
<file path=[Content_Types].xml><?xml version="1.0" encoding="utf-8"?>
<Types xmlns="http://schemas.openxmlformats.org/package/2006/content-types">
  <Default Extension="fntdata" ContentType="application/x-fontdata"/>
  <Default Extension="jpeg" ContentType="image/jpeg"/>
  <Default Extension="mp4" ContentType="video/mp4"/>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6.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4"/>
  </p:sldMasterIdLst>
  <p:notesMasterIdLst>
    <p:notesMasterId r:id="rId20"/>
  </p:notesMasterIdLst>
  <p:sldIdLst>
    <p:sldId id="2147481449" r:id="rId5"/>
    <p:sldId id="2147473936" r:id="rId6"/>
    <p:sldId id="2147481519" r:id="rId7"/>
    <p:sldId id="2147481520" r:id="rId8"/>
    <p:sldId id="2147481509" r:id="rId9"/>
    <p:sldId id="2147481513" r:id="rId10"/>
    <p:sldId id="258" r:id="rId11"/>
    <p:sldId id="2147481522" r:id="rId12"/>
    <p:sldId id="2147481508" r:id="rId13"/>
    <p:sldId id="2147481483" r:id="rId14"/>
    <p:sldId id="2147481524" r:id="rId15"/>
    <p:sldId id="2147481525" r:id="rId16"/>
    <p:sldId id="273" r:id="rId17"/>
    <p:sldId id="267" r:id="rId18"/>
    <p:sldId id="266" r:id="rId19"/>
  </p:sldIdLst>
  <p:sldSz cx="12192000" cy="6858000"/>
  <p:notesSz cx="6858000" cy="9144000"/>
  <p:embeddedFontLst>
    <p:embeddedFont>
      <p:font typeface="Neue Haas Grotesk Text Pro" panose="020B0504020202020204" pitchFamily="34" charset="77"/>
      <p:regular r:id="rId21"/>
      <p:bold r:id="rId22"/>
      <p:italic r:id="rId23"/>
      <p:boldItalic r:id="rId24"/>
    </p:embeddedFont>
    <p:embeddedFont>
      <p:font typeface="Poppins" pitchFamily="2" charset="77"/>
      <p:regular r:id="rId25"/>
      <p:bold r:id="rId26"/>
      <p:italic r:id="rId27"/>
      <p:boldItalic r:id="rId28"/>
    </p:embeddedFont>
    <p:embeddedFont>
      <p:font typeface="Poppins ExtraBold" pitchFamily="2" charset="77"/>
      <p:bold r:id="rId29"/>
      <p:italic r:id="rId30"/>
      <p:boldItalic r:id="rId31"/>
    </p:embeddedFont>
    <p:embeddedFont>
      <p:font typeface="Poppins Light" pitchFamily="2" charset="77"/>
      <p:regular r:id="rId32"/>
      <p:italic r:id="rId33"/>
    </p:embeddedFont>
    <p:embeddedFont>
      <p:font typeface="Poppins SemiBold" pitchFamily="2" charset="77"/>
      <p:bold r:id="rId34"/>
      <p:italic r:id="rId35"/>
      <p:boldItalic r:id="rId36"/>
    </p:embeddedFont>
    <p:embeddedFont>
      <p:font typeface="WPP" pitchFamily="2" charset="0"/>
      <p:regular r:id="rId37"/>
      <p:bold r:id="rId38"/>
      <p:italic r:id="rId39"/>
      <p:boldItalic r:id="rId40"/>
    </p:embeddedFont>
    <p:embeddedFont>
      <p:font typeface="WPP Light" pitchFamily="2" charset="0"/>
      <p:regular r:id="rId41"/>
      <p:italic r:id="rId42"/>
    </p:embeddedFont>
    <p:embeddedFont>
      <p:font typeface="WPP Thin" pitchFamily="2" charset="0"/>
      <p:regular r:id="rId43"/>
      <p:italic r:id="rId44"/>
    </p:embeddedFont>
    <p:embeddedFont>
      <p:font typeface="WPP-Bold" pitchFamily="2" charset="0"/>
      <p:bold r:id="rId45"/>
    </p:embeddedFont>
    <p:embeddedFont>
      <p:font typeface="WPP-Regular" pitchFamily="2" charset="0"/>
      <p:regular r:id="rId46"/>
      <p:italic r:id="rId4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ser guide" id="{852C6C7A-24F2-A242-9EF4-F22A748A12EF}">
          <p14:sldIdLst>
            <p14:sldId id="2147481449"/>
            <p14:sldId id="2147473936"/>
            <p14:sldId id="2147481519"/>
            <p14:sldId id="2147481520"/>
            <p14:sldId id="2147481509"/>
            <p14:sldId id="2147481513"/>
            <p14:sldId id="258"/>
            <p14:sldId id="2147481522"/>
            <p14:sldId id="2147481508"/>
            <p14:sldId id="2147481483"/>
            <p14:sldId id="2147481524"/>
            <p14:sldId id="2147481525"/>
            <p14:sldId id="273"/>
            <p14:sldId id="267"/>
            <p14:sldId id="266"/>
          </p14:sldIdLst>
        </p14:section>
        <p14:section name="Covers and Section breaks" id="{D46D57B4-5D50-E546-89F2-5B2E7CD70A0A}">
          <p14:sldIdLst/>
        </p14:section>
        <p14:section name="Big statements" id="{14C53A89-B06B-E945-9485-84FC253128F6}">
          <p14:sldIdLst/>
        </p14:section>
        <p14:section name="Content" id="{101CED2E-00BB-924D-A3E5-595AA5CD166E}">
          <p14:sldIdLst/>
        </p14:section>
        <p14:section name="Timeslines" id="{9B977D0C-237A-FB4E-8C34-B364FDAAE56A}">
          <p14:sldIdLst/>
        </p14:section>
        <p14:section name="Data / Infographics" id="{19CC336B-3BFF-624C-B1FB-FF45F98F5C93}">
          <p14:sldIdLst/>
        </p14:section>
        <p14:section name="3, 4 and 5 blocks" id="{BF940F01-E3DA-6C45-82F0-02F0D9F026D4}">
          <p14:sldIdLst/>
        </p14:section>
        <p14:section name="Bios and Teams" id="{9EED6D7B-868C-4F48-A6CE-EF04626F91FA}">
          <p14:sldIdLst/>
        </p14:section>
        <p14:section name="Case studies" id="{593CAB1E-A773-7E4C-9E55-DF6FCD96FE6F}">
          <p14:sldIdLst/>
        </p14:section>
        <p14:section name="Devices" id="{E43B4A40-650D-6A44-8F0F-54EB5C4250DC}">
          <p14:sldIdLst/>
        </p14:section>
        <p14:section name="Flags, Maps and icons" id="{BCDDA8E7-19ED-584C-95C3-6F433E8BD21D}">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9D38001-183A-5F2D-0AFD-E9414F6E1356}" name="Andres Arrubla" initials="AA" userId="S::Andres.Arrubla@groupm.com::32a76441-178e-4a80-b94a-3555d65b6953" providerId="AD"/>
  <p188:author id="{8443ED59-20C7-4FDF-8DCA-8A14D1AA1C8C}" name="Microsoft Office User" initials="MOU" userId="Microsoft Office User" providerId="None"/>
  <p188:author id="{8511F986-0F04-1FF0-874E-1A3D4A8E1D7F}" name="Kelli Pena" initials="" userId="S::kelly.pena@essencemediacom.com::d7f1a833-27fa-466c-903e-06df2035dee7" providerId="AD"/>
  <p188:author id="{E78993E3-A77B-94A3-DA7A-B570CC1B1749}" name="Mauricio Gonzalezc" initials="" userId="S::mauricio.gonzalezc@wmglobal.com::6cb323d8-33d0-42ab-9a58-cde611a295e2"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DBEE"/>
    <a:srgbClr val="000050"/>
    <a:srgbClr val="0000A4"/>
    <a:srgbClr val="000000"/>
    <a:srgbClr val="9A3DFF"/>
    <a:srgbClr val="B0F467"/>
    <a:srgbClr val="B0F367"/>
    <a:srgbClr val="AFF266"/>
    <a:srgbClr val="FF0059"/>
    <a:srgbClr val="F8EED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autoAdjust="0"/>
    <p:restoredTop sz="93588" autoAdjust="0"/>
  </p:normalViewPr>
  <p:slideViewPr>
    <p:cSldViewPr snapToGrid="0">
      <p:cViewPr>
        <p:scale>
          <a:sx n="95" d="100"/>
          <a:sy n="95" d="100"/>
        </p:scale>
        <p:origin x="144" y="408"/>
      </p:cViewPr>
      <p:guideLst/>
    </p:cSldViewPr>
  </p:slideViewPr>
  <p:outlineViewPr>
    <p:cViewPr>
      <p:scale>
        <a:sx n="33" d="100"/>
        <a:sy n="33" d="100"/>
      </p:scale>
      <p:origin x="0" y="-1166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6.fntdata"/><Relationship Id="rId39" Type="http://schemas.openxmlformats.org/officeDocument/2006/relationships/font" Target="fonts/font19.fntdata"/><Relationship Id="rId21" Type="http://schemas.openxmlformats.org/officeDocument/2006/relationships/font" Target="fonts/font1.fntdata"/><Relationship Id="rId34" Type="http://schemas.openxmlformats.org/officeDocument/2006/relationships/font" Target="fonts/font14.fntdata"/><Relationship Id="rId42" Type="http://schemas.openxmlformats.org/officeDocument/2006/relationships/font" Target="fonts/font22.fntdata"/><Relationship Id="rId47" Type="http://schemas.openxmlformats.org/officeDocument/2006/relationships/font" Target="fonts/font27.fntdata"/><Relationship Id="rId50"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font" Target="fonts/font9.fntdata"/><Relationship Id="rId11" Type="http://schemas.openxmlformats.org/officeDocument/2006/relationships/slide" Target="slides/slide7.xml"/><Relationship Id="rId24" Type="http://schemas.openxmlformats.org/officeDocument/2006/relationships/font" Target="fonts/font4.fntdata"/><Relationship Id="rId32" Type="http://schemas.openxmlformats.org/officeDocument/2006/relationships/font" Target="fonts/font12.fntdata"/><Relationship Id="rId37" Type="http://schemas.openxmlformats.org/officeDocument/2006/relationships/font" Target="fonts/font17.fntdata"/><Relationship Id="rId40" Type="http://schemas.openxmlformats.org/officeDocument/2006/relationships/font" Target="fonts/font20.fntdata"/><Relationship Id="rId45" Type="http://schemas.openxmlformats.org/officeDocument/2006/relationships/font" Target="fonts/font25.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font" Target="fonts/font16.fntdata"/><Relationship Id="rId49"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11.fntdata"/><Relationship Id="rId44" Type="http://schemas.openxmlformats.org/officeDocument/2006/relationships/font" Target="fonts/font24.fntdata"/><Relationship Id="rId52"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font" Target="fonts/font15.fntdata"/><Relationship Id="rId43" Type="http://schemas.openxmlformats.org/officeDocument/2006/relationships/font" Target="fonts/font23.fntdata"/><Relationship Id="rId48"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5.fntdata"/><Relationship Id="rId33" Type="http://schemas.openxmlformats.org/officeDocument/2006/relationships/font" Target="fonts/font13.fntdata"/><Relationship Id="rId38" Type="http://schemas.openxmlformats.org/officeDocument/2006/relationships/font" Target="fonts/font18.fntdata"/><Relationship Id="rId46" Type="http://schemas.openxmlformats.org/officeDocument/2006/relationships/font" Target="fonts/font26.fntdata"/><Relationship Id="rId20" Type="http://schemas.openxmlformats.org/officeDocument/2006/relationships/notesMaster" Target="notesMasters/notesMaster1.xml"/><Relationship Id="rId41" Type="http://schemas.openxmlformats.org/officeDocument/2006/relationships/font" Target="fonts/font21.fntdata"/><Relationship Id="rId1" Type="http://schemas.openxmlformats.org/officeDocument/2006/relationships/customXml" Target="../customXml/item1.xml"/><Relationship Id="rId6"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Hoja_de_c_lculo_de_Microsoft_Excel.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Hoja_de_c_lculo_de_Microsoft_Excel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Hoja_de_c_lculo_de_Microsoft_Excel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Hoja_de_c_lculo_de_Microsoft_Excel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Hoja_de_c_lculo_de_Microsoft_Excel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Hoja_de_c_lculo_de_Microsoft_Excel5.xlsx"/><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Hoja1!$B$1</c:f>
              <c:strCache>
                <c:ptCount val="1"/>
                <c:pt idx="0">
                  <c:v>Inversión</c:v>
                </c:pt>
              </c:strCache>
            </c:strRef>
          </c:tx>
          <c:spPr>
            <a:solidFill>
              <a:schemeClr val="accent1"/>
            </a:solidFill>
            <a:ln>
              <a:noFill/>
            </a:ln>
            <a:effectLst/>
          </c:spPr>
          <c:invertIfNegative val="0"/>
          <c:dLbls>
            <c:numFmt formatCode="0,\k"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HN"/>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Hoja1!$A$2:$A$10</c:f>
              <c:strCache>
                <c:ptCount val="9"/>
                <c:pt idx="0">
                  <c:v>LARACH Y CIA</c:v>
                </c:pt>
                <c:pt idx="1">
                  <c:v>PINTURAS SUR</c:v>
                </c:pt>
                <c:pt idx="2">
                  <c:v>PINTURA CORONA</c:v>
                </c:pt>
                <c:pt idx="3">
                  <c:v>PROTECTO</c:v>
                </c:pt>
                <c:pt idx="4">
                  <c:v>INDUFESA </c:v>
                </c:pt>
                <c:pt idx="5">
                  <c:v>PINTURAS AMERICANAS</c:v>
                </c:pt>
                <c:pt idx="6">
                  <c:v>COMEX</c:v>
                </c:pt>
                <c:pt idx="7">
                  <c:v>LANCO</c:v>
                </c:pt>
                <c:pt idx="8">
                  <c:v>SHERWIN WILLIAMS</c:v>
                </c:pt>
              </c:strCache>
            </c:strRef>
          </c:cat>
          <c:val>
            <c:numRef>
              <c:f>Hoja1!$B$2:$B$10</c:f>
              <c:numCache>
                <c:formatCode>_(* #,##0.00_);_(* \(#,##0.00\);_(* "-"??_);_(@_)</c:formatCode>
                <c:ptCount val="9"/>
                <c:pt idx="0">
                  <c:v>93789.408482962957</c:v>
                </c:pt>
                <c:pt idx="1">
                  <c:v>42542.872554227542</c:v>
                </c:pt>
                <c:pt idx="2">
                  <c:v>30744.958251685995</c:v>
                </c:pt>
                <c:pt idx="3">
                  <c:v>15965.389733737666</c:v>
                </c:pt>
                <c:pt idx="4">
                  <c:v>13619.018853838836</c:v>
                </c:pt>
                <c:pt idx="5">
                  <c:v>11010.092436582998</c:v>
                </c:pt>
                <c:pt idx="6">
                  <c:v>2362.0049041413004</c:v>
                </c:pt>
                <c:pt idx="7">
                  <c:v>825.45821801371392</c:v>
                </c:pt>
                <c:pt idx="8">
                  <c:v>329.07948781977223</c:v>
                </c:pt>
              </c:numCache>
            </c:numRef>
          </c:val>
          <c:extLst>
            <c:ext xmlns:c16="http://schemas.microsoft.com/office/drawing/2014/chart" uri="{C3380CC4-5D6E-409C-BE32-E72D297353CC}">
              <c16:uniqueId val="{00000000-1299-D64D-B388-7C6518A66D7C}"/>
            </c:ext>
          </c:extLst>
        </c:ser>
        <c:dLbls>
          <c:showLegendKey val="0"/>
          <c:showVal val="0"/>
          <c:showCatName val="0"/>
          <c:showSerName val="0"/>
          <c:showPercent val="0"/>
          <c:showBubbleSize val="0"/>
        </c:dLbls>
        <c:gapWidth val="41"/>
        <c:axId val="1117030319"/>
        <c:axId val="1045806399"/>
      </c:barChart>
      <c:catAx>
        <c:axId val="1117030319"/>
        <c:scaling>
          <c:orientation val="maxMin"/>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HN"/>
          </a:p>
        </c:txPr>
        <c:crossAx val="1045806399"/>
        <c:crosses val="autoZero"/>
        <c:auto val="1"/>
        <c:lblAlgn val="ctr"/>
        <c:lblOffset val="100"/>
        <c:noMultiLvlLbl val="0"/>
      </c:catAx>
      <c:valAx>
        <c:axId val="1045806399"/>
        <c:scaling>
          <c:orientation val="minMax"/>
        </c:scaling>
        <c:delete val="1"/>
        <c:axPos val="t"/>
        <c:numFmt formatCode="_(* #,##0.00_);_(* \(#,##0.00\);_(* &quot;-&quot;??_);_(@_)" sourceLinked="1"/>
        <c:majorTickMark val="none"/>
        <c:minorTickMark val="none"/>
        <c:tickLblPos val="nextTo"/>
        <c:crossAx val="111703031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HN"/>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Hoja1!$B$1</c:f>
              <c:strCache>
                <c:ptCount val="1"/>
                <c:pt idx="0">
                  <c:v>Ventas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C1CA-FC4B-B681-7BF596C2FFCB}"/>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C1CA-FC4B-B681-7BF596C2FFCB}"/>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3-B75C-F044-A633-9348965AE7FE}"/>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1-B75C-F044-A633-9348965AE7FE}"/>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2-B75C-F044-A633-9348965AE7FE}"/>
              </c:ext>
            </c:extLst>
          </c:dPt>
          <c:dLbls>
            <c:dLbl>
              <c:idx val="2"/>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s-HN"/>
                </a:p>
              </c:txPr>
              <c:showLegendKey val="0"/>
              <c:showVal val="0"/>
              <c:showCatName val="1"/>
              <c:showSerName val="0"/>
              <c:showPercent val="1"/>
              <c:showBubbleSize val="0"/>
              <c:extLst>
                <c:ext xmlns:c16="http://schemas.microsoft.com/office/drawing/2014/chart" uri="{C3380CC4-5D6E-409C-BE32-E72D297353CC}">
                  <c16:uniqueId val="{00000003-B75C-F044-A633-9348965AE7FE}"/>
                </c:ext>
              </c:extLst>
            </c:dLbl>
            <c:dLbl>
              <c:idx val="3"/>
              <c:layout>
                <c:manualLayout>
                  <c:x val="-3.1590634026512361E-2"/>
                  <c:y val="-0.114336850767002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B75C-F044-A633-9348965AE7FE}"/>
                </c:ext>
              </c:extLst>
            </c:dLbl>
            <c:dLbl>
              <c:idx val="4"/>
              <c:layout>
                <c:manualLayout>
                  <c:x val="8.7751761184756569E-2"/>
                  <c:y val="-0.13720422092040266"/>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2-B75C-F044-A633-9348965AE7FE}"/>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HN"/>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Hoja1!$A$2:$A$6</c:f>
              <c:strCache>
                <c:ptCount val="5"/>
                <c:pt idx="0">
                  <c:v>Prog Dep</c:v>
                </c:pt>
                <c:pt idx="1">
                  <c:v>Copa del Rey</c:v>
                </c:pt>
                <c:pt idx="2">
                  <c:v>Liga Nac</c:v>
                </c:pt>
                <c:pt idx="3">
                  <c:v>Elim Mundial</c:v>
                </c:pt>
                <c:pt idx="4">
                  <c:v>Otros</c:v>
                </c:pt>
              </c:strCache>
            </c:strRef>
          </c:cat>
          <c:val>
            <c:numRef>
              <c:f>Hoja1!$B$2:$B$6</c:f>
              <c:numCache>
                <c:formatCode>General</c:formatCode>
                <c:ptCount val="5"/>
                <c:pt idx="0">
                  <c:v>139166</c:v>
                </c:pt>
                <c:pt idx="1">
                  <c:v>32216</c:v>
                </c:pt>
                <c:pt idx="2">
                  <c:v>32918</c:v>
                </c:pt>
                <c:pt idx="3">
                  <c:v>3100</c:v>
                </c:pt>
                <c:pt idx="4">
                  <c:v>3786</c:v>
                </c:pt>
              </c:numCache>
            </c:numRef>
          </c:val>
          <c:extLst>
            <c:ext xmlns:c16="http://schemas.microsoft.com/office/drawing/2014/chart" uri="{C3380CC4-5D6E-409C-BE32-E72D297353CC}">
              <c16:uniqueId val="{00000000-B75C-F044-A633-9348965AE7FE}"/>
            </c:ext>
          </c:extLst>
        </c:ser>
        <c:dLbls>
          <c:showLegendKey val="0"/>
          <c:showVal val="0"/>
          <c:showCatName val="1"/>
          <c:showSerName val="0"/>
          <c:showPercent val="1"/>
          <c:showBubbleSize val="0"/>
          <c:showLeaderLines val="1"/>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HN"/>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Hoja1!$B$1</c:f>
              <c:strCache>
                <c:ptCount val="1"/>
                <c:pt idx="0">
                  <c:v>Ventas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D3AB-934C-B71C-A43310940DB5}"/>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D3AB-934C-B71C-A43310940DB5}"/>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D3AB-934C-B71C-A43310940DB5}"/>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D3AB-934C-B71C-A43310940DB5}"/>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D3AB-934C-B71C-A43310940DB5}"/>
              </c:ext>
            </c:extLst>
          </c:dPt>
          <c:dLbls>
            <c:dLbl>
              <c:idx val="2"/>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s-HN"/>
                </a:p>
              </c:txPr>
              <c:showLegendKey val="0"/>
              <c:showVal val="0"/>
              <c:showCatName val="1"/>
              <c:showSerName val="0"/>
              <c:showPercent val="1"/>
              <c:showBubbleSize val="0"/>
              <c:extLst>
                <c:ext xmlns:c16="http://schemas.microsoft.com/office/drawing/2014/chart" uri="{C3380CC4-5D6E-409C-BE32-E72D297353CC}">
                  <c16:uniqueId val="{00000005-D3AB-934C-B71C-A43310940DB5}"/>
                </c:ext>
              </c:extLst>
            </c:dLbl>
            <c:dLbl>
              <c:idx val="3"/>
              <c:layout>
                <c:manualLayout>
                  <c:x val="-3.1590634026512361E-2"/>
                  <c:y val="-0.114336850767002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D3AB-934C-B71C-A43310940DB5}"/>
                </c:ext>
              </c:extLst>
            </c:dLbl>
            <c:dLbl>
              <c:idx val="4"/>
              <c:layout>
                <c:manualLayout>
                  <c:x val="8.7751761184756569E-2"/>
                  <c:y val="-0.13720422092040266"/>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D3AB-934C-B71C-A43310940DB5}"/>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HN"/>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Hoja1!$A$2:$A$6</c:f>
              <c:strCache>
                <c:ptCount val="5"/>
                <c:pt idx="0">
                  <c:v>Prog Dep</c:v>
                </c:pt>
                <c:pt idx="1">
                  <c:v>Copa del Rey</c:v>
                </c:pt>
                <c:pt idx="2">
                  <c:v>Liga Nac</c:v>
                </c:pt>
                <c:pt idx="3">
                  <c:v>Elim Mundial</c:v>
                </c:pt>
                <c:pt idx="4">
                  <c:v>Otros</c:v>
                </c:pt>
              </c:strCache>
            </c:strRef>
          </c:cat>
          <c:val>
            <c:numRef>
              <c:f>Hoja1!$B$2:$B$6</c:f>
              <c:numCache>
                <c:formatCode>General</c:formatCode>
                <c:ptCount val="5"/>
                <c:pt idx="0">
                  <c:v>35</c:v>
                </c:pt>
                <c:pt idx="1">
                  <c:v>32</c:v>
                </c:pt>
                <c:pt idx="2">
                  <c:v>32</c:v>
                </c:pt>
                <c:pt idx="3">
                  <c:v>1</c:v>
                </c:pt>
                <c:pt idx="4">
                  <c:v>1</c:v>
                </c:pt>
              </c:numCache>
            </c:numRef>
          </c:val>
          <c:extLst>
            <c:ext xmlns:c16="http://schemas.microsoft.com/office/drawing/2014/chart" uri="{C3380CC4-5D6E-409C-BE32-E72D297353CC}">
              <c16:uniqueId val="{0000000A-D3AB-934C-B71C-A43310940DB5}"/>
            </c:ext>
          </c:extLst>
        </c:ser>
        <c:dLbls>
          <c:showLegendKey val="0"/>
          <c:showVal val="0"/>
          <c:showCatName val="1"/>
          <c:showSerName val="0"/>
          <c:showPercent val="1"/>
          <c:showBubbleSize val="0"/>
          <c:showLeaderLines val="1"/>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HN"/>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Hoja1!$B$1</c:f>
              <c:strCache>
                <c:ptCount val="1"/>
                <c:pt idx="0">
                  <c:v>Programas De</c:v>
                </c:pt>
              </c:strCache>
            </c:strRef>
          </c:tx>
          <c:spPr>
            <a:solidFill>
              <a:schemeClr val="accent1"/>
            </a:solidFill>
            <a:ln>
              <a:noFill/>
            </a:ln>
            <a:effectLst/>
          </c:spPr>
          <c:invertIfNegative val="0"/>
          <c:cat>
            <c:strRef>
              <c:f>Hoja1!$A$2:$A$10</c:f>
              <c:strCache>
                <c:ptCount val="9"/>
                <c:pt idx="0">
                  <c:v>LARACH Y CIA</c:v>
                </c:pt>
                <c:pt idx="1">
                  <c:v>PINTURAS SUR</c:v>
                </c:pt>
                <c:pt idx="2">
                  <c:v>PINTURA CORONA</c:v>
                </c:pt>
                <c:pt idx="3">
                  <c:v>PROTECTO</c:v>
                </c:pt>
                <c:pt idx="4">
                  <c:v>INDUFESA </c:v>
                </c:pt>
                <c:pt idx="5">
                  <c:v>PINTURAS AMERICANAS</c:v>
                </c:pt>
                <c:pt idx="6">
                  <c:v>COMEX</c:v>
                </c:pt>
                <c:pt idx="7">
                  <c:v>LANCO</c:v>
                </c:pt>
                <c:pt idx="8">
                  <c:v>SHERWIN WILLIAMS</c:v>
                </c:pt>
              </c:strCache>
            </c:strRef>
          </c:cat>
          <c:val>
            <c:numRef>
              <c:f>Hoja1!$B$2:$B$10</c:f>
              <c:numCache>
                <c:formatCode>0,\k</c:formatCode>
                <c:ptCount val="9"/>
                <c:pt idx="0">
                  <c:v>51452</c:v>
                </c:pt>
                <c:pt idx="1">
                  <c:v>39442.36</c:v>
                </c:pt>
                <c:pt idx="2">
                  <c:v>26958</c:v>
                </c:pt>
                <c:pt idx="4">
                  <c:v>13619.018899999999</c:v>
                </c:pt>
                <c:pt idx="5">
                  <c:v>6540.08</c:v>
                </c:pt>
                <c:pt idx="7">
                  <c:v>825</c:v>
                </c:pt>
                <c:pt idx="8">
                  <c:v>329</c:v>
                </c:pt>
              </c:numCache>
            </c:numRef>
          </c:val>
          <c:extLst>
            <c:ext xmlns:c16="http://schemas.microsoft.com/office/drawing/2014/chart" uri="{C3380CC4-5D6E-409C-BE32-E72D297353CC}">
              <c16:uniqueId val="{00000000-1299-D64D-B388-7C6518A66D7C}"/>
            </c:ext>
          </c:extLst>
        </c:ser>
        <c:ser>
          <c:idx val="1"/>
          <c:order val="1"/>
          <c:tx>
            <c:strRef>
              <c:f>Hoja1!$C$1</c:f>
              <c:strCache>
                <c:ptCount val="1"/>
                <c:pt idx="0">
                  <c:v>Liga Nac</c:v>
                </c:pt>
              </c:strCache>
            </c:strRef>
          </c:tx>
          <c:spPr>
            <a:solidFill>
              <a:srgbClr val="00DBEE"/>
            </a:solidFill>
            <a:ln>
              <a:solidFill>
                <a:schemeClr val="accent3"/>
              </a:solidFill>
            </a:ln>
            <a:effectLst/>
          </c:spPr>
          <c:invertIfNegative val="0"/>
          <c:cat>
            <c:strRef>
              <c:f>Hoja1!$A$2:$A$10</c:f>
              <c:strCache>
                <c:ptCount val="9"/>
                <c:pt idx="0">
                  <c:v>LARACH Y CIA</c:v>
                </c:pt>
                <c:pt idx="1">
                  <c:v>PINTURAS SUR</c:v>
                </c:pt>
                <c:pt idx="2">
                  <c:v>PINTURA CORONA</c:v>
                </c:pt>
                <c:pt idx="3">
                  <c:v>PROTECTO</c:v>
                </c:pt>
                <c:pt idx="4">
                  <c:v>INDUFESA </c:v>
                </c:pt>
                <c:pt idx="5">
                  <c:v>PINTURAS AMERICANAS</c:v>
                </c:pt>
                <c:pt idx="6">
                  <c:v>COMEX</c:v>
                </c:pt>
                <c:pt idx="7">
                  <c:v>LANCO</c:v>
                </c:pt>
                <c:pt idx="8">
                  <c:v>SHERWIN WILLIAMS</c:v>
                </c:pt>
              </c:strCache>
            </c:strRef>
          </c:cat>
          <c:val>
            <c:numRef>
              <c:f>Hoja1!$C$2:$C$10</c:f>
              <c:numCache>
                <c:formatCode>0,\k</c:formatCode>
                <c:ptCount val="9"/>
                <c:pt idx="0">
                  <c:v>10121</c:v>
                </c:pt>
                <c:pt idx="3">
                  <c:v>15965.39</c:v>
                </c:pt>
              </c:numCache>
            </c:numRef>
          </c:val>
          <c:extLst>
            <c:ext xmlns:c16="http://schemas.microsoft.com/office/drawing/2014/chart" uri="{C3380CC4-5D6E-409C-BE32-E72D297353CC}">
              <c16:uniqueId val="{00000000-621A-0B44-B66A-3AB74FD9A662}"/>
            </c:ext>
          </c:extLst>
        </c:ser>
        <c:ser>
          <c:idx val="2"/>
          <c:order val="2"/>
          <c:tx>
            <c:strRef>
              <c:f>Hoja1!$D$1</c:f>
              <c:strCache>
                <c:ptCount val="1"/>
                <c:pt idx="0">
                  <c:v>Copa Rey</c:v>
                </c:pt>
              </c:strCache>
            </c:strRef>
          </c:tx>
          <c:spPr>
            <a:solidFill>
              <a:schemeClr val="accent3"/>
            </a:solidFill>
            <a:ln>
              <a:noFill/>
            </a:ln>
            <a:effectLst/>
          </c:spPr>
          <c:invertIfNegative val="0"/>
          <c:cat>
            <c:strRef>
              <c:f>Hoja1!$A$2:$A$10</c:f>
              <c:strCache>
                <c:ptCount val="9"/>
                <c:pt idx="0">
                  <c:v>LARACH Y CIA</c:v>
                </c:pt>
                <c:pt idx="1">
                  <c:v>PINTURAS SUR</c:v>
                </c:pt>
                <c:pt idx="2">
                  <c:v>PINTURA CORONA</c:v>
                </c:pt>
                <c:pt idx="3">
                  <c:v>PROTECTO</c:v>
                </c:pt>
                <c:pt idx="4">
                  <c:v>INDUFESA </c:v>
                </c:pt>
                <c:pt idx="5">
                  <c:v>PINTURAS AMERICANAS</c:v>
                </c:pt>
                <c:pt idx="6">
                  <c:v>COMEX</c:v>
                </c:pt>
                <c:pt idx="7">
                  <c:v>LANCO</c:v>
                </c:pt>
                <c:pt idx="8">
                  <c:v>SHERWIN WILLIAMS</c:v>
                </c:pt>
              </c:strCache>
            </c:strRef>
          </c:cat>
          <c:val>
            <c:numRef>
              <c:f>Hoja1!$D$2:$D$10</c:f>
              <c:numCache>
                <c:formatCode>0,\k</c:formatCode>
                <c:ptCount val="9"/>
                <c:pt idx="0">
                  <c:v>32216</c:v>
                </c:pt>
              </c:numCache>
            </c:numRef>
          </c:val>
          <c:extLst>
            <c:ext xmlns:c16="http://schemas.microsoft.com/office/drawing/2014/chart" uri="{C3380CC4-5D6E-409C-BE32-E72D297353CC}">
              <c16:uniqueId val="{00000001-621A-0B44-B66A-3AB74FD9A662}"/>
            </c:ext>
          </c:extLst>
        </c:ser>
        <c:ser>
          <c:idx val="3"/>
          <c:order val="3"/>
          <c:tx>
            <c:strRef>
              <c:f>Hoja1!$E$1</c:f>
              <c:strCache>
                <c:ptCount val="1"/>
                <c:pt idx="0">
                  <c:v>Elim Mundial</c:v>
                </c:pt>
              </c:strCache>
            </c:strRef>
          </c:tx>
          <c:spPr>
            <a:solidFill>
              <a:schemeClr val="accent4"/>
            </a:solidFill>
            <a:ln>
              <a:noFill/>
            </a:ln>
            <a:effectLst/>
          </c:spPr>
          <c:invertIfNegative val="0"/>
          <c:cat>
            <c:strRef>
              <c:f>Hoja1!$A$2:$A$10</c:f>
              <c:strCache>
                <c:ptCount val="9"/>
                <c:pt idx="0">
                  <c:v>LARACH Y CIA</c:v>
                </c:pt>
                <c:pt idx="1">
                  <c:v>PINTURAS SUR</c:v>
                </c:pt>
                <c:pt idx="2">
                  <c:v>PINTURA CORONA</c:v>
                </c:pt>
                <c:pt idx="3">
                  <c:v>PROTECTO</c:v>
                </c:pt>
                <c:pt idx="4">
                  <c:v>INDUFESA </c:v>
                </c:pt>
                <c:pt idx="5">
                  <c:v>PINTURAS AMERICANAS</c:v>
                </c:pt>
                <c:pt idx="6">
                  <c:v>COMEX</c:v>
                </c:pt>
                <c:pt idx="7">
                  <c:v>LANCO</c:v>
                </c:pt>
                <c:pt idx="8">
                  <c:v>SHERWIN WILLIAMS</c:v>
                </c:pt>
              </c:strCache>
            </c:strRef>
          </c:cat>
          <c:val>
            <c:numRef>
              <c:f>Hoja1!$E$2:$E$10</c:f>
              <c:numCache>
                <c:formatCode>0,\k</c:formatCode>
                <c:ptCount val="9"/>
                <c:pt idx="1">
                  <c:v>3100</c:v>
                </c:pt>
              </c:numCache>
            </c:numRef>
          </c:val>
          <c:extLst>
            <c:ext xmlns:c16="http://schemas.microsoft.com/office/drawing/2014/chart" uri="{C3380CC4-5D6E-409C-BE32-E72D297353CC}">
              <c16:uniqueId val="{00000002-621A-0B44-B66A-3AB74FD9A662}"/>
            </c:ext>
          </c:extLst>
        </c:ser>
        <c:ser>
          <c:idx val="4"/>
          <c:order val="4"/>
          <c:tx>
            <c:strRef>
              <c:f>Hoja1!$F$1</c:f>
              <c:strCache>
                <c:ptCount val="1"/>
                <c:pt idx="0">
                  <c:v>Otros</c:v>
                </c:pt>
              </c:strCache>
            </c:strRef>
          </c:tx>
          <c:spPr>
            <a:solidFill>
              <a:schemeClr val="tx2"/>
            </a:solidFill>
            <a:ln>
              <a:noFill/>
            </a:ln>
            <a:effectLst/>
          </c:spPr>
          <c:invertIfNegative val="0"/>
          <c:cat>
            <c:strRef>
              <c:f>Hoja1!$A$2:$A$10</c:f>
              <c:strCache>
                <c:ptCount val="9"/>
                <c:pt idx="0">
                  <c:v>LARACH Y CIA</c:v>
                </c:pt>
                <c:pt idx="1">
                  <c:v>PINTURAS SUR</c:v>
                </c:pt>
                <c:pt idx="2">
                  <c:v>PINTURA CORONA</c:v>
                </c:pt>
                <c:pt idx="3">
                  <c:v>PROTECTO</c:v>
                </c:pt>
                <c:pt idx="4">
                  <c:v>INDUFESA </c:v>
                </c:pt>
                <c:pt idx="5">
                  <c:v>PINTURAS AMERICANAS</c:v>
                </c:pt>
                <c:pt idx="6">
                  <c:v>COMEX</c:v>
                </c:pt>
                <c:pt idx="7">
                  <c:v>LANCO</c:v>
                </c:pt>
                <c:pt idx="8">
                  <c:v>SHERWIN WILLIAMS</c:v>
                </c:pt>
              </c:strCache>
            </c:strRef>
          </c:cat>
          <c:val>
            <c:numRef>
              <c:f>Hoja1!$F$2:$F$10</c:f>
              <c:numCache>
                <c:formatCode>0,\k</c:formatCode>
                <c:ptCount val="9"/>
                <c:pt idx="2">
                  <c:v>3786.9470000000001</c:v>
                </c:pt>
                <c:pt idx="5">
                  <c:v>4470.01</c:v>
                </c:pt>
                <c:pt idx="6">
                  <c:v>2362</c:v>
                </c:pt>
              </c:numCache>
            </c:numRef>
          </c:val>
          <c:extLst>
            <c:ext xmlns:c16="http://schemas.microsoft.com/office/drawing/2014/chart" uri="{C3380CC4-5D6E-409C-BE32-E72D297353CC}">
              <c16:uniqueId val="{00000003-621A-0B44-B66A-3AB74FD9A662}"/>
            </c:ext>
          </c:extLst>
        </c:ser>
        <c:dLbls>
          <c:showLegendKey val="0"/>
          <c:showVal val="0"/>
          <c:showCatName val="0"/>
          <c:showSerName val="0"/>
          <c:showPercent val="0"/>
          <c:showBubbleSize val="0"/>
        </c:dLbls>
        <c:gapWidth val="41"/>
        <c:axId val="1117030319"/>
        <c:axId val="1045806399"/>
      </c:barChart>
      <c:catAx>
        <c:axId val="1117030319"/>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HN"/>
          </a:p>
        </c:txPr>
        <c:crossAx val="1045806399"/>
        <c:crosses val="autoZero"/>
        <c:auto val="1"/>
        <c:lblAlgn val="ctr"/>
        <c:lblOffset val="100"/>
        <c:noMultiLvlLbl val="0"/>
      </c:catAx>
      <c:valAx>
        <c:axId val="1045806399"/>
        <c:scaling>
          <c:orientation val="minMax"/>
        </c:scaling>
        <c:delete val="1"/>
        <c:axPos val="l"/>
        <c:numFmt formatCode="0,\k" sourceLinked="1"/>
        <c:majorTickMark val="none"/>
        <c:minorTickMark val="none"/>
        <c:tickLblPos val="nextTo"/>
        <c:crossAx val="111703031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H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HN"/>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es-CO" sz="1200" dirty="0"/>
              <a:t>TRPS Semanales </a:t>
            </a:r>
          </a:p>
        </c:rich>
      </c:tx>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es-HN"/>
        </a:p>
      </c:txPr>
    </c:title>
    <c:autoTitleDeleted val="0"/>
    <c:plotArea>
      <c:layout/>
      <c:barChart>
        <c:barDir val="col"/>
        <c:grouping val="clustered"/>
        <c:varyColors val="0"/>
        <c:ser>
          <c:idx val="0"/>
          <c:order val="0"/>
          <c:tx>
            <c:strRef>
              <c:f>Hoja1!$B$1</c:f>
              <c:strCache>
                <c:ptCount val="1"/>
                <c:pt idx="0">
                  <c:v>TRp's Reales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Hoja1!$A$2:$A$12</c:f>
              <c:strCache>
                <c:ptCount val="11"/>
                <c:pt idx="0">
                  <c:v>Sem 1</c:v>
                </c:pt>
                <c:pt idx="1">
                  <c:v>Sem 2</c:v>
                </c:pt>
                <c:pt idx="2">
                  <c:v>Sem 3</c:v>
                </c:pt>
                <c:pt idx="3">
                  <c:v>Sem 4</c:v>
                </c:pt>
                <c:pt idx="4">
                  <c:v>Sem 5</c:v>
                </c:pt>
                <c:pt idx="5">
                  <c:v>Sem 6</c:v>
                </c:pt>
                <c:pt idx="6">
                  <c:v>Sem 7</c:v>
                </c:pt>
                <c:pt idx="7">
                  <c:v>Sem 8</c:v>
                </c:pt>
                <c:pt idx="8">
                  <c:v>Sem 9</c:v>
                </c:pt>
                <c:pt idx="9">
                  <c:v>Sem 10</c:v>
                </c:pt>
                <c:pt idx="10">
                  <c:v>Sem 11</c:v>
                </c:pt>
              </c:strCache>
            </c:strRef>
          </c:cat>
          <c:val>
            <c:numRef>
              <c:f>Hoja1!$B$2:$B$12</c:f>
              <c:numCache>
                <c:formatCode>_-* #,##0.0_-;\-* #,##0.0_-;_-* "-"??_-;_-@_-</c:formatCode>
                <c:ptCount val="11"/>
                <c:pt idx="0">
                  <c:v>106.8</c:v>
                </c:pt>
                <c:pt idx="1">
                  <c:v>151.30000000000001</c:v>
                </c:pt>
                <c:pt idx="2">
                  <c:v>195.8</c:v>
                </c:pt>
                <c:pt idx="3">
                  <c:v>347.1</c:v>
                </c:pt>
                <c:pt idx="4">
                  <c:v>208.7</c:v>
                </c:pt>
                <c:pt idx="5">
                  <c:v>284.8</c:v>
                </c:pt>
                <c:pt idx="6">
                  <c:v>158.1</c:v>
                </c:pt>
                <c:pt idx="7">
                  <c:v>35</c:v>
                </c:pt>
                <c:pt idx="8">
                  <c:v>186.9</c:v>
                </c:pt>
                <c:pt idx="9">
                  <c:v>231</c:v>
                </c:pt>
                <c:pt idx="10">
                  <c:v>99</c:v>
                </c:pt>
              </c:numCache>
            </c:numRef>
          </c:val>
          <c:extLst>
            <c:ext xmlns:c16="http://schemas.microsoft.com/office/drawing/2014/chart" uri="{C3380CC4-5D6E-409C-BE32-E72D297353CC}">
              <c16:uniqueId val="{00000000-B84D-4537-9DFB-C10F0E132FF6}"/>
            </c:ext>
          </c:extLst>
        </c:ser>
        <c:dLbls>
          <c:showLegendKey val="0"/>
          <c:showVal val="0"/>
          <c:showCatName val="0"/>
          <c:showSerName val="0"/>
          <c:showPercent val="0"/>
          <c:showBubbleSize val="0"/>
        </c:dLbls>
        <c:gapWidth val="100"/>
        <c:overlap val="-27"/>
        <c:axId val="1852676816"/>
        <c:axId val="1852677776"/>
      </c:barChart>
      <c:catAx>
        <c:axId val="1852676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HN"/>
          </a:p>
        </c:txPr>
        <c:crossAx val="1852677776"/>
        <c:crosses val="autoZero"/>
        <c:auto val="1"/>
        <c:lblAlgn val="ctr"/>
        <c:lblOffset val="100"/>
        <c:noMultiLvlLbl val="0"/>
      </c:catAx>
      <c:valAx>
        <c:axId val="1852677776"/>
        <c:scaling>
          <c:orientation val="minMax"/>
        </c:scaling>
        <c:delete val="0"/>
        <c:axPos val="l"/>
        <c:majorGridlines>
          <c:spPr>
            <a:ln w="9525" cap="flat" cmpd="sng" algn="ctr">
              <a:solidFill>
                <a:schemeClr val="tx1">
                  <a:lumMod val="15000"/>
                  <a:lumOff val="85000"/>
                </a:schemeClr>
              </a:solidFill>
              <a:round/>
            </a:ln>
            <a:effectLst/>
          </c:spPr>
        </c:majorGridlines>
        <c:numFmt formatCode="_-* #,##0.0_-;\-* #,##0.0_-;_-* &quot;-&quot;??_-;_-@_-"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HN"/>
          </a:p>
        </c:txPr>
        <c:crossAx val="18526768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H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HN"/>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Hoja1!$B$1</c:f>
              <c:strCache>
                <c:ptCount val="1"/>
                <c:pt idx="0">
                  <c:v>Ventas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C0F3-4501-B4B2-ECC8288A50C8}"/>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C0F3-4501-B4B2-ECC8288A50C8}"/>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C0F3-4501-B4B2-ECC8288A50C8}"/>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C0F3-4501-B4B2-ECC8288A50C8}"/>
              </c:ext>
            </c:extLst>
          </c:dPt>
          <c:dLbls>
            <c:dLbl>
              <c:idx val="2"/>
              <c:layout>
                <c:manualLayout>
                  <c:x val="-0.11436884124482623"/>
                  <c:y val="-3.0170260042301715E-2"/>
                </c:manualLayout>
              </c:layout>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effectLst>
                        <a:outerShdw blurRad="38100" dist="38100" dir="2700000" algn="tl">
                          <a:srgbClr val="000000">
                            <a:alpha val="43137"/>
                          </a:srgbClr>
                        </a:outerShdw>
                      </a:effectLst>
                      <a:latin typeface="+mn-lt"/>
                      <a:ea typeface="+mn-ea"/>
                      <a:cs typeface="+mn-cs"/>
                    </a:defRPr>
                  </a:pPr>
                  <a:endParaRPr lang="es-HN"/>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C0F3-4501-B4B2-ECC8288A50C8}"/>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s-HN"/>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Hoja1!$A$2:$A$5</c:f>
              <c:strCache>
                <c:ptCount val="4"/>
                <c:pt idx="0">
                  <c:v>Day</c:v>
                </c:pt>
                <c:pt idx="1">
                  <c:v>early</c:v>
                </c:pt>
                <c:pt idx="2">
                  <c:v>Prime</c:v>
                </c:pt>
                <c:pt idx="3">
                  <c:v>Late</c:v>
                </c:pt>
              </c:strCache>
            </c:strRef>
          </c:cat>
          <c:val>
            <c:numRef>
              <c:f>Hoja1!$B$2:$B$5</c:f>
              <c:numCache>
                <c:formatCode>0%</c:formatCode>
                <c:ptCount val="4"/>
                <c:pt idx="1">
                  <c:v>0.32</c:v>
                </c:pt>
                <c:pt idx="2">
                  <c:v>0.64</c:v>
                </c:pt>
              </c:numCache>
            </c:numRef>
          </c:val>
          <c:extLst>
            <c:ext xmlns:c16="http://schemas.microsoft.com/office/drawing/2014/chart" uri="{C3380CC4-5D6E-409C-BE32-E72D297353CC}">
              <c16:uniqueId val="{00000000-C235-4731-97FF-5B602C3AFBA1}"/>
            </c:ext>
          </c:extLst>
        </c:ser>
        <c:dLbls>
          <c:showLegendKey val="0"/>
          <c:showVal val="0"/>
          <c:showCatName val="0"/>
          <c:showSerName val="0"/>
          <c:showPercent val="0"/>
          <c:showBubbleSize val="0"/>
          <c:showLeaderLines val="1"/>
        </c:dLbls>
        <c:firstSliceAng val="0"/>
        <c:holeSize val="53"/>
      </c:doughnut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H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H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WPP" pitchFamily="2" charset="0"/>
              </a:defRPr>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WPP" pitchFamily="2" charset="0"/>
              </a:defRPr>
            </a:lvl1pPr>
          </a:lstStyle>
          <a:p>
            <a:fld id="{B9AD66AC-A3CF-2343-9520-09E6DD2E97E8}" type="datetimeFigureOut">
              <a:rPr lang="en-US" smtClean="0"/>
              <a:pPr/>
              <a:t>11/12/25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WPP" pitchFamily="2" charset="0"/>
              </a:defRPr>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WPP" pitchFamily="2" charset="0"/>
              </a:defRPr>
            </a:lvl1pPr>
          </a:lstStyle>
          <a:p>
            <a:fld id="{A0423DD5-F3A3-1840-AA40-34F3AF6527AD}" type="slidenum">
              <a:rPr lang="en-US" smtClean="0"/>
              <a:pPr/>
              <a:t>‹Nº›</a:t>
            </a:fld>
            <a:endParaRPr lang="en-US"/>
          </a:p>
        </p:txBody>
      </p:sp>
    </p:spTree>
    <p:extLst>
      <p:ext uri="{BB962C8B-B14F-4D97-AF65-F5344CB8AC3E}">
        <p14:creationId xmlns:p14="http://schemas.microsoft.com/office/powerpoint/2010/main" val="4266069279"/>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WPP" pitchFamily="2" charset="0"/>
        <a:ea typeface="+mn-ea"/>
        <a:cs typeface="+mn-cs"/>
      </a:defRPr>
    </a:lvl1pPr>
    <a:lvl2pPr marL="457200" algn="l" defTabSz="914400" rtl="0" eaLnBrk="1" latinLnBrk="0" hangingPunct="1">
      <a:defRPr sz="1200" b="0" i="0" kern="1200">
        <a:solidFill>
          <a:schemeClr val="tx1"/>
        </a:solidFill>
        <a:latin typeface="WPP" pitchFamily="2" charset="0"/>
        <a:ea typeface="+mn-ea"/>
        <a:cs typeface="+mn-cs"/>
      </a:defRPr>
    </a:lvl2pPr>
    <a:lvl3pPr marL="914400" algn="l" defTabSz="914400" rtl="0" eaLnBrk="1" latinLnBrk="0" hangingPunct="1">
      <a:defRPr sz="1200" b="0" i="0" kern="1200">
        <a:solidFill>
          <a:schemeClr val="tx1"/>
        </a:solidFill>
        <a:latin typeface="WPP" pitchFamily="2" charset="0"/>
        <a:ea typeface="+mn-ea"/>
        <a:cs typeface="+mn-cs"/>
      </a:defRPr>
    </a:lvl3pPr>
    <a:lvl4pPr marL="1371600" algn="l" defTabSz="914400" rtl="0" eaLnBrk="1" latinLnBrk="0" hangingPunct="1">
      <a:defRPr sz="1200" b="0" i="0" kern="1200">
        <a:solidFill>
          <a:schemeClr val="tx1"/>
        </a:solidFill>
        <a:latin typeface="WPP" pitchFamily="2" charset="0"/>
        <a:ea typeface="+mn-ea"/>
        <a:cs typeface="+mn-cs"/>
      </a:defRPr>
    </a:lvl4pPr>
    <a:lvl5pPr marL="1828800" algn="l" defTabSz="914400" rtl="0" eaLnBrk="1" latinLnBrk="0" hangingPunct="1">
      <a:defRPr sz="1200" b="0" i="0" kern="1200">
        <a:solidFill>
          <a:schemeClr val="tx1"/>
        </a:solidFill>
        <a:latin typeface="WPP" pitchFamily="2"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A0423DD5-F3A3-1840-AA40-34F3AF6527AD}" type="slidenum">
              <a:rPr lang="en-US" smtClean="0"/>
              <a:pPr/>
              <a:t>1</a:t>
            </a:fld>
            <a:endParaRPr lang="en-US"/>
          </a:p>
        </p:txBody>
      </p:sp>
    </p:spTree>
    <p:extLst>
      <p:ext uri="{BB962C8B-B14F-4D97-AF65-F5344CB8AC3E}">
        <p14:creationId xmlns:p14="http://schemas.microsoft.com/office/powerpoint/2010/main" val="29751749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g344734140be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2" name="Google Shape;62;g344734140be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a:extLst>
            <a:ext uri="{FF2B5EF4-FFF2-40B4-BE49-F238E27FC236}">
              <a16:creationId xmlns:a16="http://schemas.microsoft.com/office/drawing/2014/main" id="{B8106630-FCC6-D4A8-AA20-0A9DC2052B49}"/>
            </a:ext>
          </a:extLst>
        </p:cNvPr>
        <p:cNvGrpSpPr/>
        <p:nvPr/>
      </p:nvGrpSpPr>
      <p:grpSpPr>
        <a:xfrm>
          <a:off x="0" y="0"/>
          <a:ext cx="0" cy="0"/>
          <a:chOff x="0" y="0"/>
          <a:chExt cx="0" cy="0"/>
        </a:xfrm>
      </p:grpSpPr>
      <p:sp>
        <p:nvSpPr>
          <p:cNvPr id="61" name="Google Shape;61;g344734140be_0_59:notes">
            <a:extLst>
              <a:ext uri="{FF2B5EF4-FFF2-40B4-BE49-F238E27FC236}">
                <a16:creationId xmlns:a16="http://schemas.microsoft.com/office/drawing/2014/main" id="{597B1983-962C-CF90-58BA-00B7AC23DA0E}"/>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2" name="Google Shape;62;g344734140be_0_59:notes">
            <a:extLst>
              <a:ext uri="{FF2B5EF4-FFF2-40B4-BE49-F238E27FC236}">
                <a16:creationId xmlns:a16="http://schemas.microsoft.com/office/drawing/2014/main" id="{C7593606-922B-0381-4D37-96A8435531CE}"/>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783284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a:extLst>
            <a:ext uri="{FF2B5EF4-FFF2-40B4-BE49-F238E27FC236}">
              <a16:creationId xmlns:a16="http://schemas.microsoft.com/office/drawing/2014/main" id="{060CF1F3-1E07-2E65-375A-BF3DAFC70174}"/>
            </a:ext>
          </a:extLst>
        </p:cNvPr>
        <p:cNvGrpSpPr/>
        <p:nvPr/>
      </p:nvGrpSpPr>
      <p:grpSpPr>
        <a:xfrm>
          <a:off x="0" y="0"/>
          <a:ext cx="0" cy="0"/>
          <a:chOff x="0" y="0"/>
          <a:chExt cx="0" cy="0"/>
        </a:xfrm>
      </p:grpSpPr>
      <p:sp>
        <p:nvSpPr>
          <p:cNvPr id="61" name="Google Shape;61;g344734140be_0_59:notes">
            <a:extLst>
              <a:ext uri="{FF2B5EF4-FFF2-40B4-BE49-F238E27FC236}">
                <a16:creationId xmlns:a16="http://schemas.microsoft.com/office/drawing/2014/main" id="{3634BEDB-97CF-514F-6AAF-7405F663E1C5}"/>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2" name="Google Shape;62;g344734140be_0_59:notes">
            <a:extLst>
              <a:ext uri="{FF2B5EF4-FFF2-40B4-BE49-F238E27FC236}">
                <a16:creationId xmlns:a16="http://schemas.microsoft.com/office/drawing/2014/main" id="{F35E13DB-8225-F522-4F24-DEA8935D930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397817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HN" dirty="0"/>
          </a:p>
        </p:txBody>
      </p:sp>
      <p:sp>
        <p:nvSpPr>
          <p:cNvPr id="4" name="Marcador de número de diapositiva 3"/>
          <p:cNvSpPr>
            <a:spLocks noGrp="1"/>
          </p:cNvSpPr>
          <p:nvPr>
            <p:ph type="sldNum" sz="quarter" idx="5"/>
          </p:nvPr>
        </p:nvSpPr>
        <p:spPr/>
        <p:txBody>
          <a:bodyPr/>
          <a:lstStyle/>
          <a:p>
            <a:fld id="{A0423DD5-F3A3-1840-AA40-34F3AF6527AD}" type="slidenum">
              <a:rPr lang="en-US" smtClean="0"/>
              <a:pPr/>
              <a:t>6</a:t>
            </a:fld>
            <a:endParaRPr lang="en-US"/>
          </a:p>
        </p:txBody>
      </p:sp>
    </p:spTree>
    <p:extLst>
      <p:ext uri="{BB962C8B-B14F-4D97-AF65-F5344CB8AC3E}">
        <p14:creationId xmlns:p14="http://schemas.microsoft.com/office/powerpoint/2010/main" val="35556545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HN" dirty="0"/>
          </a:p>
        </p:txBody>
      </p:sp>
      <p:sp>
        <p:nvSpPr>
          <p:cNvPr id="4" name="Marcador de número de diapositiva 3"/>
          <p:cNvSpPr>
            <a:spLocks noGrp="1"/>
          </p:cNvSpPr>
          <p:nvPr>
            <p:ph type="sldNum" sz="quarter" idx="5"/>
          </p:nvPr>
        </p:nvSpPr>
        <p:spPr/>
        <p:txBody>
          <a:bodyPr/>
          <a:lstStyle/>
          <a:p>
            <a:fld id="{A0423DD5-F3A3-1840-AA40-34F3AF6527AD}" type="slidenum">
              <a:rPr lang="en-US" smtClean="0"/>
              <a:pPr/>
              <a:t>7</a:t>
            </a:fld>
            <a:endParaRPr lang="en-US"/>
          </a:p>
        </p:txBody>
      </p:sp>
    </p:spTree>
    <p:extLst>
      <p:ext uri="{BB962C8B-B14F-4D97-AF65-F5344CB8AC3E}">
        <p14:creationId xmlns:p14="http://schemas.microsoft.com/office/powerpoint/2010/main" val="233752462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9.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Master" Target="../slideMasters/slideMaster1.xml"/><Relationship Id="rId4" Type="http://schemas.openxmlformats.org/officeDocument/2006/relationships/image" Target="../media/image13.sv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7.sv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Master" Target="../slideMasters/slideMaster1.xml"/><Relationship Id="rId4" Type="http://schemas.openxmlformats.org/officeDocument/2006/relationships/image" Target="../media/image13.sv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svg"/><Relationship Id="rId2" Type="http://schemas.openxmlformats.org/officeDocument/2006/relationships/image" Target="../media/image8.jpeg"/><Relationship Id="rId1" Type="http://schemas.openxmlformats.org/officeDocument/2006/relationships/slideMaster" Target="../slideMasters/slideMaster1.xml"/><Relationship Id="rId6" Type="http://schemas.openxmlformats.org/officeDocument/2006/relationships/image" Target="../media/image1.png"/><Relationship Id="rId5" Type="http://schemas.openxmlformats.org/officeDocument/2006/relationships/image" Target="../media/image5.svg"/><Relationship Id="rId4" Type="http://schemas.openxmlformats.org/officeDocument/2006/relationships/image" Target="../media/image4.png"/></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1">
    <p:spTree>
      <p:nvGrpSpPr>
        <p:cNvPr id="1" name=""/>
        <p:cNvGrpSpPr/>
        <p:nvPr/>
      </p:nvGrpSpPr>
      <p:grpSpPr>
        <a:xfrm>
          <a:off x="0" y="0"/>
          <a:ext cx="0" cy="0"/>
          <a:chOff x="0" y="0"/>
          <a:chExt cx="0" cy="0"/>
        </a:xfrm>
      </p:grpSpPr>
      <p:sp>
        <p:nvSpPr>
          <p:cNvPr id="66" name="Rectangle 65">
            <a:extLst>
              <a:ext uri="{FF2B5EF4-FFF2-40B4-BE49-F238E27FC236}">
                <a16:creationId xmlns:a16="http://schemas.microsoft.com/office/drawing/2014/main" id="{7BF754BA-2C1C-4D74-5011-7C19F04B8E97}"/>
              </a:ext>
            </a:extLst>
          </p:cNvPr>
          <p:cNvSpPr/>
          <p:nvPr userDrawn="1"/>
        </p:nvSpPr>
        <p:spPr>
          <a:xfrm rot="16200000">
            <a:off x="2667003" y="-2667002"/>
            <a:ext cx="6857998" cy="12192001"/>
          </a:xfrm>
          <a:prstGeom prst="rect">
            <a:avLst/>
          </a:prstGeom>
          <a:gradFill flip="none" rotWithShape="1">
            <a:gsLst>
              <a:gs pos="51000">
                <a:schemeClr val="accent3">
                  <a:alpha val="0"/>
                </a:schemeClr>
              </a:gs>
              <a:gs pos="7000">
                <a:schemeClr val="accent3">
                  <a:alpha val="64342"/>
                </a:schemeClr>
              </a:gs>
            </a:gsLst>
            <a:path path="circle">
              <a:fillToRect r="100000" b="100000"/>
            </a:path>
            <a:tileRect l="-100000" t="-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pic>
        <p:nvPicPr>
          <p:cNvPr id="55" name="Picture 54" descr="A blue and green planet&#10;&#10;AI-generated content may be incorrect.">
            <a:extLst>
              <a:ext uri="{FF2B5EF4-FFF2-40B4-BE49-F238E27FC236}">
                <a16:creationId xmlns:a16="http://schemas.microsoft.com/office/drawing/2014/main" id="{16B84971-168B-C620-AEEA-03C452DDE36F}"/>
              </a:ext>
            </a:extLst>
          </p:cNvPr>
          <p:cNvPicPr>
            <a:picLocks noChangeAspect="1"/>
          </p:cNvPicPr>
          <p:nvPr userDrawn="1"/>
        </p:nvPicPr>
        <p:blipFill>
          <a:blip r:embed="rId2"/>
          <a:srcRect l="16551" b="22627"/>
          <a:stretch>
            <a:fillRect/>
          </a:stretch>
        </p:blipFill>
        <p:spPr>
          <a:xfrm rot="10800000">
            <a:off x="7572658" y="0"/>
            <a:ext cx="4619342" cy="3891088"/>
          </a:xfrm>
          <a:prstGeom prst="rect">
            <a:avLst/>
          </a:prstGeom>
        </p:spPr>
      </p:pic>
      <p:sp>
        <p:nvSpPr>
          <p:cNvPr id="7" name="Rectangle 6">
            <a:extLst>
              <a:ext uri="{FF2B5EF4-FFF2-40B4-BE49-F238E27FC236}">
                <a16:creationId xmlns:a16="http://schemas.microsoft.com/office/drawing/2014/main" id="{3876ECFA-E69A-A8F0-C2A3-BA082ADD03F5}"/>
              </a:ext>
            </a:extLst>
          </p:cNvPr>
          <p:cNvSpPr/>
          <p:nvPr userDrawn="1"/>
        </p:nvSpPr>
        <p:spPr>
          <a:xfrm>
            <a:off x="10293927" y="5638800"/>
            <a:ext cx="1898073" cy="121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F92809A-1F7C-BD4E-8402-2AD5485156E6}"/>
              </a:ext>
            </a:extLst>
          </p:cNvPr>
          <p:cNvSpPr>
            <a:spLocks noGrp="1"/>
          </p:cNvSpPr>
          <p:nvPr userDrawn="1">
            <p:ph type="ctrTitle" hasCustomPrompt="1"/>
          </p:nvPr>
        </p:nvSpPr>
        <p:spPr>
          <a:xfrm>
            <a:off x="699389" y="1352551"/>
            <a:ext cx="9212961" cy="4259109"/>
          </a:xfrm>
        </p:spPr>
        <p:txBody>
          <a:bodyPr lIns="0" tIns="0" rIns="0" bIns="0" anchor="b">
            <a:noAutofit/>
          </a:bodyPr>
          <a:lstStyle>
            <a:lvl1pPr algn="l">
              <a:lnSpc>
                <a:spcPct val="80000"/>
              </a:lnSpc>
              <a:defRPr sz="9000" b="0" i="0" cap="none" spc="0" baseline="0">
                <a:latin typeface="+mj-lt"/>
              </a:defRPr>
            </a:lvl1pPr>
          </a:lstStyle>
          <a:p>
            <a:r>
              <a:rPr lang="en-GB"/>
              <a:t>Presentation title here</a:t>
            </a:r>
            <a:endParaRPr lang="en-US"/>
          </a:p>
        </p:txBody>
      </p:sp>
      <p:sp>
        <p:nvSpPr>
          <p:cNvPr id="3" name="Subtitle 2">
            <a:extLst>
              <a:ext uri="{FF2B5EF4-FFF2-40B4-BE49-F238E27FC236}">
                <a16:creationId xmlns:a16="http://schemas.microsoft.com/office/drawing/2014/main" id="{80503A8D-5123-304F-B680-9E51BA5B946B}"/>
              </a:ext>
            </a:extLst>
          </p:cNvPr>
          <p:cNvSpPr>
            <a:spLocks noGrp="1"/>
          </p:cNvSpPr>
          <p:nvPr userDrawn="1">
            <p:ph type="subTitle" idx="1"/>
          </p:nvPr>
        </p:nvSpPr>
        <p:spPr>
          <a:xfrm>
            <a:off x="699390" y="5783340"/>
            <a:ext cx="5396610" cy="534910"/>
          </a:xfrm>
        </p:spPr>
        <p:txBody>
          <a:bodyPr lIns="0" tIns="0" rIns="0" bIns="0">
            <a:normAutofit/>
          </a:bodyPr>
          <a:lstStyle>
            <a:lvl1pPr marL="0" indent="0" algn="l">
              <a:lnSpc>
                <a:spcPct val="100000"/>
              </a:lnSpc>
              <a:buNone/>
              <a:defRPr sz="1600" b="0" i="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pic>
        <p:nvPicPr>
          <p:cNvPr id="10" name="Graphic 9">
            <a:extLst>
              <a:ext uri="{FF2B5EF4-FFF2-40B4-BE49-F238E27FC236}">
                <a16:creationId xmlns:a16="http://schemas.microsoft.com/office/drawing/2014/main" id="{391B09E8-0E14-41EB-B2BA-8CF0C5F37B0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81233" y="162320"/>
            <a:ext cx="11829535" cy="6533360"/>
          </a:xfrm>
          <a:prstGeom prst="rect">
            <a:avLst/>
          </a:prstGeom>
        </p:spPr>
      </p:pic>
      <p:pic>
        <p:nvPicPr>
          <p:cNvPr id="1311" name="Graphic 1310">
            <a:extLst>
              <a:ext uri="{FF2B5EF4-FFF2-40B4-BE49-F238E27FC236}">
                <a16:creationId xmlns:a16="http://schemas.microsoft.com/office/drawing/2014/main" id="{1901BD7C-C86E-F7CD-322C-249FA0E3E402}"/>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473218" y="411522"/>
            <a:ext cx="2702371" cy="785573"/>
          </a:xfrm>
          <a:prstGeom prst="rect">
            <a:avLst/>
          </a:prstGeom>
        </p:spPr>
      </p:pic>
    </p:spTree>
    <p:extLst>
      <p:ext uri="{BB962C8B-B14F-4D97-AF65-F5344CB8AC3E}">
        <p14:creationId xmlns:p14="http://schemas.microsoft.com/office/powerpoint/2010/main" val="28930472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tatement-2">
    <p:spTree>
      <p:nvGrpSpPr>
        <p:cNvPr id="1" name=""/>
        <p:cNvGrpSpPr/>
        <p:nvPr/>
      </p:nvGrpSpPr>
      <p:grpSpPr>
        <a:xfrm>
          <a:off x="0" y="0"/>
          <a:ext cx="0" cy="0"/>
          <a:chOff x="0" y="0"/>
          <a:chExt cx="0" cy="0"/>
        </a:xfrm>
      </p:grpSpPr>
      <p:pic>
        <p:nvPicPr>
          <p:cNvPr id="3" name="Picture 2" descr="A blue and green planet&#10;&#10;AI-generated content may be incorrect.">
            <a:extLst>
              <a:ext uri="{FF2B5EF4-FFF2-40B4-BE49-F238E27FC236}">
                <a16:creationId xmlns:a16="http://schemas.microsoft.com/office/drawing/2014/main" id="{F1B57F79-0A9E-5B90-E996-5E58FE57DF50}"/>
              </a:ext>
            </a:extLst>
          </p:cNvPr>
          <p:cNvPicPr>
            <a:picLocks noChangeAspect="1"/>
          </p:cNvPicPr>
          <p:nvPr userDrawn="1"/>
        </p:nvPicPr>
        <p:blipFill>
          <a:blip r:embed="rId2"/>
          <a:srcRect l="16796" b="19950"/>
          <a:stretch>
            <a:fillRect/>
          </a:stretch>
        </p:blipFill>
        <p:spPr>
          <a:xfrm rot="10800000" flipH="1" flipV="1">
            <a:off x="0" y="1445400"/>
            <a:ext cx="6192592" cy="5412600"/>
          </a:xfrm>
          <a:prstGeom prst="rect">
            <a:avLst/>
          </a:prstGeom>
        </p:spPr>
      </p:pic>
      <p:sp>
        <p:nvSpPr>
          <p:cNvPr id="2" name="Title 1">
            <a:extLst>
              <a:ext uri="{FF2B5EF4-FFF2-40B4-BE49-F238E27FC236}">
                <a16:creationId xmlns:a16="http://schemas.microsoft.com/office/drawing/2014/main" id="{6E25F0C2-05A3-374F-B1F6-1AAB73ADD591}"/>
              </a:ext>
            </a:extLst>
          </p:cNvPr>
          <p:cNvSpPr>
            <a:spLocks noGrp="1"/>
          </p:cNvSpPr>
          <p:nvPr>
            <p:ph type="title"/>
          </p:nvPr>
        </p:nvSpPr>
        <p:spPr>
          <a:xfrm>
            <a:off x="3615268" y="357189"/>
            <a:ext cx="7393166" cy="5968998"/>
          </a:xfrm>
        </p:spPr>
        <p:txBody>
          <a:bodyPr anchor="ctr"/>
          <a:lstStyle>
            <a:lvl1pPr algn="r">
              <a:lnSpc>
                <a:spcPct val="90000"/>
              </a:lnSpc>
              <a:defRPr sz="4400" b="0" i="0" cap="none" baseline="0">
                <a:solidFill>
                  <a:schemeClr val="tx1"/>
                </a:solidFill>
                <a:latin typeface="WPP Light" pitchFamily="2" charset="0"/>
              </a:defRPr>
            </a:lvl1pPr>
          </a:lstStyle>
          <a:p>
            <a:r>
              <a:rPr lang="en-GB"/>
              <a:t>Click to edit Master title style</a:t>
            </a:r>
            <a:endParaRPr lang="en-US"/>
          </a:p>
        </p:txBody>
      </p:sp>
      <p:sp>
        <p:nvSpPr>
          <p:cNvPr id="8" name="Footer Placeholder 7">
            <a:extLst>
              <a:ext uri="{FF2B5EF4-FFF2-40B4-BE49-F238E27FC236}">
                <a16:creationId xmlns:a16="http://schemas.microsoft.com/office/drawing/2014/main" id="{E45B09AA-285A-ACE8-E931-78B31A31380E}"/>
              </a:ext>
            </a:extLst>
          </p:cNvPr>
          <p:cNvSpPr>
            <a:spLocks noGrp="1"/>
          </p:cNvSpPr>
          <p:nvPr>
            <p:ph type="ftr" sz="quarter" idx="16"/>
          </p:nvPr>
        </p:nvSpPr>
        <p:spPr/>
        <p:txBody>
          <a:bodyPr/>
          <a:lstStyle>
            <a:lvl1pPr>
              <a:defRPr>
                <a:solidFill>
                  <a:schemeClr val="tx1"/>
                </a:solidFill>
              </a:defRPr>
            </a:lvl1pPr>
          </a:lstStyle>
          <a:p>
            <a:endParaRPr lang="en-US"/>
          </a:p>
        </p:txBody>
      </p:sp>
      <p:sp>
        <p:nvSpPr>
          <p:cNvPr id="9" name="Slide Number Placeholder 8">
            <a:extLst>
              <a:ext uri="{FF2B5EF4-FFF2-40B4-BE49-F238E27FC236}">
                <a16:creationId xmlns:a16="http://schemas.microsoft.com/office/drawing/2014/main" id="{BD6E07F9-5665-938E-2C82-A96315E3977C}"/>
              </a:ext>
            </a:extLst>
          </p:cNvPr>
          <p:cNvSpPr>
            <a:spLocks noGrp="1"/>
          </p:cNvSpPr>
          <p:nvPr>
            <p:ph type="sldNum" sz="quarter" idx="17"/>
          </p:nvPr>
        </p:nvSpPr>
        <p:spPr/>
        <p:txBody>
          <a:bodyPr/>
          <a:lstStyle>
            <a:lvl1pPr>
              <a:defRPr>
                <a:solidFill>
                  <a:schemeClr val="tx1"/>
                </a:solidFill>
              </a:defRPr>
            </a:lvl1pPr>
          </a:lstStyle>
          <a:p>
            <a:fld id="{1E4E4A48-B3C9-B942-90EF-ECA811FD1626}" type="slidenum">
              <a:rPr lang="en-US" smtClean="0"/>
              <a:pPr/>
              <a:t>‹Nº›</a:t>
            </a:fld>
            <a:endParaRPr lang="en-US"/>
          </a:p>
        </p:txBody>
      </p:sp>
    </p:spTree>
    <p:extLst>
      <p:ext uri="{BB962C8B-B14F-4D97-AF65-F5344CB8AC3E}">
        <p14:creationId xmlns:p14="http://schemas.microsoft.com/office/powerpoint/2010/main" val="17360112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tatement-3">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FFF71D02-C7EE-EB47-B050-76302BE5B320}"/>
              </a:ext>
            </a:extLst>
          </p:cNvPr>
          <p:cNvSpPr>
            <a:spLocks noGrp="1"/>
          </p:cNvSpPr>
          <p:nvPr>
            <p:ph type="pic" sz="quarter" idx="10"/>
          </p:nvPr>
        </p:nvSpPr>
        <p:spPr>
          <a:xfrm>
            <a:off x="0" y="0"/>
            <a:ext cx="12192000" cy="6858000"/>
          </a:xfrm>
          <a:solidFill>
            <a:schemeClr val="accent5"/>
          </a:solidFill>
        </p:spPr>
        <p:txBody>
          <a:bodyPr/>
          <a:lstStyle>
            <a:lvl1pPr algn="ctr">
              <a:defRPr b="0" i="0">
                <a:latin typeface="+mn-lt"/>
              </a:defRPr>
            </a:lvl1pPr>
          </a:lstStyle>
          <a:p>
            <a:endParaRPr lang="en-US"/>
          </a:p>
        </p:txBody>
      </p:sp>
      <p:sp>
        <p:nvSpPr>
          <p:cNvPr id="2" name="Title 1">
            <a:extLst>
              <a:ext uri="{FF2B5EF4-FFF2-40B4-BE49-F238E27FC236}">
                <a16:creationId xmlns:a16="http://schemas.microsoft.com/office/drawing/2014/main" id="{6E25F0C2-05A3-374F-B1F6-1AAB73ADD591}"/>
              </a:ext>
            </a:extLst>
          </p:cNvPr>
          <p:cNvSpPr>
            <a:spLocks noGrp="1"/>
          </p:cNvSpPr>
          <p:nvPr>
            <p:ph type="title"/>
          </p:nvPr>
        </p:nvSpPr>
        <p:spPr>
          <a:xfrm>
            <a:off x="699390" y="357189"/>
            <a:ext cx="10309044" cy="5968998"/>
          </a:xfrm>
        </p:spPr>
        <p:txBody>
          <a:bodyPr anchor="ctr"/>
          <a:lstStyle>
            <a:lvl1pPr>
              <a:lnSpc>
                <a:spcPct val="90000"/>
              </a:lnSpc>
              <a:defRPr sz="6000" b="0" i="0" cap="none" baseline="0">
                <a:solidFill>
                  <a:schemeClr val="bg1"/>
                </a:solidFill>
                <a:latin typeface="+mj-lt"/>
              </a:defRPr>
            </a:lvl1pPr>
          </a:lstStyle>
          <a:p>
            <a:r>
              <a:rPr lang="en-GB"/>
              <a:t>Click to edit Master title style</a:t>
            </a:r>
            <a:endParaRPr lang="en-US"/>
          </a:p>
        </p:txBody>
      </p:sp>
      <p:sp>
        <p:nvSpPr>
          <p:cNvPr id="5" name="Text Placeholder 4">
            <a:extLst>
              <a:ext uri="{FF2B5EF4-FFF2-40B4-BE49-F238E27FC236}">
                <a16:creationId xmlns:a16="http://schemas.microsoft.com/office/drawing/2014/main" id="{1AE4833E-B50E-06EF-45E1-34A6E0686739}"/>
              </a:ext>
            </a:extLst>
          </p:cNvPr>
          <p:cNvSpPr>
            <a:spLocks noGrp="1"/>
          </p:cNvSpPr>
          <p:nvPr>
            <p:ph type="body" sz="quarter" idx="15"/>
          </p:nvPr>
        </p:nvSpPr>
        <p:spPr>
          <a:xfrm>
            <a:off x="10941859" y="6521573"/>
            <a:ext cx="884045" cy="134816"/>
          </a:xfrm>
          <a:custGeom>
            <a:avLst/>
            <a:gdLst>
              <a:gd name="connsiteX0" fmla="*/ 841009 w 884045"/>
              <a:gd name="connsiteY0" fmla="*/ 99338 h 134816"/>
              <a:gd name="connsiteX1" fmla="*/ 828654 w 884045"/>
              <a:gd name="connsiteY1" fmla="*/ 108095 h 134816"/>
              <a:gd name="connsiteX2" fmla="*/ 841331 w 884045"/>
              <a:gd name="connsiteY2" fmla="*/ 117526 h 134816"/>
              <a:gd name="connsiteX3" fmla="*/ 859932 w 884045"/>
              <a:gd name="connsiteY3" fmla="*/ 100371 h 134816"/>
              <a:gd name="connsiteX4" fmla="*/ 859978 w 884045"/>
              <a:gd name="connsiteY4" fmla="*/ 100371 h 134816"/>
              <a:gd name="connsiteX5" fmla="*/ 859978 w 884045"/>
              <a:gd name="connsiteY5" fmla="*/ 99338 h 134816"/>
              <a:gd name="connsiteX6" fmla="*/ 706483 w 884045"/>
              <a:gd name="connsiteY6" fmla="*/ 65611 h 134816"/>
              <a:gd name="connsiteX7" fmla="*/ 683610 w 884045"/>
              <a:gd name="connsiteY7" fmla="*/ 89367 h 134816"/>
              <a:gd name="connsiteX8" fmla="*/ 706483 w 884045"/>
              <a:gd name="connsiteY8" fmla="*/ 113304 h 134816"/>
              <a:gd name="connsiteX9" fmla="*/ 728851 w 884045"/>
              <a:gd name="connsiteY9" fmla="*/ 89547 h 134816"/>
              <a:gd name="connsiteX10" fmla="*/ 706483 w 884045"/>
              <a:gd name="connsiteY10" fmla="*/ 65611 h 134816"/>
              <a:gd name="connsiteX11" fmla="*/ 608424 w 884045"/>
              <a:gd name="connsiteY11" fmla="*/ 63321 h 134816"/>
              <a:gd name="connsiteX12" fmla="*/ 587343 w 884045"/>
              <a:gd name="connsiteY12" fmla="*/ 80791 h 134816"/>
              <a:gd name="connsiteX13" fmla="*/ 627577 w 884045"/>
              <a:gd name="connsiteY13" fmla="*/ 80791 h 134816"/>
              <a:gd name="connsiteX14" fmla="*/ 608424 w 884045"/>
              <a:gd name="connsiteY14" fmla="*/ 63321 h 134816"/>
              <a:gd name="connsiteX15" fmla="*/ 768028 w 884045"/>
              <a:gd name="connsiteY15" fmla="*/ 46166 h 134816"/>
              <a:gd name="connsiteX16" fmla="*/ 792187 w 884045"/>
              <a:gd name="connsiteY16" fmla="*/ 46166 h 134816"/>
              <a:gd name="connsiteX17" fmla="*/ 792187 w 884045"/>
              <a:gd name="connsiteY17" fmla="*/ 132705 h 134816"/>
              <a:gd name="connsiteX18" fmla="*/ 768028 w 884045"/>
              <a:gd name="connsiteY18" fmla="*/ 132705 h 134816"/>
              <a:gd name="connsiteX19" fmla="*/ 846153 w 884045"/>
              <a:gd name="connsiteY19" fmla="*/ 44235 h 134816"/>
              <a:gd name="connsiteX20" fmla="*/ 884045 w 884045"/>
              <a:gd name="connsiteY20" fmla="*/ 81285 h 134816"/>
              <a:gd name="connsiteX21" fmla="*/ 884045 w 884045"/>
              <a:gd name="connsiteY21" fmla="*/ 132705 h 134816"/>
              <a:gd name="connsiteX22" fmla="*/ 861861 w 884045"/>
              <a:gd name="connsiteY22" fmla="*/ 132705 h 134816"/>
              <a:gd name="connsiteX23" fmla="*/ 861861 w 884045"/>
              <a:gd name="connsiteY23" fmla="*/ 124307 h 134816"/>
              <a:gd name="connsiteX24" fmla="*/ 834855 w 884045"/>
              <a:gd name="connsiteY24" fmla="*/ 134816 h 134816"/>
              <a:gd name="connsiteX25" fmla="*/ 804266 w 884045"/>
              <a:gd name="connsiteY25" fmla="*/ 108948 h 134816"/>
              <a:gd name="connsiteX26" fmla="*/ 837702 w 884045"/>
              <a:gd name="connsiteY26" fmla="*/ 83755 h 134816"/>
              <a:gd name="connsiteX27" fmla="*/ 859886 w 884045"/>
              <a:gd name="connsiteY27" fmla="*/ 83755 h 134816"/>
              <a:gd name="connsiteX28" fmla="*/ 859886 w 884045"/>
              <a:gd name="connsiteY28" fmla="*/ 79892 h 134816"/>
              <a:gd name="connsiteX29" fmla="*/ 843444 w 884045"/>
              <a:gd name="connsiteY29" fmla="*/ 64668 h 134816"/>
              <a:gd name="connsiteX30" fmla="*/ 820020 w 884045"/>
              <a:gd name="connsiteY30" fmla="*/ 76569 h 134816"/>
              <a:gd name="connsiteX31" fmla="*/ 807527 w 884045"/>
              <a:gd name="connsiteY31" fmla="*/ 62064 h 134816"/>
              <a:gd name="connsiteX32" fmla="*/ 846153 w 884045"/>
              <a:gd name="connsiteY32" fmla="*/ 44235 h 134816"/>
              <a:gd name="connsiteX33" fmla="*/ 609343 w 884045"/>
              <a:gd name="connsiteY33" fmla="*/ 44235 h 134816"/>
              <a:gd name="connsiteX34" fmla="*/ 609389 w 884045"/>
              <a:gd name="connsiteY34" fmla="*/ 44235 h 134816"/>
              <a:gd name="connsiteX35" fmla="*/ 651046 w 884045"/>
              <a:gd name="connsiteY35" fmla="*/ 84428 h 134816"/>
              <a:gd name="connsiteX36" fmla="*/ 649439 w 884045"/>
              <a:gd name="connsiteY36" fmla="*/ 97362 h 134816"/>
              <a:gd name="connsiteX37" fmla="*/ 587389 w 884045"/>
              <a:gd name="connsiteY37" fmla="*/ 97362 h 134816"/>
              <a:gd name="connsiteX38" fmla="*/ 612236 w 884045"/>
              <a:gd name="connsiteY38" fmla="*/ 114517 h 134816"/>
              <a:gd name="connsiteX39" fmla="*/ 636900 w 884045"/>
              <a:gd name="connsiteY39" fmla="*/ 105760 h 134816"/>
              <a:gd name="connsiteX40" fmla="*/ 646913 w 884045"/>
              <a:gd name="connsiteY40" fmla="*/ 121837 h 134816"/>
              <a:gd name="connsiteX41" fmla="*/ 611501 w 884045"/>
              <a:gd name="connsiteY41" fmla="*/ 134771 h 134816"/>
              <a:gd name="connsiteX42" fmla="*/ 563046 w 884045"/>
              <a:gd name="connsiteY42" fmla="*/ 89503 h 134816"/>
              <a:gd name="connsiteX43" fmla="*/ 609343 w 884045"/>
              <a:gd name="connsiteY43" fmla="*/ 44235 h 134816"/>
              <a:gd name="connsiteX44" fmla="*/ 331746 w 884045"/>
              <a:gd name="connsiteY44" fmla="*/ 43067 h 134816"/>
              <a:gd name="connsiteX45" fmla="*/ 331746 w 884045"/>
              <a:gd name="connsiteY45" fmla="*/ 70327 h 134816"/>
              <a:gd name="connsiteX46" fmla="*/ 347546 w 884045"/>
              <a:gd name="connsiteY46" fmla="*/ 70327 h 134816"/>
              <a:gd name="connsiteX47" fmla="*/ 361692 w 884045"/>
              <a:gd name="connsiteY47" fmla="*/ 58291 h 134816"/>
              <a:gd name="connsiteX48" fmla="*/ 361692 w 884045"/>
              <a:gd name="connsiteY48" fmla="*/ 56630 h 134816"/>
              <a:gd name="connsiteX49" fmla="*/ 349245 w 884045"/>
              <a:gd name="connsiteY49" fmla="*/ 43067 h 134816"/>
              <a:gd name="connsiteX50" fmla="*/ 347546 w 884045"/>
              <a:gd name="connsiteY50" fmla="*/ 43067 h 134816"/>
              <a:gd name="connsiteX51" fmla="*/ 222710 w 884045"/>
              <a:gd name="connsiteY51" fmla="*/ 43067 h 134816"/>
              <a:gd name="connsiteX52" fmla="*/ 222710 w 884045"/>
              <a:gd name="connsiteY52" fmla="*/ 70327 h 134816"/>
              <a:gd name="connsiteX53" fmla="*/ 238510 w 884045"/>
              <a:gd name="connsiteY53" fmla="*/ 70327 h 134816"/>
              <a:gd name="connsiteX54" fmla="*/ 252656 w 884045"/>
              <a:gd name="connsiteY54" fmla="*/ 58291 h 134816"/>
              <a:gd name="connsiteX55" fmla="*/ 252656 w 884045"/>
              <a:gd name="connsiteY55" fmla="*/ 56630 h 134816"/>
              <a:gd name="connsiteX56" fmla="*/ 240209 w 884045"/>
              <a:gd name="connsiteY56" fmla="*/ 43067 h 134816"/>
              <a:gd name="connsiteX57" fmla="*/ 238510 w 884045"/>
              <a:gd name="connsiteY57" fmla="*/ 43067 h 134816"/>
              <a:gd name="connsiteX58" fmla="*/ 300882 w 884045"/>
              <a:gd name="connsiteY58" fmla="*/ 16706 h 134816"/>
              <a:gd name="connsiteX59" fmla="*/ 347224 w 884045"/>
              <a:gd name="connsiteY59" fmla="*/ 16706 h 134816"/>
              <a:gd name="connsiteX60" fmla="*/ 392970 w 884045"/>
              <a:gd name="connsiteY60" fmla="*/ 56585 h 134816"/>
              <a:gd name="connsiteX61" fmla="*/ 347224 w 884045"/>
              <a:gd name="connsiteY61" fmla="*/ 96688 h 134816"/>
              <a:gd name="connsiteX62" fmla="*/ 331608 w 884045"/>
              <a:gd name="connsiteY62" fmla="*/ 96688 h 134816"/>
              <a:gd name="connsiteX63" fmla="*/ 331608 w 884045"/>
              <a:gd name="connsiteY63" fmla="*/ 132705 h 134816"/>
              <a:gd name="connsiteX64" fmla="*/ 300744 w 884045"/>
              <a:gd name="connsiteY64" fmla="*/ 132705 h 134816"/>
              <a:gd name="connsiteX65" fmla="*/ 191800 w 884045"/>
              <a:gd name="connsiteY65" fmla="*/ 16706 h 134816"/>
              <a:gd name="connsiteX66" fmla="*/ 238280 w 884045"/>
              <a:gd name="connsiteY66" fmla="*/ 16706 h 134816"/>
              <a:gd name="connsiteX67" fmla="*/ 284026 w 884045"/>
              <a:gd name="connsiteY67" fmla="*/ 56585 h 134816"/>
              <a:gd name="connsiteX68" fmla="*/ 238280 w 884045"/>
              <a:gd name="connsiteY68" fmla="*/ 96688 h 134816"/>
              <a:gd name="connsiteX69" fmla="*/ 222664 w 884045"/>
              <a:gd name="connsiteY69" fmla="*/ 96688 h 134816"/>
              <a:gd name="connsiteX70" fmla="*/ 222664 w 884045"/>
              <a:gd name="connsiteY70" fmla="*/ 132705 h 134816"/>
              <a:gd name="connsiteX71" fmla="*/ 191800 w 884045"/>
              <a:gd name="connsiteY71" fmla="*/ 132705 h 134816"/>
              <a:gd name="connsiteX72" fmla="*/ 435500 w 884045"/>
              <a:gd name="connsiteY72" fmla="*/ 15224 h 134816"/>
              <a:gd name="connsiteX73" fmla="*/ 443354 w 884045"/>
              <a:gd name="connsiteY73" fmla="*/ 15224 h 134816"/>
              <a:gd name="connsiteX74" fmla="*/ 493279 w 884045"/>
              <a:gd name="connsiteY74" fmla="*/ 77602 h 134816"/>
              <a:gd name="connsiteX75" fmla="*/ 543158 w 884045"/>
              <a:gd name="connsiteY75" fmla="*/ 15224 h 134816"/>
              <a:gd name="connsiteX76" fmla="*/ 551012 w 884045"/>
              <a:gd name="connsiteY76" fmla="*/ 15224 h 134816"/>
              <a:gd name="connsiteX77" fmla="*/ 551012 w 884045"/>
              <a:gd name="connsiteY77" fmla="*/ 132705 h 134816"/>
              <a:gd name="connsiteX78" fmla="*/ 526899 w 884045"/>
              <a:gd name="connsiteY78" fmla="*/ 132705 h 134816"/>
              <a:gd name="connsiteX79" fmla="*/ 526899 w 884045"/>
              <a:gd name="connsiteY79" fmla="*/ 71135 h 134816"/>
              <a:gd name="connsiteX80" fmla="*/ 497183 w 884045"/>
              <a:gd name="connsiteY80" fmla="*/ 107511 h 134816"/>
              <a:gd name="connsiteX81" fmla="*/ 489329 w 884045"/>
              <a:gd name="connsiteY81" fmla="*/ 107511 h 134816"/>
              <a:gd name="connsiteX82" fmla="*/ 459659 w 884045"/>
              <a:gd name="connsiteY82" fmla="*/ 71135 h 134816"/>
              <a:gd name="connsiteX83" fmla="*/ 459659 w 884045"/>
              <a:gd name="connsiteY83" fmla="*/ 132705 h 134816"/>
              <a:gd name="connsiteX84" fmla="*/ 435500 w 884045"/>
              <a:gd name="connsiteY84" fmla="*/ 132705 h 134816"/>
              <a:gd name="connsiteX85" fmla="*/ 84050 w 884045"/>
              <a:gd name="connsiteY85" fmla="*/ 14595 h 134816"/>
              <a:gd name="connsiteX86" fmla="*/ 93787 w 884045"/>
              <a:gd name="connsiteY86" fmla="*/ 14595 h 134816"/>
              <a:gd name="connsiteX87" fmla="*/ 121069 w 884045"/>
              <a:gd name="connsiteY87" fmla="*/ 72392 h 134816"/>
              <a:gd name="connsiteX88" fmla="*/ 143345 w 884045"/>
              <a:gd name="connsiteY88" fmla="*/ 16706 h 134816"/>
              <a:gd name="connsiteX89" fmla="*/ 177700 w 884045"/>
              <a:gd name="connsiteY89" fmla="*/ 16706 h 134816"/>
              <a:gd name="connsiteX90" fmla="*/ 128877 w 884045"/>
              <a:gd name="connsiteY90" fmla="*/ 134816 h 134816"/>
              <a:gd name="connsiteX91" fmla="*/ 119094 w 884045"/>
              <a:gd name="connsiteY91" fmla="*/ 134816 h 134816"/>
              <a:gd name="connsiteX92" fmla="*/ 88919 w 884045"/>
              <a:gd name="connsiteY92" fmla="*/ 74279 h 134816"/>
              <a:gd name="connsiteX93" fmla="*/ 58606 w 884045"/>
              <a:gd name="connsiteY93" fmla="*/ 134816 h 134816"/>
              <a:gd name="connsiteX94" fmla="*/ 48823 w 884045"/>
              <a:gd name="connsiteY94" fmla="*/ 134816 h 134816"/>
              <a:gd name="connsiteX95" fmla="*/ 0 w 884045"/>
              <a:gd name="connsiteY95" fmla="*/ 16706 h 134816"/>
              <a:gd name="connsiteX96" fmla="*/ 34493 w 884045"/>
              <a:gd name="connsiteY96" fmla="*/ 16706 h 134816"/>
              <a:gd name="connsiteX97" fmla="*/ 56723 w 884045"/>
              <a:gd name="connsiteY97" fmla="*/ 72392 h 134816"/>
              <a:gd name="connsiteX98" fmla="*/ 728483 w 884045"/>
              <a:gd name="connsiteY98" fmla="*/ 1571 h 134816"/>
              <a:gd name="connsiteX99" fmla="*/ 752642 w 884045"/>
              <a:gd name="connsiteY99" fmla="*/ 1571 h 134816"/>
              <a:gd name="connsiteX100" fmla="*/ 752642 w 884045"/>
              <a:gd name="connsiteY100" fmla="*/ 132659 h 134816"/>
              <a:gd name="connsiteX101" fmla="*/ 730458 w 884045"/>
              <a:gd name="connsiteY101" fmla="*/ 132659 h 134816"/>
              <a:gd name="connsiteX102" fmla="*/ 730458 w 884045"/>
              <a:gd name="connsiteY102" fmla="*/ 122016 h 134816"/>
              <a:gd name="connsiteX103" fmla="*/ 702028 w 884045"/>
              <a:gd name="connsiteY103" fmla="*/ 134770 h 134816"/>
              <a:gd name="connsiteX104" fmla="*/ 659130 w 884045"/>
              <a:gd name="connsiteY104" fmla="*/ 89502 h 134816"/>
              <a:gd name="connsiteX105" fmla="*/ 702028 w 884045"/>
              <a:gd name="connsiteY105" fmla="*/ 44234 h 134816"/>
              <a:gd name="connsiteX106" fmla="*/ 728483 w 884045"/>
              <a:gd name="connsiteY106" fmla="*/ 54563 h 134816"/>
              <a:gd name="connsiteX107" fmla="*/ 780015 w 884045"/>
              <a:gd name="connsiteY107" fmla="*/ 0 h 134816"/>
              <a:gd name="connsiteX108" fmla="*/ 795585 w 884045"/>
              <a:gd name="connsiteY108" fmla="*/ 14685 h 134816"/>
              <a:gd name="connsiteX109" fmla="*/ 780015 w 884045"/>
              <a:gd name="connsiteY109" fmla="*/ 29191 h 134816"/>
              <a:gd name="connsiteX110" fmla="*/ 764629 w 884045"/>
              <a:gd name="connsiteY110" fmla="*/ 14685 h 134816"/>
              <a:gd name="connsiteX111" fmla="*/ 780015 w 884045"/>
              <a:gd name="connsiteY111" fmla="*/ 0 h 134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884045" h="134816">
                <a:moveTo>
                  <a:pt x="841009" y="99338"/>
                </a:moveTo>
                <a:cubicBezTo>
                  <a:pt x="833110" y="99338"/>
                  <a:pt x="828654" y="102167"/>
                  <a:pt x="828654" y="108095"/>
                </a:cubicBezTo>
                <a:cubicBezTo>
                  <a:pt x="828654" y="114023"/>
                  <a:pt x="833798" y="117526"/>
                  <a:pt x="841331" y="117526"/>
                </a:cubicBezTo>
                <a:cubicBezTo>
                  <a:pt x="851527" y="117526"/>
                  <a:pt x="859932" y="110520"/>
                  <a:pt x="859932" y="100371"/>
                </a:cubicBezTo>
                <a:lnTo>
                  <a:pt x="859978" y="100371"/>
                </a:lnTo>
                <a:lnTo>
                  <a:pt x="859978" y="99338"/>
                </a:lnTo>
                <a:close/>
                <a:moveTo>
                  <a:pt x="706483" y="65611"/>
                </a:moveTo>
                <a:cubicBezTo>
                  <a:pt x="693990" y="65611"/>
                  <a:pt x="683610" y="74682"/>
                  <a:pt x="683610" y="89367"/>
                </a:cubicBezTo>
                <a:cubicBezTo>
                  <a:pt x="683610" y="104053"/>
                  <a:pt x="693807" y="113304"/>
                  <a:pt x="706483" y="113304"/>
                </a:cubicBezTo>
                <a:cubicBezTo>
                  <a:pt x="717598" y="113304"/>
                  <a:pt x="728851" y="105984"/>
                  <a:pt x="728851" y="89547"/>
                </a:cubicBezTo>
                <a:cubicBezTo>
                  <a:pt x="728851" y="73111"/>
                  <a:pt x="717552" y="65611"/>
                  <a:pt x="706483" y="65611"/>
                </a:cubicBezTo>
                <a:close/>
                <a:moveTo>
                  <a:pt x="608424" y="63321"/>
                </a:moveTo>
                <a:cubicBezTo>
                  <a:pt x="598228" y="63321"/>
                  <a:pt x="590007" y="69968"/>
                  <a:pt x="587343" y="80791"/>
                </a:cubicBezTo>
                <a:lnTo>
                  <a:pt x="627577" y="80791"/>
                </a:lnTo>
                <a:cubicBezTo>
                  <a:pt x="627393" y="69788"/>
                  <a:pt x="618620" y="63321"/>
                  <a:pt x="608424" y="63321"/>
                </a:cubicBezTo>
                <a:close/>
                <a:moveTo>
                  <a:pt x="768028" y="46166"/>
                </a:moveTo>
                <a:lnTo>
                  <a:pt x="792187" y="46166"/>
                </a:lnTo>
                <a:lnTo>
                  <a:pt x="792187" y="132705"/>
                </a:lnTo>
                <a:lnTo>
                  <a:pt x="768028" y="132705"/>
                </a:lnTo>
                <a:close/>
                <a:moveTo>
                  <a:pt x="846153" y="44235"/>
                </a:moveTo>
                <a:cubicBezTo>
                  <a:pt x="868659" y="44235"/>
                  <a:pt x="884045" y="56630"/>
                  <a:pt x="884045" y="81285"/>
                </a:cubicBezTo>
                <a:lnTo>
                  <a:pt x="884045" y="132705"/>
                </a:lnTo>
                <a:lnTo>
                  <a:pt x="861861" y="132705"/>
                </a:lnTo>
                <a:lnTo>
                  <a:pt x="861861" y="124307"/>
                </a:lnTo>
                <a:cubicBezTo>
                  <a:pt x="855615" y="130774"/>
                  <a:pt x="846291" y="134816"/>
                  <a:pt x="834855" y="134816"/>
                </a:cubicBezTo>
                <a:cubicBezTo>
                  <a:pt x="815519" y="134816"/>
                  <a:pt x="804266" y="123634"/>
                  <a:pt x="804266" y="108948"/>
                </a:cubicBezTo>
                <a:cubicBezTo>
                  <a:pt x="804266" y="93185"/>
                  <a:pt x="817310" y="83755"/>
                  <a:pt x="837702" y="83755"/>
                </a:cubicBezTo>
                <a:lnTo>
                  <a:pt x="859886" y="83755"/>
                </a:lnTo>
                <a:lnTo>
                  <a:pt x="859886" y="79892"/>
                </a:lnTo>
                <a:cubicBezTo>
                  <a:pt x="859886" y="70417"/>
                  <a:pt x="854329" y="64668"/>
                  <a:pt x="843444" y="64668"/>
                </a:cubicBezTo>
                <a:cubicBezTo>
                  <a:pt x="833982" y="64668"/>
                  <a:pt x="827368" y="69069"/>
                  <a:pt x="820020" y="76569"/>
                </a:cubicBezTo>
                <a:lnTo>
                  <a:pt x="807527" y="62064"/>
                </a:lnTo>
                <a:cubicBezTo>
                  <a:pt x="817907" y="49983"/>
                  <a:pt x="830583" y="44235"/>
                  <a:pt x="846153" y="44235"/>
                </a:cubicBezTo>
                <a:close/>
                <a:moveTo>
                  <a:pt x="609343" y="44235"/>
                </a:moveTo>
                <a:lnTo>
                  <a:pt x="609389" y="44235"/>
                </a:lnTo>
                <a:cubicBezTo>
                  <a:pt x="634236" y="44235"/>
                  <a:pt x="651046" y="62064"/>
                  <a:pt x="651046" y="84428"/>
                </a:cubicBezTo>
                <a:cubicBezTo>
                  <a:pt x="651046" y="89323"/>
                  <a:pt x="650174" y="94398"/>
                  <a:pt x="649439" y="97362"/>
                </a:cubicBezTo>
                <a:lnTo>
                  <a:pt x="587389" y="97362"/>
                </a:lnTo>
                <a:cubicBezTo>
                  <a:pt x="590236" y="108409"/>
                  <a:pt x="599376" y="114517"/>
                  <a:pt x="612236" y="114517"/>
                </a:cubicBezTo>
                <a:cubicBezTo>
                  <a:pt x="621881" y="114517"/>
                  <a:pt x="629735" y="111194"/>
                  <a:pt x="636900" y="105760"/>
                </a:cubicBezTo>
                <a:lnTo>
                  <a:pt x="646913" y="121837"/>
                </a:lnTo>
                <a:cubicBezTo>
                  <a:pt x="636900" y="130055"/>
                  <a:pt x="625096" y="134771"/>
                  <a:pt x="611501" y="134771"/>
                </a:cubicBezTo>
                <a:cubicBezTo>
                  <a:pt x="583439" y="134771"/>
                  <a:pt x="563046" y="115011"/>
                  <a:pt x="563046" y="89503"/>
                </a:cubicBezTo>
                <a:cubicBezTo>
                  <a:pt x="563046" y="63995"/>
                  <a:pt x="583255" y="44235"/>
                  <a:pt x="609343" y="44235"/>
                </a:cubicBezTo>
                <a:close/>
                <a:moveTo>
                  <a:pt x="331746" y="43067"/>
                </a:moveTo>
                <a:lnTo>
                  <a:pt x="331746" y="70327"/>
                </a:lnTo>
                <a:lnTo>
                  <a:pt x="347546" y="70327"/>
                </a:lnTo>
                <a:cubicBezTo>
                  <a:pt x="354803" y="70821"/>
                  <a:pt x="361187" y="65432"/>
                  <a:pt x="361692" y="58291"/>
                </a:cubicBezTo>
                <a:cubicBezTo>
                  <a:pt x="361692" y="57753"/>
                  <a:pt x="361692" y="57169"/>
                  <a:pt x="361692" y="56630"/>
                </a:cubicBezTo>
                <a:cubicBezTo>
                  <a:pt x="362105" y="49489"/>
                  <a:pt x="356502" y="43427"/>
                  <a:pt x="349245" y="43067"/>
                </a:cubicBezTo>
                <a:cubicBezTo>
                  <a:pt x="348648" y="43022"/>
                  <a:pt x="348097" y="43067"/>
                  <a:pt x="347546" y="43067"/>
                </a:cubicBezTo>
                <a:close/>
                <a:moveTo>
                  <a:pt x="222710" y="43067"/>
                </a:moveTo>
                <a:lnTo>
                  <a:pt x="222710" y="70327"/>
                </a:lnTo>
                <a:lnTo>
                  <a:pt x="238510" y="70327"/>
                </a:lnTo>
                <a:cubicBezTo>
                  <a:pt x="245767" y="70821"/>
                  <a:pt x="252151" y="65432"/>
                  <a:pt x="252656" y="58291"/>
                </a:cubicBezTo>
                <a:cubicBezTo>
                  <a:pt x="252656" y="57753"/>
                  <a:pt x="252656" y="57169"/>
                  <a:pt x="252656" y="56630"/>
                </a:cubicBezTo>
                <a:cubicBezTo>
                  <a:pt x="253070" y="49489"/>
                  <a:pt x="247466" y="43427"/>
                  <a:pt x="240209" y="43067"/>
                </a:cubicBezTo>
                <a:cubicBezTo>
                  <a:pt x="239612" y="43022"/>
                  <a:pt x="239061" y="43067"/>
                  <a:pt x="238510" y="43067"/>
                </a:cubicBezTo>
                <a:close/>
                <a:moveTo>
                  <a:pt x="300882" y="16706"/>
                </a:moveTo>
                <a:lnTo>
                  <a:pt x="347224" y="16706"/>
                </a:lnTo>
                <a:cubicBezTo>
                  <a:pt x="373220" y="16706"/>
                  <a:pt x="392970" y="32469"/>
                  <a:pt x="392970" y="56585"/>
                </a:cubicBezTo>
                <a:cubicBezTo>
                  <a:pt x="392970" y="80701"/>
                  <a:pt x="373266" y="96688"/>
                  <a:pt x="347224" y="96688"/>
                </a:cubicBezTo>
                <a:lnTo>
                  <a:pt x="331608" y="96688"/>
                </a:lnTo>
                <a:lnTo>
                  <a:pt x="331608" y="132705"/>
                </a:lnTo>
                <a:lnTo>
                  <a:pt x="300744" y="132705"/>
                </a:lnTo>
                <a:close/>
                <a:moveTo>
                  <a:pt x="191800" y="16706"/>
                </a:moveTo>
                <a:lnTo>
                  <a:pt x="238280" y="16706"/>
                </a:lnTo>
                <a:cubicBezTo>
                  <a:pt x="264276" y="16706"/>
                  <a:pt x="284026" y="32469"/>
                  <a:pt x="284026" y="56585"/>
                </a:cubicBezTo>
                <a:cubicBezTo>
                  <a:pt x="284026" y="80701"/>
                  <a:pt x="264322" y="96688"/>
                  <a:pt x="238280" y="96688"/>
                </a:cubicBezTo>
                <a:lnTo>
                  <a:pt x="222664" y="96688"/>
                </a:lnTo>
                <a:lnTo>
                  <a:pt x="222664" y="132705"/>
                </a:lnTo>
                <a:lnTo>
                  <a:pt x="191800" y="132705"/>
                </a:lnTo>
                <a:close/>
                <a:moveTo>
                  <a:pt x="435500" y="15224"/>
                </a:moveTo>
                <a:lnTo>
                  <a:pt x="443354" y="15224"/>
                </a:lnTo>
                <a:lnTo>
                  <a:pt x="493279" y="77602"/>
                </a:lnTo>
                <a:lnTo>
                  <a:pt x="543158" y="15224"/>
                </a:lnTo>
                <a:lnTo>
                  <a:pt x="551012" y="15224"/>
                </a:lnTo>
                <a:lnTo>
                  <a:pt x="551012" y="132705"/>
                </a:lnTo>
                <a:lnTo>
                  <a:pt x="526899" y="132705"/>
                </a:lnTo>
                <a:lnTo>
                  <a:pt x="526899" y="71135"/>
                </a:lnTo>
                <a:lnTo>
                  <a:pt x="497183" y="107511"/>
                </a:lnTo>
                <a:lnTo>
                  <a:pt x="489329" y="107511"/>
                </a:lnTo>
                <a:lnTo>
                  <a:pt x="459659" y="71135"/>
                </a:lnTo>
                <a:lnTo>
                  <a:pt x="459659" y="132705"/>
                </a:lnTo>
                <a:lnTo>
                  <a:pt x="435500" y="132705"/>
                </a:lnTo>
                <a:close/>
                <a:moveTo>
                  <a:pt x="84050" y="14595"/>
                </a:moveTo>
                <a:lnTo>
                  <a:pt x="93787" y="14595"/>
                </a:lnTo>
                <a:lnTo>
                  <a:pt x="121069" y="72392"/>
                </a:lnTo>
                <a:lnTo>
                  <a:pt x="143345" y="16706"/>
                </a:lnTo>
                <a:lnTo>
                  <a:pt x="177700" y="16706"/>
                </a:lnTo>
                <a:lnTo>
                  <a:pt x="128877" y="134816"/>
                </a:lnTo>
                <a:lnTo>
                  <a:pt x="119094" y="134816"/>
                </a:lnTo>
                <a:lnTo>
                  <a:pt x="88919" y="74279"/>
                </a:lnTo>
                <a:lnTo>
                  <a:pt x="58606" y="134816"/>
                </a:lnTo>
                <a:lnTo>
                  <a:pt x="48823" y="134816"/>
                </a:lnTo>
                <a:lnTo>
                  <a:pt x="0" y="16706"/>
                </a:lnTo>
                <a:lnTo>
                  <a:pt x="34493" y="16706"/>
                </a:lnTo>
                <a:lnTo>
                  <a:pt x="56723" y="72392"/>
                </a:lnTo>
                <a:close/>
                <a:moveTo>
                  <a:pt x="728483" y="1571"/>
                </a:moveTo>
                <a:lnTo>
                  <a:pt x="752642" y="1571"/>
                </a:lnTo>
                <a:lnTo>
                  <a:pt x="752642" y="132659"/>
                </a:lnTo>
                <a:lnTo>
                  <a:pt x="730458" y="132659"/>
                </a:lnTo>
                <a:lnTo>
                  <a:pt x="730458" y="122016"/>
                </a:lnTo>
                <a:cubicBezTo>
                  <a:pt x="724395" y="130234"/>
                  <a:pt x="714199" y="134770"/>
                  <a:pt x="702028" y="134770"/>
                </a:cubicBezTo>
                <a:cubicBezTo>
                  <a:pt x="676996" y="134770"/>
                  <a:pt x="659130" y="115549"/>
                  <a:pt x="659130" y="89502"/>
                </a:cubicBezTo>
                <a:cubicBezTo>
                  <a:pt x="659130" y="63455"/>
                  <a:pt x="676996" y="44234"/>
                  <a:pt x="702028" y="44234"/>
                </a:cubicBezTo>
                <a:cubicBezTo>
                  <a:pt x="713097" y="44234"/>
                  <a:pt x="722237" y="47917"/>
                  <a:pt x="728483" y="54563"/>
                </a:cubicBezTo>
                <a:close/>
                <a:moveTo>
                  <a:pt x="780015" y="0"/>
                </a:moveTo>
                <a:cubicBezTo>
                  <a:pt x="788604" y="0"/>
                  <a:pt x="795585" y="6467"/>
                  <a:pt x="795585" y="14685"/>
                </a:cubicBezTo>
                <a:cubicBezTo>
                  <a:pt x="795585" y="22903"/>
                  <a:pt x="788604" y="29191"/>
                  <a:pt x="780015" y="29191"/>
                </a:cubicBezTo>
                <a:cubicBezTo>
                  <a:pt x="771427" y="29191"/>
                  <a:pt x="764629" y="23083"/>
                  <a:pt x="764629" y="14685"/>
                </a:cubicBezTo>
                <a:cubicBezTo>
                  <a:pt x="764629" y="6287"/>
                  <a:pt x="771427" y="0"/>
                  <a:pt x="780015" y="0"/>
                </a:cubicBezTo>
                <a:close/>
              </a:path>
            </a:pathLst>
          </a:custGeom>
          <a:solidFill>
            <a:schemeClr val="bg1"/>
          </a:solidFill>
        </p:spPr>
        <p:txBody>
          <a:bodyPr wrap="square">
            <a:noAutofit/>
          </a:bodyPr>
          <a:lstStyle>
            <a:lvl1pPr>
              <a:defRPr sz="100">
                <a:noFill/>
              </a:defRPr>
            </a:lvl1pPr>
          </a:lstStyle>
          <a:p>
            <a:pPr lvl="0"/>
            <a:endParaRPr lang="en-US"/>
          </a:p>
        </p:txBody>
      </p:sp>
      <p:sp>
        <p:nvSpPr>
          <p:cNvPr id="8" name="Footer Placeholder 7">
            <a:extLst>
              <a:ext uri="{FF2B5EF4-FFF2-40B4-BE49-F238E27FC236}">
                <a16:creationId xmlns:a16="http://schemas.microsoft.com/office/drawing/2014/main" id="{E45B09AA-285A-ACE8-E931-78B31A31380E}"/>
              </a:ext>
            </a:extLst>
          </p:cNvPr>
          <p:cNvSpPr>
            <a:spLocks noGrp="1"/>
          </p:cNvSpPr>
          <p:nvPr>
            <p:ph type="ftr" sz="quarter" idx="16"/>
          </p:nvPr>
        </p:nvSpPr>
        <p:spPr/>
        <p:txBody>
          <a:bodyPr/>
          <a:lstStyle>
            <a:lvl1pPr>
              <a:defRPr>
                <a:solidFill>
                  <a:schemeClr val="bg1"/>
                </a:solidFill>
              </a:defRPr>
            </a:lvl1pPr>
          </a:lstStyle>
          <a:p>
            <a:endParaRPr lang="en-US"/>
          </a:p>
        </p:txBody>
      </p:sp>
      <p:sp>
        <p:nvSpPr>
          <p:cNvPr id="9" name="Slide Number Placeholder 8">
            <a:extLst>
              <a:ext uri="{FF2B5EF4-FFF2-40B4-BE49-F238E27FC236}">
                <a16:creationId xmlns:a16="http://schemas.microsoft.com/office/drawing/2014/main" id="{BD6E07F9-5665-938E-2C82-A96315E3977C}"/>
              </a:ext>
            </a:extLst>
          </p:cNvPr>
          <p:cNvSpPr>
            <a:spLocks noGrp="1"/>
          </p:cNvSpPr>
          <p:nvPr>
            <p:ph type="sldNum" sz="quarter" idx="17"/>
          </p:nvPr>
        </p:nvSpPr>
        <p:spPr/>
        <p:txBody>
          <a:bodyPr/>
          <a:lstStyle>
            <a:lvl1pPr>
              <a:defRPr>
                <a:solidFill>
                  <a:schemeClr val="bg1"/>
                </a:solidFill>
              </a:defRPr>
            </a:lvl1pPr>
          </a:lstStyle>
          <a:p>
            <a:fld id="{1E4E4A48-B3C9-B942-90EF-ECA811FD1626}" type="slidenum">
              <a:rPr lang="en-US" smtClean="0"/>
              <a:pPr/>
              <a:t>‹Nº›</a:t>
            </a:fld>
            <a:endParaRPr lang="en-US"/>
          </a:p>
        </p:txBody>
      </p:sp>
    </p:spTree>
    <p:extLst>
      <p:ext uri="{BB962C8B-B14F-4D97-AF65-F5344CB8AC3E}">
        <p14:creationId xmlns:p14="http://schemas.microsoft.com/office/powerpoint/2010/main" val="6534962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tatement-4">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F166D71-5778-7492-D680-3836B9DEC30A}"/>
              </a:ext>
            </a:extLst>
          </p:cNvPr>
          <p:cNvSpPr/>
          <p:nvPr userDrawn="1"/>
        </p:nvSpPr>
        <p:spPr>
          <a:xfrm rot="10800000" flipV="1">
            <a:off x="6485467" y="-1"/>
            <a:ext cx="5702601" cy="5710655"/>
          </a:xfrm>
          <a:prstGeom prst="rect">
            <a:avLst/>
          </a:prstGeom>
          <a:gradFill flip="none" rotWithShape="1">
            <a:gsLst>
              <a:gs pos="67000">
                <a:schemeClr val="accent3">
                  <a:alpha val="0"/>
                </a:schemeClr>
              </a:gs>
              <a:gs pos="13000">
                <a:schemeClr val="accent3">
                  <a:alpha val="66450"/>
                </a:schemeClr>
              </a:gs>
            </a:gsLst>
            <a:path path="circle">
              <a:fillToRect r="100000" b="100000"/>
            </a:path>
            <a:tileRect l="-100000" t="-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6" name="Freeform 5">
            <a:extLst>
              <a:ext uri="{FF2B5EF4-FFF2-40B4-BE49-F238E27FC236}">
                <a16:creationId xmlns:a16="http://schemas.microsoft.com/office/drawing/2014/main" id="{830F7448-6888-0FE5-3D56-24420D3365A7}"/>
              </a:ext>
            </a:extLst>
          </p:cNvPr>
          <p:cNvSpPr/>
          <p:nvPr userDrawn="1"/>
        </p:nvSpPr>
        <p:spPr>
          <a:xfrm>
            <a:off x="181423" y="162320"/>
            <a:ext cx="11830043" cy="6533995"/>
          </a:xfrm>
          <a:custGeom>
            <a:avLst/>
            <a:gdLst>
              <a:gd name="connsiteX0" fmla="*/ 11820259 w 11830043"/>
              <a:gd name="connsiteY0" fmla="*/ 6514484 h 6533995"/>
              <a:gd name="connsiteX1" fmla="*/ 11830043 w 11830043"/>
              <a:gd name="connsiteY1" fmla="*/ 6524208 h 6533995"/>
              <a:gd name="connsiteX2" fmla="*/ 11820259 w 11830043"/>
              <a:gd name="connsiteY2" fmla="*/ 6533995 h 6533995"/>
              <a:gd name="connsiteX3" fmla="*/ 11810539 w 11830043"/>
              <a:gd name="connsiteY3" fmla="*/ 6524208 h 6533995"/>
              <a:gd name="connsiteX4" fmla="*/ 11820259 w 11830043"/>
              <a:gd name="connsiteY4" fmla="*/ 6514484 h 6533995"/>
              <a:gd name="connsiteX5" fmla="*/ 11579030 w 11830043"/>
              <a:gd name="connsiteY5" fmla="*/ 6514484 h 6533995"/>
              <a:gd name="connsiteX6" fmla="*/ 11588815 w 11830043"/>
              <a:gd name="connsiteY6" fmla="*/ 6524208 h 6533995"/>
              <a:gd name="connsiteX7" fmla="*/ 11579030 w 11830043"/>
              <a:gd name="connsiteY7" fmla="*/ 6533995 h 6533995"/>
              <a:gd name="connsiteX8" fmla="*/ 11569310 w 11830043"/>
              <a:gd name="connsiteY8" fmla="*/ 6524208 h 6533995"/>
              <a:gd name="connsiteX9" fmla="*/ 11579030 w 11830043"/>
              <a:gd name="connsiteY9" fmla="*/ 6514484 h 6533995"/>
              <a:gd name="connsiteX10" fmla="*/ 11337802 w 11830043"/>
              <a:gd name="connsiteY10" fmla="*/ 6514484 h 6533995"/>
              <a:gd name="connsiteX11" fmla="*/ 11347587 w 11830043"/>
              <a:gd name="connsiteY11" fmla="*/ 6524208 h 6533995"/>
              <a:gd name="connsiteX12" fmla="*/ 11337802 w 11830043"/>
              <a:gd name="connsiteY12" fmla="*/ 6533995 h 6533995"/>
              <a:gd name="connsiteX13" fmla="*/ 11328082 w 11830043"/>
              <a:gd name="connsiteY13" fmla="*/ 6524208 h 6533995"/>
              <a:gd name="connsiteX14" fmla="*/ 11337802 w 11830043"/>
              <a:gd name="connsiteY14" fmla="*/ 6514484 h 6533995"/>
              <a:gd name="connsiteX15" fmla="*/ 11096574 w 11830043"/>
              <a:gd name="connsiteY15" fmla="*/ 6514484 h 6533995"/>
              <a:gd name="connsiteX16" fmla="*/ 11106294 w 11830043"/>
              <a:gd name="connsiteY16" fmla="*/ 6524208 h 6533995"/>
              <a:gd name="connsiteX17" fmla="*/ 11096574 w 11830043"/>
              <a:gd name="connsiteY17" fmla="*/ 6533995 h 6533995"/>
              <a:gd name="connsiteX18" fmla="*/ 11086790 w 11830043"/>
              <a:gd name="connsiteY18" fmla="*/ 6524208 h 6533995"/>
              <a:gd name="connsiteX19" fmla="*/ 11096574 w 11830043"/>
              <a:gd name="connsiteY19" fmla="*/ 6514484 h 6533995"/>
              <a:gd name="connsiteX20" fmla="*/ 10855345 w 11830043"/>
              <a:gd name="connsiteY20" fmla="*/ 6514484 h 6533995"/>
              <a:gd name="connsiteX21" fmla="*/ 10865065 w 11830043"/>
              <a:gd name="connsiteY21" fmla="*/ 6524208 h 6533995"/>
              <a:gd name="connsiteX22" fmla="*/ 10855345 w 11830043"/>
              <a:gd name="connsiteY22" fmla="*/ 6533995 h 6533995"/>
              <a:gd name="connsiteX23" fmla="*/ 10845625 w 11830043"/>
              <a:gd name="connsiteY23" fmla="*/ 6524208 h 6533995"/>
              <a:gd name="connsiteX24" fmla="*/ 10855345 w 11830043"/>
              <a:gd name="connsiteY24" fmla="*/ 6514484 h 6533995"/>
              <a:gd name="connsiteX25" fmla="*/ 10614116 w 11830043"/>
              <a:gd name="connsiteY25" fmla="*/ 6514484 h 6533995"/>
              <a:gd name="connsiteX26" fmla="*/ 10623901 w 11830043"/>
              <a:gd name="connsiteY26" fmla="*/ 6524208 h 6533995"/>
              <a:gd name="connsiteX27" fmla="*/ 10614116 w 11830043"/>
              <a:gd name="connsiteY27" fmla="*/ 6533995 h 6533995"/>
              <a:gd name="connsiteX28" fmla="*/ 10604396 w 11830043"/>
              <a:gd name="connsiteY28" fmla="*/ 6524208 h 6533995"/>
              <a:gd name="connsiteX29" fmla="*/ 10614116 w 11830043"/>
              <a:gd name="connsiteY29" fmla="*/ 6514484 h 6533995"/>
              <a:gd name="connsiteX30" fmla="*/ 10372888 w 11830043"/>
              <a:gd name="connsiteY30" fmla="*/ 6514484 h 6533995"/>
              <a:gd name="connsiteX31" fmla="*/ 10382673 w 11830043"/>
              <a:gd name="connsiteY31" fmla="*/ 6524208 h 6533995"/>
              <a:gd name="connsiteX32" fmla="*/ 10372888 w 11830043"/>
              <a:gd name="connsiteY32" fmla="*/ 6533995 h 6533995"/>
              <a:gd name="connsiteX33" fmla="*/ 10363168 w 11830043"/>
              <a:gd name="connsiteY33" fmla="*/ 6524208 h 6533995"/>
              <a:gd name="connsiteX34" fmla="*/ 10372888 w 11830043"/>
              <a:gd name="connsiteY34" fmla="*/ 6514484 h 6533995"/>
              <a:gd name="connsiteX35" fmla="*/ 10131660 w 11830043"/>
              <a:gd name="connsiteY35" fmla="*/ 6514484 h 6533995"/>
              <a:gd name="connsiteX36" fmla="*/ 10141444 w 11830043"/>
              <a:gd name="connsiteY36" fmla="*/ 6524208 h 6533995"/>
              <a:gd name="connsiteX37" fmla="*/ 10131660 w 11830043"/>
              <a:gd name="connsiteY37" fmla="*/ 6533995 h 6533995"/>
              <a:gd name="connsiteX38" fmla="*/ 10121940 w 11830043"/>
              <a:gd name="connsiteY38" fmla="*/ 6524208 h 6533995"/>
              <a:gd name="connsiteX39" fmla="*/ 10131660 w 11830043"/>
              <a:gd name="connsiteY39" fmla="*/ 6514484 h 6533995"/>
              <a:gd name="connsiteX40" fmla="*/ 9890432 w 11830043"/>
              <a:gd name="connsiteY40" fmla="*/ 6514484 h 6533995"/>
              <a:gd name="connsiteX41" fmla="*/ 9900152 w 11830043"/>
              <a:gd name="connsiteY41" fmla="*/ 6524208 h 6533995"/>
              <a:gd name="connsiteX42" fmla="*/ 9890432 w 11830043"/>
              <a:gd name="connsiteY42" fmla="*/ 6533995 h 6533995"/>
              <a:gd name="connsiteX43" fmla="*/ 9880648 w 11830043"/>
              <a:gd name="connsiteY43" fmla="*/ 6524208 h 6533995"/>
              <a:gd name="connsiteX44" fmla="*/ 9890432 w 11830043"/>
              <a:gd name="connsiteY44" fmla="*/ 6514484 h 6533995"/>
              <a:gd name="connsiteX45" fmla="*/ 9649203 w 11830043"/>
              <a:gd name="connsiteY45" fmla="*/ 6514484 h 6533995"/>
              <a:gd name="connsiteX46" fmla="*/ 9658923 w 11830043"/>
              <a:gd name="connsiteY46" fmla="*/ 6524208 h 6533995"/>
              <a:gd name="connsiteX47" fmla="*/ 9649203 w 11830043"/>
              <a:gd name="connsiteY47" fmla="*/ 6533995 h 6533995"/>
              <a:gd name="connsiteX48" fmla="*/ 9639483 w 11830043"/>
              <a:gd name="connsiteY48" fmla="*/ 6524208 h 6533995"/>
              <a:gd name="connsiteX49" fmla="*/ 9649203 w 11830043"/>
              <a:gd name="connsiteY49" fmla="*/ 6514484 h 6533995"/>
              <a:gd name="connsiteX50" fmla="*/ 9417695 w 11830043"/>
              <a:gd name="connsiteY50" fmla="*/ 6514484 h 6533995"/>
              <a:gd name="connsiteX51" fmla="*/ 9427416 w 11830043"/>
              <a:gd name="connsiteY51" fmla="*/ 6524208 h 6533995"/>
              <a:gd name="connsiteX52" fmla="*/ 9417695 w 11830043"/>
              <a:gd name="connsiteY52" fmla="*/ 6533995 h 6533995"/>
              <a:gd name="connsiteX53" fmla="*/ 9407911 w 11830043"/>
              <a:gd name="connsiteY53" fmla="*/ 6524208 h 6533995"/>
              <a:gd name="connsiteX54" fmla="*/ 9417695 w 11830043"/>
              <a:gd name="connsiteY54" fmla="*/ 6514484 h 6533995"/>
              <a:gd name="connsiteX55" fmla="*/ 9176467 w 11830043"/>
              <a:gd name="connsiteY55" fmla="*/ 6514484 h 6533995"/>
              <a:gd name="connsiteX56" fmla="*/ 9186187 w 11830043"/>
              <a:gd name="connsiteY56" fmla="*/ 6524208 h 6533995"/>
              <a:gd name="connsiteX57" fmla="*/ 9176467 w 11830043"/>
              <a:gd name="connsiteY57" fmla="*/ 6533995 h 6533995"/>
              <a:gd name="connsiteX58" fmla="*/ 9166683 w 11830043"/>
              <a:gd name="connsiteY58" fmla="*/ 6524208 h 6533995"/>
              <a:gd name="connsiteX59" fmla="*/ 9176467 w 11830043"/>
              <a:gd name="connsiteY59" fmla="*/ 6514484 h 6533995"/>
              <a:gd name="connsiteX60" fmla="*/ 8935237 w 11830043"/>
              <a:gd name="connsiteY60" fmla="*/ 6514484 h 6533995"/>
              <a:gd name="connsiteX61" fmla="*/ 8944958 w 11830043"/>
              <a:gd name="connsiteY61" fmla="*/ 6524208 h 6533995"/>
              <a:gd name="connsiteX62" fmla="*/ 8935237 w 11830043"/>
              <a:gd name="connsiteY62" fmla="*/ 6533995 h 6533995"/>
              <a:gd name="connsiteX63" fmla="*/ 8925454 w 11830043"/>
              <a:gd name="connsiteY63" fmla="*/ 6524208 h 6533995"/>
              <a:gd name="connsiteX64" fmla="*/ 8935237 w 11830043"/>
              <a:gd name="connsiteY64" fmla="*/ 6514484 h 6533995"/>
              <a:gd name="connsiteX65" fmla="*/ 8694009 w 11830043"/>
              <a:gd name="connsiteY65" fmla="*/ 6514484 h 6533995"/>
              <a:gd name="connsiteX66" fmla="*/ 8703730 w 11830043"/>
              <a:gd name="connsiteY66" fmla="*/ 6524208 h 6533995"/>
              <a:gd name="connsiteX67" fmla="*/ 8694009 w 11830043"/>
              <a:gd name="connsiteY67" fmla="*/ 6533995 h 6533995"/>
              <a:gd name="connsiteX68" fmla="*/ 8684289 w 11830043"/>
              <a:gd name="connsiteY68" fmla="*/ 6524208 h 6533995"/>
              <a:gd name="connsiteX69" fmla="*/ 8694009 w 11830043"/>
              <a:gd name="connsiteY69" fmla="*/ 6514484 h 6533995"/>
              <a:gd name="connsiteX70" fmla="*/ 8452781 w 11830043"/>
              <a:gd name="connsiteY70" fmla="*/ 6514484 h 6533995"/>
              <a:gd name="connsiteX71" fmla="*/ 8462566 w 11830043"/>
              <a:gd name="connsiteY71" fmla="*/ 6524208 h 6533995"/>
              <a:gd name="connsiteX72" fmla="*/ 8452781 w 11830043"/>
              <a:gd name="connsiteY72" fmla="*/ 6533995 h 6533995"/>
              <a:gd name="connsiteX73" fmla="*/ 8443061 w 11830043"/>
              <a:gd name="connsiteY73" fmla="*/ 6524208 h 6533995"/>
              <a:gd name="connsiteX74" fmla="*/ 8452781 w 11830043"/>
              <a:gd name="connsiteY74" fmla="*/ 6514484 h 6533995"/>
              <a:gd name="connsiteX75" fmla="*/ 8211553 w 11830043"/>
              <a:gd name="connsiteY75" fmla="*/ 6514484 h 6533995"/>
              <a:gd name="connsiteX76" fmla="*/ 8221273 w 11830043"/>
              <a:gd name="connsiteY76" fmla="*/ 6524208 h 6533995"/>
              <a:gd name="connsiteX77" fmla="*/ 8211553 w 11830043"/>
              <a:gd name="connsiteY77" fmla="*/ 6533995 h 6533995"/>
              <a:gd name="connsiteX78" fmla="*/ 8201769 w 11830043"/>
              <a:gd name="connsiteY78" fmla="*/ 6524208 h 6533995"/>
              <a:gd name="connsiteX79" fmla="*/ 8211553 w 11830043"/>
              <a:gd name="connsiteY79" fmla="*/ 6514484 h 6533995"/>
              <a:gd name="connsiteX80" fmla="*/ 7970260 w 11830043"/>
              <a:gd name="connsiteY80" fmla="*/ 6514484 h 6533995"/>
              <a:gd name="connsiteX81" fmla="*/ 7980044 w 11830043"/>
              <a:gd name="connsiteY81" fmla="*/ 6524208 h 6533995"/>
              <a:gd name="connsiteX82" fmla="*/ 7970260 w 11830043"/>
              <a:gd name="connsiteY82" fmla="*/ 6533995 h 6533995"/>
              <a:gd name="connsiteX83" fmla="*/ 7960477 w 11830043"/>
              <a:gd name="connsiteY83" fmla="*/ 6524208 h 6533995"/>
              <a:gd name="connsiteX84" fmla="*/ 7970260 w 11830043"/>
              <a:gd name="connsiteY84" fmla="*/ 6514484 h 6533995"/>
              <a:gd name="connsiteX85" fmla="*/ 7729032 w 11830043"/>
              <a:gd name="connsiteY85" fmla="*/ 6514484 h 6533995"/>
              <a:gd name="connsiteX86" fmla="*/ 7738753 w 11830043"/>
              <a:gd name="connsiteY86" fmla="*/ 6524208 h 6533995"/>
              <a:gd name="connsiteX87" fmla="*/ 7729032 w 11830043"/>
              <a:gd name="connsiteY87" fmla="*/ 6533995 h 6533995"/>
              <a:gd name="connsiteX88" fmla="*/ 7719249 w 11830043"/>
              <a:gd name="connsiteY88" fmla="*/ 6524208 h 6533995"/>
              <a:gd name="connsiteX89" fmla="*/ 7729032 w 11830043"/>
              <a:gd name="connsiteY89" fmla="*/ 6514484 h 6533995"/>
              <a:gd name="connsiteX90" fmla="*/ 7487803 w 11830043"/>
              <a:gd name="connsiteY90" fmla="*/ 6514484 h 6533995"/>
              <a:gd name="connsiteX91" fmla="*/ 7497524 w 11830043"/>
              <a:gd name="connsiteY91" fmla="*/ 6524208 h 6533995"/>
              <a:gd name="connsiteX92" fmla="*/ 7487803 w 11830043"/>
              <a:gd name="connsiteY92" fmla="*/ 6533995 h 6533995"/>
              <a:gd name="connsiteX93" fmla="*/ 7478019 w 11830043"/>
              <a:gd name="connsiteY93" fmla="*/ 6524208 h 6533995"/>
              <a:gd name="connsiteX94" fmla="*/ 7487803 w 11830043"/>
              <a:gd name="connsiteY94" fmla="*/ 6514484 h 6533995"/>
              <a:gd name="connsiteX95" fmla="*/ 7246575 w 11830043"/>
              <a:gd name="connsiteY95" fmla="*/ 6514484 h 6533995"/>
              <a:gd name="connsiteX96" fmla="*/ 7256359 w 11830043"/>
              <a:gd name="connsiteY96" fmla="*/ 6524208 h 6533995"/>
              <a:gd name="connsiteX97" fmla="*/ 7246575 w 11830043"/>
              <a:gd name="connsiteY97" fmla="*/ 6533995 h 6533995"/>
              <a:gd name="connsiteX98" fmla="*/ 7236855 w 11830043"/>
              <a:gd name="connsiteY98" fmla="*/ 6524208 h 6533995"/>
              <a:gd name="connsiteX99" fmla="*/ 7246575 w 11830043"/>
              <a:gd name="connsiteY99" fmla="*/ 6514484 h 6533995"/>
              <a:gd name="connsiteX100" fmla="*/ 7005346 w 11830043"/>
              <a:gd name="connsiteY100" fmla="*/ 6514484 h 6533995"/>
              <a:gd name="connsiteX101" fmla="*/ 7015130 w 11830043"/>
              <a:gd name="connsiteY101" fmla="*/ 6524208 h 6533995"/>
              <a:gd name="connsiteX102" fmla="*/ 7005346 w 11830043"/>
              <a:gd name="connsiteY102" fmla="*/ 6533995 h 6533995"/>
              <a:gd name="connsiteX103" fmla="*/ 6995626 w 11830043"/>
              <a:gd name="connsiteY103" fmla="*/ 6524208 h 6533995"/>
              <a:gd name="connsiteX104" fmla="*/ 7005346 w 11830043"/>
              <a:gd name="connsiteY104" fmla="*/ 6514484 h 6533995"/>
              <a:gd name="connsiteX105" fmla="*/ 6764118 w 11830043"/>
              <a:gd name="connsiteY105" fmla="*/ 6514484 h 6533995"/>
              <a:gd name="connsiteX106" fmla="*/ 6773902 w 11830043"/>
              <a:gd name="connsiteY106" fmla="*/ 6524208 h 6533995"/>
              <a:gd name="connsiteX107" fmla="*/ 6764118 w 11830043"/>
              <a:gd name="connsiteY107" fmla="*/ 6533995 h 6533995"/>
              <a:gd name="connsiteX108" fmla="*/ 6754335 w 11830043"/>
              <a:gd name="connsiteY108" fmla="*/ 6524208 h 6533995"/>
              <a:gd name="connsiteX109" fmla="*/ 6764118 w 11830043"/>
              <a:gd name="connsiteY109" fmla="*/ 6514484 h 6533995"/>
              <a:gd name="connsiteX110" fmla="*/ 6522889 w 11830043"/>
              <a:gd name="connsiteY110" fmla="*/ 6514484 h 6533995"/>
              <a:gd name="connsiteX111" fmla="*/ 6532610 w 11830043"/>
              <a:gd name="connsiteY111" fmla="*/ 6524208 h 6533995"/>
              <a:gd name="connsiteX112" fmla="*/ 6522889 w 11830043"/>
              <a:gd name="connsiteY112" fmla="*/ 6533995 h 6533995"/>
              <a:gd name="connsiteX113" fmla="*/ 6513105 w 11830043"/>
              <a:gd name="connsiteY113" fmla="*/ 6524208 h 6533995"/>
              <a:gd name="connsiteX114" fmla="*/ 6522889 w 11830043"/>
              <a:gd name="connsiteY114" fmla="*/ 6514484 h 6533995"/>
              <a:gd name="connsiteX115" fmla="*/ 6281661 w 11830043"/>
              <a:gd name="connsiteY115" fmla="*/ 6514484 h 6533995"/>
              <a:gd name="connsiteX116" fmla="*/ 6291381 w 11830043"/>
              <a:gd name="connsiteY116" fmla="*/ 6524208 h 6533995"/>
              <a:gd name="connsiteX117" fmla="*/ 6281661 w 11830043"/>
              <a:gd name="connsiteY117" fmla="*/ 6533995 h 6533995"/>
              <a:gd name="connsiteX118" fmla="*/ 6271877 w 11830043"/>
              <a:gd name="connsiteY118" fmla="*/ 6524208 h 6533995"/>
              <a:gd name="connsiteX119" fmla="*/ 6281661 w 11830043"/>
              <a:gd name="connsiteY119" fmla="*/ 6514484 h 6533995"/>
              <a:gd name="connsiteX120" fmla="*/ 6040432 w 11830043"/>
              <a:gd name="connsiteY120" fmla="*/ 6514484 h 6533995"/>
              <a:gd name="connsiteX121" fmla="*/ 6050216 w 11830043"/>
              <a:gd name="connsiteY121" fmla="*/ 6524208 h 6533995"/>
              <a:gd name="connsiteX122" fmla="*/ 6040432 w 11830043"/>
              <a:gd name="connsiteY122" fmla="*/ 6533995 h 6533995"/>
              <a:gd name="connsiteX123" fmla="*/ 6030712 w 11830043"/>
              <a:gd name="connsiteY123" fmla="*/ 6524208 h 6533995"/>
              <a:gd name="connsiteX124" fmla="*/ 6040432 w 11830043"/>
              <a:gd name="connsiteY124" fmla="*/ 6514484 h 6533995"/>
              <a:gd name="connsiteX125" fmla="*/ 5799205 w 11830043"/>
              <a:gd name="connsiteY125" fmla="*/ 6514484 h 6533995"/>
              <a:gd name="connsiteX126" fmla="*/ 5808989 w 11830043"/>
              <a:gd name="connsiteY126" fmla="*/ 6524208 h 6533995"/>
              <a:gd name="connsiteX127" fmla="*/ 5799205 w 11830043"/>
              <a:gd name="connsiteY127" fmla="*/ 6533995 h 6533995"/>
              <a:gd name="connsiteX128" fmla="*/ 5789486 w 11830043"/>
              <a:gd name="connsiteY128" fmla="*/ 6524208 h 6533995"/>
              <a:gd name="connsiteX129" fmla="*/ 5799205 w 11830043"/>
              <a:gd name="connsiteY129" fmla="*/ 6514484 h 6533995"/>
              <a:gd name="connsiteX130" fmla="*/ 5557992 w 11830043"/>
              <a:gd name="connsiteY130" fmla="*/ 6514484 h 6533995"/>
              <a:gd name="connsiteX131" fmla="*/ 5567774 w 11830043"/>
              <a:gd name="connsiteY131" fmla="*/ 6524208 h 6533995"/>
              <a:gd name="connsiteX132" fmla="*/ 5557992 w 11830043"/>
              <a:gd name="connsiteY132" fmla="*/ 6533995 h 6533995"/>
              <a:gd name="connsiteX133" fmla="*/ 5548208 w 11830043"/>
              <a:gd name="connsiteY133" fmla="*/ 6524208 h 6533995"/>
              <a:gd name="connsiteX134" fmla="*/ 5557992 w 11830043"/>
              <a:gd name="connsiteY134" fmla="*/ 6514484 h 6533995"/>
              <a:gd name="connsiteX135" fmla="*/ 5316710 w 11830043"/>
              <a:gd name="connsiteY135" fmla="*/ 6514484 h 6533995"/>
              <a:gd name="connsiteX136" fmla="*/ 5326432 w 11830043"/>
              <a:gd name="connsiteY136" fmla="*/ 6524208 h 6533995"/>
              <a:gd name="connsiteX137" fmla="*/ 5316710 w 11830043"/>
              <a:gd name="connsiteY137" fmla="*/ 6533995 h 6533995"/>
              <a:gd name="connsiteX138" fmla="*/ 5306926 w 11830043"/>
              <a:gd name="connsiteY138" fmla="*/ 6524208 h 6533995"/>
              <a:gd name="connsiteX139" fmla="*/ 5316710 w 11830043"/>
              <a:gd name="connsiteY139" fmla="*/ 6514484 h 6533995"/>
              <a:gd name="connsiteX140" fmla="*/ 5075486 w 11830043"/>
              <a:gd name="connsiteY140" fmla="*/ 6514484 h 6533995"/>
              <a:gd name="connsiteX141" fmla="*/ 5085203 w 11830043"/>
              <a:gd name="connsiteY141" fmla="*/ 6524208 h 6533995"/>
              <a:gd name="connsiteX142" fmla="*/ 5075486 w 11830043"/>
              <a:gd name="connsiteY142" fmla="*/ 6533995 h 6533995"/>
              <a:gd name="connsiteX143" fmla="*/ 5065707 w 11830043"/>
              <a:gd name="connsiteY143" fmla="*/ 6524208 h 6533995"/>
              <a:gd name="connsiteX144" fmla="*/ 5075486 w 11830043"/>
              <a:gd name="connsiteY144" fmla="*/ 6514484 h 6533995"/>
              <a:gd name="connsiteX145" fmla="*/ 4834252 w 11830043"/>
              <a:gd name="connsiteY145" fmla="*/ 6514484 h 6533995"/>
              <a:gd name="connsiteX146" fmla="*/ 4844040 w 11830043"/>
              <a:gd name="connsiteY146" fmla="*/ 6524208 h 6533995"/>
              <a:gd name="connsiteX147" fmla="*/ 4834252 w 11830043"/>
              <a:gd name="connsiteY147" fmla="*/ 6533995 h 6533995"/>
              <a:gd name="connsiteX148" fmla="*/ 4824534 w 11830043"/>
              <a:gd name="connsiteY148" fmla="*/ 6524208 h 6533995"/>
              <a:gd name="connsiteX149" fmla="*/ 4834252 w 11830043"/>
              <a:gd name="connsiteY149" fmla="*/ 6514484 h 6533995"/>
              <a:gd name="connsiteX150" fmla="*/ 4593019 w 11830043"/>
              <a:gd name="connsiteY150" fmla="*/ 6514484 h 6533995"/>
              <a:gd name="connsiteX151" fmla="*/ 4602795 w 11830043"/>
              <a:gd name="connsiteY151" fmla="*/ 6524208 h 6533995"/>
              <a:gd name="connsiteX152" fmla="*/ 4593019 w 11830043"/>
              <a:gd name="connsiteY152" fmla="*/ 6533995 h 6533995"/>
              <a:gd name="connsiteX153" fmla="*/ 4583304 w 11830043"/>
              <a:gd name="connsiteY153" fmla="*/ 6524208 h 6533995"/>
              <a:gd name="connsiteX154" fmla="*/ 4593019 w 11830043"/>
              <a:gd name="connsiteY154" fmla="*/ 6514484 h 6533995"/>
              <a:gd name="connsiteX155" fmla="*/ 4351806 w 11830043"/>
              <a:gd name="connsiteY155" fmla="*/ 6514484 h 6533995"/>
              <a:gd name="connsiteX156" fmla="*/ 4361580 w 11830043"/>
              <a:gd name="connsiteY156" fmla="*/ 6524208 h 6533995"/>
              <a:gd name="connsiteX157" fmla="*/ 4351806 w 11830043"/>
              <a:gd name="connsiteY157" fmla="*/ 6533995 h 6533995"/>
              <a:gd name="connsiteX158" fmla="*/ 4342006 w 11830043"/>
              <a:gd name="connsiteY158" fmla="*/ 6524208 h 6533995"/>
              <a:gd name="connsiteX159" fmla="*/ 4351806 w 11830043"/>
              <a:gd name="connsiteY159" fmla="*/ 6514484 h 6533995"/>
              <a:gd name="connsiteX160" fmla="*/ 4110583 w 11830043"/>
              <a:gd name="connsiteY160" fmla="*/ 6514484 h 6533995"/>
              <a:gd name="connsiteX161" fmla="*/ 4120362 w 11830043"/>
              <a:gd name="connsiteY161" fmla="*/ 6524208 h 6533995"/>
              <a:gd name="connsiteX162" fmla="*/ 4110583 w 11830043"/>
              <a:gd name="connsiteY162" fmla="*/ 6533995 h 6533995"/>
              <a:gd name="connsiteX163" fmla="*/ 4100801 w 11830043"/>
              <a:gd name="connsiteY163" fmla="*/ 6524208 h 6533995"/>
              <a:gd name="connsiteX164" fmla="*/ 4110583 w 11830043"/>
              <a:gd name="connsiteY164" fmla="*/ 6514484 h 6533995"/>
              <a:gd name="connsiteX165" fmla="*/ 3869432 w 11830043"/>
              <a:gd name="connsiteY165" fmla="*/ 6514484 h 6533995"/>
              <a:gd name="connsiteX166" fmla="*/ 3879151 w 11830043"/>
              <a:gd name="connsiteY166" fmla="*/ 6524208 h 6533995"/>
              <a:gd name="connsiteX167" fmla="*/ 3869432 w 11830043"/>
              <a:gd name="connsiteY167" fmla="*/ 6533995 h 6533995"/>
              <a:gd name="connsiteX168" fmla="*/ 3859650 w 11830043"/>
              <a:gd name="connsiteY168" fmla="*/ 6524208 h 6533995"/>
              <a:gd name="connsiteX169" fmla="*/ 3869432 w 11830043"/>
              <a:gd name="connsiteY169" fmla="*/ 6514484 h 6533995"/>
              <a:gd name="connsiteX170" fmla="*/ 3628215 w 11830043"/>
              <a:gd name="connsiteY170" fmla="*/ 6514484 h 6533995"/>
              <a:gd name="connsiteX171" fmla="*/ 3637936 w 11830043"/>
              <a:gd name="connsiteY171" fmla="*/ 6524208 h 6533995"/>
              <a:gd name="connsiteX172" fmla="*/ 3628215 w 11830043"/>
              <a:gd name="connsiteY172" fmla="*/ 6533995 h 6533995"/>
              <a:gd name="connsiteX173" fmla="*/ 3618433 w 11830043"/>
              <a:gd name="connsiteY173" fmla="*/ 6524208 h 6533995"/>
              <a:gd name="connsiteX174" fmla="*/ 3628215 w 11830043"/>
              <a:gd name="connsiteY174" fmla="*/ 6514484 h 6533995"/>
              <a:gd name="connsiteX175" fmla="*/ 3386960 w 11830043"/>
              <a:gd name="connsiteY175" fmla="*/ 6514484 h 6533995"/>
              <a:gd name="connsiteX176" fmla="*/ 3396746 w 11830043"/>
              <a:gd name="connsiteY176" fmla="*/ 6524208 h 6533995"/>
              <a:gd name="connsiteX177" fmla="*/ 3386960 w 11830043"/>
              <a:gd name="connsiteY177" fmla="*/ 6533995 h 6533995"/>
              <a:gd name="connsiteX178" fmla="*/ 3377238 w 11830043"/>
              <a:gd name="connsiteY178" fmla="*/ 6524208 h 6533995"/>
              <a:gd name="connsiteX179" fmla="*/ 3386960 w 11830043"/>
              <a:gd name="connsiteY179" fmla="*/ 6514484 h 6533995"/>
              <a:gd name="connsiteX180" fmla="*/ 3145752 w 11830043"/>
              <a:gd name="connsiteY180" fmla="*/ 6514484 h 6533995"/>
              <a:gd name="connsiteX181" fmla="*/ 3155535 w 11830043"/>
              <a:gd name="connsiteY181" fmla="*/ 6524208 h 6533995"/>
              <a:gd name="connsiteX182" fmla="*/ 3145752 w 11830043"/>
              <a:gd name="connsiteY182" fmla="*/ 6533995 h 6533995"/>
              <a:gd name="connsiteX183" fmla="*/ 3136035 w 11830043"/>
              <a:gd name="connsiteY183" fmla="*/ 6524208 h 6533995"/>
              <a:gd name="connsiteX184" fmla="*/ 3145752 w 11830043"/>
              <a:gd name="connsiteY184" fmla="*/ 6514484 h 6533995"/>
              <a:gd name="connsiteX185" fmla="*/ 2904575 w 11830043"/>
              <a:gd name="connsiteY185" fmla="*/ 6514484 h 6533995"/>
              <a:gd name="connsiteX186" fmla="*/ 2914358 w 11830043"/>
              <a:gd name="connsiteY186" fmla="*/ 6524208 h 6533995"/>
              <a:gd name="connsiteX187" fmla="*/ 2904575 w 11830043"/>
              <a:gd name="connsiteY187" fmla="*/ 6533995 h 6533995"/>
              <a:gd name="connsiteX188" fmla="*/ 2894794 w 11830043"/>
              <a:gd name="connsiteY188" fmla="*/ 6524208 h 6533995"/>
              <a:gd name="connsiteX189" fmla="*/ 2904575 w 11830043"/>
              <a:gd name="connsiteY189" fmla="*/ 6514484 h 6533995"/>
              <a:gd name="connsiteX190" fmla="*/ 2663280 w 11830043"/>
              <a:gd name="connsiteY190" fmla="*/ 6514484 h 6533995"/>
              <a:gd name="connsiteX191" fmla="*/ 2673000 w 11830043"/>
              <a:gd name="connsiteY191" fmla="*/ 6524208 h 6533995"/>
              <a:gd name="connsiteX192" fmla="*/ 2663280 w 11830043"/>
              <a:gd name="connsiteY192" fmla="*/ 6533995 h 6533995"/>
              <a:gd name="connsiteX193" fmla="*/ 2653494 w 11830043"/>
              <a:gd name="connsiteY193" fmla="*/ 6524208 h 6533995"/>
              <a:gd name="connsiteX194" fmla="*/ 2663280 w 11830043"/>
              <a:gd name="connsiteY194" fmla="*/ 6514484 h 6533995"/>
              <a:gd name="connsiteX195" fmla="*/ 2422040 w 11830043"/>
              <a:gd name="connsiteY195" fmla="*/ 6514484 h 6533995"/>
              <a:gd name="connsiteX196" fmla="*/ 2431756 w 11830043"/>
              <a:gd name="connsiteY196" fmla="*/ 6524208 h 6533995"/>
              <a:gd name="connsiteX197" fmla="*/ 2422040 w 11830043"/>
              <a:gd name="connsiteY197" fmla="*/ 6533995 h 6533995"/>
              <a:gd name="connsiteX198" fmla="*/ 2412260 w 11830043"/>
              <a:gd name="connsiteY198" fmla="*/ 6524208 h 6533995"/>
              <a:gd name="connsiteX199" fmla="*/ 2422040 w 11830043"/>
              <a:gd name="connsiteY199" fmla="*/ 6514484 h 6533995"/>
              <a:gd name="connsiteX200" fmla="*/ 2180796 w 11830043"/>
              <a:gd name="connsiteY200" fmla="*/ 6514484 h 6533995"/>
              <a:gd name="connsiteX201" fmla="*/ 2190583 w 11830043"/>
              <a:gd name="connsiteY201" fmla="*/ 6524208 h 6533995"/>
              <a:gd name="connsiteX202" fmla="*/ 2180796 w 11830043"/>
              <a:gd name="connsiteY202" fmla="*/ 6533995 h 6533995"/>
              <a:gd name="connsiteX203" fmla="*/ 2171087 w 11830043"/>
              <a:gd name="connsiteY203" fmla="*/ 6524208 h 6533995"/>
              <a:gd name="connsiteX204" fmla="*/ 2180796 w 11830043"/>
              <a:gd name="connsiteY204" fmla="*/ 6514484 h 6533995"/>
              <a:gd name="connsiteX205" fmla="*/ 1939584 w 11830043"/>
              <a:gd name="connsiteY205" fmla="*/ 6514484 h 6533995"/>
              <a:gd name="connsiteX206" fmla="*/ 1949368 w 11830043"/>
              <a:gd name="connsiteY206" fmla="*/ 6524208 h 6533995"/>
              <a:gd name="connsiteX207" fmla="*/ 1939584 w 11830043"/>
              <a:gd name="connsiteY207" fmla="*/ 6533995 h 6533995"/>
              <a:gd name="connsiteX208" fmla="*/ 1929862 w 11830043"/>
              <a:gd name="connsiteY208" fmla="*/ 6524208 h 6533995"/>
              <a:gd name="connsiteX209" fmla="*/ 1939584 w 11830043"/>
              <a:gd name="connsiteY209" fmla="*/ 6514484 h 6533995"/>
              <a:gd name="connsiteX210" fmla="*/ 1698333 w 11830043"/>
              <a:gd name="connsiteY210" fmla="*/ 6514484 h 6533995"/>
              <a:gd name="connsiteX211" fmla="*/ 1708119 w 11830043"/>
              <a:gd name="connsiteY211" fmla="*/ 6524208 h 6533995"/>
              <a:gd name="connsiteX212" fmla="*/ 1698333 w 11830043"/>
              <a:gd name="connsiteY212" fmla="*/ 6533995 h 6533995"/>
              <a:gd name="connsiteX213" fmla="*/ 1688549 w 11830043"/>
              <a:gd name="connsiteY213" fmla="*/ 6524208 h 6533995"/>
              <a:gd name="connsiteX214" fmla="*/ 1698333 w 11830043"/>
              <a:gd name="connsiteY214" fmla="*/ 6514484 h 6533995"/>
              <a:gd name="connsiteX215" fmla="*/ 1457109 w 11830043"/>
              <a:gd name="connsiteY215" fmla="*/ 6514484 h 6533995"/>
              <a:gd name="connsiteX216" fmla="*/ 1466829 w 11830043"/>
              <a:gd name="connsiteY216" fmla="*/ 6524208 h 6533995"/>
              <a:gd name="connsiteX217" fmla="*/ 1457109 w 11830043"/>
              <a:gd name="connsiteY217" fmla="*/ 6533995 h 6533995"/>
              <a:gd name="connsiteX218" fmla="*/ 1447325 w 11830043"/>
              <a:gd name="connsiteY218" fmla="*/ 6524208 h 6533995"/>
              <a:gd name="connsiteX219" fmla="*/ 1457109 w 11830043"/>
              <a:gd name="connsiteY219" fmla="*/ 6514484 h 6533995"/>
              <a:gd name="connsiteX220" fmla="*/ 1215888 w 11830043"/>
              <a:gd name="connsiteY220" fmla="*/ 6514484 h 6533995"/>
              <a:gd name="connsiteX221" fmla="*/ 1225672 w 11830043"/>
              <a:gd name="connsiteY221" fmla="*/ 6524208 h 6533995"/>
              <a:gd name="connsiteX222" fmla="*/ 1215888 w 11830043"/>
              <a:gd name="connsiteY222" fmla="*/ 6533995 h 6533995"/>
              <a:gd name="connsiteX223" fmla="*/ 1206168 w 11830043"/>
              <a:gd name="connsiteY223" fmla="*/ 6524208 h 6533995"/>
              <a:gd name="connsiteX224" fmla="*/ 1215888 w 11830043"/>
              <a:gd name="connsiteY224" fmla="*/ 6514484 h 6533995"/>
              <a:gd name="connsiteX225" fmla="*/ 974668 w 11830043"/>
              <a:gd name="connsiteY225" fmla="*/ 6514484 h 6533995"/>
              <a:gd name="connsiteX226" fmla="*/ 984452 w 11830043"/>
              <a:gd name="connsiteY226" fmla="*/ 6524208 h 6533995"/>
              <a:gd name="connsiteX227" fmla="*/ 974668 w 11830043"/>
              <a:gd name="connsiteY227" fmla="*/ 6533995 h 6533995"/>
              <a:gd name="connsiteX228" fmla="*/ 964948 w 11830043"/>
              <a:gd name="connsiteY228" fmla="*/ 6524208 h 6533995"/>
              <a:gd name="connsiteX229" fmla="*/ 974668 w 11830043"/>
              <a:gd name="connsiteY229" fmla="*/ 6514484 h 6533995"/>
              <a:gd name="connsiteX230" fmla="*/ 733448 w 11830043"/>
              <a:gd name="connsiteY230" fmla="*/ 6514484 h 6533995"/>
              <a:gd name="connsiteX231" fmla="*/ 743168 w 11830043"/>
              <a:gd name="connsiteY231" fmla="*/ 6524208 h 6533995"/>
              <a:gd name="connsiteX232" fmla="*/ 733448 w 11830043"/>
              <a:gd name="connsiteY232" fmla="*/ 6533995 h 6533995"/>
              <a:gd name="connsiteX233" fmla="*/ 723664 w 11830043"/>
              <a:gd name="connsiteY233" fmla="*/ 6524208 h 6533995"/>
              <a:gd name="connsiteX234" fmla="*/ 733448 w 11830043"/>
              <a:gd name="connsiteY234" fmla="*/ 6514484 h 6533995"/>
              <a:gd name="connsiteX235" fmla="*/ 492227 w 11830043"/>
              <a:gd name="connsiteY235" fmla="*/ 6514484 h 6533995"/>
              <a:gd name="connsiteX236" fmla="*/ 501947 w 11830043"/>
              <a:gd name="connsiteY236" fmla="*/ 6524208 h 6533995"/>
              <a:gd name="connsiteX237" fmla="*/ 492227 w 11830043"/>
              <a:gd name="connsiteY237" fmla="*/ 6533995 h 6533995"/>
              <a:gd name="connsiteX238" fmla="*/ 482443 w 11830043"/>
              <a:gd name="connsiteY238" fmla="*/ 6524208 h 6533995"/>
              <a:gd name="connsiteX239" fmla="*/ 492227 w 11830043"/>
              <a:gd name="connsiteY239" fmla="*/ 6514484 h 6533995"/>
              <a:gd name="connsiteX240" fmla="*/ 251008 w 11830043"/>
              <a:gd name="connsiteY240" fmla="*/ 6514484 h 6533995"/>
              <a:gd name="connsiteX241" fmla="*/ 260791 w 11830043"/>
              <a:gd name="connsiteY241" fmla="*/ 6524208 h 6533995"/>
              <a:gd name="connsiteX242" fmla="*/ 251008 w 11830043"/>
              <a:gd name="connsiteY242" fmla="*/ 6533995 h 6533995"/>
              <a:gd name="connsiteX243" fmla="*/ 241288 w 11830043"/>
              <a:gd name="connsiteY243" fmla="*/ 6524208 h 6533995"/>
              <a:gd name="connsiteX244" fmla="*/ 251008 w 11830043"/>
              <a:gd name="connsiteY244" fmla="*/ 6514484 h 6533995"/>
              <a:gd name="connsiteX245" fmla="*/ 9724 w 11830043"/>
              <a:gd name="connsiteY245" fmla="*/ 6514484 h 6533995"/>
              <a:gd name="connsiteX246" fmla="*/ 19508 w 11830043"/>
              <a:gd name="connsiteY246" fmla="*/ 6524208 h 6533995"/>
              <a:gd name="connsiteX247" fmla="*/ 9724 w 11830043"/>
              <a:gd name="connsiteY247" fmla="*/ 6533995 h 6533995"/>
              <a:gd name="connsiteX248" fmla="*/ 5 w 11830043"/>
              <a:gd name="connsiteY248" fmla="*/ 6524208 h 6533995"/>
              <a:gd name="connsiteX249" fmla="*/ 9724 w 11830043"/>
              <a:gd name="connsiteY249" fmla="*/ 6514484 h 6533995"/>
              <a:gd name="connsiteX250" fmla="*/ 11820259 w 11830043"/>
              <a:gd name="connsiteY250" fmla="*/ 6273169 h 6533995"/>
              <a:gd name="connsiteX251" fmla="*/ 11830043 w 11830043"/>
              <a:gd name="connsiteY251" fmla="*/ 6282893 h 6533995"/>
              <a:gd name="connsiteX252" fmla="*/ 11820259 w 11830043"/>
              <a:gd name="connsiteY252" fmla="*/ 6292680 h 6533995"/>
              <a:gd name="connsiteX253" fmla="*/ 11810539 w 11830043"/>
              <a:gd name="connsiteY253" fmla="*/ 6282893 h 6533995"/>
              <a:gd name="connsiteX254" fmla="*/ 11820259 w 11830043"/>
              <a:gd name="connsiteY254" fmla="*/ 6273169 h 6533995"/>
              <a:gd name="connsiteX255" fmla="*/ 11579030 w 11830043"/>
              <a:gd name="connsiteY255" fmla="*/ 6273169 h 6533995"/>
              <a:gd name="connsiteX256" fmla="*/ 11588815 w 11830043"/>
              <a:gd name="connsiteY256" fmla="*/ 6282893 h 6533995"/>
              <a:gd name="connsiteX257" fmla="*/ 11579030 w 11830043"/>
              <a:gd name="connsiteY257" fmla="*/ 6292680 h 6533995"/>
              <a:gd name="connsiteX258" fmla="*/ 11569310 w 11830043"/>
              <a:gd name="connsiteY258" fmla="*/ 6282893 h 6533995"/>
              <a:gd name="connsiteX259" fmla="*/ 11579030 w 11830043"/>
              <a:gd name="connsiteY259" fmla="*/ 6273169 h 6533995"/>
              <a:gd name="connsiteX260" fmla="*/ 11337802 w 11830043"/>
              <a:gd name="connsiteY260" fmla="*/ 6273169 h 6533995"/>
              <a:gd name="connsiteX261" fmla="*/ 11347587 w 11830043"/>
              <a:gd name="connsiteY261" fmla="*/ 6282893 h 6533995"/>
              <a:gd name="connsiteX262" fmla="*/ 11337802 w 11830043"/>
              <a:gd name="connsiteY262" fmla="*/ 6292680 h 6533995"/>
              <a:gd name="connsiteX263" fmla="*/ 11328082 w 11830043"/>
              <a:gd name="connsiteY263" fmla="*/ 6282893 h 6533995"/>
              <a:gd name="connsiteX264" fmla="*/ 11337802 w 11830043"/>
              <a:gd name="connsiteY264" fmla="*/ 6273169 h 6533995"/>
              <a:gd name="connsiteX265" fmla="*/ 11096574 w 11830043"/>
              <a:gd name="connsiteY265" fmla="*/ 6273169 h 6533995"/>
              <a:gd name="connsiteX266" fmla="*/ 11106294 w 11830043"/>
              <a:gd name="connsiteY266" fmla="*/ 6282893 h 6533995"/>
              <a:gd name="connsiteX267" fmla="*/ 11096574 w 11830043"/>
              <a:gd name="connsiteY267" fmla="*/ 6292680 h 6533995"/>
              <a:gd name="connsiteX268" fmla="*/ 11086790 w 11830043"/>
              <a:gd name="connsiteY268" fmla="*/ 6282893 h 6533995"/>
              <a:gd name="connsiteX269" fmla="*/ 11096574 w 11830043"/>
              <a:gd name="connsiteY269" fmla="*/ 6273169 h 6533995"/>
              <a:gd name="connsiteX270" fmla="*/ 10855345 w 11830043"/>
              <a:gd name="connsiteY270" fmla="*/ 6273169 h 6533995"/>
              <a:gd name="connsiteX271" fmla="*/ 10865065 w 11830043"/>
              <a:gd name="connsiteY271" fmla="*/ 6282893 h 6533995"/>
              <a:gd name="connsiteX272" fmla="*/ 10855345 w 11830043"/>
              <a:gd name="connsiteY272" fmla="*/ 6292680 h 6533995"/>
              <a:gd name="connsiteX273" fmla="*/ 10845625 w 11830043"/>
              <a:gd name="connsiteY273" fmla="*/ 6282893 h 6533995"/>
              <a:gd name="connsiteX274" fmla="*/ 10855345 w 11830043"/>
              <a:gd name="connsiteY274" fmla="*/ 6273169 h 6533995"/>
              <a:gd name="connsiteX275" fmla="*/ 10614116 w 11830043"/>
              <a:gd name="connsiteY275" fmla="*/ 6273169 h 6533995"/>
              <a:gd name="connsiteX276" fmla="*/ 10623901 w 11830043"/>
              <a:gd name="connsiteY276" fmla="*/ 6282893 h 6533995"/>
              <a:gd name="connsiteX277" fmla="*/ 10614116 w 11830043"/>
              <a:gd name="connsiteY277" fmla="*/ 6292680 h 6533995"/>
              <a:gd name="connsiteX278" fmla="*/ 10604396 w 11830043"/>
              <a:gd name="connsiteY278" fmla="*/ 6282893 h 6533995"/>
              <a:gd name="connsiteX279" fmla="*/ 10614116 w 11830043"/>
              <a:gd name="connsiteY279" fmla="*/ 6273169 h 6533995"/>
              <a:gd name="connsiteX280" fmla="*/ 10372888 w 11830043"/>
              <a:gd name="connsiteY280" fmla="*/ 6273169 h 6533995"/>
              <a:gd name="connsiteX281" fmla="*/ 10382673 w 11830043"/>
              <a:gd name="connsiteY281" fmla="*/ 6282893 h 6533995"/>
              <a:gd name="connsiteX282" fmla="*/ 10372888 w 11830043"/>
              <a:gd name="connsiteY282" fmla="*/ 6292680 h 6533995"/>
              <a:gd name="connsiteX283" fmla="*/ 10363168 w 11830043"/>
              <a:gd name="connsiteY283" fmla="*/ 6282893 h 6533995"/>
              <a:gd name="connsiteX284" fmla="*/ 10372888 w 11830043"/>
              <a:gd name="connsiteY284" fmla="*/ 6273169 h 6533995"/>
              <a:gd name="connsiteX285" fmla="*/ 10131660 w 11830043"/>
              <a:gd name="connsiteY285" fmla="*/ 6273169 h 6533995"/>
              <a:gd name="connsiteX286" fmla="*/ 10141444 w 11830043"/>
              <a:gd name="connsiteY286" fmla="*/ 6282893 h 6533995"/>
              <a:gd name="connsiteX287" fmla="*/ 10131660 w 11830043"/>
              <a:gd name="connsiteY287" fmla="*/ 6292680 h 6533995"/>
              <a:gd name="connsiteX288" fmla="*/ 10121940 w 11830043"/>
              <a:gd name="connsiteY288" fmla="*/ 6282893 h 6533995"/>
              <a:gd name="connsiteX289" fmla="*/ 10131660 w 11830043"/>
              <a:gd name="connsiteY289" fmla="*/ 6273169 h 6533995"/>
              <a:gd name="connsiteX290" fmla="*/ 9890432 w 11830043"/>
              <a:gd name="connsiteY290" fmla="*/ 6273169 h 6533995"/>
              <a:gd name="connsiteX291" fmla="*/ 9900152 w 11830043"/>
              <a:gd name="connsiteY291" fmla="*/ 6282893 h 6533995"/>
              <a:gd name="connsiteX292" fmla="*/ 9890432 w 11830043"/>
              <a:gd name="connsiteY292" fmla="*/ 6292680 h 6533995"/>
              <a:gd name="connsiteX293" fmla="*/ 9880648 w 11830043"/>
              <a:gd name="connsiteY293" fmla="*/ 6282893 h 6533995"/>
              <a:gd name="connsiteX294" fmla="*/ 9890432 w 11830043"/>
              <a:gd name="connsiteY294" fmla="*/ 6273169 h 6533995"/>
              <a:gd name="connsiteX295" fmla="*/ 9649203 w 11830043"/>
              <a:gd name="connsiteY295" fmla="*/ 6273169 h 6533995"/>
              <a:gd name="connsiteX296" fmla="*/ 9658923 w 11830043"/>
              <a:gd name="connsiteY296" fmla="*/ 6282893 h 6533995"/>
              <a:gd name="connsiteX297" fmla="*/ 9649203 w 11830043"/>
              <a:gd name="connsiteY297" fmla="*/ 6292680 h 6533995"/>
              <a:gd name="connsiteX298" fmla="*/ 9639483 w 11830043"/>
              <a:gd name="connsiteY298" fmla="*/ 6282893 h 6533995"/>
              <a:gd name="connsiteX299" fmla="*/ 9649203 w 11830043"/>
              <a:gd name="connsiteY299" fmla="*/ 6273169 h 6533995"/>
              <a:gd name="connsiteX300" fmla="*/ 9417695 w 11830043"/>
              <a:gd name="connsiteY300" fmla="*/ 6273169 h 6533995"/>
              <a:gd name="connsiteX301" fmla="*/ 9427416 w 11830043"/>
              <a:gd name="connsiteY301" fmla="*/ 6282893 h 6533995"/>
              <a:gd name="connsiteX302" fmla="*/ 9417695 w 11830043"/>
              <a:gd name="connsiteY302" fmla="*/ 6292680 h 6533995"/>
              <a:gd name="connsiteX303" fmla="*/ 9407911 w 11830043"/>
              <a:gd name="connsiteY303" fmla="*/ 6282893 h 6533995"/>
              <a:gd name="connsiteX304" fmla="*/ 9417695 w 11830043"/>
              <a:gd name="connsiteY304" fmla="*/ 6273169 h 6533995"/>
              <a:gd name="connsiteX305" fmla="*/ 9176467 w 11830043"/>
              <a:gd name="connsiteY305" fmla="*/ 6273169 h 6533995"/>
              <a:gd name="connsiteX306" fmla="*/ 9186187 w 11830043"/>
              <a:gd name="connsiteY306" fmla="*/ 6282893 h 6533995"/>
              <a:gd name="connsiteX307" fmla="*/ 9176467 w 11830043"/>
              <a:gd name="connsiteY307" fmla="*/ 6292680 h 6533995"/>
              <a:gd name="connsiteX308" fmla="*/ 9166683 w 11830043"/>
              <a:gd name="connsiteY308" fmla="*/ 6282893 h 6533995"/>
              <a:gd name="connsiteX309" fmla="*/ 9176467 w 11830043"/>
              <a:gd name="connsiteY309" fmla="*/ 6273169 h 6533995"/>
              <a:gd name="connsiteX310" fmla="*/ 8935237 w 11830043"/>
              <a:gd name="connsiteY310" fmla="*/ 6273169 h 6533995"/>
              <a:gd name="connsiteX311" fmla="*/ 8944958 w 11830043"/>
              <a:gd name="connsiteY311" fmla="*/ 6282893 h 6533995"/>
              <a:gd name="connsiteX312" fmla="*/ 8935237 w 11830043"/>
              <a:gd name="connsiteY312" fmla="*/ 6292680 h 6533995"/>
              <a:gd name="connsiteX313" fmla="*/ 8925454 w 11830043"/>
              <a:gd name="connsiteY313" fmla="*/ 6282893 h 6533995"/>
              <a:gd name="connsiteX314" fmla="*/ 8935237 w 11830043"/>
              <a:gd name="connsiteY314" fmla="*/ 6273169 h 6533995"/>
              <a:gd name="connsiteX315" fmla="*/ 8694009 w 11830043"/>
              <a:gd name="connsiteY315" fmla="*/ 6273169 h 6533995"/>
              <a:gd name="connsiteX316" fmla="*/ 8703730 w 11830043"/>
              <a:gd name="connsiteY316" fmla="*/ 6282893 h 6533995"/>
              <a:gd name="connsiteX317" fmla="*/ 8694009 w 11830043"/>
              <a:gd name="connsiteY317" fmla="*/ 6292680 h 6533995"/>
              <a:gd name="connsiteX318" fmla="*/ 8684289 w 11830043"/>
              <a:gd name="connsiteY318" fmla="*/ 6282893 h 6533995"/>
              <a:gd name="connsiteX319" fmla="*/ 8694009 w 11830043"/>
              <a:gd name="connsiteY319" fmla="*/ 6273169 h 6533995"/>
              <a:gd name="connsiteX320" fmla="*/ 8452781 w 11830043"/>
              <a:gd name="connsiteY320" fmla="*/ 6273169 h 6533995"/>
              <a:gd name="connsiteX321" fmla="*/ 8462566 w 11830043"/>
              <a:gd name="connsiteY321" fmla="*/ 6282893 h 6533995"/>
              <a:gd name="connsiteX322" fmla="*/ 8452781 w 11830043"/>
              <a:gd name="connsiteY322" fmla="*/ 6292680 h 6533995"/>
              <a:gd name="connsiteX323" fmla="*/ 8443061 w 11830043"/>
              <a:gd name="connsiteY323" fmla="*/ 6282893 h 6533995"/>
              <a:gd name="connsiteX324" fmla="*/ 8452781 w 11830043"/>
              <a:gd name="connsiteY324" fmla="*/ 6273169 h 6533995"/>
              <a:gd name="connsiteX325" fmla="*/ 8211553 w 11830043"/>
              <a:gd name="connsiteY325" fmla="*/ 6273169 h 6533995"/>
              <a:gd name="connsiteX326" fmla="*/ 8221273 w 11830043"/>
              <a:gd name="connsiteY326" fmla="*/ 6282893 h 6533995"/>
              <a:gd name="connsiteX327" fmla="*/ 8211553 w 11830043"/>
              <a:gd name="connsiteY327" fmla="*/ 6292680 h 6533995"/>
              <a:gd name="connsiteX328" fmla="*/ 8201769 w 11830043"/>
              <a:gd name="connsiteY328" fmla="*/ 6282893 h 6533995"/>
              <a:gd name="connsiteX329" fmla="*/ 8211553 w 11830043"/>
              <a:gd name="connsiteY329" fmla="*/ 6273169 h 6533995"/>
              <a:gd name="connsiteX330" fmla="*/ 7970260 w 11830043"/>
              <a:gd name="connsiteY330" fmla="*/ 6273169 h 6533995"/>
              <a:gd name="connsiteX331" fmla="*/ 7980044 w 11830043"/>
              <a:gd name="connsiteY331" fmla="*/ 6282893 h 6533995"/>
              <a:gd name="connsiteX332" fmla="*/ 7970260 w 11830043"/>
              <a:gd name="connsiteY332" fmla="*/ 6292680 h 6533995"/>
              <a:gd name="connsiteX333" fmla="*/ 7960477 w 11830043"/>
              <a:gd name="connsiteY333" fmla="*/ 6282893 h 6533995"/>
              <a:gd name="connsiteX334" fmla="*/ 7970260 w 11830043"/>
              <a:gd name="connsiteY334" fmla="*/ 6273169 h 6533995"/>
              <a:gd name="connsiteX335" fmla="*/ 7729032 w 11830043"/>
              <a:gd name="connsiteY335" fmla="*/ 6273169 h 6533995"/>
              <a:gd name="connsiteX336" fmla="*/ 7738753 w 11830043"/>
              <a:gd name="connsiteY336" fmla="*/ 6282893 h 6533995"/>
              <a:gd name="connsiteX337" fmla="*/ 7729032 w 11830043"/>
              <a:gd name="connsiteY337" fmla="*/ 6292680 h 6533995"/>
              <a:gd name="connsiteX338" fmla="*/ 7719249 w 11830043"/>
              <a:gd name="connsiteY338" fmla="*/ 6282893 h 6533995"/>
              <a:gd name="connsiteX339" fmla="*/ 7729032 w 11830043"/>
              <a:gd name="connsiteY339" fmla="*/ 6273169 h 6533995"/>
              <a:gd name="connsiteX340" fmla="*/ 7487803 w 11830043"/>
              <a:gd name="connsiteY340" fmla="*/ 6273169 h 6533995"/>
              <a:gd name="connsiteX341" fmla="*/ 7497524 w 11830043"/>
              <a:gd name="connsiteY341" fmla="*/ 6282893 h 6533995"/>
              <a:gd name="connsiteX342" fmla="*/ 7487803 w 11830043"/>
              <a:gd name="connsiteY342" fmla="*/ 6292680 h 6533995"/>
              <a:gd name="connsiteX343" fmla="*/ 7478019 w 11830043"/>
              <a:gd name="connsiteY343" fmla="*/ 6282893 h 6533995"/>
              <a:gd name="connsiteX344" fmla="*/ 7487803 w 11830043"/>
              <a:gd name="connsiteY344" fmla="*/ 6273169 h 6533995"/>
              <a:gd name="connsiteX345" fmla="*/ 7246575 w 11830043"/>
              <a:gd name="connsiteY345" fmla="*/ 6273169 h 6533995"/>
              <a:gd name="connsiteX346" fmla="*/ 7256359 w 11830043"/>
              <a:gd name="connsiteY346" fmla="*/ 6282893 h 6533995"/>
              <a:gd name="connsiteX347" fmla="*/ 7246575 w 11830043"/>
              <a:gd name="connsiteY347" fmla="*/ 6292680 h 6533995"/>
              <a:gd name="connsiteX348" fmla="*/ 7236855 w 11830043"/>
              <a:gd name="connsiteY348" fmla="*/ 6282893 h 6533995"/>
              <a:gd name="connsiteX349" fmla="*/ 7246575 w 11830043"/>
              <a:gd name="connsiteY349" fmla="*/ 6273169 h 6533995"/>
              <a:gd name="connsiteX350" fmla="*/ 7005346 w 11830043"/>
              <a:gd name="connsiteY350" fmla="*/ 6273169 h 6533995"/>
              <a:gd name="connsiteX351" fmla="*/ 7015130 w 11830043"/>
              <a:gd name="connsiteY351" fmla="*/ 6282893 h 6533995"/>
              <a:gd name="connsiteX352" fmla="*/ 7005346 w 11830043"/>
              <a:gd name="connsiteY352" fmla="*/ 6292680 h 6533995"/>
              <a:gd name="connsiteX353" fmla="*/ 6995626 w 11830043"/>
              <a:gd name="connsiteY353" fmla="*/ 6282893 h 6533995"/>
              <a:gd name="connsiteX354" fmla="*/ 7005346 w 11830043"/>
              <a:gd name="connsiteY354" fmla="*/ 6273169 h 6533995"/>
              <a:gd name="connsiteX355" fmla="*/ 6764118 w 11830043"/>
              <a:gd name="connsiteY355" fmla="*/ 6273169 h 6533995"/>
              <a:gd name="connsiteX356" fmla="*/ 6773902 w 11830043"/>
              <a:gd name="connsiteY356" fmla="*/ 6282893 h 6533995"/>
              <a:gd name="connsiteX357" fmla="*/ 6764118 w 11830043"/>
              <a:gd name="connsiteY357" fmla="*/ 6292680 h 6533995"/>
              <a:gd name="connsiteX358" fmla="*/ 6754335 w 11830043"/>
              <a:gd name="connsiteY358" fmla="*/ 6282893 h 6533995"/>
              <a:gd name="connsiteX359" fmla="*/ 6764118 w 11830043"/>
              <a:gd name="connsiteY359" fmla="*/ 6273169 h 6533995"/>
              <a:gd name="connsiteX360" fmla="*/ 6522889 w 11830043"/>
              <a:gd name="connsiteY360" fmla="*/ 6273169 h 6533995"/>
              <a:gd name="connsiteX361" fmla="*/ 6532610 w 11830043"/>
              <a:gd name="connsiteY361" fmla="*/ 6282893 h 6533995"/>
              <a:gd name="connsiteX362" fmla="*/ 6522889 w 11830043"/>
              <a:gd name="connsiteY362" fmla="*/ 6292680 h 6533995"/>
              <a:gd name="connsiteX363" fmla="*/ 6513105 w 11830043"/>
              <a:gd name="connsiteY363" fmla="*/ 6282893 h 6533995"/>
              <a:gd name="connsiteX364" fmla="*/ 6522889 w 11830043"/>
              <a:gd name="connsiteY364" fmla="*/ 6273169 h 6533995"/>
              <a:gd name="connsiteX365" fmla="*/ 6281661 w 11830043"/>
              <a:gd name="connsiteY365" fmla="*/ 6273169 h 6533995"/>
              <a:gd name="connsiteX366" fmla="*/ 6291381 w 11830043"/>
              <a:gd name="connsiteY366" fmla="*/ 6282893 h 6533995"/>
              <a:gd name="connsiteX367" fmla="*/ 6281661 w 11830043"/>
              <a:gd name="connsiteY367" fmla="*/ 6292680 h 6533995"/>
              <a:gd name="connsiteX368" fmla="*/ 6271877 w 11830043"/>
              <a:gd name="connsiteY368" fmla="*/ 6282893 h 6533995"/>
              <a:gd name="connsiteX369" fmla="*/ 6281661 w 11830043"/>
              <a:gd name="connsiteY369" fmla="*/ 6273169 h 6533995"/>
              <a:gd name="connsiteX370" fmla="*/ 6040432 w 11830043"/>
              <a:gd name="connsiteY370" fmla="*/ 6273169 h 6533995"/>
              <a:gd name="connsiteX371" fmla="*/ 6050216 w 11830043"/>
              <a:gd name="connsiteY371" fmla="*/ 6282893 h 6533995"/>
              <a:gd name="connsiteX372" fmla="*/ 6040432 w 11830043"/>
              <a:gd name="connsiteY372" fmla="*/ 6292680 h 6533995"/>
              <a:gd name="connsiteX373" fmla="*/ 6030712 w 11830043"/>
              <a:gd name="connsiteY373" fmla="*/ 6282893 h 6533995"/>
              <a:gd name="connsiteX374" fmla="*/ 6040432 w 11830043"/>
              <a:gd name="connsiteY374" fmla="*/ 6273169 h 6533995"/>
              <a:gd name="connsiteX375" fmla="*/ 5799205 w 11830043"/>
              <a:gd name="connsiteY375" fmla="*/ 6273169 h 6533995"/>
              <a:gd name="connsiteX376" fmla="*/ 5808989 w 11830043"/>
              <a:gd name="connsiteY376" fmla="*/ 6282893 h 6533995"/>
              <a:gd name="connsiteX377" fmla="*/ 5799205 w 11830043"/>
              <a:gd name="connsiteY377" fmla="*/ 6292680 h 6533995"/>
              <a:gd name="connsiteX378" fmla="*/ 5789486 w 11830043"/>
              <a:gd name="connsiteY378" fmla="*/ 6282893 h 6533995"/>
              <a:gd name="connsiteX379" fmla="*/ 5799205 w 11830043"/>
              <a:gd name="connsiteY379" fmla="*/ 6273169 h 6533995"/>
              <a:gd name="connsiteX380" fmla="*/ 5557992 w 11830043"/>
              <a:gd name="connsiteY380" fmla="*/ 6273169 h 6533995"/>
              <a:gd name="connsiteX381" fmla="*/ 5567774 w 11830043"/>
              <a:gd name="connsiteY381" fmla="*/ 6282893 h 6533995"/>
              <a:gd name="connsiteX382" fmla="*/ 5557992 w 11830043"/>
              <a:gd name="connsiteY382" fmla="*/ 6292680 h 6533995"/>
              <a:gd name="connsiteX383" fmla="*/ 5548208 w 11830043"/>
              <a:gd name="connsiteY383" fmla="*/ 6282893 h 6533995"/>
              <a:gd name="connsiteX384" fmla="*/ 5557992 w 11830043"/>
              <a:gd name="connsiteY384" fmla="*/ 6273169 h 6533995"/>
              <a:gd name="connsiteX385" fmla="*/ 5316710 w 11830043"/>
              <a:gd name="connsiteY385" fmla="*/ 6273169 h 6533995"/>
              <a:gd name="connsiteX386" fmla="*/ 5326432 w 11830043"/>
              <a:gd name="connsiteY386" fmla="*/ 6282893 h 6533995"/>
              <a:gd name="connsiteX387" fmla="*/ 5316710 w 11830043"/>
              <a:gd name="connsiteY387" fmla="*/ 6292680 h 6533995"/>
              <a:gd name="connsiteX388" fmla="*/ 5306926 w 11830043"/>
              <a:gd name="connsiteY388" fmla="*/ 6282893 h 6533995"/>
              <a:gd name="connsiteX389" fmla="*/ 5316710 w 11830043"/>
              <a:gd name="connsiteY389" fmla="*/ 6273169 h 6533995"/>
              <a:gd name="connsiteX390" fmla="*/ 5075486 w 11830043"/>
              <a:gd name="connsiteY390" fmla="*/ 6273169 h 6533995"/>
              <a:gd name="connsiteX391" fmla="*/ 5085202 w 11830043"/>
              <a:gd name="connsiteY391" fmla="*/ 6282893 h 6533995"/>
              <a:gd name="connsiteX392" fmla="*/ 5075486 w 11830043"/>
              <a:gd name="connsiteY392" fmla="*/ 6292680 h 6533995"/>
              <a:gd name="connsiteX393" fmla="*/ 5065707 w 11830043"/>
              <a:gd name="connsiteY393" fmla="*/ 6282893 h 6533995"/>
              <a:gd name="connsiteX394" fmla="*/ 5075486 w 11830043"/>
              <a:gd name="connsiteY394" fmla="*/ 6273169 h 6533995"/>
              <a:gd name="connsiteX395" fmla="*/ 4834252 w 11830043"/>
              <a:gd name="connsiteY395" fmla="*/ 6273169 h 6533995"/>
              <a:gd name="connsiteX396" fmla="*/ 4844040 w 11830043"/>
              <a:gd name="connsiteY396" fmla="*/ 6282893 h 6533995"/>
              <a:gd name="connsiteX397" fmla="*/ 4834252 w 11830043"/>
              <a:gd name="connsiteY397" fmla="*/ 6292680 h 6533995"/>
              <a:gd name="connsiteX398" fmla="*/ 4824534 w 11830043"/>
              <a:gd name="connsiteY398" fmla="*/ 6282893 h 6533995"/>
              <a:gd name="connsiteX399" fmla="*/ 4834252 w 11830043"/>
              <a:gd name="connsiteY399" fmla="*/ 6273169 h 6533995"/>
              <a:gd name="connsiteX400" fmla="*/ 4593019 w 11830043"/>
              <a:gd name="connsiteY400" fmla="*/ 6273169 h 6533995"/>
              <a:gd name="connsiteX401" fmla="*/ 4602795 w 11830043"/>
              <a:gd name="connsiteY401" fmla="*/ 6282893 h 6533995"/>
              <a:gd name="connsiteX402" fmla="*/ 4593019 w 11830043"/>
              <a:gd name="connsiteY402" fmla="*/ 6292680 h 6533995"/>
              <a:gd name="connsiteX403" fmla="*/ 4583304 w 11830043"/>
              <a:gd name="connsiteY403" fmla="*/ 6282893 h 6533995"/>
              <a:gd name="connsiteX404" fmla="*/ 4593019 w 11830043"/>
              <a:gd name="connsiteY404" fmla="*/ 6273169 h 6533995"/>
              <a:gd name="connsiteX405" fmla="*/ 4351806 w 11830043"/>
              <a:gd name="connsiteY405" fmla="*/ 6273169 h 6533995"/>
              <a:gd name="connsiteX406" fmla="*/ 4361580 w 11830043"/>
              <a:gd name="connsiteY406" fmla="*/ 6282893 h 6533995"/>
              <a:gd name="connsiteX407" fmla="*/ 4351806 w 11830043"/>
              <a:gd name="connsiteY407" fmla="*/ 6292680 h 6533995"/>
              <a:gd name="connsiteX408" fmla="*/ 4342006 w 11830043"/>
              <a:gd name="connsiteY408" fmla="*/ 6282893 h 6533995"/>
              <a:gd name="connsiteX409" fmla="*/ 4351806 w 11830043"/>
              <a:gd name="connsiteY409" fmla="*/ 6273169 h 6533995"/>
              <a:gd name="connsiteX410" fmla="*/ 4110583 w 11830043"/>
              <a:gd name="connsiteY410" fmla="*/ 6273169 h 6533995"/>
              <a:gd name="connsiteX411" fmla="*/ 4120362 w 11830043"/>
              <a:gd name="connsiteY411" fmla="*/ 6282893 h 6533995"/>
              <a:gd name="connsiteX412" fmla="*/ 4110583 w 11830043"/>
              <a:gd name="connsiteY412" fmla="*/ 6292680 h 6533995"/>
              <a:gd name="connsiteX413" fmla="*/ 4100801 w 11830043"/>
              <a:gd name="connsiteY413" fmla="*/ 6282893 h 6533995"/>
              <a:gd name="connsiteX414" fmla="*/ 4110583 w 11830043"/>
              <a:gd name="connsiteY414" fmla="*/ 6273169 h 6533995"/>
              <a:gd name="connsiteX415" fmla="*/ 3869432 w 11830043"/>
              <a:gd name="connsiteY415" fmla="*/ 6273169 h 6533995"/>
              <a:gd name="connsiteX416" fmla="*/ 3879151 w 11830043"/>
              <a:gd name="connsiteY416" fmla="*/ 6282893 h 6533995"/>
              <a:gd name="connsiteX417" fmla="*/ 3869432 w 11830043"/>
              <a:gd name="connsiteY417" fmla="*/ 6292680 h 6533995"/>
              <a:gd name="connsiteX418" fmla="*/ 3859649 w 11830043"/>
              <a:gd name="connsiteY418" fmla="*/ 6282893 h 6533995"/>
              <a:gd name="connsiteX419" fmla="*/ 3869432 w 11830043"/>
              <a:gd name="connsiteY419" fmla="*/ 6273169 h 6533995"/>
              <a:gd name="connsiteX420" fmla="*/ 3628215 w 11830043"/>
              <a:gd name="connsiteY420" fmla="*/ 6273169 h 6533995"/>
              <a:gd name="connsiteX421" fmla="*/ 3637936 w 11830043"/>
              <a:gd name="connsiteY421" fmla="*/ 6282893 h 6533995"/>
              <a:gd name="connsiteX422" fmla="*/ 3628215 w 11830043"/>
              <a:gd name="connsiteY422" fmla="*/ 6292680 h 6533995"/>
              <a:gd name="connsiteX423" fmla="*/ 3618433 w 11830043"/>
              <a:gd name="connsiteY423" fmla="*/ 6282893 h 6533995"/>
              <a:gd name="connsiteX424" fmla="*/ 3628215 w 11830043"/>
              <a:gd name="connsiteY424" fmla="*/ 6273169 h 6533995"/>
              <a:gd name="connsiteX425" fmla="*/ 3386960 w 11830043"/>
              <a:gd name="connsiteY425" fmla="*/ 6273169 h 6533995"/>
              <a:gd name="connsiteX426" fmla="*/ 3396746 w 11830043"/>
              <a:gd name="connsiteY426" fmla="*/ 6282893 h 6533995"/>
              <a:gd name="connsiteX427" fmla="*/ 3386960 w 11830043"/>
              <a:gd name="connsiteY427" fmla="*/ 6292680 h 6533995"/>
              <a:gd name="connsiteX428" fmla="*/ 3377238 w 11830043"/>
              <a:gd name="connsiteY428" fmla="*/ 6282893 h 6533995"/>
              <a:gd name="connsiteX429" fmla="*/ 3386960 w 11830043"/>
              <a:gd name="connsiteY429" fmla="*/ 6273169 h 6533995"/>
              <a:gd name="connsiteX430" fmla="*/ 3145752 w 11830043"/>
              <a:gd name="connsiteY430" fmla="*/ 6273169 h 6533995"/>
              <a:gd name="connsiteX431" fmla="*/ 3155535 w 11830043"/>
              <a:gd name="connsiteY431" fmla="*/ 6282893 h 6533995"/>
              <a:gd name="connsiteX432" fmla="*/ 3145752 w 11830043"/>
              <a:gd name="connsiteY432" fmla="*/ 6292680 h 6533995"/>
              <a:gd name="connsiteX433" fmla="*/ 3136034 w 11830043"/>
              <a:gd name="connsiteY433" fmla="*/ 6282893 h 6533995"/>
              <a:gd name="connsiteX434" fmla="*/ 3145752 w 11830043"/>
              <a:gd name="connsiteY434" fmla="*/ 6273169 h 6533995"/>
              <a:gd name="connsiteX435" fmla="*/ 2904575 w 11830043"/>
              <a:gd name="connsiteY435" fmla="*/ 6273169 h 6533995"/>
              <a:gd name="connsiteX436" fmla="*/ 2914358 w 11830043"/>
              <a:gd name="connsiteY436" fmla="*/ 6282893 h 6533995"/>
              <a:gd name="connsiteX437" fmla="*/ 2904575 w 11830043"/>
              <a:gd name="connsiteY437" fmla="*/ 6292680 h 6533995"/>
              <a:gd name="connsiteX438" fmla="*/ 2894794 w 11830043"/>
              <a:gd name="connsiteY438" fmla="*/ 6282893 h 6533995"/>
              <a:gd name="connsiteX439" fmla="*/ 2904575 w 11830043"/>
              <a:gd name="connsiteY439" fmla="*/ 6273169 h 6533995"/>
              <a:gd name="connsiteX440" fmla="*/ 2663280 w 11830043"/>
              <a:gd name="connsiteY440" fmla="*/ 6273169 h 6533995"/>
              <a:gd name="connsiteX441" fmla="*/ 2673000 w 11830043"/>
              <a:gd name="connsiteY441" fmla="*/ 6282893 h 6533995"/>
              <a:gd name="connsiteX442" fmla="*/ 2663280 w 11830043"/>
              <a:gd name="connsiteY442" fmla="*/ 6292680 h 6533995"/>
              <a:gd name="connsiteX443" fmla="*/ 2653494 w 11830043"/>
              <a:gd name="connsiteY443" fmla="*/ 6282893 h 6533995"/>
              <a:gd name="connsiteX444" fmla="*/ 2663280 w 11830043"/>
              <a:gd name="connsiteY444" fmla="*/ 6273169 h 6533995"/>
              <a:gd name="connsiteX445" fmla="*/ 2422040 w 11830043"/>
              <a:gd name="connsiteY445" fmla="*/ 6273169 h 6533995"/>
              <a:gd name="connsiteX446" fmla="*/ 2431755 w 11830043"/>
              <a:gd name="connsiteY446" fmla="*/ 6282893 h 6533995"/>
              <a:gd name="connsiteX447" fmla="*/ 2422040 w 11830043"/>
              <a:gd name="connsiteY447" fmla="*/ 6292680 h 6533995"/>
              <a:gd name="connsiteX448" fmla="*/ 2412260 w 11830043"/>
              <a:gd name="connsiteY448" fmla="*/ 6282893 h 6533995"/>
              <a:gd name="connsiteX449" fmla="*/ 2422040 w 11830043"/>
              <a:gd name="connsiteY449" fmla="*/ 6273169 h 6533995"/>
              <a:gd name="connsiteX450" fmla="*/ 2180796 w 11830043"/>
              <a:gd name="connsiteY450" fmla="*/ 6273169 h 6533995"/>
              <a:gd name="connsiteX451" fmla="*/ 2190581 w 11830043"/>
              <a:gd name="connsiteY451" fmla="*/ 6282893 h 6533995"/>
              <a:gd name="connsiteX452" fmla="*/ 2180796 w 11830043"/>
              <a:gd name="connsiteY452" fmla="*/ 6292680 h 6533995"/>
              <a:gd name="connsiteX453" fmla="*/ 2171087 w 11830043"/>
              <a:gd name="connsiteY453" fmla="*/ 6282893 h 6533995"/>
              <a:gd name="connsiteX454" fmla="*/ 2180796 w 11830043"/>
              <a:gd name="connsiteY454" fmla="*/ 6273169 h 6533995"/>
              <a:gd name="connsiteX455" fmla="*/ 1939584 w 11830043"/>
              <a:gd name="connsiteY455" fmla="*/ 6273169 h 6533995"/>
              <a:gd name="connsiteX456" fmla="*/ 1949367 w 11830043"/>
              <a:gd name="connsiteY456" fmla="*/ 6282893 h 6533995"/>
              <a:gd name="connsiteX457" fmla="*/ 1939584 w 11830043"/>
              <a:gd name="connsiteY457" fmla="*/ 6292680 h 6533995"/>
              <a:gd name="connsiteX458" fmla="*/ 1929862 w 11830043"/>
              <a:gd name="connsiteY458" fmla="*/ 6282893 h 6533995"/>
              <a:gd name="connsiteX459" fmla="*/ 1939584 w 11830043"/>
              <a:gd name="connsiteY459" fmla="*/ 6273169 h 6533995"/>
              <a:gd name="connsiteX460" fmla="*/ 1698333 w 11830043"/>
              <a:gd name="connsiteY460" fmla="*/ 6273169 h 6533995"/>
              <a:gd name="connsiteX461" fmla="*/ 1708119 w 11830043"/>
              <a:gd name="connsiteY461" fmla="*/ 6282893 h 6533995"/>
              <a:gd name="connsiteX462" fmla="*/ 1698333 w 11830043"/>
              <a:gd name="connsiteY462" fmla="*/ 6292680 h 6533995"/>
              <a:gd name="connsiteX463" fmla="*/ 1688549 w 11830043"/>
              <a:gd name="connsiteY463" fmla="*/ 6282893 h 6533995"/>
              <a:gd name="connsiteX464" fmla="*/ 1698333 w 11830043"/>
              <a:gd name="connsiteY464" fmla="*/ 6273169 h 6533995"/>
              <a:gd name="connsiteX465" fmla="*/ 1457109 w 11830043"/>
              <a:gd name="connsiteY465" fmla="*/ 6273169 h 6533995"/>
              <a:gd name="connsiteX466" fmla="*/ 1466829 w 11830043"/>
              <a:gd name="connsiteY466" fmla="*/ 6282893 h 6533995"/>
              <a:gd name="connsiteX467" fmla="*/ 1457109 w 11830043"/>
              <a:gd name="connsiteY467" fmla="*/ 6292680 h 6533995"/>
              <a:gd name="connsiteX468" fmla="*/ 1447325 w 11830043"/>
              <a:gd name="connsiteY468" fmla="*/ 6282893 h 6533995"/>
              <a:gd name="connsiteX469" fmla="*/ 1457109 w 11830043"/>
              <a:gd name="connsiteY469" fmla="*/ 6273169 h 6533995"/>
              <a:gd name="connsiteX470" fmla="*/ 1215888 w 11830043"/>
              <a:gd name="connsiteY470" fmla="*/ 6273169 h 6533995"/>
              <a:gd name="connsiteX471" fmla="*/ 1225671 w 11830043"/>
              <a:gd name="connsiteY471" fmla="*/ 6282893 h 6533995"/>
              <a:gd name="connsiteX472" fmla="*/ 1215888 w 11830043"/>
              <a:gd name="connsiteY472" fmla="*/ 6292680 h 6533995"/>
              <a:gd name="connsiteX473" fmla="*/ 1206168 w 11830043"/>
              <a:gd name="connsiteY473" fmla="*/ 6282893 h 6533995"/>
              <a:gd name="connsiteX474" fmla="*/ 1215888 w 11830043"/>
              <a:gd name="connsiteY474" fmla="*/ 6273169 h 6533995"/>
              <a:gd name="connsiteX475" fmla="*/ 974668 w 11830043"/>
              <a:gd name="connsiteY475" fmla="*/ 6273169 h 6533995"/>
              <a:gd name="connsiteX476" fmla="*/ 984451 w 11830043"/>
              <a:gd name="connsiteY476" fmla="*/ 6282893 h 6533995"/>
              <a:gd name="connsiteX477" fmla="*/ 974668 w 11830043"/>
              <a:gd name="connsiteY477" fmla="*/ 6292680 h 6533995"/>
              <a:gd name="connsiteX478" fmla="*/ 964948 w 11830043"/>
              <a:gd name="connsiteY478" fmla="*/ 6282893 h 6533995"/>
              <a:gd name="connsiteX479" fmla="*/ 974668 w 11830043"/>
              <a:gd name="connsiteY479" fmla="*/ 6273169 h 6533995"/>
              <a:gd name="connsiteX480" fmla="*/ 733448 w 11830043"/>
              <a:gd name="connsiteY480" fmla="*/ 6273169 h 6533995"/>
              <a:gd name="connsiteX481" fmla="*/ 743167 w 11830043"/>
              <a:gd name="connsiteY481" fmla="*/ 6282893 h 6533995"/>
              <a:gd name="connsiteX482" fmla="*/ 733448 w 11830043"/>
              <a:gd name="connsiteY482" fmla="*/ 6292680 h 6533995"/>
              <a:gd name="connsiteX483" fmla="*/ 723664 w 11830043"/>
              <a:gd name="connsiteY483" fmla="*/ 6282893 h 6533995"/>
              <a:gd name="connsiteX484" fmla="*/ 733448 w 11830043"/>
              <a:gd name="connsiteY484" fmla="*/ 6273169 h 6533995"/>
              <a:gd name="connsiteX485" fmla="*/ 492227 w 11830043"/>
              <a:gd name="connsiteY485" fmla="*/ 6273169 h 6533995"/>
              <a:gd name="connsiteX486" fmla="*/ 501947 w 11830043"/>
              <a:gd name="connsiteY486" fmla="*/ 6282893 h 6533995"/>
              <a:gd name="connsiteX487" fmla="*/ 492227 w 11830043"/>
              <a:gd name="connsiteY487" fmla="*/ 6292680 h 6533995"/>
              <a:gd name="connsiteX488" fmla="*/ 482443 w 11830043"/>
              <a:gd name="connsiteY488" fmla="*/ 6282893 h 6533995"/>
              <a:gd name="connsiteX489" fmla="*/ 492227 w 11830043"/>
              <a:gd name="connsiteY489" fmla="*/ 6273169 h 6533995"/>
              <a:gd name="connsiteX490" fmla="*/ 251007 w 11830043"/>
              <a:gd name="connsiteY490" fmla="*/ 6273169 h 6533995"/>
              <a:gd name="connsiteX491" fmla="*/ 260791 w 11830043"/>
              <a:gd name="connsiteY491" fmla="*/ 6282893 h 6533995"/>
              <a:gd name="connsiteX492" fmla="*/ 251007 w 11830043"/>
              <a:gd name="connsiteY492" fmla="*/ 6292680 h 6533995"/>
              <a:gd name="connsiteX493" fmla="*/ 241288 w 11830043"/>
              <a:gd name="connsiteY493" fmla="*/ 6282893 h 6533995"/>
              <a:gd name="connsiteX494" fmla="*/ 251007 w 11830043"/>
              <a:gd name="connsiteY494" fmla="*/ 6273169 h 6533995"/>
              <a:gd name="connsiteX495" fmla="*/ 9724 w 11830043"/>
              <a:gd name="connsiteY495" fmla="*/ 6273169 h 6533995"/>
              <a:gd name="connsiteX496" fmla="*/ 19508 w 11830043"/>
              <a:gd name="connsiteY496" fmla="*/ 6282893 h 6533995"/>
              <a:gd name="connsiteX497" fmla="*/ 9724 w 11830043"/>
              <a:gd name="connsiteY497" fmla="*/ 6292680 h 6533995"/>
              <a:gd name="connsiteX498" fmla="*/ 4 w 11830043"/>
              <a:gd name="connsiteY498" fmla="*/ 6282893 h 6533995"/>
              <a:gd name="connsiteX499" fmla="*/ 9724 w 11830043"/>
              <a:gd name="connsiteY499" fmla="*/ 6273169 h 6533995"/>
              <a:gd name="connsiteX500" fmla="*/ 11820259 w 11830043"/>
              <a:gd name="connsiteY500" fmla="*/ 6031918 h 6533995"/>
              <a:gd name="connsiteX501" fmla="*/ 11830043 w 11830043"/>
              <a:gd name="connsiteY501" fmla="*/ 6041642 h 6533995"/>
              <a:gd name="connsiteX502" fmla="*/ 11820259 w 11830043"/>
              <a:gd name="connsiteY502" fmla="*/ 6051429 h 6533995"/>
              <a:gd name="connsiteX503" fmla="*/ 11810539 w 11830043"/>
              <a:gd name="connsiteY503" fmla="*/ 6041642 h 6533995"/>
              <a:gd name="connsiteX504" fmla="*/ 11820259 w 11830043"/>
              <a:gd name="connsiteY504" fmla="*/ 6031918 h 6533995"/>
              <a:gd name="connsiteX505" fmla="*/ 11579030 w 11830043"/>
              <a:gd name="connsiteY505" fmla="*/ 6031918 h 6533995"/>
              <a:gd name="connsiteX506" fmla="*/ 11588815 w 11830043"/>
              <a:gd name="connsiteY506" fmla="*/ 6041642 h 6533995"/>
              <a:gd name="connsiteX507" fmla="*/ 11579030 w 11830043"/>
              <a:gd name="connsiteY507" fmla="*/ 6051429 h 6533995"/>
              <a:gd name="connsiteX508" fmla="*/ 11569310 w 11830043"/>
              <a:gd name="connsiteY508" fmla="*/ 6041642 h 6533995"/>
              <a:gd name="connsiteX509" fmla="*/ 11579030 w 11830043"/>
              <a:gd name="connsiteY509" fmla="*/ 6031918 h 6533995"/>
              <a:gd name="connsiteX510" fmla="*/ 11337802 w 11830043"/>
              <a:gd name="connsiteY510" fmla="*/ 6031918 h 6533995"/>
              <a:gd name="connsiteX511" fmla="*/ 11347587 w 11830043"/>
              <a:gd name="connsiteY511" fmla="*/ 6041642 h 6533995"/>
              <a:gd name="connsiteX512" fmla="*/ 11337802 w 11830043"/>
              <a:gd name="connsiteY512" fmla="*/ 6051429 h 6533995"/>
              <a:gd name="connsiteX513" fmla="*/ 11328082 w 11830043"/>
              <a:gd name="connsiteY513" fmla="*/ 6041642 h 6533995"/>
              <a:gd name="connsiteX514" fmla="*/ 11337802 w 11830043"/>
              <a:gd name="connsiteY514" fmla="*/ 6031918 h 6533995"/>
              <a:gd name="connsiteX515" fmla="*/ 11096574 w 11830043"/>
              <a:gd name="connsiteY515" fmla="*/ 6031918 h 6533995"/>
              <a:gd name="connsiteX516" fmla="*/ 11106294 w 11830043"/>
              <a:gd name="connsiteY516" fmla="*/ 6041642 h 6533995"/>
              <a:gd name="connsiteX517" fmla="*/ 11096574 w 11830043"/>
              <a:gd name="connsiteY517" fmla="*/ 6051429 h 6533995"/>
              <a:gd name="connsiteX518" fmla="*/ 11086790 w 11830043"/>
              <a:gd name="connsiteY518" fmla="*/ 6041642 h 6533995"/>
              <a:gd name="connsiteX519" fmla="*/ 11096574 w 11830043"/>
              <a:gd name="connsiteY519" fmla="*/ 6031918 h 6533995"/>
              <a:gd name="connsiteX520" fmla="*/ 10855345 w 11830043"/>
              <a:gd name="connsiteY520" fmla="*/ 6031918 h 6533995"/>
              <a:gd name="connsiteX521" fmla="*/ 10865065 w 11830043"/>
              <a:gd name="connsiteY521" fmla="*/ 6041642 h 6533995"/>
              <a:gd name="connsiteX522" fmla="*/ 10855345 w 11830043"/>
              <a:gd name="connsiteY522" fmla="*/ 6051429 h 6533995"/>
              <a:gd name="connsiteX523" fmla="*/ 10845625 w 11830043"/>
              <a:gd name="connsiteY523" fmla="*/ 6041642 h 6533995"/>
              <a:gd name="connsiteX524" fmla="*/ 10855345 w 11830043"/>
              <a:gd name="connsiteY524" fmla="*/ 6031918 h 6533995"/>
              <a:gd name="connsiteX525" fmla="*/ 10614116 w 11830043"/>
              <a:gd name="connsiteY525" fmla="*/ 6031918 h 6533995"/>
              <a:gd name="connsiteX526" fmla="*/ 10623901 w 11830043"/>
              <a:gd name="connsiteY526" fmla="*/ 6041642 h 6533995"/>
              <a:gd name="connsiteX527" fmla="*/ 10614116 w 11830043"/>
              <a:gd name="connsiteY527" fmla="*/ 6051429 h 6533995"/>
              <a:gd name="connsiteX528" fmla="*/ 10604396 w 11830043"/>
              <a:gd name="connsiteY528" fmla="*/ 6041642 h 6533995"/>
              <a:gd name="connsiteX529" fmla="*/ 10614116 w 11830043"/>
              <a:gd name="connsiteY529" fmla="*/ 6031918 h 6533995"/>
              <a:gd name="connsiteX530" fmla="*/ 10372888 w 11830043"/>
              <a:gd name="connsiteY530" fmla="*/ 6031918 h 6533995"/>
              <a:gd name="connsiteX531" fmla="*/ 10382673 w 11830043"/>
              <a:gd name="connsiteY531" fmla="*/ 6041642 h 6533995"/>
              <a:gd name="connsiteX532" fmla="*/ 10372888 w 11830043"/>
              <a:gd name="connsiteY532" fmla="*/ 6051429 h 6533995"/>
              <a:gd name="connsiteX533" fmla="*/ 10363168 w 11830043"/>
              <a:gd name="connsiteY533" fmla="*/ 6041642 h 6533995"/>
              <a:gd name="connsiteX534" fmla="*/ 10372888 w 11830043"/>
              <a:gd name="connsiteY534" fmla="*/ 6031918 h 6533995"/>
              <a:gd name="connsiteX535" fmla="*/ 10131660 w 11830043"/>
              <a:gd name="connsiteY535" fmla="*/ 6031918 h 6533995"/>
              <a:gd name="connsiteX536" fmla="*/ 10141444 w 11830043"/>
              <a:gd name="connsiteY536" fmla="*/ 6041642 h 6533995"/>
              <a:gd name="connsiteX537" fmla="*/ 10131660 w 11830043"/>
              <a:gd name="connsiteY537" fmla="*/ 6051429 h 6533995"/>
              <a:gd name="connsiteX538" fmla="*/ 10121940 w 11830043"/>
              <a:gd name="connsiteY538" fmla="*/ 6041642 h 6533995"/>
              <a:gd name="connsiteX539" fmla="*/ 10131660 w 11830043"/>
              <a:gd name="connsiteY539" fmla="*/ 6031918 h 6533995"/>
              <a:gd name="connsiteX540" fmla="*/ 9890432 w 11830043"/>
              <a:gd name="connsiteY540" fmla="*/ 6031918 h 6533995"/>
              <a:gd name="connsiteX541" fmla="*/ 9900152 w 11830043"/>
              <a:gd name="connsiteY541" fmla="*/ 6041642 h 6533995"/>
              <a:gd name="connsiteX542" fmla="*/ 9890432 w 11830043"/>
              <a:gd name="connsiteY542" fmla="*/ 6051429 h 6533995"/>
              <a:gd name="connsiteX543" fmla="*/ 9880648 w 11830043"/>
              <a:gd name="connsiteY543" fmla="*/ 6041642 h 6533995"/>
              <a:gd name="connsiteX544" fmla="*/ 9890432 w 11830043"/>
              <a:gd name="connsiteY544" fmla="*/ 6031918 h 6533995"/>
              <a:gd name="connsiteX545" fmla="*/ 9649203 w 11830043"/>
              <a:gd name="connsiteY545" fmla="*/ 6031918 h 6533995"/>
              <a:gd name="connsiteX546" fmla="*/ 9658923 w 11830043"/>
              <a:gd name="connsiteY546" fmla="*/ 6041642 h 6533995"/>
              <a:gd name="connsiteX547" fmla="*/ 9649203 w 11830043"/>
              <a:gd name="connsiteY547" fmla="*/ 6051429 h 6533995"/>
              <a:gd name="connsiteX548" fmla="*/ 9639483 w 11830043"/>
              <a:gd name="connsiteY548" fmla="*/ 6041642 h 6533995"/>
              <a:gd name="connsiteX549" fmla="*/ 9649203 w 11830043"/>
              <a:gd name="connsiteY549" fmla="*/ 6031918 h 6533995"/>
              <a:gd name="connsiteX550" fmla="*/ 9417695 w 11830043"/>
              <a:gd name="connsiteY550" fmla="*/ 6031918 h 6533995"/>
              <a:gd name="connsiteX551" fmla="*/ 9427416 w 11830043"/>
              <a:gd name="connsiteY551" fmla="*/ 6041642 h 6533995"/>
              <a:gd name="connsiteX552" fmla="*/ 9417695 w 11830043"/>
              <a:gd name="connsiteY552" fmla="*/ 6051429 h 6533995"/>
              <a:gd name="connsiteX553" fmla="*/ 9407911 w 11830043"/>
              <a:gd name="connsiteY553" fmla="*/ 6041642 h 6533995"/>
              <a:gd name="connsiteX554" fmla="*/ 9417695 w 11830043"/>
              <a:gd name="connsiteY554" fmla="*/ 6031918 h 6533995"/>
              <a:gd name="connsiteX555" fmla="*/ 9176467 w 11830043"/>
              <a:gd name="connsiteY555" fmla="*/ 6031918 h 6533995"/>
              <a:gd name="connsiteX556" fmla="*/ 9186187 w 11830043"/>
              <a:gd name="connsiteY556" fmla="*/ 6041642 h 6533995"/>
              <a:gd name="connsiteX557" fmla="*/ 9176467 w 11830043"/>
              <a:gd name="connsiteY557" fmla="*/ 6051429 h 6533995"/>
              <a:gd name="connsiteX558" fmla="*/ 9166683 w 11830043"/>
              <a:gd name="connsiteY558" fmla="*/ 6041642 h 6533995"/>
              <a:gd name="connsiteX559" fmla="*/ 9176467 w 11830043"/>
              <a:gd name="connsiteY559" fmla="*/ 6031918 h 6533995"/>
              <a:gd name="connsiteX560" fmla="*/ 8935237 w 11830043"/>
              <a:gd name="connsiteY560" fmla="*/ 6031918 h 6533995"/>
              <a:gd name="connsiteX561" fmla="*/ 8944958 w 11830043"/>
              <a:gd name="connsiteY561" fmla="*/ 6041642 h 6533995"/>
              <a:gd name="connsiteX562" fmla="*/ 8935237 w 11830043"/>
              <a:gd name="connsiteY562" fmla="*/ 6051429 h 6533995"/>
              <a:gd name="connsiteX563" fmla="*/ 8925454 w 11830043"/>
              <a:gd name="connsiteY563" fmla="*/ 6041642 h 6533995"/>
              <a:gd name="connsiteX564" fmla="*/ 8935237 w 11830043"/>
              <a:gd name="connsiteY564" fmla="*/ 6031918 h 6533995"/>
              <a:gd name="connsiteX565" fmla="*/ 8694009 w 11830043"/>
              <a:gd name="connsiteY565" fmla="*/ 6031918 h 6533995"/>
              <a:gd name="connsiteX566" fmla="*/ 8703730 w 11830043"/>
              <a:gd name="connsiteY566" fmla="*/ 6041642 h 6533995"/>
              <a:gd name="connsiteX567" fmla="*/ 8694009 w 11830043"/>
              <a:gd name="connsiteY567" fmla="*/ 6051429 h 6533995"/>
              <a:gd name="connsiteX568" fmla="*/ 8684289 w 11830043"/>
              <a:gd name="connsiteY568" fmla="*/ 6041642 h 6533995"/>
              <a:gd name="connsiteX569" fmla="*/ 8694009 w 11830043"/>
              <a:gd name="connsiteY569" fmla="*/ 6031918 h 6533995"/>
              <a:gd name="connsiteX570" fmla="*/ 8452781 w 11830043"/>
              <a:gd name="connsiteY570" fmla="*/ 6031918 h 6533995"/>
              <a:gd name="connsiteX571" fmla="*/ 8462566 w 11830043"/>
              <a:gd name="connsiteY571" fmla="*/ 6041642 h 6533995"/>
              <a:gd name="connsiteX572" fmla="*/ 8452781 w 11830043"/>
              <a:gd name="connsiteY572" fmla="*/ 6051429 h 6533995"/>
              <a:gd name="connsiteX573" fmla="*/ 8443061 w 11830043"/>
              <a:gd name="connsiteY573" fmla="*/ 6041642 h 6533995"/>
              <a:gd name="connsiteX574" fmla="*/ 8452781 w 11830043"/>
              <a:gd name="connsiteY574" fmla="*/ 6031918 h 6533995"/>
              <a:gd name="connsiteX575" fmla="*/ 8211553 w 11830043"/>
              <a:gd name="connsiteY575" fmla="*/ 6031918 h 6533995"/>
              <a:gd name="connsiteX576" fmla="*/ 8221273 w 11830043"/>
              <a:gd name="connsiteY576" fmla="*/ 6041642 h 6533995"/>
              <a:gd name="connsiteX577" fmla="*/ 8211553 w 11830043"/>
              <a:gd name="connsiteY577" fmla="*/ 6051429 h 6533995"/>
              <a:gd name="connsiteX578" fmla="*/ 8201769 w 11830043"/>
              <a:gd name="connsiteY578" fmla="*/ 6041642 h 6533995"/>
              <a:gd name="connsiteX579" fmla="*/ 8211553 w 11830043"/>
              <a:gd name="connsiteY579" fmla="*/ 6031918 h 6533995"/>
              <a:gd name="connsiteX580" fmla="*/ 7970260 w 11830043"/>
              <a:gd name="connsiteY580" fmla="*/ 6031918 h 6533995"/>
              <a:gd name="connsiteX581" fmla="*/ 7980044 w 11830043"/>
              <a:gd name="connsiteY581" fmla="*/ 6041642 h 6533995"/>
              <a:gd name="connsiteX582" fmla="*/ 7970260 w 11830043"/>
              <a:gd name="connsiteY582" fmla="*/ 6051429 h 6533995"/>
              <a:gd name="connsiteX583" fmla="*/ 7960477 w 11830043"/>
              <a:gd name="connsiteY583" fmla="*/ 6041642 h 6533995"/>
              <a:gd name="connsiteX584" fmla="*/ 7970260 w 11830043"/>
              <a:gd name="connsiteY584" fmla="*/ 6031918 h 6533995"/>
              <a:gd name="connsiteX585" fmla="*/ 7729032 w 11830043"/>
              <a:gd name="connsiteY585" fmla="*/ 6031918 h 6533995"/>
              <a:gd name="connsiteX586" fmla="*/ 7738753 w 11830043"/>
              <a:gd name="connsiteY586" fmla="*/ 6041642 h 6533995"/>
              <a:gd name="connsiteX587" fmla="*/ 7729032 w 11830043"/>
              <a:gd name="connsiteY587" fmla="*/ 6051429 h 6533995"/>
              <a:gd name="connsiteX588" fmla="*/ 7719249 w 11830043"/>
              <a:gd name="connsiteY588" fmla="*/ 6041642 h 6533995"/>
              <a:gd name="connsiteX589" fmla="*/ 7729032 w 11830043"/>
              <a:gd name="connsiteY589" fmla="*/ 6031918 h 6533995"/>
              <a:gd name="connsiteX590" fmla="*/ 7487803 w 11830043"/>
              <a:gd name="connsiteY590" fmla="*/ 6031918 h 6533995"/>
              <a:gd name="connsiteX591" fmla="*/ 7497524 w 11830043"/>
              <a:gd name="connsiteY591" fmla="*/ 6041642 h 6533995"/>
              <a:gd name="connsiteX592" fmla="*/ 7487803 w 11830043"/>
              <a:gd name="connsiteY592" fmla="*/ 6051429 h 6533995"/>
              <a:gd name="connsiteX593" fmla="*/ 7478019 w 11830043"/>
              <a:gd name="connsiteY593" fmla="*/ 6041642 h 6533995"/>
              <a:gd name="connsiteX594" fmla="*/ 7487803 w 11830043"/>
              <a:gd name="connsiteY594" fmla="*/ 6031918 h 6533995"/>
              <a:gd name="connsiteX595" fmla="*/ 7246575 w 11830043"/>
              <a:gd name="connsiteY595" fmla="*/ 6031918 h 6533995"/>
              <a:gd name="connsiteX596" fmla="*/ 7256359 w 11830043"/>
              <a:gd name="connsiteY596" fmla="*/ 6041642 h 6533995"/>
              <a:gd name="connsiteX597" fmla="*/ 7246575 w 11830043"/>
              <a:gd name="connsiteY597" fmla="*/ 6051429 h 6533995"/>
              <a:gd name="connsiteX598" fmla="*/ 7236855 w 11830043"/>
              <a:gd name="connsiteY598" fmla="*/ 6041642 h 6533995"/>
              <a:gd name="connsiteX599" fmla="*/ 7246575 w 11830043"/>
              <a:gd name="connsiteY599" fmla="*/ 6031918 h 6533995"/>
              <a:gd name="connsiteX600" fmla="*/ 7005346 w 11830043"/>
              <a:gd name="connsiteY600" fmla="*/ 6031918 h 6533995"/>
              <a:gd name="connsiteX601" fmla="*/ 7015130 w 11830043"/>
              <a:gd name="connsiteY601" fmla="*/ 6041642 h 6533995"/>
              <a:gd name="connsiteX602" fmla="*/ 7005346 w 11830043"/>
              <a:gd name="connsiteY602" fmla="*/ 6051429 h 6533995"/>
              <a:gd name="connsiteX603" fmla="*/ 6995626 w 11830043"/>
              <a:gd name="connsiteY603" fmla="*/ 6041642 h 6533995"/>
              <a:gd name="connsiteX604" fmla="*/ 7005346 w 11830043"/>
              <a:gd name="connsiteY604" fmla="*/ 6031918 h 6533995"/>
              <a:gd name="connsiteX605" fmla="*/ 6764118 w 11830043"/>
              <a:gd name="connsiteY605" fmla="*/ 6031918 h 6533995"/>
              <a:gd name="connsiteX606" fmla="*/ 6773902 w 11830043"/>
              <a:gd name="connsiteY606" fmla="*/ 6041642 h 6533995"/>
              <a:gd name="connsiteX607" fmla="*/ 6764118 w 11830043"/>
              <a:gd name="connsiteY607" fmla="*/ 6051429 h 6533995"/>
              <a:gd name="connsiteX608" fmla="*/ 6754335 w 11830043"/>
              <a:gd name="connsiteY608" fmla="*/ 6041642 h 6533995"/>
              <a:gd name="connsiteX609" fmla="*/ 6764118 w 11830043"/>
              <a:gd name="connsiteY609" fmla="*/ 6031918 h 6533995"/>
              <a:gd name="connsiteX610" fmla="*/ 6522889 w 11830043"/>
              <a:gd name="connsiteY610" fmla="*/ 6031918 h 6533995"/>
              <a:gd name="connsiteX611" fmla="*/ 6532610 w 11830043"/>
              <a:gd name="connsiteY611" fmla="*/ 6041642 h 6533995"/>
              <a:gd name="connsiteX612" fmla="*/ 6522889 w 11830043"/>
              <a:gd name="connsiteY612" fmla="*/ 6051429 h 6533995"/>
              <a:gd name="connsiteX613" fmla="*/ 6513105 w 11830043"/>
              <a:gd name="connsiteY613" fmla="*/ 6041642 h 6533995"/>
              <a:gd name="connsiteX614" fmla="*/ 6522889 w 11830043"/>
              <a:gd name="connsiteY614" fmla="*/ 6031918 h 6533995"/>
              <a:gd name="connsiteX615" fmla="*/ 6281661 w 11830043"/>
              <a:gd name="connsiteY615" fmla="*/ 6031918 h 6533995"/>
              <a:gd name="connsiteX616" fmla="*/ 6291381 w 11830043"/>
              <a:gd name="connsiteY616" fmla="*/ 6041642 h 6533995"/>
              <a:gd name="connsiteX617" fmla="*/ 6281661 w 11830043"/>
              <a:gd name="connsiteY617" fmla="*/ 6051429 h 6533995"/>
              <a:gd name="connsiteX618" fmla="*/ 6271877 w 11830043"/>
              <a:gd name="connsiteY618" fmla="*/ 6041642 h 6533995"/>
              <a:gd name="connsiteX619" fmla="*/ 6281661 w 11830043"/>
              <a:gd name="connsiteY619" fmla="*/ 6031918 h 6533995"/>
              <a:gd name="connsiteX620" fmla="*/ 6040432 w 11830043"/>
              <a:gd name="connsiteY620" fmla="*/ 6031918 h 6533995"/>
              <a:gd name="connsiteX621" fmla="*/ 6050216 w 11830043"/>
              <a:gd name="connsiteY621" fmla="*/ 6041642 h 6533995"/>
              <a:gd name="connsiteX622" fmla="*/ 6040432 w 11830043"/>
              <a:gd name="connsiteY622" fmla="*/ 6051429 h 6533995"/>
              <a:gd name="connsiteX623" fmla="*/ 6030712 w 11830043"/>
              <a:gd name="connsiteY623" fmla="*/ 6041642 h 6533995"/>
              <a:gd name="connsiteX624" fmla="*/ 6040432 w 11830043"/>
              <a:gd name="connsiteY624" fmla="*/ 6031918 h 6533995"/>
              <a:gd name="connsiteX625" fmla="*/ 5799205 w 11830043"/>
              <a:gd name="connsiteY625" fmla="*/ 6031918 h 6533995"/>
              <a:gd name="connsiteX626" fmla="*/ 5808989 w 11830043"/>
              <a:gd name="connsiteY626" fmla="*/ 6041642 h 6533995"/>
              <a:gd name="connsiteX627" fmla="*/ 5799205 w 11830043"/>
              <a:gd name="connsiteY627" fmla="*/ 6051429 h 6533995"/>
              <a:gd name="connsiteX628" fmla="*/ 5789486 w 11830043"/>
              <a:gd name="connsiteY628" fmla="*/ 6041642 h 6533995"/>
              <a:gd name="connsiteX629" fmla="*/ 5799205 w 11830043"/>
              <a:gd name="connsiteY629" fmla="*/ 6031918 h 6533995"/>
              <a:gd name="connsiteX630" fmla="*/ 5557992 w 11830043"/>
              <a:gd name="connsiteY630" fmla="*/ 6031918 h 6533995"/>
              <a:gd name="connsiteX631" fmla="*/ 5567774 w 11830043"/>
              <a:gd name="connsiteY631" fmla="*/ 6041642 h 6533995"/>
              <a:gd name="connsiteX632" fmla="*/ 5557992 w 11830043"/>
              <a:gd name="connsiteY632" fmla="*/ 6051429 h 6533995"/>
              <a:gd name="connsiteX633" fmla="*/ 5548208 w 11830043"/>
              <a:gd name="connsiteY633" fmla="*/ 6041642 h 6533995"/>
              <a:gd name="connsiteX634" fmla="*/ 5557992 w 11830043"/>
              <a:gd name="connsiteY634" fmla="*/ 6031918 h 6533995"/>
              <a:gd name="connsiteX635" fmla="*/ 5316710 w 11830043"/>
              <a:gd name="connsiteY635" fmla="*/ 6031918 h 6533995"/>
              <a:gd name="connsiteX636" fmla="*/ 5326432 w 11830043"/>
              <a:gd name="connsiteY636" fmla="*/ 6041642 h 6533995"/>
              <a:gd name="connsiteX637" fmla="*/ 5316710 w 11830043"/>
              <a:gd name="connsiteY637" fmla="*/ 6051429 h 6533995"/>
              <a:gd name="connsiteX638" fmla="*/ 5306926 w 11830043"/>
              <a:gd name="connsiteY638" fmla="*/ 6041642 h 6533995"/>
              <a:gd name="connsiteX639" fmla="*/ 5316710 w 11830043"/>
              <a:gd name="connsiteY639" fmla="*/ 6031918 h 6533995"/>
              <a:gd name="connsiteX640" fmla="*/ 5075486 w 11830043"/>
              <a:gd name="connsiteY640" fmla="*/ 6031918 h 6533995"/>
              <a:gd name="connsiteX641" fmla="*/ 5085202 w 11830043"/>
              <a:gd name="connsiteY641" fmla="*/ 6041642 h 6533995"/>
              <a:gd name="connsiteX642" fmla="*/ 5075486 w 11830043"/>
              <a:gd name="connsiteY642" fmla="*/ 6051429 h 6533995"/>
              <a:gd name="connsiteX643" fmla="*/ 5065705 w 11830043"/>
              <a:gd name="connsiteY643" fmla="*/ 6041642 h 6533995"/>
              <a:gd name="connsiteX644" fmla="*/ 5075486 w 11830043"/>
              <a:gd name="connsiteY644" fmla="*/ 6031918 h 6533995"/>
              <a:gd name="connsiteX645" fmla="*/ 4834252 w 11830043"/>
              <a:gd name="connsiteY645" fmla="*/ 6031918 h 6533995"/>
              <a:gd name="connsiteX646" fmla="*/ 4844040 w 11830043"/>
              <a:gd name="connsiteY646" fmla="*/ 6041642 h 6533995"/>
              <a:gd name="connsiteX647" fmla="*/ 4834252 w 11830043"/>
              <a:gd name="connsiteY647" fmla="*/ 6051429 h 6533995"/>
              <a:gd name="connsiteX648" fmla="*/ 4824534 w 11830043"/>
              <a:gd name="connsiteY648" fmla="*/ 6041642 h 6533995"/>
              <a:gd name="connsiteX649" fmla="*/ 4834252 w 11830043"/>
              <a:gd name="connsiteY649" fmla="*/ 6031918 h 6533995"/>
              <a:gd name="connsiteX650" fmla="*/ 4593019 w 11830043"/>
              <a:gd name="connsiteY650" fmla="*/ 6031918 h 6533995"/>
              <a:gd name="connsiteX651" fmla="*/ 4602795 w 11830043"/>
              <a:gd name="connsiteY651" fmla="*/ 6041642 h 6533995"/>
              <a:gd name="connsiteX652" fmla="*/ 4593019 w 11830043"/>
              <a:gd name="connsiteY652" fmla="*/ 6051429 h 6533995"/>
              <a:gd name="connsiteX653" fmla="*/ 4583304 w 11830043"/>
              <a:gd name="connsiteY653" fmla="*/ 6041642 h 6533995"/>
              <a:gd name="connsiteX654" fmla="*/ 4593019 w 11830043"/>
              <a:gd name="connsiteY654" fmla="*/ 6031918 h 6533995"/>
              <a:gd name="connsiteX655" fmla="*/ 4351806 w 11830043"/>
              <a:gd name="connsiteY655" fmla="*/ 6031918 h 6533995"/>
              <a:gd name="connsiteX656" fmla="*/ 4361580 w 11830043"/>
              <a:gd name="connsiteY656" fmla="*/ 6041642 h 6533995"/>
              <a:gd name="connsiteX657" fmla="*/ 4351806 w 11830043"/>
              <a:gd name="connsiteY657" fmla="*/ 6051429 h 6533995"/>
              <a:gd name="connsiteX658" fmla="*/ 4342006 w 11830043"/>
              <a:gd name="connsiteY658" fmla="*/ 6041642 h 6533995"/>
              <a:gd name="connsiteX659" fmla="*/ 4351806 w 11830043"/>
              <a:gd name="connsiteY659" fmla="*/ 6031918 h 6533995"/>
              <a:gd name="connsiteX660" fmla="*/ 4110583 w 11830043"/>
              <a:gd name="connsiteY660" fmla="*/ 6031918 h 6533995"/>
              <a:gd name="connsiteX661" fmla="*/ 4120362 w 11830043"/>
              <a:gd name="connsiteY661" fmla="*/ 6041642 h 6533995"/>
              <a:gd name="connsiteX662" fmla="*/ 4110583 w 11830043"/>
              <a:gd name="connsiteY662" fmla="*/ 6051429 h 6533995"/>
              <a:gd name="connsiteX663" fmla="*/ 4100801 w 11830043"/>
              <a:gd name="connsiteY663" fmla="*/ 6041642 h 6533995"/>
              <a:gd name="connsiteX664" fmla="*/ 4110583 w 11830043"/>
              <a:gd name="connsiteY664" fmla="*/ 6031918 h 6533995"/>
              <a:gd name="connsiteX665" fmla="*/ 3869432 w 11830043"/>
              <a:gd name="connsiteY665" fmla="*/ 6031918 h 6533995"/>
              <a:gd name="connsiteX666" fmla="*/ 3879151 w 11830043"/>
              <a:gd name="connsiteY666" fmla="*/ 6041642 h 6533995"/>
              <a:gd name="connsiteX667" fmla="*/ 3869432 w 11830043"/>
              <a:gd name="connsiteY667" fmla="*/ 6051429 h 6533995"/>
              <a:gd name="connsiteX668" fmla="*/ 3859649 w 11830043"/>
              <a:gd name="connsiteY668" fmla="*/ 6041642 h 6533995"/>
              <a:gd name="connsiteX669" fmla="*/ 3869432 w 11830043"/>
              <a:gd name="connsiteY669" fmla="*/ 6031918 h 6533995"/>
              <a:gd name="connsiteX670" fmla="*/ 3628215 w 11830043"/>
              <a:gd name="connsiteY670" fmla="*/ 6031918 h 6533995"/>
              <a:gd name="connsiteX671" fmla="*/ 3637936 w 11830043"/>
              <a:gd name="connsiteY671" fmla="*/ 6041642 h 6533995"/>
              <a:gd name="connsiteX672" fmla="*/ 3628215 w 11830043"/>
              <a:gd name="connsiteY672" fmla="*/ 6051429 h 6533995"/>
              <a:gd name="connsiteX673" fmla="*/ 3618433 w 11830043"/>
              <a:gd name="connsiteY673" fmla="*/ 6041642 h 6533995"/>
              <a:gd name="connsiteX674" fmla="*/ 3628215 w 11830043"/>
              <a:gd name="connsiteY674" fmla="*/ 6031918 h 6533995"/>
              <a:gd name="connsiteX675" fmla="*/ 3386960 w 11830043"/>
              <a:gd name="connsiteY675" fmla="*/ 6031918 h 6533995"/>
              <a:gd name="connsiteX676" fmla="*/ 3396745 w 11830043"/>
              <a:gd name="connsiteY676" fmla="*/ 6041642 h 6533995"/>
              <a:gd name="connsiteX677" fmla="*/ 3386960 w 11830043"/>
              <a:gd name="connsiteY677" fmla="*/ 6051429 h 6533995"/>
              <a:gd name="connsiteX678" fmla="*/ 3377238 w 11830043"/>
              <a:gd name="connsiteY678" fmla="*/ 6041642 h 6533995"/>
              <a:gd name="connsiteX679" fmla="*/ 3386960 w 11830043"/>
              <a:gd name="connsiteY679" fmla="*/ 6031918 h 6533995"/>
              <a:gd name="connsiteX680" fmla="*/ 3145752 w 11830043"/>
              <a:gd name="connsiteY680" fmla="*/ 6031918 h 6533995"/>
              <a:gd name="connsiteX681" fmla="*/ 3155534 w 11830043"/>
              <a:gd name="connsiteY681" fmla="*/ 6041642 h 6533995"/>
              <a:gd name="connsiteX682" fmla="*/ 3145752 w 11830043"/>
              <a:gd name="connsiteY682" fmla="*/ 6051429 h 6533995"/>
              <a:gd name="connsiteX683" fmla="*/ 3136034 w 11830043"/>
              <a:gd name="connsiteY683" fmla="*/ 6041642 h 6533995"/>
              <a:gd name="connsiteX684" fmla="*/ 3145752 w 11830043"/>
              <a:gd name="connsiteY684" fmla="*/ 6031918 h 6533995"/>
              <a:gd name="connsiteX685" fmla="*/ 2904575 w 11830043"/>
              <a:gd name="connsiteY685" fmla="*/ 6031918 h 6533995"/>
              <a:gd name="connsiteX686" fmla="*/ 2914358 w 11830043"/>
              <a:gd name="connsiteY686" fmla="*/ 6041642 h 6533995"/>
              <a:gd name="connsiteX687" fmla="*/ 2904575 w 11830043"/>
              <a:gd name="connsiteY687" fmla="*/ 6051429 h 6533995"/>
              <a:gd name="connsiteX688" fmla="*/ 2894793 w 11830043"/>
              <a:gd name="connsiteY688" fmla="*/ 6041642 h 6533995"/>
              <a:gd name="connsiteX689" fmla="*/ 2904575 w 11830043"/>
              <a:gd name="connsiteY689" fmla="*/ 6031918 h 6533995"/>
              <a:gd name="connsiteX690" fmla="*/ 2663275 w 11830043"/>
              <a:gd name="connsiteY690" fmla="*/ 6031918 h 6533995"/>
              <a:gd name="connsiteX691" fmla="*/ 2673000 w 11830043"/>
              <a:gd name="connsiteY691" fmla="*/ 6041642 h 6533995"/>
              <a:gd name="connsiteX692" fmla="*/ 2663275 w 11830043"/>
              <a:gd name="connsiteY692" fmla="*/ 6051429 h 6533995"/>
              <a:gd name="connsiteX693" fmla="*/ 2653494 w 11830043"/>
              <a:gd name="connsiteY693" fmla="*/ 6041642 h 6533995"/>
              <a:gd name="connsiteX694" fmla="*/ 2663275 w 11830043"/>
              <a:gd name="connsiteY694" fmla="*/ 6031918 h 6533995"/>
              <a:gd name="connsiteX695" fmla="*/ 2422040 w 11830043"/>
              <a:gd name="connsiteY695" fmla="*/ 6031918 h 6533995"/>
              <a:gd name="connsiteX696" fmla="*/ 2431755 w 11830043"/>
              <a:gd name="connsiteY696" fmla="*/ 6041642 h 6533995"/>
              <a:gd name="connsiteX697" fmla="*/ 2422040 w 11830043"/>
              <a:gd name="connsiteY697" fmla="*/ 6051429 h 6533995"/>
              <a:gd name="connsiteX698" fmla="*/ 2412260 w 11830043"/>
              <a:gd name="connsiteY698" fmla="*/ 6041642 h 6533995"/>
              <a:gd name="connsiteX699" fmla="*/ 2422040 w 11830043"/>
              <a:gd name="connsiteY699" fmla="*/ 6031918 h 6533995"/>
              <a:gd name="connsiteX700" fmla="*/ 2180796 w 11830043"/>
              <a:gd name="connsiteY700" fmla="*/ 6031918 h 6533995"/>
              <a:gd name="connsiteX701" fmla="*/ 2190581 w 11830043"/>
              <a:gd name="connsiteY701" fmla="*/ 6041642 h 6533995"/>
              <a:gd name="connsiteX702" fmla="*/ 2180796 w 11830043"/>
              <a:gd name="connsiteY702" fmla="*/ 6051429 h 6533995"/>
              <a:gd name="connsiteX703" fmla="*/ 2171087 w 11830043"/>
              <a:gd name="connsiteY703" fmla="*/ 6041642 h 6533995"/>
              <a:gd name="connsiteX704" fmla="*/ 2180796 w 11830043"/>
              <a:gd name="connsiteY704" fmla="*/ 6031918 h 6533995"/>
              <a:gd name="connsiteX705" fmla="*/ 1939584 w 11830043"/>
              <a:gd name="connsiteY705" fmla="*/ 6031918 h 6533995"/>
              <a:gd name="connsiteX706" fmla="*/ 1949367 w 11830043"/>
              <a:gd name="connsiteY706" fmla="*/ 6041642 h 6533995"/>
              <a:gd name="connsiteX707" fmla="*/ 1939584 w 11830043"/>
              <a:gd name="connsiteY707" fmla="*/ 6051429 h 6533995"/>
              <a:gd name="connsiteX708" fmla="*/ 1929862 w 11830043"/>
              <a:gd name="connsiteY708" fmla="*/ 6041642 h 6533995"/>
              <a:gd name="connsiteX709" fmla="*/ 1939584 w 11830043"/>
              <a:gd name="connsiteY709" fmla="*/ 6031918 h 6533995"/>
              <a:gd name="connsiteX710" fmla="*/ 1698333 w 11830043"/>
              <a:gd name="connsiteY710" fmla="*/ 6031918 h 6533995"/>
              <a:gd name="connsiteX711" fmla="*/ 1708119 w 11830043"/>
              <a:gd name="connsiteY711" fmla="*/ 6041642 h 6533995"/>
              <a:gd name="connsiteX712" fmla="*/ 1698333 w 11830043"/>
              <a:gd name="connsiteY712" fmla="*/ 6051429 h 6533995"/>
              <a:gd name="connsiteX713" fmla="*/ 1688548 w 11830043"/>
              <a:gd name="connsiteY713" fmla="*/ 6041642 h 6533995"/>
              <a:gd name="connsiteX714" fmla="*/ 1698333 w 11830043"/>
              <a:gd name="connsiteY714" fmla="*/ 6031918 h 6533995"/>
              <a:gd name="connsiteX715" fmla="*/ 1457109 w 11830043"/>
              <a:gd name="connsiteY715" fmla="*/ 6031918 h 6533995"/>
              <a:gd name="connsiteX716" fmla="*/ 1466829 w 11830043"/>
              <a:gd name="connsiteY716" fmla="*/ 6041642 h 6533995"/>
              <a:gd name="connsiteX717" fmla="*/ 1457109 w 11830043"/>
              <a:gd name="connsiteY717" fmla="*/ 6051429 h 6533995"/>
              <a:gd name="connsiteX718" fmla="*/ 1447325 w 11830043"/>
              <a:gd name="connsiteY718" fmla="*/ 6041642 h 6533995"/>
              <a:gd name="connsiteX719" fmla="*/ 1457109 w 11830043"/>
              <a:gd name="connsiteY719" fmla="*/ 6031918 h 6533995"/>
              <a:gd name="connsiteX720" fmla="*/ 1215887 w 11830043"/>
              <a:gd name="connsiteY720" fmla="*/ 6031918 h 6533995"/>
              <a:gd name="connsiteX721" fmla="*/ 1225671 w 11830043"/>
              <a:gd name="connsiteY721" fmla="*/ 6041642 h 6533995"/>
              <a:gd name="connsiteX722" fmla="*/ 1215887 w 11830043"/>
              <a:gd name="connsiteY722" fmla="*/ 6051429 h 6533995"/>
              <a:gd name="connsiteX723" fmla="*/ 1206168 w 11830043"/>
              <a:gd name="connsiteY723" fmla="*/ 6041642 h 6533995"/>
              <a:gd name="connsiteX724" fmla="*/ 1215887 w 11830043"/>
              <a:gd name="connsiteY724" fmla="*/ 6031918 h 6533995"/>
              <a:gd name="connsiteX725" fmla="*/ 974667 w 11830043"/>
              <a:gd name="connsiteY725" fmla="*/ 6031918 h 6533995"/>
              <a:gd name="connsiteX726" fmla="*/ 984451 w 11830043"/>
              <a:gd name="connsiteY726" fmla="*/ 6041642 h 6533995"/>
              <a:gd name="connsiteX727" fmla="*/ 974667 w 11830043"/>
              <a:gd name="connsiteY727" fmla="*/ 6051429 h 6533995"/>
              <a:gd name="connsiteX728" fmla="*/ 964947 w 11830043"/>
              <a:gd name="connsiteY728" fmla="*/ 6041642 h 6533995"/>
              <a:gd name="connsiteX729" fmla="*/ 974667 w 11830043"/>
              <a:gd name="connsiteY729" fmla="*/ 6031918 h 6533995"/>
              <a:gd name="connsiteX730" fmla="*/ 733447 w 11830043"/>
              <a:gd name="connsiteY730" fmla="*/ 6031918 h 6533995"/>
              <a:gd name="connsiteX731" fmla="*/ 743167 w 11830043"/>
              <a:gd name="connsiteY731" fmla="*/ 6041642 h 6533995"/>
              <a:gd name="connsiteX732" fmla="*/ 733447 w 11830043"/>
              <a:gd name="connsiteY732" fmla="*/ 6051429 h 6533995"/>
              <a:gd name="connsiteX733" fmla="*/ 723664 w 11830043"/>
              <a:gd name="connsiteY733" fmla="*/ 6041642 h 6533995"/>
              <a:gd name="connsiteX734" fmla="*/ 733447 w 11830043"/>
              <a:gd name="connsiteY734" fmla="*/ 6031918 h 6533995"/>
              <a:gd name="connsiteX735" fmla="*/ 492227 w 11830043"/>
              <a:gd name="connsiteY735" fmla="*/ 6031918 h 6533995"/>
              <a:gd name="connsiteX736" fmla="*/ 501947 w 11830043"/>
              <a:gd name="connsiteY736" fmla="*/ 6041642 h 6533995"/>
              <a:gd name="connsiteX737" fmla="*/ 492227 w 11830043"/>
              <a:gd name="connsiteY737" fmla="*/ 6051429 h 6533995"/>
              <a:gd name="connsiteX738" fmla="*/ 482443 w 11830043"/>
              <a:gd name="connsiteY738" fmla="*/ 6041642 h 6533995"/>
              <a:gd name="connsiteX739" fmla="*/ 492227 w 11830043"/>
              <a:gd name="connsiteY739" fmla="*/ 6031918 h 6533995"/>
              <a:gd name="connsiteX740" fmla="*/ 251007 w 11830043"/>
              <a:gd name="connsiteY740" fmla="*/ 6031918 h 6533995"/>
              <a:gd name="connsiteX741" fmla="*/ 260791 w 11830043"/>
              <a:gd name="connsiteY741" fmla="*/ 6041642 h 6533995"/>
              <a:gd name="connsiteX742" fmla="*/ 251007 w 11830043"/>
              <a:gd name="connsiteY742" fmla="*/ 6051429 h 6533995"/>
              <a:gd name="connsiteX743" fmla="*/ 241287 w 11830043"/>
              <a:gd name="connsiteY743" fmla="*/ 6041642 h 6533995"/>
              <a:gd name="connsiteX744" fmla="*/ 251007 w 11830043"/>
              <a:gd name="connsiteY744" fmla="*/ 6031918 h 6533995"/>
              <a:gd name="connsiteX745" fmla="*/ 9724 w 11830043"/>
              <a:gd name="connsiteY745" fmla="*/ 6031918 h 6533995"/>
              <a:gd name="connsiteX746" fmla="*/ 19508 w 11830043"/>
              <a:gd name="connsiteY746" fmla="*/ 6041642 h 6533995"/>
              <a:gd name="connsiteX747" fmla="*/ 9724 w 11830043"/>
              <a:gd name="connsiteY747" fmla="*/ 6051429 h 6533995"/>
              <a:gd name="connsiteX748" fmla="*/ 4 w 11830043"/>
              <a:gd name="connsiteY748" fmla="*/ 6041642 h 6533995"/>
              <a:gd name="connsiteX749" fmla="*/ 9724 w 11830043"/>
              <a:gd name="connsiteY749" fmla="*/ 6031918 h 6533995"/>
              <a:gd name="connsiteX750" fmla="*/ 11820259 w 11830043"/>
              <a:gd name="connsiteY750" fmla="*/ 5790603 h 6533995"/>
              <a:gd name="connsiteX751" fmla="*/ 11830043 w 11830043"/>
              <a:gd name="connsiteY751" fmla="*/ 5800390 h 6533995"/>
              <a:gd name="connsiteX752" fmla="*/ 11820259 w 11830043"/>
              <a:gd name="connsiteY752" fmla="*/ 5810114 h 6533995"/>
              <a:gd name="connsiteX753" fmla="*/ 11810539 w 11830043"/>
              <a:gd name="connsiteY753" fmla="*/ 5800390 h 6533995"/>
              <a:gd name="connsiteX754" fmla="*/ 11820259 w 11830043"/>
              <a:gd name="connsiteY754" fmla="*/ 5790603 h 6533995"/>
              <a:gd name="connsiteX755" fmla="*/ 11579030 w 11830043"/>
              <a:gd name="connsiteY755" fmla="*/ 5790603 h 6533995"/>
              <a:gd name="connsiteX756" fmla="*/ 11588815 w 11830043"/>
              <a:gd name="connsiteY756" fmla="*/ 5800390 h 6533995"/>
              <a:gd name="connsiteX757" fmla="*/ 11579030 w 11830043"/>
              <a:gd name="connsiteY757" fmla="*/ 5810114 h 6533995"/>
              <a:gd name="connsiteX758" fmla="*/ 11569310 w 11830043"/>
              <a:gd name="connsiteY758" fmla="*/ 5800390 h 6533995"/>
              <a:gd name="connsiteX759" fmla="*/ 11579030 w 11830043"/>
              <a:gd name="connsiteY759" fmla="*/ 5790603 h 6533995"/>
              <a:gd name="connsiteX760" fmla="*/ 11337802 w 11830043"/>
              <a:gd name="connsiteY760" fmla="*/ 5790603 h 6533995"/>
              <a:gd name="connsiteX761" fmla="*/ 11347587 w 11830043"/>
              <a:gd name="connsiteY761" fmla="*/ 5800390 h 6533995"/>
              <a:gd name="connsiteX762" fmla="*/ 11337802 w 11830043"/>
              <a:gd name="connsiteY762" fmla="*/ 5810114 h 6533995"/>
              <a:gd name="connsiteX763" fmla="*/ 11328082 w 11830043"/>
              <a:gd name="connsiteY763" fmla="*/ 5800390 h 6533995"/>
              <a:gd name="connsiteX764" fmla="*/ 11337802 w 11830043"/>
              <a:gd name="connsiteY764" fmla="*/ 5790603 h 6533995"/>
              <a:gd name="connsiteX765" fmla="*/ 11096574 w 11830043"/>
              <a:gd name="connsiteY765" fmla="*/ 5790603 h 6533995"/>
              <a:gd name="connsiteX766" fmla="*/ 11106294 w 11830043"/>
              <a:gd name="connsiteY766" fmla="*/ 5800390 h 6533995"/>
              <a:gd name="connsiteX767" fmla="*/ 11096574 w 11830043"/>
              <a:gd name="connsiteY767" fmla="*/ 5810114 h 6533995"/>
              <a:gd name="connsiteX768" fmla="*/ 11086790 w 11830043"/>
              <a:gd name="connsiteY768" fmla="*/ 5800390 h 6533995"/>
              <a:gd name="connsiteX769" fmla="*/ 11096574 w 11830043"/>
              <a:gd name="connsiteY769" fmla="*/ 5790603 h 6533995"/>
              <a:gd name="connsiteX770" fmla="*/ 10855345 w 11830043"/>
              <a:gd name="connsiteY770" fmla="*/ 5790603 h 6533995"/>
              <a:gd name="connsiteX771" fmla="*/ 10865065 w 11830043"/>
              <a:gd name="connsiteY771" fmla="*/ 5800390 h 6533995"/>
              <a:gd name="connsiteX772" fmla="*/ 10855345 w 11830043"/>
              <a:gd name="connsiteY772" fmla="*/ 5810114 h 6533995"/>
              <a:gd name="connsiteX773" fmla="*/ 10845625 w 11830043"/>
              <a:gd name="connsiteY773" fmla="*/ 5800390 h 6533995"/>
              <a:gd name="connsiteX774" fmla="*/ 10855345 w 11830043"/>
              <a:gd name="connsiteY774" fmla="*/ 5790603 h 6533995"/>
              <a:gd name="connsiteX775" fmla="*/ 10614116 w 11830043"/>
              <a:gd name="connsiteY775" fmla="*/ 5790603 h 6533995"/>
              <a:gd name="connsiteX776" fmla="*/ 10623901 w 11830043"/>
              <a:gd name="connsiteY776" fmla="*/ 5800390 h 6533995"/>
              <a:gd name="connsiteX777" fmla="*/ 10614116 w 11830043"/>
              <a:gd name="connsiteY777" fmla="*/ 5810114 h 6533995"/>
              <a:gd name="connsiteX778" fmla="*/ 10604396 w 11830043"/>
              <a:gd name="connsiteY778" fmla="*/ 5800390 h 6533995"/>
              <a:gd name="connsiteX779" fmla="*/ 10614116 w 11830043"/>
              <a:gd name="connsiteY779" fmla="*/ 5790603 h 6533995"/>
              <a:gd name="connsiteX780" fmla="*/ 10372888 w 11830043"/>
              <a:gd name="connsiteY780" fmla="*/ 5790603 h 6533995"/>
              <a:gd name="connsiteX781" fmla="*/ 10382673 w 11830043"/>
              <a:gd name="connsiteY781" fmla="*/ 5800390 h 6533995"/>
              <a:gd name="connsiteX782" fmla="*/ 10372888 w 11830043"/>
              <a:gd name="connsiteY782" fmla="*/ 5810114 h 6533995"/>
              <a:gd name="connsiteX783" fmla="*/ 10363168 w 11830043"/>
              <a:gd name="connsiteY783" fmla="*/ 5800390 h 6533995"/>
              <a:gd name="connsiteX784" fmla="*/ 10372888 w 11830043"/>
              <a:gd name="connsiteY784" fmla="*/ 5790603 h 6533995"/>
              <a:gd name="connsiteX785" fmla="*/ 10131660 w 11830043"/>
              <a:gd name="connsiteY785" fmla="*/ 5790603 h 6533995"/>
              <a:gd name="connsiteX786" fmla="*/ 10141444 w 11830043"/>
              <a:gd name="connsiteY786" fmla="*/ 5800390 h 6533995"/>
              <a:gd name="connsiteX787" fmla="*/ 10131660 w 11830043"/>
              <a:gd name="connsiteY787" fmla="*/ 5810114 h 6533995"/>
              <a:gd name="connsiteX788" fmla="*/ 10121940 w 11830043"/>
              <a:gd name="connsiteY788" fmla="*/ 5800390 h 6533995"/>
              <a:gd name="connsiteX789" fmla="*/ 10131660 w 11830043"/>
              <a:gd name="connsiteY789" fmla="*/ 5790603 h 6533995"/>
              <a:gd name="connsiteX790" fmla="*/ 9890432 w 11830043"/>
              <a:gd name="connsiteY790" fmla="*/ 5790603 h 6533995"/>
              <a:gd name="connsiteX791" fmla="*/ 9900152 w 11830043"/>
              <a:gd name="connsiteY791" fmla="*/ 5800390 h 6533995"/>
              <a:gd name="connsiteX792" fmla="*/ 9890432 w 11830043"/>
              <a:gd name="connsiteY792" fmla="*/ 5810114 h 6533995"/>
              <a:gd name="connsiteX793" fmla="*/ 9880648 w 11830043"/>
              <a:gd name="connsiteY793" fmla="*/ 5800390 h 6533995"/>
              <a:gd name="connsiteX794" fmla="*/ 9890432 w 11830043"/>
              <a:gd name="connsiteY794" fmla="*/ 5790603 h 6533995"/>
              <a:gd name="connsiteX795" fmla="*/ 9649203 w 11830043"/>
              <a:gd name="connsiteY795" fmla="*/ 5790603 h 6533995"/>
              <a:gd name="connsiteX796" fmla="*/ 9658923 w 11830043"/>
              <a:gd name="connsiteY796" fmla="*/ 5800390 h 6533995"/>
              <a:gd name="connsiteX797" fmla="*/ 9649203 w 11830043"/>
              <a:gd name="connsiteY797" fmla="*/ 5810114 h 6533995"/>
              <a:gd name="connsiteX798" fmla="*/ 9639483 w 11830043"/>
              <a:gd name="connsiteY798" fmla="*/ 5800390 h 6533995"/>
              <a:gd name="connsiteX799" fmla="*/ 9649203 w 11830043"/>
              <a:gd name="connsiteY799" fmla="*/ 5790603 h 6533995"/>
              <a:gd name="connsiteX800" fmla="*/ 9417695 w 11830043"/>
              <a:gd name="connsiteY800" fmla="*/ 5790603 h 6533995"/>
              <a:gd name="connsiteX801" fmla="*/ 9427416 w 11830043"/>
              <a:gd name="connsiteY801" fmla="*/ 5800390 h 6533995"/>
              <a:gd name="connsiteX802" fmla="*/ 9417695 w 11830043"/>
              <a:gd name="connsiteY802" fmla="*/ 5810114 h 6533995"/>
              <a:gd name="connsiteX803" fmla="*/ 9407911 w 11830043"/>
              <a:gd name="connsiteY803" fmla="*/ 5800390 h 6533995"/>
              <a:gd name="connsiteX804" fmla="*/ 9417695 w 11830043"/>
              <a:gd name="connsiteY804" fmla="*/ 5790603 h 6533995"/>
              <a:gd name="connsiteX805" fmla="*/ 9176467 w 11830043"/>
              <a:gd name="connsiteY805" fmla="*/ 5790603 h 6533995"/>
              <a:gd name="connsiteX806" fmla="*/ 9186187 w 11830043"/>
              <a:gd name="connsiteY806" fmla="*/ 5800390 h 6533995"/>
              <a:gd name="connsiteX807" fmla="*/ 9176467 w 11830043"/>
              <a:gd name="connsiteY807" fmla="*/ 5810114 h 6533995"/>
              <a:gd name="connsiteX808" fmla="*/ 9166683 w 11830043"/>
              <a:gd name="connsiteY808" fmla="*/ 5800390 h 6533995"/>
              <a:gd name="connsiteX809" fmla="*/ 9176467 w 11830043"/>
              <a:gd name="connsiteY809" fmla="*/ 5790603 h 6533995"/>
              <a:gd name="connsiteX810" fmla="*/ 8935237 w 11830043"/>
              <a:gd name="connsiteY810" fmla="*/ 5790603 h 6533995"/>
              <a:gd name="connsiteX811" fmla="*/ 8944958 w 11830043"/>
              <a:gd name="connsiteY811" fmla="*/ 5800390 h 6533995"/>
              <a:gd name="connsiteX812" fmla="*/ 8935237 w 11830043"/>
              <a:gd name="connsiteY812" fmla="*/ 5810114 h 6533995"/>
              <a:gd name="connsiteX813" fmla="*/ 8925454 w 11830043"/>
              <a:gd name="connsiteY813" fmla="*/ 5800390 h 6533995"/>
              <a:gd name="connsiteX814" fmla="*/ 8935237 w 11830043"/>
              <a:gd name="connsiteY814" fmla="*/ 5790603 h 6533995"/>
              <a:gd name="connsiteX815" fmla="*/ 8694009 w 11830043"/>
              <a:gd name="connsiteY815" fmla="*/ 5790603 h 6533995"/>
              <a:gd name="connsiteX816" fmla="*/ 8703730 w 11830043"/>
              <a:gd name="connsiteY816" fmla="*/ 5800390 h 6533995"/>
              <a:gd name="connsiteX817" fmla="*/ 8694009 w 11830043"/>
              <a:gd name="connsiteY817" fmla="*/ 5810114 h 6533995"/>
              <a:gd name="connsiteX818" fmla="*/ 8684289 w 11830043"/>
              <a:gd name="connsiteY818" fmla="*/ 5800390 h 6533995"/>
              <a:gd name="connsiteX819" fmla="*/ 8694009 w 11830043"/>
              <a:gd name="connsiteY819" fmla="*/ 5790603 h 6533995"/>
              <a:gd name="connsiteX820" fmla="*/ 8452781 w 11830043"/>
              <a:gd name="connsiteY820" fmla="*/ 5790603 h 6533995"/>
              <a:gd name="connsiteX821" fmla="*/ 8462566 w 11830043"/>
              <a:gd name="connsiteY821" fmla="*/ 5800390 h 6533995"/>
              <a:gd name="connsiteX822" fmla="*/ 8452781 w 11830043"/>
              <a:gd name="connsiteY822" fmla="*/ 5810114 h 6533995"/>
              <a:gd name="connsiteX823" fmla="*/ 8443061 w 11830043"/>
              <a:gd name="connsiteY823" fmla="*/ 5800390 h 6533995"/>
              <a:gd name="connsiteX824" fmla="*/ 8452781 w 11830043"/>
              <a:gd name="connsiteY824" fmla="*/ 5790603 h 6533995"/>
              <a:gd name="connsiteX825" fmla="*/ 8211553 w 11830043"/>
              <a:gd name="connsiteY825" fmla="*/ 5790603 h 6533995"/>
              <a:gd name="connsiteX826" fmla="*/ 8221273 w 11830043"/>
              <a:gd name="connsiteY826" fmla="*/ 5800390 h 6533995"/>
              <a:gd name="connsiteX827" fmla="*/ 8211553 w 11830043"/>
              <a:gd name="connsiteY827" fmla="*/ 5810114 h 6533995"/>
              <a:gd name="connsiteX828" fmla="*/ 8201769 w 11830043"/>
              <a:gd name="connsiteY828" fmla="*/ 5800390 h 6533995"/>
              <a:gd name="connsiteX829" fmla="*/ 8211553 w 11830043"/>
              <a:gd name="connsiteY829" fmla="*/ 5790603 h 6533995"/>
              <a:gd name="connsiteX830" fmla="*/ 7970260 w 11830043"/>
              <a:gd name="connsiteY830" fmla="*/ 5790603 h 6533995"/>
              <a:gd name="connsiteX831" fmla="*/ 7980044 w 11830043"/>
              <a:gd name="connsiteY831" fmla="*/ 5800390 h 6533995"/>
              <a:gd name="connsiteX832" fmla="*/ 7970260 w 11830043"/>
              <a:gd name="connsiteY832" fmla="*/ 5810114 h 6533995"/>
              <a:gd name="connsiteX833" fmla="*/ 7960477 w 11830043"/>
              <a:gd name="connsiteY833" fmla="*/ 5800390 h 6533995"/>
              <a:gd name="connsiteX834" fmla="*/ 7970260 w 11830043"/>
              <a:gd name="connsiteY834" fmla="*/ 5790603 h 6533995"/>
              <a:gd name="connsiteX835" fmla="*/ 7729032 w 11830043"/>
              <a:gd name="connsiteY835" fmla="*/ 5790603 h 6533995"/>
              <a:gd name="connsiteX836" fmla="*/ 7738753 w 11830043"/>
              <a:gd name="connsiteY836" fmla="*/ 5800390 h 6533995"/>
              <a:gd name="connsiteX837" fmla="*/ 7729032 w 11830043"/>
              <a:gd name="connsiteY837" fmla="*/ 5810114 h 6533995"/>
              <a:gd name="connsiteX838" fmla="*/ 7719249 w 11830043"/>
              <a:gd name="connsiteY838" fmla="*/ 5800390 h 6533995"/>
              <a:gd name="connsiteX839" fmla="*/ 7729032 w 11830043"/>
              <a:gd name="connsiteY839" fmla="*/ 5790603 h 6533995"/>
              <a:gd name="connsiteX840" fmla="*/ 7487803 w 11830043"/>
              <a:gd name="connsiteY840" fmla="*/ 5790603 h 6533995"/>
              <a:gd name="connsiteX841" fmla="*/ 7497524 w 11830043"/>
              <a:gd name="connsiteY841" fmla="*/ 5800390 h 6533995"/>
              <a:gd name="connsiteX842" fmla="*/ 7487803 w 11830043"/>
              <a:gd name="connsiteY842" fmla="*/ 5810114 h 6533995"/>
              <a:gd name="connsiteX843" fmla="*/ 7478019 w 11830043"/>
              <a:gd name="connsiteY843" fmla="*/ 5800390 h 6533995"/>
              <a:gd name="connsiteX844" fmla="*/ 7487803 w 11830043"/>
              <a:gd name="connsiteY844" fmla="*/ 5790603 h 6533995"/>
              <a:gd name="connsiteX845" fmla="*/ 7246575 w 11830043"/>
              <a:gd name="connsiteY845" fmla="*/ 5790603 h 6533995"/>
              <a:gd name="connsiteX846" fmla="*/ 7256359 w 11830043"/>
              <a:gd name="connsiteY846" fmla="*/ 5800390 h 6533995"/>
              <a:gd name="connsiteX847" fmla="*/ 7246575 w 11830043"/>
              <a:gd name="connsiteY847" fmla="*/ 5810114 h 6533995"/>
              <a:gd name="connsiteX848" fmla="*/ 7236855 w 11830043"/>
              <a:gd name="connsiteY848" fmla="*/ 5800390 h 6533995"/>
              <a:gd name="connsiteX849" fmla="*/ 7246575 w 11830043"/>
              <a:gd name="connsiteY849" fmla="*/ 5790603 h 6533995"/>
              <a:gd name="connsiteX850" fmla="*/ 7005346 w 11830043"/>
              <a:gd name="connsiteY850" fmla="*/ 5790603 h 6533995"/>
              <a:gd name="connsiteX851" fmla="*/ 7015130 w 11830043"/>
              <a:gd name="connsiteY851" fmla="*/ 5800390 h 6533995"/>
              <a:gd name="connsiteX852" fmla="*/ 7005346 w 11830043"/>
              <a:gd name="connsiteY852" fmla="*/ 5810114 h 6533995"/>
              <a:gd name="connsiteX853" fmla="*/ 6995626 w 11830043"/>
              <a:gd name="connsiteY853" fmla="*/ 5800390 h 6533995"/>
              <a:gd name="connsiteX854" fmla="*/ 7005346 w 11830043"/>
              <a:gd name="connsiteY854" fmla="*/ 5790603 h 6533995"/>
              <a:gd name="connsiteX855" fmla="*/ 6764118 w 11830043"/>
              <a:gd name="connsiteY855" fmla="*/ 5790603 h 6533995"/>
              <a:gd name="connsiteX856" fmla="*/ 6773902 w 11830043"/>
              <a:gd name="connsiteY856" fmla="*/ 5800390 h 6533995"/>
              <a:gd name="connsiteX857" fmla="*/ 6764118 w 11830043"/>
              <a:gd name="connsiteY857" fmla="*/ 5810114 h 6533995"/>
              <a:gd name="connsiteX858" fmla="*/ 6754335 w 11830043"/>
              <a:gd name="connsiteY858" fmla="*/ 5800390 h 6533995"/>
              <a:gd name="connsiteX859" fmla="*/ 6764118 w 11830043"/>
              <a:gd name="connsiteY859" fmla="*/ 5790603 h 6533995"/>
              <a:gd name="connsiteX860" fmla="*/ 6522889 w 11830043"/>
              <a:gd name="connsiteY860" fmla="*/ 5790603 h 6533995"/>
              <a:gd name="connsiteX861" fmla="*/ 6532610 w 11830043"/>
              <a:gd name="connsiteY861" fmla="*/ 5800390 h 6533995"/>
              <a:gd name="connsiteX862" fmla="*/ 6522889 w 11830043"/>
              <a:gd name="connsiteY862" fmla="*/ 5810114 h 6533995"/>
              <a:gd name="connsiteX863" fmla="*/ 6513105 w 11830043"/>
              <a:gd name="connsiteY863" fmla="*/ 5800390 h 6533995"/>
              <a:gd name="connsiteX864" fmla="*/ 6522889 w 11830043"/>
              <a:gd name="connsiteY864" fmla="*/ 5790603 h 6533995"/>
              <a:gd name="connsiteX865" fmla="*/ 6281661 w 11830043"/>
              <a:gd name="connsiteY865" fmla="*/ 5790603 h 6533995"/>
              <a:gd name="connsiteX866" fmla="*/ 6291381 w 11830043"/>
              <a:gd name="connsiteY866" fmla="*/ 5800390 h 6533995"/>
              <a:gd name="connsiteX867" fmla="*/ 6281661 w 11830043"/>
              <a:gd name="connsiteY867" fmla="*/ 5810114 h 6533995"/>
              <a:gd name="connsiteX868" fmla="*/ 6271877 w 11830043"/>
              <a:gd name="connsiteY868" fmla="*/ 5800390 h 6533995"/>
              <a:gd name="connsiteX869" fmla="*/ 6281661 w 11830043"/>
              <a:gd name="connsiteY869" fmla="*/ 5790603 h 6533995"/>
              <a:gd name="connsiteX870" fmla="*/ 6040432 w 11830043"/>
              <a:gd name="connsiteY870" fmla="*/ 5790603 h 6533995"/>
              <a:gd name="connsiteX871" fmla="*/ 6050216 w 11830043"/>
              <a:gd name="connsiteY871" fmla="*/ 5800390 h 6533995"/>
              <a:gd name="connsiteX872" fmla="*/ 6040432 w 11830043"/>
              <a:gd name="connsiteY872" fmla="*/ 5810114 h 6533995"/>
              <a:gd name="connsiteX873" fmla="*/ 6030712 w 11830043"/>
              <a:gd name="connsiteY873" fmla="*/ 5800390 h 6533995"/>
              <a:gd name="connsiteX874" fmla="*/ 6040432 w 11830043"/>
              <a:gd name="connsiteY874" fmla="*/ 5790603 h 6533995"/>
              <a:gd name="connsiteX875" fmla="*/ 5799205 w 11830043"/>
              <a:gd name="connsiteY875" fmla="*/ 5790603 h 6533995"/>
              <a:gd name="connsiteX876" fmla="*/ 5808989 w 11830043"/>
              <a:gd name="connsiteY876" fmla="*/ 5800390 h 6533995"/>
              <a:gd name="connsiteX877" fmla="*/ 5799205 w 11830043"/>
              <a:gd name="connsiteY877" fmla="*/ 5810114 h 6533995"/>
              <a:gd name="connsiteX878" fmla="*/ 5789486 w 11830043"/>
              <a:gd name="connsiteY878" fmla="*/ 5800390 h 6533995"/>
              <a:gd name="connsiteX879" fmla="*/ 5799205 w 11830043"/>
              <a:gd name="connsiteY879" fmla="*/ 5790603 h 6533995"/>
              <a:gd name="connsiteX880" fmla="*/ 5557992 w 11830043"/>
              <a:gd name="connsiteY880" fmla="*/ 5790603 h 6533995"/>
              <a:gd name="connsiteX881" fmla="*/ 5567774 w 11830043"/>
              <a:gd name="connsiteY881" fmla="*/ 5800390 h 6533995"/>
              <a:gd name="connsiteX882" fmla="*/ 5557992 w 11830043"/>
              <a:gd name="connsiteY882" fmla="*/ 5810114 h 6533995"/>
              <a:gd name="connsiteX883" fmla="*/ 5548208 w 11830043"/>
              <a:gd name="connsiteY883" fmla="*/ 5800390 h 6533995"/>
              <a:gd name="connsiteX884" fmla="*/ 5557992 w 11830043"/>
              <a:gd name="connsiteY884" fmla="*/ 5790603 h 6533995"/>
              <a:gd name="connsiteX885" fmla="*/ 5316710 w 11830043"/>
              <a:gd name="connsiteY885" fmla="*/ 5790603 h 6533995"/>
              <a:gd name="connsiteX886" fmla="*/ 5326432 w 11830043"/>
              <a:gd name="connsiteY886" fmla="*/ 5800390 h 6533995"/>
              <a:gd name="connsiteX887" fmla="*/ 5316710 w 11830043"/>
              <a:gd name="connsiteY887" fmla="*/ 5810114 h 6533995"/>
              <a:gd name="connsiteX888" fmla="*/ 5306926 w 11830043"/>
              <a:gd name="connsiteY888" fmla="*/ 5800390 h 6533995"/>
              <a:gd name="connsiteX889" fmla="*/ 5316710 w 11830043"/>
              <a:gd name="connsiteY889" fmla="*/ 5790603 h 6533995"/>
              <a:gd name="connsiteX890" fmla="*/ 5075486 w 11830043"/>
              <a:gd name="connsiteY890" fmla="*/ 5790603 h 6533995"/>
              <a:gd name="connsiteX891" fmla="*/ 5085202 w 11830043"/>
              <a:gd name="connsiteY891" fmla="*/ 5800390 h 6533995"/>
              <a:gd name="connsiteX892" fmla="*/ 5075486 w 11830043"/>
              <a:gd name="connsiteY892" fmla="*/ 5810114 h 6533995"/>
              <a:gd name="connsiteX893" fmla="*/ 5065705 w 11830043"/>
              <a:gd name="connsiteY893" fmla="*/ 5800390 h 6533995"/>
              <a:gd name="connsiteX894" fmla="*/ 5075486 w 11830043"/>
              <a:gd name="connsiteY894" fmla="*/ 5790603 h 6533995"/>
              <a:gd name="connsiteX895" fmla="*/ 4834252 w 11830043"/>
              <a:gd name="connsiteY895" fmla="*/ 5790603 h 6533995"/>
              <a:gd name="connsiteX896" fmla="*/ 4844040 w 11830043"/>
              <a:gd name="connsiteY896" fmla="*/ 5800390 h 6533995"/>
              <a:gd name="connsiteX897" fmla="*/ 4834252 w 11830043"/>
              <a:gd name="connsiteY897" fmla="*/ 5810114 h 6533995"/>
              <a:gd name="connsiteX898" fmla="*/ 4824534 w 11830043"/>
              <a:gd name="connsiteY898" fmla="*/ 5800390 h 6533995"/>
              <a:gd name="connsiteX899" fmla="*/ 4834252 w 11830043"/>
              <a:gd name="connsiteY899" fmla="*/ 5790603 h 6533995"/>
              <a:gd name="connsiteX900" fmla="*/ 4593019 w 11830043"/>
              <a:gd name="connsiteY900" fmla="*/ 5790603 h 6533995"/>
              <a:gd name="connsiteX901" fmla="*/ 4602795 w 11830043"/>
              <a:gd name="connsiteY901" fmla="*/ 5800390 h 6533995"/>
              <a:gd name="connsiteX902" fmla="*/ 4593019 w 11830043"/>
              <a:gd name="connsiteY902" fmla="*/ 5810114 h 6533995"/>
              <a:gd name="connsiteX903" fmla="*/ 4583304 w 11830043"/>
              <a:gd name="connsiteY903" fmla="*/ 5800390 h 6533995"/>
              <a:gd name="connsiteX904" fmla="*/ 4593019 w 11830043"/>
              <a:gd name="connsiteY904" fmla="*/ 5790603 h 6533995"/>
              <a:gd name="connsiteX905" fmla="*/ 4351806 w 11830043"/>
              <a:gd name="connsiteY905" fmla="*/ 5790603 h 6533995"/>
              <a:gd name="connsiteX906" fmla="*/ 4361580 w 11830043"/>
              <a:gd name="connsiteY906" fmla="*/ 5800390 h 6533995"/>
              <a:gd name="connsiteX907" fmla="*/ 4351806 w 11830043"/>
              <a:gd name="connsiteY907" fmla="*/ 5810114 h 6533995"/>
              <a:gd name="connsiteX908" fmla="*/ 4342006 w 11830043"/>
              <a:gd name="connsiteY908" fmla="*/ 5800390 h 6533995"/>
              <a:gd name="connsiteX909" fmla="*/ 4351806 w 11830043"/>
              <a:gd name="connsiteY909" fmla="*/ 5790603 h 6533995"/>
              <a:gd name="connsiteX910" fmla="*/ 4110583 w 11830043"/>
              <a:gd name="connsiteY910" fmla="*/ 5790603 h 6533995"/>
              <a:gd name="connsiteX911" fmla="*/ 4120362 w 11830043"/>
              <a:gd name="connsiteY911" fmla="*/ 5800390 h 6533995"/>
              <a:gd name="connsiteX912" fmla="*/ 4110583 w 11830043"/>
              <a:gd name="connsiteY912" fmla="*/ 5810114 h 6533995"/>
              <a:gd name="connsiteX913" fmla="*/ 4100801 w 11830043"/>
              <a:gd name="connsiteY913" fmla="*/ 5800390 h 6533995"/>
              <a:gd name="connsiteX914" fmla="*/ 4110583 w 11830043"/>
              <a:gd name="connsiteY914" fmla="*/ 5790603 h 6533995"/>
              <a:gd name="connsiteX915" fmla="*/ 3869431 w 11830043"/>
              <a:gd name="connsiteY915" fmla="*/ 5790603 h 6533995"/>
              <a:gd name="connsiteX916" fmla="*/ 3879151 w 11830043"/>
              <a:gd name="connsiteY916" fmla="*/ 5800390 h 6533995"/>
              <a:gd name="connsiteX917" fmla="*/ 3869431 w 11830043"/>
              <a:gd name="connsiteY917" fmla="*/ 5810114 h 6533995"/>
              <a:gd name="connsiteX918" fmla="*/ 3859649 w 11830043"/>
              <a:gd name="connsiteY918" fmla="*/ 5800390 h 6533995"/>
              <a:gd name="connsiteX919" fmla="*/ 3869431 w 11830043"/>
              <a:gd name="connsiteY919" fmla="*/ 5790603 h 6533995"/>
              <a:gd name="connsiteX920" fmla="*/ 3628215 w 11830043"/>
              <a:gd name="connsiteY920" fmla="*/ 5790603 h 6533995"/>
              <a:gd name="connsiteX921" fmla="*/ 3637936 w 11830043"/>
              <a:gd name="connsiteY921" fmla="*/ 5800390 h 6533995"/>
              <a:gd name="connsiteX922" fmla="*/ 3628215 w 11830043"/>
              <a:gd name="connsiteY922" fmla="*/ 5810114 h 6533995"/>
              <a:gd name="connsiteX923" fmla="*/ 3618433 w 11830043"/>
              <a:gd name="connsiteY923" fmla="*/ 5800390 h 6533995"/>
              <a:gd name="connsiteX924" fmla="*/ 3628215 w 11830043"/>
              <a:gd name="connsiteY924" fmla="*/ 5790603 h 6533995"/>
              <a:gd name="connsiteX925" fmla="*/ 3386960 w 11830043"/>
              <a:gd name="connsiteY925" fmla="*/ 5790603 h 6533995"/>
              <a:gd name="connsiteX926" fmla="*/ 3396745 w 11830043"/>
              <a:gd name="connsiteY926" fmla="*/ 5800390 h 6533995"/>
              <a:gd name="connsiteX927" fmla="*/ 3386960 w 11830043"/>
              <a:gd name="connsiteY927" fmla="*/ 5810114 h 6533995"/>
              <a:gd name="connsiteX928" fmla="*/ 3377238 w 11830043"/>
              <a:gd name="connsiteY928" fmla="*/ 5800390 h 6533995"/>
              <a:gd name="connsiteX929" fmla="*/ 3386960 w 11830043"/>
              <a:gd name="connsiteY929" fmla="*/ 5790603 h 6533995"/>
              <a:gd name="connsiteX930" fmla="*/ 3145752 w 11830043"/>
              <a:gd name="connsiteY930" fmla="*/ 5790603 h 6533995"/>
              <a:gd name="connsiteX931" fmla="*/ 3155534 w 11830043"/>
              <a:gd name="connsiteY931" fmla="*/ 5800390 h 6533995"/>
              <a:gd name="connsiteX932" fmla="*/ 3145752 w 11830043"/>
              <a:gd name="connsiteY932" fmla="*/ 5810114 h 6533995"/>
              <a:gd name="connsiteX933" fmla="*/ 3136034 w 11830043"/>
              <a:gd name="connsiteY933" fmla="*/ 5800390 h 6533995"/>
              <a:gd name="connsiteX934" fmla="*/ 3145752 w 11830043"/>
              <a:gd name="connsiteY934" fmla="*/ 5790603 h 6533995"/>
              <a:gd name="connsiteX935" fmla="*/ 2904575 w 11830043"/>
              <a:gd name="connsiteY935" fmla="*/ 5790603 h 6533995"/>
              <a:gd name="connsiteX936" fmla="*/ 2914357 w 11830043"/>
              <a:gd name="connsiteY936" fmla="*/ 5800390 h 6533995"/>
              <a:gd name="connsiteX937" fmla="*/ 2904575 w 11830043"/>
              <a:gd name="connsiteY937" fmla="*/ 5810114 h 6533995"/>
              <a:gd name="connsiteX938" fmla="*/ 2894793 w 11830043"/>
              <a:gd name="connsiteY938" fmla="*/ 5800390 h 6533995"/>
              <a:gd name="connsiteX939" fmla="*/ 2904575 w 11830043"/>
              <a:gd name="connsiteY939" fmla="*/ 5790603 h 6533995"/>
              <a:gd name="connsiteX940" fmla="*/ 2663275 w 11830043"/>
              <a:gd name="connsiteY940" fmla="*/ 5790603 h 6533995"/>
              <a:gd name="connsiteX941" fmla="*/ 2673000 w 11830043"/>
              <a:gd name="connsiteY941" fmla="*/ 5800390 h 6533995"/>
              <a:gd name="connsiteX942" fmla="*/ 2663275 w 11830043"/>
              <a:gd name="connsiteY942" fmla="*/ 5810114 h 6533995"/>
              <a:gd name="connsiteX943" fmla="*/ 2653494 w 11830043"/>
              <a:gd name="connsiteY943" fmla="*/ 5800390 h 6533995"/>
              <a:gd name="connsiteX944" fmla="*/ 2663275 w 11830043"/>
              <a:gd name="connsiteY944" fmla="*/ 5790603 h 6533995"/>
              <a:gd name="connsiteX945" fmla="*/ 2422039 w 11830043"/>
              <a:gd name="connsiteY945" fmla="*/ 5790603 h 6533995"/>
              <a:gd name="connsiteX946" fmla="*/ 2431755 w 11830043"/>
              <a:gd name="connsiteY946" fmla="*/ 5800390 h 6533995"/>
              <a:gd name="connsiteX947" fmla="*/ 2422039 w 11830043"/>
              <a:gd name="connsiteY947" fmla="*/ 5810114 h 6533995"/>
              <a:gd name="connsiteX948" fmla="*/ 2412260 w 11830043"/>
              <a:gd name="connsiteY948" fmla="*/ 5800390 h 6533995"/>
              <a:gd name="connsiteX949" fmla="*/ 2422039 w 11830043"/>
              <a:gd name="connsiteY949" fmla="*/ 5790603 h 6533995"/>
              <a:gd name="connsiteX950" fmla="*/ 2180796 w 11830043"/>
              <a:gd name="connsiteY950" fmla="*/ 5790603 h 6533995"/>
              <a:gd name="connsiteX951" fmla="*/ 2190581 w 11830043"/>
              <a:gd name="connsiteY951" fmla="*/ 5800390 h 6533995"/>
              <a:gd name="connsiteX952" fmla="*/ 2180796 w 11830043"/>
              <a:gd name="connsiteY952" fmla="*/ 5810114 h 6533995"/>
              <a:gd name="connsiteX953" fmla="*/ 2171087 w 11830043"/>
              <a:gd name="connsiteY953" fmla="*/ 5800390 h 6533995"/>
              <a:gd name="connsiteX954" fmla="*/ 2180796 w 11830043"/>
              <a:gd name="connsiteY954" fmla="*/ 5790603 h 6533995"/>
              <a:gd name="connsiteX955" fmla="*/ 1939584 w 11830043"/>
              <a:gd name="connsiteY955" fmla="*/ 5790603 h 6533995"/>
              <a:gd name="connsiteX956" fmla="*/ 1949367 w 11830043"/>
              <a:gd name="connsiteY956" fmla="*/ 5800390 h 6533995"/>
              <a:gd name="connsiteX957" fmla="*/ 1939584 w 11830043"/>
              <a:gd name="connsiteY957" fmla="*/ 5810114 h 6533995"/>
              <a:gd name="connsiteX958" fmla="*/ 1929862 w 11830043"/>
              <a:gd name="connsiteY958" fmla="*/ 5800390 h 6533995"/>
              <a:gd name="connsiteX959" fmla="*/ 1939584 w 11830043"/>
              <a:gd name="connsiteY959" fmla="*/ 5790603 h 6533995"/>
              <a:gd name="connsiteX960" fmla="*/ 1698333 w 11830043"/>
              <a:gd name="connsiteY960" fmla="*/ 5790603 h 6533995"/>
              <a:gd name="connsiteX961" fmla="*/ 1708119 w 11830043"/>
              <a:gd name="connsiteY961" fmla="*/ 5800390 h 6533995"/>
              <a:gd name="connsiteX962" fmla="*/ 1698333 w 11830043"/>
              <a:gd name="connsiteY962" fmla="*/ 5810114 h 6533995"/>
              <a:gd name="connsiteX963" fmla="*/ 1688548 w 11830043"/>
              <a:gd name="connsiteY963" fmla="*/ 5800390 h 6533995"/>
              <a:gd name="connsiteX964" fmla="*/ 1698333 w 11830043"/>
              <a:gd name="connsiteY964" fmla="*/ 5790603 h 6533995"/>
              <a:gd name="connsiteX965" fmla="*/ 1457109 w 11830043"/>
              <a:gd name="connsiteY965" fmla="*/ 5790603 h 6533995"/>
              <a:gd name="connsiteX966" fmla="*/ 1466829 w 11830043"/>
              <a:gd name="connsiteY966" fmla="*/ 5800390 h 6533995"/>
              <a:gd name="connsiteX967" fmla="*/ 1457109 w 11830043"/>
              <a:gd name="connsiteY967" fmla="*/ 5810114 h 6533995"/>
              <a:gd name="connsiteX968" fmla="*/ 1447325 w 11830043"/>
              <a:gd name="connsiteY968" fmla="*/ 5800390 h 6533995"/>
              <a:gd name="connsiteX969" fmla="*/ 1457109 w 11830043"/>
              <a:gd name="connsiteY969" fmla="*/ 5790603 h 6533995"/>
              <a:gd name="connsiteX970" fmla="*/ 1215887 w 11830043"/>
              <a:gd name="connsiteY970" fmla="*/ 5790603 h 6533995"/>
              <a:gd name="connsiteX971" fmla="*/ 1225671 w 11830043"/>
              <a:gd name="connsiteY971" fmla="*/ 5800390 h 6533995"/>
              <a:gd name="connsiteX972" fmla="*/ 1215887 w 11830043"/>
              <a:gd name="connsiteY972" fmla="*/ 5810114 h 6533995"/>
              <a:gd name="connsiteX973" fmla="*/ 1206167 w 11830043"/>
              <a:gd name="connsiteY973" fmla="*/ 5800390 h 6533995"/>
              <a:gd name="connsiteX974" fmla="*/ 1215887 w 11830043"/>
              <a:gd name="connsiteY974" fmla="*/ 5790603 h 6533995"/>
              <a:gd name="connsiteX975" fmla="*/ 974667 w 11830043"/>
              <a:gd name="connsiteY975" fmla="*/ 5790603 h 6533995"/>
              <a:gd name="connsiteX976" fmla="*/ 984451 w 11830043"/>
              <a:gd name="connsiteY976" fmla="*/ 5800390 h 6533995"/>
              <a:gd name="connsiteX977" fmla="*/ 974667 w 11830043"/>
              <a:gd name="connsiteY977" fmla="*/ 5810114 h 6533995"/>
              <a:gd name="connsiteX978" fmla="*/ 964947 w 11830043"/>
              <a:gd name="connsiteY978" fmla="*/ 5800390 h 6533995"/>
              <a:gd name="connsiteX979" fmla="*/ 974667 w 11830043"/>
              <a:gd name="connsiteY979" fmla="*/ 5790603 h 6533995"/>
              <a:gd name="connsiteX980" fmla="*/ 733447 w 11830043"/>
              <a:gd name="connsiteY980" fmla="*/ 5790603 h 6533995"/>
              <a:gd name="connsiteX981" fmla="*/ 743167 w 11830043"/>
              <a:gd name="connsiteY981" fmla="*/ 5800390 h 6533995"/>
              <a:gd name="connsiteX982" fmla="*/ 733447 w 11830043"/>
              <a:gd name="connsiteY982" fmla="*/ 5810114 h 6533995"/>
              <a:gd name="connsiteX983" fmla="*/ 723663 w 11830043"/>
              <a:gd name="connsiteY983" fmla="*/ 5800390 h 6533995"/>
              <a:gd name="connsiteX984" fmla="*/ 733447 w 11830043"/>
              <a:gd name="connsiteY984" fmla="*/ 5790603 h 6533995"/>
              <a:gd name="connsiteX985" fmla="*/ 492227 w 11830043"/>
              <a:gd name="connsiteY985" fmla="*/ 5790603 h 6533995"/>
              <a:gd name="connsiteX986" fmla="*/ 501946 w 11830043"/>
              <a:gd name="connsiteY986" fmla="*/ 5800390 h 6533995"/>
              <a:gd name="connsiteX987" fmla="*/ 492227 w 11830043"/>
              <a:gd name="connsiteY987" fmla="*/ 5810114 h 6533995"/>
              <a:gd name="connsiteX988" fmla="*/ 482443 w 11830043"/>
              <a:gd name="connsiteY988" fmla="*/ 5800390 h 6533995"/>
              <a:gd name="connsiteX989" fmla="*/ 492227 w 11830043"/>
              <a:gd name="connsiteY989" fmla="*/ 5790603 h 6533995"/>
              <a:gd name="connsiteX990" fmla="*/ 251007 w 11830043"/>
              <a:gd name="connsiteY990" fmla="*/ 5790603 h 6533995"/>
              <a:gd name="connsiteX991" fmla="*/ 260791 w 11830043"/>
              <a:gd name="connsiteY991" fmla="*/ 5800390 h 6533995"/>
              <a:gd name="connsiteX992" fmla="*/ 251007 w 11830043"/>
              <a:gd name="connsiteY992" fmla="*/ 5810114 h 6533995"/>
              <a:gd name="connsiteX993" fmla="*/ 241287 w 11830043"/>
              <a:gd name="connsiteY993" fmla="*/ 5800390 h 6533995"/>
              <a:gd name="connsiteX994" fmla="*/ 251007 w 11830043"/>
              <a:gd name="connsiteY994" fmla="*/ 5790603 h 6533995"/>
              <a:gd name="connsiteX995" fmla="*/ 9724 w 11830043"/>
              <a:gd name="connsiteY995" fmla="*/ 5790603 h 6533995"/>
              <a:gd name="connsiteX996" fmla="*/ 19508 w 11830043"/>
              <a:gd name="connsiteY996" fmla="*/ 5800390 h 6533995"/>
              <a:gd name="connsiteX997" fmla="*/ 9724 w 11830043"/>
              <a:gd name="connsiteY997" fmla="*/ 5810114 h 6533995"/>
              <a:gd name="connsiteX998" fmla="*/ 4 w 11830043"/>
              <a:gd name="connsiteY998" fmla="*/ 5800390 h 6533995"/>
              <a:gd name="connsiteX999" fmla="*/ 9724 w 11830043"/>
              <a:gd name="connsiteY999" fmla="*/ 5790603 h 6533995"/>
              <a:gd name="connsiteX1000" fmla="*/ 11820259 w 11830043"/>
              <a:gd name="connsiteY1000" fmla="*/ 5549351 h 6533995"/>
              <a:gd name="connsiteX1001" fmla="*/ 11830043 w 11830043"/>
              <a:gd name="connsiteY1001" fmla="*/ 5559075 h 6533995"/>
              <a:gd name="connsiteX1002" fmla="*/ 11820259 w 11830043"/>
              <a:gd name="connsiteY1002" fmla="*/ 5568862 h 6533995"/>
              <a:gd name="connsiteX1003" fmla="*/ 11810539 w 11830043"/>
              <a:gd name="connsiteY1003" fmla="*/ 5559075 h 6533995"/>
              <a:gd name="connsiteX1004" fmla="*/ 11820259 w 11830043"/>
              <a:gd name="connsiteY1004" fmla="*/ 5549351 h 6533995"/>
              <a:gd name="connsiteX1005" fmla="*/ 11579030 w 11830043"/>
              <a:gd name="connsiteY1005" fmla="*/ 5549351 h 6533995"/>
              <a:gd name="connsiteX1006" fmla="*/ 11588815 w 11830043"/>
              <a:gd name="connsiteY1006" fmla="*/ 5559075 h 6533995"/>
              <a:gd name="connsiteX1007" fmla="*/ 11579030 w 11830043"/>
              <a:gd name="connsiteY1007" fmla="*/ 5568862 h 6533995"/>
              <a:gd name="connsiteX1008" fmla="*/ 11569310 w 11830043"/>
              <a:gd name="connsiteY1008" fmla="*/ 5559075 h 6533995"/>
              <a:gd name="connsiteX1009" fmla="*/ 11579030 w 11830043"/>
              <a:gd name="connsiteY1009" fmla="*/ 5549351 h 6533995"/>
              <a:gd name="connsiteX1010" fmla="*/ 11337802 w 11830043"/>
              <a:gd name="connsiteY1010" fmla="*/ 5549351 h 6533995"/>
              <a:gd name="connsiteX1011" fmla="*/ 11347587 w 11830043"/>
              <a:gd name="connsiteY1011" fmla="*/ 5559075 h 6533995"/>
              <a:gd name="connsiteX1012" fmla="*/ 11337802 w 11830043"/>
              <a:gd name="connsiteY1012" fmla="*/ 5568862 h 6533995"/>
              <a:gd name="connsiteX1013" fmla="*/ 11328082 w 11830043"/>
              <a:gd name="connsiteY1013" fmla="*/ 5559075 h 6533995"/>
              <a:gd name="connsiteX1014" fmla="*/ 11337802 w 11830043"/>
              <a:gd name="connsiteY1014" fmla="*/ 5549351 h 6533995"/>
              <a:gd name="connsiteX1015" fmla="*/ 11096574 w 11830043"/>
              <a:gd name="connsiteY1015" fmla="*/ 5549351 h 6533995"/>
              <a:gd name="connsiteX1016" fmla="*/ 11106294 w 11830043"/>
              <a:gd name="connsiteY1016" fmla="*/ 5559075 h 6533995"/>
              <a:gd name="connsiteX1017" fmla="*/ 11096574 w 11830043"/>
              <a:gd name="connsiteY1017" fmla="*/ 5568862 h 6533995"/>
              <a:gd name="connsiteX1018" fmla="*/ 11086790 w 11830043"/>
              <a:gd name="connsiteY1018" fmla="*/ 5559075 h 6533995"/>
              <a:gd name="connsiteX1019" fmla="*/ 11096574 w 11830043"/>
              <a:gd name="connsiteY1019" fmla="*/ 5549351 h 6533995"/>
              <a:gd name="connsiteX1020" fmla="*/ 10855345 w 11830043"/>
              <a:gd name="connsiteY1020" fmla="*/ 5549351 h 6533995"/>
              <a:gd name="connsiteX1021" fmla="*/ 10865065 w 11830043"/>
              <a:gd name="connsiteY1021" fmla="*/ 5559075 h 6533995"/>
              <a:gd name="connsiteX1022" fmla="*/ 10855345 w 11830043"/>
              <a:gd name="connsiteY1022" fmla="*/ 5568862 h 6533995"/>
              <a:gd name="connsiteX1023" fmla="*/ 10845625 w 11830043"/>
              <a:gd name="connsiteY1023" fmla="*/ 5559075 h 6533995"/>
              <a:gd name="connsiteX1024" fmla="*/ 10855345 w 11830043"/>
              <a:gd name="connsiteY1024" fmla="*/ 5549351 h 6533995"/>
              <a:gd name="connsiteX1025" fmla="*/ 10614116 w 11830043"/>
              <a:gd name="connsiteY1025" fmla="*/ 5549351 h 6533995"/>
              <a:gd name="connsiteX1026" fmla="*/ 10623901 w 11830043"/>
              <a:gd name="connsiteY1026" fmla="*/ 5559075 h 6533995"/>
              <a:gd name="connsiteX1027" fmla="*/ 10614116 w 11830043"/>
              <a:gd name="connsiteY1027" fmla="*/ 5568862 h 6533995"/>
              <a:gd name="connsiteX1028" fmla="*/ 10604396 w 11830043"/>
              <a:gd name="connsiteY1028" fmla="*/ 5559075 h 6533995"/>
              <a:gd name="connsiteX1029" fmla="*/ 10614116 w 11830043"/>
              <a:gd name="connsiteY1029" fmla="*/ 5549351 h 6533995"/>
              <a:gd name="connsiteX1030" fmla="*/ 10372888 w 11830043"/>
              <a:gd name="connsiteY1030" fmla="*/ 5549351 h 6533995"/>
              <a:gd name="connsiteX1031" fmla="*/ 10382673 w 11830043"/>
              <a:gd name="connsiteY1031" fmla="*/ 5559075 h 6533995"/>
              <a:gd name="connsiteX1032" fmla="*/ 10372888 w 11830043"/>
              <a:gd name="connsiteY1032" fmla="*/ 5568862 h 6533995"/>
              <a:gd name="connsiteX1033" fmla="*/ 10363168 w 11830043"/>
              <a:gd name="connsiteY1033" fmla="*/ 5559075 h 6533995"/>
              <a:gd name="connsiteX1034" fmla="*/ 10372888 w 11830043"/>
              <a:gd name="connsiteY1034" fmla="*/ 5549351 h 6533995"/>
              <a:gd name="connsiteX1035" fmla="*/ 10131660 w 11830043"/>
              <a:gd name="connsiteY1035" fmla="*/ 5549351 h 6533995"/>
              <a:gd name="connsiteX1036" fmla="*/ 10141444 w 11830043"/>
              <a:gd name="connsiteY1036" fmla="*/ 5559075 h 6533995"/>
              <a:gd name="connsiteX1037" fmla="*/ 10131660 w 11830043"/>
              <a:gd name="connsiteY1037" fmla="*/ 5568862 h 6533995"/>
              <a:gd name="connsiteX1038" fmla="*/ 10121940 w 11830043"/>
              <a:gd name="connsiteY1038" fmla="*/ 5559075 h 6533995"/>
              <a:gd name="connsiteX1039" fmla="*/ 10131660 w 11830043"/>
              <a:gd name="connsiteY1039" fmla="*/ 5549351 h 6533995"/>
              <a:gd name="connsiteX1040" fmla="*/ 9890432 w 11830043"/>
              <a:gd name="connsiteY1040" fmla="*/ 5549351 h 6533995"/>
              <a:gd name="connsiteX1041" fmla="*/ 9900152 w 11830043"/>
              <a:gd name="connsiteY1041" fmla="*/ 5559075 h 6533995"/>
              <a:gd name="connsiteX1042" fmla="*/ 9890432 w 11830043"/>
              <a:gd name="connsiteY1042" fmla="*/ 5568862 h 6533995"/>
              <a:gd name="connsiteX1043" fmla="*/ 9880648 w 11830043"/>
              <a:gd name="connsiteY1043" fmla="*/ 5559075 h 6533995"/>
              <a:gd name="connsiteX1044" fmla="*/ 9890432 w 11830043"/>
              <a:gd name="connsiteY1044" fmla="*/ 5549351 h 6533995"/>
              <a:gd name="connsiteX1045" fmla="*/ 9649203 w 11830043"/>
              <a:gd name="connsiteY1045" fmla="*/ 5549351 h 6533995"/>
              <a:gd name="connsiteX1046" fmla="*/ 9658923 w 11830043"/>
              <a:gd name="connsiteY1046" fmla="*/ 5559075 h 6533995"/>
              <a:gd name="connsiteX1047" fmla="*/ 9649203 w 11830043"/>
              <a:gd name="connsiteY1047" fmla="*/ 5568862 h 6533995"/>
              <a:gd name="connsiteX1048" fmla="*/ 9639483 w 11830043"/>
              <a:gd name="connsiteY1048" fmla="*/ 5559075 h 6533995"/>
              <a:gd name="connsiteX1049" fmla="*/ 9649203 w 11830043"/>
              <a:gd name="connsiteY1049" fmla="*/ 5549351 h 6533995"/>
              <a:gd name="connsiteX1050" fmla="*/ 9417695 w 11830043"/>
              <a:gd name="connsiteY1050" fmla="*/ 5549351 h 6533995"/>
              <a:gd name="connsiteX1051" fmla="*/ 9427416 w 11830043"/>
              <a:gd name="connsiteY1051" fmla="*/ 5559075 h 6533995"/>
              <a:gd name="connsiteX1052" fmla="*/ 9417695 w 11830043"/>
              <a:gd name="connsiteY1052" fmla="*/ 5568862 h 6533995"/>
              <a:gd name="connsiteX1053" fmla="*/ 9407911 w 11830043"/>
              <a:gd name="connsiteY1053" fmla="*/ 5559075 h 6533995"/>
              <a:gd name="connsiteX1054" fmla="*/ 9417695 w 11830043"/>
              <a:gd name="connsiteY1054" fmla="*/ 5549351 h 6533995"/>
              <a:gd name="connsiteX1055" fmla="*/ 9176467 w 11830043"/>
              <a:gd name="connsiteY1055" fmla="*/ 5549351 h 6533995"/>
              <a:gd name="connsiteX1056" fmla="*/ 9186187 w 11830043"/>
              <a:gd name="connsiteY1056" fmla="*/ 5559075 h 6533995"/>
              <a:gd name="connsiteX1057" fmla="*/ 9176467 w 11830043"/>
              <a:gd name="connsiteY1057" fmla="*/ 5568862 h 6533995"/>
              <a:gd name="connsiteX1058" fmla="*/ 9166683 w 11830043"/>
              <a:gd name="connsiteY1058" fmla="*/ 5559075 h 6533995"/>
              <a:gd name="connsiteX1059" fmla="*/ 9176467 w 11830043"/>
              <a:gd name="connsiteY1059" fmla="*/ 5549351 h 6533995"/>
              <a:gd name="connsiteX1060" fmla="*/ 8935237 w 11830043"/>
              <a:gd name="connsiteY1060" fmla="*/ 5549351 h 6533995"/>
              <a:gd name="connsiteX1061" fmla="*/ 8944958 w 11830043"/>
              <a:gd name="connsiteY1061" fmla="*/ 5559075 h 6533995"/>
              <a:gd name="connsiteX1062" fmla="*/ 8935237 w 11830043"/>
              <a:gd name="connsiteY1062" fmla="*/ 5568862 h 6533995"/>
              <a:gd name="connsiteX1063" fmla="*/ 8925454 w 11830043"/>
              <a:gd name="connsiteY1063" fmla="*/ 5559075 h 6533995"/>
              <a:gd name="connsiteX1064" fmla="*/ 8935237 w 11830043"/>
              <a:gd name="connsiteY1064" fmla="*/ 5549351 h 6533995"/>
              <a:gd name="connsiteX1065" fmla="*/ 8694009 w 11830043"/>
              <a:gd name="connsiteY1065" fmla="*/ 5549351 h 6533995"/>
              <a:gd name="connsiteX1066" fmla="*/ 8703730 w 11830043"/>
              <a:gd name="connsiteY1066" fmla="*/ 5559075 h 6533995"/>
              <a:gd name="connsiteX1067" fmla="*/ 8694009 w 11830043"/>
              <a:gd name="connsiteY1067" fmla="*/ 5568862 h 6533995"/>
              <a:gd name="connsiteX1068" fmla="*/ 8684289 w 11830043"/>
              <a:gd name="connsiteY1068" fmla="*/ 5559075 h 6533995"/>
              <a:gd name="connsiteX1069" fmla="*/ 8694009 w 11830043"/>
              <a:gd name="connsiteY1069" fmla="*/ 5549351 h 6533995"/>
              <a:gd name="connsiteX1070" fmla="*/ 8452781 w 11830043"/>
              <a:gd name="connsiteY1070" fmla="*/ 5549351 h 6533995"/>
              <a:gd name="connsiteX1071" fmla="*/ 8462566 w 11830043"/>
              <a:gd name="connsiteY1071" fmla="*/ 5559075 h 6533995"/>
              <a:gd name="connsiteX1072" fmla="*/ 8452781 w 11830043"/>
              <a:gd name="connsiteY1072" fmla="*/ 5568862 h 6533995"/>
              <a:gd name="connsiteX1073" fmla="*/ 8443061 w 11830043"/>
              <a:gd name="connsiteY1073" fmla="*/ 5559075 h 6533995"/>
              <a:gd name="connsiteX1074" fmla="*/ 8452781 w 11830043"/>
              <a:gd name="connsiteY1074" fmla="*/ 5549351 h 6533995"/>
              <a:gd name="connsiteX1075" fmla="*/ 8211553 w 11830043"/>
              <a:gd name="connsiteY1075" fmla="*/ 5549351 h 6533995"/>
              <a:gd name="connsiteX1076" fmla="*/ 8221273 w 11830043"/>
              <a:gd name="connsiteY1076" fmla="*/ 5559075 h 6533995"/>
              <a:gd name="connsiteX1077" fmla="*/ 8211553 w 11830043"/>
              <a:gd name="connsiteY1077" fmla="*/ 5568862 h 6533995"/>
              <a:gd name="connsiteX1078" fmla="*/ 8201769 w 11830043"/>
              <a:gd name="connsiteY1078" fmla="*/ 5559075 h 6533995"/>
              <a:gd name="connsiteX1079" fmla="*/ 8211553 w 11830043"/>
              <a:gd name="connsiteY1079" fmla="*/ 5549351 h 6533995"/>
              <a:gd name="connsiteX1080" fmla="*/ 7970260 w 11830043"/>
              <a:gd name="connsiteY1080" fmla="*/ 5549351 h 6533995"/>
              <a:gd name="connsiteX1081" fmla="*/ 7980044 w 11830043"/>
              <a:gd name="connsiteY1081" fmla="*/ 5559075 h 6533995"/>
              <a:gd name="connsiteX1082" fmla="*/ 7970260 w 11830043"/>
              <a:gd name="connsiteY1082" fmla="*/ 5568862 h 6533995"/>
              <a:gd name="connsiteX1083" fmla="*/ 7960477 w 11830043"/>
              <a:gd name="connsiteY1083" fmla="*/ 5559075 h 6533995"/>
              <a:gd name="connsiteX1084" fmla="*/ 7970260 w 11830043"/>
              <a:gd name="connsiteY1084" fmla="*/ 5549351 h 6533995"/>
              <a:gd name="connsiteX1085" fmla="*/ 7729032 w 11830043"/>
              <a:gd name="connsiteY1085" fmla="*/ 5549351 h 6533995"/>
              <a:gd name="connsiteX1086" fmla="*/ 7738753 w 11830043"/>
              <a:gd name="connsiteY1086" fmla="*/ 5559075 h 6533995"/>
              <a:gd name="connsiteX1087" fmla="*/ 7729032 w 11830043"/>
              <a:gd name="connsiteY1087" fmla="*/ 5568862 h 6533995"/>
              <a:gd name="connsiteX1088" fmla="*/ 7719249 w 11830043"/>
              <a:gd name="connsiteY1088" fmla="*/ 5559075 h 6533995"/>
              <a:gd name="connsiteX1089" fmla="*/ 7729032 w 11830043"/>
              <a:gd name="connsiteY1089" fmla="*/ 5549351 h 6533995"/>
              <a:gd name="connsiteX1090" fmla="*/ 7487803 w 11830043"/>
              <a:gd name="connsiteY1090" fmla="*/ 5549351 h 6533995"/>
              <a:gd name="connsiteX1091" fmla="*/ 7497524 w 11830043"/>
              <a:gd name="connsiteY1091" fmla="*/ 5559075 h 6533995"/>
              <a:gd name="connsiteX1092" fmla="*/ 7487803 w 11830043"/>
              <a:gd name="connsiteY1092" fmla="*/ 5568862 h 6533995"/>
              <a:gd name="connsiteX1093" fmla="*/ 7478019 w 11830043"/>
              <a:gd name="connsiteY1093" fmla="*/ 5559075 h 6533995"/>
              <a:gd name="connsiteX1094" fmla="*/ 7487803 w 11830043"/>
              <a:gd name="connsiteY1094" fmla="*/ 5549351 h 6533995"/>
              <a:gd name="connsiteX1095" fmla="*/ 7246575 w 11830043"/>
              <a:gd name="connsiteY1095" fmla="*/ 5549351 h 6533995"/>
              <a:gd name="connsiteX1096" fmla="*/ 7256359 w 11830043"/>
              <a:gd name="connsiteY1096" fmla="*/ 5559075 h 6533995"/>
              <a:gd name="connsiteX1097" fmla="*/ 7246575 w 11830043"/>
              <a:gd name="connsiteY1097" fmla="*/ 5568862 h 6533995"/>
              <a:gd name="connsiteX1098" fmla="*/ 7236855 w 11830043"/>
              <a:gd name="connsiteY1098" fmla="*/ 5559075 h 6533995"/>
              <a:gd name="connsiteX1099" fmla="*/ 7246575 w 11830043"/>
              <a:gd name="connsiteY1099" fmla="*/ 5549351 h 6533995"/>
              <a:gd name="connsiteX1100" fmla="*/ 7005346 w 11830043"/>
              <a:gd name="connsiteY1100" fmla="*/ 5549351 h 6533995"/>
              <a:gd name="connsiteX1101" fmla="*/ 7015130 w 11830043"/>
              <a:gd name="connsiteY1101" fmla="*/ 5559075 h 6533995"/>
              <a:gd name="connsiteX1102" fmla="*/ 7005346 w 11830043"/>
              <a:gd name="connsiteY1102" fmla="*/ 5568862 h 6533995"/>
              <a:gd name="connsiteX1103" fmla="*/ 6995626 w 11830043"/>
              <a:gd name="connsiteY1103" fmla="*/ 5559075 h 6533995"/>
              <a:gd name="connsiteX1104" fmla="*/ 7005346 w 11830043"/>
              <a:gd name="connsiteY1104" fmla="*/ 5549351 h 6533995"/>
              <a:gd name="connsiteX1105" fmla="*/ 6764118 w 11830043"/>
              <a:gd name="connsiteY1105" fmla="*/ 5549351 h 6533995"/>
              <a:gd name="connsiteX1106" fmla="*/ 6773902 w 11830043"/>
              <a:gd name="connsiteY1106" fmla="*/ 5559075 h 6533995"/>
              <a:gd name="connsiteX1107" fmla="*/ 6764118 w 11830043"/>
              <a:gd name="connsiteY1107" fmla="*/ 5568862 h 6533995"/>
              <a:gd name="connsiteX1108" fmla="*/ 6754335 w 11830043"/>
              <a:gd name="connsiteY1108" fmla="*/ 5559075 h 6533995"/>
              <a:gd name="connsiteX1109" fmla="*/ 6764118 w 11830043"/>
              <a:gd name="connsiteY1109" fmla="*/ 5549351 h 6533995"/>
              <a:gd name="connsiteX1110" fmla="*/ 6522889 w 11830043"/>
              <a:gd name="connsiteY1110" fmla="*/ 5549351 h 6533995"/>
              <a:gd name="connsiteX1111" fmla="*/ 6532610 w 11830043"/>
              <a:gd name="connsiteY1111" fmla="*/ 5559075 h 6533995"/>
              <a:gd name="connsiteX1112" fmla="*/ 6522889 w 11830043"/>
              <a:gd name="connsiteY1112" fmla="*/ 5568862 h 6533995"/>
              <a:gd name="connsiteX1113" fmla="*/ 6513105 w 11830043"/>
              <a:gd name="connsiteY1113" fmla="*/ 5559075 h 6533995"/>
              <a:gd name="connsiteX1114" fmla="*/ 6522889 w 11830043"/>
              <a:gd name="connsiteY1114" fmla="*/ 5549351 h 6533995"/>
              <a:gd name="connsiteX1115" fmla="*/ 6281661 w 11830043"/>
              <a:gd name="connsiteY1115" fmla="*/ 5549351 h 6533995"/>
              <a:gd name="connsiteX1116" fmla="*/ 6291381 w 11830043"/>
              <a:gd name="connsiteY1116" fmla="*/ 5559075 h 6533995"/>
              <a:gd name="connsiteX1117" fmla="*/ 6281661 w 11830043"/>
              <a:gd name="connsiteY1117" fmla="*/ 5568862 h 6533995"/>
              <a:gd name="connsiteX1118" fmla="*/ 6271877 w 11830043"/>
              <a:gd name="connsiteY1118" fmla="*/ 5559075 h 6533995"/>
              <a:gd name="connsiteX1119" fmla="*/ 6281661 w 11830043"/>
              <a:gd name="connsiteY1119" fmla="*/ 5549351 h 6533995"/>
              <a:gd name="connsiteX1120" fmla="*/ 6040432 w 11830043"/>
              <a:gd name="connsiteY1120" fmla="*/ 5549351 h 6533995"/>
              <a:gd name="connsiteX1121" fmla="*/ 6050216 w 11830043"/>
              <a:gd name="connsiteY1121" fmla="*/ 5559075 h 6533995"/>
              <a:gd name="connsiteX1122" fmla="*/ 6040432 w 11830043"/>
              <a:gd name="connsiteY1122" fmla="*/ 5568862 h 6533995"/>
              <a:gd name="connsiteX1123" fmla="*/ 6030712 w 11830043"/>
              <a:gd name="connsiteY1123" fmla="*/ 5559075 h 6533995"/>
              <a:gd name="connsiteX1124" fmla="*/ 6040432 w 11830043"/>
              <a:gd name="connsiteY1124" fmla="*/ 5549351 h 6533995"/>
              <a:gd name="connsiteX1125" fmla="*/ 5799205 w 11830043"/>
              <a:gd name="connsiteY1125" fmla="*/ 5549351 h 6533995"/>
              <a:gd name="connsiteX1126" fmla="*/ 5808989 w 11830043"/>
              <a:gd name="connsiteY1126" fmla="*/ 5559075 h 6533995"/>
              <a:gd name="connsiteX1127" fmla="*/ 5799205 w 11830043"/>
              <a:gd name="connsiteY1127" fmla="*/ 5568862 h 6533995"/>
              <a:gd name="connsiteX1128" fmla="*/ 5789486 w 11830043"/>
              <a:gd name="connsiteY1128" fmla="*/ 5559075 h 6533995"/>
              <a:gd name="connsiteX1129" fmla="*/ 5799205 w 11830043"/>
              <a:gd name="connsiteY1129" fmla="*/ 5549351 h 6533995"/>
              <a:gd name="connsiteX1130" fmla="*/ 5557992 w 11830043"/>
              <a:gd name="connsiteY1130" fmla="*/ 5549351 h 6533995"/>
              <a:gd name="connsiteX1131" fmla="*/ 5567774 w 11830043"/>
              <a:gd name="connsiteY1131" fmla="*/ 5559075 h 6533995"/>
              <a:gd name="connsiteX1132" fmla="*/ 5557992 w 11830043"/>
              <a:gd name="connsiteY1132" fmla="*/ 5568862 h 6533995"/>
              <a:gd name="connsiteX1133" fmla="*/ 5548208 w 11830043"/>
              <a:gd name="connsiteY1133" fmla="*/ 5559075 h 6533995"/>
              <a:gd name="connsiteX1134" fmla="*/ 5557992 w 11830043"/>
              <a:gd name="connsiteY1134" fmla="*/ 5549351 h 6533995"/>
              <a:gd name="connsiteX1135" fmla="*/ 5316710 w 11830043"/>
              <a:gd name="connsiteY1135" fmla="*/ 5549351 h 6533995"/>
              <a:gd name="connsiteX1136" fmla="*/ 5326432 w 11830043"/>
              <a:gd name="connsiteY1136" fmla="*/ 5559075 h 6533995"/>
              <a:gd name="connsiteX1137" fmla="*/ 5316710 w 11830043"/>
              <a:gd name="connsiteY1137" fmla="*/ 5568862 h 6533995"/>
              <a:gd name="connsiteX1138" fmla="*/ 5306926 w 11830043"/>
              <a:gd name="connsiteY1138" fmla="*/ 5559075 h 6533995"/>
              <a:gd name="connsiteX1139" fmla="*/ 5316710 w 11830043"/>
              <a:gd name="connsiteY1139" fmla="*/ 5549351 h 6533995"/>
              <a:gd name="connsiteX1140" fmla="*/ 5075486 w 11830043"/>
              <a:gd name="connsiteY1140" fmla="*/ 5549351 h 6533995"/>
              <a:gd name="connsiteX1141" fmla="*/ 5085202 w 11830043"/>
              <a:gd name="connsiteY1141" fmla="*/ 5559075 h 6533995"/>
              <a:gd name="connsiteX1142" fmla="*/ 5075486 w 11830043"/>
              <a:gd name="connsiteY1142" fmla="*/ 5568862 h 6533995"/>
              <a:gd name="connsiteX1143" fmla="*/ 5065705 w 11830043"/>
              <a:gd name="connsiteY1143" fmla="*/ 5559075 h 6533995"/>
              <a:gd name="connsiteX1144" fmla="*/ 5075486 w 11830043"/>
              <a:gd name="connsiteY1144" fmla="*/ 5549351 h 6533995"/>
              <a:gd name="connsiteX1145" fmla="*/ 4834252 w 11830043"/>
              <a:gd name="connsiteY1145" fmla="*/ 5549351 h 6533995"/>
              <a:gd name="connsiteX1146" fmla="*/ 4844040 w 11830043"/>
              <a:gd name="connsiteY1146" fmla="*/ 5559075 h 6533995"/>
              <a:gd name="connsiteX1147" fmla="*/ 4834252 w 11830043"/>
              <a:gd name="connsiteY1147" fmla="*/ 5568862 h 6533995"/>
              <a:gd name="connsiteX1148" fmla="*/ 4824534 w 11830043"/>
              <a:gd name="connsiteY1148" fmla="*/ 5559075 h 6533995"/>
              <a:gd name="connsiteX1149" fmla="*/ 4834252 w 11830043"/>
              <a:gd name="connsiteY1149" fmla="*/ 5549351 h 6533995"/>
              <a:gd name="connsiteX1150" fmla="*/ 4593019 w 11830043"/>
              <a:gd name="connsiteY1150" fmla="*/ 5549351 h 6533995"/>
              <a:gd name="connsiteX1151" fmla="*/ 4602795 w 11830043"/>
              <a:gd name="connsiteY1151" fmla="*/ 5559075 h 6533995"/>
              <a:gd name="connsiteX1152" fmla="*/ 4593019 w 11830043"/>
              <a:gd name="connsiteY1152" fmla="*/ 5568862 h 6533995"/>
              <a:gd name="connsiteX1153" fmla="*/ 4583304 w 11830043"/>
              <a:gd name="connsiteY1153" fmla="*/ 5559075 h 6533995"/>
              <a:gd name="connsiteX1154" fmla="*/ 4593019 w 11830043"/>
              <a:gd name="connsiteY1154" fmla="*/ 5549351 h 6533995"/>
              <a:gd name="connsiteX1155" fmla="*/ 4351806 w 11830043"/>
              <a:gd name="connsiteY1155" fmla="*/ 5549351 h 6533995"/>
              <a:gd name="connsiteX1156" fmla="*/ 4361580 w 11830043"/>
              <a:gd name="connsiteY1156" fmla="*/ 5559075 h 6533995"/>
              <a:gd name="connsiteX1157" fmla="*/ 4351806 w 11830043"/>
              <a:gd name="connsiteY1157" fmla="*/ 5568862 h 6533995"/>
              <a:gd name="connsiteX1158" fmla="*/ 4342006 w 11830043"/>
              <a:gd name="connsiteY1158" fmla="*/ 5559075 h 6533995"/>
              <a:gd name="connsiteX1159" fmla="*/ 4351806 w 11830043"/>
              <a:gd name="connsiteY1159" fmla="*/ 5549351 h 6533995"/>
              <a:gd name="connsiteX1160" fmla="*/ 4110583 w 11830043"/>
              <a:gd name="connsiteY1160" fmla="*/ 5549351 h 6533995"/>
              <a:gd name="connsiteX1161" fmla="*/ 4120362 w 11830043"/>
              <a:gd name="connsiteY1161" fmla="*/ 5559075 h 6533995"/>
              <a:gd name="connsiteX1162" fmla="*/ 4110583 w 11830043"/>
              <a:gd name="connsiteY1162" fmla="*/ 5568862 h 6533995"/>
              <a:gd name="connsiteX1163" fmla="*/ 4100801 w 11830043"/>
              <a:gd name="connsiteY1163" fmla="*/ 5559075 h 6533995"/>
              <a:gd name="connsiteX1164" fmla="*/ 4110583 w 11830043"/>
              <a:gd name="connsiteY1164" fmla="*/ 5549351 h 6533995"/>
              <a:gd name="connsiteX1165" fmla="*/ 3869431 w 11830043"/>
              <a:gd name="connsiteY1165" fmla="*/ 5549351 h 6533995"/>
              <a:gd name="connsiteX1166" fmla="*/ 3879151 w 11830043"/>
              <a:gd name="connsiteY1166" fmla="*/ 5559075 h 6533995"/>
              <a:gd name="connsiteX1167" fmla="*/ 3869431 w 11830043"/>
              <a:gd name="connsiteY1167" fmla="*/ 5568862 h 6533995"/>
              <a:gd name="connsiteX1168" fmla="*/ 3859648 w 11830043"/>
              <a:gd name="connsiteY1168" fmla="*/ 5559075 h 6533995"/>
              <a:gd name="connsiteX1169" fmla="*/ 3869431 w 11830043"/>
              <a:gd name="connsiteY1169" fmla="*/ 5549351 h 6533995"/>
              <a:gd name="connsiteX1170" fmla="*/ 3628215 w 11830043"/>
              <a:gd name="connsiteY1170" fmla="*/ 5549351 h 6533995"/>
              <a:gd name="connsiteX1171" fmla="*/ 3637936 w 11830043"/>
              <a:gd name="connsiteY1171" fmla="*/ 5559075 h 6533995"/>
              <a:gd name="connsiteX1172" fmla="*/ 3628215 w 11830043"/>
              <a:gd name="connsiteY1172" fmla="*/ 5568862 h 6533995"/>
              <a:gd name="connsiteX1173" fmla="*/ 3618433 w 11830043"/>
              <a:gd name="connsiteY1173" fmla="*/ 5559075 h 6533995"/>
              <a:gd name="connsiteX1174" fmla="*/ 3628215 w 11830043"/>
              <a:gd name="connsiteY1174" fmla="*/ 5549351 h 6533995"/>
              <a:gd name="connsiteX1175" fmla="*/ 3386959 w 11830043"/>
              <a:gd name="connsiteY1175" fmla="*/ 5549351 h 6533995"/>
              <a:gd name="connsiteX1176" fmla="*/ 3396745 w 11830043"/>
              <a:gd name="connsiteY1176" fmla="*/ 5559075 h 6533995"/>
              <a:gd name="connsiteX1177" fmla="*/ 3386959 w 11830043"/>
              <a:gd name="connsiteY1177" fmla="*/ 5568862 h 6533995"/>
              <a:gd name="connsiteX1178" fmla="*/ 3377237 w 11830043"/>
              <a:gd name="connsiteY1178" fmla="*/ 5559075 h 6533995"/>
              <a:gd name="connsiteX1179" fmla="*/ 3386959 w 11830043"/>
              <a:gd name="connsiteY1179" fmla="*/ 5549351 h 6533995"/>
              <a:gd name="connsiteX1180" fmla="*/ 3145752 w 11830043"/>
              <a:gd name="connsiteY1180" fmla="*/ 5549351 h 6533995"/>
              <a:gd name="connsiteX1181" fmla="*/ 3155534 w 11830043"/>
              <a:gd name="connsiteY1181" fmla="*/ 5559075 h 6533995"/>
              <a:gd name="connsiteX1182" fmla="*/ 3145752 w 11830043"/>
              <a:gd name="connsiteY1182" fmla="*/ 5568862 h 6533995"/>
              <a:gd name="connsiteX1183" fmla="*/ 3136034 w 11830043"/>
              <a:gd name="connsiteY1183" fmla="*/ 5559075 h 6533995"/>
              <a:gd name="connsiteX1184" fmla="*/ 3145752 w 11830043"/>
              <a:gd name="connsiteY1184" fmla="*/ 5549351 h 6533995"/>
              <a:gd name="connsiteX1185" fmla="*/ 2904575 w 11830043"/>
              <a:gd name="connsiteY1185" fmla="*/ 5549351 h 6533995"/>
              <a:gd name="connsiteX1186" fmla="*/ 2914357 w 11830043"/>
              <a:gd name="connsiteY1186" fmla="*/ 5559075 h 6533995"/>
              <a:gd name="connsiteX1187" fmla="*/ 2904575 w 11830043"/>
              <a:gd name="connsiteY1187" fmla="*/ 5568862 h 6533995"/>
              <a:gd name="connsiteX1188" fmla="*/ 2894793 w 11830043"/>
              <a:gd name="connsiteY1188" fmla="*/ 5559075 h 6533995"/>
              <a:gd name="connsiteX1189" fmla="*/ 2904575 w 11830043"/>
              <a:gd name="connsiteY1189" fmla="*/ 5549351 h 6533995"/>
              <a:gd name="connsiteX1190" fmla="*/ 2663275 w 11830043"/>
              <a:gd name="connsiteY1190" fmla="*/ 5549351 h 6533995"/>
              <a:gd name="connsiteX1191" fmla="*/ 2673000 w 11830043"/>
              <a:gd name="connsiteY1191" fmla="*/ 5559075 h 6533995"/>
              <a:gd name="connsiteX1192" fmla="*/ 2663275 w 11830043"/>
              <a:gd name="connsiteY1192" fmla="*/ 5568862 h 6533995"/>
              <a:gd name="connsiteX1193" fmla="*/ 2653493 w 11830043"/>
              <a:gd name="connsiteY1193" fmla="*/ 5559075 h 6533995"/>
              <a:gd name="connsiteX1194" fmla="*/ 2663275 w 11830043"/>
              <a:gd name="connsiteY1194" fmla="*/ 5549351 h 6533995"/>
              <a:gd name="connsiteX1195" fmla="*/ 2422039 w 11830043"/>
              <a:gd name="connsiteY1195" fmla="*/ 5549351 h 6533995"/>
              <a:gd name="connsiteX1196" fmla="*/ 2431755 w 11830043"/>
              <a:gd name="connsiteY1196" fmla="*/ 5559075 h 6533995"/>
              <a:gd name="connsiteX1197" fmla="*/ 2422039 w 11830043"/>
              <a:gd name="connsiteY1197" fmla="*/ 5568862 h 6533995"/>
              <a:gd name="connsiteX1198" fmla="*/ 2412259 w 11830043"/>
              <a:gd name="connsiteY1198" fmla="*/ 5559075 h 6533995"/>
              <a:gd name="connsiteX1199" fmla="*/ 2422039 w 11830043"/>
              <a:gd name="connsiteY1199" fmla="*/ 5549351 h 6533995"/>
              <a:gd name="connsiteX1200" fmla="*/ 2180796 w 11830043"/>
              <a:gd name="connsiteY1200" fmla="*/ 5549351 h 6533995"/>
              <a:gd name="connsiteX1201" fmla="*/ 2190581 w 11830043"/>
              <a:gd name="connsiteY1201" fmla="*/ 5559075 h 6533995"/>
              <a:gd name="connsiteX1202" fmla="*/ 2180796 w 11830043"/>
              <a:gd name="connsiteY1202" fmla="*/ 5568862 h 6533995"/>
              <a:gd name="connsiteX1203" fmla="*/ 2171087 w 11830043"/>
              <a:gd name="connsiteY1203" fmla="*/ 5559075 h 6533995"/>
              <a:gd name="connsiteX1204" fmla="*/ 2180796 w 11830043"/>
              <a:gd name="connsiteY1204" fmla="*/ 5549351 h 6533995"/>
              <a:gd name="connsiteX1205" fmla="*/ 1939584 w 11830043"/>
              <a:gd name="connsiteY1205" fmla="*/ 5549351 h 6533995"/>
              <a:gd name="connsiteX1206" fmla="*/ 1949367 w 11830043"/>
              <a:gd name="connsiteY1206" fmla="*/ 5559075 h 6533995"/>
              <a:gd name="connsiteX1207" fmla="*/ 1939584 w 11830043"/>
              <a:gd name="connsiteY1207" fmla="*/ 5568862 h 6533995"/>
              <a:gd name="connsiteX1208" fmla="*/ 1929862 w 11830043"/>
              <a:gd name="connsiteY1208" fmla="*/ 5559075 h 6533995"/>
              <a:gd name="connsiteX1209" fmla="*/ 1939584 w 11830043"/>
              <a:gd name="connsiteY1209" fmla="*/ 5549351 h 6533995"/>
              <a:gd name="connsiteX1210" fmla="*/ 1698333 w 11830043"/>
              <a:gd name="connsiteY1210" fmla="*/ 5549351 h 6533995"/>
              <a:gd name="connsiteX1211" fmla="*/ 1708119 w 11830043"/>
              <a:gd name="connsiteY1211" fmla="*/ 5559075 h 6533995"/>
              <a:gd name="connsiteX1212" fmla="*/ 1698333 w 11830043"/>
              <a:gd name="connsiteY1212" fmla="*/ 5568862 h 6533995"/>
              <a:gd name="connsiteX1213" fmla="*/ 1688548 w 11830043"/>
              <a:gd name="connsiteY1213" fmla="*/ 5559075 h 6533995"/>
              <a:gd name="connsiteX1214" fmla="*/ 1698333 w 11830043"/>
              <a:gd name="connsiteY1214" fmla="*/ 5549351 h 6533995"/>
              <a:gd name="connsiteX1215" fmla="*/ 1457108 w 11830043"/>
              <a:gd name="connsiteY1215" fmla="*/ 5549351 h 6533995"/>
              <a:gd name="connsiteX1216" fmla="*/ 1466829 w 11830043"/>
              <a:gd name="connsiteY1216" fmla="*/ 5559075 h 6533995"/>
              <a:gd name="connsiteX1217" fmla="*/ 1457108 w 11830043"/>
              <a:gd name="connsiteY1217" fmla="*/ 5568862 h 6533995"/>
              <a:gd name="connsiteX1218" fmla="*/ 1447324 w 11830043"/>
              <a:gd name="connsiteY1218" fmla="*/ 5559075 h 6533995"/>
              <a:gd name="connsiteX1219" fmla="*/ 1457108 w 11830043"/>
              <a:gd name="connsiteY1219" fmla="*/ 5549351 h 6533995"/>
              <a:gd name="connsiteX1220" fmla="*/ 1215887 w 11830043"/>
              <a:gd name="connsiteY1220" fmla="*/ 5549351 h 6533995"/>
              <a:gd name="connsiteX1221" fmla="*/ 1225671 w 11830043"/>
              <a:gd name="connsiteY1221" fmla="*/ 5559075 h 6533995"/>
              <a:gd name="connsiteX1222" fmla="*/ 1215887 w 11830043"/>
              <a:gd name="connsiteY1222" fmla="*/ 5568862 h 6533995"/>
              <a:gd name="connsiteX1223" fmla="*/ 1206167 w 11830043"/>
              <a:gd name="connsiteY1223" fmla="*/ 5559075 h 6533995"/>
              <a:gd name="connsiteX1224" fmla="*/ 1215887 w 11830043"/>
              <a:gd name="connsiteY1224" fmla="*/ 5549351 h 6533995"/>
              <a:gd name="connsiteX1225" fmla="*/ 974667 w 11830043"/>
              <a:gd name="connsiteY1225" fmla="*/ 5549351 h 6533995"/>
              <a:gd name="connsiteX1226" fmla="*/ 984451 w 11830043"/>
              <a:gd name="connsiteY1226" fmla="*/ 5559075 h 6533995"/>
              <a:gd name="connsiteX1227" fmla="*/ 974667 w 11830043"/>
              <a:gd name="connsiteY1227" fmla="*/ 5568862 h 6533995"/>
              <a:gd name="connsiteX1228" fmla="*/ 964947 w 11830043"/>
              <a:gd name="connsiteY1228" fmla="*/ 5559075 h 6533995"/>
              <a:gd name="connsiteX1229" fmla="*/ 974667 w 11830043"/>
              <a:gd name="connsiteY1229" fmla="*/ 5549351 h 6533995"/>
              <a:gd name="connsiteX1230" fmla="*/ 733447 w 11830043"/>
              <a:gd name="connsiteY1230" fmla="*/ 5549351 h 6533995"/>
              <a:gd name="connsiteX1231" fmla="*/ 743167 w 11830043"/>
              <a:gd name="connsiteY1231" fmla="*/ 5559075 h 6533995"/>
              <a:gd name="connsiteX1232" fmla="*/ 733447 w 11830043"/>
              <a:gd name="connsiteY1232" fmla="*/ 5568862 h 6533995"/>
              <a:gd name="connsiteX1233" fmla="*/ 723663 w 11830043"/>
              <a:gd name="connsiteY1233" fmla="*/ 5559075 h 6533995"/>
              <a:gd name="connsiteX1234" fmla="*/ 733447 w 11830043"/>
              <a:gd name="connsiteY1234" fmla="*/ 5549351 h 6533995"/>
              <a:gd name="connsiteX1235" fmla="*/ 492226 w 11830043"/>
              <a:gd name="connsiteY1235" fmla="*/ 5549351 h 6533995"/>
              <a:gd name="connsiteX1236" fmla="*/ 501946 w 11830043"/>
              <a:gd name="connsiteY1236" fmla="*/ 5559075 h 6533995"/>
              <a:gd name="connsiteX1237" fmla="*/ 492226 w 11830043"/>
              <a:gd name="connsiteY1237" fmla="*/ 5568862 h 6533995"/>
              <a:gd name="connsiteX1238" fmla="*/ 482442 w 11830043"/>
              <a:gd name="connsiteY1238" fmla="*/ 5559075 h 6533995"/>
              <a:gd name="connsiteX1239" fmla="*/ 492226 w 11830043"/>
              <a:gd name="connsiteY1239" fmla="*/ 5549351 h 6533995"/>
              <a:gd name="connsiteX1240" fmla="*/ 251007 w 11830043"/>
              <a:gd name="connsiteY1240" fmla="*/ 5549351 h 6533995"/>
              <a:gd name="connsiteX1241" fmla="*/ 260791 w 11830043"/>
              <a:gd name="connsiteY1241" fmla="*/ 5559075 h 6533995"/>
              <a:gd name="connsiteX1242" fmla="*/ 251007 w 11830043"/>
              <a:gd name="connsiteY1242" fmla="*/ 5568862 h 6533995"/>
              <a:gd name="connsiteX1243" fmla="*/ 241287 w 11830043"/>
              <a:gd name="connsiteY1243" fmla="*/ 5559075 h 6533995"/>
              <a:gd name="connsiteX1244" fmla="*/ 251007 w 11830043"/>
              <a:gd name="connsiteY1244" fmla="*/ 5549351 h 6533995"/>
              <a:gd name="connsiteX1245" fmla="*/ 9724 w 11830043"/>
              <a:gd name="connsiteY1245" fmla="*/ 5549351 h 6533995"/>
              <a:gd name="connsiteX1246" fmla="*/ 19507 w 11830043"/>
              <a:gd name="connsiteY1246" fmla="*/ 5559075 h 6533995"/>
              <a:gd name="connsiteX1247" fmla="*/ 9724 w 11830043"/>
              <a:gd name="connsiteY1247" fmla="*/ 5568862 h 6533995"/>
              <a:gd name="connsiteX1248" fmla="*/ 4 w 11830043"/>
              <a:gd name="connsiteY1248" fmla="*/ 5559075 h 6533995"/>
              <a:gd name="connsiteX1249" fmla="*/ 9724 w 11830043"/>
              <a:gd name="connsiteY1249" fmla="*/ 5549351 h 6533995"/>
              <a:gd name="connsiteX1250" fmla="*/ 11820259 w 11830043"/>
              <a:gd name="connsiteY1250" fmla="*/ 5308100 h 6533995"/>
              <a:gd name="connsiteX1251" fmla="*/ 11830043 w 11830043"/>
              <a:gd name="connsiteY1251" fmla="*/ 5317887 h 6533995"/>
              <a:gd name="connsiteX1252" fmla="*/ 11820259 w 11830043"/>
              <a:gd name="connsiteY1252" fmla="*/ 5327611 h 6533995"/>
              <a:gd name="connsiteX1253" fmla="*/ 11810539 w 11830043"/>
              <a:gd name="connsiteY1253" fmla="*/ 5317887 h 6533995"/>
              <a:gd name="connsiteX1254" fmla="*/ 11820259 w 11830043"/>
              <a:gd name="connsiteY1254" fmla="*/ 5308100 h 6533995"/>
              <a:gd name="connsiteX1255" fmla="*/ 11579030 w 11830043"/>
              <a:gd name="connsiteY1255" fmla="*/ 5308100 h 6533995"/>
              <a:gd name="connsiteX1256" fmla="*/ 11588815 w 11830043"/>
              <a:gd name="connsiteY1256" fmla="*/ 5317887 h 6533995"/>
              <a:gd name="connsiteX1257" fmla="*/ 11579030 w 11830043"/>
              <a:gd name="connsiteY1257" fmla="*/ 5327611 h 6533995"/>
              <a:gd name="connsiteX1258" fmla="*/ 11569310 w 11830043"/>
              <a:gd name="connsiteY1258" fmla="*/ 5317887 h 6533995"/>
              <a:gd name="connsiteX1259" fmla="*/ 11579030 w 11830043"/>
              <a:gd name="connsiteY1259" fmla="*/ 5308100 h 6533995"/>
              <a:gd name="connsiteX1260" fmla="*/ 11337802 w 11830043"/>
              <a:gd name="connsiteY1260" fmla="*/ 5308100 h 6533995"/>
              <a:gd name="connsiteX1261" fmla="*/ 11347587 w 11830043"/>
              <a:gd name="connsiteY1261" fmla="*/ 5317887 h 6533995"/>
              <a:gd name="connsiteX1262" fmla="*/ 11337802 w 11830043"/>
              <a:gd name="connsiteY1262" fmla="*/ 5327611 h 6533995"/>
              <a:gd name="connsiteX1263" fmla="*/ 11328082 w 11830043"/>
              <a:gd name="connsiteY1263" fmla="*/ 5317887 h 6533995"/>
              <a:gd name="connsiteX1264" fmla="*/ 11337802 w 11830043"/>
              <a:gd name="connsiteY1264" fmla="*/ 5308100 h 6533995"/>
              <a:gd name="connsiteX1265" fmla="*/ 11096574 w 11830043"/>
              <a:gd name="connsiteY1265" fmla="*/ 5308100 h 6533995"/>
              <a:gd name="connsiteX1266" fmla="*/ 11106294 w 11830043"/>
              <a:gd name="connsiteY1266" fmla="*/ 5317887 h 6533995"/>
              <a:gd name="connsiteX1267" fmla="*/ 11096574 w 11830043"/>
              <a:gd name="connsiteY1267" fmla="*/ 5327611 h 6533995"/>
              <a:gd name="connsiteX1268" fmla="*/ 11086790 w 11830043"/>
              <a:gd name="connsiteY1268" fmla="*/ 5317887 h 6533995"/>
              <a:gd name="connsiteX1269" fmla="*/ 11096574 w 11830043"/>
              <a:gd name="connsiteY1269" fmla="*/ 5308100 h 6533995"/>
              <a:gd name="connsiteX1270" fmla="*/ 10855345 w 11830043"/>
              <a:gd name="connsiteY1270" fmla="*/ 5308100 h 6533995"/>
              <a:gd name="connsiteX1271" fmla="*/ 10865065 w 11830043"/>
              <a:gd name="connsiteY1271" fmla="*/ 5317887 h 6533995"/>
              <a:gd name="connsiteX1272" fmla="*/ 10855345 w 11830043"/>
              <a:gd name="connsiteY1272" fmla="*/ 5327611 h 6533995"/>
              <a:gd name="connsiteX1273" fmla="*/ 10845625 w 11830043"/>
              <a:gd name="connsiteY1273" fmla="*/ 5317887 h 6533995"/>
              <a:gd name="connsiteX1274" fmla="*/ 10855345 w 11830043"/>
              <a:gd name="connsiteY1274" fmla="*/ 5308100 h 6533995"/>
              <a:gd name="connsiteX1275" fmla="*/ 10614116 w 11830043"/>
              <a:gd name="connsiteY1275" fmla="*/ 5308100 h 6533995"/>
              <a:gd name="connsiteX1276" fmla="*/ 10623901 w 11830043"/>
              <a:gd name="connsiteY1276" fmla="*/ 5317887 h 6533995"/>
              <a:gd name="connsiteX1277" fmla="*/ 10614116 w 11830043"/>
              <a:gd name="connsiteY1277" fmla="*/ 5327611 h 6533995"/>
              <a:gd name="connsiteX1278" fmla="*/ 10604396 w 11830043"/>
              <a:gd name="connsiteY1278" fmla="*/ 5317887 h 6533995"/>
              <a:gd name="connsiteX1279" fmla="*/ 10614116 w 11830043"/>
              <a:gd name="connsiteY1279" fmla="*/ 5308100 h 6533995"/>
              <a:gd name="connsiteX1280" fmla="*/ 10372888 w 11830043"/>
              <a:gd name="connsiteY1280" fmla="*/ 5308100 h 6533995"/>
              <a:gd name="connsiteX1281" fmla="*/ 10382673 w 11830043"/>
              <a:gd name="connsiteY1281" fmla="*/ 5317887 h 6533995"/>
              <a:gd name="connsiteX1282" fmla="*/ 10372888 w 11830043"/>
              <a:gd name="connsiteY1282" fmla="*/ 5327611 h 6533995"/>
              <a:gd name="connsiteX1283" fmla="*/ 10363168 w 11830043"/>
              <a:gd name="connsiteY1283" fmla="*/ 5317887 h 6533995"/>
              <a:gd name="connsiteX1284" fmla="*/ 10372888 w 11830043"/>
              <a:gd name="connsiteY1284" fmla="*/ 5308100 h 6533995"/>
              <a:gd name="connsiteX1285" fmla="*/ 10131660 w 11830043"/>
              <a:gd name="connsiteY1285" fmla="*/ 5308100 h 6533995"/>
              <a:gd name="connsiteX1286" fmla="*/ 10141444 w 11830043"/>
              <a:gd name="connsiteY1286" fmla="*/ 5317887 h 6533995"/>
              <a:gd name="connsiteX1287" fmla="*/ 10131660 w 11830043"/>
              <a:gd name="connsiteY1287" fmla="*/ 5327611 h 6533995"/>
              <a:gd name="connsiteX1288" fmla="*/ 10121940 w 11830043"/>
              <a:gd name="connsiteY1288" fmla="*/ 5317887 h 6533995"/>
              <a:gd name="connsiteX1289" fmla="*/ 10131660 w 11830043"/>
              <a:gd name="connsiteY1289" fmla="*/ 5308100 h 6533995"/>
              <a:gd name="connsiteX1290" fmla="*/ 9890432 w 11830043"/>
              <a:gd name="connsiteY1290" fmla="*/ 5308100 h 6533995"/>
              <a:gd name="connsiteX1291" fmla="*/ 9900152 w 11830043"/>
              <a:gd name="connsiteY1291" fmla="*/ 5317887 h 6533995"/>
              <a:gd name="connsiteX1292" fmla="*/ 9890432 w 11830043"/>
              <a:gd name="connsiteY1292" fmla="*/ 5327611 h 6533995"/>
              <a:gd name="connsiteX1293" fmla="*/ 9880648 w 11830043"/>
              <a:gd name="connsiteY1293" fmla="*/ 5317887 h 6533995"/>
              <a:gd name="connsiteX1294" fmla="*/ 9890432 w 11830043"/>
              <a:gd name="connsiteY1294" fmla="*/ 5308100 h 6533995"/>
              <a:gd name="connsiteX1295" fmla="*/ 9649203 w 11830043"/>
              <a:gd name="connsiteY1295" fmla="*/ 5308100 h 6533995"/>
              <a:gd name="connsiteX1296" fmla="*/ 9658923 w 11830043"/>
              <a:gd name="connsiteY1296" fmla="*/ 5317887 h 6533995"/>
              <a:gd name="connsiteX1297" fmla="*/ 9649203 w 11830043"/>
              <a:gd name="connsiteY1297" fmla="*/ 5327611 h 6533995"/>
              <a:gd name="connsiteX1298" fmla="*/ 9639483 w 11830043"/>
              <a:gd name="connsiteY1298" fmla="*/ 5317887 h 6533995"/>
              <a:gd name="connsiteX1299" fmla="*/ 9649203 w 11830043"/>
              <a:gd name="connsiteY1299" fmla="*/ 5308100 h 6533995"/>
              <a:gd name="connsiteX1300" fmla="*/ 9417695 w 11830043"/>
              <a:gd name="connsiteY1300" fmla="*/ 5308100 h 6533995"/>
              <a:gd name="connsiteX1301" fmla="*/ 9427416 w 11830043"/>
              <a:gd name="connsiteY1301" fmla="*/ 5317887 h 6533995"/>
              <a:gd name="connsiteX1302" fmla="*/ 9417695 w 11830043"/>
              <a:gd name="connsiteY1302" fmla="*/ 5327611 h 6533995"/>
              <a:gd name="connsiteX1303" fmla="*/ 9407911 w 11830043"/>
              <a:gd name="connsiteY1303" fmla="*/ 5317887 h 6533995"/>
              <a:gd name="connsiteX1304" fmla="*/ 9417695 w 11830043"/>
              <a:gd name="connsiteY1304" fmla="*/ 5308100 h 6533995"/>
              <a:gd name="connsiteX1305" fmla="*/ 9176467 w 11830043"/>
              <a:gd name="connsiteY1305" fmla="*/ 5308100 h 6533995"/>
              <a:gd name="connsiteX1306" fmla="*/ 9186187 w 11830043"/>
              <a:gd name="connsiteY1306" fmla="*/ 5317887 h 6533995"/>
              <a:gd name="connsiteX1307" fmla="*/ 9176467 w 11830043"/>
              <a:gd name="connsiteY1307" fmla="*/ 5327611 h 6533995"/>
              <a:gd name="connsiteX1308" fmla="*/ 9166683 w 11830043"/>
              <a:gd name="connsiteY1308" fmla="*/ 5317887 h 6533995"/>
              <a:gd name="connsiteX1309" fmla="*/ 9176467 w 11830043"/>
              <a:gd name="connsiteY1309" fmla="*/ 5308100 h 6533995"/>
              <a:gd name="connsiteX1310" fmla="*/ 8935237 w 11830043"/>
              <a:gd name="connsiteY1310" fmla="*/ 5308100 h 6533995"/>
              <a:gd name="connsiteX1311" fmla="*/ 8944958 w 11830043"/>
              <a:gd name="connsiteY1311" fmla="*/ 5317887 h 6533995"/>
              <a:gd name="connsiteX1312" fmla="*/ 8935237 w 11830043"/>
              <a:gd name="connsiteY1312" fmla="*/ 5327611 h 6533995"/>
              <a:gd name="connsiteX1313" fmla="*/ 8925454 w 11830043"/>
              <a:gd name="connsiteY1313" fmla="*/ 5317887 h 6533995"/>
              <a:gd name="connsiteX1314" fmla="*/ 8935237 w 11830043"/>
              <a:gd name="connsiteY1314" fmla="*/ 5308100 h 6533995"/>
              <a:gd name="connsiteX1315" fmla="*/ 8694009 w 11830043"/>
              <a:gd name="connsiteY1315" fmla="*/ 5308100 h 6533995"/>
              <a:gd name="connsiteX1316" fmla="*/ 8703730 w 11830043"/>
              <a:gd name="connsiteY1316" fmla="*/ 5317887 h 6533995"/>
              <a:gd name="connsiteX1317" fmla="*/ 8694009 w 11830043"/>
              <a:gd name="connsiteY1317" fmla="*/ 5327611 h 6533995"/>
              <a:gd name="connsiteX1318" fmla="*/ 8684289 w 11830043"/>
              <a:gd name="connsiteY1318" fmla="*/ 5317887 h 6533995"/>
              <a:gd name="connsiteX1319" fmla="*/ 8694009 w 11830043"/>
              <a:gd name="connsiteY1319" fmla="*/ 5308100 h 6533995"/>
              <a:gd name="connsiteX1320" fmla="*/ 8452781 w 11830043"/>
              <a:gd name="connsiteY1320" fmla="*/ 5308100 h 6533995"/>
              <a:gd name="connsiteX1321" fmla="*/ 8462566 w 11830043"/>
              <a:gd name="connsiteY1321" fmla="*/ 5317887 h 6533995"/>
              <a:gd name="connsiteX1322" fmla="*/ 8452781 w 11830043"/>
              <a:gd name="connsiteY1322" fmla="*/ 5327611 h 6533995"/>
              <a:gd name="connsiteX1323" fmla="*/ 8443061 w 11830043"/>
              <a:gd name="connsiteY1323" fmla="*/ 5317887 h 6533995"/>
              <a:gd name="connsiteX1324" fmla="*/ 8452781 w 11830043"/>
              <a:gd name="connsiteY1324" fmla="*/ 5308100 h 6533995"/>
              <a:gd name="connsiteX1325" fmla="*/ 8211553 w 11830043"/>
              <a:gd name="connsiteY1325" fmla="*/ 5308100 h 6533995"/>
              <a:gd name="connsiteX1326" fmla="*/ 8221273 w 11830043"/>
              <a:gd name="connsiteY1326" fmla="*/ 5317887 h 6533995"/>
              <a:gd name="connsiteX1327" fmla="*/ 8211553 w 11830043"/>
              <a:gd name="connsiteY1327" fmla="*/ 5327611 h 6533995"/>
              <a:gd name="connsiteX1328" fmla="*/ 8201769 w 11830043"/>
              <a:gd name="connsiteY1328" fmla="*/ 5317887 h 6533995"/>
              <a:gd name="connsiteX1329" fmla="*/ 8211553 w 11830043"/>
              <a:gd name="connsiteY1329" fmla="*/ 5308100 h 6533995"/>
              <a:gd name="connsiteX1330" fmla="*/ 7970260 w 11830043"/>
              <a:gd name="connsiteY1330" fmla="*/ 5308100 h 6533995"/>
              <a:gd name="connsiteX1331" fmla="*/ 7980044 w 11830043"/>
              <a:gd name="connsiteY1331" fmla="*/ 5317887 h 6533995"/>
              <a:gd name="connsiteX1332" fmla="*/ 7970260 w 11830043"/>
              <a:gd name="connsiteY1332" fmla="*/ 5327611 h 6533995"/>
              <a:gd name="connsiteX1333" fmla="*/ 7960477 w 11830043"/>
              <a:gd name="connsiteY1333" fmla="*/ 5317887 h 6533995"/>
              <a:gd name="connsiteX1334" fmla="*/ 7970260 w 11830043"/>
              <a:gd name="connsiteY1334" fmla="*/ 5308100 h 6533995"/>
              <a:gd name="connsiteX1335" fmla="*/ 7729032 w 11830043"/>
              <a:gd name="connsiteY1335" fmla="*/ 5308100 h 6533995"/>
              <a:gd name="connsiteX1336" fmla="*/ 7738753 w 11830043"/>
              <a:gd name="connsiteY1336" fmla="*/ 5317887 h 6533995"/>
              <a:gd name="connsiteX1337" fmla="*/ 7729032 w 11830043"/>
              <a:gd name="connsiteY1337" fmla="*/ 5327611 h 6533995"/>
              <a:gd name="connsiteX1338" fmla="*/ 7719249 w 11830043"/>
              <a:gd name="connsiteY1338" fmla="*/ 5317887 h 6533995"/>
              <a:gd name="connsiteX1339" fmla="*/ 7729032 w 11830043"/>
              <a:gd name="connsiteY1339" fmla="*/ 5308100 h 6533995"/>
              <a:gd name="connsiteX1340" fmla="*/ 7487803 w 11830043"/>
              <a:gd name="connsiteY1340" fmla="*/ 5308100 h 6533995"/>
              <a:gd name="connsiteX1341" fmla="*/ 7497524 w 11830043"/>
              <a:gd name="connsiteY1341" fmla="*/ 5317887 h 6533995"/>
              <a:gd name="connsiteX1342" fmla="*/ 7487803 w 11830043"/>
              <a:gd name="connsiteY1342" fmla="*/ 5327611 h 6533995"/>
              <a:gd name="connsiteX1343" fmla="*/ 7478019 w 11830043"/>
              <a:gd name="connsiteY1343" fmla="*/ 5317887 h 6533995"/>
              <a:gd name="connsiteX1344" fmla="*/ 7487803 w 11830043"/>
              <a:gd name="connsiteY1344" fmla="*/ 5308100 h 6533995"/>
              <a:gd name="connsiteX1345" fmla="*/ 7246575 w 11830043"/>
              <a:gd name="connsiteY1345" fmla="*/ 5308100 h 6533995"/>
              <a:gd name="connsiteX1346" fmla="*/ 7256359 w 11830043"/>
              <a:gd name="connsiteY1346" fmla="*/ 5317887 h 6533995"/>
              <a:gd name="connsiteX1347" fmla="*/ 7246575 w 11830043"/>
              <a:gd name="connsiteY1347" fmla="*/ 5327611 h 6533995"/>
              <a:gd name="connsiteX1348" fmla="*/ 7236855 w 11830043"/>
              <a:gd name="connsiteY1348" fmla="*/ 5317887 h 6533995"/>
              <a:gd name="connsiteX1349" fmla="*/ 7246575 w 11830043"/>
              <a:gd name="connsiteY1349" fmla="*/ 5308100 h 6533995"/>
              <a:gd name="connsiteX1350" fmla="*/ 7005346 w 11830043"/>
              <a:gd name="connsiteY1350" fmla="*/ 5308100 h 6533995"/>
              <a:gd name="connsiteX1351" fmla="*/ 7015130 w 11830043"/>
              <a:gd name="connsiteY1351" fmla="*/ 5317887 h 6533995"/>
              <a:gd name="connsiteX1352" fmla="*/ 7005346 w 11830043"/>
              <a:gd name="connsiteY1352" fmla="*/ 5327611 h 6533995"/>
              <a:gd name="connsiteX1353" fmla="*/ 6995626 w 11830043"/>
              <a:gd name="connsiteY1353" fmla="*/ 5317887 h 6533995"/>
              <a:gd name="connsiteX1354" fmla="*/ 7005346 w 11830043"/>
              <a:gd name="connsiteY1354" fmla="*/ 5308100 h 6533995"/>
              <a:gd name="connsiteX1355" fmla="*/ 6764118 w 11830043"/>
              <a:gd name="connsiteY1355" fmla="*/ 5308100 h 6533995"/>
              <a:gd name="connsiteX1356" fmla="*/ 6773902 w 11830043"/>
              <a:gd name="connsiteY1356" fmla="*/ 5317887 h 6533995"/>
              <a:gd name="connsiteX1357" fmla="*/ 6764118 w 11830043"/>
              <a:gd name="connsiteY1357" fmla="*/ 5327611 h 6533995"/>
              <a:gd name="connsiteX1358" fmla="*/ 6754335 w 11830043"/>
              <a:gd name="connsiteY1358" fmla="*/ 5317887 h 6533995"/>
              <a:gd name="connsiteX1359" fmla="*/ 6764118 w 11830043"/>
              <a:gd name="connsiteY1359" fmla="*/ 5308100 h 6533995"/>
              <a:gd name="connsiteX1360" fmla="*/ 6522889 w 11830043"/>
              <a:gd name="connsiteY1360" fmla="*/ 5308100 h 6533995"/>
              <a:gd name="connsiteX1361" fmla="*/ 6532610 w 11830043"/>
              <a:gd name="connsiteY1361" fmla="*/ 5317887 h 6533995"/>
              <a:gd name="connsiteX1362" fmla="*/ 6522889 w 11830043"/>
              <a:gd name="connsiteY1362" fmla="*/ 5327611 h 6533995"/>
              <a:gd name="connsiteX1363" fmla="*/ 6513105 w 11830043"/>
              <a:gd name="connsiteY1363" fmla="*/ 5317887 h 6533995"/>
              <a:gd name="connsiteX1364" fmla="*/ 6522889 w 11830043"/>
              <a:gd name="connsiteY1364" fmla="*/ 5308100 h 6533995"/>
              <a:gd name="connsiteX1365" fmla="*/ 6281661 w 11830043"/>
              <a:gd name="connsiteY1365" fmla="*/ 5308100 h 6533995"/>
              <a:gd name="connsiteX1366" fmla="*/ 6291381 w 11830043"/>
              <a:gd name="connsiteY1366" fmla="*/ 5317887 h 6533995"/>
              <a:gd name="connsiteX1367" fmla="*/ 6281661 w 11830043"/>
              <a:gd name="connsiteY1367" fmla="*/ 5327611 h 6533995"/>
              <a:gd name="connsiteX1368" fmla="*/ 6271877 w 11830043"/>
              <a:gd name="connsiteY1368" fmla="*/ 5317887 h 6533995"/>
              <a:gd name="connsiteX1369" fmla="*/ 6281661 w 11830043"/>
              <a:gd name="connsiteY1369" fmla="*/ 5308100 h 6533995"/>
              <a:gd name="connsiteX1370" fmla="*/ 6040432 w 11830043"/>
              <a:gd name="connsiteY1370" fmla="*/ 5308100 h 6533995"/>
              <a:gd name="connsiteX1371" fmla="*/ 6050216 w 11830043"/>
              <a:gd name="connsiteY1371" fmla="*/ 5317887 h 6533995"/>
              <a:gd name="connsiteX1372" fmla="*/ 6040432 w 11830043"/>
              <a:gd name="connsiteY1372" fmla="*/ 5327611 h 6533995"/>
              <a:gd name="connsiteX1373" fmla="*/ 6030712 w 11830043"/>
              <a:gd name="connsiteY1373" fmla="*/ 5317887 h 6533995"/>
              <a:gd name="connsiteX1374" fmla="*/ 6040432 w 11830043"/>
              <a:gd name="connsiteY1374" fmla="*/ 5308100 h 6533995"/>
              <a:gd name="connsiteX1375" fmla="*/ 5799205 w 11830043"/>
              <a:gd name="connsiteY1375" fmla="*/ 5308100 h 6533995"/>
              <a:gd name="connsiteX1376" fmla="*/ 5808989 w 11830043"/>
              <a:gd name="connsiteY1376" fmla="*/ 5317887 h 6533995"/>
              <a:gd name="connsiteX1377" fmla="*/ 5799205 w 11830043"/>
              <a:gd name="connsiteY1377" fmla="*/ 5327611 h 6533995"/>
              <a:gd name="connsiteX1378" fmla="*/ 5789486 w 11830043"/>
              <a:gd name="connsiteY1378" fmla="*/ 5317887 h 6533995"/>
              <a:gd name="connsiteX1379" fmla="*/ 5799205 w 11830043"/>
              <a:gd name="connsiteY1379" fmla="*/ 5308100 h 6533995"/>
              <a:gd name="connsiteX1380" fmla="*/ 5557992 w 11830043"/>
              <a:gd name="connsiteY1380" fmla="*/ 5308100 h 6533995"/>
              <a:gd name="connsiteX1381" fmla="*/ 5567774 w 11830043"/>
              <a:gd name="connsiteY1381" fmla="*/ 5317887 h 6533995"/>
              <a:gd name="connsiteX1382" fmla="*/ 5557992 w 11830043"/>
              <a:gd name="connsiteY1382" fmla="*/ 5327611 h 6533995"/>
              <a:gd name="connsiteX1383" fmla="*/ 5548208 w 11830043"/>
              <a:gd name="connsiteY1383" fmla="*/ 5317887 h 6533995"/>
              <a:gd name="connsiteX1384" fmla="*/ 5557992 w 11830043"/>
              <a:gd name="connsiteY1384" fmla="*/ 5308100 h 6533995"/>
              <a:gd name="connsiteX1385" fmla="*/ 5316710 w 11830043"/>
              <a:gd name="connsiteY1385" fmla="*/ 5308100 h 6533995"/>
              <a:gd name="connsiteX1386" fmla="*/ 5326432 w 11830043"/>
              <a:gd name="connsiteY1386" fmla="*/ 5317887 h 6533995"/>
              <a:gd name="connsiteX1387" fmla="*/ 5316710 w 11830043"/>
              <a:gd name="connsiteY1387" fmla="*/ 5327611 h 6533995"/>
              <a:gd name="connsiteX1388" fmla="*/ 5306924 w 11830043"/>
              <a:gd name="connsiteY1388" fmla="*/ 5317887 h 6533995"/>
              <a:gd name="connsiteX1389" fmla="*/ 5316710 w 11830043"/>
              <a:gd name="connsiteY1389" fmla="*/ 5308100 h 6533995"/>
              <a:gd name="connsiteX1390" fmla="*/ 5075486 w 11830043"/>
              <a:gd name="connsiteY1390" fmla="*/ 5308100 h 6533995"/>
              <a:gd name="connsiteX1391" fmla="*/ 5085202 w 11830043"/>
              <a:gd name="connsiteY1391" fmla="*/ 5317887 h 6533995"/>
              <a:gd name="connsiteX1392" fmla="*/ 5075486 w 11830043"/>
              <a:gd name="connsiteY1392" fmla="*/ 5327611 h 6533995"/>
              <a:gd name="connsiteX1393" fmla="*/ 5065705 w 11830043"/>
              <a:gd name="connsiteY1393" fmla="*/ 5317887 h 6533995"/>
              <a:gd name="connsiteX1394" fmla="*/ 5075486 w 11830043"/>
              <a:gd name="connsiteY1394" fmla="*/ 5308100 h 6533995"/>
              <a:gd name="connsiteX1395" fmla="*/ 4834252 w 11830043"/>
              <a:gd name="connsiteY1395" fmla="*/ 5308100 h 6533995"/>
              <a:gd name="connsiteX1396" fmla="*/ 4844040 w 11830043"/>
              <a:gd name="connsiteY1396" fmla="*/ 5317887 h 6533995"/>
              <a:gd name="connsiteX1397" fmla="*/ 4834252 w 11830043"/>
              <a:gd name="connsiteY1397" fmla="*/ 5327611 h 6533995"/>
              <a:gd name="connsiteX1398" fmla="*/ 4824534 w 11830043"/>
              <a:gd name="connsiteY1398" fmla="*/ 5317887 h 6533995"/>
              <a:gd name="connsiteX1399" fmla="*/ 4834252 w 11830043"/>
              <a:gd name="connsiteY1399" fmla="*/ 5308100 h 6533995"/>
              <a:gd name="connsiteX1400" fmla="*/ 4593019 w 11830043"/>
              <a:gd name="connsiteY1400" fmla="*/ 5308100 h 6533995"/>
              <a:gd name="connsiteX1401" fmla="*/ 4602795 w 11830043"/>
              <a:gd name="connsiteY1401" fmla="*/ 5317887 h 6533995"/>
              <a:gd name="connsiteX1402" fmla="*/ 4593019 w 11830043"/>
              <a:gd name="connsiteY1402" fmla="*/ 5327611 h 6533995"/>
              <a:gd name="connsiteX1403" fmla="*/ 4583304 w 11830043"/>
              <a:gd name="connsiteY1403" fmla="*/ 5317887 h 6533995"/>
              <a:gd name="connsiteX1404" fmla="*/ 4593019 w 11830043"/>
              <a:gd name="connsiteY1404" fmla="*/ 5308100 h 6533995"/>
              <a:gd name="connsiteX1405" fmla="*/ 4351806 w 11830043"/>
              <a:gd name="connsiteY1405" fmla="*/ 5308100 h 6533995"/>
              <a:gd name="connsiteX1406" fmla="*/ 4361580 w 11830043"/>
              <a:gd name="connsiteY1406" fmla="*/ 5317887 h 6533995"/>
              <a:gd name="connsiteX1407" fmla="*/ 4351806 w 11830043"/>
              <a:gd name="connsiteY1407" fmla="*/ 5327611 h 6533995"/>
              <a:gd name="connsiteX1408" fmla="*/ 4342006 w 11830043"/>
              <a:gd name="connsiteY1408" fmla="*/ 5317887 h 6533995"/>
              <a:gd name="connsiteX1409" fmla="*/ 4351806 w 11830043"/>
              <a:gd name="connsiteY1409" fmla="*/ 5308100 h 6533995"/>
              <a:gd name="connsiteX1410" fmla="*/ 4110583 w 11830043"/>
              <a:gd name="connsiteY1410" fmla="*/ 5308100 h 6533995"/>
              <a:gd name="connsiteX1411" fmla="*/ 4120362 w 11830043"/>
              <a:gd name="connsiteY1411" fmla="*/ 5317887 h 6533995"/>
              <a:gd name="connsiteX1412" fmla="*/ 4110583 w 11830043"/>
              <a:gd name="connsiteY1412" fmla="*/ 5327611 h 6533995"/>
              <a:gd name="connsiteX1413" fmla="*/ 4100799 w 11830043"/>
              <a:gd name="connsiteY1413" fmla="*/ 5317887 h 6533995"/>
              <a:gd name="connsiteX1414" fmla="*/ 4110583 w 11830043"/>
              <a:gd name="connsiteY1414" fmla="*/ 5308100 h 6533995"/>
              <a:gd name="connsiteX1415" fmla="*/ 3869431 w 11830043"/>
              <a:gd name="connsiteY1415" fmla="*/ 5308100 h 6533995"/>
              <a:gd name="connsiteX1416" fmla="*/ 3879151 w 11830043"/>
              <a:gd name="connsiteY1416" fmla="*/ 5317887 h 6533995"/>
              <a:gd name="connsiteX1417" fmla="*/ 3869431 w 11830043"/>
              <a:gd name="connsiteY1417" fmla="*/ 5327611 h 6533995"/>
              <a:gd name="connsiteX1418" fmla="*/ 3859648 w 11830043"/>
              <a:gd name="connsiteY1418" fmla="*/ 5317887 h 6533995"/>
              <a:gd name="connsiteX1419" fmla="*/ 3869431 w 11830043"/>
              <a:gd name="connsiteY1419" fmla="*/ 5308100 h 6533995"/>
              <a:gd name="connsiteX1420" fmla="*/ 3628215 w 11830043"/>
              <a:gd name="connsiteY1420" fmla="*/ 5308100 h 6533995"/>
              <a:gd name="connsiteX1421" fmla="*/ 3637936 w 11830043"/>
              <a:gd name="connsiteY1421" fmla="*/ 5317887 h 6533995"/>
              <a:gd name="connsiteX1422" fmla="*/ 3628215 w 11830043"/>
              <a:gd name="connsiteY1422" fmla="*/ 5327611 h 6533995"/>
              <a:gd name="connsiteX1423" fmla="*/ 3618432 w 11830043"/>
              <a:gd name="connsiteY1423" fmla="*/ 5317887 h 6533995"/>
              <a:gd name="connsiteX1424" fmla="*/ 3628215 w 11830043"/>
              <a:gd name="connsiteY1424" fmla="*/ 5308100 h 6533995"/>
              <a:gd name="connsiteX1425" fmla="*/ 3386959 w 11830043"/>
              <a:gd name="connsiteY1425" fmla="*/ 5308100 h 6533995"/>
              <a:gd name="connsiteX1426" fmla="*/ 3396745 w 11830043"/>
              <a:gd name="connsiteY1426" fmla="*/ 5317887 h 6533995"/>
              <a:gd name="connsiteX1427" fmla="*/ 3386959 w 11830043"/>
              <a:gd name="connsiteY1427" fmla="*/ 5327611 h 6533995"/>
              <a:gd name="connsiteX1428" fmla="*/ 3377237 w 11830043"/>
              <a:gd name="connsiteY1428" fmla="*/ 5317887 h 6533995"/>
              <a:gd name="connsiteX1429" fmla="*/ 3386959 w 11830043"/>
              <a:gd name="connsiteY1429" fmla="*/ 5308100 h 6533995"/>
              <a:gd name="connsiteX1430" fmla="*/ 3145752 w 11830043"/>
              <a:gd name="connsiteY1430" fmla="*/ 5308100 h 6533995"/>
              <a:gd name="connsiteX1431" fmla="*/ 3155534 w 11830043"/>
              <a:gd name="connsiteY1431" fmla="*/ 5317887 h 6533995"/>
              <a:gd name="connsiteX1432" fmla="*/ 3145752 w 11830043"/>
              <a:gd name="connsiteY1432" fmla="*/ 5327611 h 6533995"/>
              <a:gd name="connsiteX1433" fmla="*/ 3136034 w 11830043"/>
              <a:gd name="connsiteY1433" fmla="*/ 5317887 h 6533995"/>
              <a:gd name="connsiteX1434" fmla="*/ 3145752 w 11830043"/>
              <a:gd name="connsiteY1434" fmla="*/ 5308100 h 6533995"/>
              <a:gd name="connsiteX1435" fmla="*/ 2904574 w 11830043"/>
              <a:gd name="connsiteY1435" fmla="*/ 5308100 h 6533995"/>
              <a:gd name="connsiteX1436" fmla="*/ 2914357 w 11830043"/>
              <a:gd name="connsiteY1436" fmla="*/ 5317887 h 6533995"/>
              <a:gd name="connsiteX1437" fmla="*/ 2904574 w 11830043"/>
              <a:gd name="connsiteY1437" fmla="*/ 5327611 h 6533995"/>
              <a:gd name="connsiteX1438" fmla="*/ 2894793 w 11830043"/>
              <a:gd name="connsiteY1438" fmla="*/ 5317887 h 6533995"/>
              <a:gd name="connsiteX1439" fmla="*/ 2904574 w 11830043"/>
              <a:gd name="connsiteY1439" fmla="*/ 5308100 h 6533995"/>
              <a:gd name="connsiteX1440" fmla="*/ 2663275 w 11830043"/>
              <a:gd name="connsiteY1440" fmla="*/ 5308100 h 6533995"/>
              <a:gd name="connsiteX1441" fmla="*/ 2673000 w 11830043"/>
              <a:gd name="connsiteY1441" fmla="*/ 5317887 h 6533995"/>
              <a:gd name="connsiteX1442" fmla="*/ 2663275 w 11830043"/>
              <a:gd name="connsiteY1442" fmla="*/ 5327611 h 6533995"/>
              <a:gd name="connsiteX1443" fmla="*/ 2653493 w 11830043"/>
              <a:gd name="connsiteY1443" fmla="*/ 5317887 h 6533995"/>
              <a:gd name="connsiteX1444" fmla="*/ 2663275 w 11830043"/>
              <a:gd name="connsiteY1444" fmla="*/ 5308100 h 6533995"/>
              <a:gd name="connsiteX1445" fmla="*/ 2422039 w 11830043"/>
              <a:gd name="connsiteY1445" fmla="*/ 5308100 h 6533995"/>
              <a:gd name="connsiteX1446" fmla="*/ 2431755 w 11830043"/>
              <a:gd name="connsiteY1446" fmla="*/ 5317887 h 6533995"/>
              <a:gd name="connsiteX1447" fmla="*/ 2422039 w 11830043"/>
              <a:gd name="connsiteY1447" fmla="*/ 5327611 h 6533995"/>
              <a:gd name="connsiteX1448" fmla="*/ 2412259 w 11830043"/>
              <a:gd name="connsiteY1448" fmla="*/ 5317887 h 6533995"/>
              <a:gd name="connsiteX1449" fmla="*/ 2422039 w 11830043"/>
              <a:gd name="connsiteY1449" fmla="*/ 5308100 h 6533995"/>
              <a:gd name="connsiteX1450" fmla="*/ 2180796 w 11830043"/>
              <a:gd name="connsiteY1450" fmla="*/ 5308100 h 6533995"/>
              <a:gd name="connsiteX1451" fmla="*/ 2190581 w 11830043"/>
              <a:gd name="connsiteY1451" fmla="*/ 5317887 h 6533995"/>
              <a:gd name="connsiteX1452" fmla="*/ 2180796 w 11830043"/>
              <a:gd name="connsiteY1452" fmla="*/ 5327611 h 6533995"/>
              <a:gd name="connsiteX1453" fmla="*/ 2171085 w 11830043"/>
              <a:gd name="connsiteY1453" fmla="*/ 5317887 h 6533995"/>
              <a:gd name="connsiteX1454" fmla="*/ 2180796 w 11830043"/>
              <a:gd name="connsiteY1454" fmla="*/ 5308100 h 6533995"/>
              <a:gd name="connsiteX1455" fmla="*/ 1939584 w 11830043"/>
              <a:gd name="connsiteY1455" fmla="*/ 5308100 h 6533995"/>
              <a:gd name="connsiteX1456" fmla="*/ 1949367 w 11830043"/>
              <a:gd name="connsiteY1456" fmla="*/ 5317887 h 6533995"/>
              <a:gd name="connsiteX1457" fmla="*/ 1939584 w 11830043"/>
              <a:gd name="connsiteY1457" fmla="*/ 5327611 h 6533995"/>
              <a:gd name="connsiteX1458" fmla="*/ 1929862 w 11830043"/>
              <a:gd name="connsiteY1458" fmla="*/ 5317887 h 6533995"/>
              <a:gd name="connsiteX1459" fmla="*/ 1939584 w 11830043"/>
              <a:gd name="connsiteY1459" fmla="*/ 5308100 h 6533995"/>
              <a:gd name="connsiteX1460" fmla="*/ 1698333 w 11830043"/>
              <a:gd name="connsiteY1460" fmla="*/ 5308100 h 6533995"/>
              <a:gd name="connsiteX1461" fmla="*/ 1708119 w 11830043"/>
              <a:gd name="connsiteY1461" fmla="*/ 5317887 h 6533995"/>
              <a:gd name="connsiteX1462" fmla="*/ 1698333 w 11830043"/>
              <a:gd name="connsiteY1462" fmla="*/ 5327611 h 6533995"/>
              <a:gd name="connsiteX1463" fmla="*/ 1688548 w 11830043"/>
              <a:gd name="connsiteY1463" fmla="*/ 5317887 h 6533995"/>
              <a:gd name="connsiteX1464" fmla="*/ 1698333 w 11830043"/>
              <a:gd name="connsiteY1464" fmla="*/ 5308100 h 6533995"/>
              <a:gd name="connsiteX1465" fmla="*/ 1457108 w 11830043"/>
              <a:gd name="connsiteY1465" fmla="*/ 5308100 h 6533995"/>
              <a:gd name="connsiteX1466" fmla="*/ 1466828 w 11830043"/>
              <a:gd name="connsiteY1466" fmla="*/ 5317887 h 6533995"/>
              <a:gd name="connsiteX1467" fmla="*/ 1457108 w 11830043"/>
              <a:gd name="connsiteY1467" fmla="*/ 5327611 h 6533995"/>
              <a:gd name="connsiteX1468" fmla="*/ 1447324 w 11830043"/>
              <a:gd name="connsiteY1468" fmla="*/ 5317887 h 6533995"/>
              <a:gd name="connsiteX1469" fmla="*/ 1457108 w 11830043"/>
              <a:gd name="connsiteY1469" fmla="*/ 5308100 h 6533995"/>
              <a:gd name="connsiteX1470" fmla="*/ 1215887 w 11830043"/>
              <a:gd name="connsiteY1470" fmla="*/ 5308100 h 6533995"/>
              <a:gd name="connsiteX1471" fmla="*/ 1225671 w 11830043"/>
              <a:gd name="connsiteY1471" fmla="*/ 5317887 h 6533995"/>
              <a:gd name="connsiteX1472" fmla="*/ 1215887 w 11830043"/>
              <a:gd name="connsiteY1472" fmla="*/ 5327611 h 6533995"/>
              <a:gd name="connsiteX1473" fmla="*/ 1206167 w 11830043"/>
              <a:gd name="connsiteY1473" fmla="*/ 5317887 h 6533995"/>
              <a:gd name="connsiteX1474" fmla="*/ 1215887 w 11830043"/>
              <a:gd name="connsiteY1474" fmla="*/ 5308100 h 6533995"/>
              <a:gd name="connsiteX1475" fmla="*/ 974667 w 11830043"/>
              <a:gd name="connsiteY1475" fmla="*/ 5308100 h 6533995"/>
              <a:gd name="connsiteX1476" fmla="*/ 984451 w 11830043"/>
              <a:gd name="connsiteY1476" fmla="*/ 5317887 h 6533995"/>
              <a:gd name="connsiteX1477" fmla="*/ 974667 w 11830043"/>
              <a:gd name="connsiteY1477" fmla="*/ 5327611 h 6533995"/>
              <a:gd name="connsiteX1478" fmla="*/ 964947 w 11830043"/>
              <a:gd name="connsiteY1478" fmla="*/ 5317887 h 6533995"/>
              <a:gd name="connsiteX1479" fmla="*/ 974667 w 11830043"/>
              <a:gd name="connsiteY1479" fmla="*/ 5308100 h 6533995"/>
              <a:gd name="connsiteX1480" fmla="*/ 733447 w 11830043"/>
              <a:gd name="connsiteY1480" fmla="*/ 5308100 h 6533995"/>
              <a:gd name="connsiteX1481" fmla="*/ 743167 w 11830043"/>
              <a:gd name="connsiteY1481" fmla="*/ 5317887 h 6533995"/>
              <a:gd name="connsiteX1482" fmla="*/ 733447 w 11830043"/>
              <a:gd name="connsiteY1482" fmla="*/ 5327611 h 6533995"/>
              <a:gd name="connsiteX1483" fmla="*/ 723663 w 11830043"/>
              <a:gd name="connsiteY1483" fmla="*/ 5317887 h 6533995"/>
              <a:gd name="connsiteX1484" fmla="*/ 733447 w 11830043"/>
              <a:gd name="connsiteY1484" fmla="*/ 5308100 h 6533995"/>
              <a:gd name="connsiteX1485" fmla="*/ 492226 w 11830043"/>
              <a:gd name="connsiteY1485" fmla="*/ 5308100 h 6533995"/>
              <a:gd name="connsiteX1486" fmla="*/ 501946 w 11830043"/>
              <a:gd name="connsiteY1486" fmla="*/ 5317887 h 6533995"/>
              <a:gd name="connsiteX1487" fmla="*/ 492226 w 11830043"/>
              <a:gd name="connsiteY1487" fmla="*/ 5327611 h 6533995"/>
              <a:gd name="connsiteX1488" fmla="*/ 482442 w 11830043"/>
              <a:gd name="connsiteY1488" fmla="*/ 5317887 h 6533995"/>
              <a:gd name="connsiteX1489" fmla="*/ 492226 w 11830043"/>
              <a:gd name="connsiteY1489" fmla="*/ 5308100 h 6533995"/>
              <a:gd name="connsiteX1490" fmla="*/ 251007 w 11830043"/>
              <a:gd name="connsiteY1490" fmla="*/ 5308100 h 6533995"/>
              <a:gd name="connsiteX1491" fmla="*/ 260791 w 11830043"/>
              <a:gd name="connsiteY1491" fmla="*/ 5317887 h 6533995"/>
              <a:gd name="connsiteX1492" fmla="*/ 251007 w 11830043"/>
              <a:gd name="connsiteY1492" fmla="*/ 5327611 h 6533995"/>
              <a:gd name="connsiteX1493" fmla="*/ 241287 w 11830043"/>
              <a:gd name="connsiteY1493" fmla="*/ 5317887 h 6533995"/>
              <a:gd name="connsiteX1494" fmla="*/ 251007 w 11830043"/>
              <a:gd name="connsiteY1494" fmla="*/ 5308100 h 6533995"/>
              <a:gd name="connsiteX1495" fmla="*/ 9723 w 11830043"/>
              <a:gd name="connsiteY1495" fmla="*/ 5308100 h 6533995"/>
              <a:gd name="connsiteX1496" fmla="*/ 19507 w 11830043"/>
              <a:gd name="connsiteY1496" fmla="*/ 5317887 h 6533995"/>
              <a:gd name="connsiteX1497" fmla="*/ 9723 w 11830043"/>
              <a:gd name="connsiteY1497" fmla="*/ 5327611 h 6533995"/>
              <a:gd name="connsiteX1498" fmla="*/ 4 w 11830043"/>
              <a:gd name="connsiteY1498" fmla="*/ 5317887 h 6533995"/>
              <a:gd name="connsiteX1499" fmla="*/ 9723 w 11830043"/>
              <a:gd name="connsiteY1499" fmla="*/ 5308100 h 6533995"/>
              <a:gd name="connsiteX1500" fmla="*/ 11820259 w 11830043"/>
              <a:gd name="connsiteY1500" fmla="*/ 5066785 h 6533995"/>
              <a:gd name="connsiteX1501" fmla="*/ 11830043 w 11830043"/>
              <a:gd name="connsiteY1501" fmla="*/ 5076573 h 6533995"/>
              <a:gd name="connsiteX1502" fmla="*/ 11820259 w 11830043"/>
              <a:gd name="connsiteY1502" fmla="*/ 5086296 h 6533995"/>
              <a:gd name="connsiteX1503" fmla="*/ 11810539 w 11830043"/>
              <a:gd name="connsiteY1503" fmla="*/ 5076573 h 6533995"/>
              <a:gd name="connsiteX1504" fmla="*/ 11820259 w 11830043"/>
              <a:gd name="connsiteY1504" fmla="*/ 5066785 h 6533995"/>
              <a:gd name="connsiteX1505" fmla="*/ 11579030 w 11830043"/>
              <a:gd name="connsiteY1505" fmla="*/ 5066785 h 6533995"/>
              <a:gd name="connsiteX1506" fmla="*/ 11588815 w 11830043"/>
              <a:gd name="connsiteY1506" fmla="*/ 5076573 h 6533995"/>
              <a:gd name="connsiteX1507" fmla="*/ 11579030 w 11830043"/>
              <a:gd name="connsiteY1507" fmla="*/ 5086296 h 6533995"/>
              <a:gd name="connsiteX1508" fmla="*/ 11569310 w 11830043"/>
              <a:gd name="connsiteY1508" fmla="*/ 5076573 h 6533995"/>
              <a:gd name="connsiteX1509" fmla="*/ 11579030 w 11830043"/>
              <a:gd name="connsiteY1509" fmla="*/ 5066785 h 6533995"/>
              <a:gd name="connsiteX1510" fmla="*/ 11337802 w 11830043"/>
              <a:gd name="connsiteY1510" fmla="*/ 5066785 h 6533995"/>
              <a:gd name="connsiteX1511" fmla="*/ 11347587 w 11830043"/>
              <a:gd name="connsiteY1511" fmla="*/ 5076573 h 6533995"/>
              <a:gd name="connsiteX1512" fmla="*/ 11337802 w 11830043"/>
              <a:gd name="connsiteY1512" fmla="*/ 5086296 h 6533995"/>
              <a:gd name="connsiteX1513" fmla="*/ 11328082 w 11830043"/>
              <a:gd name="connsiteY1513" fmla="*/ 5076573 h 6533995"/>
              <a:gd name="connsiteX1514" fmla="*/ 11337802 w 11830043"/>
              <a:gd name="connsiteY1514" fmla="*/ 5066785 h 6533995"/>
              <a:gd name="connsiteX1515" fmla="*/ 11096574 w 11830043"/>
              <a:gd name="connsiteY1515" fmla="*/ 5066785 h 6533995"/>
              <a:gd name="connsiteX1516" fmla="*/ 11106294 w 11830043"/>
              <a:gd name="connsiteY1516" fmla="*/ 5076573 h 6533995"/>
              <a:gd name="connsiteX1517" fmla="*/ 11096574 w 11830043"/>
              <a:gd name="connsiteY1517" fmla="*/ 5086296 h 6533995"/>
              <a:gd name="connsiteX1518" fmla="*/ 11086790 w 11830043"/>
              <a:gd name="connsiteY1518" fmla="*/ 5076573 h 6533995"/>
              <a:gd name="connsiteX1519" fmla="*/ 11096574 w 11830043"/>
              <a:gd name="connsiteY1519" fmla="*/ 5066785 h 6533995"/>
              <a:gd name="connsiteX1520" fmla="*/ 10855345 w 11830043"/>
              <a:gd name="connsiteY1520" fmla="*/ 5066785 h 6533995"/>
              <a:gd name="connsiteX1521" fmla="*/ 10865065 w 11830043"/>
              <a:gd name="connsiteY1521" fmla="*/ 5076573 h 6533995"/>
              <a:gd name="connsiteX1522" fmla="*/ 10855345 w 11830043"/>
              <a:gd name="connsiteY1522" fmla="*/ 5086296 h 6533995"/>
              <a:gd name="connsiteX1523" fmla="*/ 10845625 w 11830043"/>
              <a:gd name="connsiteY1523" fmla="*/ 5076573 h 6533995"/>
              <a:gd name="connsiteX1524" fmla="*/ 10855345 w 11830043"/>
              <a:gd name="connsiteY1524" fmla="*/ 5066785 h 6533995"/>
              <a:gd name="connsiteX1525" fmla="*/ 10614116 w 11830043"/>
              <a:gd name="connsiteY1525" fmla="*/ 5066785 h 6533995"/>
              <a:gd name="connsiteX1526" fmla="*/ 10623901 w 11830043"/>
              <a:gd name="connsiteY1526" fmla="*/ 5076573 h 6533995"/>
              <a:gd name="connsiteX1527" fmla="*/ 10614116 w 11830043"/>
              <a:gd name="connsiteY1527" fmla="*/ 5086296 h 6533995"/>
              <a:gd name="connsiteX1528" fmla="*/ 10604396 w 11830043"/>
              <a:gd name="connsiteY1528" fmla="*/ 5076573 h 6533995"/>
              <a:gd name="connsiteX1529" fmla="*/ 10614116 w 11830043"/>
              <a:gd name="connsiteY1529" fmla="*/ 5066785 h 6533995"/>
              <a:gd name="connsiteX1530" fmla="*/ 10372888 w 11830043"/>
              <a:gd name="connsiteY1530" fmla="*/ 5066785 h 6533995"/>
              <a:gd name="connsiteX1531" fmla="*/ 10382673 w 11830043"/>
              <a:gd name="connsiteY1531" fmla="*/ 5076573 h 6533995"/>
              <a:gd name="connsiteX1532" fmla="*/ 10372888 w 11830043"/>
              <a:gd name="connsiteY1532" fmla="*/ 5086296 h 6533995"/>
              <a:gd name="connsiteX1533" fmla="*/ 10363168 w 11830043"/>
              <a:gd name="connsiteY1533" fmla="*/ 5076573 h 6533995"/>
              <a:gd name="connsiteX1534" fmla="*/ 10372888 w 11830043"/>
              <a:gd name="connsiteY1534" fmla="*/ 5066785 h 6533995"/>
              <a:gd name="connsiteX1535" fmla="*/ 10131660 w 11830043"/>
              <a:gd name="connsiteY1535" fmla="*/ 5066785 h 6533995"/>
              <a:gd name="connsiteX1536" fmla="*/ 10141444 w 11830043"/>
              <a:gd name="connsiteY1536" fmla="*/ 5076573 h 6533995"/>
              <a:gd name="connsiteX1537" fmla="*/ 10131660 w 11830043"/>
              <a:gd name="connsiteY1537" fmla="*/ 5086296 h 6533995"/>
              <a:gd name="connsiteX1538" fmla="*/ 10121940 w 11830043"/>
              <a:gd name="connsiteY1538" fmla="*/ 5076573 h 6533995"/>
              <a:gd name="connsiteX1539" fmla="*/ 10131660 w 11830043"/>
              <a:gd name="connsiteY1539" fmla="*/ 5066785 h 6533995"/>
              <a:gd name="connsiteX1540" fmla="*/ 9890432 w 11830043"/>
              <a:gd name="connsiteY1540" fmla="*/ 5066785 h 6533995"/>
              <a:gd name="connsiteX1541" fmla="*/ 9900152 w 11830043"/>
              <a:gd name="connsiteY1541" fmla="*/ 5076573 h 6533995"/>
              <a:gd name="connsiteX1542" fmla="*/ 9890432 w 11830043"/>
              <a:gd name="connsiteY1542" fmla="*/ 5086296 h 6533995"/>
              <a:gd name="connsiteX1543" fmla="*/ 9880648 w 11830043"/>
              <a:gd name="connsiteY1543" fmla="*/ 5076573 h 6533995"/>
              <a:gd name="connsiteX1544" fmla="*/ 9890432 w 11830043"/>
              <a:gd name="connsiteY1544" fmla="*/ 5066785 h 6533995"/>
              <a:gd name="connsiteX1545" fmla="*/ 9649203 w 11830043"/>
              <a:gd name="connsiteY1545" fmla="*/ 5066785 h 6533995"/>
              <a:gd name="connsiteX1546" fmla="*/ 9658923 w 11830043"/>
              <a:gd name="connsiteY1546" fmla="*/ 5076573 h 6533995"/>
              <a:gd name="connsiteX1547" fmla="*/ 9649203 w 11830043"/>
              <a:gd name="connsiteY1547" fmla="*/ 5086296 h 6533995"/>
              <a:gd name="connsiteX1548" fmla="*/ 9639483 w 11830043"/>
              <a:gd name="connsiteY1548" fmla="*/ 5076573 h 6533995"/>
              <a:gd name="connsiteX1549" fmla="*/ 9649203 w 11830043"/>
              <a:gd name="connsiteY1549" fmla="*/ 5066785 h 6533995"/>
              <a:gd name="connsiteX1550" fmla="*/ 9417695 w 11830043"/>
              <a:gd name="connsiteY1550" fmla="*/ 5066785 h 6533995"/>
              <a:gd name="connsiteX1551" fmla="*/ 9427416 w 11830043"/>
              <a:gd name="connsiteY1551" fmla="*/ 5076573 h 6533995"/>
              <a:gd name="connsiteX1552" fmla="*/ 9417695 w 11830043"/>
              <a:gd name="connsiteY1552" fmla="*/ 5086296 h 6533995"/>
              <a:gd name="connsiteX1553" fmla="*/ 9407911 w 11830043"/>
              <a:gd name="connsiteY1553" fmla="*/ 5076573 h 6533995"/>
              <a:gd name="connsiteX1554" fmla="*/ 9417695 w 11830043"/>
              <a:gd name="connsiteY1554" fmla="*/ 5066785 h 6533995"/>
              <a:gd name="connsiteX1555" fmla="*/ 9176467 w 11830043"/>
              <a:gd name="connsiteY1555" fmla="*/ 5066785 h 6533995"/>
              <a:gd name="connsiteX1556" fmla="*/ 9186187 w 11830043"/>
              <a:gd name="connsiteY1556" fmla="*/ 5076573 h 6533995"/>
              <a:gd name="connsiteX1557" fmla="*/ 9176467 w 11830043"/>
              <a:gd name="connsiteY1557" fmla="*/ 5086296 h 6533995"/>
              <a:gd name="connsiteX1558" fmla="*/ 9166683 w 11830043"/>
              <a:gd name="connsiteY1558" fmla="*/ 5076573 h 6533995"/>
              <a:gd name="connsiteX1559" fmla="*/ 9176467 w 11830043"/>
              <a:gd name="connsiteY1559" fmla="*/ 5066785 h 6533995"/>
              <a:gd name="connsiteX1560" fmla="*/ 8935237 w 11830043"/>
              <a:gd name="connsiteY1560" fmla="*/ 5066785 h 6533995"/>
              <a:gd name="connsiteX1561" fmla="*/ 8944958 w 11830043"/>
              <a:gd name="connsiteY1561" fmla="*/ 5076573 h 6533995"/>
              <a:gd name="connsiteX1562" fmla="*/ 8935237 w 11830043"/>
              <a:gd name="connsiteY1562" fmla="*/ 5086296 h 6533995"/>
              <a:gd name="connsiteX1563" fmla="*/ 8925454 w 11830043"/>
              <a:gd name="connsiteY1563" fmla="*/ 5076573 h 6533995"/>
              <a:gd name="connsiteX1564" fmla="*/ 8935237 w 11830043"/>
              <a:gd name="connsiteY1564" fmla="*/ 5066785 h 6533995"/>
              <a:gd name="connsiteX1565" fmla="*/ 8694009 w 11830043"/>
              <a:gd name="connsiteY1565" fmla="*/ 5066785 h 6533995"/>
              <a:gd name="connsiteX1566" fmla="*/ 8703730 w 11830043"/>
              <a:gd name="connsiteY1566" fmla="*/ 5076573 h 6533995"/>
              <a:gd name="connsiteX1567" fmla="*/ 8694009 w 11830043"/>
              <a:gd name="connsiteY1567" fmla="*/ 5086296 h 6533995"/>
              <a:gd name="connsiteX1568" fmla="*/ 8684289 w 11830043"/>
              <a:gd name="connsiteY1568" fmla="*/ 5076573 h 6533995"/>
              <a:gd name="connsiteX1569" fmla="*/ 8694009 w 11830043"/>
              <a:gd name="connsiteY1569" fmla="*/ 5066785 h 6533995"/>
              <a:gd name="connsiteX1570" fmla="*/ 8452781 w 11830043"/>
              <a:gd name="connsiteY1570" fmla="*/ 5066785 h 6533995"/>
              <a:gd name="connsiteX1571" fmla="*/ 8462566 w 11830043"/>
              <a:gd name="connsiteY1571" fmla="*/ 5076573 h 6533995"/>
              <a:gd name="connsiteX1572" fmla="*/ 8452781 w 11830043"/>
              <a:gd name="connsiteY1572" fmla="*/ 5086296 h 6533995"/>
              <a:gd name="connsiteX1573" fmla="*/ 8443061 w 11830043"/>
              <a:gd name="connsiteY1573" fmla="*/ 5076573 h 6533995"/>
              <a:gd name="connsiteX1574" fmla="*/ 8452781 w 11830043"/>
              <a:gd name="connsiteY1574" fmla="*/ 5066785 h 6533995"/>
              <a:gd name="connsiteX1575" fmla="*/ 8211553 w 11830043"/>
              <a:gd name="connsiteY1575" fmla="*/ 5066785 h 6533995"/>
              <a:gd name="connsiteX1576" fmla="*/ 8221273 w 11830043"/>
              <a:gd name="connsiteY1576" fmla="*/ 5076573 h 6533995"/>
              <a:gd name="connsiteX1577" fmla="*/ 8211553 w 11830043"/>
              <a:gd name="connsiteY1577" fmla="*/ 5086296 h 6533995"/>
              <a:gd name="connsiteX1578" fmla="*/ 8201769 w 11830043"/>
              <a:gd name="connsiteY1578" fmla="*/ 5076573 h 6533995"/>
              <a:gd name="connsiteX1579" fmla="*/ 8211553 w 11830043"/>
              <a:gd name="connsiteY1579" fmla="*/ 5066785 h 6533995"/>
              <a:gd name="connsiteX1580" fmla="*/ 7970260 w 11830043"/>
              <a:gd name="connsiteY1580" fmla="*/ 5066785 h 6533995"/>
              <a:gd name="connsiteX1581" fmla="*/ 7980044 w 11830043"/>
              <a:gd name="connsiteY1581" fmla="*/ 5076573 h 6533995"/>
              <a:gd name="connsiteX1582" fmla="*/ 7970260 w 11830043"/>
              <a:gd name="connsiteY1582" fmla="*/ 5086296 h 6533995"/>
              <a:gd name="connsiteX1583" fmla="*/ 7960477 w 11830043"/>
              <a:gd name="connsiteY1583" fmla="*/ 5076573 h 6533995"/>
              <a:gd name="connsiteX1584" fmla="*/ 7970260 w 11830043"/>
              <a:gd name="connsiteY1584" fmla="*/ 5066785 h 6533995"/>
              <a:gd name="connsiteX1585" fmla="*/ 7729032 w 11830043"/>
              <a:gd name="connsiteY1585" fmla="*/ 5066785 h 6533995"/>
              <a:gd name="connsiteX1586" fmla="*/ 7738753 w 11830043"/>
              <a:gd name="connsiteY1586" fmla="*/ 5076573 h 6533995"/>
              <a:gd name="connsiteX1587" fmla="*/ 7729032 w 11830043"/>
              <a:gd name="connsiteY1587" fmla="*/ 5086296 h 6533995"/>
              <a:gd name="connsiteX1588" fmla="*/ 7719249 w 11830043"/>
              <a:gd name="connsiteY1588" fmla="*/ 5076573 h 6533995"/>
              <a:gd name="connsiteX1589" fmla="*/ 7729032 w 11830043"/>
              <a:gd name="connsiteY1589" fmla="*/ 5066785 h 6533995"/>
              <a:gd name="connsiteX1590" fmla="*/ 7487803 w 11830043"/>
              <a:gd name="connsiteY1590" fmla="*/ 5066785 h 6533995"/>
              <a:gd name="connsiteX1591" fmla="*/ 7497524 w 11830043"/>
              <a:gd name="connsiteY1591" fmla="*/ 5076573 h 6533995"/>
              <a:gd name="connsiteX1592" fmla="*/ 7487803 w 11830043"/>
              <a:gd name="connsiteY1592" fmla="*/ 5086296 h 6533995"/>
              <a:gd name="connsiteX1593" fmla="*/ 7478019 w 11830043"/>
              <a:gd name="connsiteY1593" fmla="*/ 5076573 h 6533995"/>
              <a:gd name="connsiteX1594" fmla="*/ 7487803 w 11830043"/>
              <a:gd name="connsiteY1594" fmla="*/ 5066785 h 6533995"/>
              <a:gd name="connsiteX1595" fmla="*/ 7246575 w 11830043"/>
              <a:gd name="connsiteY1595" fmla="*/ 5066785 h 6533995"/>
              <a:gd name="connsiteX1596" fmla="*/ 7256359 w 11830043"/>
              <a:gd name="connsiteY1596" fmla="*/ 5076573 h 6533995"/>
              <a:gd name="connsiteX1597" fmla="*/ 7246575 w 11830043"/>
              <a:gd name="connsiteY1597" fmla="*/ 5086296 h 6533995"/>
              <a:gd name="connsiteX1598" fmla="*/ 7236855 w 11830043"/>
              <a:gd name="connsiteY1598" fmla="*/ 5076573 h 6533995"/>
              <a:gd name="connsiteX1599" fmla="*/ 7246575 w 11830043"/>
              <a:gd name="connsiteY1599" fmla="*/ 5066785 h 6533995"/>
              <a:gd name="connsiteX1600" fmla="*/ 7005346 w 11830043"/>
              <a:gd name="connsiteY1600" fmla="*/ 5066785 h 6533995"/>
              <a:gd name="connsiteX1601" fmla="*/ 7015130 w 11830043"/>
              <a:gd name="connsiteY1601" fmla="*/ 5076573 h 6533995"/>
              <a:gd name="connsiteX1602" fmla="*/ 7005346 w 11830043"/>
              <a:gd name="connsiteY1602" fmla="*/ 5086296 h 6533995"/>
              <a:gd name="connsiteX1603" fmla="*/ 6995626 w 11830043"/>
              <a:gd name="connsiteY1603" fmla="*/ 5076573 h 6533995"/>
              <a:gd name="connsiteX1604" fmla="*/ 7005346 w 11830043"/>
              <a:gd name="connsiteY1604" fmla="*/ 5066785 h 6533995"/>
              <a:gd name="connsiteX1605" fmla="*/ 6764118 w 11830043"/>
              <a:gd name="connsiteY1605" fmla="*/ 5066785 h 6533995"/>
              <a:gd name="connsiteX1606" fmla="*/ 6773902 w 11830043"/>
              <a:gd name="connsiteY1606" fmla="*/ 5076573 h 6533995"/>
              <a:gd name="connsiteX1607" fmla="*/ 6764118 w 11830043"/>
              <a:gd name="connsiteY1607" fmla="*/ 5086296 h 6533995"/>
              <a:gd name="connsiteX1608" fmla="*/ 6754335 w 11830043"/>
              <a:gd name="connsiteY1608" fmla="*/ 5076573 h 6533995"/>
              <a:gd name="connsiteX1609" fmla="*/ 6764118 w 11830043"/>
              <a:gd name="connsiteY1609" fmla="*/ 5066785 h 6533995"/>
              <a:gd name="connsiteX1610" fmla="*/ 6522889 w 11830043"/>
              <a:gd name="connsiteY1610" fmla="*/ 5066785 h 6533995"/>
              <a:gd name="connsiteX1611" fmla="*/ 6532610 w 11830043"/>
              <a:gd name="connsiteY1611" fmla="*/ 5076573 h 6533995"/>
              <a:gd name="connsiteX1612" fmla="*/ 6522889 w 11830043"/>
              <a:gd name="connsiteY1612" fmla="*/ 5086296 h 6533995"/>
              <a:gd name="connsiteX1613" fmla="*/ 6513105 w 11830043"/>
              <a:gd name="connsiteY1613" fmla="*/ 5076573 h 6533995"/>
              <a:gd name="connsiteX1614" fmla="*/ 6522889 w 11830043"/>
              <a:gd name="connsiteY1614" fmla="*/ 5066785 h 6533995"/>
              <a:gd name="connsiteX1615" fmla="*/ 6281661 w 11830043"/>
              <a:gd name="connsiteY1615" fmla="*/ 5066785 h 6533995"/>
              <a:gd name="connsiteX1616" fmla="*/ 6291381 w 11830043"/>
              <a:gd name="connsiteY1616" fmla="*/ 5076573 h 6533995"/>
              <a:gd name="connsiteX1617" fmla="*/ 6281661 w 11830043"/>
              <a:gd name="connsiteY1617" fmla="*/ 5086296 h 6533995"/>
              <a:gd name="connsiteX1618" fmla="*/ 6271877 w 11830043"/>
              <a:gd name="connsiteY1618" fmla="*/ 5076573 h 6533995"/>
              <a:gd name="connsiteX1619" fmla="*/ 6281661 w 11830043"/>
              <a:gd name="connsiteY1619" fmla="*/ 5066785 h 6533995"/>
              <a:gd name="connsiteX1620" fmla="*/ 6040432 w 11830043"/>
              <a:gd name="connsiteY1620" fmla="*/ 5066785 h 6533995"/>
              <a:gd name="connsiteX1621" fmla="*/ 6050216 w 11830043"/>
              <a:gd name="connsiteY1621" fmla="*/ 5076573 h 6533995"/>
              <a:gd name="connsiteX1622" fmla="*/ 6040432 w 11830043"/>
              <a:gd name="connsiteY1622" fmla="*/ 5086296 h 6533995"/>
              <a:gd name="connsiteX1623" fmla="*/ 6030712 w 11830043"/>
              <a:gd name="connsiteY1623" fmla="*/ 5076573 h 6533995"/>
              <a:gd name="connsiteX1624" fmla="*/ 6040432 w 11830043"/>
              <a:gd name="connsiteY1624" fmla="*/ 5066785 h 6533995"/>
              <a:gd name="connsiteX1625" fmla="*/ 5799205 w 11830043"/>
              <a:gd name="connsiteY1625" fmla="*/ 5066785 h 6533995"/>
              <a:gd name="connsiteX1626" fmla="*/ 5808989 w 11830043"/>
              <a:gd name="connsiteY1626" fmla="*/ 5076573 h 6533995"/>
              <a:gd name="connsiteX1627" fmla="*/ 5799205 w 11830043"/>
              <a:gd name="connsiteY1627" fmla="*/ 5086296 h 6533995"/>
              <a:gd name="connsiteX1628" fmla="*/ 5789486 w 11830043"/>
              <a:gd name="connsiteY1628" fmla="*/ 5076573 h 6533995"/>
              <a:gd name="connsiteX1629" fmla="*/ 5799205 w 11830043"/>
              <a:gd name="connsiteY1629" fmla="*/ 5066785 h 6533995"/>
              <a:gd name="connsiteX1630" fmla="*/ 5557992 w 11830043"/>
              <a:gd name="connsiteY1630" fmla="*/ 5066785 h 6533995"/>
              <a:gd name="connsiteX1631" fmla="*/ 5567774 w 11830043"/>
              <a:gd name="connsiteY1631" fmla="*/ 5076573 h 6533995"/>
              <a:gd name="connsiteX1632" fmla="*/ 5557992 w 11830043"/>
              <a:gd name="connsiteY1632" fmla="*/ 5086296 h 6533995"/>
              <a:gd name="connsiteX1633" fmla="*/ 5548208 w 11830043"/>
              <a:gd name="connsiteY1633" fmla="*/ 5076573 h 6533995"/>
              <a:gd name="connsiteX1634" fmla="*/ 5557992 w 11830043"/>
              <a:gd name="connsiteY1634" fmla="*/ 5066785 h 6533995"/>
              <a:gd name="connsiteX1635" fmla="*/ 5316710 w 11830043"/>
              <a:gd name="connsiteY1635" fmla="*/ 5066785 h 6533995"/>
              <a:gd name="connsiteX1636" fmla="*/ 5326429 w 11830043"/>
              <a:gd name="connsiteY1636" fmla="*/ 5076573 h 6533995"/>
              <a:gd name="connsiteX1637" fmla="*/ 5316710 w 11830043"/>
              <a:gd name="connsiteY1637" fmla="*/ 5086296 h 6533995"/>
              <a:gd name="connsiteX1638" fmla="*/ 5306924 w 11830043"/>
              <a:gd name="connsiteY1638" fmla="*/ 5076573 h 6533995"/>
              <a:gd name="connsiteX1639" fmla="*/ 5316710 w 11830043"/>
              <a:gd name="connsiteY1639" fmla="*/ 5066785 h 6533995"/>
              <a:gd name="connsiteX1640" fmla="*/ 5075486 w 11830043"/>
              <a:gd name="connsiteY1640" fmla="*/ 5066785 h 6533995"/>
              <a:gd name="connsiteX1641" fmla="*/ 5085202 w 11830043"/>
              <a:gd name="connsiteY1641" fmla="*/ 5076573 h 6533995"/>
              <a:gd name="connsiteX1642" fmla="*/ 5075486 w 11830043"/>
              <a:gd name="connsiteY1642" fmla="*/ 5086296 h 6533995"/>
              <a:gd name="connsiteX1643" fmla="*/ 5065705 w 11830043"/>
              <a:gd name="connsiteY1643" fmla="*/ 5076573 h 6533995"/>
              <a:gd name="connsiteX1644" fmla="*/ 5075486 w 11830043"/>
              <a:gd name="connsiteY1644" fmla="*/ 5066785 h 6533995"/>
              <a:gd name="connsiteX1645" fmla="*/ 4834252 w 11830043"/>
              <a:gd name="connsiteY1645" fmla="*/ 5066785 h 6533995"/>
              <a:gd name="connsiteX1646" fmla="*/ 4844040 w 11830043"/>
              <a:gd name="connsiteY1646" fmla="*/ 5076573 h 6533995"/>
              <a:gd name="connsiteX1647" fmla="*/ 4834252 w 11830043"/>
              <a:gd name="connsiteY1647" fmla="*/ 5086296 h 6533995"/>
              <a:gd name="connsiteX1648" fmla="*/ 4824534 w 11830043"/>
              <a:gd name="connsiteY1648" fmla="*/ 5076573 h 6533995"/>
              <a:gd name="connsiteX1649" fmla="*/ 4834252 w 11830043"/>
              <a:gd name="connsiteY1649" fmla="*/ 5066785 h 6533995"/>
              <a:gd name="connsiteX1650" fmla="*/ 4593019 w 11830043"/>
              <a:gd name="connsiteY1650" fmla="*/ 5066785 h 6533995"/>
              <a:gd name="connsiteX1651" fmla="*/ 4602795 w 11830043"/>
              <a:gd name="connsiteY1651" fmla="*/ 5076573 h 6533995"/>
              <a:gd name="connsiteX1652" fmla="*/ 4593019 w 11830043"/>
              <a:gd name="connsiteY1652" fmla="*/ 5086296 h 6533995"/>
              <a:gd name="connsiteX1653" fmla="*/ 4583304 w 11830043"/>
              <a:gd name="connsiteY1653" fmla="*/ 5076573 h 6533995"/>
              <a:gd name="connsiteX1654" fmla="*/ 4593019 w 11830043"/>
              <a:gd name="connsiteY1654" fmla="*/ 5066785 h 6533995"/>
              <a:gd name="connsiteX1655" fmla="*/ 4351806 w 11830043"/>
              <a:gd name="connsiteY1655" fmla="*/ 5066785 h 6533995"/>
              <a:gd name="connsiteX1656" fmla="*/ 4361580 w 11830043"/>
              <a:gd name="connsiteY1656" fmla="*/ 5076573 h 6533995"/>
              <a:gd name="connsiteX1657" fmla="*/ 4351806 w 11830043"/>
              <a:gd name="connsiteY1657" fmla="*/ 5086296 h 6533995"/>
              <a:gd name="connsiteX1658" fmla="*/ 4342006 w 11830043"/>
              <a:gd name="connsiteY1658" fmla="*/ 5076573 h 6533995"/>
              <a:gd name="connsiteX1659" fmla="*/ 4351806 w 11830043"/>
              <a:gd name="connsiteY1659" fmla="*/ 5066785 h 6533995"/>
              <a:gd name="connsiteX1660" fmla="*/ 4110581 w 11830043"/>
              <a:gd name="connsiteY1660" fmla="*/ 5066785 h 6533995"/>
              <a:gd name="connsiteX1661" fmla="*/ 4120362 w 11830043"/>
              <a:gd name="connsiteY1661" fmla="*/ 5076573 h 6533995"/>
              <a:gd name="connsiteX1662" fmla="*/ 4110581 w 11830043"/>
              <a:gd name="connsiteY1662" fmla="*/ 5086296 h 6533995"/>
              <a:gd name="connsiteX1663" fmla="*/ 4100799 w 11830043"/>
              <a:gd name="connsiteY1663" fmla="*/ 5076573 h 6533995"/>
              <a:gd name="connsiteX1664" fmla="*/ 4110581 w 11830043"/>
              <a:gd name="connsiteY1664" fmla="*/ 5066785 h 6533995"/>
              <a:gd name="connsiteX1665" fmla="*/ 3869431 w 11830043"/>
              <a:gd name="connsiteY1665" fmla="*/ 5066785 h 6533995"/>
              <a:gd name="connsiteX1666" fmla="*/ 3879151 w 11830043"/>
              <a:gd name="connsiteY1666" fmla="*/ 5076573 h 6533995"/>
              <a:gd name="connsiteX1667" fmla="*/ 3869431 w 11830043"/>
              <a:gd name="connsiteY1667" fmla="*/ 5086296 h 6533995"/>
              <a:gd name="connsiteX1668" fmla="*/ 3859648 w 11830043"/>
              <a:gd name="connsiteY1668" fmla="*/ 5076573 h 6533995"/>
              <a:gd name="connsiteX1669" fmla="*/ 3869431 w 11830043"/>
              <a:gd name="connsiteY1669" fmla="*/ 5066785 h 6533995"/>
              <a:gd name="connsiteX1670" fmla="*/ 3628212 w 11830043"/>
              <a:gd name="connsiteY1670" fmla="*/ 5066785 h 6533995"/>
              <a:gd name="connsiteX1671" fmla="*/ 3637936 w 11830043"/>
              <a:gd name="connsiteY1671" fmla="*/ 5076573 h 6533995"/>
              <a:gd name="connsiteX1672" fmla="*/ 3628212 w 11830043"/>
              <a:gd name="connsiteY1672" fmla="*/ 5086296 h 6533995"/>
              <a:gd name="connsiteX1673" fmla="*/ 3618432 w 11830043"/>
              <a:gd name="connsiteY1673" fmla="*/ 5076573 h 6533995"/>
              <a:gd name="connsiteX1674" fmla="*/ 3628212 w 11830043"/>
              <a:gd name="connsiteY1674" fmla="*/ 5066785 h 6533995"/>
              <a:gd name="connsiteX1675" fmla="*/ 3386959 w 11830043"/>
              <a:gd name="connsiteY1675" fmla="*/ 5066785 h 6533995"/>
              <a:gd name="connsiteX1676" fmla="*/ 3396745 w 11830043"/>
              <a:gd name="connsiteY1676" fmla="*/ 5076573 h 6533995"/>
              <a:gd name="connsiteX1677" fmla="*/ 3386959 w 11830043"/>
              <a:gd name="connsiteY1677" fmla="*/ 5086296 h 6533995"/>
              <a:gd name="connsiteX1678" fmla="*/ 3377237 w 11830043"/>
              <a:gd name="connsiteY1678" fmla="*/ 5076573 h 6533995"/>
              <a:gd name="connsiteX1679" fmla="*/ 3386959 w 11830043"/>
              <a:gd name="connsiteY1679" fmla="*/ 5066785 h 6533995"/>
              <a:gd name="connsiteX1680" fmla="*/ 3145752 w 11830043"/>
              <a:gd name="connsiteY1680" fmla="*/ 5066785 h 6533995"/>
              <a:gd name="connsiteX1681" fmla="*/ 3155534 w 11830043"/>
              <a:gd name="connsiteY1681" fmla="*/ 5076573 h 6533995"/>
              <a:gd name="connsiteX1682" fmla="*/ 3145752 w 11830043"/>
              <a:gd name="connsiteY1682" fmla="*/ 5086296 h 6533995"/>
              <a:gd name="connsiteX1683" fmla="*/ 3136034 w 11830043"/>
              <a:gd name="connsiteY1683" fmla="*/ 5076573 h 6533995"/>
              <a:gd name="connsiteX1684" fmla="*/ 3145752 w 11830043"/>
              <a:gd name="connsiteY1684" fmla="*/ 5066785 h 6533995"/>
              <a:gd name="connsiteX1685" fmla="*/ 2904574 w 11830043"/>
              <a:gd name="connsiteY1685" fmla="*/ 5066785 h 6533995"/>
              <a:gd name="connsiteX1686" fmla="*/ 2914357 w 11830043"/>
              <a:gd name="connsiteY1686" fmla="*/ 5076573 h 6533995"/>
              <a:gd name="connsiteX1687" fmla="*/ 2904574 w 11830043"/>
              <a:gd name="connsiteY1687" fmla="*/ 5086296 h 6533995"/>
              <a:gd name="connsiteX1688" fmla="*/ 2894792 w 11830043"/>
              <a:gd name="connsiteY1688" fmla="*/ 5076573 h 6533995"/>
              <a:gd name="connsiteX1689" fmla="*/ 2904574 w 11830043"/>
              <a:gd name="connsiteY1689" fmla="*/ 5066785 h 6533995"/>
              <a:gd name="connsiteX1690" fmla="*/ 2663275 w 11830043"/>
              <a:gd name="connsiteY1690" fmla="*/ 5066785 h 6533995"/>
              <a:gd name="connsiteX1691" fmla="*/ 2673000 w 11830043"/>
              <a:gd name="connsiteY1691" fmla="*/ 5076573 h 6533995"/>
              <a:gd name="connsiteX1692" fmla="*/ 2663275 w 11830043"/>
              <a:gd name="connsiteY1692" fmla="*/ 5086296 h 6533995"/>
              <a:gd name="connsiteX1693" fmla="*/ 2653493 w 11830043"/>
              <a:gd name="connsiteY1693" fmla="*/ 5076573 h 6533995"/>
              <a:gd name="connsiteX1694" fmla="*/ 2663275 w 11830043"/>
              <a:gd name="connsiteY1694" fmla="*/ 5066785 h 6533995"/>
              <a:gd name="connsiteX1695" fmla="*/ 2422039 w 11830043"/>
              <a:gd name="connsiteY1695" fmla="*/ 5066785 h 6533995"/>
              <a:gd name="connsiteX1696" fmla="*/ 2431755 w 11830043"/>
              <a:gd name="connsiteY1696" fmla="*/ 5076573 h 6533995"/>
              <a:gd name="connsiteX1697" fmla="*/ 2422039 w 11830043"/>
              <a:gd name="connsiteY1697" fmla="*/ 5086296 h 6533995"/>
              <a:gd name="connsiteX1698" fmla="*/ 2412259 w 11830043"/>
              <a:gd name="connsiteY1698" fmla="*/ 5076573 h 6533995"/>
              <a:gd name="connsiteX1699" fmla="*/ 2422039 w 11830043"/>
              <a:gd name="connsiteY1699" fmla="*/ 5066785 h 6533995"/>
              <a:gd name="connsiteX1700" fmla="*/ 2180796 w 11830043"/>
              <a:gd name="connsiteY1700" fmla="*/ 5066785 h 6533995"/>
              <a:gd name="connsiteX1701" fmla="*/ 2190581 w 11830043"/>
              <a:gd name="connsiteY1701" fmla="*/ 5076573 h 6533995"/>
              <a:gd name="connsiteX1702" fmla="*/ 2180796 w 11830043"/>
              <a:gd name="connsiteY1702" fmla="*/ 5086296 h 6533995"/>
              <a:gd name="connsiteX1703" fmla="*/ 2171085 w 11830043"/>
              <a:gd name="connsiteY1703" fmla="*/ 5076573 h 6533995"/>
              <a:gd name="connsiteX1704" fmla="*/ 2180796 w 11830043"/>
              <a:gd name="connsiteY1704" fmla="*/ 5066785 h 6533995"/>
              <a:gd name="connsiteX1705" fmla="*/ 1939584 w 11830043"/>
              <a:gd name="connsiteY1705" fmla="*/ 5066785 h 6533995"/>
              <a:gd name="connsiteX1706" fmla="*/ 1949367 w 11830043"/>
              <a:gd name="connsiteY1706" fmla="*/ 5076573 h 6533995"/>
              <a:gd name="connsiteX1707" fmla="*/ 1939584 w 11830043"/>
              <a:gd name="connsiteY1707" fmla="*/ 5086296 h 6533995"/>
              <a:gd name="connsiteX1708" fmla="*/ 1929861 w 11830043"/>
              <a:gd name="connsiteY1708" fmla="*/ 5076573 h 6533995"/>
              <a:gd name="connsiteX1709" fmla="*/ 1939584 w 11830043"/>
              <a:gd name="connsiteY1709" fmla="*/ 5066785 h 6533995"/>
              <a:gd name="connsiteX1710" fmla="*/ 1698333 w 11830043"/>
              <a:gd name="connsiteY1710" fmla="*/ 5066785 h 6533995"/>
              <a:gd name="connsiteX1711" fmla="*/ 1708119 w 11830043"/>
              <a:gd name="connsiteY1711" fmla="*/ 5076573 h 6533995"/>
              <a:gd name="connsiteX1712" fmla="*/ 1698333 w 11830043"/>
              <a:gd name="connsiteY1712" fmla="*/ 5086296 h 6533995"/>
              <a:gd name="connsiteX1713" fmla="*/ 1688548 w 11830043"/>
              <a:gd name="connsiteY1713" fmla="*/ 5076573 h 6533995"/>
              <a:gd name="connsiteX1714" fmla="*/ 1698333 w 11830043"/>
              <a:gd name="connsiteY1714" fmla="*/ 5066785 h 6533995"/>
              <a:gd name="connsiteX1715" fmla="*/ 1457108 w 11830043"/>
              <a:gd name="connsiteY1715" fmla="*/ 5066785 h 6533995"/>
              <a:gd name="connsiteX1716" fmla="*/ 1466828 w 11830043"/>
              <a:gd name="connsiteY1716" fmla="*/ 5076573 h 6533995"/>
              <a:gd name="connsiteX1717" fmla="*/ 1457108 w 11830043"/>
              <a:gd name="connsiteY1717" fmla="*/ 5086296 h 6533995"/>
              <a:gd name="connsiteX1718" fmla="*/ 1447324 w 11830043"/>
              <a:gd name="connsiteY1718" fmla="*/ 5076573 h 6533995"/>
              <a:gd name="connsiteX1719" fmla="*/ 1457108 w 11830043"/>
              <a:gd name="connsiteY1719" fmla="*/ 5066785 h 6533995"/>
              <a:gd name="connsiteX1720" fmla="*/ 1215887 w 11830043"/>
              <a:gd name="connsiteY1720" fmla="*/ 5066785 h 6533995"/>
              <a:gd name="connsiteX1721" fmla="*/ 1225671 w 11830043"/>
              <a:gd name="connsiteY1721" fmla="*/ 5076573 h 6533995"/>
              <a:gd name="connsiteX1722" fmla="*/ 1215887 w 11830043"/>
              <a:gd name="connsiteY1722" fmla="*/ 5086296 h 6533995"/>
              <a:gd name="connsiteX1723" fmla="*/ 1206167 w 11830043"/>
              <a:gd name="connsiteY1723" fmla="*/ 5076573 h 6533995"/>
              <a:gd name="connsiteX1724" fmla="*/ 1215887 w 11830043"/>
              <a:gd name="connsiteY1724" fmla="*/ 5066785 h 6533995"/>
              <a:gd name="connsiteX1725" fmla="*/ 974667 w 11830043"/>
              <a:gd name="connsiteY1725" fmla="*/ 5066785 h 6533995"/>
              <a:gd name="connsiteX1726" fmla="*/ 984451 w 11830043"/>
              <a:gd name="connsiteY1726" fmla="*/ 5076573 h 6533995"/>
              <a:gd name="connsiteX1727" fmla="*/ 974667 w 11830043"/>
              <a:gd name="connsiteY1727" fmla="*/ 5086296 h 6533995"/>
              <a:gd name="connsiteX1728" fmla="*/ 964947 w 11830043"/>
              <a:gd name="connsiteY1728" fmla="*/ 5076573 h 6533995"/>
              <a:gd name="connsiteX1729" fmla="*/ 974667 w 11830043"/>
              <a:gd name="connsiteY1729" fmla="*/ 5066785 h 6533995"/>
              <a:gd name="connsiteX1730" fmla="*/ 733447 w 11830043"/>
              <a:gd name="connsiteY1730" fmla="*/ 5066785 h 6533995"/>
              <a:gd name="connsiteX1731" fmla="*/ 743167 w 11830043"/>
              <a:gd name="connsiteY1731" fmla="*/ 5076573 h 6533995"/>
              <a:gd name="connsiteX1732" fmla="*/ 733447 w 11830043"/>
              <a:gd name="connsiteY1732" fmla="*/ 5086296 h 6533995"/>
              <a:gd name="connsiteX1733" fmla="*/ 723663 w 11830043"/>
              <a:gd name="connsiteY1733" fmla="*/ 5076573 h 6533995"/>
              <a:gd name="connsiteX1734" fmla="*/ 733447 w 11830043"/>
              <a:gd name="connsiteY1734" fmla="*/ 5066785 h 6533995"/>
              <a:gd name="connsiteX1735" fmla="*/ 492226 w 11830043"/>
              <a:gd name="connsiteY1735" fmla="*/ 5066785 h 6533995"/>
              <a:gd name="connsiteX1736" fmla="*/ 501946 w 11830043"/>
              <a:gd name="connsiteY1736" fmla="*/ 5076573 h 6533995"/>
              <a:gd name="connsiteX1737" fmla="*/ 492226 w 11830043"/>
              <a:gd name="connsiteY1737" fmla="*/ 5086296 h 6533995"/>
              <a:gd name="connsiteX1738" fmla="*/ 482442 w 11830043"/>
              <a:gd name="connsiteY1738" fmla="*/ 5076573 h 6533995"/>
              <a:gd name="connsiteX1739" fmla="*/ 492226 w 11830043"/>
              <a:gd name="connsiteY1739" fmla="*/ 5066785 h 6533995"/>
              <a:gd name="connsiteX1740" fmla="*/ 251007 w 11830043"/>
              <a:gd name="connsiteY1740" fmla="*/ 5066785 h 6533995"/>
              <a:gd name="connsiteX1741" fmla="*/ 260791 w 11830043"/>
              <a:gd name="connsiteY1741" fmla="*/ 5076573 h 6533995"/>
              <a:gd name="connsiteX1742" fmla="*/ 251007 w 11830043"/>
              <a:gd name="connsiteY1742" fmla="*/ 5086296 h 6533995"/>
              <a:gd name="connsiteX1743" fmla="*/ 241287 w 11830043"/>
              <a:gd name="connsiteY1743" fmla="*/ 5076573 h 6533995"/>
              <a:gd name="connsiteX1744" fmla="*/ 251007 w 11830043"/>
              <a:gd name="connsiteY1744" fmla="*/ 5066785 h 6533995"/>
              <a:gd name="connsiteX1745" fmla="*/ 9723 w 11830043"/>
              <a:gd name="connsiteY1745" fmla="*/ 5066785 h 6533995"/>
              <a:gd name="connsiteX1746" fmla="*/ 19507 w 11830043"/>
              <a:gd name="connsiteY1746" fmla="*/ 5076573 h 6533995"/>
              <a:gd name="connsiteX1747" fmla="*/ 9723 w 11830043"/>
              <a:gd name="connsiteY1747" fmla="*/ 5086296 h 6533995"/>
              <a:gd name="connsiteX1748" fmla="*/ 4 w 11830043"/>
              <a:gd name="connsiteY1748" fmla="*/ 5076573 h 6533995"/>
              <a:gd name="connsiteX1749" fmla="*/ 9723 w 11830043"/>
              <a:gd name="connsiteY1749" fmla="*/ 5066785 h 6533995"/>
              <a:gd name="connsiteX1750" fmla="*/ 11820259 w 11830043"/>
              <a:gd name="connsiteY1750" fmla="*/ 4825534 h 6533995"/>
              <a:gd name="connsiteX1751" fmla="*/ 11830043 w 11830043"/>
              <a:gd name="connsiteY1751" fmla="*/ 4835258 h 6533995"/>
              <a:gd name="connsiteX1752" fmla="*/ 11820259 w 11830043"/>
              <a:gd name="connsiteY1752" fmla="*/ 4845045 h 6533995"/>
              <a:gd name="connsiteX1753" fmla="*/ 11810539 w 11830043"/>
              <a:gd name="connsiteY1753" fmla="*/ 4835258 h 6533995"/>
              <a:gd name="connsiteX1754" fmla="*/ 11820259 w 11830043"/>
              <a:gd name="connsiteY1754" fmla="*/ 4825534 h 6533995"/>
              <a:gd name="connsiteX1755" fmla="*/ 11579030 w 11830043"/>
              <a:gd name="connsiteY1755" fmla="*/ 4825534 h 6533995"/>
              <a:gd name="connsiteX1756" fmla="*/ 11588815 w 11830043"/>
              <a:gd name="connsiteY1756" fmla="*/ 4835258 h 6533995"/>
              <a:gd name="connsiteX1757" fmla="*/ 11579030 w 11830043"/>
              <a:gd name="connsiteY1757" fmla="*/ 4845045 h 6533995"/>
              <a:gd name="connsiteX1758" fmla="*/ 11569310 w 11830043"/>
              <a:gd name="connsiteY1758" fmla="*/ 4835258 h 6533995"/>
              <a:gd name="connsiteX1759" fmla="*/ 11579030 w 11830043"/>
              <a:gd name="connsiteY1759" fmla="*/ 4825534 h 6533995"/>
              <a:gd name="connsiteX1760" fmla="*/ 11337802 w 11830043"/>
              <a:gd name="connsiteY1760" fmla="*/ 4825534 h 6533995"/>
              <a:gd name="connsiteX1761" fmla="*/ 11347587 w 11830043"/>
              <a:gd name="connsiteY1761" fmla="*/ 4835258 h 6533995"/>
              <a:gd name="connsiteX1762" fmla="*/ 11337802 w 11830043"/>
              <a:gd name="connsiteY1762" fmla="*/ 4845045 h 6533995"/>
              <a:gd name="connsiteX1763" fmla="*/ 11328082 w 11830043"/>
              <a:gd name="connsiteY1763" fmla="*/ 4835258 h 6533995"/>
              <a:gd name="connsiteX1764" fmla="*/ 11337802 w 11830043"/>
              <a:gd name="connsiteY1764" fmla="*/ 4825534 h 6533995"/>
              <a:gd name="connsiteX1765" fmla="*/ 11096574 w 11830043"/>
              <a:gd name="connsiteY1765" fmla="*/ 4825534 h 6533995"/>
              <a:gd name="connsiteX1766" fmla="*/ 11106294 w 11830043"/>
              <a:gd name="connsiteY1766" fmla="*/ 4835258 h 6533995"/>
              <a:gd name="connsiteX1767" fmla="*/ 11096574 w 11830043"/>
              <a:gd name="connsiteY1767" fmla="*/ 4845045 h 6533995"/>
              <a:gd name="connsiteX1768" fmla="*/ 11086790 w 11830043"/>
              <a:gd name="connsiteY1768" fmla="*/ 4835258 h 6533995"/>
              <a:gd name="connsiteX1769" fmla="*/ 11096574 w 11830043"/>
              <a:gd name="connsiteY1769" fmla="*/ 4825534 h 6533995"/>
              <a:gd name="connsiteX1770" fmla="*/ 10855345 w 11830043"/>
              <a:gd name="connsiteY1770" fmla="*/ 4825534 h 6533995"/>
              <a:gd name="connsiteX1771" fmla="*/ 10865065 w 11830043"/>
              <a:gd name="connsiteY1771" fmla="*/ 4835258 h 6533995"/>
              <a:gd name="connsiteX1772" fmla="*/ 10855345 w 11830043"/>
              <a:gd name="connsiteY1772" fmla="*/ 4845045 h 6533995"/>
              <a:gd name="connsiteX1773" fmla="*/ 10845625 w 11830043"/>
              <a:gd name="connsiteY1773" fmla="*/ 4835258 h 6533995"/>
              <a:gd name="connsiteX1774" fmla="*/ 10855345 w 11830043"/>
              <a:gd name="connsiteY1774" fmla="*/ 4825534 h 6533995"/>
              <a:gd name="connsiteX1775" fmla="*/ 10614116 w 11830043"/>
              <a:gd name="connsiteY1775" fmla="*/ 4825534 h 6533995"/>
              <a:gd name="connsiteX1776" fmla="*/ 10623901 w 11830043"/>
              <a:gd name="connsiteY1776" fmla="*/ 4835258 h 6533995"/>
              <a:gd name="connsiteX1777" fmla="*/ 10614116 w 11830043"/>
              <a:gd name="connsiteY1777" fmla="*/ 4845045 h 6533995"/>
              <a:gd name="connsiteX1778" fmla="*/ 10604396 w 11830043"/>
              <a:gd name="connsiteY1778" fmla="*/ 4835258 h 6533995"/>
              <a:gd name="connsiteX1779" fmla="*/ 10614116 w 11830043"/>
              <a:gd name="connsiteY1779" fmla="*/ 4825534 h 6533995"/>
              <a:gd name="connsiteX1780" fmla="*/ 10372888 w 11830043"/>
              <a:gd name="connsiteY1780" fmla="*/ 4825534 h 6533995"/>
              <a:gd name="connsiteX1781" fmla="*/ 10382673 w 11830043"/>
              <a:gd name="connsiteY1781" fmla="*/ 4835258 h 6533995"/>
              <a:gd name="connsiteX1782" fmla="*/ 10372888 w 11830043"/>
              <a:gd name="connsiteY1782" fmla="*/ 4845045 h 6533995"/>
              <a:gd name="connsiteX1783" fmla="*/ 10363168 w 11830043"/>
              <a:gd name="connsiteY1783" fmla="*/ 4835258 h 6533995"/>
              <a:gd name="connsiteX1784" fmla="*/ 10372888 w 11830043"/>
              <a:gd name="connsiteY1784" fmla="*/ 4825534 h 6533995"/>
              <a:gd name="connsiteX1785" fmla="*/ 10131660 w 11830043"/>
              <a:gd name="connsiteY1785" fmla="*/ 4825534 h 6533995"/>
              <a:gd name="connsiteX1786" fmla="*/ 10141444 w 11830043"/>
              <a:gd name="connsiteY1786" fmla="*/ 4835258 h 6533995"/>
              <a:gd name="connsiteX1787" fmla="*/ 10131660 w 11830043"/>
              <a:gd name="connsiteY1787" fmla="*/ 4845045 h 6533995"/>
              <a:gd name="connsiteX1788" fmla="*/ 10121940 w 11830043"/>
              <a:gd name="connsiteY1788" fmla="*/ 4835258 h 6533995"/>
              <a:gd name="connsiteX1789" fmla="*/ 10131660 w 11830043"/>
              <a:gd name="connsiteY1789" fmla="*/ 4825534 h 6533995"/>
              <a:gd name="connsiteX1790" fmla="*/ 9890432 w 11830043"/>
              <a:gd name="connsiteY1790" fmla="*/ 4825534 h 6533995"/>
              <a:gd name="connsiteX1791" fmla="*/ 9900152 w 11830043"/>
              <a:gd name="connsiteY1791" fmla="*/ 4835258 h 6533995"/>
              <a:gd name="connsiteX1792" fmla="*/ 9890432 w 11830043"/>
              <a:gd name="connsiteY1792" fmla="*/ 4845045 h 6533995"/>
              <a:gd name="connsiteX1793" fmla="*/ 9880648 w 11830043"/>
              <a:gd name="connsiteY1793" fmla="*/ 4835258 h 6533995"/>
              <a:gd name="connsiteX1794" fmla="*/ 9890432 w 11830043"/>
              <a:gd name="connsiteY1794" fmla="*/ 4825534 h 6533995"/>
              <a:gd name="connsiteX1795" fmla="*/ 9649203 w 11830043"/>
              <a:gd name="connsiteY1795" fmla="*/ 4825534 h 6533995"/>
              <a:gd name="connsiteX1796" fmla="*/ 9658923 w 11830043"/>
              <a:gd name="connsiteY1796" fmla="*/ 4835258 h 6533995"/>
              <a:gd name="connsiteX1797" fmla="*/ 9649203 w 11830043"/>
              <a:gd name="connsiteY1797" fmla="*/ 4845045 h 6533995"/>
              <a:gd name="connsiteX1798" fmla="*/ 9639483 w 11830043"/>
              <a:gd name="connsiteY1798" fmla="*/ 4835258 h 6533995"/>
              <a:gd name="connsiteX1799" fmla="*/ 9649203 w 11830043"/>
              <a:gd name="connsiteY1799" fmla="*/ 4825534 h 6533995"/>
              <a:gd name="connsiteX1800" fmla="*/ 9417695 w 11830043"/>
              <a:gd name="connsiteY1800" fmla="*/ 4825534 h 6533995"/>
              <a:gd name="connsiteX1801" fmla="*/ 9427416 w 11830043"/>
              <a:gd name="connsiteY1801" fmla="*/ 4835258 h 6533995"/>
              <a:gd name="connsiteX1802" fmla="*/ 9417695 w 11830043"/>
              <a:gd name="connsiteY1802" fmla="*/ 4845045 h 6533995"/>
              <a:gd name="connsiteX1803" fmla="*/ 9407911 w 11830043"/>
              <a:gd name="connsiteY1803" fmla="*/ 4835258 h 6533995"/>
              <a:gd name="connsiteX1804" fmla="*/ 9417695 w 11830043"/>
              <a:gd name="connsiteY1804" fmla="*/ 4825534 h 6533995"/>
              <a:gd name="connsiteX1805" fmla="*/ 9176467 w 11830043"/>
              <a:gd name="connsiteY1805" fmla="*/ 4825534 h 6533995"/>
              <a:gd name="connsiteX1806" fmla="*/ 9186187 w 11830043"/>
              <a:gd name="connsiteY1806" fmla="*/ 4835258 h 6533995"/>
              <a:gd name="connsiteX1807" fmla="*/ 9176467 w 11830043"/>
              <a:gd name="connsiteY1807" fmla="*/ 4845045 h 6533995"/>
              <a:gd name="connsiteX1808" fmla="*/ 9166683 w 11830043"/>
              <a:gd name="connsiteY1808" fmla="*/ 4835258 h 6533995"/>
              <a:gd name="connsiteX1809" fmla="*/ 9176467 w 11830043"/>
              <a:gd name="connsiteY1809" fmla="*/ 4825534 h 6533995"/>
              <a:gd name="connsiteX1810" fmla="*/ 8935237 w 11830043"/>
              <a:gd name="connsiteY1810" fmla="*/ 4825534 h 6533995"/>
              <a:gd name="connsiteX1811" fmla="*/ 8944958 w 11830043"/>
              <a:gd name="connsiteY1811" fmla="*/ 4835258 h 6533995"/>
              <a:gd name="connsiteX1812" fmla="*/ 8935237 w 11830043"/>
              <a:gd name="connsiteY1812" fmla="*/ 4845045 h 6533995"/>
              <a:gd name="connsiteX1813" fmla="*/ 8925454 w 11830043"/>
              <a:gd name="connsiteY1813" fmla="*/ 4835258 h 6533995"/>
              <a:gd name="connsiteX1814" fmla="*/ 8935237 w 11830043"/>
              <a:gd name="connsiteY1814" fmla="*/ 4825534 h 6533995"/>
              <a:gd name="connsiteX1815" fmla="*/ 8694009 w 11830043"/>
              <a:gd name="connsiteY1815" fmla="*/ 4825534 h 6533995"/>
              <a:gd name="connsiteX1816" fmla="*/ 8703730 w 11830043"/>
              <a:gd name="connsiteY1816" fmla="*/ 4835258 h 6533995"/>
              <a:gd name="connsiteX1817" fmla="*/ 8694009 w 11830043"/>
              <a:gd name="connsiteY1817" fmla="*/ 4845045 h 6533995"/>
              <a:gd name="connsiteX1818" fmla="*/ 8684289 w 11830043"/>
              <a:gd name="connsiteY1818" fmla="*/ 4835258 h 6533995"/>
              <a:gd name="connsiteX1819" fmla="*/ 8694009 w 11830043"/>
              <a:gd name="connsiteY1819" fmla="*/ 4825534 h 6533995"/>
              <a:gd name="connsiteX1820" fmla="*/ 8452781 w 11830043"/>
              <a:gd name="connsiteY1820" fmla="*/ 4825534 h 6533995"/>
              <a:gd name="connsiteX1821" fmla="*/ 8462566 w 11830043"/>
              <a:gd name="connsiteY1821" fmla="*/ 4835258 h 6533995"/>
              <a:gd name="connsiteX1822" fmla="*/ 8452781 w 11830043"/>
              <a:gd name="connsiteY1822" fmla="*/ 4845045 h 6533995"/>
              <a:gd name="connsiteX1823" fmla="*/ 8443061 w 11830043"/>
              <a:gd name="connsiteY1823" fmla="*/ 4835258 h 6533995"/>
              <a:gd name="connsiteX1824" fmla="*/ 8452781 w 11830043"/>
              <a:gd name="connsiteY1824" fmla="*/ 4825534 h 6533995"/>
              <a:gd name="connsiteX1825" fmla="*/ 8211553 w 11830043"/>
              <a:gd name="connsiteY1825" fmla="*/ 4825534 h 6533995"/>
              <a:gd name="connsiteX1826" fmla="*/ 8221273 w 11830043"/>
              <a:gd name="connsiteY1826" fmla="*/ 4835258 h 6533995"/>
              <a:gd name="connsiteX1827" fmla="*/ 8211553 w 11830043"/>
              <a:gd name="connsiteY1827" fmla="*/ 4845045 h 6533995"/>
              <a:gd name="connsiteX1828" fmla="*/ 8201769 w 11830043"/>
              <a:gd name="connsiteY1828" fmla="*/ 4835258 h 6533995"/>
              <a:gd name="connsiteX1829" fmla="*/ 8211553 w 11830043"/>
              <a:gd name="connsiteY1829" fmla="*/ 4825534 h 6533995"/>
              <a:gd name="connsiteX1830" fmla="*/ 7970260 w 11830043"/>
              <a:gd name="connsiteY1830" fmla="*/ 4825534 h 6533995"/>
              <a:gd name="connsiteX1831" fmla="*/ 7980044 w 11830043"/>
              <a:gd name="connsiteY1831" fmla="*/ 4835258 h 6533995"/>
              <a:gd name="connsiteX1832" fmla="*/ 7970260 w 11830043"/>
              <a:gd name="connsiteY1832" fmla="*/ 4845045 h 6533995"/>
              <a:gd name="connsiteX1833" fmla="*/ 7960477 w 11830043"/>
              <a:gd name="connsiteY1833" fmla="*/ 4835258 h 6533995"/>
              <a:gd name="connsiteX1834" fmla="*/ 7970260 w 11830043"/>
              <a:gd name="connsiteY1834" fmla="*/ 4825534 h 6533995"/>
              <a:gd name="connsiteX1835" fmla="*/ 7729032 w 11830043"/>
              <a:gd name="connsiteY1835" fmla="*/ 4825534 h 6533995"/>
              <a:gd name="connsiteX1836" fmla="*/ 7738753 w 11830043"/>
              <a:gd name="connsiteY1836" fmla="*/ 4835258 h 6533995"/>
              <a:gd name="connsiteX1837" fmla="*/ 7729032 w 11830043"/>
              <a:gd name="connsiteY1837" fmla="*/ 4845045 h 6533995"/>
              <a:gd name="connsiteX1838" fmla="*/ 7719249 w 11830043"/>
              <a:gd name="connsiteY1838" fmla="*/ 4835258 h 6533995"/>
              <a:gd name="connsiteX1839" fmla="*/ 7729032 w 11830043"/>
              <a:gd name="connsiteY1839" fmla="*/ 4825534 h 6533995"/>
              <a:gd name="connsiteX1840" fmla="*/ 7487803 w 11830043"/>
              <a:gd name="connsiteY1840" fmla="*/ 4825534 h 6533995"/>
              <a:gd name="connsiteX1841" fmla="*/ 7497524 w 11830043"/>
              <a:gd name="connsiteY1841" fmla="*/ 4835258 h 6533995"/>
              <a:gd name="connsiteX1842" fmla="*/ 7487803 w 11830043"/>
              <a:gd name="connsiteY1842" fmla="*/ 4845045 h 6533995"/>
              <a:gd name="connsiteX1843" fmla="*/ 7478019 w 11830043"/>
              <a:gd name="connsiteY1843" fmla="*/ 4835258 h 6533995"/>
              <a:gd name="connsiteX1844" fmla="*/ 7487803 w 11830043"/>
              <a:gd name="connsiteY1844" fmla="*/ 4825534 h 6533995"/>
              <a:gd name="connsiteX1845" fmla="*/ 7246575 w 11830043"/>
              <a:gd name="connsiteY1845" fmla="*/ 4825534 h 6533995"/>
              <a:gd name="connsiteX1846" fmla="*/ 7256359 w 11830043"/>
              <a:gd name="connsiteY1846" fmla="*/ 4835258 h 6533995"/>
              <a:gd name="connsiteX1847" fmla="*/ 7246575 w 11830043"/>
              <a:gd name="connsiteY1847" fmla="*/ 4845045 h 6533995"/>
              <a:gd name="connsiteX1848" fmla="*/ 7236855 w 11830043"/>
              <a:gd name="connsiteY1848" fmla="*/ 4835258 h 6533995"/>
              <a:gd name="connsiteX1849" fmla="*/ 7246575 w 11830043"/>
              <a:gd name="connsiteY1849" fmla="*/ 4825534 h 6533995"/>
              <a:gd name="connsiteX1850" fmla="*/ 7005346 w 11830043"/>
              <a:gd name="connsiteY1850" fmla="*/ 4825534 h 6533995"/>
              <a:gd name="connsiteX1851" fmla="*/ 7015130 w 11830043"/>
              <a:gd name="connsiteY1851" fmla="*/ 4835258 h 6533995"/>
              <a:gd name="connsiteX1852" fmla="*/ 7005346 w 11830043"/>
              <a:gd name="connsiteY1852" fmla="*/ 4845045 h 6533995"/>
              <a:gd name="connsiteX1853" fmla="*/ 6995626 w 11830043"/>
              <a:gd name="connsiteY1853" fmla="*/ 4835258 h 6533995"/>
              <a:gd name="connsiteX1854" fmla="*/ 7005346 w 11830043"/>
              <a:gd name="connsiteY1854" fmla="*/ 4825534 h 6533995"/>
              <a:gd name="connsiteX1855" fmla="*/ 6764118 w 11830043"/>
              <a:gd name="connsiteY1855" fmla="*/ 4825534 h 6533995"/>
              <a:gd name="connsiteX1856" fmla="*/ 6773902 w 11830043"/>
              <a:gd name="connsiteY1856" fmla="*/ 4835258 h 6533995"/>
              <a:gd name="connsiteX1857" fmla="*/ 6764118 w 11830043"/>
              <a:gd name="connsiteY1857" fmla="*/ 4845045 h 6533995"/>
              <a:gd name="connsiteX1858" fmla="*/ 6754335 w 11830043"/>
              <a:gd name="connsiteY1858" fmla="*/ 4835258 h 6533995"/>
              <a:gd name="connsiteX1859" fmla="*/ 6764118 w 11830043"/>
              <a:gd name="connsiteY1859" fmla="*/ 4825534 h 6533995"/>
              <a:gd name="connsiteX1860" fmla="*/ 6522889 w 11830043"/>
              <a:gd name="connsiteY1860" fmla="*/ 4825534 h 6533995"/>
              <a:gd name="connsiteX1861" fmla="*/ 6532610 w 11830043"/>
              <a:gd name="connsiteY1861" fmla="*/ 4835258 h 6533995"/>
              <a:gd name="connsiteX1862" fmla="*/ 6522889 w 11830043"/>
              <a:gd name="connsiteY1862" fmla="*/ 4845045 h 6533995"/>
              <a:gd name="connsiteX1863" fmla="*/ 6513105 w 11830043"/>
              <a:gd name="connsiteY1863" fmla="*/ 4835258 h 6533995"/>
              <a:gd name="connsiteX1864" fmla="*/ 6522889 w 11830043"/>
              <a:gd name="connsiteY1864" fmla="*/ 4825534 h 6533995"/>
              <a:gd name="connsiteX1865" fmla="*/ 6281661 w 11830043"/>
              <a:gd name="connsiteY1865" fmla="*/ 4825534 h 6533995"/>
              <a:gd name="connsiteX1866" fmla="*/ 6291381 w 11830043"/>
              <a:gd name="connsiteY1866" fmla="*/ 4835258 h 6533995"/>
              <a:gd name="connsiteX1867" fmla="*/ 6281661 w 11830043"/>
              <a:gd name="connsiteY1867" fmla="*/ 4845045 h 6533995"/>
              <a:gd name="connsiteX1868" fmla="*/ 6271877 w 11830043"/>
              <a:gd name="connsiteY1868" fmla="*/ 4835258 h 6533995"/>
              <a:gd name="connsiteX1869" fmla="*/ 6281661 w 11830043"/>
              <a:gd name="connsiteY1869" fmla="*/ 4825534 h 6533995"/>
              <a:gd name="connsiteX1870" fmla="*/ 6040432 w 11830043"/>
              <a:gd name="connsiteY1870" fmla="*/ 4825534 h 6533995"/>
              <a:gd name="connsiteX1871" fmla="*/ 6050216 w 11830043"/>
              <a:gd name="connsiteY1871" fmla="*/ 4835258 h 6533995"/>
              <a:gd name="connsiteX1872" fmla="*/ 6040432 w 11830043"/>
              <a:gd name="connsiteY1872" fmla="*/ 4845045 h 6533995"/>
              <a:gd name="connsiteX1873" fmla="*/ 6030712 w 11830043"/>
              <a:gd name="connsiteY1873" fmla="*/ 4835258 h 6533995"/>
              <a:gd name="connsiteX1874" fmla="*/ 6040432 w 11830043"/>
              <a:gd name="connsiteY1874" fmla="*/ 4825534 h 6533995"/>
              <a:gd name="connsiteX1875" fmla="*/ 5799205 w 11830043"/>
              <a:gd name="connsiteY1875" fmla="*/ 4825534 h 6533995"/>
              <a:gd name="connsiteX1876" fmla="*/ 5808989 w 11830043"/>
              <a:gd name="connsiteY1876" fmla="*/ 4835258 h 6533995"/>
              <a:gd name="connsiteX1877" fmla="*/ 5799205 w 11830043"/>
              <a:gd name="connsiteY1877" fmla="*/ 4845045 h 6533995"/>
              <a:gd name="connsiteX1878" fmla="*/ 5789486 w 11830043"/>
              <a:gd name="connsiteY1878" fmla="*/ 4835258 h 6533995"/>
              <a:gd name="connsiteX1879" fmla="*/ 5799205 w 11830043"/>
              <a:gd name="connsiteY1879" fmla="*/ 4825534 h 6533995"/>
              <a:gd name="connsiteX1880" fmla="*/ 5557991 w 11830043"/>
              <a:gd name="connsiteY1880" fmla="*/ 4825534 h 6533995"/>
              <a:gd name="connsiteX1881" fmla="*/ 5567774 w 11830043"/>
              <a:gd name="connsiteY1881" fmla="*/ 4835258 h 6533995"/>
              <a:gd name="connsiteX1882" fmla="*/ 5557991 w 11830043"/>
              <a:gd name="connsiteY1882" fmla="*/ 4845045 h 6533995"/>
              <a:gd name="connsiteX1883" fmla="*/ 5548208 w 11830043"/>
              <a:gd name="connsiteY1883" fmla="*/ 4835258 h 6533995"/>
              <a:gd name="connsiteX1884" fmla="*/ 5557991 w 11830043"/>
              <a:gd name="connsiteY1884" fmla="*/ 4825534 h 6533995"/>
              <a:gd name="connsiteX1885" fmla="*/ 5316710 w 11830043"/>
              <a:gd name="connsiteY1885" fmla="*/ 4825534 h 6533995"/>
              <a:gd name="connsiteX1886" fmla="*/ 5326429 w 11830043"/>
              <a:gd name="connsiteY1886" fmla="*/ 4835258 h 6533995"/>
              <a:gd name="connsiteX1887" fmla="*/ 5316710 w 11830043"/>
              <a:gd name="connsiteY1887" fmla="*/ 4845045 h 6533995"/>
              <a:gd name="connsiteX1888" fmla="*/ 5306924 w 11830043"/>
              <a:gd name="connsiteY1888" fmla="*/ 4835258 h 6533995"/>
              <a:gd name="connsiteX1889" fmla="*/ 5316710 w 11830043"/>
              <a:gd name="connsiteY1889" fmla="*/ 4825534 h 6533995"/>
              <a:gd name="connsiteX1890" fmla="*/ 5075486 w 11830043"/>
              <a:gd name="connsiteY1890" fmla="*/ 4825534 h 6533995"/>
              <a:gd name="connsiteX1891" fmla="*/ 5085202 w 11830043"/>
              <a:gd name="connsiteY1891" fmla="*/ 4835258 h 6533995"/>
              <a:gd name="connsiteX1892" fmla="*/ 5075486 w 11830043"/>
              <a:gd name="connsiteY1892" fmla="*/ 4845045 h 6533995"/>
              <a:gd name="connsiteX1893" fmla="*/ 5065705 w 11830043"/>
              <a:gd name="connsiteY1893" fmla="*/ 4835258 h 6533995"/>
              <a:gd name="connsiteX1894" fmla="*/ 5075486 w 11830043"/>
              <a:gd name="connsiteY1894" fmla="*/ 4825534 h 6533995"/>
              <a:gd name="connsiteX1895" fmla="*/ 4834252 w 11830043"/>
              <a:gd name="connsiteY1895" fmla="*/ 4825534 h 6533995"/>
              <a:gd name="connsiteX1896" fmla="*/ 4844040 w 11830043"/>
              <a:gd name="connsiteY1896" fmla="*/ 4835258 h 6533995"/>
              <a:gd name="connsiteX1897" fmla="*/ 4834252 w 11830043"/>
              <a:gd name="connsiteY1897" fmla="*/ 4845045 h 6533995"/>
              <a:gd name="connsiteX1898" fmla="*/ 4824534 w 11830043"/>
              <a:gd name="connsiteY1898" fmla="*/ 4835258 h 6533995"/>
              <a:gd name="connsiteX1899" fmla="*/ 4834252 w 11830043"/>
              <a:gd name="connsiteY1899" fmla="*/ 4825534 h 6533995"/>
              <a:gd name="connsiteX1900" fmla="*/ 4593019 w 11830043"/>
              <a:gd name="connsiteY1900" fmla="*/ 4825534 h 6533995"/>
              <a:gd name="connsiteX1901" fmla="*/ 4602795 w 11830043"/>
              <a:gd name="connsiteY1901" fmla="*/ 4835258 h 6533995"/>
              <a:gd name="connsiteX1902" fmla="*/ 4593019 w 11830043"/>
              <a:gd name="connsiteY1902" fmla="*/ 4845045 h 6533995"/>
              <a:gd name="connsiteX1903" fmla="*/ 4583304 w 11830043"/>
              <a:gd name="connsiteY1903" fmla="*/ 4835258 h 6533995"/>
              <a:gd name="connsiteX1904" fmla="*/ 4593019 w 11830043"/>
              <a:gd name="connsiteY1904" fmla="*/ 4825534 h 6533995"/>
              <a:gd name="connsiteX1905" fmla="*/ 4351806 w 11830043"/>
              <a:gd name="connsiteY1905" fmla="*/ 4825534 h 6533995"/>
              <a:gd name="connsiteX1906" fmla="*/ 4361580 w 11830043"/>
              <a:gd name="connsiteY1906" fmla="*/ 4835258 h 6533995"/>
              <a:gd name="connsiteX1907" fmla="*/ 4351806 w 11830043"/>
              <a:gd name="connsiteY1907" fmla="*/ 4845045 h 6533995"/>
              <a:gd name="connsiteX1908" fmla="*/ 4342006 w 11830043"/>
              <a:gd name="connsiteY1908" fmla="*/ 4835258 h 6533995"/>
              <a:gd name="connsiteX1909" fmla="*/ 4351806 w 11830043"/>
              <a:gd name="connsiteY1909" fmla="*/ 4825534 h 6533995"/>
              <a:gd name="connsiteX1910" fmla="*/ 4110581 w 11830043"/>
              <a:gd name="connsiteY1910" fmla="*/ 4825534 h 6533995"/>
              <a:gd name="connsiteX1911" fmla="*/ 4120362 w 11830043"/>
              <a:gd name="connsiteY1911" fmla="*/ 4835258 h 6533995"/>
              <a:gd name="connsiteX1912" fmla="*/ 4110581 w 11830043"/>
              <a:gd name="connsiteY1912" fmla="*/ 4845045 h 6533995"/>
              <a:gd name="connsiteX1913" fmla="*/ 4100799 w 11830043"/>
              <a:gd name="connsiteY1913" fmla="*/ 4835258 h 6533995"/>
              <a:gd name="connsiteX1914" fmla="*/ 4110581 w 11830043"/>
              <a:gd name="connsiteY1914" fmla="*/ 4825534 h 6533995"/>
              <a:gd name="connsiteX1915" fmla="*/ 3869431 w 11830043"/>
              <a:gd name="connsiteY1915" fmla="*/ 4825534 h 6533995"/>
              <a:gd name="connsiteX1916" fmla="*/ 3879151 w 11830043"/>
              <a:gd name="connsiteY1916" fmla="*/ 4835258 h 6533995"/>
              <a:gd name="connsiteX1917" fmla="*/ 3869431 w 11830043"/>
              <a:gd name="connsiteY1917" fmla="*/ 4845045 h 6533995"/>
              <a:gd name="connsiteX1918" fmla="*/ 3859648 w 11830043"/>
              <a:gd name="connsiteY1918" fmla="*/ 4835258 h 6533995"/>
              <a:gd name="connsiteX1919" fmla="*/ 3869431 w 11830043"/>
              <a:gd name="connsiteY1919" fmla="*/ 4825534 h 6533995"/>
              <a:gd name="connsiteX1920" fmla="*/ 3628212 w 11830043"/>
              <a:gd name="connsiteY1920" fmla="*/ 4825534 h 6533995"/>
              <a:gd name="connsiteX1921" fmla="*/ 3637936 w 11830043"/>
              <a:gd name="connsiteY1921" fmla="*/ 4835258 h 6533995"/>
              <a:gd name="connsiteX1922" fmla="*/ 3628212 w 11830043"/>
              <a:gd name="connsiteY1922" fmla="*/ 4845045 h 6533995"/>
              <a:gd name="connsiteX1923" fmla="*/ 3618432 w 11830043"/>
              <a:gd name="connsiteY1923" fmla="*/ 4835258 h 6533995"/>
              <a:gd name="connsiteX1924" fmla="*/ 3628212 w 11830043"/>
              <a:gd name="connsiteY1924" fmla="*/ 4825534 h 6533995"/>
              <a:gd name="connsiteX1925" fmla="*/ 3386959 w 11830043"/>
              <a:gd name="connsiteY1925" fmla="*/ 4825534 h 6533995"/>
              <a:gd name="connsiteX1926" fmla="*/ 3396744 w 11830043"/>
              <a:gd name="connsiteY1926" fmla="*/ 4835258 h 6533995"/>
              <a:gd name="connsiteX1927" fmla="*/ 3386959 w 11830043"/>
              <a:gd name="connsiteY1927" fmla="*/ 4845045 h 6533995"/>
              <a:gd name="connsiteX1928" fmla="*/ 3377237 w 11830043"/>
              <a:gd name="connsiteY1928" fmla="*/ 4835258 h 6533995"/>
              <a:gd name="connsiteX1929" fmla="*/ 3386959 w 11830043"/>
              <a:gd name="connsiteY1929" fmla="*/ 4825534 h 6533995"/>
              <a:gd name="connsiteX1930" fmla="*/ 3145752 w 11830043"/>
              <a:gd name="connsiteY1930" fmla="*/ 4825534 h 6533995"/>
              <a:gd name="connsiteX1931" fmla="*/ 3155534 w 11830043"/>
              <a:gd name="connsiteY1931" fmla="*/ 4835258 h 6533995"/>
              <a:gd name="connsiteX1932" fmla="*/ 3145752 w 11830043"/>
              <a:gd name="connsiteY1932" fmla="*/ 4845045 h 6533995"/>
              <a:gd name="connsiteX1933" fmla="*/ 3136033 w 11830043"/>
              <a:gd name="connsiteY1933" fmla="*/ 4835258 h 6533995"/>
              <a:gd name="connsiteX1934" fmla="*/ 3145752 w 11830043"/>
              <a:gd name="connsiteY1934" fmla="*/ 4825534 h 6533995"/>
              <a:gd name="connsiteX1935" fmla="*/ 2904574 w 11830043"/>
              <a:gd name="connsiteY1935" fmla="*/ 4825534 h 6533995"/>
              <a:gd name="connsiteX1936" fmla="*/ 2914356 w 11830043"/>
              <a:gd name="connsiteY1936" fmla="*/ 4835258 h 6533995"/>
              <a:gd name="connsiteX1937" fmla="*/ 2904574 w 11830043"/>
              <a:gd name="connsiteY1937" fmla="*/ 4845045 h 6533995"/>
              <a:gd name="connsiteX1938" fmla="*/ 2894792 w 11830043"/>
              <a:gd name="connsiteY1938" fmla="*/ 4835258 h 6533995"/>
              <a:gd name="connsiteX1939" fmla="*/ 2904574 w 11830043"/>
              <a:gd name="connsiteY1939" fmla="*/ 4825534 h 6533995"/>
              <a:gd name="connsiteX1940" fmla="*/ 2663275 w 11830043"/>
              <a:gd name="connsiteY1940" fmla="*/ 4825534 h 6533995"/>
              <a:gd name="connsiteX1941" fmla="*/ 2673000 w 11830043"/>
              <a:gd name="connsiteY1941" fmla="*/ 4835258 h 6533995"/>
              <a:gd name="connsiteX1942" fmla="*/ 2663275 w 11830043"/>
              <a:gd name="connsiteY1942" fmla="*/ 4845045 h 6533995"/>
              <a:gd name="connsiteX1943" fmla="*/ 2653493 w 11830043"/>
              <a:gd name="connsiteY1943" fmla="*/ 4835258 h 6533995"/>
              <a:gd name="connsiteX1944" fmla="*/ 2663275 w 11830043"/>
              <a:gd name="connsiteY1944" fmla="*/ 4825534 h 6533995"/>
              <a:gd name="connsiteX1945" fmla="*/ 2422039 w 11830043"/>
              <a:gd name="connsiteY1945" fmla="*/ 4825534 h 6533995"/>
              <a:gd name="connsiteX1946" fmla="*/ 2431755 w 11830043"/>
              <a:gd name="connsiteY1946" fmla="*/ 4835258 h 6533995"/>
              <a:gd name="connsiteX1947" fmla="*/ 2422039 w 11830043"/>
              <a:gd name="connsiteY1947" fmla="*/ 4845045 h 6533995"/>
              <a:gd name="connsiteX1948" fmla="*/ 2412258 w 11830043"/>
              <a:gd name="connsiteY1948" fmla="*/ 4835258 h 6533995"/>
              <a:gd name="connsiteX1949" fmla="*/ 2422039 w 11830043"/>
              <a:gd name="connsiteY1949" fmla="*/ 4825534 h 6533995"/>
              <a:gd name="connsiteX1950" fmla="*/ 2180796 w 11830043"/>
              <a:gd name="connsiteY1950" fmla="*/ 4825534 h 6533995"/>
              <a:gd name="connsiteX1951" fmla="*/ 2190581 w 11830043"/>
              <a:gd name="connsiteY1951" fmla="*/ 4835258 h 6533995"/>
              <a:gd name="connsiteX1952" fmla="*/ 2180796 w 11830043"/>
              <a:gd name="connsiteY1952" fmla="*/ 4845045 h 6533995"/>
              <a:gd name="connsiteX1953" fmla="*/ 2171085 w 11830043"/>
              <a:gd name="connsiteY1953" fmla="*/ 4835258 h 6533995"/>
              <a:gd name="connsiteX1954" fmla="*/ 2180796 w 11830043"/>
              <a:gd name="connsiteY1954" fmla="*/ 4825534 h 6533995"/>
              <a:gd name="connsiteX1955" fmla="*/ 1939583 w 11830043"/>
              <a:gd name="connsiteY1955" fmla="*/ 4825534 h 6533995"/>
              <a:gd name="connsiteX1956" fmla="*/ 1949366 w 11830043"/>
              <a:gd name="connsiteY1956" fmla="*/ 4835258 h 6533995"/>
              <a:gd name="connsiteX1957" fmla="*/ 1939583 w 11830043"/>
              <a:gd name="connsiteY1957" fmla="*/ 4845045 h 6533995"/>
              <a:gd name="connsiteX1958" fmla="*/ 1929861 w 11830043"/>
              <a:gd name="connsiteY1958" fmla="*/ 4835258 h 6533995"/>
              <a:gd name="connsiteX1959" fmla="*/ 1939583 w 11830043"/>
              <a:gd name="connsiteY1959" fmla="*/ 4825534 h 6533995"/>
              <a:gd name="connsiteX1960" fmla="*/ 1698333 w 11830043"/>
              <a:gd name="connsiteY1960" fmla="*/ 4825534 h 6533995"/>
              <a:gd name="connsiteX1961" fmla="*/ 1708118 w 11830043"/>
              <a:gd name="connsiteY1961" fmla="*/ 4835258 h 6533995"/>
              <a:gd name="connsiteX1962" fmla="*/ 1698333 w 11830043"/>
              <a:gd name="connsiteY1962" fmla="*/ 4845045 h 6533995"/>
              <a:gd name="connsiteX1963" fmla="*/ 1688548 w 11830043"/>
              <a:gd name="connsiteY1963" fmla="*/ 4835258 h 6533995"/>
              <a:gd name="connsiteX1964" fmla="*/ 1698333 w 11830043"/>
              <a:gd name="connsiteY1964" fmla="*/ 4825534 h 6533995"/>
              <a:gd name="connsiteX1965" fmla="*/ 1457108 w 11830043"/>
              <a:gd name="connsiteY1965" fmla="*/ 4825534 h 6533995"/>
              <a:gd name="connsiteX1966" fmla="*/ 1466828 w 11830043"/>
              <a:gd name="connsiteY1966" fmla="*/ 4835258 h 6533995"/>
              <a:gd name="connsiteX1967" fmla="*/ 1457108 w 11830043"/>
              <a:gd name="connsiteY1967" fmla="*/ 4845045 h 6533995"/>
              <a:gd name="connsiteX1968" fmla="*/ 1447324 w 11830043"/>
              <a:gd name="connsiteY1968" fmla="*/ 4835258 h 6533995"/>
              <a:gd name="connsiteX1969" fmla="*/ 1457108 w 11830043"/>
              <a:gd name="connsiteY1969" fmla="*/ 4825534 h 6533995"/>
              <a:gd name="connsiteX1970" fmla="*/ 1215887 w 11830043"/>
              <a:gd name="connsiteY1970" fmla="*/ 4825534 h 6533995"/>
              <a:gd name="connsiteX1971" fmla="*/ 1225671 w 11830043"/>
              <a:gd name="connsiteY1971" fmla="*/ 4835258 h 6533995"/>
              <a:gd name="connsiteX1972" fmla="*/ 1215887 w 11830043"/>
              <a:gd name="connsiteY1972" fmla="*/ 4845045 h 6533995"/>
              <a:gd name="connsiteX1973" fmla="*/ 1206167 w 11830043"/>
              <a:gd name="connsiteY1973" fmla="*/ 4835258 h 6533995"/>
              <a:gd name="connsiteX1974" fmla="*/ 1215887 w 11830043"/>
              <a:gd name="connsiteY1974" fmla="*/ 4825534 h 6533995"/>
              <a:gd name="connsiteX1975" fmla="*/ 974667 w 11830043"/>
              <a:gd name="connsiteY1975" fmla="*/ 4825534 h 6533995"/>
              <a:gd name="connsiteX1976" fmla="*/ 984450 w 11830043"/>
              <a:gd name="connsiteY1976" fmla="*/ 4835258 h 6533995"/>
              <a:gd name="connsiteX1977" fmla="*/ 974667 w 11830043"/>
              <a:gd name="connsiteY1977" fmla="*/ 4845045 h 6533995"/>
              <a:gd name="connsiteX1978" fmla="*/ 964947 w 11830043"/>
              <a:gd name="connsiteY1978" fmla="*/ 4835258 h 6533995"/>
              <a:gd name="connsiteX1979" fmla="*/ 974667 w 11830043"/>
              <a:gd name="connsiteY1979" fmla="*/ 4825534 h 6533995"/>
              <a:gd name="connsiteX1980" fmla="*/ 733447 w 11830043"/>
              <a:gd name="connsiteY1980" fmla="*/ 4825534 h 6533995"/>
              <a:gd name="connsiteX1981" fmla="*/ 743167 w 11830043"/>
              <a:gd name="connsiteY1981" fmla="*/ 4835258 h 6533995"/>
              <a:gd name="connsiteX1982" fmla="*/ 733447 w 11830043"/>
              <a:gd name="connsiteY1982" fmla="*/ 4845045 h 6533995"/>
              <a:gd name="connsiteX1983" fmla="*/ 723663 w 11830043"/>
              <a:gd name="connsiteY1983" fmla="*/ 4835258 h 6533995"/>
              <a:gd name="connsiteX1984" fmla="*/ 733447 w 11830043"/>
              <a:gd name="connsiteY1984" fmla="*/ 4825534 h 6533995"/>
              <a:gd name="connsiteX1985" fmla="*/ 492226 w 11830043"/>
              <a:gd name="connsiteY1985" fmla="*/ 4825534 h 6533995"/>
              <a:gd name="connsiteX1986" fmla="*/ 501946 w 11830043"/>
              <a:gd name="connsiteY1986" fmla="*/ 4835258 h 6533995"/>
              <a:gd name="connsiteX1987" fmla="*/ 492226 w 11830043"/>
              <a:gd name="connsiteY1987" fmla="*/ 4845045 h 6533995"/>
              <a:gd name="connsiteX1988" fmla="*/ 482442 w 11830043"/>
              <a:gd name="connsiteY1988" fmla="*/ 4835258 h 6533995"/>
              <a:gd name="connsiteX1989" fmla="*/ 492226 w 11830043"/>
              <a:gd name="connsiteY1989" fmla="*/ 4825534 h 6533995"/>
              <a:gd name="connsiteX1990" fmla="*/ 251006 w 11830043"/>
              <a:gd name="connsiteY1990" fmla="*/ 4825534 h 6533995"/>
              <a:gd name="connsiteX1991" fmla="*/ 260790 w 11830043"/>
              <a:gd name="connsiteY1991" fmla="*/ 4835258 h 6533995"/>
              <a:gd name="connsiteX1992" fmla="*/ 251006 w 11830043"/>
              <a:gd name="connsiteY1992" fmla="*/ 4845045 h 6533995"/>
              <a:gd name="connsiteX1993" fmla="*/ 241287 w 11830043"/>
              <a:gd name="connsiteY1993" fmla="*/ 4835258 h 6533995"/>
              <a:gd name="connsiteX1994" fmla="*/ 251006 w 11830043"/>
              <a:gd name="connsiteY1994" fmla="*/ 4825534 h 6533995"/>
              <a:gd name="connsiteX1995" fmla="*/ 9723 w 11830043"/>
              <a:gd name="connsiteY1995" fmla="*/ 4825534 h 6533995"/>
              <a:gd name="connsiteX1996" fmla="*/ 19507 w 11830043"/>
              <a:gd name="connsiteY1996" fmla="*/ 4835258 h 6533995"/>
              <a:gd name="connsiteX1997" fmla="*/ 9723 w 11830043"/>
              <a:gd name="connsiteY1997" fmla="*/ 4845045 h 6533995"/>
              <a:gd name="connsiteX1998" fmla="*/ 3 w 11830043"/>
              <a:gd name="connsiteY1998" fmla="*/ 4835258 h 6533995"/>
              <a:gd name="connsiteX1999" fmla="*/ 9723 w 11830043"/>
              <a:gd name="connsiteY1999" fmla="*/ 4825534 h 6533995"/>
              <a:gd name="connsiteX2000" fmla="*/ 11820259 w 11830043"/>
              <a:gd name="connsiteY2000" fmla="*/ 4584219 h 6533995"/>
              <a:gd name="connsiteX2001" fmla="*/ 11830043 w 11830043"/>
              <a:gd name="connsiteY2001" fmla="*/ 4594006 h 6533995"/>
              <a:gd name="connsiteX2002" fmla="*/ 11820259 w 11830043"/>
              <a:gd name="connsiteY2002" fmla="*/ 4603730 h 6533995"/>
              <a:gd name="connsiteX2003" fmla="*/ 11810539 w 11830043"/>
              <a:gd name="connsiteY2003" fmla="*/ 4594006 h 6533995"/>
              <a:gd name="connsiteX2004" fmla="*/ 11820259 w 11830043"/>
              <a:gd name="connsiteY2004" fmla="*/ 4584219 h 6533995"/>
              <a:gd name="connsiteX2005" fmla="*/ 11579030 w 11830043"/>
              <a:gd name="connsiteY2005" fmla="*/ 4584219 h 6533995"/>
              <a:gd name="connsiteX2006" fmla="*/ 11588815 w 11830043"/>
              <a:gd name="connsiteY2006" fmla="*/ 4594006 h 6533995"/>
              <a:gd name="connsiteX2007" fmla="*/ 11579030 w 11830043"/>
              <a:gd name="connsiteY2007" fmla="*/ 4603730 h 6533995"/>
              <a:gd name="connsiteX2008" fmla="*/ 11569310 w 11830043"/>
              <a:gd name="connsiteY2008" fmla="*/ 4594006 h 6533995"/>
              <a:gd name="connsiteX2009" fmla="*/ 11579030 w 11830043"/>
              <a:gd name="connsiteY2009" fmla="*/ 4584219 h 6533995"/>
              <a:gd name="connsiteX2010" fmla="*/ 11337802 w 11830043"/>
              <a:gd name="connsiteY2010" fmla="*/ 4584219 h 6533995"/>
              <a:gd name="connsiteX2011" fmla="*/ 11347587 w 11830043"/>
              <a:gd name="connsiteY2011" fmla="*/ 4594006 h 6533995"/>
              <a:gd name="connsiteX2012" fmla="*/ 11337802 w 11830043"/>
              <a:gd name="connsiteY2012" fmla="*/ 4603730 h 6533995"/>
              <a:gd name="connsiteX2013" fmla="*/ 11328082 w 11830043"/>
              <a:gd name="connsiteY2013" fmla="*/ 4594006 h 6533995"/>
              <a:gd name="connsiteX2014" fmla="*/ 11337802 w 11830043"/>
              <a:gd name="connsiteY2014" fmla="*/ 4584219 h 6533995"/>
              <a:gd name="connsiteX2015" fmla="*/ 11096574 w 11830043"/>
              <a:gd name="connsiteY2015" fmla="*/ 4584219 h 6533995"/>
              <a:gd name="connsiteX2016" fmla="*/ 11106294 w 11830043"/>
              <a:gd name="connsiteY2016" fmla="*/ 4594006 h 6533995"/>
              <a:gd name="connsiteX2017" fmla="*/ 11096574 w 11830043"/>
              <a:gd name="connsiteY2017" fmla="*/ 4603730 h 6533995"/>
              <a:gd name="connsiteX2018" fmla="*/ 11086790 w 11830043"/>
              <a:gd name="connsiteY2018" fmla="*/ 4594006 h 6533995"/>
              <a:gd name="connsiteX2019" fmla="*/ 11096574 w 11830043"/>
              <a:gd name="connsiteY2019" fmla="*/ 4584219 h 6533995"/>
              <a:gd name="connsiteX2020" fmla="*/ 10855345 w 11830043"/>
              <a:gd name="connsiteY2020" fmla="*/ 4584219 h 6533995"/>
              <a:gd name="connsiteX2021" fmla="*/ 10865065 w 11830043"/>
              <a:gd name="connsiteY2021" fmla="*/ 4594006 h 6533995"/>
              <a:gd name="connsiteX2022" fmla="*/ 10855345 w 11830043"/>
              <a:gd name="connsiteY2022" fmla="*/ 4603730 h 6533995"/>
              <a:gd name="connsiteX2023" fmla="*/ 10845625 w 11830043"/>
              <a:gd name="connsiteY2023" fmla="*/ 4594006 h 6533995"/>
              <a:gd name="connsiteX2024" fmla="*/ 10855345 w 11830043"/>
              <a:gd name="connsiteY2024" fmla="*/ 4584219 h 6533995"/>
              <a:gd name="connsiteX2025" fmla="*/ 10614116 w 11830043"/>
              <a:gd name="connsiteY2025" fmla="*/ 4584219 h 6533995"/>
              <a:gd name="connsiteX2026" fmla="*/ 10623901 w 11830043"/>
              <a:gd name="connsiteY2026" fmla="*/ 4594006 h 6533995"/>
              <a:gd name="connsiteX2027" fmla="*/ 10614116 w 11830043"/>
              <a:gd name="connsiteY2027" fmla="*/ 4603730 h 6533995"/>
              <a:gd name="connsiteX2028" fmla="*/ 10604396 w 11830043"/>
              <a:gd name="connsiteY2028" fmla="*/ 4594006 h 6533995"/>
              <a:gd name="connsiteX2029" fmla="*/ 10614116 w 11830043"/>
              <a:gd name="connsiteY2029" fmla="*/ 4584219 h 6533995"/>
              <a:gd name="connsiteX2030" fmla="*/ 10372888 w 11830043"/>
              <a:gd name="connsiteY2030" fmla="*/ 4584219 h 6533995"/>
              <a:gd name="connsiteX2031" fmla="*/ 10382673 w 11830043"/>
              <a:gd name="connsiteY2031" fmla="*/ 4594006 h 6533995"/>
              <a:gd name="connsiteX2032" fmla="*/ 10372888 w 11830043"/>
              <a:gd name="connsiteY2032" fmla="*/ 4603730 h 6533995"/>
              <a:gd name="connsiteX2033" fmla="*/ 10363168 w 11830043"/>
              <a:gd name="connsiteY2033" fmla="*/ 4594006 h 6533995"/>
              <a:gd name="connsiteX2034" fmla="*/ 10372888 w 11830043"/>
              <a:gd name="connsiteY2034" fmla="*/ 4584219 h 6533995"/>
              <a:gd name="connsiteX2035" fmla="*/ 10131660 w 11830043"/>
              <a:gd name="connsiteY2035" fmla="*/ 4584219 h 6533995"/>
              <a:gd name="connsiteX2036" fmla="*/ 10141444 w 11830043"/>
              <a:gd name="connsiteY2036" fmla="*/ 4594006 h 6533995"/>
              <a:gd name="connsiteX2037" fmla="*/ 10131660 w 11830043"/>
              <a:gd name="connsiteY2037" fmla="*/ 4603730 h 6533995"/>
              <a:gd name="connsiteX2038" fmla="*/ 10121940 w 11830043"/>
              <a:gd name="connsiteY2038" fmla="*/ 4594006 h 6533995"/>
              <a:gd name="connsiteX2039" fmla="*/ 10131660 w 11830043"/>
              <a:gd name="connsiteY2039" fmla="*/ 4584219 h 6533995"/>
              <a:gd name="connsiteX2040" fmla="*/ 9890432 w 11830043"/>
              <a:gd name="connsiteY2040" fmla="*/ 4584219 h 6533995"/>
              <a:gd name="connsiteX2041" fmla="*/ 9900152 w 11830043"/>
              <a:gd name="connsiteY2041" fmla="*/ 4594006 h 6533995"/>
              <a:gd name="connsiteX2042" fmla="*/ 9890432 w 11830043"/>
              <a:gd name="connsiteY2042" fmla="*/ 4603730 h 6533995"/>
              <a:gd name="connsiteX2043" fmla="*/ 9880648 w 11830043"/>
              <a:gd name="connsiteY2043" fmla="*/ 4594006 h 6533995"/>
              <a:gd name="connsiteX2044" fmla="*/ 9890432 w 11830043"/>
              <a:gd name="connsiteY2044" fmla="*/ 4584219 h 6533995"/>
              <a:gd name="connsiteX2045" fmla="*/ 9649203 w 11830043"/>
              <a:gd name="connsiteY2045" fmla="*/ 4584219 h 6533995"/>
              <a:gd name="connsiteX2046" fmla="*/ 9658923 w 11830043"/>
              <a:gd name="connsiteY2046" fmla="*/ 4594006 h 6533995"/>
              <a:gd name="connsiteX2047" fmla="*/ 9649203 w 11830043"/>
              <a:gd name="connsiteY2047" fmla="*/ 4603730 h 6533995"/>
              <a:gd name="connsiteX2048" fmla="*/ 9639483 w 11830043"/>
              <a:gd name="connsiteY2048" fmla="*/ 4594006 h 6533995"/>
              <a:gd name="connsiteX2049" fmla="*/ 9649203 w 11830043"/>
              <a:gd name="connsiteY2049" fmla="*/ 4584219 h 6533995"/>
              <a:gd name="connsiteX2050" fmla="*/ 9417695 w 11830043"/>
              <a:gd name="connsiteY2050" fmla="*/ 4584219 h 6533995"/>
              <a:gd name="connsiteX2051" fmla="*/ 9427416 w 11830043"/>
              <a:gd name="connsiteY2051" fmla="*/ 4594006 h 6533995"/>
              <a:gd name="connsiteX2052" fmla="*/ 9417695 w 11830043"/>
              <a:gd name="connsiteY2052" fmla="*/ 4603730 h 6533995"/>
              <a:gd name="connsiteX2053" fmla="*/ 9407911 w 11830043"/>
              <a:gd name="connsiteY2053" fmla="*/ 4594006 h 6533995"/>
              <a:gd name="connsiteX2054" fmla="*/ 9417695 w 11830043"/>
              <a:gd name="connsiteY2054" fmla="*/ 4584219 h 6533995"/>
              <a:gd name="connsiteX2055" fmla="*/ 9176467 w 11830043"/>
              <a:gd name="connsiteY2055" fmla="*/ 4584219 h 6533995"/>
              <a:gd name="connsiteX2056" fmla="*/ 9186187 w 11830043"/>
              <a:gd name="connsiteY2056" fmla="*/ 4594006 h 6533995"/>
              <a:gd name="connsiteX2057" fmla="*/ 9176467 w 11830043"/>
              <a:gd name="connsiteY2057" fmla="*/ 4603730 h 6533995"/>
              <a:gd name="connsiteX2058" fmla="*/ 9166683 w 11830043"/>
              <a:gd name="connsiteY2058" fmla="*/ 4594006 h 6533995"/>
              <a:gd name="connsiteX2059" fmla="*/ 9176467 w 11830043"/>
              <a:gd name="connsiteY2059" fmla="*/ 4584219 h 6533995"/>
              <a:gd name="connsiteX2060" fmla="*/ 8935237 w 11830043"/>
              <a:gd name="connsiteY2060" fmla="*/ 4584219 h 6533995"/>
              <a:gd name="connsiteX2061" fmla="*/ 8944958 w 11830043"/>
              <a:gd name="connsiteY2061" fmla="*/ 4594006 h 6533995"/>
              <a:gd name="connsiteX2062" fmla="*/ 8935237 w 11830043"/>
              <a:gd name="connsiteY2062" fmla="*/ 4603730 h 6533995"/>
              <a:gd name="connsiteX2063" fmla="*/ 8925454 w 11830043"/>
              <a:gd name="connsiteY2063" fmla="*/ 4594006 h 6533995"/>
              <a:gd name="connsiteX2064" fmla="*/ 8935237 w 11830043"/>
              <a:gd name="connsiteY2064" fmla="*/ 4584219 h 6533995"/>
              <a:gd name="connsiteX2065" fmla="*/ 8694009 w 11830043"/>
              <a:gd name="connsiteY2065" fmla="*/ 4584219 h 6533995"/>
              <a:gd name="connsiteX2066" fmla="*/ 8703730 w 11830043"/>
              <a:gd name="connsiteY2066" fmla="*/ 4594006 h 6533995"/>
              <a:gd name="connsiteX2067" fmla="*/ 8694009 w 11830043"/>
              <a:gd name="connsiteY2067" fmla="*/ 4603730 h 6533995"/>
              <a:gd name="connsiteX2068" fmla="*/ 8684289 w 11830043"/>
              <a:gd name="connsiteY2068" fmla="*/ 4594006 h 6533995"/>
              <a:gd name="connsiteX2069" fmla="*/ 8694009 w 11830043"/>
              <a:gd name="connsiteY2069" fmla="*/ 4584219 h 6533995"/>
              <a:gd name="connsiteX2070" fmla="*/ 8452781 w 11830043"/>
              <a:gd name="connsiteY2070" fmla="*/ 4584219 h 6533995"/>
              <a:gd name="connsiteX2071" fmla="*/ 8462566 w 11830043"/>
              <a:gd name="connsiteY2071" fmla="*/ 4594006 h 6533995"/>
              <a:gd name="connsiteX2072" fmla="*/ 8452781 w 11830043"/>
              <a:gd name="connsiteY2072" fmla="*/ 4603730 h 6533995"/>
              <a:gd name="connsiteX2073" fmla="*/ 8443061 w 11830043"/>
              <a:gd name="connsiteY2073" fmla="*/ 4594006 h 6533995"/>
              <a:gd name="connsiteX2074" fmla="*/ 8452781 w 11830043"/>
              <a:gd name="connsiteY2074" fmla="*/ 4584219 h 6533995"/>
              <a:gd name="connsiteX2075" fmla="*/ 8211553 w 11830043"/>
              <a:gd name="connsiteY2075" fmla="*/ 4584219 h 6533995"/>
              <a:gd name="connsiteX2076" fmla="*/ 8221273 w 11830043"/>
              <a:gd name="connsiteY2076" fmla="*/ 4594006 h 6533995"/>
              <a:gd name="connsiteX2077" fmla="*/ 8211553 w 11830043"/>
              <a:gd name="connsiteY2077" fmla="*/ 4603730 h 6533995"/>
              <a:gd name="connsiteX2078" fmla="*/ 8201769 w 11830043"/>
              <a:gd name="connsiteY2078" fmla="*/ 4594006 h 6533995"/>
              <a:gd name="connsiteX2079" fmla="*/ 8211553 w 11830043"/>
              <a:gd name="connsiteY2079" fmla="*/ 4584219 h 6533995"/>
              <a:gd name="connsiteX2080" fmla="*/ 7970260 w 11830043"/>
              <a:gd name="connsiteY2080" fmla="*/ 4584219 h 6533995"/>
              <a:gd name="connsiteX2081" fmla="*/ 7980044 w 11830043"/>
              <a:gd name="connsiteY2081" fmla="*/ 4594006 h 6533995"/>
              <a:gd name="connsiteX2082" fmla="*/ 7970260 w 11830043"/>
              <a:gd name="connsiteY2082" fmla="*/ 4603730 h 6533995"/>
              <a:gd name="connsiteX2083" fmla="*/ 7960477 w 11830043"/>
              <a:gd name="connsiteY2083" fmla="*/ 4594006 h 6533995"/>
              <a:gd name="connsiteX2084" fmla="*/ 7970260 w 11830043"/>
              <a:gd name="connsiteY2084" fmla="*/ 4584219 h 6533995"/>
              <a:gd name="connsiteX2085" fmla="*/ 7729032 w 11830043"/>
              <a:gd name="connsiteY2085" fmla="*/ 4584219 h 6533995"/>
              <a:gd name="connsiteX2086" fmla="*/ 7738753 w 11830043"/>
              <a:gd name="connsiteY2086" fmla="*/ 4594006 h 6533995"/>
              <a:gd name="connsiteX2087" fmla="*/ 7729032 w 11830043"/>
              <a:gd name="connsiteY2087" fmla="*/ 4603730 h 6533995"/>
              <a:gd name="connsiteX2088" fmla="*/ 7719249 w 11830043"/>
              <a:gd name="connsiteY2088" fmla="*/ 4594006 h 6533995"/>
              <a:gd name="connsiteX2089" fmla="*/ 7729032 w 11830043"/>
              <a:gd name="connsiteY2089" fmla="*/ 4584219 h 6533995"/>
              <a:gd name="connsiteX2090" fmla="*/ 7487803 w 11830043"/>
              <a:gd name="connsiteY2090" fmla="*/ 4584219 h 6533995"/>
              <a:gd name="connsiteX2091" fmla="*/ 7497524 w 11830043"/>
              <a:gd name="connsiteY2091" fmla="*/ 4594006 h 6533995"/>
              <a:gd name="connsiteX2092" fmla="*/ 7487803 w 11830043"/>
              <a:gd name="connsiteY2092" fmla="*/ 4603730 h 6533995"/>
              <a:gd name="connsiteX2093" fmla="*/ 7478019 w 11830043"/>
              <a:gd name="connsiteY2093" fmla="*/ 4594006 h 6533995"/>
              <a:gd name="connsiteX2094" fmla="*/ 7487803 w 11830043"/>
              <a:gd name="connsiteY2094" fmla="*/ 4584219 h 6533995"/>
              <a:gd name="connsiteX2095" fmla="*/ 7246575 w 11830043"/>
              <a:gd name="connsiteY2095" fmla="*/ 4584219 h 6533995"/>
              <a:gd name="connsiteX2096" fmla="*/ 7256359 w 11830043"/>
              <a:gd name="connsiteY2096" fmla="*/ 4594006 h 6533995"/>
              <a:gd name="connsiteX2097" fmla="*/ 7246575 w 11830043"/>
              <a:gd name="connsiteY2097" fmla="*/ 4603730 h 6533995"/>
              <a:gd name="connsiteX2098" fmla="*/ 7236855 w 11830043"/>
              <a:gd name="connsiteY2098" fmla="*/ 4594006 h 6533995"/>
              <a:gd name="connsiteX2099" fmla="*/ 7246575 w 11830043"/>
              <a:gd name="connsiteY2099" fmla="*/ 4584219 h 6533995"/>
              <a:gd name="connsiteX2100" fmla="*/ 7005346 w 11830043"/>
              <a:gd name="connsiteY2100" fmla="*/ 4584219 h 6533995"/>
              <a:gd name="connsiteX2101" fmla="*/ 7015130 w 11830043"/>
              <a:gd name="connsiteY2101" fmla="*/ 4594006 h 6533995"/>
              <a:gd name="connsiteX2102" fmla="*/ 7005346 w 11830043"/>
              <a:gd name="connsiteY2102" fmla="*/ 4603730 h 6533995"/>
              <a:gd name="connsiteX2103" fmla="*/ 6995626 w 11830043"/>
              <a:gd name="connsiteY2103" fmla="*/ 4594006 h 6533995"/>
              <a:gd name="connsiteX2104" fmla="*/ 7005346 w 11830043"/>
              <a:gd name="connsiteY2104" fmla="*/ 4584219 h 6533995"/>
              <a:gd name="connsiteX2105" fmla="*/ 6764118 w 11830043"/>
              <a:gd name="connsiteY2105" fmla="*/ 4584219 h 6533995"/>
              <a:gd name="connsiteX2106" fmla="*/ 6773902 w 11830043"/>
              <a:gd name="connsiteY2106" fmla="*/ 4594006 h 6533995"/>
              <a:gd name="connsiteX2107" fmla="*/ 6764118 w 11830043"/>
              <a:gd name="connsiteY2107" fmla="*/ 4603730 h 6533995"/>
              <a:gd name="connsiteX2108" fmla="*/ 6754335 w 11830043"/>
              <a:gd name="connsiteY2108" fmla="*/ 4594006 h 6533995"/>
              <a:gd name="connsiteX2109" fmla="*/ 6764118 w 11830043"/>
              <a:gd name="connsiteY2109" fmla="*/ 4584219 h 6533995"/>
              <a:gd name="connsiteX2110" fmla="*/ 6522889 w 11830043"/>
              <a:gd name="connsiteY2110" fmla="*/ 4584219 h 6533995"/>
              <a:gd name="connsiteX2111" fmla="*/ 6532610 w 11830043"/>
              <a:gd name="connsiteY2111" fmla="*/ 4594006 h 6533995"/>
              <a:gd name="connsiteX2112" fmla="*/ 6522889 w 11830043"/>
              <a:gd name="connsiteY2112" fmla="*/ 4603730 h 6533995"/>
              <a:gd name="connsiteX2113" fmla="*/ 6513105 w 11830043"/>
              <a:gd name="connsiteY2113" fmla="*/ 4594006 h 6533995"/>
              <a:gd name="connsiteX2114" fmla="*/ 6522889 w 11830043"/>
              <a:gd name="connsiteY2114" fmla="*/ 4584219 h 6533995"/>
              <a:gd name="connsiteX2115" fmla="*/ 6281661 w 11830043"/>
              <a:gd name="connsiteY2115" fmla="*/ 4584219 h 6533995"/>
              <a:gd name="connsiteX2116" fmla="*/ 6291381 w 11830043"/>
              <a:gd name="connsiteY2116" fmla="*/ 4594006 h 6533995"/>
              <a:gd name="connsiteX2117" fmla="*/ 6281661 w 11830043"/>
              <a:gd name="connsiteY2117" fmla="*/ 4603730 h 6533995"/>
              <a:gd name="connsiteX2118" fmla="*/ 6271877 w 11830043"/>
              <a:gd name="connsiteY2118" fmla="*/ 4594006 h 6533995"/>
              <a:gd name="connsiteX2119" fmla="*/ 6281661 w 11830043"/>
              <a:gd name="connsiteY2119" fmla="*/ 4584219 h 6533995"/>
              <a:gd name="connsiteX2120" fmla="*/ 6040432 w 11830043"/>
              <a:gd name="connsiteY2120" fmla="*/ 4584219 h 6533995"/>
              <a:gd name="connsiteX2121" fmla="*/ 6050216 w 11830043"/>
              <a:gd name="connsiteY2121" fmla="*/ 4594006 h 6533995"/>
              <a:gd name="connsiteX2122" fmla="*/ 6040432 w 11830043"/>
              <a:gd name="connsiteY2122" fmla="*/ 4603730 h 6533995"/>
              <a:gd name="connsiteX2123" fmla="*/ 6030712 w 11830043"/>
              <a:gd name="connsiteY2123" fmla="*/ 4594006 h 6533995"/>
              <a:gd name="connsiteX2124" fmla="*/ 6040432 w 11830043"/>
              <a:gd name="connsiteY2124" fmla="*/ 4584219 h 6533995"/>
              <a:gd name="connsiteX2125" fmla="*/ 5799205 w 11830043"/>
              <a:gd name="connsiteY2125" fmla="*/ 4584219 h 6533995"/>
              <a:gd name="connsiteX2126" fmla="*/ 5808989 w 11830043"/>
              <a:gd name="connsiteY2126" fmla="*/ 4594006 h 6533995"/>
              <a:gd name="connsiteX2127" fmla="*/ 5799205 w 11830043"/>
              <a:gd name="connsiteY2127" fmla="*/ 4603730 h 6533995"/>
              <a:gd name="connsiteX2128" fmla="*/ 5789486 w 11830043"/>
              <a:gd name="connsiteY2128" fmla="*/ 4594006 h 6533995"/>
              <a:gd name="connsiteX2129" fmla="*/ 5799205 w 11830043"/>
              <a:gd name="connsiteY2129" fmla="*/ 4584219 h 6533995"/>
              <a:gd name="connsiteX2130" fmla="*/ 5557991 w 11830043"/>
              <a:gd name="connsiteY2130" fmla="*/ 4584219 h 6533995"/>
              <a:gd name="connsiteX2131" fmla="*/ 5567774 w 11830043"/>
              <a:gd name="connsiteY2131" fmla="*/ 4594006 h 6533995"/>
              <a:gd name="connsiteX2132" fmla="*/ 5557991 w 11830043"/>
              <a:gd name="connsiteY2132" fmla="*/ 4603730 h 6533995"/>
              <a:gd name="connsiteX2133" fmla="*/ 5548208 w 11830043"/>
              <a:gd name="connsiteY2133" fmla="*/ 4594006 h 6533995"/>
              <a:gd name="connsiteX2134" fmla="*/ 5557991 w 11830043"/>
              <a:gd name="connsiteY2134" fmla="*/ 4584219 h 6533995"/>
              <a:gd name="connsiteX2135" fmla="*/ 5316710 w 11830043"/>
              <a:gd name="connsiteY2135" fmla="*/ 4584219 h 6533995"/>
              <a:gd name="connsiteX2136" fmla="*/ 5326429 w 11830043"/>
              <a:gd name="connsiteY2136" fmla="*/ 4594006 h 6533995"/>
              <a:gd name="connsiteX2137" fmla="*/ 5316710 w 11830043"/>
              <a:gd name="connsiteY2137" fmla="*/ 4603730 h 6533995"/>
              <a:gd name="connsiteX2138" fmla="*/ 5306924 w 11830043"/>
              <a:gd name="connsiteY2138" fmla="*/ 4594006 h 6533995"/>
              <a:gd name="connsiteX2139" fmla="*/ 5316710 w 11830043"/>
              <a:gd name="connsiteY2139" fmla="*/ 4584219 h 6533995"/>
              <a:gd name="connsiteX2140" fmla="*/ 5075486 w 11830043"/>
              <a:gd name="connsiteY2140" fmla="*/ 4584219 h 6533995"/>
              <a:gd name="connsiteX2141" fmla="*/ 5085202 w 11830043"/>
              <a:gd name="connsiteY2141" fmla="*/ 4594006 h 6533995"/>
              <a:gd name="connsiteX2142" fmla="*/ 5075486 w 11830043"/>
              <a:gd name="connsiteY2142" fmla="*/ 4603730 h 6533995"/>
              <a:gd name="connsiteX2143" fmla="*/ 5065705 w 11830043"/>
              <a:gd name="connsiteY2143" fmla="*/ 4594006 h 6533995"/>
              <a:gd name="connsiteX2144" fmla="*/ 5075486 w 11830043"/>
              <a:gd name="connsiteY2144" fmla="*/ 4584219 h 6533995"/>
              <a:gd name="connsiteX2145" fmla="*/ 4834252 w 11830043"/>
              <a:gd name="connsiteY2145" fmla="*/ 4584219 h 6533995"/>
              <a:gd name="connsiteX2146" fmla="*/ 4844040 w 11830043"/>
              <a:gd name="connsiteY2146" fmla="*/ 4594006 h 6533995"/>
              <a:gd name="connsiteX2147" fmla="*/ 4834252 w 11830043"/>
              <a:gd name="connsiteY2147" fmla="*/ 4603730 h 6533995"/>
              <a:gd name="connsiteX2148" fmla="*/ 4824534 w 11830043"/>
              <a:gd name="connsiteY2148" fmla="*/ 4594006 h 6533995"/>
              <a:gd name="connsiteX2149" fmla="*/ 4834252 w 11830043"/>
              <a:gd name="connsiteY2149" fmla="*/ 4584219 h 6533995"/>
              <a:gd name="connsiteX2150" fmla="*/ 4593019 w 11830043"/>
              <a:gd name="connsiteY2150" fmla="*/ 4584219 h 6533995"/>
              <a:gd name="connsiteX2151" fmla="*/ 4602795 w 11830043"/>
              <a:gd name="connsiteY2151" fmla="*/ 4594006 h 6533995"/>
              <a:gd name="connsiteX2152" fmla="*/ 4593019 w 11830043"/>
              <a:gd name="connsiteY2152" fmla="*/ 4603730 h 6533995"/>
              <a:gd name="connsiteX2153" fmla="*/ 4583304 w 11830043"/>
              <a:gd name="connsiteY2153" fmla="*/ 4594006 h 6533995"/>
              <a:gd name="connsiteX2154" fmla="*/ 4593019 w 11830043"/>
              <a:gd name="connsiteY2154" fmla="*/ 4584219 h 6533995"/>
              <a:gd name="connsiteX2155" fmla="*/ 4351806 w 11830043"/>
              <a:gd name="connsiteY2155" fmla="*/ 4584219 h 6533995"/>
              <a:gd name="connsiteX2156" fmla="*/ 4361580 w 11830043"/>
              <a:gd name="connsiteY2156" fmla="*/ 4594006 h 6533995"/>
              <a:gd name="connsiteX2157" fmla="*/ 4351806 w 11830043"/>
              <a:gd name="connsiteY2157" fmla="*/ 4603730 h 6533995"/>
              <a:gd name="connsiteX2158" fmla="*/ 4342006 w 11830043"/>
              <a:gd name="connsiteY2158" fmla="*/ 4594006 h 6533995"/>
              <a:gd name="connsiteX2159" fmla="*/ 4351806 w 11830043"/>
              <a:gd name="connsiteY2159" fmla="*/ 4584219 h 6533995"/>
              <a:gd name="connsiteX2160" fmla="*/ 4110581 w 11830043"/>
              <a:gd name="connsiteY2160" fmla="*/ 4584219 h 6533995"/>
              <a:gd name="connsiteX2161" fmla="*/ 4120362 w 11830043"/>
              <a:gd name="connsiteY2161" fmla="*/ 4594006 h 6533995"/>
              <a:gd name="connsiteX2162" fmla="*/ 4110581 w 11830043"/>
              <a:gd name="connsiteY2162" fmla="*/ 4603730 h 6533995"/>
              <a:gd name="connsiteX2163" fmla="*/ 4100799 w 11830043"/>
              <a:gd name="connsiteY2163" fmla="*/ 4594006 h 6533995"/>
              <a:gd name="connsiteX2164" fmla="*/ 4110581 w 11830043"/>
              <a:gd name="connsiteY2164" fmla="*/ 4584219 h 6533995"/>
              <a:gd name="connsiteX2165" fmla="*/ 3869431 w 11830043"/>
              <a:gd name="connsiteY2165" fmla="*/ 4584219 h 6533995"/>
              <a:gd name="connsiteX2166" fmla="*/ 3879151 w 11830043"/>
              <a:gd name="connsiteY2166" fmla="*/ 4594006 h 6533995"/>
              <a:gd name="connsiteX2167" fmla="*/ 3869431 w 11830043"/>
              <a:gd name="connsiteY2167" fmla="*/ 4603730 h 6533995"/>
              <a:gd name="connsiteX2168" fmla="*/ 3859648 w 11830043"/>
              <a:gd name="connsiteY2168" fmla="*/ 4594006 h 6533995"/>
              <a:gd name="connsiteX2169" fmla="*/ 3869431 w 11830043"/>
              <a:gd name="connsiteY2169" fmla="*/ 4584219 h 6533995"/>
              <a:gd name="connsiteX2170" fmla="*/ 3628212 w 11830043"/>
              <a:gd name="connsiteY2170" fmla="*/ 4584219 h 6533995"/>
              <a:gd name="connsiteX2171" fmla="*/ 3637936 w 11830043"/>
              <a:gd name="connsiteY2171" fmla="*/ 4594006 h 6533995"/>
              <a:gd name="connsiteX2172" fmla="*/ 3628212 w 11830043"/>
              <a:gd name="connsiteY2172" fmla="*/ 4603730 h 6533995"/>
              <a:gd name="connsiteX2173" fmla="*/ 3618432 w 11830043"/>
              <a:gd name="connsiteY2173" fmla="*/ 4594006 h 6533995"/>
              <a:gd name="connsiteX2174" fmla="*/ 3628212 w 11830043"/>
              <a:gd name="connsiteY2174" fmla="*/ 4584219 h 6533995"/>
              <a:gd name="connsiteX2175" fmla="*/ 3386959 w 11830043"/>
              <a:gd name="connsiteY2175" fmla="*/ 4584219 h 6533995"/>
              <a:gd name="connsiteX2176" fmla="*/ 3396744 w 11830043"/>
              <a:gd name="connsiteY2176" fmla="*/ 4594006 h 6533995"/>
              <a:gd name="connsiteX2177" fmla="*/ 3386959 w 11830043"/>
              <a:gd name="connsiteY2177" fmla="*/ 4603730 h 6533995"/>
              <a:gd name="connsiteX2178" fmla="*/ 3377237 w 11830043"/>
              <a:gd name="connsiteY2178" fmla="*/ 4594006 h 6533995"/>
              <a:gd name="connsiteX2179" fmla="*/ 3386959 w 11830043"/>
              <a:gd name="connsiteY2179" fmla="*/ 4584219 h 6533995"/>
              <a:gd name="connsiteX2180" fmla="*/ 3145752 w 11830043"/>
              <a:gd name="connsiteY2180" fmla="*/ 4584219 h 6533995"/>
              <a:gd name="connsiteX2181" fmla="*/ 3155533 w 11830043"/>
              <a:gd name="connsiteY2181" fmla="*/ 4594006 h 6533995"/>
              <a:gd name="connsiteX2182" fmla="*/ 3145752 w 11830043"/>
              <a:gd name="connsiteY2182" fmla="*/ 4603730 h 6533995"/>
              <a:gd name="connsiteX2183" fmla="*/ 3136033 w 11830043"/>
              <a:gd name="connsiteY2183" fmla="*/ 4594006 h 6533995"/>
              <a:gd name="connsiteX2184" fmla="*/ 3145752 w 11830043"/>
              <a:gd name="connsiteY2184" fmla="*/ 4584219 h 6533995"/>
              <a:gd name="connsiteX2185" fmla="*/ 2904574 w 11830043"/>
              <a:gd name="connsiteY2185" fmla="*/ 4584219 h 6533995"/>
              <a:gd name="connsiteX2186" fmla="*/ 2914356 w 11830043"/>
              <a:gd name="connsiteY2186" fmla="*/ 4594006 h 6533995"/>
              <a:gd name="connsiteX2187" fmla="*/ 2904574 w 11830043"/>
              <a:gd name="connsiteY2187" fmla="*/ 4603730 h 6533995"/>
              <a:gd name="connsiteX2188" fmla="*/ 2894792 w 11830043"/>
              <a:gd name="connsiteY2188" fmla="*/ 4594006 h 6533995"/>
              <a:gd name="connsiteX2189" fmla="*/ 2904574 w 11830043"/>
              <a:gd name="connsiteY2189" fmla="*/ 4584219 h 6533995"/>
              <a:gd name="connsiteX2190" fmla="*/ 2663275 w 11830043"/>
              <a:gd name="connsiteY2190" fmla="*/ 4584219 h 6533995"/>
              <a:gd name="connsiteX2191" fmla="*/ 2673000 w 11830043"/>
              <a:gd name="connsiteY2191" fmla="*/ 4594006 h 6533995"/>
              <a:gd name="connsiteX2192" fmla="*/ 2663275 w 11830043"/>
              <a:gd name="connsiteY2192" fmla="*/ 4603730 h 6533995"/>
              <a:gd name="connsiteX2193" fmla="*/ 2653493 w 11830043"/>
              <a:gd name="connsiteY2193" fmla="*/ 4594006 h 6533995"/>
              <a:gd name="connsiteX2194" fmla="*/ 2663275 w 11830043"/>
              <a:gd name="connsiteY2194" fmla="*/ 4584219 h 6533995"/>
              <a:gd name="connsiteX2195" fmla="*/ 2422038 w 11830043"/>
              <a:gd name="connsiteY2195" fmla="*/ 4584219 h 6533995"/>
              <a:gd name="connsiteX2196" fmla="*/ 2431755 w 11830043"/>
              <a:gd name="connsiteY2196" fmla="*/ 4594006 h 6533995"/>
              <a:gd name="connsiteX2197" fmla="*/ 2422038 w 11830043"/>
              <a:gd name="connsiteY2197" fmla="*/ 4603730 h 6533995"/>
              <a:gd name="connsiteX2198" fmla="*/ 2412258 w 11830043"/>
              <a:gd name="connsiteY2198" fmla="*/ 4594006 h 6533995"/>
              <a:gd name="connsiteX2199" fmla="*/ 2422038 w 11830043"/>
              <a:gd name="connsiteY2199" fmla="*/ 4584219 h 6533995"/>
              <a:gd name="connsiteX2200" fmla="*/ 2180796 w 11830043"/>
              <a:gd name="connsiteY2200" fmla="*/ 4584219 h 6533995"/>
              <a:gd name="connsiteX2201" fmla="*/ 2190581 w 11830043"/>
              <a:gd name="connsiteY2201" fmla="*/ 4594006 h 6533995"/>
              <a:gd name="connsiteX2202" fmla="*/ 2180796 w 11830043"/>
              <a:gd name="connsiteY2202" fmla="*/ 4603730 h 6533995"/>
              <a:gd name="connsiteX2203" fmla="*/ 2171085 w 11830043"/>
              <a:gd name="connsiteY2203" fmla="*/ 4594006 h 6533995"/>
              <a:gd name="connsiteX2204" fmla="*/ 2180796 w 11830043"/>
              <a:gd name="connsiteY2204" fmla="*/ 4584219 h 6533995"/>
              <a:gd name="connsiteX2205" fmla="*/ 1939583 w 11830043"/>
              <a:gd name="connsiteY2205" fmla="*/ 4584219 h 6533995"/>
              <a:gd name="connsiteX2206" fmla="*/ 1949366 w 11830043"/>
              <a:gd name="connsiteY2206" fmla="*/ 4594006 h 6533995"/>
              <a:gd name="connsiteX2207" fmla="*/ 1939583 w 11830043"/>
              <a:gd name="connsiteY2207" fmla="*/ 4603730 h 6533995"/>
              <a:gd name="connsiteX2208" fmla="*/ 1929861 w 11830043"/>
              <a:gd name="connsiteY2208" fmla="*/ 4594006 h 6533995"/>
              <a:gd name="connsiteX2209" fmla="*/ 1939583 w 11830043"/>
              <a:gd name="connsiteY2209" fmla="*/ 4584219 h 6533995"/>
              <a:gd name="connsiteX2210" fmla="*/ 1698332 w 11830043"/>
              <a:gd name="connsiteY2210" fmla="*/ 4584219 h 6533995"/>
              <a:gd name="connsiteX2211" fmla="*/ 1708118 w 11830043"/>
              <a:gd name="connsiteY2211" fmla="*/ 4594006 h 6533995"/>
              <a:gd name="connsiteX2212" fmla="*/ 1698332 w 11830043"/>
              <a:gd name="connsiteY2212" fmla="*/ 4603730 h 6533995"/>
              <a:gd name="connsiteX2213" fmla="*/ 1688548 w 11830043"/>
              <a:gd name="connsiteY2213" fmla="*/ 4594006 h 6533995"/>
              <a:gd name="connsiteX2214" fmla="*/ 1698332 w 11830043"/>
              <a:gd name="connsiteY2214" fmla="*/ 4584219 h 6533995"/>
              <a:gd name="connsiteX2215" fmla="*/ 1457108 w 11830043"/>
              <a:gd name="connsiteY2215" fmla="*/ 4584219 h 6533995"/>
              <a:gd name="connsiteX2216" fmla="*/ 1466828 w 11830043"/>
              <a:gd name="connsiteY2216" fmla="*/ 4594006 h 6533995"/>
              <a:gd name="connsiteX2217" fmla="*/ 1457108 w 11830043"/>
              <a:gd name="connsiteY2217" fmla="*/ 4603730 h 6533995"/>
              <a:gd name="connsiteX2218" fmla="*/ 1447324 w 11830043"/>
              <a:gd name="connsiteY2218" fmla="*/ 4594006 h 6533995"/>
              <a:gd name="connsiteX2219" fmla="*/ 1457108 w 11830043"/>
              <a:gd name="connsiteY2219" fmla="*/ 4584219 h 6533995"/>
              <a:gd name="connsiteX2220" fmla="*/ 1215886 w 11830043"/>
              <a:gd name="connsiteY2220" fmla="*/ 4584219 h 6533995"/>
              <a:gd name="connsiteX2221" fmla="*/ 1225670 w 11830043"/>
              <a:gd name="connsiteY2221" fmla="*/ 4594006 h 6533995"/>
              <a:gd name="connsiteX2222" fmla="*/ 1215886 w 11830043"/>
              <a:gd name="connsiteY2222" fmla="*/ 4603730 h 6533995"/>
              <a:gd name="connsiteX2223" fmla="*/ 1206167 w 11830043"/>
              <a:gd name="connsiteY2223" fmla="*/ 4594006 h 6533995"/>
              <a:gd name="connsiteX2224" fmla="*/ 1215886 w 11830043"/>
              <a:gd name="connsiteY2224" fmla="*/ 4584219 h 6533995"/>
              <a:gd name="connsiteX2225" fmla="*/ 974666 w 11830043"/>
              <a:gd name="connsiteY2225" fmla="*/ 4584219 h 6533995"/>
              <a:gd name="connsiteX2226" fmla="*/ 984450 w 11830043"/>
              <a:gd name="connsiteY2226" fmla="*/ 4594006 h 6533995"/>
              <a:gd name="connsiteX2227" fmla="*/ 974666 w 11830043"/>
              <a:gd name="connsiteY2227" fmla="*/ 4603730 h 6533995"/>
              <a:gd name="connsiteX2228" fmla="*/ 964947 w 11830043"/>
              <a:gd name="connsiteY2228" fmla="*/ 4594006 h 6533995"/>
              <a:gd name="connsiteX2229" fmla="*/ 974666 w 11830043"/>
              <a:gd name="connsiteY2229" fmla="*/ 4584219 h 6533995"/>
              <a:gd name="connsiteX2230" fmla="*/ 733446 w 11830043"/>
              <a:gd name="connsiteY2230" fmla="*/ 4584219 h 6533995"/>
              <a:gd name="connsiteX2231" fmla="*/ 743166 w 11830043"/>
              <a:gd name="connsiteY2231" fmla="*/ 4594006 h 6533995"/>
              <a:gd name="connsiteX2232" fmla="*/ 733446 w 11830043"/>
              <a:gd name="connsiteY2232" fmla="*/ 4603730 h 6533995"/>
              <a:gd name="connsiteX2233" fmla="*/ 723663 w 11830043"/>
              <a:gd name="connsiteY2233" fmla="*/ 4594006 h 6533995"/>
              <a:gd name="connsiteX2234" fmla="*/ 733446 w 11830043"/>
              <a:gd name="connsiteY2234" fmla="*/ 4584219 h 6533995"/>
              <a:gd name="connsiteX2235" fmla="*/ 492226 w 11830043"/>
              <a:gd name="connsiteY2235" fmla="*/ 4584219 h 6533995"/>
              <a:gd name="connsiteX2236" fmla="*/ 501946 w 11830043"/>
              <a:gd name="connsiteY2236" fmla="*/ 4594006 h 6533995"/>
              <a:gd name="connsiteX2237" fmla="*/ 492226 w 11830043"/>
              <a:gd name="connsiteY2237" fmla="*/ 4603730 h 6533995"/>
              <a:gd name="connsiteX2238" fmla="*/ 482442 w 11830043"/>
              <a:gd name="connsiteY2238" fmla="*/ 4594006 h 6533995"/>
              <a:gd name="connsiteX2239" fmla="*/ 492226 w 11830043"/>
              <a:gd name="connsiteY2239" fmla="*/ 4584219 h 6533995"/>
              <a:gd name="connsiteX2240" fmla="*/ 251006 w 11830043"/>
              <a:gd name="connsiteY2240" fmla="*/ 4584219 h 6533995"/>
              <a:gd name="connsiteX2241" fmla="*/ 260790 w 11830043"/>
              <a:gd name="connsiteY2241" fmla="*/ 4594006 h 6533995"/>
              <a:gd name="connsiteX2242" fmla="*/ 251006 w 11830043"/>
              <a:gd name="connsiteY2242" fmla="*/ 4603730 h 6533995"/>
              <a:gd name="connsiteX2243" fmla="*/ 241286 w 11830043"/>
              <a:gd name="connsiteY2243" fmla="*/ 4594006 h 6533995"/>
              <a:gd name="connsiteX2244" fmla="*/ 251006 w 11830043"/>
              <a:gd name="connsiteY2244" fmla="*/ 4584219 h 6533995"/>
              <a:gd name="connsiteX2245" fmla="*/ 9723 w 11830043"/>
              <a:gd name="connsiteY2245" fmla="*/ 4584219 h 6533995"/>
              <a:gd name="connsiteX2246" fmla="*/ 19507 w 11830043"/>
              <a:gd name="connsiteY2246" fmla="*/ 4594006 h 6533995"/>
              <a:gd name="connsiteX2247" fmla="*/ 9723 w 11830043"/>
              <a:gd name="connsiteY2247" fmla="*/ 4603730 h 6533995"/>
              <a:gd name="connsiteX2248" fmla="*/ 3 w 11830043"/>
              <a:gd name="connsiteY2248" fmla="*/ 4594006 h 6533995"/>
              <a:gd name="connsiteX2249" fmla="*/ 9723 w 11830043"/>
              <a:gd name="connsiteY2249" fmla="*/ 4584219 h 6533995"/>
              <a:gd name="connsiteX2250" fmla="*/ 11820259 w 11830043"/>
              <a:gd name="connsiteY2250" fmla="*/ 4342968 h 6533995"/>
              <a:gd name="connsiteX2251" fmla="*/ 11830043 w 11830043"/>
              <a:gd name="connsiteY2251" fmla="*/ 4352692 h 6533995"/>
              <a:gd name="connsiteX2252" fmla="*/ 11820259 w 11830043"/>
              <a:gd name="connsiteY2252" fmla="*/ 4362479 h 6533995"/>
              <a:gd name="connsiteX2253" fmla="*/ 11810539 w 11830043"/>
              <a:gd name="connsiteY2253" fmla="*/ 4352692 h 6533995"/>
              <a:gd name="connsiteX2254" fmla="*/ 11820259 w 11830043"/>
              <a:gd name="connsiteY2254" fmla="*/ 4342968 h 6533995"/>
              <a:gd name="connsiteX2255" fmla="*/ 11579030 w 11830043"/>
              <a:gd name="connsiteY2255" fmla="*/ 4342968 h 6533995"/>
              <a:gd name="connsiteX2256" fmla="*/ 11588815 w 11830043"/>
              <a:gd name="connsiteY2256" fmla="*/ 4352692 h 6533995"/>
              <a:gd name="connsiteX2257" fmla="*/ 11579030 w 11830043"/>
              <a:gd name="connsiteY2257" fmla="*/ 4362479 h 6533995"/>
              <a:gd name="connsiteX2258" fmla="*/ 11569310 w 11830043"/>
              <a:gd name="connsiteY2258" fmla="*/ 4352692 h 6533995"/>
              <a:gd name="connsiteX2259" fmla="*/ 11579030 w 11830043"/>
              <a:gd name="connsiteY2259" fmla="*/ 4342968 h 6533995"/>
              <a:gd name="connsiteX2260" fmla="*/ 11337802 w 11830043"/>
              <a:gd name="connsiteY2260" fmla="*/ 4342968 h 6533995"/>
              <a:gd name="connsiteX2261" fmla="*/ 11347587 w 11830043"/>
              <a:gd name="connsiteY2261" fmla="*/ 4352692 h 6533995"/>
              <a:gd name="connsiteX2262" fmla="*/ 11337802 w 11830043"/>
              <a:gd name="connsiteY2262" fmla="*/ 4362479 h 6533995"/>
              <a:gd name="connsiteX2263" fmla="*/ 11328082 w 11830043"/>
              <a:gd name="connsiteY2263" fmla="*/ 4352692 h 6533995"/>
              <a:gd name="connsiteX2264" fmla="*/ 11337802 w 11830043"/>
              <a:gd name="connsiteY2264" fmla="*/ 4342968 h 6533995"/>
              <a:gd name="connsiteX2265" fmla="*/ 11096574 w 11830043"/>
              <a:gd name="connsiteY2265" fmla="*/ 4342968 h 6533995"/>
              <a:gd name="connsiteX2266" fmla="*/ 11106294 w 11830043"/>
              <a:gd name="connsiteY2266" fmla="*/ 4352692 h 6533995"/>
              <a:gd name="connsiteX2267" fmla="*/ 11096574 w 11830043"/>
              <a:gd name="connsiteY2267" fmla="*/ 4362479 h 6533995"/>
              <a:gd name="connsiteX2268" fmla="*/ 11086790 w 11830043"/>
              <a:gd name="connsiteY2268" fmla="*/ 4352692 h 6533995"/>
              <a:gd name="connsiteX2269" fmla="*/ 11096574 w 11830043"/>
              <a:gd name="connsiteY2269" fmla="*/ 4342968 h 6533995"/>
              <a:gd name="connsiteX2270" fmla="*/ 10855345 w 11830043"/>
              <a:gd name="connsiteY2270" fmla="*/ 4342968 h 6533995"/>
              <a:gd name="connsiteX2271" fmla="*/ 10865065 w 11830043"/>
              <a:gd name="connsiteY2271" fmla="*/ 4352692 h 6533995"/>
              <a:gd name="connsiteX2272" fmla="*/ 10855345 w 11830043"/>
              <a:gd name="connsiteY2272" fmla="*/ 4362479 h 6533995"/>
              <a:gd name="connsiteX2273" fmla="*/ 10845625 w 11830043"/>
              <a:gd name="connsiteY2273" fmla="*/ 4352692 h 6533995"/>
              <a:gd name="connsiteX2274" fmla="*/ 10855345 w 11830043"/>
              <a:gd name="connsiteY2274" fmla="*/ 4342968 h 6533995"/>
              <a:gd name="connsiteX2275" fmla="*/ 10614116 w 11830043"/>
              <a:gd name="connsiteY2275" fmla="*/ 4342968 h 6533995"/>
              <a:gd name="connsiteX2276" fmla="*/ 10623901 w 11830043"/>
              <a:gd name="connsiteY2276" fmla="*/ 4352692 h 6533995"/>
              <a:gd name="connsiteX2277" fmla="*/ 10614116 w 11830043"/>
              <a:gd name="connsiteY2277" fmla="*/ 4362479 h 6533995"/>
              <a:gd name="connsiteX2278" fmla="*/ 10604396 w 11830043"/>
              <a:gd name="connsiteY2278" fmla="*/ 4352692 h 6533995"/>
              <a:gd name="connsiteX2279" fmla="*/ 10614116 w 11830043"/>
              <a:gd name="connsiteY2279" fmla="*/ 4342968 h 6533995"/>
              <a:gd name="connsiteX2280" fmla="*/ 10372888 w 11830043"/>
              <a:gd name="connsiteY2280" fmla="*/ 4342968 h 6533995"/>
              <a:gd name="connsiteX2281" fmla="*/ 10382673 w 11830043"/>
              <a:gd name="connsiteY2281" fmla="*/ 4352692 h 6533995"/>
              <a:gd name="connsiteX2282" fmla="*/ 10372888 w 11830043"/>
              <a:gd name="connsiteY2282" fmla="*/ 4362479 h 6533995"/>
              <a:gd name="connsiteX2283" fmla="*/ 10363168 w 11830043"/>
              <a:gd name="connsiteY2283" fmla="*/ 4352692 h 6533995"/>
              <a:gd name="connsiteX2284" fmla="*/ 10372888 w 11830043"/>
              <a:gd name="connsiteY2284" fmla="*/ 4342968 h 6533995"/>
              <a:gd name="connsiteX2285" fmla="*/ 10131660 w 11830043"/>
              <a:gd name="connsiteY2285" fmla="*/ 4342968 h 6533995"/>
              <a:gd name="connsiteX2286" fmla="*/ 10141444 w 11830043"/>
              <a:gd name="connsiteY2286" fmla="*/ 4352692 h 6533995"/>
              <a:gd name="connsiteX2287" fmla="*/ 10131660 w 11830043"/>
              <a:gd name="connsiteY2287" fmla="*/ 4362479 h 6533995"/>
              <a:gd name="connsiteX2288" fmla="*/ 10121940 w 11830043"/>
              <a:gd name="connsiteY2288" fmla="*/ 4352692 h 6533995"/>
              <a:gd name="connsiteX2289" fmla="*/ 10131660 w 11830043"/>
              <a:gd name="connsiteY2289" fmla="*/ 4342968 h 6533995"/>
              <a:gd name="connsiteX2290" fmla="*/ 9890432 w 11830043"/>
              <a:gd name="connsiteY2290" fmla="*/ 4342968 h 6533995"/>
              <a:gd name="connsiteX2291" fmla="*/ 9900152 w 11830043"/>
              <a:gd name="connsiteY2291" fmla="*/ 4352692 h 6533995"/>
              <a:gd name="connsiteX2292" fmla="*/ 9890432 w 11830043"/>
              <a:gd name="connsiteY2292" fmla="*/ 4362479 h 6533995"/>
              <a:gd name="connsiteX2293" fmla="*/ 9880648 w 11830043"/>
              <a:gd name="connsiteY2293" fmla="*/ 4352692 h 6533995"/>
              <a:gd name="connsiteX2294" fmla="*/ 9890432 w 11830043"/>
              <a:gd name="connsiteY2294" fmla="*/ 4342968 h 6533995"/>
              <a:gd name="connsiteX2295" fmla="*/ 9649203 w 11830043"/>
              <a:gd name="connsiteY2295" fmla="*/ 4342968 h 6533995"/>
              <a:gd name="connsiteX2296" fmla="*/ 9658923 w 11830043"/>
              <a:gd name="connsiteY2296" fmla="*/ 4352692 h 6533995"/>
              <a:gd name="connsiteX2297" fmla="*/ 9649203 w 11830043"/>
              <a:gd name="connsiteY2297" fmla="*/ 4362479 h 6533995"/>
              <a:gd name="connsiteX2298" fmla="*/ 9639483 w 11830043"/>
              <a:gd name="connsiteY2298" fmla="*/ 4352692 h 6533995"/>
              <a:gd name="connsiteX2299" fmla="*/ 9649203 w 11830043"/>
              <a:gd name="connsiteY2299" fmla="*/ 4342968 h 6533995"/>
              <a:gd name="connsiteX2300" fmla="*/ 9417695 w 11830043"/>
              <a:gd name="connsiteY2300" fmla="*/ 4342968 h 6533995"/>
              <a:gd name="connsiteX2301" fmla="*/ 9427416 w 11830043"/>
              <a:gd name="connsiteY2301" fmla="*/ 4352692 h 6533995"/>
              <a:gd name="connsiteX2302" fmla="*/ 9417695 w 11830043"/>
              <a:gd name="connsiteY2302" fmla="*/ 4362479 h 6533995"/>
              <a:gd name="connsiteX2303" fmla="*/ 9407911 w 11830043"/>
              <a:gd name="connsiteY2303" fmla="*/ 4352692 h 6533995"/>
              <a:gd name="connsiteX2304" fmla="*/ 9417695 w 11830043"/>
              <a:gd name="connsiteY2304" fmla="*/ 4342968 h 6533995"/>
              <a:gd name="connsiteX2305" fmla="*/ 9176467 w 11830043"/>
              <a:gd name="connsiteY2305" fmla="*/ 4342968 h 6533995"/>
              <a:gd name="connsiteX2306" fmla="*/ 9186187 w 11830043"/>
              <a:gd name="connsiteY2306" fmla="*/ 4352692 h 6533995"/>
              <a:gd name="connsiteX2307" fmla="*/ 9176467 w 11830043"/>
              <a:gd name="connsiteY2307" fmla="*/ 4362479 h 6533995"/>
              <a:gd name="connsiteX2308" fmla="*/ 9166683 w 11830043"/>
              <a:gd name="connsiteY2308" fmla="*/ 4352692 h 6533995"/>
              <a:gd name="connsiteX2309" fmla="*/ 9176467 w 11830043"/>
              <a:gd name="connsiteY2309" fmla="*/ 4342968 h 6533995"/>
              <a:gd name="connsiteX2310" fmla="*/ 8935237 w 11830043"/>
              <a:gd name="connsiteY2310" fmla="*/ 4342968 h 6533995"/>
              <a:gd name="connsiteX2311" fmla="*/ 8944958 w 11830043"/>
              <a:gd name="connsiteY2311" fmla="*/ 4352692 h 6533995"/>
              <a:gd name="connsiteX2312" fmla="*/ 8935237 w 11830043"/>
              <a:gd name="connsiteY2312" fmla="*/ 4362479 h 6533995"/>
              <a:gd name="connsiteX2313" fmla="*/ 8925454 w 11830043"/>
              <a:gd name="connsiteY2313" fmla="*/ 4352692 h 6533995"/>
              <a:gd name="connsiteX2314" fmla="*/ 8935237 w 11830043"/>
              <a:gd name="connsiteY2314" fmla="*/ 4342968 h 6533995"/>
              <a:gd name="connsiteX2315" fmla="*/ 8694009 w 11830043"/>
              <a:gd name="connsiteY2315" fmla="*/ 4342968 h 6533995"/>
              <a:gd name="connsiteX2316" fmla="*/ 8703730 w 11830043"/>
              <a:gd name="connsiteY2316" fmla="*/ 4352692 h 6533995"/>
              <a:gd name="connsiteX2317" fmla="*/ 8694009 w 11830043"/>
              <a:gd name="connsiteY2317" fmla="*/ 4362479 h 6533995"/>
              <a:gd name="connsiteX2318" fmla="*/ 8684289 w 11830043"/>
              <a:gd name="connsiteY2318" fmla="*/ 4352692 h 6533995"/>
              <a:gd name="connsiteX2319" fmla="*/ 8694009 w 11830043"/>
              <a:gd name="connsiteY2319" fmla="*/ 4342968 h 6533995"/>
              <a:gd name="connsiteX2320" fmla="*/ 8452781 w 11830043"/>
              <a:gd name="connsiteY2320" fmla="*/ 4342968 h 6533995"/>
              <a:gd name="connsiteX2321" fmla="*/ 8462566 w 11830043"/>
              <a:gd name="connsiteY2321" fmla="*/ 4352692 h 6533995"/>
              <a:gd name="connsiteX2322" fmla="*/ 8452781 w 11830043"/>
              <a:gd name="connsiteY2322" fmla="*/ 4362479 h 6533995"/>
              <a:gd name="connsiteX2323" fmla="*/ 8443061 w 11830043"/>
              <a:gd name="connsiteY2323" fmla="*/ 4352692 h 6533995"/>
              <a:gd name="connsiteX2324" fmla="*/ 8452781 w 11830043"/>
              <a:gd name="connsiteY2324" fmla="*/ 4342968 h 6533995"/>
              <a:gd name="connsiteX2325" fmla="*/ 8211553 w 11830043"/>
              <a:gd name="connsiteY2325" fmla="*/ 4342968 h 6533995"/>
              <a:gd name="connsiteX2326" fmla="*/ 8221273 w 11830043"/>
              <a:gd name="connsiteY2326" fmla="*/ 4352692 h 6533995"/>
              <a:gd name="connsiteX2327" fmla="*/ 8211553 w 11830043"/>
              <a:gd name="connsiteY2327" fmla="*/ 4362479 h 6533995"/>
              <a:gd name="connsiteX2328" fmla="*/ 8201769 w 11830043"/>
              <a:gd name="connsiteY2328" fmla="*/ 4352692 h 6533995"/>
              <a:gd name="connsiteX2329" fmla="*/ 8211553 w 11830043"/>
              <a:gd name="connsiteY2329" fmla="*/ 4342968 h 6533995"/>
              <a:gd name="connsiteX2330" fmla="*/ 7970260 w 11830043"/>
              <a:gd name="connsiteY2330" fmla="*/ 4342968 h 6533995"/>
              <a:gd name="connsiteX2331" fmla="*/ 7980044 w 11830043"/>
              <a:gd name="connsiteY2331" fmla="*/ 4352692 h 6533995"/>
              <a:gd name="connsiteX2332" fmla="*/ 7970260 w 11830043"/>
              <a:gd name="connsiteY2332" fmla="*/ 4362479 h 6533995"/>
              <a:gd name="connsiteX2333" fmla="*/ 7960477 w 11830043"/>
              <a:gd name="connsiteY2333" fmla="*/ 4352692 h 6533995"/>
              <a:gd name="connsiteX2334" fmla="*/ 7970260 w 11830043"/>
              <a:gd name="connsiteY2334" fmla="*/ 4342968 h 6533995"/>
              <a:gd name="connsiteX2335" fmla="*/ 7729032 w 11830043"/>
              <a:gd name="connsiteY2335" fmla="*/ 4342968 h 6533995"/>
              <a:gd name="connsiteX2336" fmla="*/ 7738753 w 11830043"/>
              <a:gd name="connsiteY2336" fmla="*/ 4352692 h 6533995"/>
              <a:gd name="connsiteX2337" fmla="*/ 7729032 w 11830043"/>
              <a:gd name="connsiteY2337" fmla="*/ 4362479 h 6533995"/>
              <a:gd name="connsiteX2338" fmla="*/ 7719249 w 11830043"/>
              <a:gd name="connsiteY2338" fmla="*/ 4352692 h 6533995"/>
              <a:gd name="connsiteX2339" fmla="*/ 7729032 w 11830043"/>
              <a:gd name="connsiteY2339" fmla="*/ 4342968 h 6533995"/>
              <a:gd name="connsiteX2340" fmla="*/ 7487803 w 11830043"/>
              <a:gd name="connsiteY2340" fmla="*/ 4342968 h 6533995"/>
              <a:gd name="connsiteX2341" fmla="*/ 7497524 w 11830043"/>
              <a:gd name="connsiteY2341" fmla="*/ 4352692 h 6533995"/>
              <a:gd name="connsiteX2342" fmla="*/ 7487803 w 11830043"/>
              <a:gd name="connsiteY2342" fmla="*/ 4362479 h 6533995"/>
              <a:gd name="connsiteX2343" fmla="*/ 7478019 w 11830043"/>
              <a:gd name="connsiteY2343" fmla="*/ 4352692 h 6533995"/>
              <a:gd name="connsiteX2344" fmla="*/ 7487803 w 11830043"/>
              <a:gd name="connsiteY2344" fmla="*/ 4342968 h 6533995"/>
              <a:gd name="connsiteX2345" fmla="*/ 7246575 w 11830043"/>
              <a:gd name="connsiteY2345" fmla="*/ 4342968 h 6533995"/>
              <a:gd name="connsiteX2346" fmla="*/ 7256359 w 11830043"/>
              <a:gd name="connsiteY2346" fmla="*/ 4352692 h 6533995"/>
              <a:gd name="connsiteX2347" fmla="*/ 7246575 w 11830043"/>
              <a:gd name="connsiteY2347" fmla="*/ 4362479 h 6533995"/>
              <a:gd name="connsiteX2348" fmla="*/ 7236855 w 11830043"/>
              <a:gd name="connsiteY2348" fmla="*/ 4352692 h 6533995"/>
              <a:gd name="connsiteX2349" fmla="*/ 7246575 w 11830043"/>
              <a:gd name="connsiteY2349" fmla="*/ 4342968 h 6533995"/>
              <a:gd name="connsiteX2350" fmla="*/ 7005346 w 11830043"/>
              <a:gd name="connsiteY2350" fmla="*/ 4342968 h 6533995"/>
              <a:gd name="connsiteX2351" fmla="*/ 7015130 w 11830043"/>
              <a:gd name="connsiteY2351" fmla="*/ 4352692 h 6533995"/>
              <a:gd name="connsiteX2352" fmla="*/ 7005346 w 11830043"/>
              <a:gd name="connsiteY2352" fmla="*/ 4362479 h 6533995"/>
              <a:gd name="connsiteX2353" fmla="*/ 6995626 w 11830043"/>
              <a:gd name="connsiteY2353" fmla="*/ 4352692 h 6533995"/>
              <a:gd name="connsiteX2354" fmla="*/ 7005346 w 11830043"/>
              <a:gd name="connsiteY2354" fmla="*/ 4342968 h 6533995"/>
              <a:gd name="connsiteX2355" fmla="*/ 6764118 w 11830043"/>
              <a:gd name="connsiteY2355" fmla="*/ 4342968 h 6533995"/>
              <a:gd name="connsiteX2356" fmla="*/ 6773902 w 11830043"/>
              <a:gd name="connsiteY2356" fmla="*/ 4352692 h 6533995"/>
              <a:gd name="connsiteX2357" fmla="*/ 6764118 w 11830043"/>
              <a:gd name="connsiteY2357" fmla="*/ 4362479 h 6533995"/>
              <a:gd name="connsiteX2358" fmla="*/ 6754335 w 11830043"/>
              <a:gd name="connsiteY2358" fmla="*/ 4352692 h 6533995"/>
              <a:gd name="connsiteX2359" fmla="*/ 6764118 w 11830043"/>
              <a:gd name="connsiteY2359" fmla="*/ 4342968 h 6533995"/>
              <a:gd name="connsiteX2360" fmla="*/ 6522889 w 11830043"/>
              <a:gd name="connsiteY2360" fmla="*/ 4342968 h 6533995"/>
              <a:gd name="connsiteX2361" fmla="*/ 6532610 w 11830043"/>
              <a:gd name="connsiteY2361" fmla="*/ 4352692 h 6533995"/>
              <a:gd name="connsiteX2362" fmla="*/ 6522889 w 11830043"/>
              <a:gd name="connsiteY2362" fmla="*/ 4362479 h 6533995"/>
              <a:gd name="connsiteX2363" fmla="*/ 6513105 w 11830043"/>
              <a:gd name="connsiteY2363" fmla="*/ 4352692 h 6533995"/>
              <a:gd name="connsiteX2364" fmla="*/ 6522889 w 11830043"/>
              <a:gd name="connsiteY2364" fmla="*/ 4342968 h 6533995"/>
              <a:gd name="connsiteX2365" fmla="*/ 6281661 w 11830043"/>
              <a:gd name="connsiteY2365" fmla="*/ 4342968 h 6533995"/>
              <a:gd name="connsiteX2366" fmla="*/ 6291381 w 11830043"/>
              <a:gd name="connsiteY2366" fmla="*/ 4352692 h 6533995"/>
              <a:gd name="connsiteX2367" fmla="*/ 6281661 w 11830043"/>
              <a:gd name="connsiteY2367" fmla="*/ 4362479 h 6533995"/>
              <a:gd name="connsiteX2368" fmla="*/ 6271877 w 11830043"/>
              <a:gd name="connsiteY2368" fmla="*/ 4352692 h 6533995"/>
              <a:gd name="connsiteX2369" fmla="*/ 6281661 w 11830043"/>
              <a:gd name="connsiteY2369" fmla="*/ 4342968 h 6533995"/>
              <a:gd name="connsiteX2370" fmla="*/ 6040432 w 11830043"/>
              <a:gd name="connsiteY2370" fmla="*/ 4342968 h 6533995"/>
              <a:gd name="connsiteX2371" fmla="*/ 6050216 w 11830043"/>
              <a:gd name="connsiteY2371" fmla="*/ 4352692 h 6533995"/>
              <a:gd name="connsiteX2372" fmla="*/ 6040432 w 11830043"/>
              <a:gd name="connsiteY2372" fmla="*/ 4362479 h 6533995"/>
              <a:gd name="connsiteX2373" fmla="*/ 6030712 w 11830043"/>
              <a:gd name="connsiteY2373" fmla="*/ 4352692 h 6533995"/>
              <a:gd name="connsiteX2374" fmla="*/ 6040432 w 11830043"/>
              <a:gd name="connsiteY2374" fmla="*/ 4342968 h 6533995"/>
              <a:gd name="connsiteX2375" fmla="*/ 5799205 w 11830043"/>
              <a:gd name="connsiteY2375" fmla="*/ 4342968 h 6533995"/>
              <a:gd name="connsiteX2376" fmla="*/ 5808989 w 11830043"/>
              <a:gd name="connsiteY2376" fmla="*/ 4352692 h 6533995"/>
              <a:gd name="connsiteX2377" fmla="*/ 5799205 w 11830043"/>
              <a:gd name="connsiteY2377" fmla="*/ 4362479 h 6533995"/>
              <a:gd name="connsiteX2378" fmla="*/ 5789486 w 11830043"/>
              <a:gd name="connsiteY2378" fmla="*/ 4352692 h 6533995"/>
              <a:gd name="connsiteX2379" fmla="*/ 5799205 w 11830043"/>
              <a:gd name="connsiteY2379" fmla="*/ 4342968 h 6533995"/>
              <a:gd name="connsiteX2380" fmla="*/ 5557991 w 11830043"/>
              <a:gd name="connsiteY2380" fmla="*/ 4342968 h 6533995"/>
              <a:gd name="connsiteX2381" fmla="*/ 5567774 w 11830043"/>
              <a:gd name="connsiteY2381" fmla="*/ 4352692 h 6533995"/>
              <a:gd name="connsiteX2382" fmla="*/ 5557991 w 11830043"/>
              <a:gd name="connsiteY2382" fmla="*/ 4362479 h 6533995"/>
              <a:gd name="connsiteX2383" fmla="*/ 5548208 w 11830043"/>
              <a:gd name="connsiteY2383" fmla="*/ 4352692 h 6533995"/>
              <a:gd name="connsiteX2384" fmla="*/ 5557991 w 11830043"/>
              <a:gd name="connsiteY2384" fmla="*/ 4342968 h 6533995"/>
              <a:gd name="connsiteX2385" fmla="*/ 5316710 w 11830043"/>
              <a:gd name="connsiteY2385" fmla="*/ 4342968 h 6533995"/>
              <a:gd name="connsiteX2386" fmla="*/ 5326429 w 11830043"/>
              <a:gd name="connsiteY2386" fmla="*/ 4352692 h 6533995"/>
              <a:gd name="connsiteX2387" fmla="*/ 5316710 w 11830043"/>
              <a:gd name="connsiteY2387" fmla="*/ 4362479 h 6533995"/>
              <a:gd name="connsiteX2388" fmla="*/ 5306924 w 11830043"/>
              <a:gd name="connsiteY2388" fmla="*/ 4352692 h 6533995"/>
              <a:gd name="connsiteX2389" fmla="*/ 5316710 w 11830043"/>
              <a:gd name="connsiteY2389" fmla="*/ 4342968 h 6533995"/>
              <a:gd name="connsiteX2390" fmla="*/ 5075486 w 11830043"/>
              <a:gd name="connsiteY2390" fmla="*/ 4342968 h 6533995"/>
              <a:gd name="connsiteX2391" fmla="*/ 5085202 w 11830043"/>
              <a:gd name="connsiteY2391" fmla="*/ 4352692 h 6533995"/>
              <a:gd name="connsiteX2392" fmla="*/ 5075486 w 11830043"/>
              <a:gd name="connsiteY2392" fmla="*/ 4362479 h 6533995"/>
              <a:gd name="connsiteX2393" fmla="*/ 5065705 w 11830043"/>
              <a:gd name="connsiteY2393" fmla="*/ 4352692 h 6533995"/>
              <a:gd name="connsiteX2394" fmla="*/ 5075486 w 11830043"/>
              <a:gd name="connsiteY2394" fmla="*/ 4342968 h 6533995"/>
              <a:gd name="connsiteX2395" fmla="*/ 4834252 w 11830043"/>
              <a:gd name="connsiteY2395" fmla="*/ 4342968 h 6533995"/>
              <a:gd name="connsiteX2396" fmla="*/ 4844040 w 11830043"/>
              <a:gd name="connsiteY2396" fmla="*/ 4352692 h 6533995"/>
              <a:gd name="connsiteX2397" fmla="*/ 4834252 w 11830043"/>
              <a:gd name="connsiteY2397" fmla="*/ 4362479 h 6533995"/>
              <a:gd name="connsiteX2398" fmla="*/ 4824534 w 11830043"/>
              <a:gd name="connsiteY2398" fmla="*/ 4352692 h 6533995"/>
              <a:gd name="connsiteX2399" fmla="*/ 4834252 w 11830043"/>
              <a:gd name="connsiteY2399" fmla="*/ 4342968 h 6533995"/>
              <a:gd name="connsiteX2400" fmla="*/ 4593019 w 11830043"/>
              <a:gd name="connsiteY2400" fmla="*/ 4342968 h 6533995"/>
              <a:gd name="connsiteX2401" fmla="*/ 4602795 w 11830043"/>
              <a:gd name="connsiteY2401" fmla="*/ 4352692 h 6533995"/>
              <a:gd name="connsiteX2402" fmla="*/ 4593019 w 11830043"/>
              <a:gd name="connsiteY2402" fmla="*/ 4362479 h 6533995"/>
              <a:gd name="connsiteX2403" fmla="*/ 4583304 w 11830043"/>
              <a:gd name="connsiteY2403" fmla="*/ 4352692 h 6533995"/>
              <a:gd name="connsiteX2404" fmla="*/ 4593019 w 11830043"/>
              <a:gd name="connsiteY2404" fmla="*/ 4342968 h 6533995"/>
              <a:gd name="connsiteX2405" fmla="*/ 4351806 w 11830043"/>
              <a:gd name="connsiteY2405" fmla="*/ 4342968 h 6533995"/>
              <a:gd name="connsiteX2406" fmla="*/ 4361580 w 11830043"/>
              <a:gd name="connsiteY2406" fmla="*/ 4352692 h 6533995"/>
              <a:gd name="connsiteX2407" fmla="*/ 4351806 w 11830043"/>
              <a:gd name="connsiteY2407" fmla="*/ 4362479 h 6533995"/>
              <a:gd name="connsiteX2408" fmla="*/ 4342006 w 11830043"/>
              <a:gd name="connsiteY2408" fmla="*/ 4352692 h 6533995"/>
              <a:gd name="connsiteX2409" fmla="*/ 4351806 w 11830043"/>
              <a:gd name="connsiteY2409" fmla="*/ 4342968 h 6533995"/>
              <a:gd name="connsiteX2410" fmla="*/ 4110581 w 11830043"/>
              <a:gd name="connsiteY2410" fmla="*/ 4342968 h 6533995"/>
              <a:gd name="connsiteX2411" fmla="*/ 4120362 w 11830043"/>
              <a:gd name="connsiteY2411" fmla="*/ 4352692 h 6533995"/>
              <a:gd name="connsiteX2412" fmla="*/ 4110581 w 11830043"/>
              <a:gd name="connsiteY2412" fmla="*/ 4362479 h 6533995"/>
              <a:gd name="connsiteX2413" fmla="*/ 4100799 w 11830043"/>
              <a:gd name="connsiteY2413" fmla="*/ 4352692 h 6533995"/>
              <a:gd name="connsiteX2414" fmla="*/ 4110581 w 11830043"/>
              <a:gd name="connsiteY2414" fmla="*/ 4342968 h 6533995"/>
              <a:gd name="connsiteX2415" fmla="*/ 3869431 w 11830043"/>
              <a:gd name="connsiteY2415" fmla="*/ 4342968 h 6533995"/>
              <a:gd name="connsiteX2416" fmla="*/ 3879151 w 11830043"/>
              <a:gd name="connsiteY2416" fmla="*/ 4352692 h 6533995"/>
              <a:gd name="connsiteX2417" fmla="*/ 3869431 w 11830043"/>
              <a:gd name="connsiteY2417" fmla="*/ 4362479 h 6533995"/>
              <a:gd name="connsiteX2418" fmla="*/ 3859648 w 11830043"/>
              <a:gd name="connsiteY2418" fmla="*/ 4352692 h 6533995"/>
              <a:gd name="connsiteX2419" fmla="*/ 3869431 w 11830043"/>
              <a:gd name="connsiteY2419" fmla="*/ 4342968 h 6533995"/>
              <a:gd name="connsiteX2420" fmla="*/ 3628212 w 11830043"/>
              <a:gd name="connsiteY2420" fmla="*/ 4342968 h 6533995"/>
              <a:gd name="connsiteX2421" fmla="*/ 3637936 w 11830043"/>
              <a:gd name="connsiteY2421" fmla="*/ 4352692 h 6533995"/>
              <a:gd name="connsiteX2422" fmla="*/ 3628212 w 11830043"/>
              <a:gd name="connsiteY2422" fmla="*/ 4362479 h 6533995"/>
              <a:gd name="connsiteX2423" fmla="*/ 3618432 w 11830043"/>
              <a:gd name="connsiteY2423" fmla="*/ 4352692 h 6533995"/>
              <a:gd name="connsiteX2424" fmla="*/ 3628212 w 11830043"/>
              <a:gd name="connsiteY2424" fmla="*/ 4342968 h 6533995"/>
              <a:gd name="connsiteX2425" fmla="*/ 3386958 w 11830043"/>
              <a:gd name="connsiteY2425" fmla="*/ 4342968 h 6533995"/>
              <a:gd name="connsiteX2426" fmla="*/ 3396744 w 11830043"/>
              <a:gd name="connsiteY2426" fmla="*/ 4352692 h 6533995"/>
              <a:gd name="connsiteX2427" fmla="*/ 3386958 w 11830043"/>
              <a:gd name="connsiteY2427" fmla="*/ 4362479 h 6533995"/>
              <a:gd name="connsiteX2428" fmla="*/ 3377237 w 11830043"/>
              <a:gd name="connsiteY2428" fmla="*/ 4352692 h 6533995"/>
              <a:gd name="connsiteX2429" fmla="*/ 3386958 w 11830043"/>
              <a:gd name="connsiteY2429" fmla="*/ 4342968 h 6533995"/>
              <a:gd name="connsiteX2430" fmla="*/ 3145752 w 11830043"/>
              <a:gd name="connsiteY2430" fmla="*/ 4342968 h 6533995"/>
              <a:gd name="connsiteX2431" fmla="*/ 3155533 w 11830043"/>
              <a:gd name="connsiteY2431" fmla="*/ 4352692 h 6533995"/>
              <a:gd name="connsiteX2432" fmla="*/ 3145752 w 11830043"/>
              <a:gd name="connsiteY2432" fmla="*/ 4362479 h 6533995"/>
              <a:gd name="connsiteX2433" fmla="*/ 3136033 w 11830043"/>
              <a:gd name="connsiteY2433" fmla="*/ 4352692 h 6533995"/>
              <a:gd name="connsiteX2434" fmla="*/ 3145752 w 11830043"/>
              <a:gd name="connsiteY2434" fmla="*/ 4342968 h 6533995"/>
              <a:gd name="connsiteX2435" fmla="*/ 2904573 w 11830043"/>
              <a:gd name="connsiteY2435" fmla="*/ 4342968 h 6533995"/>
              <a:gd name="connsiteX2436" fmla="*/ 2914356 w 11830043"/>
              <a:gd name="connsiteY2436" fmla="*/ 4352692 h 6533995"/>
              <a:gd name="connsiteX2437" fmla="*/ 2904573 w 11830043"/>
              <a:gd name="connsiteY2437" fmla="*/ 4362479 h 6533995"/>
              <a:gd name="connsiteX2438" fmla="*/ 2894792 w 11830043"/>
              <a:gd name="connsiteY2438" fmla="*/ 4352692 h 6533995"/>
              <a:gd name="connsiteX2439" fmla="*/ 2904573 w 11830043"/>
              <a:gd name="connsiteY2439" fmla="*/ 4342968 h 6533995"/>
              <a:gd name="connsiteX2440" fmla="*/ 2663275 w 11830043"/>
              <a:gd name="connsiteY2440" fmla="*/ 4342968 h 6533995"/>
              <a:gd name="connsiteX2441" fmla="*/ 2673000 w 11830043"/>
              <a:gd name="connsiteY2441" fmla="*/ 4352692 h 6533995"/>
              <a:gd name="connsiteX2442" fmla="*/ 2663275 w 11830043"/>
              <a:gd name="connsiteY2442" fmla="*/ 4362479 h 6533995"/>
              <a:gd name="connsiteX2443" fmla="*/ 2653493 w 11830043"/>
              <a:gd name="connsiteY2443" fmla="*/ 4352692 h 6533995"/>
              <a:gd name="connsiteX2444" fmla="*/ 2663275 w 11830043"/>
              <a:gd name="connsiteY2444" fmla="*/ 4342968 h 6533995"/>
              <a:gd name="connsiteX2445" fmla="*/ 2422038 w 11830043"/>
              <a:gd name="connsiteY2445" fmla="*/ 4342968 h 6533995"/>
              <a:gd name="connsiteX2446" fmla="*/ 2431754 w 11830043"/>
              <a:gd name="connsiteY2446" fmla="*/ 4352692 h 6533995"/>
              <a:gd name="connsiteX2447" fmla="*/ 2422038 w 11830043"/>
              <a:gd name="connsiteY2447" fmla="*/ 4362479 h 6533995"/>
              <a:gd name="connsiteX2448" fmla="*/ 2412258 w 11830043"/>
              <a:gd name="connsiteY2448" fmla="*/ 4352692 h 6533995"/>
              <a:gd name="connsiteX2449" fmla="*/ 2422038 w 11830043"/>
              <a:gd name="connsiteY2449" fmla="*/ 4342968 h 6533995"/>
              <a:gd name="connsiteX2450" fmla="*/ 2180788 w 11830043"/>
              <a:gd name="connsiteY2450" fmla="*/ 4342968 h 6533995"/>
              <a:gd name="connsiteX2451" fmla="*/ 2190580 w 11830043"/>
              <a:gd name="connsiteY2451" fmla="*/ 4352692 h 6533995"/>
              <a:gd name="connsiteX2452" fmla="*/ 2180788 w 11830043"/>
              <a:gd name="connsiteY2452" fmla="*/ 4362479 h 6533995"/>
              <a:gd name="connsiteX2453" fmla="*/ 2171085 w 11830043"/>
              <a:gd name="connsiteY2453" fmla="*/ 4352692 h 6533995"/>
              <a:gd name="connsiteX2454" fmla="*/ 2180788 w 11830043"/>
              <a:gd name="connsiteY2454" fmla="*/ 4342968 h 6533995"/>
              <a:gd name="connsiteX2455" fmla="*/ 1939583 w 11830043"/>
              <a:gd name="connsiteY2455" fmla="*/ 4342968 h 6533995"/>
              <a:gd name="connsiteX2456" fmla="*/ 1949366 w 11830043"/>
              <a:gd name="connsiteY2456" fmla="*/ 4352692 h 6533995"/>
              <a:gd name="connsiteX2457" fmla="*/ 1939583 w 11830043"/>
              <a:gd name="connsiteY2457" fmla="*/ 4362479 h 6533995"/>
              <a:gd name="connsiteX2458" fmla="*/ 1929861 w 11830043"/>
              <a:gd name="connsiteY2458" fmla="*/ 4352692 h 6533995"/>
              <a:gd name="connsiteX2459" fmla="*/ 1939583 w 11830043"/>
              <a:gd name="connsiteY2459" fmla="*/ 4342968 h 6533995"/>
              <a:gd name="connsiteX2460" fmla="*/ 1698332 w 11830043"/>
              <a:gd name="connsiteY2460" fmla="*/ 4342968 h 6533995"/>
              <a:gd name="connsiteX2461" fmla="*/ 1708118 w 11830043"/>
              <a:gd name="connsiteY2461" fmla="*/ 4352692 h 6533995"/>
              <a:gd name="connsiteX2462" fmla="*/ 1698332 w 11830043"/>
              <a:gd name="connsiteY2462" fmla="*/ 4362479 h 6533995"/>
              <a:gd name="connsiteX2463" fmla="*/ 1688548 w 11830043"/>
              <a:gd name="connsiteY2463" fmla="*/ 4352692 h 6533995"/>
              <a:gd name="connsiteX2464" fmla="*/ 1698332 w 11830043"/>
              <a:gd name="connsiteY2464" fmla="*/ 4342968 h 6533995"/>
              <a:gd name="connsiteX2465" fmla="*/ 1457108 w 11830043"/>
              <a:gd name="connsiteY2465" fmla="*/ 4342968 h 6533995"/>
              <a:gd name="connsiteX2466" fmla="*/ 1466828 w 11830043"/>
              <a:gd name="connsiteY2466" fmla="*/ 4352692 h 6533995"/>
              <a:gd name="connsiteX2467" fmla="*/ 1457108 w 11830043"/>
              <a:gd name="connsiteY2467" fmla="*/ 4362479 h 6533995"/>
              <a:gd name="connsiteX2468" fmla="*/ 1447324 w 11830043"/>
              <a:gd name="connsiteY2468" fmla="*/ 4352692 h 6533995"/>
              <a:gd name="connsiteX2469" fmla="*/ 1457108 w 11830043"/>
              <a:gd name="connsiteY2469" fmla="*/ 4342968 h 6533995"/>
              <a:gd name="connsiteX2470" fmla="*/ 1215886 w 11830043"/>
              <a:gd name="connsiteY2470" fmla="*/ 4342968 h 6533995"/>
              <a:gd name="connsiteX2471" fmla="*/ 1225670 w 11830043"/>
              <a:gd name="connsiteY2471" fmla="*/ 4352692 h 6533995"/>
              <a:gd name="connsiteX2472" fmla="*/ 1215886 w 11830043"/>
              <a:gd name="connsiteY2472" fmla="*/ 4362479 h 6533995"/>
              <a:gd name="connsiteX2473" fmla="*/ 1206166 w 11830043"/>
              <a:gd name="connsiteY2473" fmla="*/ 4352692 h 6533995"/>
              <a:gd name="connsiteX2474" fmla="*/ 1215886 w 11830043"/>
              <a:gd name="connsiteY2474" fmla="*/ 4342968 h 6533995"/>
              <a:gd name="connsiteX2475" fmla="*/ 974666 w 11830043"/>
              <a:gd name="connsiteY2475" fmla="*/ 4342968 h 6533995"/>
              <a:gd name="connsiteX2476" fmla="*/ 984450 w 11830043"/>
              <a:gd name="connsiteY2476" fmla="*/ 4352692 h 6533995"/>
              <a:gd name="connsiteX2477" fmla="*/ 974666 w 11830043"/>
              <a:gd name="connsiteY2477" fmla="*/ 4362479 h 6533995"/>
              <a:gd name="connsiteX2478" fmla="*/ 964946 w 11830043"/>
              <a:gd name="connsiteY2478" fmla="*/ 4352692 h 6533995"/>
              <a:gd name="connsiteX2479" fmla="*/ 974666 w 11830043"/>
              <a:gd name="connsiteY2479" fmla="*/ 4342968 h 6533995"/>
              <a:gd name="connsiteX2480" fmla="*/ 733446 w 11830043"/>
              <a:gd name="connsiteY2480" fmla="*/ 4342968 h 6533995"/>
              <a:gd name="connsiteX2481" fmla="*/ 743166 w 11830043"/>
              <a:gd name="connsiteY2481" fmla="*/ 4352692 h 6533995"/>
              <a:gd name="connsiteX2482" fmla="*/ 733446 w 11830043"/>
              <a:gd name="connsiteY2482" fmla="*/ 4362479 h 6533995"/>
              <a:gd name="connsiteX2483" fmla="*/ 723662 w 11830043"/>
              <a:gd name="connsiteY2483" fmla="*/ 4352692 h 6533995"/>
              <a:gd name="connsiteX2484" fmla="*/ 733446 w 11830043"/>
              <a:gd name="connsiteY2484" fmla="*/ 4342968 h 6533995"/>
              <a:gd name="connsiteX2485" fmla="*/ 492226 w 11830043"/>
              <a:gd name="connsiteY2485" fmla="*/ 4342968 h 6533995"/>
              <a:gd name="connsiteX2486" fmla="*/ 501945 w 11830043"/>
              <a:gd name="connsiteY2486" fmla="*/ 4352692 h 6533995"/>
              <a:gd name="connsiteX2487" fmla="*/ 492226 w 11830043"/>
              <a:gd name="connsiteY2487" fmla="*/ 4362479 h 6533995"/>
              <a:gd name="connsiteX2488" fmla="*/ 482442 w 11830043"/>
              <a:gd name="connsiteY2488" fmla="*/ 4352692 h 6533995"/>
              <a:gd name="connsiteX2489" fmla="*/ 492226 w 11830043"/>
              <a:gd name="connsiteY2489" fmla="*/ 4342968 h 6533995"/>
              <a:gd name="connsiteX2490" fmla="*/ 251006 w 11830043"/>
              <a:gd name="connsiteY2490" fmla="*/ 4342968 h 6533995"/>
              <a:gd name="connsiteX2491" fmla="*/ 260790 w 11830043"/>
              <a:gd name="connsiteY2491" fmla="*/ 4352692 h 6533995"/>
              <a:gd name="connsiteX2492" fmla="*/ 251006 w 11830043"/>
              <a:gd name="connsiteY2492" fmla="*/ 4362479 h 6533995"/>
              <a:gd name="connsiteX2493" fmla="*/ 241286 w 11830043"/>
              <a:gd name="connsiteY2493" fmla="*/ 4352692 h 6533995"/>
              <a:gd name="connsiteX2494" fmla="*/ 251006 w 11830043"/>
              <a:gd name="connsiteY2494" fmla="*/ 4342968 h 6533995"/>
              <a:gd name="connsiteX2495" fmla="*/ 9723 w 11830043"/>
              <a:gd name="connsiteY2495" fmla="*/ 4342968 h 6533995"/>
              <a:gd name="connsiteX2496" fmla="*/ 19507 w 11830043"/>
              <a:gd name="connsiteY2496" fmla="*/ 4352692 h 6533995"/>
              <a:gd name="connsiteX2497" fmla="*/ 9723 w 11830043"/>
              <a:gd name="connsiteY2497" fmla="*/ 4362479 h 6533995"/>
              <a:gd name="connsiteX2498" fmla="*/ 3 w 11830043"/>
              <a:gd name="connsiteY2498" fmla="*/ 4352692 h 6533995"/>
              <a:gd name="connsiteX2499" fmla="*/ 9723 w 11830043"/>
              <a:gd name="connsiteY2499" fmla="*/ 4342968 h 6533995"/>
              <a:gd name="connsiteX2500" fmla="*/ 11820259 w 11830043"/>
              <a:gd name="connsiteY2500" fmla="*/ 4101717 h 6533995"/>
              <a:gd name="connsiteX2501" fmla="*/ 11830043 w 11830043"/>
              <a:gd name="connsiteY2501" fmla="*/ 4111441 h 6533995"/>
              <a:gd name="connsiteX2502" fmla="*/ 11820259 w 11830043"/>
              <a:gd name="connsiteY2502" fmla="*/ 4121228 h 6533995"/>
              <a:gd name="connsiteX2503" fmla="*/ 11810539 w 11830043"/>
              <a:gd name="connsiteY2503" fmla="*/ 4111441 h 6533995"/>
              <a:gd name="connsiteX2504" fmla="*/ 11820259 w 11830043"/>
              <a:gd name="connsiteY2504" fmla="*/ 4101717 h 6533995"/>
              <a:gd name="connsiteX2505" fmla="*/ 11579030 w 11830043"/>
              <a:gd name="connsiteY2505" fmla="*/ 4101717 h 6533995"/>
              <a:gd name="connsiteX2506" fmla="*/ 11588815 w 11830043"/>
              <a:gd name="connsiteY2506" fmla="*/ 4111441 h 6533995"/>
              <a:gd name="connsiteX2507" fmla="*/ 11579030 w 11830043"/>
              <a:gd name="connsiteY2507" fmla="*/ 4121228 h 6533995"/>
              <a:gd name="connsiteX2508" fmla="*/ 11569310 w 11830043"/>
              <a:gd name="connsiteY2508" fmla="*/ 4111441 h 6533995"/>
              <a:gd name="connsiteX2509" fmla="*/ 11579030 w 11830043"/>
              <a:gd name="connsiteY2509" fmla="*/ 4101717 h 6533995"/>
              <a:gd name="connsiteX2510" fmla="*/ 11337802 w 11830043"/>
              <a:gd name="connsiteY2510" fmla="*/ 4101717 h 6533995"/>
              <a:gd name="connsiteX2511" fmla="*/ 11347587 w 11830043"/>
              <a:gd name="connsiteY2511" fmla="*/ 4111441 h 6533995"/>
              <a:gd name="connsiteX2512" fmla="*/ 11337802 w 11830043"/>
              <a:gd name="connsiteY2512" fmla="*/ 4121228 h 6533995"/>
              <a:gd name="connsiteX2513" fmla="*/ 11328082 w 11830043"/>
              <a:gd name="connsiteY2513" fmla="*/ 4111441 h 6533995"/>
              <a:gd name="connsiteX2514" fmla="*/ 11337802 w 11830043"/>
              <a:gd name="connsiteY2514" fmla="*/ 4101717 h 6533995"/>
              <a:gd name="connsiteX2515" fmla="*/ 11096574 w 11830043"/>
              <a:gd name="connsiteY2515" fmla="*/ 4101717 h 6533995"/>
              <a:gd name="connsiteX2516" fmla="*/ 11106294 w 11830043"/>
              <a:gd name="connsiteY2516" fmla="*/ 4111441 h 6533995"/>
              <a:gd name="connsiteX2517" fmla="*/ 11096574 w 11830043"/>
              <a:gd name="connsiteY2517" fmla="*/ 4121228 h 6533995"/>
              <a:gd name="connsiteX2518" fmla="*/ 11086790 w 11830043"/>
              <a:gd name="connsiteY2518" fmla="*/ 4111441 h 6533995"/>
              <a:gd name="connsiteX2519" fmla="*/ 11096574 w 11830043"/>
              <a:gd name="connsiteY2519" fmla="*/ 4101717 h 6533995"/>
              <a:gd name="connsiteX2520" fmla="*/ 10855345 w 11830043"/>
              <a:gd name="connsiteY2520" fmla="*/ 4101717 h 6533995"/>
              <a:gd name="connsiteX2521" fmla="*/ 10865065 w 11830043"/>
              <a:gd name="connsiteY2521" fmla="*/ 4111441 h 6533995"/>
              <a:gd name="connsiteX2522" fmla="*/ 10855345 w 11830043"/>
              <a:gd name="connsiteY2522" fmla="*/ 4121228 h 6533995"/>
              <a:gd name="connsiteX2523" fmla="*/ 10845625 w 11830043"/>
              <a:gd name="connsiteY2523" fmla="*/ 4111441 h 6533995"/>
              <a:gd name="connsiteX2524" fmla="*/ 10855345 w 11830043"/>
              <a:gd name="connsiteY2524" fmla="*/ 4101717 h 6533995"/>
              <a:gd name="connsiteX2525" fmla="*/ 10614116 w 11830043"/>
              <a:gd name="connsiteY2525" fmla="*/ 4101717 h 6533995"/>
              <a:gd name="connsiteX2526" fmla="*/ 10623901 w 11830043"/>
              <a:gd name="connsiteY2526" fmla="*/ 4111441 h 6533995"/>
              <a:gd name="connsiteX2527" fmla="*/ 10614116 w 11830043"/>
              <a:gd name="connsiteY2527" fmla="*/ 4121228 h 6533995"/>
              <a:gd name="connsiteX2528" fmla="*/ 10604396 w 11830043"/>
              <a:gd name="connsiteY2528" fmla="*/ 4111441 h 6533995"/>
              <a:gd name="connsiteX2529" fmla="*/ 10614116 w 11830043"/>
              <a:gd name="connsiteY2529" fmla="*/ 4101717 h 6533995"/>
              <a:gd name="connsiteX2530" fmla="*/ 10372888 w 11830043"/>
              <a:gd name="connsiteY2530" fmla="*/ 4101717 h 6533995"/>
              <a:gd name="connsiteX2531" fmla="*/ 10382673 w 11830043"/>
              <a:gd name="connsiteY2531" fmla="*/ 4111441 h 6533995"/>
              <a:gd name="connsiteX2532" fmla="*/ 10372888 w 11830043"/>
              <a:gd name="connsiteY2532" fmla="*/ 4121228 h 6533995"/>
              <a:gd name="connsiteX2533" fmla="*/ 10363168 w 11830043"/>
              <a:gd name="connsiteY2533" fmla="*/ 4111441 h 6533995"/>
              <a:gd name="connsiteX2534" fmla="*/ 10372888 w 11830043"/>
              <a:gd name="connsiteY2534" fmla="*/ 4101717 h 6533995"/>
              <a:gd name="connsiteX2535" fmla="*/ 10131660 w 11830043"/>
              <a:gd name="connsiteY2535" fmla="*/ 4101717 h 6533995"/>
              <a:gd name="connsiteX2536" fmla="*/ 10141444 w 11830043"/>
              <a:gd name="connsiteY2536" fmla="*/ 4111441 h 6533995"/>
              <a:gd name="connsiteX2537" fmla="*/ 10131660 w 11830043"/>
              <a:gd name="connsiteY2537" fmla="*/ 4121228 h 6533995"/>
              <a:gd name="connsiteX2538" fmla="*/ 10121940 w 11830043"/>
              <a:gd name="connsiteY2538" fmla="*/ 4111441 h 6533995"/>
              <a:gd name="connsiteX2539" fmla="*/ 10131660 w 11830043"/>
              <a:gd name="connsiteY2539" fmla="*/ 4101717 h 6533995"/>
              <a:gd name="connsiteX2540" fmla="*/ 9890432 w 11830043"/>
              <a:gd name="connsiteY2540" fmla="*/ 4101717 h 6533995"/>
              <a:gd name="connsiteX2541" fmla="*/ 9900152 w 11830043"/>
              <a:gd name="connsiteY2541" fmla="*/ 4111441 h 6533995"/>
              <a:gd name="connsiteX2542" fmla="*/ 9890432 w 11830043"/>
              <a:gd name="connsiteY2542" fmla="*/ 4121228 h 6533995"/>
              <a:gd name="connsiteX2543" fmla="*/ 9880648 w 11830043"/>
              <a:gd name="connsiteY2543" fmla="*/ 4111441 h 6533995"/>
              <a:gd name="connsiteX2544" fmla="*/ 9890432 w 11830043"/>
              <a:gd name="connsiteY2544" fmla="*/ 4101717 h 6533995"/>
              <a:gd name="connsiteX2545" fmla="*/ 9649203 w 11830043"/>
              <a:gd name="connsiteY2545" fmla="*/ 4101717 h 6533995"/>
              <a:gd name="connsiteX2546" fmla="*/ 9658923 w 11830043"/>
              <a:gd name="connsiteY2546" fmla="*/ 4111441 h 6533995"/>
              <a:gd name="connsiteX2547" fmla="*/ 9649203 w 11830043"/>
              <a:gd name="connsiteY2547" fmla="*/ 4121228 h 6533995"/>
              <a:gd name="connsiteX2548" fmla="*/ 9639483 w 11830043"/>
              <a:gd name="connsiteY2548" fmla="*/ 4111441 h 6533995"/>
              <a:gd name="connsiteX2549" fmla="*/ 9649203 w 11830043"/>
              <a:gd name="connsiteY2549" fmla="*/ 4101717 h 6533995"/>
              <a:gd name="connsiteX2550" fmla="*/ 9417695 w 11830043"/>
              <a:gd name="connsiteY2550" fmla="*/ 4101717 h 6533995"/>
              <a:gd name="connsiteX2551" fmla="*/ 9427416 w 11830043"/>
              <a:gd name="connsiteY2551" fmla="*/ 4111441 h 6533995"/>
              <a:gd name="connsiteX2552" fmla="*/ 9417695 w 11830043"/>
              <a:gd name="connsiteY2552" fmla="*/ 4121228 h 6533995"/>
              <a:gd name="connsiteX2553" fmla="*/ 9407911 w 11830043"/>
              <a:gd name="connsiteY2553" fmla="*/ 4111441 h 6533995"/>
              <a:gd name="connsiteX2554" fmla="*/ 9417695 w 11830043"/>
              <a:gd name="connsiteY2554" fmla="*/ 4101717 h 6533995"/>
              <a:gd name="connsiteX2555" fmla="*/ 9176467 w 11830043"/>
              <a:gd name="connsiteY2555" fmla="*/ 4101717 h 6533995"/>
              <a:gd name="connsiteX2556" fmla="*/ 9186187 w 11830043"/>
              <a:gd name="connsiteY2556" fmla="*/ 4111441 h 6533995"/>
              <a:gd name="connsiteX2557" fmla="*/ 9176467 w 11830043"/>
              <a:gd name="connsiteY2557" fmla="*/ 4121228 h 6533995"/>
              <a:gd name="connsiteX2558" fmla="*/ 9166683 w 11830043"/>
              <a:gd name="connsiteY2558" fmla="*/ 4111441 h 6533995"/>
              <a:gd name="connsiteX2559" fmla="*/ 9176467 w 11830043"/>
              <a:gd name="connsiteY2559" fmla="*/ 4101717 h 6533995"/>
              <a:gd name="connsiteX2560" fmla="*/ 8935237 w 11830043"/>
              <a:gd name="connsiteY2560" fmla="*/ 4101717 h 6533995"/>
              <a:gd name="connsiteX2561" fmla="*/ 8944958 w 11830043"/>
              <a:gd name="connsiteY2561" fmla="*/ 4111441 h 6533995"/>
              <a:gd name="connsiteX2562" fmla="*/ 8935237 w 11830043"/>
              <a:gd name="connsiteY2562" fmla="*/ 4121228 h 6533995"/>
              <a:gd name="connsiteX2563" fmla="*/ 8925454 w 11830043"/>
              <a:gd name="connsiteY2563" fmla="*/ 4111441 h 6533995"/>
              <a:gd name="connsiteX2564" fmla="*/ 8935237 w 11830043"/>
              <a:gd name="connsiteY2564" fmla="*/ 4101717 h 6533995"/>
              <a:gd name="connsiteX2565" fmla="*/ 8694009 w 11830043"/>
              <a:gd name="connsiteY2565" fmla="*/ 4101717 h 6533995"/>
              <a:gd name="connsiteX2566" fmla="*/ 8703730 w 11830043"/>
              <a:gd name="connsiteY2566" fmla="*/ 4111441 h 6533995"/>
              <a:gd name="connsiteX2567" fmla="*/ 8694009 w 11830043"/>
              <a:gd name="connsiteY2567" fmla="*/ 4121228 h 6533995"/>
              <a:gd name="connsiteX2568" fmla="*/ 8684289 w 11830043"/>
              <a:gd name="connsiteY2568" fmla="*/ 4111441 h 6533995"/>
              <a:gd name="connsiteX2569" fmla="*/ 8694009 w 11830043"/>
              <a:gd name="connsiteY2569" fmla="*/ 4101717 h 6533995"/>
              <a:gd name="connsiteX2570" fmla="*/ 8452781 w 11830043"/>
              <a:gd name="connsiteY2570" fmla="*/ 4101717 h 6533995"/>
              <a:gd name="connsiteX2571" fmla="*/ 8462566 w 11830043"/>
              <a:gd name="connsiteY2571" fmla="*/ 4111441 h 6533995"/>
              <a:gd name="connsiteX2572" fmla="*/ 8452781 w 11830043"/>
              <a:gd name="connsiteY2572" fmla="*/ 4121228 h 6533995"/>
              <a:gd name="connsiteX2573" fmla="*/ 8443061 w 11830043"/>
              <a:gd name="connsiteY2573" fmla="*/ 4111441 h 6533995"/>
              <a:gd name="connsiteX2574" fmla="*/ 8452781 w 11830043"/>
              <a:gd name="connsiteY2574" fmla="*/ 4101717 h 6533995"/>
              <a:gd name="connsiteX2575" fmla="*/ 8211553 w 11830043"/>
              <a:gd name="connsiteY2575" fmla="*/ 4101717 h 6533995"/>
              <a:gd name="connsiteX2576" fmla="*/ 8221273 w 11830043"/>
              <a:gd name="connsiteY2576" fmla="*/ 4111441 h 6533995"/>
              <a:gd name="connsiteX2577" fmla="*/ 8211553 w 11830043"/>
              <a:gd name="connsiteY2577" fmla="*/ 4121228 h 6533995"/>
              <a:gd name="connsiteX2578" fmla="*/ 8201769 w 11830043"/>
              <a:gd name="connsiteY2578" fmla="*/ 4111441 h 6533995"/>
              <a:gd name="connsiteX2579" fmla="*/ 8211553 w 11830043"/>
              <a:gd name="connsiteY2579" fmla="*/ 4101717 h 6533995"/>
              <a:gd name="connsiteX2580" fmla="*/ 7970260 w 11830043"/>
              <a:gd name="connsiteY2580" fmla="*/ 4101717 h 6533995"/>
              <a:gd name="connsiteX2581" fmla="*/ 7980044 w 11830043"/>
              <a:gd name="connsiteY2581" fmla="*/ 4111441 h 6533995"/>
              <a:gd name="connsiteX2582" fmla="*/ 7970260 w 11830043"/>
              <a:gd name="connsiteY2582" fmla="*/ 4121228 h 6533995"/>
              <a:gd name="connsiteX2583" fmla="*/ 7960477 w 11830043"/>
              <a:gd name="connsiteY2583" fmla="*/ 4111441 h 6533995"/>
              <a:gd name="connsiteX2584" fmla="*/ 7970260 w 11830043"/>
              <a:gd name="connsiteY2584" fmla="*/ 4101717 h 6533995"/>
              <a:gd name="connsiteX2585" fmla="*/ 7729032 w 11830043"/>
              <a:gd name="connsiteY2585" fmla="*/ 4101717 h 6533995"/>
              <a:gd name="connsiteX2586" fmla="*/ 7738753 w 11830043"/>
              <a:gd name="connsiteY2586" fmla="*/ 4111441 h 6533995"/>
              <a:gd name="connsiteX2587" fmla="*/ 7729032 w 11830043"/>
              <a:gd name="connsiteY2587" fmla="*/ 4121228 h 6533995"/>
              <a:gd name="connsiteX2588" fmla="*/ 7719249 w 11830043"/>
              <a:gd name="connsiteY2588" fmla="*/ 4111441 h 6533995"/>
              <a:gd name="connsiteX2589" fmla="*/ 7729032 w 11830043"/>
              <a:gd name="connsiteY2589" fmla="*/ 4101717 h 6533995"/>
              <a:gd name="connsiteX2590" fmla="*/ 7487803 w 11830043"/>
              <a:gd name="connsiteY2590" fmla="*/ 4101717 h 6533995"/>
              <a:gd name="connsiteX2591" fmla="*/ 7497524 w 11830043"/>
              <a:gd name="connsiteY2591" fmla="*/ 4111441 h 6533995"/>
              <a:gd name="connsiteX2592" fmla="*/ 7487803 w 11830043"/>
              <a:gd name="connsiteY2592" fmla="*/ 4121228 h 6533995"/>
              <a:gd name="connsiteX2593" fmla="*/ 7478019 w 11830043"/>
              <a:gd name="connsiteY2593" fmla="*/ 4111441 h 6533995"/>
              <a:gd name="connsiteX2594" fmla="*/ 7487803 w 11830043"/>
              <a:gd name="connsiteY2594" fmla="*/ 4101717 h 6533995"/>
              <a:gd name="connsiteX2595" fmla="*/ 7246575 w 11830043"/>
              <a:gd name="connsiteY2595" fmla="*/ 4101717 h 6533995"/>
              <a:gd name="connsiteX2596" fmla="*/ 7256359 w 11830043"/>
              <a:gd name="connsiteY2596" fmla="*/ 4111441 h 6533995"/>
              <a:gd name="connsiteX2597" fmla="*/ 7246575 w 11830043"/>
              <a:gd name="connsiteY2597" fmla="*/ 4121228 h 6533995"/>
              <a:gd name="connsiteX2598" fmla="*/ 7236855 w 11830043"/>
              <a:gd name="connsiteY2598" fmla="*/ 4111441 h 6533995"/>
              <a:gd name="connsiteX2599" fmla="*/ 7246575 w 11830043"/>
              <a:gd name="connsiteY2599" fmla="*/ 4101717 h 6533995"/>
              <a:gd name="connsiteX2600" fmla="*/ 7005346 w 11830043"/>
              <a:gd name="connsiteY2600" fmla="*/ 4101717 h 6533995"/>
              <a:gd name="connsiteX2601" fmla="*/ 7015130 w 11830043"/>
              <a:gd name="connsiteY2601" fmla="*/ 4111441 h 6533995"/>
              <a:gd name="connsiteX2602" fmla="*/ 7005346 w 11830043"/>
              <a:gd name="connsiteY2602" fmla="*/ 4121228 h 6533995"/>
              <a:gd name="connsiteX2603" fmla="*/ 6995626 w 11830043"/>
              <a:gd name="connsiteY2603" fmla="*/ 4111441 h 6533995"/>
              <a:gd name="connsiteX2604" fmla="*/ 7005346 w 11830043"/>
              <a:gd name="connsiteY2604" fmla="*/ 4101717 h 6533995"/>
              <a:gd name="connsiteX2605" fmla="*/ 6764118 w 11830043"/>
              <a:gd name="connsiteY2605" fmla="*/ 4101717 h 6533995"/>
              <a:gd name="connsiteX2606" fmla="*/ 6773902 w 11830043"/>
              <a:gd name="connsiteY2606" fmla="*/ 4111441 h 6533995"/>
              <a:gd name="connsiteX2607" fmla="*/ 6764118 w 11830043"/>
              <a:gd name="connsiteY2607" fmla="*/ 4121228 h 6533995"/>
              <a:gd name="connsiteX2608" fmla="*/ 6754335 w 11830043"/>
              <a:gd name="connsiteY2608" fmla="*/ 4111441 h 6533995"/>
              <a:gd name="connsiteX2609" fmla="*/ 6764118 w 11830043"/>
              <a:gd name="connsiteY2609" fmla="*/ 4101717 h 6533995"/>
              <a:gd name="connsiteX2610" fmla="*/ 6522889 w 11830043"/>
              <a:gd name="connsiteY2610" fmla="*/ 4101717 h 6533995"/>
              <a:gd name="connsiteX2611" fmla="*/ 6532610 w 11830043"/>
              <a:gd name="connsiteY2611" fmla="*/ 4111441 h 6533995"/>
              <a:gd name="connsiteX2612" fmla="*/ 6522889 w 11830043"/>
              <a:gd name="connsiteY2612" fmla="*/ 4121228 h 6533995"/>
              <a:gd name="connsiteX2613" fmla="*/ 6513105 w 11830043"/>
              <a:gd name="connsiteY2613" fmla="*/ 4111441 h 6533995"/>
              <a:gd name="connsiteX2614" fmla="*/ 6522889 w 11830043"/>
              <a:gd name="connsiteY2614" fmla="*/ 4101717 h 6533995"/>
              <a:gd name="connsiteX2615" fmla="*/ 6281661 w 11830043"/>
              <a:gd name="connsiteY2615" fmla="*/ 4101717 h 6533995"/>
              <a:gd name="connsiteX2616" fmla="*/ 6291381 w 11830043"/>
              <a:gd name="connsiteY2616" fmla="*/ 4111441 h 6533995"/>
              <a:gd name="connsiteX2617" fmla="*/ 6281661 w 11830043"/>
              <a:gd name="connsiteY2617" fmla="*/ 4121228 h 6533995"/>
              <a:gd name="connsiteX2618" fmla="*/ 6271877 w 11830043"/>
              <a:gd name="connsiteY2618" fmla="*/ 4111441 h 6533995"/>
              <a:gd name="connsiteX2619" fmla="*/ 6281661 w 11830043"/>
              <a:gd name="connsiteY2619" fmla="*/ 4101717 h 6533995"/>
              <a:gd name="connsiteX2620" fmla="*/ 6040432 w 11830043"/>
              <a:gd name="connsiteY2620" fmla="*/ 4101717 h 6533995"/>
              <a:gd name="connsiteX2621" fmla="*/ 6050216 w 11830043"/>
              <a:gd name="connsiteY2621" fmla="*/ 4111441 h 6533995"/>
              <a:gd name="connsiteX2622" fmla="*/ 6040432 w 11830043"/>
              <a:gd name="connsiteY2622" fmla="*/ 4121228 h 6533995"/>
              <a:gd name="connsiteX2623" fmla="*/ 6030712 w 11830043"/>
              <a:gd name="connsiteY2623" fmla="*/ 4111441 h 6533995"/>
              <a:gd name="connsiteX2624" fmla="*/ 6040432 w 11830043"/>
              <a:gd name="connsiteY2624" fmla="*/ 4101717 h 6533995"/>
              <a:gd name="connsiteX2625" fmla="*/ 5799205 w 11830043"/>
              <a:gd name="connsiteY2625" fmla="*/ 4101717 h 6533995"/>
              <a:gd name="connsiteX2626" fmla="*/ 5808989 w 11830043"/>
              <a:gd name="connsiteY2626" fmla="*/ 4111441 h 6533995"/>
              <a:gd name="connsiteX2627" fmla="*/ 5799205 w 11830043"/>
              <a:gd name="connsiteY2627" fmla="*/ 4121228 h 6533995"/>
              <a:gd name="connsiteX2628" fmla="*/ 5789486 w 11830043"/>
              <a:gd name="connsiteY2628" fmla="*/ 4111441 h 6533995"/>
              <a:gd name="connsiteX2629" fmla="*/ 5799205 w 11830043"/>
              <a:gd name="connsiteY2629" fmla="*/ 4101717 h 6533995"/>
              <a:gd name="connsiteX2630" fmla="*/ 5557991 w 11830043"/>
              <a:gd name="connsiteY2630" fmla="*/ 4101717 h 6533995"/>
              <a:gd name="connsiteX2631" fmla="*/ 5567774 w 11830043"/>
              <a:gd name="connsiteY2631" fmla="*/ 4111441 h 6533995"/>
              <a:gd name="connsiteX2632" fmla="*/ 5557991 w 11830043"/>
              <a:gd name="connsiteY2632" fmla="*/ 4121228 h 6533995"/>
              <a:gd name="connsiteX2633" fmla="*/ 5548208 w 11830043"/>
              <a:gd name="connsiteY2633" fmla="*/ 4111441 h 6533995"/>
              <a:gd name="connsiteX2634" fmla="*/ 5557991 w 11830043"/>
              <a:gd name="connsiteY2634" fmla="*/ 4101717 h 6533995"/>
              <a:gd name="connsiteX2635" fmla="*/ 5316710 w 11830043"/>
              <a:gd name="connsiteY2635" fmla="*/ 4101717 h 6533995"/>
              <a:gd name="connsiteX2636" fmla="*/ 5326429 w 11830043"/>
              <a:gd name="connsiteY2636" fmla="*/ 4111441 h 6533995"/>
              <a:gd name="connsiteX2637" fmla="*/ 5316710 w 11830043"/>
              <a:gd name="connsiteY2637" fmla="*/ 4121228 h 6533995"/>
              <a:gd name="connsiteX2638" fmla="*/ 5306924 w 11830043"/>
              <a:gd name="connsiteY2638" fmla="*/ 4111441 h 6533995"/>
              <a:gd name="connsiteX2639" fmla="*/ 5316710 w 11830043"/>
              <a:gd name="connsiteY2639" fmla="*/ 4101717 h 6533995"/>
              <a:gd name="connsiteX2640" fmla="*/ 5075486 w 11830043"/>
              <a:gd name="connsiteY2640" fmla="*/ 4101717 h 6533995"/>
              <a:gd name="connsiteX2641" fmla="*/ 5085202 w 11830043"/>
              <a:gd name="connsiteY2641" fmla="*/ 4111441 h 6533995"/>
              <a:gd name="connsiteX2642" fmla="*/ 5075486 w 11830043"/>
              <a:gd name="connsiteY2642" fmla="*/ 4121228 h 6533995"/>
              <a:gd name="connsiteX2643" fmla="*/ 5065705 w 11830043"/>
              <a:gd name="connsiteY2643" fmla="*/ 4111441 h 6533995"/>
              <a:gd name="connsiteX2644" fmla="*/ 5075486 w 11830043"/>
              <a:gd name="connsiteY2644" fmla="*/ 4101717 h 6533995"/>
              <a:gd name="connsiteX2645" fmla="*/ 4834252 w 11830043"/>
              <a:gd name="connsiteY2645" fmla="*/ 4101717 h 6533995"/>
              <a:gd name="connsiteX2646" fmla="*/ 4844040 w 11830043"/>
              <a:gd name="connsiteY2646" fmla="*/ 4111441 h 6533995"/>
              <a:gd name="connsiteX2647" fmla="*/ 4834252 w 11830043"/>
              <a:gd name="connsiteY2647" fmla="*/ 4121228 h 6533995"/>
              <a:gd name="connsiteX2648" fmla="*/ 4824534 w 11830043"/>
              <a:gd name="connsiteY2648" fmla="*/ 4111441 h 6533995"/>
              <a:gd name="connsiteX2649" fmla="*/ 4834252 w 11830043"/>
              <a:gd name="connsiteY2649" fmla="*/ 4101717 h 6533995"/>
              <a:gd name="connsiteX2650" fmla="*/ 4593019 w 11830043"/>
              <a:gd name="connsiteY2650" fmla="*/ 4101717 h 6533995"/>
              <a:gd name="connsiteX2651" fmla="*/ 4602795 w 11830043"/>
              <a:gd name="connsiteY2651" fmla="*/ 4111441 h 6533995"/>
              <a:gd name="connsiteX2652" fmla="*/ 4593019 w 11830043"/>
              <a:gd name="connsiteY2652" fmla="*/ 4121228 h 6533995"/>
              <a:gd name="connsiteX2653" fmla="*/ 4583304 w 11830043"/>
              <a:gd name="connsiteY2653" fmla="*/ 4111441 h 6533995"/>
              <a:gd name="connsiteX2654" fmla="*/ 4593019 w 11830043"/>
              <a:gd name="connsiteY2654" fmla="*/ 4101717 h 6533995"/>
              <a:gd name="connsiteX2655" fmla="*/ 4351806 w 11830043"/>
              <a:gd name="connsiteY2655" fmla="*/ 4101717 h 6533995"/>
              <a:gd name="connsiteX2656" fmla="*/ 4361580 w 11830043"/>
              <a:gd name="connsiteY2656" fmla="*/ 4111441 h 6533995"/>
              <a:gd name="connsiteX2657" fmla="*/ 4351806 w 11830043"/>
              <a:gd name="connsiteY2657" fmla="*/ 4121228 h 6533995"/>
              <a:gd name="connsiteX2658" fmla="*/ 4342006 w 11830043"/>
              <a:gd name="connsiteY2658" fmla="*/ 4111441 h 6533995"/>
              <a:gd name="connsiteX2659" fmla="*/ 4351806 w 11830043"/>
              <a:gd name="connsiteY2659" fmla="*/ 4101717 h 6533995"/>
              <a:gd name="connsiteX2660" fmla="*/ 4110581 w 11830043"/>
              <a:gd name="connsiteY2660" fmla="*/ 4101717 h 6533995"/>
              <a:gd name="connsiteX2661" fmla="*/ 4120362 w 11830043"/>
              <a:gd name="connsiteY2661" fmla="*/ 4111441 h 6533995"/>
              <a:gd name="connsiteX2662" fmla="*/ 4110581 w 11830043"/>
              <a:gd name="connsiteY2662" fmla="*/ 4121228 h 6533995"/>
              <a:gd name="connsiteX2663" fmla="*/ 4100799 w 11830043"/>
              <a:gd name="connsiteY2663" fmla="*/ 4111441 h 6533995"/>
              <a:gd name="connsiteX2664" fmla="*/ 4110581 w 11830043"/>
              <a:gd name="connsiteY2664" fmla="*/ 4101717 h 6533995"/>
              <a:gd name="connsiteX2665" fmla="*/ 3869431 w 11830043"/>
              <a:gd name="connsiteY2665" fmla="*/ 4101717 h 6533995"/>
              <a:gd name="connsiteX2666" fmla="*/ 3879149 w 11830043"/>
              <a:gd name="connsiteY2666" fmla="*/ 4111441 h 6533995"/>
              <a:gd name="connsiteX2667" fmla="*/ 3869431 w 11830043"/>
              <a:gd name="connsiteY2667" fmla="*/ 4121228 h 6533995"/>
              <a:gd name="connsiteX2668" fmla="*/ 3859648 w 11830043"/>
              <a:gd name="connsiteY2668" fmla="*/ 4111441 h 6533995"/>
              <a:gd name="connsiteX2669" fmla="*/ 3869431 w 11830043"/>
              <a:gd name="connsiteY2669" fmla="*/ 4101717 h 6533995"/>
              <a:gd name="connsiteX2670" fmla="*/ 3628212 w 11830043"/>
              <a:gd name="connsiteY2670" fmla="*/ 4101717 h 6533995"/>
              <a:gd name="connsiteX2671" fmla="*/ 3637936 w 11830043"/>
              <a:gd name="connsiteY2671" fmla="*/ 4111441 h 6533995"/>
              <a:gd name="connsiteX2672" fmla="*/ 3628212 w 11830043"/>
              <a:gd name="connsiteY2672" fmla="*/ 4121228 h 6533995"/>
              <a:gd name="connsiteX2673" fmla="*/ 3618432 w 11830043"/>
              <a:gd name="connsiteY2673" fmla="*/ 4111441 h 6533995"/>
              <a:gd name="connsiteX2674" fmla="*/ 3628212 w 11830043"/>
              <a:gd name="connsiteY2674" fmla="*/ 4101717 h 6533995"/>
              <a:gd name="connsiteX2675" fmla="*/ 3386958 w 11830043"/>
              <a:gd name="connsiteY2675" fmla="*/ 4101717 h 6533995"/>
              <a:gd name="connsiteX2676" fmla="*/ 3396744 w 11830043"/>
              <a:gd name="connsiteY2676" fmla="*/ 4111441 h 6533995"/>
              <a:gd name="connsiteX2677" fmla="*/ 3386958 w 11830043"/>
              <a:gd name="connsiteY2677" fmla="*/ 4121228 h 6533995"/>
              <a:gd name="connsiteX2678" fmla="*/ 3377237 w 11830043"/>
              <a:gd name="connsiteY2678" fmla="*/ 4111441 h 6533995"/>
              <a:gd name="connsiteX2679" fmla="*/ 3386958 w 11830043"/>
              <a:gd name="connsiteY2679" fmla="*/ 4101717 h 6533995"/>
              <a:gd name="connsiteX2680" fmla="*/ 3145751 w 11830043"/>
              <a:gd name="connsiteY2680" fmla="*/ 4101717 h 6533995"/>
              <a:gd name="connsiteX2681" fmla="*/ 3155533 w 11830043"/>
              <a:gd name="connsiteY2681" fmla="*/ 4111441 h 6533995"/>
              <a:gd name="connsiteX2682" fmla="*/ 3145751 w 11830043"/>
              <a:gd name="connsiteY2682" fmla="*/ 4121228 h 6533995"/>
              <a:gd name="connsiteX2683" fmla="*/ 3136033 w 11830043"/>
              <a:gd name="connsiteY2683" fmla="*/ 4111441 h 6533995"/>
              <a:gd name="connsiteX2684" fmla="*/ 3145751 w 11830043"/>
              <a:gd name="connsiteY2684" fmla="*/ 4101717 h 6533995"/>
              <a:gd name="connsiteX2685" fmla="*/ 2904573 w 11830043"/>
              <a:gd name="connsiteY2685" fmla="*/ 4101717 h 6533995"/>
              <a:gd name="connsiteX2686" fmla="*/ 2914356 w 11830043"/>
              <a:gd name="connsiteY2686" fmla="*/ 4111441 h 6533995"/>
              <a:gd name="connsiteX2687" fmla="*/ 2904573 w 11830043"/>
              <a:gd name="connsiteY2687" fmla="*/ 4121228 h 6533995"/>
              <a:gd name="connsiteX2688" fmla="*/ 2894792 w 11830043"/>
              <a:gd name="connsiteY2688" fmla="*/ 4111441 h 6533995"/>
              <a:gd name="connsiteX2689" fmla="*/ 2904573 w 11830043"/>
              <a:gd name="connsiteY2689" fmla="*/ 4101717 h 6533995"/>
              <a:gd name="connsiteX2690" fmla="*/ 2663275 w 11830043"/>
              <a:gd name="connsiteY2690" fmla="*/ 4101717 h 6533995"/>
              <a:gd name="connsiteX2691" fmla="*/ 2672998 w 11830043"/>
              <a:gd name="connsiteY2691" fmla="*/ 4111441 h 6533995"/>
              <a:gd name="connsiteX2692" fmla="*/ 2663275 w 11830043"/>
              <a:gd name="connsiteY2692" fmla="*/ 4121228 h 6533995"/>
              <a:gd name="connsiteX2693" fmla="*/ 2653493 w 11830043"/>
              <a:gd name="connsiteY2693" fmla="*/ 4111441 h 6533995"/>
              <a:gd name="connsiteX2694" fmla="*/ 2663275 w 11830043"/>
              <a:gd name="connsiteY2694" fmla="*/ 4101717 h 6533995"/>
              <a:gd name="connsiteX2695" fmla="*/ 2422038 w 11830043"/>
              <a:gd name="connsiteY2695" fmla="*/ 4101717 h 6533995"/>
              <a:gd name="connsiteX2696" fmla="*/ 2431754 w 11830043"/>
              <a:gd name="connsiteY2696" fmla="*/ 4111441 h 6533995"/>
              <a:gd name="connsiteX2697" fmla="*/ 2422038 w 11830043"/>
              <a:gd name="connsiteY2697" fmla="*/ 4121228 h 6533995"/>
              <a:gd name="connsiteX2698" fmla="*/ 2412257 w 11830043"/>
              <a:gd name="connsiteY2698" fmla="*/ 4111441 h 6533995"/>
              <a:gd name="connsiteX2699" fmla="*/ 2422038 w 11830043"/>
              <a:gd name="connsiteY2699" fmla="*/ 4101717 h 6533995"/>
              <a:gd name="connsiteX2700" fmla="*/ 2180788 w 11830043"/>
              <a:gd name="connsiteY2700" fmla="*/ 4101717 h 6533995"/>
              <a:gd name="connsiteX2701" fmla="*/ 2190580 w 11830043"/>
              <a:gd name="connsiteY2701" fmla="*/ 4111441 h 6533995"/>
              <a:gd name="connsiteX2702" fmla="*/ 2180788 w 11830043"/>
              <a:gd name="connsiteY2702" fmla="*/ 4121228 h 6533995"/>
              <a:gd name="connsiteX2703" fmla="*/ 2171085 w 11830043"/>
              <a:gd name="connsiteY2703" fmla="*/ 4111441 h 6533995"/>
              <a:gd name="connsiteX2704" fmla="*/ 2180788 w 11830043"/>
              <a:gd name="connsiteY2704" fmla="*/ 4101717 h 6533995"/>
              <a:gd name="connsiteX2705" fmla="*/ 1939583 w 11830043"/>
              <a:gd name="connsiteY2705" fmla="*/ 4101717 h 6533995"/>
              <a:gd name="connsiteX2706" fmla="*/ 1949366 w 11830043"/>
              <a:gd name="connsiteY2706" fmla="*/ 4111441 h 6533995"/>
              <a:gd name="connsiteX2707" fmla="*/ 1939583 w 11830043"/>
              <a:gd name="connsiteY2707" fmla="*/ 4121228 h 6533995"/>
              <a:gd name="connsiteX2708" fmla="*/ 1929861 w 11830043"/>
              <a:gd name="connsiteY2708" fmla="*/ 4111441 h 6533995"/>
              <a:gd name="connsiteX2709" fmla="*/ 1939583 w 11830043"/>
              <a:gd name="connsiteY2709" fmla="*/ 4101717 h 6533995"/>
              <a:gd name="connsiteX2710" fmla="*/ 1698332 w 11830043"/>
              <a:gd name="connsiteY2710" fmla="*/ 4101717 h 6533995"/>
              <a:gd name="connsiteX2711" fmla="*/ 1708118 w 11830043"/>
              <a:gd name="connsiteY2711" fmla="*/ 4111441 h 6533995"/>
              <a:gd name="connsiteX2712" fmla="*/ 1698332 w 11830043"/>
              <a:gd name="connsiteY2712" fmla="*/ 4121228 h 6533995"/>
              <a:gd name="connsiteX2713" fmla="*/ 1688548 w 11830043"/>
              <a:gd name="connsiteY2713" fmla="*/ 4111441 h 6533995"/>
              <a:gd name="connsiteX2714" fmla="*/ 1698332 w 11830043"/>
              <a:gd name="connsiteY2714" fmla="*/ 4101717 h 6533995"/>
              <a:gd name="connsiteX2715" fmla="*/ 1457108 w 11830043"/>
              <a:gd name="connsiteY2715" fmla="*/ 4101717 h 6533995"/>
              <a:gd name="connsiteX2716" fmla="*/ 1466828 w 11830043"/>
              <a:gd name="connsiteY2716" fmla="*/ 4111441 h 6533995"/>
              <a:gd name="connsiteX2717" fmla="*/ 1457108 w 11830043"/>
              <a:gd name="connsiteY2717" fmla="*/ 4121228 h 6533995"/>
              <a:gd name="connsiteX2718" fmla="*/ 1447324 w 11830043"/>
              <a:gd name="connsiteY2718" fmla="*/ 4111441 h 6533995"/>
              <a:gd name="connsiteX2719" fmla="*/ 1457108 w 11830043"/>
              <a:gd name="connsiteY2719" fmla="*/ 4101717 h 6533995"/>
              <a:gd name="connsiteX2720" fmla="*/ 1215886 w 11830043"/>
              <a:gd name="connsiteY2720" fmla="*/ 4101717 h 6533995"/>
              <a:gd name="connsiteX2721" fmla="*/ 1225670 w 11830043"/>
              <a:gd name="connsiteY2721" fmla="*/ 4111441 h 6533995"/>
              <a:gd name="connsiteX2722" fmla="*/ 1215886 w 11830043"/>
              <a:gd name="connsiteY2722" fmla="*/ 4121228 h 6533995"/>
              <a:gd name="connsiteX2723" fmla="*/ 1206166 w 11830043"/>
              <a:gd name="connsiteY2723" fmla="*/ 4111441 h 6533995"/>
              <a:gd name="connsiteX2724" fmla="*/ 1215886 w 11830043"/>
              <a:gd name="connsiteY2724" fmla="*/ 4101717 h 6533995"/>
              <a:gd name="connsiteX2725" fmla="*/ 974666 w 11830043"/>
              <a:gd name="connsiteY2725" fmla="*/ 4101717 h 6533995"/>
              <a:gd name="connsiteX2726" fmla="*/ 984450 w 11830043"/>
              <a:gd name="connsiteY2726" fmla="*/ 4111441 h 6533995"/>
              <a:gd name="connsiteX2727" fmla="*/ 974666 w 11830043"/>
              <a:gd name="connsiteY2727" fmla="*/ 4121228 h 6533995"/>
              <a:gd name="connsiteX2728" fmla="*/ 964946 w 11830043"/>
              <a:gd name="connsiteY2728" fmla="*/ 4111441 h 6533995"/>
              <a:gd name="connsiteX2729" fmla="*/ 974666 w 11830043"/>
              <a:gd name="connsiteY2729" fmla="*/ 4101717 h 6533995"/>
              <a:gd name="connsiteX2730" fmla="*/ 733446 w 11830043"/>
              <a:gd name="connsiteY2730" fmla="*/ 4101717 h 6533995"/>
              <a:gd name="connsiteX2731" fmla="*/ 743166 w 11830043"/>
              <a:gd name="connsiteY2731" fmla="*/ 4111441 h 6533995"/>
              <a:gd name="connsiteX2732" fmla="*/ 733446 w 11830043"/>
              <a:gd name="connsiteY2732" fmla="*/ 4121228 h 6533995"/>
              <a:gd name="connsiteX2733" fmla="*/ 723662 w 11830043"/>
              <a:gd name="connsiteY2733" fmla="*/ 4111441 h 6533995"/>
              <a:gd name="connsiteX2734" fmla="*/ 733446 w 11830043"/>
              <a:gd name="connsiteY2734" fmla="*/ 4101717 h 6533995"/>
              <a:gd name="connsiteX2735" fmla="*/ 492225 w 11830043"/>
              <a:gd name="connsiteY2735" fmla="*/ 4101717 h 6533995"/>
              <a:gd name="connsiteX2736" fmla="*/ 501945 w 11830043"/>
              <a:gd name="connsiteY2736" fmla="*/ 4111441 h 6533995"/>
              <a:gd name="connsiteX2737" fmla="*/ 492225 w 11830043"/>
              <a:gd name="connsiteY2737" fmla="*/ 4121228 h 6533995"/>
              <a:gd name="connsiteX2738" fmla="*/ 482442 w 11830043"/>
              <a:gd name="connsiteY2738" fmla="*/ 4111441 h 6533995"/>
              <a:gd name="connsiteX2739" fmla="*/ 492225 w 11830043"/>
              <a:gd name="connsiteY2739" fmla="*/ 4101717 h 6533995"/>
              <a:gd name="connsiteX2740" fmla="*/ 251006 w 11830043"/>
              <a:gd name="connsiteY2740" fmla="*/ 4101717 h 6533995"/>
              <a:gd name="connsiteX2741" fmla="*/ 260790 w 11830043"/>
              <a:gd name="connsiteY2741" fmla="*/ 4111441 h 6533995"/>
              <a:gd name="connsiteX2742" fmla="*/ 251006 w 11830043"/>
              <a:gd name="connsiteY2742" fmla="*/ 4121228 h 6533995"/>
              <a:gd name="connsiteX2743" fmla="*/ 241286 w 11830043"/>
              <a:gd name="connsiteY2743" fmla="*/ 4111441 h 6533995"/>
              <a:gd name="connsiteX2744" fmla="*/ 251006 w 11830043"/>
              <a:gd name="connsiteY2744" fmla="*/ 4101717 h 6533995"/>
              <a:gd name="connsiteX2745" fmla="*/ 9723 w 11830043"/>
              <a:gd name="connsiteY2745" fmla="*/ 4101717 h 6533995"/>
              <a:gd name="connsiteX2746" fmla="*/ 19506 w 11830043"/>
              <a:gd name="connsiteY2746" fmla="*/ 4111441 h 6533995"/>
              <a:gd name="connsiteX2747" fmla="*/ 9723 w 11830043"/>
              <a:gd name="connsiteY2747" fmla="*/ 4121228 h 6533995"/>
              <a:gd name="connsiteX2748" fmla="*/ 3 w 11830043"/>
              <a:gd name="connsiteY2748" fmla="*/ 4111441 h 6533995"/>
              <a:gd name="connsiteX2749" fmla="*/ 9723 w 11830043"/>
              <a:gd name="connsiteY2749" fmla="*/ 4101717 h 6533995"/>
              <a:gd name="connsiteX2750" fmla="*/ 11820259 w 11830043"/>
              <a:gd name="connsiteY2750" fmla="*/ 3860402 h 6533995"/>
              <a:gd name="connsiteX2751" fmla="*/ 11830043 w 11830043"/>
              <a:gd name="connsiteY2751" fmla="*/ 3870190 h 6533995"/>
              <a:gd name="connsiteX2752" fmla="*/ 11820259 w 11830043"/>
              <a:gd name="connsiteY2752" fmla="*/ 3879913 h 6533995"/>
              <a:gd name="connsiteX2753" fmla="*/ 11810539 w 11830043"/>
              <a:gd name="connsiteY2753" fmla="*/ 3870190 h 6533995"/>
              <a:gd name="connsiteX2754" fmla="*/ 11820259 w 11830043"/>
              <a:gd name="connsiteY2754" fmla="*/ 3860402 h 6533995"/>
              <a:gd name="connsiteX2755" fmla="*/ 11579030 w 11830043"/>
              <a:gd name="connsiteY2755" fmla="*/ 3860402 h 6533995"/>
              <a:gd name="connsiteX2756" fmla="*/ 11588815 w 11830043"/>
              <a:gd name="connsiteY2756" fmla="*/ 3870190 h 6533995"/>
              <a:gd name="connsiteX2757" fmla="*/ 11579030 w 11830043"/>
              <a:gd name="connsiteY2757" fmla="*/ 3879913 h 6533995"/>
              <a:gd name="connsiteX2758" fmla="*/ 11569310 w 11830043"/>
              <a:gd name="connsiteY2758" fmla="*/ 3870190 h 6533995"/>
              <a:gd name="connsiteX2759" fmla="*/ 11579030 w 11830043"/>
              <a:gd name="connsiteY2759" fmla="*/ 3860402 h 6533995"/>
              <a:gd name="connsiteX2760" fmla="*/ 11337802 w 11830043"/>
              <a:gd name="connsiteY2760" fmla="*/ 3860402 h 6533995"/>
              <a:gd name="connsiteX2761" fmla="*/ 11347587 w 11830043"/>
              <a:gd name="connsiteY2761" fmla="*/ 3870190 h 6533995"/>
              <a:gd name="connsiteX2762" fmla="*/ 11337802 w 11830043"/>
              <a:gd name="connsiteY2762" fmla="*/ 3879913 h 6533995"/>
              <a:gd name="connsiteX2763" fmla="*/ 11328082 w 11830043"/>
              <a:gd name="connsiteY2763" fmla="*/ 3870190 h 6533995"/>
              <a:gd name="connsiteX2764" fmla="*/ 11337802 w 11830043"/>
              <a:gd name="connsiteY2764" fmla="*/ 3860402 h 6533995"/>
              <a:gd name="connsiteX2765" fmla="*/ 11096574 w 11830043"/>
              <a:gd name="connsiteY2765" fmla="*/ 3860402 h 6533995"/>
              <a:gd name="connsiteX2766" fmla="*/ 11106294 w 11830043"/>
              <a:gd name="connsiteY2766" fmla="*/ 3870190 h 6533995"/>
              <a:gd name="connsiteX2767" fmla="*/ 11096574 w 11830043"/>
              <a:gd name="connsiteY2767" fmla="*/ 3879913 h 6533995"/>
              <a:gd name="connsiteX2768" fmla="*/ 11086790 w 11830043"/>
              <a:gd name="connsiteY2768" fmla="*/ 3870190 h 6533995"/>
              <a:gd name="connsiteX2769" fmla="*/ 11096574 w 11830043"/>
              <a:gd name="connsiteY2769" fmla="*/ 3860402 h 6533995"/>
              <a:gd name="connsiteX2770" fmla="*/ 10855345 w 11830043"/>
              <a:gd name="connsiteY2770" fmla="*/ 3860402 h 6533995"/>
              <a:gd name="connsiteX2771" fmla="*/ 10865065 w 11830043"/>
              <a:gd name="connsiteY2771" fmla="*/ 3870190 h 6533995"/>
              <a:gd name="connsiteX2772" fmla="*/ 10855345 w 11830043"/>
              <a:gd name="connsiteY2772" fmla="*/ 3879913 h 6533995"/>
              <a:gd name="connsiteX2773" fmla="*/ 10845625 w 11830043"/>
              <a:gd name="connsiteY2773" fmla="*/ 3870190 h 6533995"/>
              <a:gd name="connsiteX2774" fmla="*/ 10855345 w 11830043"/>
              <a:gd name="connsiteY2774" fmla="*/ 3860402 h 6533995"/>
              <a:gd name="connsiteX2775" fmla="*/ 10614116 w 11830043"/>
              <a:gd name="connsiteY2775" fmla="*/ 3860402 h 6533995"/>
              <a:gd name="connsiteX2776" fmla="*/ 10623901 w 11830043"/>
              <a:gd name="connsiteY2776" fmla="*/ 3870190 h 6533995"/>
              <a:gd name="connsiteX2777" fmla="*/ 10614116 w 11830043"/>
              <a:gd name="connsiteY2777" fmla="*/ 3879913 h 6533995"/>
              <a:gd name="connsiteX2778" fmla="*/ 10604396 w 11830043"/>
              <a:gd name="connsiteY2778" fmla="*/ 3870190 h 6533995"/>
              <a:gd name="connsiteX2779" fmla="*/ 10614116 w 11830043"/>
              <a:gd name="connsiteY2779" fmla="*/ 3860402 h 6533995"/>
              <a:gd name="connsiteX2780" fmla="*/ 10372888 w 11830043"/>
              <a:gd name="connsiteY2780" fmla="*/ 3860402 h 6533995"/>
              <a:gd name="connsiteX2781" fmla="*/ 10382673 w 11830043"/>
              <a:gd name="connsiteY2781" fmla="*/ 3870190 h 6533995"/>
              <a:gd name="connsiteX2782" fmla="*/ 10372888 w 11830043"/>
              <a:gd name="connsiteY2782" fmla="*/ 3879913 h 6533995"/>
              <a:gd name="connsiteX2783" fmla="*/ 10363168 w 11830043"/>
              <a:gd name="connsiteY2783" fmla="*/ 3870190 h 6533995"/>
              <a:gd name="connsiteX2784" fmla="*/ 10372888 w 11830043"/>
              <a:gd name="connsiteY2784" fmla="*/ 3860402 h 6533995"/>
              <a:gd name="connsiteX2785" fmla="*/ 10131660 w 11830043"/>
              <a:gd name="connsiteY2785" fmla="*/ 3860402 h 6533995"/>
              <a:gd name="connsiteX2786" fmla="*/ 10141444 w 11830043"/>
              <a:gd name="connsiteY2786" fmla="*/ 3870190 h 6533995"/>
              <a:gd name="connsiteX2787" fmla="*/ 10131660 w 11830043"/>
              <a:gd name="connsiteY2787" fmla="*/ 3879913 h 6533995"/>
              <a:gd name="connsiteX2788" fmla="*/ 10121940 w 11830043"/>
              <a:gd name="connsiteY2788" fmla="*/ 3870190 h 6533995"/>
              <a:gd name="connsiteX2789" fmla="*/ 10131660 w 11830043"/>
              <a:gd name="connsiteY2789" fmla="*/ 3860402 h 6533995"/>
              <a:gd name="connsiteX2790" fmla="*/ 9890432 w 11830043"/>
              <a:gd name="connsiteY2790" fmla="*/ 3860402 h 6533995"/>
              <a:gd name="connsiteX2791" fmla="*/ 9900152 w 11830043"/>
              <a:gd name="connsiteY2791" fmla="*/ 3870190 h 6533995"/>
              <a:gd name="connsiteX2792" fmla="*/ 9890432 w 11830043"/>
              <a:gd name="connsiteY2792" fmla="*/ 3879913 h 6533995"/>
              <a:gd name="connsiteX2793" fmla="*/ 9880648 w 11830043"/>
              <a:gd name="connsiteY2793" fmla="*/ 3870190 h 6533995"/>
              <a:gd name="connsiteX2794" fmla="*/ 9890432 w 11830043"/>
              <a:gd name="connsiteY2794" fmla="*/ 3860402 h 6533995"/>
              <a:gd name="connsiteX2795" fmla="*/ 9649203 w 11830043"/>
              <a:gd name="connsiteY2795" fmla="*/ 3860402 h 6533995"/>
              <a:gd name="connsiteX2796" fmla="*/ 9658923 w 11830043"/>
              <a:gd name="connsiteY2796" fmla="*/ 3870190 h 6533995"/>
              <a:gd name="connsiteX2797" fmla="*/ 9649203 w 11830043"/>
              <a:gd name="connsiteY2797" fmla="*/ 3879913 h 6533995"/>
              <a:gd name="connsiteX2798" fmla="*/ 9639483 w 11830043"/>
              <a:gd name="connsiteY2798" fmla="*/ 3870190 h 6533995"/>
              <a:gd name="connsiteX2799" fmla="*/ 9649203 w 11830043"/>
              <a:gd name="connsiteY2799" fmla="*/ 3860402 h 6533995"/>
              <a:gd name="connsiteX2800" fmla="*/ 9417695 w 11830043"/>
              <a:gd name="connsiteY2800" fmla="*/ 3860402 h 6533995"/>
              <a:gd name="connsiteX2801" fmla="*/ 9427416 w 11830043"/>
              <a:gd name="connsiteY2801" fmla="*/ 3870190 h 6533995"/>
              <a:gd name="connsiteX2802" fmla="*/ 9417695 w 11830043"/>
              <a:gd name="connsiteY2802" fmla="*/ 3879913 h 6533995"/>
              <a:gd name="connsiteX2803" fmla="*/ 9407911 w 11830043"/>
              <a:gd name="connsiteY2803" fmla="*/ 3870190 h 6533995"/>
              <a:gd name="connsiteX2804" fmla="*/ 9417695 w 11830043"/>
              <a:gd name="connsiteY2804" fmla="*/ 3860402 h 6533995"/>
              <a:gd name="connsiteX2805" fmla="*/ 9176467 w 11830043"/>
              <a:gd name="connsiteY2805" fmla="*/ 3860402 h 6533995"/>
              <a:gd name="connsiteX2806" fmla="*/ 9186187 w 11830043"/>
              <a:gd name="connsiteY2806" fmla="*/ 3870190 h 6533995"/>
              <a:gd name="connsiteX2807" fmla="*/ 9176467 w 11830043"/>
              <a:gd name="connsiteY2807" fmla="*/ 3879913 h 6533995"/>
              <a:gd name="connsiteX2808" fmla="*/ 9166683 w 11830043"/>
              <a:gd name="connsiteY2808" fmla="*/ 3870190 h 6533995"/>
              <a:gd name="connsiteX2809" fmla="*/ 9176467 w 11830043"/>
              <a:gd name="connsiteY2809" fmla="*/ 3860402 h 6533995"/>
              <a:gd name="connsiteX2810" fmla="*/ 8935237 w 11830043"/>
              <a:gd name="connsiteY2810" fmla="*/ 3860402 h 6533995"/>
              <a:gd name="connsiteX2811" fmla="*/ 8944958 w 11830043"/>
              <a:gd name="connsiteY2811" fmla="*/ 3870190 h 6533995"/>
              <a:gd name="connsiteX2812" fmla="*/ 8935237 w 11830043"/>
              <a:gd name="connsiteY2812" fmla="*/ 3879913 h 6533995"/>
              <a:gd name="connsiteX2813" fmla="*/ 8925454 w 11830043"/>
              <a:gd name="connsiteY2813" fmla="*/ 3870190 h 6533995"/>
              <a:gd name="connsiteX2814" fmla="*/ 8935237 w 11830043"/>
              <a:gd name="connsiteY2814" fmla="*/ 3860402 h 6533995"/>
              <a:gd name="connsiteX2815" fmla="*/ 8694009 w 11830043"/>
              <a:gd name="connsiteY2815" fmla="*/ 3860402 h 6533995"/>
              <a:gd name="connsiteX2816" fmla="*/ 8703730 w 11830043"/>
              <a:gd name="connsiteY2816" fmla="*/ 3870190 h 6533995"/>
              <a:gd name="connsiteX2817" fmla="*/ 8694009 w 11830043"/>
              <a:gd name="connsiteY2817" fmla="*/ 3879913 h 6533995"/>
              <a:gd name="connsiteX2818" fmla="*/ 8684289 w 11830043"/>
              <a:gd name="connsiteY2818" fmla="*/ 3870190 h 6533995"/>
              <a:gd name="connsiteX2819" fmla="*/ 8694009 w 11830043"/>
              <a:gd name="connsiteY2819" fmla="*/ 3860402 h 6533995"/>
              <a:gd name="connsiteX2820" fmla="*/ 8452781 w 11830043"/>
              <a:gd name="connsiteY2820" fmla="*/ 3860402 h 6533995"/>
              <a:gd name="connsiteX2821" fmla="*/ 8462566 w 11830043"/>
              <a:gd name="connsiteY2821" fmla="*/ 3870190 h 6533995"/>
              <a:gd name="connsiteX2822" fmla="*/ 8452781 w 11830043"/>
              <a:gd name="connsiteY2822" fmla="*/ 3879913 h 6533995"/>
              <a:gd name="connsiteX2823" fmla="*/ 8443061 w 11830043"/>
              <a:gd name="connsiteY2823" fmla="*/ 3870190 h 6533995"/>
              <a:gd name="connsiteX2824" fmla="*/ 8452781 w 11830043"/>
              <a:gd name="connsiteY2824" fmla="*/ 3860402 h 6533995"/>
              <a:gd name="connsiteX2825" fmla="*/ 8211553 w 11830043"/>
              <a:gd name="connsiteY2825" fmla="*/ 3860402 h 6533995"/>
              <a:gd name="connsiteX2826" fmla="*/ 8221273 w 11830043"/>
              <a:gd name="connsiteY2826" fmla="*/ 3870190 h 6533995"/>
              <a:gd name="connsiteX2827" fmla="*/ 8211553 w 11830043"/>
              <a:gd name="connsiteY2827" fmla="*/ 3879913 h 6533995"/>
              <a:gd name="connsiteX2828" fmla="*/ 8201769 w 11830043"/>
              <a:gd name="connsiteY2828" fmla="*/ 3870190 h 6533995"/>
              <a:gd name="connsiteX2829" fmla="*/ 8211553 w 11830043"/>
              <a:gd name="connsiteY2829" fmla="*/ 3860402 h 6533995"/>
              <a:gd name="connsiteX2830" fmla="*/ 7970260 w 11830043"/>
              <a:gd name="connsiteY2830" fmla="*/ 3860402 h 6533995"/>
              <a:gd name="connsiteX2831" fmla="*/ 7980044 w 11830043"/>
              <a:gd name="connsiteY2831" fmla="*/ 3870190 h 6533995"/>
              <a:gd name="connsiteX2832" fmla="*/ 7970260 w 11830043"/>
              <a:gd name="connsiteY2832" fmla="*/ 3879913 h 6533995"/>
              <a:gd name="connsiteX2833" fmla="*/ 7960477 w 11830043"/>
              <a:gd name="connsiteY2833" fmla="*/ 3870190 h 6533995"/>
              <a:gd name="connsiteX2834" fmla="*/ 7970260 w 11830043"/>
              <a:gd name="connsiteY2834" fmla="*/ 3860402 h 6533995"/>
              <a:gd name="connsiteX2835" fmla="*/ 7729032 w 11830043"/>
              <a:gd name="connsiteY2835" fmla="*/ 3860402 h 6533995"/>
              <a:gd name="connsiteX2836" fmla="*/ 7738753 w 11830043"/>
              <a:gd name="connsiteY2836" fmla="*/ 3870190 h 6533995"/>
              <a:gd name="connsiteX2837" fmla="*/ 7729032 w 11830043"/>
              <a:gd name="connsiteY2837" fmla="*/ 3879913 h 6533995"/>
              <a:gd name="connsiteX2838" fmla="*/ 7719249 w 11830043"/>
              <a:gd name="connsiteY2838" fmla="*/ 3870190 h 6533995"/>
              <a:gd name="connsiteX2839" fmla="*/ 7729032 w 11830043"/>
              <a:gd name="connsiteY2839" fmla="*/ 3860402 h 6533995"/>
              <a:gd name="connsiteX2840" fmla="*/ 7487803 w 11830043"/>
              <a:gd name="connsiteY2840" fmla="*/ 3860402 h 6533995"/>
              <a:gd name="connsiteX2841" fmla="*/ 7497524 w 11830043"/>
              <a:gd name="connsiteY2841" fmla="*/ 3870190 h 6533995"/>
              <a:gd name="connsiteX2842" fmla="*/ 7487803 w 11830043"/>
              <a:gd name="connsiteY2842" fmla="*/ 3879913 h 6533995"/>
              <a:gd name="connsiteX2843" fmla="*/ 7478019 w 11830043"/>
              <a:gd name="connsiteY2843" fmla="*/ 3870190 h 6533995"/>
              <a:gd name="connsiteX2844" fmla="*/ 7487803 w 11830043"/>
              <a:gd name="connsiteY2844" fmla="*/ 3860402 h 6533995"/>
              <a:gd name="connsiteX2845" fmla="*/ 7246575 w 11830043"/>
              <a:gd name="connsiteY2845" fmla="*/ 3860402 h 6533995"/>
              <a:gd name="connsiteX2846" fmla="*/ 7256359 w 11830043"/>
              <a:gd name="connsiteY2846" fmla="*/ 3870190 h 6533995"/>
              <a:gd name="connsiteX2847" fmla="*/ 7246575 w 11830043"/>
              <a:gd name="connsiteY2847" fmla="*/ 3879913 h 6533995"/>
              <a:gd name="connsiteX2848" fmla="*/ 7236855 w 11830043"/>
              <a:gd name="connsiteY2848" fmla="*/ 3870190 h 6533995"/>
              <a:gd name="connsiteX2849" fmla="*/ 7246575 w 11830043"/>
              <a:gd name="connsiteY2849" fmla="*/ 3860402 h 6533995"/>
              <a:gd name="connsiteX2850" fmla="*/ 7005346 w 11830043"/>
              <a:gd name="connsiteY2850" fmla="*/ 3860402 h 6533995"/>
              <a:gd name="connsiteX2851" fmla="*/ 7015130 w 11830043"/>
              <a:gd name="connsiteY2851" fmla="*/ 3870190 h 6533995"/>
              <a:gd name="connsiteX2852" fmla="*/ 7005346 w 11830043"/>
              <a:gd name="connsiteY2852" fmla="*/ 3879913 h 6533995"/>
              <a:gd name="connsiteX2853" fmla="*/ 6995626 w 11830043"/>
              <a:gd name="connsiteY2853" fmla="*/ 3870190 h 6533995"/>
              <a:gd name="connsiteX2854" fmla="*/ 7005346 w 11830043"/>
              <a:gd name="connsiteY2854" fmla="*/ 3860402 h 6533995"/>
              <a:gd name="connsiteX2855" fmla="*/ 6764118 w 11830043"/>
              <a:gd name="connsiteY2855" fmla="*/ 3860402 h 6533995"/>
              <a:gd name="connsiteX2856" fmla="*/ 6773902 w 11830043"/>
              <a:gd name="connsiteY2856" fmla="*/ 3870190 h 6533995"/>
              <a:gd name="connsiteX2857" fmla="*/ 6764118 w 11830043"/>
              <a:gd name="connsiteY2857" fmla="*/ 3879913 h 6533995"/>
              <a:gd name="connsiteX2858" fmla="*/ 6754335 w 11830043"/>
              <a:gd name="connsiteY2858" fmla="*/ 3870190 h 6533995"/>
              <a:gd name="connsiteX2859" fmla="*/ 6764118 w 11830043"/>
              <a:gd name="connsiteY2859" fmla="*/ 3860402 h 6533995"/>
              <a:gd name="connsiteX2860" fmla="*/ 6522889 w 11830043"/>
              <a:gd name="connsiteY2860" fmla="*/ 3860402 h 6533995"/>
              <a:gd name="connsiteX2861" fmla="*/ 6532610 w 11830043"/>
              <a:gd name="connsiteY2861" fmla="*/ 3870190 h 6533995"/>
              <a:gd name="connsiteX2862" fmla="*/ 6522889 w 11830043"/>
              <a:gd name="connsiteY2862" fmla="*/ 3879913 h 6533995"/>
              <a:gd name="connsiteX2863" fmla="*/ 6513105 w 11830043"/>
              <a:gd name="connsiteY2863" fmla="*/ 3870190 h 6533995"/>
              <a:gd name="connsiteX2864" fmla="*/ 6522889 w 11830043"/>
              <a:gd name="connsiteY2864" fmla="*/ 3860402 h 6533995"/>
              <a:gd name="connsiteX2865" fmla="*/ 6281661 w 11830043"/>
              <a:gd name="connsiteY2865" fmla="*/ 3860402 h 6533995"/>
              <a:gd name="connsiteX2866" fmla="*/ 6291381 w 11830043"/>
              <a:gd name="connsiteY2866" fmla="*/ 3870190 h 6533995"/>
              <a:gd name="connsiteX2867" fmla="*/ 6281661 w 11830043"/>
              <a:gd name="connsiteY2867" fmla="*/ 3879913 h 6533995"/>
              <a:gd name="connsiteX2868" fmla="*/ 6271877 w 11830043"/>
              <a:gd name="connsiteY2868" fmla="*/ 3870190 h 6533995"/>
              <a:gd name="connsiteX2869" fmla="*/ 6281661 w 11830043"/>
              <a:gd name="connsiteY2869" fmla="*/ 3860402 h 6533995"/>
              <a:gd name="connsiteX2870" fmla="*/ 6040432 w 11830043"/>
              <a:gd name="connsiteY2870" fmla="*/ 3860402 h 6533995"/>
              <a:gd name="connsiteX2871" fmla="*/ 6050216 w 11830043"/>
              <a:gd name="connsiteY2871" fmla="*/ 3870190 h 6533995"/>
              <a:gd name="connsiteX2872" fmla="*/ 6040432 w 11830043"/>
              <a:gd name="connsiteY2872" fmla="*/ 3879913 h 6533995"/>
              <a:gd name="connsiteX2873" fmla="*/ 6030712 w 11830043"/>
              <a:gd name="connsiteY2873" fmla="*/ 3870190 h 6533995"/>
              <a:gd name="connsiteX2874" fmla="*/ 6040432 w 11830043"/>
              <a:gd name="connsiteY2874" fmla="*/ 3860402 h 6533995"/>
              <a:gd name="connsiteX2875" fmla="*/ 5799205 w 11830043"/>
              <a:gd name="connsiteY2875" fmla="*/ 3860402 h 6533995"/>
              <a:gd name="connsiteX2876" fmla="*/ 5808989 w 11830043"/>
              <a:gd name="connsiteY2876" fmla="*/ 3870190 h 6533995"/>
              <a:gd name="connsiteX2877" fmla="*/ 5799205 w 11830043"/>
              <a:gd name="connsiteY2877" fmla="*/ 3879913 h 6533995"/>
              <a:gd name="connsiteX2878" fmla="*/ 5789486 w 11830043"/>
              <a:gd name="connsiteY2878" fmla="*/ 3870190 h 6533995"/>
              <a:gd name="connsiteX2879" fmla="*/ 5799205 w 11830043"/>
              <a:gd name="connsiteY2879" fmla="*/ 3860402 h 6533995"/>
              <a:gd name="connsiteX2880" fmla="*/ 5557991 w 11830043"/>
              <a:gd name="connsiteY2880" fmla="*/ 3860402 h 6533995"/>
              <a:gd name="connsiteX2881" fmla="*/ 5567774 w 11830043"/>
              <a:gd name="connsiteY2881" fmla="*/ 3870190 h 6533995"/>
              <a:gd name="connsiteX2882" fmla="*/ 5557991 w 11830043"/>
              <a:gd name="connsiteY2882" fmla="*/ 3879913 h 6533995"/>
              <a:gd name="connsiteX2883" fmla="*/ 5548208 w 11830043"/>
              <a:gd name="connsiteY2883" fmla="*/ 3870190 h 6533995"/>
              <a:gd name="connsiteX2884" fmla="*/ 5557991 w 11830043"/>
              <a:gd name="connsiteY2884" fmla="*/ 3860402 h 6533995"/>
              <a:gd name="connsiteX2885" fmla="*/ 5316710 w 11830043"/>
              <a:gd name="connsiteY2885" fmla="*/ 3860402 h 6533995"/>
              <a:gd name="connsiteX2886" fmla="*/ 5326429 w 11830043"/>
              <a:gd name="connsiteY2886" fmla="*/ 3870190 h 6533995"/>
              <a:gd name="connsiteX2887" fmla="*/ 5316710 w 11830043"/>
              <a:gd name="connsiteY2887" fmla="*/ 3879913 h 6533995"/>
              <a:gd name="connsiteX2888" fmla="*/ 5306924 w 11830043"/>
              <a:gd name="connsiteY2888" fmla="*/ 3870190 h 6533995"/>
              <a:gd name="connsiteX2889" fmla="*/ 5316710 w 11830043"/>
              <a:gd name="connsiteY2889" fmla="*/ 3860402 h 6533995"/>
              <a:gd name="connsiteX2890" fmla="*/ 5075486 w 11830043"/>
              <a:gd name="connsiteY2890" fmla="*/ 3860402 h 6533995"/>
              <a:gd name="connsiteX2891" fmla="*/ 5085202 w 11830043"/>
              <a:gd name="connsiteY2891" fmla="*/ 3870190 h 6533995"/>
              <a:gd name="connsiteX2892" fmla="*/ 5075486 w 11830043"/>
              <a:gd name="connsiteY2892" fmla="*/ 3879913 h 6533995"/>
              <a:gd name="connsiteX2893" fmla="*/ 5065705 w 11830043"/>
              <a:gd name="connsiteY2893" fmla="*/ 3870190 h 6533995"/>
              <a:gd name="connsiteX2894" fmla="*/ 5075486 w 11830043"/>
              <a:gd name="connsiteY2894" fmla="*/ 3860402 h 6533995"/>
              <a:gd name="connsiteX2895" fmla="*/ 4834252 w 11830043"/>
              <a:gd name="connsiteY2895" fmla="*/ 3860402 h 6533995"/>
              <a:gd name="connsiteX2896" fmla="*/ 4844040 w 11830043"/>
              <a:gd name="connsiteY2896" fmla="*/ 3870190 h 6533995"/>
              <a:gd name="connsiteX2897" fmla="*/ 4834252 w 11830043"/>
              <a:gd name="connsiteY2897" fmla="*/ 3879913 h 6533995"/>
              <a:gd name="connsiteX2898" fmla="*/ 4824534 w 11830043"/>
              <a:gd name="connsiteY2898" fmla="*/ 3870190 h 6533995"/>
              <a:gd name="connsiteX2899" fmla="*/ 4834252 w 11830043"/>
              <a:gd name="connsiteY2899" fmla="*/ 3860402 h 6533995"/>
              <a:gd name="connsiteX2900" fmla="*/ 4593019 w 11830043"/>
              <a:gd name="connsiteY2900" fmla="*/ 3860402 h 6533995"/>
              <a:gd name="connsiteX2901" fmla="*/ 4602795 w 11830043"/>
              <a:gd name="connsiteY2901" fmla="*/ 3870190 h 6533995"/>
              <a:gd name="connsiteX2902" fmla="*/ 4593019 w 11830043"/>
              <a:gd name="connsiteY2902" fmla="*/ 3879913 h 6533995"/>
              <a:gd name="connsiteX2903" fmla="*/ 4583304 w 11830043"/>
              <a:gd name="connsiteY2903" fmla="*/ 3870190 h 6533995"/>
              <a:gd name="connsiteX2904" fmla="*/ 4593019 w 11830043"/>
              <a:gd name="connsiteY2904" fmla="*/ 3860402 h 6533995"/>
              <a:gd name="connsiteX2905" fmla="*/ 4351806 w 11830043"/>
              <a:gd name="connsiteY2905" fmla="*/ 3860402 h 6533995"/>
              <a:gd name="connsiteX2906" fmla="*/ 4361580 w 11830043"/>
              <a:gd name="connsiteY2906" fmla="*/ 3870190 h 6533995"/>
              <a:gd name="connsiteX2907" fmla="*/ 4351806 w 11830043"/>
              <a:gd name="connsiteY2907" fmla="*/ 3879913 h 6533995"/>
              <a:gd name="connsiteX2908" fmla="*/ 4342006 w 11830043"/>
              <a:gd name="connsiteY2908" fmla="*/ 3870190 h 6533995"/>
              <a:gd name="connsiteX2909" fmla="*/ 4351806 w 11830043"/>
              <a:gd name="connsiteY2909" fmla="*/ 3860402 h 6533995"/>
              <a:gd name="connsiteX2910" fmla="*/ 4110581 w 11830043"/>
              <a:gd name="connsiteY2910" fmla="*/ 3860402 h 6533995"/>
              <a:gd name="connsiteX2911" fmla="*/ 4120362 w 11830043"/>
              <a:gd name="connsiteY2911" fmla="*/ 3870190 h 6533995"/>
              <a:gd name="connsiteX2912" fmla="*/ 4110581 w 11830043"/>
              <a:gd name="connsiteY2912" fmla="*/ 3879913 h 6533995"/>
              <a:gd name="connsiteX2913" fmla="*/ 4100799 w 11830043"/>
              <a:gd name="connsiteY2913" fmla="*/ 3870190 h 6533995"/>
              <a:gd name="connsiteX2914" fmla="*/ 4110581 w 11830043"/>
              <a:gd name="connsiteY2914" fmla="*/ 3860402 h 6533995"/>
              <a:gd name="connsiteX2915" fmla="*/ 3869431 w 11830043"/>
              <a:gd name="connsiteY2915" fmla="*/ 3860402 h 6533995"/>
              <a:gd name="connsiteX2916" fmla="*/ 3879149 w 11830043"/>
              <a:gd name="connsiteY2916" fmla="*/ 3870190 h 6533995"/>
              <a:gd name="connsiteX2917" fmla="*/ 3869431 w 11830043"/>
              <a:gd name="connsiteY2917" fmla="*/ 3879913 h 6533995"/>
              <a:gd name="connsiteX2918" fmla="*/ 3859648 w 11830043"/>
              <a:gd name="connsiteY2918" fmla="*/ 3870190 h 6533995"/>
              <a:gd name="connsiteX2919" fmla="*/ 3869431 w 11830043"/>
              <a:gd name="connsiteY2919" fmla="*/ 3860402 h 6533995"/>
              <a:gd name="connsiteX2920" fmla="*/ 3628212 w 11830043"/>
              <a:gd name="connsiteY2920" fmla="*/ 3860402 h 6533995"/>
              <a:gd name="connsiteX2921" fmla="*/ 3637936 w 11830043"/>
              <a:gd name="connsiteY2921" fmla="*/ 3870190 h 6533995"/>
              <a:gd name="connsiteX2922" fmla="*/ 3628212 w 11830043"/>
              <a:gd name="connsiteY2922" fmla="*/ 3879913 h 6533995"/>
              <a:gd name="connsiteX2923" fmla="*/ 3618430 w 11830043"/>
              <a:gd name="connsiteY2923" fmla="*/ 3870190 h 6533995"/>
              <a:gd name="connsiteX2924" fmla="*/ 3628212 w 11830043"/>
              <a:gd name="connsiteY2924" fmla="*/ 3860402 h 6533995"/>
              <a:gd name="connsiteX2925" fmla="*/ 3386958 w 11830043"/>
              <a:gd name="connsiteY2925" fmla="*/ 3860402 h 6533995"/>
              <a:gd name="connsiteX2926" fmla="*/ 3396744 w 11830043"/>
              <a:gd name="connsiteY2926" fmla="*/ 3870190 h 6533995"/>
              <a:gd name="connsiteX2927" fmla="*/ 3386958 w 11830043"/>
              <a:gd name="connsiteY2927" fmla="*/ 3879913 h 6533995"/>
              <a:gd name="connsiteX2928" fmla="*/ 3377236 w 11830043"/>
              <a:gd name="connsiteY2928" fmla="*/ 3870190 h 6533995"/>
              <a:gd name="connsiteX2929" fmla="*/ 3386958 w 11830043"/>
              <a:gd name="connsiteY2929" fmla="*/ 3860402 h 6533995"/>
              <a:gd name="connsiteX2930" fmla="*/ 3145751 w 11830043"/>
              <a:gd name="connsiteY2930" fmla="*/ 3860402 h 6533995"/>
              <a:gd name="connsiteX2931" fmla="*/ 3155533 w 11830043"/>
              <a:gd name="connsiteY2931" fmla="*/ 3870190 h 6533995"/>
              <a:gd name="connsiteX2932" fmla="*/ 3145751 w 11830043"/>
              <a:gd name="connsiteY2932" fmla="*/ 3879913 h 6533995"/>
              <a:gd name="connsiteX2933" fmla="*/ 3136033 w 11830043"/>
              <a:gd name="connsiteY2933" fmla="*/ 3870190 h 6533995"/>
              <a:gd name="connsiteX2934" fmla="*/ 3145751 w 11830043"/>
              <a:gd name="connsiteY2934" fmla="*/ 3860402 h 6533995"/>
              <a:gd name="connsiteX2935" fmla="*/ 2904573 w 11830043"/>
              <a:gd name="connsiteY2935" fmla="*/ 3860402 h 6533995"/>
              <a:gd name="connsiteX2936" fmla="*/ 2914356 w 11830043"/>
              <a:gd name="connsiteY2936" fmla="*/ 3870190 h 6533995"/>
              <a:gd name="connsiteX2937" fmla="*/ 2904573 w 11830043"/>
              <a:gd name="connsiteY2937" fmla="*/ 3879913 h 6533995"/>
              <a:gd name="connsiteX2938" fmla="*/ 2894791 w 11830043"/>
              <a:gd name="connsiteY2938" fmla="*/ 3870190 h 6533995"/>
              <a:gd name="connsiteX2939" fmla="*/ 2904573 w 11830043"/>
              <a:gd name="connsiteY2939" fmla="*/ 3860402 h 6533995"/>
              <a:gd name="connsiteX2940" fmla="*/ 2663275 w 11830043"/>
              <a:gd name="connsiteY2940" fmla="*/ 3860402 h 6533995"/>
              <a:gd name="connsiteX2941" fmla="*/ 2672998 w 11830043"/>
              <a:gd name="connsiteY2941" fmla="*/ 3870190 h 6533995"/>
              <a:gd name="connsiteX2942" fmla="*/ 2663275 w 11830043"/>
              <a:gd name="connsiteY2942" fmla="*/ 3879913 h 6533995"/>
              <a:gd name="connsiteX2943" fmla="*/ 2653492 w 11830043"/>
              <a:gd name="connsiteY2943" fmla="*/ 3870190 h 6533995"/>
              <a:gd name="connsiteX2944" fmla="*/ 2663275 w 11830043"/>
              <a:gd name="connsiteY2944" fmla="*/ 3860402 h 6533995"/>
              <a:gd name="connsiteX2945" fmla="*/ 2422037 w 11830043"/>
              <a:gd name="connsiteY2945" fmla="*/ 3860402 h 6533995"/>
              <a:gd name="connsiteX2946" fmla="*/ 2431754 w 11830043"/>
              <a:gd name="connsiteY2946" fmla="*/ 3870190 h 6533995"/>
              <a:gd name="connsiteX2947" fmla="*/ 2422037 w 11830043"/>
              <a:gd name="connsiteY2947" fmla="*/ 3879913 h 6533995"/>
              <a:gd name="connsiteX2948" fmla="*/ 2412257 w 11830043"/>
              <a:gd name="connsiteY2948" fmla="*/ 3870190 h 6533995"/>
              <a:gd name="connsiteX2949" fmla="*/ 2422037 w 11830043"/>
              <a:gd name="connsiteY2949" fmla="*/ 3860402 h 6533995"/>
              <a:gd name="connsiteX2950" fmla="*/ 2180788 w 11830043"/>
              <a:gd name="connsiteY2950" fmla="*/ 3860402 h 6533995"/>
              <a:gd name="connsiteX2951" fmla="*/ 2190580 w 11830043"/>
              <a:gd name="connsiteY2951" fmla="*/ 3870190 h 6533995"/>
              <a:gd name="connsiteX2952" fmla="*/ 2180788 w 11830043"/>
              <a:gd name="connsiteY2952" fmla="*/ 3879913 h 6533995"/>
              <a:gd name="connsiteX2953" fmla="*/ 2171085 w 11830043"/>
              <a:gd name="connsiteY2953" fmla="*/ 3870190 h 6533995"/>
              <a:gd name="connsiteX2954" fmla="*/ 2180788 w 11830043"/>
              <a:gd name="connsiteY2954" fmla="*/ 3860402 h 6533995"/>
              <a:gd name="connsiteX2955" fmla="*/ 1939582 w 11830043"/>
              <a:gd name="connsiteY2955" fmla="*/ 3860402 h 6533995"/>
              <a:gd name="connsiteX2956" fmla="*/ 1949366 w 11830043"/>
              <a:gd name="connsiteY2956" fmla="*/ 3870190 h 6533995"/>
              <a:gd name="connsiteX2957" fmla="*/ 1939582 w 11830043"/>
              <a:gd name="connsiteY2957" fmla="*/ 3879913 h 6533995"/>
              <a:gd name="connsiteX2958" fmla="*/ 1929861 w 11830043"/>
              <a:gd name="connsiteY2958" fmla="*/ 3870190 h 6533995"/>
              <a:gd name="connsiteX2959" fmla="*/ 1939582 w 11830043"/>
              <a:gd name="connsiteY2959" fmla="*/ 3860402 h 6533995"/>
              <a:gd name="connsiteX2960" fmla="*/ 1698332 w 11830043"/>
              <a:gd name="connsiteY2960" fmla="*/ 3860402 h 6533995"/>
              <a:gd name="connsiteX2961" fmla="*/ 1708118 w 11830043"/>
              <a:gd name="connsiteY2961" fmla="*/ 3870190 h 6533995"/>
              <a:gd name="connsiteX2962" fmla="*/ 1698332 w 11830043"/>
              <a:gd name="connsiteY2962" fmla="*/ 3879913 h 6533995"/>
              <a:gd name="connsiteX2963" fmla="*/ 1688547 w 11830043"/>
              <a:gd name="connsiteY2963" fmla="*/ 3870190 h 6533995"/>
              <a:gd name="connsiteX2964" fmla="*/ 1698332 w 11830043"/>
              <a:gd name="connsiteY2964" fmla="*/ 3860402 h 6533995"/>
              <a:gd name="connsiteX2965" fmla="*/ 1457108 w 11830043"/>
              <a:gd name="connsiteY2965" fmla="*/ 3860402 h 6533995"/>
              <a:gd name="connsiteX2966" fmla="*/ 1466827 w 11830043"/>
              <a:gd name="connsiteY2966" fmla="*/ 3870190 h 6533995"/>
              <a:gd name="connsiteX2967" fmla="*/ 1457108 w 11830043"/>
              <a:gd name="connsiteY2967" fmla="*/ 3879913 h 6533995"/>
              <a:gd name="connsiteX2968" fmla="*/ 1447323 w 11830043"/>
              <a:gd name="connsiteY2968" fmla="*/ 3870190 h 6533995"/>
              <a:gd name="connsiteX2969" fmla="*/ 1457108 w 11830043"/>
              <a:gd name="connsiteY2969" fmla="*/ 3860402 h 6533995"/>
              <a:gd name="connsiteX2970" fmla="*/ 1215886 w 11830043"/>
              <a:gd name="connsiteY2970" fmla="*/ 3860402 h 6533995"/>
              <a:gd name="connsiteX2971" fmla="*/ 1225670 w 11830043"/>
              <a:gd name="connsiteY2971" fmla="*/ 3870190 h 6533995"/>
              <a:gd name="connsiteX2972" fmla="*/ 1215886 w 11830043"/>
              <a:gd name="connsiteY2972" fmla="*/ 3879913 h 6533995"/>
              <a:gd name="connsiteX2973" fmla="*/ 1206166 w 11830043"/>
              <a:gd name="connsiteY2973" fmla="*/ 3870190 h 6533995"/>
              <a:gd name="connsiteX2974" fmla="*/ 1215886 w 11830043"/>
              <a:gd name="connsiteY2974" fmla="*/ 3860402 h 6533995"/>
              <a:gd name="connsiteX2975" fmla="*/ 974666 w 11830043"/>
              <a:gd name="connsiteY2975" fmla="*/ 3860402 h 6533995"/>
              <a:gd name="connsiteX2976" fmla="*/ 984450 w 11830043"/>
              <a:gd name="connsiteY2976" fmla="*/ 3870190 h 6533995"/>
              <a:gd name="connsiteX2977" fmla="*/ 974666 w 11830043"/>
              <a:gd name="connsiteY2977" fmla="*/ 3879913 h 6533995"/>
              <a:gd name="connsiteX2978" fmla="*/ 964946 w 11830043"/>
              <a:gd name="connsiteY2978" fmla="*/ 3870190 h 6533995"/>
              <a:gd name="connsiteX2979" fmla="*/ 974666 w 11830043"/>
              <a:gd name="connsiteY2979" fmla="*/ 3860402 h 6533995"/>
              <a:gd name="connsiteX2980" fmla="*/ 733446 w 11830043"/>
              <a:gd name="connsiteY2980" fmla="*/ 3860402 h 6533995"/>
              <a:gd name="connsiteX2981" fmla="*/ 743166 w 11830043"/>
              <a:gd name="connsiteY2981" fmla="*/ 3870190 h 6533995"/>
              <a:gd name="connsiteX2982" fmla="*/ 733446 w 11830043"/>
              <a:gd name="connsiteY2982" fmla="*/ 3879913 h 6533995"/>
              <a:gd name="connsiteX2983" fmla="*/ 723662 w 11830043"/>
              <a:gd name="connsiteY2983" fmla="*/ 3870190 h 6533995"/>
              <a:gd name="connsiteX2984" fmla="*/ 733446 w 11830043"/>
              <a:gd name="connsiteY2984" fmla="*/ 3860402 h 6533995"/>
              <a:gd name="connsiteX2985" fmla="*/ 492225 w 11830043"/>
              <a:gd name="connsiteY2985" fmla="*/ 3860402 h 6533995"/>
              <a:gd name="connsiteX2986" fmla="*/ 501945 w 11830043"/>
              <a:gd name="connsiteY2986" fmla="*/ 3870190 h 6533995"/>
              <a:gd name="connsiteX2987" fmla="*/ 492225 w 11830043"/>
              <a:gd name="connsiteY2987" fmla="*/ 3879913 h 6533995"/>
              <a:gd name="connsiteX2988" fmla="*/ 482441 w 11830043"/>
              <a:gd name="connsiteY2988" fmla="*/ 3870190 h 6533995"/>
              <a:gd name="connsiteX2989" fmla="*/ 492225 w 11830043"/>
              <a:gd name="connsiteY2989" fmla="*/ 3860402 h 6533995"/>
              <a:gd name="connsiteX2990" fmla="*/ 251006 w 11830043"/>
              <a:gd name="connsiteY2990" fmla="*/ 3860402 h 6533995"/>
              <a:gd name="connsiteX2991" fmla="*/ 260790 w 11830043"/>
              <a:gd name="connsiteY2991" fmla="*/ 3870190 h 6533995"/>
              <a:gd name="connsiteX2992" fmla="*/ 251006 w 11830043"/>
              <a:gd name="connsiteY2992" fmla="*/ 3879913 h 6533995"/>
              <a:gd name="connsiteX2993" fmla="*/ 241286 w 11830043"/>
              <a:gd name="connsiteY2993" fmla="*/ 3870190 h 6533995"/>
              <a:gd name="connsiteX2994" fmla="*/ 251006 w 11830043"/>
              <a:gd name="connsiteY2994" fmla="*/ 3860402 h 6533995"/>
              <a:gd name="connsiteX2995" fmla="*/ 9722 w 11830043"/>
              <a:gd name="connsiteY2995" fmla="*/ 3860402 h 6533995"/>
              <a:gd name="connsiteX2996" fmla="*/ 19506 w 11830043"/>
              <a:gd name="connsiteY2996" fmla="*/ 3870190 h 6533995"/>
              <a:gd name="connsiteX2997" fmla="*/ 9722 w 11830043"/>
              <a:gd name="connsiteY2997" fmla="*/ 3879913 h 6533995"/>
              <a:gd name="connsiteX2998" fmla="*/ 3 w 11830043"/>
              <a:gd name="connsiteY2998" fmla="*/ 3870190 h 6533995"/>
              <a:gd name="connsiteX2999" fmla="*/ 9722 w 11830043"/>
              <a:gd name="connsiteY2999" fmla="*/ 3860402 h 6533995"/>
              <a:gd name="connsiteX3000" fmla="*/ 11820259 w 11830043"/>
              <a:gd name="connsiteY3000" fmla="*/ 3619151 h 6533995"/>
              <a:gd name="connsiteX3001" fmla="*/ 11830043 w 11830043"/>
              <a:gd name="connsiteY3001" fmla="*/ 3628875 h 6533995"/>
              <a:gd name="connsiteX3002" fmla="*/ 11820259 w 11830043"/>
              <a:gd name="connsiteY3002" fmla="*/ 3638662 h 6533995"/>
              <a:gd name="connsiteX3003" fmla="*/ 11810539 w 11830043"/>
              <a:gd name="connsiteY3003" fmla="*/ 3628875 h 6533995"/>
              <a:gd name="connsiteX3004" fmla="*/ 11820259 w 11830043"/>
              <a:gd name="connsiteY3004" fmla="*/ 3619151 h 6533995"/>
              <a:gd name="connsiteX3005" fmla="*/ 11579030 w 11830043"/>
              <a:gd name="connsiteY3005" fmla="*/ 3619151 h 6533995"/>
              <a:gd name="connsiteX3006" fmla="*/ 11588815 w 11830043"/>
              <a:gd name="connsiteY3006" fmla="*/ 3628875 h 6533995"/>
              <a:gd name="connsiteX3007" fmla="*/ 11579030 w 11830043"/>
              <a:gd name="connsiteY3007" fmla="*/ 3638662 h 6533995"/>
              <a:gd name="connsiteX3008" fmla="*/ 11569310 w 11830043"/>
              <a:gd name="connsiteY3008" fmla="*/ 3628875 h 6533995"/>
              <a:gd name="connsiteX3009" fmla="*/ 11579030 w 11830043"/>
              <a:gd name="connsiteY3009" fmla="*/ 3619151 h 6533995"/>
              <a:gd name="connsiteX3010" fmla="*/ 11337802 w 11830043"/>
              <a:gd name="connsiteY3010" fmla="*/ 3619151 h 6533995"/>
              <a:gd name="connsiteX3011" fmla="*/ 11347587 w 11830043"/>
              <a:gd name="connsiteY3011" fmla="*/ 3628875 h 6533995"/>
              <a:gd name="connsiteX3012" fmla="*/ 11337802 w 11830043"/>
              <a:gd name="connsiteY3012" fmla="*/ 3638662 h 6533995"/>
              <a:gd name="connsiteX3013" fmla="*/ 11328082 w 11830043"/>
              <a:gd name="connsiteY3013" fmla="*/ 3628875 h 6533995"/>
              <a:gd name="connsiteX3014" fmla="*/ 11337802 w 11830043"/>
              <a:gd name="connsiteY3014" fmla="*/ 3619151 h 6533995"/>
              <a:gd name="connsiteX3015" fmla="*/ 11096574 w 11830043"/>
              <a:gd name="connsiteY3015" fmla="*/ 3619151 h 6533995"/>
              <a:gd name="connsiteX3016" fmla="*/ 11106294 w 11830043"/>
              <a:gd name="connsiteY3016" fmla="*/ 3628875 h 6533995"/>
              <a:gd name="connsiteX3017" fmla="*/ 11096574 w 11830043"/>
              <a:gd name="connsiteY3017" fmla="*/ 3638662 h 6533995"/>
              <a:gd name="connsiteX3018" fmla="*/ 11086790 w 11830043"/>
              <a:gd name="connsiteY3018" fmla="*/ 3628875 h 6533995"/>
              <a:gd name="connsiteX3019" fmla="*/ 11096574 w 11830043"/>
              <a:gd name="connsiteY3019" fmla="*/ 3619151 h 6533995"/>
              <a:gd name="connsiteX3020" fmla="*/ 10855345 w 11830043"/>
              <a:gd name="connsiteY3020" fmla="*/ 3619151 h 6533995"/>
              <a:gd name="connsiteX3021" fmla="*/ 10865065 w 11830043"/>
              <a:gd name="connsiteY3021" fmla="*/ 3628875 h 6533995"/>
              <a:gd name="connsiteX3022" fmla="*/ 10855345 w 11830043"/>
              <a:gd name="connsiteY3022" fmla="*/ 3638662 h 6533995"/>
              <a:gd name="connsiteX3023" fmla="*/ 10845625 w 11830043"/>
              <a:gd name="connsiteY3023" fmla="*/ 3628875 h 6533995"/>
              <a:gd name="connsiteX3024" fmla="*/ 10855345 w 11830043"/>
              <a:gd name="connsiteY3024" fmla="*/ 3619151 h 6533995"/>
              <a:gd name="connsiteX3025" fmla="*/ 10614116 w 11830043"/>
              <a:gd name="connsiteY3025" fmla="*/ 3619151 h 6533995"/>
              <a:gd name="connsiteX3026" fmla="*/ 10623901 w 11830043"/>
              <a:gd name="connsiteY3026" fmla="*/ 3628875 h 6533995"/>
              <a:gd name="connsiteX3027" fmla="*/ 10614116 w 11830043"/>
              <a:gd name="connsiteY3027" fmla="*/ 3638662 h 6533995"/>
              <a:gd name="connsiteX3028" fmla="*/ 10604396 w 11830043"/>
              <a:gd name="connsiteY3028" fmla="*/ 3628875 h 6533995"/>
              <a:gd name="connsiteX3029" fmla="*/ 10614116 w 11830043"/>
              <a:gd name="connsiteY3029" fmla="*/ 3619151 h 6533995"/>
              <a:gd name="connsiteX3030" fmla="*/ 10372888 w 11830043"/>
              <a:gd name="connsiteY3030" fmla="*/ 3619151 h 6533995"/>
              <a:gd name="connsiteX3031" fmla="*/ 10382673 w 11830043"/>
              <a:gd name="connsiteY3031" fmla="*/ 3628875 h 6533995"/>
              <a:gd name="connsiteX3032" fmla="*/ 10372888 w 11830043"/>
              <a:gd name="connsiteY3032" fmla="*/ 3638662 h 6533995"/>
              <a:gd name="connsiteX3033" fmla="*/ 10363168 w 11830043"/>
              <a:gd name="connsiteY3033" fmla="*/ 3628875 h 6533995"/>
              <a:gd name="connsiteX3034" fmla="*/ 10372888 w 11830043"/>
              <a:gd name="connsiteY3034" fmla="*/ 3619151 h 6533995"/>
              <a:gd name="connsiteX3035" fmla="*/ 10131660 w 11830043"/>
              <a:gd name="connsiteY3035" fmla="*/ 3619151 h 6533995"/>
              <a:gd name="connsiteX3036" fmla="*/ 10141444 w 11830043"/>
              <a:gd name="connsiteY3036" fmla="*/ 3628875 h 6533995"/>
              <a:gd name="connsiteX3037" fmla="*/ 10131660 w 11830043"/>
              <a:gd name="connsiteY3037" fmla="*/ 3638662 h 6533995"/>
              <a:gd name="connsiteX3038" fmla="*/ 10121940 w 11830043"/>
              <a:gd name="connsiteY3038" fmla="*/ 3628875 h 6533995"/>
              <a:gd name="connsiteX3039" fmla="*/ 10131660 w 11830043"/>
              <a:gd name="connsiteY3039" fmla="*/ 3619151 h 6533995"/>
              <a:gd name="connsiteX3040" fmla="*/ 9890432 w 11830043"/>
              <a:gd name="connsiteY3040" fmla="*/ 3619151 h 6533995"/>
              <a:gd name="connsiteX3041" fmla="*/ 9900152 w 11830043"/>
              <a:gd name="connsiteY3041" fmla="*/ 3628875 h 6533995"/>
              <a:gd name="connsiteX3042" fmla="*/ 9890432 w 11830043"/>
              <a:gd name="connsiteY3042" fmla="*/ 3638662 h 6533995"/>
              <a:gd name="connsiteX3043" fmla="*/ 9880648 w 11830043"/>
              <a:gd name="connsiteY3043" fmla="*/ 3628875 h 6533995"/>
              <a:gd name="connsiteX3044" fmla="*/ 9890432 w 11830043"/>
              <a:gd name="connsiteY3044" fmla="*/ 3619151 h 6533995"/>
              <a:gd name="connsiteX3045" fmla="*/ 9649203 w 11830043"/>
              <a:gd name="connsiteY3045" fmla="*/ 3619151 h 6533995"/>
              <a:gd name="connsiteX3046" fmla="*/ 9658923 w 11830043"/>
              <a:gd name="connsiteY3046" fmla="*/ 3628875 h 6533995"/>
              <a:gd name="connsiteX3047" fmla="*/ 9649203 w 11830043"/>
              <a:gd name="connsiteY3047" fmla="*/ 3638662 h 6533995"/>
              <a:gd name="connsiteX3048" fmla="*/ 9639483 w 11830043"/>
              <a:gd name="connsiteY3048" fmla="*/ 3628875 h 6533995"/>
              <a:gd name="connsiteX3049" fmla="*/ 9649203 w 11830043"/>
              <a:gd name="connsiteY3049" fmla="*/ 3619151 h 6533995"/>
              <a:gd name="connsiteX3050" fmla="*/ 9417695 w 11830043"/>
              <a:gd name="connsiteY3050" fmla="*/ 3619151 h 6533995"/>
              <a:gd name="connsiteX3051" fmla="*/ 9427416 w 11830043"/>
              <a:gd name="connsiteY3051" fmla="*/ 3628875 h 6533995"/>
              <a:gd name="connsiteX3052" fmla="*/ 9417695 w 11830043"/>
              <a:gd name="connsiteY3052" fmla="*/ 3638662 h 6533995"/>
              <a:gd name="connsiteX3053" fmla="*/ 9407911 w 11830043"/>
              <a:gd name="connsiteY3053" fmla="*/ 3628875 h 6533995"/>
              <a:gd name="connsiteX3054" fmla="*/ 9417695 w 11830043"/>
              <a:gd name="connsiteY3054" fmla="*/ 3619151 h 6533995"/>
              <a:gd name="connsiteX3055" fmla="*/ 9176467 w 11830043"/>
              <a:gd name="connsiteY3055" fmla="*/ 3619151 h 6533995"/>
              <a:gd name="connsiteX3056" fmla="*/ 9186187 w 11830043"/>
              <a:gd name="connsiteY3056" fmla="*/ 3628875 h 6533995"/>
              <a:gd name="connsiteX3057" fmla="*/ 9176467 w 11830043"/>
              <a:gd name="connsiteY3057" fmla="*/ 3638662 h 6533995"/>
              <a:gd name="connsiteX3058" fmla="*/ 9166683 w 11830043"/>
              <a:gd name="connsiteY3058" fmla="*/ 3628875 h 6533995"/>
              <a:gd name="connsiteX3059" fmla="*/ 9176467 w 11830043"/>
              <a:gd name="connsiteY3059" fmla="*/ 3619151 h 6533995"/>
              <a:gd name="connsiteX3060" fmla="*/ 8935237 w 11830043"/>
              <a:gd name="connsiteY3060" fmla="*/ 3619151 h 6533995"/>
              <a:gd name="connsiteX3061" fmla="*/ 8944958 w 11830043"/>
              <a:gd name="connsiteY3061" fmla="*/ 3628875 h 6533995"/>
              <a:gd name="connsiteX3062" fmla="*/ 8935237 w 11830043"/>
              <a:gd name="connsiteY3062" fmla="*/ 3638662 h 6533995"/>
              <a:gd name="connsiteX3063" fmla="*/ 8925454 w 11830043"/>
              <a:gd name="connsiteY3063" fmla="*/ 3628875 h 6533995"/>
              <a:gd name="connsiteX3064" fmla="*/ 8935237 w 11830043"/>
              <a:gd name="connsiteY3064" fmla="*/ 3619151 h 6533995"/>
              <a:gd name="connsiteX3065" fmla="*/ 8694009 w 11830043"/>
              <a:gd name="connsiteY3065" fmla="*/ 3619151 h 6533995"/>
              <a:gd name="connsiteX3066" fmla="*/ 8703730 w 11830043"/>
              <a:gd name="connsiteY3066" fmla="*/ 3628875 h 6533995"/>
              <a:gd name="connsiteX3067" fmla="*/ 8694009 w 11830043"/>
              <a:gd name="connsiteY3067" fmla="*/ 3638662 h 6533995"/>
              <a:gd name="connsiteX3068" fmla="*/ 8684289 w 11830043"/>
              <a:gd name="connsiteY3068" fmla="*/ 3628875 h 6533995"/>
              <a:gd name="connsiteX3069" fmla="*/ 8694009 w 11830043"/>
              <a:gd name="connsiteY3069" fmla="*/ 3619151 h 6533995"/>
              <a:gd name="connsiteX3070" fmla="*/ 8452781 w 11830043"/>
              <a:gd name="connsiteY3070" fmla="*/ 3619151 h 6533995"/>
              <a:gd name="connsiteX3071" fmla="*/ 8462566 w 11830043"/>
              <a:gd name="connsiteY3071" fmla="*/ 3628875 h 6533995"/>
              <a:gd name="connsiteX3072" fmla="*/ 8452781 w 11830043"/>
              <a:gd name="connsiteY3072" fmla="*/ 3638662 h 6533995"/>
              <a:gd name="connsiteX3073" fmla="*/ 8443061 w 11830043"/>
              <a:gd name="connsiteY3073" fmla="*/ 3628875 h 6533995"/>
              <a:gd name="connsiteX3074" fmla="*/ 8452781 w 11830043"/>
              <a:gd name="connsiteY3074" fmla="*/ 3619151 h 6533995"/>
              <a:gd name="connsiteX3075" fmla="*/ 8211553 w 11830043"/>
              <a:gd name="connsiteY3075" fmla="*/ 3619151 h 6533995"/>
              <a:gd name="connsiteX3076" fmla="*/ 8221273 w 11830043"/>
              <a:gd name="connsiteY3076" fmla="*/ 3628875 h 6533995"/>
              <a:gd name="connsiteX3077" fmla="*/ 8211553 w 11830043"/>
              <a:gd name="connsiteY3077" fmla="*/ 3638662 h 6533995"/>
              <a:gd name="connsiteX3078" fmla="*/ 8201769 w 11830043"/>
              <a:gd name="connsiteY3078" fmla="*/ 3628875 h 6533995"/>
              <a:gd name="connsiteX3079" fmla="*/ 8211553 w 11830043"/>
              <a:gd name="connsiteY3079" fmla="*/ 3619151 h 6533995"/>
              <a:gd name="connsiteX3080" fmla="*/ 7970260 w 11830043"/>
              <a:gd name="connsiteY3080" fmla="*/ 3619151 h 6533995"/>
              <a:gd name="connsiteX3081" fmla="*/ 7980044 w 11830043"/>
              <a:gd name="connsiteY3081" fmla="*/ 3628875 h 6533995"/>
              <a:gd name="connsiteX3082" fmla="*/ 7970260 w 11830043"/>
              <a:gd name="connsiteY3082" fmla="*/ 3638662 h 6533995"/>
              <a:gd name="connsiteX3083" fmla="*/ 7960477 w 11830043"/>
              <a:gd name="connsiteY3083" fmla="*/ 3628875 h 6533995"/>
              <a:gd name="connsiteX3084" fmla="*/ 7970260 w 11830043"/>
              <a:gd name="connsiteY3084" fmla="*/ 3619151 h 6533995"/>
              <a:gd name="connsiteX3085" fmla="*/ 7729032 w 11830043"/>
              <a:gd name="connsiteY3085" fmla="*/ 3619151 h 6533995"/>
              <a:gd name="connsiteX3086" fmla="*/ 7738753 w 11830043"/>
              <a:gd name="connsiteY3086" fmla="*/ 3628875 h 6533995"/>
              <a:gd name="connsiteX3087" fmla="*/ 7729032 w 11830043"/>
              <a:gd name="connsiteY3087" fmla="*/ 3638662 h 6533995"/>
              <a:gd name="connsiteX3088" fmla="*/ 7719249 w 11830043"/>
              <a:gd name="connsiteY3088" fmla="*/ 3628875 h 6533995"/>
              <a:gd name="connsiteX3089" fmla="*/ 7729032 w 11830043"/>
              <a:gd name="connsiteY3089" fmla="*/ 3619151 h 6533995"/>
              <a:gd name="connsiteX3090" fmla="*/ 7487803 w 11830043"/>
              <a:gd name="connsiteY3090" fmla="*/ 3619151 h 6533995"/>
              <a:gd name="connsiteX3091" fmla="*/ 7497524 w 11830043"/>
              <a:gd name="connsiteY3091" fmla="*/ 3628875 h 6533995"/>
              <a:gd name="connsiteX3092" fmla="*/ 7487803 w 11830043"/>
              <a:gd name="connsiteY3092" fmla="*/ 3638662 h 6533995"/>
              <a:gd name="connsiteX3093" fmla="*/ 7478019 w 11830043"/>
              <a:gd name="connsiteY3093" fmla="*/ 3628875 h 6533995"/>
              <a:gd name="connsiteX3094" fmla="*/ 7487803 w 11830043"/>
              <a:gd name="connsiteY3094" fmla="*/ 3619151 h 6533995"/>
              <a:gd name="connsiteX3095" fmla="*/ 7246575 w 11830043"/>
              <a:gd name="connsiteY3095" fmla="*/ 3619151 h 6533995"/>
              <a:gd name="connsiteX3096" fmla="*/ 7256359 w 11830043"/>
              <a:gd name="connsiteY3096" fmla="*/ 3628875 h 6533995"/>
              <a:gd name="connsiteX3097" fmla="*/ 7246575 w 11830043"/>
              <a:gd name="connsiteY3097" fmla="*/ 3638662 h 6533995"/>
              <a:gd name="connsiteX3098" fmla="*/ 7236855 w 11830043"/>
              <a:gd name="connsiteY3098" fmla="*/ 3628875 h 6533995"/>
              <a:gd name="connsiteX3099" fmla="*/ 7246575 w 11830043"/>
              <a:gd name="connsiteY3099" fmla="*/ 3619151 h 6533995"/>
              <a:gd name="connsiteX3100" fmla="*/ 7005346 w 11830043"/>
              <a:gd name="connsiteY3100" fmla="*/ 3619151 h 6533995"/>
              <a:gd name="connsiteX3101" fmla="*/ 7015130 w 11830043"/>
              <a:gd name="connsiteY3101" fmla="*/ 3628875 h 6533995"/>
              <a:gd name="connsiteX3102" fmla="*/ 7005346 w 11830043"/>
              <a:gd name="connsiteY3102" fmla="*/ 3638662 h 6533995"/>
              <a:gd name="connsiteX3103" fmla="*/ 6995626 w 11830043"/>
              <a:gd name="connsiteY3103" fmla="*/ 3628875 h 6533995"/>
              <a:gd name="connsiteX3104" fmla="*/ 7005346 w 11830043"/>
              <a:gd name="connsiteY3104" fmla="*/ 3619151 h 6533995"/>
              <a:gd name="connsiteX3105" fmla="*/ 6764118 w 11830043"/>
              <a:gd name="connsiteY3105" fmla="*/ 3619151 h 6533995"/>
              <a:gd name="connsiteX3106" fmla="*/ 6773902 w 11830043"/>
              <a:gd name="connsiteY3106" fmla="*/ 3628875 h 6533995"/>
              <a:gd name="connsiteX3107" fmla="*/ 6764118 w 11830043"/>
              <a:gd name="connsiteY3107" fmla="*/ 3638662 h 6533995"/>
              <a:gd name="connsiteX3108" fmla="*/ 6754335 w 11830043"/>
              <a:gd name="connsiteY3108" fmla="*/ 3628875 h 6533995"/>
              <a:gd name="connsiteX3109" fmla="*/ 6764118 w 11830043"/>
              <a:gd name="connsiteY3109" fmla="*/ 3619151 h 6533995"/>
              <a:gd name="connsiteX3110" fmla="*/ 6522889 w 11830043"/>
              <a:gd name="connsiteY3110" fmla="*/ 3619151 h 6533995"/>
              <a:gd name="connsiteX3111" fmla="*/ 6532610 w 11830043"/>
              <a:gd name="connsiteY3111" fmla="*/ 3628875 h 6533995"/>
              <a:gd name="connsiteX3112" fmla="*/ 6522889 w 11830043"/>
              <a:gd name="connsiteY3112" fmla="*/ 3638662 h 6533995"/>
              <a:gd name="connsiteX3113" fmla="*/ 6513105 w 11830043"/>
              <a:gd name="connsiteY3113" fmla="*/ 3628875 h 6533995"/>
              <a:gd name="connsiteX3114" fmla="*/ 6522889 w 11830043"/>
              <a:gd name="connsiteY3114" fmla="*/ 3619151 h 6533995"/>
              <a:gd name="connsiteX3115" fmla="*/ 6281661 w 11830043"/>
              <a:gd name="connsiteY3115" fmla="*/ 3619151 h 6533995"/>
              <a:gd name="connsiteX3116" fmla="*/ 6291381 w 11830043"/>
              <a:gd name="connsiteY3116" fmla="*/ 3628875 h 6533995"/>
              <a:gd name="connsiteX3117" fmla="*/ 6281661 w 11830043"/>
              <a:gd name="connsiteY3117" fmla="*/ 3638662 h 6533995"/>
              <a:gd name="connsiteX3118" fmla="*/ 6271877 w 11830043"/>
              <a:gd name="connsiteY3118" fmla="*/ 3628875 h 6533995"/>
              <a:gd name="connsiteX3119" fmla="*/ 6281661 w 11830043"/>
              <a:gd name="connsiteY3119" fmla="*/ 3619151 h 6533995"/>
              <a:gd name="connsiteX3120" fmla="*/ 6040432 w 11830043"/>
              <a:gd name="connsiteY3120" fmla="*/ 3619151 h 6533995"/>
              <a:gd name="connsiteX3121" fmla="*/ 6050216 w 11830043"/>
              <a:gd name="connsiteY3121" fmla="*/ 3628875 h 6533995"/>
              <a:gd name="connsiteX3122" fmla="*/ 6040432 w 11830043"/>
              <a:gd name="connsiteY3122" fmla="*/ 3638662 h 6533995"/>
              <a:gd name="connsiteX3123" fmla="*/ 6030712 w 11830043"/>
              <a:gd name="connsiteY3123" fmla="*/ 3628875 h 6533995"/>
              <a:gd name="connsiteX3124" fmla="*/ 6040432 w 11830043"/>
              <a:gd name="connsiteY3124" fmla="*/ 3619151 h 6533995"/>
              <a:gd name="connsiteX3125" fmla="*/ 5799205 w 11830043"/>
              <a:gd name="connsiteY3125" fmla="*/ 3619151 h 6533995"/>
              <a:gd name="connsiteX3126" fmla="*/ 5808989 w 11830043"/>
              <a:gd name="connsiteY3126" fmla="*/ 3628875 h 6533995"/>
              <a:gd name="connsiteX3127" fmla="*/ 5799205 w 11830043"/>
              <a:gd name="connsiteY3127" fmla="*/ 3638662 h 6533995"/>
              <a:gd name="connsiteX3128" fmla="*/ 5789486 w 11830043"/>
              <a:gd name="connsiteY3128" fmla="*/ 3628875 h 6533995"/>
              <a:gd name="connsiteX3129" fmla="*/ 5799205 w 11830043"/>
              <a:gd name="connsiteY3129" fmla="*/ 3619151 h 6533995"/>
              <a:gd name="connsiteX3130" fmla="*/ 5557991 w 11830043"/>
              <a:gd name="connsiteY3130" fmla="*/ 3619151 h 6533995"/>
              <a:gd name="connsiteX3131" fmla="*/ 5567774 w 11830043"/>
              <a:gd name="connsiteY3131" fmla="*/ 3628875 h 6533995"/>
              <a:gd name="connsiteX3132" fmla="*/ 5557991 w 11830043"/>
              <a:gd name="connsiteY3132" fmla="*/ 3638662 h 6533995"/>
              <a:gd name="connsiteX3133" fmla="*/ 5548208 w 11830043"/>
              <a:gd name="connsiteY3133" fmla="*/ 3628875 h 6533995"/>
              <a:gd name="connsiteX3134" fmla="*/ 5557991 w 11830043"/>
              <a:gd name="connsiteY3134" fmla="*/ 3619151 h 6533995"/>
              <a:gd name="connsiteX3135" fmla="*/ 5316710 w 11830043"/>
              <a:gd name="connsiteY3135" fmla="*/ 3619151 h 6533995"/>
              <a:gd name="connsiteX3136" fmla="*/ 5326429 w 11830043"/>
              <a:gd name="connsiteY3136" fmla="*/ 3628875 h 6533995"/>
              <a:gd name="connsiteX3137" fmla="*/ 5316710 w 11830043"/>
              <a:gd name="connsiteY3137" fmla="*/ 3638662 h 6533995"/>
              <a:gd name="connsiteX3138" fmla="*/ 5306924 w 11830043"/>
              <a:gd name="connsiteY3138" fmla="*/ 3628875 h 6533995"/>
              <a:gd name="connsiteX3139" fmla="*/ 5316710 w 11830043"/>
              <a:gd name="connsiteY3139" fmla="*/ 3619151 h 6533995"/>
              <a:gd name="connsiteX3140" fmla="*/ 5075486 w 11830043"/>
              <a:gd name="connsiteY3140" fmla="*/ 3619151 h 6533995"/>
              <a:gd name="connsiteX3141" fmla="*/ 5085202 w 11830043"/>
              <a:gd name="connsiteY3141" fmla="*/ 3628875 h 6533995"/>
              <a:gd name="connsiteX3142" fmla="*/ 5075486 w 11830043"/>
              <a:gd name="connsiteY3142" fmla="*/ 3638662 h 6533995"/>
              <a:gd name="connsiteX3143" fmla="*/ 5065705 w 11830043"/>
              <a:gd name="connsiteY3143" fmla="*/ 3628875 h 6533995"/>
              <a:gd name="connsiteX3144" fmla="*/ 5075486 w 11830043"/>
              <a:gd name="connsiteY3144" fmla="*/ 3619151 h 6533995"/>
              <a:gd name="connsiteX3145" fmla="*/ 4834252 w 11830043"/>
              <a:gd name="connsiteY3145" fmla="*/ 3619151 h 6533995"/>
              <a:gd name="connsiteX3146" fmla="*/ 4844040 w 11830043"/>
              <a:gd name="connsiteY3146" fmla="*/ 3628875 h 6533995"/>
              <a:gd name="connsiteX3147" fmla="*/ 4834252 w 11830043"/>
              <a:gd name="connsiteY3147" fmla="*/ 3638662 h 6533995"/>
              <a:gd name="connsiteX3148" fmla="*/ 4824534 w 11830043"/>
              <a:gd name="connsiteY3148" fmla="*/ 3628875 h 6533995"/>
              <a:gd name="connsiteX3149" fmla="*/ 4834252 w 11830043"/>
              <a:gd name="connsiteY3149" fmla="*/ 3619151 h 6533995"/>
              <a:gd name="connsiteX3150" fmla="*/ 4593019 w 11830043"/>
              <a:gd name="connsiteY3150" fmla="*/ 3619151 h 6533995"/>
              <a:gd name="connsiteX3151" fmla="*/ 4602795 w 11830043"/>
              <a:gd name="connsiteY3151" fmla="*/ 3628875 h 6533995"/>
              <a:gd name="connsiteX3152" fmla="*/ 4593019 w 11830043"/>
              <a:gd name="connsiteY3152" fmla="*/ 3638662 h 6533995"/>
              <a:gd name="connsiteX3153" fmla="*/ 4583304 w 11830043"/>
              <a:gd name="connsiteY3153" fmla="*/ 3628875 h 6533995"/>
              <a:gd name="connsiteX3154" fmla="*/ 4593019 w 11830043"/>
              <a:gd name="connsiteY3154" fmla="*/ 3619151 h 6533995"/>
              <a:gd name="connsiteX3155" fmla="*/ 4351806 w 11830043"/>
              <a:gd name="connsiteY3155" fmla="*/ 3619151 h 6533995"/>
              <a:gd name="connsiteX3156" fmla="*/ 4361580 w 11830043"/>
              <a:gd name="connsiteY3156" fmla="*/ 3628875 h 6533995"/>
              <a:gd name="connsiteX3157" fmla="*/ 4351806 w 11830043"/>
              <a:gd name="connsiteY3157" fmla="*/ 3638662 h 6533995"/>
              <a:gd name="connsiteX3158" fmla="*/ 4342006 w 11830043"/>
              <a:gd name="connsiteY3158" fmla="*/ 3628875 h 6533995"/>
              <a:gd name="connsiteX3159" fmla="*/ 4351806 w 11830043"/>
              <a:gd name="connsiteY3159" fmla="*/ 3619151 h 6533995"/>
              <a:gd name="connsiteX3160" fmla="*/ 4110581 w 11830043"/>
              <a:gd name="connsiteY3160" fmla="*/ 3619151 h 6533995"/>
              <a:gd name="connsiteX3161" fmla="*/ 4120362 w 11830043"/>
              <a:gd name="connsiteY3161" fmla="*/ 3628875 h 6533995"/>
              <a:gd name="connsiteX3162" fmla="*/ 4110581 w 11830043"/>
              <a:gd name="connsiteY3162" fmla="*/ 3638662 h 6533995"/>
              <a:gd name="connsiteX3163" fmla="*/ 4100799 w 11830043"/>
              <a:gd name="connsiteY3163" fmla="*/ 3628875 h 6533995"/>
              <a:gd name="connsiteX3164" fmla="*/ 4110581 w 11830043"/>
              <a:gd name="connsiteY3164" fmla="*/ 3619151 h 6533995"/>
              <a:gd name="connsiteX3165" fmla="*/ 3869431 w 11830043"/>
              <a:gd name="connsiteY3165" fmla="*/ 3619151 h 6533995"/>
              <a:gd name="connsiteX3166" fmla="*/ 3879149 w 11830043"/>
              <a:gd name="connsiteY3166" fmla="*/ 3628875 h 6533995"/>
              <a:gd name="connsiteX3167" fmla="*/ 3869431 w 11830043"/>
              <a:gd name="connsiteY3167" fmla="*/ 3638662 h 6533995"/>
              <a:gd name="connsiteX3168" fmla="*/ 3859648 w 11830043"/>
              <a:gd name="connsiteY3168" fmla="*/ 3628875 h 6533995"/>
              <a:gd name="connsiteX3169" fmla="*/ 3869431 w 11830043"/>
              <a:gd name="connsiteY3169" fmla="*/ 3619151 h 6533995"/>
              <a:gd name="connsiteX3170" fmla="*/ 3628212 w 11830043"/>
              <a:gd name="connsiteY3170" fmla="*/ 3619151 h 6533995"/>
              <a:gd name="connsiteX3171" fmla="*/ 3637936 w 11830043"/>
              <a:gd name="connsiteY3171" fmla="*/ 3628875 h 6533995"/>
              <a:gd name="connsiteX3172" fmla="*/ 3628212 w 11830043"/>
              <a:gd name="connsiteY3172" fmla="*/ 3638662 h 6533995"/>
              <a:gd name="connsiteX3173" fmla="*/ 3618430 w 11830043"/>
              <a:gd name="connsiteY3173" fmla="*/ 3628875 h 6533995"/>
              <a:gd name="connsiteX3174" fmla="*/ 3628212 w 11830043"/>
              <a:gd name="connsiteY3174" fmla="*/ 3619151 h 6533995"/>
              <a:gd name="connsiteX3175" fmla="*/ 3386958 w 11830043"/>
              <a:gd name="connsiteY3175" fmla="*/ 3619151 h 6533995"/>
              <a:gd name="connsiteX3176" fmla="*/ 3396744 w 11830043"/>
              <a:gd name="connsiteY3176" fmla="*/ 3628875 h 6533995"/>
              <a:gd name="connsiteX3177" fmla="*/ 3386958 w 11830043"/>
              <a:gd name="connsiteY3177" fmla="*/ 3638662 h 6533995"/>
              <a:gd name="connsiteX3178" fmla="*/ 3377236 w 11830043"/>
              <a:gd name="connsiteY3178" fmla="*/ 3628875 h 6533995"/>
              <a:gd name="connsiteX3179" fmla="*/ 3386958 w 11830043"/>
              <a:gd name="connsiteY3179" fmla="*/ 3619151 h 6533995"/>
              <a:gd name="connsiteX3180" fmla="*/ 3145751 w 11830043"/>
              <a:gd name="connsiteY3180" fmla="*/ 3619151 h 6533995"/>
              <a:gd name="connsiteX3181" fmla="*/ 3155533 w 11830043"/>
              <a:gd name="connsiteY3181" fmla="*/ 3628875 h 6533995"/>
              <a:gd name="connsiteX3182" fmla="*/ 3145751 w 11830043"/>
              <a:gd name="connsiteY3182" fmla="*/ 3638662 h 6533995"/>
              <a:gd name="connsiteX3183" fmla="*/ 3136032 w 11830043"/>
              <a:gd name="connsiteY3183" fmla="*/ 3628875 h 6533995"/>
              <a:gd name="connsiteX3184" fmla="*/ 3145751 w 11830043"/>
              <a:gd name="connsiteY3184" fmla="*/ 3619151 h 6533995"/>
              <a:gd name="connsiteX3185" fmla="*/ 2904573 w 11830043"/>
              <a:gd name="connsiteY3185" fmla="*/ 3619151 h 6533995"/>
              <a:gd name="connsiteX3186" fmla="*/ 2914355 w 11830043"/>
              <a:gd name="connsiteY3186" fmla="*/ 3628875 h 6533995"/>
              <a:gd name="connsiteX3187" fmla="*/ 2904573 w 11830043"/>
              <a:gd name="connsiteY3187" fmla="*/ 3638662 h 6533995"/>
              <a:gd name="connsiteX3188" fmla="*/ 2894791 w 11830043"/>
              <a:gd name="connsiteY3188" fmla="*/ 3628875 h 6533995"/>
              <a:gd name="connsiteX3189" fmla="*/ 2904573 w 11830043"/>
              <a:gd name="connsiteY3189" fmla="*/ 3619151 h 6533995"/>
              <a:gd name="connsiteX3190" fmla="*/ 2663275 w 11830043"/>
              <a:gd name="connsiteY3190" fmla="*/ 3619151 h 6533995"/>
              <a:gd name="connsiteX3191" fmla="*/ 2672998 w 11830043"/>
              <a:gd name="connsiteY3191" fmla="*/ 3628875 h 6533995"/>
              <a:gd name="connsiteX3192" fmla="*/ 2663275 w 11830043"/>
              <a:gd name="connsiteY3192" fmla="*/ 3638662 h 6533995"/>
              <a:gd name="connsiteX3193" fmla="*/ 2653492 w 11830043"/>
              <a:gd name="connsiteY3193" fmla="*/ 3628875 h 6533995"/>
              <a:gd name="connsiteX3194" fmla="*/ 2663275 w 11830043"/>
              <a:gd name="connsiteY3194" fmla="*/ 3619151 h 6533995"/>
              <a:gd name="connsiteX3195" fmla="*/ 2422037 w 11830043"/>
              <a:gd name="connsiteY3195" fmla="*/ 3619151 h 6533995"/>
              <a:gd name="connsiteX3196" fmla="*/ 2431754 w 11830043"/>
              <a:gd name="connsiteY3196" fmla="*/ 3628875 h 6533995"/>
              <a:gd name="connsiteX3197" fmla="*/ 2422037 w 11830043"/>
              <a:gd name="connsiteY3197" fmla="*/ 3638662 h 6533995"/>
              <a:gd name="connsiteX3198" fmla="*/ 2412257 w 11830043"/>
              <a:gd name="connsiteY3198" fmla="*/ 3628875 h 6533995"/>
              <a:gd name="connsiteX3199" fmla="*/ 2422037 w 11830043"/>
              <a:gd name="connsiteY3199" fmla="*/ 3619151 h 6533995"/>
              <a:gd name="connsiteX3200" fmla="*/ 2180788 w 11830043"/>
              <a:gd name="connsiteY3200" fmla="*/ 3619151 h 6533995"/>
              <a:gd name="connsiteX3201" fmla="*/ 2190580 w 11830043"/>
              <a:gd name="connsiteY3201" fmla="*/ 3628875 h 6533995"/>
              <a:gd name="connsiteX3202" fmla="*/ 2180788 w 11830043"/>
              <a:gd name="connsiteY3202" fmla="*/ 3638662 h 6533995"/>
              <a:gd name="connsiteX3203" fmla="*/ 2171085 w 11830043"/>
              <a:gd name="connsiteY3203" fmla="*/ 3628875 h 6533995"/>
              <a:gd name="connsiteX3204" fmla="*/ 2180788 w 11830043"/>
              <a:gd name="connsiteY3204" fmla="*/ 3619151 h 6533995"/>
              <a:gd name="connsiteX3205" fmla="*/ 1939582 w 11830043"/>
              <a:gd name="connsiteY3205" fmla="*/ 3619151 h 6533995"/>
              <a:gd name="connsiteX3206" fmla="*/ 1949365 w 11830043"/>
              <a:gd name="connsiteY3206" fmla="*/ 3628875 h 6533995"/>
              <a:gd name="connsiteX3207" fmla="*/ 1939582 w 11830043"/>
              <a:gd name="connsiteY3207" fmla="*/ 3638662 h 6533995"/>
              <a:gd name="connsiteX3208" fmla="*/ 1929861 w 11830043"/>
              <a:gd name="connsiteY3208" fmla="*/ 3628875 h 6533995"/>
              <a:gd name="connsiteX3209" fmla="*/ 1939582 w 11830043"/>
              <a:gd name="connsiteY3209" fmla="*/ 3619151 h 6533995"/>
              <a:gd name="connsiteX3210" fmla="*/ 1698332 w 11830043"/>
              <a:gd name="connsiteY3210" fmla="*/ 3619151 h 6533995"/>
              <a:gd name="connsiteX3211" fmla="*/ 1708118 w 11830043"/>
              <a:gd name="connsiteY3211" fmla="*/ 3628875 h 6533995"/>
              <a:gd name="connsiteX3212" fmla="*/ 1698332 w 11830043"/>
              <a:gd name="connsiteY3212" fmla="*/ 3638662 h 6533995"/>
              <a:gd name="connsiteX3213" fmla="*/ 1688547 w 11830043"/>
              <a:gd name="connsiteY3213" fmla="*/ 3628875 h 6533995"/>
              <a:gd name="connsiteX3214" fmla="*/ 1698332 w 11830043"/>
              <a:gd name="connsiteY3214" fmla="*/ 3619151 h 6533995"/>
              <a:gd name="connsiteX3215" fmla="*/ 1457108 w 11830043"/>
              <a:gd name="connsiteY3215" fmla="*/ 3619151 h 6533995"/>
              <a:gd name="connsiteX3216" fmla="*/ 1466827 w 11830043"/>
              <a:gd name="connsiteY3216" fmla="*/ 3628875 h 6533995"/>
              <a:gd name="connsiteX3217" fmla="*/ 1457108 w 11830043"/>
              <a:gd name="connsiteY3217" fmla="*/ 3638662 h 6533995"/>
              <a:gd name="connsiteX3218" fmla="*/ 1447323 w 11830043"/>
              <a:gd name="connsiteY3218" fmla="*/ 3628875 h 6533995"/>
              <a:gd name="connsiteX3219" fmla="*/ 1457108 w 11830043"/>
              <a:gd name="connsiteY3219" fmla="*/ 3619151 h 6533995"/>
              <a:gd name="connsiteX3220" fmla="*/ 1215886 w 11830043"/>
              <a:gd name="connsiteY3220" fmla="*/ 3619151 h 6533995"/>
              <a:gd name="connsiteX3221" fmla="*/ 1225670 w 11830043"/>
              <a:gd name="connsiteY3221" fmla="*/ 3628875 h 6533995"/>
              <a:gd name="connsiteX3222" fmla="*/ 1215886 w 11830043"/>
              <a:gd name="connsiteY3222" fmla="*/ 3638662 h 6533995"/>
              <a:gd name="connsiteX3223" fmla="*/ 1206166 w 11830043"/>
              <a:gd name="connsiteY3223" fmla="*/ 3628875 h 6533995"/>
              <a:gd name="connsiteX3224" fmla="*/ 1215886 w 11830043"/>
              <a:gd name="connsiteY3224" fmla="*/ 3619151 h 6533995"/>
              <a:gd name="connsiteX3225" fmla="*/ 974666 w 11830043"/>
              <a:gd name="connsiteY3225" fmla="*/ 3619151 h 6533995"/>
              <a:gd name="connsiteX3226" fmla="*/ 984450 w 11830043"/>
              <a:gd name="connsiteY3226" fmla="*/ 3628875 h 6533995"/>
              <a:gd name="connsiteX3227" fmla="*/ 974666 w 11830043"/>
              <a:gd name="connsiteY3227" fmla="*/ 3638662 h 6533995"/>
              <a:gd name="connsiteX3228" fmla="*/ 964946 w 11830043"/>
              <a:gd name="connsiteY3228" fmla="*/ 3628875 h 6533995"/>
              <a:gd name="connsiteX3229" fmla="*/ 974666 w 11830043"/>
              <a:gd name="connsiteY3229" fmla="*/ 3619151 h 6533995"/>
              <a:gd name="connsiteX3230" fmla="*/ 733446 w 11830043"/>
              <a:gd name="connsiteY3230" fmla="*/ 3619151 h 6533995"/>
              <a:gd name="connsiteX3231" fmla="*/ 743166 w 11830043"/>
              <a:gd name="connsiteY3231" fmla="*/ 3628875 h 6533995"/>
              <a:gd name="connsiteX3232" fmla="*/ 733446 w 11830043"/>
              <a:gd name="connsiteY3232" fmla="*/ 3638662 h 6533995"/>
              <a:gd name="connsiteX3233" fmla="*/ 723662 w 11830043"/>
              <a:gd name="connsiteY3233" fmla="*/ 3628875 h 6533995"/>
              <a:gd name="connsiteX3234" fmla="*/ 733446 w 11830043"/>
              <a:gd name="connsiteY3234" fmla="*/ 3619151 h 6533995"/>
              <a:gd name="connsiteX3235" fmla="*/ 492225 w 11830043"/>
              <a:gd name="connsiteY3235" fmla="*/ 3619151 h 6533995"/>
              <a:gd name="connsiteX3236" fmla="*/ 501945 w 11830043"/>
              <a:gd name="connsiteY3236" fmla="*/ 3628875 h 6533995"/>
              <a:gd name="connsiteX3237" fmla="*/ 492225 w 11830043"/>
              <a:gd name="connsiteY3237" fmla="*/ 3638662 h 6533995"/>
              <a:gd name="connsiteX3238" fmla="*/ 482441 w 11830043"/>
              <a:gd name="connsiteY3238" fmla="*/ 3628875 h 6533995"/>
              <a:gd name="connsiteX3239" fmla="*/ 492225 w 11830043"/>
              <a:gd name="connsiteY3239" fmla="*/ 3619151 h 6533995"/>
              <a:gd name="connsiteX3240" fmla="*/ 251005 w 11830043"/>
              <a:gd name="connsiteY3240" fmla="*/ 3619151 h 6533995"/>
              <a:gd name="connsiteX3241" fmla="*/ 260789 w 11830043"/>
              <a:gd name="connsiteY3241" fmla="*/ 3628875 h 6533995"/>
              <a:gd name="connsiteX3242" fmla="*/ 251005 w 11830043"/>
              <a:gd name="connsiteY3242" fmla="*/ 3638662 h 6533995"/>
              <a:gd name="connsiteX3243" fmla="*/ 241286 w 11830043"/>
              <a:gd name="connsiteY3243" fmla="*/ 3628875 h 6533995"/>
              <a:gd name="connsiteX3244" fmla="*/ 251005 w 11830043"/>
              <a:gd name="connsiteY3244" fmla="*/ 3619151 h 6533995"/>
              <a:gd name="connsiteX3245" fmla="*/ 9722 w 11830043"/>
              <a:gd name="connsiteY3245" fmla="*/ 3619151 h 6533995"/>
              <a:gd name="connsiteX3246" fmla="*/ 19506 w 11830043"/>
              <a:gd name="connsiteY3246" fmla="*/ 3628875 h 6533995"/>
              <a:gd name="connsiteX3247" fmla="*/ 9722 w 11830043"/>
              <a:gd name="connsiteY3247" fmla="*/ 3638662 h 6533995"/>
              <a:gd name="connsiteX3248" fmla="*/ 2 w 11830043"/>
              <a:gd name="connsiteY3248" fmla="*/ 3628875 h 6533995"/>
              <a:gd name="connsiteX3249" fmla="*/ 9722 w 11830043"/>
              <a:gd name="connsiteY3249" fmla="*/ 3619151 h 6533995"/>
              <a:gd name="connsiteX3250" fmla="*/ 11820259 w 11830043"/>
              <a:gd name="connsiteY3250" fmla="*/ 3377836 h 6533995"/>
              <a:gd name="connsiteX3251" fmla="*/ 11830043 w 11830043"/>
              <a:gd name="connsiteY3251" fmla="*/ 3387624 h 6533995"/>
              <a:gd name="connsiteX3252" fmla="*/ 11820259 w 11830043"/>
              <a:gd name="connsiteY3252" fmla="*/ 3397347 h 6533995"/>
              <a:gd name="connsiteX3253" fmla="*/ 11810539 w 11830043"/>
              <a:gd name="connsiteY3253" fmla="*/ 3387624 h 6533995"/>
              <a:gd name="connsiteX3254" fmla="*/ 11820259 w 11830043"/>
              <a:gd name="connsiteY3254" fmla="*/ 3377836 h 6533995"/>
              <a:gd name="connsiteX3255" fmla="*/ 11579030 w 11830043"/>
              <a:gd name="connsiteY3255" fmla="*/ 3377836 h 6533995"/>
              <a:gd name="connsiteX3256" fmla="*/ 11588815 w 11830043"/>
              <a:gd name="connsiteY3256" fmla="*/ 3387624 h 6533995"/>
              <a:gd name="connsiteX3257" fmla="*/ 11579030 w 11830043"/>
              <a:gd name="connsiteY3257" fmla="*/ 3397347 h 6533995"/>
              <a:gd name="connsiteX3258" fmla="*/ 11569310 w 11830043"/>
              <a:gd name="connsiteY3258" fmla="*/ 3387624 h 6533995"/>
              <a:gd name="connsiteX3259" fmla="*/ 11579030 w 11830043"/>
              <a:gd name="connsiteY3259" fmla="*/ 3377836 h 6533995"/>
              <a:gd name="connsiteX3260" fmla="*/ 11337802 w 11830043"/>
              <a:gd name="connsiteY3260" fmla="*/ 3377836 h 6533995"/>
              <a:gd name="connsiteX3261" fmla="*/ 11347587 w 11830043"/>
              <a:gd name="connsiteY3261" fmla="*/ 3387624 h 6533995"/>
              <a:gd name="connsiteX3262" fmla="*/ 11337802 w 11830043"/>
              <a:gd name="connsiteY3262" fmla="*/ 3397347 h 6533995"/>
              <a:gd name="connsiteX3263" fmla="*/ 11328082 w 11830043"/>
              <a:gd name="connsiteY3263" fmla="*/ 3387624 h 6533995"/>
              <a:gd name="connsiteX3264" fmla="*/ 11337802 w 11830043"/>
              <a:gd name="connsiteY3264" fmla="*/ 3377836 h 6533995"/>
              <a:gd name="connsiteX3265" fmla="*/ 11096574 w 11830043"/>
              <a:gd name="connsiteY3265" fmla="*/ 3377836 h 6533995"/>
              <a:gd name="connsiteX3266" fmla="*/ 11106294 w 11830043"/>
              <a:gd name="connsiteY3266" fmla="*/ 3387624 h 6533995"/>
              <a:gd name="connsiteX3267" fmla="*/ 11096574 w 11830043"/>
              <a:gd name="connsiteY3267" fmla="*/ 3397347 h 6533995"/>
              <a:gd name="connsiteX3268" fmla="*/ 11086790 w 11830043"/>
              <a:gd name="connsiteY3268" fmla="*/ 3387624 h 6533995"/>
              <a:gd name="connsiteX3269" fmla="*/ 11096574 w 11830043"/>
              <a:gd name="connsiteY3269" fmla="*/ 3377836 h 6533995"/>
              <a:gd name="connsiteX3270" fmla="*/ 10855345 w 11830043"/>
              <a:gd name="connsiteY3270" fmla="*/ 3377836 h 6533995"/>
              <a:gd name="connsiteX3271" fmla="*/ 10865065 w 11830043"/>
              <a:gd name="connsiteY3271" fmla="*/ 3387624 h 6533995"/>
              <a:gd name="connsiteX3272" fmla="*/ 10855345 w 11830043"/>
              <a:gd name="connsiteY3272" fmla="*/ 3397347 h 6533995"/>
              <a:gd name="connsiteX3273" fmla="*/ 10845625 w 11830043"/>
              <a:gd name="connsiteY3273" fmla="*/ 3387624 h 6533995"/>
              <a:gd name="connsiteX3274" fmla="*/ 10855345 w 11830043"/>
              <a:gd name="connsiteY3274" fmla="*/ 3377836 h 6533995"/>
              <a:gd name="connsiteX3275" fmla="*/ 10614116 w 11830043"/>
              <a:gd name="connsiteY3275" fmla="*/ 3377836 h 6533995"/>
              <a:gd name="connsiteX3276" fmla="*/ 10623901 w 11830043"/>
              <a:gd name="connsiteY3276" fmla="*/ 3387624 h 6533995"/>
              <a:gd name="connsiteX3277" fmla="*/ 10614116 w 11830043"/>
              <a:gd name="connsiteY3277" fmla="*/ 3397347 h 6533995"/>
              <a:gd name="connsiteX3278" fmla="*/ 10604396 w 11830043"/>
              <a:gd name="connsiteY3278" fmla="*/ 3387624 h 6533995"/>
              <a:gd name="connsiteX3279" fmla="*/ 10614116 w 11830043"/>
              <a:gd name="connsiteY3279" fmla="*/ 3377836 h 6533995"/>
              <a:gd name="connsiteX3280" fmla="*/ 10372888 w 11830043"/>
              <a:gd name="connsiteY3280" fmla="*/ 3377836 h 6533995"/>
              <a:gd name="connsiteX3281" fmla="*/ 10382673 w 11830043"/>
              <a:gd name="connsiteY3281" fmla="*/ 3387624 h 6533995"/>
              <a:gd name="connsiteX3282" fmla="*/ 10372888 w 11830043"/>
              <a:gd name="connsiteY3282" fmla="*/ 3397347 h 6533995"/>
              <a:gd name="connsiteX3283" fmla="*/ 10363168 w 11830043"/>
              <a:gd name="connsiteY3283" fmla="*/ 3387624 h 6533995"/>
              <a:gd name="connsiteX3284" fmla="*/ 10372888 w 11830043"/>
              <a:gd name="connsiteY3284" fmla="*/ 3377836 h 6533995"/>
              <a:gd name="connsiteX3285" fmla="*/ 10131660 w 11830043"/>
              <a:gd name="connsiteY3285" fmla="*/ 3377836 h 6533995"/>
              <a:gd name="connsiteX3286" fmla="*/ 10141444 w 11830043"/>
              <a:gd name="connsiteY3286" fmla="*/ 3387624 h 6533995"/>
              <a:gd name="connsiteX3287" fmla="*/ 10131660 w 11830043"/>
              <a:gd name="connsiteY3287" fmla="*/ 3397347 h 6533995"/>
              <a:gd name="connsiteX3288" fmla="*/ 10121940 w 11830043"/>
              <a:gd name="connsiteY3288" fmla="*/ 3387624 h 6533995"/>
              <a:gd name="connsiteX3289" fmla="*/ 10131660 w 11830043"/>
              <a:gd name="connsiteY3289" fmla="*/ 3377836 h 6533995"/>
              <a:gd name="connsiteX3290" fmla="*/ 9890432 w 11830043"/>
              <a:gd name="connsiteY3290" fmla="*/ 3377836 h 6533995"/>
              <a:gd name="connsiteX3291" fmla="*/ 9900152 w 11830043"/>
              <a:gd name="connsiteY3291" fmla="*/ 3387624 h 6533995"/>
              <a:gd name="connsiteX3292" fmla="*/ 9890432 w 11830043"/>
              <a:gd name="connsiteY3292" fmla="*/ 3397347 h 6533995"/>
              <a:gd name="connsiteX3293" fmla="*/ 9880648 w 11830043"/>
              <a:gd name="connsiteY3293" fmla="*/ 3387624 h 6533995"/>
              <a:gd name="connsiteX3294" fmla="*/ 9890432 w 11830043"/>
              <a:gd name="connsiteY3294" fmla="*/ 3377836 h 6533995"/>
              <a:gd name="connsiteX3295" fmla="*/ 9649203 w 11830043"/>
              <a:gd name="connsiteY3295" fmla="*/ 3377836 h 6533995"/>
              <a:gd name="connsiteX3296" fmla="*/ 9658923 w 11830043"/>
              <a:gd name="connsiteY3296" fmla="*/ 3387624 h 6533995"/>
              <a:gd name="connsiteX3297" fmla="*/ 9649203 w 11830043"/>
              <a:gd name="connsiteY3297" fmla="*/ 3397347 h 6533995"/>
              <a:gd name="connsiteX3298" fmla="*/ 9639483 w 11830043"/>
              <a:gd name="connsiteY3298" fmla="*/ 3387624 h 6533995"/>
              <a:gd name="connsiteX3299" fmla="*/ 9649203 w 11830043"/>
              <a:gd name="connsiteY3299" fmla="*/ 3377836 h 6533995"/>
              <a:gd name="connsiteX3300" fmla="*/ 9417695 w 11830043"/>
              <a:gd name="connsiteY3300" fmla="*/ 3377836 h 6533995"/>
              <a:gd name="connsiteX3301" fmla="*/ 9427416 w 11830043"/>
              <a:gd name="connsiteY3301" fmla="*/ 3387624 h 6533995"/>
              <a:gd name="connsiteX3302" fmla="*/ 9417695 w 11830043"/>
              <a:gd name="connsiteY3302" fmla="*/ 3397347 h 6533995"/>
              <a:gd name="connsiteX3303" fmla="*/ 9407911 w 11830043"/>
              <a:gd name="connsiteY3303" fmla="*/ 3387624 h 6533995"/>
              <a:gd name="connsiteX3304" fmla="*/ 9417695 w 11830043"/>
              <a:gd name="connsiteY3304" fmla="*/ 3377836 h 6533995"/>
              <a:gd name="connsiteX3305" fmla="*/ 9176467 w 11830043"/>
              <a:gd name="connsiteY3305" fmla="*/ 3377836 h 6533995"/>
              <a:gd name="connsiteX3306" fmla="*/ 9186187 w 11830043"/>
              <a:gd name="connsiteY3306" fmla="*/ 3387624 h 6533995"/>
              <a:gd name="connsiteX3307" fmla="*/ 9176467 w 11830043"/>
              <a:gd name="connsiteY3307" fmla="*/ 3397347 h 6533995"/>
              <a:gd name="connsiteX3308" fmla="*/ 9166683 w 11830043"/>
              <a:gd name="connsiteY3308" fmla="*/ 3387624 h 6533995"/>
              <a:gd name="connsiteX3309" fmla="*/ 9176467 w 11830043"/>
              <a:gd name="connsiteY3309" fmla="*/ 3377836 h 6533995"/>
              <a:gd name="connsiteX3310" fmla="*/ 8935237 w 11830043"/>
              <a:gd name="connsiteY3310" fmla="*/ 3377836 h 6533995"/>
              <a:gd name="connsiteX3311" fmla="*/ 8944958 w 11830043"/>
              <a:gd name="connsiteY3311" fmla="*/ 3387624 h 6533995"/>
              <a:gd name="connsiteX3312" fmla="*/ 8935237 w 11830043"/>
              <a:gd name="connsiteY3312" fmla="*/ 3397347 h 6533995"/>
              <a:gd name="connsiteX3313" fmla="*/ 8925454 w 11830043"/>
              <a:gd name="connsiteY3313" fmla="*/ 3387624 h 6533995"/>
              <a:gd name="connsiteX3314" fmla="*/ 8935237 w 11830043"/>
              <a:gd name="connsiteY3314" fmla="*/ 3377836 h 6533995"/>
              <a:gd name="connsiteX3315" fmla="*/ 8694009 w 11830043"/>
              <a:gd name="connsiteY3315" fmla="*/ 3377836 h 6533995"/>
              <a:gd name="connsiteX3316" fmla="*/ 8703730 w 11830043"/>
              <a:gd name="connsiteY3316" fmla="*/ 3387624 h 6533995"/>
              <a:gd name="connsiteX3317" fmla="*/ 8694009 w 11830043"/>
              <a:gd name="connsiteY3317" fmla="*/ 3397347 h 6533995"/>
              <a:gd name="connsiteX3318" fmla="*/ 8684289 w 11830043"/>
              <a:gd name="connsiteY3318" fmla="*/ 3387624 h 6533995"/>
              <a:gd name="connsiteX3319" fmla="*/ 8694009 w 11830043"/>
              <a:gd name="connsiteY3319" fmla="*/ 3377836 h 6533995"/>
              <a:gd name="connsiteX3320" fmla="*/ 8452781 w 11830043"/>
              <a:gd name="connsiteY3320" fmla="*/ 3377836 h 6533995"/>
              <a:gd name="connsiteX3321" fmla="*/ 8462566 w 11830043"/>
              <a:gd name="connsiteY3321" fmla="*/ 3387624 h 6533995"/>
              <a:gd name="connsiteX3322" fmla="*/ 8452781 w 11830043"/>
              <a:gd name="connsiteY3322" fmla="*/ 3397347 h 6533995"/>
              <a:gd name="connsiteX3323" fmla="*/ 8443061 w 11830043"/>
              <a:gd name="connsiteY3323" fmla="*/ 3387624 h 6533995"/>
              <a:gd name="connsiteX3324" fmla="*/ 8452781 w 11830043"/>
              <a:gd name="connsiteY3324" fmla="*/ 3377836 h 6533995"/>
              <a:gd name="connsiteX3325" fmla="*/ 8211553 w 11830043"/>
              <a:gd name="connsiteY3325" fmla="*/ 3377836 h 6533995"/>
              <a:gd name="connsiteX3326" fmla="*/ 8221273 w 11830043"/>
              <a:gd name="connsiteY3326" fmla="*/ 3387624 h 6533995"/>
              <a:gd name="connsiteX3327" fmla="*/ 8211553 w 11830043"/>
              <a:gd name="connsiteY3327" fmla="*/ 3397347 h 6533995"/>
              <a:gd name="connsiteX3328" fmla="*/ 8201769 w 11830043"/>
              <a:gd name="connsiteY3328" fmla="*/ 3387624 h 6533995"/>
              <a:gd name="connsiteX3329" fmla="*/ 8211553 w 11830043"/>
              <a:gd name="connsiteY3329" fmla="*/ 3377836 h 6533995"/>
              <a:gd name="connsiteX3330" fmla="*/ 7970260 w 11830043"/>
              <a:gd name="connsiteY3330" fmla="*/ 3377836 h 6533995"/>
              <a:gd name="connsiteX3331" fmla="*/ 7980044 w 11830043"/>
              <a:gd name="connsiteY3331" fmla="*/ 3387624 h 6533995"/>
              <a:gd name="connsiteX3332" fmla="*/ 7970260 w 11830043"/>
              <a:gd name="connsiteY3332" fmla="*/ 3397347 h 6533995"/>
              <a:gd name="connsiteX3333" fmla="*/ 7960477 w 11830043"/>
              <a:gd name="connsiteY3333" fmla="*/ 3387624 h 6533995"/>
              <a:gd name="connsiteX3334" fmla="*/ 7970260 w 11830043"/>
              <a:gd name="connsiteY3334" fmla="*/ 3377836 h 6533995"/>
              <a:gd name="connsiteX3335" fmla="*/ 7729032 w 11830043"/>
              <a:gd name="connsiteY3335" fmla="*/ 3377836 h 6533995"/>
              <a:gd name="connsiteX3336" fmla="*/ 7738753 w 11830043"/>
              <a:gd name="connsiteY3336" fmla="*/ 3387624 h 6533995"/>
              <a:gd name="connsiteX3337" fmla="*/ 7729032 w 11830043"/>
              <a:gd name="connsiteY3337" fmla="*/ 3397347 h 6533995"/>
              <a:gd name="connsiteX3338" fmla="*/ 7719249 w 11830043"/>
              <a:gd name="connsiteY3338" fmla="*/ 3387624 h 6533995"/>
              <a:gd name="connsiteX3339" fmla="*/ 7729032 w 11830043"/>
              <a:gd name="connsiteY3339" fmla="*/ 3377836 h 6533995"/>
              <a:gd name="connsiteX3340" fmla="*/ 7487803 w 11830043"/>
              <a:gd name="connsiteY3340" fmla="*/ 3377836 h 6533995"/>
              <a:gd name="connsiteX3341" fmla="*/ 7497524 w 11830043"/>
              <a:gd name="connsiteY3341" fmla="*/ 3387624 h 6533995"/>
              <a:gd name="connsiteX3342" fmla="*/ 7487803 w 11830043"/>
              <a:gd name="connsiteY3342" fmla="*/ 3397347 h 6533995"/>
              <a:gd name="connsiteX3343" fmla="*/ 7478019 w 11830043"/>
              <a:gd name="connsiteY3343" fmla="*/ 3387624 h 6533995"/>
              <a:gd name="connsiteX3344" fmla="*/ 7487803 w 11830043"/>
              <a:gd name="connsiteY3344" fmla="*/ 3377836 h 6533995"/>
              <a:gd name="connsiteX3345" fmla="*/ 7246575 w 11830043"/>
              <a:gd name="connsiteY3345" fmla="*/ 3377836 h 6533995"/>
              <a:gd name="connsiteX3346" fmla="*/ 7256359 w 11830043"/>
              <a:gd name="connsiteY3346" fmla="*/ 3387624 h 6533995"/>
              <a:gd name="connsiteX3347" fmla="*/ 7246575 w 11830043"/>
              <a:gd name="connsiteY3347" fmla="*/ 3397347 h 6533995"/>
              <a:gd name="connsiteX3348" fmla="*/ 7236855 w 11830043"/>
              <a:gd name="connsiteY3348" fmla="*/ 3387624 h 6533995"/>
              <a:gd name="connsiteX3349" fmla="*/ 7246575 w 11830043"/>
              <a:gd name="connsiteY3349" fmla="*/ 3377836 h 6533995"/>
              <a:gd name="connsiteX3350" fmla="*/ 7005346 w 11830043"/>
              <a:gd name="connsiteY3350" fmla="*/ 3377836 h 6533995"/>
              <a:gd name="connsiteX3351" fmla="*/ 7015130 w 11830043"/>
              <a:gd name="connsiteY3351" fmla="*/ 3387624 h 6533995"/>
              <a:gd name="connsiteX3352" fmla="*/ 7005346 w 11830043"/>
              <a:gd name="connsiteY3352" fmla="*/ 3397347 h 6533995"/>
              <a:gd name="connsiteX3353" fmla="*/ 6995626 w 11830043"/>
              <a:gd name="connsiteY3353" fmla="*/ 3387624 h 6533995"/>
              <a:gd name="connsiteX3354" fmla="*/ 7005346 w 11830043"/>
              <a:gd name="connsiteY3354" fmla="*/ 3377836 h 6533995"/>
              <a:gd name="connsiteX3355" fmla="*/ 6764118 w 11830043"/>
              <a:gd name="connsiteY3355" fmla="*/ 3377836 h 6533995"/>
              <a:gd name="connsiteX3356" fmla="*/ 6773902 w 11830043"/>
              <a:gd name="connsiteY3356" fmla="*/ 3387624 h 6533995"/>
              <a:gd name="connsiteX3357" fmla="*/ 6764118 w 11830043"/>
              <a:gd name="connsiteY3357" fmla="*/ 3397347 h 6533995"/>
              <a:gd name="connsiteX3358" fmla="*/ 6754335 w 11830043"/>
              <a:gd name="connsiteY3358" fmla="*/ 3387624 h 6533995"/>
              <a:gd name="connsiteX3359" fmla="*/ 6764118 w 11830043"/>
              <a:gd name="connsiteY3359" fmla="*/ 3377836 h 6533995"/>
              <a:gd name="connsiteX3360" fmla="*/ 6522889 w 11830043"/>
              <a:gd name="connsiteY3360" fmla="*/ 3377836 h 6533995"/>
              <a:gd name="connsiteX3361" fmla="*/ 6532610 w 11830043"/>
              <a:gd name="connsiteY3361" fmla="*/ 3387624 h 6533995"/>
              <a:gd name="connsiteX3362" fmla="*/ 6522889 w 11830043"/>
              <a:gd name="connsiteY3362" fmla="*/ 3397347 h 6533995"/>
              <a:gd name="connsiteX3363" fmla="*/ 6513105 w 11830043"/>
              <a:gd name="connsiteY3363" fmla="*/ 3387624 h 6533995"/>
              <a:gd name="connsiteX3364" fmla="*/ 6522889 w 11830043"/>
              <a:gd name="connsiteY3364" fmla="*/ 3377836 h 6533995"/>
              <a:gd name="connsiteX3365" fmla="*/ 6281661 w 11830043"/>
              <a:gd name="connsiteY3365" fmla="*/ 3377836 h 6533995"/>
              <a:gd name="connsiteX3366" fmla="*/ 6291381 w 11830043"/>
              <a:gd name="connsiteY3366" fmla="*/ 3387624 h 6533995"/>
              <a:gd name="connsiteX3367" fmla="*/ 6281661 w 11830043"/>
              <a:gd name="connsiteY3367" fmla="*/ 3397347 h 6533995"/>
              <a:gd name="connsiteX3368" fmla="*/ 6271877 w 11830043"/>
              <a:gd name="connsiteY3368" fmla="*/ 3387624 h 6533995"/>
              <a:gd name="connsiteX3369" fmla="*/ 6281661 w 11830043"/>
              <a:gd name="connsiteY3369" fmla="*/ 3377836 h 6533995"/>
              <a:gd name="connsiteX3370" fmla="*/ 6040432 w 11830043"/>
              <a:gd name="connsiteY3370" fmla="*/ 3377836 h 6533995"/>
              <a:gd name="connsiteX3371" fmla="*/ 6050216 w 11830043"/>
              <a:gd name="connsiteY3371" fmla="*/ 3387624 h 6533995"/>
              <a:gd name="connsiteX3372" fmla="*/ 6040432 w 11830043"/>
              <a:gd name="connsiteY3372" fmla="*/ 3397347 h 6533995"/>
              <a:gd name="connsiteX3373" fmla="*/ 6030712 w 11830043"/>
              <a:gd name="connsiteY3373" fmla="*/ 3387624 h 6533995"/>
              <a:gd name="connsiteX3374" fmla="*/ 6040432 w 11830043"/>
              <a:gd name="connsiteY3374" fmla="*/ 3377836 h 6533995"/>
              <a:gd name="connsiteX3375" fmla="*/ 5799205 w 11830043"/>
              <a:gd name="connsiteY3375" fmla="*/ 3377836 h 6533995"/>
              <a:gd name="connsiteX3376" fmla="*/ 5808989 w 11830043"/>
              <a:gd name="connsiteY3376" fmla="*/ 3387624 h 6533995"/>
              <a:gd name="connsiteX3377" fmla="*/ 5799205 w 11830043"/>
              <a:gd name="connsiteY3377" fmla="*/ 3397347 h 6533995"/>
              <a:gd name="connsiteX3378" fmla="*/ 5789486 w 11830043"/>
              <a:gd name="connsiteY3378" fmla="*/ 3387624 h 6533995"/>
              <a:gd name="connsiteX3379" fmla="*/ 5799205 w 11830043"/>
              <a:gd name="connsiteY3379" fmla="*/ 3377836 h 6533995"/>
              <a:gd name="connsiteX3380" fmla="*/ 5557991 w 11830043"/>
              <a:gd name="connsiteY3380" fmla="*/ 3377836 h 6533995"/>
              <a:gd name="connsiteX3381" fmla="*/ 5567774 w 11830043"/>
              <a:gd name="connsiteY3381" fmla="*/ 3387624 h 6533995"/>
              <a:gd name="connsiteX3382" fmla="*/ 5557991 w 11830043"/>
              <a:gd name="connsiteY3382" fmla="*/ 3397347 h 6533995"/>
              <a:gd name="connsiteX3383" fmla="*/ 5548208 w 11830043"/>
              <a:gd name="connsiteY3383" fmla="*/ 3387624 h 6533995"/>
              <a:gd name="connsiteX3384" fmla="*/ 5557991 w 11830043"/>
              <a:gd name="connsiteY3384" fmla="*/ 3377836 h 6533995"/>
              <a:gd name="connsiteX3385" fmla="*/ 5316710 w 11830043"/>
              <a:gd name="connsiteY3385" fmla="*/ 3377836 h 6533995"/>
              <a:gd name="connsiteX3386" fmla="*/ 5326429 w 11830043"/>
              <a:gd name="connsiteY3386" fmla="*/ 3387624 h 6533995"/>
              <a:gd name="connsiteX3387" fmla="*/ 5316710 w 11830043"/>
              <a:gd name="connsiteY3387" fmla="*/ 3397347 h 6533995"/>
              <a:gd name="connsiteX3388" fmla="*/ 5306924 w 11830043"/>
              <a:gd name="connsiteY3388" fmla="*/ 3387624 h 6533995"/>
              <a:gd name="connsiteX3389" fmla="*/ 5316710 w 11830043"/>
              <a:gd name="connsiteY3389" fmla="*/ 3377836 h 6533995"/>
              <a:gd name="connsiteX3390" fmla="*/ 5075486 w 11830043"/>
              <a:gd name="connsiteY3390" fmla="*/ 3377836 h 6533995"/>
              <a:gd name="connsiteX3391" fmla="*/ 5085202 w 11830043"/>
              <a:gd name="connsiteY3391" fmla="*/ 3387624 h 6533995"/>
              <a:gd name="connsiteX3392" fmla="*/ 5075486 w 11830043"/>
              <a:gd name="connsiteY3392" fmla="*/ 3397347 h 6533995"/>
              <a:gd name="connsiteX3393" fmla="*/ 5065705 w 11830043"/>
              <a:gd name="connsiteY3393" fmla="*/ 3387624 h 6533995"/>
              <a:gd name="connsiteX3394" fmla="*/ 5075486 w 11830043"/>
              <a:gd name="connsiteY3394" fmla="*/ 3377836 h 6533995"/>
              <a:gd name="connsiteX3395" fmla="*/ 4834252 w 11830043"/>
              <a:gd name="connsiteY3395" fmla="*/ 3377836 h 6533995"/>
              <a:gd name="connsiteX3396" fmla="*/ 4844040 w 11830043"/>
              <a:gd name="connsiteY3396" fmla="*/ 3387624 h 6533995"/>
              <a:gd name="connsiteX3397" fmla="*/ 4834252 w 11830043"/>
              <a:gd name="connsiteY3397" fmla="*/ 3397347 h 6533995"/>
              <a:gd name="connsiteX3398" fmla="*/ 4824534 w 11830043"/>
              <a:gd name="connsiteY3398" fmla="*/ 3387624 h 6533995"/>
              <a:gd name="connsiteX3399" fmla="*/ 4834252 w 11830043"/>
              <a:gd name="connsiteY3399" fmla="*/ 3377836 h 6533995"/>
              <a:gd name="connsiteX3400" fmla="*/ 4593019 w 11830043"/>
              <a:gd name="connsiteY3400" fmla="*/ 3377836 h 6533995"/>
              <a:gd name="connsiteX3401" fmla="*/ 4602795 w 11830043"/>
              <a:gd name="connsiteY3401" fmla="*/ 3387624 h 6533995"/>
              <a:gd name="connsiteX3402" fmla="*/ 4593019 w 11830043"/>
              <a:gd name="connsiteY3402" fmla="*/ 3397347 h 6533995"/>
              <a:gd name="connsiteX3403" fmla="*/ 4583304 w 11830043"/>
              <a:gd name="connsiteY3403" fmla="*/ 3387624 h 6533995"/>
              <a:gd name="connsiteX3404" fmla="*/ 4593019 w 11830043"/>
              <a:gd name="connsiteY3404" fmla="*/ 3377836 h 6533995"/>
              <a:gd name="connsiteX3405" fmla="*/ 4351806 w 11830043"/>
              <a:gd name="connsiteY3405" fmla="*/ 3377836 h 6533995"/>
              <a:gd name="connsiteX3406" fmla="*/ 4361580 w 11830043"/>
              <a:gd name="connsiteY3406" fmla="*/ 3387624 h 6533995"/>
              <a:gd name="connsiteX3407" fmla="*/ 4351806 w 11830043"/>
              <a:gd name="connsiteY3407" fmla="*/ 3397347 h 6533995"/>
              <a:gd name="connsiteX3408" fmla="*/ 4342006 w 11830043"/>
              <a:gd name="connsiteY3408" fmla="*/ 3387624 h 6533995"/>
              <a:gd name="connsiteX3409" fmla="*/ 4351806 w 11830043"/>
              <a:gd name="connsiteY3409" fmla="*/ 3377836 h 6533995"/>
              <a:gd name="connsiteX3410" fmla="*/ 4110581 w 11830043"/>
              <a:gd name="connsiteY3410" fmla="*/ 3377836 h 6533995"/>
              <a:gd name="connsiteX3411" fmla="*/ 4120362 w 11830043"/>
              <a:gd name="connsiteY3411" fmla="*/ 3387624 h 6533995"/>
              <a:gd name="connsiteX3412" fmla="*/ 4110581 w 11830043"/>
              <a:gd name="connsiteY3412" fmla="*/ 3397347 h 6533995"/>
              <a:gd name="connsiteX3413" fmla="*/ 4100799 w 11830043"/>
              <a:gd name="connsiteY3413" fmla="*/ 3387624 h 6533995"/>
              <a:gd name="connsiteX3414" fmla="*/ 4110581 w 11830043"/>
              <a:gd name="connsiteY3414" fmla="*/ 3377836 h 6533995"/>
              <a:gd name="connsiteX3415" fmla="*/ 3869431 w 11830043"/>
              <a:gd name="connsiteY3415" fmla="*/ 3377836 h 6533995"/>
              <a:gd name="connsiteX3416" fmla="*/ 3879149 w 11830043"/>
              <a:gd name="connsiteY3416" fmla="*/ 3387624 h 6533995"/>
              <a:gd name="connsiteX3417" fmla="*/ 3869431 w 11830043"/>
              <a:gd name="connsiteY3417" fmla="*/ 3397347 h 6533995"/>
              <a:gd name="connsiteX3418" fmla="*/ 3859648 w 11830043"/>
              <a:gd name="connsiteY3418" fmla="*/ 3387624 h 6533995"/>
              <a:gd name="connsiteX3419" fmla="*/ 3869431 w 11830043"/>
              <a:gd name="connsiteY3419" fmla="*/ 3377836 h 6533995"/>
              <a:gd name="connsiteX3420" fmla="*/ 3628212 w 11830043"/>
              <a:gd name="connsiteY3420" fmla="*/ 3377836 h 6533995"/>
              <a:gd name="connsiteX3421" fmla="*/ 3637936 w 11830043"/>
              <a:gd name="connsiteY3421" fmla="*/ 3387624 h 6533995"/>
              <a:gd name="connsiteX3422" fmla="*/ 3628212 w 11830043"/>
              <a:gd name="connsiteY3422" fmla="*/ 3397347 h 6533995"/>
              <a:gd name="connsiteX3423" fmla="*/ 3618430 w 11830043"/>
              <a:gd name="connsiteY3423" fmla="*/ 3387624 h 6533995"/>
              <a:gd name="connsiteX3424" fmla="*/ 3628212 w 11830043"/>
              <a:gd name="connsiteY3424" fmla="*/ 3377836 h 6533995"/>
              <a:gd name="connsiteX3425" fmla="*/ 3386958 w 11830043"/>
              <a:gd name="connsiteY3425" fmla="*/ 3377836 h 6533995"/>
              <a:gd name="connsiteX3426" fmla="*/ 3396744 w 11830043"/>
              <a:gd name="connsiteY3426" fmla="*/ 3387624 h 6533995"/>
              <a:gd name="connsiteX3427" fmla="*/ 3386958 w 11830043"/>
              <a:gd name="connsiteY3427" fmla="*/ 3397347 h 6533995"/>
              <a:gd name="connsiteX3428" fmla="*/ 3377236 w 11830043"/>
              <a:gd name="connsiteY3428" fmla="*/ 3387624 h 6533995"/>
              <a:gd name="connsiteX3429" fmla="*/ 3386958 w 11830043"/>
              <a:gd name="connsiteY3429" fmla="*/ 3377836 h 6533995"/>
              <a:gd name="connsiteX3430" fmla="*/ 3145751 w 11830043"/>
              <a:gd name="connsiteY3430" fmla="*/ 3377836 h 6533995"/>
              <a:gd name="connsiteX3431" fmla="*/ 3155533 w 11830043"/>
              <a:gd name="connsiteY3431" fmla="*/ 3387624 h 6533995"/>
              <a:gd name="connsiteX3432" fmla="*/ 3145751 w 11830043"/>
              <a:gd name="connsiteY3432" fmla="*/ 3397347 h 6533995"/>
              <a:gd name="connsiteX3433" fmla="*/ 3136032 w 11830043"/>
              <a:gd name="connsiteY3433" fmla="*/ 3387624 h 6533995"/>
              <a:gd name="connsiteX3434" fmla="*/ 3145751 w 11830043"/>
              <a:gd name="connsiteY3434" fmla="*/ 3377836 h 6533995"/>
              <a:gd name="connsiteX3435" fmla="*/ 2904573 w 11830043"/>
              <a:gd name="connsiteY3435" fmla="*/ 3377836 h 6533995"/>
              <a:gd name="connsiteX3436" fmla="*/ 2914355 w 11830043"/>
              <a:gd name="connsiteY3436" fmla="*/ 3387624 h 6533995"/>
              <a:gd name="connsiteX3437" fmla="*/ 2904573 w 11830043"/>
              <a:gd name="connsiteY3437" fmla="*/ 3397347 h 6533995"/>
              <a:gd name="connsiteX3438" fmla="*/ 2894791 w 11830043"/>
              <a:gd name="connsiteY3438" fmla="*/ 3387624 h 6533995"/>
              <a:gd name="connsiteX3439" fmla="*/ 2904573 w 11830043"/>
              <a:gd name="connsiteY3439" fmla="*/ 3377836 h 6533995"/>
              <a:gd name="connsiteX3440" fmla="*/ 2663275 w 11830043"/>
              <a:gd name="connsiteY3440" fmla="*/ 3377836 h 6533995"/>
              <a:gd name="connsiteX3441" fmla="*/ 2672998 w 11830043"/>
              <a:gd name="connsiteY3441" fmla="*/ 3387624 h 6533995"/>
              <a:gd name="connsiteX3442" fmla="*/ 2663275 w 11830043"/>
              <a:gd name="connsiteY3442" fmla="*/ 3397347 h 6533995"/>
              <a:gd name="connsiteX3443" fmla="*/ 2653492 w 11830043"/>
              <a:gd name="connsiteY3443" fmla="*/ 3387624 h 6533995"/>
              <a:gd name="connsiteX3444" fmla="*/ 2663275 w 11830043"/>
              <a:gd name="connsiteY3444" fmla="*/ 3377836 h 6533995"/>
              <a:gd name="connsiteX3445" fmla="*/ 2422037 w 11830043"/>
              <a:gd name="connsiteY3445" fmla="*/ 3377836 h 6533995"/>
              <a:gd name="connsiteX3446" fmla="*/ 2431754 w 11830043"/>
              <a:gd name="connsiteY3446" fmla="*/ 3387624 h 6533995"/>
              <a:gd name="connsiteX3447" fmla="*/ 2422037 w 11830043"/>
              <a:gd name="connsiteY3447" fmla="*/ 3397347 h 6533995"/>
              <a:gd name="connsiteX3448" fmla="*/ 2412257 w 11830043"/>
              <a:gd name="connsiteY3448" fmla="*/ 3387624 h 6533995"/>
              <a:gd name="connsiteX3449" fmla="*/ 2422037 w 11830043"/>
              <a:gd name="connsiteY3449" fmla="*/ 3377836 h 6533995"/>
              <a:gd name="connsiteX3450" fmla="*/ 2180788 w 11830043"/>
              <a:gd name="connsiteY3450" fmla="*/ 3377836 h 6533995"/>
              <a:gd name="connsiteX3451" fmla="*/ 2190580 w 11830043"/>
              <a:gd name="connsiteY3451" fmla="*/ 3387624 h 6533995"/>
              <a:gd name="connsiteX3452" fmla="*/ 2180788 w 11830043"/>
              <a:gd name="connsiteY3452" fmla="*/ 3397347 h 6533995"/>
              <a:gd name="connsiteX3453" fmla="*/ 2171085 w 11830043"/>
              <a:gd name="connsiteY3453" fmla="*/ 3387624 h 6533995"/>
              <a:gd name="connsiteX3454" fmla="*/ 2180788 w 11830043"/>
              <a:gd name="connsiteY3454" fmla="*/ 3377836 h 6533995"/>
              <a:gd name="connsiteX3455" fmla="*/ 1939582 w 11830043"/>
              <a:gd name="connsiteY3455" fmla="*/ 3377836 h 6533995"/>
              <a:gd name="connsiteX3456" fmla="*/ 1949365 w 11830043"/>
              <a:gd name="connsiteY3456" fmla="*/ 3387624 h 6533995"/>
              <a:gd name="connsiteX3457" fmla="*/ 1939582 w 11830043"/>
              <a:gd name="connsiteY3457" fmla="*/ 3397347 h 6533995"/>
              <a:gd name="connsiteX3458" fmla="*/ 1929861 w 11830043"/>
              <a:gd name="connsiteY3458" fmla="*/ 3387624 h 6533995"/>
              <a:gd name="connsiteX3459" fmla="*/ 1939582 w 11830043"/>
              <a:gd name="connsiteY3459" fmla="*/ 3377836 h 6533995"/>
              <a:gd name="connsiteX3460" fmla="*/ 1698332 w 11830043"/>
              <a:gd name="connsiteY3460" fmla="*/ 3377836 h 6533995"/>
              <a:gd name="connsiteX3461" fmla="*/ 1708118 w 11830043"/>
              <a:gd name="connsiteY3461" fmla="*/ 3387624 h 6533995"/>
              <a:gd name="connsiteX3462" fmla="*/ 1698332 w 11830043"/>
              <a:gd name="connsiteY3462" fmla="*/ 3397347 h 6533995"/>
              <a:gd name="connsiteX3463" fmla="*/ 1688547 w 11830043"/>
              <a:gd name="connsiteY3463" fmla="*/ 3387624 h 6533995"/>
              <a:gd name="connsiteX3464" fmla="*/ 1698332 w 11830043"/>
              <a:gd name="connsiteY3464" fmla="*/ 3377836 h 6533995"/>
              <a:gd name="connsiteX3465" fmla="*/ 1457107 w 11830043"/>
              <a:gd name="connsiteY3465" fmla="*/ 3377836 h 6533995"/>
              <a:gd name="connsiteX3466" fmla="*/ 1466827 w 11830043"/>
              <a:gd name="connsiteY3466" fmla="*/ 3387624 h 6533995"/>
              <a:gd name="connsiteX3467" fmla="*/ 1457107 w 11830043"/>
              <a:gd name="connsiteY3467" fmla="*/ 3397347 h 6533995"/>
              <a:gd name="connsiteX3468" fmla="*/ 1447323 w 11830043"/>
              <a:gd name="connsiteY3468" fmla="*/ 3387624 h 6533995"/>
              <a:gd name="connsiteX3469" fmla="*/ 1457107 w 11830043"/>
              <a:gd name="connsiteY3469" fmla="*/ 3377836 h 6533995"/>
              <a:gd name="connsiteX3470" fmla="*/ 1215886 w 11830043"/>
              <a:gd name="connsiteY3470" fmla="*/ 3377836 h 6533995"/>
              <a:gd name="connsiteX3471" fmla="*/ 1225670 w 11830043"/>
              <a:gd name="connsiteY3471" fmla="*/ 3387624 h 6533995"/>
              <a:gd name="connsiteX3472" fmla="*/ 1215886 w 11830043"/>
              <a:gd name="connsiteY3472" fmla="*/ 3397347 h 6533995"/>
              <a:gd name="connsiteX3473" fmla="*/ 1206166 w 11830043"/>
              <a:gd name="connsiteY3473" fmla="*/ 3387624 h 6533995"/>
              <a:gd name="connsiteX3474" fmla="*/ 1215886 w 11830043"/>
              <a:gd name="connsiteY3474" fmla="*/ 3377836 h 6533995"/>
              <a:gd name="connsiteX3475" fmla="*/ 974666 w 11830043"/>
              <a:gd name="connsiteY3475" fmla="*/ 3377836 h 6533995"/>
              <a:gd name="connsiteX3476" fmla="*/ 984449 w 11830043"/>
              <a:gd name="connsiteY3476" fmla="*/ 3387624 h 6533995"/>
              <a:gd name="connsiteX3477" fmla="*/ 974666 w 11830043"/>
              <a:gd name="connsiteY3477" fmla="*/ 3397347 h 6533995"/>
              <a:gd name="connsiteX3478" fmla="*/ 964946 w 11830043"/>
              <a:gd name="connsiteY3478" fmla="*/ 3387624 h 6533995"/>
              <a:gd name="connsiteX3479" fmla="*/ 974666 w 11830043"/>
              <a:gd name="connsiteY3479" fmla="*/ 3377836 h 6533995"/>
              <a:gd name="connsiteX3480" fmla="*/ 733446 w 11830043"/>
              <a:gd name="connsiteY3480" fmla="*/ 3377836 h 6533995"/>
              <a:gd name="connsiteX3481" fmla="*/ 743165 w 11830043"/>
              <a:gd name="connsiteY3481" fmla="*/ 3387624 h 6533995"/>
              <a:gd name="connsiteX3482" fmla="*/ 733446 w 11830043"/>
              <a:gd name="connsiteY3482" fmla="*/ 3397347 h 6533995"/>
              <a:gd name="connsiteX3483" fmla="*/ 723662 w 11830043"/>
              <a:gd name="connsiteY3483" fmla="*/ 3387624 h 6533995"/>
              <a:gd name="connsiteX3484" fmla="*/ 733446 w 11830043"/>
              <a:gd name="connsiteY3484" fmla="*/ 3377836 h 6533995"/>
              <a:gd name="connsiteX3485" fmla="*/ 492225 w 11830043"/>
              <a:gd name="connsiteY3485" fmla="*/ 3377836 h 6533995"/>
              <a:gd name="connsiteX3486" fmla="*/ 501945 w 11830043"/>
              <a:gd name="connsiteY3486" fmla="*/ 3387624 h 6533995"/>
              <a:gd name="connsiteX3487" fmla="*/ 492225 w 11830043"/>
              <a:gd name="connsiteY3487" fmla="*/ 3397347 h 6533995"/>
              <a:gd name="connsiteX3488" fmla="*/ 482441 w 11830043"/>
              <a:gd name="connsiteY3488" fmla="*/ 3387624 h 6533995"/>
              <a:gd name="connsiteX3489" fmla="*/ 492225 w 11830043"/>
              <a:gd name="connsiteY3489" fmla="*/ 3377836 h 6533995"/>
              <a:gd name="connsiteX3490" fmla="*/ 251005 w 11830043"/>
              <a:gd name="connsiteY3490" fmla="*/ 3377836 h 6533995"/>
              <a:gd name="connsiteX3491" fmla="*/ 260789 w 11830043"/>
              <a:gd name="connsiteY3491" fmla="*/ 3387624 h 6533995"/>
              <a:gd name="connsiteX3492" fmla="*/ 251005 w 11830043"/>
              <a:gd name="connsiteY3492" fmla="*/ 3397347 h 6533995"/>
              <a:gd name="connsiteX3493" fmla="*/ 241285 w 11830043"/>
              <a:gd name="connsiteY3493" fmla="*/ 3387624 h 6533995"/>
              <a:gd name="connsiteX3494" fmla="*/ 251005 w 11830043"/>
              <a:gd name="connsiteY3494" fmla="*/ 3377836 h 6533995"/>
              <a:gd name="connsiteX3495" fmla="*/ 9722 w 11830043"/>
              <a:gd name="connsiteY3495" fmla="*/ 3377836 h 6533995"/>
              <a:gd name="connsiteX3496" fmla="*/ 19506 w 11830043"/>
              <a:gd name="connsiteY3496" fmla="*/ 3387624 h 6533995"/>
              <a:gd name="connsiteX3497" fmla="*/ 9722 w 11830043"/>
              <a:gd name="connsiteY3497" fmla="*/ 3397347 h 6533995"/>
              <a:gd name="connsiteX3498" fmla="*/ 2 w 11830043"/>
              <a:gd name="connsiteY3498" fmla="*/ 3387624 h 6533995"/>
              <a:gd name="connsiteX3499" fmla="*/ 9722 w 11830043"/>
              <a:gd name="connsiteY3499" fmla="*/ 3377836 h 6533995"/>
              <a:gd name="connsiteX3500" fmla="*/ 9649203 w 11830043"/>
              <a:gd name="connsiteY3500" fmla="*/ 3136585 h 6533995"/>
              <a:gd name="connsiteX3501" fmla="*/ 9658923 w 11830043"/>
              <a:gd name="connsiteY3501" fmla="*/ 3146371 h 6533995"/>
              <a:gd name="connsiteX3502" fmla="*/ 9649203 w 11830043"/>
              <a:gd name="connsiteY3502" fmla="*/ 3156095 h 6533995"/>
              <a:gd name="connsiteX3503" fmla="*/ 9639483 w 11830043"/>
              <a:gd name="connsiteY3503" fmla="*/ 3146371 h 6533995"/>
              <a:gd name="connsiteX3504" fmla="*/ 9649203 w 11830043"/>
              <a:gd name="connsiteY3504" fmla="*/ 3136585 h 6533995"/>
              <a:gd name="connsiteX3505" fmla="*/ 11820259 w 11830043"/>
              <a:gd name="connsiteY3505" fmla="*/ 3136584 h 6533995"/>
              <a:gd name="connsiteX3506" fmla="*/ 11830043 w 11830043"/>
              <a:gd name="connsiteY3506" fmla="*/ 3146371 h 6533995"/>
              <a:gd name="connsiteX3507" fmla="*/ 11820259 w 11830043"/>
              <a:gd name="connsiteY3507" fmla="*/ 3156095 h 6533995"/>
              <a:gd name="connsiteX3508" fmla="*/ 11810539 w 11830043"/>
              <a:gd name="connsiteY3508" fmla="*/ 3146371 h 6533995"/>
              <a:gd name="connsiteX3509" fmla="*/ 11820259 w 11830043"/>
              <a:gd name="connsiteY3509" fmla="*/ 3136584 h 6533995"/>
              <a:gd name="connsiteX3510" fmla="*/ 11579030 w 11830043"/>
              <a:gd name="connsiteY3510" fmla="*/ 3136584 h 6533995"/>
              <a:gd name="connsiteX3511" fmla="*/ 11588815 w 11830043"/>
              <a:gd name="connsiteY3511" fmla="*/ 3146371 h 6533995"/>
              <a:gd name="connsiteX3512" fmla="*/ 11579030 w 11830043"/>
              <a:gd name="connsiteY3512" fmla="*/ 3156095 h 6533995"/>
              <a:gd name="connsiteX3513" fmla="*/ 11569310 w 11830043"/>
              <a:gd name="connsiteY3513" fmla="*/ 3146371 h 6533995"/>
              <a:gd name="connsiteX3514" fmla="*/ 11579030 w 11830043"/>
              <a:gd name="connsiteY3514" fmla="*/ 3136584 h 6533995"/>
              <a:gd name="connsiteX3515" fmla="*/ 11337802 w 11830043"/>
              <a:gd name="connsiteY3515" fmla="*/ 3136584 h 6533995"/>
              <a:gd name="connsiteX3516" fmla="*/ 11347587 w 11830043"/>
              <a:gd name="connsiteY3516" fmla="*/ 3146371 h 6533995"/>
              <a:gd name="connsiteX3517" fmla="*/ 11337802 w 11830043"/>
              <a:gd name="connsiteY3517" fmla="*/ 3156095 h 6533995"/>
              <a:gd name="connsiteX3518" fmla="*/ 11328082 w 11830043"/>
              <a:gd name="connsiteY3518" fmla="*/ 3146371 h 6533995"/>
              <a:gd name="connsiteX3519" fmla="*/ 11337802 w 11830043"/>
              <a:gd name="connsiteY3519" fmla="*/ 3136584 h 6533995"/>
              <a:gd name="connsiteX3520" fmla="*/ 11096574 w 11830043"/>
              <a:gd name="connsiteY3520" fmla="*/ 3136584 h 6533995"/>
              <a:gd name="connsiteX3521" fmla="*/ 11106294 w 11830043"/>
              <a:gd name="connsiteY3521" fmla="*/ 3146371 h 6533995"/>
              <a:gd name="connsiteX3522" fmla="*/ 11096574 w 11830043"/>
              <a:gd name="connsiteY3522" fmla="*/ 3156095 h 6533995"/>
              <a:gd name="connsiteX3523" fmla="*/ 11086790 w 11830043"/>
              <a:gd name="connsiteY3523" fmla="*/ 3146371 h 6533995"/>
              <a:gd name="connsiteX3524" fmla="*/ 11096574 w 11830043"/>
              <a:gd name="connsiteY3524" fmla="*/ 3136584 h 6533995"/>
              <a:gd name="connsiteX3525" fmla="*/ 10855345 w 11830043"/>
              <a:gd name="connsiteY3525" fmla="*/ 3136584 h 6533995"/>
              <a:gd name="connsiteX3526" fmla="*/ 10865065 w 11830043"/>
              <a:gd name="connsiteY3526" fmla="*/ 3146371 h 6533995"/>
              <a:gd name="connsiteX3527" fmla="*/ 10855345 w 11830043"/>
              <a:gd name="connsiteY3527" fmla="*/ 3156095 h 6533995"/>
              <a:gd name="connsiteX3528" fmla="*/ 10845625 w 11830043"/>
              <a:gd name="connsiteY3528" fmla="*/ 3146371 h 6533995"/>
              <a:gd name="connsiteX3529" fmla="*/ 10855345 w 11830043"/>
              <a:gd name="connsiteY3529" fmla="*/ 3136584 h 6533995"/>
              <a:gd name="connsiteX3530" fmla="*/ 10614116 w 11830043"/>
              <a:gd name="connsiteY3530" fmla="*/ 3136584 h 6533995"/>
              <a:gd name="connsiteX3531" fmla="*/ 10623901 w 11830043"/>
              <a:gd name="connsiteY3531" fmla="*/ 3146371 h 6533995"/>
              <a:gd name="connsiteX3532" fmla="*/ 10614116 w 11830043"/>
              <a:gd name="connsiteY3532" fmla="*/ 3156095 h 6533995"/>
              <a:gd name="connsiteX3533" fmla="*/ 10604396 w 11830043"/>
              <a:gd name="connsiteY3533" fmla="*/ 3146371 h 6533995"/>
              <a:gd name="connsiteX3534" fmla="*/ 10614116 w 11830043"/>
              <a:gd name="connsiteY3534" fmla="*/ 3136584 h 6533995"/>
              <a:gd name="connsiteX3535" fmla="*/ 10372888 w 11830043"/>
              <a:gd name="connsiteY3535" fmla="*/ 3136584 h 6533995"/>
              <a:gd name="connsiteX3536" fmla="*/ 10382673 w 11830043"/>
              <a:gd name="connsiteY3536" fmla="*/ 3146371 h 6533995"/>
              <a:gd name="connsiteX3537" fmla="*/ 10372888 w 11830043"/>
              <a:gd name="connsiteY3537" fmla="*/ 3156095 h 6533995"/>
              <a:gd name="connsiteX3538" fmla="*/ 10363168 w 11830043"/>
              <a:gd name="connsiteY3538" fmla="*/ 3146371 h 6533995"/>
              <a:gd name="connsiteX3539" fmla="*/ 10372888 w 11830043"/>
              <a:gd name="connsiteY3539" fmla="*/ 3136584 h 6533995"/>
              <a:gd name="connsiteX3540" fmla="*/ 10131660 w 11830043"/>
              <a:gd name="connsiteY3540" fmla="*/ 3136584 h 6533995"/>
              <a:gd name="connsiteX3541" fmla="*/ 10141444 w 11830043"/>
              <a:gd name="connsiteY3541" fmla="*/ 3146371 h 6533995"/>
              <a:gd name="connsiteX3542" fmla="*/ 10131660 w 11830043"/>
              <a:gd name="connsiteY3542" fmla="*/ 3156095 h 6533995"/>
              <a:gd name="connsiteX3543" fmla="*/ 10121940 w 11830043"/>
              <a:gd name="connsiteY3543" fmla="*/ 3146371 h 6533995"/>
              <a:gd name="connsiteX3544" fmla="*/ 10131660 w 11830043"/>
              <a:gd name="connsiteY3544" fmla="*/ 3136584 h 6533995"/>
              <a:gd name="connsiteX3545" fmla="*/ 9890432 w 11830043"/>
              <a:gd name="connsiteY3545" fmla="*/ 3136584 h 6533995"/>
              <a:gd name="connsiteX3546" fmla="*/ 9900152 w 11830043"/>
              <a:gd name="connsiteY3546" fmla="*/ 3146371 h 6533995"/>
              <a:gd name="connsiteX3547" fmla="*/ 9890432 w 11830043"/>
              <a:gd name="connsiteY3547" fmla="*/ 3156095 h 6533995"/>
              <a:gd name="connsiteX3548" fmla="*/ 9880648 w 11830043"/>
              <a:gd name="connsiteY3548" fmla="*/ 3146371 h 6533995"/>
              <a:gd name="connsiteX3549" fmla="*/ 9890432 w 11830043"/>
              <a:gd name="connsiteY3549" fmla="*/ 3136584 h 6533995"/>
              <a:gd name="connsiteX3550" fmla="*/ 9417695 w 11830043"/>
              <a:gd name="connsiteY3550" fmla="*/ 3136584 h 6533995"/>
              <a:gd name="connsiteX3551" fmla="*/ 9427416 w 11830043"/>
              <a:gd name="connsiteY3551" fmla="*/ 3146371 h 6533995"/>
              <a:gd name="connsiteX3552" fmla="*/ 9417695 w 11830043"/>
              <a:gd name="connsiteY3552" fmla="*/ 3156095 h 6533995"/>
              <a:gd name="connsiteX3553" fmla="*/ 9407911 w 11830043"/>
              <a:gd name="connsiteY3553" fmla="*/ 3146371 h 6533995"/>
              <a:gd name="connsiteX3554" fmla="*/ 9417695 w 11830043"/>
              <a:gd name="connsiteY3554" fmla="*/ 3136584 h 6533995"/>
              <a:gd name="connsiteX3555" fmla="*/ 9176467 w 11830043"/>
              <a:gd name="connsiteY3555" fmla="*/ 3136584 h 6533995"/>
              <a:gd name="connsiteX3556" fmla="*/ 9186187 w 11830043"/>
              <a:gd name="connsiteY3556" fmla="*/ 3146371 h 6533995"/>
              <a:gd name="connsiteX3557" fmla="*/ 9176467 w 11830043"/>
              <a:gd name="connsiteY3557" fmla="*/ 3156095 h 6533995"/>
              <a:gd name="connsiteX3558" fmla="*/ 9166683 w 11830043"/>
              <a:gd name="connsiteY3558" fmla="*/ 3146371 h 6533995"/>
              <a:gd name="connsiteX3559" fmla="*/ 9176467 w 11830043"/>
              <a:gd name="connsiteY3559" fmla="*/ 3136584 h 6533995"/>
              <a:gd name="connsiteX3560" fmla="*/ 8935237 w 11830043"/>
              <a:gd name="connsiteY3560" fmla="*/ 3136584 h 6533995"/>
              <a:gd name="connsiteX3561" fmla="*/ 8944958 w 11830043"/>
              <a:gd name="connsiteY3561" fmla="*/ 3146371 h 6533995"/>
              <a:gd name="connsiteX3562" fmla="*/ 8935237 w 11830043"/>
              <a:gd name="connsiteY3562" fmla="*/ 3156095 h 6533995"/>
              <a:gd name="connsiteX3563" fmla="*/ 8925454 w 11830043"/>
              <a:gd name="connsiteY3563" fmla="*/ 3146371 h 6533995"/>
              <a:gd name="connsiteX3564" fmla="*/ 8935237 w 11830043"/>
              <a:gd name="connsiteY3564" fmla="*/ 3136584 h 6533995"/>
              <a:gd name="connsiteX3565" fmla="*/ 8694009 w 11830043"/>
              <a:gd name="connsiteY3565" fmla="*/ 3136584 h 6533995"/>
              <a:gd name="connsiteX3566" fmla="*/ 8703730 w 11830043"/>
              <a:gd name="connsiteY3566" fmla="*/ 3146371 h 6533995"/>
              <a:gd name="connsiteX3567" fmla="*/ 8694009 w 11830043"/>
              <a:gd name="connsiteY3567" fmla="*/ 3156095 h 6533995"/>
              <a:gd name="connsiteX3568" fmla="*/ 8684289 w 11830043"/>
              <a:gd name="connsiteY3568" fmla="*/ 3146371 h 6533995"/>
              <a:gd name="connsiteX3569" fmla="*/ 8694009 w 11830043"/>
              <a:gd name="connsiteY3569" fmla="*/ 3136584 h 6533995"/>
              <a:gd name="connsiteX3570" fmla="*/ 8452781 w 11830043"/>
              <a:gd name="connsiteY3570" fmla="*/ 3136584 h 6533995"/>
              <a:gd name="connsiteX3571" fmla="*/ 8462566 w 11830043"/>
              <a:gd name="connsiteY3571" fmla="*/ 3146371 h 6533995"/>
              <a:gd name="connsiteX3572" fmla="*/ 8452781 w 11830043"/>
              <a:gd name="connsiteY3572" fmla="*/ 3156095 h 6533995"/>
              <a:gd name="connsiteX3573" fmla="*/ 8443061 w 11830043"/>
              <a:gd name="connsiteY3573" fmla="*/ 3146371 h 6533995"/>
              <a:gd name="connsiteX3574" fmla="*/ 8452781 w 11830043"/>
              <a:gd name="connsiteY3574" fmla="*/ 3136584 h 6533995"/>
              <a:gd name="connsiteX3575" fmla="*/ 8211553 w 11830043"/>
              <a:gd name="connsiteY3575" fmla="*/ 3136584 h 6533995"/>
              <a:gd name="connsiteX3576" fmla="*/ 8221273 w 11830043"/>
              <a:gd name="connsiteY3576" fmla="*/ 3146371 h 6533995"/>
              <a:gd name="connsiteX3577" fmla="*/ 8211553 w 11830043"/>
              <a:gd name="connsiteY3577" fmla="*/ 3156095 h 6533995"/>
              <a:gd name="connsiteX3578" fmla="*/ 8201769 w 11830043"/>
              <a:gd name="connsiteY3578" fmla="*/ 3146371 h 6533995"/>
              <a:gd name="connsiteX3579" fmla="*/ 8211553 w 11830043"/>
              <a:gd name="connsiteY3579" fmla="*/ 3136584 h 6533995"/>
              <a:gd name="connsiteX3580" fmla="*/ 7970260 w 11830043"/>
              <a:gd name="connsiteY3580" fmla="*/ 3136584 h 6533995"/>
              <a:gd name="connsiteX3581" fmla="*/ 7980044 w 11830043"/>
              <a:gd name="connsiteY3581" fmla="*/ 3146371 h 6533995"/>
              <a:gd name="connsiteX3582" fmla="*/ 7970260 w 11830043"/>
              <a:gd name="connsiteY3582" fmla="*/ 3156095 h 6533995"/>
              <a:gd name="connsiteX3583" fmla="*/ 7960477 w 11830043"/>
              <a:gd name="connsiteY3583" fmla="*/ 3146371 h 6533995"/>
              <a:gd name="connsiteX3584" fmla="*/ 7970260 w 11830043"/>
              <a:gd name="connsiteY3584" fmla="*/ 3136584 h 6533995"/>
              <a:gd name="connsiteX3585" fmla="*/ 7729032 w 11830043"/>
              <a:gd name="connsiteY3585" fmla="*/ 3136584 h 6533995"/>
              <a:gd name="connsiteX3586" fmla="*/ 7738753 w 11830043"/>
              <a:gd name="connsiteY3586" fmla="*/ 3146371 h 6533995"/>
              <a:gd name="connsiteX3587" fmla="*/ 7729032 w 11830043"/>
              <a:gd name="connsiteY3587" fmla="*/ 3156095 h 6533995"/>
              <a:gd name="connsiteX3588" fmla="*/ 7719249 w 11830043"/>
              <a:gd name="connsiteY3588" fmla="*/ 3146371 h 6533995"/>
              <a:gd name="connsiteX3589" fmla="*/ 7729032 w 11830043"/>
              <a:gd name="connsiteY3589" fmla="*/ 3136584 h 6533995"/>
              <a:gd name="connsiteX3590" fmla="*/ 7487803 w 11830043"/>
              <a:gd name="connsiteY3590" fmla="*/ 3136584 h 6533995"/>
              <a:gd name="connsiteX3591" fmla="*/ 7497524 w 11830043"/>
              <a:gd name="connsiteY3591" fmla="*/ 3146371 h 6533995"/>
              <a:gd name="connsiteX3592" fmla="*/ 7487803 w 11830043"/>
              <a:gd name="connsiteY3592" fmla="*/ 3156095 h 6533995"/>
              <a:gd name="connsiteX3593" fmla="*/ 7478019 w 11830043"/>
              <a:gd name="connsiteY3593" fmla="*/ 3146371 h 6533995"/>
              <a:gd name="connsiteX3594" fmla="*/ 7487803 w 11830043"/>
              <a:gd name="connsiteY3594" fmla="*/ 3136584 h 6533995"/>
              <a:gd name="connsiteX3595" fmla="*/ 7246575 w 11830043"/>
              <a:gd name="connsiteY3595" fmla="*/ 3136584 h 6533995"/>
              <a:gd name="connsiteX3596" fmla="*/ 7256359 w 11830043"/>
              <a:gd name="connsiteY3596" fmla="*/ 3146371 h 6533995"/>
              <a:gd name="connsiteX3597" fmla="*/ 7246575 w 11830043"/>
              <a:gd name="connsiteY3597" fmla="*/ 3156095 h 6533995"/>
              <a:gd name="connsiteX3598" fmla="*/ 7236855 w 11830043"/>
              <a:gd name="connsiteY3598" fmla="*/ 3146371 h 6533995"/>
              <a:gd name="connsiteX3599" fmla="*/ 7246575 w 11830043"/>
              <a:gd name="connsiteY3599" fmla="*/ 3136584 h 6533995"/>
              <a:gd name="connsiteX3600" fmla="*/ 7005346 w 11830043"/>
              <a:gd name="connsiteY3600" fmla="*/ 3136584 h 6533995"/>
              <a:gd name="connsiteX3601" fmla="*/ 7015130 w 11830043"/>
              <a:gd name="connsiteY3601" fmla="*/ 3146371 h 6533995"/>
              <a:gd name="connsiteX3602" fmla="*/ 7005346 w 11830043"/>
              <a:gd name="connsiteY3602" fmla="*/ 3156095 h 6533995"/>
              <a:gd name="connsiteX3603" fmla="*/ 6995626 w 11830043"/>
              <a:gd name="connsiteY3603" fmla="*/ 3146371 h 6533995"/>
              <a:gd name="connsiteX3604" fmla="*/ 7005346 w 11830043"/>
              <a:gd name="connsiteY3604" fmla="*/ 3136584 h 6533995"/>
              <a:gd name="connsiteX3605" fmla="*/ 6764118 w 11830043"/>
              <a:gd name="connsiteY3605" fmla="*/ 3136584 h 6533995"/>
              <a:gd name="connsiteX3606" fmla="*/ 6773902 w 11830043"/>
              <a:gd name="connsiteY3606" fmla="*/ 3146371 h 6533995"/>
              <a:gd name="connsiteX3607" fmla="*/ 6764118 w 11830043"/>
              <a:gd name="connsiteY3607" fmla="*/ 3156095 h 6533995"/>
              <a:gd name="connsiteX3608" fmla="*/ 6754335 w 11830043"/>
              <a:gd name="connsiteY3608" fmla="*/ 3146371 h 6533995"/>
              <a:gd name="connsiteX3609" fmla="*/ 6764118 w 11830043"/>
              <a:gd name="connsiteY3609" fmla="*/ 3136584 h 6533995"/>
              <a:gd name="connsiteX3610" fmla="*/ 6522889 w 11830043"/>
              <a:gd name="connsiteY3610" fmla="*/ 3136584 h 6533995"/>
              <a:gd name="connsiteX3611" fmla="*/ 6532610 w 11830043"/>
              <a:gd name="connsiteY3611" fmla="*/ 3146371 h 6533995"/>
              <a:gd name="connsiteX3612" fmla="*/ 6522889 w 11830043"/>
              <a:gd name="connsiteY3612" fmla="*/ 3156095 h 6533995"/>
              <a:gd name="connsiteX3613" fmla="*/ 6513105 w 11830043"/>
              <a:gd name="connsiteY3613" fmla="*/ 3146371 h 6533995"/>
              <a:gd name="connsiteX3614" fmla="*/ 6522889 w 11830043"/>
              <a:gd name="connsiteY3614" fmla="*/ 3136584 h 6533995"/>
              <a:gd name="connsiteX3615" fmla="*/ 6281661 w 11830043"/>
              <a:gd name="connsiteY3615" fmla="*/ 3136584 h 6533995"/>
              <a:gd name="connsiteX3616" fmla="*/ 6291381 w 11830043"/>
              <a:gd name="connsiteY3616" fmla="*/ 3146371 h 6533995"/>
              <a:gd name="connsiteX3617" fmla="*/ 6281661 w 11830043"/>
              <a:gd name="connsiteY3617" fmla="*/ 3156095 h 6533995"/>
              <a:gd name="connsiteX3618" fmla="*/ 6271877 w 11830043"/>
              <a:gd name="connsiteY3618" fmla="*/ 3146371 h 6533995"/>
              <a:gd name="connsiteX3619" fmla="*/ 6281661 w 11830043"/>
              <a:gd name="connsiteY3619" fmla="*/ 3136584 h 6533995"/>
              <a:gd name="connsiteX3620" fmla="*/ 6040432 w 11830043"/>
              <a:gd name="connsiteY3620" fmla="*/ 3136584 h 6533995"/>
              <a:gd name="connsiteX3621" fmla="*/ 6050216 w 11830043"/>
              <a:gd name="connsiteY3621" fmla="*/ 3146371 h 6533995"/>
              <a:gd name="connsiteX3622" fmla="*/ 6040432 w 11830043"/>
              <a:gd name="connsiteY3622" fmla="*/ 3156095 h 6533995"/>
              <a:gd name="connsiteX3623" fmla="*/ 6030712 w 11830043"/>
              <a:gd name="connsiteY3623" fmla="*/ 3146371 h 6533995"/>
              <a:gd name="connsiteX3624" fmla="*/ 6040432 w 11830043"/>
              <a:gd name="connsiteY3624" fmla="*/ 3136584 h 6533995"/>
              <a:gd name="connsiteX3625" fmla="*/ 5799205 w 11830043"/>
              <a:gd name="connsiteY3625" fmla="*/ 3136584 h 6533995"/>
              <a:gd name="connsiteX3626" fmla="*/ 5808989 w 11830043"/>
              <a:gd name="connsiteY3626" fmla="*/ 3146371 h 6533995"/>
              <a:gd name="connsiteX3627" fmla="*/ 5799205 w 11830043"/>
              <a:gd name="connsiteY3627" fmla="*/ 3156095 h 6533995"/>
              <a:gd name="connsiteX3628" fmla="*/ 5789486 w 11830043"/>
              <a:gd name="connsiteY3628" fmla="*/ 3146371 h 6533995"/>
              <a:gd name="connsiteX3629" fmla="*/ 5799205 w 11830043"/>
              <a:gd name="connsiteY3629" fmla="*/ 3136584 h 6533995"/>
              <a:gd name="connsiteX3630" fmla="*/ 5557991 w 11830043"/>
              <a:gd name="connsiteY3630" fmla="*/ 3136584 h 6533995"/>
              <a:gd name="connsiteX3631" fmla="*/ 5567774 w 11830043"/>
              <a:gd name="connsiteY3631" fmla="*/ 3146371 h 6533995"/>
              <a:gd name="connsiteX3632" fmla="*/ 5557991 w 11830043"/>
              <a:gd name="connsiteY3632" fmla="*/ 3156095 h 6533995"/>
              <a:gd name="connsiteX3633" fmla="*/ 5548208 w 11830043"/>
              <a:gd name="connsiteY3633" fmla="*/ 3146371 h 6533995"/>
              <a:gd name="connsiteX3634" fmla="*/ 5557991 w 11830043"/>
              <a:gd name="connsiteY3634" fmla="*/ 3136584 h 6533995"/>
              <a:gd name="connsiteX3635" fmla="*/ 5316710 w 11830043"/>
              <a:gd name="connsiteY3635" fmla="*/ 3136584 h 6533995"/>
              <a:gd name="connsiteX3636" fmla="*/ 5326429 w 11830043"/>
              <a:gd name="connsiteY3636" fmla="*/ 3146371 h 6533995"/>
              <a:gd name="connsiteX3637" fmla="*/ 5316710 w 11830043"/>
              <a:gd name="connsiteY3637" fmla="*/ 3156095 h 6533995"/>
              <a:gd name="connsiteX3638" fmla="*/ 5306924 w 11830043"/>
              <a:gd name="connsiteY3638" fmla="*/ 3146371 h 6533995"/>
              <a:gd name="connsiteX3639" fmla="*/ 5316710 w 11830043"/>
              <a:gd name="connsiteY3639" fmla="*/ 3136584 h 6533995"/>
              <a:gd name="connsiteX3640" fmla="*/ 5075485 w 11830043"/>
              <a:gd name="connsiteY3640" fmla="*/ 3136584 h 6533995"/>
              <a:gd name="connsiteX3641" fmla="*/ 5085202 w 11830043"/>
              <a:gd name="connsiteY3641" fmla="*/ 3146371 h 6533995"/>
              <a:gd name="connsiteX3642" fmla="*/ 5075485 w 11830043"/>
              <a:gd name="connsiteY3642" fmla="*/ 3156095 h 6533995"/>
              <a:gd name="connsiteX3643" fmla="*/ 5065705 w 11830043"/>
              <a:gd name="connsiteY3643" fmla="*/ 3146371 h 6533995"/>
              <a:gd name="connsiteX3644" fmla="*/ 5075485 w 11830043"/>
              <a:gd name="connsiteY3644" fmla="*/ 3136584 h 6533995"/>
              <a:gd name="connsiteX3645" fmla="*/ 4834252 w 11830043"/>
              <a:gd name="connsiteY3645" fmla="*/ 3136584 h 6533995"/>
              <a:gd name="connsiteX3646" fmla="*/ 4844040 w 11830043"/>
              <a:gd name="connsiteY3646" fmla="*/ 3146371 h 6533995"/>
              <a:gd name="connsiteX3647" fmla="*/ 4834252 w 11830043"/>
              <a:gd name="connsiteY3647" fmla="*/ 3156095 h 6533995"/>
              <a:gd name="connsiteX3648" fmla="*/ 4824534 w 11830043"/>
              <a:gd name="connsiteY3648" fmla="*/ 3146371 h 6533995"/>
              <a:gd name="connsiteX3649" fmla="*/ 4834252 w 11830043"/>
              <a:gd name="connsiteY3649" fmla="*/ 3136584 h 6533995"/>
              <a:gd name="connsiteX3650" fmla="*/ 4593019 w 11830043"/>
              <a:gd name="connsiteY3650" fmla="*/ 3136584 h 6533995"/>
              <a:gd name="connsiteX3651" fmla="*/ 4602795 w 11830043"/>
              <a:gd name="connsiteY3651" fmla="*/ 3146371 h 6533995"/>
              <a:gd name="connsiteX3652" fmla="*/ 4593019 w 11830043"/>
              <a:gd name="connsiteY3652" fmla="*/ 3156095 h 6533995"/>
              <a:gd name="connsiteX3653" fmla="*/ 4583304 w 11830043"/>
              <a:gd name="connsiteY3653" fmla="*/ 3146371 h 6533995"/>
              <a:gd name="connsiteX3654" fmla="*/ 4593019 w 11830043"/>
              <a:gd name="connsiteY3654" fmla="*/ 3136584 h 6533995"/>
              <a:gd name="connsiteX3655" fmla="*/ 4351806 w 11830043"/>
              <a:gd name="connsiteY3655" fmla="*/ 3136584 h 6533995"/>
              <a:gd name="connsiteX3656" fmla="*/ 4361580 w 11830043"/>
              <a:gd name="connsiteY3656" fmla="*/ 3146371 h 6533995"/>
              <a:gd name="connsiteX3657" fmla="*/ 4351806 w 11830043"/>
              <a:gd name="connsiteY3657" fmla="*/ 3156095 h 6533995"/>
              <a:gd name="connsiteX3658" fmla="*/ 4342006 w 11830043"/>
              <a:gd name="connsiteY3658" fmla="*/ 3146371 h 6533995"/>
              <a:gd name="connsiteX3659" fmla="*/ 4351806 w 11830043"/>
              <a:gd name="connsiteY3659" fmla="*/ 3136584 h 6533995"/>
              <a:gd name="connsiteX3660" fmla="*/ 4110581 w 11830043"/>
              <a:gd name="connsiteY3660" fmla="*/ 3136584 h 6533995"/>
              <a:gd name="connsiteX3661" fmla="*/ 4120362 w 11830043"/>
              <a:gd name="connsiteY3661" fmla="*/ 3146371 h 6533995"/>
              <a:gd name="connsiteX3662" fmla="*/ 4110581 w 11830043"/>
              <a:gd name="connsiteY3662" fmla="*/ 3156095 h 6533995"/>
              <a:gd name="connsiteX3663" fmla="*/ 4100799 w 11830043"/>
              <a:gd name="connsiteY3663" fmla="*/ 3146371 h 6533995"/>
              <a:gd name="connsiteX3664" fmla="*/ 4110581 w 11830043"/>
              <a:gd name="connsiteY3664" fmla="*/ 3136584 h 6533995"/>
              <a:gd name="connsiteX3665" fmla="*/ 3869430 w 11830043"/>
              <a:gd name="connsiteY3665" fmla="*/ 3136584 h 6533995"/>
              <a:gd name="connsiteX3666" fmla="*/ 3879149 w 11830043"/>
              <a:gd name="connsiteY3666" fmla="*/ 3146371 h 6533995"/>
              <a:gd name="connsiteX3667" fmla="*/ 3869430 w 11830043"/>
              <a:gd name="connsiteY3667" fmla="*/ 3156095 h 6533995"/>
              <a:gd name="connsiteX3668" fmla="*/ 3859647 w 11830043"/>
              <a:gd name="connsiteY3668" fmla="*/ 3146371 h 6533995"/>
              <a:gd name="connsiteX3669" fmla="*/ 3869430 w 11830043"/>
              <a:gd name="connsiteY3669" fmla="*/ 3136584 h 6533995"/>
              <a:gd name="connsiteX3670" fmla="*/ 3628212 w 11830043"/>
              <a:gd name="connsiteY3670" fmla="*/ 3136584 h 6533995"/>
              <a:gd name="connsiteX3671" fmla="*/ 3637936 w 11830043"/>
              <a:gd name="connsiteY3671" fmla="*/ 3146371 h 6533995"/>
              <a:gd name="connsiteX3672" fmla="*/ 3628212 w 11830043"/>
              <a:gd name="connsiteY3672" fmla="*/ 3156095 h 6533995"/>
              <a:gd name="connsiteX3673" fmla="*/ 3618430 w 11830043"/>
              <a:gd name="connsiteY3673" fmla="*/ 3146371 h 6533995"/>
              <a:gd name="connsiteX3674" fmla="*/ 3628212 w 11830043"/>
              <a:gd name="connsiteY3674" fmla="*/ 3136584 h 6533995"/>
              <a:gd name="connsiteX3675" fmla="*/ 3386958 w 11830043"/>
              <a:gd name="connsiteY3675" fmla="*/ 3136584 h 6533995"/>
              <a:gd name="connsiteX3676" fmla="*/ 3396743 w 11830043"/>
              <a:gd name="connsiteY3676" fmla="*/ 3146371 h 6533995"/>
              <a:gd name="connsiteX3677" fmla="*/ 3386958 w 11830043"/>
              <a:gd name="connsiteY3677" fmla="*/ 3156095 h 6533995"/>
              <a:gd name="connsiteX3678" fmla="*/ 3377235 w 11830043"/>
              <a:gd name="connsiteY3678" fmla="*/ 3146371 h 6533995"/>
              <a:gd name="connsiteX3679" fmla="*/ 3386958 w 11830043"/>
              <a:gd name="connsiteY3679" fmla="*/ 3136584 h 6533995"/>
              <a:gd name="connsiteX3680" fmla="*/ 3145751 w 11830043"/>
              <a:gd name="connsiteY3680" fmla="*/ 3136584 h 6533995"/>
              <a:gd name="connsiteX3681" fmla="*/ 3155533 w 11830043"/>
              <a:gd name="connsiteY3681" fmla="*/ 3146371 h 6533995"/>
              <a:gd name="connsiteX3682" fmla="*/ 3145751 w 11830043"/>
              <a:gd name="connsiteY3682" fmla="*/ 3156095 h 6533995"/>
              <a:gd name="connsiteX3683" fmla="*/ 3136032 w 11830043"/>
              <a:gd name="connsiteY3683" fmla="*/ 3146371 h 6533995"/>
              <a:gd name="connsiteX3684" fmla="*/ 3145751 w 11830043"/>
              <a:gd name="connsiteY3684" fmla="*/ 3136584 h 6533995"/>
              <a:gd name="connsiteX3685" fmla="*/ 2904572 w 11830043"/>
              <a:gd name="connsiteY3685" fmla="*/ 3136584 h 6533995"/>
              <a:gd name="connsiteX3686" fmla="*/ 2914355 w 11830043"/>
              <a:gd name="connsiteY3686" fmla="*/ 3146371 h 6533995"/>
              <a:gd name="connsiteX3687" fmla="*/ 2904572 w 11830043"/>
              <a:gd name="connsiteY3687" fmla="*/ 3156095 h 6533995"/>
              <a:gd name="connsiteX3688" fmla="*/ 2894791 w 11830043"/>
              <a:gd name="connsiteY3688" fmla="*/ 3146371 h 6533995"/>
              <a:gd name="connsiteX3689" fmla="*/ 2904572 w 11830043"/>
              <a:gd name="connsiteY3689" fmla="*/ 3136584 h 6533995"/>
              <a:gd name="connsiteX3690" fmla="*/ 2663275 w 11830043"/>
              <a:gd name="connsiteY3690" fmla="*/ 3136584 h 6533995"/>
              <a:gd name="connsiteX3691" fmla="*/ 2672998 w 11830043"/>
              <a:gd name="connsiteY3691" fmla="*/ 3146371 h 6533995"/>
              <a:gd name="connsiteX3692" fmla="*/ 2663275 w 11830043"/>
              <a:gd name="connsiteY3692" fmla="*/ 3156095 h 6533995"/>
              <a:gd name="connsiteX3693" fmla="*/ 2653492 w 11830043"/>
              <a:gd name="connsiteY3693" fmla="*/ 3146371 h 6533995"/>
              <a:gd name="connsiteX3694" fmla="*/ 2663275 w 11830043"/>
              <a:gd name="connsiteY3694" fmla="*/ 3136584 h 6533995"/>
              <a:gd name="connsiteX3695" fmla="*/ 2422037 w 11830043"/>
              <a:gd name="connsiteY3695" fmla="*/ 3136584 h 6533995"/>
              <a:gd name="connsiteX3696" fmla="*/ 2431753 w 11830043"/>
              <a:gd name="connsiteY3696" fmla="*/ 3146371 h 6533995"/>
              <a:gd name="connsiteX3697" fmla="*/ 2422037 w 11830043"/>
              <a:gd name="connsiteY3697" fmla="*/ 3156095 h 6533995"/>
              <a:gd name="connsiteX3698" fmla="*/ 2412257 w 11830043"/>
              <a:gd name="connsiteY3698" fmla="*/ 3146371 h 6533995"/>
              <a:gd name="connsiteX3699" fmla="*/ 2422037 w 11830043"/>
              <a:gd name="connsiteY3699" fmla="*/ 3136584 h 6533995"/>
              <a:gd name="connsiteX3700" fmla="*/ 2180788 w 11830043"/>
              <a:gd name="connsiteY3700" fmla="*/ 3136584 h 6533995"/>
              <a:gd name="connsiteX3701" fmla="*/ 2190580 w 11830043"/>
              <a:gd name="connsiteY3701" fmla="*/ 3146371 h 6533995"/>
              <a:gd name="connsiteX3702" fmla="*/ 2180788 w 11830043"/>
              <a:gd name="connsiteY3702" fmla="*/ 3156095 h 6533995"/>
              <a:gd name="connsiteX3703" fmla="*/ 2171083 w 11830043"/>
              <a:gd name="connsiteY3703" fmla="*/ 3146371 h 6533995"/>
              <a:gd name="connsiteX3704" fmla="*/ 2180788 w 11830043"/>
              <a:gd name="connsiteY3704" fmla="*/ 3136584 h 6533995"/>
              <a:gd name="connsiteX3705" fmla="*/ 1939582 w 11830043"/>
              <a:gd name="connsiteY3705" fmla="*/ 3136584 h 6533995"/>
              <a:gd name="connsiteX3706" fmla="*/ 1949365 w 11830043"/>
              <a:gd name="connsiteY3706" fmla="*/ 3146371 h 6533995"/>
              <a:gd name="connsiteX3707" fmla="*/ 1939582 w 11830043"/>
              <a:gd name="connsiteY3707" fmla="*/ 3156095 h 6533995"/>
              <a:gd name="connsiteX3708" fmla="*/ 1929860 w 11830043"/>
              <a:gd name="connsiteY3708" fmla="*/ 3146371 h 6533995"/>
              <a:gd name="connsiteX3709" fmla="*/ 1939582 w 11830043"/>
              <a:gd name="connsiteY3709" fmla="*/ 3136584 h 6533995"/>
              <a:gd name="connsiteX3710" fmla="*/ 1698332 w 11830043"/>
              <a:gd name="connsiteY3710" fmla="*/ 3136584 h 6533995"/>
              <a:gd name="connsiteX3711" fmla="*/ 1708118 w 11830043"/>
              <a:gd name="connsiteY3711" fmla="*/ 3146371 h 6533995"/>
              <a:gd name="connsiteX3712" fmla="*/ 1698332 w 11830043"/>
              <a:gd name="connsiteY3712" fmla="*/ 3156095 h 6533995"/>
              <a:gd name="connsiteX3713" fmla="*/ 1688547 w 11830043"/>
              <a:gd name="connsiteY3713" fmla="*/ 3146371 h 6533995"/>
              <a:gd name="connsiteX3714" fmla="*/ 1698332 w 11830043"/>
              <a:gd name="connsiteY3714" fmla="*/ 3136584 h 6533995"/>
              <a:gd name="connsiteX3715" fmla="*/ 1457107 w 11830043"/>
              <a:gd name="connsiteY3715" fmla="*/ 3136584 h 6533995"/>
              <a:gd name="connsiteX3716" fmla="*/ 1466827 w 11830043"/>
              <a:gd name="connsiteY3716" fmla="*/ 3146371 h 6533995"/>
              <a:gd name="connsiteX3717" fmla="*/ 1457107 w 11830043"/>
              <a:gd name="connsiteY3717" fmla="*/ 3156095 h 6533995"/>
              <a:gd name="connsiteX3718" fmla="*/ 1447323 w 11830043"/>
              <a:gd name="connsiteY3718" fmla="*/ 3146371 h 6533995"/>
              <a:gd name="connsiteX3719" fmla="*/ 1457107 w 11830043"/>
              <a:gd name="connsiteY3719" fmla="*/ 3136584 h 6533995"/>
              <a:gd name="connsiteX3720" fmla="*/ 1215886 w 11830043"/>
              <a:gd name="connsiteY3720" fmla="*/ 3136584 h 6533995"/>
              <a:gd name="connsiteX3721" fmla="*/ 1225669 w 11830043"/>
              <a:gd name="connsiteY3721" fmla="*/ 3146371 h 6533995"/>
              <a:gd name="connsiteX3722" fmla="*/ 1215886 w 11830043"/>
              <a:gd name="connsiteY3722" fmla="*/ 3156095 h 6533995"/>
              <a:gd name="connsiteX3723" fmla="*/ 1206166 w 11830043"/>
              <a:gd name="connsiteY3723" fmla="*/ 3146371 h 6533995"/>
              <a:gd name="connsiteX3724" fmla="*/ 1215886 w 11830043"/>
              <a:gd name="connsiteY3724" fmla="*/ 3136584 h 6533995"/>
              <a:gd name="connsiteX3725" fmla="*/ 974665 w 11830043"/>
              <a:gd name="connsiteY3725" fmla="*/ 3136584 h 6533995"/>
              <a:gd name="connsiteX3726" fmla="*/ 984449 w 11830043"/>
              <a:gd name="connsiteY3726" fmla="*/ 3146371 h 6533995"/>
              <a:gd name="connsiteX3727" fmla="*/ 974665 w 11830043"/>
              <a:gd name="connsiteY3727" fmla="*/ 3156095 h 6533995"/>
              <a:gd name="connsiteX3728" fmla="*/ 964946 w 11830043"/>
              <a:gd name="connsiteY3728" fmla="*/ 3146371 h 6533995"/>
              <a:gd name="connsiteX3729" fmla="*/ 974665 w 11830043"/>
              <a:gd name="connsiteY3729" fmla="*/ 3136584 h 6533995"/>
              <a:gd name="connsiteX3730" fmla="*/ 733446 w 11830043"/>
              <a:gd name="connsiteY3730" fmla="*/ 3136584 h 6533995"/>
              <a:gd name="connsiteX3731" fmla="*/ 743165 w 11830043"/>
              <a:gd name="connsiteY3731" fmla="*/ 3146371 h 6533995"/>
              <a:gd name="connsiteX3732" fmla="*/ 733446 w 11830043"/>
              <a:gd name="connsiteY3732" fmla="*/ 3156095 h 6533995"/>
              <a:gd name="connsiteX3733" fmla="*/ 723662 w 11830043"/>
              <a:gd name="connsiteY3733" fmla="*/ 3146371 h 6533995"/>
              <a:gd name="connsiteX3734" fmla="*/ 733446 w 11830043"/>
              <a:gd name="connsiteY3734" fmla="*/ 3136584 h 6533995"/>
              <a:gd name="connsiteX3735" fmla="*/ 492225 w 11830043"/>
              <a:gd name="connsiteY3735" fmla="*/ 3136584 h 6533995"/>
              <a:gd name="connsiteX3736" fmla="*/ 501945 w 11830043"/>
              <a:gd name="connsiteY3736" fmla="*/ 3146371 h 6533995"/>
              <a:gd name="connsiteX3737" fmla="*/ 492225 w 11830043"/>
              <a:gd name="connsiteY3737" fmla="*/ 3156095 h 6533995"/>
              <a:gd name="connsiteX3738" fmla="*/ 482441 w 11830043"/>
              <a:gd name="connsiteY3738" fmla="*/ 3146371 h 6533995"/>
              <a:gd name="connsiteX3739" fmla="*/ 492225 w 11830043"/>
              <a:gd name="connsiteY3739" fmla="*/ 3136584 h 6533995"/>
              <a:gd name="connsiteX3740" fmla="*/ 251005 w 11830043"/>
              <a:gd name="connsiteY3740" fmla="*/ 3136584 h 6533995"/>
              <a:gd name="connsiteX3741" fmla="*/ 260789 w 11830043"/>
              <a:gd name="connsiteY3741" fmla="*/ 3146371 h 6533995"/>
              <a:gd name="connsiteX3742" fmla="*/ 251005 w 11830043"/>
              <a:gd name="connsiteY3742" fmla="*/ 3156095 h 6533995"/>
              <a:gd name="connsiteX3743" fmla="*/ 241285 w 11830043"/>
              <a:gd name="connsiteY3743" fmla="*/ 3146371 h 6533995"/>
              <a:gd name="connsiteX3744" fmla="*/ 251005 w 11830043"/>
              <a:gd name="connsiteY3744" fmla="*/ 3136584 h 6533995"/>
              <a:gd name="connsiteX3745" fmla="*/ 9722 w 11830043"/>
              <a:gd name="connsiteY3745" fmla="*/ 3136584 h 6533995"/>
              <a:gd name="connsiteX3746" fmla="*/ 19506 w 11830043"/>
              <a:gd name="connsiteY3746" fmla="*/ 3146371 h 6533995"/>
              <a:gd name="connsiteX3747" fmla="*/ 9722 w 11830043"/>
              <a:gd name="connsiteY3747" fmla="*/ 3156095 h 6533995"/>
              <a:gd name="connsiteX3748" fmla="*/ 2 w 11830043"/>
              <a:gd name="connsiteY3748" fmla="*/ 3146371 h 6533995"/>
              <a:gd name="connsiteX3749" fmla="*/ 9722 w 11830043"/>
              <a:gd name="connsiteY3749" fmla="*/ 3136584 h 6533995"/>
              <a:gd name="connsiteX3750" fmla="*/ 13517 w 11830043"/>
              <a:gd name="connsiteY3750" fmla="*/ 3029714 h 6533995"/>
              <a:gd name="connsiteX3751" fmla="*/ 18916 w 11830043"/>
              <a:gd name="connsiteY3751" fmla="*/ 3035116 h 6533995"/>
              <a:gd name="connsiteX3752" fmla="*/ 13517 w 11830043"/>
              <a:gd name="connsiteY3752" fmla="*/ 3040518 h 6533995"/>
              <a:gd name="connsiteX3753" fmla="*/ 8116 w 11830043"/>
              <a:gd name="connsiteY3753" fmla="*/ 3035116 h 6533995"/>
              <a:gd name="connsiteX3754" fmla="*/ 13517 w 11830043"/>
              <a:gd name="connsiteY3754" fmla="*/ 3029714 h 6533995"/>
              <a:gd name="connsiteX3755" fmla="*/ 9649203 w 11830043"/>
              <a:gd name="connsiteY3755" fmla="*/ 2895514 h 6533995"/>
              <a:gd name="connsiteX3756" fmla="*/ 9658923 w 11830043"/>
              <a:gd name="connsiteY3756" fmla="*/ 2905238 h 6533995"/>
              <a:gd name="connsiteX3757" fmla="*/ 9649203 w 11830043"/>
              <a:gd name="connsiteY3757" fmla="*/ 2915025 h 6533995"/>
              <a:gd name="connsiteX3758" fmla="*/ 9639483 w 11830043"/>
              <a:gd name="connsiteY3758" fmla="*/ 2905238 h 6533995"/>
              <a:gd name="connsiteX3759" fmla="*/ 9649203 w 11830043"/>
              <a:gd name="connsiteY3759" fmla="*/ 2895514 h 6533995"/>
              <a:gd name="connsiteX3760" fmla="*/ 9890432 w 11830043"/>
              <a:gd name="connsiteY3760" fmla="*/ 2895512 h 6533995"/>
              <a:gd name="connsiteX3761" fmla="*/ 9900152 w 11830043"/>
              <a:gd name="connsiteY3761" fmla="*/ 2905236 h 6533995"/>
              <a:gd name="connsiteX3762" fmla="*/ 9890432 w 11830043"/>
              <a:gd name="connsiteY3762" fmla="*/ 2915023 h 6533995"/>
              <a:gd name="connsiteX3763" fmla="*/ 9880648 w 11830043"/>
              <a:gd name="connsiteY3763" fmla="*/ 2905236 h 6533995"/>
              <a:gd name="connsiteX3764" fmla="*/ 9890432 w 11830043"/>
              <a:gd name="connsiteY3764" fmla="*/ 2895512 h 6533995"/>
              <a:gd name="connsiteX3765" fmla="*/ 10131660 w 11830043"/>
              <a:gd name="connsiteY3765" fmla="*/ 2895509 h 6533995"/>
              <a:gd name="connsiteX3766" fmla="*/ 10141444 w 11830043"/>
              <a:gd name="connsiteY3766" fmla="*/ 2905233 h 6533995"/>
              <a:gd name="connsiteX3767" fmla="*/ 10131660 w 11830043"/>
              <a:gd name="connsiteY3767" fmla="*/ 2915019 h 6533995"/>
              <a:gd name="connsiteX3768" fmla="*/ 10121940 w 11830043"/>
              <a:gd name="connsiteY3768" fmla="*/ 2905233 h 6533995"/>
              <a:gd name="connsiteX3769" fmla="*/ 10131660 w 11830043"/>
              <a:gd name="connsiteY3769" fmla="*/ 2895509 h 6533995"/>
              <a:gd name="connsiteX3770" fmla="*/ 10372888 w 11830043"/>
              <a:gd name="connsiteY3770" fmla="*/ 2895505 h 6533995"/>
              <a:gd name="connsiteX3771" fmla="*/ 10382673 w 11830043"/>
              <a:gd name="connsiteY3771" fmla="*/ 2905229 h 6533995"/>
              <a:gd name="connsiteX3772" fmla="*/ 10372888 w 11830043"/>
              <a:gd name="connsiteY3772" fmla="*/ 2915015 h 6533995"/>
              <a:gd name="connsiteX3773" fmla="*/ 10363168 w 11830043"/>
              <a:gd name="connsiteY3773" fmla="*/ 2905229 h 6533995"/>
              <a:gd name="connsiteX3774" fmla="*/ 10372888 w 11830043"/>
              <a:gd name="connsiteY3774" fmla="*/ 2895505 h 6533995"/>
              <a:gd name="connsiteX3775" fmla="*/ 10614116 w 11830043"/>
              <a:gd name="connsiteY3775" fmla="*/ 2895501 h 6533995"/>
              <a:gd name="connsiteX3776" fmla="*/ 10623901 w 11830043"/>
              <a:gd name="connsiteY3776" fmla="*/ 2905225 h 6533995"/>
              <a:gd name="connsiteX3777" fmla="*/ 10614116 w 11830043"/>
              <a:gd name="connsiteY3777" fmla="*/ 2915012 h 6533995"/>
              <a:gd name="connsiteX3778" fmla="*/ 10604396 w 11830043"/>
              <a:gd name="connsiteY3778" fmla="*/ 2905225 h 6533995"/>
              <a:gd name="connsiteX3779" fmla="*/ 10614116 w 11830043"/>
              <a:gd name="connsiteY3779" fmla="*/ 2895501 h 6533995"/>
              <a:gd name="connsiteX3780" fmla="*/ 10855345 w 11830043"/>
              <a:gd name="connsiteY3780" fmla="*/ 2895498 h 6533995"/>
              <a:gd name="connsiteX3781" fmla="*/ 10865065 w 11830043"/>
              <a:gd name="connsiteY3781" fmla="*/ 2905222 h 6533995"/>
              <a:gd name="connsiteX3782" fmla="*/ 10855345 w 11830043"/>
              <a:gd name="connsiteY3782" fmla="*/ 2915008 h 6533995"/>
              <a:gd name="connsiteX3783" fmla="*/ 10845625 w 11830043"/>
              <a:gd name="connsiteY3783" fmla="*/ 2905222 h 6533995"/>
              <a:gd name="connsiteX3784" fmla="*/ 10855345 w 11830043"/>
              <a:gd name="connsiteY3784" fmla="*/ 2895498 h 6533995"/>
              <a:gd name="connsiteX3785" fmla="*/ 11096574 w 11830043"/>
              <a:gd name="connsiteY3785" fmla="*/ 2895494 h 6533995"/>
              <a:gd name="connsiteX3786" fmla="*/ 11106294 w 11830043"/>
              <a:gd name="connsiteY3786" fmla="*/ 2905218 h 6533995"/>
              <a:gd name="connsiteX3787" fmla="*/ 11096574 w 11830043"/>
              <a:gd name="connsiteY3787" fmla="*/ 2915004 h 6533995"/>
              <a:gd name="connsiteX3788" fmla="*/ 11086790 w 11830043"/>
              <a:gd name="connsiteY3788" fmla="*/ 2905218 h 6533995"/>
              <a:gd name="connsiteX3789" fmla="*/ 11096574 w 11830043"/>
              <a:gd name="connsiteY3789" fmla="*/ 2895494 h 6533995"/>
              <a:gd name="connsiteX3790" fmla="*/ 11337802 w 11830043"/>
              <a:gd name="connsiteY3790" fmla="*/ 2895490 h 6533995"/>
              <a:gd name="connsiteX3791" fmla="*/ 11347587 w 11830043"/>
              <a:gd name="connsiteY3791" fmla="*/ 2905214 h 6533995"/>
              <a:gd name="connsiteX3792" fmla="*/ 11337802 w 11830043"/>
              <a:gd name="connsiteY3792" fmla="*/ 2915001 h 6533995"/>
              <a:gd name="connsiteX3793" fmla="*/ 11328082 w 11830043"/>
              <a:gd name="connsiteY3793" fmla="*/ 2905214 h 6533995"/>
              <a:gd name="connsiteX3794" fmla="*/ 11337802 w 11830043"/>
              <a:gd name="connsiteY3794" fmla="*/ 2895490 h 6533995"/>
              <a:gd name="connsiteX3795" fmla="*/ 11579030 w 11830043"/>
              <a:gd name="connsiteY3795" fmla="*/ 2895487 h 6533995"/>
              <a:gd name="connsiteX3796" fmla="*/ 11588815 w 11830043"/>
              <a:gd name="connsiteY3796" fmla="*/ 2905211 h 6533995"/>
              <a:gd name="connsiteX3797" fmla="*/ 11579030 w 11830043"/>
              <a:gd name="connsiteY3797" fmla="*/ 2914997 h 6533995"/>
              <a:gd name="connsiteX3798" fmla="*/ 11569310 w 11830043"/>
              <a:gd name="connsiteY3798" fmla="*/ 2905211 h 6533995"/>
              <a:gd name="connsiteX3799" fmla="*/ 11579030 w 11830043"/>
              <a:gd name="connsiteY3799" fmla="*/ 2895487 h 6533995"/>
              <a:gd name="connsiteX3800" fmla="*/ 11820259 w 11830043"/>
              <a:gd name="connsiteY3800" fmla="*/ 2895483 h 6533995"/>
              <a:gd name="connsiteX3801" fmla="*/ 11830043 w 11830043"/>
              <a:gd name="connsiteY3801" fmla="*/ 2905207 h 6533995"/>
              <a:gd name="connsiteX3802" fmla="*/ 11820259 w 11830043"/>
              <a:gd name="connsiteY3802" fmla="*/ 2914993 h 6533995"/>
              <a:gd name="connsiteX3803" fmla="*/ 11810539 w 11830043"/>
              <a:gd name="connsiteY3803" fmla="*/ 2905207 h 6533995"/>
              <a:gd name="connsiteX3804" fmla="*/ 11820259 w 11830043"/>
              <a:gd name="connsiteY3804" fmla="*/ 2895483 h 6533995"/>
              <a:gd name="connsiteX3805" fmla="*/ 9722 w 11830043"/>
              <a:gd name="connsiteY3805" fmla="*/ 2895479 h 6533995"/>
              <a:gd name="connsiteX3806" fmla="*/ 19506 w 11830043"/>
              <a:gd name="connsiteY3806" fmla="*/ 2905203 h 6533995"/>
              <a:gd name="connsiteX3807" fmla="*/ 9722 w 11830043"/>
              <a:gd name="connsiteY3807" fmla="*/ 2914990 h 6533995"/>
              <a:gd name="connsiteX3808" fmla="*/ 2 w 11830043"/>
              <a:gd name="connsiteY3808" fmla="*/ 2905203 h 6533995"/>
              <a:gd name="connsiteX3809" fmla="*/ 9722 w 11830043"/>
              <a:gd name="connsiteY3809" fmla="*/ 2895479 h 6533995"/>
              <a:gd name="connsiteX3810" fmla="*/ 251005 w 11830043"/>
              <a:gd name="connsiteY3810" fmla="*/ 2895476 h 6533995"/>
              <a:gd name="connsiteX3811" fmla="*/ 260789 w 11830043"/>
              <a:gd name="connsiteY3811" fmla="*/ 2905199 h 6533995"/>
              <a:gd name="connsiteX3812" fmla="*/ 251005 w 11830043"/>
              <a:gd name="connsiteY3812" fmla="*/ 2914986 h 6533995"/>
              <a:gd name="connsiteX3813" fmla="*/ 241285 w 11830043"/>
              <a:gd name="connsiteY3813" fmla="*/ 2905199 h 6533995"/>
              <a:gd name="connsiteX3814" fmla="*/ 251005 w 11830043"/>
              <a:gd name="connsiteY3814" fmla="*/ 2895476 h 6533995"/>
              <a:gd name="connsiteX3815" fmla="*/ 492225 w 11830043"/>
              <a:gd name="connsiteY3815" fmla="*/ 2895472 h 6533995"/>
              <a:gd name="connsiteX3816" fmla="*/ 501945 w 11830043"/>
              <a:gd name="connsiteY3816" fmla="*/ 2905196 h 6533995"/>
              <a:gd name="connsiteX3817" fmla="*/ 492225 w 11830043"/>
              <a:gd name="connsiteY3817" fmla="*/ 2914982 h 6533995"/>
              <a:gd name="connsiteX3818" fmla="*/ 482441 w 11830043"/>
              <a:gd name="connsiteY3818" fmla="*/ 2905196 h 6533995"/>
              <a:gd name="connsiteX3819" fmla="*/ 492225 w 11830043"/>
              <a:gd name="connsiteY3819" fmla="*/ 2895472 h 6533995"/>
              <a:gd name="connsiteX3820" fmla="*/ 733445 w 11830043"/>
              <a:gd name="connsiteY3820" fmla="*/ 2895468 h 6533995"/>
              <a:gd name="connsiteX3821" fmla="*/ 743165 w 11830043"/>
              <a:gd name="connsiteY3821" fmla="*/ 2905192 h 6533995"/>
              <a:gd name="connsiteX3822" fmla="*/ 733445 w 11830043"/>
              <a:gd name="connsiteY3822" fmla="*/ 2914978 h 6533995"/>
              <a:gd name="connsiteX3823" fmla="*/ 723662 w 11830043"/>
              <a:gd name="connsiteY3823" fmla="*/ 2905192 h 6533995"/>
              <a:gd name="connsiteX3824" fmla="*/ 733445 w 11830043"/>
              <a:gd name="connsiteY3824" fmla="*/ 2895468 h 6533995"/>
              <a:gd name="connsiteX3825" fmla="*/ 974665 w 11830043"/>
              <a:gd name="connsiteY3825" fmla="*/ 2895464 h 6533995"/>
              <a:gd name="connsiteX3826" fmla="*/ 984449 w 11830043"/>
              <a:gd name="connsiteY3826" fmla="*/ 2905188 h 6533995"/>
              <a:gd name="connsiteX3827" fmla="*/ 974665 w 11830043"/>
              <a:gd name="connsiteY3827" fmla="*/ 2914975 h 6533995"/>
              <a:gd name="connsiteX3828" fmla="*/ 964945 w 11830043"/>
              <a:gd name="connsiteY3828" fmla="*/ 2905188 h 6533995"/>
              <a:gd name="connsiteX3829" fmla="*/ 974665 w 11830043"/>
              <a:gd name="connsiteY3829" fmla="*/ 2895464 h 6533995"/>
              <a:gd name="connsiteX3830" fmla="*/ 1215885 w 11830043"/>
              <a:gd name="connsiteY3830" fmla="*/ 2895461 h 6533995"/>
              <a:gd name="connsiteX3831" fmla="*/ 1225669 w 11830043"/>
              <a:gd name="connsiteY3831" fmla="*/ 2905185 h 6533995"/>
              <a:gd name="connsiteX3832" fmla="*/ 1215885 w 11830043"/>
              <a:gd name="connsiteY3832" fmla="*/ 2914971 h 6533995"/>
              <a:gd name="connsiteX3833" fmla="*/ 1206166 w 11830043"/>
              <a:gd name="connsiteY3833" fmla="*/ 2905185 h 6533995"/>
              <a:gd name="connsiteX3834" fmla="*/ 1215885 w 11830043"/>
              <a:gd name="connsiteY3834" fmla="*/ 2895461 h 6533995"/>
              <a:gd name="connsiteX3835" fmla="*/ 1457107 w 11830043"/>
              <a:gd name="connsiteY3835" fmla="*/ 2895457 h 6533995"/>
              <a:gd name="connsiteX3836" fmla="*/ 1466827 w 11830043"/>
              <a:gd name="connsiteY3836" fmla="*/ 2905181 h 6533995"/>
              <a:gd name="connsiteX3837" fmla="*/ 1457107 w 11830043"/>
              <a:gd name="connsiteY3837" fmla="*/ 2914967 h 6533995"/>
              <a:gd name="connsiteX3838" fmla="*/ 1447323 w 11830043"/>
              <a:gd name="connsiteY3838" fmla="*/ 2905181 h 6533995"/>
              <a:gd name="connsiteX3839" fmla="*/ 1457107 w 11830043"/>
              <a:gd name="connsiteY3839" fmla="*/ 2895457 h 6533995"/>
              <a:gd name="connsiteX3840" fmla="*/ 1698332 w 11830043"/>
              <a:gd name="connsiteY3840" fmla="*/ 2895453 h 6533995"/>
              <a:gd name="connsiteX3841" fmla="*/ 1708117 w 11830043"/>
              <a:gd name="connsiteY3841" fmla="*/ 2905177 h 6533995"/>
              <a:gd name="connsiteX3842" fmla="*/ 1698332 w 11830043"/>
              <a:gd name="connsiteY3842" fmla="*/ 2914964 h 6533995"/>
              <a:gd name="connsiteX3843" fmla="*/ 1688547 w 11830043"/>
              <a:gd name="connsiteY3843" fmla="*/ 2905177 h 6533995"/>
              <a:gd name="connsiteX3844" fmla="*/ 1698332 w 11830043"/>
              <a:gd name="connsiteY3844" fmla="*/ 2895453 h 6533995"/>
              <a:gd name="connsiteX3845" fmla="*/ 1939580 w 11830043"/>
              <a:gd name="connsiteY3845" fmla="*/ 2895450 h 6533995"/>
              <a:gd name="connsiteX3846" fmla="*/ 1949365 w 11830043"/>
              <a:gd name="connsiteY3846" fmla="*/ 2905174 h 6533995"/>
              <a:gd name="connsiteX3847" fmla="*/ 1939580 w 11830043"/>
              <a:gd name="connsiteY3847" fmla="*/ 2914960 h 6533995"/>
              <a:gd name="connsiteX3848" fmla="*/ 1929860 w 11830043"/>
              <a:gd name="connsiteY3848" fmla="*/ 2905174 h 6533995"/>
              <a:gd name="connsiteX3849" fmla="*/ 1939580 w 11830043"/>
              <a:gd name="connsiteY3849" fmla="*/ 2895450 h 6533995"/>
              <a:gd name="connsiteX3850" fmla="*/ 2180788 w 11830043"/>
              <a:gd name="connsiteY3850" fmla="*/ 2895446 h 6533995"/>
              <a:gd name="connsiteX3851" fmla="*/ 2190580 w 11830043"/>
              <a:gd name="connsiteY3851" fmla="*/ 2905170 h 6533995"/>
              <a:gd name="connsiteX3852" fmla="*/ 2180788 w 11830043"/>
              <a:gd name="connsiteY3852" fmla="*/ 2914956 h 6533995"/>
              <a:gd name="connsiteX3853" fmla="*/ 2171083 w 11830043"/>
              <a:gd name="connsiteY3853" fmla="*/ 2905170 h 6533995"/>
              <a:gd name="connsiteX3854" fmla="*/ 2180788 w 11830043"/>
              <a:gd name="connsiteY3854" fmla="*/ 2895446 h 6533995"/>
              <a:gd name="connsiteX3855" fmla="*/ 2422037 w 11830043"/>
              <a:gd name="connsiteY3855" fmla="*/ 2895442 h 6533995"/>
              <a:gd name="connsiteX3856" fmla="*/ 2431753 w 11830043"/>
              <a:gd name="connsiteY3856" fmla="*/ 2905166 h 6533995"/>
              <a:gd name="connsiteX3857" fmla="*/ 2422037 w 11830043"/>
              <a:gd name="connsiteY3857" fmla="*/ 2914953 h 6533995"/>
              <a:gd name="connsiteX3858" fmla="*/ 2412257 w 11830043"/>
              <a:gd name="connsiteY3858" fmla="*/ 2905166 h 6533995"/>
              <a:gd name="connsiteX3859" fmla="*/ 2422037 w 11830043"/>
              <a:gd name="connsiteY3859" fmla="*/ 2895442 h 6533995"/>
              <a:gd name="connsiteX3860" fmla="*/ 2663275 w 11830043"/>
              <a:gd name="connsiteY3860" fmla="*/ 2895439 h 6533995"/>
              <a:gd name="connsiteX3861" fmla="*/ 2672998 w 11830043"/>
              <a:gd name="connsiteY3861" fmla="*/ 2905163 h 6533995"/>
              <a:gd name="connsiteX3862" fmla="*/ 2663275 w 11830043"/>
              <a:gd name="connsiteY3862" fmla="*/ 2914949 h 6533995"/>
              <a:gd name="connsiteX3863" fmla="*/ 2653492 w 11830043"/>
              <a:gd name="connsiteY3863" fmla="*/ 2905163 h 6533995"/>
              <a:gd name="connsiteX3864" fmla="*/ 2663275 w 11830043"/>
              <a:gd name="connsiteY3864" fmla="*/ 2895439 h 6533995"/>
              <a:gd name="connsiteX3865" fmla="*/ 2904572 w 11830043"/>
              <a:gd name="connsiteY3865" fmla="*/ 2895435 h 6533995"/>
              <a:gd name="connsiteX3866" fmla="*/ 2914355 w 11830043"/>
              <a:gd name="connsiteY3866" fmla="*/ 2905159 h 6533995"/>
              <a:gd name="connsiteX3867" fmla="*/ 2904572 w 11830043"/>
              <a:gd name="connsiteY3867" fmla="*/ 2914945 h 6533995"/>
              <a:gd name="connsiteX3868" fmla="*/ 2894790 w 11830043"/>
              <a:gd name="connsiteY3868" fmla="*/ 2905159 h 6533995"/>
              <a:gd name="connsiteX3869" fmla="*/ 2904572 w 11830043"/>
              <a:gd name="connsiteY3869" fmla="*/ 2895435 h 6533995"/>
              <a:gd name="connsiteX3870" fmla="*/ 3145751 w 11830043"/>
              <a:gd name="connsiteY3870" fmla="*/ 2895431 h 6533995"/>
              <a:gd name="connsiteX3871" fmla="*/ 3155532 w 11830043"/>
              <a:gd name="connsiteY3871" fmla="*/ 2905155 h 6533995"/>
              <a:gd name="connsiteX3872" fmla="*/ 3145751 w 11830043"/>
              <a:gd name="connsiteY3872" fmla="*/ 2914942 h 6533995"/>
              <a:gd name="connsiteX3873" fmla="*/ 3136032 w 11830043"/>
              <a:gd name="connsiteY3873" fmla="*/ 2905155 h 6533995"/>
              <a:gd name="connsiteX3874" fmla="*/ 3145751 w 11830043"/>
              <a:gd name="connsiteY3874" fmla="*/ 2895431 h 6533995"/>
              <a:gd name="connsiteX3875" fmla="*/ 3386958 w 11830043"/>
              <a:gd name="connsiteY3875" fmla="*/ 2895427 h 6533995"/>
              <a:gd name="connsiteX3876" fmla="*/ 3396743 w 11830043"/>
              <a:gd name="connsiteY3876" fmla="*/ 2905151 h 6533995"/>
              <a:gd name="connsiteX3877" fmla="*/ 3386958 w 11830043"/>
              <a:gd name="connsiteY3877" fmla="*/ 2914938 h 6533995"/>
              <a:gd name="connsiteX3878" fmla="*/ 3377235 w 11830043"/>
              <a:gd name="connsiteY3878" fmla="*/ 2905151 h 6533995"/>
              <a:gd name="connsiteX3879" fmla="*/ 3386958 w 11830043"/>
              <a:gd name="connsiteY3879" fmla="*/ 2895427 h 6533995"/>
              <a:gd name="connsiteX3880" fmla="*/ 3628212 w 11830043"/>
              <a:gd name="connsiteY3880" fmla="*/ 2895424 h 6533995"/>
              <a:gd name="connsiteX3881" fmla="*/ 3637936 w 11830043"/>
              <a:gd name="connsiteY3881" fmla="*/ 2905148 h 6533995"/>
              <a:gd name="connsiteX3882" fmla="*/ 3628212 w 11830043"/>
              <a:gd name="connsiteY3882" fmla="*/ 2914934 h 6533995"/>
              <a:gd name="connsiteX3883" fmla="*/ 3618430 w 11830043"/>
              <a:gd name="connsiteY3883" fmla="*/ 2905148 h 6533995"/>
              <a:gd name="connsiteX3884" fmla="*/ 3628212 w 11830043"/>
              <a:gd name="connsiteY3884" fmla="*/ 2895424 h 6533995"/>
              <a:gd name="connsiteX3885" fmla="*/ 3869430 w 11830043"/>
              <a:gd name="connsiteY3885" fmla="*/ 2895420 h 6533995"/>
              <a:gd name="connsiteX3886" fmla="*/ 3879149 w 11830043"/>
              <a:gd name="connsiteY3886" fmla="*/ 2905144 h 6533995"/>
              <a:gd name="connsiteX3887" fmla="*/ 3869430 w 11830043"/>
              <a:gd name="connsiteY3887" fmla="*/ 2914930 h 6533995"/>
              <a:gd name="connsiteX3888" fmla="*/ 3859647 w 11830043"/>
              <a:gd name="connsiteY3888" fmla="*/ 2905144 h 6533995"/>
              <a:gd name="connsiteX3889" fmla="*/ 3869430 w 11830043"/>
              <a:gd name="connsiteY3889" fmla="*/ 2895420 h 6533995"/>
              <a:gd name="connsiteX3890" fmla="*/ 4110581 w 11830043"/>
              <a:gd name="connsiteY3890" fmla="*/ 2895416 h 6533995"/>
              <a:gd name="connsiteX3891" fmla="*/ 4120362 w 11830043"/>
              <a:gd name="connsiteY3891" fmla="*/ 2905140 h 6533995"/>
              <a:gd name="connsiteX3892" fmla="*/ 4110581 w 11830043"/>
              <a:gd name="connsiteY3892" fmla="*/ 2914927 h 6533995"/>
              <a:gd name="connsiteX3893" fmla="*/ 4100799 w 11830043"/>
              <a:gd name="connsiteY3893" fmla="*/ 2905140 h 6533995"/>
              <a:gd name="connsiteX3894" fmla="*/ 4110581 w 11830043"/>
              <a:gd name="connsiteY3894" fmla="*/ 2895416 h 6533995"/>
              <a:gd name="connsiteX3895" fmla="*/ 4351806 w 11830043"/>
              <a:gd name="connsiteY3895" fmla="*/ 2895413 h 6533995"/>
              <a:gd name="connsiteX3896" fmla="*/ 4361580 w 11830043"/>
              <a:gd name="connsiteY3896" fmla="*/ 2905137 h 6533995"/>
              <a:gd name="connsiteX3897" fmla="*/ 4351806 w 11830043"/>
              <a:gd name="connsiteY3897" fmla="*/ 2914923 h 6533995"/>
              <a:gd name="connsiteX3898" fmla="*/ 4342006 w 11830043"/>
              <a:gd name="connsiteY3898" fmla="*/ 2905137 h 6533995"/>
              <a:gd name="connsiteX3899" fmla="*/ 4351806 w 11830043"/>
              <a:gd name="connsiteY3899" fmla="*/ 2895413 h 6533995"/>
              <a:gd name="connsiteX3900" fmla="*/ 4593019 w 11830043"/>
              <a:gd name="connsiteY3900" fmla="*/ 2895409 h 6533995"/>
              <a:gd name="connsiteX3901" fmla="*/ 4602795 w 11830043"/>
              <a:gd name="connsiteY3901" fmla="*/ 2905133 h 6533995"/>
              <a:gd name="connsiteX3902" fmla="*/ 4593019 w 11830043"/>
              <a:gd name="connsiteY3902" fmla="*/ 2914919 h 6533995"/>
              <a:gd name="connsiteX3903" fmla="*/ 4583304 w 11830043"/>
              <a:gd name="connsiteY3903" fmla="*/ 2905133 h 6533995"/>
              <a:gd name="connsiteX3904" fmla="*/ 4593019 w 11830043"/>
              <a:gd name="connsiteY3904" fmla="*/ 2895409 h 6533995"/>
              <a:gd name="connsiteX3905" fmla="*/ 4834252 w 11830043"/>
              <a:gd name="connsiteY3905" fmla="*/ 2895405 h 6533995"/>
              <a:gd name="connsiteX3906" fmla="*/ 4844040 w 11830043"/>
              <a:gd name="connsiteY3906" fmla="*/ 2905129 h 6533995"/>
              <a:gd name="connsiteX3907" fmla="*/ 4834252 w 11830043"/>
              <a:gd name="connsiteY3907" fmla="*/ 2914916 h 6533995"/>
              <a:gd name="connsiteX3908" fmla="*/ 4824534 w 11830043"/>
              <a:gd name="connsiteY3908" fmla="*/ 2905129 h 6533995"/>
              <a:gd name="connsiteX3909" fmla="*/ 4834252 w 11830043"/>
              <a:gd name="connsiteY3909" fmla="*/ 2895405 h 6533995"/>
              <a:gd name="connsiteX3910" fmla="*/ 5075485 w 11830043"/>
              <a:gd name="connsiteY3910" fmla="*/ 2895402 h 6533995"/>
              <a:gd name="connsiteX3911" fmla="*/ 5085202 w 11830043"/>
              <a:gd name="connsiteY3911" fmla="*/ 2905126 h 6533995"/>
              <a:gd name="connsiteX3912" fmla="*/ 5075485 w 11830043"/>
              <a:gd name="connsiteY3912" fmla="*/ 2914912 h 6533995"/>
              <a:gd name="connsiteX3913" fmla="*/ 5065705 w 11830043"/>
              <a:gd name="connsiteY3913" fmla="*/ 2905126 h 6533995"/>
              <a:gd name="connsiteX3914" fmla="*/ 5075485 w 11830043"/>
              <a:gd name="connsiteY3914" fmla="*/ 2895402 h 6533995"/>
              <a:gd name="connsiteX3915" fmla="*/ 5316710 w 11830043"/>
              <a:gd name="connsiteY3915" fmla="*/ 2895398 h 6533995"/>
              <a:gd name="connsiteX3916" fmla="*/ 5326429 w 11830043"/>
              <a:gd name="connsiteY3916" fmla="*/ 2905122 h 6533995"/>
              <a:gd name="connsiteX3917" fmla="*/ 5316710 w 11830043"/>
              <a:gd name="connsiteY3917" fmla="*/ 2914908 h 6533995"/>
              <a:gd name="connsiteX3918" fmla="*/ 5306924 w 11830043"/>
              <a:gd name="connsiteY3918" fmla="*/ 2905122 h 6533995"/>
              <a:gd name="connsiteX3919" fmla="*/ 5316710 w 11830043"/>
              <a:gd name="connsiteY3919" fmla="*/ 2895398 h 6533995"/>
              <a:gd name="connsiteX3920" fmla="*/ 5557991 w 11830043"/>
              <a:gd name="connsiteY3920" fmla="*/ 2895394 h 6533995"/>
              <a:gd name="connsiteX3921" fmla="*/ 5567774 w 11830043"/>
              <a:gd name="connsiteY3921" fmla="*/ 2905118 h 6533995"/>
              <a:gd name="connsiteX3922" fmla="*/ 5557991 w 11830043"/>
              <a:gd name="connsiteY3922" fmla="*/ 2914905 h 6533995"/>
              <a:gd name="connsiteX3923" fmla="*/ 5548208 w 11830043"/>
              <a:gd name="connsiteY3923" fmla="*/ 2905118 h 6533995"/>
              <a:gd name="connsiteX3924" fmla="*/ 5557991 w 11830043"/>
              <a:gd name="connsiteY3924" fmla="*/ 2895394 h 6533995"/>
              <a:gd name="connsiteX3925" fmla="*/ 5799205 w 11830043"/>
              <a:gd name="connsiteY3925" fmla="*/ 2895391 h 6533995"/>
              <a:gd name="connsiteX3926" fmla="*/ 5808989 w 11830043"/>
              <a:gd name="connsiteY3926" fmla="*/ 2905114 h 6533995"/>
              <a:gd name="connsiteX3927" fmla="*/ 5799205 w 11830043"/>
              <a:gd name="connsiteY3927" fmla="*/ 2914901 h 6533995"/>
              <a:gd name="connsiteX3928" fmla="*/ 5789486 w 11830043"/>
              <a:gd name="connsiteY3928" fmla="*/ 2905114 h 6533995"/>
              <a:gd name="connsiteX3929" fmla="*/ 5799205 w 11830043"/>
              <a:gd name="connsiteY3929" fmla="*/ 2895391 h 6533995"/>
              <a:gd name="connsiteX3930" fmla="*/ 6040432 w 11830043"/>
              <a:gd name="connsiteY3930" fmla="*/ 2895387 h 6533995"/>
              <a:gd name="connsiteX3931" fmla="*/ 6050216 w 11830043"/>
              <a:gd name="connsiteY3931" fmla="*/ 2905111 h 6533995"/>
              <a:gd name="connsiteX3932" fmla="*/ 6040432 w 11830043"/>
              <a:gd name="connsiteY3932" fmla="*/ 2914897 h 6533995"/>
              <a:gd name="connsiteX3933" fmla="*/ 6030712 w 11830043"/>
              <a:gd name="connsiteY3933" fmla="*/ 2905111 h 6533995"/>
              <a:gd name="connsiteX3934" fmla="*/ 6040432 w 11830043"/>
              <a:gd name="connsiteY3934" fmla="*/ 2895387 h 6533995"/>
              <a:gd name="connsiteX3935" fmla="*/ 6281661 w 11830043"/>
              <a:gd name="connsiteY3935" fmla="*/ 2895383 h 6533995"/>
              <a:gd name="connsiteX3936" fmla="*/ 6291381 w 11830043"/>
              <a:gd name="connsiteY3936" fmla="*/ 2905107 h 6533995"/>
              <a:gd name="connsiteX3937" fmla="*/ 6281661 w 11830043"/>
              <a:gd name="connsiteY3937" fmla="*/ 2914893 h 6533995"/>
              <a:gd name="connsiteX3938" fmla="*/ 6271877 w 11830043"/>
              <a:gd name="connsiteY3938" fmla="*/ 2905107 h 6533995"/>
              <a:gd name="connsiteX3939" fmla="*/ 6281661 w 11830043"/>
              <a:gd name="connsiteY3939" fmla="*/ 2895383 h 6533995"/>
              <a:gd name="connsiteX3940" fmla="*/ 6522889 w 11830043"/>
              <a:gd name="connsiteY3940" fmla="*/ 2895379 h 6533995"/>
              <a:gd name="connsiteX3941" fmla="*/ 6532610 w 11830043"/>
              <a:gd name="connsiteY3941" fmla="*/ 2905103 h 6533995"/>
              <a:gd name="connsiteX3942" fmla="*/ 6522889 w 11830043"/>
              <a:gd name="connsiteY3942" fmla="*/ 2914890 h 6533995"/>
              <a:gd name="connsiteX3943" fmla="*/ 6513105 w 11830043"/>
              <a:gd name="connsiteY3943" fmla="*/ 2905103 h 6533995"/>
              <a:gd name="connsiteX3944" fmla="*/ 6522889 w 11830043"/>
              <a:gd name="connsiteY3944" fmla="*/ 2895379 h 6533995"/>
              <a:gd name="connsiteX3945" fmla="*/ 6764118 w 11830043"/>
              <a:gd name="connsiteY3945" fmla="*/ 2895376 h 6533995"/>
              <a:gd name="connsiteX3946" fmla="*/ 6773902 w 11830043"/>
              <a:gd name="connsiteY3946" fmla="*/ 2905100 h 6533995"/>
              <a:gd name="connsiteX3947" fmla="*/ 6764118 w 11830043"/>
              <a:gd name="connsiteY3947" fmla="*/ 2914886 h 6533995"/>
              <a:gd name="connsiteX3948" fmla="*/ 6754335 w 11830043"/>
              <a:gd name="connsiteY3948" fmla="*/ 2905100 h 6533995"/>
              <a:gd name="connsiteX3949" fmla="*/ 6764118 w 11830043"/>
              <a:gd name="connsiteY3949" fmla="*/ 2895376 h 6533995"/>
              <a:gd name="connsiteX3950" fmla="*/ 7005346 w 11830043"/>
              <a:gd name="connsiteY3950" fmla="*/ 2895372 h 6533995"/>
              <a:gd name="connsiteX3951" fmla="*/ 7015130 w 11830043"/>
              <a:gd name="connsiteY3951" fmla="*/ 2905096 h 6533995"/>
              <a:gd name="connsiteX3952" fmla="*/ 7005346 w 11830043"/>
              <a:gd name="connsiteY3952" fmla="*/ 2914882 h 6533995"/>
              <a:gd name="connsiteX3953" fmla="*/ 6995626 w 11830043"/>
              <a:gd name="connsiteY3953" fmla="*/ 2905096 h 6533995"/>
              <a:gd name="connsiteX3954" fmla="*/ 7005346 w 11830043"/>
              <a:gd name="connsiteY3954" fmla="*/ 2895372 h 6533995"/>
              <a:gd name="connsiteX3955" fmla="*/ 7246575 w 11830043"/>
              <a:gd name="connsiteY3955" fmla="*/ 2895368 h 6533995"/>
              <a:gd name="connsiteX3956" fmla="*/ 7256359 w 11830043"/>
              <a:gd name="connsiteY3956" fmla="*/ 2905092 h 6533995"/>
              <a:gd name="connsiteX3957" fmla="*/ 7246575 w 11830043"/>
              <a:gd name="connsiteY3957" fmla="*/ 2914879 h 6533995"/>
              <a:gd name="connsiteX3958" fmla="*/ 7236855 w 11830043"/>
              <a:gd name="connsiteY3958" fmla="*/ 2905092 h 6533995"/>
              <a:gd name="connsiteX3959" fmla="*/ 7246575 w 11830043"/>
              <a:gd name="connsiteY3959" fmla="*/ 2895368 h 6533995"/>
              <a:gd name="connsiteX3960" fmla="*/ 7487803 w 11830043"/>
              <a:gd name="connsiteY3960" fmla="*/ 2895365 h 6533995"/>
              <a:gd name="connsiteX3961" fmla="*/ 7497524 w 11830043"/>
              <a:gd name="connsiteY3961" fmla="*/ 2905089 h 6533995"/>
              <a:gd name="connsiteX3962" fmla="*/ 7487803 w 11830043"/>
              <a:gd name="connsiteY3962" fmla="*/ 2914875 h 6533995"/>
              <a:gd name="connsiteX3963" fmla="*/ 7478019 w 11830043"/>
              <a:gd name="connsiteY3963" fmla="*/ 2905089 h 6533995"/>
              <a:gd name="connsiteX3964" fmla="*/ 7487803 w 11830043"/>
              <a:gd name="connsiteY3964" fmla="*/ 2895365 h 6533995"/>
              <a:gd name="connsiteX3965" fmla="*/ 7729032 w 11830043"/>
              <a:gd name="connsiteY3965" fmla="*/ 2895361 h 6533995"/>
              <a:gd name="connsiteX3966" fmla="*/ 7738753 w 11830043"/>
              <a:gd name="connsiteY3966" fmla="*/ 2905085 h 6533995"/>
              <a:gd name="connsiteX3967" fmla="*/ 7729032 w 11830043"/>
              <a:gd name="connsiteY3967" fmla="*/ 2914871 h 6533995"/>
              <a:gd name="connsiteX3968" fmla="*/ 7719249 w 11830043"/>
              <a:gd name="connsiteY3968" fmla="*/ 2905085 h 6533995"/>
              <a:gd name="connsiteX3969" fmla="*/ 7729032 w 11830043"/>
              <a:gd name="connsiteY3969" fmla="*/ 2895361 h 6533995"/>
              <a:gd name="connsiteX3970" fmla="*/ 7970260 w 11830043"/>
              <a:gd name="connsiteY3970" fmla="*/ 2895357 h 6533995"/>
              <a:gd name="connsiteX3971" fmla="*/ 7980044 w 11830043"/>
              <a:gd name="connsiteY3971" fmla="*/ 2905081 h 6533995"/>
              <a:gd name="connsiteX3972" fmla="*/ 7970260 w 11830043"/>
              <a:gd name="connsiteY3972" fmla="*/ 2914868 h 6533995"/>
              <a:gd name="connsiteX3973" fmla="*/ 7960477 w 11830043"/>
              <a:gd name="connsiteY3973" fmla="*/ 2905081 h 6533995"/>
              <a:gd name="connsiteX3974" fmla="*/ 7970260 w 11830043"/>
              <a:gd name="connsiteY3974" fmla="*/ 2895357 h 6533995"/>
              <a:gd name="connsiteX3975" fmla="*/ 8211553 w 11830043"/>
              <a:gd name="connsiteY3975" fmla="*/ 2895354 h 6533995"/>
              <a:gd name="connsiteX3976" fmla="*/ 8221273 w 11830043"/>
              <a:gd name="connsiteY3976" fmla="*/ 2905078 h 6533995"/>
              <a:gd name="connsiteX3977" fmla="*/ 8211553 w 11830043"/>
              <a:gd name="connsiteY3977" fmla="*/ 2914864 h 6533995"/>
              <a:gd name="connsiteX3978" fmla="*/ 8201769 w 11830043"/>
              <a:gd name="connsiteY3978" fmla="*/ 2905078 h 6533995"/>
              <a:gd name="connsiteX3979" fmla="*/ 8211553 w 11830043"/>
              <a:gd name="connsiteY3979" fmla="*/ 2895354 h 6533995"/>
              <a:gd name="connsiteX3980" fmla="*/ 8452781 w 11830043"/>
              <a:gd name="connsiteY3980" fmla="*/ 2895350 h 6533995"/>
              <a:gd name="connsiteX3981" fmla="*/ 8462566 w 11830043"/>
              <a:gd name="connsiteY3981" fmla="*/ 2905074 h 6533995"/>
              <a:gd name="connsiteX3982" fmla="*/ 8452781 w 11830043"/>
              <a:gd name="connsiteY3982" fmla="*/ 2914860 h 6533995"/>
              <a:gd name="connsiteX3983" fmla="*/ 8443061 w 11830043"/>
              <a:gd name="connsiteY3983" fmla="*/ 2905074 h 6533995"/>
              <a:gd name="connsiteX3984" fmla="*/ 8452781 w 11830043"/>
              <a:gd name="connsiteY3984" fmla="*/ 2895350 h 6533995"/>
              <a:gd name="connsiteX3985" fmla="*/ 8694009 w 11830043"/>
              <a:gd name="connsiteY3985" fmla="*/ 2895346 h 6533995"/>
              <a:gd name="connsiteX3986" fmla="*/ 8703730 w 11830043"/>
              <a:gd name="connsiteY3986" fmla="*/ 2905070 h 6533995"/>
              <a:gd name="connsiteX3987" fmla="*/ 8694009 w 11830043"/>
              <a:gd name="connsiteY3987" fmla="*/ 2914857 h 6533995"/>
              <a:gd name="connsiteX3988" fmla="*/ 8684289 w 11830043"/>
              <a:gd name="connsiteY3988" fmla="*/ 2905070 h 6533995"/>
              <a:gd name="connsiteX3989" fmla="*/ 8694009 w 11830043"/>
              <a:gd name="connsiteY3989" fmla="*/ 2895346 h 6533995"/>
              <a:gd name="connsiteX3990" fmla="*/ 8935237 w 11830043"/>
              <a:gd name="connsiteY3990" fmla="*/ 2895343 h 6533995"/>
              <a:gd name="connsiteX3991" fmla="*/ 8944958 w 11830043"/>
              <a:gd name="connsiteY3991" fmla="*/ 2905066 h 6533995"/>
              <a:gd name="connsiteX3992" fmla="*/ 8935237 w 11830043"/>
              <a:gd name="connsiteY3992" fmla="*/ 2914853 h 6533995"/>
              <a:gd name="connsiteX3993" fmla="*/ 8925454 w 11830043"/>
              <a:gd name="connsiteY3993" fmla="*/ 2905066 h 6533995"/>
              <a:gd name="connsiteX3994" fmla="*/ 8935237 w 11830043"/>
              <a:gd name="connsiteY3994" fmla="*/ 2895343 h 6533995"/>
              <a:gd name="connsiteX3995" fmla="*/ 9176467 w 11830043"/>
              <a:gd name="connsiteY3995" fmla="*/ 2895339 h 6533995"/>
              <a:gd name="connsiteX3996" fmla="*/ 9186187 w 11830043"/>
              <a:gd name="connsiteY3996" fmla="*/ 2905063 h 6533995"/>
              <a:gd name="connsiteX3997" fmla="*/ 9176467 w 11830043"/>
              <a:gd name="connsiteY3997" fmla="*/ 2914849 h 6533995"/>
              <a:gd name="connsiteX3998" fmla="*/ 9166683 w 11830043"/>
              <a:gd name="connsiteY3998" fmla="*/ 2905063 h 6533995"/>
              <a:gd name="connsiteX3999" fmla="*/ 9176467 w 11830043"/>
              <a:gd name="connsiteY3999" fmla="*/ 2895339 h 6533995"/>
              <a:gd name="connsiteX4000" fmla="*/ 9417695 w 11830043"/>
              <a:gd name="connsiteY4000" fmla="*/ 2895335 h 6533995"/>
              <a:gd name="connsiteX4001" fmla="*/ 9427416 w 11830043"/>
              <a:gd name="connsiteY4001" fmla="*/ 2905059 h 6533995"/>
              <a:gd name="connsiteX4002" fmla="*/ 9417695 w 11830043"/>
              <a:gd name="connsiteY4002" fmla="*/ 2914845 h 6533995"/>
              <a:gd name="connsiteX4003" fmla="*/ 9407911 w 11830043"/>
              <a:gd name="connsiteY4003" fmla="*/ 2905059 h 6533995"/>
              <a:gd name="connsiteX4004" fmla="*/ 9417695 w 11830043"/>
              <a:gd name="connsiteY4004" fmla="*/ 2895335 h 6533995"/>
              <a:gd name="connsiteX4005" fmla="*/ 9649203 w 11830043"/>
              <a:gd name="connsiteY4005" fmla="*/ 2654245 h 6533995"/>
              <a:gd name="connsiteX4006" fmla="*/ 9658923 w 11830043"/>
              <a:gd name="connsiteY4006" fmla="*/ 2664040 h 6533995"/>
              <a:gd name="connsiteX4007" fmla="*/ 9649203 w 11830043"/>
              <a:gd name="connsiteY4007" fmla="*/ 2673789 h 6533995"/>
              <a:gd name="connsiteX4008" fmla="*/ 9639483 w 11830043"/>
              <a:gd name="connsiteY4008" fmla="*/ 2664040 h 6533995"/>
              <a:gd name="connsiteX4009" fmla="*/ 9649203 w 11830043"/>
              <a:gd name="connsiteY4009" fmla="*/ 2654245 h 6533995"/>
              <a:gd name="connsiteX4010" fmla="*/ 9890432 w 11830043"/>
              <a:gd name="connsiteY4010" fmla="*/ 2654242 h 6533995"/>
              <a:gd name="connsiteX4011" fmla="*/ 9900152 w 11830043"/>
              <a:gd name="connsiteY4011" fmla="*/ 2664035 h 6533995"/>
              <a:gd name="connsiteX4012" fmla="*/ 9890432 w 11830043"/>
              <a:gd name="connsiteY4012" fmla="*/ 2673789 h 6533995"/>
              <a:gd name="connsiteX4013" fmla="*/ 9880648 w 11830043"/>
              <a:gd name="connsiteY4013" fmla="*/ 2664035 h 6533995"/>
              <a:gd name="connsiteX4014" fmla="*/ 9890432 w 11830043"/>
              <a:gd name="connsiteY4014" fmla="*/ 2654242 h 6533995"/>
              <a:gd name="connsiteX4015" fmla="*/ 10131660 w 11830043"/>
              <a:gd name="connsiteY4015" fmla="*/ 2654237 h 6533995"/>
              <a:gd name="connsiteX4016" fmla="*/ 10141444 w 11830043"/>
              <a:gd name="connsiteY4016" fmla="*/ 2664031 h 6533995"/>
              <a:gd name="connsiteX4017" fmla="*/ 10131660 w 11830043"/>
              <a:gd name="connsiteY4017" fmla="*/ 2673784 h 6533995"/>
              <a:gd name="connsiteX4018" fmla="*/ 10121940 w 11830043"/>
              <a:gd name="connsiteY4018" fmla="*/ 2664031 h 6533995"/>
              <a:gd name="connsiteX4019" fmla="*/ 10131660 w 11830043"/>
              <a:gd name="connsiteY4019" fmla="*/ 2654237 h 6533995"/>
              <a:gd name="connsiteX4020" fmla="*/ 10372888 w 11830043"/>
              <a:gd name="connsiteY4020" fmla="*/ 2654233 h 6533995"/>
              <a:gd name="connsiteX4021" fmla="*/ 10382673 w 11830043"/>
              <a:gd name="connsiteY4021" fmla="*/ 2664026 h 6533995"/>
              <a:gd name="connsiteX4022" fmla="*/ 10372888 w 11830043"/>
              <a:gd name="connsiteY4022" fmla="*/ 2673778 h 6533995"/>
              <a:gd name="connsiteX4023" fmla="*/ 10363168 w 11830043"/>
              <a:gd name="connsiteY4023" fmla="*/ 2664026 h 6533995"/>
              <a:gd name="connsiteX4024" fmla="*/ 10372888 w 11830043"/>
              <a:gd name="connsiteY4024" fmla="*/ 2654233 h 6533995"/>
              <a:gd name="connsiteX4025" fmla="*/ 10614116 w 11830043"/>
              <a:gd name="connsiteY4025" fmla="*/ 2654228 h 6533995"/>
              <a:gd name="connsiteX4026" fmla="*/ 10623901 w 11830043"/>
              <a:gd name="connsiteY4026" fmla="*/ 2664020 h 6533995"/>
              <a:gd name="connsiteX4027" fmla="*/ 10614116 w 11830043"/>
              <a:gd name="connsiteY4027" fmla="*/ 2673772 h 6533995"/>
              <a:gd name="connsiteX4028" fmla="*/ 10604396 w 11830043"/>
              <a:gd name="connsiteY4028" fmla="*/ 2664020 h 6533995"/>
              <a:gd name="connsiteX4029" fmla="*/ 10614116 w 11830043"/>
              <a:gd name="connsiteY4029" fmla="*/ 2654228 h 6533995"/>
              <a:gd name="connsiteX4030" fmla="*/ 10855345 w 11830043"/>
              <a:gd name="connsiteY4030" fmla="*/ 2654223 h 6533995"/>
              <a:gd name="connsiteX4031" fmla="*/ 10865065 w 11830043"/>
              <a:gd name="connsiteY4031" fmla="*/ 2664015 h 6533995"/>
              <a:gd name="connsiteX4032" fmla="*/ 10855345 w 11830043"/>
              <a:gd name="connsiteY4032" fmla="*/ 2673766 h 6533995"/>
              <a:gd name="connsiteX4033" fmla="*/ 10845625 w 11830043"/>
              <a:gd name="connsiteY4033" fmla="*/ 2664015 h 6533995"/>
              <a:gd name="connsiteX4034" fmla="*/ 10855345 w 11830043"/>
              <a:gd name="connsiteY4034" fmla="*/ 2654223 h 6533995"/>
              <a:gd name="connsiteX4035" fmla="*/ 11096574 w 11830043"/>
              <a:gd name="connsiteY4035" fmla="*/ 2654219 h 6533995"/>
              <a:gd name="connsiteX4036" fmla="*/ 11106294 w 11830043"/>
              <a:gd name="connsiteY4036" fmla="*/ 2664011 h 6533995"/>
              <a:gd name="connsiteX4037" fmla="*/ 11096574 w 11830043"/>
              <a:gd name="connsiteY4037" fmla="*/ 2673761 h 6533995"/>
              <a:gd name="connsiteX4038" fmla="*/ 11086790 w 11830043"/>
              <a:gd name="connsiteY4038" fmla="*/ 2664011 h 6533995"/>
              <a:gd name="connsiteX4039" fmla="*/ 11096574 w 11830043"/>
              <a:gd name="connsiteY4039" fmla="*/ 2654219 h 6533995"/>
              <a:gd name="connsiteX4040" fmla="*/ 11337802 w 11830043"/>
              <a:gd name="connsiteY4040" fmla="*/ 2654214 h 6533995"/>
              <a:gd name="connsiteX4041" fmla="*/ 11347587 w 11830043"/>
              <a:gd name="connsiteY4041" fmla="*/ 2664006 h 6533995"/>
              <a:gd name="connsiteX4042" fmla="*/ 11337802 w 11830043"/>
              <a:gd name="connsiteY4042" fmla="*/ 2673755 h 6533995"/>
              <a:gd name="connsiteX4043" fmla="*/ 11328082 w 11830043"/>
              <a:gd name="connsiteY4043" fmla="*/ 2664006 h 6533995"/>
              <a:gd name="connsiteX4044" fmla="*/ 11337802 w 11830043"/>
              <a:gd name="connsiteY4044" fmla="*/ 2654214 h 6533995"/>
              <a:gd name="connsiteX4045" fmla="*/ 11579030 w 11830043"/>
              <a:gd name="connsiteY4045" fmla="*/ 2654210 h 6533995"/>
              <a:gd name="connsiteX4046" fmla="*/ 11588815 w 11830043"/>
              <a:gd name="connsiteY4046" fmla="*/ 2664001 h 6533995"/>
              <a:gd name="connsiteX4047" fmla="*/ 11579030 w 11830043"/>
              <a:gd name="connsiteY4047" fmla="*/ 2673750 h 6533995"/>
              <a:gd name="connsiteX4048" fmla="*/ 11569310 w 11830043"/>
              <a:gd name="connsiteY4048" fmla="*/ 2664001 h 6533995"/>
              <a:gd name="connsiteX4049" fmla="*/ 11579030 w 11830043"/>
              <a:gd name="connsiteY4049" fmla="*/ 2654210 h 6533995"/>
              <a:gd name="connsiteX4050" fmla="*/ 11820259 w 11830043"/>
              <a:gd name="connsiteY4050" fmla="*/ 2654205 h 6533995"/>
              <a:gd name="connsiteX4051" fmla="*/ 11830043 w 11830043"/>
              <a:gd name="connsiteY4051" fmla="*/ 2663996 h 6533995"/>
              <a:gd name="connsiteX4052" fmla="*/ 11820259 w 11830043"/>
              <a:gd name="connsiteY4052" fmla="*/ 2673744 h 6533995"/>
              <a:gd name="connsiteX4053" fmla="*/ 11810539 w 11830043"/>
              <a:gd name="connsiteY4053" fmla="*/ 2663996 h 6533995"/>
              <a:gd name="connsiteX4054" fmla="*/ 11820259 w 11830043"/>
              <a:gd name="connsiteY4054" fmla="*/ 2654205 h 6533995"/>
              <a:gd name="connsiteX4055" fmla="*/ 9722 w 11830043"/>
              <a:gd name="connsiteY4055" fmla="*/ 2654200 h 6533995"/>
              <a:gd name="connsiteX4056" fmla="*/ 19505 w 11830043"/>
              <a:gd name="connsiteY4056" fmla="*/ 2663992 h 6533995"/>
              <a:gd name="connsiteX4057" fmla="*/ 9722 w 11830043"/>
              <a:gd name="connsiteY4057" fmla="*/ 2673739 h 6533995"/>
              <a:gd name="connsiteX4058" fmla="*/ 2 w 11830043"/>
              <a:gd name="connsiteY4058" fmla="*/ 2663992 h 6533995"/>
              <a:gd name="connsiteX4059" fmla="*/ 9722 w 11830043"/>
              <a:gd name="connsiteY4059" fmla="*/ 2654200 h 6533995"/>
              <a:gd name="connsiteX4060" fmla="*/ 251005 w 11830043"/>
              <a:gd name="connsiteY4060" fmla="*/ 2654195 h 6533995"/>
              <a:gd name="connsiteX4061" fmla="*/ 260789 w 11830043"/>
              <a:gd name="connsiteY4061" fmla="*/ 2663987 h 6533995"/>
              <a:gd name="connsiteX4062" fmla="*/ 251005 w 11830043"/>
              <a:gd name="connsiteY4062" fmla="*/ 2673734 h 6533995"/>
              <a:gd name="connsiteX4063" fmla="*/ 241285 w 11830043"/>
              <a:gd name="connsiteY4063" fmla="*/ 2663987 h 6533995"/>
              <a:gd name="connsiteX4064" fmla="*/ 251005 w 11830043"/>
              <a:gd name="connsiteY4064" fmla="*/ 2654195 h 6533995"/>
              <a:gd name="connsiteX4065" fmla="*/ 492224 w 11830043"/>
              <a:gd name="connsiteY4065" fmla="*/ 2654191 h 6533995"/>
              <a:gd name="connsiteX4066" fmla="*/ 501944 w 11830043"/>
              <a:gd name="connsiteY4066" fmla="*/ 2663983 h 6533995"/>
              <a:gd name="connsiteX4067" fmla="*/ 492224 w 11830043"/>
              <a:gd name="connsiteY4067" fmla="*/ 2673729 h 6533995"/>
              <a:gd name="connsiteX4068" fmla="*/ 482441 w 11830043"/>
              <a:gd name="connsiteY4068" fmla="*/ 2663983 h 6533995"/>
              <a:gd name="connsiteX4069" fmla="*/ 492224 w 11830043"/>
              <a:gd name="connsiteY4069" fmla="*/ 2654191 h 6533995"/>
              <a:gd name="connsiteX4070" fmla="*/ 733445 w 11830043"/>
              <a:gd name="connsiteY4070" fmla="*/ 2654186 h 6533995"/>
              <a:gd name="connsiteX4071" fmla="*/ 743165 w 11830043"/>
              <a:gd name="connsiteY4071" fmla="*/ 2663978 h 6533995"/>
              <a:gd name="connsiteX4072" fmla="*/ 733445 w 11830043"/>
              <a:gd name="connsiteY4072" fmla="*/ 2673725 h 6533995"/>
              <a:gd name="connsiteX4073" fmla="*/ 723661 w 11830043"/>
              <a:gd name="connsiteY4073" fmla="*/ 2663978 h 6533995"/>
              <a:gd name="connsiteX4074" fmla="*/ 733445 w 11830043"/>
              <a:gd name="connsiteY4074" fmla="*/ 2654186 h 6533995"/>
              <a:gd name="connsiteX4075" fmla="*/ 974665 w 11830043"/>
              <a:gd name="connsiteY4075" fmla="*/ 2654182 h 6533995"/>
              <a:gd name="connsiteX4076" fmla="*/ 984449 w 11830043"/>
              <a:gd name="connsiteY4076" fmla="*/ 2663974 h 6533995"/>
              <a:gd name="connsiteX4077" fmla="*/ 974665 w 11830043"/>
              <a:gd name="connsiteY4077" fmla="*/ 2673720 h 6533995"/>
              <a:gd name="connsiteX4078" fmla="*/ 964945 w 11830043"/>
              <a:gd name="connsiteY4078" fmla="*/ 2663974 h 6533995"/>
              <a:gd name="connsiteX4079" fmla="*/ 974665 w 11830043"/>
              <a:gd name="connsiteY4079" fmla="*/ 2654182 h 6533995"/>
              <a:gd name="connsiteX4080" fmla="*/ 1215885 w 11830043"/>
              <a:gd name="connsiteY4080" fmla="*/ 2654177 h 6533995"/>
              <a:gd name="connsiteX4081" fmla="*/ 1225669 w 11830043"/>
              <a:gd name="connsiteY4081" fmla="*/ 2663969 h 6533995"/>
              <a:gd name="connsiteX4082" fmla="*/ 1215885 w 11830043"/>
              <a:gd name="connsiteY4082" fmla="*/ 2673715 h 6533995"/>
              <a:gd name="connsiteX4083" fmla="*/ 1206165 w 11830043"/>
              <a:gd name="connsiteY4083" fmla="*/ 2663969 h 6533995"/>
              <a:gd name="connsiteX4084" fmla="*/ 1215885 w 11830043"/>
              <a:gd name="connsiteY4084" fmla="*/ 2654177 h 6533995"/>
              <a:gd name="connsiteX4085" fmla="*/ 1457107 w 11830043"/>
              <a:gd name="connsiteY4085" fmla="*/ 2654173 h 6533995"/>
              <a:gd name="connsiteX4086" fmla="*/ 1466827 w 11830043"/>
              <a:gd name="connsiteY4086" fmla="*/ 2663964 h 6533995"/>
              <a:gd name="connsiteX4087" fmla="*/ 1457107 w 11830043"/>
              <a:gd name="connsiteY4087" fmla="*/ 2673709 h 6533995"/>
              <a:gd name="connsiteX4088" fmla="*/ 1447323 w 11830043"/>
              <a:gd name="connsiteY4088" fmla="*/ 2663964 h 6533995"/>
              <a:gd name="connsiteX4089" fmla="*/ 1457107 w 11830043"/>
              <a:gd name="connsiteY4089" fmla="*/ 2654173 h 6533995"/>
              <a:gd name="connsiteX4090" fmla="*/ 1698332 w 11830043"/>
              <a:gd name="connsiteY4090" fmla="*/ 2654167 h 6533995"/>
              <a:gd name="connsiteX4091" fmla="*/ 1708117 w 11830043"/>
              <a:gd name="connsiteY4091" fmla="*/ 2663959 h 6533995"/>
              <a:gd name="connsiteX4092" fmla="*/ 1698332 w 11830043"/>
              <a:gd name="connsiteY4092" fmla="*/ 2673704 h 6533995"/>
              <a:gd name="connsiteX4093" fmla="*/ 1688546 w 11830043"/>
              <a:gd name="connsiteY4093" fmla="*/ 2663959 h 6533995"/>
              <a:gd name="connsiteX4094" fmla="*/ 1698332 w 11830043"/>
              <a:gd name="connsiteY4094" fmla="*/ 2654167 h 6533995"/>
              <a:gd name="connsiteX4095" fmla="*/ 1939580 w 11830043"/>
              <a:gd name="connsiteY4095" fmla="*/ 2654163 h 6533995"/>
              <a:gd name="connsiteX4096" fmla="*/ 1949364 w 11830043"/>
              <a:gd name="connsiteY4096" fmla="*/ 2663954 h 6533995"/>
              <a:gd name="connsiteX4097" fmla="*/ 1939580 w 11830043"/>
              <a:gd name="connsiteY4097" fmla="*/ 2673698 h 6533995"/>
              <a:gd name="connsiteX4098" fmla="*/ 1929860 w 11830043"/>
              <a:gd name="connsiteY4098" fmla="*/ 2663954 h 6533995"/>
              <a:gd name="connsiteX4099" fmla="*/ 1939580 w 11830043"/>
              <a:gd name="connsiteY4099" fmla="*/ 2654163 h 6533995"/>
              <a:gd name="connsiteX4100" fmla="*/ 2180788 w 11830043"/>
              <a:gd name="connsiteY4100" fmla="*/ 2654158 h 6533995"/>
              <a:gd name="connsiteX4101" fmla="*/ 2190580 w 11830043"/>
              <a:gd name="connsiteY4101" fmla="*/ 2663948 h 6533995"/>
              <a:gd name="connsiteX4102" fmla="*/ 2180788 w 11830043"/>
              <a:gd name="connsiteY4102" fmla="*/ 2673693 h 6533995"/>
              <a:gd name="connsiteX4103" fmla="*/ 2171083 w 11830043"/>
              <a:gd name="connsiteY4103" fmla="*/ 2663948 h 6533995"/>
              <a:gd name="connsiteX4104" fmla="*/ 2180788 w 11830043"/>
              <a:gd name="connsiteY4104" fmla="*/ 2654158 h 6533995"/>
              <a:gd name="connsiteX4105" fmla="*/ 2422037 w 11830043"/>
              <a:gd name="connsiteY4105" fmla="*/ 2654154 h 6533995"/>
              <a:gd name="connsiteX4106" fmla="*/ 2431753 w 11830043"/>
              <a:gd name="connsiteY4106" fmla="*/ 2663944 h 6533995"/>
              <a:gd name="connsiteX4107" fmla="*/ 2422037 w 11830043"/>
              <a:gd name="connsiteY4107" fmla="*/ 2673687 h 6533995"/>
              <a:gd name="connsiteX4108" fmla="*/ 2412257 w 11830043"/>
              <a:gd name="connsiteY4108" fmla="*/ 2663944 h 6533995"/>
              <a:gd name="connsiteX4109" fmla="*/ 2422037 w 11830043"/>
              <a:gd name="connsiteY4109" fmla="*/ 2654154 h 6533995"/>
              <a:gd name="connsiteX4110" fmla="*/ 2663275 w 11830043"/>
              <a:gd name="connsiteY4110" fmla="*/ 2654149 h 6533995"/>
              <a:gd name="connsiteX4111" fmla="*/ 2672998 w 11830043"/>
              <a:gd name="connsiteY4111" fmla="*/ 2663939 h 6533995"/>
              <a:gd name="connsiteX4112" fmla="*/ 2663275 w 11830043"/>
              <a:gd name="connsiteY4112" fmla="*/ 2673681 h 6533995"/>
              <a:gd name="connsiteX4113" fmla="*/ 2653492 w 11830043"/>
              <a:gd name="connsiteY4113" fmla="*/ 2663939 h 6533995"/>
              <a:gd name="connsiteX4114" fmla="*/ 2663275 w 11830043"/>
              <a:gd name="connsiteY4114" fmla="*/ 2654149 h 6533995"/>
              <a:gd name="connsiteX4115" fmla="*/ 2904572 w 11830043"/>
              <a:gd name="connsiteY4115" fmla="*/ 2654145 h 6533995"/>
              <a:gd name="connsiteX4116" fmla="*/ 2914354 w 11830043"/>
              <a:gd name="connsiteY4116" fmla="*/ 2663935 h 6533995"/>
              <a:gd name="connsiteX4117" fmla="*/ 2904572 w 11830043"/>
              <a:gd name="connsiteY4117" fmla="*/ 2673677 h 6533995"/>
              <a:gd name="connsiteX4118" fmla="*/ 2894790 w 11830043"/>
              <a:gd name="connsiteY4118" fmla="*/ 2663935 h 6533995"/>
              <a:gd name="connsiteX4119" fmla="*/ 2904572 w 11830043"/>
              <a:gd name="connsiteY4119" fmla="*/ 2654145 h 6533995"/>
              <a:gd name="connsiteX4120" fmla="*/ 3145750 w 11830043"/>
              <a:gd name="connsiteY4120" fmla="*/ 2654140 h 6533995"/>
              <a:gd name="connsiteX4121" fmla="*/ 3155532 w 11830043"/>
              <a:gd name="connsiteY4121" fmla="*/ 2663930 h 6533995"/>
              <a:gd name="connsiteX4122" fmla="*/ 3145750 w 11830043"/>
              <a:gd name="connsiteY4122" fmla="*/ 2673672 h 6533995"/>
              <a:gd name="connsiteX4123" fmla="*/ 3136032 w 11830043"/>
              <a:gd name="connsiteY4123" fmla="*/ 2663930 h 6533995"/>
              <a:gd name="connsiteX4124" fmla="*/ 3145750 w 11830043"/>
              <a:gd name="connsiteY4124" fmla="*/ 2654140 h 6533995"/>
              <a:gd name="connsiteX4125" fmla="*/ 3386958 w 11830043"/>
              <a:gd name="connsiteY4125" fmla="*/ 2654135 h 6533995"/>
              <a:gd name="connsiteX4126" fmla="*/ 3396743 w 11830043"/>
              <a:gd name="connsiteY4126" fmla="*/ 2663926 h 6533995"/>
              <a:gd name="connsiteX4127" fmla="*/ 3386958 w 11830043"/>
              <a:gd name="connsiteY4127" fmla="*/ 2673668 h 6533995"/>
              <a:gd name="connsiteX4128" fmla="*/ 3377235 w 11830043"/>
              <a:gd name="connsiteY4128" fmla="*/ 2663926 h 6533995"/>
              <a:gd name="connsiteX4129" fmla="*/ 3386958 w 11830043"/>
              <a:gd name="connsiteY4129" fmla="*/ 2654135 h 6533995"/>
              <a:gd name="connsiteX4130" fmla="*/ 3628212 w 11830043"/>
              <a:gd name="connsiteY4130" fmla="*/ 2654130 h 6533995"/>
              <a:gd name="connsiteX4131" fmla="*/ 3637936 w 11830043"/>
              <a:gd name="connsiteY4131" fmla="*/ 2663921 h 6533995"/>
              <a:gd name="connsiteX4132" fmla="*/ 3628212 w 11830043"/>
              <a:gd name="connsiteY4132" fmla="*/ 2673663 h 6533995"/>
              <a:gd name="connsiteX4133" fmla="*/ 3618430 w 11830043"/>
              <a:gd name="connsiteY4133" fmla="*/ 2663921 h 6533995"/>
              <a:gd name="connsiteX4134" fmla="*/ 3628212 w 11830043"/>
              <a:gd name="connsiteY4134" fmla="*/ 2654130 h 6533995"/>
              <a:gd name="connsiteX4135" fmla="*/ 3869430 w 11830043"/>
              <a:gd name="connsiteY4135" fmla="*/ 2654126 h 6533995"/>
              <a:gd name="connsiteX4136" fmla="*/ 3879147 w 11830043"/>
              <a:gd name="connsiteY4136" fmla="*/ 2663916 h 6533995"/>
              <a:gd name="connsiteX4137" fmla="*/ 3869430 w 11830043"/>
              <a:gd name="connsiteY4137" fmla="*/ 2673657 h 6533995"/>
              <a:gd name="connsiteX4138" fmla="*/ 3859647 w 11830043"/>
              <a:gd name="connsiteY4138" fmla="*/ 2663916 h 6533995"/>
              <a:gd name="connsiteX4139" fmla="*/ 3869430 w 11830043"/>
              <a:gd name="connsiteY4139" fmla="*/ 2654126 h 6533995"/>
              <a:gd name="connsiteX4140" fmla="*/ 4110581 w 11830043"/>
              <a:gd name="connsiteY4140" fmla="*/ 2654121 h 6533995"/>
              <a:gd name="connsiteX4141" fmla="*/ 4120362 w 11830043"/>
              <a:gd name="connsiteY4141" fmla="*/ 2663911 h 6533995"/>
              <a:gd name="connsiteX4142" fmla="*/ 4110581 w 11830043"/>
              <a:gd name="connsiteY4142" fmla="*/ 2673652 h 6533995"/>
              <a:gd name="connsiteX4143" fmla="*/ 4100799 w 11830043"/>
              <a:gd name="connsiteY4143" fmla="*/ 2663911 h 6533995"/>
              <a:gd name="connsiteX4144" fmla="*/ 4110581 w 11830043"/>
              <a:gd name="connsiteY4144" fmla="*/ 2654121 h 6533995"/>
              <a:gd name="connsiteX4145" fmla="*/ 4351806 w 11830043"/>
              <a:gd name="connsiteY4145" fmla="*/ 2654117 h 6533995"/>
              <a:gd name="connsiteX4146" fmla="*/ 4361580 w 11830043"/>
              <a:gd name="connsiteY4146" fmla="*/ 2663907 h 6533995"/>
              <a:gd name="connsiteX4147" fmla="*/ 4351806 w 11830043"/>
              <a:gd name="connsiteY4147" fmla="*/ 2673646 h 6533995"/>
              <a:gd name="connsiteX4148" fmla="*/ 4342006 w 11830043"/>
              <a:gd name="connsiteY4148" fmla="*/ 2663907 h 6533995"/>
              <a:gd name="connsiteX4149" fmla="*/ 4351806 w 11830043"/>
              <a:gd name="connsiteY4149" fmla="*/ 2654117 h 6533995"/>
              <a:gd name="connsiteX4150" fmla="*/ 4593017 w 11830043"/>
              <a:gd name="connsiteY4150" fmla="*/ 2654112 h 6533995"/>
              <a:gd name="connsiteX4151" fmla="*/ 4602795 w 11830043"/>
              <a:gd name="connsiteY4151" fmla="*/ 2663902 h 6533995"/>
              <a:gd name="connsiteX4152" fmla="*/ 4593017 w 11830043"/>
              <a:gd name="connsiteY4152" fmla="*/ 2673641 h 6533995"/>
              <a:gd name="connsiteX4153" fmla="*/ 4583304 w 11830043"/>
              <a:gd name="connsiteY4153" fmla="*/ 2663902 h 6533995"/>
              <a:gd name="connsiteX4154" fmla="*/ 4593017 w 11830043"/>
              <a:gd name="connsiteY4154" fmla="*/ 2654112 h 6533995"/>
              <a:gd name="connsiteX4155" fmla="*/ 4834252 w 11830043"/>
              <a:gd name="connsiteY4155" fmla="*/ 2654108 h 6533995"/>
              <a:gd name="connsiteX4156" fmla="*/ 4844040 w 11830043"/>
              <a:gd name="connsiteY4156" fmla="*/ 2663897 h 6533995"/>
              <a:gd name="connsiteX4157" fmla="*/ 4834252 w 11830043"/>
              <a:gd name="connsiteY4157" fmla="*/ 2673635 h 6533995"/>
              <a:gd name="connsiteX4158" fmla="*/ 4824534 w 11830043"/>
              <a:gd name="connsiteY4158" fmla="*/ 2663897 h 6533995"/>
              <a:gd name="connsiteX4159" fmla="*/ 4834252 w 11830043"/>
              <a:gd name="connsiteY4159" fmla="*/ 2654108 h 6533995"/>
              <a:gd name="connsiteX4160" fmla="*/ 5075485 w 11830043"/>
              <a:gd name="connsiteY4160" fmla="*/ 2654103 h 6533995"/>
              <a:gd name="connsiteX4161" fmla="*/ 5085202 w 11830043"/>
              <a:gd name="connsiteY4161" fmla="*/ 2663891 h 6533995"/>
              <a:gd name="connsiteX4162" fmla="*/ 5075485 w 11830043"/>
              <a:gd name="connsiteY4162" fmla="*/ 2673630 h 6533995"/>
              <a:gd name="connsiteX4163" fmla="*/ 5065705 w 11830043"/>
              <a:gd name="connsiteY4163" fmla="*/ 2663891 h 6533995"/>
              <a:gd name="connsiteX4164" fmla="*/ 5075485 w 11830043"/>
              <a:gd name="connsiteY4164" fmla="*/ 2654103 h 6533995"/>
              <a:gd name="connsiteX4165" fmla="*/ 5316710 w 11830043"/>
              <a:gd name="connsiteY4165" fmla="*/ 2654098 h 6533995"/>
              <a:gd name="connsiteX4166" fmla="*/ 5326429 w 11830043"/>
              <a:gd name="connsiteY4166" fmla="*/ 2663887 h 6533995"/>
              <a:gd name="connsiteX4167" fmla="*/ 5316710 w 11830043"/>
              <a:gd name="connsiteY4167" fmla="*/ 2673624 h 6533995"/>
              <a:gd name="connsiteX4168" fmla="*/ 5306924 w 11830043"/>
              <a:gd name="connsiteY4168" fmla="*/ 2663887 h 6533995"/>
              <a:gd name="connsiteX4169" fmla="*/ 5316710 w 11830043"/>
              <a:gd name="connsiteY4169" fmla="*/ 2654098 h 6533995"/>
              <a:gd name="connsiteX4170" fmla="*/ 5557991 w 11830043"/>
              <a:gd name="connsiteY4170" fmla="*/ 2654093 h 6533995"/>
              <a:gd name="connsiteX4171" fmla="*/ 5567774 w 11830043"/>
              <a:gd name="connsiteY4171" fmla="*/ 2663882 h 6533995"/>
              <a:gd name="connsiteX4172" fmla="*/ 5557991 w 11830043"/>
              <a:gd name="connsiteY4172" fmla="*/ 2673619 h 6533995"/>
              <a:gd name="connsiteX4173" fmla="*/ 5548208 w 11830043"/>
              <a:gd name="connsiteY4173" fmla="*/ 2663882 h 6533995"/>
              <a:gd name="connsiteX4174" fmla="*/ 5557991 w 11830043"/>
              <a:gd name="connsiteY4174" fmla="*/ 2654093 h 6533995"/>
              <a:gd name="connsiteX4175" fmla="*/ 5799205 w 11830043"/>
              <a:gd name="connsiteY4175" fmla="*/ 2654089 h 6533995"/>
              <a:gd name="connsiteX4176" fmla="*/ 5808989 w 11830043"/>
              <a:gd name="connsiteY4176" fmla="*/ 2663878 h 6533995"/>
              <a:gd name="connsiteX4177" fmla="*/ 5799205 w 11830043"/>
              <a:gd name="connsiteY4177" fmla="*/ 2673613 h 6533995"/>
              <a:gd name="connsiteX4178" fmla="*/ 5789486 w 11830043"/>
              <a:gd name="connsiteY4178" fmla="*/ 2663878 h 6533995"/>
              <a:gd name="connsiteX4179" fmla="*/ 5799205 w 11830043"/>
              <a:gd name="connsiteY4179" fmla="*/ 2654089 h 6533995"/>
              <a:gd name="connsiteX4180" fmla="*/ 6040432 w 11830043"/>
              <a:gd name="connsiteY4180" fmla="*/ 2654084 h 6533995"/>
              <a:gd name="connsiteX4181" fmla="*/ 6050216 w 11830043"/>
              <a:gd name="connsiteY4181" fmla="*/ 2663873 h 6533995"/>
              <a:gd name="connsiteX4182" fmla="*/ 6040432 w 11830043"/>
              <a:gd name="connsiteY4182" fmla="*/ 2673608 h 6533995"/>
              <a:gd name="connsiteX4183" fmla="*/ 6030712 w 11830043"/>
              <a:gd name="connsiteY4183" fmla="*/ 2663873 h 6533995"/>
              <a:gd name="connsiteX4184" fmla="*/ 6040432 w 11830043"/>
              <a:gd name="connsiteY4184" fmla="*/ 2654084 h 6533995"/>
              <a:gd name="connsiteX4185" fmla="*/ 6281661 w 11830043"/>
              <a:gd name="connsiteY4185" fmla="*/ 2654079 h 6533995"/>
              <a:gd name="connsiteX4186" fmla="*/ 6291381 w 11830043"/>
              <a:gd name="connsiteY4186" fmla="*/ 2663868 h 6533995"/>
              <a:gd name="connsiteX4187" fmla="*/ 6281661 w 11830043"/>
              <a:gd name="connsiteY4187" fmla="*/ 2673603 h 6533995"/>
              <a:gd name="connsiteX4188" fmla="*/ 6271877 w 11830043"/>
              <a:gd name="connsiteY4188" fmla="*/ 2663868 h 6533995"/>
              <a:gd name="connsiteX4189" fmla="*/ 6281661 w 11830043"/>
              <a:gd name="connsiteY4189" fmla="*/ 2654079 h 6533995"/>
              <a:gd name="connsiteX4190" fmla="*/ 6522889 w 11830043"/>
              <a:gd name="connsiteY4190" fmla="*/ 2654075 h 6533995"/>
              <a:gd name="connsiteX4191" fmla="*/ 6532610 w 11830043"/>
              <a:gd name="connsiteY4191" fmla="*/ 2663863 h 6533995"/>
              <a:gd name="connsiteX4192" fmla="*/ 6522889 w 11830043"/>
              <a:gd name="connsiteY4192" fmla="*/ 2673597 h 6533995"/>
              <a:gd name="connsiteX4193" fmla="*/ 6513105 w 11830043"/>
              <a:gd name="connsiteY4193" fmla="*/ 2663863 h 6533995"/>
              <a:gd name="connsiteX4194" fmla="*/ 6522889 w 11830043"/>
              <a:gd name="connsiteY4194" fmla="*/ 2654075 h 6533995"/>
              <a:gd name="connsiteX4195" fmla="*/ 6764118 w 11830043"/>
              <a:gd name="connsiteY4195" fmla="*/ 2654070 h 6533995"/>
              <a:gd name="connsiteX4196" fmla="*/ 6773902 w 11830043"/>
              <a:gd name="connsiteY4196" fmla="*/ 2663859 h 6533995"/>
              <a:gd name="connsiteX4197" fmla="*/ 6764118 w 11830043"/>
              <a:gd name="connsiteY4197" fmla="*/ 2673591 h 6533995"/>
              <a:gd name="connsiteX4198" fmla="*/ 6754335 w 11830043"/>
              <a:gd name="connsiteY4198" fmla="*/ 2663859 h 6533995"/>
              <a:gd name="connsiteX4199" fmla="*/ 6764118 w 11830043"/>
              <a:gd name="connsiteY4199" fmla="*/ 2654070 h 6533995"/>
              <a:gd name="connsiteX4200" fmla="*/ 7005346 w 11830043"/>
              <a:gd name="connsiteY4200" fmla="*/ 2654066 h 6533995"/>
              <a:gd name="connsiteX4201" fmla="*/ 7015130 w 11830043"/>
              <a:gd name="connsiteY4201" fmla="*/ 2663854 h 6533995"/>
              <a:gd name="connsiteX4202" fmla="*/ 7005346 w 11830043"/>
              <a:gd name="connsiteY4202" fmla="*/ 2673585 h 6533995"/>
              <a:gd name="connsiteX4203" fmla="*/ 6995626 w 11830043"/>
              <a:gd name="connsiteY4203" fmla="*/ 2663854 h 6533995"/>
              <a:gd name="connsiteX4204" fmla="*/ 7005346 w 11830043"/>
              <a:gd name="connsiteY4204" fmla="*/ 2654066 h 6533995"/>
              <a:gd name="connsiteX4205" fmla="*/ 7246575 w 11830043"/>
              <a:gd name="connsiteY4205" fmla="*/ 2654061 h 6533995"/>
              <a:gd name="connsiteX4206" fmla="*/ 7256359 w 11830043"/>
              <a:gd name="connsiteY4206" fmla="*/ 2663850 h 6533995"/>
              <a:gd name="connsiteX4207" fmla="*/ 7246575 w 11830043"/>
              <a:gd name="connsiteY4207" fmla="*/ 2673580 h 6533995"/>
              <a:gd name="connsiteX4208" fmla="*/ 7236855 w 11830043"/>
              <a:gd name="connsiteY4208" fmla="*/ 2663850 h 6533995"/>
              <a:gd name="connsiteX4209" fmla="*/ 7246575 w 11830043"/>
              <a:gd name="connsiteY4209" fmla="*/ 2654061 h 6533995"/>
              <a:gd name="connsiteX4210" fmla="*/ 7487803 w 11830043"/>
              <a:gd name="connsiteY4210" fmla="*/ 2654056 h 6533995"/>
              <a:gd name="connsiteX4211" fmla="*/ 7497524 w 11830043"/>
              <a:gd name="connsiteY4211" fmla="*/ 2663845 h 6533995"/>
              <a:gd name="connsiteX4212" fmla="*/ 7487803 w 11830043"/>
              <a:gd name="connsiteY4212" fmla="*/ 2673574 h 6533995"/>
              <a:gd name="connsiteX4213" fmla="*/ 7478019 w 11830043"/>
              <a:gd name="connsiteY4213" fmla="*/ 2663845 h 6533995"/>
              <a:gd name="connsiteX4214" fmla="*/ 7487803 w 11830043"/>
              <a:gd name="connsiteY4214" fmla="*/ 2654056 h 6533995"/>
              <a:gd name="connsiteX4215" fmla="*/ 7729032 w 11830043"/>
              <a:gd name="connsiteY4215" fmla="*/ 2654051 h 6533995"/>
              <a:gd name="connsiteX4216" fmla="*/ 7738753 w 11830043"/>
              <a:gd name="connsiteY4216" fmla="*/ 2663839 h 6533995"/>
              <a:gd name="connsiteX4217" fmla="*/ 7729032 w 11830043"/>
              <a:gd name="connsiteY4217" fmla="*/ 2673569 h 6533995"/>
              <a:gd name="connsiteX4218" fmla="*/ 7719249 w 11830043"/>
              <a:gd name="connsiteY4218" fmla="*/ 2663839 h 6533995"/>
              <a:gd name="connsiteX4219" fmla="*/ 7729032 w 11830043"/>
              <a:gd name="connsiteY4219" fmla="*/ 2654051 h 6533995"/>
              <a:gd name="connsiteX4220" fmla="*/ 7970260 w 11830043"/>
              <a:gd name="connsiteY4220" fmla="*/ 2654047 h 6533995"/>
              <a:gd name="connsiteX4221" fmla="*/ 7980044 w 11830043"/>
              <a:gd name="connsiteY4221" fmla="*/ 2663834 h 6533995"/>
              <a:gd name="connsiteX4222" fmla="*/ 7970260 w 11830043"/>
              <a:gd name="connsiteY4222" fmla="*/ 2673563 h 6533995"/>
              <a:gd name="connsiteX4223" fmla="*/ 7960477 w 11830043"/>
              <a:gd name="connsiteY4223" fmla="*/ 2663834 h 6533995"/>
              <a:gd name="connsiteX4224" fmla="*/ 7970260 w 11830043"/>
              <a:gd name="connsiteY4224" fmla="*/ 2654047 h 6533995"/>
              <a:gd name="connsiteX4225" fmla="*/ 8211553 w 11830043"/>
              <a:gd name="connsiteY4225" fmla="*/ 2654042 h 6533995"/>
              <a:gd name="connsiteX4226" fmla="*/ 8221273 w 11830043"/>
              <a:gd name="connsiteY4226" fmla="*/ 2663830 h 6533995"/>
              <a:gd name="connsiteX4227" fmla="*/ 8211553 w 11830043"/>
              <a:gd name="connsiteY4227" fmla="*/ 2673558 h 6533995"/>
              <a:gd name="connsiteX4228" fmla="*/ 8201769 w 11830043"/>
              <a:gd name="connsiteY4228" fmla="*/ 2663830 h 6533995"/>
              <a:gd name="connsiteX4229" fmla="*/ 8211553 w 11830043"/>
              <a:gd name="connsiteY4229" fmla="*/ 2654042 h 6533995"/>
              <a:gd name="connsiteX4230" fmla="*/ 8452781 w 11830043"/>
              <a:gd name="connsiteY4230" fmla="*/ 2654038 h 6533995"/>
              <a:gd name="connsiteX4231" fmla="*/ 8462566 w 11830043"/>
              <a:gd name="connsiteY4231" fmla="*/ 2663825 h 6533995"/>
              <a:gd name="connsiteX4232" fmla="*/ 8452781 w 11830043"/>
              <a:gd name="connsiteY4232" fmla="*/ 2673553 h 6533995"/>
              <a:gd name="connsiteX4233" fmla="*/ 8443061 w 11830043"/>
              <a:gd name="connsiteY4233" fmla="*/ 2663825 h 6533995"/>
              <a:gd name="connsiteX4234" fmla="*/ 8452781 w 11830043"/>
              <a:gd name="connsiteY4234" fmla="*/ 2654038 h 6533995"/>
              <a:gd name="connsiteX4235" fmla="*/ 8694009 w 11830043"/>
              <a:gd name="connsiteY4235" fmla="*/ 2654033 h 6533995"/>
              <a:gd name="connsiteX4236" fmla="*/ 8703730 w 11830043"/>
              <a:gd name="connsiteY4236" fmla="*/ 2663820 h 6533995"/>
              <a:gd name="connsiteX4237" fmla="*/ 8694009 w 11830043"/>
              <a:gd name="connsiteY4237" fmla="*/ 2673548 h 6533995"/>
              <a:gd name="connsiteX4238" fmla="*/ 8684289 w 11830043"/>
              <a:gd name="connsiteY4238" fmla="*/ 2663820 h 6533995"/>
              <a:gd name="connsiteX4239" fmla="*/ 8694009 w 11830043"/>
              <a:gd name="connsiteY4239" fmla="*/ 2654033 h 6533995"/>
              <a:gd name="connsiteX4240" fmla="*/ 8935237 w 11830043"/>
              <a:gd name="connsiteY4240" fmla="*/ 2654029 h 6533995"/>
              <a:gd name="connsiteX4241" fmla="*/ 8944958 w 11830043"/>
              <a:gd name="connsiteY4241" fmla="*/ 2663815 h 6533995"/>
              <a:gd name="connsiteX4242" fmla="*/ 8935237 w 11830043"/>
              <a:gd name="connsiteY4242" fmla="*/ 2673543 h 6533995"/>
              <a:gd name="connsiteX4243" fmla="*/ 8925454 w 11830043"/>
              <a:gd name="connsiteY4243" fmla="*/ 2663815 h 6533995"/>
              <a:gd name="connsiteX4244" fmla="*/ 8935237 w 11830043"/>
              <a:gd name="connsiteY4244" fmla="*/ 2654029 h 6533995"/>
              <a:gd name="connsiteX4245" fmla="*/ 9176467 w 11830043"/>
              <a:gd name="connsiteY4245" fmla="*/ 2654024 h 6533995"/>
              <a:gd name="connsiteX4246" fmla="*/ 9186187 w 11830043"/>
              <a:gd name="connsiteY4246" fmla="*/ 2663811 h 6533995"/>
              <a:gd name="connsiteX4247" fmla="*/ 9176467 w 11830043"/>
              <a:gd name="connsiteY4247" fmla="*/ 2673537 h 6533995"/>
              <a:gd name="connsiteX4248" fmla="*/ 9166683 w 11830043"/>
              <a:gd name="connsiteY4248" fmla="*/ 2663811 h 6533995"/>
              <a:gd name="connsiteX4249" fmla="*/ 9176467 w 11830043"/>
              <a:gd name="connsiteY4249" fmla="*/ 2654024 h 6533995"/>
              <a:gd name="connsiteX4250" fmla="*/ 9417695 w 11830043"/>
              <a:gd name="connsiteY4250" fmla="*/ 2654019 h 6533995"/>
              <a:gd name="connsiteX4251" fmla="*/ 9427416 w 11830043"/>
              <a:gd name="connsiteY4251" fmla="*/ 2663806 h 6533995"/>
              <a:gd name="connsiteX4252" fmla="*/ 9417695 w 11830043"/>
              <a:gd name="connsiteY4252" fmla="*/ 2673532 h 6533995"/>
              <a:gd name="connsiteX4253" fmla="*/ 9407911 w 11830043"/>
              <a:gd name="connsiteY4253" fmla="*/ 2663806 h 6533995"/>
              <a:gd name="connsiteX4254" fmla="*/ 9417695 w 11830043"/>
              <a:gd name="connsiteY4254" fmla="*/ 2654019 h 6533995"/>
              <a:gd name="connsiteX4255" fmla="*/ 9649203 w 11830043"/>
              <a:gd name="connsiteY4255" fmla="*/ 2412937 h 6533995"/>
              <a:gd name="connsiteX4256" fmla="*/ 9658923 w 11830043"/>
              <a:gd name="connsiteY4256" fmla="*/ 2422672 h 6533995"/>
              <a:gd name="connsiteX4257" fmla="*/ 9649203 w 11830043"/>
              <a:gd name="connsiteY4257" fmla="*/ 2432459 h 6533995"/>
              <a:gd name="connsiteX4258" fmla="*/ 9639483 w 11830043"/>
              <a:gd name="connsiteY4258" fmla="*/ 2422672 h 6533995"/>
              <a:gd name="connsiteX4259" fmla="*/ 9649203 w 11830043"/>
              <a:gd name="connsiteY4259" fmla="*/ 2412937 h 6533995"/>
              <a:gd name="connsiteX4260" fmla="*/ 9890432 w 11830043"/>
              <a:gd name="connsiteY4260" fmla="*/ 2412933 h 6533995"/>
              <a:gd name="connsiteX4261" fmla="*/ 9900152 w 11830043"/>
              <a:gd name="connsiteY4261" fmla="*/ 2422668 h 6533995"/>
              <a:gd name="connsiteX4262" fmla="*/ 9890432 w 11830043"/>
              <a:gd name="connsiteY4262" fmla="*/ 2432457 h 6533995"/>
              <a:gd name="connsiteX4263" fmla="*/ 9880648 w 11830043"/>
              <a:gd name="connsiteY4263" fmla="*/ 2422668 h 6533995"/>
              <a:gd name="connsiteX4264" fmla="*/ 9890432 w 11830043"/>
              <a:gd name="connsiteY4264" fmla="*/ 2412933 h 6533995"/>
              <a:gd name="connsiteX4265" fmla="*/ 10131660 w 11830043"/>
              <a:gd name="connsiteY4265" fmla="*/ 2412930 h 6533995"/>
              <a:gd name="connsiteX4266" fmla="*/ 10141444 w 11830043"/>
              <a:gd name="connsiteY4266" fmla="*/ 2422665 h 6533995"/>
              <a:gd name="connsiteX4267" fmla="*/ 10131660 w 11830043"/>
              <a:gd name="connsiteY4267" fmla="*/ 2432453 h 6533995"/>
              <a:gd name="connsiteX4268" fmla="*/ 10121940 w 11830043"/>
              <a:gd name="connsiteY4268" fmla="*/ 2422665 h 6533995"/>
              <a:gd name="connsiteX4269" fmla="*/ 10131660 w 11830043"/>
              <a:gd name="connsiteY4269" fmla="*/ 2412930 h 6533995"/>
              <a:gd name="connsiteX4270" fmla="*/ 10372888 w 11830043"/>
              <a:gd name="connsiteY4270" fmla="*/ 2412926 h 6533995"/>
              <a:gd name="connsiteX4271" fmla="*/ 10382673 w 11830043"/>
              <a:gd name="connsiteY4271" fmla="*/ 2422661 h 6533995"/>
              <a:gd name="connsiteX4272" fmla="*/ 10372888 w 11830043"/>
              <a:gd name="connsiteY4272" fmla="*/ 2432449 h 6533995"/>
              <a:gd name="connsiteX4273" fmla="*/ 10363168 w 11830043"/>
              <a:gd name="connsiteY4273" fmla="*/ 2422661 h 6533995"/>
              <a:gd name="connsiteX4274" fmla="*/ 10372888 w 11830043"/>
              <a:gd name="connsiteY4274" fmla="*/ 2412926 h 6533995"/>
              <a:gd name="connsiteX4275" fmla="*/ 10614116 w 11830043"/>
              <a:gd name="connsiteY4275" fmla="*/ 2412922 h 6533995"/>
              <a:gd name="connsiteX4276" fmla="*/ 10623901 w 11830043"/>
              <a:gd name="connsiteY4276" fmla="*/ 2422657 h 6533995"/>
              <a:gd name="connsiteX4277" fmla="*/ 10614116 w 11830043"/>
              <a:gd name="connsiteY4277" fmla="*/ 2432446 h 6533995"/>
              <a:gd name="connsiteX4278" fmla="*/ 10604396 w 11830043"/>
              <a:gd name="connsiteY4278" fmla="*/ 2422657 h 6533995"/>
              <a:gd name="connsiteX4279" fmla="*/ 10614116 w 11830043"/>
              <a:gd name="connsiteY4279" fmla="*/ 2412922 h 6533995"/>
              <a:gd name="connsiteX4280" fmla="*/ 10855345 w 11830043"/>
              <a:gd name="connsiteY4280" fmla="*/ 2412919 h 6533995"/>
              <a:gd name="connsiteX4281" fmla="*/ 10865065 w 11830043"/>
              <a:gd name="connsiteY4281" fmla="*/ 2422653 h 6533995"/>
              <a:gd name="connsiteX4282" fmla="*/ 10855345 w 11830043"/>
              <a:gd name="connsiteY4282" fmla="*/ 2432442 h 6533995"/>
              <a:gd name="connsiteX4283" fmla="*/ 10845625 w 11830043"/>
              <a:gd name="connsiteY4283" fmla="*/ 2422653 h 6533995"/>
              <a:gd name="connsiteX4284" fmla="*/ 10855345 w 11830043"/>
              <a:gd name="connsiteY4284" fmla="*/ 2412919 h 6533995"/>
              <a:gd name="connsiteX4285" fmla="*/ 11096574 w 11830043"/>
              <a:gd name="connsiteY4285" fmla="*/ 2412916 h 6533995"/>
              <a:gd name="connsiteX4286" fmla="*/ 11106294 w 11830043"/>
              <a:gd name="connsiteY4286" fmla="*/ 2422650 h 6533995"/>
              <a:gd name="connsiteX4287" fmla="*/ 11096574 w 11830043"/>
              <a:gd name="connsiteY4287" fmla="*/ 2432438 h 6533995"/>
              <a:gd name="connsiteX4288" fmla="*/ 11086790 w 11830043"/>
              <a:gd name="connsiteY4288" fmla="*/ 2422650 h 6533995"/>
              <a:gd name="connsiteX4289" fmla="*/ 11096574 w 11830043"/>
              <a:gd name="connsiteY4289" fmla="*/ 2412916 h 6533995"/>
              <a:gd name="connsiteX4290" fmla="*/ 11337802 w 11830043"/>
              <a:gd name="connsiteY4290" fmla="*/ 2412912 h 6533995"/>
              <a:gd name="connsiteX4291" fmla="*/ 11347587 w 11830043"/>
              <a:gd name="connsiteY4291" fmla="*/ 2422646 h 6533995"/>
              <a:gd name="connsiteX4292" fmla="*/ 11337802 w 11830043"/>
              <a:gd name="connsiteY4292" fmla="*/ 2432435 h 6533995"/>
              <a:gd name="connsiteX4293" fmla="*/ 11328082 w 11830043"/>
              <a:gd name="connsiteY4293" fmla="*/ 2422646 h 6533995"/>
              <a:gd name="connsiteX4294" fmla="*/ 11337802 w 11830043"/>
              <a:gd name="connsiteY4294" fmla="*/ 2412912 h 6533995"/>
              <a:gd name="connsiteX4295" fmla="*/ 11579030 w 11830043"/>
              <a:gd name="connsiteY4295" fmla="*/ 2412909 h 6533995"/>
              <a:gd name="connsiteX4296" fmla="*/ 11588815 w 11830043"/>
              <a:gd name="connsiteY4296" fmla="*/ 2422642 h 6533995"/>
              <a:gd name="connsiteX4297" fmla="*/ 11579030 w 11830043"/>
              <a:gd name="connsiteY4297" fmla="*/ 2432431 h 6533995"/>
              <a:gd name="connsiteX4298" fmla="*/ 11569310 w 11830043"/>
              <a:gd name="connsiteY4298" fmla="*/ 2422642 h 6533995"/>
              <a:gd name="connsiteX4299" fmla="*/ 11579030 w 11830043"/>
              <a:gd name="connsiteY4299" fmla="*/ 2412909 h 6533995"/>
              <a:gd name="connsiteX4300" fmla="*/ 11820259 w 11830043"/>
              <a:gd name="connsiteY4300" fmla="*/ 2412906 h 6533995"/>
              <a:gd name="connsiteX4301" fmla="*/ 11830043 w 11830043"/>
              <a:gd name="connsiteY4301" fmla="*/ 2422639 h 6533995"/>
              <a:gd name="connsiteX4302" fmla="*/ 11820259 w 11830043"/>
              <a:gd name="connsiteY4302" fmla="*/ 2432427 h 6533995"/>
              <a:gd name="connsiteX4303" fmla="*/ 11810539 w 11830043"/>
              <a:gd name="connsiteY4303" fmla="*/ 2422639 h 6533995"/>
              <a:gd name="connsiteX4304" fmla="*/ 11820259 w 11830043"/>
              <a:gd name="connsiteY4304" fmla="*/ 2412906 h 6533995"/>
              <a:gd name="connsiteX4305" fmla="*/ 9721 w 11830043"/>
              <a:gd name="connsiteY4305" fmla="*/ 2412902 h 6533995"/>
              <a:gd name="connsiteX4306" fmla="*/ 19505 w 11830043"/>
              <a:gd name="connsiteY4306" fmla="*/ 2422635 h 6533995"/>
              <a:gd name="connsiteX4307" fmla="*/ 9721 w 11830043"/>
              <a:gd name="connsiteY4307" fmla="*/ 2432424 h 6533995"/>
              <a:gd name="connsiteX4308" fmla="*/ 2 w 11830043"/>
              <a:gd name="connsiteY4308" fmla="*/ 2422635 h 6533995"/>
              <a:gd name="connsiteX4309" fmla="*/ 9721 w 11830043"/>
              <a:gd name="connsiteY4309" fmla="*/ 2412902 h 6533995"/>
              <a:gd name="connsiteX4310" fmla="*/ 251005 w 11830043"/>
              <a:gd name="connsiteY4310" fmla="*/ 2412898 h 6533995"/>
              <a:gd name="connsiteX4311" fmla="*/ 260789 w 11830043"/>
              <a:gd name="connsiteY4311" fmla="*/ 2422631 h 6533995"/>
              <a:gd name="connsiteX4312" fmla="*/ 251005 w 11830043"/>
              <a:gd name="connsiteY4312" fmla="*/ 2432420 h 6533995"/>
              <a:gd name="connsiteX4313" fmla="*/ 241285 w 11830043"/>
              <a:gd name="connsiteY4313" fmla="*/ 2422631 h 6533995"/>
              <a:gd name="connsiteX4314" fmla="*/ 251005 w 11830043"/>
              <a:gd name="connsiteY4314" fmla="*/ 2412898 h 6533995"/>
              <a:gd name="connsiteX4315" fmla="*/ 492224 w 11830043"/>
              <a:gd name="connsiteY4315" fmla="*/ 2412895 h 6533995"/>
              <a:gd name="connsiteX4316" fmla="*/ 501944 w 11830043"/>
              <a:gd name="connsiteY4316" fmla="*/ 2422628 h 6533995"/>
              <a:gd name="connsiteX4317" fmla="*/ 492224 w 11830043"/>
              <a:gd name="connsiteY4317" fmla="*/ 2432416 h 6533995"/>
              <a:gd name="connsiteX4318" fmla="*/ 482440 w 11830043"/>
              <a:gd name="connsiteY4318" fmla="*/ 2422628 h 6533995"/>
              <a:gd name="connsiteX4319" fmla="*/ 492224 w 11830043"/>
              <a:gd name="connsiteY4319" fmla="*/ 2412895 h 6533995"/>
              <a:gd name="connsiteX4320" fmla="*/ 733445 w 11830043"/>
              <a:gd name="connsiteY4320" fmla="*/ 2412891 h 6533995"/>
              <a:gd name="connsiteX4321" fmla="*/ 743165 w 11830043"/>
              <a:gd name="connsiteY4321" fmla="*/ 2422624 h 6533995"/>
              <a:gd name="connsiteX4322" fmla="*/ 733445 w 11830043"/>
              <a:gd name="connsiteY4322" fmla="*/ 2432412 h 6533995"/>
              <a:gd name="connsiteX4323" fmla="*/ 723661 w 11830043"/>
              <a:gd name="connsiteY4323" fmla="*/ 2422624 h 6533995"/>
              <a:gd name="connsiteX4324" fmla="*/ 733445 w 11830043"/>
              <a:gd name="connsiteY4324" fmla="*/ 2412891 h 6533995"/>
              <a:gd name="connsiteX4325" fmla="*/ 974665 w 11830043"/>
              <a:gd name="connsiteY4325" fmla="*/ 2412888 h 6533995"/>
              <a:gd name="connsiteX4326" fmla="*/ 984449 w 11830043"/>
              <a:gd name="connsiteY4326" fmla="*/ 2422620 h 6533995"/>
              <a:gd name="connsiteX4327" fmla="*/ 974665 w 11830043"/>
              <a:gd name="connsiteY4327" fmla="*/ 2432409 h 6533995"/>
              <a:gd name="connsiteX4328" fmla="*/ 964945 w 11830043"/>
              <a:gd name="connsiteY4328" fmla="*/ 2422620 h 6533995"/>
              <a:gd name="connsiteX4329" fmla="*/ 974665 w 11830043"/>
              <a:gd name="connsiteY4329" fmla="*/ 2412888 h 6533995"/>
              <a:gd name="connsiteX4330" fmla="*/ 1215885 w 11830043"/>
              <a:gd name="connsiteY4330" fmla="*/ 2412885 h 6533995"/>
              <a:gd name="connsiteX4331" fmla="*/ 1225669 w 11830043"/>
              <a:gd name="connsiteY4331" fmla="*/ 2422617 h 6533995"/>
              <a:gd name="connsiteX4332" fmla="*/ 1215885 w 11830043"/>
              <a:gd name="connsiteY4332" fmla="*/ 2432405 h 6533995"/>
              <a:gd name="connsiteX4333" fmla="*/ 1206165 w 11830043"/>
              <a:gd name="connsiteY4333" fmla="*/ 2422617 h 6533995"/>
              <a:gd name="connsiteX4334" fmla="*/ 1215885 w 11830043"/>
              <a:gd name="connsiteY4334" fmla="*/ 2412885 h 6533995"/>
              <a:gd name="connsiteX4335" fmla="*/ 1457106 w 11830043"/>
              <a:gd name="connsiteY4335" fmla="*/ 2412881 h 6533995"/>
              <a:gd name="connsiteX4336" fmla="*/ 1466826 w 11830043"/>
              <a:gd name="connsiteY4336" fmla="*/ 2422613 h 6533995"/>
              <a:gd name="connsiteX4337" fmla="*/ 1457106 w 11830043"/>
              <a:gd name="connsiteY4337" fmla="*/ 2432401 h 6533995"/>
              <a:gd name="connsiteX4338" fmla="*/ 1447323 w 11830043"/>
              <a:gd name="connsiteY4338" fmla="*/ 2422613 h 6533995"/>
              <a:gd name="connsiteX4339" fmla="*/ 1457106 w 11830043"/>
              <a:gd name="connsiteY4339" fmla="*/ 2412881 h 6533995"/>
              <a:gd name="connsiteX4340" fmla="*/ 1698332 w 11830043"/>
              <a:gd name="connsiteY4340" fmla="*/ 2412878 h 6533995"/>
              <a:gd name="connsiteX4341" fmla="*/ 1708117 w 11830043"/>
              <a:gd name="connsiteY4341" fmla="*/ 2422609 h 6533995"/>
              <a:gd name="connsiteX4342" fmla="*/ 1698332 w 11830043"/>
              <a:gd name="connsiteY4342" fmla="*/ 2432398 h 6533995"/>
              <a:gd name="connsiteX4343" fmla="*/ 1688546 w 11830043"/>
              <a:gd name="connsiteY4343" fmla="*/ 2422609 h 6533995"/>
              <a:gd name="connsiteX4344" fmla="*/ 1698332 w 11830043"/>
              <a:gd name="connsiteY4344" fmla="*/ 2412878 h 6533995"/>
              <a:gd name="connsiteX4345" fmla="*/ 1939580 w 11830043"/>
              <a:gd name="connsiteY4345" fmla="*/ 2412874 h 6533995"/>
              <a:gd name="connsiteX4346" fmla="*/ 1949364 w 11830043"/>
              <a:gd name="connsiteY4346" fmla="*/ 2422605 h 6533995"/>
              <a:gd name="connsiteX4347" fmla="*/ 1939580 w 11830043"/>
              <a:gd name="connsiteY4347" fmla="*/ 2432394 h 6533995"/>
              <a:gd name="connsiteX4348" fmla="*/ 1929860 w 11830043"/>
              <a:gd name="connsiteY4348" fmla="*/ 2422605 h 6533995"/>
              <a:gd name="connsiteX4349" fmla="*/ 1939580 w 11830043"/>
              <a:gd name="connsiteY4349" fmla="*/ 2412874 h 6533995"/>
              <a:gd name="connsiteX4350" fmla="*/ 2180788 w 11830043"/>
              <a:gd name="connsiteY4350" fmla="*/ 2412871 h 6533995"/>
              <a:gd name="connsiteX4351" fmla="*/ 2190580 w 11830043"/>
              <a:gd name="connsiteY4351" fmla="*/ 2422602 h 6533995"/>
              <a:gd name="connsiteX4352" fmla="*/ 2180788 w 11830043"/>
              <a:gd name="connsiteY4352" fmla="*/ 2432390 h 6533995"/>
              <a:gd name="connsiteX4353" fmla="*/ 2171083 w 11830043"/>
              <a:gd name="connsiteY4353" fmla="*/ 2422602 h 6533995"/>
              <a:gd name="connsiteX4354" fmla="*/ 2180788 w 11830043"/>
              <a:gd name="connsiteY4354" fmla="*/ 2412871 h 6533995"/>
              <a:gd name="connsiteX4355" fmla="*/ 2422037 w 11830043"/>
              <a:gd name="connsiteY4355" fmla="*/ 2412868 h 6533995"/>
              <a:gd name="connsiteX4356" fmla="*/ 2431752 w 11830043"/>
              <a:gd name="connsiteY4356" fmla="*/ 2422598 h 6533995"/>
              <a:gd name="connsiteX4357" fmla="*/ 2422037 w 11830043"/>
              <a:gd name="connsiteY4357" fmla="*/ 2432387 h 6533995"/>
              <a:gd name="connsiteX4358" fmla="*/ 2412257 w 11830043"/>
              <a:gd name="connsiteY4358" fmla="*/ 2422598 h 6533995"/>
              <a:gd name="connsiteX4359" fmla="*/ 2422037 w 11830043"/>
              <a:gd name="connsiteY4359" fmla="*/ 2412868 h 6533995"/>
              <a:gd name="connsiteX4360" fmla="*/ 2663275 w 11830043"/>
              <a:gd name="connsiteY4360" fmla="*/ 2412864 h 6533995"/>
              <a:gd name="connsiteX4361" fmla="*/ 2672998 w 11830043"/>
              <a:gd name="connsiteY4361" fmla="*/ 2422594 h 6533995"/>
              <a:gd name="connsiteX4362" fmla="*/ 2663275 w 11830043"/>
              <a:gd name="connsiteY4362" fmla="*/ 2432383 h 6533995"/>
              <a:gd name="connsiteX4363" fmla="*/ 2653491 w 11830043"/>
              <a:gd name="connsiteY4363" fmla="*/ 2422594 h 6533995"/>
              <a:gd name="connsiteX4364" fmla="*/ 2663275 w 11830043"/>
              <a:gd name="connsiteY4364" fmla="*/ 2412864 h 6533995"/>
              <a:gd name="connsiteX4365" fmla="*/ 2904572 w 11830043"/>
              <a:gd name="connsiteY4365" fmla="*/ 2412861 h 6533995"/>
              <a:gd name="connsiteX4366" fmla="*/ 2914354 w 11830043"/>
              <a:gd name="connsiteY4366" fmla="*/ 2422591 h 6533995"/>
              <a:gd name="connsiteX4367" fmla="*/ 2904572 w 11830043"/>
              <a:gd name="connsiteY4367" fmla="*/ 2432379 h 6533995"/>
              <a:gd name="connsiteX4368" fmla="*/ 2894790 w 11830043"/>
              <a:gd name="connsiteY4368" fmla="*/ 2422591 h 6533995"/>
              <a:gd name="connsiteX4369" fmla="*/ 2904572 w 11830043"/>
              <a:gd name="connsiteY4369" fmla="*/ 2412861 h 6533995"/>
              <a:gd name="connsiteX4370" fmla="*/ 3145750 w 11830043"/>
              <a:gd name="connsiteY4370" fmla="*/ 2412858 h 6533995"/>
              <a:gd name="connsiteX4371" fmla="*/ 3155532 w 11830043"/>
              <a:gd name="connsiteY4371" fmla="*/ 2422587 h 6533995"/>
              <a:gd name="connsiteX4372" fmla="*/ 3145750 w 11830043"/>
              <a:gd name="connsiteY4372" fmla="*/ 2432376 h 6533995"/>
              <a:gd name="connsiteX4373" fmla="*/ 3136032 w 11830043"/>
              <a:gd name="connsiteY4373" fmla="*/ 2422587 h 6533995"/>
              <a:gd name="connsiteX4374" fmla="*/ 3145750 w 11830043"/>
              <a:gd name="connsiteY4374" fmla="*/ 2412858 h 6533995"/>
              <a:gd name="connsiteX4375" fmla="*/ 3386958 w 11830043"/>
              <a:gd name="connsiteY4375" fmla="*/ 2412854 h 6533995"/>
              <a:gd name="connsiteX4376" fmla="*/ 3396743 w 11830043"/>
              <a:gd name="connsiteY4376" fmla="*/ 2422583 h 6533995"/>
              <a:gd name="connsiteX4377" fmla="*/ 3386958 w 11830043"/>
              <a:gd name="connsiteY4377" fmla="*/ 2432372 h 6533995"/>
              <a:gd name="connsiteX4378" fmla="*/ 3377235 w 11830043"/>
              <a:gd name="connsiteY4378" fmla="*/ 2422583 h 6533995"/>
              <a:gd name="connsiteX4379" fmla="*/ 3386958 w 11830043"/>
              <a:gd name="connsiteY4379" fmla="*/ 2412854 h 6533995"/>
              <a:gd name="connsiteX4380" fmla="*/ 3628211 w 11830043"/>
              <a:gd name="connsiteY4380" fmla="*/ 2412850 h 6533995"/>
              <a:gd name="connsiteX4381" fmla="*/ 3637936 w 11830043"/>
              <a:gd name="connsiteY4381" fmla="*/ 2422580 h 6533995"/>
              <a:gd name="connsiteX4382" fmla="*/ 3628211 w 11830043"/>
              <a:gd name="connsiteY4382" fmla="*/ 2432368 h 6533995"/>
              <a:gd name="connsiteX4383" fmla="*/ 3618430 w 11830043"/>
              <a:gd name="connsiteY4383" fmla="*/ 2422580 h 6533995"/>
              <a:gd name="connsiteX4384" fmla="*/ 3628211 w 11830043"/>
              <a:gd name="connsiteY4384" fmla="*/ 2412850 h 6533995"/>
              <a:gd name="connsiteX4385" fmla="*/ 3869430 w 11830043"/>
              <a:gd name="connsiteY4385" fmla="*/ 2412847 h 6533995"/>
              <a:gd name="connsiteX4386" fmla="*/ 3879147 w 11830043"/>
              <a:gd name="connsiteY4386" fmla="*/ 2422576 h 6533995"/>
              <a:gd name="connsiteX4387" fmla="*/ 3869430 w 11830043"/>
              <a:gd name="connsiteY4387" fmla="*/ 2432364 h 6533995"/>
              <a:gd name="connsiteX4388" fmla="*/ 3859646 w 11830043"/>
              <a:gd name="connsiteY4388" fmla="*/ 2422576 h 6533995"/>
              <a:gd name="connsiteX4389" fmla="*/ 3869430 w 11830043"/>
              <a:gd name="connsiteY4389" fmla="*/ 2412847 h 6533995"/>
              <a:gd name="connsiteX4390" fmla="*/ 4110581 w 11830043"/>
              <a:gd name="connsiteY4390" fmla="*/ 2412843 h 6533995"/>
              <a:gd name="connsiteX4391" fmla="*/ 4120362 w 11830043"/>
              <a:gd name="connsiteY4391" fmla="*/ 2422572 h 6533995"/>
              <a:gd name="connsiteX4392" fmla="*/ 4110581 w 11830043"/>
              <a:gd name="connsiteY4392" fmla="*/ 2432361 h 6533995"/>
              <a:gd name="connsiteX4393" fmla="*/ 4100799 w 11830043"/>
              <a:gd name="connsiteY4393" fmla="*/ 2422572 h 6533995"/>
              <a:gd name="connsiteX4394" fmla="*/ 4110581 w 11830043"/>
              <a:gd name="connsiteY4394" fmla="*/ 2412843 h 6533995"/>
              <a:gd name="connsiteX4395" fmla="*/ 4351806 w 11830043"/>
              <a:gd name="connsiteY4395" fmla="*/ 2412840 h 6533995"/>
              <a:gd name="connsiteX4396" fmla="*/ 4361580 w 11830043"/>
              <a:gd name="connsiteY4396" fmla="*/ 2422569 h 6533995"/>
              <a:gd name="connsiteX4397" fmla="*/ 4351806 w 11830043"/>
              <a:gd name="connsiteY4397" fmla="*/ 2432357 h 6533995"/>
              <a:gd name="connsiteX4398" fmla="*/ 4342006 w 11830043"/>
              <a:gd name="connsiteY4398" fmla="*/ 2422569 h 6533995"/>
              <a:gd name="connsiteX4399" fmla="*/ 4351806 w 11830043"/>
              <a:gd name="connsiteY4399" fmla="*/ 2412840 h 6533995"/>
              <a:gd name="connsiteX4400" fmla="*/ 4593017 w 11830043"/>
              <a:gd name="connsiteY4400" fmla="*/ 2412837 h 6533995"/>
              <a:gd name="connsiteX4401" fmla="*/ 4602795 w 11830043"/>
              <a:gd name="connsiteY4401" fmla="*/ 2422565 h 6533995"/>
              <a:gd name="connsiteX4402" fmla="*/ 4593017 w 11830043"/>
              <a:gd name="connsiteY4402" fmla="*/ 2432353 h 6533995"/>
              <a:gd name="connsiteX4403" fmla="*/ 4583304 w 11830043"/>
              <a:gd name="connsiteY4403" fmla="*/ 2422565 h 6533995"/>
              <a:gd name="connsiteX4404" fmla="*/ 4593017 w 11830043"/>
              <a:gd name="connsiteY4404" fmla="*/ 2412837 h 6533995"/>
              <a:gd name="connsiteX4405" fmla="*/ 4834252 w 11830043"/>
              <a:gd name="connsiteY4405" fmla="*/ 2412833 h 6533995"/>
              <a:gd name="connsiteX4406" fmla="*/ 4844040 w 11830043"/>
              <a:gd name="connsiteY4406" fmla="*/ 2422561 h 6533995"/>
              <a:gd name="connsiteX4407" fmla="*/ 4834252 w 11830043"/>
              <a:gd name="connsiteY4407" fmla="*/ 2432350 h 6533995"/>
              <a:gd name="connsiteX4408" fmla="*/ 4824534 w 11830043"/>
              <a:gd name="connsiteY4408" fmla="*/ 2422561 h 6533995"/>
              <a:gd name="connsiteX4409" fmla="*/ 4834252 w 11830043"/>
              <a:gd name="connsiteY4409" fmla="*/ 2412833 h 6533995"/>
              <a:gd name="connsiteX4410" fmla="*/ 5075485 w 11830043"/>
              <a:gd name="connsiteY4410" fmla="*/ 2412830 h 6533995"/>
              <a:gd name="connsiteX4411" fmla="*/ 5085201 w 11830043"/>
              <a:gd name="connsiteY4411" fmla="*/ 2422557 h 6533995"/>
              <a:gd name="connsiteX4412" fmla="*/ 5075485 w 11830043"/>
              <a:gd name="connsiteY4412" fmla="*/ 2432346 h 6533995"/>
              <a:gd name="connsiteX4413" fmla="*/ 5065705 w 11830043"/>
              <a:gd name="connsiteY4413" fmla="*/ 2422557 h 6533995"/>
              <a:gd name="connsiteX4414" fmla="*/ 5075485 w 11830043"/>
              <a:gd name="connsiteY4414" fmla="*/ 2412830 h 6533995"/>
              <a:gd name="connsiteX4415" fmla="*/ 5316710 w 11830043"/>
              <a:gd name="connsiteY4415" fmla="*/ 2412826 h 6533995"/>
              <a:gd name="connsiteX4416" fmla="*/ 5326429 w 11830043"/>
              <a:gd name="connsiteY4416" fmla="*/ 2422554 h 6533995"/>
              <a:gd name="connsiteX4417" fmla="*/ 5316710 w 11830043"/>
              <a:gd name="connsiteY4417" fmla="*/ 2432342 h 6533995"/>
              <a:gd name="connsiteX4418" fmla="*/ 5306924 w 11830043"/>
              <a:gd name="connsiteY4418" fmla="*/ 2422554 h 6533995"/>
              <a:gd name="connsiteX4419" fmla="*/ 5316710 w 11830043"/>
              <a:gd name="connsiteY4419" fmla="*/ 2412826 h 6533995"/>
              <a:gd name="connsiteX4420" fmla="*/ 5557991 w 11830043"/>
              <a:gd name="connsiteY4420" fmla="*/ 2412823 h 6533995"/>
              <a:gd name="connsiteX4421" fmla="*/ 5567774 w 11830043"/>
              <a:gd name="connsiteY4421" fmla="*/ 2422550 h 6533995"/>
              <a:gd name="connsiteX4422" fmla="*/ 5557991 w 11830043"/>
              <a:gd name="connsiteY4422" fmla="*/ 2432339 h 6533995"/>
              <a:gd name="connsiteX4423" fmla="*/ 5548208 w 11830043"/>
              <a:gd name="connsiteY4423" fmla="*/ 2422550 h 6533995"/>
              <a:gd name="connsiteX4424" fmla="*/ 5557991 w 11830043"/>
              <a:gd name="connsiteY4424" fmla="*/ 2412823 h 6533995"/>
              <a:gd name="connsiteX4425" fmla="*/ 5799205 w 11830043"/>
              <a:gd name="connsiteY4425" fmla="*/ 2412820 h 6533995"/>
              <a:gd name="connsiteX4426" fmla="*/ 5808989 w 11830043"/>
              <a:gd name="connsiteY4426" fmla="*/ 2422546 h 6533995"/>
              <a:gd name="connsiteX4427" fmla="*/ 5799205 w 11830043"/>
              <a:gd name="connsiteY4427" fmla="*/ 2432335 h 6533995"/>
              <a:gd name="connsiteX4428" fmla="*/ 5789486 w 11830043"/>
              <a:gd name="connsiteY4428" fmla="*/ 2422546 h 6533995"/>
              <a:gd name="connsiteX4429" fmla="*/ 5799205 w 11830043"/>
              <a:gd name="connsiteY4429" fmla="*/ 2412820 h 6533995"/>
              <a:gd name="connsiteX4430" fmla="*/ 6040432 w 11830043"/>
              <a:gd name="connsiteY4430" fmla="*/ 2412816 h 6533995"/>
              <a:gd name="connsiteX4431" fmla="*/ 6050216 w 11830043"/>
              <a:gd name="connsiteY4431" fmla="*/ 2422543 h 6533995"/>
              <a:gd name="connsiteX4432" fmla="*/ 6040432 w 11830043"/>
              <a:gd name="connsiteY4432" fmla="*/ 2432331 h 6533995"/>
              <a:gd name="connsiteX4433" fmla="*/ 6030712 w 11830043"/>
              <a:gd name="connsiteY4433" fmla="*/ 2422543 h 6533995"/>
              <a:gd name="connsiteX4434" fmla="*/ 6040432 w 11830043"/>
              <a:gd name="connsiteY4434" fmla="*/ 2412816 h 6533995"/>
              <a:gd name="connsiteX4435" fmla="*/ 6281661 w 11830043"/>
              <a:gd name="connsiteY4435" fmla="*/ 2412813 h 6533995"/>
              <a:gd name="connsiteX4436" fmla="*/ 6291381 w 11830043"/>
              <a:gd name="connsiteY4436" fmla="*/ 2422539 h 6533995"/>
              <a:gd name="connsiteX4437" fmla="*/ 6281661 w 11830043"/>
              <a:gd name="connsiteY4437" fmla="*/ 2432328 h 6533995"/>
              <a:gd name="connsiteX4438" fmla="*/ 6271877 w 11830043"/>
              <a:gd name="connsiteY4438" fmla="*/ 2422539 h 6533995"/>
              <a:gd name="connsiteX4439" fmla="*/ 6281661 w 11830043"/>
              <a:gd name="connsiteY4439" fmla="*/ 2412813 h 6533995"/>
              <a:gd name="connsiteX4440" fmla="*/ 6522889 w 11830043"/>
              <a:gd name="connsiteY4440" fmla="*/ 2412810 h 6533995"/>
              <a:gd name="connsiteX4441" fmla="*/ 6532610 w 11830043"/>
              <a:gd name="connsiteY4441" fmla="*/ 2422535 h 6533995"/>
              <a:gd name="connsiteX4442" fmla="*/ 6522889 w 11830043"/>
              <a:gd name="connsiteY4442" fmla="*/ 2432324 h 6533995"/>
              <a:gd name="connsiteX4443" fmla="*/ 6513105 w 11830043"/>
              <a:gd name="connsiteY4443" fmla="*/ 2422535 h 6533995"/>
              <a:gd name="connsiteX4444" fmla="*/ 6522889 w 11830043"/>
              <a:gd name="connsiteY4444" fmla="*/ 2412810 h 6533995"/>
              <a:gd name="connsiteX4445" fmla="*/ 6764118 w 11830043"/>
              <a:gd name="connsiteY4445" fmla="*/ 2412806 h 6533995"/>
              <a:gd name="connsiteX4446" fmla="*/ 6773902 w 11830043"/>
              <a:gd name="connsiteY4446" fmla="*/ 2422532 h 6533995"/>
              <a:gd name="connsiteX4447" fmla="*/ 6764118 w 11830043"/>
              <a:gd name="connsiteY4447" fmla="*/ 2432320 h 6533995"/>
              <a:gd name="connsiteX4448" fmla="*/ 6754335 w 11830043"/>
              <a:gd name="connsiteY4448" fmla="*/ 2422532 h 6533995"/>
              <a:gd name="connsiteX4449" fmla="*/ 6764118 w 11830043"/>
              <a:gd name="connsiteY4449" fmla="*/ 2412806 h 6533995"/>
              <a:gd name="connsiteX4450" fmla="*/ 7005346 w 11830043"/>
              <a:gd name="connsiteY4450" fmla="*/ 2412802 h 6533995"/>
              <a:gd name="connsiteX4451" fmla="*/ 7015130 w 11830043"/>
              <a:gd name="connsiteY4451" fmla="*/ 2422528 h 6533995"/>
              <a:gd name="connsiteX4452" fmla="*/ 7005346 w 11830043"/>
              <a:gd name="connsiteY4452" fmla="*/ 2432316 h 6533995"/>
              <a:gd name="connsiteX4453" fmla="*/ 6995626 w 11830043"/>
              <a:gd name="connsiteY4453" fmla="*/ 2422528 h 6533995"/>
              <a:gd name="connsiteX4454" fmla="*/ 7005346 w 11830043"/>
              <a:gd name="connsiteY4454" fmla="*/ 2412802 h 6533995"/>
              <a:gd name="connsiteX4455" fmla="*/ 7246575 w 11830043"/>
              <a:gd name="connsiteY4455" fmla="*/ 2412799 h 6533995"/>
              <a:gd name="connsiteX4456" fmla="*/ 7256359 w 11830043"/>
              <a:gd name="connsiteY4456" fmla="*/ 2422524 h 6533995"/>
              <a:gd name="connsiteX4457" fmla="*/ 7246575 w 11830043"/>
              <a:gd name="connsiteY4457" fmla="*/ 2432313 h 6533995"/>
              <a:gd name="connsiteX4458" fmla="*/ 7236855 w 11830043"/>
              <a:gd name="connsiteY4458" fmla="*/ 2422524 h 6533995"/>
              <a:gd name="connsiteX4459" fmla="*/ 7246575 w 11830043"/>
              <a:gd name="connsiteY4459" fmla="*/ 2412799 h 6533995"/>
              <a:gd name="connsiteX4460" fmla="*/ 7487803 w 11830043"/>
              <a:gd name="connsiteY4460" fmla="*/ 2412795 h 6533995"/>
              <a:gd name="connsiteX4461" fmla="*/ 7497524 w 11830043"/>
              <a:gd name="connsiteY4461" fmla="*/ 2422520 h 6533995"/>
              <a:gd name="connsiteX4462" fmla="*/ 7487803 w 11830043"/>
              <a:gd name="connsiteY4462" fmla="*/ 2432309 h 6533995"/>
              <a:gd name="connsiteX4463" fmla="*/ 7478019 w 11830043"/>
              <a:gd name="connsiteY4463" fmla="*/ 2422520 h 6533995"/>
              <a:gd name="connsiteX4464" fmla="*/ 7487803 w 11830043"/>
              <a:gd name="connsiteY4464" fmla="*/ 2412795 h 6533995"/>
              <a:gd name="connsiteX4465" fmla="*/ 7729032 w 11830043"/>
              <a:gd name="connsiteY4465" fmla="*/ 2412792 h 6533995"/>
              <a:gd name="connsiteX4466" fmla="*/ 7738753 w 11830043"/>
              <a:gd name="connsiteY4466" fmla="*/ 2422517 h 6533995"/>
              <a:gd name="connsiteX4467" fmla="*/ 7729032 w 11830043"/>
              <a:gd name="connsiteY4467" fmla="*/ 2432305 h 6533995"/>
              <a:gd name="connsiteX4468" fmla="*/ 7719249 w 11830043"/>
              <a:gd name="connsiteY4468" fmla="*/ 2422517 h 6533995"/>
              <a:gd name="connsiteX4469" fmla="*/ 7729032 w 11830043"/>
              <a:gd name="connsiteY4469" fmla="*/ 2412792 h 6533995"/>
              <a:gd name="connsiteX4470" fmla="*/ 7970260 w 11830043"/>
              <a:gd name="connsiteY4470" fmla="*/ 2412789 h 6533995"/>
              <a:gd name="connsiteX4471" fmla="*/ 7980044 w 11830043"/>
              <a:gd name="connsiteY4471" fmla="*/ 2422513 h 6533995"/>
              <a:gd name="connsiteX4472" fmla="*/ 7970260 w 11830043"/>
              <a:gd name="connsiteY4472" fmla="*/ 2432302 h 6533995"/>
              <a:gd name="connsiteX4473" fmla="*/ 7960477 w 11830043"/>
              <a:gd name="connsiteY4473" fmla="*/ 2422513 h 6533995"/>
              <a:gd name="connsiteX4474" fmla="*/ 7970260 w 11830043"/>
              <a:gd name="connsiteY4474" fmla="*/ 2412789 h 6533995"/>
              <a:gd name="connsiteX4475" fmla="*/ 8211553 w 11830043"/>
              <a:gd name="connsiteY4475" fmla="*/ 2412785 h 6533995"/>
              <a:gd name="connsiteX4476" fmla="*/ 8221273 w 11830043"/>
              <a:gd name="connsiteY4476" fmla="*/ 2422509 h 6533995"/>
              <a:gd name="connsiteX4477" fmla="*/ 8211553 w 11830043"/>
              <a:gd name="connsiteY4477" fmla="*/ 2432298 h 6533995"/>
              <a:gd name="connsiteX4478" fmla="*/ 8201769 w 11830043"/>
              <a:gd name="connsiteY4478" fmla="*/ 2422509 h 6533995"/>
              <a:gd name="connsiteX4479" fmla="*/ 8211553 w 11830043"/>
              <a:gd name="connsiteY4479" fmla="*/ 2412785 h 6533995"/>
              <a:gd name="connsiteX4480" fmla="*/ 8452781 w 11830043"/>
              <a:gd name="connsiteY4480" fmla="*/ 2412782 h 6533995"/>
              <a:gd name="connsiteX4481" fmla="*/ 8462566 w 11830043"/>
              <a:gd name="connsiteY4481" fmla="*/ 2422506 h 6533995"/>
              <a:gd name="connsiteX4482" fmla="*/ 8452781 w 11830043"/>
              <a:gd name="connsiteY4482" fmla="*/ 2432294 h 6533995"/>
              <a:gd name="connsiteX4483" fmla="*/ 8443061 w 11830043"/>
              <a:gd name="connsiteY4483" fmla="*/ 2422506 h 6533995"/>
              <a:gd name="connsiteX4484" fmla="*/ 8452781 w 11830043"/>
              <a:gd name="connsiteY4484" fmla="*/ 2412782 h 6533995"/>
              <a:gd name="connsiteX4485" fmla="*/ 8694009 w 11830043"/>
              <a:gd name="connsiteY4485" fmla="*/ 2412778 h 6533995"/>
              <a:gd name="connsiteX4486" fmla="*/ 8703730 w 11830043"/>
              <a:gd name="connsiteY4486" fmla="*/ 2422502 h 6533995"/>
              <a:gd name="connsiteX4487" fmla="*/ 8694009 w 11830043"/>
              <a:gd name="connsiteY4487" fmla="*/ 2432291 h 6533995"/>
              <a:gd name="connsiteX4488" fmla="*/ 8684289 w 11830043"/>
              <a:gd name="connsiteY4488" fmla="*/ 2422502 h 6533995"/>
              <a:gd name="connsiteX4489" fmla="*/ 8694009 w 11830043"/>
              <a:gd name="connsiteY4489" fmla="*/ 2412778 h 6533995"/>
              <a:gd name="connsiteX4490" fmla="*/ 8935237 w 11830043"/>
              <a:gd name="connsiteY4490" fmla="*/ 2412775 h 6533995"/>
              <a:gd name="connsiteX4491" fmla="*/ 8944958 w 11830043"/>
              <a:gd name="connsiteY4491" fmla="*/ 2422499 h 6533995"/>
              <a:gd name="connsiteX4492" fmla="*/ 8935237 w 11830043"/>
              <a:gd name="connsiteY4492" fmla="*/ 2432287 h 6533995"/>
              <a:gd name="connsiteX4493" fmla="*/ 8925454 w 11830043"/>
              <a:gd name="connsiteY4493" fmla="*/ 2422499 h 6533995"/>
              <a:gd name="connsiteX4494" fmla="*/ 8935237 w 11830043"/>
              <a:gd name="connsiteY4494" fmla="*/ 2412775 h 6533995"/>
              <a:gd name="connsiteX4495" fmla="*/ 9176467 w 11830043"/>
              <a:gd name="connsiteY4495" fmla="*/ 2412772 h 6533995"/>
              <a:gd name="connsiteX4496" fmla="*/ 9186187 w 11830043"/>
              <a:gd name="connsiteY4496" fmla="*/ 2422495 h 6533995"/>
              <a:gd name="connsiteX4497" fmla="*/ 9176467 w 11830043"/>
              <a:gd name="connsiteY4497" fmla="*/ 2432283 h 6533995"/>
              <a:gd name="connsiteX4498" fmla="*/ 9166683 w 11830043"/>
              <a:gd name="connsiteY4498" fmla="*/ 2422495 h 6533995"/>
              <a:gd name="connsiteX4499" fmla="*/ 9176467 w 11830043"/>
              <a:gd name="connsiteY4499" fmla="*/ 2412772 h 6533995"/>
              <a:gd name="connsiteX4500" fmla="*/ 9417695 w 11830043"/>
              <a:gd name="connsiteY4500" fmla="*/ 2412768 h 6533995"/>
              <a:gd name="connsiteX4501" fmla="*/ 9427416 w 11830043"/>
              <a:gd name="connsiteY4501" fmla="*/ 2422492 h 6533995"/>
              <a:gd name="connsiteX4502" fmla="*/ 9417695 w 11830043"/>
              <a:gd name="connsiteY4502" fmla="*/ 2432279 h 6533995"/>
              <a:gd name="connsiteX4503" fmla="*/ 9407911 w 11830043"/>
              <a:gd name="connsiteY4503" fmla="*/ 2422492 h 6533995"/>
              <a:gd name="connsiteX4504" fmla="*/ 9417695 w 11830043"/>
              <a:gd name="connsiteY4504" fmla="*/ 2412768 h 6533995"/>
              <a:gd name="connsiteX4505" fmla="*/ 9649203 w 11830043"/>
              <a:gd name="connsiteY4505" fmla="*/ 2171571 h 6533995"/>
              <a:gd name="connsiteX4506" fmla="*/ 9658923 w 11830043"/>
              <a:gd name="connsiteY4506" fmla="*/ 2181305 h 6533995"/>
              <a:gd name="connsiteX4507" fmla="*/ 9649203 w 11830043"/>
              <a:gd name="connsiteY4507" fmla="*/ 2191108 h 6533995"/>
              <a:gd name="connsiteX4508" fmla="*/ 9639483 w 11830043"/>
              <a:gd name="connsiteY4508" fmla="*/ 2181305 h 6533995"/>
              <a:gd name="connsiteX4509" fmla="*/ 9649203 w 11830043"/>
              <a:gd name="connsiteY4509" fmla="*/ 2171571 h 6533995"/>
              <a:gd name="connsiteX4510" fmla="*/ 9890432 w 11830043"/>
              <a:gd name="connsiteY4510" fmla="*/ 2171569 h 6533995"/>
              <a:gd name="connsiteX4511" fmla="*/ 9900152 w 11830043"/>
              <a:gd name="connsiteY4511" fmla="*/ 2181304 h 6533995"/>
              <a:gd name="connsiteX4512" fmla="*/ 9890432 w 11830043"/>
              <a:gd name="connsiteY4512" fmla="*/ 2191107 h 6533995"/>
              <a:gd name="connsiteX4513" fmla="*/ 9880648 w 11830043"/>
              <a:gd name="connsiteY4513" fmla="*/ 2181304 h 6533995"/>
              <a:gd name="connsiteX4514" fmla="*/ 9890432 w 11830043"/>
              <a:gd name="connsiteY4514" fmla="*/ 2171569 h 6533995"/>
              <a:gd name="connsiteX4515" fmla="*/ 10131660 w 11830043"/>
              <a:gd name="connsiteY4515" fmla="*/ 2171568 h 6533995"/>
              <a:gd name="connsiteX4516" fmla="*/ 10141444 w 11830043"/>
              <a:gd name="connsiteY4516" fmla="*/ 2181302 h 6533995"/>
              <a:gd name="connsiteX4517" fmla="*/ 10131660 w 11830043"/>
              <a:gd name="connsiteY4517" fmla="*/ 2191106 h 6533995"/>
              <a:gd name="connsiteX4518" fmla="*/ 10121940 w 11830043"/>
              <a:gd name="connsiteY4518" fmla="*/ 2181302 h 6533995"/>
              <a:gd name="connsiteX4519" fmla="*/ 10131660 w 11830043"/>
              <a:gd name="connsiteY4519" fmla="*/ 2171568 h 6533995"/>
              <a:gd name="connsiteX4520" fmla="*/ 10372888 w 11830043"/>
              <a:gd name="connsiteY4520" fmla="*/ 2171567 h 6533995"/>
              <a:gd name="connsiteX4521" fmla="*/ 10382673 w 11830043"/>
              <a:gd name="connsiteY4521" fmla="*/ 2181300 h 6533995"/>
              <a:gd name="connsiteX4522" fmla="*/ 10372888 w 11830043"/>
              <a:gd name="connsiteY4522" fmla="*/ 2191104 h 6533995"/>
              <a:gd name="connsiteX4523" fmla="*/ 10363168 w 11830043"/>
              <a:gd name="connsiteY4523" fmla="*/ 2181300 h 6533995"/>
              <a:gd name="connsiteX4524" fmla="*/ 10372888 w 11830043"/>
              <a:gd name="connsiteY4524" fmla="*/ 2171567 h 6533995"/>
              <a:gd name="connsiteX4525" fmla="*/ 10614116 w 11830043"/>
              <a:gd name="connsiteY4525" fmla="*/ 2171566 h 6533995"/>
              <a:gd name="connsiteX4526" fmla="*/ 10623901 w 11830043"/>
              <a:gd name="connsiteY4526" fmla="*/ 2181299 h 6533995"/>
              <a:gd name="connsiteX4527" fmla="*/ 10614116 w 11830043"/>
              <a:gd name="connsiteY4527" fmla="*/ 2191103 h 6533995"/>
              <a:gd name="connsiteX4528" fmla="*/ 10604396 w 11830043"/>
              <a:gd name="connsiteY4528" fmla="*/ 2181299 h 6533995"/>
              <a:gd name="connsiteX4529" fmla="*/ 10614116 w 11830043"/>
              <a:gd name="connsiteY4529" fmla="*/ 2171566 h 6533995"/>
              <a:gd name="connsiteX4530" fmla="*/ 10855345 w 11830043"/>
              <a:gd name="connsiteY4530" fmla="*/ 2171566 h 6533995"/>
              <a:gd name="connsiteX4531" fmla="*/ 10865065 w 11830043"/>
              <a:gd name="connsiteY4531" fmla="*/ 2181299 h 6533995"/>
              <a:gd name="connsiteX4532" fmla="*/ 10855345 w 11830043"/>
              <a:gd name="connsiteY4532" fmla="*/ 2191101 h 6533995"/>
              <a:gd name="connsiteX4533" fmla="*/ 10845625 w 11830043"/>
              <a:gd name="connsiteY4533" fmla="*/ 2181299 h 6533995"/>
              <a:gd name="connsiteX4534" fmla="*/ 10855345 w 11830043"/>
              <a:gd name="connsiteY4534" fmla="*/ 2171566 h 6533995"/>
              <a:gd name="connsiteX4535" fmla="*/ 11096574 w 11830043"/>
              <a:gd name="connsiteY4535" fmla="*/ 2171564 h 6533995"/>
              <a:gd name="connsiteX4536" fmla="*/ 11106294 w 11830043"/>
              <a:gd name="connsiteY4536" fmla="*/ 2181297 h 6533995"/>
              <a:gd name="connsiteX4537" fmla="*/ 11096574 w 11830043"/>
              <a:gd name="connsiteY4537" fmla="*/ 2191099 h 6533995"/>
              <a:gd name="connsiteX4538" fmla="*/ 11086790 w 11830043"/>
              <a:gd name="connsiteY4538" fmla="*/ 2181297 h 6533995"/>
              <a:gd name="connsiteX4539" fmla="*/ 11096574 w 11830043"/>
              <a:gd name="connsiteY4539" fmla="*/ 2171564 h 6533995"/>
              <a:gd name="connsiteX4540" fmla="*/ 11337802 w 11830043"/>
              <a:gd name="connsiteY4540" fmla="*/ 2171563 h 6533995"/>
              <a:gd name="connsiteX4541" fmla="*/ 11347587 w 11830043"/>
              <a:gd name="connsiteY4541" fmla="*/ 2181296 h 6533995"/>
              <a:gd name="connsiteX4542" fmla="*/ 11337802 w 11830043"/>
              <a:gd name="connsiteY4542" fmla="*/ 2191097 h 6533995"/>
              <a:gd name="connsiteX4543" fmla="*/ 11328082 w 11830043"/>
              <a:gd name="connsiteY4543" fmla="*/ 2181296 h 6533995"/>
              <a:gd name="connsiteX4544" fmla="*/ 11337802 w 11830043"/>
              <a:gd name="connsiteY4544" fmla="*/ 2171563 h 6533995"/>
              <a:gd name="connsiteX4545" fmla="*/ 11579030 w 11830043"/>
              <a:gd name="connsiteY4545" fmla="*/ 2171561 h 6533995"/>
              <a:gd name="connsiteX4546" fmla="*/ 11588815 w 11830043"/>
              <a:gd name="connsiteY4546" fmla="*/ 2181294 h 6533995"/>
              <a:gd name="connsiteX4547" fmla="*/ 11579030 w 11830043"/>
              <a:gd name="connsiteY4547" fmla="*/ 2191096 h 6533995"/>
              <a:gd name="connsiteX4548" fmla="*/ 11569310 w 11830043"/>
              <a:gd name="connsiteY4548" fmla="*/ 2181294 h 6533995"/>
              <a:gd name="connsiteX4549" fmla="*/ 11579030 w 11830043"/>
              <a:gd name="connsiteY4549" fmla="*/ 2171561 h 6533995"/>
              <a:gd name="connsiteX4550" fmla="*/ 11820259 w 11830043"/>
              <a:gd name="connsiteY4550" fmla="*/ 2171560 h 6533995"/>
              <a:gd name="connsiteX4551" fmla="*/ 11830043 w 11830043"/>
              <a:gd name="connsiteY4551" fmla="*/ 2181293 h 6533995"/>
              <a:gd name="connsiteX4552" fmla="*/ 11820259 w 11830043"/>
              <a:gd name="connsiteY4552" fmla="*/ 2191094 h 6533995"/>
              <a:gd name="connsiteX4553" fmla="*/ 11810539 w 11830043"/>
              <a:gd name="connsiteY4553" fmla="*/ 2181293 h 6533995"/>
              <a:gd name="connsiteX4554" fmla="*/ 11820259 w 11830043"/>
              <a:gd name="connsiteY4554" fmla="*/ 2171560 h 6533995"/>
              <a:gd name="connsiteX4555" fmla="*/ 9721 w 11830043"/>
              <a:gd name="connsiteY4555" fmla="*/ 2171559 h 6533995"/>
              <a:gd name="connsiteX4556" fmla="*/ 19505 w 11830043"/>
              <a:gd name="connsiteY4556" fmla="*/ 2181291 h 6533995"/>
              <a:gd name="connsiteX4557" fmla="*/ 9721 w 11830043"/>
              <a:gd name="connsiteY4557" fmla="*/ 2191092 h 6533995"/>
              <a:gd name="connsiteX4558" fmla="*/ 1 w 11830043"/>
              <a:gd name="connsiteY4558" fmla="*/ 2181291 h 6533995"/>
              <a:gd name="connsiteX4559" fmla="*/ 9721 w 11830043"/>
              <a:gd name="connsiteY4559" fmla="*/ 2171559 h 6533995"/>
              <a:gd name="connsiteX4560" fmla="*/ 251005 w 11830043"/>
              <a:gd name="connsiteY4560" fmla="*/ 2171558 h 6533995"/>
              <a:gd name="connsiteX4561" fmla="*/ 260788 w 11830043"/>
              <a:gd name="connsiteY4561" fmla="*/ 2181290 h 6533995"/>
              <a:gd name="connsiteX4562" fmla="*/ 251005 w 11830043"/>
              <a:gd name="connsiteY4562" fmla="*/ 2191091 h 6533995"/>
              <a:gd name="connsiteX4563" fmla="*/ 241285 w 11830043"/>
              <a:gd name="connsiteY4563" fmla="*/ 2181290 h 6533995"/>
              <a:gd name="connsiteX4564" fmla="*/ 251005 w 11830043"/>
              <a:gd name="connsiteY4564" fmla="*/ 2171558 h 6533995"/>
              <a:gd name="connsiteX4565" fmla="*/ 492224 w 11830043"/>
              <a:gd name="connsiteY4565" fmla="*/ 2171557 h 6533995"/>
              <a:gd name="connsiteX4566" fmla="*/ 501944 w 11830043"/>
              <a:gd name="connsiteY4566" fmla="*/ 2181289 h 6533995"/>
              <a:gd name="connsiteX4567" fmla="*/ 492224 w 11830043"/>
              <a:gd name="connsiteY4567" fmla="*/ 2191089 h 6533995"/>
              <a:gd name="connsiteX4568" fmla="*/ 482440 w 11830043"/>
              <a:gd name="connsiteY4568" fmla="*/ 2181289 h 6533995"/>
              <a:gd name="connsiteX4569" fmla="*/ 492224 w 11830043"/>
              <a:gd name="connsiteY4569" fmla="*/ 2171557 h 6533995"/>
              <a:gd name="connsiteX4570" fmla="*/ 733445 w 11830043"/>
              <a:gd name="connsiteY4570" fmla="*/ 2171556 h 6533995"/>
              <a:gd name="connsiteX4571" fmla="*/ 743165 w 11830043"/>
              <a:gd name="connsiteY4571" fmla="*/ 2181288 h 6533995"/>
              <a:gd name="connsiteX4572" fmla="*/ 733445 w 11830043"/>
              <a:gd name="connsiteY4572" fmla="*/ 2191088 h 6533995"/>
              <a:gd name="connsiteX4573" fmla="*/ 723661 w 11830043"/>
              <a:gd name="connsiteY4573" fmla="*/ 2181288 h 6533995"/>
              <a:gd name="connsiteX4574" fmla="*/ 733445 w 11830043"/>
              <a:gd name="connsiteY4574" fmla="*/ 2171556 h 6533995"/>
              <a:gd name="connsiteX4575" fmla="*/ 974665 w 11830043"/>
              <a:gd name="connsiteY4575" fmla="*/ 2171555 h 6533995"/>
              <a:gd name="connsiteX4576" fmla="*/ 984449 w 11830043"/>
              <a:gd name="connsiteY4576" fmla="*/ 2181286 h 6533995"/>
              <a:gd name="connsiteX4577" fmla="*/ 974665 w 11830043"/>
              <a:gd name="connsiteY4577" fmla="*/ 2191086 h 6533995"/>
              <a:gd name="connsiteX4578" fmla="*/ 964945 w 11830043"/>
              <a:gd name="connsiteY4578" fmla="*/ 2181286 h 6533995"/>
              <a:gd name="connsiteX4579" fmla="*/ 974665 w 11830043"/>
              <a:gd name="connsiteY4579" fmla="*/ 2171555 h 6533995"/>
              <a:gd name="connsiteX4580" fmla="*/ 1215885 w 11830043"/>
              <a:gd name="connsiteY4580" fmla="*/ 2171553 h 6533995"/>
              <a:gd name="connsiteX4581" fmla="*/ 1225669 w 11830043"/>
              <a:gd name="connsiteY4581" fmla="*/ 2181285 h 6533995"/>
              <a:gd name="connsiteX4582" fmla="*/ 1215885 w 11830043"/>
              <a:gd name="connsiteY4582" fmla="*/ 2191084 h 6533995"/>
              <a:gd name="connsiteX4583" fmla="*/ 1206165 w 11830043"/>
              <a:gd name="connsiteY4583" fmla="*/ 2181285 h 6533995"/>
              <a:gd name="connsiteX4584" fmla="*/ 1215885 w 11830043"/>
              <a:gd name="connsiteY4584" fmla="*/ 2171553 h 6533995"/>
              <a:gd name="connsiteX4585" fmla="*/ 1457106 w 11830043"/>
              <a:gd name="connsiteY4585" fmla="*/ 2171552 h 6533995"/>
              <a:gd name="connsiteX4586" fmla="*/ 1466826 w 11830043"/>
              <a:gd name="connsiteY4586" fmla="*/ 2181284 h 6533995"/>
              <a:gd name="connsiteX4587" fmla="*/ 1457106 w 11830043"/>
              <a:gd name="connsiteY4587" fmla="*/ 2191082 h 6533995"/>
              <a:gd name="connsiteX4588" fmla="*/ 1447322 w 11830043"/>
              <a:gd name="connsiteY4588" fmla="*/ 2181284 h 6533995"/>
              <a:gd name="connsiteX4589" fmla="*/ 1457106 w 11830043"/>
              <a:gd name="connsiteY4589" fmla="*/ 2171552 h 6533995"/>
              <a:gd name="connsiteX4590" fmla="*/ 1698331 w 11830043"/>
              <a:gd name="connsiteY4590" fmla="*/ 2171551 h 6533995"/>
              <a:gd name="connsiteX4591" fmla="*/ 1708117 w 11830043"/>
              <a:gd name="connsiteY4591" fmla="*/ 2181282 h 6533995"/>
              <a:gd name="connsiteX4592" fmla="*/ 1698331 w 11830043"/>
              <a:gd name="connsiteY4592" fmla="*/ 2191081 h 6533995"/>
              <a:gd name="connsiteX4593" fmla="*/ 1688546 w 11830043"/>
              <a:gd name="connsiteY4593" fmla="*/ 2181282 h 6533995"/>
              <a:gd name="connsiteX4594" fmla="*/ 1698331 w 11830043"/>
              <a:gd name="connsiteY4594" fmla="*/ 2171551 h 6533995"/>
              <a:gd name="connsiteX4595" fmla="*/ 1939580 w 11830043"/>
              <a:gd name="connsiteY4595" fmla="*/ 2171550 h 6533995"/>
              <a:gd name="connsiteX4596" fmla="*/ 1949364 w 11830043"/>
              <a:gd name="connsiteY4596" fmla="*/ 2181281 h 6533995"/>
              <a:gd name="connsiteX4597" fmla="*/ 1939580 w 11830043"/>
              <a:gd name="connsiteY4597" fmla="*/ 2191079 h 6533995"/>
              <a:gd name="connsiteX4598" fmla="*/ 1929860 w 11830043"/>
              <a:gd name="connsiteY4598" fmla="*/ 2181281 h 6533995"/>
              <a:gd name="connsiteX4599" fmla="*/ 1939580 w 11830043"/>
              <a:gd name="connsiteY4599" fmla="*/ 2171550 h 6533995"/>
              <a:gd name="connsiteX4600" fmla="*/ 2180788 w 11830043"/>
              <a:gd name="connsiteY4600" fmla="*/ 2171549 h 6533995"/>
              <a:gd name="connsiteX4601" fmla="*/ 2190580 w 11830043"/>
              <a:gd name="connsiteY4601" fmla="*/ 2181279 h 6533995"/>
              <a:gd name="connsiteX4602" fmla="*/ 2180788 w 11830043"/>
              <a:gd name="connsiteY4602" fmla="*/ 2191077 h 6533995"/>
              <a:gd name="connsiteX4603" fmla="*/ 2171083 w 11830043"/>
              <a:gd name="connsiteY4603" fmla="*/ 2181279 h 6533995"/>
              <a:gd name="connsiteX4604" fmla="*/ 2180788 w 11830043"/>
              <a:gd name="connsiteY4604" fmla="*/ 2171549 h 6533995"/>
              <a:gd name="connsiteX4605" fmla="*/ 2422037 w 11830043"/>
              <a:gd name="connsiteY4605" fmla="*/ 2171548 h 6533995"/>
              <a:gd name="connsiteX4606" fmla="*/ 2431752 w 11830043"/>
              <a:gd name="connsiteY4606" fmla="*/ 2181278 h 6533995"/>
              <a:gd name="connsiteX4607" fmla="*/ 2422037 w 11830043"/>
              <a:gd name="connsiteY4607" fmla="*/ 2191075 h 6533995"/>
              <a:gd name="connsiteX4608" fmla="*/ 2412256 w 11830043"/>
              <a:gd name="connsiteY4608" fmla="*/ 2181278 h 6533995"/>
              <a:gd name="connsiteX4609" fmla="*/ 2422037 w 11830043"/>
              <a:gd name="connsiteY4609" fmla="*/ 2171548 h 6533995"/>
              <a:gd name="connsiteX4610" fmla="*/ 2663275 w 11830043"/>
              <a:gd name="connsiteY4610" fmla="*/ 2171546 h 6533995"/>
              <a:gd name="connsiteX4611" fmla="*/ 2672996 w 11830043"/>
              <a:gd name="connsiteY4611" fmla="*/ 2181277 h 6533995"/>
              <a:gd name="connsiteX4612" fmla="*/ 2663275 w 11830043"/>
              <a:gd name="connsiteY4612" fmla="*/ 2191074 h 6533995"/>
              <a:gd name="connsiteX4613" fmla="*/ 2653491 w 11830043"/>
              <a:gd name="connsiteY4613" fmla="*/ 2181277 h 6533995"/>
              <a:gd name="connsiteX4614" fmla="*/ 2663275 w 11830043"/>
              <a:gd name="connsiteY4614" fmla="*/ 2171546 h 6533995"/>
              <a:gd name="connsiteX4615" fmla="*/ 2904571 w 11830043"/>
              <a:gd name="connsiteY4615" fmla="*/ 2171545 h 6533995"/>
              <a:gd name="connsiteX4616" fmla="*/ 2914354 w 11830043"/>
              <a:gd name="connsiteY4616" fmla="*/ 2181276 h 6533995"/>
              <a:gd name="connsiteX4617" fmla="*/ 2904571 w 11830043"/>
              <a:gd name="connsiteY4617" fmla="*/ 2191072 h 6533995"/>
              <a:gd name="connsiteX4618" fmla="*/ 2894790 w 11830043"/>
              <a:gd name="connsiteY4618" fmla="*/ 2181276 h 6533995"/>
              <a:gd name="connsiteX4619" fmla="*/ 2904571 w 11830043"/>
              <a:gd name="connsiteY4619" fmla="*/ 2171545 h 6533995"/>
              <a:gd name="connsiteX4620" fmla="*/ 3145750 w 11830043"/>
              <a:gd name="connsiteY4620" fmla="*/ 2171544 h 6533995"/>
              <a:gd name="connsiteX4621" fmla="*/ 3155532 w 11830043"/>
              <a:gd name="connsiteY4621" fmla="*/ 2181274 h 6533995"/>
              <a:gd name="connsiteX4622" fmla="*/ 3145750 w 11830043"/>
              <a:gd name="connsiteY4622" fmla="*/ 2191070 h 6533995"/>
              <a:gd name="connsiteX4623" fmla="*/ 3136032 w 11830043"/>
              <a:gd name="connsiteY4623" fmla="*/ 2181274 h 6533995"/>
              <a:gd name="connsiteX4624" fmla="*/ 3145750 w 11830043"/>
              <a:gd name="connsiteY4624" fmla="*/ 2171544 h 6533995"/>
              <a:gd name="connsiteX4625" fmla="*/ 3386958 w 11830043"/>
              <a:gd name="connsiteY4625" fmla="*/ 2171543 h 6533995"/>
              <a:gd name="connsiteX4626" fmla="*/ 3396743 w 11830043"/>
              <a:gd name="connsiteY4626" fmla="*/ 2181273 h 6533995"/>
              <a:gd name="connsiteX4627" fmla="*/ 3386958 w 11830043"/>
              <a:gd name="connsiteY4627" fmla="*/ 2191069 h 6533995"/>
              <a:gd name="connsiteX4628" fmla="*/ 3377235 w 11830043"/>
              <a:gd name="connsiteY4628" fmla="*/ 2181273 h 6533995"/>
              <a:gd name="connsiteX4629" fmla="*/ 3386958 w 11830043"/>
              <a:gd name="connsiteY4629" fmla="*/ 2171543 h 6533995"/>
              <a:gd name="connsiteX4630" fmla="*/ 3628211 w 11830043"/>
              <a:gd name="connsiteY4630" fmla="*/ 2171541 h 6533995"/>
              <a:gd name="connsiteX4631" fmla="*/ 3637936 w 11830043"/>
              <a:gd name="connsiteY4631" fmla="*/ 2181272 h 6533995"/>
              <a:gd name="connsiteX4632" fmla="*/ 3628211 w 11830043"/>
              <a:gd name="connsiteY4632" fmla="*/ 2191067 h 6533995"/>
              <a:gd name="connsiteX4633" fmla="*/ 3618429 w 11830043"/>
              <a:gd name="connsiteY4633" fmla="*/ 2181272 h 6533995"/>
              <a:gd name="connsiteX4634" fmla="*/ 3628211 w 11830043"/>
              <a:gd name="connsiteY4634" fmla="*/ 2171541 h 6533995"/>
              <a:gd name="connsiteX4635" fmla="*/ 3869430 w 11830043"/>
              <a:gd name="connsiteY4635" fmla="*/ 2171540 h 6533995"/>
              <a:gd name="connsiteX4636" fmla="*/ 3879147 w 11830043"/>
              <a:gd name="connsiteY4636" fmla="*/ 2181270 h 6533995"/>
              <a:gd name="connsiteX4637" fmla="*/ 3869430 w 11830043"/>
              <a:gd name="connsiteY4637" fmla="*/ 2191066 h 6533995"/>
              <a:gd name="connsiteX4638" fmla="*/ 3859646 w 11830043"/>
              <a:gd name="connsiteY4638" fmla="*/ 2181270 h 6533995"/>
              <a:gd name="connsiteX4639" fmla="*/ 3869430 w 11830043"/>
              <a:gd name="connsiteY4639" fmla="*/ 2171540 h 6533995"/>
              <a:gd name="connsiteX4640" fmla="*/ 4110581 w 11830043"/>
              <a:gd name="connsiteY4640" fmla="*/ 2171540 h 6533995"/>
              <a:gd name="connsiteX4641" fmla="*/ 4120362 w 11830043"/>
              <a:gd name="connsiteY4641" fmla="*/ 2181269 h 6533995"/>
              <a:gd name="connsiteX4642" fmla="*/ 4110581 w 11830043"/>
              <a:gd name="connsiteY4642" fmla="*/ 2191064 h 6533995"/>
              <a:gd name="connsiteX4643" fmla="*/ 4100799 w 11830043"/>
              <a:gd name="connsiteY4643" fmla="*/ 2181269 h 6533995"/>
              <a:gd name="connsiteX4644" fmla="*/ 4110581 w 11830043"/>
              <a:gd name="connsiteY4644" fmla="*/ 2171540 h 6533995"/>
              <a:gd name="connsiteX4645" fmla="*/ 4351806 w 11830043"/>
              <a:gd name="connsiteY4645" fmla="*/ 2171539 h 6533995"/>
              <a:gd name="connsiteX4646" fmla="*/ 4361580 w 11830043"/>
              <a:gd name="connsiteY4646" fmla="*/ 2181268 h 6533995"/>
              <a:gd name="connsiteX4647" fmla="*/ 4351806 w 11830043"/>
              <a:gd name="connsiteY4647" fmla="*/ 2191062 h 6533995"/>
              <a:gd name="connsiteX4648" fmla="*/ 4342006 w 11830043"/>
              <a:gd name="connsiteY4648" fmla="*/ 2181268 h 6533995"/>
              <a:gd name="connsiteX4649" fmla="*/ 4351806 w 11830043"/>
              <a:gd name="connsiteY4649" fmla="*/ 2171539 h 6533995"/>
              <a:gd name="connsiteX4650" fmla="*/ 4593017 w 11830043"/>
              <a:gd name="connsiteY4650" fmla="*/ 2171537 h 6533995"/>
              <a:gd name="connsiteX4651" fmla="*/ 4602795 w 11830043"/>
              <a:gd name="connsiteY4651" fmla="*/ 2181266 h 6533995"/>
              <a:gd name="connsiteX4652" fmla="*/ 4593017 w 11830043"/>
              <a:gd name="connsiteY4652" fmla="*/ 2191060 h 6533995"/>
              <a:gd name="connsiteX4653" fmla="*/ 4583304 w 11830043"/>
              <a:gd name="connsiteY4653" fmla="*/ 2181266 h 6533995"/>
              <a:gd name="connsiteX4654" fmla="*/ 4593017 w 11830043"/>
              <a:gd name="connsiteY4654" fmla="*/ 2171537 h 6533995"/>
              <a:gd name="connsiteX4655" fmla="*/ 4834252 w 11830043"/>
              <a:gd name="connsiteY4655" fmla="*/ 2171536 h 6533995"/>
              <a:gd name="connsiteX4656" fmla="*/ 4844040 w 11830043"/>
              <a:gd name="connsiteY4656" fmla="*/ 2181265 h 6533995"/>
              <a:gd name="connsiteX4657" fmla="*/ 4834252 w 11830043"/>
              <a:gd name="connsiteY4657" fmla="*/ 2191059 h 6533995"/>
              <a:gd name="connsiteX4658" fmla="*/ 4824534 w 11830043"/>
              <a:gd name="connsiteY4658" fmla="*/ 2181265 h 6533995"/>
              <a:gd name="connsiteX4659" fmla="*/ 4834252 w 11830043"/>
              <a:gd name="connsiteY4659" fmla="*/ 2171536 h 6533995"/>
              <a:gd name="connsiteX4660" fmla="*/ 5075485 w 11830043"/>
              <a:gd name="connsiteY4660" fmla="*/ 2171535 h 6533995"/>
              <a:gd name="connsiteX4661" fmla="*/ 5085201 w 11830043"/>
              <a:gd name="connsiteY4661" fmla="*/ 2181263 h 6533995"/>
              <a:gd name="connsiteX4662" fmla="*/ 5075485 w 11830043"/>
              <a:gd name="connsiteY4662" fmla="*/ 2191057 h 6533995"/>
              <a:gd name="connsiteX4663" fmla="*/ 5065704 w 11830043"/>
              <a:gd name="connsiteY4663" fmla="*/ 2181263 h 6533995"/>
              <a:gd name="connsiteX4664" fmla="*/ 5075485 w 11830043"/>
              <a:gd name="connsiteY4664" fmla="*/ 2171535 h 6533995"/>
              <a:gd name="connsiteX4665" fmla="*/ 5316710 w 11830043"/>
              <a:gd name="connsiteY4665" fmla="*/ 2171533 h 6533995"/>
              <a:gd name="connsiteX4666" fmla="*/ 5326429 w 11830043"/>
              <a:gd name="connsiteY4666" fmla="*/ 2181262 h 6533995"/>
              <a:gd name="connsiteX4667" fmla="*/ 5316710 w 11830043"/>
              <a:gd name="connsiteY4667" fmla="*/ 2191055 h 6533995"/>
              <a:gd name="connsiteX4668" fmla="*/ 5306924 w 11830043"/>
              <a:gd name="connsiteY4668" fmla="*/ 2181262 h 6533995"/>
              <a:gd name="connsiteX4669" fmla="*/ 5316710 w 11830043"/>
              <a:gd name="connsiteY4669" fmla="*/ 2171533 h 6533995"/>
              <a:gd name="connsiteX4670" fmla="*/ 5557991 w 11830043"/>
              <a:gd name="connsiteY4670" fmla="*/ 2171532 h 6533995"/>
              <a:gd name="connsiteX4671" fmla="*/ 5567774 w 11830043"/>
              <a:gd name="connsiteY4671" fmla="*/ 2181261 h 6533995"/>
              <a:gd name="connsiteX4672" fmla="*/ 5557991 w 11830043"/>
              <a:gd name="connsiteY4672" fmla="*/ 2191054 h 6533995"/>
              <a:gd name="connsiteX4673" fmla="*/ 5548208 w 11830043"/>
              <a:gd name="connsiteY4673" fmla="*/ 2181261 h 6533995"/>
              <a:gd name="connsiteX4674" fmla="*/ 5557991 w 11830043"/>
              <a:gd name="connsiteY4674" fmla="*/ 2171532 h 6533995"/>
              <a:gd name="connsiteX4675" fmla="*/ 5799205 w 11830043"/>
              <a:gd name="connsiteY4675" fmla="*/ 2171531 h 6533995"/>
              <a:gd name="connsiteX4676" fmla="*/ 5808989 w 11830043"/>
              <a:gd name="connsiteY4676" fmla="*/ 2181260 h 6533995"/>
              <a:gd name="connsiteX4677" fmla="*/ 5799205 w 11830043"/>
              <a:gd name="connsiteY4677" fmla="*/ 2191052 h 6533995"/>
              <a:gd name="connsiteX4678" fmla="*/ 5789486 w 11830043"/>
              <a:gd name="connsiteY4678" fmla="*/ 2181260 h 6533995"/>
              <a:gd name="connsiteX4679" fmla="*/ 5799205 w 11830043"/>
              <a:gd name="connsiteY4679" fmla="*/ 2171531 h 6533995"/>
              <a:gd name="connsiteX4680" fmla="*/ 6040432 w 11830043"/>
              <a:gd name="connsiteY4680" fmla="*/ 2171530 h 6533995"/>
              <a:gd name="connsiteX4681" fmla="*/ 6050216 w 11830043"/>
              <a:gd name="connsiteY4681" fmla="*/ 2181259 h 6533995"/>
              <a:gd name="connsiteX4682" fmla="*/ 6040432 w 11830043"/>
              <a:gd name="connsiteY4682" fmla="*/ 2191050 h 6533995"/>
              <a:gd name="connsiteX4683" fmla="*/ 6030712 w 11830043"/>
              <a:gd name="connsiteY4683" fmla="*/ 2181259 h 6533995"/>
              <a:gd name="connsiteX4684" fmla="*/ 6040432 w 11830043"/>
              <a:gd name="connsiteY4684" fmla="*/ 2171530 h 6533995"/>
              <a:gd name="connsiteX4685" fmla="*/ 6281661 w 11830043"/>
              <a:gd name="connsiteY4685" fmla="*/ 2171529 h 6533995"/>
              <a:gd name="connsiteX4686" fmla="*/ 6291381 w 11830043"/>
              <a:gd name="connsiteY4686" fmla="*/ 2181257 h 6533995"/>
              <a:gd name="connsiteX4687" fmla="*/ 6281661 w 11830043"/>
              <a:gd name="connsiteY4687" fmla="*/ 2191049 h 6533995"/>
              <a:gd name="connsiteX4688" fmla="*/ 6271877 w 11830043"/>
              <a:gd name="connsiteY4688" fmla="*/ 2181257 h 6533995"/>
              <a:gd name="connsiteX4689" fmla="*/ 6281661 w 11830043"/>
              <a:gd name="connsiteY4689" fmla="*/ 2171529 h 6533995"/>
              <a:gd name="connsiteX4690" fmla="*/ 6522889 w 11830043"/>
              <a:gd name="connsiteY4690" fmla="*/ 2171528 h 6533995"/>
              <a:gd name="connsiteX4691" fmla="*/ 6532610 w 11830043"/>
              <a:gd name="connsiteY4691" fmla="*/ 2181256 h 6533995"/>
              <a:gd name="connsiteX4692" fmla="*/ 6522889 w 11830043"/>
              <a:gd name="connsiteY4692" fmla="*/ 2191047 h 6533995"/>
              <a:gd name="connsiteX4693" fmla="*/ 6513105 w 11830043"/>
              <a:gd name="connsiteY4693" fmla="*/ 2181256 h 6533995"/>
              <a:gd name="connsiteX4694" fmla="*/ 6522889 w 11830043"/>
              <a:gd name="connsiteY4694" fmla="*/ 2171528 h 6533995"/>
              <a:gd name="connsiteX4695" fmla="*/ 6764118 w 11830043"/>
              <a:gd name="connsiteY4695" fmla="*/ 2171527 h 6533995"/>
              <a:gd name="connsiteX4696" fmla="*/ 6773902 w 11830043"/>
              <a:gd name="connsiteY4696" fmla="*/ 2181254 h 6533995"/>
              <a:gd name="connsiteX4697" fmla="*/ 6764118 w 11830043"/>
              <a:gd name="connsiteY4697" fmla="*/ 2191045 h 6533995"/>
              <a:gd name="connsiteX4698" fmla="*/ 6754335 w 11830043"/>
              <a:gd name="connsiteY4698" fmla="*/ 2181254 h 6533995"/>
              <a:gd name="connsiteX4699" fmla="*/ 6764118 w 11830043"/>
              <a:gd name="connsiteY4699" fmla="*/ 2171527 h 6533995"/>
              <a:gd name="connsiteX4700" fmla="*/ 7005346 w 11830043"/>
              <a:gd name="connsiteY4700" fmla="*/ 2171526 h 6533995"/>
              <a:gd name="connsiteX4701" fmla="*/ 7015130 w 11830043"/>
              <a:gd name="connsiteY4701" fmla="*/ 2181252 h 6533995"/>
              <a:gd name="connsiteX4702" fmla="*/ 7005346 w 11830043"/>
              <a:gd name="connsiteY4702" fmla="*/ 2191044 h 6533995"/>
              <a:gd name="connsiteX4703" fmla="*/ 6995626 w 11830043"/>
              <a:gd name="connsiteY4703" fmla="*/ 2181252 h 6533995"/>
              <a:gd name="connsiteX4704" fmla="*/ 7005346 w 11830043"/>
              <a:gd name="connsiteY4704" fmla="*/ 2171526 h 6533995"/>
              <a:gd name="connsiteX4705" fmla="*/ 7246575 w 11830043"/>
              <a:gd name="connsiteY4705" fmla="*/ 2171524 h 6533995"/>
              <a:gd name="connsiteX4706" fmla="*/ 7256359 w 11830043"/>
              <a:gd name="connsiteY4706" fmla="*/ 2181251 h 6533995"/>
              <a:gd name="connsiteX4707" fmla="*/ 7246575 w 11830043"/>
              <a:gd name="connsiteY4707" fmla="*/ 2191042 h 6533995"/>
              <a:gd name="connsiteX4708" fmla="*/ 7236855 w 11830043"/>
              <a:gd name="connsiteY4708" fmla="*/ 2181251 h 6533995"/>
              <a:gd name="connsiteX4709" fmla="*/ 7246575 w 11830043"/>
              <a:gd name="connsiteY4709" fmla="*/ 2171524 h 6533995"/>
              <a:gd name="connsiteX4710" fmla="*/ 7487803 w 11830043"/>
              <a:gd name="connsiteY4710" fmla="*/ 2171523 h 6533995"/>
              <a:gd name="connsiteX4711" fmla="*/ 7497524 w 11830043"/>
              <a:gd name="connsiteY4711" fmla="*/ 2181251 h 6533995"/>
              <a:gd name="connsiteX4712" fmla="*/ 7487803 w 11830043"/>
              <a:gd name="connsiteY4712" fmla="*/ 2191040 h 6533995"/>
              <a:gd name="connsiteX4713" fmla="*/ 7478019 w 11830043"/>
              <a:gd name="connsiteY4713" fmla="*/ 2181251 h 6533995"/>
              <a:gd name="connsiteX4714" fmla="*/ 7487803 w 11830043"/>
              <a:gd name="connsiteY4714" fmla="*/ 2171523 h 6533995"/>
              <a:gd name="connsiteX4715" fmla="*/ 7729032 w 11830043"/>
              <a:gd name="connsiteY4715" fmla="*/ 2171522 h 6533995"/>
              <a:gd name="connsiteX4716" fmla="*/ 7738753 w 11830043"/>
              <a:gd name="connsiteY4716" fmla="*/ 2181249 h 6533995"/>
              <a:gd name="connsiteX4717" fmla="*/ 7729032 w 11830043"/>
              <a:gd name="connsiteY4717" fmla="*/ 2191038 h 6533995"/>
              <a:gd name="connsiteX4718" fmla="*/ 7719249 w 11830043"/>
              <a:gd name="connsiteY4718" fmla="*/ 2181249 h 6533995"/>
              <a:gd name="connsiteX4719" fmla="*/ 7729032 w 11830043"/>
              <a:gd name="connsiteY4719" fmla="*/ 2171522 h 6533995"/>
              <a:gd name="connsiteX4720" fmla="*/ 7970260 w 11830043"/>
              <a:gd name="connsiteY4720" fmla="*/ 2171521 h 6533995"/>
              <a:gd name="connsiteX4721" fmla="*/ 7980044 w 11830043"/>
              <a:gd name="connsiteY4721" fmla="*/ 2181248 h 6533995"/>
              <a:gd name="connsiteX4722" fmla="*/ 7970260 w 11830043"/>
              <a:gd name="connsiteY4722" fmla="*/ 2191037 h 6533995"/>
              <a:gd name="connsiteX4723" fmla="*/ 7960477 w 11830043"/>
              <a:gd name="connsiteY4723" fmla="*/ 2181248 h 6533995"/>
              <a:gd name="connsiteX4724" fmla="*/ 7970260 w 11830043"/>
              <a:gd name="connsiteY4724" fmla="*/ 2171521 h 6533995"/>
              <a:gd name="connsiteX4725" fmla="*/ 8211553 w 11830043"/>
              <a:gd name="connsiteY4725" fmla="*/ 2171520 h 6533995"/>
              <a:gd name="connsiteX4726" fmla="*/ 8221273 w 11830043"/>
              <a:gd name="connsiteY4726" fmla="*/ 2181246 h 6533995"/>
              <a:gd name="connsiteX4727" fmla="*/ 8211553 w 11830043"/>
              <a:gd name="connsiteY4727" fmla="*/ 2191035 h 6533995"/>
              <a:gd name="connsiteX4728" fmla="*/ 8201769 w 11830043"/>
              <a:gd name="connsiteY4728" fmla="*/ 2181246 h 6533995"/>
              <a:gd name="connsiteX4729" fmla="*/ 8211553 w 11830043"/>
              <a:gd name="connsiteY4729" fmla="*/ 2171520 h 6533995"/>
              <a:gd name="connsiteX4730" fmla="*/ 8452781 w 11830043"/>
              <a:gd name="connsiteY4730" fmla="*/ 2171519 h 6533995"/>
              <a:gd name="connsiteX4731" fmla="*/ 8462566 w 11830043"/>
              <a:gd name="connsiteY4731" fmla="*/ 2181245 h 6533995"/>
              <a:gd name="connsiteX4732" fmla="*/ 8452781 w 11830043"/>
              <a:gd name="connsiteY4732" fmla="*/ 2191033 h 6533995"/>
              <a:gd name="connsiteX4733" fmla="*/ 8443061 w 11830043"/>
              <a:gd name="connsiteY4733" fmla="*/ 2181245 h 6533995"/>
              <a:gd name="connsiteX4734" fmla="*/ 8452781 w 11830043"/>
              <a:gd name="connsiteY4734" fmla="*/ 2171519 h 6533995"/>
              <a:gd name="connsiteX4735" fmla="*/ 8694009 w 11830043"/>
              <a:gd name="connsiteY4735" fmla="*/ 2171518 h 6533995"/>
              <a:gd name="connsiteX4736" fmla="*/ 8703730 w 11830043"/>
              <a:gd name="connsiteY4736" fmla="*/ 2181243 h 6533995"/>
              <a:gd name="connsiteX4737" fmla="*/ 8694009 w 11830043"/>
              <a:gd name="connsiteY4737" fmla="*/ 2191032 h 6533995"/>
              <a:gd name="connsiteX4738" fmla="*/ 8684289 w 11830043"/>
              <a:gd name="connsiteY4738" fmla="*/ 2181243 h 6533995"/>
              <a:gd name="connsiteX4739" fmla="*/ 8694009 w 11830043"/>
              <a:gd name="connsiteY4739" fmla="*/ 2171518 h 6533995"/>
              <a:gd name="connsiteX4740" fmla="*/ 8935237 w 11830043"/>
              <a:gd name="connsiteY4740" fmla="*/ 2171518 h 6533995"/>
              <a:gd name="connsiteX4741" fmla="*/ 8944958 w 11830043"/>
              <a:gd name="connsiteY4741" fmla="*/ 2181242 h 6533995"/>
              <a:gd name="connsiteX4742" fmla="*/ 8935237 w 11830043"/>
              <a:gd name="connsiteY4742" fmla="*/ 2191030 h 6533995"/>
              <a:gd name="connsiteX4743" fmla="*/ 8925454 w 11830043"/>
              <a:gd name="connsiteY4743" fmla="*/ 2181242 h 6533995"/>
              <a:gd name="connsiteX4744" fmla="*/ 8935237 w 11830043"/>
              <a:gd name="connsiteY4744" fmla="*/ 2171518 h 6533995"/>
              <a:gd name="connsiteX4745" fmla="*/ 9176467 w 11830043"/>
              <a:gd name="connsiteY4745" fmla="*/ 2171516 h 6533995"/>
              <a:gd name="connsiteX4746" fmla="*/ 9186187 w 11830043"/>
              <a:gd name="connsiteY4746" fmla="*/ 2181241 h 6533995"/>
              <a:gd name="connsiteX4747" fmla="*/ 9176467 w 11830043"/>
              <a:gd name="connsiteY4747" fmla="*/ 2191029 h 6533995"/>
              <a:gd name="connsiteX4748" fmla="*/ 9166683 w 11830043"/>
              <a:gd name="connsiteY4748" fmla="*/ 2181241 h 6533995"/>
              <a:gd name="connsiteX4749" fmla="*/ 9176467 w 11830043"/>
              <a:gd name="connsiteY4749" fmla="*/ 2171516 h 6533995"/>
              <a:gd name="connsiteX4750" fmla="*/ 9417695 w 11830043"/>
              <a:gd name="connsiteY4750" fmla="*/ 2171515 h 6533995"/>
              <a:gd name="connsiteX4751" fmla="*/ 9427416 w 11830043"/>
              <a:gd name="connsiteY4751" fmla="*/ 2181239 h 6533995"/>
              <a:gd name="connsiteX4752" fmla="*/ 9417695 w 11830043"/>
              <a:gd name="connsiteY4752" fmla="*/ 2191027 h 6533995"/>
              <a:gd name="connsiteX4753" fmla="*/ 9407911 w 11830043"/>
              <a:gd name="connsiteY4753" fmla="*/ 2181239 h 6533995"/>
              <a:gd name="connsiteX4754" fmla="*/ 9417695 w 11830043"/>
              <a:gd name="connsiteY4754" fmla="*/ 2171515 h 6533995"/>
              <a:gd name="connsiteX4755" fmla="*/ 9649203 w 11830043"/>
              <a:gd name="connsiteY4755" fmla="*/ 1930353 h 6533995"/>
              <a:gd name="connsiteX4756" fmla="*/ 9658923 w 11830043"/>
              <a:gd name="connsiteY4756" fmla="*/ 1940093 h 6533995"/>
              <a:gd name="connsiteX4757" fmla="*/ 9649203 w 11830043"/>
              <a:gd name="connsiteY4757" fmla="*/ 1949817 h 6533995"/>
              <a:gd name="connsiteX4758" fmla="*/ 9639483 w 11830043"/>
              <a:gd name="connsiteY4758" fmla="*/ 1940093 h 6533995"/>
              <a:gd name="connsiteX4759" fmla="*/ 9649203 w 11830043"/>
              <a:gd name="connsiteY4759" fmla="*/ 1930353 h 6533995"/>
              <a:gd name="connsiteX4760" fmla="*/ 9890432 w 11830043"/>
              <a:gd name="connsiteY4760" fmla="*/ 1930351 h 6533995"/>
              <a:gd name="connsiteX4761" fmla="*/ 9900152 w 11830043"/>
              <a:gd name="connsiteY4761" fmla="*/ 1940091 h 6533995"/>
              <a:gd name="connsiteX4762" fmla="*/ 9890432 w 11830043"/>
              <a:gd name="connsiteY4762" fmla="*/ 1949814 h 6533995"/>
              <a:gd name="connsiteX4763" fmla="*/ 9880648 w 11830043"/>
              <a:gd name="connsiteY4763" fmla="*/ 1940091 h 6533995"/>
              <a:gd name="connsiteX4764" fmla="*/ 9890432 w 11830043"/>
              <a:gd name="connsiteY4764" fmla="*/ 1930351 h 6533995"/>
              <a:gd name="connsiteX4765" fmla="*/ 10131660 w 11830043"/>
              <a:gd name="connsiteY4765" fmla="*/ 1930347 h 6533995"/>
              <a:gd name="connsiteX4766" fmla="*/ 10141444 w 11830043"/>
              <a:gd name="connsiteY4766" fmla="*/ 1940088 h 6533995"/>
              <a:gd name="connsiteX4767" fmla="*/ 10131660 w 11830043"/>
              <a:gd name="connsiteY4767" fmla="*/ 1949811 h 6533995"/>
              <a:gd name="connsiteX4768" fmla="*/ 10121940 w 11830043"/>
              <a:gd name="connsiteY4768" fmla="*/ 1940088 h 6533995"/>
              <a:gd name="connsiteX4769" fmla="*/ 10131660 w 11830043"/>
              <a:gd name="connsiteY4769" fmla="*/ 1930347 h 6533995"/>
              <a:gd name="connsiteX4770" fmla="*/ 10372888 w 11830043"/>
              <a:gd name="connsiteY4770" fmla="*/ 1930344 h 6533995"/>
              <a:gd name="connsiteX4771" fmla="*/ 10382673 w 11830043"/>
              <a:gd name="connsiteY4771" fmla="*/ 1940086 h 6533995"/>
              <a:gd name="connsiteX4772" fmla="*/ 10372888 w 11830043"/>
              <a:gd name="connsiteY4772" fmla="*/ 1949809 h 6533995"/>
              <a:gd name="connsiteX4773" fmla="*/ 10363168 w 11830043"/>
              <a:gd name="connsiteY4773" fmla="*/ 1940086 h 6533995"/>
              <a:gd name="connsiteX4774" fmla="*/ 10372888 w 11830043"/>
              <a:gd name="connsiteY4774" fmla="*/ 1930344 h 6533995"/>
              <a:gd name="connsiteX4775" fmla="*/ 10614116 w 11830043"/>
              <a:gd name="connsiteY4775" fmla="*/ 1930341 h 6533995"/>
              <a:gd name="connsiteX4776" fmla="*/ 10623901 w 11830043"/>
              <a:gd name="connsiteY4776" fmla="*/ 1940084 h 6533995"/>
              <a:gd name="connsiteX4777" fmla="*/ 10614116 w 11830043"/>
              <a:gd name="connsiteY4777" fmla="*/ 1949807 h 6533995"/>
              <a:gd name="connsiteX4778" fmla="*/ 10604396 w 11830043"/>
              <a:gd name="connsiteY4778" fmla="*/ 1940084 h 6533995"/>
              <a:gd name="connsiteX4779" fmla="*/ 10614116 w 11830043"/>
              <a:gd name="connsiteY4779" fmla="*/ 1930341 h 6533995"/>
              <a:gd name="connsiteX4780" fmla="*/ 10855345 w 11830043"/>
              <a:gd name="connsiteY4780" fmla="*/ 1930338 h 6533995"/>
              <a:gd name="connsiteX4781" fmla="*/ 10865065 w 11830043"/>
              <a:gd name="connsiteY4781" fmla="*/ 1940082 h 6533995"/>
              <a:gd name="connsiteX4782" fmla="*/ 10855345 w 11830043"/>
              <a:gd name="connsiteY4782" fmla="*/ 1949805 h 6533995"/>
              <a:gd name="connsiteX4783" fmla="*/ 10845625 w 11830043"/>
              <a:gd name="connsiteY4783" fmla="*/ 1940082 h 6533995"/>
              <a:gd name="connsiteX4784" fmla="*/ 10855345 w 11830043"/>
              <a:gd name="connsiteY4784" fmla="*/ 1930338 h 6533995"/>
              <a:gd name="connsiteX4785" fmla="*/ 11096574 w 11830043"/>
              <a:gd name="connsiteY4785" fmla="*/ 1930335 h 6533995"/>
              <a:gd name="connsiteX4786" fmla="*/ 11106294 w 11830043"/>
              <a:gd name="connsiteY4786" fmla="*/ 1940079 h 6533995"/>
              <a:gd name="connsiteX4787" fmla="*/ 11096574 w 11830043"/>
              <a:gd name="connsiteY4787" fmla="*/ 1949802 h 6533995"/>
              <a:gd name="connsiteX4788" fmla="*/ 11086790 w 11830043"/>
              <a:gd name="connsiteY4788" fmla="*/ 1940079 h 6533995"/>
              <a:gd name="connsiteX4789" fmla="*/ 11096574 w 11830043"/>
              <a:gd name="connsiteY4789" fmla="*/ 1930335 h 6533995"/>
              <a:gd name="connsiteX4790" fmla="*/ 11337802 w 11830043"/>
              <a:gd name="connsiteY4790" fmla="*/ 1930332 h 6533995"/>
              <a:gd name="connsiteX4791" fmla="*/ 11347587 w 11830043"/>
              <a:gd name="connsiteY4791" fmla="*/ 1940077 h 6533995"/>
              <a:gd name="connsiteX4792" fmla="*/ 11337802 w 11830043"/>
              <a:gd name="connsiteY4792" fmla="*/ 1949800 h 6533995"/>
              <a:gd name="connsiteX4793" fmla="*/ 11328082 w 11830043"/>
              <a:gd name="connsiteY4793" fmla="*/ 1940077 h 6533995"/>
              <a:gd name="connsiteX4794" fmla="*/ 11337802 w 11830043"/>
              <a:gd name="connsiteY4794" fmla="*/ 1930332 h 6533995"/>
              <a:gd name="connsiteX4795" fmla="*/ 11579030 w 11830043"/>
              <a:gd name="connsiteY4795" fmla="*/ 1930329 h 6533995"/>
              <a:gd name="connsiteX4796" fmla="*/ 11588815 w 11830043"/>
              <a:gd name="connsiteY4796" fmla="*/ 1940075 h 6533995"/>
              <a:gd name="connsiteX4797" fmla="*/ 11579030 w 11830043"/>
              <a:gd name="connsiteY4797" fmla="*/ 1949798 h 6533995"/>
              <a:gd name="connsiteX4798" fmla="*/ 11569310 w 11830043"/>
              <a:gd name="connsiteY4798" fmla="*/ 1940075 h 6533995"/>
              <a:gd name="connsiteX4799" fmla="*/ 11579030 w 11830043"/>
              <a:gd name="connsiteY4799" fmla="*/ 1930329 h 6533995"/>
              <a:gd name="connsiteX4800" fmla="*/ 11820259 w 11830043"/>
              <a:gd name="connsiteY4800" fmla="*/ 1930326 h 6533995"/>
              <a:gd name="connsiteX4801" fmla="*/ 11830043 w 11830043"/>
              <a:gd name="connsiteY4801" fmla="*/ 1940073 h 6533995"/>
              <a:gd name="connsiteX4802" fmla="*/ 11820259 w 11830043"/>
              <a:gd name="connsiteY4802" fmla="*/ 1949795 h 6533995"/>
              <a:gd name="connsiteX4803" fmla="*/ 11810539 w 11830043"/>
              <a:gd name="connsiteY4803" fmla="*/ 1940073 h 6533995"/>
              <a:gd name="connsiteX4804" fmla="*/ 11820259 w 11830043"/>
              <a:gd name="connsiteY4804" fmla="*/ 1930326 h 6533995"/>
              <a:gd name="connsiteX4805" fmla="*/ 9721 w 11830043"/>
              <a:gd name="connsiteY4805" fmla="*/ 1930323 h 6533995"/>
              <a:gd name="connsiteX4806" fmla="*/ 19505 w 11830043"/>
              <a:gd name="connsiteY4806" fmla="*/ 1940071 h 6533995"/>
              <a:gd name="connsiteX4807" fmla="*/ 9721 w 11830043"/>
              <a:gd name="connsiteY4807" fmla="*/ 1949794 h 6533995"/>
              <a:gd name="connsiteX4808" fmla="*/ 1 w 11830043"/>
              <a:gd name="connsiteY4808" fmla="*/ 1940071 h 6533995"/>
              <a:gd name="connsiteX4809" fmla="*/ 9721 w 11830043"/>
              <a:gd name="connsiteY4809" fmla="*/ 1930323 h 6533995"/>
              <a:gd name="connsiteX4810" fmla="*/ 251004 w 11830043"/>
              <a:gd name="connsiteY4810" fmla="*/ 1930319 h 6533995"/>
              <a:gd name="connsiteX4811" fmla="*/ 260788 w 11830043"/>
              <a:gd name="connsiteY4811" fmla="*/ 1940069 h 6533995"/>
              <a:gd name="connsiteX4812" fmla="*/ 251004 w 11830043"/>
              <a:gd name="connsiteY4812" fmla="*/ 1949792 h 6533995"/>
              <a:gd name="connsiteX4813" fmla="*/ 241284 w 11830043"/>
              <a:gd name="connsiteY4813" fmla="*/ 1940069 h 6533995"/>
              <a:gd name="connsiteX4814" fmla="*/ 251004 w 11830043"/>
              <a:gd name="connsiteY4814" fmla="*/ 1930319 h 6533995"/>
              <a:gd name="connsiteX4815" fmla="*/ 492224 w 11830043"/>
              <a:gd name="connsiteY4815" fmla="*/ 1930316 h 6533995"/>
              <a:gd name="connsiteX4816" fmla="*/ 501944 w 11830043"/>
              <a:gd name="connsiteY4816" fmla="*/ 1940067 h 6533995"/>
              <a:gd name="connsiteX4817" fmla="*/ 492224 w 11830043"/>
              <a:gd name="connsiteY4817" fmla="*/ 1949789 h 6533995"/>
              <a:gd name="connsiteX4818" fmla="*/ 482440 w 11830043"/>
              <a:gd name="connsiteY4818" fmla="*/ 1940067 h 6533995"/>
              <a:gd name="connsiteX4819" fmla="*/ 492224 w 11830043"/>
              <a:gd name="connsiteY4819" fmla="*/ 1930316 h 6533995"/>
              <a:gd name="connsiteX4820" fmla="*/ 733445 w 11830043"/>
              <a:gd name="connsiteY4820" fmla="*/ 1930313 h 6533995"/>
              <a:gd name="connsiteX4821" fmla="*/ 743165 w 11830043"/>
              <a:gd name="connsiteY4821" fmla="*/ 1940065 h 6533995"/>
              <a:gd name="connsiteX4822" fmla="*/ 733445 w 11830043"/>
              <a:gd name="connsiteY4822" fmla="*/ 1949788 h 6533995"/>
              <a:gd name="connsiteX4823" fmla="*/ 723661 w 11830043"/>
              <a:gd name="connsiteY4823" fmla="*/ 1940065 h 6533995"/>
              <a:gd name="connsiteX4824" fmla="*/ 733445 w 11830043"/>
              <a:gd name="connsiteY4824" fmla="*/ 1930313 h 6533995"/>
              <a:gd name="connsiteX4825" fmla="*/ 974665 w 11830043"/>
              <a:gd name="connsiteY4825" fmla="*/ 1930310 h 6533995"/>
              <a:gd name="connsiteX4826" fmla="*/ 984449 w 11830043"/>
              <a:gd name="connsiteY4826" fmla="*/ 1940062 h 6533995"/>
              <a:gd name="connsiteX4827" fmla="*/ 974665 w 11830043"/>
              <a:gd name="connsiteY4827" fmla="*/ 1949786 h 6533995"/>
              <a:gd name="connsiteX4828" fmla="*/ 964945 w 11830043"/>
              <a:gd name="connsiteY4828" fmla="*/ 1940062 h 6533995"/>
              <a:gd name="connsiteX4829" fmla="*/ 974665 w 11830043"/>
              <a:gd name="connsiteY4829" fmla="*/ 1930310 h 6533995"/>
              <a:gd name="connsiteX4830" fmla="*/ 1215885 w 11830043"/>
              <a:gd name="connsiteY4830" fmla="*/ 1930307 h 6533995"/>
              <a:gd name="connsiteX4831" fmla="*/ 1225669 w 11830043"/>
              <a:gd name="connsiteY4831" fmla="*/ 1940061 h 6533995"/>
              <a:gd name="connsiteX4832" fmla="*/ 1215885 w 11830043"/>
              <a:gd name="connsiteY4832" fmla="*/ 1949784 h 6533995"/>
              <a:gd name="connsiteX4833" fmla="*/ 1206165 w 11830043"/>
              <a:gd name="connsiteY4833" fmla="*/ 1940061 h 6533995"/>
              <a:gd name="connsiteX4834" fmla="*/ 1215885 w 11830043"/>
              <a:gd name="connsiteY4834" fmla="*/ 1930307 h 6533995"/>
              <a:gd name="connsiteX4835" fmla="*/ 1457106 w 11830043"/>
              <a:gd name="connsiteY4835" fmla="*/ 1930304 h 6533995"/>
              <a:gd name="connsiteX4836" fmla="*/ 1466826 w 11830043"/>
              <a:gd name="connsiteY4836" fmla="*/ 1940058 h 6533995"/>
              <a:gd name="connsiteX4837" fmla="*/ 1457106 w 11830043"/>
              <a:gd name="connsiteY4837" fmla="*/ 1949781 h 6533995"/>
              <a:gd name="connsiteX4838" fmla="*/ 1447322 w 11830043"/>
              <a:gd name="connsiteY4838" fmla="*/ 1940058 h 6533995"/>
              <a:gd name="connsiteX4839" fmla="*/ 1457106 w 11830043"/>
              <a:gd name="connsiteY4839" fmla="*/ 1930304 h 6533995"/>
              <a:gd name="connsiteX4840" fmla="*/ 1698331 w 11830043"/>
              <a:gd name="connsiteY4840" fmla="*/ 1930301 h 6533995"/>
              <a:gd name="connsiteX4841" fmla="*/ 1708117 w 11830043"/>
              <a:gd name="connsiteY4841" fmla="*/ 1940056 h 6533995"/>
              <a:gd name="connsiteX4842" fmla="*/ 1698331 w 11830043"/>
              <a:gd name="connsiteY4842" fmla="*/ 1949780 h 6533995"/>
              <a:gd name="connsiteX4843" fmla="*/ 1688546 w 11830043"/>
              <a:gd name="connsiteY4843" fmla="*/ 1940056 h 6533995"/>
              <a:gd name="connsiteX4844" fmla="*/ 1698331 w 11830043"/>
              <a:gd name="connsiteY4844" fmla="*/ 1930301 h 6533995"/>
              <a:gd name="connsiteX4845" fmla="*/ 1939580 w 11830043"/>
              <a:gd name="connsiteY4845" fmla="*/ 1930298 h 6533995"/>
              <a:gd name="connsiteX4846" fmla="*/ 1949364 w 11830043"/>
              <a:gd name="connsiteY4846" fmla="*/ 1940054 h 6533995"/>
              <a:gd name="connsiteX4847" fmla="*/ 1939580 w 11830043"/>
              <a:gd name="connsiteY4847" fmla="*/ 1949778 h 6533995"/>
              <a:gd name="connsiteX4848" fmla="*/ 1929860 w 11830043"/>
              <a:gd name="connsiteY4848" fmla="*/ 1940054 h 6533995"/>
              <a:gd name="connsiteX4849" fmla="*/ 1939580 w 11830043"/>
              <a:gd name="connsiteY4849" fmla="*/ 1930298 h 6533995"/>
              <a:gd name="connsiteX4850" fmla="*/ 2180788 w 11830043"/>
              <a:gd name="connsiteY4850" fmla="*/ 1930295 h 6533995"/>
              <a:gd name="connsiteX4851" fmla="*/ 2190580 w 11830043"/>
              <a:gd name="connsiteY4851" fmla="*/ 1940052 h 6533995"/>
              <a:gd name="connsiteX4852" fmla="*/ 2180788 w 11830043"/>
              <a:gd name="connsiteY4852" fmla="*/ 1949775 h 6533995"/>
              <a:gd name="connsiteX4853" fmla="*/ 2171083 w 11830043"/>
              <a:gd name="connsiteY4853" fmla="*/ 1940052 h 6533995"/>
              <a:gd name="connsiteX4854" fmla="*/ 2180788 w 11830043"/>
              <a:gd name="connsiteY4854" fmla="*/ 1930295 h 6533995"/>
              <a:gd name="connsiteX4855" fmla="*/ 2422036 w 11830043"/>
              <a:gd name="connsiteY4855" fmla="*/ 1930292 h 6533995"/>
              <a:gd name="connsiteX4856" fmla="*/ 2431752 w 11830043"/>
              <a:gd name="connsiteY4856" fmla="*/ 1940050 h 6533995"/>
              <a:gd name="connsiteX4857" fmla="*/ 2422036 w 11830043"/>
              <a:gd name="connsiteY4857" fmla="*/ 1949773 h 6533995"/>
              <a:gd name="connsiteX4858" fmla="*/ 2412256 w 11830043"/>
              <a:gd name="connsiteY4858" fmla="*/ 1940050 h 6533995"/>
              <a:gd name="connsiteX4859" fmla="*/ 2422036 w 11830043"/>
              <a:gd name="connsiteY4859" fmla="*/ 1930292 h 6533995"/>
              <a:gd name="connsiteX4860" fmla="*/ 2663275 w 11830043"/>
              <a:gd name="connsiteY4860" fmla="*/ 1930289 h 6533995"/>
              <a:gd name="connsiteX4861" fmla="*/ 2672996 w 11830043"/>
              <a:gd name="connsiteY4861" fmla="*/ 1940048 h 6533995"/>
              <a:gd name="connsiteX4862" fmla="*/ 2663275 w 11830043"/>
              <a:gd name="connsiteY4862" fmla="*/ 1949771 h 6533995"/>
              <a:gd name="connsiteX4863" fmla="*/ 2653491 w 11830043"/>
              <a:gd name="connsiteY4863" fmla="*/ 1940048 h 6533995"/>
              <a:gd name="connsiteX4864" fmla="*/ 2663275 w 11830043"/>
              <a:gd name="connsiteY4864" fmla="*/ 1930289 h 6533995"/>
              <a:gd name="connsiteX4865" fmla="*/ 2904571 w 11830043"/>
              <a:gd name="connsiteY4865" fmla="*/ 1930286 h 6533995"/>
              <a:gd name="connsiteX4866" fmla="*/ 2914354 w 11830043"/>
              <a:gd name="connsiteY4866" fmla="*/ 1940046 h 6533995"/>
              <a:gd name="connsiteX4867" fmla="*/ 2904571 w 11830043"/>
              <a:gd name="connsiteY4867" fmla="*/ 1949769 h 6533995"/>
              <a:gd name="connsiteX4868" fmla="*/ 2894789 w 11830043"/>
              <a:gd name="connsiteY4868" fmla="*/ 1940046 h 6533995"/>
              <a:gd name="connsiteX4869" fmla="*/ 2904571 w 11830043"/>
              <a:gd name="connsiteY4869" fmla="*/ 1930286 h 6533995"/>
              <a:gd name="connsiteX4870" fmla="*/ 3145750 w 11830043"/>
              <a:gd name="connsiteY4870" fmla="*/ 1930282 h 6533995"/>
              <a:gd name="connsiteX4871" fmla="*/ 3155532 w 11830043"/>
              <a:gd name="connsiteY4871" fmla="*/ 1940044 h 6533995"/>
              <a:gd name="connsiteX4872" fmla="*/ 3145750 w 11830043"/>
              <a:gd name="connsiteY4872" fmla="*/ 1949768 h 6533995"/>
              <a:gd name="connsiteX4873" fmla="*/ 3136031 w 11830043"/>
              <a:gd name="connsiteY4873" fmla="*/ 1940044 h 6533995"/>
              <a:gd name="connsiteX4874" fmla="*/ 3145750 w 11830043"/>
              <a:gd name="connsiteY4874" fmla="*/ 1930282 h 6533995"/>
              <a:gd name="connsiteX4875" fmla="*/ 3386957 w 11830043"/>
              <a:gd name="connsiteY4875" fmla="*/ 1930279 h 6533995"/>
              <a:gd name="connsiteX4876" fmla="*/ 3396743 w 11830043"/>
              <a:gd name="connsiteY4876" fmla="*/ 1940042 h 6533995"/>
              <a:gd name="connsiteX4877" fmla="*/ 3386957 w 11830043"/>
              <a:gd name="connsiteY4877" fmla="*/ 1949765 h 6533995"/>
              <a:gd name="connsiteX4878" fmla="*/ 3377235 w 11830043"/>
              <a:gd name="connsiteY4878" fmla="*/ 1940042 h 6533995"/>
              <a:gd name="connsiteX4879" fmla="*/ 3386957 w 11830043"/>
              <a:gd name="connsiteY4879" fmla="*/ 1930279 h 6533995"/>
              <a:gd name="connsiteX4880" fmla="*/ 3628211 w 11830043"/>
              <a:gd name="connsiteY4880" fmla="*/ 1930276 h 6533995"/>
              <a:gd name="connsiteX4881" fmla="*/ 3637936 w 11830043"/>
              <a:gd name="connsiteY4881" fmla="*/ 1940040 h 6533995"/>
              <a:gd name="connsiteX4882" fmla="*/ 3628211 w 11830043"/>
              <a:gd name="connsiteY4882" fmla="*/ 1949763 h 6533995"/>
              <a:gd name="connsiteX4883" fmla="*/ 3618429 w 11830043"/>
              <a:gd name="connsiteY4883" fmla="*/ 1940040 h 6533995"/>
              <a:gd name="connsiteX4884" fmla="*/ 3628211 w 11830043"/>
              <a:gd name="connsiteY4884" fmla="*/ 1930276 h 6533995"/>
              <a:gd name="connsiteX4885" fmla="*/ 3869430 w 11830043"/>
              <a:gd name="connsiteY4885" fmla="*/ 1930273 h 6533995"/>
              <a:gd name="connsiteX4886" fmla="*/ 3879147 w 11830043"/>
              <a:gd name="connsiteY4886" fmla="*/ 1940038 h 6533995"/>
              <a:gd name="connsiteX4887" fmla="*/ 3869430 w 11830043"/>
              <a:gd name="connsiteY4887" fmla="*/ 1949761 h 6533995"/>
              <a:gd name="connsiteX4888" fmla="*/ 3859646 w 11830043"/>
              <a:gd name="connsiteY4888" fmla="*/ 1940038 h 6533995"/>
              <a:gd name="connsiteX4889" fmla="*/ 3869430 w 11830043"/>
              <a:gd name="connsiteY4889" fmla="*/ 1930273 h 6533995"/>
              <a:gd name="connsiteX4890" fmla="*/ 4110581 w 11830043"/>
              <a:gd name="connsiteY4890" fmla="*/ 1930270 h 6533995"/>
              <a:gd name="connsiteX4891" fmla="*/ 4120362 w 11830043"/>
              <a:gd name="connsiteY4891" fmla="*/ 1940036 h 6533995"/>
              <a:gd name="connsiteX4892" fmla="*/ 4110581 w 11830043"/>
              <a:gd name="connsiteY4892" fmla="*/ 1949759 h 6533995"/>
              <a:gd name="connsiteX4893" fmla="*/ 4100797 w 11830043"/>
              <a:gd name="connsiteY4893" fmla="*/ 1940036 h 6533995"/>
              <a:gd name="connsiteX4894" fmla="*/ 4110581 w 11830043"/>
              <a:gd name="connsiteY4894" fmla="*/ 1930270 h 6533995"/>
              <a:gd name="connsiteX4895" fmla="*/ 4351806 w 11830043"/>
              <a:gd name="connsiteY4895" fmla="*/ 1930267 h 6533995"/>
              <a:gd name="connsiteX4896" fmla="*/ 4361580 w 11830043"/>
              <a:gd name="connsiteY4896" fmla="*/ 1940034 h 6533995"/>
              <a:gd name="connsiteX4897" fmla="*/ 4351806 w 11830043"/>
              <a:gd name="connsiteY4897" fmla="*/ 1949757 h 6533995"/>
              <a:gd name="connsiteX4898" fmla="*/ 4342006 w 11830043"/>
              <a:gd name="connsiteY4898" fmla="*/ 1940034 h 6533995"/>
              <a:gd name="connsiteX4899" fmla="*/ 4351806 w 11830043"/>
              <a:gd name="connsiteY4899" fmla="*/ 1930267 h 6533995"/>
              <a:gd name="connsiteX4900" fmla="*/ 4593017 w 11830043"/>
              <a:gd name="connsiteY4900" fmla="*/ 1930264 h 6533995"/>
              <a:gd name="connsiteX4901" fmla="*/ 4602795 w 11830043"/>
              <a:gd name="connsiteY4901" fmla="*/ 1940031 h 6533995"/>
              <a:gd name="connsiteX4902" fmla="*/ 4593017 w 11830043"/>
              <a:gd name="connsiteY4902" fmla="*/ 1949754 h 6533995"/>
              <a:gd name="connsiteX4903" fmla="*/ 4583304 w 11830043"/>
              <a:gd name="connsiteY4903" fmla="*/ 1940031 h 6533995"/>
              <a:gd name="connsiteX4904" fmla="*/ 4593017 w 11830043"/>
              <a:gd name="connsiteY4904" fmla="*/ 1930264 h 6533995"/>
              <a:gd name="connsiteX4905" fmla="*/ 4834252 w 11830043"/>
              <a:gd name="connsiteY4905" fmla="*/ 1930261 h 6533995"/>
              <a:gd name="connsiteX4906" fmla="*/ 4844038 w 11830043"/>
              <a:gd name="connsiteY4906" fmla="*/ 1940029 h 6533995"/>
              <a:gd name="connsiteX4907" fmla="*/ 4834252 w 11830043"/>
              <a:gd name="connsiteY4907" fmla="*/ 1949752 h 6533995"/>
              <a:gd name="connsiteX4908" fmla="*/ 4824534 w 11830043"/>
              <a:gd name="connsiteY4908" fmla="*/ 1940029 h 6533995"/>
              <a:gd name="connsiteX4909" fmla="*/ 4834252 w 11830043"/>
              <a:gd name="connsiteY4909" fmla="*/ 1930261 h 6533995"/>
              <a:gd name="connsiteX4910" fmla="*/ 5075485 w 11830043"/>
              <a:gd name="connsiteY4910" fmla="*/ 1930258 h 6533995"/>
              <a:gd name="connsiteX4911" fmla="*/ 5085201 w 11830043"/>
              <a:gd name="connsiteY4911" fmla="*/ 1940027 h 6533995"/>
              <a:gd name="connsiteX4912" fmla="*/ 5075485 w 11830043"/>
              <a:gd name="connsiteY4912" fmla="*/ 1949750 h 6533995"/>
              <a:gd name="connsiteX4913" fmla="*/ 5065704 w 11830043"/>
              <a:gd name="connsiteY4913" fmla="*/ 1940027 h 6533995"/>
              <a:gd name="connsiteX4914" fmla="*/ 5075485 w 11830043"/>
              <a:gd name="connsiteY4914" fmla="*/ 1930258 h 6533995"/>
              <a:gd name="connsiteX4915" fmla="*/ 5316710 w 11830043"/>
              <a:gd name="connsiteY4915" fmla="*/ 1930255 h 6533995"/>
              <a:gd name="connsiteX4916" fmla="*/ 5326429 w 11830043"/>
              <a:gd name="connsiteY4916" fmla="*/ 1940025 h 6533995"/>
              <a:gd name="connsiteX4917" fmla="*/ 5316710 w 11830043"/>
              <a:gd name="connsiteY4917" fmla="*/ 1949747 h 6533995"/>
              <a:gd name="connsiteX4918" fmla="*/ 5306924 w 11830043"/>
              <a:gd name="connsiteY4918" fmla="*/ 1940025 h 6533995"/>
              <a:gd name="connsiteX4919" fmla="*/ 5316710 w 11830043"/>
              <a:gd name="connsiteY4919" fmla="*/ 1930255 h 6533995"/>
              <a:gd name="connsiteX4920" fmla="*/ 5557991 w 11830043"/>
              <a:gd name="connsiteY4920" fmla="*/ 1930251 h 6533995"/>
              <a:gd name="connsiteX4921" fmla="*/ 5567774 w 11830043"/>
              <a:gd name="connsiteY4921" fmla="*/ 1940022 h 6533995"/>
              <a:gd name="connsiteX4922" fmla="*/ 5557991 w 11830043"/>
              <a:gd name="connsiteY4922" fmla="*/ 1949745 h 6533995"/>
              <a:gd name="connsiteX4923" fmla="*/ 5548208 w 11830043"/>
              <a:gd name="connsiteY4923" fmla="*/ 1940022 h 6533995"/>
              <a:gd name="connsiteX4924" fmla="*/ 5557991 w 11830043"/>
              <a:gd name="connsiteY4924" fmla="*/ 1930251 h 6533995"/>
              <a:gd name="connsiteX4925" fmla="*/ 5799205 w 11830043"/>
              <a:gd name="connsiteY4925" fmla="*/ 1930248 h 6533995"/>
              <a:gd name="connsiteX4926" fmla="*/ 5808989 w 11830043"/>
              <a:gd name="connsiteY4926" fmla="*/ 1940019 h 6533995"/>
              <a:gd name="connsiteX4927" fmla="*/ 5799205 w 11830043"/>
              <a:gd name="connsiteY4927" fmla="*/ 1949743 h 6533995"/>
              <a:gd name="connsiteX4928" fmla="*/ 5789486 w 11830043"/>
              <a:gd name="connsiteY4928" fmla="*/ 1940019 h 6533995"/>
              <a:gd name="connsiteX4929" fmla="*/ 5799205 w 11830043"/>
              <a:gd name="connsiteY4929" fmla="*/ 1930248 h 6533995"/>
              <a:gd name="connsiteX4930" fmla="*/ 6040432 w 11830043"/>
              <a:gd name="connsiteY4930" fmla="*/ 1930245 h 6533995"/>
              <a:gd name="connsiteX4931" fmla="*/ 6050216 w 11830043"/>
              <a:gd name="connsiteY4931" fmla="*/ 1940018 h 6533995"/>
              <a:gd name="connsiteX4932" fmla="*/ 6040432 w 11830043"/>
              <a:gd name="connsiteY4932" fmla="*/ 1949741 h 6533995"/>
              <a:gd name="connsiteX4933" fmla="*/ 6030712 w 11830043"/>
              <a:gd name="connsiteY4933" fmla="*/ 1940018 h 6533995"/>
              <a:gd name="connsiteX4934" fmla="*/ 6040432 w 11830043"/>
              <a:gd name="connsiteY4934" fmla="*/ 1930245 h 6533995"/>
              <a:gd name="connsiteX4935" fmla="*/ 6281661 w 11830043"/>
              <a:gd name="connsiteY4935" fmla="*/ 1930242 h 6533995"/>
              <a:gd name="connsiteX4936" fmla="*/ 6291381 w 11830043"/>
              <a:gd name="connsiteY4936" fmla="*/ 1940016 h 6533995"/>
              <a:gd name="connsiteX4937" fmla="*/ 6281661 w 11830043"/>
              <a:gd name="connsiteY4937" fmla="*/ 1949738 h 6533995"/>
              <a:gd name="connsiteX4938" fmla="*/ 6271877 w 11830043"/>
              <a:gd name="connsiteY4938" fmla="*/ 1940016 h 6533995"/>
              <a:gd name="connsiteX4939" fmla="*/ 6281661 w 11830043"/>
              <a:gd name="connsiteY4939" fmla="*/ 1930242 h 6533995"/>
              <a:gd name="connsiteX4940" fmla="*/ 6522889 w 11830043"/>
              <a:gd name="connsiteY4940" fmla="*/ 1930239 h 6533995"/>
              <a:gd name="connsiteX4941" fmla="*/ 6532610 w 11830043"/>
              <a:gd name="connsiteY4941" fmla="*/ 1940014 h 6533995"/>
              <a:gd name="connsiteX4942" fmla="*/ 6522889 w 11830043"/>
              <a:gd name="connsiteY4942" fmla="*/ 1949736 h 6533995"/>
              <a:gd name="connsiteX4943" fmla="*/ 6513105 w 11830043"/>
              <a:gd name="connsiteY4943" fmla="*/ 1940014 h 6533995"/>
              <a:gd name="connsiteX4944" fmla="*/ 6522889 w 11830043"/>
              <a:gd name="connsiteY4944" fmla="*/ 1930239 h 6533995"/>
              <a:gd name="connsiteX4945" fmla="*/ 6764118 w 11830043"/>
              <a:gd name="connsiteY4945" fmla="*/ 1930236 h 6533995"/>
              <a:gd name="connsiteX4946" fmla="*/ 6773902 w 11830043"/>
              <a:gd name="connsiteY4946" fmla="*/ 1940012 h 6533995"/>
              <a:gd name="connsiteX4947" fmla="*/ 6764118 w 11830043"/>
              <a:gd name="connsiteY4947" fmla="*/ 1949735 h 6533995"/>
              <a:gd name="connsiteX4948" fmla="*/ 6754335 w 11830043"/>
              <a:gd name="connsiteY4948" fmla="*/ 1940012 h 6533995"/>
              <a:gd name="connsiteX4949" fmla="*/ 6764118 w 11830043"/>
              <a:gd name="connsiteY4949" fmla="*/ 1930236 h 6533995"/>
              <a:gd name="connsiteX4950" fmla="*/ 7005346 w 11830043"/>
              <a:gd name="connsiteY4950" fmla="*/ 1930233 h 6533995"/>
              <a:gd name="connsiteX4951" fmla="*/ 7015130 w 11830043"/>
              <a:gd name="connsiteY4951" fmla="*/ 1940010 h 6533995"/>
              <a:gd name="connsiteX4952" fmla="*/ 7005346 w 11830043"/>
              <a:gd name="connsiteY4952" fmla="*/ 1949732 h 6533995"/>
              <a:gd name="connsiteX4953" fmla="*/ 6995626 w 11830043"/>
              <a:gd name="connsiteY4953" fmla="*/ 1940010 h 6533995"/>
              <a:gd name="connsiteX4954" fmla="*/ 7005346 w 11830043"/>
              <a:gd name="connsiteY4954" fmla="*/ 1930233 h 6533995"/>
              <a:gd name="connsiteX4955" fmla="*/ 7246575 w 11830043"/>
              <a:gd name="connsiteY4955" fmla="*/ 1930230 h 6533995"/>
              <a:gd name="connsiteX4956" fmla="*/ 7256359 w 11830043"/>
              <a:gd name="connsiteY4956" fmla="*/ 1940008 h 6533995"/>
              <a:gd name="connsiteX4957" fmla="*/ 7246575 w 11830043"/>
              <a:gd name="connsiteY4957" fmla="*/ 1949731 h 6533995"/>
              <a:gd name="connsiteX4958" fmla="*/ 7236855 w 11830043"/>
              <a:gd name="connsiteY4958" fmla="*/ 1940008 h 6533995"/>
              <a:gd name="connsiteX4959" fmla="*/ 7246575 w 11830043"/>
              <a:gd name="connsiteY4959" fmla="*/ 1930230 h 6533995"/>
              <a:gd name="connsiteX4960" fmla="*/ 7487803 w 11830043"/>
              <a:gd name="connsiteY4960" fmla="*/ 1930227 h 6533995"/>
              <a:gd name="connsiteX4961" fmla="*/ 7497524 w 11830043"/>
              <a:gd name="connsiteY4961" fmla="*/ 1940005 h 6533995"/>
              <a:gd name="connsiteX4962" fmla="*/ 7487803 w 11830043"/>
              <a:gd name="connsiteY4962" fmla="*/ 1949729 h 6533995"/>
              <a:gd name="connsiteX4963" fmla="*/ 7478019 w 11830043"/>
              <a:gd name="connsiteY4963" fmla="*/ 1940005 h 6533995"/>
              <a:gd name="connsiteX4964" fmla="*/ 7487803 w 11830043"/>
              <a:gd name="connsiteY4964" fmla="*/ 1930227 h 6533995"/>
              <a:gd name="connsiteX4965" fmla="*/ 7729032 w 11830043"/>
              <a:gd name="connsiteY4965" fmla="*/ 1930224 h 6533995"/>
              <a:gd name="connsiteX4966" fmla="*/ 7738753 w 11830043"/>
              <a:gd name="connsiteY4966" fmla="*/ 1940003 h 6533995"/>
              <a:gd name="connsiteX4967" fmla="*/ 7729032 w 11830043"/>
              <a:gd name="connsiteY4967" fmla="*/ 1949726 h 6533995"/>
              <a:gd name="connsiteX4968" fmla="*/ 7719249 w 11830043"/>
              <a:gd name="connsiteY4968" fmla="*/ 1940003 h 6533995"/>
              <a:gd name="connsiteX4969" fmla="*/ 7729032 w 11830043"/>
              <a:gd name="connsiteY4969" fmla="*/ 1930224 h 6533995"/>
              <a:gd name="connsiteX4970" fmla="*/ 7970260 w 11830043"/>
              <a:gd name="connsiteY4970" fmla="*/ 1930221 h 6533995"/>
              <a:gd name="connsiteX4971" fmla="*/ 7980044 w 11830043"/>
              <a:gd name="connsiteY4971" fmla="*/ 1940001 h 6533995"/>
              <a:gd name="connsiteX4972" fmla="*/ 7970260 w 11830043"/>
              <a:gd name="connsiteY4972" fmla="*/ 1949724 h 6533995"/>
              <a:gd name="connsiteX4973" fmla="*/ 7960477 w 11830043"/>
              <a:gd name="connsiteY4973" fmla="*/ 1940001 h 6533995"/>
              <a:gd name="connsiteX4974" fmla="*/ 7970260 w 11830043"/>
              <a:gd name="connsiteY4974" fmla="*/ 1930221 h 6533995"/>
              <a:gd name="connsiteX4975" fmla="*/ 8211553 w 11830043"/>
              <a:gd name="connsiteY4975" fmla="*/ 1930218 h 6533995"/>
              <a:gd name="connsiteX4976" fmla="*/ 8221273 w 11830043"/>
              <a:gd name="connsiteY4976" fmla="*/ 1939999 h 6533995"/>
              <a:gd name="connsiteX4977" fmla="*/ 8211553 w 11830043"/>
              <a:gd name="connsiteY4977" fmla="*/ 1949722 h 6533995"/>
              <a:gd name="connsiteX4978" fmla="*/ 8201769 w 11830043"/>
              <a:gd name="connsiteY4978" fmla="*/ 1939999 h 6533995"/>
              <a:gd name="connsiteX4979" fmla="*/ 8211553 w 11830043"/>
              <a:gd name="connsiteY4979" fmla="*/ 1930218 h 6533995"/>
              <a:gd name="connsiteX4980" fmla="*/ 8452781 w 11830043"/>
              <a:gd name="connsiteY4980" fmla="*/ 1930214 h 6533995"/>
              <a:gd name="connsiteX4981" fmla="*/ 8462566 w 11830043"/>
              <a:gd name="connsiteY4981" fmla="*/ 1939997 h 6533995"/>
              <a:gd name="connsiteX4982" fmla="*/ 8452781 w 11830043"/>
              <a:gd name="connsiteY4982" fmla="*/ 1949721 h 6533995"/>
              <a:gd name="connsiteX4983" fmla="*/ 8443061 w 11830043"/>
              <a:gd name="connsiteY4983" fmla="*/ 1939997 h 6533995"/>
              <a:gd name="connsiteX4984" fmla="*/ 8452781 w 11830043"/>
              <a:gd name="connsiteY4984" fmla="*/ 1930214 h 6533995"/>
              <a:gd name="connsiteX4985" fmla="*/ 8694009 w 11830043"/>
              <a:gd name="connsiteY4985" fmla="*/ 1930211 h 6533995"/>
              <a:gd name="connsiteX4986" fmla="*/ 8703730 w 11830043"/>
              <a:gd name="connsiteY4986" fmla="*/ 1939995 h 6533995"/>
              <a:gd name="connsiteX4987" fmla="*/ 8694009 w 11830043"/>
              <a:gd name="connsiteY4987" fmla="*/ 1949718 h 6533995"/>
              <a:gd name="connsiteX4988" fmla="*/ 8684289 w 11830043"/>
              <a:gd name="connsiteY4988" fmla="*/ 1939995 h 6533995"/>
              <a:gd name="connsiteX4989" fmla="*/ 8694009 w 11830043"/>
              <a:gd name="connsiteY4989" fmla="*/ 1930211 h 6533995"/>
              <a:gd name="connsiteX4990" fmla="*/ 8935237 w 11830043"/>
              <a:gd name="connsiteY4990" fmla="*/ 1930208 h 6533995"/>
              <a:gd name="connsiteX4991" fmla="*/ 8944958 w 11830043"/>
              <a:gd name="connsiteY4991" fmla="*/ 1939992 h 6533995"/>
              <a:gd name="connsiteX4992" fmla="*/ 8935237 w 11830043"/>
              <a:gd name="connsiteY4992" fmla="*/ 1949716 h 6533995"/>
              <a:gd name="connsiteX4993" fmla="*/ 8925454 w 11830043"/>
              <a:gd name="connsiteY4993" fmla="*/ 1939992 h 6533995"/>
              <a:gd name="connsiteX4994" fmla="*/ 8935237 w 11830043"/>
              <a:gd name="connsiteY4994" fmla="*/ 1930208 h 6533995"/>
              <a:gd name="connsiteX4995" fmla="*/ 9176467 w 11830043"/>
              <a:gd name="connsiteY4995" fmla="*/ 1930205 h 6533995"/>
              <a:gd name="connsiteX4996" fmla="*/ 9186187 w 11830043"/>
              <a:gd name="connsiteY4996" fmla="*/ 1939991 h 6533995"/>
              <a:gd name="connsiteX4997" fmla="*/ 9176467 w 11830043"/>
              <a:gd name="connsiteY4997" fmla="*/ 1949714 h 6533995"/>
              <a:gd name="connsiteX4998" fmla="*/ 9166683 w 11830043"/>
              <a:gd name="connsiteY4998" fmla="*/ 1939991 h 6533995"/>
              <a:gd name="connsiteX4999" fmla="*/ 9176467 w 11830043"/>
              <a:gd name="connsiteY4999" fmla="*/ 1930205 h 6533995"/>
              <a:gd name="connsiteX5000" fmla="*/ 9417695 w 11830043"/>
              <a:gd name="connsiteY5000" fmla="*/ 1930202 h 6533995"/>
              <a:gd name="connsiteX5001" fmla="*/ 9427416 w 11830043"/>
              <a:gd name="connsiteY5001" fmla="*/ 1939988 h 6533995"/>
              <a:gd name="connsiteX5002" fmla="*/ 9417695 w 11830043"/>
              <a:gd name="connsiteY5002" fmla="*/ 1949712 h 6533995"/>
              <a:gd name="connsiteX5003" fmla="*/ 9407911 w 11830043"/>
              <a:gd name="connsiteY5003" fmla="*/ 1939988 h 6533995"/>
              <a:gd name="connsiteX5004" fmla="*/ 9417695 w 11830043"/>
              <a:gd name="connsiteY5004" fmla="*/ 1930202 h 6533995"/>
              <a:gd name="connsiteX5005" fmla="*/ 9649203 w 11830043"/>
              <a:gd name="connsiteY5005" fmla="*/ 1689089 h 6533995"/>
              <a:gd name="connsiteX5006" fmla="*/ 9658923 w 11830043"/>
              <a:gd name="connsiteY5006" fmla="*/ 1698810 h 6533995"/>
              <a:gd name="connsiteX5007" fmla="*/ 9649203 w 11830043"/>
              <a:gd name="connsiteY5007" fmla="*/ 1708596 h 6533995"/>
              <a:gd name="connsiteX5008" fmla="*/ 9639483 w 11830043"/>
              <a:gd name="connsiteY5008" fmla="*/ 1698810 h 6533995"/>
              <a:gd name="connsiteX5009" fmla="*/ 9649203 w 11830043"/>
              <a:gd name="connsiteY5009" fmla="*/ 1689089 h 6533995"/>
              <a:gd name="connsiteX5010" fmla="*/ 9890432 w 11830043"/>
              <a:gd name="connsiteY5010" fmla="*/ 1689086 h 6533995"/>
              <a:gd name="connsiteX5011" fmla="*/ 9900152 w 11830043"/>
              <a:gd name="connsiteY5011" fmla="*/ 1698807 h 6533995"/>
              <a:gd name="connsiteX5012" fmla="*/ 9890432 w 11830043"/>
              <a:gd name="connsiteY5012" fmla="*/ 1708594 h 6533995"/>
              <a:gd name="connsiteX5013" fmla="*/ 9880648 w 11830043"/>
              <a:gd name="connsiteY5013" fmla="*/ 1698807 h 6533995"/>
              <a:gd name="connsiteX5014" fmla="*/ 9890432 w 11830043"/>
              <a:gd name="connsiteY5014" fmla="*/ 1689086 h 6533995"/>
              <a:gd name="connsiteX5015" fmla="*/ 10131660 w 11830043"/>
              <a:gd name="connsiteY5015" fmla="*/ 1689083 h 6533995"/>
              <a:gd name="connsiteX5016" fmla="*/ 10141444 w 11830043"/>
              <a:gd name="connsiteY5016" fmla="*/ 1698804 h 6533995"/>
              <a:gd name="connsiteX5017" fmla="*/ 10131660 w 11830043"/>
              <a:gd name="connsiteY5017" fmla="*/ 1708591 h 6533995"/>
              <a:gd name="connsiteX5018" fmla="*/ 10121940 w 11830043"/>
              <a:gd name="connsiteY5018" fmla="*/ 1698804 h 6533995"/>
              <a:gd name="connsiteX5019" fmla="*/ 10131660 w 11830043"/>
              <a:gd name="connsiteY5019" fmla="*/ 1689083 h 6533995"/>
              <a:gd name="connsiteX5020" fmla="*/ 10372888 w 11830043"/>
              <a:gd name="connsiteY5020" fmla="*/ 1689080 h 6533995"/>
              <a:gd name="connsiteX5021" fmla="*/ 10382673 w 11830043"/>
              <a:gd name="connsiteY5021" fmla="*/ 1698802 h 6533995"/>
              <a:gd name="connsiteX5022" fmla="*/ 10372888 w 11830043"/>
              <a:gd name="connsiteY5022" fmla="*/ 1708588 h 6533995"/>
              <a:gd name="connsiteX5023" fmla="*/ 10363168 w 11830043"/>
              <a:gd name="connsiteY5023" fmla="*/ 1698802 h 6533995"/>
              <a:gd name="connsiteX5024" fmla="*/ 10372888 w 11830043"/>
              <a:gd name="connsiteY5024" fmla="*/ 1689080 h 6533995"/>
              <a:gd name="connsiteX5025" fmla="*/ 10614116 w 11830043"/>
              <a:gd name="connsiteY5025" fmla="*/ 1689078 h 6533995"/>
              <a:gd name="connsiteX5026" fmla="*/ 10623901 w 11830043"/>
              <a:gd name="connsiteY5026" fmla="*/ 1698799 h 6533995"/>
              <a:gd name="connsiteX5027" fmla="*/ 10614116 w 11830043"/>
              <a:gd name="connsiteY5027" fmla="*/ 1708585 h 6533995"/>
              <a:gd name="connsiteX5028" fmla="*/ 10604396 w 11830043"/>
              <a:gd name="connsiteY5028" fmla="*/ 1698799 h 6533995"/>
              <a:gd name="connsiteX5029" fmla="*/ 10614116 w 11830043"/>
              <a:gd name="connsiteY5029" fmla="*/ 1689078 h 6533995"/>
              <a:gd name="connsiteX5030" fmla="*/ 10855345 w 11830043"/>
              <a:gd name="connsiteY5030" fmla="*/ 1689075 h 6533995"/>
              <a:gd name="connsiteX5031" fmla="*/ 10865065 w 11830043"/>
              <a:gd name="connsiteY5031" fmla="*/ 1698796 h 6533995"/>
              <a:gd name="connsiteX5032" fmla="*/ 10855345 w 11830043"/>
              <a:gd name="connsiteY5032" fmla="*/ 1708583 h 6533995"/>
              <a:gd name="connsiteX5033" fmla="*/ 10845625 w 11830043"/>
              <a:gd name="connsiteY5033" fmla="*/ 1698796 h 6533995"/>
              <a:gd name="connsiteX5034" fmla="*/ 10855345 w 11830043"/>
              <a:gd name="connsiteY5034" fmla="*/ 1689075 h 6533995"/>
              <a:gd name="connsiteX5035" fmla="*/ 11096574 w 11830043"/>
              <a:gd name="connsiteY5035" fmla="*/ 1689072 h 6533995"/>
              <a:gd name="connsiteX5036" fmla="*/ 11106294 w 11830043"/>
              <a:gd name="connsiteY5036" fmla="*/ 1698793 h 6533995"/>
              <a:gd name="connsiteX5037" fmla="*/ 11096574 w 11830043"/>
              <a:gd name="connsiteY5037" fmla="*/ 1708580 h 6533995"/>
              <a:gd name="connsiteX5038" fmla="*/ 11086790 w 11830043"/>
              <a:gd name="connsiteY5038" fmla="*/ 1698793 h 6533995"/>
              <a:gd name="connsiteX5039" fmla="*/ 11096574 w 11830043"/>
              <a:gd name="connsiteY5039" fmla="*/ 1689072 h 6533995"/>
              <a:gd name="connsiteX5040" fmla="*/ 11337802 w 11830043"/>
              <a:gd name="connsiteY5040" fmla="*/ 1689069 h 6533995"/>
              <a:gd name="connsiteX5041" fmla="*/ 11347587 w 11830043"/>
              <a:gd name="connsiteY5041" fmla="*/ 1698791 h 6533995"/>
              <a:gd name="connsiteX5042" fmla="*/ 11337802 w 11830043"/>
              <a:gd name="connsiteY5042" fmla="*/ 1708577 h 6533995"/>
              <a:gd name="connsiteX5043" fmla="*/ 11328082 w 11830043"/>
              <a:gd name="connsiteY5043" fmla="*/ 1698791 h 6533995"/>
              <a:gd name="connsiteX5044" fmla="*/ 11337802 w 11830043"/>
              <a:gd name="connsiteY5044" fmla="*/ 1689069 h 6533995"/>
              <a:gd name="connsiteX5045" fmla="*/ 11579030 w 11830043"/>
              <a:gd name="connsiteY5045" fmla="*/ 1689066 h 6533995"/>
              <a:gd name="connsiteX5046" fmla="*/ 11588815 w 11830043"/>
              <a:gd name="connsiteY5046" fmla="*/ 1698788 h 6533995"/>
              <a:gd name="connsiteX5047" fmla="*/ 11579030 w 11830043"/>
              <a:gd name="connsiteY5047" fmla="*/ 1708574 h 6533995"/>
              <a:gd name="connsiteX5048" fmla="*/ 11569310 w 11830043"/>
              <a:gd name="connsiteY5048" fmla="*/ 1698788 h 6533995"/>
              <a:gd name="connsiteX5049" fmla="*/ 11579030 w 11830043"/>
              <a:gd name="connsiteY5049" fmla="*/ 1689066 h 6533995"/>
              <a:gd name="connsiteX5050" fmla="*/ 11820259 w 11830043"/>
              <a:gd name="connsiteY5050" fmla="*/ 1689063 h 6533995"/>
              <a:gd name="connsiteX5051" fmla="*/ 11830043 w 11830043"/>
              <a:gd name="connsiteY5051" fmla="*/ 1698785 h 6533995"/>
              <a:gd name="connsiteX5052" fmla="*/ 11820259 w 11830043"/>
              <a:gd name="connsiteY5052" fmla="*/ 1708572 h 6533995"/>
              <a:gd name="connsiteX5053" fmla="*/ 11810539 w 11830043"/>
              <a:gd name="connsiteY5053" fmla="*/ 1698785 h 6533995"/>
              <a:gd name="connsiteX5054" fmla="*/ 11820259 w 11830043"/>
              <a:gd name="connsiteY5054" fmla="*/ 1689063 h 6533995"/>
              <a:gd name="connsiteX5055" fmla="*/ 9721 w 11830043"/>
              <a:gd name="connsiteY5055" fmla="*/ 1689060 h 6533995"/>
              <a:gd name="connsiteX5056" fmla="*/ 19505 w 11830043"/>
              <a:gd name="connsiteY5056" fmla="*/ 1698782 h 6533995"/>
              <a:gd name="connsiteX5057" fmla="*/ 9721 w 11830043"/>
              <a:gd name="connsiteY5057" fmla="*/ 1708569 h 6533995"/>
              <a:gd name="connsiteX5058" fmla="*/ 1 w 11830043"/>
              <a:gd name="connsiteY5058" fmla="*/ 1698782 h 6533995"/>
              <a:gd name="connsiteX5059" fmla="*/ 9721 w 11830043"/>
              <a:gd name="connsiteY5059" fmla="*/ 1689060 h 6533995"/>
              <a:gd name="connsiteX5060" fmla="*/ 251004 w 11830043"/>
              <a:gd name="connsiteY5060" fmla="*/ 1689058 h 6533995"/>
              <a:gd name="connsiteX5061" fmla="*/ 260788 w 11830043"/>
              <a:gd name="connsiteY5061" fmla="*/ 1698780 h 6533995"/>
              <a:gd name="connsiteX5062" fmla="*/ 251004 w 11830043"/>
              <a:gd name="connsiteY5062" fmla="*/ 1708566 h 6533995"/>
              <a:gd name="connsiteX5063" fmla="*/ 241284 w 11830043"/>
              <a:gd name="connsiteY5063" fmla="*/ 1698780 h 6533995"/>
              <a:gd name="connsiteX5064" fmla="*/ 251004 w 11830043"/>
              <a:gd name="connsiteY5064" fmla="*/ 1689058 h 6533995"/>
              <a:gd name="connsiteX5065" fmla="*/ 492224 w 11830043"/>
              <a:gd name="connsiteY5065" fmla="*/ 1689055 h 6533995"/>
              <a:gd name="connsiteX5066" fmla="*/ 501944 w 11830043"/>
              <a:gd name="connsiteY5066" fmla="*/ 1698777 h 6533995"/>
              <a:gd name="connsiteX5067" fmla="*/ 492224 w 11830043"/>
              <a:gd name="connsiteY5067" fmla="*/ 1708563 h 6533995"/>
              <a:gd name="connsiteX5068" fmla="*/ 482440 w 11830043"/>
              <a:gd name="connsiteY5068" fmla="*/ 1698777 h 6533995"/>
              <a:gd name="connsiteX5069" fmla="*/ 492224 w 11830043"/>
              <a:gd name="connsiteY5069" fmla="*/ 1689055 h 6533995"/>
              <a:gd name="connsiteX5070" fmla="*/ 733444 w 11830043"/>
              <a:gd name="connsiteY5070" fmla="*/ 1689052 h 6533995"/>
              <a:gd name="connsiteX5071" fmla="*/ 743164 w 11830043"/>
              <a:gd name="connsiteY5071" fmla="*/ 1698774 h 6533995"/>
              <a:gd name="connsiteX5072" fmla="*/ 733444 w 11830043"/>
              <a:gd name="connsiteY5072" fmla="*/ 1708561 h 6533995"/>
              <a:gd name="connsiteX5073" fmla="*/ 723661 w 11830043"/>
              <a:gd name="connsiteY5073" fmla="*/ 1698774 h 6533995"/>
              <a:gd name="connsiteX5074" fmla="*/ 733444 w 11830043"/>
              <a:gd name="connsiteY5074" fmla="*/ 1689052 h 6533995"/>
              <a:gd name="connsiteX5075" fmla="*/ 974665 w 11830043"/>
              <a:gd name="connsiteY5075" fmla="*/ 1689049 h 6533995"/>
              <a:gd name="connsiteX5076" fmla="*/ 984448 w 11830043"/>
              <a:gd name="connsiteY5076" fmla="*/ 1698771 h 6533995"/>
              <a:gd name="connsiteX5077" fmla="*/ 974665 w 11830043"/>
              <a:gd name="connsiteY5077" fmla="*/ 1708558 h 6533995"/>
              <a:gd name="connsiteX5078" fmla="*/ 964945 w 11830043"/>
              <a:gd name="connsiteY5078" fmla="*/ 1698771 h 6533995"/>
              <a:gd name="connsiteX5079" fmla="*/ 974665 w 11830043"/>
              <a:gd name="connsiteY5079" fmla="*/ 1689049 h 6533995"/>
              <a:gd name="connsiteX5080" fmla="*/ 1215885 w 11830043"/>
              <a:gd name="connsiteY5080" fmla="*/ 1689046 h 6533995"/>
              <a:gd name="connsiteX5081" fmla="*/ 1225668 w 11830043"/>
              <a:gd name="connsiteY5081" fmla="*/ 1698769 h 6533995"/>
              <a:gd name="connsiteX5082" fmla="*/ 1215885 w 11830043"/>
              <a:gd name="connsiteY5082" fmla="*/ 1708555 h 6533995"/>
              <a:gd name="connsiteX5083" fmla="*/ 1206165 w 11830043"/>
              <a:gd name="connsiteY5083" fmla="*/ 1698769 h 6533995"/>
              <a:gd name="connsiteX5084" fmla="*/ 1215885 w 11830043"/>
              <a:gd name="connsiteY5084" fmla="*/ 1689046 h 6533995"/>
              <a:gd name="connsiteX5085" fmla="*/ 1457106 w 11830043"/>
              <a:gd name="connsiteY5085" fmla="*/ 1689043 h 6533995"/>
              <a:gd name="connsiteX5086" fmla="*/ 1466826 w 11830043"/>
              <a:gd name="connsiteY5086" fmla="*/ 1698766 h 6533995"/>
              <a:gd name="connsiteX5087" fmla="*/ 1457106 w 11830043"/>
              <a:gd name="connsiteY5087" fmla="*/ 1708552 h 6533995"/>
              <a:gd name="connsiteX5088" fmla="*/ 1447322 w 11830043"/>
              <a:gd name="connsiteY5088" fmla="*/ 1698766 h 6533995"/>
              <a:gd name="connsiteX5089" fmla="*/ 1457106 w 11830043"/>
              <a:gd name="connsiteY5089" fmla="*/ 1689043 h 6533995"/>
              <a:gd name="connsiteX5090" fmla="*/ 1698330 w 11830043"/>
              <a:gd name="connsiteY5090" fmla="*/ 1689040 h 6533995"/>
              <a:gd name="connsiteX5091" fmla="*/ 1708116 w 11830043"/>
              <a:gd name="connsiteY5091" fmla="*/ 1698763 h 6533995"/>
              <a:gd name="connsiteX5092" fmla="*/ 1698330 w 11830043"/>
              <a:gd name="connsiteY5092" fmla="*/ 1708550 h 6533995"/>
              <a:gd name="connsiteX5093" fmla="*/ 1688546 w 11830043"/>
              <a:gd name="connsiteY5093" fmla="*/ 1698763 h 6533995"/>
              <a:gd name="connsiteX5094" fmla="*/ 1698330 w 11830043"/>
              <a:gd name="connsiteY5094" fmla="*/ 1689040 h 6533995"/>
              <a:gd name="connsiteX5095" fmla="*/ 1939580 w 11830043"/>
              <a:gd name="connsiteY5095" fmla="*/ 1689037 h 6533995"/>
              <a:gd name="connsiteX5096" fmla="*/ 1949363 w 11830043"/>
              <a:gd name="connsiteY5096" fmla="*/ 1698760 h 6533995"/>
              <a:gd name="connsiteX5097" fmla="*/ 1939580 w 11830043"/>
              <a:gd name="connsiteY5097" fmla="*/ 1708547 h 6533995"/>
              <a:gd name="connsiteX5098" fmla="*/ 1929859 w 11830043"/>
              <a:gd name="connsiteY5098" fmla="*/ 1698760 h 6533995"/>
              <a:gd name="connsiteX5099" fmla="*/ 1939580 w 11830043"/>
              <a:gd name="connsiteY5099" fmla="*/ 1689037 h 6533995"/>
              <a:gd name="connsiteX5100" fmla="*/ 2180788 w 11830043"/>
              <a:gd name="connsiteY5100" fmla="*/ 1689035 h 6533995"/>
              <a:gd name="connsiteX5101" fmla="*/ 2190580 w 11830043"/>
              <a:gd name="connsiteY5101" fmla="*/ 1698757 h 6533995"/>
              <a:gd name="connsiteX5102" fmla="*/ 2180788 w 11830043"/>
              <a:gd name="connsiteY5102" fmla="*/ 1708544 h 6533995"/>
              <a:gd name="connsiteX5103" fmla="*/ 2171083 w 11830043"/>
              <a:gd name="connsiteY5103" fmla="*/ 1698757 h 6533995"/>
              <a:gd name="connsiteX5104" fmla="*/ 2180788 w 11830043"/>
              <a:gd name="connsiteY5104" fmla="*/ 1689035 h 6533995"/>
              <a:gd name="connsiteX5105" fmla="*/ 2422036 w 11830043"/>
              <a:gd name="connsiteY5105" fmla="*/ 1689032 h 6533995"/>
              <a:gd name="connsiteX5106" fmla="*/ 2431752 w 11830043"/>
              <a:gd name="connsiteY5106" fmla="*/ 1698755 h 6533995"/>
              <a:gd name="connsiteX5107" fmla="*/ 2422036 w 11830043"/>
              <a:gd name="connsiteY5107" fmla="*/ 1708541 h 6533995"/>
              <a:gd name="connsiteX5108" fmla="*/ 2412256 w 11830043"/>
              <a:gd name="connsiteY5108" fmla="*/ 1698755 h 6533995"/>
              <a:gd name="connsiteX5109" fmla="*/ 2422036 w 11830043"/>
              <a:gd name="connsiteY5109" fmla="*/ 1689032 h 6533995"/>
              <a:gd name="connsiteX5110" fmla="*/ 2663275 w 11830043"/>
              <a:gd name="connsiteY5110" fmla="*/ 1689029 h 6533995"/>
              <a:gd name="connsiteX5111" fmla="*/ 2672996 w 11830043"/>
              <a:gd name="connsiteY5111" fmla="*/ 1698752 h 6533995"/>
              <a:gd name="connsiteX5112" fmla="*/ 2663275 w 11830043"/>
              <a:gd name="connsiteY5112" fmla="*/ 1708538 h 6533995"/>
              <a:gd name="connsiteX5113" fmla="*/ 2653490 w 11830043"/>
              <a:gd name="connsiteY5113" fmla="*/ 1698752 h 6533995"/>
              <a:gd name="connsiteX5114" fmla="*/ 2663275 w 11830043"/>
              <a:gd name="connsiteY5114" fmla="*/ 1689029 h 6533995"/>
              <a:gd name="connsiteX5115" fmla="*/ 2904571 w 11830043"/>
              <a:gd name="connsiteY5115" fmla="*/ 1689026 h 6533995"/>
              <a:gd name="connsiteX5116" fmla="*/ 2914353 w 11830043"/>
              <a:gd name="connsiteY5116" fmla="*/ 1698749 h 6533995"/>
              <a:gd name="connsiteX5117" fmla="*/ 2904571 w 11830043"/>
              <a:gd name="connsiteY5117" fmla="*/ 1708536 h 6533995"/>
              <a:gd name="connsiteX5118" fmla="*/ 2894789 w 11830043"/>
              <a:gd name="connsiteY5118" fmla="*/ 1698749 h 6533995"/>
              <a:gd name="connsiteX5119" fmla="*/ 2904571 w 11830043"/>
              <a:gd name="connsiteY5119" fmla="*/ 1689026 h 6533995"/>
              <a:gd name="connsiteX5120" fmla="*/ 3145750 w 11830043"/>
              <a:gd name="connsiteY5120" fmla="*/ 1689023 h 6533995"/>
              <a:gd name="connsiteX5121" fmla="*/ 3155531 w 11830043"/>
              <a:gd name="connsiteY5121" fmla="*/ 1698746 h 6533995"/>
              <a:gd name="connsiteX5122" fmla="*/ 3145750 w 11830043"/>
              <a:gd name="connsiteY5122" fmla="*/ 1708533 h 6533995"/>
              <a:gd name="connsiteX5123" fmla="*/ 3136031 w 11830043"/>
              <a:gd name="connsiteY5123" fmla="*/ 1698746 h 6533995"/>
              <a:gd name="connsiteX5124" fmla="*/ 3145750 w 11830043"/>
              <a:gd name="connsiteY5124" fmla="*/ 1689023 h 6533995"/>
              <a:gd name="connsiteX5125" fmla="*/ 3386957 w 11830043"/>
              <a:gd name="connsiteY5125" fmla="*/ 1689020 h 6533995"/>
              <a:gd name="connsiteX5126" fmla="*/ 3396743 w 11830043"/>
              <a:gd name="connsiteY5126" fmla="*/ 1698744 h 6533995"/>
              <a:gd name="connsiteX5127" fmla="*/ 3386957 w 11830043"/>
              <a:gd name="connsiteY5127" fmla="*/ 1708530 h 6533995"/>
              <a:gd name="connsiteX5128" fmla="*/ 3377235 w 11830043"/>
              <a:gd name="connsiteY5128" fmla="*/ 1698744 h 6533995"/>
              <a:gd name="connsiteX5129" fmla="*/ 3386957 w 11830043"/>
              <a:gd name="connsiteY5129" fmla="*/ 1689020 h 6533995"/>
              <a:gd name="connsiteX5130" fmla="*/ 3628211 w 11830043"/>
              <a:gd name="connsiteY5130" fmla="*/ 1689017 h 6533995"/>
              <a:gd name="connsiteX5131" fmla="*/ 3637936 w 11830043"/>
              <a:gd name="connsiteY5131" fmla="*/ 1698741 h 6533995"/>
              <a:gd name="connsiteX5132" fmla="*/ 3628211 w 11830043"/>
              <a:gd name="connsiteY5132" fmla="*/ 1708527 h 6533995"/>
              <a:gd name="connsiteX5133" fmla="*/ 3618429 w 11830043"/>
              <a:gd name="connsiteY5133" fmla="*/ 1698741 h 6533995"/>
              <a:gd name="connsiteX5134" fmla="*/ 3628211 w 11830043"/>
              <a:gd name="connsiteY5134" fmla="*/ 1689017 h 6533995"/>
              <a:gd name="connsiteX5135" fmla="*/ 3869430 w 11830043"/>
              <a:gd name="connsiteY5135" fmla="*/ 1689014 h 6533995"/>
              <a:gd name="connsiteX5136" fmla="*/ 3879147 w 11830043"/>
              <a:gd name="connsiteY5136" fmla="*/ 1698738 h 6533995"/>
              <a:gd name="connsiteX5137" fmla="*/ 3869430 w 11830043"/>
              <a:gd name="connsiteY5137" fmla="*/ 1708525 h 6533995"/>
              <a:gd name="connsiteX5138" fmla="*/ 3859646 w 11830043"/>
              <a:gd name="connsiteY5138" fmla="*/ 1698738 h 6533995"/>
              <a:gd name="connsiteX5139" fmla="*/ 3869430 w 11830043"/>
              <a:gd name="connsiteY5139" fmla="*/ 1689014 h 6533995"/>
              <a:gd name="connsiteX5140" fmla="*/ 4110581 w 11830043"/>
              <a:gd name="connsiteY5140" fmla="*/ 1689012 h 6533995"/>
              <a:gd name="connsiteX5141" fmla="*/ 4120362 w 11830043"/>
              <a:gd name="connsiteY5141" fmla="*/ 1698735 h 6533995"/>
              <a:gd name="connsiteX5142" fmla="*/ 4110581 w 11830043"/>
              <a:gd name="connsiteY5142" fmla="*/ 1708522 h 6533995"/>
              <a:gd name="connsiteX5143" fmla="*/ 4100797 w 11830043"/>
              <a:gd name="connsiteY5143" fmla="*/ 1698735 h 6533995"/>
              <a:gd name="connsiteX5144" fmla="*/ 4110581 w 11830043"/>
              <a:gd name="connsiteY5144" fmla="*/ 1689012 h 6533995"/>
              <a:gd name="connsiteX5145" fmla="*/ 4351806 w 11830043"/>
              <a:gd name="connsiteY5145" fmla="*/ 1689009 h 6533995"/>
              <a:gd name="connsiteX5146" fmla="*/ 4361580 w 11830043"/>
              <a:gd name="connsiteY5146" fmla="*/ 1698733 h 6533995"/>
              <a:gd name="connsiteX5147" fmla="*/ 4351806 w 11830043"/>
              <a:gd name="connsiteY5147" fmla="*/ 1708519 h 6533995"/>
              <a:gd name="connsiteX5148" fmla="*/ 4342006 w 11830043"/>
              <a:gd name="connsiteY5148" fmla="*/ 1698733 h 6533995"/>
              <a:gd name="connsiteX5149" fmla="*/ 4351806 w 11830043"/>
              <a:gd name="connsiteY5149" fmla="*/ 1689009 h 6533995"/>
              <a:gd name="connsiteX5150" fmla="*/ 4593017 w 11830043"/>
              <a:gd name="connsiteY5150" fmla="*/ 1689006 h 6533995"/>
              <a:gd name="connsiteX5151" fmla="*/ 4602795 w 11830043"/>
              <a:gd name="connsiteY5151" fmla="*/ 1698730 h 6533995"/>
              <a:gd name="connsiteX5152" fmla="*/ 4593017 w 11830043"/>
              <a:gd name="connsiteY5152" fmla="*/ 1708516 h 6533995"/>
              <a:gd name="connsiteX5153" fmla="*/ 4583304 w 11830043"/>
              <a:gd name="connsiteY5153" fmla="*/ 1698730 h 6533995"/>
              <a:gd name="connsiteX5154" fmla="*/ 4593017 w 11830043"/>
              <a:gd name="connsiteY5154" fmla="*/ 1689006 h 6533995"/>
              <a:gd name="connsiteX5155" fmla="*/ 4834252 w 11830043"/>
              <a:gd name="connsiteY5155" fmla="*/ 1689003 h 6533995"/>
              <a:gd name="connsiteX5156" fmla="*/ 4844038 w 11830043"/>
              <a:gd name="connsiteY5156" fmla="*/ 1698727 h 6533995"/>
              <a:gd name="connsiteX5157" fmla="*/ 4834252 w 11830043"/>
              <a:gd name="connsiteY5157" fmla="*/ 1708514 h 6533995"/>
              <a:gd name="connsiteX5158" fmla="*/ 4824532 w 11830043"/>
              <a:gd name="connsiteY5158" fmla="*/ 1698727 h 6533995"/>
              <a:gd name="connsiteX5159" fmla="*/ 4834252 w 11830043"/>
              <a:gd name="connsiteY5159" fmla="*/ 1689003 h 6533995"/>
              <a:gd name="connsiteX5160" fmla="*/ 5075485 w 11830043"/>
              <a:gd name="connsiteY5160" fmla="*/ 1689000 h 6533995"/>
              <a:gd name="connsiteX5161" fmla="*/ 5085201 w 11830043"/>
              <a:gd name="connsiteY5161" fmla="*/ 1698724 h 6533995"/>
              <a:gd name="connsiteX5162" fmla="*/ 5075485 w 11830043"/>
              <a:gd name="connsiteY5162" fmla="*/ 1708511 h 6533995"/>
              <a:gd name="connsiteX5163" fmla="*/ 5065704 w 11830043"/>
              <a:gd name="connsiteY5163" fmla="*/ 1698724 h 6533995"/>
              <a:gd name="connsiteX5164" fmla="*/ 5075485 w 11830043"/>
              <a:gd name="connsiteY5164" fmla="*/ 1689000 h 6533995"/>
              <a:gd name="connsiteX5165" fmla="*/ 5316710 w 11830043"/>
              <a:gd name="connsiteY5165" fmla="*/ 1688998 h 6533995"/>
              <a:gd name="connsiteX5166" fmla="*/ 5326429 w 11830043"/>
              <a:gd name="connsiteY5166" fmla="*/ 1698721 h 6533995"/>
              <a:gd name="connsiteX5167" fmla="*/ 5316710 w 11830043"/>
              <a:gd name="connsiteY5167" fmla="*/ 1708508 h 6533995"/>
              <a:gd name="connsiteX5168" fmla="*/ 5306924 w 11830043"/>
              <a:gd name="connsiteY5168" fmla="*/ 1698721 h 6533995"/>
              <a:gd name="connsiteX5169" fmla="*/ 5316710 w 11830043"/>
              <a:gd name="connsiteY5169" fmla="*/ 1688998 h 6533995"/>
              <a:gd name="connsiteX5170" fmla="*/ 5557991 w 11830043"/>
              <a:gd name="connsiteY5170" fmla="*/ 1688995 h 6533995"/>
              <a:gd name="connsiteX5171" fmla="*/ 5567774 w 11830043"/>
              <a:gd name="connsiteY5171" fmla="*/ 1698719 h 6533995"/>
              <a:gd name="connsiteX5172" fmla="*/ 5557991 w 11830043"/>
              <a:gd name="connsiteY5172" fmla="*/ 1708505 h 6533995"/>
              <a:gd name="connsiteX5173" fmla="*/ 5548208 w 11830043"/>
              <a:gd name="connsiteY5173" fmla="*/ 1698719 h 6533995"/>
              <a:gd name="connsiteX5174" fmla="*/ 5557991 w 11830043"/>
              <a:gd name="connsiteY5174" fmla="*/ 1688995 h 6533995"/>
              <a:gd name="connsiteX5175" fmla="*/ 5799205 w 11830043"/>
              <a:gd name="connsiteY5175" fmla="*/ 1688992 h 6533995"/>
              <a:gd name="connsiteX5176" fmla="*/ 5808989 w 11830043"/>
              <a:gd name="connsiteY5176" fmla="*/ 1698716 h 6533995"/>
              <a:gd name="connsiteX5177" fmla="*/ 5799205 w 11830043"/>
              <a:gd name="connsiteY5177" fmla="*/ 1708502 h 6533995"/>
              <a:gd name="connsiteX5178" fmla="*/ 5789486 w 11830043"/>
              <a:gd name="connsiteY5178" fmla="*/ 1698716 h 6533995"/>
              <a:gd name="connsiteX5179" fmla="*/ 5799205 w 11830043"/>
              <a:gd name="connsiteY5179" fmla="*/ 1688992 h 6533995"/>
              <a:gd name="connsiteX5180" fmla="*/ 6040432 w 11830043"/>
              <a:gd name="connsiteY5180" fmla="*/ 1688989 h 6533995"/>
              <a:gd name="connsiteX5181" fmla="*/ 6050216 w 11830043"/>
              <a:gd name="connsiteY5181" fmla="*/ 1698713 h 6533995"/>
              <a:gd name="connsiteX5182" fmla="*/ 6040432 w 11830043"/>
              <a:gd name="connsiteY5182" fmla="*/ 1708500 h 6533995"/>
              <a:gd name="connsiteX5183" fmla="*/ 6030712 w 11830043"/>
              <a:gd name="connsiteY5183" fmla="*/ 1698713 h 6533995"/>
              <a:gd name="connsiteX5184" fmla="*/ 6040432 w 11830043"/>
              <a:gd name="connsiteY5184" fmla="*/ 1688989 h 6533995"/>
              <a:gd name="connsiteX5185" fmla="*/ 6281661 w 11830043"/>
              <a:gd name="connsiteY5185" fmla="*/ 1688987 h 6533995"/>
              <a:gd name="connsiteX5186" fmla="*/ 6291381 w 11830043"/>
              <a:gd name="connsiteY5186" fmla="*/ 1698710 h 6533995"/>
              <a:gd name="connsiteX5187" fmla="*/ 6281661 w 11830043"/>
              <a:gd name="connsiteY5187" fmla="*/ 1708497 h 6533995"/>
              <a:gd name="connsiteX5188" fmla="*/ 6271877 w 11830043"/>
              <a:gd name="connsiteY5188" fmla="*/ 1698710 h 6533995"/>
              <a:gd name="connsiteX5189" fmla="*/ 6281661 w 11830043"/>
              <a:gd name="connsiteY5189" fmla="*/ 1688987 h 6533995"/>
              <a:gd name="connsiteX5190" fmla="*/ 6522889 w 11830043"/>
              <a:gd name="connsiteY5190" fmla="*/ 1688984 h 6533995"/>
              <a:gd name="connsiteX5191" fmla="*/ 6532610 w 11830043"/>
              <a:gd name="connsiteY5191" fmla="*/ 1698707 h 6533995"/>
              <a:gd name="connsiteX5192" fmla="*/ 6522889 w 11830043"/>
              <a:gd name="connsiteY5192" fmla="*/ 1708494 h 6533995"/>
              <a:gd name="connsiteX5193" fmla="*/ 6513105 w 11830043"/>
              <a:gd name="connsiteY5193" fmla="*/ 1698707 h 6533995"/>
              <a:gd name="connsiteX5194" fmla="*/ 6522889 w 11830043"/>
              <a:gd name="connsiteY5194" fmla="*/ 1688984 h 6533995"/>
              <a:gd name="connsiteX5195" fmla="*/ 6764118 w 11830043"/>
              <a:gd name="connsiteY5195" fmla="*/ 1688981 h 6533995"/>
              <a:gd name="connsiteX5196" fmla="*/ 6773902 w 11830043"/>
              <a:gd name="connsiteY5196" fmla="*/ 1698705 h 6533995"/>
              <a:gd name="connsiteX5197" fmla="*/ 6764118 w 11830043"/>
              <a:gd name="connsiteY5197" fmla="*/ 1708491 h 6533995"/>
              <a:gd name="connsiteX5198" fmla="*/ 6754335 w 11830043"/>
              <a:gd name="connsiteY5198" fmla="*/ 1698705 h 6533995"/>
              <a:gd name="connsiteX5199" fmla="*/ 6764118 w 11830043"/>
              <a:gd name="connsiteY5199" fmla="*/ 1688981 h 6533995"/>
              <a:gd name="connsiteX5200" fmla="*/ 7005346 w 11830043"/>
              <a:gd name="connsiteY5200" fmla="*/ 1688978 h 6533995"/>
              <a:gd name="connsiteX5201" fmla="*/ 7015130 w 11830043"/>
              <a:gd name="connsiteY5201" fmla="*/ 1698702 h 6533995"/>
              <a:gd name="connsiteX5202" fmla="*/ 7005346 w 11830043"/>
              <a:gd name="connsiteY5202" fmla="*/ 1708488 h 6533995"/>
              <a:gd name="connsiteX5203" fmla="*/ 6995626 w 11830043"/>
              <a:gd name="connsiteY5203" fmla="*/ 1698702 h 6533995"/>
              <a:gd name="connsiteX5204" fmla="*/ 7005346 w 11830043"/>
              <a:gd name="connsiteY5204" fmla="*/ 1688978 h 6533995"/>
              <a:gd name="connsiteX5205" fmla="*/ 7246575 w 11830043"/>
              <a:gd name="connsiteY5205" fmla="*/ 1688975 h 6533995"/>
              <a:gd name="connsiteX5206" fmla="*/ 7256359 w 11830043"/>
              <a:gd name="connsiteY5206" fmla="*/ 1698699 h 6533995"/>
              <a:gd name="connsiteX5207" fmla="*/ 7246575 w 11830043"/>
              <a:gd name="connsiteY5207" fmla="*/ 1708486 h 6533995"/>
              <a:gd name="connsiteX5208" fmla="*/ 7236855 w 11830043"/>
              <a:gd name="connsiteY5208" fmla="*/ 1698699 h 6533995"/>
              <a:gd name="connsiteX5209" fmla="*/ 7246575 w 11830043"/>
              <a:gd name="connsiteY5209" fmla="*/ 1688975 h 6533995"/>
              <a:gd name="connsiteX5210" fmla="*/ 7487803 w 11830043"/>
              <a:gd name="connsiteY5210" fmla="*/ 1688973 h 6533995"/>
              <a:gd name="connsiteX5211" fmla="*/ 7497524 w 11830043"/>
              <a:gd name="connsiteY5211" fmla="*/ 1698696 h 6533995"/>
              <a:gd name="connsiteX5212" fmla="*/ 7487803 w 11830043"/>
              <a:gd name="connsiteY5212" fmla="*/ 1708483 h 6533995"/>
              <a:gd name="connsiteX5213" fmla="*/ 7478019 w 11830043"/>
              <a:gd name="connsiteY5213" fmla="*/ 1698696 h 6533995"/>
              <a:gd name="connsiteX5214" fmla="*/ 7487803 w 11830043"/>
              <a:gd name="connsiteY5214" fmla="*/ 1688973 h 6533995"/>
              <a:gd name="connsiteX5215" fmla="*/ 7729032 w 11830043"/>
              <a:gd name="connsiteY5215" fmla="*/ 1688970 h 6533995"/>
              <a:gd name="connsiteX5216" fmla="*/ 7738753 w 11830043"/>
              <a:gd name="connsiteY5216" fmla="*/ 1698694 h 6533995"/>
              <a:gd name="connsiteX5217" fmla="*/ 7729032 w 11830043"/>
              <a:gd name="connsiteY5217" fmla="*/ 1708480 h 6533995"/>
              <a:gd name="connsiteX5218" fmla="*/ 7719249 w 11830043"/>
              <a:gd name="connsiteY5218" fmla="*/ 1698694 h 6533995"/>
              <a:gd name="connsiteX5219" fmla="*/ 7729032 w 11830043"/>
              <a:gd name="connsiteY5219" fmla="*/ 1688970 h 6533995"/>
              <a:gd name="connsiteX5220" fmla="*/ 7970260 w 11830043"/>
              <a:gd name="connsiteY5220" fmla="*/ 1688967 h 6533995"/>
              <a:gd name="connsiteX5221" fmla="*/ 7980044 w 11830043"/>
              <a:gd name="connsiteY5221" fmla="*/ 1698691 h 6533995"/>
              <a:gd name="connsiteX5222" fmla="*/ 7970260 w 11830043"/>
              <a:gd name="connsiteY5222" fmla="*/ 1708477 h 6533995"/>
              <a:gd name="connsiteX5223" fmla="*/ 7960477 w 11830043"/>
              <a:gd name="connsiteY5223" fmla="*/ 1698691 h 6533995"/>
              <a:gd name="connsiteX5224" fmla="*/ 7970260 w 11830043"/>
              <a:gd name="connsiteY5224" fmla="*/ 1688967 h 6533995"/>
              <a:gd name="connsiteX5225" fmla="*/ 8211553 w 11830043"/>
              <a:gd name="connsiteY5225" fmla="*/ 1688964 h 6533995"/>
              <a:gd name="connsiteX5226" fmla="*/ 8221273 w 11830043"/>
              <a:gd name="connsiteY5226" fmla="*/ 1698688 h 6533995"/>
              <a:gd name="connsiteX5227" fmla="*/ 8211553 w 11830043"/>
              <a:gd name="connsiteY5227" fmla="*/ 1708475 h 6533995"/>
              <a:gd name="connsiteX5228" fmla="*/ 8201769 w 11830043"/>
              <a:gd name="connsiteY5228" fmla="*/ 1698688 h 6533995"/>
              <a:gd name="connsiteX5229" fmla="*/ 8211553 w 11830043"/>
              <a:gd name="connsiteY5229" fmla="*/ 1688964 h 6533995"/>
              <a:gd name="connsiteX5230" fmla="*/ 8452781 w 11830043"/>
              <a:gd name="connsiteY5230" fmla="*/ 1688962 h 6533995"/>
              <a:gd name="connsiteX5231" fmla="*/ 8462566 w 11830043"/>
              <a:gd name="connsiteY5231" fmla="*/ 1698685 h 6533995"/>
              <a:gd name="connsiteX5232" fmla="*/ 8452781 w 11830043"/>
              <a:gd name="connsiteY5232" fmla="*/ 1708472 h 6533995"/>
              <a:gd name="connsiteX5233" fmla="*/ 8443061 w 11830043"/>
              <a:gd name="connsiteY5233" fmla="*/ 1698685 h 6533995"/>
              <a:gd name="connsiteX5234" fmla="*/ 8452781 w 11830043"/>
              <a:gd name="connsiteY5234" fmla="*/ 1688962 h 6533995"/>
              <a:gd name="connsiteX5235" fmla="*/ 8694009 w 11830043"/>
              <a:gd name="connsiteY5235" fmla="*/ 1688958 h 6533995"/>
              <a:gd name="connsiteX5236" fmla="*/ 8703730 w 11830043"/>
              <a:gd name="connsiteY5236" fmla="*/ 1698682 h 6533995"/>
              <a:gd name="connsiteX5237" fmla="*/ 8694009 w 11830043"/>
              <a:gd name="connsiteY5237" fmla="*/ 1708469 h 6533995"/>
              <a:gd name="connsiteX5238" fmla="*/ 8684289 w 11830043"/>
              <a:gd name="connsiteY5238" fmla="*/ 1698682 h 6533995"/>
              <a:gd name="connsiteX5239" fmla="*/ 8694009 w 11830043"/>
              <a:gd name="connsiteY5239" fmla="*/ 1688958 h 6533995"/>
              <a:gd name="connsiteX5240" fmla="*/ 8935237 w 11830043"/>
              <a:gd name="connsiteY5240" fmla="*/ 1688956 h 6533995"/>
              <a:gd name="connsiteX5241" fmla="*/ 8944958 w 11830043"/>
              <a:gd name="connsiteY5241" fmla="*/ 1698680 h 6533995"/>
              <a:gd name="connsiteX5242" fmla="*/ 8935237 w 11830043"/>
              <a:gd name="connsiteY5242" fmla="*/ 1708466 h 6533995"/>
              <a:gd name="connsiteX5243" fmla="*/ 8925454 w 11830043"/>
              <a:gd name="connsiteY5243" fmla="*/ 1698680 h 6533995"/>
              <a:gd name="connsiteX5244" fmla="*/ 8935237 w 11830043"/>
              <a:gd name="connsiteY5244" fmla="*/ 1688956 h 6533995"/>
              <a:gd name="connsiteX5245" fmla="*/ 9176467 w 11830043"/>
              <a:gd name="connsiteY5245" fmla="*/ 1688953 h 6533995"/>
              <a:gd name="connsiteX5246" fmla="*/ 9186187 w 11830043"/>
              <a:gd name="connsiteY5246" fmla="*/ 1698677 h 6533995"/>
              <a:gd name="connsiteX5247" fmla="*/ 9176467 w 11830043"/>
              <a:gd name="connsiteY5247" fmla="*/ 1708464 h 6533995"/>
              <a:gd name="connsiteX5248" fmla="*/ 9166683 w 11830043"/>
              <a:gd name="connsiteY5248" fmla="*/ 1698677 h 6533995"/>
              <a:gd name="connsiteX5249" fmla="*/ 9176467 w 11830043"/>
              <a:gd name="connsiteY5249" fmla="*/ 1688953 h 6533995"/>
              <a:gd name="connsiteX5250" fmla="*/ 9417695 w 11830043"/>
              <a:gd name="connsiteY5250" fmla="*/ 1688950 h 6533995"/>
              <a:gd name="connsiteX5251" fmla="*/ 9427416 w 11830043"/>
              <a:gd name="connsiteY5251" fmla="*/ 1698674 h 6533995"/>
              <a:gd name="connsiteX5252" fmla="*/ 9417695 w 11830043"/>
              <a:gd name="connsiteY5252" fmla="*/ 1708461 h 6533995"/>
              <a:gd name="connsiteX5253" fmla="*/ 9407911 w 11830043"/>
              <a:gd name="connsiteY5253" fmla="*/ 1698674 h 6533995"/>
              <a:gd name="connsiteX5254" fmla="*/ 9417695 w 11830043"/>
              <a:gd name="connsiteY5254" fmla="*/ 1688950 h 6533995"/>
              <a:gd name="connsiteX5255" fmla="*/ 9649203 w 11830043"/>
              <a:gd name="connsiteY5255" fmla="*/ 1447792 h 6533995"/>
              <a:gd name="connsiteX5256" fmla="*/ 9658923 w 11830043"/>
              <a:gd name="connsiteY5256" fmla="*/ 1457577 h 6533995"/>
              <a:gd name="connsiteX5257" fmla="*/ 9649203 w 11830043"/>
              <a:gd name="connsiteY5257" fmla="*/ 1467301 h 6533995"/>
              <a:gd name="connsiteX5258" fmla="*/ 9639483 w 11830043"/>
              <a:gd name="connsiteY5258" fmla="*/ 1457577 h 6533995"/>
              <a:gd name="connsiteX5259" fmla="*/ 9649203 w 11830043"/>
              <a:gd name="connsiteY5259" fmla="*/ 1447792 h 6533995"/>
              <a:gd name="connsiteX5260" fmla="*/ 9890432 w 11830043"/>
              <a:gd name="connsiteY5260" fmla="*/ 1447789 h 6533995"/>
              <a:gd name="connsiteX5261" fmla="*/ 9900152 w 11830043"/>
              <a:gd name="connsiteY5261" fmla="*/ 1457574 h 6533995"/>
              <a:gd name="connsiteX5262" fmla="*/ 9890432 w 11830043"/>
              <a:gd name="connsiteY5262" fmla="*/ 1467298 h 6533995"/>
              <a:gd name="connsiteX5263" fmla="*/ 9880648 w 11830043"/>
              <a:gd name="connsiteY5263" fmla="*/ 1457574 h 6533995"/>
              <a:gd name="connsiteX5264" fmla="*/ 9890432 w 11830043"/>
              <a:gd name="connsiteY5264" fmla="*/ 1447789 h 6533995"/>
              <a:gd name="connsiteX5265" fmla="*/ 10131660 w 11830043"/>
              <a:gd name="connsiteY5265" fmla="*/ 1447786 h 6533995"/>
              <a:gd name="connsiteX5266" fmla="*/ 10141444 w 11830043"/>
              <a:gd name="connsiteY5266" fmla="*/ 1457571 h 6533995"/>
              <a:gd name="connsiteX5267" fmla="*/ 10131660 w 11830043"/>
              <a:gd name="connsiteY5267" fmla="*/ 1467295 h 6533995"/>
              <a:gd name="connsiteX5268" fmla="*/ 10121940 w 11830043"/>
              <a:gd name="connsiteY5268" fmla="*/ 1457571 h 6533995"/>
              <a:gd name="connsiteX5269" fmla="*/ 10131660 w 11830043"/>
              <a:gd name="connsiteY5269" fmla="*/ 1447786 h 6533995"/>
              <a:gd name="connsiteX5270" fmla="*/ 10372888 w 11830043"/>
              <a:gd name="connsiteY5270" fmla="*/ 1447783 h 6533995"/>
              <a:gd name="connsiteX5271" fmla="*/ 10382673 w 11830043"/>
              <a:gd name="connsiteY5271" fmla="*/ 1457568 h 6533995"/>
              <a:gd name="connsiteX5272" fmla="*/ 10372888 w 11830043"/>
              <a:gd name="connsiteY5272" fmla="*/ 1467292 h 6533995"/>
              <a:gd name="connsiteX5273" fmla="*/ 10363168 w 11830043"/>
              <a:gd name="connsiteY5273" fmla="*/ 1457568 h 6533995"/>
              <a:gd name="connsiteX5274" fmla="*/ 10372888 w 11830043"/>
              <a:gd name="connsiteY5274" fmla="*/ 1447783 h 6533995"/>
              <a:gd name="connsiteX5275" fmla="*/ 10614116 w 11830043"/>
              <a:gd name="connsiteY5275" fmla="*/ 1447780 h 6533995"/>
              <a:gd name="connsiteX5276" fmla="*/ 10623901 w 11830043"/>
              <a:gd name="connsiteY5276" fmla="*/ 1457565 h 6533995"/>
              <a:gd name="connsiteX5277" fmla="*/ 10614116 w 11830043"/>
              <a:gd name="connsiteY5277" fmla="*/ 1467289 h 6533995"/>
              <a:gd name="connsiteX5278" fmla="*/ 10604396 w 11830043"/>
              <a:gd name="connsiteY5278" fmla="*/ 1457565 h 6533995"/>
              <a:gd name="connsiteX5279" fmla="*/ 10614116 w 11830043"/>
              <a:gd name="connsiteY5279" fmla="*/ 1447780 h 6533995"/>
              <a:gd name="connsiteX5280" fmla="*/ 10855345 w 11830043"/>
              <a:gd name="connsiteY5280" fmla="*/ 1447777 h 6533995"/>
              <a:gd name="connsiteX5281" fmla="*/ 10865065 w 11830043"/>
              <a:gd name="connsiteY5281" fmla="*/ 1457562 h 6533995"/>
              <a:gd name="connsiteX5282" fmla="*/ 10855345 w 11830043"/>
              <a:gd name="connsiteY5282" fmla="*/ 1467286 h 6533995"/>
              <a:gd name="connsiteX5283" fmla="*/ 10845625 w 11830043"/>
              <a:gd name="connsiteY5283" fmla="*/ 1457562 h 6533995"/>
              <a:gd name="connsiteX5284" fmla="*/ 10855345 w 11830043"/>
              <a:gd name="connsiteY5284" fmla="*/ 1447777 h 6533995"/>
              <a:gd name="connsiteX5285" fmla="*/ 11096574 w 11830043"/>
              <a:gd name="connsiteY5285" fmla="*/ 1447774 h 6533995"/>
              <a:gd name="connsiteX5286" fmla="*/ 11106294 w 11830043"/>
              <a:gd name="connsiteY5286" fmla="*/ 1457559 h 6533995"/>
              <a:gd name="connsiteX5287" fmla="*/ 11096574 w 11830043"/>
              <a:gd name="connsiteY5287" fmla="*/ 1467282 h 6533995"/>
              <a:gd name="connsiteX5288" fmla="*/ 11086790 w 11830043"/>
              <a:gd name="connsiteY5288" fmla="*/ 1457559 h 6533995"/>
              <a:gd name="connsiteX5289" fmla="*/ 11096574 w 11830043"/>
              <a:gd name="connsiteY5289" fmla="*/ 1447774 h 6533995"/>
              <a:gd name="connsiteX5290" fmla="*/ 11337802 w 11830043"/>
              <a:gd name="connsiteY5290" fmla="*/ 1447770 h 6533995"/>
              <a:gd name="connsiteX5291" fmla="*/ 11347587 w 11830043"/>
              <a:gd name="connsiteY5291" fmla="*/ 1457555 h 6533995"/>
              <a:gd name="connsiteX5292" fmla="*/ 11337802 w 11830043"/>
              <a:gd name="connsiteY5292" fmla="*/ 1467279 h 6533995"/>
              <a:gd name="connsiteX5293" fmla="*/ 11328082 w 11830043"/>
              <a:gd name="connsiteY5293" fmla="*/ 1457555 h 6533995"/>
              <a:gd name="connsiteX5294" fmla="*/ 11337802 w 11830043"/>
              <a:gd name="connsiteY5294" fmla="*/ 1447770 h 6533995"/>
              <a:gd name="connsiteX5295" fmla="*/ 11579030 w 11830043"/>
              <a:gd name="connsiteY5295" fmla="*/ 1447767 h 6533995"/>
              <a:gd name="connsiteX5296" fmla="*/ 11588815 w 11830043"/>
              <a:gd name="connsiteY5296" fmla="*/ 1457552 h 6533995"/>
              <a:gd name="connsiteX5297" fmla="*/ 11579030 w 11830043"/>
              <a:gd name="connsiteY5297" fmla="*/ 1467276 h 6533995"/>
              <a:gd name="connsiteX5298" fmla="*/ 11569310 w 11830043"/>
              <a:gd name="connsiteY5298" fmla="*/ 1457552 h 6533995"/>
              <a:gd name="connsiteX5299" fmla="*/ 11579030 w 11830043"/>
              <a:gd name="connsiteY5299" fmla="*/ 1447767 h 6533995"/>
              <a:gd name="connsiteX5300" fmla="*/ 11820259 w 11830043"/>
              <a:gd name="connsiteY5300" fmla="*/ 1447764 h 6533995"/>
              <a:gd name="connsiteX5301" fmla="*/ 11830043 w 11830043"/>
              <a:gd name="connsiteY5301" fmla="*/ 1457549 h 6533995"/>
              <a:gd name="connsiteX5302" fmla="*/ 11820259 w 11830043"/>
              <a:gd name="connsiteY5302" fmla="*/ 1467273 h 6533995"/>
              <a:gd name="connsiteX5303" fmla="*/ 11810539 w 11830043"/>
              <a:gd name="connsiteY5303" fmla="*/ 1457549 h 6533995"/>
              <a:gd name="connsiteX5304" fmla="*/ 11820259 w 11830043"/>
              <a:gd name="connsiteY5304" fmla="*/ 1447764 h 6533995"/>
              <a:gd name="connsiteX5305" fmla="*/ 9721 w 11830043"/>
              <a:gd name="connsiteY5305" fmla="*/ 1447761 h 6533995"/>
              <a:gd name="connsiteX5306" fmla="*/ 19504 w 11830043"/>
              <a:gd name="connsiteY5306" fmla="*/ 1457546 h 6533995"/>
              <a:gd name="connsiteX5307" fmla="*/ 9721 w 11830043"/>
              <a:gd name="connsiteY5307" fmla="*/ 1467270 h 6533995"/>
              <a:gd name="connsiteX5308" fmla="*/ 1 w 11830043"/>
              <a:gd name="connsiteY5308" fmla="*/ 1457546 h 6533995"/>
              <a:gd name="connsiteX5309" fmla="*/ 9721 w 11830043"/>
              <a:gd name="connsiteY5309" fmla="*/ 1447761 h 6533995"/>
              <a:gd name="connsiteX5310" fmla="*/ 251004 w 11830043"/>
              <a:gd name="connsiteY5310" fmla="*/ 1447757 h 6533995"/>
              <a:gd name="connsiteX5311" fmla="*/ 260788 w 11830043"/>
              <a:gd name="connsiteY5311" fmla="*/ 1457543 h 6533995"/>
              <a:gd name="connsiteX5312" fmla="*/ 251004 w 11830043"/>
              <a:gd name="connsiteY5312" fmla="*/ 1467267 h 6533995"/>
              <a:gd name="connsiteX5313" fmla="*/ 241284 w 11830043"/>
              <a:gd name="connsiteY5313" fmla="*/ 1457543 h 6533995"/>
              <a:gd name="connsiteX5314" fmla="*/ 251004 w 11830043"/>
              <a:gd name="connsiteY5314" fmla="*/ 1447757 h 6533995"/>
              <a:gd name="connsiteX5315" fmla="*/ 492224 w 11830043"/>
              <a:gd name="connsiteY5315" fmla="*/ 1447754 h 6533995"/>
              <a:gd name="connsiteX5316" fmla="*/ 501943 w 11830043"/>
              <a:gd name="connsiteY5316" fmla="*/ 1457540 h 6533995"/>
              <a:gd name="connsiteX5317" fmla="*/ 492224 w 11830043"/>
              <a:gd name="connsiteY5317" fmla="*/ 1467263 h 6533995"/>
              <a:gd name="connsiteX5318" fmla="*/ 482440 w 11830043"/>
              <a:gd name="connsiteY5318" fmla="*/ 1457540 h 6533995"/>
              <a:gd name="connsiteX5319" fmla="*/ 492224 w 11830043"/>
              <a:gd name="connsiteY5319" fmla="*/ 1447754 h 6533995"/>
              <a:gd name="connsiteX5320" fmla="*/ 733444 w 11830043"/>
              <a:gd name="connsiteY5320" fmla="*/ 1447751 h 6533995"/>
              <a:gd name="connsiteX5321" fmla="*/ 743164 w 11830043"/>
              <a:gd name="connsiteY5321" fmla="*/ 1457536 h 6533995"/>
              <a:gd name="connsiteX5322" fmla="*/ 733444 w 11830043"/>
              <a:gd name="connsiteY5322" fmla="*/ 1467260 h 6533995"/>
              <a:gd name="connsiteX5323" fmla="*/ 723660 w 11830043"/>
              <a:gd name="connsiteY5323" fmla="*/ 1457536 h 6533995"/>
              <a:gd name="connsiteX5324" fmla="*/ 733444 w 11830043"/>
              <a:gd name="connsiteY5324" fmla="*/ 1447751 h 6533995"/>
              <a:gd name="connsiteX5325" fmla="*/ 974664 w 11830043"/>
              <a:gd name="connsiteY5325" fmla="*/ 1447748 h 6533995"/>
              <a:gd name="connsiteX5326" fmla="*/ 984448 w 11830043"/>
              <a:gd name="connsiteY5326" fmla="*/ 1457533 h 6533995"/>
              <a:gd name="connsiteX5327" fmla="*/ 974664 w 11830043"/>
              <a:gd name="connsiteY5327" fmla="*/ 1467257 h 6533995"/>
              <a:gd name="connsiteX5328" fmla="*/ 964944 w 11830043"/>
              <a:gd name="connsiteY5328" fmla="*/ 1457533 h 6533995"/>
              <a:gd name="connsiteX5329" fmla="*/ 974664 w 11830043"/>
              <a:gd name="connsiteY5329" fmla="*/ 1447748 h 6533995"/>
              <a:gd name="connsiteX5330" fmla="*/ 1215884 w 11830043"/>
              <a:gd name="connsiteY5330" fmla="*/ 1447744 h 6533995"/>
              <a:gd name="connsiteX5331" fmla="*/ 1225668 w 11830043"/>
              <a:gd name="connsiteY5331" fmla="*/ 1457530 h 6533995"/>
              <a:gd name="connsiteX5332" fmla="*/ 1215884 w 11830043"/>
              <a:gd name="connsiteY5332" fmla="*/ 1467254 h 6533995"/>
              <a:gd name="connsiteX5333" fmla="*/ 1206165 w 11830043"/>
              <a:gd name="connsiteY5333" fmla="*/ 1457530 h 6533995"/>
              <a:gd name="connsiteX5334" fmla="*/ 1215884 w 11830043"/>
              <a:gd name="connsiteY5334" fmla="*/ 1447744 h 6533995"/>
              <a:gd name="connsiteX5335" fmla="*/ 1457106 w 11830043"/>
              <a:gd name="connsiteY5335" fmla="*/ 1447741 h 6533995"/>
              <a:gd name="connsiteX5336" fmla="*/ 1466826 w 11830043"/>
              <a:gd name="connsiteY5336" fmla="*/ 1457527 h 6533995"/>
              <a:gd name="connsiteX5337" fmla="*/ 1457106 w 11830043"/>
              <a:gd name="connsiteY5337" fmla="*/ 1467251 h 6533995"/>
              <a:gd name="connsiteX5338" fmla="*/ 1447322 w 11830043"/>
              <a:gd name="connsiteY5338" fmla="*/ 1457527 h 6533995"/>
              <a:gd name="connsiteX5339" fmla="*/ 1457106 w 11830043"/>
              <a:gd name="connsiteY5339" fmla="*/ 1447741 h 6533995"/>
              <a:gd name="connsiteX5340" fmla="*/ 1698330 w 11830043"/>
              <a:gd name="connsiteY5340" fmla="*/ 1447738 h 6533995"/>
              <a:gd name="connsiteX5341" fmla="*/ 1708116 w 11830043"/>
              <a:gd name="connsiteY5341" fmla="*/ 1457524 h 6533995"/>
              <a:gd name="connsiteX5342" fmla="*/ 1698330 w 11830043"/>
              <a:gd name="connsiteY5342" fmla="*/ 1467247 h 6533995"/>
              <a:gd name="connsiteX5343" fmla="*/ 1688546 w 11830043"/>
              <a:gd name="connsiteY5343" fmla="*/ 1457524 h 6533995"/>
              <a:gd name="connsiteX5344" fmla="*/ 1698330 w 11830043"/>
              <a:gd name="connsiteY5344" fmla="*/ 1447738 h 6533995"/>
              <a:gd name="connsiteX5345" fmla="*/ 1939580 w 11830043"/>
              <a:gd name="connsiteY5345" fmla="*/ 1447735 h 6533995"/>
              <a:gd name="connsiteX5346" fmla="*/ 1949363 w 11830043"/>
              <a:gd name="connsiteY5346" fmla="*/ 1457520 h 6533995"/>
              <a:gd name="connsiteX5347" fmla="*/ 1939580 w 11830043"/>
              <a:gd name="connsiteY5347" fmla="*/ 1467244 h 6533995"/>
              <a:gd name="connsiteX5348" fmla="*/ 1929859 w 11830043"/>
              <a:gd name="connsiteY5348" fmla="*/ 1457520 h 6533995"/>
              <a:gd name="connsiteX5349" fmla="*/ 1939580 w 11830043"/>
              <a:gd name="connsiteY5349" fmla="*/ 1447735 h 6533995"/>
              <a:gd name="connsiteX5350" fmla="*/ 2180788 w 11830043"/>
              <a:gd name="connsiteY5350" fmla="*/ 1447732 h 6533995"/>
              <a:gd name="connsiteX5351" fmla="*/ 2190580 w 11830043"/>
              <a:gd name="connsiteY5351" fmla="*/ 1457517 h 6533995"/>
              <a:gd name="connsiteX5352" fmla="*/ 2180788 w 11830043"/>
              <a:gd name="connsiteY5352" fmla="*/ 1467241 h 6533995"/>
              <a:gd name="connsiteX5353" fmla="*/ 2171083 w 11830043"/>
              <a:gd name="connsiteY5353" fmla="*/ 1457517 h 6533995"/>
              <a:gd name="connsiteX5354" fmla="*/ 2180788 w 11830043"/>
              <a:gd name="connsiteY5354" fmla="*/ 1447732 h 6533995"/>
              <a:gd name="connsiteX5355" fmla="*/ 2422036 w 11830043"/>
              <a:gd name="connsiteY5355" fmla="*/ 1447728 h 6533995"/>
              <a:gd name="connsiteX5356" fmla="*/ 2431752 w 11830043"/>
              <a:gd name="connsiteY5356" fmla="*/ 1457514 h 6533995"/>
              <a:gd name="connsiteX5357" fmla="*/ 2422036 w 11830043"/>
              <a:gd name="connsiteY5357" fmla="*/ 1467238 h 6533995"/>
              <a:gd name="connsiteX5358" fmla="*/ 2412256 w 11830043"/>
              <a:gd name="connsiteY5358" fmla="*/ 1457514 h 6533995"/>
              <a:gd name="connsiteX5359" fmla="*/ 2422036 w 11830043"/>
              <a:gd name="connsiteY5359" fmla="*/ 1447728 h 6533995"/>
              <a:gd name="connsiteX5360" fmla="*/ 2663275 w 11830043"/>
              <a:gd name="connsiteY5360" fmla="*/ 1447725 h 6533995"/>
              <a:gd name="connsiteX5361" fmla="*/ 2672996 w 11830043"/>
              <a:gd name="connsiteY5361" fmla="*/ 1457511 h 6533995"/>
              <a:gd name="connsiteX5362" fmla="*/ 2663275 w 11830043"/>
              <a:gd name="connsiteY5362" fmla="*/ 1467235 h 6533995"/>
              <a:gd name="connsiteX5363" fmla="*/ 2653490 w 11830043"/>
              <a:gd name="connsiteY5363" fmla="*/ 1457511 h 6533995"/>
              <a:gd name="connsiteX5364" fmla="*/ 2663275 w 11830043"/>
              <a:gd name="connsiteY5364" fmla="*/ 1447725 h 6533995"/>
              <a:gd name="connsiteX5365" fmla="*/ 2904571 w 11830043"/>
              <a:gd name="connsiteY5365" fmla="*/ 1447722 h 6533995"/>
              <a:gd name="connsiteX5366" fmla="*/ 2914353 w 11830043"/>
              <a:gd name="connsiteY5366" fmla="*/ 1457508 h 6533995"/>
              <a:gd name="connsiteX5367" fmla="*/ 2904571 w 11830043"/>
              <a:gd name="connsiteY5367" fmla="*/ 1467232 h 6533995"/>
              <a:gd name="connsiteX5368" fmla="*/ 2894789 w 11830043"/>
              <a:gd name="connsiteY5368" fmla="*/ 1457508 h 6533995"/>
              <a:gd name="connsiteX5369" fmla="*/ 2904571 w 11830043"/>
              <a:gd name="connsiteY5369" fmla="*/ 1447722 h 6533995"/>
              <a:gd name="connsiteX5370" fmla="*/ 3145749 w 11830043"/>
              <a:gd name="connsiteY5370" fmla="*/ 1447719 h 6533995"/>
              <a:gd name="connsiteX5371" fmla="*/ 3155531 w 11830043"/>
              <a:gd name="connsiteY5371" fmla="*/ 1457505 h 6533995"/>
              <a:gd name="connsiteX5372" fmla="*/ 3145749 w 11830043"/>
              <a:gd name="connsiteY5372" fmla="*/ 1467228 h 6533995"/>
              <a:gd name="connsiteX5373" fmla="*/ 3136031 w 11830043"/>
              <a:gd name="connsiteY5373" fmla="*/ 1457505 h 6533995"/>
              <a:gd name="connsiteX5374" fmla="*/ 3145749 w 11830043"/>
              <a:gd name="connsiteY5374" fmla="*/ 1447719 h 6533995"/>
              <a:gd name="connsiteX5375" fmla="*/ 3386957 w 11830043"/>
              <a:gd name="connsiteY5375" fmla="*/ 1447715 h 6533995"/>
              <a:gd name="connsiteX5376" fmla="*/ 3396743 w 11830043"/>
              <a:gd name="connsiteY5376" fmla="*/ 1457501 h 6533995"/>
              <a:gd name="connsiteX5377" fmla="*/ 3386957 w 11830043"/>
              <a:gd name="connsiteY5377" fmla="*/ 1467225 h 6533995"/>
              <a:gd name="connsiteX5378" fmla="*/ 3377235 w 11830043"/>
              <a:gd name="connsiteY5378" fmla="*/ 1457501 h 6533995"/>
              <a:gd name="connsiteX5379" fmla="*/ 3386957 w 11830043"/>
              <a:gd name="connsiteY5379" fmla="*/ 1447715 h 6533995"/>
              <a:gd name="connsiteX5380" fmla="*/ 3628211 w 11830043"/>
              <a:gd name="connsiteY5380" fmla="*/ 1447712 h 6533995"/>
              <a:gd name="connsiteX5381" fmla="*/ 3637936 w 11830043"/>
              <a:gd name="connsiteY5381" fmla="*/ 1457498 h 6533995"/>
              <a:gd name="connsiteX5382" fmla="*/ 3628211 w 11830043"/>
              <a:gd name="connsiteY5382" fmla="*/ 1467222 h 6533995"/>
              <a:gd name="connsiteX5383" fmla="*/ 3618429 w 11830043"/>
              <a:gd name="connsiteY5383" fmla="*/ 1457498 h 6533995"/>
              <a:gd name="connsiteX5384" fmla="*/ 3628211 w 11830043"/>
              <a:gd name="connsiteY5384" fmla="*/ 1447712 h 6533995"/>
              <a:gd name="connsiteX5385" fmla="*/ 3869430 w 11830043"/>
              <a:gd name="connsiteY5385" fmla="*/ 1447709 h 6533995"/>
              <a:gd name="connsiteX5386" fmla="*/ 3879147 w 11830043"/>
              <a:gd name="connsiteY5386" fmla="*/ 1457495 h 6533995"/>
              <a:gd name="connsiteX5387" fmla="*/ 3869430 w 11830043"/>
              <a:gd name="connsiteY5387" fmla="*/ 1467219 h 6533995"/>
              <a:gd name="connsiteX5388" fmla="*/ 3859646 w 11830043"/>
              <a:gd name="connsiteY5388" fmla="*/ 1457495 h 6533995"/>
              <a:gd name="connsiteX5389" fmla="*/ 3869430 w 11830043"/>
              <a:gd name="connsiteY5389" fmla="*/ 1447709 h 6533995"/>
              <a:gd name="connsiteX5390" fmla="*/ 4110581 w 11830043"/>
              <a:gd name="connsiteY5390" fmla="*/ 1447706 h 6533995"/>
              <a:gd name="connsiteX5391" fmla="*/ 4120362 w 11830043"/>
              <a:gd name="connsiteY5391" fmla="*/ 1457492 h 6533995"/>
              <a:gd name="connsiteX5392" fmla="*/ 4110581 w 11830043"/>
              <a:gd name="connsiteY5392" fmla="*/ 1467216 h 6533995"/>
              <a:gd name="connsiteX5393" fmla="*/ 4100797 w 11830043"/>
              <a:gd name="connsiteY5393" fmla="*/ 1457492 h 6533995"/>
              <a:gd name="connsiteX5394" fmla="*/ 4110581 w 11830043"/>
              <a:gd name="connsiteY5394" fmla="*/ 1447706 h 6533995"/>
              <a:gd name="connsiteX5395" fmla="*/ 4351806 w 11830043"/>
              <a:gd name="connsiteY5395" fmla="*/ 1447703 h 6533995"/>
              <a:gd name="connsiteX5396" fmla="*/ 4361580 w 11830043"/>
              <a:gd name="connsiteY5396" fmla="*/ 1457489 h 6533995"/>
              <a:gd name="connsiteX5397" fmla="*/ 4351806 w 11830043"/>
              <a:gd name="connsiteY5397" fmla="*/ 1467212 h 6533995"/>
              <a:gd name="connsiteX5398" fmla="*/ 4342006 w 11830043"/>
              <a:gd name="connsiteY5398" fmla="*/ 1457489 h 6533995"/>
              <a:gd name="connsiteX5399" fmla="*/ 4351806 w 11830043"/>
              <a:gd name="connsiteY5399" fmla="*/ 1447703 h 6533995"/>
              <a:gd name="connsiteX5400" fmla="*/ 4593017 w 11830043"/>
              <a:gd name="connsiteY5400" fmla="*/ 1447699 h 6533995"/>
              <a:gd name="connsiteX5401" fmla="*/ 4602795 w 11830043"/>
              <a:gd name="connsiteY5401" fmla="*/ 1457485 h 6533995"/>
              <a:gd name="connsiteX5402" fmla="*/ 4593017 w 11830043"/>
              <a:gd name="connsiteY5402" fmla="*/ 1467209 h 6533995"/>
              <a:gd name="connsiteX5403" fmla="*/ 4583304 w 11830043"/>
              <a:gd name="connsiteY5403" fmla="*/ 1457485 h 6533995"/>
              <a:gd name="connsiteX5404" fmla="*/ 4593017 w 11830043"/>
              <a:gd name="connsiteY5404" fmla="*/ 1447699 h 6533995"/>
              <a:gd name="connsiteX5405" fmla="*/ 4834252 w 11830043"/>
              <a:gd name="connsiteY5405" fmla="*/ 1447696 h 6533995"/>
              <a:gd name="connsiteX5406" fmla="*/ 4844038 w 11830043"/>
              <a:gd name="connsiteY5406" fmla="*/ 1457482 h 6533995"/>
              <a:gd name="connsiteX5407" fmla="*/ 4834252 w 11830043"/>
              <a:gd name="connsiteY5407" fmla="*/ 1467206 h 6533995"/>
              <a:gd name="connsiteX5408" fmla="*/ 4824532 w 11830043"/>
              <a:gd name="connsiteY5408" fmla="*/ 1457482 h 6533995"/>
              <a:gd name="connsiteX5409" fmla="*/ 4834252 w 11830043"/>
              <a:gd name="connsiteY5409" fmla="*/ 1447696 h 6533995"/>
              <a:gd name="connsiteX5410" fmla="*/ 5075485 w 11830043"/>
              <a:gd name="connsiteY5410" fmla="*/ 1447693 h 6533995"/>
              <a:gd name="connsiteX5411" fmla="*/ 5085201 w 11830043"/>
              <a:gd name="connsiteY5411" fmla="*/ 1457479 h 6533995"/>
              <a:gd name="connsiteX5412" fmla="*/ 5075485 w 11830043"/>
              <a:gd name="connsiteY5412" fmla="*/ 1467203 h 6533995"/>
              <a:gd name="connsiteX5413" fmla="*/ 5065704 w 11830043"/>
              <a:gd name="connsiteY5413" fmla="*/ 1457479 h 6533995"/>
              <a:gd name="connsiteX5414" fmla="*/ 5075485 w 11830043"/>
              <a:gd name="connsiteY5414" fmla="*/ 1447693 h 6533995"/>
              <a:gd name="connsiteX5415" fmla="*/ 5316710 w 11830043"/>
              <a:gd name="connsiteY5415" fmla="*/ 1447690 h 6533995"/>
              <a:gd name="connsiteX5416" fmla="*/ 5326429 w 11830043"/>
              <a:gd name="connsiteY5416" fmla="*/ 1457476 h 6533995"/>
              <a:gd name="connsiteX5417" fmla="*/ 5316710 w 11830043"/>
              <a:gd name="connsiteY5417" fmla="*/ 1467200 h 6533995"/>
              <a:gd name="connsiteX5418" fmla="*/ 5306924 w 11830043"/>
              <a:gd name="connsiteY5418" fmla="*/ 1457476 h 6533995"/>
              <a:gd name="connsiteX5419" fmla="*/ 5316710 w 11830043"/>
              <a:gd name="connsiteY5419" fmla="*/ 1447690 h 6533995"/>
              <a:gd name="connsiteX5420" fmla="*/ 5557991 w 11830043"/>
              <a:gd name="connsiteY5420" fmla="*/ 1447686 h 6533995"/>
              <a:gd name="connsiteX5421" fmla="*/ 5567774 w 11830043"/>
              <a:gd name="connsiteY5421" fmla="*/ 1457473 h 6533995"/>
              <a:gd name="connsiteX5422" fmla="*/ 5557991 w 11830043"/>
              <a:gd name="connsiteY5422" fmla="*/ 1467196 h 6533995"/>
              <a:gd name="connsiteX5423" fmla="*/ 5548208 w 11830043"/>
              <a:gd name="connsiteY5423" fmla="*/ 1457473 h 6533995"/>
              <a:gd name="connsiteX5424" fmla="*/ 5557991 w 11830043"/>
              <a:gd name="connsiteY5424" fmla="*/ 1447686 h 6533995"/>
              <a:gd name="connsiteX5425" fmla="*/ 5799205 w 11830043"/>
              <a:gd name="connsiteY5425" fmla="*/ 1447683 h 6533995"/>
              <a:gd name="connsiteX5426" fmla="*/ 5808989 w 11830043"/>
              <a:gd name="connsiteY5426" fmla="*/ 1457470 h 6533995"/>
              <a:gd name="connsiteX5427" fmla="*/ 5799205 w 11830043"/>
              <a:gd name="connsiteY5427" fmla="*/ 1467193 h 6533995"/>
              <a:gd name="connsiteX5428" fmla="*/ 5789486 w 11830043"/>
              <a:gd name="connsiteY5428" fmla="*/ 1457470 h 6533995"/>
              <a:gd name="connsiteX5429" fmla="*/ 5799205 w 11830043"/>
              <a:gd name="connsiteY5429" fmla="*/ 1447683 h 6533995"/>
              <a:gd name="connsiteX5430" fmla="*/ 6040432 w 11830043"/>
              <a:gd name="connsiteY5430" fmla="*/ 1447680 h 6533995"/>
              <a:gd name="connsiteX5431" fmla="*/ 6050216 w 11830043"/>
              <a:gd name="connsiteY5431" fmla="*/ 1457466 h 6533995"/>
              <a:gd name="connsiteX5432" fmla="*/ 6040432 w 11830043"/>
              <a:gd name="connsiteY5432" fmla="*/ 1467190 h 6533995"/>
              <a:gd name="connsiteX5433" fmla="*/ 6030712 w 11830043"/>
              <a:gd name="connsiteY5433" fmla="*/ 1457466 h 6533995"/>
              <a:gd name="connsiteX5434" fmla="*/ 6040432 w 11830043"/>
              <a:gd name="connsiteY5434" fmla="*/ 1447680 h 6533995"/>
              <a:gd name="connsiteX5435" fmla="*/ 6281661 w 11830043"/>
              <a:gd name="connsiteY5435" fmla="*/ 1447677 h 6533995"/>
              <a:gd name="connsiteX5436" fmla="*/ 6291381 w 11830043"/>
              <a:gd name="connsiteY5436" fmla="*/ 1457463 h 6533995"/>
              <a:gd name="connsiteX5437" fmla="*/ 6281661 w 11830043"/>
              <a:gd name="connsiteY5437" fmla="*/ 1467187 h 6533995"/>
              <a:gd name="connsiteX5438" fmla="*/ 6271877 w 11830043"/>
              <a:gd name="connsiteY5438" fmla="*/ 1457463 h 6533995"/>
              <a:gd name="connsiteX5439" fmla="*/ 6281661 w 11830043"/>
              <a:gd name="connsiteY5439" fmla="*/ 1447677 h 6533995"/>
              <a:gd name="connsiteX5440" fmla="*/ 6522889 w 11830043"/>
              <a:gd name="connsiteY5440" fmla="*/ 1447674 h 6533995"/>
              <a:gd name="connsiteX5441" fmla="*/ 6532610 w 11830043"/>
              <a:gd name="connsiteY5441" fmla="*/ 1457460 h 6533995"/>
              <a:gd name="connsiteX5442" fmla="*/ 6522889 w 11830043"/>
              <a:gd name="connsiteY5442" fmla="*/ 1467184 h 6533995"/>
              <a:gd name="connsiteX5443" fmla="*/ 6513105 w 11830043"/>
              <a:gd name="connsiteY5443" fmla="*/ 1457460 h 6533995"/>
              <a:gd name="connsiteX5444" fmla="*/ 6522889 w 11830043"/>
              <a:gd name="connsiteY5444" fmla="*/ 1447674 h 6533995"/>
              <a:gd name="connsiteX5445" fmla="*/ 6764118 w 11830043"/>
              <a:gd name="connsiteY5445" fmla="*/ 1447670 h 6533995"/>
              <a:gd name="connsiteX5446" fmla="*/ 6773902 w 11830043"/>
              <a:gd name="connsiteY5446" fmla="*/ 1457457 h 6533995"/>
              <a:gd name="connsiteX5447" fmla="*/ 6764118 w 11830043"/>
              <a:gd name="connsiteY5447" fmla="*/ 1467181 h 6533995"/>
              <a:gd name="connsiteX5448" fmla="*/ 6754335 w 11830043"/>
              <a:gd name="connsiteY5448" fmla="*/ 1457457 h 6533995"/>
              <a:gd name="connsiteX5449" fmla="*/ 6764118 w 11830043"/>
              <a:gd name="connsiteY5449" fmla="*/ 1447670 h 6533995"/>
              <a:gd name="connsiteX5450" fmla="*/ 7005346 w 11830043"/>
              <a:gd name="connsiteY5450" fmla="*/ 1447667 h 6533995"/>
              <a:gd name="connsiteX5451" fmla="*/ 7015130 w 11830043"/>
              <a:gd name="connsiteY5451" fmla="*/ 1457454 h 6533995"/>
              <a:gd name="connsiteX5452" fmla="*/ 7005346 w 11830043"/>
              <a:gd name="connsiteY5452" fmla="*/ 1467177 h 6533995"/>
              <a:gd name="connsiteX5453" fmla="*/ 6995626 w 11830043"/>
              <a:gd name="connsiteY5453" fmla="*/ 1457454 h 6533995"/>
              <a:gd name="connsiteX5454" fmla="*/ 7005346 w 11830043"/>
              <a:gd name="connsiteY5454" fmla="*/ 1447667 h 6533995"/>
              <a:gd name="connsiteX5455" fmla="*/ 7246575 w 11830043"/>
              <a:gd name="connsiteY5455" fmla="*/ 1447664 h 6533995"/>
              <a:gd name="connsiteX5456" fmla="*/ 7256359 w 11830043"/>
              <a:gd name="connsiteY5456" fmla="*/ 1457451 h 6533995"/>
              <a:gd name="connsiteX5457" fmla="*/ 7246575 w 11830043"/>
              <a:gd name="connsiteY5457" fmla="*/ 1467174 h 6533995"/>
              <a:gd name="connsiteX5458" fmla="*/ 7236855 w 11830043"/>
              <a:gd name="connsiteY5458" fmla="*/ 1457451 h 6533995"/>
              <a:gd name="connsiteX5459" fmla="*/ 7246575 w 11830043"/>
              <a:gd name="connsiteY5459" fmla="*/ 1447664 h 6533995"/>
              <a:gd name="connsiteX5460" fmla="*/ 7487803 w 11830043"/>
              <a:gd name="connsiteY5460" fmla="*/ 1447661 h 6533995"/>
              <a:gd name="connsiteX5461" fmla="*/ 7497524 w 11830043"/>
              <a:gd name="connsiteY5461" fmla="*/ 1457447 h 6533995"/>
              <a:gd name="connsiteX5462" fmla="*/ 7487803 w 11830043"/>
              <a:gd name="connsiteY5462" fmla="*/ 1467171 h 6533995"/>
              <a:gd name="connsiteX5463" fmla="*/ 7478019 w 11830043"/>
              <a:gd name="connsiteY5463" fmla="*/ 1457447 h 6533995"/>
              <a:gd name="connsiteX5464" fmla="*/ 7487803 w 11830043"/>
              <a:gd name="connsiteY5464" fmla="*/ 1447661 h 6533995"/>
              <a:gd name="connsiteX5465" fmla="*/ 7729032 w 11830043"/>
              <a:gd name="connsiteY5465" fmla="*/ 1447657 h 6533995"/>
              <a:gd name="connsiteX5466" fmla="*/ 7738753 w 11830043"/>
              <a:gd name="connsiteY5466" fmla="*/ 1457444 h 6533995"/>
              <a:gd name="connsiteX5467" fmla="*/ 7729032 w 11830043"/>
              <a:gd name="connsiteY5467" fmla="*/ 1467168 h 6533995"/>
              <a:gd name="connsiteX5468" fmla="*/ 7719249 w 11830043"/>
              <a:gd name="connsiteY5468" fmla="*/ 1457444 h 6533995"/>
              <a:gd name="connsiteX5469" fmla="*/ 7729032 w 11830043"/>
              <a:gd name="connsiteY5469" fmla="*/ 1447657 h 6533995"/>
              <a:gd name="connsiteX5470" fmla="*/ 7970260 w 11830043"/>
              <a:gd name="connsiteY5470" fmla="*/ 1447654 h 6533995"/>
              <a:gd name="connsiteX5471" fmla="*/ 7980044 w 11830043"/>
              <a:gd name="connsiteY5471" fmla="*/ 1457441 h 6533995"/>
              <a:gd name="connsiteX5472" fmla="*/ 7970260 w 11830043"/>
              <a:gd name="connsiteY5472" fmla="*/ 1467165 h 6533995"/>
              <a:gd name="connsiteX5473" fmla="*/ 7960477 w 11830043"/>
              <a:gd name="connsiteY5473" fmla="*/ 1457441 h 6533995"/>
              <a:gd name="connsiteX5474" fmla="*/ 7970260 w 11830043"/>
              <a:gd name="connsiteY5474" fmla="*/ 1447654 h 6533995"/>
              <a:gd name="connsiteX5475" fmla="*/ 8211553 w 11830043"/>
              <a:gd name="connsiteY5475" fmla="*/ 1447651 h 6533995"/>
              <a:gd name="connsiteX5476" fmla="*/ 8221273 w 11830043"/>
              <a:gd name="connsiteY5476" fmla="*/ 1457438 h 6533995"/>
              <a:gd name="connsiteX5477" fmla="*/ 8211553 w 11830043"/>
              <a:gd name="connsiteY5477" fmla="*/ 1467162 h 6533995"/>
              <a:gd name="connsiteX5478" fmla="*/ 8201769 w 11830043"/>
              <a:gd name="connsiteY5478" fmla="*/ 1457438 h 6533995"/>
              <a:gd name="connsiteX5479" fmla="*/ 8211553 w 11830043"/>
              <a:gd name="connsiteY5479" fmla="*/ 1447651 h 6533995"/>
              <a:gd name="connsiteX5480" fmla="*/ 8452781 w 11830043"/>
              <a:gd name="connsiteY5480" fmla="*/ 1447648 h 6533995"/>
              <a:gd name="connsiteX5481" fmla="*/ 8462566 w 11830043"/>
              <a:gd name="connsiteY5481" fmla="*/ 1457435 h 6533995"/>
              <a:gd name="connsiteX5482" fmla="*/ 8452781 w 11830043"/>
              <a:gd name="connsiteY5482" fmla="*/ 1467158 h 6533995"/>
              <a:gd name="connsiteX5483" fmla="*/ 8443061 w 11830043"/>
              <a:gd name="connsiteY5483" fmla="*/ 1457435 h 6533995"/>
              <a:gd name="connsiteX5484" fmla="*/ 8452781 w 11830043"/>
              <a:gd name="connsiteY5484" fmla="*/ 1447648 h 6533995"/>
              <a:gd name="connsiteX5485" fmla="*/ 8694009 w 11830043"/>
              <a:gd name="connsiteY5485" fmla="*/ 1447644 h 6533995"/>
              <a:gd name="connsiteX5486" fmla="*/ 8703730 w 11830043"/>
              <a:gd name="connsiteY5486" fmla="*/ 1457431 h 6533995"/>
              <a:gd name="connsiteX5487" fmla="*/ 8694009 w 11830043"/>
              <a:gd name="connsiteY5487" fmla="*/ 1467155 h 6533995"/>
              <a:gd name="connsiteX5488" fmla="*/ 8684289 w 11830043"/>
              <a:gd name="connsiteY5488" fmla="*/ 1457431 h 6533995"/>
              <a:gd name="connsiteX5489" fmla="*/ 8694009 w 11830043"/>
              <a:gd name="connsiteY5489" fmla="*/ 1447644 h 6533995"/>
              <a:gd name="connsiteX5490" fmla="*/ 8935237 w 11830043"/>
              <a:gd name="connsiteY5490" fmla="*/ 1447641 h 6533995"/>
              <a:gd name="connsiteX5491" fmla="*/ 8944958 w 11830043"/>
              <a:gd name="connsiteY5491" fmla="*/ 1457428 h 6533995"/>
              <a:gd name="connsiteX5492" fmla="*/ 8935237 w 11830043"/>
              <a:gd name="connsiteY5492" fmla="*/ 1467152 h 6533995"/>
              <a:gd name="connsiteX5493" fmla="*/ 8925454 w 11830043"/>
              <a:gd name="connsiteY5493" fmla="*/ 1457428 h 6533995"/>
              <a:gd name="connsiteX5494" fmla="*/ 8935237 w 11830043"/>
              <a:gd name="connsiteY5494" fmla="*/ 1447641 h 6533995"/>
              <a:gd name="connsiteX5495" fmla="*/ 9176467 w 11830043"/>
              <a:gd name="connsiteY5495" fmla="*/ 1447638 h 6533995"/>
              <a:gd name="connsiteX5496" fmla="*/ 9186187 w 11830043"/>
              <a:gd name="connsiteY5496" fmla="*/ 1457425 h 6533995"/>
              <a:gd name="connsiteX5497" fmla="*/ 9176467 w 11830043"/>
              <a:gd name="connsiteY5497" fmla="*/ 1467149 h 6533995"/>
              <a:gd name="connsiteX5498" fmla="*/ 9166683 w 11830043"/>
              <a:gd name="connsiteY5498" fmla="*/ 1457425 h 6533995"/>
              <a:gd name="connsiteX5499" fmla="*/ 9176467 w 11830043"/>
              <a:gd name="connsiteY5499" fmla="*/ 1447638 h 6533995"/>
              <a:gd name="connsiteX5500" fmla="*/ 9417695 w 11830043"/>
              <a:gd name="connsiteY5500" fmla="*/ 1447635 h 6533995"/>
              <a:gd name="connsiteX5501" fmla="*/ 9427416 w 11830043"/>
              <a:gd name="connsiteY5501" fmla="*/ 1457422 h 6533995"/>
              <a:gd name="connsiteX5502" fmla="*/ 9417695 w 11830043"/>
              <a:gd name="connsiteY5502" fmla="*/ 1467146 h 6533995"/>
              <a:gd name="connsiteX5503" fmla="*/ 9407911 w 11830043"/>
              <a:gd name="connsiteY5503" fmla="*/ 1457422 h 6533995"/>
              <a:gd name="connsiteX5504" fmla="*/ 9417695 w 11830043"/>
              <a:gd name="connsiteY5504" fmla="*/ 1447635 h 6533995"/>
              <a:gd name="connsiteX5505" fmla="*/ 9649203 w 11830043"/>
              <a:gd name="connsiteY5505" fmla="*/ 1206548 h 6533995"/>
              <a:gd name="connsiteX5506" fmla="*/ 9658923 w 11830043"/>
              <a:gd name="connsiteY5506" fmla="*/ 1216336 h 6533995"/>
              <a:gd name="connsiteX5507" fmla="*/ 9649203 w 11830043"/>
              <a:gd name="connsiteY5507" fmla="*/ 1226063 h 6533995"/>
              <a:gd name="connsiteX5508" fmla="*/ 9639483 w 11830043"/>
              <a:gd name="connsiteY5508" fmla="*/ 1216336 h 6533995"/>
              <a:gd name="connsiteX5509" fmla="*/ 9649203 w 11830043"/>
              <a:gd name="connsiteY5509" fmla="*/ 1206548 h 6533995"/>
              <a:gd name="connsiteX5510" fmla="*/ 9890432 w 11830043"/>
              <a:gd name="connsiteY5510" fmla="*/ 1206544 h 6533995"/>
              <a:gd name="connsiteX5511" fmla="*/ 9900152 w 11830043"/>
              <a:gd name="connsiteY5511" fmla="*/ 1216332 h 6533995"/>
              <a:gd name="connsiteX5512" fmla="*/ 9890432 w 11830043"/>
              <a:gd name="connsiteY5512" fmla="*/ 1226059 h 6533995"/>
              <a:gd name="connsiteX5513" fmla="*/ 9880648 w 11830043"/>
              <a:gd name="connsiteY5513" fmla="*/ 1216332 h 6533995"/>
              <a:gd name="connsiteX5514" fmla="*/ 9890432 w 11830043"/>
              <a:gd name="connsiteY5514" fmla="*/ 1206544 h 6533995"/>
              <a:gd name="connsiteX5515" fmla="*/ 10131660 w 11830043"/>
              <a:gd name="connsiteY5515" fmla="*/ 1206541 h 6533995"/>
              <a:gd name="connsiteX5516" fmla="*/ 10141444 w 11830043"/>
              <a:gd name="connsiteY5516" fmla="*/ 1216329 h 6533995"/>
              <a:gd name="connsiteX5517" fmla="*/ 10131660 w 11830043"/>
              <a:gd name="connsiteY5517" fmla="*/ 1226056 h 6533995"/>
              <a:gd name="connsiteX5518" fmla="*/ 10121940 w 11830043"/>
              <a:gd name="connsiteY5518" fmla="*/ 1216329 h 6533995"/>
              <a:gd name="connsiteX5519" fmla="*/ 10131660 w 11830043"/>
              <a:gd name="connsiteY5519" fmla="*/ 1206541 h 6533995"/>
              <a:gd name="connsiteX5520" fmla="*/ 10372888 w 11830043"/>
              <a:gd name="connsiteY5520" fmla="*/ 1206538 h 6533995"/>
              <a:gd name="connsiteX5521" fmla="*/ 10382673 w 11830043"/>
              <a:gd name="connsiteY5521" fmla="*/ 1216325 h 6533995"/>
              <a:gd name="connsiteX5522" fmla="*/ 10372888 w 11830043"/>
              <a:gd name="connsiteY5522" fmla="*/ 1226052 h 6533995"/>
              <a:gd name="connsiteX5523" fmla="*/ 10363168 w 11830043"/>
              <a:gd name="connsiteY5523" fmla="*/ 1216325 h 6533995"/>
              <a:gd name="connsiteX5524" fmla="*/ 10372888 w 11830043"/>
              <a:gd name="connsiteY5524" fmla="*/ 1206538 h 6533995"/>
              <a:gd name="connsiteX5525" fmla="*/ 10614116 w 11830043"/>
              <a:gd name="connsiteY5525" fmla="*/ 1206535 h 6533995"/>
              <a:gd name="connsiteX5526" fmla="*/ 10623901 w 11830043"/>
              <a:gd name="connsiteY5526" fmla="*/ 1216322 h 6533995"/>
              <a:gd name="connsiteX5527" fmla="*/ 10614116 w 11830043"/>
              <a:gd name="connsiteY5527" fmla="*/ 1226049 h 6533995"/>
              <a:gd name="connsiteX5528" fmla="*/ 10604396 w 11830043"/>
              <a:gd name="connsiteY5528" fmla="*/ 1216322 h 6533995"/>
              <a:gd name="connsiteX5529" fmla="*/ 10614116 w 11830043"/>
              <a:gd name="connsiteY5529" fmla="*/ 1206535 h 6533995"/>
              <a:gd name="connsiteX5530" fmla="*/ 10855345 w 11830043"/>
              <a:gd name="connsiteY5530" fmla="*/ 1206531 h 6533995"/>
              <a:gd name="connsiteX5531" fmla="*/ 10865065 w 11830043"/>
              <a:gd name="connsiteY5531" fmla="*/ 1216319 h 6533995"/>
              <a:gd name="connsiteX5532" fmla="*/ 10855345 w 11830043"/>
              <a:gd name="connsiteY5532" fmla="*/ 1226045 h 6533995"/>
              <a:gd name="connsiteX5533" fmla="*/ 10845625 w 11830043"/>
              <a:gd name="connsiteY5533" fmla="*/ 1216319 h 6533995"/>
              <a:gd name="connsiteX5534" fmla="*/ 10855345 w 11830043"/>
              <a:gd name="connsiteY5534" fmla="*/ 1206531 h 6533995"/>
              <a:gd name="connsiteX5535" fmla="*/ 11096574 w 11830043"/>
              <a:gd name="connsiteY5535" fmla="*/ 1206528 h 6533995"/>
              <a:gd name="connsiteX5536" fmla="*/ 11106294 w 11830043"/>
              <a:gd name="connsiteY5536" fmla="*/ 1216315 h 6533995"/>
              <a:gd name="connsiteX5537" fmla="*/ 11096574 w 11830043"/>
              <a:gd name="connsiteY5537" fmla="*/ 1226042 h 6533995"/>
              <a:gd name="connsiteX5538" fmla="*/ 11086790 w 11830043"/>
              <a:gd name="connsiteY5538" fmla="*/ 1216315 h 6533995"/>
              <a:gd name="connsiteX5539" fmla="*/ 11096574 w 11830043"/>
              <a:gd name="connsiteY5539" fmla="*/ 1206528 h 6533995"/>
              <a:gd name="connsiteX5540" fmla="*/ 11337802 w 11830043"/>
              <a:gd name="connsiteY5540" fmla="*/ 1206524 h 6533995"/>
              <a:gd name="connsiteX5541" fmla="*/ 11347587 w 11830043"/>
              <a:gd name="connsiteY5541" fmla="*/ 1216312 h 6533995"/>
              <a:gd name="connsiteX5542" fmla="*/ 11337802 w 11830043"/>
              <a:gd name="connsiteY5542" fmla="*/ 1226038 h 6533995"/>
              <a:gd name="connsiteX5543" fmla="*/ 11328082 w 11830043"/>
              <a:gd name="connsiteY5543" fmla="*/ 1216312 h 6533995"/>
              <a:gd name="connsiteX5544" fmla="*/ 11337802 w 11830043"/>
              <a:gd name="connsiteY5544" fmla="*/ 1206524 h 6533995"/>
              <a:gd name="connsiteX5545" fmla="*/ 11579030 w 11830043"/>
              <a:gd name="connsiteY5545" fmla="*/ 1206521 h 6533995"/>
              <a:gd name="connsiteX5546" fmla="*/ 11588815 w 11830043"/>
              <a:gd name="connsiteY5546" fmla="*/ 1216309 h 6533995"/>
              <a:gd name="connsiteX5547" fmla="*/ 11579030 w 11830043"/>
              <a:gd name="connsiteY5547" fmla="*/ 1226035 h 6533995"/>
              <a:gd name="connsiteX5548" fmla="*/ 11569310 w 11830043"/>
              <a:gd name="connsiteY5548" fmla="*/ 1216309 h 6533995"/>
              <a:gd name="connsiteX5549" fmla="*/ 11579030 w 11830043"/>
              <a:gd name="connsiteY5549" fmla="*/ 1206521 h 6533995"/>
              <a:gd name="connsiteX5550" fmla="*/ 11820259 w 11830043"/>
              <a:gd name="connsiteY5550" fmla="*/ 1206518 h 6533995"/>
              <a:gd name="connsiteX5551" fmla="*/ 11830043 w 11830043"/>
              <a:gd name="connsiteY5551" fmla="*/ 1216305 h 6533995"/>
              <a:gd name="connsiteX5552" fmla="*/ 11820259 w 11830043"/>
              <a:gd name="connsiteY5552" fmla="*/ 1226032 h 6533995"/>
              <a:gd name="connsiteX5553" fmla="*/ 11810539 w 11830043"/>
              <a:gd name="connsiteY5553" fmla="*/ 1216305 h 6533995"/>
              <a:gd name="connsiteX5554" fmla="*/ 11820259 w 11830043"/>
              <a:gd name="connsiteY5554" fmla="*/ 1206518 h 6533995"/>
              <a:gd name="connsiteX5555" fmla="*/ 9720 w 11830043"/>
              <a:gd name="connsiteY5555" fmla="*/ 1206514 h 6533995"/>
              <a:gd name="connsiteX5556" fmla="*/ 19504 w 11830043"/>
              <a:gd name="connsiteY5556" fmla="*/ 1216302 h 6533995"/>
              <a:gd name="connsiteX5557" fmla="*/ 9720 w 11830043"/>
              <a:gd name="connsiteY5557" fmla="*/ 1226028 h 6533995"/>
              <a:gd name="connsiteX5558" fmla="*/ 1 w 11830043"/>
              <a:gd name="connsiteY5558" fmla="*/ 1216302 h 6533995"/>
              <a:gd name="connsiteX5559" fmla="*/ 9720 w 11830043"/>
              <a:gd name="connsiteY5559" fmla="*/ 1206514 h 6533995"/>
              <a:gd name="connsiteX5560" fmla="*/ 251004 w 11830043"/>
              <a:gd name="connsiteY5560" fmla="*/ 1206511 h 6533995"/>
              <a:gd name="connsiteX5561" fmla="*/ 260788 w 11830043"/>
              <a:gd name="connsiteY5561" fmla="*/ 1216299 h 6533995"/>
              <a:gd name="connsiteX5562" fmla="*/ 251004 w 11830043"/>
              <a:gd name="connsiteY5562" fmla="*/ 1226025 h 6533995"/>
              <a:gd name="connsiteX5563" fmla="*/ 241284 w 11830043"/>
              <a:gd name="connsiteY5563" fmla="*/ 1216299 h 6533995"/>
              <a:gd name="connsiteX5564" fmla="*/ 251004 w 11830043"/>
              <a:gd name="connsiteY5564" fmla="*/ 1206511 h 6533995"/>
              <a:gd name="connsiteX5565" fmla="*/ 492223 w 11830043"/>
              <a:gd name="connsiteY5565" fmla="*/ 1206507 h 6533995"/>
              <a:gd name="connsiteX5566" fmla="*/ 501943 w 11830043"/>
              <a:gd name="connsiteY5566" fmla="*/ 1216295 h 6533995"/>
              <a:gd name="connsiteX5567" fmla="*/ 492223 w 11830043"/>
              <a:gd name="connsiteY5567" fmla="*/ 1226021 h 6533995"/>
              <a:gd name="connsiteX5568" fmla="*/ 482439 w 11830043"/>
              <a:gd name="connsiteY5568" fmla="*/ 1216295 h 6533995"/>
              <a:gd name="connsiteX5569" fmla="*/ 492223 w 11830043"/>
              <a:gd name="connsiteY5569" fmla="*/ 1206507 h 6533995"/>
              <a:gd name="connsiteX5570" fmla="*/ 733444 w 11830043"/>
              <a:gd name="connsiteY5570" fmla="*/ 1206504 h 6533995"/>
              <a:gd name="connsiteX5571" fmla="*/ 743164 w 11830043"/>
              <a:gd name="connsiteY5571" fmla="*/ 1216292 h 6533995"/>
              <a:gd name="connsiteX5572" fmla="*/ 733444 w 11830043"/>
              <a:gd name="connsiteY5572" fmla="*/ 1226018 h 6533995"/>
              <a:gd name="connsiteX5573" fmla="*/ 723660 w 11830043"/>
              <a:gd name="connsiteY5573" fmla="*/ 1216292 h 6533995"/>
              <a:gd name="connsiteX5574" fmla="*/ 733444 w 11830043"/>
              <a:gd name="connsiteY5574" fmla="*/ 1206504 h 6533995"/>
              <a:gd name="connsiteX5575" fmla="*/ 974664 w 11830043"/>
              <a:gd name="connsiteY5575" fmla="*/ 1206501 h 6533995"/>
              <a:gd name="connsiteX5576" fmla="*/ 984448 w 11830043"/>
              <a:gd name="connsiteY5576" fmla="*/ 1216288 h 6533995"/>
              <a:gd name="connsiteX5577" fmla="*/ 974664 w 11830043"/>
              <a:gd name="connsiteY5577" fmla="*/ 1226014 h 6533995"/>
              <a:gd name="connsiteX5578" fmla="*/ 964944 w 11830043"/>
              <a:gd name="connsiteY5578" fmla="*/ 1216288 h 6533995"/>
              <a:gd name="connsiteX5579" fmla="*/ 974664 w 11830043"/>
              <a:gd name="connsiteY5579" fmla="*/ 1206501 h 6533995"/>
              <a:gd name="connsiteX5580" fmla="*/ 1215884 w 11830043"/>
              <a:gd name="connsiteY5580" fmla="*/ 1206497 h 6533995"/>
              <a:gd name="connsiteX5581" fmla="*/ 1225668 w 11830043"/>
              <a:gd name="connsiteY5581" fmla="*/ 1216285 h 6533995"/>
              <a:gd name="connsiteX5582" fmla="*/ 1215884 w 11830043"/>
              <a:gd name="connsiteY5582" fmla="*/ 1226011 h 6533995"/>
              <a:gd name="connsiteX5583" fmla="*/ 1206165 w 11830043"/>
              <a:gd name="connsiteY5583" fmla="*/ 1216285 h 6533995"/>
              <a:gd name="connsiteX5584" fmla="*/ 1215884 w 11830043"/>
              <a:gd name="connsiteY5584" fmla="*/ 1206497 h 6533995"/>
              <a:gd name="connsiteX5585" fmla="*/ 1457106 w 11830043"/>
              <a:gd name="connsiteY5585" fmla="*/ 1206494 h 6533995"/>
              <a:gd name="connsiteX5586" fmla="*/ 1466825 w 11830043"/>
              <a:gd name="connsiteY5586" fmla="*/ 1216282 h 6533995"/>
              <a:gd name="connsiteX5587" fmla="*/ 1457106 w 11830043"/>
              <a:gd name="connsiteY5587" fmla="*/ 1226007 h 6533995"/>
              <a:gd name="connsiteX5588" fmla="*/ 1447322 w 11830043"/>
              <a:gd name="connsiteY5588" fmla="*/ 1216282 h 6533995"/>
              <a:gd name="connsiteX5589" fmla="*/ 1457106 w 11830043"/>
              <a:gd name="connsiteY5589" fmla="*/ 1206494 h 6533995"/>
              <a:gd name="connsiteX5590" fmla="*/ 1698330 w 11830043"/>
              <a:gd name="connsiteY5590" fmla="*/ 1206491 h 6533995"/>
              <a:gd name="connsiteX5591" fmla="*/ 1708116 w 11830043"/>
              <a:gd name="connsiteY5591" fmla="*/ 1216278 h 6533995"/>
              <a:gd name="connsiteX5592" fmla="*/ 1698330 w 11830043"/>
              <a:gd name="connsiteY5592" fmla="*/ 1226004 h 6533995"/>
              <a:gd name="connsiteX5593" fmla="*/ 1688546 w 11830043"/>
              <a:gd name="connsiteY5593" fmla="*/ 1216278 h 6533995"/>
              <a:gd name="connsiteX5594" fmla="*/ 1698330 w 11830043"/>
              <a:gd name="connsiteY5594" fmla="*/ 1206491 h 6533995"/>
              <a:gd name="connsiteX5595" fmla="*/ 1939580 w 11830043"/>
              <a:gd name="connsiteY5595" fmla="*/ 1206487 h 6533995"/>
              <a:gd name="connsiteX5596" fmla="*/ 1949363 w 11830043"/>
              <a:gd name="connsiteY5596" fmla="*/ 1216275 h 6533995"/>
              <a:gd name="connsiteX5597" fmla="*/ 1939580 w 11830043"/>
              <a:gd name="connsiteY5597" fmla="*/ 1226001 h 6533995"/>
              <a:gd name="connsiteX5598" fmla="*/ 1929859 w 11830043"/>
              <a:gd name="connsiteY5598" fmla="*/ 1216275 h 6533995"/>
              <a:gd name="connsiteX5599" fmla="*/ 1939580 w 11830043"/>
              <a:gd name="connsiteY5599" fmla="*/ 1206487 h 6533995"/>
              <a:gd name="connsiteX5600" fmla="*/ 2180788 w 11830043"/>
              <a:gd name="connsiteY5600" fmla="*/ 1206484 h 6533995"/>
              <a:gd name="connsiteX5601" fmla="*/ 2190577 w 11830043"/>
              <a:gd name="connsiteY5601" fmla="*/ 1216272 h 6533995"/>
              <a:gd name="connsiteX5602" fmla="*/ 2180788 w 11830043"/>
              <a:gd name="connsiteY5602" fmla="*/ 1225997 h 6533995"/>
              <a:gd name="connsiteX5603" fmla="*/ 2171083 w 11830043"/>
              <a:gd name="connsiteY5603" fmla="*/ 1216272 h 6533995"/>
              <a:gd name="connsiteX5604" fmla="*/ 2180788 w 11830043"/>
              <a:gd name="connsiteY5604" fmla="*/ 1206484 h 6533995"/>
              <a:gd name="connsiteX5605" fmla="*/ 2422035 w 11830043"/>
              <a:gd name="connsiteY5605" fmla="*/ 1206481 h 6533995"/>
              <a:gd name="connsiteX5606" fmla="*/ 2431752 w 11830043"/>
              <a:gd name="connsiteY5606" fmla="*/ 1216268 h 6533995"/>
              <a:gd name="connsiteX5607" fmla="*/ 2422035 w 11830043"/>
              <a:gd name="connsiteY5607" fmla="*/ 1225994 h 6533995"/>
              <a:gd name="connsiteX5608" fmla="*/ 2412256 w 11830043"/>
              <a:gd name="connsiteY5608" fmla="*/ 1216268 h 6533995"/>
              <a:gd name="connsiteX5609" fmla="*/ 2422035 w 11830043"/>
              <a:gd name="connsiteY5609" fmla="*/ 1206481 h 6533995"/>
              <a:gd name="connsiteX5610" fmla="*/ 2663275 w 11830043"/>
              <a:gd name="connsiteY5610" fmla="*/ 1206477 h 6533995"/>
              <a:gd name="connsiteX5611" fmla="*/ 2672996 w 11830043"/>
              <a:gd name="connsiteY5611" fmla="*/ 1216265 h 6533995"/>
              <a:gd name="connsiteX5612" fmla="*/ 2663275 w 11830043"/>
              <a:gd name="connsiteY5612" fmla="*/ 1225990 h 6533995"/>
              <a:gd name="connsiteX5613" fmla="*/ 2653490 w 11830043"/>
              <a:gd name="connsiteY5613" fmla="*/ 1216265 h 6533995"/>
              <a:gd name="connsiteX5614" fmla="*/ 2663275 w 11830043"/>
              <a:gd name="connsiteY5614" fmla="*/ 1206477 h 6533995"/>
              <a:gd name="connsiteX5615" fmla="*/ 2904570 w 11830043"/>
              <a:gd name="connsiteY5615" fmla="*/ 1206474 h 6533995"/>
              <a:gd name="connsiteX5616" fmla="*/ 2914353 w 11830043"/>
              <a:gd name="connsiteY5616" fmla="*/ 1216261 h 6533995"/>
              <a:gd name="connsiteX5617" fmla="*/ 2904570 w 11830043"/>
              <a:gd name="connsiteY5617" fmla="*/ 1225987 h 6533995"/>
              <a:gd name="connsiteX5618" fmla="*/ 2894789 w 11830043"/>
              <a:gd name="connsiteY5618" fmla="*/ 1216261 h 6533995"/>
              <a:gd name="connsiteX5619" fmla="*/ 2904570 w 11830043"/>
              <a:gd name="connsiteY5619" fmla="*/ 1206474 h 6533995"/>
              <a:gd name="connsiteX5620" fmla="*/ 3145749 w 11830043"/>
              <a:gd name="connsiteY5620" fmla="*/ 1206470 h 6533995"/>
              <a:gd name="connsiteX5621" fmla="*/ 3155531 w 11830043"/>
              <a:gd name="connsiteY5621" fmla="*/ 1216258 h 6533995"/>
              <a:gd name="connsiteX5622" fmla="*/ 3145749 w 11830043"/>
              <a:gd name="connsiteY5622" fmla="*/ 1225984 h 6533995"/>
              <a:gd name="connsiteX5623" fmla="*/ 3136031 w 11830043"/>
              <a:gd name="connsiteY5623" fmla="*/ 1216258 h 6533995"/>
              <a:gd name="connsiteX5624" fmla="*/ 3145749 w 11830043"/>
              <a:gd name="connsiteY5624" fmla="*/ 1206470 h 6533995"/>
              <a:gd name="connsiteX5625" fmla="*/ 3386957 w 11830043"/>
              <a:gd name="connsiteY5625" fmla="*/ 1206467 h 6533995"/>
              <a:gd name="connsiteX5626" fmla="*/ 3396743 w 11830043"/>
              <a:gd name="connsiteY5626" fmla="*/ 1216255 h 6533995"/>
              <a:gd name="connsiteX5627" fmla="*/ 3386957 w 11830043"/>
              <a:gd name="connsiteY5627" fmla="*/ 1225980 h 6533995"/>
              <a:gd name="connsiteX5628" fmla="*/ 3377235 w 11830043"/>
              <a:gd name="connsiteY5628" fmla="*/ 1216255 h 6533995"/>
              <a:gd name="connsiteX5629" fmla="*/ 3386957 w 11830043"/>
              <a:gd name="connsiteY5629" fmla="*/ 1206467 h 6533995"/>
              <a:gd name="connsiteX5630" fmla="*/ 3628211 w 11830043"/>
              <a:gd name="connsiteY5630" fmla="*/ 1206464 h 6533995"/>
              <a:gd name="connsiteX5631" fmla="*/ 3637936 w 11830043"/>
              <a:gd name="connsiteY5631" fmla="*/ 1216251 h 6533995"/>
              <a:gd name="connsiteX5632" fmla="*/ 3628211 w 11830043"/>
              <a:gd name="connsiteY5632" fmla="*/ 1225977 h 6533995"/>
              <a:gd name="connsiteX5633" fmla="*/ 3618429 w 11830043"/>
              <a:gd name="connsiteY5633" fmla="*/ 1216251 h 6533995"/>
              <a:gd name="connsiteX5634" fmla="*/ 3628211 w 11830043"/>
              <a:gd name="connsiteY5634" fmla="*/ 1206464 h 6533995"/>
              <a:gd name="connsiteX5635" fmla="*/ 3869430 w 11830043"/>
              <a:gd name="connsiteY5635" fmla="*/ 1206460 h 6533995"/>
              <a:gd name="connsiteX5636" fmla="*/ 3879147 w 11830043"/>
              <a:gd name="connsiteY5636" fmla="*/ 1216248 h 6533995"/>
              <a:gd name="connsiteX5637" fmla="*/ 3869430 w 11830043"/>
              <a:gd name="connsiteY5637" fmla="*/ 1225973 h 6533995"/>
              <a:gd name="connsiteX5638" fmla="*/ 3859646 w 11830043"/>
              <a:gd name="connsiteY5638" fmla="*/ 1216248 h 6533995"/>
              <a:gd name="connsiteX5639" fmla="*/ 3869430 w 11830043"/>
              <a:gd name="connsiteY5639" fmla="*/ 1206460 h 6533995"/>
              <a:gd name="connsiteX5640" fmla="*/ 4110581 w 11830043"/>
              <a:gd name="connsiteY5640" fmla="*/ 1206457 h 6533995"/>
              <a:gd name="connsiteX5641" fmla="*/ 4120362 w 11830043"/>
              <a:gd name="connsiteY5641" fmla="*/ 1216245 h 6533995"/>
              <a:gd name="connsiteX5642" fmla="*/ 4110581 w 11830043"/>
              <a:gd name="connsiteY5642" fmla="*/ 1225970 h 6533995"/>
              <a:gd name="connsiteX5643" fmla="*/ 4100797 w 11830043"/>
              <a:gd name="connsiteY5643" fmla="*/ 1216245 h 6533995"/>
              <a:gd name="connsiteX5644" fmla="*/ 4110581 w 11830043"/>
              <a:gd name="connsiteY5644" fmla="*/ 1206457 h 6533995"/>
              <a:gd name="connsiteX5645" fmla="*/ 4351806 w 11830043"/>
              <a:gd name="connsiteY5645" fmla="*/ 1206454 h 6533995"/>
              <a:gd name="connsiteX5646" fmla="*/ 4361580 w 11830043"/>
              <a:gd name="connsiteY5646" fmla="*/ 1216241 h 6533995"/>
              <a:gd name="connsiteX5647" fmla="*/ 4351806 w 11830043"/>
              <a:gd name="connsiteY5647" fmla="*/ 1225966 h 6533995"/>
              <a:gd name="connsiteX5648" fmla="*/ 4342006 w 11830043"/>
              <a:gd name="connsiteY5648" fmla="*/ 1216241 h 6533995"/>
              <a:gd name="connsiteX5649" fmla="*/ 4351806 w 11830043"/>
              <a:gd name="connsiteY5649" fmla="*/ 1206454 h 6533995"/>
              <a:gd name="connsiteX5650" fmla="*/ 4593017 w 11830043"/>
              <a:gd name="connsiteY5650" fmla="*/ 1206450 h 6533995"/>
              <a:gd name="connsiteX5651" fmla="*/ 4602795 w 11830043"/>
              <a:gd name="connsiteY5651" fmla="*/ 1216238 h 6533995"/>
              <a:gd name="connsiteX5652" fmla="*/ 4593017 w 11830043"/>
              <a:gd name="connsiteY5652" fmla="*/ 1225963 h 6533995"/>
              <a:gd name="connsiteX5653" fmla="*/ 4583304 w 11830043"/>
              <a:gd name="connsiteY5653" fmla="*/ 1216238 h 6533995"/>
              <a:gd name="connsiteX5654" fmla="*/ 4593017 w 11830043"/>
              <a:gd name="connsiteY5654" fmla="*/ 1206450 h 6533995"/>
              <a:gd name="connsiteX5655" fmla="*/ 4834252 w 11830043"/>
              <a:gd name="connsiteY5655" fmla="*/ 1206447 h 6533995"/>
              <a:gd name="connsiteX5656" fmla="*/ 4844038 w 11830043"/>
              <a:gd name="connsiteY5656" fmla="*/ 1216235 h 6533995"/>
              <a:gd name="connsiteX5657" fmla="*/ 4834252 w 11830043"/>
              <a:gd name="connsiteY5657" fmla="*/ 1225959 h 6533995"/>
              <a:gd name="connsiteX5658" fmla="*/ 4824532 w 11830043"/>
              <a:gd name="connsiteY5658" fmla="*/ 1216235 h 6533995"/>
              <a:gd name="connsiteX5659" fmla="*/ 4834252 w 11830043"/>
              <a:gd name="connsiteY5659" fmla="*/ 1206447 h 6533995"/>
              <a:gd name="connsiteX5660" fmla="*/ 5075485 w 11830043"/>
              <a:gd name="connsiteY5660" fmla="*/ 1206443 h 6533995"/>
              <a:gd name="connsiteX5661" fmla="*/ 5085201 w 11830043"/>
              <a:gd name="connsiteY5661" fmla="*/ 1216231 h 6533995"/>
              <a:gd name="connsiteX5662" fmla="*/ 5075485 w 11830043"/>
              <a:gd name="connsiteY5662" fmla="*/ 1225956 h 6533995"/>
              <a:gd name="connsiteX5663" fmla="*/ 5065704 w 11830043"/>
              <a:gd name="connsiteY5663" fmla="*/ 1216231 h 6533995"/>
              <a:gd name="connsiteX5664" fmla="*/ 5075485 w 11830043"/>
              <a:gd name="connsiteY5664" fmla="*/ 1206443 h 6533995"/>
              <a:gd name="connsiteX5665" fmla="*/ 5316710 w 11830043"/>
              <a:gd name="connsiteY5665" fmla="*/ 1206440 h 6533995"/>
              <a:gd name="connsiteX5666" fmla="*/ 5326429 w 11830043"/>
              <a:gd name="connsiteY5666" fmla="*/ 1216228 h 6533995"/>
              <a:gd name="connsiteX5667" fmla="*/ 5316710 w 11830043"/>
              <a:gd name="connsiteY5667" fmla="*/ 1225953 h 6533995"/>
              <a:gd name="connsiteX5668" fmla="*/ 5306924 w 11830043"/>
              <a:gd name="connsiteY5668" fmla="*/ 1216228 h 6533995"/>
              <a:gd name="connsiteX5669" fmla="*/ 5316710 w 11830043"/>
              <a:gd name="connsiteY5669" fmla="*/ 1206440 h 6533995"/>
              <a:gd name="connsiteX5670" fmla="*/ 5557991 w 11830043"/>
              <a:gd name="connsiteY5670" fmla="*/ 1206437 h 6533995"/>
              <a:gd name="connsiteX5671" fmla="*/ 5567774 w 11830043"/>
              <a:gd name="connsiteY5671" fmla="*/ 1216224 h 6533995"/>
              <a:gd name="connsiteX5672" fmla="*/ 5557991 w 11830043"/>
              <a:gd name="connsiteY5672" fmla="*/ 1225949 h 6533995"/>
              <a:gd name="connsiteX5673" fmla="*/ 5548208 w 11830043"/>
              <a:gd name="connsiteY5673" fmla="*/ 1216224 h 6533995"/>
              <a:gd name="connsiteX5674" fmla="*/ 5557991 w 11830043"/>
              <a:gd name="connsiteY5674" fmla="*/ 1206437 h 6533995"/>
              <a:gd name="connsiteX5675" fmla="*/ 5799205 w 11830043"/>
              <a:gd name="connsiteY5675" fmla="*/ 1206434 h 6533995"/>
              <a:gd name="connsiteX5676" fmla="*/ 5808989 w 11830043"/>
              <a:gd name="connsiteY5676" fmla="*/ 1216221 h 6533995"/>
              <a:gd name="connsiteX5677" fmla="*/ 5799205 w 11830043"/>
              <a:gd name="connsiteY5677" fmla="*/ 1225946 h 6533995"/>
              <a:gd name="connsiteX5678" fmla="*/ 5789486 w 11830043"/>
              <a:gd name="connsiteY5678" fmla="*/ 1216221 h 6533995"/>
              <a:gd name="connsiteX5679" fmla="*/ 5799205 w 11830043"/>
              <a:gd name="connsiteY5679" fmla="*/ 1206434 h 6533995"/>
              <a:gd name="connsiteX5680" fmla="*/ 6040432 w 11830043"/>
              <a:gd name="connsiteY5680" fmla="*/ 1206430 h 6533995"/>
              <a:gd name="connsiteX5681" fmla="*/ 6050216 w 11830043"/>
              <a:gd name="connsiteY5681" fmla="*/ 1216218 h 6533995"/>
              <a:gd name="connsiteX5682" fmla="*/ 6040432 w 11830043"/>
              <a:gd name="connsiteY5682" fmla="*/ 1225942 h 6533995"/>
              <a:gd name="connsiteX5683" fmla="*/ 6030712 w 11830043"/>
              <a:gd name="connsiteY5683" fmla="*/ 1216218 h 6533995"/>
              <a:gd name="connsiteX5684" fmla="*/ 6040432 w 11830043"/>
              <a:gd name="connsiteY5684" fmla="*/ 1206430 h 6533995"/>
              <a:gd name="connsiteX5685" fmla="*/ 6281661 w 11830043"/>
              <a:gd name="connsiteY5685" fmla="*/ 1206427 h 6533995"/>
              <a:gd name="connsiteX5686" fmla="*/ 6291381 w 11830043"/>
              <a:gd name="connsiteY5686" fmla="*/ 1216214 h 6533995"/>
              <a:gd name="connsiteX5687" fmla="*/ 6281661 w 11830043"/>
              <a:gd name="connsiteY5687" fmla="*/ 1225939 h 6533995"/>
              <a:gd name="connsiteX5688" fmla="*/ 6271877 w 11830043"/>
              <a:gd name="connsiteY5688" fmla="*/ 1216214 h 6533995"/>
              <a:gd name="connsiteX5689" fmla="*/ 6281661 w 11830043"/>
              <a:gd name="connsiteY5689" fmla="*/ 1206427 h 6533995"/>
              <a:gd name="connsiteX5690" fmla="*/ 6522889 w 11830043"/>
              <a:gd name="connsiteY5690" fmla="*/ 1206424 h 6533995"/>
              <a:gd name="connsiteX5691" fmla="*/ 6532610 w 11830043"/>
              <a:gd name="connsiteY5691" fmla="*/ 1216211 h 6533995"/>
              <a:gd name="connsiteX5692" fmla="*/ 6522889 w 11830043"/>
              <a:gd name="connsiteY5692" fmla="*/ 1225936 h 6533995"/>
              <a:gd name="connsiteX5693" fmla="*/ 6513105 w 11830043"/>
              <a:gd name="connsiteY5693" fmla="*/ 1216211 h 6533995"/>
              <a:gd name="connsiteX5694" fmla="*/ 6522889 w 11830043"/>
              <a:gd name="connsiteY5694" fmla="*/ 1206424 h 6533995"/>
              <a:gd name="connsiteX5695" fmla="*/ 6764118 w 11830043"/>
              <a:gd name="connsiteY5695" fmla="*/ 1206420 h 6533995"/>
              <a:gd name="connsiteX5696" fmla="*/ 6773902 w 11830043"/>
              <a:gd name="connsiteY5696" fmla="*/ 1216208 h 6533995"/>
              <a:gd name="connsiteX5697" fmla="*/ 6764118 w 11830043"/>
              <a:gd name="connsiteY5697" fmla="*/ 1225932 h 6533995"/>
              <a:gd name="connsiteX5698" fmla="*/ 6754335 w 11830043"/>
              <a:gd name="connsiteY5698" fmla="*/ 1216208 h 6533995"/>
              <a:gd name="connsiteX5699" fmla="*/ 6764118 w 11830043"/>
              <a:gd name="connsiteY5699" fmla="*/ 1206420 h 6533995"/>
              <a:gd name="connsiteX5700" fmla="*/ 7005346 w 11830043"/>
              <a:gd name="connsiteY5700" fmla="*/ 1206417 h 6533995"/>
              <a:gd name="connsiteX5701" fmla="*/ 7015130 w 11830043"/>
              <a:gd name="connsiteY5701" fmla="*/ 1216204 h 6533995"/>
              <a:gd name="connsiteX5702" fmla="*/ 7005346 w 11830043"/>
              <a:gd name="connsiteY5702" fmla="*/ 1225929 h 6533995"/>
              <a:gd name="connsiteX5703" fmla="*/ 6995626 w 11830043"/>
              <a:gd name="connsiteY5703" fmla="*/ 1216204 h 6533995"/>
              <a:gd name="connsiteX5704" fmla="*/ 7005346 w 11830043"/>
              <a:gd name="connsiteY5704" fmla="*/ 1206417 h 6533995"/>
              <a:gd name="connsiteX5705" fmla="*/ 7246575 w 11830043"/>
              <a:gd name="connsiteY5705" fmla="*/ 1206414 h 6533995"/>
              <a:gd name="connsiteX5706" fmla="*/ 7256359 w 11830043"/>
              <a:gd name="connsiteY5706" fmla="*/ 1216201 h 6533995"/>
              <a:gd name="connsiteX5707" fmla="*/ 7246575 w 11830043"/>
              <a:gd name="connsiteY5707" fmla="*/ 1225925 h 6533995"/>
              <a:gd name="connsiteX5708" fmla="*/ 7236855 w 11830043"/>
              <a:gd name="connsiteY5708" fmla="*/ 1216201 h 6533995"/>
              <a:gd name="connsiteX5709" fmla="*/ 7246575 w 11830043"/>
              <a:gd name="connsiteY5709" fmla="*/ 1206414 h 6533995"/>
              <a:gd name="connsiteX5710" fmla="*/ 7487803 w 11830043"/>
              <a:gd name="connsiteY5710" fmla="*/ 1206410 h 6533995"/>
              <a:gd name="connsiteX5711" fmla="*/ 7497524 w 11830043"/>
              <a:gd name="connsiteY5711" fmla="*/ 1216198 h 6533995"/>
              <a:gd name="connsiteX5712" fmla="*/ 7487803 w 11830043"/>
              <a:gd name="connsiteY5712" fmla="*/ 1225922 h 6533995"/>
              <a:gd name="connsiteX5713" fmla="*/ 7478019 w 11830043"/>
              <a:gd name="connsiteY5713" fmla="*/ 1216198 h 6533995"/>
              <a:gd name="connsiteX5714" fmla="*/ 7487803 w 11830043"/>
              <a:gd name="connsiteY5714" fmla="*/ 1206410 h 6533995"/>
              <a:gd name="connsiteX5715" fmla="*/ 7729032 w 11830043"/>
              <a:gd name="connsiteY5715" fmla="*/ 1206407 h 6533995"/>
              <a:gd name="connsiteX5716" fmla="*/ 7738753 w 11830043"/>
              <a:gd name="connsiteY5716" fmla="*/ 1216194 h 6533995"/>
              <a:gd name="connsiteX5717" fmla="*/ 7729032 w 11830043"/>
              <a:gd name="connsiteY5717" fmla="*/ 1225918 h 6533995"/>
              <a:gd name="connsiteX5718" fmla="*/ 7719249 w 11830043"/>
              <a:gd name="connsiteY5718" fmla="*/ 1216194 h 6533995"/>
              <a:gd name="connsiteX5719" fmla="*/ 7729032 w 11830043"/>
              <a:gd name="connsiteY5719" fmla="*/ 1206407 h 6533995"/>
              <a:gd name="connsiteX5720" fmla="*/ 7970260 w 11830043"/>
              <a:gd name="connsiteY5720" fmla="*/ 1206404 h 6533995"/>
              <a:gd name="connsiteX5721" fmla="*/ 7980044 w 11830043"/>
              <a:gd name="connsiteY5721" fmla="*/ 1216191 h 6533995"/>
              <a:gd name="connsiteX5722" fmla="*/ 7970260 w 11830043"/>
              <a:gd name="connsiteY5722" fmla="*/ 1225915 h 6533995"/>
              <a:gd name="connsiteX5723" fmla="*/ 7960477 w 11830043"/>
              <a:gd name="connsiteY5723" fmla="*/ 1216191 h 6533995"/>
              <a:gd name="connsiteX5724" fmla="*/ 7970260 w 11830043"/>
              <a:gd name="connsiteY5724" fmla="*/ 1206404 h 6533995"/>
              <a:gd name="connsiteX5725" fmla="*/ 8211553 w 11830043"/>
              <a:gd name="connsiteY5725" fmla="*/ 1206400 h 6533995"/>
              <a:gd name="connsiteX5726" fmla="*/ 8221273 w 11830043"/>
              <a:gd name="connsiteY5726" fmla="*/ 1216187 h 6533995"/>
              <a:gd name="connsiteX5727" fmla="*/ 8211553 w 11830043"/>
              <a:gd name="connsiteY5727" fmla="*/ 1225912 h 6533995"/>
              <a:gd name="connsiteX5728" fmla="*/ 8201769 w 11830043"/>
              <a:gd name="connsiteY5728" fmla="*/ 1216187 h 6533995"/>
              <a:gd name="connsiteX5729" fmla="*/ 8211553 w 11830043"/>
              <a:gd name="connsiteY5729" fmla="*/ 1206400 h 6533995"/>
              <a:gd name="connsiteX5730" fmla="*/ 8452781 w 11830043"/>
              <a:gd name="connsiteY5730" fmla="*/ 1206397 h 6533995"/>
              <a:gd name="connsiteX5731" fmla="*/ 8462566 w 11830043"/>
              <a:gd name="connsiteY5731" fmla="*/ 1216184 h 6533995"/>
              <a:gd name="connsiteX5732" fmla="*/ 8452781 w 11830043"/>
              <a:gd name="connsiteY5732" fmla="*/ 1225908 h 6533995"/>
              <a:gd name="connsiteX5733" fmla="*/ 8443061 w 11830043"/>
              <a:gd name="connsiteY5733" fmla="*/ 1216184 h 6533995"/>
              <a:gd name="connsiteX5734" fmla="*/ 8452781 w 11830043"/>
              <a:gd name="connsiteY5734" fmla="*/ 1206397 h 6533995"/>
              <a:gd name="connsiteX5735" fmla="*/ 8694009 w 11830043"/>
              <a:gd name="connsiteY5735" fmla="*/ 1206393 h 6533995"/>
              <a:gd name="connsiteX5736" fmla="*/ 8703730 w 11830043"/>
              <a:gd name="connsiteY5736" fmla="*/ 1216181 h 6533995"/>
              <a:gd name="connsiteX5737" fmla="*/ 8694009 w 11830043"/>
              <a:gd name="connsiteY5737" fmla="*/ 1225905 h 6533995"/>
              <a:gd name="connsiteX5738" fmla="*/ 8684289 w 11830043"/>
              <a:gd name="connsiteY5738" fmla="*/ 1216181 h 6533995"/>
              <a:gd name="connsiteX5739" fmla="*/ 8694009 w 11830043"/>
              <a:gd name="connsiteY5739" fmla="*/ 1206393 h 6533995"/>
              <a:gd name="connsiteX5740" fmla="*/ 8935237 w 11830043"/>
              <a:gd name="connsiteY5740" fmla="*/ 1206390 h 6533995"/>
              <a:gd name="connsiteX5741" fmla="*/ 8944958 w 11830043"/>
              <a:gd name="connsiteY5741" fmla="*/ 1216177 h 6533995"/>
              <a:gd name="connsiteX5742" fmla="*/ 8935237 w 11830043"/>
              <a:gd name="connsiteY5742" fmla="*/ 1225902 h 6533995"/>
              <a:gd name="connsiteX5743" fmla="*/ 8925454 w 11830043"/>
              <a:gd name="connsiteY5743" fmla="*/ 1216177 h 6533995"/>
              <a:gd name="connsiteX5744" fmla="*/ 8935237 w 11830043"/>
              <a:gd name="connsiteY5744" fmla="*/ 1206390 h 6533995"/>
              <a:gd name="connsiteX5745" fmla="*/ 9176467 w 11830043"/>
              <a:gd name="connsiteY5745" fmla="*/ 1206387 h 6533995"/>
              <a:gd name="connsiteX5746" fmla="*/ 9186187 w 11830043"/>
              <a:gd name="connsiteY5746" fmla="*/ 1216174 h 6533995"/>
              <a:gd name="connsiteX5747" fmla="*/ 9176467 w 11830043"/>
              <a:gd name="connsiteY5747" fmla="*/ 1225898 h 6533995"/>
              <a:gd name="connsiteX5748" fmla="*/ 9166683 w 11830043"/>
              <a:gd name="connsiteY5748" fmla="*/ 1216174 h 6533995"/>
              <a:gd name="connsiteX5749" fmla="*/ 9176467 w 11830043"/>
              <a:gd name="connsiteY5749" fmla="*/ 1206387 h 6533995"/>
              <a:gd name="connsiteX5750" fmla="*/ 9417695 w 11830043"/>
              <a:gd name="connsiteY5750" fmla="*/ 1206384 h 6533995"/>
              <a:gd name="connsiteX5751" fmla="*/ 9427416 w 11830043"/>
              <a:gd name="connsiteY5751" fmla="*/ 1216171 h 6533995"/>
              <a:gd name="connsiteX5752" fmla="*/ 9417695 w 11830043"/>
              <a:gd name="connsiteY5752" fmla="*/ 1225895 h 6533995"/>
              <a:gd name="connsiteX5753" fmla="*/ 9407911 w 11830043"/>
              <a:gd name="connsiteY5753" fmla="*/ 1216171 h 6533995"/>
              <a:gd name="connsiteX5754" fmla="*/ 9417695 w 11830043"/>
              <a:gd name="connsiteY5754" fmla="*/ 1206384 h 6533995"/>
              <a:gd name="connsiteX5755" fmla="*/ 9649203 w 11830043"/>
              <a:gd name="connsiteY5755" fmla="*/ 965270 h 6533995"/>
              <a:gd name="connsiteX5756" fmla="*/ 9658923 w 11830043"/>
              <a:gd name="connsiteY5756" fmla="*/ 974997 h 6533995"/>
              <a:gd name="connsiteX5757" fmla="*/ 9649203 w 11830043"/>
              <a:gd name="connsiteY5757" fmla="*/ 984785 h 6533995"/>
              <a:gd name="connsiteX5758" fmla="*/ 9639483 w 11830043"/>
              <a:gd name="connsiteY5758" fmla="*/ 974997 h 6533995"/>
              <a:gd name="connsiteX5759" fmla="*/ 9649203 w 11830043"/>
              <a:gd name="connsiteY5759" fmla="*/ 965270 h 6533995"/>
              <a:gd name="connsiteX5760" fmla="*/ 9890432 w 11830043"/>
              <a:gd name="connsiteY5760" fmla="*/ 965267 h 6533995"/>
              <a:gd name="connsiteX5761" fmla="*/ 9900152 w 11830043"/>
              <a:gd name="connsiteY5761" fmla="*/ 974994 h 6533995"/>
              <a:gd name="connsiteX5762" fmla="*/ 9890432 w 11830043"/>
              <a:gd name="connsiteY5762" fmla="*/ 984782 h 6533995"/>
              <a:gd name="connsiteX5763" fmla="*/ 9880648 w 11830043"/>
              <a:gd name="connsiteY5763" fmla="*/ 974994 h 6533995"/>
              <a:gd name="connsiteX5764" fmla="*/ 9890432 w 11830043"/>
              <a:gd name="connsiteY5764" fmla="*/ 965267 h 6533995"/>
              <a:gd name="connsiteX5765" fmla="*/ 10131660 w 11830043"/>
              <a:gd name="connsiteY5765" fmla="*/ 965264 h 6533995"/>
              <a:gd name="connsiteX5766" fmla="*/ 10141444 w 11830043"/>
              <a:gd name="connsiteY5766" fmla="*/ 974991 h 6533995"/>
              <a:gd name="connsiteX5767" fmla="*/ 10131660 w 11830043"/>
              <a:gd name="connsiteY5767" fmla="*/ 984779 h 6533995"/>
              <a:gd name="connsiteX5768" fmla="*/ 10121940 w 11830043"/>
              <a:gd name="connsiteY5768" fmla="*/ 974991 h 6533995"/>
              <a:gd name="connsiteX5769" fmla="*/ 10131660 w 11830043"/>
              <a:gd name="connsiteY5769" fmla="*/ 965264 h 6533995"/>
              <a:gd name="connsiteX5770" fmla="*/ 10372888 w 11830043"/>
              <a:gd name="connsiteY5770" fmla="*/ 965261 h 6533995"/>
              <a:gd name="connsiteX5771" fmla="*/ 10382673 w 11830043"/>
              <a:gd name="connsiteY5771" fmla="*/ 974988 h 6533995"/>
              <a:gd name="connsiteX5772" fmla="*/ 10372888 w 11830043"/>
              <a:gd name="connsiteY5772" fmla="*/ 984776 h 6533995"/>
              <a:gd name="connsiteX5773" fmla="*/ 10363168 w 11830043"/>
              <a:gd name="connsiteY5773" fmla="*/ 974988 h 6533995"/>
              <a:gd name="connsiteX5774" fmla="*/ 10372888 w 11830043"/>
              <a:gd name="connsiteY5774" fmla="*/ 965261 h 6533995"/>
              <a:gd name="connsiteX5775" fmla="*/ 10614116 w 11830043"/>
              <a:gd name="connsiteY5775" fmla="*/ 965258 h 6533995"/>
              <a:gd name="connsiteX5776" fmla="*/ 10623901 w 11830043"/>
              <a:gd name="connsiteY5776" fmla="*/ 974986 h 6533995"/>
              <a:gd name="connsiteX5777" fmla="*/ 10614116 w 11830043"/>
              <a:gd name="connsiteY5777" fmla="*/ 984773 h 6533995"/>
              <a:gd name="connsiteX5778" fmla="*/ 10604396 w 11830043"/>
              <a:gd name="connsiteY5778" fmla="*/ 974986 h 6533995"/>
              <a:gd name="connsiteX5779" fmla="*/ 10614116 w 11830043"/>
              <a:gd name="connsiteY5779" fmla="*/ 965258 h 6533995"/>
              <a:gd name="connsiteX5780" fmla="*/ 10855345 w 11830043"/>
              <a:gd name="connsiteY5780" fmla="*/ 965255 h 6533995"/>
              <a:gd name="connsiteX5781" fmla="*/ 10865065 w 11830043"/>
              <a:gd name="connsiteY5781" fmla="*/ 974983 h 6533995"/>
              <a:gd name="connsiteX5782" fmla="*/ 10855345 w 11830043"/>
              <a:gd name="connsiteY5782" fmla="*/ 984771 h 6533995"/>
              <a:gd name="connsiteX5783" fmla="*/ 10845625 w 11830043"/>
              <a:gd name="connsiteY5783" fmla="*/ 974983 h 6533995"/>
              <a:gd name="connsiteX5784" fmla="*/ 10855345 w 11830043"/>
              <a:gd name="connsiteY5784" fmla="*/ 965255 h 6533995"/>
              <a:gd name="connsiteX5785" fmla="*/ 11096574 w 11830043"/>
              <a:gd name="connsiteY5785" fmla="*/ 965252 h 6533995"/>
              <a:gd name="connsiteX5786" fmla="*/ 11106294 w 11830043"/>
              <a:gd name="connsiteY5786" fmla="*/ 974980 h 6533995"/>
              <a:gd name="connsiteX5787" fmla="*/ 11096574 w 11830043"/>
              <a:gd name="connsiteY5787" fmla="*/ 984768 h 6533995"/>
              <a:gd name="connsiteX5788" fmla="*/ 11086790 w 11830043"/>
              <a:gd name="connsiteY5788" fmla="*/ 974980 h 6533995"/>
              <a:gd name="connsiteX5789" fmla="*/ 11096574 w 11830043"/>
              <a:gd name="connsiteY5789" fmla="*/ 965252 h 6533995"/>
              <a:gd name="connsiteX5790" fmla="*/ 11337802 w 11830043"/>
              <a:gd name="connsiteY5790" fmla="*/ 965250 h 6533995"/>
              <a:gd name="connsiteX5791" fmla="*/ 11347587 w 11830043"/>
              <a:gd name="connsiteY5791" fmla="*/ 974977 h 6533995"/>
              <a:gd name="connsiteX5792" fmla="*/ 11337802 w 11830043"/>
              <a:gd name="connsiteY5792" fmla="*/ 984765 h 6533995"/>
              <a:gd name="connsiteX5793" fmla="*/ 11328082 w 11830043"/>
              <a:gd name="connsiteY5793" fmla="*/ 974977 h 6533995"/>
              <a:gd name="connsiteX5794" fmla="*/ 11337802 w 11830043"/>
              <a:gd name="connsiteY5794" fmla="*/ 965250 h 6533995"/>
              <a:gd name="connsiteX5795" fmla="*/ 11579030 w 11830043"/>
              <a:gd name="connsiteY5795" fmla="*/ 965247 h 6533995"/>
              <a:gd name="connsiteX5796" fmla="*/ 11588815 w 11830043"/>
              <a:gd name="connsiteY5796" fmla="*/ 974974 h 6533995"/>
              <a:gd name="connsiteX5797" fmla="*/ 11579030 w 11830043"/>
              <a:gd name="connsiteY5797" fmla="*/ 984762 h 6533995"/>
              <a:gd name="connsiteX5798" fmla="*/ 11569310 w 11830043"/>
              <a:gd name="connsiteY5798" fmla="*/ 974974 h 6533995"/>
              <a:gd name="connsiteX5799" fmla="*/ 11579030 w 11830043"/>
              <a:gd name="connsiteY5799" fmla="*/ 965247 h 6533995"/>
              <a:gd name="connsiteX5800" fmla="*/ 11820259 w 11830043"/>
              <a:gd name="connsiteY5800" fmla="*/ 965244 h 6533995"/>
              <a:gd name="connsiteX5801" fmla="*/ 11830043 w 11830043"/>
              <a:gd name="connsiteY5801" fmla="*/ 974971 h 6533995"/>
              <a:gd name="connsiteX5802" fmla="*/ 11820259 w 11830043"/>
              <a:gd name="connsiteY5802" fmla="*/ 984759 h 6533995"/>
              <a:gd name="connsiteX5803" fmla="*/ 11810539 w 11830043"/>
              <a:gd name="connsiteY5803" fmla="*/ 974971 h 6533995"/>
              <a:gd name="connsiteX5804" fmla="*/ 11820259 w 11830043"/>
              <a:gd name="connsiteY5804" fmla="*/ 965244 h 6533995"/>
              <a:gd name="connsiteX5805" fmla="*/ 9720 w 11830043"/>
              <a:gd name="connsiteY5805" fmla="*/ 965241 h 6533995"/>
              <a:gd name="connsiteX5806" fmla="*/ 19504 w 11830043"/>
              <a:gd name="connsiteY5806" fmla="*/ 974968 h 6533995"/>
              <a:gd name="connsiteX5807" fmla="*/ 9720 w 11830043"/>
              <a:gd name="connsiteY5807" fmla="*/ 984756 h 6533995"/>
              <a:gd name="connsiteX5808" fmla="*/ 1 w 11830043"/>
              <a:gd name="connsiteY5808" fmla="*/ 974968 h 6533995"/>
              <a:gd name="connsiteX5809" fmla="*/ 9720 w 11830043"/>
              <a:gd name="connsiteY5809" fmla="*/ 965241 h 6533995"/>
              <a:gd name="connsiteX5810" fmla="*/ 251004 w 11830043"/>
              <a:gd name="connsiteY5810" fmla="*/ 965238 h 6533995"/>
              <a:gd name="connsiteX5811" fmla="*/ 260788 w 11830043"/>
              <a:gd name="connsiteY5811" fmla="*/ 974965 h 6533995"/>
              <a:gd name="connsiteX5812" fmla="*/ 251004 w 11830043"/>
              <a:gd name="connsiteY5812" fmla="*/ 984753 h 6533995"/>
              <a:gd name="connsiteX5813" fmla="*/ 241284 w 11830043"/>
              <a:gd name="connsiteY5813" fmla="*/ 974965 h 6533995"/>
              <a:gd name="connsiteX5814" fmla="*/ 251004 w 11830043"/>
              <a:gd name="connsiteY5814" fmla="*/ 965238 h 6533995"/>
              <a:gd name="connsiteX5815" fmla="*/ 492223 w 11830043"/>
              <a:gd name="connsiteY5815" fmla="*/ 965235 h 6533995"/>
              <a:gd name="connsiteX5816" fmla="*/ 501943 w 11830043"/>
              <a:gd name="connsiteY5816" fmla="*/ 974962 h 6533995"/>
              <a:gd name="connsiteX5817" fmla="*/ 492223 w 11830043"/>
              <a:gd name="connsiteY5817" fmla="*/ 984750 h 6533995"/>
              <a:gd name="connsiteX5818" fmla="*/ 482439 w 11830043"/>
              <a:gd name="connsiteY5818" fmla="*/ 974962 h 6533995"/>
              <a:gd name="connsiteX5819" fmla="*/ 492223 w 11830043"/>
              <a:gd name="connsiteY5819" fmla="*/ 965235 h 6533995"/>
              <a:gd name="connsiteX5820" fmla="*/ 733444 w 11830043"/>
              <a:gd name="connsiteY5820" fmla="*/ 965233 h 6533995"/>
              <a:gd name="connsiteX5821" fmla="*/ 743164 w 11830043"/>
              <a:gd name="connsiteY5821" fmla="*/ 974960 h 6533995"/>
              <a:gd name="connsiteX5822" fmla="*/ 733444 w 11830043"/>
              <a:gd name="connsiteY5822" fmla="*/ 984747 h 6533995"/>
              <a:gd name="connsiteX5823" fmla="*/ 723660 w 11830043"/>
              <a:gd name="connsiteY5823" fmla="*/ 974960 h 6533995"/>
              <a:gd name="connsiteX5824" fmla="*/ 733444 w 11830043"/>
              <a:gd name="connsiteY5824" fmla="*/ 965233 h 6533995"/>
              <a:gd name="connsiteX5825" fmla="*/ 974664 w 11830043"/>
              <a:gd name="connsiteY5825" fmla="*/ 965230 h 6533995"/>
              <a:gd name="connsiteX5826" fmla="*/ 984448 w 11830043"/>
              <a:gd name="connsiteY5826" fmla="*/ 974957 h 6533995"/>
              <a:gd name="connsiteX5827" fmla="*/ 974664 w 11830043"/>
              <a:gd name="connsiteY5827" fmla="*/ 984745 h 6533995"/>
              <a:gd name="connsiteX5828" fmla="*/ 964944 w 11830043"/>
              <a:gd name="connsiteY5828" fmla="*/ 974957 h 6533995"/>
              <a:gd name="connsiteX5829" fmla="*/ 974664 w 11830043"/>
              <a:gd name="connsiteY5829" fmla="*/ 965230 h 6533995"/>
              <a:gd name="connsiteX5830" fmla="*/ 1215884 w 11830043"/>
              <a:gd name="connsiteY5830" fmla="*/ 965227 h 6533995"/>
              <a:gd name="connsiteX5831" fmla="*/ 1225668 w 11830043"/>
              <a:gd name="connsiteY5831" fmla="*/ 974954 h 6533995"/>
              <a:gd name="connsiteX5832" fmla="*/ 1215884 w 11830043"/>
              <a:gd name="connsiteY5832" fmla="*/ 984742 h 6533995"/>
              <a:gd name="connsiteX5833" fmla="*/ 1206164 w 11830043"/>
              <a:gd name="connsiteY5833" fmla="*/ 974954 h 6533995"/>
              <a:gd name="connsiteX5834" fmla="*/ 1215884 w 11830043"/>
              <a:gd name="connsiteY5834" fmla="*/ 965227 h 6533995"/>
              <a:gd name="connsiteX5835" fmla="*/ 1457105 w 11830043"/>
              <a:gd name="connsiteY5835" fmla="*/ 965224 h 6533995"/>
              <a:gd name="connsiteX5836" fmla="*/ 1466825 w 11830043"/>
              <a:gd name="connsiteY5836" fmla="*/ 974951 h 6533995"/>
              <a:gd name="connsiteX5837" fmla="*/ 1457105 w 11830043"/>
              <a:gd name="connsiteY5837" fmla="*/ 984739 h 6533995"/>
              <a:gd name="connsiteX5838" fmla="*/ 1447322 w 11830043"/>
              <a:gd name="connsiteY5838" fmla="*/ 974951 h 6533995"/>
              <a:gd name="connsiteX5839" fmla="*/ 1457105 w 11830043"/>
              <a:gd name="connsiteY5839" fmla="*/ 965224 h 6533995"/>
              <a:gd name="connsiteX5840" fmla="*/ 1698330 w 11830043"/>
              <a:gd name="connsiteY5840" fmla="*/ 965221 h 6533995"/>
              <a:gd name="connsiteX5841" fmla="*/ 1708116 w 11830043"/>
              <a:gd name="connsiteY5841" fmla="*/ 974948 h 6533995"/>
              <a:gd name="connsiteX5842" fmla="*/ 1698330 w 11830043"/>
              <a:gd name="connsiteY5842" fmla="*/ 984736 h 6533995"/>
              <a:gd name="connsiteX5843" fmla="*/ 1688545 w 11830043"/>
              <a:gd name="connsiteY5843" fmla="*/ 974948 h 6533995"/>
              <a:gd name="connsiteX5844" fmla="*/ 1698330 w 11830043"/>
              <a:gd name="connsiteY5844" fmla="*/ 965221 h 6533995"/>
              <a:gd name="connsiteX5845" fmla="*/ 1939580 w 11830043"/>
              <a:gd name="connsiteY5845" fmla="*/ 965219 h 6533995"/>
              <a:gd name="connsiteX5846" fmla="*/ 1949363 w 11830043"/>
              <a:gd name="connsiteY5846" fmla="*/ 974945 h 6533995"/>
              <a:gd name="connsiteX5847" fmla="*/ 1939580 w 11830043"/>
              <a:gd name="connsiteY5847" fmla="*/ 984733 h 6533995"/>
              <a:gd name="connsiteX5848" fmla="*/ 1929859 w 11830043"/>
              <a:gd name="connsiteY5848" fmla="*/ 974945 h 6533995"/>
              <a:gd name="connsiteX5849" fmla="*/ 1939580 w 11830043"/>
              <a:gd name="connsiteY5849" fmla="*/ 965219 h 6533995"/>
              <a:gd name="connsiteX5850" fmla="*/ 2180788 w 11830043"/>
              <a:gd name="connsiteY5850" fmla="*/ 965216 h 6533995"/>
              <a:gd name="connsiteX5851" fmla="*/ 2190577 w 11830043"/>
              <a:gd name="connsiteY5851" fmla="*/ 974942 h 6533995"/>
              <a:gd name="connsiteX5852" fmla="*/ 2180788 w 11830043"/>
              <a:gd name="connsiteY5852" fmla="*/ 984730 h 6533995"/>
              <a:gd name="connsiteX5853" fmla="*/ 2171083 w 11830043"/>
              <a:gd name="connsiteY5853" fmla="*/ 974942 h 6533995"/>
              <a:gd name="connsiteX5854" fmla="*/ 2180788 w 11830043"/>
              <a:gd name="connsiteY5854" fmla="*/ 965216 h 6533995"/>
              <a:gd name="connsiteX5855" fmla="*/ 2422035 w 11830043"/>
              <a:gd name="connsiteY5855" fmla="*/ 965213 h 6533995"/>
              <a:gd name="connsiteX5856" fmla="*/ 2431752 w 11830043"/>
              <a:gd name="connsiteY5856" fmla="*/ 974940 h 6533995"/>
              <a:gd name="connsiteX5857" fmla="*/ 2422035 w 11830043"/>
              <a:gd name="connsiteY5857" fmla="*/ 984727 h 6533995"/>
              <a:gd name="connsiteX5858" fmla="*/ 2412255 w 11830043"/>
              <a:gd name="connsiteY5858" fmla="*/ 974940 h 6533995"/>
              <a:gd name="connsiteX5859" fmla="*/ 2422035 w 11830043"/>
              <a:gd name="connsiteY5859" fmla="*/ 965213 h 6533995"/>
              <a:gd name="connsiteX5860" fmla="*/ 2663272 w 11830043"/>
              <a:gd name="connsiteY5860" fmla="*/ 965210 h 6533995"/>
              <a:gd name="connsiteX5861" fmla="*/ 2672996 w 11830043"/>
              <a:gd name="connsiteY5861" fmla="*/ 974937 h 6533995"/>
              <a:gd name="connsiteX5862" fmla="*/ 2663272 w 11830043"/>
              <a:gd name="connsiteY5862" fmla="*/ 984724 h 6533995"/>
              <a:gd name="connsiteX5863" fmla="*/ 2653490 w 11830043"/>
              <a:gd name="connsiteY5863" fmla="*/ 974937 h 6533995"/>
              <a:gd name="connsiteX5864" fmla="*/ 2663272 w 11830043"/>
              <a:gd name="connsiteY5864" fmla="*/ 965210 h 6533995"/>
              <a:gd name="connsiteX5865" fmla="*/ 2904570 w 11830043"/>
              <a:gd name="connsiteY5865" fmla="*/ 965208 h 6533995"/>
              <a:gd name="connsiteX5866" fmla="*/ 2914353 w 11830043"/>
              <a:gd name="connsiteY5866" fmla="*/ 974934 h 6533995"/>
              <a:gd name="connsiteX5867" fmla="*/ 2904570 w 11830043"/>
              <a:gd name="connsiteY5867" fmla="*/ 984721 h 6533995"/>
              <a:gd name="connsiteX5868" fmla="*/ 2894789 w 11830043"/>
              <a:gd name="connsiteY5868" fmla="*/ 974934 h 6533995"/>
              <a:gd name="connsiteX5869" fmla="*/ 2904570 w 11830043"/>
              <a:gd name="connsiteY5869" fmla="*/ 965208 h 6533995"/>
              <a:gd name="connsiteX5870" fmla="*/ 3145749 w 11830043"/>
              <a:gd name="connsiteY5870" fmla="*/ 965205 h 6533995"/>
              <a:gd name="connsiteX5871" fmla="*/ 3155531 w 11830043"/>
              <a:gd name="connsiteY5871" fmla="*/ 974931 h 6533995"/>
              <a:gd name="connsiteX5872" fmla="*/ 3145749 w 11830043"/>
              <a:gd name="connsiteY5872" fmla="*/ 984719 h 6533995"/>
              <a:gd name="connsiteX5873" fmla="*/ 3136031 w 11830043"/>
              <a:gd name="connsiteY5873" fmla="*/ 974931 h 6533995"/>
              <a:gd name="connsiteX5874" fmla="*/ 3145749 w 11830043"/>
              <a:gd name="connsiteY5874" fmla="*/ 965205 h 6533995"/>
              <a:gd name="connsiteX5875" fmla="*/ 3386957 w 11830043"/>
              <a:gd name="connsiteY5875" fmla="*/ 965202 h 6533995"/>
              <a:gd name="connsiteX5876" fmla="*/ 3396743 w 11830043"/>
              <a:gd name="connsiteY5876" fmla="*/ 974928 h 6533995"/>
              <a:gd name="connsiteX5877" fmla="*/ 3386957 w 11830043"/>
              <a:gd name="connsiteY5877" fmla="*/ 984716 h 6533995"/>
              <a:gd name="connsiteX5878" fmla="*/ 3377235 w 11830043"/>
              <a:gd name="connsiteY5878" fmla="*/ 974928 h 6533995"/>
              <a:gd name="connsiteX5879" fmla="*/ 3386957 w 11830043"/>
              <a:gd name="connsiteY5879" fmla="*/ 965202 h 6533995"/>
              <a:gd name="connsiteX5880" fmla="*/ 3628211 w 11830043"/>
              <a:gd name="connsiteY5880" fmla="*/ 965199 h 6533995"/>
              <a:gd name="connsiteX5881" fmla="*/ 3637930 w 11830043"/>
              <a:gd name="connsiteY5881" fmla="*/ 974925 h 6533995"/>
              <a:gd name="connsiteX5882" fmla="*/ 3628211 w 11830043"/>
              <a:gd name="connsiteY5882" fmla="*/ 984713 h 6533995"/>
              <a:gd name="connsiteX5883" fmla="*/ 3618429 w 11830043"/>
              <a:gd name="connsiteY5883" fmla="*/ 974925 h 6533995"/>
              <a:gd name="connsiteX5884" fmla="*/ 3628211 w 11830043"/>
              <a:gd name="connsiteY5884" fmla="*/ 965199 h 6533995"/>
              <a:gd name="connsiteX5885" fmla="*/ 3869430 w 11830043"/>
              <a:gd name="connsiteY5885" fmla="*/ 965197 h 6533995"/>
              <a:gd name="connsiteX5886" fmla="*/ 3879147 w 11830043"/>
              <a:gd name="connsiteY5886" fmla="*/ 974923 h 6533995"/>
              <a:gd name="connsiteX5887" fmla="*/ 3869430 w 11830043"/>
              <a:gd name="connsiteY5887" fmla="*/ 984710 h 6533995"/>
              <a:gd name="connsiteX5888" fmla="*/ 3859645 w 11830043"/>
              <a:gd name="connsiteY5888" fmla="*/ 974923 h 6533995"/>
              <a:gd name="connsiteX5889" fmla="*/ 3869430 w 11830043"/>
              <a:gd name="connsiteY5889" fmla="*/ 965197 h 6533995"/>
              <a:gd name="connsiteX5890" fmla="*/ 4110581 w 11830043"/>
              <a:gd name="connsiteY5890" fmla="*/ 965194 h 6533995"/>
              <a:gd name="connsiteX5891" fmla="*/ 4120362 w 11830043"/>
              <a:gd name="connsiteY5891" fmla="*/ 974920 h 6533995"/>
              <a:gd name="connsiteX5892" fmla="*/ 4110581 w 11830043"/>
              <a:gd name="connsiteY5892" fmla="*/ 984707 h 6533995"/>
              <a:gd name="connsiteX5893" fmla="*/ 4100797 w 11830043"/>
              <a:gd name="connsiteY5893" fmla="*/ 974920 h 6533995"/>
              <a:gd name="connsiteX5894" fmla="*/ 4110581 w 11830043"/>
              <a:gd name="connsiteY5894" fmla="*/ 965194 h 6533995"/>
              <a:gd name="connsiteX5895" fmla="*/ 4351806 w 11830043"/>
              <a:gd name="connsiteY5895" fmla="*/ 965191 h 6533995"/>
              <a:gd name="connsiteX5896" fmla="*/ 4361580 w 11830043"/>
              <a:gd name="connsiteY5896" fmla="*/ 974917 h 6533995"/>
              <a:gd name="connsiteX5897" fmla="*/ 4351806 w 11830043"/>
              <a:gd name="connsiteY5897" fmla="*/ 984704 h 6533995"/>
              <a:gd name="connsiteX5898" fmla="*/ 4342006 w 11830043"/>
              <a:gd name="connsiteY5898" fmla="*/ 974917 h 6533995"/>
              <a:gd name="connsiteX5899" fmla="*/ 4351806 w 11830043"/>
              <a:gd name="connsiteY5899" fmla="*/ 965191 h 6533995"/>
              <a:gd name="connsiteX5900" fmla="*/ 4593017 w 11830043"/>
              <a:gd name="connsiteY5900" fmla="*/ 965189 h 6533995"/>
              <a:gd name="connsiteX5901" fmla="*/ 4602795 w 11830043"/>
              <a:gd name="connsiteY5901" fmla="*/ 974914 h 6533995"/>
              <a:gd name="connsiteX5902" fmla="*/ 4593017 w 11830043"/>
              <a:gd name="connsiteY5902" fmla="*/ 984701 h 6533995"/>
              <a:gd name="connsiteX5903" fmla="*/ 4583304 w 11830043"/>
              <a:gd name="connsiteY5903" fmla="*/ 974914 h 6533995"/>
              <a:gd name="connsiteX5904" fmla="*/ 4593017 w 11830043"/>
              <a:gd name="connsiteY5904" fmla="*/ 965189 h 6533995"/>
              <a:gd name="connsiteX5905" fmla="*/ 4834252 w 11830043"/>
              <a:gd name="connsiteY5905" fmla="*/ 965186 h 6533995"/>
              <a:gd name="connsiteX5906" fmla="*/ 4844038 w 11830043"/>
              <a:gd name="connsiteY5906" fmla="*/ 974911 h 6533995"/>
              <a:gd name="connsiteX5907" fmla="*/ 4834252 w 11830043"/>
              <a:gd name="connsiteY5907" fmla="*/ 984698 h 6533995"/>
              <a:gd name="connsiteX5908" fmla="*/ 4824532 w 11830043"/>
              <a:gd name="connsiteY5908" fmla="*/ 974911 h 6533995"/>
              <a:gd name="connsiteX5909" fmla="*/ 4834252 w 11830043"/>
              <a:gd name="connsiteY5909" fmla="*/ 965186 h 6533995"/>
              <a:gd name="connsiteX5910" fmla="*/ 5075485 w 11830043"/>
              <a:gd name="connsiteY5910" fmla="*/ 965183 h 6533995"/>
              <a:gd name="connsiteX5911" fmla="*/ 5085201 w 11830043"/>
              <a:gd name="connsiteY5911" fmla="*/ 974908 h 6533995"/>
              <a:gd name="connsiteX5912" fmla="*/ 5075485 w 11830043"/>
              <a:gd name="connsiteY5912" fmla="*/ 984695 h 6533995"/>
              <a:gd name="connsiteX5913" fmla="*/ 5065704 w 11830043"/>
              <a:gd name="connsiteY5913" fmla="*/ 974908 h 6533995"/>
              <a:gd name="connsiteX5914" fmla="*/ 5075485 w 11830043"/>
              <a:gd name="connsiteY5914" fmla="*/ 965183 h 6533995"/>
              <a:gd name="connsiteX5915" fmla="*/ 5316710 w 11830043"/>
              <a:gd name="connsiteY5915" fmla="*/ 965180 h 6533995"/>
              <a:gd name="connsiteX5916" fmla="*/ 5326429 w 11830043"/>
              <a:gd name="connsiteY5916" fmla="*/ 974905 h 6533995"/>
              <a:gd name="connsiteX5917" fmla="*/ 5316710 w 11830043"/>
              <a:gd name="connsiteY5917" fmla="*/ 984693 h 6533995"/>
              <a:gd name="connsiteX5918" fmla="*/ 5306924 w 11830043"/>
              <a:gd name="connsiteY5918" fmla="*/ 974905 h 6533995"/>
              <a:gd name="connsiteX5919" fmla="*/ 5316710 w 11830043"/>
              <a:gd name="connsiteY5919" fmla="*/ 965180 h 6533995"/>
              <a:gd name="connsiteX5920" fmla="*/ 5557991 w 11830043"/>
              <a:gd name="connsiteY5920" fmla="*/ 965177 h 6533995"/>
              <a:gd name="connsiteX5921" fmla="*/ 5567774 w 11830043"/>
              <a:gd name="connsiteY5921" fmla="*/ 974902 h 6533995"/>
              <a:gd name="connsiteX5922" fmla="*/ 5557991 w 11830043"/>
              <a:gd name="connsiteY5922" fmla="*/ 984690 h 6533995"/>
              <a:gd name="connsiteX5923" fmla="*/ 5548208 w 11830043"/>
              <a:gd name="connsiteY5923" fmla="*/ 974902 h 6533995"/>
              <a:gd name="connsiteX5924" fmla="*/ 5557991 w 11830043"/>
              <a:gd name="connsiteY5924" fmla="*/ 965177 h 6533995"/>
              <a:gd name="connsiteX5925" fmla="*/ 5799205 w 11830043"/>
              <a:gd name="connsiteY5925" fmla="*/ 965174 h 6533995"/>
              <a:gd name="connsiteX5926" fmla="*/ 5808989 w 11830043"/>
              <a:gd name="connsiteY5926" fmla="*/ 974899 h 6533995"/>
              <a:gd name="connsiteX5927" fmla="*/ 5799205 w 11830043"/>
              <a:gd name="connsiteY5927" fmla="*/ 984687 h 6533995"/>
              <a:gd name="connsiteX5928" fmla="*/ 5789486 w 11830043"/>
              <a:gd name="connsiteY5928" fmla="*/ 974899 h 6533995"/>
              <a:gd name="connsiteX5929" fmla="*/ 5799205 w 11830043"/>
              <a:gd name="connsiteY5929" fmla="*/ 965174 h 6533995"/>
              <a:gd name="connsiteX5930" fmla="*/ 6040432 w 11830043"/>
              <a:gd name="connsiteY5930" fmla="*/ 965172 h 6533995"/>
              <a:gd name="connsiteX5931" fmla="*/ 6050216 w 11830043"/>
              <a:gd name="connsiteY5931" fmla="*/ 974897 h 6533995"/>
              <a:gd name="connsiteX5932" fmla="*/ 6040432 w 11830043"/>
              <a:gd name="connsiteY5932" fmla="*/ 984684 h 6533995"/>
              <a:gd name="connsiteX5933" fmla="*/ 6030712 w 11830043"/>
              <a:gd name="connsiteY5933" fmla="*/ 974897 h 6533995"/>
              <a:gd name="connsiteX5934" fmla="*/ 6040432 w 11830043"/>
              <a:gd name="connsiteY5934" fmla="*/ 965172 h 6533995"/>
              <a:gd name="connsiteX5935" fmla="*/ 6281661 w 11830043"/>
              <a:gd name="connsiteY5935" fmla="*/ 965169 h 6533995"/>
              <a:gd name="connsiteX5936" fmla="*/ 6291381 w 11830043"/>
              <a:gd name="connsiteY5936" fmla="*/ 974894 h 6533995"/>
              <a:gd name="connsiteX5937" fmla="*/ 6281661 w 11830043"/>
              <a:gd name="connsiteY5937" fmla="*/ 984681 h 6533995"/>
              <a:gd name="connsiteX5938" fmla="*/ 6271877 w 11830043"/>
              <a:gd name="connsiteY5938" fmla="*/ 974894 h 6533995"/>
              <a:gd name="connsiteX5939" fmla="*/ 6281661 w 11830043"/>
              <a:gd name="connsiteY5939" fmla="*/ 965169 h 6533995"/>
              <a:gd name="connsiteX5940" fmla="*/ 6522889 w 11830043"/>
              <a:gd name="connsiteY5940" fmla="*/ 965166 h 6533995"/>
              <a:gd name="connsiteX5941" fmla="*/ 6532610 w 11830043"/>
              <a:gd name="connsiteY5941" fmla="*/ 974891 h 6533995"/>
              <a:gd name="connsiteX5942" fmla="*/ 6522889 w 11830043"/>
              <a:gd name="connsiteY5942" fmla="*/ 984678 h 6533995"/>
              <a:gd name="connsiteX5943" fmla="*/ 6513105 w 11830043"/>
              <a:gd name="connsiteY5943" fmla="*/ 974891 h 6533995"/>
              <a:gd name="connsiteX5944" fmla="*/ 6522889 w 11830043"/>
              <a:gd name="connsiteY5944" fmla="*/ 965166 h 6533995"/>
              <a:gd name="connsiteX5945" fmla="*/ 6764118 w 11830043"/>
              <a:gd name="connsiteY5945" fmla="*/ 965163 h 6533995"/>
              <a:gd name="connsiteX5946" fmla="*/ 6773902 w 11830043"/>
              <a:gd name="connsiteY5946" fmla="*/ 974888 h 6533995"/>
              <a:gd name="connsiteX5947" fmla="*/ 6764118 w 11830043"/>
              <a:gd name="connsiteY5947" fmla="*/ 984675 h 6533995"/>
              <a:gd name="connsiteX5948" fmla="*/ 6754335 w 11830043"/>
              <a:gd name="connsiteY5948" fmla="*/ 974888 h 6533995"/>
              <a:gd name="connsiteX5949" fmla="*/ 6764118 w 11830043"/>
              <a:gd name="connsiteY5949" fmla="*/ 965163 h 6533995"/>
              <a:gd name="connsiteX5950" fmla="*/ 7005346 w 11830043"/>
              <a:gd name="connsiteY5950" fmla="*/ 965161 h 6533995"/>
              <a:gd name="connsiteX5951" fmla="*/ 7015130 w 11830043"/>
              <a:gd name="connsiteY5951" fmla="*/ 974885 h 6533995"/>
              <a:gd name="connsiteX5952" fmla="*/ 7005346 w 11830043"/>
              <a:gd name="connsiteY5952" fmla="*/ 984672 h 6533995"/>
              <a:gd name="connsiteX5953" fmla="*/ 6995626 w 11830043"/>
              <a:gd name="connsiteY5953" fmla="*/ 974885 h 6533995"/>
              <a:gd name="connsiteX5954" fmla="*/ 7005346 w 11830043"/>
              <a:gd name="connsiteY5954" fmla="*/ 965161 h 6533995"/>
              <a:gd name="connsiteX5955" fmla="*/ 7246575 w 11830043"/>
              <a:gd name="connsiteY5955" fmla="*/ 965158 h 6533995"/>
              <a:gd name="connsiteX5956" fmla="*/ 7256359 w 11830043"/>
              <a:gd name="connsiteY5956" fmla="*/ 974882 h 6533995"/>
              <a:gd name="connsiteX5957" fmla="*/ 7246575 w 11830043"/>
              <a:gd name="connsiteY5957" fmla="*/ 984669 h 6533995"/>
              <a:gd name="connsiteX5958" fmla="*/ 7236855 w 11830043"/>
              <a:gd name="connsiteY5958" fmla="*/ 974882 h 6533995"/>
              <a:gd name="connsiteX5959" fmla="*/ 7246575 w 11830043"/>
              <a:gd name="connsiteY5959" fmla="*/ 965158 h 6533995"/>
              <a:gd name="connsiteX5960" fmla="*/ 7487803 w 11830043"/>
              <a:gd name="connsiteY5960" fmla="*/ 965155 h 6533995"/>
              <a:gd name="connsiteX5961" fmla="*/ 7497524 w 11830043"/>
              <a:gd name="connsiteY5961" fmla="*/ 974879 h 6533995"/>
              <a:gd name="connsiteX5962" fmla="*/ 7487803 w 11830043"/>
              <a:gd name="connsiteY5962" fmla="*/ 984666 h 6533995"/>
              <a:gd name="connsiteX5963" fmla="*/ 7478019 w 11830043"/>
              <a:gd name="connsiteY5963" fmla="*/ 974879 h 6533995"/>
              <a:gd name="connsiteX5964" fmla="*/ 7487803 w 11830043"/>
              <a:gd name="connsiteY5964" fmla="*/ 965155 h 6533995"/>
              <a:gd name="connsiteX5965" fmla="*/ 7729032 w 11830043"/>
              <a:gd name="connsiteY5965" fmla="*/ 965152 h 6533995"/>
              <a:gd name="connsiteX5966" fmla="*/ 7738753 w 11830043"/>
              <a:gd name="connsiteY5966" fmla="*/ 974877 h 6533995"/>
              <a:gd name="connsiteX5967" fmla="*/ 7729032 w 11830043"/>
              <a:gd name="connsiteY5967" fmla="*/ 984664 h 6533995"/>
              <a:gd name="connsiteX5968" fmla="*/ 7719249 w 11830043"/>
              <a:gd name="connsiteY5968" fmla="*/ 974877 h 6533995"/>
              <a:gd name="connsiteX5969" fmla="*/ 7729032 w 11830043"/>
              <a:gd name="connsiteY5969" fmla="*/ 965152 h 6533995"/>
              <a:gd name="connsiteX5970" fmla="*/ 7970260 w 11830043"/>
              <a:gd name="connsiteY5970" fmla="*/ 965150 h 6533995"/>
              <a:gd name="connsiteX5971" fmla="*/ 7980044 w 11830043"/>
              <a:gd name="connsiteY5971" fmla="*/ 974874 h 6533995"/>
              <a:gd name="connsiteX5972" fmla="*/ 7970260 w 11830043"/>
              <a:gd name="connsiteY5972" fmla="*/ 984661 h 6533995"/>
              <a:gd name="connsiteX5973" fmla="*/ 7960477 w 11830043"/>
              <a:gd name="connsiteY5973" fmla="*/ 974874 h 6533995"/>
              <a:gd name="connsiteX5974" fmla="*/ 7970260 w 11830043"/>
              <a:gd name="connsiteY5974" fmla="*/ 965150 h 6533995"/>
              <a:gd name="connsiteX5975" fmla="*/ 8211553 w 11830043"/>
              <a:gd name="connsiteY5975" fmla="*/ 965147 h 6533995"/>
              <a:gd name="connsiteX5976" fmla="*/ 8221273 w 11830043"/>
              <a:gd name="connsiteY5976" fmla="*/ 974871 h 6533995"/>
              <a:gd name="connsiteX5977" fmla="*/ 8211553 w 11830043"/>
              <a:gd name="connsiteY5977" fmla="*/ 984658 h 6533995"/>
              <a:gd name="connsiteX5978" fmla="*/ 8201769 w 11830043"/>
              <a:gd name="connsiteY5978" fmla="*/ 974871 h 6533995"/>
              <a:gd name="connsiteX5979" fmla="*/ 8211553 w 11830043"/>
              <a:gd name="connsiteY5979" fmla="*/ 965147 h 6533995"/>
              <a:gd name="connsiteX5980" fmla="*/ 8452781 w 11830043"/>
              <a:gd name="connsiteY5980" fmla="*/ 965144 h 6533995"/>
              <a:gd name="connsiteX5981" fmla="*/ 8462566 w 11830043"/>
              <a:gd name="connsiteY5981" fmla="*/ 974868 h 6533995"/>
              <a:gd name="connsiteX5982" fmla="*/ 8452781 w 11830043"/>
              <a:gd name="connsiteY5982" fmla="*/ 984655 h 6533995"/>
              <a:gd name="connsiteX5983" fmla="*/ 8443061 w 11830043"/>
              <a:gd name="connsiteY5983" fmla="*/ 974868 h 6533995"/>
              <a:gd name="connsiteX5984" fmla="*/ 8452781 w 11830043"/>
              <a:gd name="connsiteY5984" fmla="*/ 965144 h 6533995"/>
              <a:gd name="connsiteX5985" fmla="*/ 8694009 w 11830043"/>
              <a:gd name="connsiteY5985" fmla="*/ 965141 h 6533995"/>
              <a:gd name="connsiteX5986" fmla="*/ 8703730 w 11830043"/>
              <a:gd name="connsiteY5986" fmla="*/ 974865 h 6533995"/>
              <a:gd name="connsiteX5987" fmla="*/ 8694009 w 11830043"/>
              <a:gd name="connsiteY5987" fmla="*/ 984652 h 6533995"/>
              <a:gd name="connsiteX5988" fmla="*/ 8684289 w 11830043"/>
              <a:gd name="connsiteY5988" fmla="*/ 974865 h 6533995"/>
              <a:gd name="connsiteX5989" fmla="*/ 8694009 w 11830043"/>
              <a:gd name="connsiteY5989" fmla="*/ 965141 h 6533995"/>
              <a:gd name="connsiteX5990" fmla="*/ 8935237 w 11830043"/>
              <a:gd name="connsiteY5990" fmla="*/ 965138 h 6533995"/>
              <a:gd name="connsiteX5991" fmla="*/ 8944958 w 11830043"/>
              <a:gd name="connsiteY5991" fmla="*/ 974862 h 6533995"/>
              <a:gd name="connsiteX5992" fmla="*/ 8935237 w 11830043"/>
              <a:gd name="connsiteY5992" fmla="*/ 984649 h 6533995"/>
              <a:gd name="connsiteX5993" fmla="*/ 8925454 w 11830043"/>
              <a:gd name="connsiteY5993" fmla="*/ 974862 h 6533995"/>
              <a:gd name="connsiteX5994" fmla="*/ 8935237 w 11830043"/>
              <a:gd name="connsiteY5994" fmla="*/ 965138 h 6533995"/>
              <a:gd name="connsiteX5995" fmla="*/ 9176467 w 11830043"/>
              <a:gd name="connsiteY5995" fmla="*/ 965135 h 6533995"/>
              <a:gd name="connsiteX5996" fmla="*/ 9186187 w 11830043"/>
              <a:gd name="connsiteY5996" fmla="*/ 974859 h 6533995"/>
              <a:gd name="connsiteX5997" fmla="*/ 9176467 w 11830043"/>
              <a:gd name="connsiteY5997" fmla="*/ 984646 h 6533995"/>
              <a:gd name="connsiteX5998" fmla="*/ 9166683 w 11830043"/>
              <a:gd name="connsiteY5998" fmla="*/ 974859 h 6533995"/>
              <a:gd name="connsiteX5999" fmla="*/ 9176467 w 11830043"/>
              <a:gd name="connsiteY5999" fmla="*/ 965135 h 6533995"/>
              <a:gd name="connsiteX6000" fmla="*/ 9417695 w 11830043"/>
              <a:gd name="connsiteY6000" fmla="*/ 965133 h 6533995"/>
              <a:gd name="connsiteX6001" fmla="*/ 9427416 w 11830043"/>
              <a:gd name="connsiteY6001" fmla="*/ 974857 h 6533995"/>
              <a:gd name="connsiteX6002" fmla="*/ 9417695 w 11830043"/>
              <a:gd name="connsiteY6002" fmla="*/ 984643 h 6533995"/>
              <a:gd name="connsiteX6003" fmla="*/ 9407911 w 11830043"/>
              <a:gd name="connsiteY6003" fmla="*/ 974857 h 6533995"/>
              <a:gd name="connsiteX6004" fmla="*/ 9417695 w 11830043"/>
              <a:gd name="connsiteY6004" fmla="*/ 965133 h 6533995"/>
              <a:gd name="connsiteX6005" fmla="*/ 9649203 w 11830043"/>
              <a:gd name="connsiteY6005" fmla="*/ 723936 h 6533995"/>
              <a:gd name="connsiteX6006" fmla="*/ 9658923 w 11830043"/>
              <a:gd name="connsiteY6006" fmla="*/ 733721 h 6533995"/>
              <a:gd name="connsiteX6007" fmla="*/ 9649203 w 11830043"/>
              <a:gd name="connsiteY6007" fmla="*/ 743445 h 6533995"/>
              <a:gd name="connsiteX6008" fmla="*/ 9639483 w 11830043"/>
              <a:gd name="connsiteY6008" fmla="*/ 733721 h 6533995"/>
              <a:gd name="connsiteX6009" fmla="*/ 9649203 w 11830043"/>
              <a:gd name="connsiteY6009" fmla="*/ 723936 h 6533995"/>
              <a:gd name="connsiteX6010" fmla="*/ 9890432 w 11830043"/>
              <a:gd name="connsiteY6010" fmla="*/ 723934 h 6533995"/>
              <a:gd name="connsiteX6011" fmla="*/ 9900152 w 11830043"/>
              <a:gd name="connsiteY6011" fmla="*/ 733719 h 6533995"/>
              <a:gd name="connsiteX6012" fmla="*/ 9890432 w 11830043"/>
              <a:gd name="connsiteY6012" fmla="*/ 743443 h 6533995"/>
              <a:gd name="connsiteX6013" fmla="*/ 9880648 w 11830043"/>
              <a:gd name="connsiteY6013" fmla="*/ 733719 h 6533995"/>
              <a:gd name="connsiteX6014" fmla="*/ 9890432 w 11830043"/>
              <a:gd name="connsiteY6014" fmla="*/ 723934 h 6533995"/>
              <a:gd name="connsiteX6015" fmla="*/ 10131660 w 11830043"/>
              <a:gd name="connsiteY6015" fmla="*/ 723931 h 6533995"/>
              <a:gd name="connsiteX6016" fmla="*/ 10141444 w 11830043"/>
              <a:gd name="connsiteY6016" fmla="*/ 733716 h 6533995"/>
              <a:gd name="connsiteX6017" fmla="*/ 10131660 w 11830043"/>
              <a:gd name="connsiteY6017" fmla="*/ 743441 h 6533995"/>
              <a:gd name="connsiteX6018" fmla="*/ 10121940 w 11830043"/>
              <a:gd name="connsiteY6018" fmla="*/ 733716 h 6533995"/>
              <a:gd name="connsiteX6019" fmla="*/ 10131660 w 11830043"/>
              <a:gd name="connsiteY6019" fmla="*/ 723931 h 6533995"/>
              <a:gd name="connsiteX6020" fmla="*/ 10372888 w 11830043"/>
              <a:gd name="connsiteY6020" fmla="*/ 723929 h 6533995"/>
              <a:gd name="connsiteX6021" fmla="*/ 10382673 w 11830043"/>
              <a:gd name="connsiteY6021" fmla="*/ 733714 h 6533995"/>
              <a:gd name="connsiteX6022" fmla="*/ 10372888 w 11830043"/>
              <a:gd name="connsiteY6022" fmla="*/ 743438 h 6533995"/>
              <a:gd name="connsiteX6023" fmla="*/ 10363168 w 11830043"/>
              <a:gd name="connsiteY6023" fmla="*/ 733714 h 6533995"/>
              <a:gd name="connsiteX6024" fmla="*/ 10372888 w 11830043"/>
              <a:gd name="connsiteY6024" fmla="*/ 723929 h 6533995"/>
              <a:gd name="connsiteX6025" fmla="*/ 10614116 w 11830043"/>
              <a:gd name="connsiteY6025" fmla="*/ 723926 h 6533995"/>
              <a:gd name="connsiteX6026" fmla="*/ 10623901 w 11830043"/>
              <a:gd name="connsiteY6026" fmla="*/ 733711 h 6533995"/>
              <a:gd name="connsiteX6027" fmla="*/ 10614116 w 11830043"/>
              <a:gd name="connsiteY6027" fmla="*/ 743436 h 6533995"/>
              <a:gd name="connsiteX6028" fmla="*/ 10604396 w 11830043"/>
              <a:gd name="connsiteY6028" fmla="*/ 733711 h 6533995"/>
              <a:gd name="connsiteX6029" fmla="*/ 10614116 w 11830043"/>
              <a:gd name="connsiteY6029" fmla="*/ 723926 h 6533995"/>
              <a:gd name="connsiteX6030" fmla="*/ 10855345 w 11830043"/>
              <a:gd name="connsiteY6030" fmla="*/ 723924 h 6533995"/>
              <a:gd name="connsiteX6031" fmla="*/ 10865065 w 11830043"/>
              <a:gd name="connsiteY6031" fmla="*/ 733709 h 6533995"/>
              <a:gd name="connsiteX6032" fmla="*/ 10855345 w 11830043"/>
              <a:gd name="connsiteY6032" fmla="*/ 743433 h 6533995"/>
              <a:gd name="connsiteX6033" fmla="*/ 10845625 w 11830043"/>
              <a:gd name="connsiteY6033" fmla="*/ 733709 h 6533995"/>
              <a:gd name="connsiteX6034" fmla="*/ 10855345 w 11830043"/>
              <a:gd name="connsiteY6034" fmla="*/ 723924 h 6533995"/>
              <a:gd name="connsiteX6035" fmla="*/ 11096574 w 11830043"/>
              <a:gd name="connsiteY6035" fmla="*/ 723921 h 6533995"/>
              <a:gd name="connsiteX6036" fmla="*/ 11106294 w 11830043"/>
              <a:gd name="connsiteY6036" fmla="*/ 733707 h 6533995"/>
              <a:gd name="connsiteX6037" fmla="*/ 11096574 w 11830043"/>
              <a:gd name="connsiteY6037" fmla="*/ 743431 h 6533995"/>
              <a:gd name="connsiteX6038" fmla="*/ 11086790 w 11830043"/>
              <a:gd name="connsiteY6038" fmla="*/ 733707 h 6533995"/>
              <a:gd name="connsiteX6039" fmla="*/ 11096574 w 11830043"/>
              <a:gd name="connsiteY6039" fmla="*/ 723921 h 6533995"/>
              <a:gd name="connsiteX6040" fmla="*/ 11337802 w 11830043"/>
              <a:gd name="connsiteY6040" fmla="*/ 723919 h 6533995"/>
              <a:gd name="connsiteX6041" fmla="*/ 11347587 w 11830043"/>
              <a:gd name="connsiteY6041" fmla="*/ 733704 h 6533995"/>
              <a:gd name="connsiteX6042" fmla="*/ 11337802 w 11830043"/>
              <a:gd name="connsiteY6042" fmla="*/ 743429 h 6533995"/>
              <a:gd name="connsiteX6043" fmla="*/ 11328082 w 11830043"/>
              <a:gd name="connsiteY6043" fmla="*/ 733704 h 6533995"/>
              <a:gd name="connsiteX6044" fmla="*/ 11337802 w 11830043"/>
              <a:gd name="connsiteY6044" fmla="*/ 723919 h 6533995"/>
              <a:gd name="connsiteX6045" fmla="*/ 11579030 w 11830043"/>
              <a:gd name="connsiteY6045" fmla="*/ 723917 h 6533995"/>
              <a:gd name="connsiteX6046" fmla="*/ 11588815 w 11830043"/>
              <a:gd name="connsiteY6046" fmla="*/ 733702 h 6533995"/>
              <a:gd name="connsiteX6047" fmla="*/ 11579030 w 11830043"/>
              <a:gd name="connsiteY6047" fmla="*/ 743426 h 6533995"/>
              <a:gd name="connsiteX6048" fmla="*/ 11569310 w 11830043"/>
              <a:gd name="connsiteY6048" fmla="*/ 733702 h 6533995"/>
              <a:gd name="connsiteX6049" fmla="*/ 11579030 w 11830043"/>
              <a:gd name="connsiteY6049" fmla="*/ 723917 h 6533995"/>
              <a:gd name="connsiteX6050" fmla="*/ 11820259 w 11830043"/>
              <a:gd name="connsiteY6050" fmla="*/ 723914 h 6533995"/>
              <a:gd name="connsiteX6051" fmla="*/ 11830043 w 11830043"/>
              <a:gd name="connsiteY6051" fmla="*/ 733700 h 6533995"/>
              <a:gd name="connsiteX6052" fmla="*/ 11820259 w 11830043"/>
              <a:gd name="connsiteY6052" fmla="*/ 743424 h 6533995"/>
              <a:gd name="connsiteX6053" fmla="*/ 11810539 w 11830043"/>
              <a:gd name="connsiteY6053" fmla="*/ 733700 h 6533995"/>
              <a:gd name="connsiteX6054" fmla="*/ 11820259 w 11830043"/>
              <a:gd name="connsiteY6054" fmla="*/ 723914 h 6533995"/>
              <a:gd name="connsiteX6055" fmla="*/ 9720 w 11830043"/>
              <a:gd name="connsiteY6055" fmla="*/ 723912 h 6533995"/>
              <a:gd name="connsiteX6056" fmla="*/ 19504 w 11830043"/>
              <a:gd name="connsiteY6056" fmla="*/ 733697 h 6533995"/>
              <a:gd name="connsiteX6057" fmla="*/ 9720 w 11830043"/>
              <a:gd name="connsiteY6057" fmla="*/ 743422 h 6533995"/>
              <a:gd name="connsiteX6058" fmla="*/ 0 w 11830043"/>
              <a:gd name="connsiteY6058" fmla="*/ 733697 h 6533995"/>
              <a:gd name="connsiteX6059" fmla="*/ 9720 w 11830043"/>
              <a:gd name="connsiteY6059" fmla="*/ 723912 h 6533995"/>
              <a:gd name="connsiteX6060" fmla="*/ 251004 w 11830043"/>
              <a:gd name="connsiteY6060" fmla="*/ 723909 h 6533995"/>
              <a:gd name="connsiteX6061" fmla="*/ 260787 w 11830043"/>
              <a:gd name="connsiteY6061" fmla="*/ 733695 h 6533995"/>
              <a:gd name="connsiteX6062" fmla="*/ 251004 w 11830043"/>
              <a:gd name="connsiteY6062" fmla="*/ 743419 h 6533995"/>
              <a:gd name="connsiteX6063" fmla="*/ 241284 w 11830043"/>
              <a:gd name="connsiteY6063" fmla="*/ 733695 h 6533995"/>
              <a:gd name="connsiteX6064" fmla="*/ 251004 w 11830043"/>
              <a:gd name="connsiteY6064" fmla="*/ 723909 h 6533995"/>
              <a:gd name="connsiteX6065" fmla="*/ 492223 w 11830043"/>
              <a:gd name="connsiteY6065" fmla="*/ 723907 h 6533995"/>
              <a:gd name="connsiteX6066" fmla="*/ 501943 w 11830043"/>
              <a:gd name="connsiteY6066" fmla="*/ 733692 h 6533995"/>
              <a:gd name="connsiteX6067" fmla="*/ 492223 w 11830043"/>
              <a:gd name="connsiteY6067" fmla="*/ 743417 h 6533995"/>
              <a:gd name="connsiteX6068" fmla="*/ 482439 w 11830043"/>
              <a:gd name="connsiteY6068" fmla="*/ 733692 h 6533995"/>
              <a:gd name="connsiteX6069" fmla="*/ 492223 w 11830043"/>
              <a:gd name="connsiteY6069" fmla="*/ 723907 h 6533995"/>
              <a:gd name="connsiteX6070" fmla="*/ 733444 w 11830043"/>
              <a:gd name="connsiteY6070" fmla="*/ 723904 h 6533995"/>
              <a:gd name="connsiteX6071" fmla="*/ 743164 w 11830043"/>
              <a:gd name="connsiteY6071" fmla="*/ 733690 h 6533995"/>
              <a:gd name="connsiteX6072" fmla="*/ 733444 w 11830043"/>
              <a:gd name="connsiteY6072" fmla="*/ 743414 h 6533995"/>
              <a:gd name="connsiteX6073" fmla="*/ 723660 w 11830043"/>
              <a:gd name="connsiteY6073" fmla="*/ 733690 h 6533995"/>
              <a:gd name="connsiteX6074" fmla="*/ 733444 w 11830043"/>
              <a:gd name="connsiteY6074" fmla="*/ 723904 h 6533995"/>
              <a:gd name="connsiteX6075" fmla="*/ 974664 w 11830043"/>
              <a:gd name="connsiteY6075" fmla="*/ 723902 h 6533995"/>
              <a:gd name="connsiteX6076" fmla="*/ 984448 w 11830043"/>
              <a:gd name="connsiteY6076" fmla="*/ 733688 h 6533995"/>
              <a:gd name="connsiteX6077" fmla="*/ 974664 w 11830043"/>
              <a:gd name="connsiteY6077" fmla="*/ 743412 h 6533995"/>
              <a:gd name="connsiteX6078" fmla="*/ 964944 w 11830043"/>
              <a:gd name="connsiteY6078" fmla="*/ 733688 h 6533995"/>
              <a:gd name="connsiteX6079" fmla="*/ 974664 w 11830043"/>
              <a:gd name="connsiteY6079" fmla="*/ 723902 h 6533995"/>
              <a:gd name="connsiteX6080" fmla="*/ 1215884 w 11830043"/>
              <a:gd name="connsiteY6080" fmla="*/ 723900 h 6533995"/>
              <a:gd name="connsiteX6081" fmla="*/ 1225668 w 11830043"/>
              <a:gd name="connsiteY6081" fmla="*/ 733685 h 6533995"/>
              <a:gd name="connsiteX6082" fmla="*/ 1215884 w 11830043"/>
              <a:gd name="connsiteY6082" fmla="*/ 743410 h 6533995"/>
              <a:gd name="connsiteX6083" fmla="*/ 1206164 w 11830043"/>
              <a:gd name="connsiteY6083" fmla="*/ 733685 h 6533995"/>
              <a:gd name="connsiteX6084" fmla="*/ 1215884 w 11830043"/>
              <a:gd name="connsiteY6084" fmla="*/ 723900 h 6533995"/>
              <a:gd name="connsiteX6085" fmla="*/ 1457105 w 11830043"/>
              <a:gd name="connsiteY6085" fmla="*/ 723897 h 6533995"/>
              <a:gd name="connsiteX6086" fmla="*/ 1466825 w 11830043"/>
              <a:gd name="connsiteY6086" fmla="*/ 733683 h 6533995"/>
              <a:gd name="connsiteX6087" fmla="*/ 1457105 w 11830043"/>
              <a:gd name="connsiteY6087" fmla="*/ 743407 h 6533995"/>
              <a:gd name="connsiteX6088" fmla="*/ 1447321 w 11830043"/>
              <a:gd name="connsiteY6088" fmla="*/ 733683 h 6533995"/>
              <a:gd name="connsiteX6089" fmla="*/ 1457105 w 11830043"/>
              <a:gd name="connsiteY6089" fmla="*/ 723897 h 6533995"/>
              <a:gd name="connsiteX6090" fmla="*/ 1698330 w 11830043"/>
              <a:gd name="connsiteY6090" fmla="*/ 723895 h 6533995"/>
              <a:gd name="connsiteX6091" fmla="*/ 1708116 w 11830043"/>
              <a:gd name="connsiteY6091" fmla="*/ 733681 h 6533995"/>
              <a:gd name="connsiteX6092" fmla="*/ 1698330 w 11830043"/>
              <a:gd name="connsiteY6092" fmla="*/ 743405 h 6533995"/>
              <a:gd name="connsiteX6093" fmla="*/ 1688545 w 11830043"/>
              <a:gd name="connsiteY6093" fmla="*/ 733681 h 6533995"/>
              <a:gd name="connsiteX6094" fmla="*/ 1698330 w 11830043"/>
              <a:gd name="connsiteY6094" fmla="*/ 723895 h 6533995"/>
              <a:gd name="connsiteX6095" fmla="*/ 1939580 w 11830043"/>
              <a:gd name="connsiteY6095" fmla="*/ 723892 h 6533995"/>
              <a:gd name="connsiteX6096" fmla="*/ 1949363 w 11830043"/>
              <a:gd name="connsiteY6096" fmla="*/ 733678 h 6533995"/>
              <a:gd name="connsiteX6097" fmla="*/ 1939580 w 11830043"/>
              <a:gd name="connsiteY6097" fmla="*/ 743402 h 6533995"/>
              <a:gd name="connsiteX6098" fmla="*/ 1929859 w 11830043"/>
              <a:gd name="connsiteY6098" fmla="*/ 733678 h 6533995"/>
              <a:gd name="connsiteX6099" fmla="*/ 1939580 w 11830043"/>
              <a:gd name="connsiteY6099" fmla="*/ 723892 h 6533995"/>
              <a:gd name="connsiteX6100" fmla="*/ 2180788 w 11830043"/>
              <a:gd name="connsiteY6100" fmla="*/ 723890 h 6533995"/>
              <a:gd name="connsiteX6101" fmla="*/ 2190577 w 11830043"/>
              <a:gd name="connsiteY6101" fmla="*/ 733676 h 6533995"/>
              <a:gd name="connsiteX6102" fmla="*/ 2180788 w 11830043"/>
              <a:gd name="connsiteY6102" fmla="*/ 743400 h 6533995"/>
              <a:gd name="connsiteX6103" fmla="*/ 2171083 w 11830043"/>
              <a:gd name="connsiteY6103" fmla="*/ 733676 h 6533995"/>
              <a:gd name="connsiteX6104" fmla="*/ 2180788 w 11830043"/>
              <a:gd name="connsiteY6104" fmla="*/ 723890 h 6533995"/>
              <a:gd name="connsiteX6105" fmla="*/ 2422035 w 11830043"/>
              <a:gd name="connsiteY6105" fmla="*/ 723888 h 6533995"/>
              <a:gd name="connsiteX6106" fmla="*/ 2431752 w 11830043"/>
              <a:gd name="connsiteY6106" fmla="*/ 733673 h 6533995"/>
              <a:gd name="connsiteX6107" fmla="*/ 2422035 w 11830043"/>
              <a:gd name="connsiteY6107" fmla="*/ 743398 h 6533995"/>
              <a:gd name="connsiteX6108" fmla="*/ 2412255 w 11830043"/>
              <a:gd name="connsiteY6108" fmla="*/ 733673 h 6533995"/>
              <a:gd name="connsiteX6109" fmla="*/ 2422035 w 11830043"/>
              <a:gd name="connsiteY6109" fmla="*/ 723888 h 6533995"/>
              <a:gd name="connsiteX6110" fmla="*/ 2663272 w 11830043"/>
              <a:gd name="connsiteY6110" fmla="*/ 723885 h 6533995"/>
              <a:gd name="connsiteX6111" fmla="*/ 2672996 w 11830043"/>
              <a:gd name="connsiteY6111" fmla="*/ 733671 h 6533995"/>
              <a:gd name="connsiteX6112" fmla="*/ 2663272 w 11830043"/>
              <a:gd name="connsiteY6112" fmla="*/ 743395 h 6533995"/>
              <a:gd name="connsiteX6113" fmla="*/ 2653489 w 11830043"/>
              <a:gd name="connsiteY6113" fmla="*/ 733671 h 6533995"/>
              <a:gd name="connsiteX6114" fmla="*/ 2663272 w 11830043"/>
              <a:gd name="connsiteY6114" fmla="*/ 723885 h 6533995"/>
              <a:gd name="connsiteX6115" fmla="*/ 2904570 w 11830043"/>
              <a:gd name="connsiteY6115" fmla="*/ 723883 h 6533995"/>
              <a:gd name="connsiteX6116" fmla="*/ 2914353 w 11830043"/>
              <a:gd name="connsiteY6116" fmla="*/ 733669 h 6533995"/>
              <a:gd name="connsiteX6117" fmla="*/ 2904570 w 11830043"/>
              <a:gd name="connsiteY6117" fmla="*/ 743393 h 6533995"/>
              <a:gd name="connsiteX6118" fmla="*/ 2894788 w 11830043"/>
              <a:gd name="connsiteY6118" fmla="*/ 733669 h 6533995"/>
              <a:gd name="connsiteX6119" fmla="*/ 2904570 w 11830043"/>
              <a:gd name="connsiteY6119" fmla="*/ 723883 h 6533995"/>
              <a:gd name="connsiteX6120" fmla="*/ 3145749 w 11830043"/>
              <a:gd name="connsiteY6120" fmla="*/ 723880 h 6533995"/>
              <a:gd name="connsiteX6121" fmla="*/ 3155531 w 11830043"/>
              <a:gd name="connsiteY6121" fmla="*/ 733666 h 6533995"/>
              <a:gd name="connsiteX6122" fmla="*/ 3145749 w 11830043"/>
              <a:gd name="connsiteY6122" fmla="*/ 743391 h 6533995"/>
              <a:gd name="connsiteX6123" fmla="*/ 3136030 w 11830043"/>
              <a:gd name="connsiteY6123" fmla="*/ 733666 h 6533995"/>
              <a:gd name="connsiteX6124" fmla="*/ 3145749 w 11830043"/>
              <a:gd name="connsiteY6124" fmla="*/ 723880 h 6533995"/>
              <a:gd name="connsiteX6125" fmla="*/ 3386957 w 11830043"/>
              <a:gd name="connsiteY6125" fmla="*/ 723878 h 6533995"/>
              <a:gd name="connsiteX6126" fmla="*/ 3396742 w 11830043"/>
              <a:gd name="connsiteY6126" fmla="*/ 733664 h 6533995"/>
              <a:gd name="connsiteX6127" fmla="*/ 3386957 w 11830043"/>
              <a:gd name="connsiteY6127" fmla="*/ 743388 h 6533995"/>
              <a:gd name="connsiteX6128" fmla="*/ 3377235 w 11830043"/>
              <a:gd name="connsiteY6128" fmla="*/ 733664 h 6533995"/>
              <a:gd name="connsiteX6129" fmla="*/ 3386957 w 11830043"/>
              <a:gd name="connsiteY6129" fmla="*/ 723878 h 6533995"/>
              <a:gd name="connsiteX6130" fmla="*/ 3628211 w 11830043"/>
              <a:gd name="connsiteY6130" fmla="*/ 723875 h 6533995"/>
              <a:gd name="connsiteX6131" fmla="*/ 3637930 w 11830043"/>
              <a:gd name="connsiteY6131" fmla="*/ 733662 h 6533995"/>
              <a:gd name="connsiteX6132" fmla="*/ 3628211 w 11830043"/>
              <a:gd name="connsiteY6132" fmla="*/ 743386 h 6533995"/>
              <a:gd name="connsiteX6133" fmla="*/ 3618428 w 11830043"/>
              <a:gd name="connsiteY6133" fmla="*/ 733662 h 6533995"/>
              <a:gd name="connsiteX6134" fmla="*/ 3628211 w 11830043"/>
              <a:gd name="connsiteY6134" fmla="*/ 723875 h 6533995"/>
              <a:gd name="connsiteX6135" fmla="*/ 3869427 w 11830043"/>
              <a:gd name="connsiteY6135" fmla="*/ 723873 h 6533995"/>
              <a:gd name="connsiteX6136" fmla="*/ 3879147 w 11830043"/>
              <a:gd name="connsiteY6136" fmla="*/ 733659 h 6533995"/>
              <a:gd name="connsiteX6137" fmla="*/ 3869427 w 11830043"/>
              <a:gd name="connsiteY6137" fmla="*/ 743383 h 6533995"/>
              <a:gd name="connsiteX6138" fmla="*/ 3859645 w 11830043"/>
              <a:gd name="connsiteY6138" fmla="*/ 733659 h 6533995"/>
              <a:gd name="connsiteX6139" fmla="*/ 3869427 w 11830043"/>
              <a:gd name="connsiteY6139" fmla="*/ 723873 h 6533995"/>
              <a:gd name="connsiteX6140" fmla="*/ 4110581 w 11830043"/>
              <a:gd name="connsiteY6140" fmla="*/ 723871 h 6533995"/>
              <a:gd name="connsiteX6141" fmla="*/ 4120362 w 11830043"/>
              <a:gd name="connsiteY6141" fmla="*/ 733657 h 6533995"/>
              <a:gd name="connsiteX6142" fmla="*/ 4110581 w 11830043"/>
              <a:gd name="connsiteY6142" fmla="*/ 743381 h 6533995"/>
              <a:gd name="connsiteX6143" fmla="*/ 4100797 w 11830043"/>
              <a:gd name="connsiteY6143" fmla="*/ 733657 h 6533995"/>
              <a:gd name="connsiteX6144" fmla="*/ 4110581 w 11830043"/>
              <a:gd name="connsiteY6144" fmla="*/ 723871 h 6533995"/>
              <a:gd name="connsiteX6145" fmla="*/ 4351806 w 11830043"/>
              <a:gd name="connsiteY6145" fmla="*/ 723868 h 6533995"/>
              <a:gd name="connsiteX6146" fmla="*/ 4361580 w 11830043"/>
              <a:gd name="connsiteY6146" fmla="*/ 733654 h 6533995"/>
              <a:gd name="connsiteX6147" fmla="*/ 4351806 w 11830043"/>
              <a:gd name="connsiteY6147" fmla="*/ 743379 h 6533995"/>
              <a:gd name="connsiteX6148" fmla="*/ 4342006 w 11830043"/>
              <a:gd name="connsiteY6148" fmla="*/ 733654 h 6533995"/>
              <a:gd name="connsiteX6149" fmla="*/ 4351806 w 11830043"/>
              <a:gd name="connsiteY6149" fmla="*/ 723868 h 6533995"/>
              <a:gd name="connsiteX6150" fmla="*/ 4593017 w 11830043"/>
              <a:gd name="connsiteY6150" fmla="*/ 723866 h 6533995"/>
              <a:gd name="connsiteX6151" fmla="*/ 4602795 w 11830043"/>
              <a:gd name="connsiteY6151" fmla="*/ 733652 h 6533995"/>
              <a:gd name="connsiteX6152" fmla="*/ 4593017 w 11830043"/>
              <a:gd name="connsiteY6152" fmla="*/ 743376 h 6533995"/>
              <a:gd name="connsiteX6153" fmla="*/ 4583304 w 11830043"/>
              <a:gd name="connsiteY6153" fmla="*/ 733652 h 6533995"/>
              <a:gd name="connsiteX6154" fmla="*/ 4593017 w 11830043"/>
              <a:gd name="connsiteY6154" fmla="*/ 723866 h 6533995"/>
              <a:gd name="connsiteX6155" fmla="*/ 4834252 w 11830043"/>
              <a:gd name="connsiteY6155" fmla="*/ 723863 h 6533995"/>
              <a:gd name="connsiteX6156" fmla="*/ 4844038 w 11830043"/>
              <a:gd name="connsiteY6156" fmla="*/ 733650 h 6533995"/>
              <a:gd name="connsiteX6157" fmla="*/ 4834252 w 11830043"/>
              <a:gd name="connsiteY6157" fmla="*/ 743374 h 6533995"/>
              <a:gd name="connsiteX6158" fmla="*/ 4824532 w 11830043"/>
              <a:gd name="connsiteY6158" fmla="*/ 733650 h 6533995"/>
              <a:gd name="connsiteX6159" fmla="*/ 4834252 w 11830043"/>
              <a:gd name="connsiteY6159" fmla="*/ 723863 h 6533995"/>
              <a:gd name="connsiteX6160" fmla="*/ 5075485 w 11830043"/>
              <a:gd name="connsiteY6160" fmla="*/ 723861 h 6533995"/>
              <a:gd name="connsiteX6161" fmla="*/ 5085201 w 11830043"/>
              <a:gd name="connsiteY6161" fmla="*/ 733647 h 6533995"/>
              <a:gd name="connsiteX6162" fmla="*/ 5075485 w 11830043"/>
              <a:gd name="connsiteY6162" fmla="*/ 743371 h 6533995"/>
              <a:gd name="connsiteX6163" fmla="*/ 5065704 w 11830043"/>
              <a:gd name="connsiteY6163" fmla="*/ 733647 h 6533995"/>
              <a:gd name="connsiteX6164" fmla="*/ 5075485 w 11830043"/>
              <a:gd name="connsiteY6164" fmla="*/ 723861 h 6533995"/>
              <a:gd name="connsiteX6165" fmla="*/ 5316710 w 11830043"/>
              <a:gd name="connsiteY6165" fmla="*/ 723858 h 6533995"/>
              <a:gd name="connsiteX6166" fmla="*/ 5326429 w 11830043"/>
              <a:gd name="connsiteY6166" fmla="*/ 733645 h 6533995"/>
              <a:gd name="connsiteX6167" fmla="*/ 5316710 w 11830043"/>
              <a:gd name="connsiteY6167" fmla="*/ 743369 h 6533995"/>
              <a:gd name="connsiteX6168" fmla="*/ 5306924 w 11830043"/>
              <a:gd name="connsiteY6168" fmla="*/ 733645 h 6533995"/>
              <a:gd name="connsiteX6169" fmla="*/ 5316710 w 11830043"/>
              <a:gd name="connsiteY6169" fmla="*/ 723858 h 6533995"/>
              <a:gd name="connsiteX6170" fmla="*/ 5557991 w 11830043"/>
              <a:gd name="connsiteY6170" fmla="*/ 723856 h 6533995"/>
              <a:gd name="connsiteX6171" fmla="*/ 5567774 w 11830043"/>
              <a:gd name="connsiteY6171" fmla="*/ 733642 h 6533995"/>
              <a:gd name="connsiteX6172" fmla="*/ 5557991 w 11830043"/>
              <a:gd name="connsiteY6172" fmla="*/ 743367 h 6533995"/>
              <a:gd name="connsiteX6173" fmla="*/ 5548208 w 11830043"/>
              <a:gd name="connsiteY6173" fmla="*/ 733642 h 6533995"/>
              <a:gd name="connsiteX6174" fmla="*/ 5557991 w 11830043"/>
              <a:gd name="connsiteY6174" fmla="*/ 723856 h 6533995"/>
              <a:gd name="connsiteX6175" fmla="*/ 5799205 w 11830043"/>
              <a:gd name="connsiteY6175" fmla="*/ 723854 h 6533995"/>
              <a:gd name="connsiteX6176" fmla="*/ 5808989 w 11830043"/>
              <a:gd name="connsiteY6176" fmla="*/ 733640 h 6533995"/>
              <a:gd name="connsiteX6177" fmla="*/ 5799205 w 11830043"/>
              <a:gd name="connsiteY6177" fmla="*/ 743364 h 6533995"/>
              <a:gd name="connsiteX6178" fmla="*/ 5789486 w 11830043"/>
              <a:gd name="connsiteY6178" fmla="*/ 733640 h 6533995"/>
              <a:gd name="connsiteX6179" fmla="*/ 5799205 w 11830043"/>
              <a:gd name="connsiteY6179" fmla="*/ 723854 h 6533995"/>
              <a:gd name="connsiteX6180" fmla="*/ 6040432 w 11830043"/>
              <a:gd name="connsiteY6180" fmla="*/ 723851 h 6533995"/>
              <a:gd name="connsiteX6181" fmla="*/ 6050216 w 11830043"/>
              <a:gd name="connsiteY6181" fmla="*/ 733638 h 6533995"/>
              <a:gd name="connsiteX6182" fmla="*/ 6040432 w 11830043"/>
              <a:gd name="connsiteY6182" fmla="*/ 743362 h 6533995"/>
              <a:gd name="connsiteX6183" fmla="*/ 6030712 w 11830043"/>
              <a:gd name="connsiteY6183" fmla="*/ 733638 h 6533995"/>
              <a:gd name="connsiteX6184" fmla="*/ 6040432 w 11830043"/>
              <a:gd name="connsiteY6184" fmla="*/ 723851 h 6533995"/>
              <a:gd name="connsiteX6185" fmla="*/ 6281661 w 11830043"/>
              <a:gd name="connsiteY6185" fmla="*/ 723849 h 6533995"/>
              <a:gd name="connsiteX6186" fmla="*/ 6291381 w 11830043"/>
              <a:gd name="connsiteY6186" fmla="*/ 733635 h 6533995"/>
              <a:gd name="connsiteX6187" fmla="*/ 6281661 w 11830043"/>
              <a:gd name="connsiteY6187" fmla="*/ 743359 h 6533995"/>
              <a:gd name="connsiteX6188" fmla="*/ 6271877 w 11830043"/>
              <a:gd name="connsiteY6188" fmla="*/ 733635 h 6533995"/>
              <a:gd name="connsiteX6189" fmla="*/ 6281661 w 11830043"/>
              <a:gd name="connsiteY6189" fmla="*/ 723849 h 6533995"/>
              <a:gd name="connsiteX6190" fmla="*/ 6522889 w 11830043"/>
              <a:gd name="connsiteY6190" fmla="*/ 723846 h 6533995"/>
              <a:gd name="connsiteX6191" fmla="*/ 6532610 w 11830043"/>
              <a:gd name="connsiteY6191" fmla="*/ 733633 h 6533995"/>
              <a:gd name="connsiteX6192" fmla="*/ 6522889 w 11830043"/>
              <a:gd name="connsiteY6192" fmla="*/ 743357 h 6533995"/>
              <a:gd name="connsiteX6193" fmla="*/ 6513105 w 11830043"/>
              <a:gd name="connsiteY6193" fmla="*/ 733633 h 6533995"/>
              <a:gd name="connsiteX6194" fmla="*/ 6522889 w 11830043"/>
              <a:gd name="connsiteY6194" fmla="*/ 723846 h 6533995"/>
              <a:gd name="connsiteX6195" fmla="*/ 6764118 w 11830043"/>
              <a:gd name="connsiteY6195" fmla="*/ 723844 h 6533995"/>
              <a:gd name="connsiteX6196" fmla="*/ 6773902 w 11830043"/>
              <a:gd name="connsiteY6196" fmla="*/ 733630 h 6533995"/>
              <a:gd name="connsiteX6197" fmla="*/ 6764118 w 11830043"/>
              <a:gd name="connsiteY6197" fmla="*/ 743355 h 6533995"/>
              <a:gd name="connsiteX6198" fmla="*/ 6754335 w 11830043"/>
              <a:gd name="connsiteY6198" fmla="*/ 733630 h 6533995"/>
              <a:gd name="connsiteX6199" fmla="*/ 6764118 w 11830043"/>
              <a:gd name="connsiteY6199" fmla="*/ 723844 h 6533995"/>
              <a:gd name="connsiteX6200" fmla="*/ 7005346 w 11830043"/>
              <a:gd name="connsiteY6200" fmla="*/ 723841 h 6533995"/>
              <a:gd name="connsiteX6201" fmla="*/ 7015130 w 11830043"/>
              <a:gd name="connsiteY6201" fmla="*/ 733628 h 6533995"/>
              <a:gd name="connsiteX6202" fmla="*/ 7005346 w 11830043"/>
              <a:gd name="connsiteY6202" fmla="*/ 743352 h 6533995"/>
              <a:gd name="connsiteX6203" fmla="*/ 6995626 w 11830043"/>
              <a:gd name="connsiteY6203" fmla="*/ 733628 h 6533995"/>
              <a:gd name="connsiteX6204" fmla="*/ 7005346 w 11830043"/>
              <a:gd name="connsiteY6204" fmla="*/ 723841 h 6533995"/>
              <a:gd name="connsiteX6205" fmla="*/ 7246575 w 11830043"/>
              <a:gd name="connsiteY6205" fmla="*/ 723839 h 6533995"/>
              <a:gd name="connsiteX6206" fmla="*/ 7256359 w 11830043"/>
              <a:gd name="connsiteY6206" fmla="*/ 733626 h 6533995"/>
              <a:gd name="connsiteX6207" fmla="*/ 7246575 w 11830043"/>
              <a:gd name="connsiteY6207" fmla="*/ 743350 h 6533995"/>
              <a:gd name="connsiteX6208" fmla="*/ 7236855 w 11830043"/>
              <a:gd name="connsiteY6208" fmla="*/ 733626 h 6533995"/>
              <a:gd name="connsiteX6209" fmla="*/ 7246575 w 11830043"/>
              <a:gd name="connsiteY6209" fmla="*/ 723839 h 6533995"/>
              <a:gd name="connsiteX6210" fmla="*/ 7487803 w 11830043"/>
              <a:gd name="connsiteY6210" fmla="*/ 723837 h 6533995"/>
              <a:gd name="connsiteX6211" fmla="*/ 7497524 w 11830043"/>
              <a:gd name="connsiteY6211" fmla="*/ 733623 h 6533995"/>
              <a:gd name="connsiteX6212" fmla="*/ 7487803 w 11830043"/>
              <a:gd name="connsiteY6212" fmla="*/ 743348 h 6533995"/>
              <a:gd name="connsiteX6213" fmla="*/ 7478019 w 11830043"/>
              <a:gd name="connsiteY6213" fmla="*/ 733623 h 6533995"/>
              <a:gd name="connsiteX6214" fmla="*/ 7487803 w 11830043"/>
              <a:gd name="connsiteY6214" fmla="*/ 723837 h 6533995"/>
              <a:gd name="connsiteX6215" fmla="*/ 7729032 w 11830043"/>
              <a:gd name="connsiteY6215" fmla="*/ 723834 h 6533995"/>
              <a:gd name="connsiteX6216" fmla="*/ 7738753 w 11830043"/>
              <a:gd name="connsiteY6216" fmla="*/ 733621 h 6533995"/>
              <a:gd name="connsiteX6217" fmla="*/ 7729032 w 11830043"/>
              <a:gd name="connsiteY6217" fmla="*/ 743345 h 6533995"/>
              <a:gd name="connsiteX6218" fmla="*/ 7719249 w 11830043"/>
              <a:gd name="connsiteY6218" fmla="*/ 733621 h 6533995"/>
              <a:gd name="connsiteX6219" fmla="*/ 7729032 w 11830043"/>
              <a:gd name="connsiteY6219" fmla="*/ 723834 h 6533995"/>
              <a:gd name="connsiteX6220" fmla="*/ 7970260 w 11830043"/>
              <a:gd name="connsiteY6220" fmla="*/ 723832 h 6533995"/>
              <a:gd name="connsiteX6221" fmla="*/ 7980044 w 11830043"/>
              <a:gd name="connsiteY6221" fmla="*/ 733619 h 6533995"/>
              <a:gd name="connsiteX6222" fmla="*/ 7970260 w 11830043"/>
              <a:gd name="connsiteY6222" fmla="*/ 743343 h 6533995"/>
              <a:gd name="connsiteX6223" fmla="*/ 7960477 w 11830043"/>
              <a:gd name="connsiteY6223" fmla="*/ 733619 h 6533995"/>
              <a:gd name="connsiteX6224" fmla="*/ 7970260 w 11830043"/>
              <a:gd name="connsiteY6224" fmla="*/ 723832 h 6533995"/>
              <a:gd name="connsiteX6225" fmla="*/ 8211553 w 11830043"/>
              <a:gd name="connsiteY6225" fmla="*/ 723829 h 6533995"/>
              <a:gd name="connsiteX6226" fmla="*/ 8221273 w 11830043"/>
              <a:gd name="connsiteY6226" fmla="*/ 733616 h 6533995"/>
              <a:gd name="connsiteX6227" fmla="*/ 8211553 w 11830043"/>
              <a:gd name="connsiteY6227" fmla="*/ 743340 h 6533995"/>
              <a:gd name="connsiteX6228" fmla="*/ 8201769 w 11830043"/>
              <a:gd name="connsiteY6228" fmla="*/ 733616 h 6533995"/>
              <a:gd name="connsiteX6229" fmla="*/ 8211553 w 11830043"/>
              <a:gd name="connsiteY6229" fmla="*/ 723829 h 6533995"/>
              <a:gd name="connsiteX6230" fmla="*/ 8452781 w 11830043"/>
              <a:gd name="connsiteY6230" fmla="*/ 723827 h 6533995"/>
              <a:gd name="connsiteX6231" fmla="*/ 8462566 w 11830043"/>
              <a:gd name="connsiteY6231" fmla="*/ 733614 h 6533995"/>
              <a:gd name="connsiteX6232" fmla="*/ 8452781 w 11830043"/>
              <a:gd name="connsiteY6232" fmla="*/ 743338 h 6533995"/>
              <a:gd name="connsiteX6233" fmla="*/ 8443061 w 11830043"/>
              <a:gd name="connsiteY6233" fmla="*/ 733614 h 6533995"/>
              <a:gd name="connsiteX6234" fmla="*/ 8452781 w 11830043"/>
              <a:gd name="connsiteY6234" fmla="*/ 723827 h 6533995"/>
              <a:gd name="connsiteX6235" fmla="*/ 8694009 w 11830043"/>
              <a:gd name="connsiteY6235" fmla="*/ 723825 h 6533995"/>
              <a:gd name="connsiteX6236" fmla="*/ 8703730 w 11830043"/>
              <a:gd name="connsiteY6236" fmla="*/ 733611 h 6533995"/>
              <a:gd name="connsiteX6237" fmla="*/ 8694009 w 11830043"/>
              <a:gd name="connsiteY6237" fmla="*/ 743336 h 6533995"/>
              <a:gd name="connsiteX6238" fmla="*/ 8684289 w 11830043"/>
              <a:gd name="connsiteY6238" fmla="*/ 733611 h 6533995"/>
              <a:gd name="connsiteX6239" fmla="*/ 8694009 w 11830043"/>
              <a:gd name="connsiteY6239" fmla="*/ 723825 h 6533995"/>
              <a:gd name="connsiteX6240" fmla="*/ 8935237 w 11830043"/>
              <a:gd name="connsiteY6240" fmla="*/ 723822 h 6533995"/>
              <a:gd name="connsiteX6241" fmla="*/ 8944958 w 11830043"/>
              <a:gd name="connsiteY6241" fmla="*/ 733609 h 6533995"/>
              <a:gd name="connsiteX6242" fmla="*/ 8935237 w 11830043"/>
              <a:gd name="connsiteY6242" fmla="*/ 743333 h 6533995"/>
              <a:gd name="connsiteX6243" fmla="*/ 8925454 w 11830043"/>
              <a:gd name="connsiteY6243" fmla="*/ 733609 h 6533995"/>
              <a:gd name="connsiteX6244" fmla="*/ 8935237 w 11830043"/>
              <a:gd name="connsiteY6244" fmla="*/ 723822 h 6533995"/>
              <a:gd name="connsiteX6245" fmla="*/ 9176467 w 11830043"/>
              <a:gd name="connsiteY6245" fmla="*/ 723820 h 6533995"/>
              <a:gd name="connsiteX6246" fmla="*/ 9186187 w 11830043"/>
              <a:gd name="connsiteY6246" fmla="*/ 733607 h 6533995"/>
              <a:gd name="connsiteX6247" fmla="*/ 9176467 w 11830043"/>
              <a:gd name="connsiteY6247" fmla="*/ 743331 h 6533995"/>
              <a:gd name="connsiteX6248" fmla="*/ 9166683 w 11830043"/>
              <a:gd name="connsiteY6248" fmla="*/ 733607 h 6533995"/>
              <a:gd name="connsiteX6249" fmla="*/ 9176467 w 11830043"/>
              <a:gd name="connsiteY6249" fmla="*/ 723820 h 6533995"/>
              <a:gd name="connsiteX6250" fmla="*/ 9417695 w 11830043"/>
              <a:gd name="connsiteY6250" fmla="*/ 723817 h 6533995"/>
              <a:gd name="connsiteX6251" fmla="*/ 9427416 w 11830043"/>
              <a:gd name="connsiteY6251" fmla="*/ 733604 h 6533995"/>
              <a:gd name="connsiteX6252" fmla="*/ 9417695 w 11830043"/>
              <a:gd name="connsiteY6252" fmla="*/ 743328 h 6533995"/>
              <a:gd name="connsiteX6253" fmla="*/ 9407911 w 11830043"/>
              <a:gd name="connsiteY6253" fmla="*/ 733604 h 6533995"/>
              <a:gd name="connsiteX6254" fmla="*/ 9417695 w 11830043"/>
              <a:gd name="connsiteY6254" fmla="*/ 723817 h 6533995"/>
              <a:gd name="connsiteX6255" fmla="*/ 9649203 w 11830043"/>
              <a:gd name="connsiteY6255" fmla="*/ 482686 h 6533995"/>
              <a:gd name="connsiteX6256" fmla="*/ 9658923 w 11830043"/>
              <a:gd name="connsiteY6256" fmla="*/ 492410 h 6533995"/>
              <a:gd name="connsiteX6257" fmla="*/ 9649203 w 11830043"/>
              <a:gd name="connsiteY6257" fmla="*/ 502197 h 6533995"/>
              <a:gd name="connsiteX6258" fmla="*/ 9639483 w 11830043"/>
              <a:gd name="connsiteY6258" fmla="*/ 492410 h 6533995"/>
              <a:gd name="connsiteX6259" fmla="*/ 9649203 w 11830043"/>
              <a:gd name="connsiteY6259" fmla="*/ 482686 h 6533995"/>
              <a:gd name="connsiteX6260" fmla="*/ 9890432 w 11830043"/>
              <a:gd name="connsiteY6260" fmla="*/ 482684 h 6533995"/>
              <a:gd name="connsiteX6261" fmla="*/ 9900152 w 11830043"/>
              <a:gd name="connsiteY6261" fmla="*/ 492408 h 6533995"/>
              <a:gd name="connsiteX6262" fmla="*/ 9890432 w 11830043"/>
              <a:gd name="connsiteY6262" fmla="*/ 502195 h 6533995"/>
              <a:gd name="connsiteX6263" fmla="*/ 9880648 w 11830043"/>
              <a:gd name="connsiteY6263" fmla="*/ 492408 h 6533995"/>
              <a:gd name="connsiteX6264" fmla="*/ 9890432 w 11830043"/>
              <a:gd name="connsiteY6264" fmla="*/ 482684 h 6533995"/>
              <a:gd name="connsiteX6265" fmla="*/ 10131660 w 11830043"/>
              <a:gd name="connsiteY6265" fmla="*/ 482681 h 6533995"/>
              <a:gd name="connsiteX6266" fmla="*/ 10141444 w 11830043"/>
              <a:gd name="connsiteY6266" fmla="*/ 492405 h 6533995"/>
              <a:gd name="connsiteX6267" fmla="*/ 10131660 w 11830043"/>
              <a:gd name="connsiteY6267" fmla="*/ 502192 h 6533995"/>
              <a:gd name="connsiteX6268" fmla="*/ 10121940 w 11830043"/>
              <a:gd name="connsiteY6268" fmla="*/ 492405 h 6533995"/>
              <a:gd name="connsiteX6269" fmla="*/ 10131660 w 11830043"/>
              <a:gd name="connsiteY6269" fmla="*/ 482681 h 6533995"/>
              <a:gd name="connsiteX6270" fmla="*/ 10372888 w 11830043"/>
              <a:gd name="connsiteY6270" fmla="*/ 482679 h 6533995"/>
              <a:gd name="connsiteX6271" fmla="*/ 10382673 w 11830043"/>
              <a:gd name="connsiteY6271" fmla="*/ 492403 h 6533995"/>
              <a:gd name="connsiteX6272" fmla="*/ 10372888 w 11830043"/>
              <a:gd name="connsiteY6272" fmla="*/ 502190 h 6533995"/>
              <a:gd name="connsiteX6273" fmla="*/ 10363168 w 11830043"/>
              <a:gd name="connsiteY6273" fmla="*/ 492403 h 6533995"/>
              <a:gd name="connsiteX6274" fmla="*/ 10372888 w 11830043"/>
              <a:gd name="connsiteY6274" fmla="*/ 482679 h 6533995"/>
              <a:gd name="connsiteX6275" fmla="*/ 10614116 w 11830043"/>
              <a:gd name="connsiteY6275" fmla="*/ 482676 h 6533995"/>
              <a:gd name="connsiteX6276" fmla="*/ 10623901 w 11830043"/>
              <a:gd name="connsiteY6276" fmla="*/ 492400 h 6533995"/>
              <a:gd name="connsiteX6277" fmla="*/ 10614116 w 11830043"/>
              <a:gd name="connsiteY6277" fmla="*/ 502187 h 6533995"/>
              <a:gd name="connsiteX6278" fmla="*/ 10604396 w 11830043"/>
              <a:gd name="connsiteY6278" fmla="*/ 492400 h 6533995"/>
              <a:gd name="connsiteX6279" fmla="*/ 10614116 w 11830043"/>
              <a:gd name="connsiteY6279" fmla="*/ 482676 h 6533995"/>
              <a:gd name="connsiteX6280" fmla="*/ 10855345 w 11830043"/>
              <a:gd name="connsiteY6280" fmla="*/ 482674 h 6533995"/>
              <a:gd name="connsiteX6281" fmla="*/ 10865065 w 11830043"/>
              <a:gd name="connsiteY6281" fmla="*/ 492398 h 6533995"/>
              <a:gd name="connsiteX6282" fmla="*/ 10855345 w 11830043"/>
              <a:gd name="connsiteY6282" fmla="*/ 502185 h 6533995"/>
              <a:gd name="connsiteX6283" fmla="*/ 10845625 w 11830043"/>
              <a:gd name="connsiteY6283" fmla="*/ 492398 h 6533995"/>
              <a:gd name="connsiteX6284" fmla="*/ 10855345 w 11830043"/>
              <a:gd name="connsiteY6284" fmla="*/ 482674 h 6533995"/>
              <a:gd name="connsiteX6285" fmla="*/ 11096574 w 11830043"/>
              <a:gd name="connsiteY6285" fmla="*/ 482671 h 6533995"/>
              <a:gd name="connsiteX6286" fmla="*/ 11106294 w 11830043"/>
              <a:gd name="connsiteY6286" fmla="*/ 492395 h 6533995"/>
              <a:gd name="connsiteX6287" fmla="*/ 11096574 w 11830043"/>
              <a:gd name="connsiteY6287" fmla="*/ 502182 h 6533995"/>
              <a:gd name="connsiteX6288" fmla="*/ 11086790 w 11830043"/>
              <a:gd name="connsiteY6288" fmla="*/ 492395 h 6533995"/>
              <a:gd name="connsiteX6289" fmla="*/ 11096574 w 11830043"/>
              <a:gd name="connsiteY6289" fmla="*/ 482671 h 6533995"/>
              <a:gd name="connsiteX6290" fmla="*/ 11337802 w 11830043"/>
              <a:gd name="connsiteY6290" fmla="*/ 482669 h 6533995"/>
              <a:gd name="connsiteX6291" fmla="*/ 11347587 w 11830043"/>
              <a:gd name="connsiteY6291" fmla="*/ 492393 h 6533995"/>
              <a:gd name="connsiteX6292" fmla="*/ 11337802 w 11830043"/>
              <a:gd name="connsiteY6292" fmla="*/ 502180 h 6533995"/>
              <a:gd name="connsiteX6293" fmla="*/ 11328082 w 11830043"/>
              <a:gd name="connsiteY6293" fmla="*/ 492393 h 6533995"/>
              <a:gd name="connsiteX6294" fmla="*/ 11337802 w 11830043"/>
              <a:gd name="connsiteY6294" fmla="*/ 482669 h 6533995"/>
              <a:gd name="connsiteX6295" fmla="*/ 11579030 w 11830043"/>
              <a:gd name="connsiteY6295" fmla="*/ 482666 h 6533995"/>
              <a:gd name="connsiteX6296" fmla="*/ 11588815 w 11830043"/>
              <a:gd name="connsiteY6296" fmla="*/ 492391 h 6533995"/>
              <a:gd name="connsiteX6297" fmla="*/ 11579030 w 11830043"/>
              <a:gd name="connsiteY6297" fmla="*/ 502177 h 6533995"/>
              <a:gd name="connsiteX6298" fmla="*/ 11569310 w 11830043"/>
              <a:gd name="connsiteY6298" fmla="*/ 492391 h 6533995"/>
              <a:gd name="connsiteX6299" fmla="*/ 11579030 w 11830043"/>
              <a:gd name="connsiteY6299" fmla="*/ 482666 h 6533995"/>
              <a:gd name="connsiteX6300" fmla="*/ 11820259 w 11830043"/>
              <a:gd name="connsiteY6300" fmla="*/ 482664 h 6533995"/>
              <a:gd name="connsiteX6301" fmla="*/ 11830043 w 11830043"/>
              <a:gd name="connsiteY6301" fmla="*/ 492388 h 6533995"/>
              <a:gd name="connsiteX6302" fmla="*/ 11820259 w 11830043"/>
              <a:gd name="connsiteY6302" fmla="*/ 502175 h 6533995"/>
              <a:gd name="connsiteX6303" fmla="*/ 11810539 w 11830043"/>
              <a:gd name="connsiteY6303" fmla="*/ 492388 h 6533995"/>
              <a:gd name="connsiteX6304" fmla="*/ 11820259 w 11830043"/>
              <a:gd name="connsiteY6304" fmla="*/ 482664 h 6533995"/>
              <a:gd name="connsiteX6305" fmla="*/ 9720 w 11830043"/>
              <a:gd name="connsiteY6305" fmla="*/ 482662 h 6533995"/>
              <a:gd name="connsiteX6306" fmla="*/ 19504 w 11830043"/>
              <a:gd name="connsiteY6306" fmla="*/ 492386 h 6533995"/>
              <a:gd name="connsiteX6307" fmla="*/ 9720 w 11830043"/>
              <a:gd name="connsiteY6307" fmla="*/ 502173 h 6533995"/>
              <a:gd name="connsiteX6308" fmla="*/ 0 w 11830043"/>
              <a:gd name="connsiteY6308" fmla="*/ 492386 h 6533995"/>
              <a:gd name="connsiteX6309" fmla="*/ 9720 w 11830043"/>
              <a:gd name="connsiteY6309" fmla="*/ 482662 h 6533995"/>
              <a:gd name="connsiteX6310" fmla="*/ 251003 w 11830043"/>
              <a:gd name="connsiteY6310" fmla="*/ 482659 h 6533995"/>
              <a:gd name="connsiteX6311" fmla="*/ 260787 w 11830043"/>
              <a:gd name="connsiteY6311" fmla="*/ 492383 h 6533995"/>
              <a:gd name="connsiteX6312" fmla="*/ 251003 w 11830043"/>
              <a:gd name="connsiteY6312" fmla="*/ 502170 h 6533995"/>
              <a:gd name="connsiteX6313" fmla="*/ 241284 w 11830043"/>
              <a:gd name="connsiteY6313" fmla="*/ 492383 h 6533995"/>
              <a:gd name="connsiteX6314" fmla="*/ 251003 w 11830043"/>
              <a:gd name="connsiteY6314" fmla="*/ 482659 h 6533995"/>
              <a:gd name="connsiteX6315" fmla="*/ 492223 w 11830043"/>
              <a:gd name="connsiteY6315" fmla="*/ 482657 h 6533995"/>
              <a:gd name="connsiteX6316" fmla="*/ 501943 w 11830043"/>
              <a:gd name="connsiteY6316" fmla="*/ 492381 h 6533995"/>
              <a:gd name="connsiteX6317" fmla="*/ 492223 w 11830043"/>
              <a:gd name="connsiteY6317" fmla="*/ 502168 h 6533995"/>
              <a:gd name="connsiteX6318" fmla="*/ 482439 w 11830043"/>
              <a:gd name="connsiteY6318" fmla="*/ 492381 h 6533995"/>
              <a:gd name="connsiteX6319" fmla="*/ 492223 w 11830043"/>
              <a:gd name="connsiteY6319" fmla="*/ 482657 h 6533995"/>
              <a:gd name="connsiteX6320" fmla="*/ 733444 w 11830043"/>
              <a:gd name="connsiteY6320" fmla="*/ 482654 h 6533995"/>
              <a:gd name="connsiteX6321" fmla="*/ 743164 w 11830043"/>
              <a:gd name="connsiteY6321" fmla="*/ 492378 h 6533995"/>
              <a:gd name="connsiteX6322" fmla="*/ 733444 w 11830043"/>
              <a:gd name="connsiteY6322" fmla="*/ 502165 h 6533995"/>
              <a:gd name="connsiteX6323" fmla="*/ 723660 w 11830043"/>
              <a:gd name="connsiteY6323" fmla="*/ 492378 h 6533995"/>
              <a:gd name="connsiteX6324" fmla="*/ 733444 w 11830043"/>
              <a:gd name="connsiteY6324" fmla="*/ 482654 h 6533995"/>
              <a:gd name="connsiteX6325" fmla="*/ 974664 w 11830043"/>
              <a:gd name="connsiteY6325" fmla="*/ 482652 h 6533995"/>
              <a:gd name="connsiteX6326" fmla="*/ 984447 w 11830043"/>
              <a:gd name="connsiteY6326" fmla="*/ 492376 h 6533995"/>
              <a:gd name="connsiteX6327" fmla="*/ 974664 w 11830043"/>
              <a:gd name="connsiteY6327" fmla="*/ 502163 h 6533995"/>
              <a:gd name="connsiteX6328" fmla="*/ 964944 w 11830043"/>
              <a:gd name="connsiteY6328" fmla="*/ 492376 h 6533995"/>
              <a:gd name="connsiteX6329" fmla="*/ 974664 w 11830043"/>
              <a:gd name="connsiteY6329" fmla="*/ 482652 h 6533995"/>
              <a:gd name="connsiteX6330" fmla="*/ 1215884 w 11830043"/>
              <a:gd name="connsiteY6330" fmla="*/ 482649 h 6533995"/>
              <a:gd name="connsiteX6331" fmla="*/ 1225668 w 11830043"/>
              <a:gd name="connsiteY6331" fmla="*/ 492373 h 6533995"/>
              <a:gd name="connsiteX6332" fmla="*/ 1215884 w 11830043"/>
              <a:gd name="connsiteY6332" fmla="*/ 502160 h 6533995"/>
              <a:gd name="connsiteX6333" fmla="*/ 1206164 w 11830043"/>
              <a:gd name="connsiteY6333" fmla="*/ 492373 h 6533995"/>
              <a:gd name="connsiteX6334" fmla="*/ 1215884 w 11830043"/>
              <a:gd name="connsiteY6334" fmla="*/ 482649 h 6533995"/>
              <a:gd name="connsiteX6335" fmla="*/ 1457105 w 11830043"/>
              <a:gd name="connsiteY6335" fmla="*/ 482647 h 6533995"/>
              <a:gd name="connsiteX6336" fmla="*/ 1466825 w 11830043"/>
              <a:gd name="connsiteY6336" fmla="*/ 492371 h 6533995"/>
              <a:gd name="connsiteX6337" fmla="*/ 1457105 w 11830043"/>
              <a:gd name="connsiteY6337" fmla="*/ 502158 h 6533995"/>
              <a:gd name="connsiteX6338" fmla="*/ 1447321 w 11830043"/>
              <a:gd name="connsiteY6338" fmla="*/ 492371 h 6533995"/>
              <a:gd name="connsiteX6339" fmla="*/ 1457105 w 11830043"/>
              <a:gd name="connsiteY6339" fmla="*/ 482647 h 6533995"/>
              <a:gd name="connsiteX6340" fmla="*/ 1698330 w 11830043"/>
              <a:gd name="connsiteY6340" fmla="*/ 482644 h 6533995"/>
              <a:gd name="connsiteX6341" fmla="*/ 1708116 w 11830043"/>
              <a:gd name="connsiteY6341" fmla="*/ 492369 h 6533995"/>
              <a:gd name="connsiteX6342" fmla="*/ 1698330 w 11830043"/>
              <a:gd name="connsiteY6342" fmla="*/ 502155 h 6533995"/>
              <a:gd name="connsiteX6343" fmla="*/ 1688545 w 11830043"/>
              <a:gd name="connsiteY6343" fmla="*/ 492369 h 6533995"/>
              <a:gd name="connsiteX6344" fmla="*/ 1698330 w 11830043"/>
              <a:gd name="connsiteY6344" fmla="*/ 482644 h 6533995"/>
              <a:gd name="connsiteX6345" fmla="*/ 1939580 w 11830043"/>
              <a:gd name="connsiteY6345" fmla="*/ 482642 h 6533995"/>
              <a:gd name="connsiteX6346" fmla="*/ 1949363 w 11830043"/>
              <a:gd name="connsiteY6346" fmla="*/ 492366 h 6533995"/>
              <a:gd name="connsiteX6347" fmla="*/ 1939580 w 11830043"/>
              <a:gd name="connsiteY6347" fmla="*/ 502153 h 6533995"/>
              <a:gd name="connsiteX6348" fmla="*/ 1929859 w 11830043"/>
              <a:gd name="connsiteY6348" fmla="*/ 492366 h 6533995"/>
              <a:gd name="connsiteX6349" fmla="*/ 1939580 w 11830043"/>
              <a:gd name="connsiteY6349" fmla="*/ 482642 h 6533995"/>
              <a:gd name="connsiteX6350" fmla="*/ 2180788 w 11830043"/>
              <a:gd name="connsiteY6350" fmla="*/ 482640 h 6533995"/>
              <a:gd name="connsiteX6351" fmla="*/ 2190577 w 11830043"/>
              <a:gd name="connsiteY6351" fmla="*/ 492364 h 6533995"/>
              <a:gd name="connsiteX6352" fmla="*/ 2180788 w 11830043"/>
              <a:gd name="connsiteY6352" fmla="*/ 502151 h 6533995"/>
              <a:gd name="connsiteX6353" fmla="*/ 2171083 w 11830043"/>
              <a:gd name="connsiteY6353" fmla="*/ 492364 h 6533995"/>
              <a:gd name="connsiteX6354" fmla="*/ 2180788 w 11830043"/>
              <a:gd name="connsiteY6354" fmla="*/ 482640 h 6533995"/>
              <a:gd name="connsiteX6355" fmla="*/ 2422035 w 11830043"/>
              <a:gd name="connsiteY6355" fmla="*/ 482637 h 6533995"/>
              <a:gd name="connsiteX6356" fmla="*/ 2431752 w 11830043"/>
              <a:gd name="connsiteY6356" fmla="*/ 492361 h 6533995"/>
              <a:gd name="connsiteX6357" fmla="*/ 2422035 w 11830043"/>
              <a:gd name="connsiteY6357" fmla="*/ 502148 h 6533995"/>
              <a:gd name="connsiteX6358" fmla="*/ 2412255 w 11830043"/>
              <a:gd name="connsiteY6358" fmla="*/ 492361 h 6533995"/>
              <a:gd name="connsiteX6359" fmla="*/ 2422035 w 11830043"/>
              <a:gd name="connsiteY6359" fmla="*/ 482637 h 6533995"/>
              <a:gd name="connsiteX6360" fmla="*/ 2663272 w 11830043"/>
              <a:gd name="connsiteY6360" fmla="*/ 482635 h 6533995"/>
              <a:gd name="connsiteX6361" fmla="*/ 2672996 w 11830043"/>
              <a:gd name="connsiteY6361" fmla="*/ 492359 h 6533995"/>
              <a:gd name="connsiteX6362" fmla="*/ 2663272 w 11830043"/>
              <a:gd name="connsiteY6362" fmla="*/ 502146 h 6533995"/>
              <a:gd name="connsiteX6363" fmla="*/ 2653489 w 11830043"/>
              <a:gd name="connsiteY6363" fmla="*/ 492359 h 6533995"/>
              <a:gd name="connsiteX6364" fmla="*/ 2663272 w 11830043"/>
              <a:gd name="connsiteY6364" fmla="*/ 482635 h 6533995"/>
              <a:gd name="connsiteX6365" fmla="*/ 2904570 w 11830043"/>
              <a:gd name="connsiteY6365" fmla="*/ 482632 h 6533995"/>
              <a:gd name="connsiteX6366" fmla="*/ 2914352 w 11830043"/>
              <a:gd name="connsiteY6366" fmla="*/ 492356 h 6533995"/>
              <a:gd name="connsiteX6367" fmla="*/ 2904570 w 11830043"/>
              <a:gd name="connsiteY6367" fmla="*/ 502143 h 6533995"/>
              <a:gd name="connsiteX6368" fmla="*/ 2894788 w 11830043"/>
              <a:gd name="connsiteY6368" fmla="*/ 492356 h 6533995"/>
              <a:gd name="connsiteX6369" fmla="*/ 2904570 w 11830043"/>
              <a:gd name="connsiteY6369" fmla="*/ 482632 h 6533995"/>
              <a:gd name="connsiteX6370" fmla="*/ 3145749 w 11830043"/>
              <a:gd name="connsiteY6370" fmla="*/ 482630 h 6533995"/>
              <a:gd name="connsiteX6371" fmla="*/ 3155531 w 11830043"/>
              <a:gd name="connsiteY6371" fmla="*/ 492354 h 6533995"/>
              <a:gd name="connsiteX6372" fmla="*/ 3145749 w 11830043"/>
              <a:gd name="connsiteY6372" fmla="*/ 502141 h 6533995"/>
              <a:gd name="connsiteX6373" fmla="*/ 3136030 w 11830043"/>
              <a:gd name="connsiteY6373" fmla="*/ 492354 h 6533995"/>
              <a:gd name="connsiteX6374" fmla="*/ 3145749 w 11830043"/>
              <a:gd name="connsiteY6374" fmla="*/ 482630 h 6533995"/>
              <a:gd name="connsiteX6375" fmla="*/ 3386957 w 11830043"/>
              <a:gd name="connsiteY6375" fmla="*/ 482627 h 6533995"/>
              <a:gd name="connsiteX6376" fmla="*/ 3396742 w 11830043"/>
              <a:gd name="connsiteY6376" fmla="*/ 492351 h 6533995"/>
              <a:gd name="connsiteX6377" fmla="*/ 3386957 w 11830043"/>
              <a:gd name="connsiteY6377" fmla="*/ 502138 h 6533995"/>
              <a:gd name="connsiteX6378" fmla="*/ 3377235 w 11830043"/>
              <a:gd name="connsiteY6378" fmla="*/ 492351 h 6533995"/>
              <a:gd name="connsiteX6379" fmla="*/ 3386957 w 11830043"/>
              <a:gd name="connsiteY6379" fmla="*/ 482627 h 6533995"/>
              <a:gd name="connsiteX6380" fmla="*/ 3628209 w 11830043"/>
              <a:gd name="connsiteY6380" fmla="*/ 482625 h 6533995"/>
              <a:gd name="connsiteX6381" fmla="*/ 3637930 w 11830043"/>
              <a:gd name="connsiteY6381" fmla="*/ 492349 h 6533995"/>
              <a:gd name="connsiteX6382" fmla="*/ 3628209 w 11830043"/>
              <a:gd name="connsiteY6382" fmla="*/ 502136 h 6533995"/>
              <a:gd name="connsiteX6383" fmla="*/ 3618428 w 11830043"/>
              <a:gd name="connsiteY6383" fmla="*/ 492349 h 6533995"/>
              <a:gd name="connsiteX6384" fmla="*/ 3628209 w 11830043"/>
              <a:gd name="connsiteY6384" fmla="*/ 482625 h 6533995"/>
              <a:gd name="connsiteX6385" fmla="*/ 3869427 w 11830043"/>
              <a:gd name="connsiteY6385" fmla="*/ 482622 h 6533995"/>
              <a:gd name="connsiteX6386" fmla="*/ 3879147 w 11830043"/>
              <a:gd name="connsiteY6386" fmla="*/ 492347 h 6533995"/>
              <a:gd name="connsiteX6387" fmla="*/ 3869427 w 11830043"/>
              <a:gd name="connsiteY6387" fmla="*/ 502133 h 6533995"/>
              <a:gd name="connsiteX6388" fmla="*/ 3859645 w 11830043"/>
              <a:gd name="connsiteY6388" fmla="*/ 492347 h 6533995"/>
              <a:gd name="connsiteX6389" fmla="*/ 3869427 w 11830043"/>
              <a:gd name="connsiteY6389" fmla="*/ 482622 h 6533995"/>
              <a:gd name="connsiteX6390" fmla="*/ 4110581 w 11830043"/>
              <a:gd name="connsiteY6390" fmla="*/ 482620 h 6533995"/>
              <a:gd name="connsiteX6391" fmla="*/ 4120362 w 11830043"/>
              <a:gd name="connsiteY6391" fmla="*/ 492344 h 6533995"/>
              <a:gd name="connsiteX6392" fmla="*/ 4110581 w 11830043"/>
              <a:gd name="connsiteY6392" fmla="*/ 502131 h 6533995"/>
              <a:gd name="connsiteX6393" fmla="*/ 4100797 w 11830043"/>
              <a:gd name="connsiteY6393" fmla="*/ 492344 h 6533995"/>
              <a:gd name="connsiteX6394" fmla="*/ 4110581 w 11830043"/>
              <a:gd name="connsiteY6394" fmla="*/ 482620 h 6533995"/>
              <a:gd name="connsiteX6395" fmla="*/ 4351806 w 11830043"/>
              <a:gd name="connsiteY6395" fmla="*/ 482618 h 6533995"/>
              <a:gd name="connsiteX6396" fmla="*/ 4361580 w 11830043"/>
              <a:gd name="connsiteY6396" fmla="*/ 492342 h 6533995"/>
              <a:gd name="connsiteX6397" fmla="*/ 4351806 w 11830043"/>
              <a:gd name="connsiteY6397" fmla="*/ 502129 h 6533995"/>
              <a:gd name="connsiteX6398" fmla="*/ 4342006 w 11830043"/>
              <a:gd name="connsiteY6398" fmla="*/ 492342 h 6533995"/>
              <a:gd name="connsiteX6399" fmla="*/ 4351806 w 11830043"/>
              <a:gd name="connsiteY6399" fmla="*/ 482618 h 6533995"/>
              <a:gd name="connsiteX6400" fmla="*/ 4593017 w 11830043"/>
              <a:gd name="connsiteY6400" fmla="*/ 482615 h 6533995"/>
              <a:gd name="connsiteX6401" fmla="*/ 4602795 w 11830043"/>
              <a:gd name="connsiteY6401" fmla="*/ 492339 h 6533995"/>
              <a:gd name="connsiteX6402" fmla="*/ 4593017 w 11830043"/>
              <a:gd name="connsiteY6402" fmla="*/ 502126 h 6533995"/>
              <a:gd name="connsiteX6403" fmla="*/ 4583304 w 11830043"/>
              <a:gd name="connsiteY6403" fmla="*/ 492339 h 6533995"/>
              <a:gd name="connsiteX6404" fmla="*/ 4593017 w 11830043"/>
              <a:gd name="connsiteY6404" fmla="*/ 482615 h 6533995"/>
              <a:gd name="connsiteX6405" fmla="*/ 4834252 w 11830043"/>
              <a:gd name="connsiteY6405" fmla="*/ 482613 h 6533995"/>
              <a:gd name="connsiteX6406" fmla="*/ 4844038 w 11830043"/>
              <a:gd name="connsiteY6406" fmla="*/ 492337 h 6533995"/>
              <a:gd name="connsiteX6407" fmla="*/ 4834252 w 11830043"/>
              <a:gd name="connsiteY6407" fmla="*/ 502124 h 6533995"/>
              <a:gd name="connsiteX6408" fmla="*/ 4824532 w 11830043"/>
              <a:gd name="connsiteY6408" fmla="*/ 492337 h 6533995"/>
              <a:gd name="connsiteX6409" fmla="*/ 4834252 w 11830043"/>
              <a:gd name="connsiteY6409" fmla="*/ 482613 h 6533995"/>
              <a:gd name="connsiteX6410" fmla="*/ 5075485 w 11830043"/>
              <a:gd name="connsiteY6410" fmla="*/ 482610 h 6533995"/>
              <a:gd name="connsiteX6411" fmla="*/ 5085201 w 11830043"/>
              <a:gd name="connsiteY6411" fmla="*/ 492334 h 6533995"/>
              <a:gd name="connsiteX6412" fmla="*/ 5075485 w 11830043"/>
              <a:gd name="connsiteY6412" fmla="*/ 502121 h 6533995"/>
              <a:gd name="connsiteX6413" fmla="*/ 5065704 w 11830043"/>
              <a:gd name="connsiteY6413" fmla="*/ 492334 h 6533995"/>
              <a:gd name="connsiteX6414" fmla="*/ 5075485 w 11830043"/>
              <a:gd name="connsiteY6414" fmla="*/ 482610 h 6533995"/>
              <a:gd name="connsiteX6415" fmla="*/ 5316710 w 11830043"/>
              <a:gd name="connsiteY6415" fmla="*/ 482608 h 6533995"/>
              <a:gd name="connsiteX6416" fmla="*/ 5326429 w 11830043"/>
              <a:gd name="connsiteY6416" fmla="*/ 492332 h 6533995"/>
              <a:gd name="connsiteX6417" fmla="*/ 5316710 w 11830043"/>
              <a:gd name="connsiteY6417" fmla="*/ 502119 h 6533995"/>
              <a:gd name="connsiteX6418" fmla="*/ 5306924 w 11830043"/>
              <a:gd name="connsiteY6418" fmla="*/ 492332 h 6533995"/>
              <a:gd name="connsiteX6419" fmla="*/ 5316710 w 11830043"/>
              <a:gd name="connsiteY6419" fmla="*/ 482608 h 6533995"/>
              <a:gd name="connsiteX6420" fmla="*/ 5557991 w 11830043"/>
              <a:gd name="connsiteY6420" fmla="*/ 482605 h 6533995"/>
              <a:gd name="connsiteX6421" fmla="*/ 5567774 w 11830043"/>
              <a:gd name="connsiteY6421" fmla="*/ 492329 h 6533995"/>
              <a:gd name="connsiteX6422" fmla="*/ 5557991 w 11830043"/>
              <a:gd name="connsiteY6422" fmla="*/ 502116 h 6533995"/>
              <a:gd name="connsiteX6423" fmla="*/ 5548208 w 11830043"/>
              <a:gd name="connsiteY6423" fmla="*/ 492329 h 6533995"/>
              <a:gd name="connsiteX6424" fmla="*/ 5557991 w 11830043"/>
              <a:gd name="connsiteY6424" fmla="*/ 482605 h 6533995"/>
              <a:gd name="connsiteX6425" fmla="*/ 5799205 w 11830043"/>
              <a:gd name="connsiteY6425" fmla="*/ 482603 h 6533995"/>
              <a:gd name="connsiteX6426" fmla="*/ 5808989 w 11830043"/>
              <a:gd name="connsiteY6426" fmla="*/ 492327 h 6533995"/>
              <a:gd name="connsiteX6427" fmla="*/ 5799205 w 11830043"/>
              <a:gd name="connsiteY6427" fmla="*/ 502114 h 6533995"/>
              <a:gd name="connsiteX6428" fmla="*/ 5789486 w 11830043"/>
              <a:gd name="connsiteY6428" fmla="*/ 492327 h 6533995"/>
              <a:gd name="connsiteX6429" fmla="*/ 5799205 w 11830043"/>
              <a:gd name="connsiteY6429" fmla="*/ 482603 h 6533995"/>
              <a:gd name="connsiteX6430" fmla="*/ 6040432 w 11830043"/>
              <a:gd name="connsiteY6430" fmla="*/ 482600 h 6533995"/>
              <a:gd name="connsiteX6431" fmla="*/ 6050216 w 11830043"/>
              <a:gd name="connsiteY6431" fmla="*/ 492325 h 6533995"/>
              <a:gd name="connsiteX6432" fmla="*/ 6040432 w 11830043"/>
              <a:gd name="connsiteY6432" fmla="*/ 502111 h 6533995"/>
              <a:gd name="connsiteX6433" fmla="*/ 6030712 w 11830043"/>
              <a:gd name="connsiteY6433" fmla="*/ 492325 h 6533995"/>
              <a:gd name="connsiteX6434" fmla="*/ 6040432 w 11830043"/>
              <a:gd name="connsiteY6434" fmla="*/ 482600 h 6533995"/>
              <a:gd name="connsiteX6435" fmla="*/ 6281661 w 11830043"/>
              <a:gd name="connsiteY6435" fmla="*/ 482598 h 6533995"/>
              <a:gd name="connsiteX6436" fmla="*/ 6291381 w 11830043"/>
              <a:gd name="connsiteY6436" fmla="*/ 492322 h 6533995"/>
              <a:gd name="connsiteX6437" fmla="*/ 6281661 w 11830043"/>
              <a:gd name="connsiteY6437" fmla="*/ 502109 h 6533995"/>
              <a:gd name="connsiteX6438" fmla="*/ 6271877 w 11830043"/>
              <a:gd name="connsiteY6438" fmla="*/ 492322 h 6533995"/>
              <a:gd name="connsiteX6439" fmla="*/ 6281661 w 11830043"/>
              <a:gd name="connsiteY6439" fmla="*/ 482598 h 6533995"/>
              <a:gd name="connsiteX6440" fmla="*/ 6522889 w 11830043"/>
              <a:gd name="connsiteY6440" fmla="*/ 482596 h 6533995"/>
              <a:gd name="connsiteX6441" fmla="*/ 6532610 w 11830043"/>
              <a:gd name="connsiteY6441" fmla="*/ 492320 h 6533995"/>
              <a:gd name="connsiteX6442" fmla="*/ 6522889 w 11830043"/>
              <a:gd name="connsiteY6442" fmla="*/ 502107 h 6533995"/>
              <a:gd name="connsiteX6443" fmla="*/ 6513105 w 11830043"/>
              <a:gd name="connsiteY6443" fmla="*/ 492320 h 6533995"/>
              <a:gd name="connsiteX6444" fmla="*/ 6522889 w 11830043"/>
              <a:gd name="connsiteY6444" fmla="*/ 482596 h 6533995"/>
              <a:gd name="connsiteX6445" fmla="*/ 6764118 w 11830043"/>
              <a:gd name="connsiteY6445" fmla="*/ 482593 h 6533995"/>
              <a:gd name="connsiteX6446" fmla="*/ 6773902 w 11830043"/>
              <a:gd name="connsiteY6446" fmla="*/ 492317 h 6533995"/>
              <a:gd name="connsiteX6447" fmla="*/ 6764118 w 11830043"/>
              <a:gd name="connsiteY6447" fmla="*/ 502104 h 6533995"/>
              <a:gd name="connsiteX6448" fmla="*/ 6754335 w 11830043"/>
              <a:gd name="connsiteY6448" fmla="*/ 492317 h 6533995"/>
              <a:gd name="connsiteX6449" fmla="*/ 6764118 w 11830043"/>
              <a:gd name="connsiteY6449" fmla="*/ 482593 h 6533995"/>
              <a:gd name="connsiteX6450" fmla="*/ 7005346 w 11830043"/>
              <a:gd name="connsiteY6450" fmla="*/ 482591 h 6533995"/>
              <a:gd name="connsiteX6451" fmla="*/ 7015130 w 11830043"/>
              <a:gd name="connsiteY6451" fmla="*/ 492315 h 6533995"/>
              <a:gd name="connsiteX6452" fmla="*/ 7005346 w 11830043"/>
              <a:gd name="connsiteY6452" fmla="*/ 502102 h 6533995"/>
              <a:gd name="connsiteX6453" fmla="*/ 6995626 w 11830043"/>
              <a:gd name="connsiteY6453" fmla="*/ 492315 h 6533995"/>
              <a:gd name="connsiteX6454" fmla="*/ 7005346 w 11830043"/>
              <a:gd name="connsiteY6454" fmla="*/ 482591 h 6533995"/>
              <a:gd name="connsiteX6455" fmla="*/ 7246575 w 11830043"/>
              <a:gd name="connsiteY6455" fmla="*/ 482588 h 6533995"/>
              <a:gd name="connsiteX6456" fmla="*/ 7256359 w 11830043"/>
              <a:gd name="connsiteY6456" fmla="*/ 492312 h 6533995"/>
              <a:gd name="connsiteX6457" fmla="*/ 7246575 w 11830043"/>
              <a:gd name="connsiteY6457" fmla="*/ 502099 h 6533995"/>
              <a:gd name="connsiteX6458" fmla="*/ 7236855 w 11830043"/>
              <a:gd name="connsiteY6458" fmla="*/ 492312 h 6533995"/>
              <a:gd name="connsiteX6459" fmla="*/ 7246575 w 11830043"/>
              <a:gd name="connsiteY6459" fmla="*/ 482588 h 6533995"/>
              <a:gd name="connsiteX6460" fmla="*/ 7487803 w 11830043"/>
              <a:gd name="connsiteY6460" fmla="*/ 482586 h 6533995"/>
              <a:gd name="connsiteX6461" fmla="*/ 7497524 w 11830043"/>
              <a:gd name="connsiteY6461" fmla="*/ 492310 h 6533995"/>
              <a:gd name="connsiteX6462" fmla="*/ 7487803 w 11830043"/>
              <a:gd name="connsiteY6462" fmla="*/ 502097 h 6533995"/>
              <a:gd name="connsiteX6463" fmla="*/ 7478019 w 11830043"/>
              <a:gd name="connsiteY6463" fmla="*/ 492310 h 6533995"/>
              <a:gd name="connsiteX6464" fmla="*/ 7487803 w 11830043"/>
              <a:gd name="connsiteY6464" fmla="*/ 482586 h 6533995"/>
              <a:gd name="connsiteX6465" fmla="*/ 7729032 w 11830043"/>
              <a:gd name="connsiteY6465" fmla="*/ 482583 h 6533995"/>
              <a:gd name="connsiteX6466" fmla="*/ 7738753 w 11830043"/>
              <a:gd name="connsiteY6466" fmla="*/ 492307 h 6533995"/>
              <a:gd name="connsiteX6467" fmla="*/ 7729032 w 11830043"/>
              <a:gd name="connsiteY6467" fmla="*/ 502094 h 6533995"/>
              <a:gd name="connsiteX6468" fmla="*/ 7719249 w 11830043"/>
              <a:gd name="connsiteY6468" fmla="*/ 492307 h 6533995"/>
              <a:gd name="connsiteX6469" fmla="*/ 7729032 w 11830043"/>
              <a:gd name="connsiteY6469" fmla="*/ 482583 h 6533995"/>
              <a:gd name="connsiteX6470" fmla="*/ 7970260 w 11830043"/>
              <a:gd name="connsiteY6470" fmla="*/ 482581 h 6533995"/>
              <a:gd name="connsiteX6471" fmla="*/ 7980044 w 11830043"/>
              <a:gd name="connsiteY6471" fmla="*/ 492305 h 6533995"/>
              <a:gd name="connsiteX6472" fmla="*/ 7970260 w 11830043"/>
              <a:gd name="connsiteY6472" fmla="*/ 502092 h 6533995"/>
              <a:gd name="connsiteX6473" fmla="*/ 7960477 w 11830043"/>
              <a:gd name="connsiteY6473" fmla="*/ 492305 h 6533995"/>
              <a:gd name="connsiteX6474" fmla="*/ 7970260 w 11830043"/>
              <a:gd name="connsiteY6474" fmla="*/ 482581 h 6533995"/>
              <a:gd name="connsiteX6475" fmla="*/ 8211553 w 11830043"/>
              <a:gd name="connsiteY6475" fmla="*/ 482578 h 6533995"/>
              <a:gd name="connsiteX6476" fmla="*/ 8221273 w 11830043"/>
              <a:gd name="connsiteY6476" fmla="*/ 492303 h 6533995"/>
              <a:gd name="connsiteX6477" fmla="*/ 8211553 w 11830043"/>
              <a:gd name="connsiteY6477" fmla="*/ 502089 h 6533995"/>
              <a:gd name="connsiteX6478" fmla="*/ 8201769 w 11830043"/>
              <a:gd name="connsiteY6478" fmla="*/ 492303 h 6533995"/>
              <a:gd name="connsiteX6479" fmla="*/ 8211553 w 11830043"/>
              <a:gd name="connsiteY6479" fmla="*/ 482578 h 6533995"/>
              <a:gd name="connsiteX6480" fmla="*/ 8452781 w 11830043"/>
              <a:gd name="connsiteY6480" fmla="*/ 482576 h 6533995"/>
              <a:gd name="connsiteX6481" fmla="*/ 8462566 w 11830043"/>
              <a:gd name="connsiteY6481" fmla="*/ 492300 h 6533995"/>
              <a:gd name="connsiteX6482" fmla="*/ 8452781 w 11830043"/>
              <a:gd name="connsiteY6482" fmla="*/ 502087 h 6533995"/>
              <a:gd name="connsiteX6483" fmla="*/ 8443061 w 11830043"/>
              <a:gd name="connsiteY6483" fmla="*/ 492300 h 6533995"/>
              <a:gd name="connsiteX6484" fmla="*/ 8452781 w 11830043"/>
              <a:gd name="connsiteY6484" fmla="*/ 482576 h 6533995"/>
              <a:gd name="connsiteX6485" fmla="*/ 8694009 w 11830043"/>
              <a:gd name="connsiteY6485" fmla="*/ 482574 h 6533995"/>
              <a:gd name="connsiteX6486" fmla="*/ 8703730 w 11830043"/>
              <a:gd name="connsiteY6486" fmla="*/ 492298 h 6533995"/>
              <a:gd name="connsiteX6487" fmla="*/ 8694009 w 11830043"/>
              <a:gd name="connsiteY6487" fmla="*/ 502085 h 6533995"/>
              <a:gd name="connsiteX6488" fmla="*/ 8684289 w 11830043"/>
              <a:gd name="connsiteY6488" fmla="*/ 492298 h 6533995"/>
              <a:gd name="connsiteX6489" fmla="*/ 8694009 w 11830043"/>
              <a:gd name="connsiteY6489" fmla="*/ 482574 h 6533995"/>
              <a:gd name="connsiteX6490" fmla="*/ 8935237 w 11830043"/>
              <a:gd name="connsiteY6490" fmla="*/ 482571 h 6533995"/>
              <a:gd name="connsiteX6491" fmla="*/ 8944958 w 11830043"/>
              <a:gd name="connsiteY6491" fmla="*/ 492295 h 6533995"/>
              <a:gd name="connsiteX6492" fmla="*/ 8935237 w 11830043"/>
              <a:gd name="connsiteY6492" fmla="*/ 502082 h 6533995"/>
              <a:gd name="connsiteX6493" fmla="*/ 8925454 w 11830043"/>
              <a:gd name="connsiteY6493" fmla="*/ 492295 h 6533995"/>
              <a:gd name="connsiteX6494" fmla="*/ 8935237 w 11830043"/>
              <a:gd name="connsiteY6494" fmla="*/ 482571 h 6533995"/>
              <a:gd name="connsiteX6495" fmla="*/ 9176467 w 11830043"/>
              <a:gd name="connsiteY6495" fmla="*/ 482569 h 6533995"/>
              <a:gd name="connsiteX6496" fmla="*/ 9186187 w 11830043"/>
              <a:gd name="connsiteY6496" fmla="*/ 492293 h 6533995"/>
              <a:gd name="connsiteX6497" fmla="*/ 9176467 w 11830043"/>
              <a:gd name="connsiteY6497" fmla="*/ 502080 h 6533995"/>
              <a:gd name="connsiteX6498" fmla="*/ 9166683 w 11830043"/>
              <a:gd name="connsiteY6498" fmla="*/ 492293 h 6533995"/>
              <a:gd name="connsiteX6499" fmla="*/ 9176467 w 11830043"/>
              <a:gd name="connsiteY6499" fmla="*/ 482569 h 6533995"/>
              <a:gd name="connsiteX6500" fmla="*/ 9417695 w 11830043"/>
              <a:gd name="connsiteY6500" fmla="*/ 482566 h 6533995"/>
              <a:gd name="connsiteX6501" fmla="*/ 9427416 w 11830043"/>
              <a:gd name="connsiteY6501" fmla="*/ 492290 h 6533995"/>
              <a:gd name="connsiteX6502" fmla="*/ 9417695 w 11830043"/>
              <a:gd name="connsiteY6502" fmla="*/ 502077 h 6533995"/>
              <a:gd name="connsiteX6503" fmla="*/ 9407911 w 11830043"/>
              <a:gd name="connsiteY6503" fmla="*/ 492290 h 6533995"/>
              <a:gd name="connsiteX6504" fmla="*/ 9417695 w 11830043"/>
              <a:gd name="connsiteY6504" fmla="*/ 482566 h 6533995"/>
              <a:gd name="connsiteX6505" fmla="*/ 9649203 w 11830043"/>
              <a:gd name="connsiteY6505" fmla="*/ 241375 h 6533995"/>
              <a:gd name="connsiteX6506" fmla="*/ 9658923 w 11830043"/>
              <a:gd name="connsiteY6506" fmla="*/ 251099 h 6533995"/>
              <a:gd name="connsiteX6507" fmla="*/ 9649203 w 11830043"/>
              <a:gd name="connsiteY6507" fmla="*/ 260886 h 6533995"/>
              <a:gd name="connsiteX6508" fmla="*/ 9639483 w 11830043"/>
              <a:gd name="connsiteY6508" fmla="*/ 251099 h 6533995"/>
              <a:gd name="connsiteX6509" fmla="*/ 9649203 w 11830043"/>
              <a:gd name="connsiteY6509" fmla="*/ 241375 h 6533995"/>
              <a:gd name="connsiteX6510" fmla="*/ 9890432 w 11830043"/>
              <a:gd name="connsiteY6510" fmla="*/ 241373 h 6533995"/>
              <a:gd name="connsiteX6511" fmla="*/ 9900152 w 11830043"/>
              <a:gd name="connsiteY6511" fmla="*/ 251097 h 6533995"/>
              <a:gd name="connsiteX6512" fmla="*/ 9890432 w 11830043"/>
              <a:gd name="connsiteY6512" fmla="*/ 260884 h 6533995"/>
              <a:gd name="connsiteX6513" fmla="*/ 9880648 w 11830043"/>
              <a:gd name="connsiteY6513" fmla="*/ 251097 h 6533995"/>
              <a:gd name="connsiteX6514" fmla="*/ 9890432 w 11830043"/>
              <a:gd name="connsiteY6514" fmla="*/ 241373 h 6533995"/>
              <a:gd name="connsiteX6515" fmla="*/ 10131660 w 11830043"/>
              <a:gd name="connsiteY6515" fmla="*/ 241370 h 6533995"/>
              <a:gd name="connsiteX6516" fmla="*/ 10141444 w 11830043"/>
              <a:gd name="connsiteY6516" fmla="*/ 251094 h 6533995"/>
              <a:gd name="connsiteX6517" fmla="*/ 10131660 w 11830043"/>
              <a:gd name="connsiteY6517" fmla="*/ 260881 h 6533995"/>
              <a:gd name="connsiteX6518" fmla="*/ 10121940 w 11830043"/>
              <a:gd name="connsiteY6518" fmla="*/ 251094 h 6533995"/>
              <a:gd name="connsiteX6519" fmla="*/ 10131660 w 11830043"/>
              <a:gd name="connsiteY6519" fmla="*/ 241370 h 6533995"/>
              <a:gd name="connsiteX6520" fmla="*/ 10372888 w 11830043"/>
              <a:gd name="connsiteY6520" fmla="*/ 241368 h 6533995"/>
              <a:gd name="connsiteX6521" fmla="*/ 10382673 w 11830043"/>
              <a:gd name="connsiteY6521" fmla="*/ 251092 h 6533995"/>
              <a:gd name="connsiteX6522" fmla="*/ 10372888 w 11830043"/>
              <a:gd name="connsiteY6522" fmla="*/ 260879 h 6533995"/>
              <a:gd name="connsiteX6523" fmla="*/ 10363168 w 11830043"/>
              <a:gd name="connsiteY6523" fmla="*/ 251092 h 6533995"/>
              <a:gd name="connsiteX6524" fmla="*/ 10372888 w 11830043"/>
              <a:gd name="connsiteY6524" fmla="*/ 241368 h 6533995"/>
              <a:gd name="connsiteX6525" fmla="*/ 10614116 w 11830043"/>
              <a:gd name="connsiteY6525" fmla="*/ 241365 h 6533995"/>
              <a:gd name="connsiteX6526" fmla="*/ 10623901 w 11830043"/>
              <a:gd name="connsiteY6526" fmla="*/ 251089 h 6533995"/>
              <a:gd name="connsiteX6527" fmla="*/ 10614116 w 11830043"/>
              <a:gd name="connsiteY6527" fmla="*/ 260876 h 6533995"/>
              <a:gd name="connsiteX6528" fmla="*/ 10604396 w 11830043"/>
              <a:gd name="connsiteY6528" fmla="*/ 251089 h 6533995"/>
              <a:gd name="connsiteX6529" fmla="*/ 10614116 w 11830043"/>
              <a:gd name="connsiteY6529" fmla="*/ 241365 h 6533995"/>
              <a:gd name="connsiteX6530" fmla="*/ 10855345 w 11830043"/>
              <a:gd name="connsiteY6530" fmla="*/ 241363 h 6533995"/>
              <a:gd name="connsiteX6531" fmla="*/ 10865065 w 11830043"/>
              <a:gd name="connsiteY6531" fmla="*/ 251087 h 6533995"/>
              <a:gd name="connsiteX6532" fmla="*/ 10855345 w 11830043"/>
              <a:gd name="connsiteY6532" fmla="*/ 260873 h 6533995"/>
              <a:gd name="connsiteX6533" fmla="*/ 10845625 w 11830043"/>
              <a:gd name="connsiteY6533" fmla="*/ 251087 h 6533995"/>
              <a:gd name="connsiteX6534" fmla="*/ 10855345 w 11830043"/>
              <a:gd name="connsiteY6534" fmla="*/ 241363 h 6533995"/>
              <a:gd name="connsiteX6535" fmla="*/ 11096574 w 11830043"/>
              <a:gd name="connsiteY6535" fmla="*/ 241360 h 6533995"/>
              <a:gd name="connsiteX6536" fmla="*/ 11106294 w 11830043"/>
              <a:gd name="connsiteY6536" fmla="*/ 251084 h 6533995"/>
              <a:gd name="connsiteX6537" fmla="*/ 11096574 w 11830043"/>
              <a:gd name="connsiteY6537" fmla="*/ 260871 h 6533995"/>
              <a:gd name="connsiteX6538" fmla="*/ 11086790 w 11830043"/>
              <a:gd name="connsiteY6538" fmla="*/ 251084 h 6533995"/>
              <a:gd name="connsiteX6539" fmla="*/ 11096574 w 11830043"/>
              <a:gd name="connsiteY6539" fmla="*/ 241360 h 6533995"/>
              <a:gd name="connsiteX6540" fmla="*/ 11337802 w 11830043"/>
              <a:gd name="connsiteY6540" fmla="*/ 241358 h 6533995"/>
              <a:gd name="connsiteX6541" fmla="*/ 11347587 w 11830043"/>
              <a:gd name="connsiteY6541" fmla="*/ 251081 h 6533995"/>
              <a:gd name="connsiteX6542" fmla="*/ 11337802 w 11830043"/>
              <a:gd name="connsiteY6542" fmla="*/ 260868 h 6533995"/>
              <a:gd name="connsiteX6543" fmla="*/ 11328082 w 11830043"/>
              <a:gd name="connsiteY6543" fmla="*/ 251081 h 6533995"/>
              <a:gd name="connsiteX6544" fmla="*/ 11337802 w 11830043"/>
              <a:gd name="connsiteY6544" fmla="*/ 241358 h 6533995"/>
              <a:gd name="connsiteX6545" fmla="*/ 11579030 w 11830043"/>
              <a:gd name="connsiteY6545" fmla="*/ 241355 h 6533995"/>
              <a:gd name="connsiteX6546" fmla="*/ 11588815 w 11830043"/>
              <a:gd name="connsiteY6546" fmla="*/ 251079 h 6533995"/>
              <a:gd name="connsiteX6547" fmla="*/ 11579030 w 11830043"/>
              <a:gd name="connsiteY6547" fmla="*/ 260866 h 6533995"/>
              <a:gd name="connsiteX6548" fmla="*/ 11569310 w 11830043"/>
              <a:gd name="connsiteY6548" fmla="*/ 251079 h 6533995"/>
              <a:gd name="connsiteX6549" fmla="*/ 11579030 w 11830043"/>
              <a:gd name="connsiteY6549" fmla="*/ 241355 h 6533995"/>
              <a:gd name="connsiteX6550" fmla="*/ 11820259 w 11830043"/>
              <a:gd name="connsiteY6550" fmla="*/ 241352 h 6533995"/>
              <a:gd name="connsiteX6551" fmla="*/ 11830043 w 11830043"/>
              <a:gd name="connsiteY6551" fmla="*/ 251076 h 6533995"/>
              <a:gd name="connsiteX6552" fmla="*/ 11820259 w 11830043"/>
              <a:gd name="connsiteY6552" fmla="*/ 260863 h 6533995"/>
              <a:gd name="connsiteX6553" fmla="*/ 11810539 w 11830043"/>
              <a:gd name="connsiteY6553" fmla="*/ 251076 h 6533995"/>
              <a:gd name="connsiteX6554" fmla="*/ 11820259 w 11830043"/>
              <a:gd name="connsiteY6554" fmla="*/ 241352 h 6533995"/>
              <a:gd name="connsiteX6555" fmla="*/ 9720 w 11830043"/>
              <a:gd name="connsiteY6555" fmla="*/ 241350 h 6533995"/>
              <a:gd name="connsiteX6556" fmla="*/ 19504 w 11830043"/>
              <a:gd name="connsiteY6556" fmla="*/ 251074 h 6533995"/>
              <a:gd name="connsiteX6557" fmla="*/ 9720 w 11830043"/>
              <a:gd name="connsiteY6557" fmla="*/ 260861 h 6533995"/>
              <a:gd name="connsiteX6558" fmla="*/ 0 w 11830043"/>
              <a:gd name="connsiteY6558" fmla="*/ 251074 h 6533995"/>
              <a:gd name="connsiteX6559" fmla="*/ 9720 w 11830043"/>
              <a:gd name="connsiteY6559" fmla="*/ 241350 h 6533995"/>
              <a:gd name="connsiteX6560" fmla="*/ 251003 w 11830043"/>
              <a:gd name="connsiteY6560" fmla="*/ 241347 h 6533995"/>
              <a:gd name="connsiteX6561" fmla="*/ 260787 w 11830043"/>
              <a:gd name="connsiteY6561" fmla="*/ 251071 h 6533995"/>
              <a:gd name="connsiteX6562" fmla="*/ 251003 w 11830043"/>
              <a:gd name="connsiteY6562" fmla="*/ 260858 h 6533995"/>
              <a:gd name="connsiteX6563" fmla="*/ 241283 w 11830043"/>
              <a:gd name="connsiteY6563" fmla="*/ 251071 h 6533995"/>
              <a:gd name="connsiteX6564" fmla="*/ 251003 w 11830043"/>
              <a:gd name="connsiteY6564" fmla="*/ 241347 h 6533995"/>
              <a:gd name="connsiteX6565" fmla="*/ 492223 w 11830043"/>
              <a:gd name="connsiteY6565" fmla="*/ 241345 h 6533995"/>
              <a:gd name="connsiteX6566" fmla="*/ 501943 w 11830043"/>
              <a:gd name="connsiteY6566" fmla="*/ 251069 h 6533995"/>
              <a:gd name="connsiteX6567" fmla="*/ 492223 w 11830043"/>
              <a:gd name="connsiteY6567" fmla="*/ 260856 h 6533995"/>
              <a:gd name="connsiteX6568" fmla="*/ 482439 w 11830043"/>
              <a:gd name="connsiteY6568" fmla="*/ 251069 h 6533995"/>
              <a:gd name="connsiteX6569" fmla="*/ 492223 w 11830043"/>
              <a:gd name="connsiteY6569" fmla="*/ 241345 h 6533995"/>
              <a:gd name="connsiteX6570" fmla="*/ 733444 w 11830043"/>
              <a:gd name="connsiteY6570" fmla="*/ 241342 h 6533995"/>
              <a:gd name="connsiteX6571" fmla="*/ 743163 w 11830043"/>
              <a:gd name="connsiteY6571" fmla="*/ 251066 h 6533995"/>
              <a:gd name="connsiteX6572" fmla="*/ 733444 w 11830043"/>
              <a:gd name="connsiteY6572" fmla="*/ 260853 h 6533995"/>
              <a:gd name="connsiteX6573" fmla="*/ 723660 w 11830043"/>
              <a:gd name="connsiteY6573" fmla="*/ 251066 h 6533995"/>
              <a:gd name="connsiteX6574" fmla="*/ 733444 w 11830043"/>
              <a:gd name="connsiteY6574" fmla="*/ 241342 h 6533995"/>
              <a:gd name="connsiteX6575" fmla="*/ 974664 w 11830043"/>
              <a:gd name="connsiteY6575" fmla="*/ 241340 h 6533995"/>
              <a:gd name="connsiteX6576" fmla="*/ 984447 w 11830043"/>
              <a:gd name="connsiteY6576" fmla="*/ 251064 h 6533995"/>
              <a:gd name="connsiteX6577" fmla="*/ 974664 w 11830043"/>
              <a:gd name="connsiteY6577" fmla="*/ 260851 h 6533995"/>
              <a:gd name="connsiteX6578" fmla="*/ 964944 w 11830043"/>
              <a:gd name="connsiteY6578" fmla="*/ 251064 h 6533995"/>
              <a:gd name="connsiteX6579" fmla="*/ 974664 w 11830043"/>
              <a:gd name="connsiteY6579" fmla="*/ 241340 h 6533995"/>
              <a:gd name="connsiteX6580" fmla="*/ 1215884 w 11830043"/>
              <a:gd name="connsiteY6580" fmla="*/ 241337 h 6533995"/>
              <a:gd name="connsiteX6581" fmla="*/ 1225668 w 11830043"/>
              <a:gd name="connsiteY6581" fmla="*/ 251061 h 6533995"/>
              <a:gd name="connsiteX6582" fmla="*/ 1215884 w 11830043"/>
              <a:gd name="connsiteY6582" fmla="*/ 260848 h 6533995"/>
              <a:gd name="connsiteX6583" fmla="*/ 1206164 w 11830043"/>
              <a:gd name="connsiteY6583" fmla="*/ 251061 h 6533995"/>
              <a:gd name="connsiteX6584" fmla="*/ 1215884 w 11830043"/>
              <a:gd name="connsiteY6584" fmla="*/ 241337 h 6533995"/>
              <a:gd name="connsiteX6585" fmla="*/ 1457105 w 11830043"/>
              <a:gd name="connsiteY6585" fmla="*/ 241335 h 6533995"/>
              <a:gd name="connsiteX6586" fmla="*/ 1466825 w 11830043"/>
              <a:gd name="connsiteY6586" fmla="*/ 251059 h 6533995"/>
              <a:gd name="connsiteX6587" fmla="*/ 1457105 w 11830043"/>
              <a:gd name="connsiteY6587" fmla="*/ 260846 h 6533995"/>
              <a:gd name="connsiteX6588" fmla="*/ 1447321 w 11830043"/>
              <a:gd name="connsiteY6588" fmla="*/ 251059 h 6533995"/>
              <a:gd name="connsiteX6589" fmla="*/ 1457105 w 11830043"/>
              <a:gd name="connsiteY6589" fmla="*/ 241335 h 6533995"/>
              <a:gd name="connsiteX6590" fmla="*/ 1698330 w 11830043"/>
              <a:gd name="connsiteY6590" fmla="*/ 241332 h 6533995"/>
              <a:gd name="connsiteX6591" fmla="*/ 1708116 w 11830043"/>
              <a:gd name="connsiteY6591" fmla="*/ 251056 h 6533995"/>
              <a:gd name="connsiteX6592" fmla="*/ 1698330 w 11830043"/>
              <a:gd name="connsiteY6592" fmla="*/ 260843 h 6533995"/>
              <a:gd name="connsiteX6593" fmla="*/ 1688545 w 11830043"/>
              <a:gd name="connsiteY6593" fmla="*/ 251056 h 6533995"/>
              <a:gd name="connsiteX6594" fmla="*/ 1698330 w 11830043"/>
              <a:gd name="connsiteY6594" fmla="*/ 241332 h 6533995"/>
              <a:gd name="connsiteX6595" fmla="*/ 1939580 w 11830043"/>
              <a:gd name="connsiteY6595" fmla="*/ 241330 h 6533995"/>
              <a:gd name="connsiteX6596" fmla="*/ 1949362 w 11830043"/>
              <a:gd name="connsiteY6596" fmla="*/ 251054 h 6533995"/>
              <a:gd name="connsiteX6597" fmla="*/ 1939580 w 11830043"/>
              <a:gd name="connsiteY6597" fmla="*/ 260841 h 6533995"/>
              <a:gd name="connsiteX6598" fmla="*/ 1929858 w 11830043"/>
              <a:gd name="connsiteY6598" fmla="*/ 251054 h 6533995"/>
              <a:gd name="connsiteX6599" fmla="*/ 1939580 w 11830043"/>
              <a:gd name="connsiteY6599" fmla="*/ 241330 h 6533995"/>
              <a:gd name="connsiteX6600" fmla="*/ 2180788 w 11830043"/>
              <a:gd name="connsiteY6600" fmla="*/ 241327 h 6533995"/>
              <a:gd name="connsiteX6601" fmla="*/ 2190577 w 11830043"/>
              <a:gd name="connsiteY6601" fmla="*/ 251051 h 6533995"/>
              <a:gd name="connsiteX6602" fmla="*/ 2180788 w 11830043"/>
              <a:gd name="connsiteY6602" fmla="*/ 260838 h 6533995"/>
              <a:gd name="connsiteX6603" fmla="*/ 2171080 w 11830043"/>
              <a:gd name="connsiteY6603" fmla="*/ 251051 h 6533995"/>
              <a:gd name="connsiteX6604" fmla="*/ 2180788 w 11830043"/>
              <a:gd name="connsiteY6604" fmla="*/ 241327 h 6533995"/>
              <a:gd name="connsiteX6605" fmla="*/ 2422035 w 11830043"/>
              <a:gd name="connsiteY6605" fmla="*/ 241325 h 6533995"/>
              <a:gd name="connsiteX6606" fmla="*/ 2431751 w 11830043"/>
              <a:gd name="connsiteY6606" fmla="*/ 251049 h 6533995"/>
              <a:gd name="connsiteX6607" fmla="*/ 2422035 w 11830043"/>
              <a:gd name="connsiteY6607" fmla="*/ 260836 h 6533995"/>
              <a:gd name="connsiteX6608" fmla="*/ 2412254 w 11830043"/>
              <a:gd name="connsiteY6608" fmla="*/ 251049 h 6533995"/>
              <a:gd name="connsiteX6609" fmla="*/ 2422035 w 11830043"/>
              <a:gd name="connsiteY6609" fmla="*/ 241325 h 6533995"/>
              <a:gd name="connsiteX6610" fmla="*/ 2663272 w 11830043"/>
              <a:gd name="connsiteY6610" fmla="*/ 241322 h 6533995"/>
              <a:gd name="connsiteX6611" fmla="*/ 2672996 w 11830043"/>
              <a:gd name="connsiteY6611" fmla="*/ 251046 h 6533995"/>
              <a:gd name="connsiteX6612" fmla="*/ 2663272 w 11830043"/>
              <a:gd name="connsiteY6612" fmla="*/ 260833 h 6533995"/>
              <a:gd name="connsiteX6613" fmla="*/ 2653489 w 11830043"/>
              <a:gd name="connsiteY6613" fmla="*/ 251046 h 6533995"/>
              <a:gd name="connsiteX6614" fmla="*/ 2663272 w 11830043"/>
              <a:gd name="connsiteY6614" fmla="*/ 241322 h 6533995"/>
              <a:gd name="connsiteX6615" fmla="*/ 2904569 w 11830043"/>
              <a:gd name="connsiteY6615" fmla="*/ 241319 h 6533995"/>
              <a:gd name="connsiteX6616" fmla="*/ 2914352 w 11830043"/>
              <a:gd name="connsiteY6616" fmla="*/ 251044 h 6533995"/>
              <a:gd name="connsiteX6617" fmla="*/ 2904569 w 11830043"/>
              <a:gd name="connsiteY6617" fmla="*/ 260830 h 6533995"/>
              <a:gd name="connsiteX6618" fmla="*/ 2894788 w 11830043"/>
              <a:gd name="connsiteY6618" fmla="*/ 251044 h 6533995"/>
              <a:gd name="connsiteX6619" fmla="*/ 2904569 w 11830043"/>
              <a:gd name="connsiteY6619" fmla="*/ 241319 h 6533995"/>
              <a:gd name="connsiteX6620" fmla="*/ 3145749 w 11830043"/>
              <a:gd name="connsiteY6620" fmla="*/ 241317 h 6533995"/>
              <a:gd name="connsiteX6621" fmla="*/ 3155530 w 11830043"/>
              <a:gd name="connsiteY6621" fmla="*/ 251041 h 6533995"/>
              <a:gd name="connsiteX6622" fmla="*/ 3145749 w 11830043"/>
              <a:gd name="connsiteY6622" fmla="*/ 260828 h 6533995"/>
              <a:gd name="connsiteX6623" fmla="*/ 3136030 w 11830043"/>
              <a:gd name="connsiteY6623" fmla="*/ 251041 h 6533995"/>
              <a:gd name="connsiteX6624" fmla="*/ 3145749 w 11830043"/>
              <a:gd name="connsiteY6624" fmla="*/ 241317 h 6533995"/>
              <a:gd name="connsiteX6625" fmla="*/ 3386956 w 11830043"/>
              <a:gd name="connsiteY6625" fmla="*/ 241314 h 6533995"/>
              <a:gd name="connsiteX6626" fmla="*/ 3396742 w 11830043"/>
              <a:gd name="connsiteY6626" fmla="*/ 251038 h 6533995"/>
              <a:gd name="connsiteX6627" fmla="*/ 3386956 w 11830043"/>
              <a:gd name="connsiteY6627" fmla="*/ 260825 h 6533995"/>
              <a:gd name="connsiteX6628" fmla="*/ 3377235 w 11830043"/>
              <a:gd name="connsiteY6628" fmla="*/ 251038 h 6533995"/>
              <a:gd name="connsiteX6629" fmla="*/ 3386956 w 11830043"/>
              <a:gd name="connsiteY6629" fmla="*/ 241314 h 6533995"/>
              <a:gd name="connsiteX6630" fmla="*/ 3628209 w 11830043"/>
              <a:gd name="connsiteY6630" fmla="*/ 241312 h 6533995"/>
              <a:gd name="connsiteX6631" fmla="*/ 3637930 w 11830043"/>
              <a:gd name="connsiteY6631" fmla="*/ 251036 h 6533995"/>
              <a:gd name="connsiteX6632" fmla="*/ 3628209 w 11830043"/>
              <a:gd name="connsiteY6632" fmla="*/ 260823 h 6533995"/>
              <a:gd name="connsiteX6633" fmla="*/ 3618428 w 11830043"/>
              <a:gd name="connsiteY6633" fmla="*/ 251036 h 6533995"/>
              <a:gd name="connsiteX6634" fmla="*/ 3628209 w 11830043"/>
              <a:gd name="connsiteY6634" fmla="*/ 241312 h 6533995"/>
              <a:gd name="connsiteX6635" fmla="*/ 3869427 w 11830043"/>
              <a:gd name="connsiteY6635" fmla="*/ 241309 h 6533995"/>
              <a:gd name="connsiteX6636" fmla="*/ 3879147 w 11830043"/>
              <a:gd name="connsiteY6636" fmla="*/ 251033 h 6533995"/>
              <a:gd name="connsiteX6637" fmla="*/ 3869427 w 11830043"/>
              <a:gd name="connsiteY6637" fmla="*/ 260820 h 6533995"/>
              <a:gd name="connsiteX6638" fmla="*/ 3859645 w 11830043"/>
              <a:gd name="connsiteY6638" fmla="*/ 251033 h 6533995"/>
              <a:gd name="connsiteX6639" fmla="*/ 3869427 w 11830043"/>
              <a:gd name="connsiteY6639" fmla="*/ 241309 h 6533995"/>
              <a:gd name="connsiteX6640" fmla="*/ 4110581 w 11830043"/>
              <a:gd name="connsiteY6640" fmla="*/ 241307 h 6533995"/>
              <a:gd name="connsiteX6641" fmla="*/ 4120362 w 11830043"/>
              <a:gd name="connsiteY6641" fmla="*/ 251031 h 6533995"/>
              <a:gd name="connsiteX6642" fmla="*/ 4110581 w 11830043"/>
              <a:gd name="connsiteY6642" fmla="*/ 260818 h 6533995"/>
              <a:gd name="connsiteX6643" fmla="*/ 4100797 w 11830043"/>
              <a:gd name="connsiteY6643" fmla="*/ 251031 h 6533995"/>
              <a:gd name="connsiteX6644" fmla="*/ 4110581 w 11830043"/>
              <a:gd name="connsiteY6644" fmla="*/ 241307 h 6533995"/>
              <a:gd name="connsiteX6645" fmla="*/ 4351806 w 11830043"/>
              <a:gd name="connsiteY6645" fmla="*/ 241304 h 6533995"/>
              <a:gd name="connsiteX6646" fmla="*/ 4361580 w 11830043"/>
              <a:gd name="connsiteY6646" fmla="*/ 251028 h 6533995"/>
              <a:gd name="connsiteX6647" fmla="*/ 4351806 w 11830043"/>
              <a:gd name="connsiteY6647" fmla="*/ 260815 h 6533995"/>
              <a:gd name="connsiteX6648" fmla="*/ 4342006 w 11830043"/>
              <a:gd name="connsiteY6648" fmla="*/ 251028 h 6533995"/>
              <a:gd name="connsiteX6649" fmla="*/ 4351806 w 11830043"/>
              <a:gd name="connsiteY6649" fmla="*/ 241304 h 6533995"/>
              <a:gd name="connsiteX6650" fmla="*/ 4593017 w 11830043"/>
              <a:gd name="connsiteY6650" fmla="*/ 241302 h 6533995"/>
              <a:gd name="connsiteX6651" fmla="*/ 4602795 w 11830043"/>
              <a:gd name="connsiteY6651" fmla="*/ 251026 h 6533995"/>
              <a:gd name="connsiteX6652" fmla="*/ 4593017 w 11830043"/>
              <a:gd name="connsiteY6652" fmla="*/ 260813 h 6533995"/>
              <a:gd name="connsiteX6653" fmla="*/ 4583304 w 11830043"/>
              <a:gd name="connsiteY6653" fmla="*/ 251026 h 6533995"/>
              <a:gd name="connsiteX6654" fmla="*/ 4593017 w 11830043"/>
              <a:gd name="connsiteY6654" fmla="*/ 241302 h 6533995"/>
              <a:gd name="connsiteX6655" fmla="*/ 4834252 w 11830043"/>
              <a:gd name="connsiteY6655" fmla="*/ 241299 h 6533995"/>
              <a:gd name="connsiteX6656" fmla="*/ 4844038 w 11830043"/>
              <a:gd name="connsiteY6656" fmla="*/ 251023 h 6533995"/>
              <a:gd name="connsiteX6657" fmla="*/ 4834252 w 11830043"/>
              <a:gd name="connsiteY6657" fmla="*/ 260810 h 6533995"/>
              <a:gd name="connsiteX6658" fmla="*/ 4824532 w 11830043"/>
              <a:gd name="connsiteY6658" fmla="*/ 251023 h 6533995"/>
              <a:gd name="connsiteX6659" fmla="*/ 4834252 w 11830043"/>
              <a:gd name="connsiteY6659" fmla="*/ 241299 h 6533995"/>
              <a:gd name="connsiteX6660" fmla="*/ 5075485 w 11830043"/>
              <a:gd name="connsiteY6660" fmla="*/ 241297 h 6533995"/>
              <a:gd name="connsiteX6661" fmla="*/ 5085201 w 11830043"/>
              <a:gd name="connsiteY6661" fmla="*/ 251021 h 6533995"/>
              <a:gd name="connsiteX6662" fmla="*/ 5075485 w 11830043"/>
              <a:gd name="connsiteY6662" fmla="*/ 260808 h 6533995"/>
              <a:gd name="connsiteX6663" fmla="*/ 5065704 w 11830043"/>
              <a:gd name="connsiteY6663" fmla="*/ 251021 h 6533995"/>
              <a:gd name="connsiteX6664" fmla="*/ 5075485 w 11830043"/>
              <a:gd name="connsiteY6664" fmla="*/ 241297 h 6533995"/>
              <a:gd name="connsiteX6665" fmla="*/ 5316710 w 11830043"/>
              <a:gd name="connsiteY6665" fmla="*/ 241294 h 6533995"/>
              <a:gd name="connsiteX6666" fmla="*/ 5326429 w 11830043"/>
              <a:gd name="connsiteY6666" fmla="*/ 251018 h 6533995"/>
              <a:gd name="connsiteX6667" fmla="*/ 5316710 w 11830043"/>
              <a:gd name="connsiteY6667" fmla="*/ 260805 h 6533995"/>
              <a:gd name="connsiteX6668" fmla="*/ 5306924 w 11830043"/>
              <a:gd name="connsiteY6668" fmla="*/ 251018 h 6533995"/>
              <a:gd name="connsiteX6669" fmla="*/ 5316710 w 11830043"/>
              <a:gd name="connsiteY6669" fmla="*/ 241294 h 6533995"/>
              <a:gd name="connsiteX6670" fmla="*/ 5557991 w 11830043"/>
              <a:gd name="connsiteY6670" fmla="*/ 241292 h 6533995"/>
              <a:gd name="connsiteX6671" fmla="*/ 5567774 w 11830043"/>
              <a:gd name="connsiteY6671" fmla="*/ 251016 h 6533995"/>
              <a:gd name="connsiteX6672" fmla="*/ 5557991 w 11830043"/>
              <a:gd name="connsiteY6672" fmla="*/ 260803 h 6533995"/>
              <a:gd name="connsiteX6673" fmla="*/ 5548208 w 11830043"/>
              <a:gd name="connsiteY6673" fmla="*/ 251016 h 6533995"/>
              <a:gd name="connsiteX6674" fmla="*/ 5557991 w 11830043"/>
              <a:gd name="connsiteY6674" fmla="*/ 241292 h 6533995"/>
              <a:gd name="connsiteX6675" fmla="*/ 5799205 w 11830043"/>
              <a:gd name="connsiteY6675" fmla="*/ 241289 h 6533995"/>
              <a:gd name="connsiteX6676" fmla="*/ 5808989 w 11830043"/>
              <a:gd name="connsiteY6676" fmla="*/ 251013 h 6533995"/>
              <a:gd name="connsiteX6677" fmla="*/ 5799205 w 11830043"/>
              <a:gd name="connsiteY6677" fmla="*/ 260800 h 6533995"/>
              <a:gd name="connsiteX6678" fmla="*/ 5789486 w 11830043"/>
              <a:gd name="connsiteY6678" fmla="*/ 251013 h 6533995"/>
              <a:gd name="connsiteX6679" fmla="*/ 5799205 w 11830043"/>
              <a:gd name="connsiteY6679" fmla="*/ 241289 h 6533995"/>
              <a:gd name="connsiteX6680" fmla="*/ 6040432 w 11830043"/>
              <a:gd name="connsiteY6680" fmla="*/ 241287 h 6533995"/>
              <a:gd name="connsiteX6681" fmla="*/ 6050216 w 11830043"/>
              <a:gd name="connsiteY6681" fmla="*/ 251011 h 6533995"/>
              <a:gd name="connsiteX6682" fmla="*/ 6040432 w 11830043"/>
              <a:gd name="connsiteY6682" fmla="*/ 260798 h 6533995"/>
              <a:gd name="connsiteX6683" fmla="*/ 6030712 w 11830043"/>
              <a:gd name="connsiteY6683" fmla="*/ 251011 h 6533995"/>
              <a:gd name="connsiteX6684" fmla="*/ 6040432 w 11830043"/>
              <a:gd name="connsiteY6684" fmla="*/ 241287 h 6533995"/>
              <a:gd name="connsiteX6685" fmla="*/ 6281661 w 11830043"/>
              <a:gd name="connsiteY6685" fmla="*/ 241284 h 6533995"/>
              <a:gd name="connsiteX6686" fmla="*/ 6291381 w 11830043"/>
              <a:gd name="connsiteY6686" fmla="*/ 251008 h 6533995"/>
              <a:gd name="connsiteX6687" fmla="*/ 6281661 w 11830043"/>
              <a:gd name="connsiteY6687" fmla="*/ 260795 h 6533995"/>
              <a:gd name="connsiteX6688" fmla="*/ 6271877 w 11830043"/>
              <a:gd name="connsiteY6688" fmla="*/ 251008 h 6533995"/>
              <a:gd name="connsiteX6689" fmla="*/ 6281661 w 11830043"/>
              <a:gd name="connsiteY6689" fmla="*/ 241284 h 6533995"/>
              <a:gd name="connsiteX6690" fmla="*/ 6522889 w 11830043"/>
              <a:gd name="connsiteY6690" fmla="*/ 241281 h 6533995"/>
              <a:gd name="connsiteX6691" fmla="*/ 6532610 w 11830043"/>
              <a:gd name="connsiteY6691" fmla="*/ 251006 h 6533995"/>
              <a:gd name="connsiteX6692" fmla="*/ 6522889 w 11830043"/>
              <a:gd name="connsiteY6692" fmla="*/ 260792 h 6533995"/>
              <a:gd name="connsiteX6693" fmla="*/ 6513105 w 11830043"/>
              <a:gd name="connsiteY6693" fmla="*/ 251006 h 6533995"/>
              <a:gd name="connsiteX6694" fmla="*/ 6522889 w 11830043"/>
              <a:gd name="connsiteY6694" fmla="*/ 241281 h 6533995"/>
              <a:gd name="connsiteX6695" fmla="*/ 6764118 w 11830043"/>
              <a:gd name="connsiteY6695" fmla="*/ 241279 h 6533995"/>
              <a:gd name="connsiteX6696" fmla="*/ 6773902 w 11830043"/>
              <a:gd name="connsiteY6696" fmla="*/ 251003 h 6533995"/>
              <a:gd name="connsiteX6697" fmla="*/ 6764118 w 11830043"/>
              <a:gd name="connsiteY6697" fmla="*/ 260790 h 6533995"/>
              <a:gd name="connsiteX6698" fmla="*/ 6754335 w 11830043"/>
              <a:gd name="connsiteY6698" fmla="*/ 251003 h 6533995"/>
              <a:gd name="connsiteX6699" fmla="*/ 6764118 w 11830043"/>
              <a:gd name="connsiteY6699" fmla="*/ 241279 h 6533995"/>
              <a:gd name="connsiteX6700" fmla="*/ 7005346 w 11830043"/>
              <a:gd name="connsiteY6700" fmla="*/ 241276 h 6533995"/>
              <a:gd name="connsiteX6701" fmla="*/ 7015130 w 11830043"/>
              <a:gd name="connsiteY6701" fmla="*/ 251000 h 6533995"/>
              <a:gd name="connsiteX6702" fmla="*/ 7005346 w 11830043"/>
              <a:gd name="connsiteY6702" fmla="*/ 260787 h 6533995"/>
              <a:gd name="connsiteX6703" fmla="*/ 6995626 w 11830043"/>
              <a:gd name="connsiteY6703" fmla="*/ 251000 h 6533995"/>
              <a:gd name="connsiteX6704" fmla="*/ 7005346 w 11830043"/>
              <a:gd name="connsiteY6704" fmla="*/ 241276 h 6533995"/>
              <a:gd name="connsiteX6705" fmla="*/ 7246575 w 11830043"/>
              <a:gd name="connsiteY6705" fmla="*/ 241274 h 6533995"/>
              <a:gd name="connsiteX6706" fmla="*/ 7256359 w 11830043"/>
              <a:gd name="connsiteY6706" fmla="*/ 250998 h 6533995"/>
              <a:gd name="connsiteX6707" fmla="*/ 7246575 w 11830043"/>
              <a:gd name="connsiteY6707" fmla="*/ 260785 h 6533995"/>
              <a:gd name="connsiteX6708" fmla="*/ 7236855 w 11830043"/>
              <a:gd name="connsiteY6708" fmla="*/ 250998 h 6533995"/>
              <a:gd name="connsiteX6709" fmla="*/ 7246575 w 11830043"/>
              <a:gd name="connsiteY6709" fmla="*/ 241274 h 6533995"/>
              <a:gd name="connsiteX6710" fmla="*/ 7487803 w 11830043"/>
              <a:gd name="connsiteY6710" fmla="*/ 241271 h 6533995"/>
              <a:gd name="connsiteX6711" fmla="*/ 7497524 w 11830043"/>
              <a:gd name="connsiteY6711" fmla="*/ 250995 h 6533995"/>
              <a:gd name="connsiteX6712" fmla="*/ 7487803 w 11830043"/>
              <a:gd name="connsiteY6712" fmla="*/ 260782 h 6533995"/>
              <a:gd name="connsiteX6713" fmla="*/ 7478019 w 11830043"/>
              <a:gd name="connsiteY6713" fmla="*/ 250995 h 6533995"/>
              <a:gd name="connsiteX6714" fmla="*/ 7487803 w 11830043"/>
              <a:gd name="connsiteY6714" fmla="*/ 241271 h 6533995"/>
              <a:gd name="connsiteX6715" fmla="*/ 7729032 w 11830043"/>
              <a:gd name="connsiteY6715" fmla="*/ 241269 h 6533995"/>
              <a:gd name="connsiteX6716" fmla="*/ 7738753 w 11830043"/>
              <a:gd name="connsiteY6716" fmla="*/ 250993 h 6533995"/>
              <a:gd name="connsiteX6717" fmla="*/ 7729032 w 11830043"/>
              <a:gd name="connsiteY6717" fmla="*/ 260780 h 6533995"/>
              <a:gd name="connsiteX6718" fmla="*/ 7719249 w 11830043"/>
              <a:gd name="connsiteY6718" fmla="*/ 250993 h 6533995"/>
              <a:gd name="connsiteX6719" fmla="*/ 7729032 w 11830043"/>
              <a:gd name="connsiteY6719" fmla="*/ 241269 h 6533995"/>
              <a:gd name="connsiteX6720" fmla="*/ 7970260 w 11830043"/>
              <a:gd name="connsiteY6720" fmla="*/ 241266 h 6533995"/>
              <a:gd name="connsiteX6721" fmla="*/ 7980044 w 11830043"/>
              <a:gd name="connsiteY6721" fmla="*/ 250990 h 6533995"/>
              <a:gd name="connsiteX6722" fmla="*/ 7970260 w 11830043"/>
              <a:gd name="connsiteY6722" fmla="*/ 260777 h 6533995"/>
              <a:gd name="connsiteX6723" fmla="*/ 7960477 w 11830043"/>
              <a:gd name="connsiteY6723" fmla="*/ 250990 h 6533995"/>
              <a:gd name="connsiteX6724" fmla="*/ 7970260 w 11830043"/>
              <a:gd name="connsiteY6724" fmla="*/ 241266 h 6533995"/>
              <a:gd name="connsiteX6725" fmla="*/ 8211553 w 11830043"/>
              <a:gd name="connsiteY6725" fmla="*/ 241264 h 6533995"/>
              <a:gd name="connsiteX6726" fmla="*/ 8221273 w 11830043"/>
              <a:gd name="connsiteY6726" fmla="*/ 250988 h 6533995"/>
              <a:gd name="connsiteX6727" fmla="*/ 8211553 w 11830043"/>
              <a:gd name="connsiteY6727" fmla="*/ 260775 h 6533995"/>
              <a:gd name="connsiteX6728" fmla="*/ 8201769 w 11830043"/>
              <a:gd name="connsiteY6728" fmla="*/ 250988 h 6533995"/>
              <a:gd name="connsiteX6729" fmla="*/ 8211553 w 11830043"/>
              <a:gd name="connsiteY6729" fmla="*/ 241264 h 6533995"/>
              <a:gd name="connsiteX6730" fmla="*/ 8452781 w 11830043"/>
              <a:gd name="connsiteY6730" fmla="*/ 241261 h 6533995"/>
              <a:gd name="connsiteX6731" fmla="*/ 8462566 w 11830043"/>
              <a:gd name="connsiteY6731" fmla="*/ 250985 h 6533995"/>
              <a:gd name="connsiteX6732" fmla="*/ 8452781 w 11830043"/>
              <a:gd name="connsiteY6732" fmla="*/ 260772 h 6533995"/>
              <a:gd name="connsiteX6733" fmla="*/ 8443061 w 11830043"/>
              <a:gd name="connsiteY6733" fmla="*/ 250985 h 6533995"/>
              <a:gd name="connsiteX6734" fmla="*/ 8452781 w 11830043"/>
              <a:gd name="connsiteY6734" fmla="*/ 241261 h 6533995"/>
              <a:gd name="connsiteX6735" fmla="*/ 8694009 w 11830043"/>
              <a:gd name="connsiteY6735" fmla="*/ 241259 h 6533995"/>
              <a:gd name="connsiteX6736" fmla="*/ 8703730 w 11830043"/>
              <a:gd name="connsiteY6736" fmla="*/ 250983 h 6533995"/>
              <a:gd name="connsiteX6737" fmla="*/ 8694009 w 11830043"/>
              <a:gd name="connsiteY6737" fmla="*/ 260770 h 6533995"/>
              <a:gd name="connsiteX6738" fmla="*/ 8684289 w 11830043"/>
              <a:gd name="connsiteY6738" fmla="*/ 250983 h 6533995"/>
              <a:gd name="connsiteX6739" fmla="*/ 8694009 w 11830043"/>
              <a:gd name="connsiteY6739" fmla="*/ 241259 h 6533995"/>
              <a:gd name="connsiteX6740" fmla="*/ 8935237 w 11830043"/>
              <a:gd name="connsiteY6740" fmla="*/ 241256 h 6533995"/>
              <a:gd name="connsiteX6741" fmla="*/ 8944958 w 11830043"/>
              <a:gd name="connsiteY6741" fmla="*/ 250980 h 6533995"/>
              <a:gd name="connsiteX6742" fmla="*/ 8935237 w 11830043"/>
              <a:gd name="connsiteY6742" fmla="*/ 260767 h 6533995"/>
              <a:gd name="connsiteX6743" fmla="*/ 8925454 w 11830043"/>
              <a:gd name="connsiteY6743" fmla="*/ 250980 h 6533995"/>
              <a:gd name="connsiteX6744" fmla="*/ 8935237 w 11830043"/>
              <a:gd name="connsiteY6744" fmla="*/ 241256 h 6533995"/>
              <a:gd name="connsiteX6745" fmla="*/ 9176467 w 11830043"/>
              <a:gd name="connsiteY6745" fmla="*/ 241254 h 6533995"/>
              <a:gd name="connsiteX6746" fmla="*/ 9186187 w 11830043"/>
              <a:gd name="connsiteY6746" fmla="*/ 250978 h 6533995"/>
              <a:gd name="connsiteX6747" fmla="*/ 9176467 w 11830043"/>
              <a:gd name="connsiteY6747" fmla="*/ 260765 h 6533995"/>
              <a:gd name="connsiteX6748" fmla="*/ 9166683 w 11830043"/>
              <a:gd name="connsiteY6748" fmla="*/ 250978 h 6533995"/>
              <a:gd name="connsiteX6749" fmla="*/ 9176467 w 11830043"/>
              <a:gd name="connsiteY6749" fmla="*/ 241254 h 6533995"/>
              <a:gd name="connsiteX6750" fmla="*/ 9417695 w 11830043"/>
              <a:gd name="connsiteY6750" fmla="*/ 241251 h 6533995"/>
              <a:gd name="connsiteX6751" fmla="*/ 9427416 w 11830043"/>
              <a:gd name="connsiteY6751" fmla="*/ 250975 h 6533995"/>
              <a:gd name="connsiteX6752" fmla="*/ 9417695 w 11830043"/>
              <a:gd name="connsiteY6752" fmla="*/ 260762 h 6533995"/>
              <a:gd name="connsiteX6753" fmla="*/ 9407911 w 11830043"/>
              <a:gd name="connsiteY6753" fmla="*/ 250975 h 6533995"/>
              <a:gd name="connsiteX6754" fmla="*/ 9417695 w 11830043"/>
              <a:gd name="connsiteY6754" fmla="*/ 241251 h 6533995"/>
              <a:gd name="connsiteX6755" fmla="*/ 9649203 w 11830043"/>
              <a:gd name="connsiteY6755" fmla="*/ 129 h 6533995"/>
              <a:gd name="connsiteX6756" fmla="*/ 9658923 w 11830043"/>
              <a:gd name="connsiteY6756" fmla="*/ 9916 h 6533995"/>
              <a:gd name="connsiteX6757" fmla="*/ 9649203 w 11830043"/>
              <a:gd name="connsiteY6757" fmla="*/ 19640 h 6533995"/>
              <a:gd name="connsiteX6758" fmla="*/ 9639483 w 11830043"/>
              <a:gd name="connsiteY6758" fmla="*/ 9916 h 6533995"/>
              <a:gd name="connsiteX6759" fmla="*/ 9649203 w 11830043"/>
              <a:gd name="connsiteY6759" fmla="*/ 129 h 6533995"/>
              <a:gd name="connsiteX6760" fmla="*/ 9890432 w 11830043"/>
              <a:gd name="connsiteY6760" fmla="*/ 126 h 6533995"/>
              <a:gd name="connsiteX6761" fmla="*/ 9900152 w 11830043"/>
              <a:gd name="connsiteY6761" fmla="*/ 9913 h 6533995"/>
              <a:gd name="connsiteX6762" fmla="*/ 9890432 w 11830043"/>
              <a:gd name="connsiteY6762" fmla="*/ 19637 h 6533995"/>
              <a:gd name="connsiteX6763" fmla="*/ 9880648 w 11830043"/>
              <a:gd name="connsiteY6763" fmla="*/ 9913 h 6533995"/>
              <a:gd name="connsiteX6764" fmla="*/ 9890432 w 11830043"/>
              <a:gd name="connsiteY6764" fmla="*/ 126 h 6533995"/>
              <a:gd name="connsiteX6765" fmla="*/ 10131660 w 11830043"/>
              <a:gd name="connsiteY6765" fmla="*/ 124 h 6533995"/>
              <a:gd name="connsiteX6766" fmla="*/ 10141444 w 11830043"/>
              <a:gd name="connsiteY6766" fmla="*/ 9911 h 6533995"/>
              <a:gd name="connsiteX6767" fmla="*/ 10131660 w 11830043"/>
              <a:gd name="connsiteY6767" fmla="*/ 19635 h 6533995"/>
              <a:gd name="connsiteX6768" fmla="*/ 10121940 w 11830043"/>
              <a:gd name="connsiteY6768" fmla="*/ 9911 h 6533995"/>
              <a:gd name="connsiteX6769" fmla="*/ 10131660 w 11830043"/>
              <a:gd name="connsiteY6769" fmla="*/ 124 h 6533995"/>
              <a:gd name="connsiteX6770" fmla="*/ 10372888 w 11830043"/>
              <a:gd name="connsiteY6770" fmla="*/ 121 h 6533995"/>
              <a:gd name="connsiteX6771" fmla="*/ 10382673 w 11830043"/>
              <a:gd name="connsiteY6771" fmla="*/ 9908 h 6533995"/>
              <a:gd name="connsiteX6772" fmla="*/ 10372888 w 11830043"/>
              <a:gd name="connsiteY6772" fmla="*/ 19632 h 6533995"/>
              <a:gd name="connsiteX6773" fmla="*/ 10363168 w 11830043"/>
              <a:gd name="connsiteY6773" fmla="*/ 9908 h 6533995"/>
              <a:gd name="connsiteX6774" fmla="*/ 10372888 w 11830043"/>
              <a:gd name="connsiteY6774" fmla="*/ 121 h 6533995"/>
              <a:gd name="connsiteX6775" fmla="*/ 10614116 w 11830043"/>
              <a:gd name="connsiteY6775" fmla="*/ 118 h 6533995"/>
              <a:gd name="connsiteX6776" fmla="*/ 10623901 w 11830043"/>
              <a:gd name="connsiteY6776" fmla="*/ 9905 h 6533995"/>
              <a:gd name="connsiteX6777" fmla="*/ 10614116 w 11830043"/>
              <a:gd name="connsiteY6777" fmla="*/ 19629 h 6533995"/>
              <a:gd name="connsiteX6778" fmla="*/ 10604396 w 11830043"/>
              <a:gd name="connsiteY6778" fmla="*/ 9905 h 6533995"/>
              <a:gd name="connsiteX6779" fmla="*/ 10614116 w 11830043"/>
              <a:gd name="connsiteY6779" fmla="*/ 118 h 6533995"/>
              <a:gd name="connsiteX6780" fmla="*/ 10855345 w 11830043"/>
              <a:gd name="connsiteY6780" fmla="*/ 116 h 6533995"/>
              <a:gd name="connsiteX6781" fmla="*/ 10865065 w 11830043"/>
              <a:gd name="connsiteY6781" fmla="*/ 9903 h 6533995"/>
              <a:gd name="connsiteX6782" fmla="*/ 10855345 w 11830043"/>
              <a:gd name="connsiteY6782" fmla="*/ 19627 h 6533995"/>
              <a:gd name="connsiteX6783" fmla="*/ 10845625 w 11830043"/>
              <a:gd name="connsiteY6783" fmla="*/ 9903 h 6533995"/>
              <a:gd name="connsiteX6784" fmla="*/ 10855345 w 11830043"/>
              <a:gd name="connsiteY6784" fmla="*/ 116 h 6533995"/>
              <a:gd name="connsiteX6785" fmla="*/ 11096574 w 11830043"/>
              <a:gd name="connsiteY6785" fmla="*/ 113 h 6533995"/>
              <a:gd name="connsiteX6786" fmla="*/ 11106294 w 11830043"/>
              <a:gd name="connsiteY6786" fmla="*/ 9900 h 6533995"/>
              <a:gd name="connsiteX6787" fmla="*/ 11096574 w 11830043"/>
              <a:gd name="connsiteY6787" fmla="*/ 19624 h 6533995"/>
              <a:gd name="connsiteX6788" fmla="*/ 11086790 w 11830043"/>
              <a:gd name="connsiteY6788" fmla="*/ 9900 h 6533995"/>
              <a:gd name="connsiteX6789" fmla="*/ 11096574 w 11830043"/>
              <a:gd name="connsiteY6789" fmla="*/ 113 h 6533995"/>
              <a:gd name="connsiteX6790" fmla="*/ 11337802 w 11830043"/>
              <a:gd name="connsiteY6790" fmla="*/ 110 h 6533995"/>
              <a:gd name="connsiteX6791" fmla="*/ 11347587 w 11830043"/>
              <a:gd name="connsiteY6791" fmla="*/ 9898 h 6533995"/>
              <a:gd name="connsiteX6792" fmla="*/ 11337802 w 11830043"/>
              <a:gd name="connsiteY6792" fmla="*/ 19621 h 6533995"/>
              <a:gd name="connsiteX6793" fmla="*/ 11328082 w 11830043"/>
              <a:gd name="connsiteY6793" fmla="*/ 9898 h 6533995"/>
              <a:gd name="connsiteX6794" fmla="*/ 11337802 w 11830043"/>
              <a:gd name="connsiteY6794" fmla="*/ 110 h 6533995"/>
              <a:gd name="connsiteX6795" fmla="*/ 11579030 w 11830043"/>
              <a:gd name="connsiteY6795" fmla="*/ 108 h 6533995"/>
              <a:gd name="connsiteX6796" fmla="*/ 11588815 w 11830043"/>
              <a:gd name="connsiteY6796" fmla="*/ 9895 h 6533995"/>
              <a:gd name="connsiteX6797" fmla="*/ 11579030 w 11830043"/>
              <a:gd name="connsiteY6797" fmla="*/ 19619 h 6533995"/>
              <a:gd name="connsiteX6798" fmla="*/ 11569310 w 11830043"/>
              <a:gd name="connsiteY6798" fmla="*/ 9895 h 6533995"/>
              <a:gd name="connsiteX6799" fmla="*/ 11579030 w 11830043"/>
              <a:gd name="connsiteY6799" fmla="*/ 108 h 6533995"/>
              <a:gd name="connsiteX6800" fmla="*/ 11820259 w 11830043"/>
              <a:gd name="connsiteY6800" fmla="*/ 105 h 6533995"/>
              <a:gd name="connsiteX6801" fmla="*/ 11830043 w 11830043"/>
              <a:gd name="connsiteY6801" fmla="*/ 9892 h 6533995"/>
              <a:gd name="connsiteX6802" fmla="*/ 11820259 w 11830043"/>
              <a:gd name="connsiteY6802" fmla="*/ 19616 h 6533995"/>
              <a:gd name="connsiteX6803" fmla="*/ 11810539 w 11830043"/>
              <a:gd name="connsiteY6803" fmla="*/ 9892 h 6533995"/>
              <a:gd name="connsiteX6804" fmla="*/ 11820259 w 11830043"/>
              <a:gd name="connsiteY6804" fmla="*/ 105 h 6533995"/>
              <a:gd name="connsiteX6805" fmla="*/ 9720 w 11830043"/>
              <a:gd name="connsiteY6805" fmla="*/ 103 h 6533995"/>
              <a:gd name="connsiteX6806" fmla="*/ 19503 w 11830043"/>
              <a:gd name="connsiteY6806" fmla="*/ 9890 h 6533995"/>
              <a:gd name="connsiteX6807" fmla="*/ 9720 w 11830043"/>
              <a:gd name="connsiteY6807" fmla="*/ 19614 h 6533995"/>
              <a:gd name="connsiteX6808" fmla="*/ 0 w 11830043"/>
              <a:gd name="connsiteY6808" fmla="*/ 9890 h 6533995"/>
              <a:gd name="connsiteX6809" fmla="*/ 9720 w 11830043"/>
              <a:gd name="connsiteY6809" fmla="*/ 103 h 6533995"/>
              <a:gd name="connsiteX6810" fmla="*/ 251003 w 11830043"/>
              <a:gd name="connsiteY6810" fmla="*/ 100 h 6533995"/>
              <a:gd name="connsiteX6811" fmla="*/ 260787 w 11830043"/>
              <a:gd name="connsiteY6811" fmla="*/ 9887 h 6533995"/>
              <a:gd name="connsiteX6812" fmla="*/ 251003 w 11830043"/>
              <a:gd name="connsiteY6812" fmla="*/ 19611 h 6533995"/>
              <a:gd name="connsiteX6813" fmla="*/ 241283 w 11830043"/>
              <a:gd name="connsiteY6813" fmla="*/ 9887 h 6533995"/>
              <a:gd name="connsiteX6814" fmla="*/ 251003 w 11830043"/>
              <a:gd name="connsiteY6814" fmla="*/ 100 h 6533995"/>
              <a:gd name="connsiteX6815" fmla="*/ 492223 w 11830043"/>
              <a:gd name="connsiteY6815" fmla="*/ 97 h 6533995"/>
              <a:gd name="connsiteX6816" fmla="*/ 501942 w 11830043"/>
              <a:gd name="connsiteY6816" fmla="*/ 9884 h 6533995"/>
              <a:gd name="connsiteX6817" fmla="*/ 492223 w 11830043"/>
              <a:gd name="connsiteY6817" fmla="*/ 19608 h 6533995"/>
              <a:gd name="connsiteX6818" fmla="*/ 482439 w 11830043"/>
              <a:gd name="connsiteY6818" fmla="*/ 9884 h 6533995"/>
              <a:gd name="connsiteX6819" fmla="*/ 492223 w 11830043"/>
              <a:gd name="connsiteY6819" fmla="*/ 97 h 6533995"/>
              <a:gd name="connsiteX6820" fmla="*/ 733443 w 11830043"/>
              <a:gd name="connsiteY6820" fmla="*/ 95 h 6533995"/>
              <a:gd name="connsiteX6821" fmla="*/ 743163 w 11830043"/>
              <a:gd name="connsiteY6821" fmla="*/ 9882 h 6533995"/>
              <a:gd name="connsiteX6822" fmla="*/ 733443 w 11830043"/>
              <a:gd name="connsiteY6822" fmla="*/ 19606 h 6533995"/>
              <a:gd name="connsiteX6823" fmla="*/ 723660 w 11830043"/>
              <a:gd name="connsiteY6823" fmla="*/ 9882 h 6533995"/>
              <a:gd name="connsiteX6824" fmla="*/ 733443 w 11830043"/>
              <a:gd name="connsiteY6824" fmla="*/ 95 h 6533995"/>
              <a:gd name="connsiteX6825" fmla="*/ 974663 w 11830043"/>
              <a:gd name="connsiteY6825" fmla="*/ 92 h 6533995"/>
              <a:gd name="connsiteX6826" fmla="*/ 984447 w 11830043"/>
              <a:gd name="connsiteY6826" fmla="*/ 9879 h 6533995"/>
              <a:gd name="connsiteX6827" fmla="*/ 974663 w 11830043"/>
              <a:gd name="connsiteY6827" fmla="*/ 19603 h 6533995"/>
              <a:gd name="connsiteX6828" fmla="*/ 964944 w 11830043"/>
              <a:gd name="connsiteY6828" fmla="*/ 9879 h 6533995"/>
              <a:gd name="connsiteX6829" fmla="*/ 974663 w 11830043"/>
              <a:gd name="connsiteY6829" fmla="*/ 92 h 6533995"/>
              <a:gd name="connsiteX6830" fmla="*/ 1215884 w 11830043"/>
              <a:gd name="connsiteY6830" fmla="*/ 89 h 6533995"/>
              <a:gd name="connsiteX6831" fmla="*/ 1225667 w 11830043"/>
              <a:gd name="connsiteY6831" fmla="*/ 9877 h 6533995"/>
              <a:gd name="connsiteX6832" fmla="*/ 1215884 w 11830043"/>
              <a:gd name="connsiteY6832" fmla="*/ 19600 h 6533995"/>
              <a:gd name="connsiteX6833" fmla="*/ 1206164 w 11830043"/>
              <a:gd name="connsiteY6833" fmla="*/ 9877 h 6533995"/>
              <a:gd name="connsiteX6834" fmla="*/ 1215884 w 11830043"/>
              <a:gd name="connsiteY6834" fmla="*/ 89 h 6533995"/>
              <a:gd name="connsiteX6835" fmla="*/ 1457105 w 11830043"/>
              <a:gd name="connsiteY6835" fmla="*/ 87 h 6533995"/>
              <a:gd name="connsiteX6836" fmla="*/ 1466825 w 11830043"/>
              <a:gd name="connsiteY6836" fmla="*/ 9874 h 6533995"/>
              <a:gd name="connsiteX6837" fmla="*/ 1457105 w 11830043"/>
              <a:gd name="connsiteY6837" fmla="*/ 19598 h 6533995"/>
              <a:gd name="connsiteX6838" fmla="*/ 1447321 w 11830043"/>
              <a:gd name="connsiteY6838" fmla="*/ 9874 h 6533995"/>
              <a:gd name="connsiteX6839" fmla="*/ 1457105 w 11830043"/>
              <a:gd name="connsiteY6839" fmla="*/ 87 h 6533995"/>
              <a:gd name="connsiteX6840" fmla="*/ 1698330 w 11830043"/>
              <a:gd name="connsiteY6840" fmla="*/ 84 h 6533995"/>
              <a:gd name="connsiteX6841" fmla="*/ 1708116 w 11830043"/>
              <a:gd name="connsiteY6841" fmla="*/ 9871 h 6533995"/>
              <a:gd name="connsiteX6842" fmla="*/ 1698330 w 11830043"/>
              <a:gd name="connsiteY6842" fmla="*/ 19595 h 6533995"/>
              <a:gd name="connsiteX6843" fmla="*/ 1688545 w 11830043"/>
              <a:gd name="connsiteY6843" fmla="*/ 9871 h 6533995"/>
              <a:gd name="connsiteX6844" fmla="*/ 1698330 w 11830043"/>
              <a:gd name="connsiteY6844" fmla="*/ 84 h 6533995"/>
              <a:gd name="connsiteX6845" fmla="*/ 1939580 w 11830043"/>
              <a:gd name="connsiteY6845" fmla="*/ 82 h 6533995"/>
              <a:gd name="connsiteX6846" fmla="*/ 1949362 w 11830043"/>
              <a:gd name="connsiteY6846" fmla="*/ 9869 h 6533995"/>
              <a:gd name="connsiteX6847" fmla="*/ 1939580 w 11830043"/>
              <a:gd name="connsiteY6847" fmla="*/ 19593 h 6533995"/>
              <a:gd name="connsiteX6848" fmla="*/ 1929858 w 11830043"/>
              <a:gd name="connsiteY6848" fmla="*/ 9869 h 6533995"/>
              <a:gd name="connsiteX6849" fmla="*/ 1939580 w 11830043"/>
              <a:gd name="connsiteY6849" fmla="*/ 82 h 6533995"/>
              <a:gd name="connsiteX6850" fmla="*/ 2180788 w 11830043"/>
              <a:gd name="connsiteY6850" fmla="*/ 79 h 6533995"/>
              <a:gd name="connsiteX6851" fmla="*/ 2190577 w 11830043"/>
              <a:gd name="connsiteY6851" fmla="*/ 9866 h 6533995"/>
              <a:gd name="connsiteX6852" fmla="*/ 2180788 w 11830043"/>
              <a:gd name="connsiteY6852" fmla="*/ 19590 h 6533995"/>
              <a:gd name="connsiteX6853" fmla="*/ 2171080 w 11830043"/>
              <a:gd name="connsiteY6853" fmla="*/ 9866 h 6533995"/>
              <a:gd name="connsiteX6854" fmla="*/ 2180788 w 11830043"/>
              <a:gd name="connsiteY6854" fmla="*/ 79 h 6533995"/>
              <a:gd name="connsiteX6855" fmla="*/ 2422035 w 11830043"/>
              <a:gd name="connsiteY6855" fmla="*/ 76 h 6533995"/>
              <a:gd name="connsiteX6856" fmla="*/ 2431751 w 11830043"/>
              <a:gd name="connsiteY6856" fmla="*/ 9863 h 6533995"/>
              <a:gd name="connsiteX6857" fmla="*/ 2422035 w 11830043"/>
              <a:gd name="connsiteY6857" fmla="*/ 19587 h 6533995"/>
              <a:gd name="connsiteX6858" fmla="*/ 2412254 w 11830043"/>
              <a:gd name="connsiteY6858" fmla="*/ 9863 h 6533995"/>
              <a:gd name="connsiteX6859" fmla="*/ 2422035 w 11830043"/>
              <a:gd name="connsiteY6859" fmla="*/ 76 h 6533995"/>
              <a:gd name="connsiteX6860" fmla="*/ 2663272 w 11830043"/>
              <a:gd name="connsiteY6860" fmla="*/ 74 h 6533995"/>
              <a:gd name="connsiteX6861" fmla="*/ 2672996 w 11830043"/>
              <a:gd name="connsiteY6861" fmla="*/ 9861 h 6533995"/>
              <a:gd name="connsiteX6862" fmla="*/ 2663272 w 11830043"/>
              <a:gd name="connsiteY6862" fmla="*/ 19585 h 6533995"/>
              <a:gd name="connsiteX6863" fmla="*/ 2653489 w 11830043"/>
              <a:gd name="connsiteY6863" fmla="*/ 9861 h 6533995"/>
              <a:gd name="connsiteX6864" fmla="*/ 2663272 w 11830043"/>
              <a:gd name="connsiteY6864" fmla="*/ 74 h 6533995"/>
              <a:gd name="connsiteX6865" fmla="*/ 2904569 w 11830043"/>
              <a:gd name="connsiteY6865" fmla="*/ 71 h 6533995"/>
              <a:gd name="connsiteX6866" fmla="*/ 2914352 w 11830043"/>
              <a:gd name="connsiteY6866" fmla="*/ 9858 h 6533995"/>
              <a:gd name="connsiteX6867" fmla="*/ 2904569 w 11830043"/>
              <a:gd name="connsiteY6867" fmla="*/ 19582 h 6533995"/>
              <a:gd name="connsiteX6868" fmla="*/ 2894788 w 11830043"/>
              <a:gd name="connsiteY6868" fmla="*/ 9858 h 6533995"/>
              <a:gd name="connsiteX6869" fmla="*/ 2904569 w 11830043"/>
              <a:gd name="connsiteY6869" fmla="*/ 71 h 6533995"/>
              <a:gd name="connsiteX6870" fmla="*/ 3145749 w 11830043"/>
              <a:gd name="connsiteY6870" fmla="*/ 68 h 6533995"/>
              <a:gd name="connsiteX6871" fmla="*/ 3155530 w 11830043"/>
              <a:gd name="connsiteY6871" fmla="*/ 9855 h 6533995"/>
              <a:gd name="connsiteX6872" fmla="*/ 3145749 w 11830043"/>
              <a:gd name="connsiteY6872" fmla="*/ 19579 h 6533995"/>
              <a:gd name="connsiteX6873" fmla="*/ 3136030 w 11830043"/>
              <a:gd name="connsiteY6873" fmla="*/ 9855 h 6533995"/>
              <a:gd name="connsiteX6874" fmla="*/ 3145749 w 11830043"/>
              <a:gd name="connsiteY6874" fmla="*/ 68 h 6533995"/>
              <a:gd name="connsiteX6875" fmla="*/ 3386956 w 11830043"/>
              <a:gd name="connsiteY6875" fmla="*/ 66 h 6533995"/>
              <a:gd name="connsiteX6876" fmla="*/ 3396741 w 11830043"/>
              <a:gd name="connsiteY6876" fmla="*/ 9853 h 6533995"/>
              <a:gd name="connsiteX6877" fmla="*/ 3386956 w 11830043"/>
              <a:gd name="connsiteY6877" fmla="*/ 19577 h 6533995"/>
              <a:gd name="connsiteX6878" fmla="*/ 3377234 w 11830043"/>
              <a:gd name="connsiteY6878" fmla="*/ 9853 h 6533995"/>
              <a:gd name="connsiteX6879" fmla="*/ 3386956 w 11830043"/>
              <a:gd name="connsiteY6879" fmla="*/ 66 h 6533995"/>
              <a:gd name="connsiteX6880" fmla="*/ 3628209 w 11830043"/>
              <a:gd name="connsiteY6880" fmla="*/ 63 h 6533995"/>
              <a:gd name="connsiteX6881" fmla="*/ 3637930 w 11830043"/>
              <a:gd name="connsiteY6881" fmla="*/ 9850 h 6533995"/>
              <a:gd name="connsiteX6882" fmla="*/ 3628209 w 11830043"/>
              <a:gd name="connsiteY6882" fmla="*/ 19574 h 6533995"/>
              <a:gd name="connsiteX6883" fmla="*/ 3618428 w 11830043"/>
              <a:gd name="connsiteY6883" fmla="*/ 9850 h 6533995"/>
              <a:gd name="connsiteX6884" fmla="*/ 3628209 w 11830043"/>
              <a:gd name="connsiteY6884" fmla="*/ 63 h 6533995"/>
              <a:gd name="connsiteX6885" fmla="*/ 3869427 w 11830043"/>
              <a:gd name="connsiteY6885" fmla="*/ 61 h 6533995"/>
              <a:gd name="connsiteX6886" fmla="*/ 3879147 w 11830043"/>
              <a:gd name="connsiteY6886" fmla="*/ 9848 h 6533995"/>
              <a:gd name="connsiteX6887" fmla="*/ 3869427 w 11830043"/>
              <a:gd name="connsiteY6887" fmla="*/ 19572 h 6533995"/>
              <a:gd name="connsiteX6888" fmla="*/ 3859645 w 11830043"/>
              <a:gd name="connsiteY6888" fmla="*/ 9848 h 6533995"/>
              <a:gd name="connsiteX6889" fmla="*/ 3869427 w 11830043"/>
              <a:gd name="connsiteY6889" fmla="*/ 61 h 6533995"/>
              <a:gd name="connsiteX6890" fmla="*/ 4110581 w 11830043"/>
              <a:gd name="connsiteY6890" fmla="*/ 58 h 6533995"/>
              <a:gd name="connsiteX6891" fmla="*/ 4120362 w 11830043"/>
              <a:gd name="connsiteY6891" fmla="*/ 9845 h 6533995"/>
              <a:gd name="connsiteX6892" fmla="*/ 4110581 w 11830043"/>
              <a:gd name="connsiteY6892" fmla="*/ 19569 h 6533995"/>
              <a:gd name="connsiteX6893" fmla="*/ 4100797 w 11830043"/>
              <a:gd name="connsiteY6893" fmla="*/ 9845 h 6533995"/>
              <a:gd name="connsiteX6894" fmla="*/ 4110581 w 11830043"/>
              <a:gd name="connsiteY6894" fmla="*/ 58 h 6533995"/>
              <a:gd name="connsiteX6895" fmla="*/ 4351806 w 11830043"/>
              <a:gd name="connsiteY6895" fmla="*/ 55 h 6533995"/>
              <a:gd name="connsiteX6896" fmla="*/ 4361580 w 11830043"/>
              <a:gd name="connsiteY6896" fmla="*/ 9842 h 6533995"/>
              <a:gd name="connsiteX6897" fmla="*/ 4351806 w 11830043"/>
              <a:gd name="connsiteY6897" fmla="*/ 19566 h 6533995"/>
              <a:gd name="connsiteX6898" fmla="*/ 4342006 w 11830043"/>
              <a:gd name="connsiteY6898" fmla="*/ 9842 h 6533995"/>
              <a:gd name="connsiteX6899" fmla="*/ 4351806 w 11830043"/>
              <a:gd name="connsiteY6899" fmla="*/ 55 h 6533995"/>
              <a:gd name="connsiteX6900" fmla="*/ 4593017 w 11830043"/>
              <a:gd name="connsiteY6900" fmla="*/ 53 h 6533995"/>
              <a:gd name="connsiteX6901" fmla="*/ 4602795 w 11830043"/>
              <a:gd name="connsiteY6901" fmla="*/ 9840 h 6533995"/>
              <a:gd name="connsiteX6902" fmla="*/ 4593017 w 11830043"/>
              <a:gd name="connsiteY6902" fmla="*/ 19564 h 6533995"/>
              <a:gd name="connsiteX6903" fmla="*/ 4583304 w 11830043"/>
              <a:gd name="connsiteY6903" fmla="*/ 9840 h 6533995"/>
              <a:gd name="connsiteX6904" fmla="*/ 4593017 w 11830043"/>
              <a:gd name="connsiteY6904" fmla="*/ 53 h 6533995"/>
              <a:gd name="connsiteX6905" fmla="*/ 4834252 w 11830043"/>
              <a:gd name="connsiteY6905" fmla="*/ 50 h 6533995"/>
              <a:gd name="connsiteX6906" fmla="*/ 4844038 w 11830043"/>
              <a:gd name="connsiteY6906" fmla="*/ 9837 h 6533995"/>
              <a:gd name="connsiteX6907" fmla="*/ 4834252 w 11830043"/>
              <a:gd name="connsiteY6907" fmla="*/ 19561 h 6533995"/>
              <a:gd name="connsiteX6908" fmla="*/ 4824532 w 11830043"/>
              <a:gd name="connsiteY6908" fmla="*/ 9837 h 6533995"/>
              <a:gd name="connsiteX6909" fmla="*/ 4834252 w 11830043"/>
              <a:gd name="connsiteY6909" fmla="*/ 50 h 6533995"/>
              <a:gd name="connsiteX6910" fmla="*/ 5075485 w 11830043"/>
              <a:gd name="connsiteY6910" fmla="*/ 47 h 6533995"/>
              <a:gd name="connsiteX6911" fmla="*/ 5085201 w 11830043"/>
              <a:gd name="connsiteY6911" fmla="*/ 9834 h 6533995"/>
              <a:gd name="connsiteX6912" fmla="*/ 5075485 w 11830043"/>
              <a:gd name="connsiteY6912" fmla="*/ 19558 h 6533995"/>
              <a:gd name="connsiteX6913" fmla="*/ 5065704 w 11830043"/>
              <a:gd name="connsiteY6913" fmla="*/ 9834 h 6533995"/>
              <a:gd name="connsiteX6914" fmla="*/ 5075485 w 11830043"/>
              <a:gd name="connsiteY6914" fmla="*/ 47 h 6533995"/>
              <a:gd name="connsiteX6915" fmla="*/ 5316710 w 11830043"/>
              <a:gd name="connsiteY6915" fmla="*/ 45 h 6533995"/>
              <a:gd name="connsiteX6916" fmla="*/ 5326429 w 11830043"/>
              <a:gd name="connsiteY6916" fmla="*/ 9832 h 6533995"/>
              <a:gd name="connsiteX6917" fmla="*/ 5316710 w 11830043"/>
              <a:gd name="connsiteY6917" fmla="*/ 19556 h 6533995"/>
              <a:gd name="connsiteX6918" fmla="*/ 5306924 w 11830043"/>
              <a:gd name="connsiteY6918" fmla="*/ 9832 h 6533995"/>
              <a:gd name="connsiteX6919" fmla="*/ 5316710 w 11830043"/>
              <a:gd name="connsiteY6919" fmla="*/ 45 h 6533995"/>
              <a:gd name="connsiteX6920" fmla="*/ 5557991 w 11830043"/>
              <a:gd name="connsiteY6920" fmla="*/ 42 h 6533995"/>
              <a:gd name="connsiteX6921" fmla="*/ 5567774 w 11830043"/>
              <a:gd name="connsiteY6921" fmla="*/ 9829 h 6533995"/>
              <a:gd name="connsiteX6922" fmla="*/ 5557991 w 11830043"/>
              <a:gd name="connsiteY6922" fmla="*/ 19553 h 6533995"/>
              <a:gd name="connsiteX6923" fmla="*/ 5548208 w 11830043"/>
              <a:gd name="connsiteY6923" fmla="*/ 9829 h 6533995"/>
              <a:gd name="connsiteX6924" fmla="*/ 5557991 w 11830043"/>
              <a:gd name="connsiteY6924" fmla="*/ 42 h 6533995"/>
              <a:gd name="connsiteX6925" fmla="*/ 5799205 w 11830043"/>
              <a:gd name="connsiteY6925" fmla="*/ 40 h 6533995"/>
              <a:gd name="connsiteX6926" fmla="*/ 5808989 w 11830043"/>
              <a:gd name="connsiteY6926" fmla="*/ 9827 h 6533995"/>
              <a:gd name="connsiteX6927" fmla="*/ 5799205 w 11830043"/>
              <a:gd name="connsiteY6927" fmla="*/ 19551 h 6533995"/>
              <a:gd name="connsiteX6928" fmla="*/ 5789486 w 11830043"/>
              <a:gd name="connsiteY6928" fmla="*/ 9827 h 6533995"/>
              <a:gd name="connsiteX6929" fmla="*/ 5799205 w 11830043"/>
              <a:gd name="connsiteY6929" fmla="*/ 40 h 6533995"/>
              <a:gd name="connsiteX6930" fmla="*/ 6040432 w 11830043"/>
              <a:gd name="connsiteY6930" fmla="*/ 37 h 6533995"/>
              <a:gd name="connsiteX6931" fmla="*/ 6050216 w 11830043"/>
              <a:gd name="connsiteY6931" fmla="*/ 9824 h 6533995"/>
              <a:gd name="connsiteX6932" fmla="*/ 6040432 w 11830043"/>
              <a:gd name="connsiteY6932" fmla="*/ 19548 h 6533995"/>
              <a:gd name="connsiteX6933" fmla="*/ 6030712 w 11830043"/>
              <a:gd name="connsiteY6933" fmla="*/ 9824 h 6533995"/>
              <a:gd name="connsiteX6934" fmla="*/ 6040432 w 11830043"/>
              <a:gd name="connsiteY6934" fmla="*/ 37 h 6533995"/>
              <a:gd name="connsiteX6935" fmla="*/ 6281661 w 11830043"/>
              <a:gd name="connsiteY6935" fmla="*/ 34 h 6533995"/>
              <a:gd name="connsiteX6936" fmla="*/ 6291381 w 11830043"/>
              <a:gd name="connsiteY6936" fmla="*/ 9821 h 6533995"/>
              <a:gd name="connsiteX6937" fmla="*/ 6281661 w 11830043"/>
              <a:gd name="connsiteY6937" fmla="*/ 19545 h 6533995"/>
              <a:gd name="connsiteX6938" fmla="*/ 6271877 w 11830043"/>
              <a:gd name="connsiteY6938" fmla="*/ 9821 h 6533995"/>
              <a:gd name="connsiteX6939" fmla="*/ 6281661 w 11830043"/>
              <a:gd name="connsiteY6939" fmla="*/ 34 h 6533995"/>
              <a:gd name="connsiteX6940" fmla="*/ 6522889 w 11830043"/>
              <a:gd name="connsiteY6940" fmla="*/ 32 h 6533995"/>
              <a:gd name="connsiteX6941" fmla="*/ 6532610 w 11830043"/>
              <a:gd name="connsiteY6941" fmla="*/ 9819 h 6533995"/>
              <a:gd name="connsiteX6942" fmla="*/ 6522889 w 11830043"/>
              <a:gd name="connsiteY6942" fmla="*/ 19543 h 6533995"/>
              <a:gd name="connsiteX6943" fmla="*/ 6513105 w 11830043"/>
              <a:gd name="connsiteY6943" fmla="*/ 9819 h 6533995"/>
              <a:gd name="connsiteX6944" fmla="*/ 6522889 w 11830043"/>
              <a:gd name="connsiteY6944" fmla="*/ 32 h 6533995"/>
              <a:gd name="connsiteX6945" fmla="*/ 6764118 w 11830043"/>
              <a:gd name="connsiteY6945" fmla="*/ 29 h 6533995"/>
              <a:gd name="connsiteX6946" fmla="*/ 6773902 w 11830043"/>
              <a:gd name="connsiteY6946" fmla="*/ 9816 h 6533995"/>
              <a:gd name="connsiteX6947" fmla="*/ 6764118 w 11830043"/>
              <a:gd name="connsiteY6947" fmla="*/ 19540 h 6533995"/>
              <a:gd name="connsiteX6948" fmla="*/ 6754335 w 11830043"/>
              <a:gd name="connsiteY6948" fmla="*/ 9816 h 6533995"/>
              <a:gd name="connsiteX6949" fmla="*/ 6764118 w 11830043"/>
              <a:gd name="connsiteY6949" fmla="*/ 29 h 6533995"/>
              <a:gd name="connsiteX6950" fmla="*/ 7005346 w 11830043"/>
              <a:gd name="connsiteY6950" fmla="*/ 26 h 6533995"/>
              <a:gd name="connsiteX6951" fmla="*/ 7015130 w 11830043"/>
              <a:gd name="connsiteY6951" fmla="*/ 9813 h 6533995"/>
              <a:gd name="connsiteX6952" fmla="*/ 7005346 w 11830043"/>
              <a:gd name="connsiteY6952" fmla="*/ 19537 h 6533995"/>
              <a:gd name="connsiteX6953" fmla="*/ 6995626 w 11830043"/>
              <a:gd name="connsiteY6953" fmla="*/ 9813 h 6533995"/>
              <a:gd name="connsiteX6954" fmla="*/ 7005346 w 11830043"/>
              <a:gd name="connsiteY6954" fmla="*/ 26 h 6533995"/>
              <a:gd name="connsiteX6955" fmla="*/ 7246575 w 11830043"/>
              <a:gd name="connsiteY6955" fmla="*/ 24 h 6533995"/>
              <a:gd name="connsiteX6956" fmla="*/ 7256359 w 11830043"/>
              <a:gd name="connsiteY6956" fmla="*/ 9811 h 6533995"/>
              <a:gd name="connsiteX6957" fmla="*/ 7246575 w 11830043"/>
              <a:gd name="connsiteY6957" fmla="*/ 19535 h 6533995"/>
              <a:gd name="connsiteX6958" fmla="*/ 7236855 w 11830043"/>
              <a:gd name="connsiteY6958" fmla="*/ 9811 h 6533995"/>
              <a:gd name="connsiteX6959" fmla="*/ 7246575 w 11830043"/>
              <a:gd name="connsiteY6959" fmla="*/ 24 h 6533995"/>
              <a:gd name="connsiteX6960" fmla="*/ 7487803 w 11830043"/>
              <a:gd name="connsiteY6960" fmla="*/ 21 h 6533995"/>
              <a:gd name="connsiteX6961" fmla="*/ 7497524 w 11830043"/>
              <a:gd name="connsiteY6961" fmla="*/ 9808 h 6533995"/>
              <a:gd name="connsiteX6962" fmla="*/ 7487803 w 11830043"/>
              <a:gd name="connsiteY6962" fmla="*/ 19532 h 6533995"/>
              <a:gd name="connsiteX6963" fmla="*/ 7478019 w 11830043"/>
              <a:gd name="connsiteY6963" fmla="*/ 9808 h 6533995"/>
              <a:gd name="connsiteX6964" fmla="*/ 7487803 w 11830043"/>
              <a:gd name="connsiteY6964" fmla="*/ 21 h 6533995"/>
              <a:gd name="connsiteX6965" fmla="*/ 7729032 w 11830043"/>
              <a:gd name="connsiteY6965" fmla="*/ 18 h 6533995"/>
              <a:gd name="connsiteX6966" fmla="*/ 7738753 w 11830043"/>
              <a:gd name="connsiteY6966" fmla="*/ 9806 h 6533995"/>
              <a:gd name="connsiteX6967" fmla="*/ 7729032 w 11830043"/>
              <a:gd name="connsiteY6967" fmla="*/ 19529 h 6533995"/>
              <a:gd name="connsiteX6968" fmla="*/ 7719249 w 11830043"/>
              <a:gd name="connsiteY6968" fmla="*/ 9806 h 6533995"/>
              <a:gd name="connsiteX6969" fmla="*/ 7729032 w 11830043"/>
              <a:gd name="connsiteY6969" fmla="*/ 18 h 6533995"/>
              <a:gd name="connsiteX6970" fmla="*/ 7970260 w 11830043"/>
              <a:gd name="connsiteY6970" fmla="*/ 16 h 6533995"/>
              <a:gd name="connsiteX6971" fmla="*/ 7980044 w 11830043"/>
              <a:gd name="connsiteY6971" fmla="*/ 9803 h 6533995"/>
              <a:gd name="connsiteX6972" fmla="*/ 7970260 w 11830043"/>
              <a:gd name="connsiteY6972" fmla="*/ 19527 h 6533995"/>
              <a:gd name="connsiteX6973" fmla="*/ 7960477 w 11830043"/>
              <a:gd name="connsiteY6973" fmla="*/ 9803 h 6533995"/>
              <a:gd name="connsiteX6974" fmla="*/ 7970260 w 11830043"/>
              <a:gd name="connsiteY6974" fmla="*/ 16 h 6533995"/>
              <a:gd name="connsiteX6975" fmla="*/ 8211553 w 11830043"/>
              <a:gd name="connsiteY6975" fmla="*/ 13 h 6533995"/>
              <a:gd name="connsiteX6976" fmla="*/ 8221273 w 11830043"/>
              <a:gd name="connsiteY6976" fmla="*/ 9800 h 6533995"/>
              <a:gd name="connsiteX6977" fmla="*/ 8211553 w 11830043"/>
              <a:gd name="connsiteY6977" fmla="*/ 19524 h 6533995"/>
              <a:gd name="connsiteX6978" fmla="*/ 8201769 w 11830043"/>
              <a:gd name="connsiteY6978" fmla="*/ 9800 h 6533995"/>
              <a:gd name="connsiteX6979" fmla="*/ 8211553 w 11830043"/>
              <a:gd name="connsiteY6979" fmla="*/ 13 h 6533995"/>
              <a:gd name="connsiteX6980" fmla="*/ 8452781 w 11830043"/>
              <a:gd name="connsiteY6980" fmla="*/ 11 h 6533995"/>
              <a:gd name="connsiteX6981" fmla="*/ 8462566 w 11830043"/>
              <a:gd name="connsiteY6981" fmla="*/ 9798 h 6533995"/>
              <a:gd name="connsiteX6982" fmla="*/ 8452781 w 11830043"/>
              <a:gd name="connsiteY6982" fmla="*/ 19522 h 6533995"/>
              <a:gd name="connsiteX6983" fmla="*/ 8443061 w 11830043"/>
              <a:gd name="connsiteY6983" fmla="*/ 9798 h 6533995"/>
              <a:gd name="connsiteX6984" fmla="*/ 8452781 w 11830043"/>
              <a:gd name="connsiteY6984" fmla="*/ 11 h 6533995"/>
              <a:gd name="connsiteX6985" fmla="*/ 8694009 w 11830043"/>
              <a:gd name="connsiteY6985" fmla="*/ 8 h 6533995"/>
              <a:gd name="connsiteX6986" fmla="*/ 8703730 w 11830043"/>
              <a:gd name="connsiteY6986" fmla="*/ 9795 h 6533995"/>
              <a:gd name="connsiteX6987" fmla="*/ 8694009 w 11830043"/>
              <a:gd name="connsiteY6987" fmla="*/ 19519 h 6533995"/>
              <a:gd name="connsiteX6988" fmla="*/ 8684289 w 11830043"/>
              <a:gd name="connsiteY6988" fmla="*/ 9795 h 6533995"/>
              <a:gd name="connsiteX6989" fmla="*/ 8694009 w 11830043"/>
              <a:gd name="connsiteY6989" fmla="*/ 8 h 6533995"/>
              <a:gd name="connsiteX6990" fmla="*/ 8935237 w 11830043"/>
              <a:gd name="connsiteY6990" fmla="*/ 5 h 6533995"/>
              <a:gd name="connsiteX6991" fmla="*/ 8944958 w 11830043"/>
              <a:gd name="connsiteY6991" fmla="*/ 9792 h 6533995"/>
              <a:gd name="connsiteX6992" fmla="*/ 8935237 w 11830043"/>
              <a:gd name="connsiteY6992" fmla="*/ 19516 h 6533995"/>
              <a:gd name="connsiteX6993" fmla="*/ 8925454 w 11830043"/>
              <a:gd name="connsiteY6993" fmla="*/ 9792 h 6533995"/>
              <a:gd name="connsiteX6994" fmla="*/ 8935237 w 11830043"/>
              <a:gd name="connsiteY6994" fmla="*/ 5 h 6533995"/>
              <a:gd name="connsiteX6995" fmla="*/ 9176467 w 11830043"/>
              <a:gd name="connsiteY6995" fmla="*/ 3 h 6533995"/>
              <a:gd name="connsiteX6996" fmla="*/ 9186187 w 11830043"/>
              <a:gd name="connsiteY6996" fmla="*/ 9790 h 6533995"/>
              <a:gd name="connsiteX6997" fmla="*/ 9176467 w 11830043"/>
              <a:gd name="connsiteY6997" fmla="*/ 19514 h 6533995"/>
              <a:gd name="connsiteX6998" fmla="*/ 9166683 w 11830043"/>
              <a:gd name="connsiteY6998" fmla="*/ 9790 h 6533995"/>
              <a:gd name="connsiteX6999" fmla="*/ 9176467 w 11830043"/>
              <a:gd name="connsiteY6999" fmla="*/ 3 h 6533995"/>
              <a:gd name="connsiteX7000" fmla="*/ 9417695 w 11830043"/>
              <a:gd name="connsiteY7000" fmla="*/ 0 h 6533995"/>
              <a:gd name="connsiteX7001" fmla="*/ 9427416 w 11830043"/>
              <a:gd name="connsiteY7001" fmla="*/ 9787 h 6533995"/>
              <a:gd name="connsiteX7002" fmla="*/ 9417695 w 11830043"/>
              <a:gd name="connsiteY7002" fmla="*/ 19511 h 6533995"/>
              <a:gd name="connsiteX7003" fmla="*/ 9407911 w 11830043"/>
              <a:gd name="connsiteY7003" fmla="*/ 9787 h 6533995"/>
              <a:gd name="connsiteX7004" fmla="*/ 9417695 w 11830043"/>
              <a:gd name="connsiteY7004" fmla="*/ 0 h 6533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 ang="0">
                <a:pos x="connsiteX3981" y="connsiteY3981"/>
              </a:cxn>
              <a:cxn ang="0">
                <a:pos x="connsiteX3982" y="connsiteY3982"/>
              </a:cxn>
              <a:cxn ang="0">
                <a:pos x="connsiteX3983" y="connsiteY3983"/>
              </a:cxn>
              <a:cxn ang="0">
                <a:pos x="connsiteX3984" y="connsiteY3984"/>
              </a:cxn>
              <a:cxn ang="0">
                <a:pos x="connsiteX3985" y="connsiteY3985"/>
              </a:cxn>
              <a:cxn ang="0">
                <a:pos x="connsiteX3986" y="connsiteY3986"/>
              </a:cxn>
              <a:cxn ang="0">
                <a:pos x="connsiteX3987" y="connsiteY3987"/>
              </a:cxn>
              <a:cxn ang="0">
                <a:pos x="connsiteX3988" y="connsiteY3988"/>
              </a:cxn>
              <a:cxn ang="0">
                <a:pos x="connsiteX3989" y="connsiteY3989"/>
              </a:cxn>
              <a:cxn ang="0">
                <a:pos x="connsiteX3990" y="connsiteY3990"/>
              </a:cxn>
              <a:cxn ang="0">
                <a:pos x="connsiteX3991" y="connsiteY3991"/>
              </a:cxn>
              <a:cxn ang="0">
                <a:pos x="connsiteX3992" y="connsiteY3992"/>
              </a:cxn>
              <a:cxn ang="0">
                <a:pos x="connsiteX3993" y="connsiteY3993"/>
              </a:cxn>
              <a:cxn ang="0">
                <a:pos x="connsiteX3994" y="connsiteY3994"/>
              </a:cxn>
              <a:cxn ang="0">
                <a:pos x="connsiteX3995" y="connsiteY3995"/>
              </a:cxn>
              <a:cxn ang="0">
                <a:pos x="connsiteX3996" y="connsiteY3996"/>
              </a:cxn>
              <a:cxn ang="0">
                <a:pos x="connsiteX3997" y="connsiteY3997"/>
              </a:cxn>
              <a:cxn ang="0">
                <a:pos x="connsiteX3998" y="connsiteY3998"/>
              </a:cxn>
              <a:cxn ang="0">
                <a:pos x="connsiteX3999" y="connsiteY3999"/>
              </a:cxn>
              <a:cxn ang="0">
                <a:pos x="connsiteX4000" y="connsiteY4000"/>
              </a:cxn>
              <a:cxn ang="0">
                <a:pos x="connsiteX4001" y="connsiteY4001"/>
              </a:cxn>
              <a:cxn ang="0">
                <a:pos x="connsiteX4002" y="connsiteY4002"/>
              </a:cxn>
              <a:cxn ang="0">
                <a:pos x="connsiteX4003" y="connsiteY4003"/>
              </a:cxn>
              <a:cxn ang="0">
                <a:pos x="connsiteX4004" y="connsiteY4004"/>
              </a:cxn>
              <a:cxn ang="0">
                <a:pos x="connsiteX4005" y="connsiteY4005"/>
              </a:cxn>
              <a:cxn ang="0">
                <a:pos x="connsiteX4006" y="connsiteY4006"/>
              </a:cxn>
              <a:cxn ang="0">
                <a:pos x="connsiteX4007" y="connsiteY4007"/>
              </a:cxn>
              <a:cxn ang="0">
                <a:pos x="connsiteX4008" y="connsiteY4008"/>
              </a:cxn>
              <a:cxn ang="0">
                <a:pos x="connsiteX4009" y="connsiteY4009"/>
              </a:cxn>
              <a:cxn ang="0">
                <a:pos x="connsiteX4010" y="connsiteY4010"/>
              </a:cxn>
              <a:cxn ang="0">
                <a:pos x="connsiteX4011" y="connsiteY4011"/>
              </a:cxn>
              <a:cxn ang="0">
                <a:pos x="connsiteX4012" y="connsiteY4012"/>
              </a:cxn>
              <a:cxn ang="0">
                <a:pos x="connsiteX4013" y="connsiteY4013"/>
              </a:cxn>
              <a:cxn ang="0">
                <a:pos x="connsiteX4014" y="connsiteY4014"/>
              </a:cxn>
              <a:cxn ang="0">
                <a:pos x="connsiteX4015" y="connsiteY4015"/>
              </a:cxn>
              <a:cxn ang="0">
                <a:pos x="connsiteX4016" y="connsiteY4016"/>
              </a:cxn>
              <a:cxn ang="0">
                <a:pos x="connsiteX4017" y="connsiteY4017"/>
              </a:cxn>
              <a:cxn ang="0">
                <a:pos x="connsiteX4018" y="connsiteY4018"/>
              </a:cxn>
              <a:cxn ang="0">
                <a:pos x="connsiteX4019" y="connsiteY4019"/>
              </a:cxn>
              <a:cxn ang="0">
                <a:pos x="connsiteX4020" y="connsiteY4020"/>
              </a:cxn>
              <a:cxn ang="0">
                <a:pos x="connsiteX4021" y="connsiteY4021"/>
              </a:cxn>
              <a:cxn ang="0">
                <a:pos x="connsiteX4022" y="connsiteY4022"/>
              </a:cxn>
              <a:cxn ang="0">
                <a:pos x="connsiteX4023" y="connsiteY4023"/>
              </a:cxn>
              <a:cxn ang="0">
                <a:pos x="connsiteX4024" y="connsiteY4024"/>
              </a:cxn>
              <a:cxn ang="0">
                <a:pos x="connsiteX4025" y="connsiteY4025"/>
              </a:cxn>
              <a:cxn ang="0">
                <a:pos x="connsiteX4026" y="connsiteY4026"/>
              </a:cxn>
              <a:cxn ang="0">
                <a:pos x="connsiteX4027" y="connsiteY4027"/>
              </a:cxn>
              <a:cxn ang="0">
                <a:pos x="connsiteX4028" y="connsiteY4028"/>
              </a:cxn>
              <a:cxn ang="0">
                <a:pos x="connsiteX4029" y="connsiteY4029"/>
              </a:cxn>
              <a:cxn ang="0">
                <a:pos x="connsiteX4030" y="connsiteY4030"/>
              </a:cxn>
              <a:cxn ang="0">
                <a:pos x="connsiteX4031" y="connsiteY4031"/>
              </a:cxn>
              <a:cxn ang="0">
                <a:pos x="connsiteX4032" y="connsiteY4032"/>
              </a:cxn>
              <a:cxn ang="0">
                <a:pos x="connsiteX4033" y="connsiteY4033"/>
              </a:cxn>
              <a:cxn ang="0">
                <a:pos x="connsiteX4034" y="connsiteY4034"/>
              </a:cxn>
              <a:cxn ang="0">
                <a:pos x="connsiteX4035" y="connsiteY4035"/>
              </a:cxn>
              <a:cxn ang="0">
                <a:pos x="connsiteX4036" y="connsiteY4036"/>
              </a:cxn>
              <a:cxn ang="0">
                <a:pos x="connsiteX4037" y="connsiteY4037"/>
              </a:cxn>
              <a:cxn ang="0">
                <a:pos x="connsiteX4038" y="connsiteY4038"/>
              </a:cxn>
              <a:cxn ang="0">
                <a:pos x="connsiteX4039" y="connsiteY4039"/>
              </a:cxn>
              <a:cxn ang="0">
                <a:pos x="connsiteX4040" y="connsiteY4040"/>
              </a:cxn>
              <a:cxn ang="0">
                <a:pos x="connsiteX4041" y="connsiteY4041"/>
              </a:cxn>
              <a:cxn ang="0">
                <a:pos x="connsiteX4042" y="connsiteY4042"/>
              </a:cxn>
              <a:cxn ang="0">
                <a:pos x="connsiteX4043" y="connsiteY4043"/>
              </a:cxn>
              <a:cxn ang="0">
                <a:pos x="connsiteX4044" y="connsiteY4044"/>
              </a:cxn>
              <a:cxn ang="0">
                <a:pos x="connsiteX4045" y="connsiteY4045"/>
              </a:cxn>
              <a:cxn ang="0">
                <a:pos x="connsiteX4046" y="connsiteY4046"/>
              </a:cxn>
              <a:cxn ang="0">
                <a:pos x="connsiteX4047" y="connsiteY4047"/>
              </a:cxn>
              <a:cxn ang="0">
                <a:pos x="connsiteX4048" y="connsiteY4048"/>
              </a:cxn>
              <a:cxn ang="0">
                <a:pos x="connsiteX4049" y="connsiteY4049"/>
              </a:cxn>
              <a:cxn ang="0">
                <a:pos x="connsiteX4050" y="connsiteY4050"/>
              </a:cxn>
              <a:cxn ang="0">
                <a:pos x="connsiteX4051" y="connsiteY4051"/>
              </a:cxn>
              <a:cxn ang="0">
                <a:pos x="connsiteX4052" y="connsiteY4052"/>
              </a:cxn>
              <a:cxn ang="0">
                <a:pos x="connsiteX4053" y="connsiteY4053"/>
              </a:cxn>
              <a:cxn ang="0">
                <a:pos x="connsiteX4054" y="connsiteY4054"/>
              </a:cxn>
              <a:cxn ang="0">
                <a:pos x="connsiteX4055" y="connsiteY4055"/>
              </a:cxn>
              <a:cxn ang="0">
                <a:pos x="connsiteX4056" y="connsiteY4056"/>
              </a:cxn>
              <a:cxn ang="0">
                <a:pos x="connsiteX4057" y="connsiteY4057"/>
              </a:cxn>
              <a:cxn ang="0">
                <a:pos x="connsiteX4058" y="connsiteY4058"/>
              </a:cxn>
              <a:cxn ang="0">
                <a:pos x="connsiteX4059" y="connsiteY4059"/>
              </a:cxn>
              <a:cxn ang="0">
                <a:pos x="connsiteX4060" y="connsiteY4060"/>
              </a:cxn>
              <a:cxn ang="0">
                <a:pos x="connsiteX4061" y="connsiteY4061"/>
              </a:cxn>
              <a:cxn ang="0">
                <a:pos x="connsiteX4062" y="connsiteY4062"/>
              </a:cxn>
              <a:cxn ang="0">
                <a:pos x="connsiteX4063" y="connsiteY4063"/>
              </a:cxn>
              <a:cxn ang="0">
                <a:pos x="connsiteX4064" y="connsiteY4064"/>
              </a:cxn>
              <a:cxn ang="0">
                <a:pos x="connsiteX4065" y="connsiteY4065"/>
              </a:cxn>
              <a:cxn ang="0">
                <a:pos x="connsiteX4066" y="connsiteY4066"/>
              </a:cxn>
              <a:cxn ang="0">
                <a:pos x="connsiteX4067" y="connsiteY4067"/>
              </a:cxn>
              <a:cxn ang="0">
                <a:pos x="connsiteX4068" y="connsiteY4068"/>
              </a:cxn>
              <a:cxn ang="0">
                <a:pos x="connsiteX4069" y="connsiteY4069"/>
              </a:cxn>
              <a:cxn ang="0">
                <a:pos x="connsiteX4070" y="connsiteY4070"/>
              </a:cxn>
              <a:cxn ang="0">
                <a:pos x="connsiteX4071" y="connsiteY4071"/>
              </a:cxn>
              <a:cxn ang="0">
                <a:pos x="connsiteX4072" y="connsiteY4072"/>
              </a:cxn>
              <a:cxn ang="0">
                <a:pos x="connsiteX4073" y="connsiteY4073"/>
              </a:cxn>
              <a:cxn ang="0">
                <a:pos x="connsiteX4074" y="connsiteY4074"/>
              </a:cxn>
              <a:cxn ang="0">
                <a:pos x="connsiteX4075" y="connsiteY4075"/>
              </a:cxn>
              <a:cxn ang="0">
                <a:pos x="connsiteX4076" y="connsiteY4076"/>
              </a:cxn>
              <a:cxn ang="0">
                <a:pos x="connsiteX4077" y="connsiteY4077"/>
              </a:cxn>
              <a:cxn ang="0">
                <a:pos x="connsiteX4078" y="connsiteY4078"/>
              </a:cxn>
              <a:cxn ang="0">
                <a:pos x="connsiteX4079" y="connsiteY4079"/>
              </a:cxn>
              <a:cxn ang="0">
                <a:pos x="connsiteX4080" y="connsiteY4080"/>
              </a:cxn>
              <a:cxn ang="0">
                <a:pos x="connsiteX4081" y="connsiteY4081"/>
              </a:cxn>
              <a:cxn ang="0">
                <a:pos x="connsiteX4082" y="connsiteY4082"/>
              </a:cxn>
              <a:cxn ang="0">
                <a:pos x="connsiteX4083" y="connsiteY4083"/>
              </a:cxn>
              <a:cxn ang="0">
                <a:pos x="connsiteX4084" y="connsiteY4084"/>
              </a:cxn>
              <a:cxn ang="0">
                <a:pos x="connsiteX4085" y="connsiteY4085"/>
              </a:cxn>
              <a:cxn ang="0">
                <a:pos x="connsiteX4086" y="connsiteY4086"/>
              </a:cxn>
              <a:cxn ang="0">
                <a:pos x="connsiteX4087" y="connsiteY4087"/>
              </a:cxn>
              <a:cxn ang="0">
                <a:pos x="connsiteX4088" y="connsiteY4088"/>
              </a:cxn>
              <a:cxn ang="0">
                <a:pos x="connsiteX4089" y="connsiteY4089"/>
              </a:cxn>
              <a:cxn ang="0">
                <a:pos x="connsiteX4090" y="connsiteY4090"/>
              </a:cxn>
              <a:cxn ang="0">
                <a:pos x="connsiteX4091" y="connsiteY4091"/>
              </a:cxn>
              <a:cxn ang="0">
                <a:pos x="connsiteX4092" y="connsiteY4092"/>
              </a:cxn>
              <a:cxn ang="0">
                <a:pos x="connsiteX4093" y="connsiteY4093"/>
              </a:cxn>
              <a:cxn ang="0">
                <a:pos x="connsiteX4094" y="connsiteY4094"/>
              </a:cxn>
              <a:cxn ang="0">
                <a:pos x="connsiteX4095" y="connsiteY4095"/>
              </a:cxn>
              <a:cxn ang="0">
                <a:pos x="connsiteX4096" y="connsiteY4096"/>
              </a:cxn>
              <a:cxn ang="0">
                <a:pos x="connsiteX4097" y="connsiteY4097"/>
              </a:cxn>
              <a:cxn ang="0">
                <a:pos x="connsiteX4098" y="connsiteY4098"/>
              </a:cxn>
              <a:cxn ang="0">
                <a:pos x="connsiteX4099" y="connsiteY4099"/>
              </a:cxn>
              <a:cxn ang="0">
                <a:pos x="connsiteX4100" y="connsiteY4100"/>
              </a:cxn>
              <a:cxn ang="0">
                <a:pos x="connsiteX4101" y="connsiteY4101"/>
              </a:cxn>
              <a:cxn ang="0">
                <a:pos x="connsiteX4102" y="connsiteY4102"/>
              </a:cxn>
              <a:cxn ang="0">
                <a:pos x="connsiteX4103" y="connsiteY4103"/>
              </a:cxn>
              <a:cxn ang="0">
                <a:pos x="connsiteX4104" y="connsiteY4104"/>
              </a:cxn>
              <a:cxn ang="0">
                <a:pos x="connsiteX4105" y="connsiteY4105"/>
              </a:cxn>
              <a:cxn ang="0">
                <a:pos x="connsiteX4106" y="connsiteY4106"/>
              </a:cxn>
              <a:cxn ang="0">
                <a:pos x="connsiteX4107" y="connsiteY4107"/>
              </a:cxn>
              <a:cxn ang="0">
                <a:pos x="connsiteX4108" y="connsiteY4108"/>
              </a:cxn>
              <a:cxn ang="0">
                <a:pos x="connsiteX4109" y="connsiteY4109"/>
              </a:cxn>
              <a:cxn ang="0">
                <a:pos x="connsiteX4110" y="connsiteY4110"/>
              </a:cxn>
              <a:cxn ang="0">
                <a:pos x="connsiteX4111" y="connsiteY4111"/>
              </a:cxn>
              <a:cxn ang="0">
                <a:pos x="connsiteX4112" y="connsiteY4112"/>
              </a:cxn>
              <a:cxn ang="0">
                <a:pos x="connsiteX4113" y="connsiteY4113"/>
              </a:cxn>
              <a:cxn ang="0">
                <a:pos x="connsiteX4114" y="connsiteY4114"/>
              </a:cxn>
              <a:cxn ang="0">
                <a:pos x="connsiteX4115" y="connsiteY4115"/>
              </a:cxn>
              <a:cxn ang="0">
                <a:pos x="connsiteX4116" y="connsiteY4116"/>
              </a:cxn>
              <a:cxn ang="0">
                <a:pos x="connsiteX4117" y="connsiteY4117"/>
              </a:cxn>
              <a:cxn ang="0">
                <a:pos x="connsiteX4118" y="connsiteY4118"/>
              </a:cxn>
              <a:cxn ang="0">
                <a:pos x="connsiteX4119" y="connsiteY4119"/>
              </a:cxn>
              <a:cxn ang="0">
                <a:pos x="connsiteX4120" y="connsiteY4120"/>
              </a:cxn>
              <a:cxn ang="0">
                <a:pos x="connsiteX4121" y="connsiteY4121"/>
              </a:cxn>
              <a:cxn ang="0">
                <a:pos x="connsiteX4122" y="connsiteY4122"/>
              </a:cxn>
              <a:cxn ang="0">
                <a:pos x="connsiteX4123" y="connsiteY4123"/>
              </a:cxn>
              <a:cxn ang="0">
                <a:pos x="connsiteX4124" y="connsiteY4124"/>
              </a:cxn>
              <a:cxn ang="0">
                <a:pos x="connsiteX4125" y="connsiteY4125"/>
              </a:cxn>
              <a:cxn ang="0">
                <a:pos x="connsiteX4126" y="connsiteY4126"/>
              </a:cxn>
              <a:cxn ang="0">
                <a:pos x="connsiteX4127" y="connsiteY4127"/>
              </a:cxn>
              <a:cxn ang="0">
                <a:pos x="connsiteX4128" y="connsiteY4128"/>
              </a:cxn>
              <a:cxn ang="0">
                <a:pos x="connsiteX4129" y="connsiteY4129"/>
              </a:cxn>
              <a:cxn ang="0">
                <a:pos x="connsiteX4130" y="connsiteY4130"/>
              </a:cxn>
              <a:cxn ang="0">
                <a:pos x="connsiteX4131" y="connsiteY4131"/>
              </a:cxn>
              <a:cxn ang="0">
                <a:pos x="connsiteX4132" y="connsiteY4132"/>
              </a:cxn>
              <a:cxn ang="0">
                <a:pos x="connsiteX4133" y="connsiteY4133"/>
              </a:cxn>
              <a:cxn ang="0">
                <a:pos x="connsiteX4134" y="connsiteY4134"/>
              </a:cxn>
              <a:cxn ang="0">
                <a:pos x="connsiteX4135" y="connsiteY4135"/>
              </a:cxn>
              <a:cxn ang="0">
                <a:pos x="connsiteX4136" y="connsiteY4136"/>
              </a:cxn>
              <a:cxn ang="0">
                <a:pos x="connsiteX4137" y="connsiteY4137"/>
              </a:cxn>
              <a:cxn ang="0">
                <a:pos x="connsiteX4138" y="connsiteY4138"/>
              </a:cxn>
              <a:cxn ang="0">
                <a:pos x="connsiteX4139" y="connsiteY4139"/>
              </a:cxn>
              <a:cxn ang="0">
                <a:pos x="connsiteX4140" y="connsiteY4140"/>
              </a:cxn>
              <a:cxn ang="0">
                <a:pos x="connsiteX4141" y="connsiteY4141"/>
              </a:cxn>
              <a:cxn ang="0">
                <a:pos x="connsiteX4142" y="connsiteY4142"/>
              </a:cxn>
              <a:cxn ang="0">
                <a:pos x="connsiteX4143" y="connsiteY4143"/>
              </a:cxn>
              <a:cxn ang="0">
                <a:pos x="connsiteX4144" y="connsiteY4144"/>
              </a:cxn>
              <a:cxn ang="0">
                <a:pos x="connsiteX4145" y="connsiteY4145"/>
              </a:cxn>
              <a:cxn ang="0">
                <a:pos x="connsiteX4146" y="connsiteY4146"/>
              </a:cxn>
              <a:cxn ang="0">
                <a:pos x="connsiteX4147" y="connsiteY4147"/>
              </a:cxn>
              <a:cxn ang="0">
                <a:pos x="connsiteX4148" y="connsiteY4148"/>
              </a:cxn>
              <a:cxn ang="0">
                <a:pos x="connsiteX4149" y="connsiteY4149"/>
              </a:cxn>
              <a:cxn ang="0">
                <a:pos x="connsiteX4150" y="connsiteY4150"/>
              </a:cxn>
              <a:cxn ang="0">
                <a:pos x="connsiteX4151" y="connsiteY4151"/>
              </a:cxn>
              <a:cxn ang="0">
                <a:pos x="connsiteX4152" y="connsiteY4152"/>
              </a:cxn>
              <a:cxn ang="0">
                <a:pos x="connsiteX4153" y="connsiteY4153"/>
              </a:cxn>
              <a:cxn ang="0">
                <a:pos x="connsiteX4154" y="connsiteY4154"/>
              </a:cxn>
              <a:cxn ang="0">
                <a:pos x="connsiteX4155" y="connsiteY4155"/>
              </a:cxn>
              <a:cxn ang="0">
                <a:pos x="connsiteX4156" y="connsiteY4156"/>
              </a:cxn>
              <a:cxn ang="0">
                <a:pos x="connsiteX4157" y="connsiteY4157"/>
              </a:cxn>
              <a:cxn ang="0">
                <a:pos x="connsiteX4158" y="connsiteY4158"/>
              </a:cxn>
              <a:cxn ang="0">
                <a:pos x="connsiteX4159" y="connsiteY4159"/>
              </a:cxn>
              <a:cxn ang="0">
                <a:pos x="connsiteX4160" y="connsiteY4160"/>
              </a:cxn>
              <a:cxn ang="0">
                <a:pos x="connsiteX4161" y="connsiteY4161"/>
              </a:cxn>
              <a:cxn ang="0">
                <a:pos x="connsiteX4162" y="connsiteY4162"/>
              </a:cxn>
              <a:cxn ang="0">
                <a:pos x="connsiteX4163" y="connsiteY4163"/>
              </a:cxn>
              <a:cxn ang="0">
                <a:pos x="connsiteX4164" y="connsiteY4164"/>
              </a:cxn>
              <a:cxn ang="0">
                <a:pos x="connsiteX4165" y="connsiteY4165"/>
              </a:cxn>
              <a:cxn ang="0">
                <a:pos x="connsiteX4166" y="connsiteY4166"/>
              </a:cxn>
              <a:cxn ang="0">
                <a:pos x="connsiteX4167" y="connsiteY4167"/>
              </a:cxn>
              <a:cxn ang="0">
                <a:pos x="connsiteX4168" y="connsiteY4168"/>
              </a:cxn>
              <a:cxn ang="0">
                <a:pos x="connsiteX4169" y="connsiteY4169"/>
              </a:cxn>
              <a:cxn ang="0">
                <a:pos x="connsiteX4170" y="connsiteY4170"/>
              </a:cxn>
              <a:cxn ang="0">
                <a:pos x="connsiteX4171" y="connsiteY4171"/>
              </a:cxn>
              <a:cxn ang="0">
                <a:pos x="connsiteX4172" y="connsiteY4172"/>
              </a:cxn>
              <a:cxn ang="0">
                <a:pos x="connsiteX4173" y="connsiteY4173"/>
              </a:cxn>
              <a:cxn ang="0">
                <a:pos x="connsiteX4174" y="connsiteY4174"/>
              </a:cxn>
              <a:cxn ang="0">
                <a:pos x="connsiteX4175" y="connsiteY4175"/>
              </a:cxn>
              <a:cxn ang="0">
                <a:pos x="connsiteX4176" y="connsiteY4176"/>
              </a:cxn>
              <a:cxn ang="0">
                <a:pos x="connsiteX4177" y="connsiteY4177"/>
              </a:cxn>
              <a:cxn ang="0">
                <a:pos x="connsiteX4178" y="connsiteY4178"/>
              </a:cxn>
              <a:cxn ang="0">
                <a:pos x="connsiteX4179" y="connsiteY4179"/>
              </a:cxn>
              <a:cxn ang="0">
                <a:pos x="connsiteX4180" y="connsiteY4180"/>
              </a:cxn>
              <a:cxn ang="0">
                <a:pos x="connsiteX4181" y="connsiteY4181"/>
              </a:cxn>
              <a:cxn ang="0">
                <a:pos x="connsiteX4182" y="connsiteY4182"/>
              </a:cxn>
              <a:cxn ang="0">
                <a:pos x="connsiteX4183" y="connsiteY4183"/>
              </a:cxn>
              <a:cxn ang="0">
                <a:pos x="connsiteX4184" y="connsiteY4184"/>
              </a:cxn>
              <a:cxn ang="0">
                <a:pos x="connsiteX4185" y="connsiteY4185"/>
              </a:cxn>
              <a:cxn ang="0">
                <a:pos x="connsiteX4186" y="connsiteY4186"/>
              </a:cxn>
              <a:cxn ang="0">
                <a:pos x="connsiteX4187" y="connsiteY4187"/>
              </a:cxn>
              <a:cxn ang="0">
                <a:pos x="connsiteX4188" y="connsiteY4188"/>
              </a:cxn>
              <a:cxn ang="0">
                <a:pos x="connsiteX4189" y="connsiteY4189"/>
              </a:cxn>
              <a:cxn ang="0">
                <a:pos x="connsiteX4190" y="connsiteY4190"/>
              </a:cxn>
              <a:cxn ang="0">
                <a:pos x="connsiteX4191" y="connsiteY4191"/>
              </a:cxn>
              <a:cxn ang="0">
                <a:pos x="connsiteX4192" y="connsiteY4192"/>
              </a:cxn>
              <a:cxn ang="0">
                <a:pos x="connsiteX4193" y="connsiteY4193"/>
              </a:cxn>
              <a:cxn ang="0">
                <a:pos x="connsiteX4194" y="connsiteY4194"/>
              </a:cxn>
              <a:cxn ang="0">
                <a:pos x="connsiteX4195" y="connsiteY4195"/>
              </a:cxn>
              <a:cxn ang="0">
                <a:pos x="connsiteX4196" y="connsiteY4196"/>
              </a:cxn>
              <a:cxn ang="0">
                <a:pos x="connsiteX4197" y="connsiteY4197"/>
              </a:cxn>
              <a:cxn ang="0">
                <a:pos x="connsiteX4198" y="connsiteY4198"/>
              </a:cxn>
              <a:cxn ang="0">
                <a:pos x="connsiteX4199" y="connsiteY4199"/>
              </a:cxn>
              <a:cxn ang="0">
                <a:pos x="connsiteX4200" y="connsiteY4200"/>
              </a:cxn>
              <a:cxn ang="0">
                <a:pos x="connsiteX4201" y="connsiteY4201"/>
              </a:cxn>
              <a:cxn ang="0">
                <a:pos x="connsiteX4202" y="connsiteY4202"/>
              </a:cxn>
              <a:cxn ang="0">
                <a:pos x="connsiteX4203" y="connsiteY4203"/>
              </a:cxn>
              <a:cxn ang="0">
                <a:pos x="connsiteX4204" y="connsiteY4204"/>
              </a:cxn>
              <a:cxn ang="0">
                <a:pos x="connsiteX4205" y="connsiteY4205"/>
              </a:cxn>
              <a:cxn ang="0">
                <a:pos x="connsiteX4206" y="connsiteY4206"/>
              </a:cxn>
              <a:cxn ang="0">
                <a:pos x="connsiteX4207" y="connsiteY4207"/>
              </a:cxn>
              <a:cxn ang="0">
                <a:pos x="connsiteX4208" y="connsiteY4208"/>
              </a:cxn>
              <a:cxn ang="0">
                <a:pos x="connsiteX4209" y="connsiteY4209"/>
              </a:cxn>
              <a:cxn ang="0">
                <a:pos x="connsiteX4210" y="connsiteY4210"/>
              </a:cxn>
              <a:cxn ang="0">
                <a:pos x="connsiteX4211" y="connsiteY4211"/>
              </a:cxn>
              <a:cxn ang="0">
                <a:pos x="connsiteX4212" y="connsiteY4212"/>
              </a:cxn>
              <a:cxn ang="0">
                <a:pos x="connsiteX4213" y="connsiteY4213"/>
              </a:cxn>
              <a:cxn ang="0">
                <a:pos x="connsiteX4214" y="connsiteY4214"/>
              </a:cxn>
              <a:cxn ang="0">
                <a:pos x="connsiteX4215" y="connsiteY4215"/>
              </a:cxn>
              <a:cxn ang="0">
                <a:pos x="connsiteX4216" y="connsiteY4216"/>
              </a:cxn>
              <a:cxn ang="0">
                <a:pos x="connsiteX4217" y="connsiteY4217"/>
              </a:cxn>
              <a:cxn ang="0">
                <a:pos x="connsiteX4218" y="connsiteY4218"/>
              </a:cxn>
              <a:cxn ang="0">
                <a:pos x="connsiteX4219" y="connsiteY4219"/>
              </a:cxn>
              <a:cxn ang="0">
                <a:pos x="connsiteX4220" y="connsiteY4220"/>
              </a:cxn>
              <a:cxn ang="0">
                <a:pos x="connsiteX4221" y="connsiteY4221"/>
              </a:cxn>
              <a:cxn ang="0">
                <a:pos x="connsiteX4222" y="connsiteY4222"/>
              </a:cxn>
              <a:cxn ang="0">
                <a:pos x="connsiteX4223" y="connsiteY4223"/>
              </a:cxn>
              <a:cxn ang="0">
                <a:pos x="connsiteX4224" y="connsiteY4224"/>
              </a:cxn>
              <a:cxn ang="0">
                <a:pos x="connsiteX4225" y="connsiteY4225"/>
              </a:cxn>
              <a:cxn ang="0">
                <a:pos x="connsiteX4226" y="connsiteY4226"/>
              </a:cxn>
              <a:cxn ang="0">
                <a:pos x="connsiteX4227" y="connsiteY4227"/>
              </a:cxn>
              <a:cxn ang="0">
                <a:pos x="connsiteX4228" y="connsiteY4228"/>
              </a:cxn>
              <a:cxn ang="0">
                <a:pos x="connsiteX4229" y="connsiteY4229"/>
              </a:cxn>
              <a:cxn ang="0">
                <a:pos x="connsiteX4230" y="connsiteY4230"/>
              </a:cxn>
              <a:cxn ang="0">
                <a:pos x="connsiteX4231" y="connsiteY4231"/>
              </a:cxn>
              <a:cxn ang="0">
                <a:pos x="connsiteX4232" y="connsiteY4232"/>
              </a:cxn>
              <a:cxn ang="0">
                <a:pos x="connsiteX4233" y="connsiteY4233"/>
              </a:cxn>
              <a:cxn ang="0">
                <a:pos x="connsiteX4234" y="connsiteY4234"/>
              </a:cxn>
              <a:cxn ang="0">
                <a:pos x="connsiteX4235" y="connsiteY4235"/>
              </a:cxn>
              <a:cxn ang="0">
                <a:pos x="connsiteX4236" y="connsiteY4236"/>
              </a:cxn>
              <a:cxn ang="0">
                <a:pos x="connsiteX4237" y="connsiteY4237"/>
              </a:cxn>
              <a:cxn ang="0">
                <a:pos x="connsiteX4238" y="connsiteY4238"/>
              </a:cxn>
              <a:cxn ang="0">
                <a:pos x="connsiteX4239" y="connsiteY4239"/>
              </a:cxn>
              <a:cxn ang="0">
                <a:pos x="connsiteX4240" y="connsiteY4240"/>
              </a:cxn>
              <a:cxn ang="0">
                <a:pos x="connsiteX4241" y="connsiteY4241"/>
              </a:cxn>
              <a:cxn ang="0">
                <a:pos x="connsiteX4242" y="connsiteY4242"/>
              </a:cxn>
              <a:cxn ang="0">
                <a:pos x="connsiteX4243" y="connsiteY4243"/>
              </a:cxn>
              <a:cxn ang="0">
                <a:pos x="connsiteX4244" y="connsiteY4244"/>
              </a:cxn>
              <a:cxn ang="0">
                <a:pos x="connsiteX4245" y="connsiteY4245"/>
              </a:cxn>
              <a:cxn ang="0">
                <a:pos x="connsiteX4246" y="connsiteY4246"/>
              </a:cxn>
              <a:cxn ang="0">
                <a:pos x="connsiteX4247" y="connsiteY4247"/>
              </a:cxn>
              <a:cxn ang="0">
                <a:pos x="connsiteX4248" y="connsiteY4248"/>
              </a:cxn>
              <a:cxn ang="0">
                <a:pos x="connsiteX4249" y="connsiteY4249"/>
              </a:cxn>
              <a:cxn ang="0">
                <a:pos x="connsiteX4250" y="connsiteY4250"/>
              </a:cxn>
              <a:cxn ang="0">
                <a:pos x="connsiteX4251" y="connsiteY4251"/>
              </a:cxn>
              <a:cxn ang="0">
                <a:pos x="connsiteX4252" y="connsiteY4252"/>
              </a:cxn>
              <a:cxn ang="0">
                <a:pos x="connsiteX4253" y="connsiteY4253"/>
              </a:cxn>
              <a:cxn ang="0">
                <a:pos x="connsiteX4254" y="connsiteY4254"/>
              </a:cxn>
              <a:cxn ang="0">
                <a:pos x="connsiteX4255" y="connsiteY4255"/>
              </a:cxn>
              <a:cxn ang="0">
                <a:pos x="connsiteX4256" y="connsiteY4256"/>
              </a:cxn>
              <a:cxn ang="0">
                <a:pos x="connsiteX4257" y="connsiteY4257"/>
              </a:cxn>
              <a:cxn ang="0">
                <a:pos x="connsiteX4258" y="connsiteY4258"/>
              </a:cxn>
              <a:cxn ang="0">
                <a:pos x="connsiteX4259" y="connsiteY4259"/>
              </a:cxn>
              <a:cxn ang="0">
                <a:pos x="connsiteX4260" y="connsiteY4260"/>
              </a:cxn>
              <a:cxn ang="0">
                <a:pos x="connsiteX4261" y="connsiteY4261"/>
              </a:cxn>
              <a:cxn ang="0">
                <a:pos x="connsiteX4262" y="connsiteY4262"/>
              </a:cxn>
              <a:cxn ang="0">
                <a:pos x="connsiteX4263" y="connsiteY4263"/>
              </a:cxn>
              <a:cxn ang="0">
                <a:pos x="connsiteX4264" y="connsiteY4264"/>
              </a:cxn>
              <a:cxn ang="0">
                <a:pos x="connsiteX4265" y="connsiteY4265"/>
              </a:cxn>
              <a:cxn ang="0">
                <a:pos x="connsiteX4266" y="connsiteY4266"/>
              </a:cxn>
              <a:cxn ang="0">
                <a:pos x="connsiteX4267" y="connsiteY4267"/>
              </a:cxn>
              <a:cxn ang="0">
                <a:pos x="connsiteX4268" y="connsiteY4268"/>
              </a:cxn>
              <a:cxn ang="0">
                <a:pos x="connsiteX4269" y="connsiteY4269"/>
              </a:cxn>
              <a:cxn ang="0">
                <a:pos x="connsiteX4270" y="connsiteY4270"/>
              </a:cxn>
              <a:cxn ang="0">
                <a:pos x="connsiteX4271" y="connsiteY4271"/>
              </a:cxn>
              <a:cxn ang="0">
                <a:pos x="connsiteX4272" y="connsiteY4272"/>
              </a:cxn>
              <a:cxn ang="0">
                <a:pos x="connsiteX4273" y="connsiteY4273"/>
              </a:cxn>
              <a:cxn ang="0">
                <a:pos x="connsiteX4274" y="connsiteY4274"/>
              </a:cxn>
              <a:cxn ang="0">
                <a:pos x="connsiteX4275" y="connsiteY4275"/>
              </a:cxn>
              <a:cxn ang="0">
                <a:pos x="connsiteX4276" y="connsiteY4276"/>
              </a:cxn>
              <a:cxn ang="0">
                <a:pos x="connsiteX4277" y="connsiteY4277"/>
              </a:cxn>
              <a:cxn ang="0">
                <a:pos x="connsiteX4278" y="connsiteY4278"/>
              </a:cxn>
              <a:cxn ang="0">
                <a:pos x="connsiteX4279" y="connsiteY4279"/>
              </a:cxn>
              <a:cxn ang="0">
                <a:pos x="connsiteX4280" y="connsiteY4280"/>
              </a:cxn>
              <a:cxn ang="0">
                <a:pos x="connsiteX4281" y="connsiteY4281"/>
              </a:cxn>
              <a:cxn ang="0">
                <a:pos x="connsiteX4282" y="connsiteY4282"/>
              </a:cxn>
              <a:cxn ang="0">
                <a:pos x="connsiteX4283" y="connsiteY4283"/>
              </a:cxn>
              <a:cxn ang="0">
                <a:pos x="connsiteX4284" y="connsiteY4284"/>
              </a:cxn>
              <a:cxn ang="0">
                <a:pos x="connsiteX4285" y="connsiteY4285"/>
              </a:cxn>
              <a:cxn ang="0">
                <a:pos x="connsiteX4286" y="connsiteY4286"/>
              </a:cxn>
              <a:cxn ang="0">
                <a:pos x="connsiteX4287" y="connsiteY4287"/>
              </a:cxn>
              <a:cxn ang="0">
                <a:pos x="connsiteX4288" y="connsiteY4288"/>
              </a:cxn>
              <a:cxn ang="0">
                <a:pos x="connsiteX4289" y="connsiteY4289"/>
              </a:cxn>
              <a:cxn ang="0">
                <a:pos x="connsiteX4290" y="connsiteY4290"/>
              </a:cxn>
              <a:cxn ang="0">
                <a:pos x="connsiteX4291" y="connsiteY4291"/>
              </a:cxn>
              <a:cxn ang="0">
                <a:pos x="connsiteX4292" y="connsiteY4292"/>
              </a:cxn>
              <a:cxn ang="0">
                <a:pos x="connsiteX4293" y="connsiteY4293"/>
              </a:cxn>
              <a:cxn ang="0">
                <a:pos x="connsiteX4294" y="connsiteY4294"/>
              </a:cxn>
              <a:cxn ang="0">
                <a:pos x="connsiteX4295" y="connsiteY4295"/>
              </a:cxn>
              <a:cxn ang="0">
                <a:pos x="connsiteX4296" y="connsiteY4296"/>
              </a:cxn>
              <a:cxn ang="0">
                <a:pos x="connsiteX4297" y="connsiteY4297"/>
              </a:cxn>
              <a:cxn ang="0">
                <a:pos x="connsiteX4298" y="connsiteY4298"/>
              </a:cxn>
              <a:cxn ang="0">
                <a:pos x="connsiteX4299" y="connsiteY4299"/>
              </a:cxn>
              <a:cxn ang="0">
                <a:pos x="connsiteX4300" y="connsiteY4300"/>
              </a:cxn>
              <a:cxn ang="0">
                <a:pos x="connsiteX4301" y="connsiteY4301"/>
              </a:cxn>
              <a:cxn ang="0">
                <a:pos x="connsiteX4302" y="connsiteY4302"/>
              </a:cxn>
              <a:cxn ang="0">
                <a:pos x="connsiteX4303" y="connsiteY4303"/>
              </a:cxn>
              <a:cxn ang="0">
                <a:pos x="connsiteX4304" y="connsiteY4304"/>
              </a:cxn>
              <a:cxn ang="0">
                <a:pos x="connsiteX4305" y="connsiteY4305"/>
              </a:cxn>
              <a:cxn ang="0">
                <a:pos x="connsiteX4306" y="connsiteY4306"/>
              </a:cxn>
              <a:cxn ang="0">
                <a:pos x="connsiteX4307" y="connsiteY4307"/>
              </a:cxn>
              <a:cxn ang="0">
                <a:pos x="connsiteX4308" y="connsiteY4308"/>
              </a:cxn>
              <a:cxn ang="0">
                <a:pos x="connsiteX4309" y="connsiteY4309"/>
              </a:cxn>
              <a:cxn ang="0">
                <a:pos x="connsiteX4310" y="connsiteY4310"/>
              </a:cxn>
              <a:cxn ang="0">
                <a:pos x="connsiteX4311" y="connsiteY4311"/>
              </a:cxn>
              <a:cxn ang="0">
                <a:pos x="connsiteX4312" y="connsiteY4312"/>
              </a:cxn>
              <a:cxn ang="0">
                <a:pos x="connsiteX4313" y="connsiteY4313"/>
              </a:cxn>
              <a:cxn ang="0">
                <a:pos x="connsiteX4314" y="connsiteY4314"/>
              </a:cxn>
              <a:cxn ang="0">
                <a:pos x="connsiteX4315" y="connsiteY4315"/>
              </a:cxn>
              <a:cxn ang="0">
                <a:pos x="connsiteX4316" y="connsiteY4316"/>
              </a:cxn>
              <a:cxn ang="0">
                <a:pos x="connsiteX4317" y="connsiteY4317"/>
              </a:cxn>
              <a:cxn ang="0">
                <a:pos x="connsiteX4318" y="connsiteY4318"/>
              </a:cxn>
              <a:cxn ang="0">
                <a:pos x="connsiteX4319" y="connsiteY4319"/>
              </a:cxn>
              <a:cxn ang="0">
                <a:pos x="connsiteX4320" y="connsiteY4320"/>
              </a:cxn>
              <a:cxn ang="0">
                <a:pos x="connsiteX4321" y="connsiteY4321"/>
              </a:cxn>
              <a:cxn ang="0">
                <a:pos x="connsiteX4322" y="connsiteY4322"/>
              </a:cxn>
              <a:cxn ang="0">
                <a:pos x="connsiteX4323" y="connsiteY4323"/>
              </a:cxn>
              <a:cxn ang="0">
                <a:pos x="connsiteX4324" y="connsiteY4324"/>
              </a:cxn>
              <a:cxn ang="0">
                <a:pos x="connsiteX4325" y="connsiteY4325"/>
              </a:cxn>
              <a:cxn ang="0">
                <a:pos x="connsiteX4326" y="connsiteY4326"/>
              </a:cxn>
              <a:cxn ang="0">
                <a:pos x="connsiteX4327" y="connsiteY4327"/>
              </a:cxn>
              <a:cxn ang="0">
                <a:pos x="connsiteX4328" y="connsiteY4328"/>
              </a:cxn>
              <a:cxn ang="0">
                <a:pos x="connsiteX4329" y="connsiteY4329"/>
              </a:cxn>
              <a:cxn ang="0">
                <a:pos x="connsiteX4330" y="connsiteY4330"/>
              </a:cxn>
              <a:cxn ang="0">
                <a:pos x="connsiteX4331" y="connsiteY4331"/>
              </a:cxn>
              <a:cxn ang="0">
                <a:pos x="connsiteX4332" y="connsiteY4332"/>
              </a:cxn>
              <a:cxn ang="0">
                <a:pos x="connsiteX4333" y="connsiteY4333"/>
              </a:cxn>
              <a:cxn ang="0">
                <a:pos x="connsiteX4334" y="connsiteY4334"/>
              </a:cxn>
              <a:cxn ang="0">
                <a:pos x="connsiteX4335" y="connsiteY4335"/>
              </a:cxn>
              <a:cxn ang="0">
                <a:pos x="connsiteX4336" y="connsiteY4336"/>
              </a:cxn>
              <a:cxn ang="0">
                <a:pos x="connsiteX4337" y="connsiteY4337"/>
              </a:cxn>
              <a:cxn ang="0">
                <a:pos x="connsiteX4338" y="connsiteY4338"/>
              </a:cxn>
              <a:cxn ang="0">
                <a:pos x="connsiteX4339" y="connsiteY4339"/>
              </a:cxn>
              <a:cxn ang="0">
                <a:pos x="connsiteX4340" y="connsiteY4340"/>
              </a:cxn>
              <a:cxn ang="0">
                <a:pos x="connsiteX4341" y="connsiteY4341"/>
              </a:cxn>
              <a:cxn ang="0">
                <a:pos x="connsiteX4342" y="connsiteY4342"/>
              </a:cxn>
              <a:cxn ang="0">
                <a:pos x="connsiteX4343" y="connsiteY4343"/>
              </a:cxn>
              <a:cxn ang="0">
                <a:pos x="connsiteX4344" y="connsiteY4344"/>
              </a:cxn>
              <a:cxn ang="0">
                <a:pos x="connsiteX4345" y="connsiteY4345"/>
              </a:cxn>
              <a:cxn ang="0">
                <a:pos x="connsiteX4346" y="connsiteY4346"/>
              </a:cxn>
              <a:cxn ang="0">
                <a:pos x="connsiteX4347" y="connsiteY4347"/>
              </a:cxn>
              <a:cxn ang="0">
                <a:pos x="connsiteX4348" y="connsiteY4348"/>
              </a:cxn>
              <a:cxn ang="0">
                <a:pos x="connsiteX4349" y="connsiteY4349"/>
              </a:cxn>
              <a:cxn ang="0">
                <a:pos x="connsiteX4350" y="connsiteY4350"/>
              </a:cxn>
              <a:cxn ang="0">
                <a:pos x="connsiteX4351" y="connsiteY4351"/>
              </a:cxn>
              <a:cxn ang="0">
                <a:pos x="connsiteX4352" y="connsiteY4352"/>
              </a:cxn>
              <a:cxn ang="0">
                <a:pos x="connsiteX4353" y="connsiteY4353"/>
              </a:cxn>
              <a:cxn ang="0">
                <a:pos x="connsiteX4354" y="connsiteY4354"/>
              </a:cxn>
              <a:cxn ang="0">
                <a:pos x="connsiteX4355" y="connsiteY4355"/>
              </a:cxn>
              <a:cxn ang="0">
                <a:pos x="connsiteX4356" y="connsiteY4356"/>
              </a:cxn>
              <a:cxn ang="0">
                <a:pos x="connsiteX4357" y="connsiteY4357"/>
              </a:cxn>
              <a:cxn ang="0">
                <a:pos x="connsiteX4358" y="connsiteY4358"/>
              </a:cxn>
              <a:cxn ang="0">
                <a:pos x="connsiteX4359" y="connsiteY4359"/>
              </a:cxn>
              <a:cxn ang="0">
                <a:pos x="connsiteX4360" y="connsiteY4360"/>
              </a:cxn>
              <a:cxn ang="0">
                <a:pos x="connsiteX4361" y="connsiteY4361"/>
              </a:cxn>
              <a:cxn ang="0">
                <a:pos x="connsiteX4362" y="connsiteY4362"/>
              </a:cxn>
              <a:cxn ang="0">
                <a:pos x="connsiteX4363" y="connsiteY4363"/>
              </a:cxn>
              <a:cxn ang="0">
                <a:pos x="connsiteX4364" y="connsiteY4364"/>
              </a:cxn>
              <a:cxn ang="0">
                <a:pos x="connsiteX4365" y="connsiteY4365"/>
              </a:cxn>
              <a:cxn ang="0">
                <a:pos x="connsiteX4366" y="connsiteY4366"/>
              </a:cxn>
              <a:cxn ang="0">
                <a:pos x="connsiteX4367" y="connsiteY4367"/>
              </a:cxn>
              <a:cxn ang="0">
                <a:pos x="connsiteX4368" y="connsiteY4368"/>
              </a:cxn>
              <a:cxn ang="0">
                <a:pos x="connsiteX4369" y="connsiteY4369"/>
              </a:cxn>
              <a:cxn ang="0">
                <a:pos x="connsiteX4370" y="connsiteY4370"/>
              </a:cxn>
              <a:cxn ang="0">
                <a:pos x="connsiteX4371" y="connsiteY4371"/>
              </a:cxn>
              <a:cxn ang="0">
                <a:pos x="connsiteX4372" y="connsiteY4372"/>
              </a:cxn>
              <a:cxn ang="0">
                <a:pos x="connsiteX4373" y="connsiteY4373"/>
              </a:cxn>
              <a:cxn ang="0">
                <a:pos x="connsiteX4374" y="connsiteY4374"/>
              </a:cxn>
              <a:cxn ang="0">
                <a:pos x="connsiteX4375" y="connsiteY4375"/>
              </a:cxn>
              <a:cxn ang="0">
                <a:pos x="connsiteX4376" y="connsiteY4376"/>
              </a:cxn>
              <a:cxn ang="0">
                <a:pos x="connsiteX4377" y="connsiteY4377"/>
              </a:cxn>
              <a:cxn ang="0">
                <a:pos x="connsiteX4378" y="connsiteY4378"/>
              </a:cxn>
              <a:cxn ang="0">
                <a:pos x="connsiteX4379" y="connsiteY4379"/>
              </a:cxn>
              <a:cxn ang="0">
                <a:pos x="connsiteX4380" y="connsiteY4380"/>
              </a:cxn>
              <a:cxn ang="0">
                <a:pos x="connsiteX4381" y="connsiteY4381"/>
              </a:cxn>
              <a:cxn ang="0">
                <a:pos x="connsiteX4382" y="connsiteY4382"/>
              </a:cxn>
              <a:cxn ang="0">
                <a:pos x="connsiteX4383" y="connsiteY4383"/>
              </a:cxn>
              <a:cxn ang="0">
                <a:pos x="connsiteX4384" y="connsiteY4384"/>
              </a:cxn>
              <a:cxn ang="0">
                <a:pos x="connsiteX4385" y="connsiteY4385"/>
              </a:cxn>
              <a:cxn ang="0">
                <a:pos x="connsiteX4386" y="connsiteY4386"/>
              </a:cxn>
              <a:cxn ang="0">
                <a:pos x="connsiteX4387" y="connsiteY4387"/>
              </a:cxn>
              <a:cxn ang="0">
                <a:pos x="connsiteX4388" y="connsiteY4388"/>
              </a:cxn>
              <a:cxn ang="0">
                <a:pos x="connsiteX4389" y="connsiteY4389"/>
              </a:cxn>
              <a:cxn ang="0">
                <a:pos x="connsiteX4390" y="connsiteY4390"/>
              </a:cxn>
              <a:cxn ang="0">
                <a:pos x="connsiteX4391" y="connsiteY4391"/>
              </a:cxn>
              <a:cxn ang="0">
                <a:pos x="connsiteX4392" y="connsiteY4392"/>
              </a:cxn>
              <a:cxn ang="0">
                <a:pos x="connsiteX4393" y="connsiteY4393"/>
              </a:cxn>
              <a:cxn ang="0">
                <a:pos x="connsiteX4394" y="connsiteY4394"/>
              </a:cxn>
              <a:cxn ang="0">
                <a:pos x="connsiteX4395" y="connsiteY4395"/>
              </a:cxn>
              <a:cxn ang="0">
                <a:pos x="connsiteX4396" y="connsiteY4396"/>
              </a:cxn>
              <a:cxn ang="0">
                <a:pos x="connsiteX4397" y="connsiteY4397"/>
              </a:cxn>
              <a:cxn ang="0">
                <a:pos x="connsiteX4398" y="connsiteY4398"/>
              </a:cxn>
              <a:cxn ang="0">
                <a:pos x="connsiteX4399" y="connsiteY4399"/>
              </a:cxn>
              <a:cxn ang="0">
                <a:pos x="connsiteX4400" y="connsiteY4400"/>
              </a:cxn>
              <a:cxn ang="0">
                <a:pos x="connsiteX4401" y="connsiteY4401"/>
              </a:cxn>
              <a:cxn ang="0">
                <a:pos x="connsiteX4402" y="connsiteY4402"/>
              </a:cxn>
              <a:cxn ang="0">
                <a:pos x="connsiteX4403" y="connsiteY4403"/>
              </a:cxn>
              <a:cxn ang="0">
                <a:pos x="connsiteX4404" y="connsiteY4404"/>
              </a:cxn>
              <a:cxn ang="0">
                <a:pos x="connsiteX4405" y="connsiteY4405"/>
              </a:cxn>
              <a:cxn ang="0">
                <a:pos x="connsiteX4406" y="connsiteY4406"/>
              </a:cxn>
              <a:cxn ang="0">
                <a:pos x="connsiteX4407" y="connsiteY4407"/>
              </a:cxn>
              <a:cxn ang="0">
                <a:pos x="connsiteX4408" y="connsiteY4408"/>
              </a:cxn>
              <a:cxn ang="0">
                <a:pos x="connsiteX4409" y="connsiteY4409"/>
              </a:cxn>
              <a:cxn ang="0">
                <a:pos x="connsiteX4410" y="connsiteY4410"/>
              </a:cxn>
              <a:cxn ang="0">
                <a:pos x="connsiteX4411" y="connsiteY4411"/>
              </a:cxn>
              <a:cxn ang="0">
                <a:pos x="connsiteX4412" y="connsiteY4412"/>
              </a:cxn>
              <a:cxn ang="0">
                <a:pos x="connsiteX4413" y="connsiteY4413"/>
              </a:cxn>
              <a:cxn ang="0">
                <a:pos x="connsiteX4414" y="connsiteY4414"/>
              </a:cxn>
              <a:cxn ang="0">
                <a:pos x="connsiteX4415" y="connsiteY4415"/>
              </a:cxn>
              <a:cxn ang="0">
                <a:pos x="connsiteX4416" y="connsiteY4416"/>
              </a:cxn>
              <a:cxn ang="0">
                <a:pos x="connsiteX4417" y="connsiteY4417"/>
              </a:cxn>
              <a:cxn ang="0">
                <a:pos x="connsiteX4418" y="connsiteY4418"/>
              </a:cxn>
              <a:cxn ang="0">
                <a:pos x="connsiteX4419" y="connsiteY4419"/>
              </a:cxn>
              <a:cxn ang="0">
                <a:pos x="connsiteX4420" y="connsiteY4420"/>
              </a:cxn>
              <a:cxn ang="0">
                <a:pos x="connsiteX4421" y="connsiteY4421"/>
              </a:cxn>
              <a:cxn ang="0">
                <a:pos x="connsiteX4422" y="connsiteY4422"/>
              </a:cxn>
              <a:cxn ang="0">
                <a:pos x="connsiteX4423" y="connsiteY4423"/>
              </a:cxn>
              <a:cxn ang="0">
                <a:pos x="connsiteX4424" y="connsiteY4424"/>
              </a:cxn>
              <a:cxn ang="0">
                <a:pos x="connsiteX4425" y="connsiteY4425"/>
              </a:cxn>
              <a:cxn ang="0">
                <a:pos x="connsiteX4426" y="connsiteY4426"/>
              </a:cxn>
              <a:cxn ang="0">
                <a:pos x="connsiteX4427" y="connsiteY4427"/>
              </a:cxn>
              <a:cxn ang="0">
                <a:pos x="connsiteX4428" y="connsiteY4428"/>
              </a:cxn>
              <a:cxn ang="0">
                <a:pos x="connsiteX4429" y="connsiteY4429"/>
              </a:cxn>
              <a:cxn ang="0">
                <a:pos x="connsiteX4430" y="connsiteY4430"/>
              </a:cxn>
              <a:cxn ang="0">
                <a:pos x="connsiteX4431" y="connsiteY4431"/>
              </a:cxn>
              <a:cxn ang="0">
                <a:pos x="connsiteX4432" y="connsiteY4432"/>
              </a:cxn>
              <a:cxn ang="0">
                <a:pos x="connsiteX4433" y="connsiteY4433"/>
              </a:cxn>
              <a:cxn ang="0">
                <a:pos x="connsiteX4434" y="connsiteY4434"/>
              </a:cxn>
              <a:cxn ang="0">
                <a:pos x="connsiteX4435" y="connsiteY4435"/>
              </a:cxn>
              <a:cxn ang="0">
                <a:pos x="connsiteX4436" y="connsiteY4436"/>
              </a:cxn>
              <a:cxn ang="0">
                <a:pos x="connsiteX4437" y="connsiteY4437"/>
              </a:cxn>
              <a:cxn ang="0">
                <a:pos x="connsiteX4438" y="connsiteY4438"/>
              </a:cxn>
              <a:cxn ang="0">
                <a:pos x="connsiteX4439" y="connsiteY4439"/>
              </a:cxn>
              <a:cxn ang="0">
                <a:pos x="connsiteX4440" y="connsiteY4440"/>
              </a:cxn>
              <a:cxn ang="0">
                <a:pos x="connsiteX4441" y="connsiteY4441"/>
              </a:cxn>
              <a:cxn ang="0">
                <a:pos x="connsiteX4442" y="connsiteY4442"/>
              </a:cxn>
              <a:cxn ang="0">
                <a:pos x="connsiteX4443" y="connsiteY4443"/>
              </a:cxn>
              <a:cxn ang="0">
                <a:pos x="connsiteX4444" y="connsiteY4444"/>
              </a:cxn>
              <a:cxn ang="0">
                <a:pos x="connsiteX4445" y="connsiteY4445"/>
              </a:cxn>
              <a:cxn ang="0">
                <a:pos x="connsiteX4446" y="connsiteY4446"/>
              </a:cxn>
              <a:cxn ang="0">
                <a:pos x="connsiteX4447" y="connsiteY4447"/>
              </a:cxn>
              <a:cxn ang="0">
                <a:pos x="connsiteX4448" y="connsiteY4448"/>
              </a:cxn>
              <a:cxn ang="0">
                <a:pos x="connsiteX4449" y="connsiteY4449"/>
              </a:cxn>
              <a:cxn ang="0">
                <a:pos x="connsiteX4450" y="connsiteY4450"/>
              </a:cxn>
              <a:cxn ang="0">
                <a:pos x="connsiteX4451" y="connsiteY4451"/>
              </a:cxn>
              <a:cxn ang="0">
                <a:pos x="connsiteX4452" y="connsiteY4452"/>
              </a:cxn>
              <a:cxn ang="0">
                <a:pos x="connsiteX4453" y="connsiteY4453"/>
              </a:cxn>
              <a:cxn ang="0">
                <a:pos x="connsiteX4454" y="connsiteY4454"/>
              </a:cxn>
              <a:cxn ang="0">
                <a:pos x="connsiteX4455" y="connsiteY4455"/>
              </a:cxn>
              <a:cxn ang="0">
                <a:pos x="connsiteX4456" y="connsiteY4456"/>
              </a:cxn>
              <a:cxn ang="0">
                <a:pos x="connsiteX4457" y="connsiteY4457"/>
              </a:cxn>
              <a:cxn ang="0">
                <a:pos x="connsiteX4458" y="connsiteY4458"/>
              </a:cxn>
              <a:cxn ang="0">
                <a:pos x="connsiteX4459" y="connsiteY4459"/>
              </a:cxn>
              <a:cxn ang="0">
                <a:pos x="connsiteX4460" y="connsiteY4460"/>
              </a:cxn>
              <a:cxn ang="0">
                <a:pos x="connsiteX4461" y="connsiteY4461"/>
              </a:cxn>
              <a:cxn ang="0">
                <a:pos x="connsiteX4462" y="connsiteY4462"/>
              </a:cxn>
              <a:cxn ang="0">
                <a:pos x="connsiteX4463" y="connsiteY4463"/>
              </a:cxn>
              <a:cxn ang="0">
                <a:pos x="connsiteX4464" y="connsiteY4464"/>
              </a:cxn>
              <a:cxn ang="0">
                <a:pos x="connsiteX4465" y="connsiteY4465"/>
              </a:cxn>
              <a:cxn ang="0">
                <a:pos x="connsiteX4466" y="connsiteY4466"/>
              </a:cxn>
              <a:cxn ang="0">
                <a:pos x="connsiteX4467" y="connsiteY4467"/>
              </a:cxn>
              <a:cxn ang="0">
                <a:pos x="connsiteX4468" y="connsiteY4468"/>
              </a:cxn>
              <a:cxn ang="0">
                <a:pos x="connsiteX4469" y="connsiteY4469"/>
              </a:cxn>
              <a:cxn ang="0">
                <a:pos x="connsiteX4470" y="connsiteY4470"/>
              </a:cxn>
              <a:cxn ang="0">
                <a:pos x="connsiteX4471" y="connsiteY4471"/>
              </a:cxn>
              <a:cxn ang="0">
                <a:pos x="connsiteX4472" y="connsiteY4472"/>
              </a:cxn>
              <a:cxn ang="0">
                <a:pos x="connsiteX4473" y="connsiteY4473"/>
              </a:cxn>
              <a:cxn ang="0">
                <a:pos x="connsiteX4474" y="connsiteY4474"/>
              </a:cxn>
              <a:cxn ang="0">
                <a:pos x="connsiteX4475" y="connsiteY4475"/>
              </a:cxn>
              <a:cxn ang="0">
                <a:pos x="connsiteX4476" y="connsiteY4476"/>
              </a:cxn>
              <a:cxn ang="0">
                <a:pos x="connsiteX4477" y="connsiteY4477"/>
              </a:cxn>
              <a:cxn ang="0">
                <a:pos x="connsiteX4478" y="connsiteY4478"/>
              </a:cxn>
              <a:cxn ang="0">
                <a:pos x="connsiteX4479" y="connsiteY4479"/>
              </a:cxn>
              <a:cxn ang="0">
                <a:pos x="connsiteX4480" y="connsiteY4480"/>
              </a:cxn>
              <a:cxn ang="0">
                <a:pos x="connsiteX4481" y="connsiteY4481"/>
              </a:cxn>
              <a:cxn ang="0">
                <a:pos x="connsiteX4482" y="connsiteY4482"/>
              </a:cxn>
              <a:cxn ang="0">
                <a:pos x="connsiteX4483" y="connsiteY4483"/>
              </a:cxn>
              <a:cxn ang="0">
                <a:pos x="connsiteX4484" y="connsiteY4484"/>
              </a:cxn>
              <a:cxn ang="0">
                <a:pos x="connsiteX4485" y="connsiteY4485"/>
              </a:cxn>
              <a:cxn ang="0">
                <a:pos x="connsiteX4486" y="connsiteY4486"/>
              </a:cxn>
              <a:cxn ang="0">
                <a:pos x="connsiteX4487" y="connsiteY4487"/>
              </a:cxn>
              <a:cxn ang="0">
                <a:pos x="connsiteX4488" y="connsiteY4488"/>
              </a:cxn>
              <a:cxn ang="0">
                <a:pos x="connsiteX4489" y="connsiteY4489"/>
              </a:cxn>
              <a:cxn ang="0">
                <a:pos x="connsiteX4490" y="connsiteY4490"/>
              </a:cxn>
              <a:cxn ang="0">
                <a:pos x="connsiteX4491" y="connsiteY4491"/>
              </a:cxn>
              <a:cxn ang="0">
                <a:pos x="connsiteX4492" y="connsiteY4492"/>
              </a:cxn>
              <a:cxn ang="0">
                <a:pos x="connsiteX4493" y="connsiteY4493"/>
              </a:cxn>
              <a:cxn ang="0">
                <a:pos x="connsiteX4494" y="connsiteY4494"/>
              </a:cxn>
              <a:cxn ang="0">
                <a:pos x="connsiteX4495" y="connsiteY4495"/>
              </a:cxn>
              <a:cxn ang="0">
                <a:pos x="connsiteX4496" y="connsiteY4496"/>
              </a:cxn>
              <a:cxn ang="0">
                <a:pos x="connsiteX4497" y="connsiteY4497"/>
              </a:cxn>
              <a:cxn ang="0">
                <a:pos x="connsiteX4498" y="connsiteY4498"/>
              </a:cxn>
              <a:cxn ang="0">
                <a:pos x="connsiteX4499" y="connsiteY4499"/>
              </a:cxn>
              <a:cxn ang="0">
                <a:pos x="connsiteX4500" y="connsiteY4500"/>
              </a:cxn>
              <a:cxn ang="0">
                <a:pos x="connsiteX4501" y="connsiteY4501"/>
              </a:cxn>
              <a:cxn ang="0">
                <a:pos x="connsiteX4502" y="connsiteY4502"/>
              </a:cxn>
              <a:cxn ang="0">
                <a:pos x="connsiteX4503" y="connsiteY4503"/>
              </a:cxn>
              <a:cxn ang="0">
                <a:pos x="connsiteX4504" y="connsiteY4504"/>
              </a:cxn>
              <a:cxn ang="0">
                <a:pos x="connsiteX4505" y="connsiteY4505"/>
              </a:cxn>
              <a:cxn ang="0">
                <a:pos x="connsiteX4506" y="connsiteY4506"/>
              </a:cxn>
              <a:cxn ang="0">
                <a:pos x="connsiteX4507" y="connsiteY4507"/>
              </a:cxn>
              <a:cxn ang="0">
                <a:pos x="connsiteX4508" y="connsiteY4508"/>
              </a:cxn>
              <a:cxn ang="0">
                <a:pos x="connsiteX4509" y="connsiteY4509"/>
              </a:cxn>
              <a:cxn ang="0">
                <a:pos x="connsiteX4510" y="connsiteY4510"/>
              </a:cxn>
              <a:cxn ang="0">
                <a:pos x="connsiteX4511" y="connsiteY4511"/>
              </a:cxn>
              <a:cxn ang="0">
                <a:pos x="connsiteX4512" y="connsiteY4512"/>
              </a:cxn>
              <a:cxn ang="0">
                <a:pos x="connsiteX4513" y="connsiteY4513"/>
              </a:cxn>
              <a:cxn ang="0">
                <a:pos x="connsiteX4514" y="connsiteY4514"/>
              </a:cxn>
              <a:cxn ang="0">
                <a:pos x="connsiteX4515" y="connsiteY4515"/>
              </a:cxn>
              <a:cxn ang="0">
                <a:pos x="connsiteX4516" y="connsiteY4516"/>
              </a:cxn>
              <a:cxn ang="0">
                <a:pos x="connsiteX4517" y="connsiteY4517"/>
              </a:cxn>
              <a:cxn ang="0">
                <a:pos x="connsiteX4518" y="connsiteY4518"/>
              </a:cxn>
              <a:cxn ang="0">
                <a:pos x="connsiteX4519" y="connsiteY4519"/>
              </a:cxn>
              <a:cxn ang="0">
                <a:pos x="connsiteX4520" y="connsiteY4520"/>
              </a:cxn>
              <a:cxn ang="0">
                <a:pos x="connsiteX4521" y="connsiteY4521"/>
              </a:cxn>
              <a:cxn ang="0">
                <a:pos x="connsiteX4522" y="connsiteY4522"/>
              </a:cxn>
              <a:cxn ang="0">
                <a:pos x="connsiteX4523" y="connsiteY4523"/>
              </a:cxn>
              <a:cxn ang="0">
                <a:pos x="connsiteX4524" y="connsiteY4524"/>
              </a:cxn>
              <a:cxn ang="0">
                <a:pos x="connsiteX4525" y="connsiteY4525"/>
              </a:cxn>
              <a:cxn ang="0">
                <a:pos x="connsiteX4526" y="connsiteY4526"/>
              </a:cxn>
              <a:cxn ang="0">
                <a:pos x="connsiteX4527" y="connsiteY4527"/>
              </a:cxn>
              <a:cxn ang="0">
                <a:pos x="connsiteX4528" y="connsiteY4528"/>
              </a:cxn>
              <a:cxn ang="0">
                <a:pos x="connsiteX4529" y="connsiteY4529"/>
              </a:cxn>
              <a:cxn ang="0">
                <a:pos x="connsiteX4530" y="connsiteY4530"/>
              </a:cxn>
              <a:cxn ang="0">
                <a:pos x="connsiteX4531" y="connsiteY4531"/>
              </a:cxn>
              <a:cxn ang="0">
                <a:pos x="connsiteX4532" y="connsiteY4532"/>
              </a:cxn>
              <a:cxn ang="0">
                <a:pos x="connsiteX4533" y="connsiteY4533"/>
              </a:cxn>
              <a:cxn ang="0">
                <a:pos x="connsiteX4534" y="connsiteY4534"/>
              </a:cxn>
              <a:cxn ang="0">
                <a:pos x="connsiteX4535" y="connsiteY4535"/>
              </a:cxn>
              <a:cxn ang="0">
                <a:pos x="connsiteX4536" y="connsiteY4536"/>
              </a:cxn>
              <a:cxn ang="0">
                <a:pos x="connsiteX4537" y="connsiteY4537"/>
              </a:cxn>
              <a:cxn ang="0">
                <a:pos x="connsiteX4538" y="connsiteY4538"/>
              </a:cxn>
              <a:cxn ang="0">
                <a:pos x="connsiteX4539" y="connsiteY4539"/>
              </a:cxn>
              <a:cxn ang="0">
                <a:pos x="connsiteX4540" y="connsiteY4540"/>
              </a:cxn>
              <a:cxn ang="0">
                <a:pos x="connsiteX4541" y="connsiteY4541"/>
              </a:cxn>
              <a:cxn ang="0">
                <a:pos x="connsiteX4542" y="connsiteY4542"/>
              </a:cxn>
              <a:cxn ang="0">
                <a:pos x="connsiteX4543" y="connsiteY4543"/>
              </a:cxn>
              <a:cxn ang="0">
                <a:pos x="connsiteX4544" y="connsiteY4544"/>
              </a:cxn>
              <a:cxn ang="0">
                <a:pos x="connsiteX4545" y="connsiteY4545"/>
              </a:cxn>
              <a:cxn ang="0">
                <a:pos x="connsiteX4546" y="connsiteY4546"/>
              </a:cxn>
              <a:cxn ang="0">
                <a:pos x="connsiteX4547" y="connsiteY4547"/>
              </a:cxn>
              <a:cxn ang="0">
                <a:pos x="connsiteX4548" y="connsiteY4548"/>
              </a:cxn>
              <a:cxn ang="0">
                <a:pos x="connsiteX4549" y="connsiteY4549"/>
              </a:cxn>
              <a:cxn ang="0">
                <a:pos x="connsiteX4550" y="connsiteY4550"/>
              </a:cxn>
              <a:cxn ang="0">
                <a:pos x="connsiteX4551" y="connsiteY4551"/>
              </a:cxn>
              <a:cxn ang="0">
                <a:pos x="connsiteX4552" y="connsiteY4552"/>
              </a:cxn>
              <a:cxn ang="0">
                <a:pos x="connsiteX4553" y="connsiteY4553"/>
              </a:cxn>
              <a:cxn ang="0">
                <a:pos x="connsiteX4554" y="connsiteY4554"/>
              </a:cxn>
              <a:cxn ang="0">
                <a:pos x="connsiteX4555" y="connsiteY4555"/>
              </a:cxn>
              <a:cxn ang="0">
                <a:pos x="connsiteX4556" y="connsiteY4556"/>
              </a:cxn>
              <a:cxn ang="0">
                <a:pos x="connsiteX4557" y="connsiteY4557"/>
              </a:cxn>
              <a:cxn ang="0">
                <a:pos x="connsiteX4558" y="connsiteY4558"/>
              </a:cxn>
              <a:cxn ang="0">
                <a:pos x="connsiteX4559" y="connsiteY4559"/>
              </a:cxn>
              <a:cxn ang="0">
                <a:pos x="connsiteX4560" y="connsiteY4560"/>
              </a:cxn>
              <a:cxn ang="0">
                <a:pos x="connsiteX4561" y="connsiteY4561"/>
              </a:cxn>
              <a:cxn ang="0">
                <a:pos x="connsiteX4562" y="connsiteY4562"/>
              </a:cxn>
              <a:cxn ang="0">
                <a:pos x="connsiteX4563" y="connsiteY4563"/>
              </a:cxn>
              <a:cxn ang="0">
                <a:pos x="connsiteX4564" y="connsiteY4564"/>
              </a:cxn>
              <a:cxn ang="0">
                <a:pos x="connsiteX4565" y="connsiteY4565"/>
              </a:cxn>
              <a:cxn ang="0">
                <a:pos x="connsiteX4566" y="connsiteY4566"/>
              </a:cxn>
              <a:cxn ang="0">
                <a:pos x="connsiteX4567" y="connsiteY4567"/>
              </a:cxn>
              <a:cxn ang="0">
                <a:pos x="connsiteX4568" y="connsiteY4568"/>
              </a:cxn>
              <a:cxn ang="0">
                <a:pos x="connsiteX4569" y="connsiteY4569"/>
              </a:cxn>
              <a:cxn ang="0">
                <a:pos x="connsiteX4570" y="connsiteY4570"/>
              </a:cxn>
              <a:cxn ang="0">
                <a:pos x="connsiteX4571" y="connsiteY4571"/>
              </a:cxn>
              <a:cxn ang="0">
                <a:pos x="connsiteX4572" y="connsiteY4572"/>
              </a:cxn>
              <a:cxn ang="0">
                <a:pos x="connsiteX4573" y="connsiteY4573"/>
              </a:cxn>
              <a:cxn ang="0">
                <a:pos x="connsiteX4574" y="connsiteY4574"/>
              </a:cxn>
              <a:cxn ang="0">
                <a:pos x="connsiteX4575" y="connsiteY4575"/>
              </a:cxn>
              <a:cxn ang="0">
                <a:pos x="connsiteX4576" y="connsiteY4576"/>
              </a:cxn>
              <a:cxn ang="0">
                <a:pos x="connsiteX4577" y="connsiteY4577"/>
              </a:cxn>
              <a:cxn ang="0">
                <a:pos x="connsiteX4578" y="connsiteY4578"/>
              </a:cxn>
              <a:cxn ang="0">
                <a:pos x="connsiteX4579" y="connsiteY4579"/>
              </a:cxn>
              <a:cxn ang="0">
                <a:pos x="connsiteX4580" y="connsiteY4580"/>
              </a:cxn>
              <a:cxn ang="0">
                <a:pos x="connsiteX4581" y="connsiteY4581"/>
              </a:cxn>
              <a:cxn ang="0">
                <a:pos x="connsiteX4582" y="connsiteY4582"/>
              </a:cxn>
              <a:cxn ang="0">
                <a:pos x="connsiteX4583" y="connsiteY4583"/>
              </a:cxn>
              <a:cxn ang="0">
                <a:pos x="connsiteX4584" y="connsiteY4584"/>
              </a:cxn>
              <a:cxn ang="0">
                <a:pos x="connsiteX4585" y="connsiteY4585"/>
              </a:cxn>
              <a:cxn ang="0">
                <a:pos x="connsiteX4586" y="connsiteY4586"/>
              </a:cxn>
              <a:cxn ang="0">
                <a:pos x="connsiteX4587" y="connsiteY4587"/>
              </a:cxn>
              <a:cxn ang="0">
                <a:pos x="connsiteX4588" y="connsiteY4588"/>
              </a:cxn>
              <a:cxn ang="0">
                <a:pos x="connsiteX4589" y="connsiteY4589"/>
              </a:cxn>
              <a:cxn ang="0">
                <a:pos x="connsiteX4590" y="connsiteY4590"/>
              </a:cxn>
              <a:cxn ang="0">
                <a:pos x="connsiteX4591" y="connsiteY4591"/>
              </a:cxn>
              <a:cxn ang="0">
                <a:pos x="connsiteX4592" y="connsiteY4592"/>
              </a:cxn>
              <a:cxn ang="0">
                <a:pos x="connsiteX4593" y="connsiteY4593"/>
              </a:cxn>
              <a:cxn ang="0">
                <a:pos x="connsiteX4594" y="connsiteY4594"/>
              </a:cxn>
              <a:cxn ang="0">
                <a:pos x="connsiteX4595" y="connsiteY4595"/>
              </a:cxn>
              <a:cxn ang="0">
                <a:pos x="connsiteX4596" y="connsiteY4596"/>
              </a:cxn>
              <a:cxn ang="0">
                <a:pos x="connsiteX4597" y="connsiteY4597"/>
              </a:cxn>
              <a:cxn ang="0">
                <a:pos x="connsiteX4598" y="connsiteY4598"/>
              </a:cxn>
              <a:cxn ang="0">
                <a:pos x="connsiteX4599" y="connsiteY4599"/>
              </a:cxn>
              <a:cxn ang="0">
                <a:pos x="connsiteX4600" y="connsiteY4600"/>
              </a:cxn>
              <a:cxn ang="0">
                <a:pos x="connsiteX4601" y="connsiteY4601"/>
              </a:cxn>
              <a:cxn ang="0">
                <a:pos x="connsiteX4602" y="connsiteY4602"/>
              </a:cxn>
              <a:cxn ang="0">
                <a:pos x="connsiteX4603" y="connsiteY4603"/>
              </a:cxn>
              <a:cxn ang="0">
                <a:pos x="connsiteX4604" y="connsiteY4604"/>
              </a:cxn>
              <a:cxn ang="0">
                <a:pos x="connsiteX4605" y="connsiteY4605"/>
              </a:cxn>
              <a:cxn ang="0">
                <a:pos x="connsiteX4606" y="connsiteY4606"/>
              </a:cxn>
              <a:cxn ang="0">
                <a:pos x="connsiteX4607" y="connsiteY4607"/>
              </a:cxn>
              <a:cxn ang="0">
                <a:pos x="connsiteX4608" y="connsiteY4608"/>
              </a:cxn>
              <a:cxn ang="0">
                <a:pos x="connsiteX4609" y="connsiteY4609"/>
              </a:cxn>
              <a:cxn ang="0">
                <a:pos x="connsiteX4610" y="connsiteY4610"/>
              </a:cxn>
              <a:cxn ang="0">
                <a:pos x="connsiteX4611" y="connsiteY4611"/>
              </a:cxn>
              <a:cxn ang="0">
                <a:pos x="connsiteX4612" y="connsiteY4612"/>
              </a:cxn>
              <a:cxn ang="0">
                <a:pos x="connsiteX4613" y="connsiteY4613"/>
              </a:cxn>
              <a:cxn ang="0">
                <a:pos x="connsiteX4614" y="connsiteY4614"/>
              </a:cxn>
              <a:cxn ang="0">
                <a:pos x="connsiteX4615" y="connsiteY4615"/>
              </a:cxn>
              <a:cxn ang="0">
                <a:pos x="connsiteX4616" y="connsiteY4616"/>
              </a:cxn>
              <a:cxn ang="0">
                <a:pos x="connsiteX4617" y="connsiteY4617"/>
              </a:cxn>
              <a:cxn ang="0">
                <a:pos x="connsiteX4618" y="connsiteY4618"/>
              </a:cxn>
              <a:cxn ang="0">
                <a:pos x="connsiteX4619" y="connsiteY4619"/>
              </a:cxn>
              <a:cxn ang="0">
                <a:pos x="connsiteX4620" y="connsiteY4620"/>
              </a:cxn>
              <a:cxn ang="0">
                <a:pos x="connsiteX4621" y="connsiteY4621"/>
              </a:cxn>
              <a:cxn ang="0">
                <a:pos x="connsiteX4622" y="connsiteY4622"/>
              </a:cxn>
              <a:cxn ang="0">
                <a:pos x="connsiteX4623" y="connsiteY4623"/>
              </a:cxn>
              <a:cxn ang="0">
                <a:pos x="connsiteX4624" y="connsiteY4624"/>
              </a:cxn>
              <a:cxn ang="0">
                <a:pos x="connsiteX4625" y="connsiteY4625"/>
              </a:cxn>
              <a:cxn ang="0">
                <a:pos x="connsiteX4626" y="connsiteY4626"/>
              </a:cxn>
              <a:cxn ang="0">
                <a:pos x="connsiteX4627" y="connsiteY4627"/>
              </a:cxn>
              <a:cxn ang="0">
                <a:pos x="connsiteX4628" y="connsiteY4628"/>
              </a:cxn>
              <a:cxn ang="0">
                <a:pos x="connsiteX4629" y="connsiteY4629"/>
              </a:cxn>
              <a:cxn ang="0">
                <a:pos x="connsiteX4630" y="connsiteY4630"/>
              </a:cxn>
              <a:cxn ang="0">
                <a:pos x="connsiteX4631" y="connsiteY4631"/>
              </a:cxn>
              <a:cxn ang="0">
                <a:pos x="connsiteX4632" y="connsiteY4632"/>
              </a:cxn>
              <a:cxn ang="0">
                <a:pos x="connsiteX4633" y="connsiteY4633"/>
              </a:cxn>
              <a:cxn ang="0">
                <a:pos x="connsiteX4634" y="connsiteY4634"/>
              </a:cxn>
              <a:cxn ang="0">
                <a:pos x="connsiteX4635" y="connsiteY4635"/>
              </a:cxn>
              <a:cxn ang="0">
                <a:pos x="connsiteX4636" y="connsiteY4636"/>
              </a:cxn>
              <a:cxn ang="0">
                <a:pos x="connsiteX4637" y="connsiteY4637"/>
              </a:cxn>
              <a:cxn ang="0">
                <a:pos x="connsiteX4638" y="connsiteY4638"/>
              </a:cxn>
              <a:cxn ang="0">
                <a:pos x="connsiteX4639" y="connsiteY4639"/>
              </a:cxn>
              <a:cxn ang="0">
                <a:pos x="connsiteX4640" y="connsiteY4640"/>
              </a:cxn>
              <a:cxn ang="0">
                <a:pos x="connsiteX4641" y="connsiteY4641"/>
              </a:cxn>
              <a:cxn ang="0">
                <a:pos x="connsiteX4642" y="connsiteY4642"/>
              </a:cxn>
              <a:cxn ang="0">
                <a:pos x="connsiteX4643" y="connsiteY4643"/>
              </a:cxn>
              <a:cxn ang="0">
                <a:pos x="connsiteX4644" y="connsiteY4644"/>
              </a:cxn>
              <a:cxn ang="0">
                <a:pos x="connsiteX4645" y="connsiteY4645"/>
              </a:cxn>
              <a:cxn ang="0">
                <a:pos x="connsiteX4646" y="connsiteY4646"/>
              </a:cxn>
              <a:cxn ang="0">
                <a:pos x="connsiteX4647" y="connsiteY4647"/>
              </a:cxn>
              <a:cxn ang="0">
                <a:pos x="connsiteX4648" y="connsiteY4648"/>
              </a:cxn>
              <a:cxn ang="0">
                <a:pos x="connsiteX4649" y="connsiteY4649"/>
              </a:cxn>
              <a:cxn ang="0">
                <a:pos x="connsiteX4650" y="connsiteY4650"/>
              </a:cxn>
              <a:cxn ang="0">
                <a:pos x="connsiteX4651" y="connsiteY4651"/>
              </a:cxn>
              <a:cxn ang="0">
                <a:pos x="connsiteX4652" y="connsiteY4652"/>
              </a:cxn>
              <a:cxn ang="0">
                <a:pos x="connsiteX4653" y="connsiteY4653"/>
              </a:cxn>
              <a:cxn ang="0">
                <a:pos x="connsiteX4654" y="connsiteY4654"/>
              </a:cxn>
              <a:cxn ang="0">
                <a:pos x="connsiteX4655" y="connsiteY4655"/>
              </a:cxn>
              <a:cxn ang="0">
                <a:pos x="connsiteX4656" y="connsiteY4656"/>
              </a:cxn>
              <a:cxn ang="0">
                <a:pos x="connsiteX4657" y="connsiteY4657"/>
              </a:cxn>
              <a:cxn ang="0">
                <a:pos x="connsiteX4658" y="connsiteY4658"/>
              </a:cxn>
              <a:cxn ang="0">
                <a:pos x="connsiteX4659" y="connsiteY4659"/>
              </a:cxn>
              <a:cxn ang="0">
                <a:pos x="connsiteX4660" y="connsiteY4660"/>
              </a:cxn>
              <a:cxn ang="0">
                <a:pos x="connsiteX4661" y="connsiteY4661"/>
              </a:cxn>
              <a:cxn ang="0">
                <a:pos x="connsiteX4662" y="connsiteY4662"/>
              </a:cxn>
              <a:cxn ang="0">
                <a:pos x="connsiteX4663" y="connsiteY4663"/>
              </a:cxn>
              <a:cxn ang="0">
                <a:pos x="connsiteX4664" y="connsiteY4664"/>
              </a:cxn>
              <a:cxn ang="0">
                <a:pos x="connsiteX4665" y="connsiteY4665"/>
              </a:cxn>
              <a:cxn ang="0">
                <a:pos x="connsiteX4666" y="connsiteY4666"/>
              </a:cxn>
              <a:cxn ang="0">
                <a:pos x="connsiteX4667" y="connsiteY4667"/>
              </a:cxn>
              <a:cxn ang="0">
                <a:pos x="connsiteX4668" y="connsiteY4668"/>
              </a:cxn>
              <a:cxn ang="0">
                <a:pos x="connsiteX4669" y="connsiteY4669"/>
              </a:cxn>
              <a:cxn ang="0">
                <a:pos x="connsiteX4670" y="connsiteY4670"/>
              </a:cxn>
              <a:cxn ang="0">
                <a:pos x="connsiteX4671" y="connsiteY4671"/>
              </a:cxn>
              <a:cxn ang="0">
                <a:pos x="connsiteX4672" y="connsiteY4672"/>
              </a:cxn>
              <a:cxn ang="0">
                <a:pos x="connsiteX4673" y="connsiteY4673"/>
              </a:cxn>
              <a:cxn ang="0">
                <a:pos x="connsiteX4674" y="connsiteY4674"/>
              </a:cxn>
              <a:cxn ang="0">
                <a:pos x="connsiteX4675" y="connsiteY4675"/>
              </a:cxn>
              <a:cxn ang="0">
                <a:pos x="connsiteX4676" y="connsiteY4676"/>
              </a:cxn>
              <a:cxn ang="0">
                <a:pos x="connsiteX4677" y="connsiteY4677"/>
              </a:cxn>
              <a:cxn ang="0">
                <a:pos x="connsiteX4678" y="connsiteY4678"/>
              </a:cxn>
              <a:cxn ang="0">
                <a:pos x="connsiteX4679" y="connsiteY4679"/>
              </a:cxn>
              <a:cxn ang="0">
                <a:pos x="connsiteX4680" y="connsiteY4680"/>
              </a:cxn>
              <a:cxn ang="0">
                <a:pos x="connsiteX4681" y="connsiteY4681"/>
              </a:cxn>
              <a:cxn ang="0">
                <a:pos x="connsiteX4682" y="connsiteY4682"/>
              </a:cxn>
              <a:cxn ang="0">
                <a:pos x="connsiteX4683" y="connsiteY4683"/>
              </a:cxn>
              <a:cxn ang="0">
                <a:pos x="connsiteX4684" y="connsiteY4684"/>
              </a:cxn>
              <a:cxn ang="0">
                <a:pos x="connsiteX4685" y="connsiteY4685"/>
              </a:cxn>
              <a:cxn ang="0">
                <a:pos x="connsiteX4686" y="connsiteY4686"/>
              </a:cxn>
              <a:cxn ang="0">
                <a:pos x="connsiteX4687" y="connsiteY4687"/>
              </a:cxn>
              <a:cxn ang="0">
                <a:pos x="connsiteX4688" y="connsiteY4688"/>
              </a:cxn>
              <a:cxn ang="0">
                <a:pos x="connsiteX4689" y="connsiteY4689"/>
              </a:cxn>
              <a:cxn ang="0">
                <a:pos x="connsiteX4690" y="connsiteY4690"/>
              </a:cxn>
              <a:cxn ang="0">
                <a:pos x="connsiteX4691" y="connsiteY4691"/>
              </a:cxn>
              <a:cxn ang="0">
                <a:pos x="connsiteX4692" y="connsiteY4692"/>
              </a:cxn>
              <a:cxn ang="0">
                <a:pos x="connsiteX4693" y="connsiteY4693"/>
              </a:cxn>
              <a:cxn ang="0">
                <a:pos x="connsiteX4694" y="connsiteY4694"/>
              </a:cxn>
              <a:cxn ang="0">
                <a:pos x="connsiteX4695" y="connsiteY4695"/>
              </a:cxn>
              <a:cxn ang="0">
                <a:pos x="connsiteX4696" y="connsiteY4696"/>
              </a:cxn>
              <a:cxn ang="0">
                <a:pos x="connsiteX4697" y="connsiteY4697"/>
              </a:cxn>
              <a:cxn ang="0">
                <a:pos x="connsiteX4698" y="connsiteY4698"/>
              </a:cxn>
              <a:cxn ang="0">
                <a:pos x="connsiteX4699" y="connsiteY4699"/>
              </a:cxn>
              <a:cxn ang="0">
                <a:pos x="connsiteX4700" y="connsiteY4700"/>
              </a:cxn>
              <a:cxn ang="0">
                <a:pos x="connsiteX4701" y="connsiteY4701"/>
              </a:cxn>
              <a:cxn ang="0">
                <a:pos x="connsiteX4702" y="connsiteY4702"/>
              </a:cxn>
              <a:cxn ang="0">
                <a:pos x="connsiteX4703" y="connsiteY4703"/>
              </a:cxn>
              <a:cxn ang="0">
                <a:pos x="connsiteX4704" y="connsiteY4704"/>
              </a:cxn>
              <a:cxn ang="0">
                <a:pos x="connsiteX4705" y="connsiteY4705"/>
              </a:cxn>
              <a:cxn ang="0">
                <a:pos x="connsiteX4706" y="connsiteY4706"/>
              </a:cxn>
              <a:cxn ang="0">
                <a:pos x="connsiteX4707" y="connsiteY4707"/>
              </a:cxn>
              <a:cxn ang="0">
                <a:pos x="connsiteX4708" y="connsiteY4708"/>
              </a:cxn>
              <a:cxn ang="0">
                <a:pos x="connsiteX4709" y="connsiteY4709"/>
              </a:cxn>
              <a:cxn ang="0">
                <a:pos x="connsiteX4710" y="connsiteY4710"/>
              </a:cxn>
              <a:cxn ang="0">
                <a:pos x="connsiteX4711" y="connsiteY4711"/>
              </a:cxn>
              <a:cxn ang="0">
                <a:pos x="connsiteX4712" y="connsiteY4712"/>
              </a:cxn>
              <a:cxn ang="0">
                <a:pos x="connsiteX4713" y="connsiteY4713"/>
              </a:cxn>
              <a:cxn ang="0">
                <a:pos x="connsiteX4714" y="connsiteY4714"/>
              </a:cxn>
              <a:cxn ang="0">
                <a:pos x="connsiteX4715" y="connsiteY4715"/>
              </a:cxn>
              <a:cxn ang="0">
                <a:pos x="connsiteX4716" y="connsiteY4716"/>
              </a:cxn>
              <a:cxn ang="0">
                <a:pos x="connsiteX4717" y="connsiteY4717"/>
              </a:cxn>
              <a:cxn ang="0">
                <a:pos x="connsiteX4718" y="connsiteY4718"/>
              </a:cxn>
              <a:cxn ang="0">
                <a:pos x="connsiteX4719" y="connsiteY4719"/>
              </a:cxn>
              <a:cxn ang="0">
                <a:pos x="connsiteX4720" y="connsiteY4720"/>
              </a:cxn>
              <a:cxn ang="0">
                <a:pos x="connsiteX4721" y="connsiteY4721"/>
              </a:cxn>
              <a:cxn ang="0">
                <a:pos x="connsiteX4722" y="connsiteY4722"/>
              </a:cxn>
              <a:cxn ang="0">
                <a:pos x="connsiteX4723" y="connsiteY4723"/>
              </a:cxn>
              <a:cxn ang="0">
                <a:pos x="connsiteX4724" y="connsiteY4724"/>
              </a:cxn>
              <a:cxn ang="0">
                <a:pos x="connsiteX4725" y="connsiteY4725"/>
              </a:cxn>
              <a:cxn ang="0">
                <a:pos x="connsiteX4726" y="connsiteY4726"/>
              </a:cxn>
              <a:cxn ang="0">
                <a:pos x="connsiteX4727" y="connsiteY4727"/>
              </a:cxn>
              <a:cxn ang="0">
                <a:pos x="connsiteX4728" y="connsiteY4728"/>
              </a:cxn>
              <a:cxn ang="0">
                <a:pos x="connsiteX4729" y="connsiteY4729"/>
              </a:cxn>
              <a:cxn ang="0">
                <a:pos x="connsiteX4730" y="connsiteY4730"/>
              </a:cxn>
              <a:cxn ang="0">
                <a:pos x="connsiteX4731" y="connsiteY4731"/>
              </a:cxn>
              <a:cxn ang="0">
                <a:pos x="connsiteX4732" y="connsiteY4732"/>
              </a:cxn>
              <a:cxn ang="0">
                <a:pos x="connsiteX4733" y="connsiteY4733"/>
              </a:cxn>
              <a:cxn ang="0">
                <a:pos x="connsiteX4734" y="connsiteY4734"/>
              </a:cxn>
              <a:cxn ang="0">
                <a:pos x="connsiteX4735" y="connsiteY4735"/>
              </a:cxn>
              <a:cxn ang="0">
                <a:pos x="connsiteX4736" y="connsiteY4736"/>
              </a:cxn>
              <a:cxn ang="0">
                <a:pos x="connsiteX4737" y="connsiteY4737"/>
              </a:cxn>
              <a:cxn ang="0">
                <a:pos x="connsiteX4738" y="connsiteY4738"/>
              </a:cxn>
              <a:cxn ang="0">
                <a:pos x="connsiteX4739" y="connsiteY4739"/>
              </a:cxn>
              <a:cxn ang="0">
                <a:pos x="connsiteX4740" y="connsiteY4740"/>
              </a:cxn>
              <a:cxn ang="0">
                <a:pos x="connsiteX4741" y="connsiteY4741"/>
              </a:cxn>
              <a:cxn ang="0">
                <a:pos x="connsiteX4742" y="connsiteY4742"/>
              </a:cxn>
              <a:cxn ang="0">
                <a:pos x="connsiteX4743" y="connsiteY4743"/>
              </a:cxn>
              <a:cxn ang="0">
                <a:pos x="connsiteX4744" y="connsiteY4744"/>
              </a:cxn>
              <a:cxn ang="0">
                <a:pos x="connsiteX4745" y="connsiteY4745"/>
              </a:cxn>
              <a:cxn ang="0">
                <a:pos x="connsiteX4746" y="connsiteY4746"/>
              </a:cxn>
              <a:cxn ang="0">
                <a:pos x="connsiteX4747" y="connsiteY4747"/>
              </a:cxn>
              <a:cxn ang="0">
                <a:pos x="connsiteX4748" y="connsiteY4748"/>
              </a:cxn>
              <a:cxn ang="0">
                <a:pos x="connsiteX4749" y="connsiteY4749"/>
              </a:cxn>
              <a:cxn ang="0">
                <a:pos x="connsiteX4750" y="connsiteY4750"/>
              </a:cxn>
              <a:cxn ang="0">
                <a:pos x="connsiteX4751" y="connsiteY4751"/>
              </a:cxn>
              <a:cxn ang="0">
                <a:pos x="connsiteX4752" y="connsiteY4752"/>
              </a:cxn>
              <a:cxn ang="0">
                <a:pos x="connsiteX4753" y="connsiteY4753"/>
              </a:cxn>
              <a:cxn ang="0">
                <a:pos x="connsiteX4754" y="connsiteY4754"/>
              </a:cxn>
              <a:cxn ang="0">
                <a:pos x="connsiteX4755" y="connsiteY4755"/>
              </a:cxn>
              <a:cxn ang="0">
                <a:pos x="connsiteX4756" y="connsiteY4756"/>
              </a:cxn>
              <a:cxn ang="0">
                <a:pos x="connsiteX4757" y="connsiteY4757"/>
              </a:cxn>
              <a:cxn ang="0">
                <a:pos x="connsiteX4758" y="connsiteY4758"/>
              </a:cxn>
              <a:cxn ang="0">
                <a:pos x="connsiteX4759" y="connsiteY4759"/>
              </a:cxn>
              <a:cxn ang="0">
                <a:pos x="connsiteX4760" y="connsiteY4760"/>
              </a:cxn>
              <a:cxn ang="0">
                <a:pos x="connsiteX4761" y="connsiteY4761"/>
              </a:cxn>
              <a:cxn ang="0">
                <a:pos x="connsiteX4762" y="connsiteY4762"/>
              </a:cxn>
              <a:cxn ang="0">
                <a:pos x="connsiteX4763" y="connsiteY4763"/>
              </a:cxn>
              <a:cxn ang="0">
                <a:pos x="connsiteX4764" y="connsiteY4764"/>
              </a:cxn>
              <a:cxn ang="0">
                <a:pos x="connsiteX4765" y="connsiteY4765"/>
              </a:cxn>
              <a:cxn ang="0">
                <a:pos x="connsiteX4766" y="connsiteY4766"/>
              </a:cxn>
              <a:cxn ang="0">
                <a:pos x="connsiteX4767" y="connsiteY4767"/>
              </a:cxn>
              <a:cxn ang="0">
                <a:pos x="connsiteX4768" y="connsiteY4768"/>
              </a:cxn>
              <a:cxn ang="0">
                <a:pos x="connsiteX4769" y="connsiteY4769"/>
              </a:cxn>
              <a:cxn ang="0">
                <a:pos x="connsiteX4770" y="connsiteY4770"/>
              </a:cxn>
              <a:cxn ang="0">
                <a:pos x="connsiteX4771" y="connsiteY4771"/>
              </a:cxn>
              <a:cxn ang="0">
                <a:pos x="connsiteX4772" y="connsiteY4772"/>
              </a:cxn>
              <a:cxn ang="0">
                <a:pos x="connsiteX4773" y="connsiteY4773"/>
              </a:cxn>
              <a:cxn ang="0">
                <a:pos x="connsiteX4774" y="connsiteY4774"/>
              </a:cxn>
              <a:cxn ang="0">
                <a:pos x="connsiteX4775" y="connsiteY4775"/>
              </a:cxn>
              <a:cxn ang="0">
                <a:pos x="connsiteX4776" y="connsiteY4776"/>
              </a:cxn>
              <a:cxn ang="0">
                <a:pos x="connsiteX4777" y="connsiteY4777"/>
              </a:cxn>
              <a:cxn ang="0">
                <a:pos x="connsiteX4778" y="connsiteY4778"/>
              </a:cxn>
              <a:cxn ang="0">
                <a:pos x="connsiteX4779" y="connsiteY4779"/>
              </a:cxn>
              <a:cxn ang="0">
                <a:pos x="connsiteX4780" y="connsiteY4780"/>
              </a:cxn>
              <a:cxn ang="0">
                <a:pos x="connsiteX4781" y="connsiteY4781"/>
              </a:cxn>
              <a:cxn ang="0">
                <a:pos x="connsiteX4782" y="connsiteY4782"/>
              </a:cxn>
              <a:cxn ang="0">
                <a:pos x="connsiteX4783" y="connsiteY4783"/>
              </a:cxn>
              <a:cxn ang="0">
                <a:pos x="connsiteX4784" y="connsiteY4784"/>
              </a:cxn>
              <a:cxn ang="0">
                <a:pos x="connsiteX4785" y="connsiteY4785"/>
              </a:cxn>
              <a:cxn ang="0">
                <a:pos x="connsiteX4786" y="connsiteY4786"/>
              </a:cxn>
              <a:cxn ang="0">
                <a:pos x="connsiteX4787" y="connsiteY4787"/>
              </a:cxn>
              <a:cxn ang="0">
                <a:pos x="connsiteX4788" y="connsiteY4788"/>
              </a:cxn>
              <a:cxn ang="0">
                <a:pos x="connsiteX4789" y="connsiteY4789"/>
              </a:cxn>
              <a:cxn ang="0">
                <a:pos x="connsiteX4790" y="connsiteY4790"/>
              </a:cxn>
              <a:cxn ang="0">
                <a:pos x="connsiteX4791" y="connsiteY4791"/>
              </a:cxn>
              <a:cxn ang="0">
                <a:pos x="connsiteX4792" y="connsiteY4792"/>
              </a:cxn>
              <a:cxn ang="0">
                <a:pos x="connsiteX4793" y="connsiteY4793"/>
              </a:cxn>
              <a:cxn ang="0">
                <a:pos x="connsiteX4794" y="connsiteY4794"/>
              </a:cxn>
              <a:cxn ang="0">
                <a:pos x="connsiteX4795" y="connsiteY4795"/>
              </a:cxn>
              <a:cxn ang="0">
                <a:pos x="connsiteX4796" y="connsiteY4796"/>
              </a:cxn>
              <a:cxn ang="0">
                <a:pos x="connsiteX4797" y="connsiteY4797"/>
              </a:cxn>
              <a:cxn ang="0">
                <a:pos x="connsiteX4798" y="connsiteY4798"/>
              </a:cxn>
              <a:cxn ang="0">
                <a:pos x="connsiteX4799" y="connsiteY4799"/>
              </a:cxn>
              <a:cxn ang="0">
                <a:pos x="connsiteX4800" y="connsiteY4800"/>
              </a:cxn>
              <a:cxn ang="0">
                <a:pos x="connsiteX4801" y="connsiteY4801"/>
              </a:cxn>
              <a:cxn ang="0">
                <a:pos x="connsiteX4802" y="connsiteY4802"/>
              </a:cxn>
              <a:cxn ang="0">
                <a:pos x="connsiteX4803" y="connsiteY4803"/>
              </a:cxn>
              <a:cxn ang="0">
                <a:pos x="connsiteX4804" y="connsiteY4804"/>
              </a:cxn>
              <a:cxn ang="0">
                <a:pos x="connsiteX4805" y="connsiteY4805"/>
              </a:cxn>
              <a:cxn ang="0">
                <a:pos x="connsiteX4806" y="connsiteY4806"/>
              </a:cxn>
              <a:cxn ang="0">
                <a:pos x="connsiteX4807" y="connsiteY4807"/>
              </a:cxn>
              <a:cxn ang="0">
                <a:pos x="connsiteX4808" y="connsiteY4808"/>
              </a:cxn>
              <a:cxn ang="0">
                <a:pos x="connsiteX4809" y="connsiteY4809"/>
              </a:cxn>
              <a:cxn ang="0">
                <a:pos x="connsiteX4810" y="connsiteY4810"/>
              </a:cxn>
              <a:cxn ang="0">
                <a:pos x="connsiteX4811" y="connsiteY4811"/>
              </a:cxn>
              <a:cxn ang="0">
                <a:pos x="connsiteX4812" y="connsiteY4812"/>
              </a:cxn>
              <a:cxn ang="0">
                <a:pos x="connsiteX4813" y="connsiteY4813"/>
              </a:cxn>
              <a:cxn ang="0">
                <a:pos x="connsiteX4814" y="connsiteY4814"/>
              </a:cxn>
              <a:cxn ang="0">
                <a:pos x="connsiteX4815" y="connsiteY4815"/>
              </a:cxn>
              <a:cxn ang="0">
                <a:pos x="connsiteX4816" y="connsiteY4816"/>
              </a:cxn>
              <a:cxn ang="0">
                <a:pos x="connsiteX4817" y="connsiteY4817"/>
              </a:cxn>
              <a:cxn ang="0">
                <a:pos x="connsiteX4818" y="connsiteY4818"/>
              </a:cxn>
              <a:cxn ang="0">
                <a:pos x="connsiteX4819" y="connsiteY4819"/>
              </a:cxn>
              <a:cxn ang="0">
                <a:pos x="connsiteX4820" y="connsiteY4820"/>
              </a:cxn>
              <a:cxn ang="0">
                <a:pos x="connsiteX4821" y="connsiteY4821"/>
              </a:cxn>
              <a:cxn ang="0">
                <a:pos x="connsiteX4822" y="connsiteY4822"/>
              </a:cxn>
              <a:cxn ang="0">
                <a:pos x="connsiteX4823" y="connsiteY4823"/>
              </a:cxn>
              <a:cxn ang="0">
                <a:pos x="connsiteX4824" y="connsiteY4824"/>
              </a:cxn>
              <a:cxn ang="0">
                <a:pos x="connsiteX4825" y="connsiteY4825"/>
              </a:cxn>
              <a:cxn ang="0">
                <a:pos x="connsiteX4826" y="connsiteY4826"/>
              </a:cxn>
              <a:cxn ang="0">
                <a:pos x="connsiteX4827" y="connsiteY4827"/>
              </a:cxn>
              <a:cxn ang="0">
                <a:pos x="connsiteX4828" y="connsiteY4828"/>
              </a:cxn>
              <a:cxn ang="0">
                <a:pos x="connsiteX4829" y="connsiteY4829"/>
              </a:cxn>
              <a:cxn ang="0">
                <a:pos x="connsiteX4830" y="connsiteY4830"/>
              </a:cxn>
              <a:cxn ang="0">
                <a:pos x="connsiteX4831" y="connsiteY4831"/>
              </a:cxn>
              <a:cxn ang="0">
                <a:pos x="connsiteX4832" y="connsiteY4832"/>
              </a:cxn>
              <a:cxn ang="0">
                <a:pos x="connsiteX4833" y="connsiteY4833"/>
              </a:cxn>
              <a:cxn ang="0">
                <a:pos x="connsiteX4834" y="connsiteY4834"/>
              </a:cxn>
              <a:cxn ang="0">
                <a:pos x="connsiteX4835" y="connsiteY4835"/>
              </a:cxn>
              <a:cxn ang="0">
                <a:pos x="connsiteX4836" y="connsiteY4836"/>
              </a:cxn>
              <a:cxn ang="0">
                <a:pos x="connsiteX4837" y="connsiteY4837"/>
              </a:cxn>
              <a:cxn ang="0">
                <a:pos x="connsiteX4838" y="connsiteY4838"/>
              </a:cxn>
              <a:cxn ang="0">
                <a:pos x="connsiteX4839" y="connsiteY4839"/>
              </a:cxn>
              <a:cxn ang="0">
                <a:pos x="connsiteX4840" y="connsiteY4840"/>
              </a:cxn>
              <a:cxn ang="0">
                <a:pos x="connsiteX4841" y="connsiteY4841"/>
              </a:cxn>
              <a:cxn ang="0">
                <a:pos x="connsiteX4842" y="connsiteY4842"/>
              </a:cxn>
              <a:cxn ang="0">
                <a:pos x="connsiteX4843" y="connsiteY4843"/>
              </a:cxn>
              <a:cxn ang="0">
                <a:pos x="connsiteX4844" y="connsiteY4844"/>
              </a:cxn>
              <a:cxn ang="0">
                <a:pos x="connsiteX4845" y="connsiteY4845"/>
              </a:cxn>
              <a:cxn ang="0">
                <a:pos x="connsiteX4846" y="connsiteY4846"/>
              </a:cxn>
              <a:cxn ang="0">
                <a:pos x="connsiteX4847" y="connsiteY4847"/>
              </a:cxn>
              <a:cxn ang="0">
                <a:pos x="connsiteX4848" y="connsiteY4848"/>
              </a:cxn>
              <a:cxn ang="0">
                <a:pos x="connsiteX4849" y="connsiteY4849"/>
              </a:cxn>
              <a:cxn ang="0">
                <a:pos x="connsiteX4850" y="connsiteY4850"/>
              </a:cxn>
              <a:cxn ang="0">
                <a:pos x="connsiteX4851" y="connsiteY4851"/>
              </a:cxn>
              <a:cxn ang="0">
                <a:pos x="connsiteX4852" y="connsiteY4852"/>
              </a:cxn>
              <a:cxn ang="0">
                <a:pos x="connsiteX4853" y="connsiteY4853"/>
              </a:cxn>
              <a:cxn ang="0">
                <a:pos x="connsiteX4854" y="connsiteY4854"/>
              </a:cxn>
              <a:cxn ang="0">
                <a:pos x="connsiteX4855" y="connsiteY4855"/>
              </a:cxn>
              <a:cxn ang="0">
                <a:pos x="connsiteX4856" y="connsiteY4856"/>
              </a:cxn>
              <a:cxn ang="0">
                <a:pos x="connsiteX4857" y="connsiteY4857"/>
              </a:cxn>
              <a:cxn ang="0">
                <a:pos x="connsiteX4858" y="connsiteY4858"/>
              </a:cxn>
              <a:cxn ang="0">
                <a:pos x="connsiteX4859" y="connsiteY4859"/>
              </a:cxn>
              <a:cxn ang="0">
                <a:pos x="connsiteX4860" y="connsiteY4860"/>
              </a:cxn>
              <a:cxn ang="0">
                <a:pos x="connsiteX4861" y="connsiteY4861"/>
              </a:cxn>
              <a:cxn ang="0">
                <a:pos x="connsiteX4862" y="connsiteY4862"/>
              </a:cxn>
              <a:cxn ang="0">
                <a:pos x="connsiteX4863" y="connsiteY4863"/>
              </a:cxn>
              <a:cxn ang="0">
                <a:pos x="connsiteX4864" y="connsiteY4864"/>
              </a:cxn>
              <a:cxn ang="0">
                <a:pos x="connsiteX4865" y="connsiteY4865"/>
              </a:cxn>
              <a:cxn ang="0">
                <a:pos x="connsiteX4866" y="connsiteY4866"/>
              </a:cxn>
              <a:cxn ang="0">
                <a:pos x="connsiteX4867" y="connsiteY4867"/>
              </a:cxn>
              <a:cxn ang="0">
                <a:pos x="connsiteX4868" y="connsiteY4868"/>
              </a:cxn>
              <a:cxn ang="0">
                <a:pos x="connsiteX4869" y="connsiteY4869"/>
              </a:cxn>
              <a:cxn ang="0">
                <a:pos x="connsiteX4870" y="connsiteY4870"/>
              </a:cxn>
              <a:cxn ang="0">
                <a:pos x="connsiteX4871" y="connsiteY4871"/>
              </a:cxn>
              <a:cxn ang="0">
                <a:pos x="connsiteX4872" y="connsiteY4872"/>
              </a:cxn>
              <a:cxn ang="0">
                <a:pos x="connsiteX4873" y="connsiteY4873"/>
              </a:cxn>
              <a:cxn ang="0">
                <a:pos x="connsiteX4874" y="connsiteY4874"/>
              </a:cxn>
              <a:cxn ang="0">
                <a:pos x="connsiteX4875" y="connsiteY4875"/>
              </a:cxn>
              <a:cxn ang="0">
                <a:pos x="connsiteX4876" y="connsiteY4876"/>
              </a:cxn>
              <a:cxn ang="0">
                <a:pos x="connsiteX4877" y="connsiteY4877"/>
              </a:cxn>
              <a:cxn ang="0">
                <a:pos x="connsiteX4878" y="connsiteY4878"/>
              </a:cxn>
              <a:cxn ang="0">
                <a:pos x="connsiteX4879" y="connsiteY4879"/>
              </a:cxn>
              <a:cxn ang="0">
                <a:pos x="connsiteX4880" y="connsiteY4880"/>
              </a:cxn>
              <a:cxn ang="0">
                <a:pos x="connsiteX4881" y="connsiteY4881"/>
              </a:cxn>
              <a:cxn ang="0">
                <a:pos x="connsiteX4882" y="connsiteY4882"/>
              </a:cxn>
              <a:cxn ang="0">
                <a:pos x="connsiteX4883" y="connsiteY4883"/>
              </a:cxn>
              <a:cxn ang="0">
                <a:pos x="connsiteX4884" y="connsiteY4884"/>
              </a:cxn>
              <a:cxn ang="0">
                <a:pos x="connsiteX4885" y="connsiteY4885"/>
              </a:cxn>
              <a:cxn ang="0">
                <a:pos x="connsiteX4886" y="connsiteY4886"/>
              </a:cxn>
              <a:cxn ang="0">
                <a:pos x="connsiteX4887" y="connsiteY4887"/>
              </a:cxn>
              <a:cxn ang="0">
                <a:pos x="connsiteX4888" y="connsiteY4888"/>
              </a:cxn>
              <a:cxn ang="0">
                <a:pos x="connsiteX4889" y="connsiteY4889"/>
              </a:cxn>
              <a:cxn ang="0">
                <a:pos x="connsiteX4890" y="connsiteY4890"/>
              </a:cxn>
              <a:cxn ang="0">
                <a:pos x="connsiteX4891" y="connsiteY4891"/>
              </a:cxn>
              <a:cxn ang="0">
                <a:pos x="connsiteX4892" y="connsiteY4892"/>
              </a:cxn>
              <a:cxn ang="0">
                <a:pos x="connsiteX4893" y="connsiteY4893"/>
              </a:cxn>
              <a:cxn ang="0">
                <a:pos x="connsiteX4894" y="connsiteY4894"/>
              </a:cxn>
              <a:cxn ang="0">
                <a:pos x="connsiteX4895" y="connsiteY4895"/>
              </a:cxn>
              <a:cxn ang="0">
                <a:pos x="connsiteX4896" y="connsiteY4896"/>
              </a:cxn>
              <a:cxn ang="0">
                <a:pos x="connsiteX4897" y="connsiteY4897"/>
              </a:cxn>
              <a:cxn ang="0">
                <a:pos x="connsiteX4898" y="connsiteY4898"/>
              </a:cxn>
              <a:cxn ang="0">
                <a:pos x="connsiteX4899" y="connsiteY4899"/>
              </a:cxn>
              <a:cxn ang="0">
                <a:pos x="connsiteX4900" y="connsiteY4900"/>
              </a:cxn>
              <a:cxn ang="0">
                <a:pos x="connsiteX4901" y="connsiteY4901"/>
              </a:cxn>
              <a:cxn ang="0">
                <a:pos x="connsiteX4902" y="connsiteY4902"/>
              </a:cxn>
              <a:cxn ang="0">
                <a:pos x="connsiteX4903" y="connsiteY4903"/>
              </a:cxn>
              <a:cxn ang="0">
                <a:pos x="connsiteX4904" y="connsiteY4904"/>
              </a:cxn>
              <a:cxn ang="0">
                <a:pos x="connsiteX4905" y="connsiteY4905"/>
              </a:cxn>
              <a:cxn ang="0">
                <a:pos x="connsiteX4906" y="connsiteY4906"/>
              </a:cxn>
              <a:cxn ang="0">
                <a:pos x="connsiteX4907" y="connsiteY4907"/>
              </a:cxn>
              <a:cxn ang="0">
                <a:pos x="connsiteX4908" y="connsiteY4908"/>
              </a:cxn>
              <a:cxn ang="0">
                <a:pos x="connsiteX4909" y="connsiteY4909"/>
              </a:cxn>
              <a:cxn ang="0">
                <a:pos x="connsiteX4910" y="connsiteY4910"/>
              </a:cxn>
              <a:cxn ang="0">
                <a:pos x="connsiteX4911" y="connsiteY4911"/>
              </a:cxn>
              <a:cxn ang="0">
                <a:pos x="connsiteX4912" y="connsiteY4912"/>
              </a:cxn>
              <a:cxn ang="0">
                <a:pos x="connsiteX4913" y="connsiteY4913"/>
              </a:cxn>
              <a:cxn ang="0">
                <a:pos x="connsiteX4914" y="connsiteY4914"/>
              </a:cxn>
              <a:cxn ang="0">
                <a:pos x="connsiteX4915" y="connsiteY4915"/>
              </a:cxn>
              <a:cxn ang="0">
                <a:pos x="connsiteX4916" y="connsiteY4916"/>
              </a:cxn>
              <a:cxn ang="0">
                <a:pos x="connsiteX4917" y="connsiteY4917"/>
              </a:cxn>
              <a:cxn ang="0">
                <a:pos x="connsiteX4918" y="connsiteY4918"/>
              </a:cxn>
              <a:cxn ang="0">
                <a:pos x="connsiteX4919" y="connsiteY4919"/>
              </a:cxn>
              <a:cxn ang="0">
                <a:pos x="connsiteX4920" y="connsiteY4920"/>
              </a:cxn>
              <a:cxn ang="0">
                <a:pos x="connsiteX4921" y="connsiteY4921"/>
              </a:cxn>
              <a:cxn ang="0">
                <a:pos x="connsiteX4922" y="connsiteY4922"/>
              </a:cxn>
              <a:cxn ang="0">
                <a:pos x="connsiteX4923" y="connsiteY4923"/>
              </a:cxn>
              <a:cxn ang="0">
                <a:pos x="connsiteX4924" y="connsiteY4924"/>
              </a:cxn>
              <a:cxn ang="0">
                <a:pos x="connsiteX4925" y="connsiteY4925"/>
              </a:cxn>
              <a:cxn ang="0">
                <a:pos x="connsiteX4926" y="connsiteY4926"/>
              </a:cxn>
              <a:cxn ang="0">
                <a:pos x="connsiteX4927" y="connsiteY4927"/>
              </a:cxn>
              <a:cxn ang="0">
                <a:pos x="connsiteX4928" y="connsiteY4928"/>
              </a:cxn>
              <a:cxn ang="0">
                <a:pos x="connsiteX4929" y="connsiteY4929"/>
              </a:cxn>
              <a:cxn ang="0">
                <a:pos x="connsiteX4930" y="connsiteY4930"/>
              </a:cxn>
              <a:cxn ang="0">
                <a:pos x="connsiteX4931" y="connsiteY4931"/>
              </a:cxn>
              <a:cxn ang="0">
                <a:pos x="connsiteX4932" y="connsiteY4932"/>
              </a:cxn>
              <a:cxn ang="0">
                <a:pos x="connsiteX4933" y="connsiteY4933"/>
              </a:cxn>
              <a:cxn ang="0">
                <a:pos x="connsiteX4934" y="connsiteY4934"/>
              </a:cxn>
              <a:cxn ang="0">
                <a:pos x="connsiteX4935" y="connsiteY4935"/>
              </a:cxn>
              <a:cxn ang="0">
                <a:pos x="connsiteX4936" y="connsiteY4936"/>
              </a:cxn>
              <a:cxn ang="0">
                <a:pos x="connsiteX4937" y="connsiteY4937"/>
              </a:cxn>
              <a:cxn ang="0">
                <a:pos x="connsiteX4938" y="connsiteY4938"/>
              </a:cxn>
              <a:cxn ang="0">
                <a:pos x="connsiteX4939" y="connsiteY4939"/>
              </a:cxn>
              <a:cxn ang="0">
                <a:pos x="connsiteX4940" y="connsiteY4940"/>
              </a:cxn>
              <a:cxn ang="0">
                <a:pos x="connsiteX4941" y="connsiteY4941"/>
              </a:cxn>
              <a:cxn ang="0">
                <a:pos x="connsiteX4942" y="connsiteY4942"/>
              </a:cxn>
              <a:cxn ang="0">
                <a:pos x="connsiteX4943" y="connsiteY4943"/>
              </a:cxn>
              <a:cxn ang="0">
                <a:pos x="connsiteX4944" y="connsiteY4944"/>
              </a:cxn>
              <a:cxn ang="0">
                <a:pos x="connsiteX4945" y="connsiteY4945"/>
              </a:cxn>
              <a:cxn ang="0">
                <a:pos x="connsiteX4946" y="connsiteY4946"/>
              </a:cxn>
              <a:cxn ang="0">
                <a:pos x="connsiteX4947" y="connsiteY4947"/>
              </a:cxn>
              <a:cxn ang="0">
                <a:pos x="connsiteX4948" y="connsiteY4948"/>
              </a:cxn>
              <a:cxn ang="0">
                <a:pos x="connsiteX4949" y="connsiteY4949"/>
              </a:cxn>
              <a:cxn ang="0">
                <a:pos x="connsiteX4950" y="connsiteY4950"/>
              </a:cxn>
              <a:cxn ang="0">
                <a:pos x="connsiteX4951" y="connsiteY4951"/>
              </a:cxn>
              <a:cxn ang="0">
                <a:pos x="connsiteX4952" y="connsiteY4952"/>
              </a:cxn>
              <a:cxn ang="0">
                <a:pos x="connsiteX4953" y="connsiteY4953"/>
              </a:cxn>
              <a:cxn ang="0">
                <a:pos x="connsiteX4954" y="connsiteY4954"/>
              </a:cxn>
              <a:cxn ang="0">
                <a:pos x="connsiteX4955" y="connsiteY4955"/>
              </a:cxn>
              <a:cxn ang="0">
                <a:pos x="connsiteX4956" y="connsiteY4956"/>
              </a:cxn>
              <a:cxn ang="0">
                <a:pos x="connsiteX4957" y="connsiteY4957"/>
              </a:cxn>
              <a:cxn ang="0">
                <a:pos x="connsiteX4958" y="connsiteY4958"/>
              </a:cxn>
              <a:cxn ang="0">
                <a:pos x="connsiteX4959" y="connsiteY4959"/>
              </a:cxn>
              <a:cxn ang="0">
                <a:pos x="connsiteX4960" y="connsiteY4960"/>
              </a:cxn>
              <a:cxn ang="0">
                <a:pos x="connsiteX4961" y="connsiteY4961"/>
              </a:cxn>
              <a:cxn ang="0">
                <a:pos x="connsiteX4962" y="connsiteY4962"/>
              </a:cxn>
              <a:cxn ang="0">
                <a:pos x="connsiteX4963" y="connsiteY4963"/>
              </a:cxn>
              <a:cxn ang="0">
                <a:pos x="connsiteX4964" y="connsiteY4964"/>
              </a:cxn>
              <a:cxn ang="0">
                <a:pos x="connsiteX4965" y="connsiteY4965"/>
              </a:cxn>
              <a:cxn ang="0">
                <a:pos x="connsiteX4966" y="connsiteY4966"/>
              </a:cxn>
              <a:cxn ang="0">
                <a:pos x="connsiteX4967" y="connsiteY4967"/>
              </a:cxn>
              <a:cxn ang="0">
                <a:pos x="connsiteX4968" y="connsiteY4968"/>
              </a:cxn>
              <a:cxn ang="0">
                <a:pos x="connsiteX4969" y="connsiteY4969"/>
              </a:cxn>
              <a:cxn ang="0">
                <a:pos x="connsiteX4970" y="connsiteY4970"/>
              </a:cxn>
              <a:cxn ang="0">
                <a:pos x="connsiteX4971" y="connsiteY4971"/>
              </a:cxn>
              <a:cxn ang="0">
                <a:pos x="connsiteX4972" y="connsiteY4972"/>
              </a:cxn>
              <a:cxn ang="0">
                <a:pos x="connsiteX4973" y="connsiteY4973"/>
              </a:cxn>
              <a:cxn ang="0">
                <a:pos x="connsiteX4974" y="connsiteY4974"/>
              </a:cxn>
              <a:cxn ang="0">
                <a:pos x="connsiteX4975" y="connsiteY4975"/>
              </a:cxn>
              <a:cxn ang="0">
                <a:pos x="connsiteX4976" y="connsiteY4976"/>
              </a:cxn>
              <a:cxn ang="0">
                <a:pos x="connsiteX4977" y="connsiteY4977"/>
              </a:cxn>
              <a:cxn ang="0">
                <a:pos x="connsiteX4978" y="connsiteY4978"/>
              </a:cxn>
              <a:cxn ang="0">
                <a:pos x="connsiteX4979" y="connsiteY4979"/>
              </a:cxn>
              <a:cxn ang="0">
                <a:pos x="connsiteX4980" y="connsiteY4980"/>
              </a:cxn>
              <a:cxn ang="0">
                <a:pos x="connsiteX4981" y="connsiteY4981"/>
              </a:cxn>
              <a:cxn ang="0">
                <a:pos x="connsiteX4982" y="connsiteY4982"/>
              </a:cxn>
              <a:cxn ang="0">
                <a:pos x="connsiteX4983" y="connsiteY4983"/>
              </a:cxn>
              <a:cxn ang="0">
                <a:pos x="connsiteX4984" y="connsiteY4984"/>
              </a:cxn>
              <a:cxn ang="0">
                <a:pos x="connsiteX4985" y="connsiteY4985"/>
              </a:cxn>
              <a:cxn ang="0">
                <a:pos x="connsiteX4986" y="connsiteY4986"/>
              </a:cxn>
              <a:cxn ang="0">
                <a:pos x="connsiteX4987" y="connsiteY4987"/>
              </a:cxn>
              <a:cxn ang="0">
                <a:pos x="connsiteX4988" y="connsiteY4988"/>
              </a:cxn>
              <a:cxn ang="0">
                <a:pos x="connsiteX4989" y="connsiteY4989"/>
              </a:cxn>
              <a:cxn ang="0">
                <a:pos x="connsiteX4990" y="connsiteY4990"/>
              </a:cxn>
              <a:cxn ang="0">
                <a:pos x="connsiteX4991" y="connsiteY4991"/>
              </a:cxn>
              <a:cxn ang="0">
                <a:pos x="connsiteX4992" y="connsiteY4992"/>
              </a:cxn>
              <a:cxn ang="0">
                <a:pos x="connsiteX4993" y="connsiteY4993"/>
              </a:cxn>
              <a:cxn ang="0">
                <a:pos x="connsiteX4994" y="connsiteY4994"/>
              </a:cxn>
              <a:cxn ang="0">
                <a:pos x="connsiteX4995" y="connsiteY4995"/>
              </a:cxn>
              <a:cxn ang="0">
                <a:pos x="connsiteX4996" y="connsiteY4996"/>
              </a:cxn>
              <a:cxn ang="0">
                <a:pos x="connsiteX4997" y="connsiteY4997"/>
              </a:cxn>
              <a:cxn ang="0">
                <a:pos x="connsiteX4998" y="connsiteY4998"/>
              </a:cxn>
              <a:cxn ang="0">
                <a:pos x="connsiteX4999" y="connsiteY4999"/>
              </a:cxn>
              <a:cxn ang="0">
                <a:pos x="connsiteX5000" y="connsiteY5000"/>
              </a:cxn>
              <a:cxn ang="0">
                <a:pos x="connsiteX5001" y="connsiteY5001"/>
              </a:cxn>
              <a:cxn ang="0">
                <a:pos x="connsiteX5002" y="connsiteY5002"/>
              </a:cxn>
              <a:cxn ang="0">
                <a:pos x="connsiteX5003" y="connsiteY5003"/>
              </a:cxn>
              <a:cxn ang="0">
                <a:pos x="connsiteX5004" y="connsiteY5004"/>
              </a:cxn>
              <a:cxn ang="0">
                <a:pos x="connsiteX5005" y="connsiteY5005"/>
              </a:cxn>
              <a:cxn ang="0">
                <a:pos x="connsiteX5006" y="connsiteY5006"/>
              </a:cxn>
              <a:cxn ang="0">
                <a:pos x="connsiteX5007" y="connsiteY5007"/>
              </a:cxn>
              <a:cxn ang="0">
                <a:pos x="connsiteX5008" y="connsiteY5008"/>
              </a:cxn>
              <a:cxn ang="0">
                <a:pos x="connsiteX5009" y="connsiteY5009"/>
              </a:cxn>
              <a:cxn ang="0">
                <a:pos x="connsiteX5010" y="connsiteY5010"/>
              </a:cxn>
              <a:cxn ang="0">
                <a:pos x="connsiteX5011" y="connsiteY5011"/>
              </a:cxn>
              <a:cxn ang="0">
                <a:pos x="connsiteX5012" y="connsiteY5012"/>
              </a:cxn>
              <a:cxn ang="0">
                <a:pos x="connsiteX5013" y="connsiteY5013"/>
              </a:cxn>
              <a:cxn ang="0">
                <a:pos x="connsiteX5014" y="connsiteY5014"/>
              </a:cxn>
              <a:cxn ang="0">
                <a:pos x="connsiteX5015" y="connsiteY5015"/>
              </a:cxn>
              <a:cxn ang="0">
                <a:pos x="connsiteX5016" y="connsiteY5016"/>
              </a:cxn>
              <a:cxn ang="0">
                <a:pos x="connsiteX5017" y="connsiteY5017"/>
              </a:cxn>
              <a:cxn ang="0">
                <a:pos x="connsiteX5018" y="connsiteY5018"/>
              </a:cxn>
              <a:cxn ang="0">
                <a:pos x="connsiteX5019" y="connsiteY5019"/>
              </a:cxn>
              <a:cxn ang="0">
                <a:pos x="connsiteX5020" y="connsiteY5020"/>
              </a:cxn>
              <a:cxn ang="0">
                <a:pos x="connsiteX5021" y="connsiteY5021"/>
              </a:cxn>
              <a:cxn ang="0">
                <a:pos x="connsiteX5022" y="connsiteY5022"/>
              </a:cxn>
              <a:cxn ang="0">
                <a:pos x="connsiteX5023" y="connsiteY5023"/>
              </a:cxn>
              <a:cxn ang="0">
                <a:pos x="connsiteX5024" y="connsiteY5024"/>
              </a:cxn>
              <a:cxn ang="0">
                <a:pos x="connsiteX5025" y="connsiteY5025"/>
              </a:cxn>
              <a:cxn ang="0">
                <a:pos x="connsiteX5026" y="connsiteY5026"/>
              </a:cxn>
              <a:cxn ang="0">
                <a:pos x="connsiteX5027" y="connsiteY5027"/>
              </a:cxn>
              <a:cxn ang="0">
                <a:pos x="connsiteX5028" y="connsiteY5028"/>
              </a:cxn>
              <a:cxn ang="0">
                <a:pos x="connsiteX5029" y="connsiteY5029"/>
              </a:cxn>
              <a:cxn ang="0">
                <a:pos x="connsiteX5030" y="connsiteY5030"/>
              </a:cxn>
              <a:cxn ang="0">
                <a:pos x="connsiteX5031" y="connsiteY5031"/>
              </a:cxn>
              <a:cxn ang="0">
                <a:pos x="connsiteX5032" y="connsiteY5032"/>
              </a:cxn>
              <a:cxn ang="0">
                <a:pos x="connsiteX5033" y="connsiteY5033"/>
              </a:cxn>
              <a:cxn ang="0">
                <a:pos x="connsiteX5034" y="connsiteY5034"/>
              </a:cxn>
              <a:cxn ang="0">
                <a:pos x="connsiteX5035" y="connsiteY5035"/>
              </a:cxn>
              <a:cxn ang="0">
                <a:pos x="connsiteX5036" y="connsiteY5036"/>
              </a:cxn>
              <a:cxn ang="0">
                <a:pos x="connsiteX5037" y="connsiteY5037"/>
              </a:cxn>
              <a:cxn ang="0">
                <a:pos x="connsiteX5038" y="connsiteY5038"/>
              </a:cxn>
              <a:cxn ang="0">
                <a:pos x="connsiteX5039" y="connsiteY5039"/>
              </a:cxn>
              <a:cxn ang="0">
                <a:pos x="connsiteX5040" y="connsiteY5040"/>
              </a:cxn>
              <a:cxn ang="0">
                <a:pos x="connsiteX5041" y="connsiteY5041"/>
              </a:cxn>
              <a:cxn ang="0">
                <a:pos x="connsiteX5042" y="connsiteY5042"/>
              </a:cxn>
              <a:cxn ang="0">
                <a:pos x="connsiteX5043" y="connsiteY5043"/>
              </a:cxn>
              <a:cxn ang="0">
                <a:pos x="connsiteX5044" y="connsiteY5044"/>
              </a:cxn>
              <a:cxn ang="0">
                <a:pos x="connsiteX5045" y="connsiteY5045"/>
              </a:cxn>
              <a:cxn ang="0">
                <a:pos x="connsiteX5046" y="connsiteY5046"/>
              </a:cxn>
              <a:cxn ang="0">
                <a:pos x="connsiteX5047" y="connsiteY5047"/>
              </a:cxn>
              <a:cxn ang="0">
                <a:pos x="connsiteX5048" y="connsiteY5048"/>
              </a:cxn>
              <a:cxn ang="0">
                <a:pos x="connsiteX5049" y="connsiteY5049"/>
              </a:cxn>
              <a:cxn ang="0">
                <a:pos x="connsiteX5050" y="connsiteY5050"/>
              </a:cxn>
              <a:cxn ang="0">
                <a:pos x="connsiteX5051" y="connsiteY5051"/>
              </a:cxn>
              <a:cxn ang="0">
                <a:pos x="connsiteX5052" y="connsiteY5052"/>
              </a:cxn>
              <a:cxn ang="0">
                <a:pos x="connsiteX5053" y="connsiteY5053"/>
              </a:cxn>
              <a:cxn ang="0">
                <a:pos x="connsiteX5054" y="connsiteY5054"/>
              </a:cxn>
              <a:cxn ang="0">
                <a:pos x="connsiteX5055" y="connsiteY5055"/>
              </a:cxn>
              <a:cxn ang="0">
                <a:pos x="connsiteX5056" y="connsiteY5056"/>
              </a:cxn>
              <a:cxn ang="0">
                <a:pos x="connsiteX5057" y="connsiteY5057"/>
              </a:cxn>
              <a:cxn ang="0">
                <a:pos x="connsiteX5058" y="connsiteY5058"/>
              </a:cxn>
              <a:cxn ang="0">
                <a:pos x="connsiteX5059" y="connsiteY5059"/>
              </a:cxn>
              <a:cxn ang="0">
                <a:pos x="connsiteX5060" y="connsiteY5060"/>
              </a:cxn>
              <a:cxn ang="0">
                <a:pos x="connsiteX5061" y="connsiteY5061"/>
              </a:cxn>
              <a:cxn ang="0">
                <a:pos x="connsiteX5062" y="connsiteY5062"/>
              </a:cxn>
              <a:cxn ang="0">
                <a:pos x="connsiteX5063" y="connsiteY5063"/>
              </a:cxn>
              <a:cxn ang="0">
                <a:pos x="connsiteX5064" y="connsiteY5064"/>
              </a:cxn>
              <a:cxn ang="0">
                <a:pos x="connsiteX5065" y="connsiteY5065"/>
              </a:cxn>
              <a:cxn ang="0">
                <a:pos x="connsiteX5066" y="connsiteY5066"/>
              </a:cxn>
              <a:cxn ang="0">
                <a:pos x="connsiteX5067" y="connsiteY5067"/>
              </a:cxn>
              <a:cxn ang="0">
                <a:pos x="connsiteX5068" y="connsiteY5068"/>
              </a:cxn>
              <a:cxn ang="0">
                <a:pos x="connsiteX5069" y="connsiteY5069"/>
              </a:cxn>
              <a:cxn ang="0">
                <a:pos x="connsiteX5070" y="connsiteY5070"/>
              </a:cxn>
              <a:cxn ang="0">
                <a:pos x="connsiteX5071" y="connsiteY5071"/>
              </a:cxn>
              <a:cxn ang="0">
                <a:pos x="connsiteX5072" y="connsiteY5072"/>
              </a:cxn>
              <a:cxn ang="0">
                <a:pos x="connsiteX5073" y="connsiteY5073"/>
              </a:cxn>
              <a:cxn ang="0">
                <a:pos x="connsiteX5074" y="connsiteY5074"/>
              </a:cxn>
              <a:cxn ang="0">
                <a:pos x="connsiteX5075" y="connsiteY5075"/>
              </a:cxn>
              <a:cxn ang="0">
                <a:pos x="connsiteX5076" y="connsiteY5076"/>
              </a:cxn>
              <a:cxn ang="0">
                <a:pos x="connsiteX5077" y="connsiteY5077"/>
              </a:cxn>
              <a:cxn ang="0">
                <a:pos x="connsiteX5078" y="connsiteY5078"/>
              </a:cxn>
              <a:cxn ang="0">
                <a:pos x="connsiteX5079" y="connsiteY5079"/>
              </a:cxn>
              <a:cxn ang="0">
                <a:pos x="connsiteX5080" y="connsiteY5080"/>
              </a:cxn>
              <a:cxn ang="0">
                <a:pos x="connsiteX5081" y="connsiteY5081"/>
              </a:cxn>
              <a:cxn ang="0">
                <a:pos x="connsiteX5082" y="connsiteY5082"/>
              </a:cxn>
              <a:cxn ang="0">
                <a:pos x="connsiteX5083" y="connsiteY5083"/>
              </a:cxn>
              <a:cxn ang="0">
                <a:pos x="connsiteX5084" y="connsiteY5084"/>
              </a:cxn>
              <a:cxn ang="0">
                <a:pos x="connsiteX5085" y="connsiteY5085"/>
              </a:cxn>
              <a:cxn ang="0">
                <a:pos x="connsiteX5086" y="connsiteY5086"/>
              </a:cxn>
              <a:cxn ang="0">
                <a:pos x="connsiteX5087" y="connsiteY5087"/>
              </a:cxn>
              <a:cxn ang="0">
                <a:pos x="connsiteX5088" y="connsiteY5088"/>
              </a:cxn>
              <a:cxn ang="0">
                <a:pos x="connsiteX5089" y="connsiteY5089"/>
              </a:cxn>
              <a:cxn ang="0">
                <a:pos x="connsiteX5090" y="connsiteY5090"/>
              </a:cxn>
              <a:cxn ang="0">
                <a:pos x="connsiteX5091" y="connsiteY5091"/>
              </a:cxn>
              <a:cxn ang="0">
                <a:pos x="connsiteX5092" y="connsiteY5092"/>
              </a:cxn>
              <a:cxn ang="0">
                <a:pos x="connsiteX5093" y="connsiteY5093"/>
              </a:cxn>
              <a:cxn ang="0">
                <a:pos x="connsiteX5094" y="connsiteY5094"/>
              </a:cxn>
              <a:cxn ang="0">
                <a:pos x="connsiteX5095" y="connsiteY5095"/>
              </a:cxn>
              <a:cxn ang="0">
                <a:pos x="connsiteX5096" y="connsiteY5096"/>
              </a:cxn>
              <a:cxn ang="0">
                <a:pos x="connsiteX5097" y="connsiteY5097"/>
              </a:cxn>
              <a:cxn ang="0">
                <a:pos x="connsiteX5098" y="connsiteY5098"/>
              </a:cxn>
              <a:cxn ang="0">
                <a:pos x="connsiteX5099" y="connsiteY5099"/>
              </a:cxn>
              <a:cxn ang="0">
                <a:pos x="connsiteX5100" y="connsiteY5100"/>
              </a:cxn>
              <a:cxn ang="0">
                <a:pos x="connsiteX5101" y="connsiteY5101"/>
              </a:cxn>
              <a:cxn ang="0">
                <a:pos x="connsiteX5102" y="connsiteY5102"/>
              </a:cxn>
              <a:cxn ang="0">
                <a:pos x="connsiteX5103" y="connsiteY5103"/>
              </a:cxn>
              <a:cxn ang="0">
                <a:pos x="connsiteX5104" y="connsiteY5104"/>
              </a:cxn>
              <a:cxn ang="0">
                <a:pos x="connsiteX5105" y="connsiteY5105"/>
              </a:cxn>
              <a:cxn ang="0">
                <a:pos x="connsiteX5106" y="connsiteY5106"/>
              </a:cxn>
              <a:cxn ang="0">
                <a:pos x="connsiteX5107" y="connsiteY5107"/>
              </a:cxn>
              <a:cxn ang="0">
                <a:pos x="connsiteX5108" y="connsiteY5108"/>
              </a:cxn>
              <a:cxn ang="0">
                <a:pos x="connsiteX5109" y="connsiteY5109"/>
              </a:cxn>
              <a:cxn ang="0">
                <a:pos x="connsiteX5110" y="connsiteY5110"/>
              </a:cxn>
              <a:cxn ang="0">
                <a:pos x="connsiteX5111" y="connsiteY5111"/>
              </a:cxn>
              <a:cxn ang="0">
                <a:pos x="connsiteX5112" y="connsiteY5112"/>
              </a:cxn>
              <a:cxn ang="0">
                <a:pos x="connsiteX5113" y="connsiteY5113"/>
              </a:cxn>
              <a:cxn ang="0">
                <a:pos x="connsiteX5114" y="connsiteY5114"/>
              </a:cxn>
              <a:cxn ang="0">
                <a:pos x="connsiteX5115" y="connsiteY5115"/>
              </a:cxn>
              <a:cxn ang="0">
                <a:pos x="connsiteX5116" y="connsiteY5116"/>
              </a:cxn>
              <a:cxn ang="0">
                <a:pos x="connsiteX5117" y="connsiteY5117"/>
              </a:cxn>
              <a:cxn ang="0">
                <a:pos x="connsiteX5118" y="connsiteY5118"/>
              </a:cxn>
              <a:cxn ang="0">
                <a:pos x="connsiteX5119" y="connsiteY5119"/>
              </a:cxn>
              <a:cxn ang="0">
                <a:pos x="connsiteX5120" y="connsiteY5120"/>
              </a:cxn>
              <a:cxn ang="0">
                <a:pos x="connsiteX5121" y="connsiteY5121"/>
              </a:cxn>
              <a:cxn ang="0">
                <a:pos x="connsiteX5122" y="connsiteY5122"/>
              </a:cxn>
              <a:cxn ang="0">
                <a:pos x="connsiteX5123" y="connsiteY5123"/>
              </a:cxn>
              <a:cxn ang="0">
                <a:pos x="connsiteX5124" y="connsiteY5124"/>
              </a:cxn>
              <a:cxn ang="0">
                <a:pos x="connsiteX5125" y="connsiteY5125"/>
              </a:cxn>
              <a:cxn ang="0">
                <a:pos x="connsiteX5126" y="connsiteY5126"/>
              </a:cxn>
              <a:cxn ang="0">
                <a:pos x="connsiteX5127" y="connsiteY5127"/>
              </a:cxn>
              <a:cxn ang="0">
                <a:pos x="connsiteX5128" y="connsiteY5128"/>
              </a:cxn>
              <a:cxn ang="0">
                <a:pos x="connsiteX5129" y="connsiteY5129"/>
              </a:cxn>
              <a:cxn ang="0">
                <a:pos x="connsiteX5130" y="connsiteY5130"/>
              </a:cxn>
              <a:cxn ang="0">
                <a:pos x="connsiteX5131" y="connsiteY5131"/>
              </a:cxn>
              <a:cxn ang="0">
                <a:pos x="connsiteX5132" y="connsiteY5132"/>
              </a:cxn>
              <a:cxn ang="0">
                <a:pos x="connsiteX5133" y="connsiteY5133"/>
              </a:cxn>
              <a:cxn ang="0">
                <a:pos x="connsiteX5134" y="connsiteY5134"/>
              </a:cxn>
              <a:cxn ang="0">
                <a:pos x="connsiteX5135" y="connsiteY5135"/>
              </a:cxn>
              <a:cxn ang="0">
                <a:pos x="connsiteX5136" y="connsiteY5136"/>
              </a:cxn>
              <a:cxn ang="0">
                <a:pos x="connsiteX5137" y="connsiteY5137"/>
              </a:cxn>
              <a:cxn ang="0">
                <a:pos x="connsiteX5138" y="connsiteY5138"/>
              </a:cxn>
              <a:cxn ang="0">
                <a:pos x="connsiteX5139" y="connsiteY5139"/>
              </a:cxn>
              <a:cxn ang="0">
                <a:pos x="connsiteX5140" y="connsiteY5140"/>
              </a:cxn>
              <a:cxn ang="0">
                <a:pos x="connsiteX5141" y="connsiteY5141"/>
              </a:cxn>
              <a:cxn ang="0">
                <a:pos x="connsiteX5142" y="connsiteY5142"/>
              </a:cxn>
              <a:cxn ang="0">
                <a:pos x="connsiteX5143" y="connsiteY5143"/>
              </a:cxn>
              <a:cxn ang="0">
                <a:pos x="connsiteX5144" y="connsiteY5144"/>
              </a:cxn>
              <a:cxn ang="0">
                <a:pos x="connsiteX5145" y="connsiteY5145"/>
              </a:cxn>
              <a:cxn ang="0">
                <a:pos x="connsiteX5146" y="connsiteY5146"/>
              </a:cxn>
              <a:cxn ang="0">
                <a:pos x="connsiteX5147" y="connsiteY5147"/>
              </a:cxn>
              <a:cxn ang="0">
                <a:pos x="connsiteX5148" y="connsiteY5148"/>
              </a:cxn>
              <a:cxn ang="0">
                <a:pos x="connsiteX5149" y="connsiteY5149"/>
              </a:cxn>
              <a:cxn ang="0">
                <a:pos x="connsiteX5150" y="connsiteY5150"/>
              </a:cxn>
              <a:cxn ang="0">
                <a:pos x="connsiteX5151" y="connsiteY5151"/>
              </a:cxn>
              <a:cxn ang="0">
                <a:pos x="connsiteX5152" y="connsiteY5152"/>
              </a:cxn>
              <a:cxn ang="0">
                <a:pos x="connsiteX5153" y="connsiteY5153"/>
              </a:cxn>
              <a:cxn ang="0">
                <a:pos x="connsiteX5154" y="connsiteY5154"/>
              </a:cxn>
              <a:cxn ang="0">
                <a:pos x="connsiteX5155" y="connsiteY5155"/>
              </a:cxn>
              <a:cxn ang="0">
                <a:pos x="connsiteX5156" y="connsiteY5156"/>
              </a:cxn>
              <a:cxn ang="0">
                <a:pos x="connsiteX5157" y="connsiteY5157"/>
              </a:cxn>
              <a:cxn ang="0">
                <a:pos x="connsiteX5158" y="connsiteY5158"/>
              </a:cxn>
              <a:cxn ang="0">
                <a:pos x="connsiteX5159" y="connsiteY5159"/>
              </a:cxn>
              <a:cxn ang="0">
                <a:pos x="connsiteX5160" y="connsiteY5160"/>
              </a:cxn>
              <a:cxn ang="0">
                <a:pos x="connsiteX5161" y="connsiteY5161"/>
              </a:cxn>
              <a:cxn ang="0">
                <a:pos x="connsiteX5162" y="connsiteY5162"/>
              </a:cxn>
              <a:cxn ang="0">
                <a:pos x="connsiteX5163" y="connsiteY5163"/>
              </a:cxn>
              <a:cxn ang="0">
                <a:pos x="connsiteX5164" y="connsiteY5164"/>
              </a:cxn>
              <a:cxn ang="0">
                <a:pos x="connsiteX5165" y="connsiteY5165"/>
              </a:cxn>
              <a:cxn ang="0">
                <a:pos x="connsiteX5166" y="connsiteY5166"/>
              </a:cxn>
              <a:cxn ang="0">
                <a:pos x="connsiteX5167" y="connsiteY5167"/>
              </a:cxn>
              <a:cxn ang="0">
                <a:pos x="connsiteX5168" y="connsiteY5168"/>
              </a:cxn>
              <a:cxn ang="0">
                <a:pos x="connsiteX5169" y="connsiteY5169"/>
              </a:cxn>
              <a:cxn ang="0">
                <a:pos x="connsiteX5170" y="connsiteY5170"/>
              </a:cxn>
              <a:cxn ang="0">
                <a:pos x="connsiteX5171" y="connsiteY5171"/>
              </a:cxn>
              <a:cxn ang="0">
                <a:pos x="connsiteX5172" y="connsiteY5172"/>
              </a:cxn>
              <a:cxn ang="0">
                <a:pos x="connsiteX5173" y="connsiteY5173"/>
              </a:cxn>
              <a:cxn ang="0">
                <a:pos x="connsiteX5174" y="connsiteY5174"/>
              </a:cxn>
              <a:cxn ang="0">
                <a:pos x="connsiteX5175" y="connsiteY5175"/>
              </a:cxn>
              <a:cxn ang="0">
                <a:pos x="connsiteX5176" y="connsiteY5176"/>
              </a:cxn>
              <a:cxn ang="0">
                <a:pos x="connsiteX5177" y="connsiteY5177"/>
              </a:cxn>
              <a:cxn ang="0">
                <a:pos x="connsiteX5178" y="connsiteY5178"/>
              </a:cxn>
              <a:cxn ang="0">
                <a:pos x="connsiteX5179" y="connsiteY5179"/>
              </a:cxn>
              <a:cxn ang="0">
                <a:pos x="connsiteX5180" y="connsiteY5180"/>
              </a:cxn>
              <a:cxn ang="0">
                <a:pos x="connsiteX5181" y="connsiteY5181"/>
              </a:cxn>
              <a:cxn ang="0">
                <a:pos x="connsiteX5182" y="connsiteY5182"/>
              </a:cxn>
              <a:cxn ang="0">
                <a:pos x="connsiteX5183" y="connsiteY5183"/>
              </a:cxn>
              <a:cxn ang="0">
                <a:pos x="connsiteX5184" y="connsiteY5184"/>
              </a:cxn>
              <a:cxn ang="0">
                <a:pos x="connsiteX5185" y="connsiteY5185"/>
              </a:cxn>
              <a:cxn ang="0">
                <a:pos x="connsiteX5186" y="connsiteY5186"/>
              </a:cxn>
              <a:cxn ang="0">
                <a:pos x="connsiteX5187" y="connsiteY5187"/>
              </a:cxn>
              <a:cxn ang="0">
                <a:pos x="connsiteX5188" y="connsiteY5188"/>
              </a:cxn>
              <a:cxn ang="0">
                <a:pos x="connsiteX5189" y="connsiteY5189"/>
              </a:cxn>
              <a:cxn ang="0">
                <a:pos x="connsiteX5190" y="connsiteY5190"/>
              </a:cxn>
              <a:cxn ang="0">
                <a:pos x="connsiteX5191" y="connsiteY5191"/>
              </a:cxn>
              <a:cxn ang="0">
                <a:pos x="connsiteX5192" y="connsiteY5192"/>
              </a:cxn>
              <a:cxn ang="0">
                <a:pos x="connsiteX5193" y="connsiteY5193"/>
              </a:cxn>
              <a:cxn ang="0">
                <a:pos x="connsiteX5194" y="connsiteY5194"/>
              </a:cxn>
              <a:cxn ang="0">
                <a:pos x="connsiteX5195" y="connsiteY5195"/>
              </a:cxn>
              <a:cxn ang="0">
                <a:pos x="connsiteX5196" y="connsiteY5196"/>
              </a:cxn>
              <a:cxn ang="0">
                <a:pos x="connsiteX5197" y="connsiteY5197"/>
              </a:cxn>
              <a:cxn ang="0">
                <a:pos x="connsiteX5198" y="connsiteY5198"/>
              </a:cxn>
              <a:cxn ang="0">
                <a:pos x="connsiteX5199" y="connsiteY5199"/>
              </a:cxn>
              <a:cxn ang="0">
                <a:pos x="connsiteX5200" y="connsiteY5200"/>
              </a:cxn>
              <a:cxn ang="0">
                <a:pos x="connsiteX5201" y="connsiteY5201"/>
              </a:cxn>
              <a:cxn ang="0">
                <a:pos x="connsiteX5202" y="connsiteY5202"/>
              </a:cxn>
              <a:cxn ang="0">
                <a:pos x="connsiteX5203" y="connsiteY5203"/>
              </a:cxn>
              <a:cxn ang="0">
                <a:pos x="connsiteX5204" y="connsiteY5204"/>
              </a:cxn>
              <a:cxn ang="0">
                <a:pos x="connsiteX5205" y="connsiteY5205"/>
              </a:cxn>
              <a:cxn ang="0">
                <a:pos x="connsiteX5206" y="connsiteY5206"/>
              </a:cxn>
              <a:cxn ang="0">
                <a:pos x="connsiteX5207" y="connsiteY5207"/>
              </a:cxn>
              <a:cxn ang="0">
                <a:pos x="connsiteX5208" y="connsiteY5208"/>
              </a:cxn>
              <a:cxn ang="0">
                <a:pos x="connsiteX5209" y="connsiteY5209"/>
              </a:cxn>
              <a:cxn ang="0">
                <a:pos x="connsiteX5210" y="connsiteY5210"/>
              </a:cxn>
              <a:cxn ang="0">
                <a:pos x="connsiteX5211" y="connsiteY5211"/>
              </a:cxn>
              <a:cxn ang="0">
                <a:pos x="connsiteX5212" y="connsiteY5212"/>
              </a:cxn>
              <a:cxn ang="0">
                <a:pos x="connsiteX5213" y="connsiteY5213"/>
              </a:cxn>
              <a:cxn ang="0">
                <a:pos x="connsiteX5214" y="connsiteY5214"/>
              </a:cxn>
              <a:cxn ang="0">
                <a:pos x="connsiteX5215" y="connsiteY5215"/>
              </a:cxn>
              <a:cxn ang="0">
                <a:pos x="connsiteX5216" y="connsiteY5216"/>
              </a:cxn>
              <a:cxn ang="0">
                <a:pos x="connsiteX5217" y="connsiteY5217"/>
              </a:cxn>
              <a:cxn ang="0">
                <a:pos x="connsiteX5218" y="connsiteY5218"/>
              </a:cxn>
              <a:cxn ang="0">
                <a:pos x="connsiteX5219" y="connsiteY5219"/>
              </a:cxn>
              <a:cxn ang="0">
                <a:pos x="connsiteX5220" y="connsiteY5220"/>
              </a:cxn>
              <a:cxn ang="0">
                <a:pos x="connsiteX5221" y="connsiteY5221"/>
              </a:cxn>
              <a:cxn ang="0">
                <a:pos x="connsiteX5222" y="connsiteY5222"/>
              </a:cxn>
              <a:cxn ang="0">
                <a:pos x="connsiteX5223" y="connsiteY5223"/>
              </a:cxn>
              <a:cxn ang="0">
                <a:pos x="connsiteX5224" y="connsiteY5224"/>
              </a:cxn>
              <a:cxn ang="0">
                <a:pos x="connsiteX5225" y="connsiteY5225"/>
              </a:cxn>
              <a:cxn ang="0">
                <a:pos x="connsiteX5226" y="connsiteY5226"/>
              </a:cxn>
              <a:cxn ang="0">
                <a:pos x="connsiteX5227" y="connsiteY5227"/>
              </a:cxn>
              <a:cxn ang="0">
                <a:pos x="connsiteX5228" y="connsiteY5228"/>
              </a:cxn>
              <a:cxn ang="0">
                <a:pos x="connsiteX5229" y="connsiteY5229"/>
              </a:cxn>
              <a:cxn ang="0">
                <a:pos x="connsiteX5230" y="connsiteY5230"/>
              </a:cxn>
              <a:cxn ang="0">
                <a:pos x="connsiteX5231" y="connsiteY5231"/>
              </a:cxn>
              <a:cxn ang="0">
                <a:pos x="connsiteX5232" y="connsiteY5232"/>
              </a:cxn>
              <a:cxn ang="0">
                <a:pos x="connsiteX5233" y="connsiteY5233"/>
              </a:cxn>
              <a:cxn ang="0">
                <a:pos x="connsiteX5234" y="connsiteY5234"/>
              </a:cxn>
              <a:cxn ang="0">
                <a:pos x="connsiteX5235" y="connsiteY5235"/>
              </a:cxn>
              <a:cxn ang="0">
                <a:pos x="connsiteX5236" y="connsiteY5236"/>
              </a:cxn>
              <a:cxn ang="0">
                <a:pos x="connsiteX5237" y="connsiteY5237"/>
              </a:cxn>
              <a:cxn ang="0">
                <a:pos x="connsiteX5238" y="connsiteY5238"/>
              </a:cxn>
              <a:cxn ang="0">
                <a:pos x="connsiteX5239" y="connsiteY5239"/>
              </a:cxn>
              <a:cxn ang="0">
                <a:pos x="connsiteX5240" y="connsiteY5240"/>
              </a:cxn>
              <a:cxn ang="0">
                <a:pos x="connsiteX5241" y="connsiteY5241"/>
              </a:cxn>
              <a:cxn ang="0">
                <a:pos x="connsiteX5242" y="connsiteY5242"/>
              </a:cxn>
              <a:cxn ang="0">
                <a:pos x="connsiteX5243" y="connsiteY5243"/>
              </a:cxn>
              <a:cxn ang="0">
                <a:pos x="connsiteX5244" y="connsiteY5244"/>
              </a:cxn>
              <a:cxn ang="0">
                <a:pos x="connsiteX5245" y="connsiteY5245"/>
              </a:cxn>
              <a:cxn ang="0">
                <a:pos x="connsiteX5246" y="connsiteY5246"/>
              </a:cxn>
              <a:cxn ang="0">
                <a:pos x="connsiteX5247" y="connsiteY5247"/>
              </a:cxn>
              <a:cxn ang="0">
                <a:pos x="connsiteX5248" y="connsiteY5248"/>
              </a:cxn>
              <a:cxn ang="0">
                <a:pos x="connsiteX5249" y="connsiteY5249"/>
              </a:cxn>
              <a:cxn ang="0">
                <a:pos x="connsiteX5250" y="connsiteY5250"/>
              </a:cxn>
              <a:cxn ang="0">
                <a:pos x="connsiteX5251" y="connsiteY5251"/>
              </a:cxn>
              <a:cxn ang="0">
                <a:pos x="connsiteX5252" y="connsiteY5252"/>
              </a:cxn>
              <a:cxn ang="0">
                <a:pos x="connsiteX5253" y="connsiteY5253"/>
              </a:cxn>
              <a:cxn ang="0">
                <a:pos x="connsiteX5254" y="connsiteY5254"/>
              </a:cxn>
              <a:cxn ang="0">
                <a:pos x="connsiteX5255" y="connsiteY5255"/>
              </a:cxn>
              <a:cxn ang="0">
                <a:pos x="connsiteX5256" y="connsiteY5256"/>
              </a:cxn>
              <a:cxn ang="0">
                <a:pos x="connsiteX5257" y="connsiteY5257"/>
              </a:cxn>
              <a:cxn ang="0">
                <a:pos x="connsiteX5258" y="connsiteY5258"/>
              </a:cxn>
              <a:cxn ang="0">
                <a:pos x="connsiteX5259" y="connsiteY5259"/>
              </a:cxn>
              <a:cxn ang="0">
                <a:pos x="connsiteX5260" y="connsiteY5260"/>
              </a:cxn>
              <a:cxn ang="0">
                <a:pos x="connsiteX5261" y="connsiteY5261"/>
              </a:cxn>
              <a:cxn ang="0">
                <a:pos x="connsiteX5262" y="connsiteY5262"/>
              </a:cxn>
              <a:cxn ang="0">
                <a:pos x="connsiteX5263" y="connsiteY5263"/>
              </a:cxn>
              <a:cxn ang="0">
                <a:pos x="connsiteX5264" y="connsiteY5264"/>
              </a:cxn>
              <a:cxn ang="0">
                <a:pos x="connsiteX5265" y="connsiteY5265"/>
              </a:cxn>
              <a:cxn ang="0">
                <a:pos x="connsiteX5266" y="connsiteY5266"/>
              </a:cxn>
              <a:cxn ang="0">
                <a:pos x="connsiteX5267" y="connsiteY5267"/>
              </a:cxn>
              <a:cxn ang="0">
                <a:pos x="connsiteX5268" y="connsiteY5268"/>
              </a:cxn>
              <a:cxn ang="0">
                <a:pos x="connsiteX5269" y="connsiteY5269"/>
              </a:cxn>
              <a:cxn ang="0">
                <a:pos x="connsiteX5270" y="connsiteY5270"/>
              </a:cxn>
              <a:cxn ang="0">
                <a:pos x="connsiteX5271" y="connsiteY5271"/>
              </a:cxn>
              <a:cxn ang="0">
                <a:pos x="connsiteX5272" y="connsiteY5272"/>
              </a:cxn>
              <a:cxn ang="0">
                <a:pos x="connsiteX5273" y="connsiteY5273"/>
              </a:cxn>
              <a:cxn ang="0">
                <a:pos x="connsiteX5274" y="connsiteY5274"/>
              </a:cxn>
              <a:cxn ang="0">
                <a:pos x="connsiteX5275" y="connsiteY5275"/>
              </a:cxn>
              <a:cxn ang="0">
                <a:pos x="connsiteX5276" y="connsiteY5276"/>
              </a:cxn>
              <a:cxn ang="0">
                <a:pos x="connsiteX5277" y="connsiteY5277"/>
              </a:cxn>
              <a:cxn ang="0">
                <a:pos x="connsiteX5278" y="connsiteY5278"/>
              </a:cxn>
              <a:cxn ang="0">
                <a:pos x="connsiteX5279" y="connsiteY5279"/>
              </a:cxn>
              <a:cxn ang="0">
                <a:pos x="connsiteX5280" y="connsiteY5280"/>
              </a:cxn>
              <a:cxn ang="0">
                <a:pos x="connsiteX5281" y="connsiteY5281"/>
              </a:cxn>
              <a:cxn ang="0">
                <a:pos x="connsiteX5282" y="connsiteY5282"/>
              </a:cxn>
              <a:cxn ang="0">
                <a:pos x="connsiteX5283" y="connsiteY5283"/>
              </a:cxn>
              <a:cxn ang="0">
                <a:pos x="connsiteX5284" y="connsiteY5284"/>
              </a:cxn>
              <a:cxn ang="0">
                <a:pos x="connsiteX5285" y="connsiteY5285"/>
              </a:cxn>
              <a:cxn ang="0">
                <a:pos x="connsiteX5286" y="connsiteY5286"/>
              </a:cxn>
              <a:cxn ang="0">
                <a:pos x="connsiteX5287" y="connsiteY5287"/>
              </a:cxn>
              <a:cxn ang="0">
                <a:pos x="connsiteX5288" y="connsiteY5288"/>
              </a:cxn>
              <a:cxn ang="0">
                <a:pos x="connsiteX5289" y="connsiteY5289"/>
              </a:cxn>
              <a:cxn ang="0">
                <a:pos x="connsiteX5290" y="connsiteY5290"/>
              </a:cxn>
              <a:cxn ang="0">
                <a:pos x="connsiteX5291" y="connsiteY5291"/>
              </a:cxn>
              <a:cxn ang="0">
                <a:pos x="connsiteX5292" y="connsiteY5292"/>
              </a:cxn>
              <a:cxn ang="0">
                <a:pos x="connsiteX5293" y="connsiteY5293"/>
              </a:cxn>
              <a:cxn ang="0">
                <a:pos x="connsiteX5294" y="connsiteY5294"/>
              </a:cxn>
              <a:cxn ang="0">
                <a:pos x="connsiteX5295" y="connsiteY5295"/>
              </a:cxn>
              <a:cxn ang="0">
                <a:pos x="connsiteX5296" y="connsiteY5296"/>
              </a:cxn>
              <a:cxn ang="0">
                <a:pos x="connsiteX5297" y="connsiteY5297"/>
              </a:cxn>
              <a:cxn ang="0">
                <a:pos x="connsiteX5298" y="connsiteY5298"/>
              </a:cxn>
              <a:cxn ang="0">
                <a:pos x="connsiteX5299" y="connsiteY5299"/>
              </a:cxn>
              <a:cxn ang="0">
                <a:pos x="connsiteX5300" y="connsiteY5300"/>
              </a:cxn>
              <a:cxn ang="0">
                <a:pos x="connsiteX5301" y="connsiteY5301"/>
              </a:cxn>
              <a:cxn ang="0">
                <a:pos x="connsiteX5302" y="connsiteY5302"/>
              </a:cxn>
              <a:cxn ang="0">
                <a:pos x="connsiteX5303" y="connsiteY5303"/>
              </a:cxn>
              <a:cxn ang="0">
                <a:pos x="connsiteX5304" y="connsiteY5304"/>
              </a:cxn>
              <a:cxn ang="0">
                <a:pos x="connsiteX5305" y="connsiteY5305"/>
              </a:cxn>
              <a:cxn ang="0">
                <a:pos x="connsiteX5306" y="connsiteY5306"/>
              </a:cxn>
              <a:cxn ang="0">
                <a:pos x="connsiteX5307" y="connsiteY5307"/>
              </a:cxn>
              <a:cxn ang="0">
                <a:pos x="connsiteX5308" y="connsiteY5308"/>
              </a:cxn>
              <a:cxn ang="0">
                <a:pos x="connsiteX5309" y="connsiteY5309"/>
              </a:cxn>
              <a:cxn ang="0">
                <a:pos x="connsiteX5310" y="connsiteY5310"/>
              </a:cxn>
              <a:cxn ang="0">
                <a:pos x="connsiteX5311" y="connsiteY5311"/>
              </a:cxn>
              <a:cxn ang="0">
                <a:pos x="connsiteX5312" y="connsiteY5312"/>
              </a:cxn>
              <a:cxn ang="0">
                <a:pos x="connsiteX5313" y="connsiteY5313"/>
              </a:cxn>
              <a:cxn ang="0">
                <a:pos x="connsiteX5314" y="connsiteY5314"/>
              </a:cxn>
              <a:cxn ang="0">
                <a:pos x="connsiteX5315" y="connsiteY5315"/>
              </a:cxn>
              <a:cxn ang="0">
                <a:pos x="connsiteX5316" y="connsiteY5316"/>
              </a:cxn>
              <a:cxn ang="0">
                <a:pos x="connsiteX5317" y="connsiteY5317"/>
              </a:cxn>
              <a:cxn ang="0">
                <a:pos x="connsiteX5318" y="connsiteY5318"/>
              </a:cxn>
              <a:cxn ang="0">
                <a:pos x="connsiteX5319" y="connsiteY5319"/>
              </a:cxn>
              <a:cxn ang="0">
                <a:pos x="connsiteX5320" y="connsiteY5320"/>
              </a:cxn>
              <a:cxn ang="0">
                <a:pos x="connsiteX5321" y="connsiteY5321"/>
              </a:cxn>
              <a:cxn ang="0">
                <a:pos x="connsiteX5322" y="connsiteY5322"/>
              </a:cxn>
              <a:cxn ang="0">
                <a:pos x="connsiteX5323" y="connsiteY5323"/>
              </a:cxn>
              <a:cxn ang="0">
                <a:pos x="connsiteX5324" y="connsiteY5324"/>
              </a:cxn>
              <a:cxn ang="0">
                <a:pos x="connsiteX5325" y="connsiteY5325"/>
              </a:cxn>
              <a:cxn ang="0">
                <a:pos x="connsiteX5326" y="connsiteY5326"/>
              </a:cxn>
              <a:cxn ang="0">
                <a:pos x="connsiteX5327" y="connsiteY5327"/>
              </a:cxn>
              <a:cxn ang="0">
                <a:pos x="connsiteX5328" y="connsiteY5328"/>
              </a:cxn>
              <a:cxn ang="0">
                <a:pos x="connsiteX5329" y="connsiteY5329"/>
              </a:cxn>
              <a:cxn ang="0">
                <a:pos x="connsiteX5330" y="connsiteY5330"/>
              </a:cxn>
              <a:cxn ang="0">
                <a:pos x="connsiteX5331" y="connsiteY5331"/>
              </a:cxn>
              <a:cxn ang="0">
                <a:pos x="connsiteX5332" y="connsiteY5332"/>
              </a:cxn>
              <a:cxn ang="0">
                <a:pos x="connsiteX5333" y="connsiteY5333"/>
              </a:cxn>
              <a:cxn ang="0">
                <a:pos x="connsiteX5334" y="connsiteY5334"/>
              </a:cxn>
              <a:cxn ang="0">
                <a:pos x="connsiteX5335" y="connsiteY5335"/>
              </a:cxn>
              <a:cxn ang="0">
                <a:pos x="connsiteX5336" y="connsiteY5336"/>
              </a:cxn>
              <a:cxn ang="0">
                <a:pos x="connsiteX5337" y="connsiteY5337"/>
              </a:cxn>
              <a:cxn ang="0">
                <a:pos x="connsiteX5338" y="connsiteY5338"/>
              </a:cxn>
              <a:cxn ang="0">
                <a:pos x="connsiteX5339" y="connsiteY5339"/>
              </a:cxn>
              <a:cxn ang="0">
                <a:pos x="connsiteX5340" y="connsiteY5340"/>
              </a:cxn>
              <a:cxn ang="0">
                <a:pos x="connsiteX5341" y="connsiteY5341"/>
              </a:cxn>
              <a:cxn ang="0">
                <a:pos x="connsiteX5342" y="connsiteY5342"/>
              </a:cxn>
              <a:cxn ang="0">
                <a:pos x="connsiteX5343" y="connsiteY5343"/>
              </a:cxn>
              <a:cxn ang="0">
                <a:pos x="connsiteX5344" y="connsiteY5344"/>
              </a:cxn>
              <a:cxn ang="0">
                <a:pos x="connsiteX5345" y="connsiteY5345"/>
              </a:cxn>
              <a:cxn ang="0">
                <a:pos x="connsiteX5346" y="connsiteY5346"/>
              </a:cxn>
              <a:cxn ang="0">
                <a:pos x="connsiteX5347" y="connsiteY5347"/>
              </a:cxn>
              <a:cxn ang="0">
                <a:pos x="connsiteX5348" y="connsiteY5348"/>
              </a:cxn>
              <a:cxn ang="0">
                <a:pos x="connsiteX5349" y="connsiteY5349"/>
              </a:cxn>
              <a:cxn ang="0">
                <a:pos x="connsiteX5350" y="connsiteY5350"/>
              </a:cxn>
              <a:cxn ang="0">
                <a:pos x="connsiteX5351" y="connsiteY5351"/>
              </a:cxn>
              <a:cxn ang="0">
                <a:pos x="connsiteX5352" y="connsiteY5352"/>
              </a:cxn>
              <a:cxn ang="0">
                <a:pos x="connsiteX5353" y="connsiteY5353"/>
              </a:cxn>
              <a:cxn ang="0">
                <a:pos x="connsiteX5354" y="connsiteY5354"/>
              </a:cxn>
              <a:cxn ang="0">
                <a:pos x="connsiteX5355" y="connsiteY5355"/>
              </a:cxn>
              <a:cxn ang="0">
                <a:pos x="connsiteX5356" y="connsiteY5356"/>
              </a:cxn>
              <a:cxn ang="0">
                <a:pos x="connsiteX5357" y="connsiteY5357"/>
              </a:cxn>
              <a:cxn ang="0">
                <a:pos x="connsiteX5358" y="connsiteY5358"/>
              </a:cxn>
              <a:cxn ang="0">
                <a:pos x="connsiteX5359" y="connsiteY5359"/>
              </a:cxn>
              <a:cxn ang="0">
                <a:pos x="connsiteX5360" y="connsiteY5360"/>
              </a:cxn>
              <a:cxn ang="0">
                <a:pos x="connsiteX5361" y="connsiteY5361"/>
              </a:cxn>
              <a:cxn ang="0">
                <a:pos x="connsiteX5362" y="connsiteY5362"/>
              </a:cxn>
              <a:cxn ang="0">
                <a:pos x="connsiteX5363" y="connsiteY5363"/>
              </a:cxn>
              <a:cxn ang="0">
                <a:pos x="connsiteX5364" y="connsiteY5364"/>
              </a:cxn>
              <a:cxn ang="0">
                <a:pos x="connsiteX5365" y="connsiteY5365"/>
              </a:cxn>
              <a:cxn ang="0">
                <a:pos x="connsiteX5366" y="connsiteY5366"/>
              </a:cxn>
              <a:cxn ang="0">
                <a:pos x="connsiteX5367" y="connsiteY5367"/>
              </a:cxn>
              <a:cxn ang="0">
                <a:pos x="connsiteX5368" y="connsiteY5368"/>
              </a:cxn>
              <a:cxn ang="0">
                <a:pos x="connsiteX5369" y="connsiteY5369"/>
              </a:cxn>
              <a:cxn ang="0">
                <a:pos x="connsiteX5370" y="connsiteY5370"/>
              </a:cxn>
              <a:cxn ang="0">
                <a:pos x="connsiteX5371" y="connsiteY5371"/>
              </a:cxn>
              <a:cxn ang="0">
                <a:pos x="connsiteX5372" y="connsiteY5372"/>
              </a:cxn>
              <a:cxn ang="0">
                <a:pos x="connsiteX5373" y="connsiteY5373"/>
              </a:cxn>
              <a:cxn ang="0">
                <a:pos x="connsiteX5374" y="connsiteY5374"/>
              </a:cxn>
              <a:cxn ang="0">
                <a:pos x="connsiteX5375" y="connsiteY5375"/>
              </a:cxn>
              <a:cxn ang="0">
                <a:pos x="connsiteX5376" y="connsiteY5376"/>
              </a:cxn>
              <a:cxn ang="0">
                <a:pos x="connsiteX5377" y="connsiteY5377"/>
              </a:cxn>
              <a:cxn ang="0">
                <a:pos x="connsiteX5378" y="connsiteY5378"/>
              </a:cxn>
              <a:cxn ang="0">
                <a:pos x="connsiteX5379" y="connsiteY5379"/>
              </a:cxn>
              <a:cxn ang="0">
                <a:pos x="connsiteX5380" y="connsiteY5380"/>
              </a:cxn>
              <a:cxn ang="0">
                <a:pos x="connsiteX5381" y="connsiteY5381"/>
              </a:cxn>
              <a:cxn ang="0">
                <a:pos x="connsiteX5382" y="connsiteY5382"/>
              </a:cxn>
              <a:cxn ang="0">
                <a:pos x="connsiteX5383" y="connsiteY5383"/>
              </a:cxn>
              <a:cxn ang="0">
                <a:pos x="connsiteX5384" y="connsiteY5384"/>
              </a:cxn>
              <a:cxn ang="0">
                <a:pos x="connsiteX5385" y="connsiteY5385"/>
              </a:cxn>
              <a:cxn ang="0">
                <a:pos x="connsiteX5386" y="connsiteY5386"/>
              </a:cxn>
              <a:cxn ang="0">
                <a:pos x="connsiteX5387" y="connsiteY5387"/>
              </a:cxn>
              <a:cxn ang="0">
                <a:pos x="connsiteX5388" y="connsiteY5388"/>
              </a:cxn>
              <a:cxn ang="0">
                <a:pos x="connsiteX5389" y="connsiteY5389"/>
              </a:cxn>
              <a:cxn ang="0">
                <a:pos x="connsiteX5390" y="connsiteY5390"/>
              </a:cxn>
              <a:cxn ang="0">
                <a:pos x="connsiteX5391" y="connsiteY5391"/>
              </a:cxn>
              <a:cxn ang="0">
                <a:pos x="connsiteX5392" y="connsiteY5392"/>
              </a:cxn>
              <a:cxn ang="0">
                <a:pos x="connsiteX5393" y="connsiteY5393"/>
              </a:cxn>
              <a:cxn ang="0">
                <a:pos x="connsiteX5394" y="connsiteY5394"/>
              </a:cxn>
              <a:cxn ang="0">
                <a:pos x="connsiteX5395" y="connsiteY5395"/>
              </a:cxn>
              <a:cxn ang="0">
                <a:pos x="connsiteX5396" y="connsiteY5396"/>
              </a:cxn>
              <a:cxn ang="0">
                <a:pos x="connsiteX5397" y="connsiteY5397"/>
              </a:cxn>
              <a:cxn ang="0">
                <a:pos x="connsiteX5398" y="connsiteY5398"/>
              </a:cxn>
              <a:cxn ang="0">
                <a:pos x="connsiteX5399" y="connsiteY5399"/>
              </a:cxn>
              <a:cxn ang="0">
                <a:pos x="connsiteX5400" y="connsiteY5400"/>
              </a:cxn>
              <a:cxn ang="0">
                <a:pos x="connsiteX5401" y="connsiteY5401"/>
              </a:cxn>
              <a:cxn ang="0">
                <a:pos x="connsiteX5402" y="connsiteY5402"/>
              </a:cxn>
              <a:cxn ang="0">
                <a:pos x="connsiteX5403" y="connsiteY5403"/>
              </a:cxn>
              <a:cxn ang="0">
                <a:pos x="connsiteX5404" y="connsiteY5404"/>
              </a:cxn>
              <a:cxn ang="0">
                <a:pos x="connsiteX5405" y="connsiteY5405"/>
              </a:cxn>
              <a:cxn ang="0">
                <a:pos x="connsiteX5406" y="connsiteY5406"/>
              </a:cxn>
              <a:cxn ang="0">
                <a:pos x="connsiteX5407" y="connsiteY5407"/>
              </a:cxn>
              <a:cxn ang="0">
                <a:pos x="connsiteX5408" y="connsiteY5408"/>
              </a:cxn>
              <a:cxn ang="0">
                <a:pos x="connsiteX5409" y="connsiteY5409"/>
              </a:cxn>
              <a:cxn ang="0">
                <a:pos x="connsiteX5410" y="connsiteY5410"/>
              </a:cxn>
              <a:cxn ang="0">
                <a:pos x="connsiteX5411" y="connsiteY5411"/>
              </a:cxn>
              <a:cxn ang="0">
                <a:pos x="connsiteX5412" y="connsiteY5412"/>
              </a:cxn>
              <a:cxn ang="0">
                <a:pos x="connsiteX5413" y="connsiteY5413"/>
              </a:cxn>
              <a:cxn ang="0">
                <a:pos x="connsiteX5414" y="connsiteY5414"/>
              </a:cxn>
              <a:cxn ang="0">
                <a:pos x="connsiteX5415" y="connsiteY5415"/>
              </a:cxn>
              <a:cxn ang="0">
                <a:pos x="connsiteX5416" y="connsiteY5416"/>
              </a:cxn>
              <a:cxn ang="0">
                <a:pos x="connsiteX5417" y="connsiteY5417"/>
              </a:cxn>
              <a:cxn ang="0">
                <a:pos x="connsiteX5418" y="connsiteY5418"/>
              </a:cxn>
              <a:cxn ang="0">
                <a:pos x="connsiteX5419" y="connsiteY5419"/>
              </a:cxn>
              <a:cxn ang="0">
                <a:pos x="connsiteX5420" y="connsiteY5420"/>
              </a:cxn>
              <a:cxn ang="0">
                <a:pos x="connsiteX5421" y="connsiteY5421"/>
              </a:cxn>
              <a:cxn ang="0">
                <a:pos x="connsiteX5422" y="connsiteY5422"/>
              </a:cxn>
              <a:cxn ang="0">
                <a:pos x="connsiteX5423" y="connsiteY5423"/>
              </a:cxn>
              <a:cxn ang="0">
                <a:pos x="connsiteX5424" y="connsiteY5424"/>
              </a:cxn>
              <a:cxn ang="0">
                <a:pos x="connsiteX5425" y="connsiteY5425"/>
              </a:cxn>
              <a:cxn ang="0">
                <a:pos x="connsiteX5426" y="connsiteY5426"/>
              </a:cxn>
              <a:cxn ang="0">
                <a:pos x="connsiteX5427" y="connsiteY5427"/>
              </a:cxn>
              <a:cxn ang="0">
                <a:pos x="connsiteX5428" y="connsiteY5428"/>
              </a:cxn>
              <a:cxn ang="0">
                <a:pos x="connsiteX5429" y="connsiteY5429"/>
              </a:cxn>
              <a:cxn ang="0">
                <a:pos x="connsiteX5430" y="connsiteY5430"/>
              </a:cxn>
              <a:cxn ang="0">
                <a:pos x="connsiteX5431" y="connsiteY5431"/>
              </a:cxn>
              <a:cxn ang="0">
                <a:pos x="connsiteX5432" y="connsiteY5432"/>
              </a:cxn>
              <a:cxn ang="0">
                <a:pos x="connsiteX5433" y="connsiteY5433"/>
              </a:cxn>
              <a:cxn ang="0">
                <a:pos x="connsiteX5434" y="connsiteY5434"/>
              </a:cxn>
              <a:cxn ang="0">
                <a:pos x="connsiteX5435" y="connsiteY5435"/>
              </a:cxn>
              <a:cxn ang="0">
                <a:pos x="connsiteX5436" y="connsiteY5436"/>
              </a:cxn>
              <a:cxn ang="0">
                <a:pos x="connsiteX5437" y="connsiteY5437"/>
              </a:cxn>
              <a:cxn ang="0">
                <a:pos x="connsiteX5438" y="connsiteY5438"/>
              </a:cxn>
              <a:cxn ang="0">
                <a:pos x="connsiteX5439" y="connsiteY5439"/>
              </a:cxn>
              <a:cxn ang="0">
                <a:pos x="connsiteX5440" y="connsiteY5440"/>
              </a:cxn>
              <a:cxn ang="0">
                <a:pos x="connsiteX5441" y="connsiteY5441"/>
              </a:cxn>
              <a:cxn ang="0">
                <a:pos x="connsiteX5442" y="connsiteY5442"/>
              </a:cxn>
              <a:cxn ang="0">
                <a:pos x="connsiteX5443" y="connsiteY5443"/>
              </a:cxn>
              <a:cxn ang="0">
                <a:pos x="connsiteX5444" y="connsiteY5444"/>
              </a:cxn>
              <a:cxn ang="0">
                <a:pos x="connsiteX5445" y="connsiteY5445"/>
              </a:cxn>
              <a:cxn ang="0">
                <a:pos x="connsiteX5446" y="connsiteY5446"/>
              </a:cxn>
              <a:cxn ang="0">
                <a:pos x="connsiteX5447" y="connsiteY5447"/>
              </a:cxn>
              <a:cxn ang="0">
                <a:pos x="connsiteX5448" y="connsiteY5448"/>
              </a:cxn>
              <a:cxn ang="0">
                <a:pos x="connsiteX5449" y="connsiteY5449"/>
              </a:cxn>
              <a:cxn ang="0">
                <a:pos x="connsiteX5450" y="connsiteY5450"/>
              </a:cxn>
              <a:cxn ang="0">
                <a:pos x="connsiteX5451" y="connsiteY5451"/>
              </a:cxn>
              <a:cxn ang="0">
                <a:pos x="connsiteX5452" y="connsiteY5452"/>
              </a:cxn>
              <a:cxn ang="0">
                <a:pos x="connsiteX5453" y="connsiteY5453"/>
              </a:cxn>
              <a:cxn ang="0">
                <a:pos x="connsiteX5454" y="connsiteY5454"/>
              </a:cxn>
              <a:cxn ang="0">
                <a:pos x="connsiteX5455" y="connsiteY5455"/>
              </a:cxn>
              <a:cxn ang="0">
                <a:pos x="connsiteX5456" y="connsiteY5456"/>
              </a:cxn>
              <a:cxn ang="0">
                <a:pos x="connsiteX5457" y="connsiteY5457"/>
              </a:cxn>
              <a:cxn ang="0">
                <a:pos x="connsiteX5458" y="connsiteY5458"/>
              </a:cxn>
              <a:cxn ang="0">
                <a:pos x="connsiteX5459" y="connsiteY5459"/>
              </a:cxn>
              <a:cxn ang="0">
                <a:pos x="connsiteX5460" y="connsiteY5460"/>
              </a:cxn>
              <a:cxn ang="0">
                <a:pos x="connsiteX5461" y="connsiteY5461"/>
              </a:cxn>
              <a:cxn ang="0">
                <a:pos x="connsiteX5462" y="connsiteY5462"/>
              </a:cxn>
              <a:cxn ang="0">
                <a:pos x="connsiteX5463" y="connsiteY5463"/>
              </a:cxn>
              <a:cxn ang="0">
                <a:pos x="connsiteX5464" y="connsiteY5464"/>
              </a:cxn>
              <a:cxn ang="0">
                <a:pos x="connsiteX5465" y="connsiteY5465"/>
              </a:cxn>
              <a:cxn ang="0">
                <a:pos x="connsiteX5466" y="connsiteY5466"/>
              </a:cxn>
              <a:cxn ang="0">
                <a:pos x="connsiteX5467" y="connsiteY5467"/>
              </a:cxn>
              <a:cxn ang="0">
                <a:pos x="connsiteX5468" y="connsiteY5468"/>
              </a:cxn>
              <a:cxn ang="0">
                <a:pos x="connsiteX5469" y="connsiteY5469"/>
              </a:cxn>
              <a:cxn ang="0">
                <a:pos x="connsiteX5470" y="connsiteY5470"/>
              </a:cxn>
              <a:cxn ang="0">
                <a:pos x="connsiteX5471" y="connsiteY5471"/>
              </a:cxn>
              <a:cxn ang="0">
                <a:pos x="connsiteX5472" y="connsiteY5472"/>
              </a:cxn>
              <a:cxn ang="0">
                <a:pos x="connsiteX5473" y="connsiteY5473"/>
              </a:cxn>
              <a:cxn ang="0">
                <a:pos x="connsiteX5474" y="connsiteY5474"/>
              </a:cxn>
              <a:cxn ang="0">
                <a:pos x="connsiteX5475" y="connsiteY5475"/>
              </a:cxn>
              <a:cxn ang="0">
                <a:pos x="connsiteX5476" y="connsiteY5476"/>
              </a:cxn>
              <a:cxn ang="0">
                <a:pos x="connsiteX5477" y="connsiteY5477"/>
              </a:cxn>
              <a:cxn ang="0">
                <a:pos x="connsiteX5478" y="connsiteY5478"/>
              </a:cxn>
              <a:cxn ang="0">
                <a:pos x="connsiteX5479" y="connsiteY5479"/>
              </a:cxn>
              <a:cxn ang="0">
                <a:pos x="connsiteX5480" y="connsiteY5480"/>
              </a:cxn>
              <a:cxn ang="0">
                <a:pos x="connsiteX5481" y="connsiteY5481"/>
              </a:cxn>
              <a:cxn ang="0">
                <a:pos x="connsiteX5482" y="connsiteY5482"/>
              </a:cxn>
              <a:cxn ang="0">
                <a:pos x="connsiteX5483" y="connsiteY5483"/>
              </a:cxn>
              <a:cxn ang="0">
                <a:pos x="connsiteX5484" y="connsiteY5484"/>
              </a:cxn>
              <a:cxn ang="0">
                <a:pos x="connsiteX5485" y="connsiteY5485"/>
              </a:cxn>
              <a:cxn ang="0">
                <a:pos x="connsiteX5486" y="connsiteY5486"/>
              </a:cxn>
              <a:cxn ang="0">
                <a:pos x="connsiteX5487" y="connsiteY5487"/>
              </a:cxn>
              <a:cxn ang="0">
                <a:pos x="connsiteX5488" y="connsiteY5488"/>
              </a:cxn>
              <a:cxn ang="0">
                <a:pos x="connsiteX5489" y="connsiteY5489"/>
              </a:cxn>
              <a:cxn ang="0">
                <a:pos x="connsiteX5490" y="connsiteY5490"/>
              </a:cxn>
              <a:cxn ang="0">
                <a:pos x="connsiteX5491" y="connsiteY5491"/>
              </a:cxn>
              <a:cxn ang="0">
                <a:pos x="connsiteX5492" y="connsiteY5492"/>
              </a:cxn>
              <a:cxn ang="0">
                <a:pos x="connsiteX5493" y="connsiteY5493"/>
              </a:cxn>
              <a:cxn ang="0">
                <a:pos x="connsiteX5494" y="connsiteY5494"/>
              </a:cxn>
              <a:cxn ang="0">
                <a:pos x="connsiteX5495" y="connsiteY5495"/>
              </a:cxn>
              <a:cxn ang="0">
                <a:pos x="connsiteX5496" y="connsiteY5496"/>
              </a:cxn>
              <a:cxn ang="0">
                <a:pos x="connsiteX5497" y="connsiteY5497"/>
              </a:cxn>
              <a:cxn ang="0">
                <a:pos x="connsiteX5498" y="connsiteY5498"/>
              </a:cxn>
              <a:cxn ang="0">
                <a:pos x="connsiteX5499" y="connsiteY5499"/>
              </a:cxn>
              <a:cxn ang="0">
                <a:pos x="connsiteX5500" y="connsiteY5500"/>
              </a:cxn>
              <a:cxn ang="0">
                <a:pos x="connsiteX5501" y="connsiteY5501"/>
              </a:cxn>
              <a:cxn ang="0">
                <a:pos x="connsiteX5502" y="connsiteY5502"/>
              </a:cxn>
              <a:cxn ang="0">
                <a:pos x="connsiteX5503" y="connsiteY5503"/>
              </a:cxn>
              <a:cxn ang="0">
                <a:pos x="connsiteX5504" y="connsiteY5504"/>
              </a:cxn>
              <a:cxn ang="0">
                <a:pos x="connsiteX5505" y="connsiteY5505"/>
              </a:cxn>
              <a:cxn ang="0">
                <a:pos x="connsiteX5506" y="connsiteY5506"/>
              </a:cxn>
              <a:cxn ang="0">
                <a:pos x="connsiteX5507" y="connsiteY5507"/>
              </a:cxn>
              <a:cxn ang="0">
                <a:pos x="connsiteX5508" y="connsiteY5508"/>
              </a:cxn>
              <a:cxn ang="0">
                <a:pos x="connsiteX5509" y="connsiteY5509"/>
              </a:cxn>
              <a:cxn ang="0">
                <a:pos x="connsiteX5510" y="connsiteY5510"/>
              </a:cxn>
              <a:cxn ang="0">
                <a:pos x="connsiteX5511" y="connsiteY5511"/>
              </a:cxn>
              <a:cxn ang="0">
                <a:pos x="connsiteX5512" y="connsiteY5512"/>
              </a:cxn>
              <a:cxn ang="0">
                <a:pos x="connsiteX5513" y="connsiteY5513"/>
              </a:cxn>
              <a:cxn ang="0">
                <a:pos x="connsiteX5514" y="connsiteY5514"/>
              </a:cxn>
              <a:cxn ang="0">
                <a:pos x="connsiteX5515" y="connsiteY5515"/>
              </a:cxn>
              <a:cxn ang="0">
                <a:pos x="connsiteX5516" y="connsiteY5516"/>
              </a:cxn>
              <a:cxn ang="0">
                <a:pos x="connsiteX5517" y="connsiteY5517"/>
              </a:cxn>
              <a:cxn ang="0">
                <a:pos x="connsiteX5518" y="connsiteY5518"/>
              </a:cxn>
              <a:cxn ang="0">
                <a:pos x="connsiteX5519" y="connsiteY5519"/>
              </a:cxn>
              <a:cxn ang="0">
                <a:pos x="connsiteX5520" y="connsiteY5520"/>
              </a:cxn>
              <a:cxn ang="0">
                <a:pos x="connsiteX5521" y="connsiteY5521"/>
              </a:cxn>
              <a:cxn ang="0">
                <a:pos x="connsiteX5522" y="connsiteY5522"/>
              </a:cxn>
              <a:cxn ang="0">
                <a:pos x="connsiteX5523" y="connsiteY5523"/>
              </a:cxn>
              <a:cxn ang="0">
                <a:pos x="connsiteX5524" y="connsiteY5524"/>
              </a:cxn>
              <a:cxn ang="0">
                <a:pos x="connsiteX5525" y="connsiteY5525"/>
              </a:cxn>
              <a:cxn ang="0">
                <a:pos x="connsiteX5526" y="connsiteY5526"/>
              </a:cxn>
              <a:cxn ang="0">
                <a:pos x="connsiteX5527" y="connsiteY5527"/>
              </a:cxn>
              <a:cxn ang="0">
                <a:pos x="connsiteX5528" y="connsiteY5528"/>
              </a:cxn>
              <a:cxn ang="0">
                <a:pos x="connsiteX5529" y="connsiteY5529"/>
              </a:cxn>
              <a:cxn ang="0">
                <a:pos x="connsiteX5530" y="connsiteY5530"/>
              </a:cxn>
              <a:cxn ang="0">
                <a:pos x="connsiteX5531" y="connsiteY5531"/>
              </a:cxn>
              <a:cxn ang="0">
                <a:pos x="connsiteX5532" y="connsiteY5532"/>
              </a:cxn>
              <a:cxn ang="0">
                <a:pos x="connsiteX5533" y="connsiteY5533"/>
              </a:cxn>
              <a:cxn ang="0">
                <a:pos x="connsiteX5534" y="connsiteY5534"/>
              </a:cxn>
              <a:cxn ang="0">
                <a:pos x="connsiteX5535" y="connsiteY5535"/>
              </a:cxn>
              <a:cxn ang="0">
                <a:pos x="connsiteX5536" y="connsiteY5536"/>
              </a:cxn>
              <a:cxn ang="0">
                <a:pos x="connsiteX5537" y="connsiteY5537"/>
              </a:cxn>
              <a:cxn ang="0">
                <a:pos x="connsiteX5538" y="connsiteY5538"/>
              </a:cxn>
              <a:cxn ang="0">
                <a:pos x="connsiteX5539" y="connsiteY5539"/>
              </a:cxn>
              <a:cxn ang="0">
                <a:pos x="connsiteX5540" y="connsiteY5540"/>
              </a:cxn>
              <a:cxn ang="0">
                <a:pos x="connsiteX5541" y="connsiteY5541"/>
              </a:cxn>
              <a:cxn ang="0">
                <a:pos x="connsiteX5542" y="connsiteY5542"/>
              </a:cxn>
              <a:cxn ang="0">
                <a:pos x="connsiteX5543" y="connsiteY5543"/>
              </a:cxn>
              <a:cxn ang="0">
                <a:pos x="connsiteX5544" y="connsiteY5544"/>
              </a:cxn>
              <a:cxn ang="0">
                <a:pos x="connsiteX5545" y="connsiteY5545"/>
              </a:cxn>
              <a:cxn ang="0">
                <a:pos x="connsiteX5546" y="connsiteY5546"/>
              </a:cxn>
              <a:cxn ang="0">
                <a:pos x="connsiteX5547" y="connsiteY5547"/>
              </a:cxn>
              <a:cxn ang="0">
                <a:pos x="connsiteX5548" y="connsiteY5548"/>
              </a:cxn>
              <a:cxn ang="0">
                <a:pos x="connsiteX5549" y="connsiteY5549"/>
              </a:cxn>
              <a:cxn ang="0">
                <a:pos x="connsiteX5550" y="connsiteY5550"/>
              </a:cxn>
              <a:cxn ang="0">
                <a:pos x="connsiteX5551" y="connsiteY5551"/>
              </a:cxn>
              <a:cxn ang="0">
                <a:pos x="connsiteX5552" y="connsiteY5552"/>
              </a:cxn>
              <a:cxn ang="0">
                <a:pos x="connsiteX5553" y="connsiteY5553"/>
              </a:cxn>
              <a:cxn ang="0">
                <a:pos x="connsiteX5554" y="connsiteY5554"/>
              </a:cxn>
              <a:cxn ang="0">
                <a:pos x="connsiteX5555" y="connsiteY5555"/>
              </a:cxn>
              <a:cxn ang="0">
                <a:pos x="connsiteX5556" y="connsiteY5556"/>
              </a:cxn>
              <a:cxn ang="0">
                <a:pos x="connsiteX5557" y="connsiteY5557"/>
              </a:cxn>
              <a:cxn ang="0">
                <a:pos x="connsiteX5558" y="connsiteY5558"/>
              </a:cxn>
              <a:cxn ang="0">
                <a:pos x="connsiteX5559" y="connsiteY5559"/>
              </a:cxn>
              <a:cxn ang="0">
                <a:pos x="connsiteX5560" y="connsiteY5560"/>
              </a:cxn>
              <a:cxn ang="0">
                <a:pos x="connsiteX5561" y="connsiteY5561"/>
              </a:cxn>
              <a:cxn ang="0">
                <a:pos x="connsiteX5562" y="connsiteY5562"/>
              </a:cxn>
              <a:cxn ang="0">
                <a:pos x="connsiteX5563" y="connsiteY5563"/>
              </a:cxn>
              <a:cxn ang="0">
                <a:pos x="connsiteX5564" y="connsiteY5564"/>
              </a:cxn>
              <a:cxn ang="0">
                <a:pos x="connsiteX5565" y="connsiteY5565"/>
              </a:cxn>
              <a:cxn ang="0">
                <a:pos x="connsiteX5566" y="connsiteY5566"/>
              </a:cxn>
              <a:cxn ang="0">
                <a:pos x="connsiteX5567" y="connsiteY5567"/>
              </a:cxn>
              <a:cxn ang="0">
                <a:pos x="connsiteX5568" y="connsiteY5568"/>
              </a:cxn>
              <a:cxn ang="0">
                <a:pos x="connsiteX5569" y="connsiteY5569"/>
              </a:cxn>
              <a:cxn ang="0">
                <a:pos x="connsiteX5570" y="connsiteY5570"/>
              </a:cxn>
              <a:cxn ang="0">
                <a:pos x="connsiteX5571" y="connsiteY5571"/>
              </a:cxn>
              <a:cxn ang="0">
                <a:pos x="connsiteX5572" y="connsiteY5572"/>
              </a:cxn>
              <a:cxn ang="0">
                <a:pos x="connsiteX5573" y="connsiteY5573"/>
              </a:cxn>
              <a:cxn ang="0">
                <a:pos x="connsiteX5574" y="connsiteY5574"/>
              </a:cxn>
              <a:cxn ang="0">
                <a:pos x="connsiteX5575" y="connsiteY5575"/>
              </a:cxn>
              <a:cxn ang="0">
                <a:pos x="connsiteX5576" y="connsiteY5576"/>
              </a:cxn>
              <a:cxn ang="0">
                <a:pos x="connsiteX5577" y="connsiteY5577"/>
              </a:cxn>
              <a:cxn ang="0">
                <a:pos x="connsiteX5578" y="connsiteY5578"/>
              </a:cxn>
              <a:cxn ang="0">
                <a:pos x="connsiteX5579" y="connsiteY5579"/>
              </a:cxn>
              <a:cxn ang="0">
                <a:pos x="connsiteX5580" y="connsiteY5580"/>
              </a:cxn>
              <a:cxn ang="0">
                <a:pos x="connsiteX5581" y="connsiteY5581"/>
              </a:cxn>
              <a:cxn ang="0">
                <a:pos x="connsiteX5582" y="connsiteY5582"/>
              </a:cxn>
              <a:cxn ang="0">
                <a:pos x="connsiteX5583" y="connsiteY5583"/>
              </a:cxn>
              <a:cxn ang="0">
                <a:pos x="connsiteX5584" y="connsiteY5584"/>
              </a:cxn>
              <a:cxn ang="0">
                <a:pos x="connsiteX5585" y="connsiteY5585"/>
              </a:cxn>
              <a:cxn ang="0">
                <a:pos x="connsiteX5586" y="connsiteY5586"/>
              </a:cxn>
              <a:cxn ang="0">
                <a:pos x="connsiteX5587" y="connsiteY5587"/>
              </a:cxn>
              <a:cxn ang="0">
                <a:pos x="connsiteX5588" y="connsiteY5588"/>
              </a:cxn>
              <a:cxn ang="0">
                <a:pos x="connsiteX5589" y="connsiteY5589"/>
              </a:cxn>
              <a:cxn ang="0">
                <a:pos x="connsiteX5590" y="connsiteY5590"/>
              </a:cxn>
              <a:cxn ang="0">
                <a:pos x="connsiteX5591" y="connsiteY5591"/>
              </a:cxn>
              <a:cxn ang="0">
                <a:pos x="connsiteX5592" y="connsiteY5592"/>
              </a:cxn>
              <a:cxn ang="0">
                <a:pos x="connsiteX5593" y="connsiteY5593"/>
              </a:cxn>
              <a:cxn ang="0">
                <a:pos x="connsiteX5594" y="connsiteY5594"/>
              </a:cxn>
              <a:cxn ang="0">
                <a:pos x="connsiteX5595" y="connsiteY5595"/>
              </a:cxn>
              <a:cxn ang="0">
                <a:pos x="connsiteX5596" y="connsiteY5596"/>
              </a:cxn>
              <a:cxn ang="0">
                <a:pos x="connsiteX5597" y="connsiteY5597"/>
              </a:cxn>
              <a:cxn ang="0">
                <a:pos x="connsiteX5598" y="connsiteY5598"/>
              </a:cxn>
              <a:cxn ang="0">
                <a:pos x="connsiteX5599" y="connsiteY5599"/>
              </a:cxn>
              <a:cxn ang="0">
                <a:pos x="connsiteX5600" y="connsiteY5600"/>
              </a:cxn>
              <a:cxn ang="0">
                <a:pos x="connsiteX5601" y="connsiteY5601"/>
              </a:cxn>
              <a:cxn ang="0">
                <a:pos x="connsiteX5602" y="connsiteY5602"/>
              </a:cxn>
              <a:cxn ang="0">
                <a:pos x="connsiteX5603" y="connsiteY5603"/>
              </a:cxn>
              <a:cxn ang="0">
                <a:pos x="connsiteX5604" y="connsiteY5604"/>
              </a:cxn>
              <a:cxn ang="0">
                <a:pos x="connsiteX5605" y="connsiteY5605"/>
              </a:cxn>
              <a:cxn ang="0">
                <a:pos x="connsiteX5606" y="connsiteY5606"/>
              </a:cxn>
              <a:cxn ang="0">
                <a:pos x="connsiteX5607" y="connsiteY5607"/>
              </a:cxn>
              <a:cxn ang="0">
                <a:pos x="connsiteX5608" y="connsiteY5608"/>
              </a:cxn>
              <a:cxn ang="0">
                <a:pos x="connsiteX5609" y="connsiteY5609"/>
              </a:cxn>
              <a:cxn ang="0">
                <a:pos x="connsiteX5610" y="connsiteY5610"/>
              </a:cxn>
              <a:cxn ang="0">
                <a:pos x="connsiteX5611" y="connsiteY5611"/>
              </a:cxn>
              <a:cxn ang="0">
                <a:pos x="connsiteX5612" y="connsiteY5612"/>
              </a:cxn>
              <a:cxn ang="0">
                <a:pos x="connsiteX5613" y="connsiteY5613"/>
              </a:cxn>
              <a:cxn ang="0">
                <a:pos x="connsiteX5614" y="connsiteY5614"/>
              </a:cxn>
              <a:cxn ang="0">
                <a:pos x="connsiteX5615" y="connsiteY5615"/>
              </a:cxn>
              <a:cxn ang="0">
                <a:pos x="connsiteX5616" y="connsiteY5616"/>
              </a:cxn>
              <a:cxn ang="0">
                <a:pos x="connsiteX5617" y="connsiteY5617"/>
              </a:cxn>
              <a:cxn ang="0">
                <a:pos x="connsiteX5618" y="connsiteY5618"/>
              </a:cxn>
              <a:cxn ang="0">
                <a:pos x="connsiteX5619" y="connsiteY5619"/>
              </a:cxn>
              <a:cxn ang="0">
                <a:pos x="connsiteX5620" y="connsiteY5620"/>
              </a:cxn>
              <a:cxn ang="0">
                <a:pos x="connsiteX5621" y="connsiteY5621"/>
              </a:cxn>
              <a:cxn ang="0">
                <a:pos x="connsiteX5622" y="connsiteY5622"/>
              </a:cxn>
              <a:cxn ang="0">
                <a:pos x="connsiteX5623" y="connsiteY5623"/>
              </a:cxn>
              <a:cxn ang="0">
                <a:pos x="connsiteX5624" y="connsiteY5624"/>
              </a:cxn>
              <a:cxn ang="0">
                <a:pos x="connsiteX5625" y="connsiteY5625"/>
              </a:cxn>
              <a:cxn ang="0">
                <a:pos x="connsiteX5626" y="connsiteY5626"/>
              </a:cxn>
              <a:cxn ang="0">
                <a:pos x="connsiteX5627" y="connsiteY5627"/>
              </a:cxn>
              <a:cxn ang="0">
                <a:pos x="connsiteX5628" y="connsiteY5628"/>
              </a:cxn>
              <a:cxn ang="0">
                <a:pos x="connsiteX5629" y="connsiteY5629"/>
              </a:cxn>
              <a:cxn ang="0">
                <a:pos x="connsiteX5630" y="connsiteY5630"/>
              </a:cxn>
              <a:cxn ang="0">
                <a:pos x="connsiteX5631" y="connsiteY5631"/>
              </a:cxn>
              <a:cxn ang="0">
                <a:pos x="connsiteX5632" y="connsiteY5632"/>
              </a:cxn>
              <a:cxn ang="0">
                <a:pos x="connsiteX5633" y="connsiteY5633"/>
              </a:cxn>
              <a:cxn ang="0">
                <a:pos x="connsiteX5634" y="connsiteY5634"/>
              </a:cxn>
              <a:cxn ang="0">
                <a:pos x="connsiteX5635" y="connsiteY5635"/>
              </a:cxn>
              <a:cxn ang="0">
                <a:pos x="connsiteX5636" y="connsiteY5636"/>
              </a:cxn>
              <a:cxn ang="0">
                <a:pos x="connsiteX5637" y="connsiteY5637"/>
              </a:cxn>
              <a:cxn ang="0">
                <a:pos x="connsiteX5638" y="connsiteY5638"/>
              </a:cxn>
              <a:cxn ang="0">
                <a:pos x="connsiteX5639" y="connsiteY5639"/>
              </a:cxn>
              <a:cxn ang="0">
                <a:pos x="connsiteX5640" y="connsiteY5640"/>
              </a:cxn>
              <a:cxn ang="0">
                <a:pos x="connsiteX5641" y="connsiteY5641"/>
              </a:cxn>
              <a:cxn ang="0">
                <a:pos x="connsiteX5642" y="connsiteY5642"/>
              </a:cxn>
              <a:cxn ang="0">
                <a:pos x="connsiteX5643" y="connsiteY5643"/>
              </a:cxn>
              <a:cxn ang="0">
                <a:pos x="connsiteX5644" y="connsiteY5644"/>
              </a:cxn>
              <a:cxn ang="0">
                <a:pos x="connsiteX5645" y="connsiteY5645"/>
              </a:cxn>
              <a:cxn ang="0">
                <a:pos x="connsiteX5646" y="connsiteY5646"/>
              </a:cxn>
              <a:cxn ang="0">
                <a:pos x="connsiteX5647" y="connsiteY5647"/>
              </a:cxn>
              <a:cxn ang="0">
                <a:pos x="connsiteX5648" y="connsiteY5648"/>
              </a:cxn>
              <a:cxn ang="0">
                <a:pos x="connsiteX5649" y="connsiteY5649"/>
              </a:cxn>
              <a:cxn ang="0">
                <a:pos x="connsiteX5650" y="connsiteY5650"/>
              </a:cxn>
              <a:cxn ang="0">
                <a:pos x="connsiteX5651" y="connsiteY5651"/>
              </a:cxn>
              <a:cxn ang="0">
                <a:pos x="connsiteX5652" y="connsiteY5652"/>
              </a:cxn>
              <a:cxn ang="0">
                <a:pos x="connsiteX5653" y="connsiteY5653"/>
              </a:cxn>
              <a:cxn ang="0">
                <a:pos x="connsiteX5654" y="connsiteY5654"/>
              </a:cxn>
              <a:cxn ang="0">
                <a:pos x="connsiteX5655" y="connsiteY5655"/>
              </a:cxn>
              <a:cxn ang="0">
                <a:pos x="connsiteX5656" y="connsiteY5656"/>
              </a:cxn>
              <a:cxn ang="0">
                <a:pos x="connsiteX5657" y="connsiteY5657"/>
              </a:cxn>
              <a:cxn ang="0">
                <a:pos x="connsiteX5658" y="connsiteY5658"/>
              </a:cxn>
              <a:cxn ang="0">
                <a:pos x="connsiteX5659" y="connsiteY5659"/>
              </a:cxn>
              <a:cxn ang="0">
                <a:pos x="connsiteX5660" y="connsiteY5660"/>
              </a:cxn>
              <a:cxn ang="0">
                <a:pos x="connsiteX5661" y="connsiteY5661"/>
              </a:cxn>
              <a:cxn ang="0">
                <a:pos x="connsiteX5662" y="connsiteY5662"/>
              </a:cxn>
              <a:cxn ang="0">
                <a:pos x="connsiteX5663" y="connsiteY5663"/>
              </a:cxn>
              <a:cxn ang="0">
                <a:pos x="connsiteX5664" y="connsiteY5664"/>
              </a:cxn>
              <a:cxn ang="0">
                <a:pos x="connsiteX5665" y="connsiteY5665"/>
              </a:cxn>
              <a:cxn ang="0">
                <a:pos x="connsiteX5666" y="connsiteY5666"/>
              </a:cxn>
              <a:cxn ang="0">
                <a:pos x="connsiteX5667" y="connsiteY5667"/>
              </a:cxn>
              <a:cxn ang="0">
                <a:pos x="connsiteX5668" y="connsiteY5668"/>
              </a:cxn>
              <a:cxn ang="0">
                <a:pos x="connsiteX5669" y="connsiteY5669"/>
              </a:cxn>
              <a:cxn ang="0">
                <a:pos x="connsiteX5670" y="connsiteY5670"/>
              </a:cxn>
              <a:cxn ang="0">
                <a:pos x="connsiteX5671" y="connsiteY5671"/>
              </a:cxn>
              <a:cxn ang="0">
                <a:pos x="connsiteX5672" y="connsiteY5672"/>
              </a:cxn>
              <a:cxn ang="0">
                <a:pos x="connsiteX5673" y="connsiteY5673"/>
              </a:cxn>
              <a:cxn ang="0">
                <a:pos x="connsiteX5674" y="connsiteY5674"/>
              </a:cxn>
              <a:cxn ang="0">
                <a:pos x="connsiteX5675" y="connsiteY5675"/>
              </a:cxn>
              <a:cxn ang="0">
                <a:pos x="connsiteX5676" y="connsiteY5676"/>
              </a:cxn>
              <a:cxn ang="0">
                <a:pos x="connsiteX5677" y="connsiteY5677"/>
              </a:cxn>
              <a:cxn ang="0">
                <a:pos x="connsiteX5678" y="connsiteY5678"/>
              </a:cxn>
              <a:cxn ang="0">
                <a:pos x="connsiteX5679" y="connsiteY5679"/>
              </a:cxn>
              <a:cxn ang="0">
                <a:pos x="connsiteX5680" y="connsiteY5680"/>
              </a:cxn>
              <a:cxn ang="0">
                <a:pos x="connsiteX5681" y="connsiteY5681"/>
              </a:cxn>
              <a:cxn ang="0">
                <a:pos x="connsiteX5682" y="connsiteY5682"/>
              </a:cxn>
              <a:cxn ang="0">
                <a:pos x="connsiteX5683" y="connsiteY5683"/>
              </a:cxn>
              <a:cxn ang="0">
                <a:pos x="connsiteX5684" y="connsiteY5684"/>
              </a:cxn>
              <a:cxn ang="0">
                <a:pos x="connsiteX5685" y="connsiteY5685"/>
              </a:cxn>
              <a:cxn ang="0">
                <a:pos x="connsiteX5686" y="connsiteY5686"/>
              </a:cxn>
              <a:cxn ang="0">
                <a:pos x="connsiteX5687" y="connsiteY5687"/>
              </a:cxn>
              <a:cxn ang="0">
                <a:pos x="connsiteX5688" y="connsiteY5688"/>
              </a:cxn>
              <a:cxn ang="0">
                <a:pos x="connsiteX5689" y="connsiteY5689"/>
              </a:cxn>
              <a:cxn ang="0">
                <a:pos x="connsiteX5690" y="connsiteY5690"/>
              </a:cxn>
              <a:cxn ang="0">
                <a:pos x="connsiteX5691" y="connsiteY5691"/>
              </a:cxn>
              <a:cxn ang="0">
                <a:pos x="connsiteX5692" y="connsiteY5692"/>
              </a:cxn>
              <a:cxn ang="0">
                <a:pos x="connsiteX5693" y="connsiteY5693"/>
              </a:cxn>
              <a:cxn ang="0">
                <a:pos x="connsiteX5694" y="connsiteY5694"/>
              </a:cxn>
              <a:cxn ang="0">
                <a:pos x="connsiteX5695" y="connsiteY5695"/>
              </a:cxn>
              <a:cxn ang="0">
                <a:pos x="connsiteX5696" y="connsiteY5696"/>
              </a:cxn>
              <a:cxn ang="0">
                <a:pos x="connsiteX5697" y="connsiteY5697"/>
              </a:cxn>
              <a:cxn ang="0">
                <a:pos x="connsiteX5698" y="connsiteY5698"/>
              </a:cxn>
              <a:cxn ang="0">
                <a:pos x="connsiteX5699" y="connsiteY5699"/>
              </a:cxn>
              <a:cxn ang="0">
                <a:pos x="connsiteX5700" y="connsiteY5700"/>
              </a:cxn>
              <a:cxn ang="0">
                <a:pos x="connsiteX5701" y="connsiteY5701"/>
              </a:cxn>
              <a:cxn ang="0">
                <a:pos x="connsiteX5702" y="connsiteY5702"/>
              </a:cxn>
              <a:cxn ang="0">
                <a:pos x="connsiteX5703" y="connsiteY5703"/>
              </a:cxn>
              <a:cxn ang="0">
                <a:pos x="connsiteX5704" y="connsiteY5704"/>
              </a:cxn>
              <a:cxn ang="0">
                <a:pos x="connsiteX5705" y="connsiteY5705"/>
              </a:cxn>
              <a:cxn ang="0">
                <a:pos x="connsiteX5706" y="connsiteY5706"/>
              </a:cxn>
              <a:cxn ang="0">
                <a:pos x="connsiteX5707" y="connsiteY5707"/>
              </a:cxn>
              <a:cxn ang="0">
                <a:pos x="connsiteX5708" y="connsiteY5708"/>
              </a:cxn>
              <a:cxn ang="0">
                <a:pos x="connsiteX5709" y="connsiteY5709"/>
              </a:cxn>
              <a:cxn ang="0">
                <a:pos x="connsiteX5710" y="connsiteY5710"/>
              </a:cxn>
              <a:cxn ang="0">
                <a:pos x="connsiteX5711" y="connsiteY5711"/>
              </a:cxn>
              <a:cxn ang="0">
                <a:pos x="connsiteX5712" y="connsiteY5712"/>
              </a:cxn>
              <a:cxn ang="0">
                <a:pos x="connsiteX5713" y="connsiteY5713"/>
              </a:cxn>
              <a:cxn ang="0">
                <a:pos x="connsiteX5714" y="connsiteY5714"/>
              </a:cxn>
              <a:cxn ang="0">
                <a:pos x="connsiteX5715" y="connsiteY5715"/>
              </a:cxn>
              <a:cxn ang="0">
                <a:pos x="connsiteX5716" y="connsiteY5716"/>
              </a:cxn>
              <a:cxn ang="0">
                <a:pos x="connsiteX5717" y="connsiteY5717"/>
              </a:cxn>
              <a:cxn ang="0">
                <a:pos x="connsiteX5718" y="connsiteY5718"/>
              </a:cxn>
              <a:cxn ang="0">
                <a:pos x="connsiteX5719" y="connsiteY5719"/>
              </a:cxn>
              <a:cxn ang="0">
                <a:pos x="connsiteX5720" y="connsiteY5720"/>
              </a:cxn>
              <a:cxn ang="0">
                <a:pos x="connsiteX5721" y="connsiteY5721"/>
              </a:cxn>
              <a:cxn ang="0">
                <a:pos x="connsiteX5722" y="connsiteY5722"/>
              </a:cxn>
              <a:cxn ang="0">
                <a:pos x="connsiteX5723" y="connsiteY5723"/>
              </a:cxn>
              <a:cxn ang="0">
                <a:pos x="connsiteX5724" y="connsiteY5724"/>
              </a:cxn>
              <a:cxn ang="0">
                <a:pos x="connsiteX5725" y="connsiteY5725"/>
              </a:cxn>
              <a:cxn ang="0">
                <a:pos x="connsiteX5726" y="connsiteY5726"/>
              </a:cxn>
              <a:cxn ang="0">
                <a:pos x="connsiteX5727" y="connsiteY5727"/>
              </a:cxn>
              <a:cxn ang="0">
                <a:pos x="connsiteX5728" y="connsiteY5728"/>
              </a:cxn>
              <a:cxn ang="0">
                <a:pos x="connsiteX5729" y="connsiteY5729"/>
              </a:cxn>
              <a:cxn ang="0">
                <a:pos x="connsiteX5730" y="connsiteY5730"/>
              </a:cxn>
              <a:cxn ang="0">
                <a:pos x="connsiteX5731" y="connsiteY5731"/>
              </a:cxn>
              <a:cxn ang="0">
                <a:pos x="connsiteX5732" y="connsiteY5732"/>
              </a:cxn>
              <a:cxn ang="0">
                <a:pos x="connsiteX5733" y="connsiteY5733"/>
              </a:cxn>
              <a:cxn ang="0">
                <a:pos x="connsiteX5734" y="connsiteY5734"/>
              </a:cxn>
              <a:cxn ang="0">
                <a:pos x="connsiteX5735" y="connsiteY5735"/>
              </a:cxn>
              <a:cxn ang="0">
                <a:pos x="connsiteX5736" y="connsiteY5736"/>
              </a:cxn>
              <a:cxn ang="0">
                <a:pos x="connsiteX5737" y="connsiteY5737"/>
              </a:cxn>
              <a:cxn ang="0">
                <a:pos x="connsiteX5738" y="connsiteY5738"/>
              </a:cxn>
              <a:cxn ang="0">
                <a:pos x="connsiteX5739" y="connsiteY5739"/>
              </a:cxn>
              <a:cxn ang="0">
                <a:pos x="connsiteX5740" y="connsiteY5740"/>
              </a:cxn>
              <a:cxn ang="0">
                <a:pos x="connsiteX5741" y="connsiteY5741"/>
              </a:cxn>
              <a:cxn ang="0">
                <a:pos x="connsiteX5742" y="connsiteY5742"/>
              </a:cxn>
              <a:cxn ang="0">
                <a:pos x="connsiteX5743" y="connsiteY5743"/>
              </a:cxn>
              <a:cxn ang="0">
                <a:pos x="connsiteX5744" y="connsiteY5744"/>
              </a:cxn>
              <a:cxn ang="0">
                <a:pos x="connsiteX5745" y="connsiteY5745"/>
              </a:cxn>
              <a:cxn ang="0">
                <a:pos x="connsiteX5746" y="connsiteY5746"/>
              </a:cxn>
              <a:cxn ang="0">
                <a:pos x="connsiteX5747" y="connsiteY5747"/>
              </a:cxn>
              <a:cxn ang="0">
                <a:pos x="connsiteX5748" y="connsiteY5748"/>
              </a:cxn>
              <a:cxn ang="0">
                <a:pos x="connsiteX5749" y="connsiteY5749"/>
              </a:cxn>
              <a:cxn ang="0">
                <a:pos x="connsiteX5750" y="connsiteY5750"/>
              </a:cxn>
              <a:cxn ang="0">
                <a:pos x="connsiteX5751" y="connsiteY5751"/>
              </a:cxn>
              <a:cxn ang="0">
                <a:pos x="connsiteX5752" y="connsiteY5752"/>
              </a:cxn>
              <a:cxn ang="0">
                <a:pos x="connsiteX5753" y="connsiteY5753"/>
              </a:cxn>
              <a:cxn ang="0">
                <a:pos x="connsiteX5754" y="connsiteY5754"/>
              </a:cxn>
              <a:cxn ang="0">
                <a:pos x="connsiteX5755" y="connsiteY5755"/>
              </a:cxn>
              <a:cxn ang="0">
                <a:pos x="connsiteX5756" y="connsiteY5756"/>
              </a:cxn>
              <a:cxn ang="0">
                <a:pos x="connsiteX5757" y="connsiteY5757"/>
              </a:cxn>
              <a:cxn ang="0">
                <a:pos x="connsiteX5758" y="connsiteY5758"/>
              </a:cxn>
              <a:cxn ang="0">
                <a:pos x="connsiteX5759" y="connsiteY5759"/>
              </a:cxn>
              <a:cxn ang="0">
                <a:pos x="connsiteX5760" y="connsiteY5760"/>
              </a:cxn>
              <a:cxn ang="0">
                <a:pos x="connsiteX5761" y="connsiteY5761"/>
              </a:cxn>
              <a:cxn ang="0">
                <a:pos x="connsiteX5762" y="connsiteY5762"/>
              </a:cxn>
              <a:cxn ang="0">
                <a:pos x="connsiteX5763" y="connsiteY5763"/>
              </a:cxn>
              <a:cxn ang="0">
                <a:pos x="connsiteX5764" y="connsiteY5764"/>
              </a:cxn>
              <a:cxn ang="0">
                <a:pos x="connsiteX5765" y="connsiteY5765"/>
              </a:cxn>
              <a:cxn ang="0">
                <a:pos x="connsiteX5766" y="connsiteY5766"/>
              </a:cxn>
              <a:cxn ang="0">
                <a:pos x="connsiteX5767" y="connsiteY5767"/>
              </a:cxn>
              <a:cxn ang="0">
                <a:pos x="connsiteX5768" y="connsiteY5768"/>
              </a:cxn>
              <a:cxn ang="0">
                <a:pos x="connsiteX5769" y="connsiteY5769"/>
              </a:cxn>
              <a:cxn ang="0">
                <a:pos x="connsiteX5770" y="connsiteY5770"/>
              </a:cxn>
              <a:cxn ang="0">
                <a:pos x="connsiteX5771" y="connsiteY5771"/>
              </a:cxn>
              <a:cxn ang="0">
                <a:pos x="connsiteX5772" y="connsiteY5772"/>
              </a:cxn>
              <a:cxn ang="0">
                <a:pos x="connsiteX5773" y="connsiteY5773"/>
              </a:cxn>
              <a:cxn ang="0">
                <a:pos x="connsiteX5774" y="connsiteY5774"/>
              </a:cxn>
              <a:cxn ang="0">
                <a:pos x="connsiteX5775" y="connsiteY5775"/>
              </a:cxn>
              <a:cxn ang="0">
                <a:pos x="connsiteX5776" y="connsiteY5776"/>
              </a:cxn>
              <a:cxn ang="0">
                <a:pos x="connsiteX5777" y="connsiteY5777"/>
              </a:cxn>
              <a:cxn ang="0">
                <a:pos x="connsiteX5778" y="connsiteY5778"/>
              </a:cxn>
              <a:cxn ang="0">
                <a:pos x="connsiteX5779" y="connsiteY5779"/>
              </a:cxn>
              <a:cxn ang="0">
                <a:pos x="connsiteX5780" y="connsiteY5780"/>
              </a:cxn>
              <a:cxn ang="0">
                <a:pos x="connsiteX5781" y="connsiteY5781"/>
              </a:cxn>
              <a:cxn ang="0">
                <a:pos x="connsiteX5782" y="connsiteY5782"/>
              </a:cxn>
              <a:cxn ang="0">
                <a:pos x="connsiteX5783" y="connsiteY5783"/>
              </a:cxn>
              <a:cxn ang="0">
                <a:pos x="connsiteX5784" y="connsiteY5784"/>
              </a:cxn>
              <a:cxn ang="0">
                <a:pos x="connsiteX5785" y="connsiteY5785"/>
              </a:cxn>
              <a:cxn ang="0">
                <a:pos x="connsiteX5786" y="connsiteY5786"/>
              </a:cxn>
              <a:cxn ang="0">
                <a:pos x="connsiteX5787" y="connsiteY5787"/>
              </a:cxn>
              <a:cxn ang="0">
                <a:pos x="connsiteX5788" y="connsiteY5788"/>
              </a:cxn>
              <a:cxn ang="0">
                <a:pos x="connsiteX5789" y="connsiteY5789"/>
              </a:cxn>
              <a:cxn ang="0">
                <a:pos x="connsiteX5790" y="connsiteY5790"/>
              </a:cxn>
              <a:cxn ang="0">
                <a:pos x="connsiteX5791" y="connsiteY5791"/>
              </a:cxn>
              <a:cxn ang="0">
                <a:pos x="connsiteX5792" y="connsiteY5792"/>
              </a:cxn>
              <a:cxn ang="0">
                <a:pos x="connsiteX5793" y="connsiteY5793"/>
              </a:cxn>
              <a:cxn ang="0">
                <a:pos x="connsiteX5794" y="connsiteY5794"/>
              </a:cxn>
              <a:cxn ang="0">
                <a:pos x="connsiteX5795" y="connsiteY5795"/>
              </a:cxn>
              <a:cxn ang="0">
                <a:pos x="connsiteX5796" y="connsiteY5796"/>
              </a:cxn>
              <a:cxn ang="0">
                <a:pos x="connsiteX5797" y="connsiteY5797"/>
              </a:cxn>
              <a:cxn ang="0">
                <a:pos x="connsiteX5798" y="connsiteY5798"/>
              </a:cxn>
              <a:cxn ang="0">
                <a:pos x="connsiteX5799" y="connsiteY5799"/>
              </a:cxn>
              <a:cxn ang="0">
                <a:pos x="connsiteX5800" y="connsiteY5800"/>
              </a:cxn>
              <a:cxn ang="0">
                <a:pos x="connsiteX5801" y="connsiteY5801"/>
              </a:cxn>
              <a:cxn ang="0">
                <a:pos x="connsiteX5802" y="connsiteY5802"/>
              </a:cxn>
              <a:cxn ang="0">
                <a:pos x="connsiteX5803" y="connsiteY5803"/>
              </a:cxn>
              <a:cxn ang="0">
                <a:pos x="connsiteX5804" y="connsiteY5804"/>
              </a:cxn>
              <a:cxn ang="0">
                <a:pos x="connsiteX5805" y="connsiteY5805"/>
              </a:cxn>
              <a:cxn ang="0">
                <a:pos x="connsiteX5806" y="connsiteY5806"/>
              </a:cxn>
              <a:cxn ang="0">
                <a:pos x="connsiteX5807" y="connsiteY5807"/>
              </a:cxn>
              <a:cxn ang="0">
                <a:pos x="connsiteX5808" y="connsiteY5808"/>
              </a:cxn>
              <a:cxn ang="0">
                <a:pos x="connsiteX5809" y="connsiteY5809"/>
              </a:cxn>
              <a:cxn ang="0">
                <a:pos x="connsiteX5810" y="connsiteY5810"/>
              </a:cxn>
              <a:cxn ang="0">
                <a:pos x="connsiteX5811" y="connsiteY5811"/>
              </a:cxn>
              <a:cxn ang="0">
                <a:pos x="connsiteX5812" y="connsiteY5812"/>
              </a:cxn>
              <a:cxn ang="0">
                <a:pos x="connsiteX5813" y="connsiteY5813"/>
              </a:cxn>
              <a:cxn ang="0">
                <a:pos x="connsiteX5814" y="connsiteY5814"/>
              </a:cxn>
              <a:cxn ang="0">
                <a:pos x="connsiteX5815" y="connsiteY5815"/>
              </a:cxn>
              <a:cxn ang="0">
                <a:pos x="connsiteX5816" y="connsiteY5816"/>
              </a:cxn>
              <a:cxn ang="0">
                <a:pos x="connsiteX5817" y="connsiteY5817"/>
              </a:cxn>
              <a:cxn ang="0">
                <a:pos x="connsiteX5818" y="connsiteY5818"/>
              </a:cxn>
              <a:cxn ang="0">
                <a:pos x="connsiteX5819" y="connsiteY5819"/>
              </a:cxn>
              <a:cxn ang="0">
                <a:pos x="connsiteX5820" y="connsiteY5820"/>
              </a:cxn>
              <a:cxn ang="0">
                <a:pos x="connsiteX5821" y="connsiteY5821"/>
              </a:cxn>
              <a:cxn ang="0">
                <a:pos x="connsiteX5822" y="connsiteY5822"/>
              </a:cxn>
              <a:cxn ang="0">
                <a:pos x="connsiteX5823" y="connsiteY5823"/>
              </a:cxn>
              <a:cxn ang="0">
                <a:pos x="connsiteX5824" y="connsiteY5824"/>
              </a:cxn>
              <a:cxn ang="0">
                <a:pos x="connsiteX5825" y="connsiteY5825"/>
              </a:cxn>
              <a:cxn ang="0">
                <a:pos x="connsiteX5826" y="connsiteY5826"/>
              </a:cxn>
              <a:cxn ang="0">
                <a:pos x="connsiteX5827" y="connsiteY5827"/>
              </a:cxn>
              <a:cxn ang="0">
                <a:pos x="connsiteX5828" y="connsiteY5828"/>
              </a:cxn>
              <a:cxn ang="0">
                <a:pos x="connsiteX5829" y="connsiteY5829"/>
              </a:cxn>
              <a:cxn ang="0">
                <a:pos x="connsiteX5830" y="connsiteY5830"/>
              </a:cxn>
              <a:cxn ang="0">
                <a:pos x="connsiteX5831" y="connsiteY5831"/>
              </a:cxn>
              <a:cxn ang="0">
                <a:pos x="connsiteX5832" y="connsiteY5832"/>
              </a:cxn>
              <a:cxn ang="0">
                <a:pos x="connsiteX5833" y="connsiteY5833"/>
              </a:cxn>
              <a:cxn ang="0">
                <a:pos x="connsiteX5834" y="connsiteY5834"/>
              </a:cxn>
              <a:cxn ang="0">
                <a:pos x="connsiteX5835" y="connsiteY5835"/>
              </a:cxn>
              <a:cxn ang="0">
                <a:pos x="connsiteX5836" y="connsiteY5836"/>
              </a:cxn>
              <a:cxn ang="0">
                <a:pos x="connsiteX5837" y="connsiteY5837"/>
              </a:cxn>
              <a:cxn ang="0">
                <a:pos x="connsiteX5838" y="connsiteY5838"/>
              </a:cxn>
              <a:cxn ang="0">
                <a:pos x="connsiteX5839" y="connsiteY5839"/>
              </a:cxn>
              <a:cxn ang="0">
                <a:pos x="connsiteX5840" y="connsiteY5840"/>
              </a:cxn>
              <a:cxn ang="0">
                <a:pos x="connsiteX5841" y="connsiteY5841"/>
              </a:cxn>
              <a:cxn ang="0">
                <a:pos x="connsiteX5842" y="connsiteY5842"/>
              </a:cxn>
              <a:cxn ang="0">
                <a:pos x="connsiteX5843" y="connsiteY5843"/>
              </a:cxn>
              <a:cxn ang="0">
                <a:pos x="connsiteX5844" y="connsiteY5844"/>
              </a:cxn>
              <a:cxn ang="0">
                <a:pos x="connsiteX5845" y="connsiteY5845"/>
              </a:cxn>
              <a:cxn ang="0">
                <a:pos x="connsiteX5846" y="connsiteY5846"/>
              </a:cxn>
              <a:cxn ang="0">
                <a:pos x="connsiteX5847" y="connsiteY5847"/>
              </a:cxn>
              <a:cxn ang="0">
                <a:pos x="connsiteX5848" y="connsiteY5848"/>
              </a:cxn>
              <a:cxn ang="0">
                <a:pos x="connsiteX5849" y="connsiteY5849"/>
              </a:cxn>
              <a:cxn ang="0">
                <a:pos x="connsiteX5850" y="connsiteY5850"/>
              </a:cxn>
              <a:cxn ang="0">
                <a:pos x="connsiteX5851" y="connsiteY5851"/>
              </a:cxn>
              <a:cxn ang="0">
                <a:pos x="connsiteX5852" y="connsiteY5852"/>
              </a:cxn>
              <a:cxn ang="0">
                <a:pos x="connsiteX5853" y="connsiteY5853"/>
              </a:cxn>
              <a:cxn ang="0">
                <a:pos x="connsiteX5854" y="connsiteY5854"/>
              </a:cxn>
              <a:cxn ang="0">
                <a:pos x="connsiteX5855" y="connsiteY5855"/>
              </a:cxn>
              <a:cxn ang="0">
                <a:pos x="connsiteX5856" y="connsiteY5856"/>
              </a:cxn>
              <a:cxn ang="0">
                <a:pos x="connsiteX5857" y="connsiteY5857"/>
              </a:cxn>
              <a:cxn ang="0">
                <a:pos x="connsiteX5858" y="connsiteY5858"/>
              </a:cxn>
              <a:cxn ang="0">
                <a:pos x="connsiteX5859" y="connsiteY5859"/>
              </a:cxn>
              <a:cxn ang="0">
                <a:pos x="connsiteX5860" y="connsiteY5860"/>
              </a:cxn>
              <a:cxn ang="0">
                <a:pos x="connsiteX5861" y="connsiteY5861"/>
              </a:cxn>
              <a:cxn ang="0">
                <a:pos x="connsiteX5862" y="connsiteY5862"/>
              </a:cxn>
              <a:cxn ang="0">
                <a:pos x="connsiteX5863" y="connsiteY5863"/>
              </a:cxn>
              <a:cxn ang="0">
                <a:pos x="connsiteX5864" y="connsiteY5864"/>
              </a:cxn>
              <a:cxn ang="0">
                <a:pos x="connsiteX5865" y="connsiteY5865"/>
              </a:cxn>
              <a:cxn ang="0">
                <a:pos x="connsiteX5866" y="connsiteY5866"/>
              </a:cxn>
              <a:cxn ang="0">
                <a:pos x="connsiteX5867" y="connsiteY5867"/>
              </a:cxn>
              <a:cxn ang="0">
                <a:pos x="connsiteX5868" y="connsiteY5868"/>
              </a:cxn>
              <a:cxn ang="0">
                <a:pos x="connsiteX5869" y="connsiteY5869"/>
              </a:cxn>
              <a:cxn ang="0">
                <a:pos x="connsiteX5870" y="connsiteY5870"/>
              </a:cxn>
              <a:cxn ang="0">
                <a:pos x="connsiteX5871" y="connsiteY5871"/>
              </a:cxn>
              <a:cxn ang="0">
                <a:pos x="connsiteX5872" y="connsiteY5872"/>
              </a:cxn>
              <a:cxn ang="0">
                <a:pos x="connsiteX5873" y="connsiteY5873"/>
              </a:cxn>
              <a:cxn ang="0">
                <a:pos x="connsiteX5874" y="connsiteY5874"/>
              </a:cxn>
              <a:cxn ang="0">
                <a:pos x="connsiteX5875" y="connsiteY5875"/>
              </a:cxn>
              <a:cxn ang="0">
                <a:pos x="connsiteX5876" y="connsiteY5876"/>
              </a:cxn>
              <a:cxn ang="0">
                <a:pos x="connsiteX5877" y="connsiteY5877"/>
              </a:cxn>
              <a:cxn ang="0">
                <a:pos x="connsiteX5878" y="connsiteY5878"/>
              </a:cxn>
              <a:cxn ang="0">
                <a:pos x="connsiteX5879" y="connsiteY5879"/>
              </a:cxn>
              <a:cxn ang="0">
                <a:pos x="connsiteX5880" y="connsiteY5880"/>
              </a:cxn>
              <a:cxn ang="0">
                <a:pos x="connsiteX5881" y="connsiteY5881"/>
              </a:cxn>
              <a:cxn ang="0">
                <a:pos x="connsiteX5882" y="connsiteY5882"/>
              </a:cxn>
              <a:cxn ang="0">
                <a:pos x="connsiteX5883" y="connsiteY5883"/>
              </a:cxn>
              <a:cxn ang="0">
                <a:pos x="connsiteX5884" y="connsiteY5884"/>
              </a:cxn>
              <a:cxn ang="0">
                <a:pos x="connsiteX5885" y="connsiteY5885"/>
              </a:cxn>
              <a:cxn ang="0">
                <a:pos x="connsiteX5886" y="connsiteY5886"/>
              </a:cxn>
              <a:cxn ang="0">
                <a:pos x="connsiteX5887" y="connsiteY5887"/>
              </a:cxn>
              <a:cxn ang="0">
                <a:pos x="connsiteX5888" y="connsiteY5888"/>
              </a:cxn>
              <a:cxn ang="0">
                <a:pos x="connsiteX5889" y="connsiteY5889"/>
              </a:cxn>
              <a:cxn ang="0">
                <a:pos x="connsiteX5890" y="connsiteY5890"/>
              </a:cxn>
              <a:cxn ang="0">
                <a:pos x="connsiteX5891" y="connsiteY5891"/>
              </a:cxn>
              <a:cxn ang="0">
                <a:pos x="connsiteX5892" y="connsiteY5892"/>
              </a:cxn>
              <a:cxn ang="0">
                <a:pos x="connsiteX5893" y="connsiteY5893"/>
              </a:cxn>
              <a:cxn ang="0">
                <a:pos x="connsiteX5894" y="connsiteY5894"/>
              </a:cxn>
              <a:cxn ang="0">
                <a:pos x="connsiteX5895" y="connsiteY5895"/>
              </a:cxn>
              <a:cxn ang="0">
                <a:pos x="connsiteX5896" y="connsiteY5896"/>
              </a:cxn>
              <a:cxn ang="0">
                <a:pos x="connsiteX5897" y="connsiteY5897"/>
              </a:cxn>
              <a:cxn ang="0">
                <a:pos x="connsiteX5898" y="connsiteY5898"/>
              </a:cxn>
              <a:cxn ang="0">
                <a:pos x="connsiteX5899" y="connsiteY5899"/>
              </a:cxn>
              <a:cxn ang="0">
                <a:pos x="connsiteX5900" y="connsiteY5900"/>
              </a:cxn>
              <a:cxn ang="0">
                <a:pos x="connsiteX5901" y="connsiteY5901"/>
              </a:cxn>
              <a:cxn ang="0">
                <a:pos x="connsiteX5902" y="connsiteY5902"/>
              </a:cxn>
              <a:cxn ang="0">
                <a:pos x="connsiteX5903" y="connsiteY5903"/>
              </a:cxn>
              <a:cxn ang="0">
                <a:pos x="connsiteX5904" y="connsiteY5904"/>
              </a:cxn>
              <a:cxn ang="0">
                <a:pos x="connsiteX5905" y="connsiteY5905"/>
              </a:cxn>
              <a:cxn ang="0">
                <a:pos x="connsiteX5906" y="connsiteY5906"/>
              </a:cxn>
              <a:cxn ang="0">
                <a:pos x="connsiteX5907" y="connsiteY5907"/>
              </a:cxn>
              <a:cxn ang="0">
                <a:pos x="connsiteX5908" y="connsiteY5908"/>
              </a:cxn>
              <a:cxn ang="0">
                <a:pos x="connsiteX5909" y="connsiteY5909"/>
              </a:cxn>
              <a:cxn ang="0">
                <a:pos x="connsiteX5910" y="connsiteY5910"/>
              </a:cxn>
              <a:cxn ang="0">
                <a:pos x="connsiteX5911" y="connsiteY5911"/>
              </a:cxn>
              <a:cxn ang="0">
                <a:pos x="connsiteX5912" y="connsiteY5912"/>
              </a:cxn>
              <a:cxn ang="0">
                <a:pos x="connsiteX5913" y="connsiteY5913"/>
              </a:cxn>
              <a:cxn ang="0">
                <a:pos x="connsiteX5914" y="connsiteY5914"/>
              </a:cxn>
              <a:cxn ang="0">
                <a:pos x="connsiteX5915" y="connsiteY5915"/>
              </a:cxn>
              <a:cxn ang="0">
                <a:pos x="connsiteX5916" y="connsiteY5916"/>
              </a:cxn>
              <a:cxn ang="0">
                <a:pos x="connsiteX5917" y="connsiteY5917"/>
              </a:cxn>
              <a:cxn ang="0">
                <a:pos x="connsiteX5918" y="connsiteY5918"/>
              </a:cxn>
              <a:cxn ang="0">
                <a:pos x="connsiteX5919" y="connsiteY5919"/>
              </a:cxn>
              <a:cxn ang="0">
                <a:pos x="connsiteX5920" y="connsiteY5920"/>
              </a:cxn>
              <a:cxn ang="0">
                <a:pos x="connsiteX5921" y="connsiteY5921"/>
              </a:cxn>
              <a:cxn ang="0">
                <a:pos x="connsiteX5922" y="connsiteY5922"/>
              </a:cxn>
              <a:cxn ang="0">
                <a:pos x="connsiteX5923" y="connsiteY5923"/>
              </a:cxn>
              <a:cxn ang="0">
                <a:pos x="connsiteX5924" y="connsiteY5924"/>
              </a:cxn>
              <a:cxn ang="0">
                <a:pos x="connsiteX5925" y="connsiteY5925"/>
              </a:cxn>
              <a:cxn ang="0">
                <a:pos x="connsiteX5926" y="connsiteY5926"/>
              </a:cxn>
              <a:cxn ang="0">
                <a:pos x="connsiteX5927" y="connsiteY5927"/>
              </a:cxn>
              <a:cxn ang="0">
                <a:pos x="connsiteX5928" y="connsiteY5928"/>
              </a:cxn>
              <a:cxn ang="0">
                <a:pos x="connsiteX5929" y="connsiteY5929"/>
              </a:cxn>
              <a:cxn ang="0">
                <a:pos x="connsiteX5930" y="connsiteY5930"/>
              </a:cxn>
              <a:cxn ang="0">
                <a:pos x="connsiteX5931" y="connsiteY5931"/>
              </a:cxn>
              <a:cxn ang="0">
                <a:pos x="connsiteX5932" y="connsiteY5932"/>
              </a:cxn>
              <a:cxn ang="0">
                <a:pos x="connsiteX5933" y="connsiteY5933"/>
              </a:cxn>
              <a:cxn ang="0">
                <a:pos x="connsiteX5934" y="connsiteY5934"/>
              </a:cxn>
              <a:cxn ang="0">
                <a:pos x="connsiteX5935" y="connsiteY5935"/>
              </a:cxn>
              <a:cxn ang="0">
                <a:pos x="connsiteX5936" y="connsiteY5936"/>
              </a:cxn>
              <a:cxn ang="0">
                <a:pos x="connsiteX5937" y="connsiteY5937"/>
              </a:cxn>
              <a:cxn ang="0">
                <a:pos x="connsiteX5938" y="connsiteY5938"/>
              </a:cxn>
              <a:cxn ang="0">
                <a:pos x="connsiteX5939" y="connsiteY5939"/>
              </a:cxn>
              <a:cxn ang="0">
                <a:pos x="connsiteX5940" y="connsiteY5940"/>
              </a:cxn>
              <a:cxn ang="0">
                <a:pos x="connsiteX5941" y="connsiteY5941"/>
              </a:cxn>
              <a:cxn ang="0">
                <a:pos x="connsiteX5942" y="connsiteY5942"/>
              </a:cxn>
              <a:cxn ang="0">
                <a:pos x="connsiteX5943" y="connsiteY5943"/>
              </a:cxn>
              <a:cxn ang="0">
                <a:pos x="connsiteX5944" y="connsiteY5944"/>
              </a:cxn>
              <a:cxn ang="0">
                <a:pos x="connsiteX5945" y="connsiteY5945"/>
              </a:cxn>
              <a:cxn ang="0">
                <a:pos x="connsiteX5946" y="connsiteY5946"/>
              </a:cxn>
              <a:cxn ang="0">
                <a:pos x="connsiteX5947" y="connsiteY5947"/>
              </a:cxn>
              <a:cxn ang="0">
                <a:pos x="connsiteX5948" y="connsiteY5948"/>
              </a:cxn>
              <a:cxn ang="0">
                <a:pos x="connsiteX5949" y="connsiteY5949"/>
              </a:cxn>
              <a:cxn ang="0">
                <a:pos x="connsiteX5950" y="connsiteY5950"/>
              </a:cxn>
              <a:cxn ang="0">
                <a:pos x="connsiteX5951" y="connsiteY5951"/>
              </a:cxn>
              <a:cxn ang="0">
                <a:pos x="connsiteX5952" y="connsiteY5952"/>
              </a:cxn>
              <a:cxn ang="0">
                <a:pos x="connsiteX5953" y="connsiteY5953"/>
              </a:cxn>
              <a:cxn ang="0">
                <a:pos x="connsiteX5954" y="connsiteY5954"/>
              </a:cxn>
              <a:cxn ang="0">
                <a:pos x="connsiteX5955" y="connsiteY5955"/>
              </a:cxn>
              <a:cxn ang="0">
                <a:pos x="connsiteX5956" y="connsiteY5956"/>
              </a:cxn>
              <a:cxn ang="0">
                <a:pos x="connsiteX5957" y="connsiteY5957"/>
              </a:cxn>
              <a:cxn ang="0">
                <a:pos x="connsiteX5958" y="connsiteY5958"/>
              </a:cxn>
              <a:cxn ang="0">
                <a:pos x="connsiteX5959" y="connsiteY5959"/>
              </a:cxn>
              <a:cxn ang="0">
                <a:pos x="connsiteX5960" y="connsiteY5960"/>
              </a:cxn>
              <a:cxn ang="0">
                <a:pos x="connsiteX5961" y="connsiteY5961"/>
              </a:cxn>
              <a:cxn ang="0">
                <a:pos x="connsiteX5962" y="connsiteY5962"/>
              </a:cxn>
              <a:cxn ang="0">
                <a:pos x="connsiteX5963" y="connsiteY5963"/>
              </a:cxn>
              <a:cxn ang="0">
                <a:pos x="connsiteX5964" y="connsiteY5964"/>
              </a:cxn>
              <a:cxn ang="0">
                <a:pos x="connsiteX5965" y="connsiteY5965"/>
              </a:cxn>
              <a:cxn ang="0">
                <a:pos x="connsiteX5966" y="connsiteY5966"/>
              </a:cxn>
              <a:cxn ang="0">
                <a:pos x="connsiteX5967" y="connsiteY5967"/>
              </a:cxn>
              <a:cxn ang="0">
                <a:pos x="connsiteX5968" y="connsiteY5968"/>
              </a:cxn>
              <a:cxn ang="0">
                <a:pos x="connsiteX5969" y="connsiteY5969"/>
              </a:cxn>
              <a:cxn ang="0">
                <a:pos x="connsiteX5970" y="connsiteY5970"/>
              </a:cxn>
              <a:cxn ang="0">
                <a:pos x="connsiteX5971" y="connsiteY5971"/>
              </a:cxn>
              <a:cxn ang="0">
                <a:pos x="connsiteX5972" y="connsiteY5972"/>
              </a:cxn>
              <a:cxn ang="0">
                <a:pos x="connsiteX5973" y="connsiteY5973"/>
              </a:cxn>
              <a:cxn ang="0">
                <a:pos x="connsiteX5974" y="connsiteY5974"/>
              </a:cxn>
              <a:cxn ang="0">
                <a:pos x="connsiteX5975" y="connsiteY5975"/>
              </a:cxn>
              <a:cxn ang="0">
                <a:pos x="connsiteX5976" y="connsiteY5976"/>
              </a:cxn>
              <a:cxn ang="0">
                <a:pos x="connsiteX5977" y="connsiteY5977"/>
              </a:cxn>
              <a:cxn ang="0">
                <a:pos x="connsiteX5978" y="connsiteY5978"/>
              </a:cxn>
              <a:cxn ang="0">
                <a:pos x="connsiteX5979" y="connsiteY5979"/>
              </a:cxn>
              <a:cxn ang="0">
                <a:pos x="connsiteX5980" y="connsiteY5980"/>
              </a:cxn>
              <a:cxn ang="0">
                <a:pos x="connsiteX5981" y="connsiteY5981"/>
              </a:cxn>
              <a:cxn ang="0">
                <a:pos x="connsiteX5982" y="connsiteY5982"/>
              </a:cxn>
              <a:cxn ang="0">
                <a:pos x="connsiteX5983" y="connsiteY5983"/>
              </a:cxn>
              <a:cxn ang="0">
                <a:pos x="connsiteX5984" y="connsiteY5984"/>
              </a:cxn>
              <a:cxn ang="0">
                <a:pos x="connsiteX5985" y="connsiteY5985"/>
              </a:cxn>
              <a:cxn ang="0">
                <a:pos x="connsiteX5986" y="connsiteY5986"/>
              </a:cxn>
              <a:cxn ang="0">
                <a:pos x="connsiteX5987" y="connsiteY5987"/>
              </a:cxn>
              <a:cxn ang="0">
                <a:pos x="connsiteX5988" y="connsiteY5988"/>
              </a:cxn>
              <a:cxn ang="0">
                <a:pos x="connsiteX5989" y="connsiteY5989"/>
              </a:cxn>
              <a:cxn ang="0">
                <a:pos x="connsiteX5990" y="connsiteY5990"/>
              </a:cxn>
              <a:cxn ang="0">
                <a:pos x="connsiteX5991" y="connsiteY5991"/>
              </a:cxn>
              <a:cxn ang="0">
                <a:pos x="connsiteX5992" y="connsiteY5992"/>
              </a:cxn>
              <a:cxn ang="0">
                <a:pos x="connsiteX5993" y="connsiteY5993"/>
              </a:cxn>
              <a:cxn ang="0">
                <a:pos x="connsiteX5994" y="connsiteY5994"/>
              </a:cxn>
              <a:cxn ang="0">
                <a:pos x="connsiteX5995" y="connsiteY5995"/>
              </a:cxn>
              <a:cxn ang="0">
                <a:pos x="connsiteX5996" y="connsiteY5996"/>
              </a:cxn>
              <a:cxn ang="0">
                <a:pos x="connsiteX5997" y="connsiteY5997"/>
              </a:cxn>
              <a:cxn ang="0">
                <a:pos x="connsiteX5998" y="connsiteY5998"/>
              </a:cxn>
              <a:cxn ang="0">
                <a:pos x="connsiteX5999" y="connsiteY5999"/>
              </a:cxn>
              <a:cxn ang="0">
                <a:pos x="connsiteX6000" y="connsiteY6000"/>
              </a:cxn>
              <a:cxn ang="0">
                <a:pos x="connsiteX6001" y="connsiteY6001"/>
              </a:cxn>
              <a:cxn ang="0">
                <a:pos x="connsiteX6002" y="connsiteY6002"/>
              </a:cxn>
              <a:cxn ang="0">
                <a:pos x="connsiteX6003" y="connsiteY6003"/>
              </a:cxn>
              <a:cxn ang="0">
                <a:pos x="connsiteX6004" y="connsiteY6004"/>
              </a:cxn>
              <a:cxn ang="0">
                <a:pos x="connsiteX6005" y="connsiteY6005"/>
              </a:cxn>
              <a:cxn ang="0">
                <a:pos x="connsiteX6006" y="connsiteY6006"/>
              </a:cxn>
              <a:cxn ang="0">
                <a:pos x="connsiteX6007" y="connsiteY6007"/>
              </a:cxn>
              <a:cxn ang="0">
                <a:pos x="connsiteX6008" y="connsiteY6008"/>
              </a:cxn>
              <a:cxn ang="0">
                <a:pos x="connsiteX6009" y="connsiteY6009"/>
              </a:cxn>
              <a:cxn ang="0">
                <a:pos x="connsiteX6010" y="connsiteY6010"/>
              </a:cxn>
              <a:cxn ang="0">
                <a:pos x="connsiteX6011" y="connsiteY6011"/>
              </a:cxn>
              <a:cxn ang="0">
                <a:pos x="connsiteX6012" y="connsiteY6012"/>
              </a:cxn>
              <a:cxn ang="0">
                <a:pos x="connsiteX6013" y="connsiteY6013"/>
              </a:cxn>
              <a:cxn ang="0">
                <a:pos x="connsiteX6014" y="connsiteY6014"/>
              </a:cxn>
              <a:cxn ang="0">
                <a:pos x="connsiteX6015" y="connsiteY6015"/>
              </a:cxn>
              <a:cxn ang="0">
                <a:pos x="connsiteX6016" y="connsiteY6016"/>
              </a:cxn>
              <a:cxn ang="0">
                <a:pos x="connsiteX6017" y="connsiteY6017"/>
              </a:cxn>
              <a:cxn ang="0">
                <a:pos x="connsiteX6018" y="connsiteY6018"/>
              </a:cxn>
              <a:cxn ang="0">
                <a:pos x="connsiteX6019" y="connsiteY6019"/>
              </a:cxn>
              <a:cxn ang="0">
                <a:pos x="connsiteX6020" y="connsiteY6020"/>
              </a:cxn>
              <a:cxn ang="0">
                <a:pos x="connsiteX6021" y="connsiteY6021"/>
              </a:cxn>
              <a:cxn ang="0">
                <a:pos x="connsiteX6022" y="connsiteY6022"/>
              </a:cxn>
              <a:cxn ang="0">
                <a:pos x="connsiteX6023" y="connsiteY6023"/>
              </a:cxn>
              <a:cxn ang="0">
                <a:pos x="connsiteX6024" y="connsiteY6024"/>
              </a:cxn>
              <a:cxn ang="0">
                <a:pos x="connsiteX6025" y="connsiteY6025"/>
              </a:cxn>
              <a:cxn ang="0">
                <a:pos x="connsiteX6026" y="connsiteY6026"/>
              </a:cxn>
              <a:cxn ang="0">
                <a:pos x="connsiteX6027" y="connsiteY6027"/>
              </a:cxn>
              <a:cxn ang="0">
                <a:pos x="connsiteX6028" y="connsiteY6028"/>
              </a:cxn>
              <a:cxn ang="0">
                <a:pos x="connsiteX6029" y="connsiteY6029"/>
              </a:cxn>
              <a:cxn ang="0">
                <a:pos x="connsiteX6030" y="connsiteY6030"/>
              </a:cxn>
              <a:cxn ang="0">
                <a:pos x="connsiteX6031" y="connsiteY6031"/>
              </a:cxn>
              <a:cxn ang="0">
                <a:pos x="connsiteX6032" y="connsiteY6032"/>
              </a:cxn>
              <a:cxn ang="0">
                <a:pos x="connsiteX6033" y="connsiteY6033"/>
              </a:cxn>
              <a:cxn ang="0">
                <a:pos x="connsiteX6034" y="connsiteY6034"/>
              </a:cxn>
              <a:cxn ang="0">
                <a:pos x="connsiteX6035" y="connsiteY6035"/>
              </a:cxn>
              <a:cxn ang="0">
                <a:pos x="connsiteX6036" y="connsiteY6036"/>
              </a:cxn>
              <a:cxn ang="0">
                <a:pos x="connsiteX6037" y="connsiteY6037"/>
              </a:cxn>
              <a:cxn ang="0">
                <a:pos x="connsiteX6038" y="connsiteY6038"/>
              </a:cxn>
              <a:cxn ang="0">
                <a:pos x="connsiteX6039" y="connsiteY6039"/>
              </a:cxn>
              <a:cxn ang="0">
                <a:pos x="connsiteX6040" y="connsiteY6040"/>
              </a:cxn>
              <a:cxn ang="0">
                <a:pos x="connsiteX6041" y="connsiteY6041"/>
              </a:cxn>
              <a:cxn ang="0">
                <a:pos x="connsiteX6042" y="connsiteY6042"/>
              </a:cxn>
              <a:cxn ang="0">
                <a:pos x="connsiteX6043" y="connsiteY6043"/>
              </a:cxn>
              <a:cxn ang="0">
                <a:pos x="connsiteX6044" y="connsiteY6044"/>
              </a:cxn>
              <a:cxn ang="0">
                <a:pos x="connsiteX6045" y="connsiteY6045"/>
              </a:cxn>
              <a:cxn ang="0">
                <a:pos x="connsiteX6046" y="connsiteY6046"/>
              </a:cxn>
              <a:cxn ang="0">
                <a:pos x="connsiteX6047" y="connsiteY6047"/>
              </a:cxn>
              <a:cxn ang="0">
                <a:pos x="connsiteX6048" y="connsiteY6048"/>
              </a:cxn>
              <a:cxn ang="0">
                <a:pos x="connsiteX6049" y="connsiteY6049"/>
              </a:cxn>
              <a:cxn ang="0">
                <a:pos x="connsiteX6050" y="connsiteY6050"/>
              </a:cxn>
              <a:cxn ang="0">
                <a:pos x="connsiteX6051" y="connsiteY6051"/>
              </a:cxn>
              <a:cxn ang="0">
                <a:pos x="connsiteX6052" y="connsiteY6052"/>
              </a:cxn>
              <a:cxn ang="0">
                <a:pos x="connsiteX6053" y="connsiteY6053"/>
              </a:cxn>
              <a:cxn ang="0">
                <a:pos x="connsiteX6054" y="connsiteY6054"/>
              </a:cxn>
              <a:cxn ang="0">
                <a:pos x="connsiteX6055" y="connsiteY6055"/>
              </a:cxn>
              <a:cxn ang="0">
                <a:pos x="connsiteX6056" y="connsiteY6056"/>
              </a:cxn>
              <a:cxn ang="0">
                <a:pos x="connsiteX6057" y="connsiteY6057"/>
              </a:cxn>
              <a:cxn ang="0">
                <a:pos x="connsiteX6058" y="connsiteY6058"/>
              </a:cxn>
              <a:cxn ang="0">
                <a:pos x="connsiteX6059" y="connsiteY6059"/>
              </a:cxn>
              <a:cxn ang="0">
                <a:pos x="connsiteX6060" y="connsiteY6060"/>
              </a:cxn>
              <a:cxn ang="0">
                <a:pos x="connsiteX6061" y="connsiteY6061"/>
              </a:cxn>
              <a:cxn ang="0">
                <a:pos x="connsiteX6062" y="connsiteY6062"/>
              </a:cxn>
              <a:cxn ang="0">
                <a:pos x="connsiteX6063" y="connsiteY6063"/>
              </a:cxn>
              <a:cxn ang="0">
                <a:pos x="connsiteX6064" y="connsiteY6064"/>
              </a:cxn>
              <a:cxn ang="0">
                <a:pos x="connsiteX6065" y="connsiteY6065"/>
              </a:cxn>
              <a:cxn ang="0">
                <a:pos x="connsiteX6066" y="connsiteY6066"/>
              </a:cxn>
              <a:cxn ang="0">
                <a:pos x="connsiteX6067" y="connsiteY6067"/>
              </a:cxn>
              <a:cxn ang="0">
                <a:pos x="connsiteX6068" y="connsiteY6068"/>
              </a:cxn>
              <a:cxn ang="0">
                <a:pos x="connsiteX6069" y="connsiteY6069"/>
              </a:cxn>
              <a:cxn ang="0">
                <a:pos x="connsiteX6070" y="connsiteY6070"/>
              </a:cxn>
              <a:cxn ang="0">
                <a:pos x="connsiteX6071" y="connsiteY6071"/>
              </a:cxn>
              <a:cxn ang="0">
                <a:pos x="connsiteX6072" y="connsiteY6072"/>
              </a:cxn>
              <a:cxn ang="0">
                <a:pos x="connsiteX6073" y="connsiteY6073"/>
              </a:cxn>
              <a:cxn ang="0">
                <a:pos x="connsiteX6074" y="connsiteY6074"/>
              </a:cxn>
              <a:cxn ang="0">
                <a:pos x="connsiteX6075" y="connsiteY6075"/>
              </a:cxn>
              <a:cxn ang="0">
                <a:pos x="connsiteX6076" y="connsiteY6076"/>
              </a:cxn>
              <a:cxn ang="0">
                <a:pos x="connsiteX6077" y="connsiteY6077"/>
              </a:cxn>
              <a:cxn ang="0">
                <a:pos x="connsiteX6078" y="connsiteY6078"/>
              </a:cxn>
              <a:cxn ang="0">
                <a:pos x="connsiteX6079" y="connsiteY6079"/>
              </a:cxn>
              <a:cxn ang="0">
                <a:pos x="connsiteX6080" y="connsiteY6080"/>
              </a:cxn>
              <a:cxn ang="0">
                <a:pos x="connsiteX6081" y="connsiteY6081"/>
              </a:cxn>
              <a:cxn ang="0">
                <a:pos x="connsiteX6082" y="connsiteY6082"/>
              </a:cxn>
              <a:cxn ang="0">
                <a:pos x="connsiteX6083" y="connsiteY6083"/>
              </a:cxn>
              <a:cxn ang="0">
                <a:pos x="connsiteX6084" y="connsiteY6084"/>
              </a:cxn>
              <a:cxn ang="0">
                <a:pos x="connsiteX6085" y="connsiteY6085"/>
              </a:cxn>
              <a:cxn ang="0">
                <a:pos x="connsiteX6086" y="connsiteY6086"/>
              </a:cxn>
              <a:cxn ang="0">
                <a:pos x="connsiteX6087" y="connsiteY6087"/>
              </a:cxn>
              <a:cxn ang="0">
                <a:pos x="connsiteX6088" y="connsiteY6088"/>
              </a:cxn>
              <a:cxn ang="0">
                <a:pos x="connsiteX6089" y="connsiteY6089"/>
              </a:cxn>
              <a:cxn ang="0">
                <a:pos x="connsiteX6090" y="connsiteY6090"/>
              </a:cxn>
              <a:cxn ang="0">
                <a:pos x="connsiteX6091" y="connsiteY6091"/>
              </a:cxn>
              <a:cxn ang="0">
                <a:pos x="connsiteX6092" y="connsiteY6092"/>
              </a:cxn>
              <a:cxn ang="0">
                <a:pos x="connsiteX6093" y="connsiteY6093"/>
              </a:cxn>
              <a:cxn ang="0">
                <a:pos x="connsiteX6094" y="connsiteY6094"/>
              </a:cxn>
              <a:cxn ang="0">
                <a:pos x="connsiteX6095" y="connsiteY6095"/>
              </a:cxn>
              <a:cxn ang="0">
                <a:pos x="connsiteX6096" y="connsiteY6096"/>
              </a:cxn>
              <a:cxn ang="0">
                <a:pos x="connsiteX6097" y="connsiteY6097"/>
              </a:cxn>
              <a:cxn ang="0">
                <a:pos x="connsiteX6098" y="connsiteY6098"/>
              </a:cxn>
              <a:cxn ang="0">
                <a:pos x="connsiteX6099" y="connsiteY6099"/>
              </a:cxn>
              <a:cxn ang="0">
                <a:pos x="connsiteX6100" y="connsiteY6100"/>
              </a:cxn>
              <a:cxn ang="0">
                <a:pos x="connsiteX6101" y="connsiteY6101"/>
              </a:cxn>
              <a:cxn ang="0">
                <a:pos x="connsiteX6102" y="connsiteY6102"/>
              </a:cxn>
              <a:cxn ang="0">
                <a:pos x="connsiteX6103" y="connsiteY6103"/>
              </a:cxn>
              <a:cxn ang="0">
                <a:pos x="connsiteX6104" y="connsiteY6104"/>
              </a:cxn>
              <a:cxn ang="0">
                <a:pos x="connsiteX6105" y="connsiteY6105"/>
              </a:cxn>
              <a:cxn ang="0">
                <a:pos x="connsiteX6106" y="connsiteY6106"/>
              </a:cxn>
              <a:cxn ang="0">
                <a:pos x="connsiteX6107" y="connsiteY6107"/>
              </a:cxn>
              <a:cxn ang="0">
                <a:pos x="connsiteX6108" y="connsiteY6108"/>
              </a:cxn>
              <a:cxn ang="0">
                <a:pos x="connsiteX6109" y="connsiteY6109"/>
              </a:cxn>
              <a:cxn ang="0">
                <a:pos x="connsiteX6110" y="connsiteY6110"/>
              </a:cxn>
              <a:cxn ang="0">
                <a:pos x="connsiteX6111" y="connsiteY6111"/>
              </a:cxn>
              <a:cxn ang="0">
                <a:pos x="connsiteX6112" y="connsiteY6112"/>
              </a:cxn>
              <a:cxn ang="0">
                <a:pos x="connsiteX6113" y="connsiteY6113"/>
              </a:cxn>
              <a:cxn ang="0">
                <a:pos x="connsiteX6114" y="connsiteY6114"/>
              </a:cxn>
              <a:cxn ang="0">
                <a:pos x="connsiteX6115" y="connsiteY6115"/>
              </a:cxn>
              <a:cxn ang="0">
                <a:pos x="connsiteX6116" y="connsiteY6116"/>
              </a:cxn>
              <a:cxn ang="0">
                <a:pos x="connsiteX6117" y="connsiteY6117"/>
              </a:cxn>
              <a:cxn ang="0">
                <a:pos x="connsiteX6118" y="connsiteY6118"/>
              </a:cxn>
              <a:cxn ang="0">
                <a:pos x="connsiteX6119" y="connsiteY6119"/>
              </a:cxn>
              <a:cxn ang="0">
                <a:pos x="connsiteX6120" y="connsiteY6120"/>
              </a:cxn>
              <a:cxn ang="0">
                <a:pos x="connsiteX6121" y="connsiteY6121"/>
              </a:cxn>
              <a:cxn ang="0">
                <a:pos x="connsiteX6122" y="connsiteY6122"/>
              </a:cxn>
              <a:cxn ang="0">
                <a:pos x="connsiteX6123" y="connsiteY6123"/>
              </a:cxn>
              <a:cxn ang="0">
                <a:pos x="connsiteX6124" y="connsiteY6124"/>
              </a:cxn>
              <a:cxn ang="0">
                <a:pos x="connsiteX6125" y="connsiteY6125"/>
              </a:cxn>
              <a:cxn ang="0">
                <a:pos x="connsiteX6126" y="connsiteY6126"/>
              </a:cxn>
              <a:cxn ang="0">
                <a:pos x="connsiteX6127" y="connsiteY6127"/>
              </a:cxn>
              <a:cxn ang="0">
                <a:pos x="connsiteX6128" y="connsiteY6128"/>
              </a:cxn>
              <a:cxn ang="0">
                <a:pos x="connsiteX6129" y="connsiteY6129"/>
              </a:cxn>
              <a:cxn ang="0">
                <a:pos x="connsiteX6130" y="connsiteY6130"/>
              </a:cxn>
              <a:cxn ang="0">
                <a:pos x="connsiteX6131" y="connsiteY6131"/>
              </a:cxn>
              <a:cxn ang="0">
                <a:pos x="connsiteX6132" y="connsiteY6132"/>
              </a:cxn>
              <a:cxn ang="0">
                <a:pos x="connsiteX6133" y="connsiteY6133"/>
              </a:cxn>
              <a:cxn ang="0">
                <a:pos x="connsiteX6134" y="connsiteY6134"/>
              </a:cxn>
              <a:cxn ang="0">
                <a:pos x="connsiteX6135" y="connsiteY6135"/>
              </a:cxn>
              <a:cxn ang="0">
                <a:pos x="connsiteX6136" y="connsiteY6136"/>
              </a:cxn>
              <a:cxn ang="0">
                <a:pos x="connsiteX6137" y="connsiteY6137"/>
              </a:cxn>
              <a:cxn ang="0">
                <a:pos x="connsiteX6138" y="connsiteY6138"/>
              </a:cxn>
              <a:cxn ang="0">
                <a:pos x="connsiteX6139" y="connsiteY6139"/>
              </a:cxn>
              <a:cxn ang="0">
                <a:pos x="connsiteX6140" y="connsiteY6140"/>
              </a:cxn>
              <a:cxn ang="0">
                <a:pos x="connsiteX6141" y="connsiteY6141"/>
              </a:cxn>
              <a:cxn ang="0">
                <a:pos x="connsiteX6142" y="connsiteY6142"/>
              </a:cxn>
              <a:cxn ang="0">
                <a:pos x="connsiteX6143" y="connsiteY6143"/>
              </a:cxn>
              <a:cxn ang="0">
                <a:pos x="connsiteX6144" y="connsiteY6144"/>
              </a:cxn>
              <a:cxn ang="0">
                <a:pos x="connsiteX6145" y="connsiteY6145"/>
              </a:cxn>
              <a:cxn ang="0">
                <a:pos x="connsiteX6146" y="connsiteY6146"/>
              </a:cxn>
              <a:cxn ang="0">
                <a:pos x="connsiteX6147" y="connsiteY6147"/>
              </a:cxn>
              <a:cxn ang="0">
                <a:pos x="connsiteX6148" y="connsiteY6148"/>
              </a:cxn>
              <a:cxn ang="0">
                <a:pos x="connsiteX6149" y="connsiteY6149"/>
              </a:cxn>
              <a:cxn ang="0">
                <a:pos x="connsiteX6150" y="connsiteY6150"/>
              </a:cxn>
              <a:cxn ang="0">
                <a:pos x="connsiteX6151" y="connsiteY6151"/>
              </a:cxn>
              <a:cxn ang="0">
                <a:pos x="connsiteX6152" y="connsiteY6152"/>
              </a:cxn>
              <a:cxn ang="0">
                <a:pos x="connsiteX6153" y="connsiteY6153"/>
              </a:cxn>
              <a:cxn ang="0">
                <a:pos x="connsiteX6154" y="connsiteY6154"/>
              </a:cxn>
              <a:cxn ang="0">
                <a:pos x="connsiteX6155" y="connsiteY6155"/>
              </a:cxn>
              <a:cxn ang="0">
                <a:pos x="connsiteX6156" y="connsiteY6156"/>
              </a:cxn>
              <a:cxn ang="0">
                <a:pos x="connsiteX6157" y="connsiteY6157"/>
              </a:cxn>
              <a:cxn ang="0">
                <a:pos x="connsiteX6158" y="connsiteY6158"/>
              </a:cxn>
              <a:cxn ang="0">
                <a:pos x="connsiteX6159" y="connsiteY6159"/>
              </a:cxn>
              <a:cxn ang="0">
                <a:pos x="connsiteX6160" y="connsiteY6160"/>
              </a:cxn>
              <a:cxn ang="0">
                <a:pos x="connsiteX6161" y="connsiteY6161"/>
              </a:cxn>
              <a:cxn ang="0">
                <a:pos x="connsiteX6162" y="connsiteY6162"/>
              </a:cxn>
              <a:cxn ang="0">
                <a:pos x="connsiteX6163" y="connsiteY6163"/>
              </a:cxn>
              <a:cxn ang="0">
                <a:pos x="connsiteX6164" y="connsiteY6164"/>
              </a:cxn>
              <a:cxn ang="0">
                <a:pos x="connsiteX6165" y="connsiteY6165"/>
              </a:cxn>
              <a:cxn ang="0">
                <a:pos x="connsiteX6166" y="connsiteY6166"/>
              </a:cxn>
              <a:cxn ang="0">
                <a:pos x="connsiteX6167" y="connsiteY6167"/>
              </a:cxn>
              <a:cxn ang="0">
                <a:pos x="connsiteX6168" y="connsiteY6168"/>
              </a:cxn>
              <a:cxn ang="0">
                <a:pos x="connsiteX6169" y="connsiteY6169"/>
              </a:cxn>
              <a:cxn ang="0">
                <a:pos x="connsiteX6170" y="connsiteY6170"/>
              </a:cxn>
              <a:cxn ang="0">
                <a:pos x="connsiteX6171" y="connsiteY6171"/>
              </a:cxn>
              <a:cxn ang="0">
                <a:pos x="connsiteX6172" y="connsiteY6172"/>
              </a:cxn>
              <a:cxn ang="0">
                <a:pos x="connsiteX6173" y="connsiteY6173"/>
              </a:cxn>
              <a:cxn ang="0">
                <a:pos x="connsiteX6174" y="connsiteY6174"/>
              </a:cxn>
              <a:cxn ang="0">
                <a:pos x="connsiteX6175" y="connsiteY6175"/>
              </a:cxn>
              <a:cxn ang="0">
                <a:pos x="connsiteX6176" y="connsiteY6176"/>
              </a:cxn>
              <a:cxn ang="0">
                <a:pos x="connsiteX6177" y="connsiteY6177"/>
              </a:cxn>
              <a:cxn ang="0">
                <a:pos x="connsiteX6178" y="connsiteY6178"/>
              </a:cxn>
              <a:cxn ang="0">
                <a:pos x="connsiteX6179" y="connsiteY6179"/>
              </a:cxn>
              <a:cxn ang="0">
                <a:pos x="connsiteX6180" y="connsiteY6180"/>
              </a:cxn>
              <a:cxn ang="0">
                <a:pos x="connsiteX6181" y="connsiteY6181"/>
              </a:cxn>
              <a:cxn ang="0">
                <a:pos x="connsiteX6182" y="connsiteY6182"/>
              </a:cxn>
              <a:cxn ang="0">
                <a:pos x="connsiteX6183" y="connsiteY6183"/>
              </a:cxn>
              <a:cxn ang="0">
                <a:pos x="connsiteX6184" y="connsiteY6184"/>
              </a:cxn>
              <a:cxn ang="0">
                <a:pos x="connsiteX6185" y="connsiteY6185"/>
              </a:cxn>
              <a:cxn ang="0">
                <a:pos x="connsiteX6186" y="connsiteY6186"/>
              </a:cxn>
              <a:cxn ang="0">
                <a:pos x="connsiteX6187" y="connsiteY6187"/>
              </a:cxn>
              <a:cxn ang="0">
                <a:pos x="connsiteX6188" y="connsiteY6188"/>
              </a:cxn>
              <a:cxn ang="0">
                <a:pos x="connsiteX6189" y="connsiteY6189"/>
              </a:cxn>
              <a:cxn ang="0">
                <a:pos x="connsiteX6190" y="connsiteY6190"/>
              </a:cxn>
              <a:cxn ang="0">
                <a:pos x="connsiteX6191" y="connsiteY6191"/>
              </a:cxn>
              <a:cxn ang="0">
                <a:pos x="connsiteX6192" y="connsiteY6192"/>
              </a:cxn>
              <a:cxn ang="0">
                <a:pos x="connsiteX6193" y="connsiteY6193"/>
              </a:cxn>
              <a:cxn ang="0">
                <a:pos x="connsiteX6194" y="connsiteY6194"/>
              </a:cxn>
              <a:cxn ang="0">
                <a:pos x="connsiteX6195" y="connsiteY6195"/>
              </a:cxn>
              <a:cxn ang="0">
                <a:pos x="connsiteX6196" y="connsiteY6196"/>
              </a:cxn>
              <a:cxn ang="0">
                <a:pos x="connsiteX6197" y="connsiteY6197"/>
              </a:cxn>
              <a:cxn ang="0">
                <a:pos x="connsiteX6198" y="connsiteY6198"/>
              </a:cxn>
              <a:cxn ang="0">
                <a:pos x="connsiteX6199" y="connsiteY6199"/>
              </a:cxn>
              <a:cxn ang="0">
                <a:pos x="connsiteX6200" y="connsiteY6200"/>
              </a:cxn>
              <a:cxn ang="0">
                <a:pos x="connsiteX6201" y="connsiteY6201"/>
              </a:cxn>
              <a:cxn ang="0">
                <a:pos x="connsiteX6202" y="connsiteY6202"/>
              </a:cxn>
              <a:cxn ang="0">
                <a:pos x="connsiteX6203" y="connsiteY6203"/>
              </a:cxn>
              <a:cxn ang="0">
                <a:pos x="connsiteX6204" y="connsiteY6204"/>
              </a:cxn>
              <a:cxn ang="0">
                <a:pos x="connsiteX6205" y="connsiteY6205"/>
              </a:cxn>
              <a:cxn ang="0">
                <a:pos x="connsiteX6206" y="connsiteY6206"/>
              </a:cxn>
              <a:cxn ang="0">
                <a:pos x="connsiteX6207" y="connsiteY6207"/>
              </a:cxn>
              <a:cxn ang="0">
                <a:pos x="connsiteX6208" y="connsiteY6208"/>
              </a:cxn>
              <a:cxn ang="0">
                <a:pos x="connsiteX6209" y="connsiteY6209"/>
              </a:cxn>
              <a:cxn ang="0">
                <a:pos x="connsiteX6210" y="connsiteY6210"/>
              </a:cxn>
              <a:cxn ang="0">
                <a:pos x="connsiteX6211" y="connsiteY6211"/>
              </a:cxn>
              <a:cxn ang="0">
                <a:pos x="connsiteX6212" y="connsiteY6212"/>
              </a:cxn>
              <a:cxn ang="0">
                <a:pos x="connsiteX6213" y="connsiteY6213"/>
              </a:cxn>
              <a:cxn ang="0">
                <a:pos x="connsiteX6214" y="connsiteY6214"/>
              </a:cxn>
              <a:cxn ang="0">
                <a:pos x="connsiteX6215" y="connsiteY6215"/>
              </a:cxn>
              <a:cxn ang="0">
                <a:pos x="connsiteX6216" y="connsiteY6216"/>
              </a:cxn>
              <a:cxn ang="0">
                <a:pos x="connsiteX6217" y="connsiteY6217"/>
              </a:cxn>
              <a:cxn ang="0">
                <a:pos x="connsiteX6218" y="connsiteY6218"/>
              </a:cxn>
              <a:cxn ang="0">
                <a:pos x="connsiteX6219" y="connsiteY6219"/>
              </a:cxn>
              <a:cxn ang="0">
                <a:pos x="connsiteX6220" y="connsiteY6220"/>
              </a:cxn>
              <a:cxn ang="0">
                <a:pos x="connsiteX6221" y="connsiteY6221"/>
              </a:cxn>
              <a:cxn ang="0">
                <a:pos x="connsiteX6222" y="connsiteY6222"/>
              </a:cxn>
              <a:cxn ang="0">
                <a:pos x="connsiteX6223" y="connsiteY6223"/>
              </a:cxn>
              <a:cxn ang="0">
                <a:pos x="connsiteX6224" y="connsiteY6224"/>
              </a:cxn>
              <a:cxn ang="0">
                <a:pos x="connsiteX6225" y="connsiteY6225"/>
              </a:cxn>
              <a:cxn ang="0">
                <a:pos x="connsiteX6226" y="connsiteY6226"/>
              </a:cxn>
              <a:cxn ang="0">
                <a:pos x="connsiteX6227" y="connsiteY6227"/>
              </a:cxn>
              <a:cxn ang="0">
                <a:pos x="connsiteX6228" y="connsiteY6228"/>
              </a:cxn>
              <a:cxn ang="0">
                <a:pos x="connsiteX6229" y="connsiteY6229"/>
              </a:cxn>
              <a:cxn ang="0">
                <a:pos x="connsiteX6230" y="connsiteY6230"/>
              </a:cxn>
              <a:cxn ang="0">
                <a:pos x="connsiteX6231" y="connsiteY6231"/>
              </a:cxn>
              <a:cxn ang="0">
                <a:pos x="connsiteX6232" y="connsiteY6232"/>
              </a:cxn>
              <a:cxn ang="0">
                <a:pos x="connsiteX6233" y="connsiteY6233"/>
              </a:cxn>
              <a:cxn ang="0">
                <a:pos x="connsiteX6234" y="connsiteY6234"/>
              </a:cxn>
              <a:cxn ang="0">
                <a:pos x="connsiteX6235" y="connsiteY6235"/>
              </a:cxn>
              <a:cxn ang="0">
                <a:pos x="connsiteX6236" y="connsiteY6236"/>
              </a:cxn>
              <a:cxn ang="0">
                <a:pos x="connsiteX6237" y="connsiteY6237"/>
              </a:cxn>
              <a:cxn ang="0">
                <a:pos x="connsiteX6238" y="connsiteY6238"/>
              </a:cxn>
              <a:cxn ang="0">
                <a:pos x="connsiteX6239" y="connsiteY6239"/>
              </a:cxn>
              <a:cxn ang="0">
                <a:pos x="connsiteX6240" y="connsiteY6240"/>
              </a:cxn>
              <a:cxn ang="0">
                <a:pos x="connsiteX6241" y="connsiteY6241"/>
              </a:cxn>
              <a:cxn ang="0">
                <a:pos x="connsiteX6242" y="connsiteY6242"/>
              </a:cxn>
              <a:cxn ang="0">
                <a:pos x="connsiteX6243" y="connsiteY6243"/>
              </a:cxn>
              <a:cxn ang="0">
                <a:pos x="connsiteX6244" y="connsiteY6244"/>
              </a:cxn>
              <a:cxn ang="0">
                <a:pos x="connsiteX6245" y="connsiteY6245"/>
              </a:cxn>
              <a:cxn ang="0">
                <a:pos x="connsiteX6246" y="connsiteY6246"/>
              </a:cxn>
              <a:cxn ang="0">
                <a:pos x="connsiteX6247" y="connsiteY6247"/>
              </a:cxn>
              <a:cxn ang="0">
                <a:pos x="connsiteX6248" y="connsiteY6248"/>
              </a:cxn>
              <a:cxn ang="0">
                <a:pos x="connsiteX6249" y="connsiteY6249"/>
              </a:cxn>
              <a:cxn ang="0">
                <a:pos x="connsiteX6250" y="connsiteY6250"/>
              </a:cxn>
              <a:cxn ang="0">
                <a:pos x="connsiteX6251" y="connsiteY6251"/>
              </a:cxn>
              <a:cxn ang="0">
                <a:pos x="connsiteX6252" y="connsiteY6252"/>
              </a:cxn>
              <a:cxn ang="0">
                <a:pos x="connsiteX6253" y="connsiteY6253"/>
              </a:cxn>
              <a:cxn ang="0">
                <a:pos x="connsiteX6254" y="connsiteY6254"/>
              </a:cxn>
              <a:cxn ang="0">
                <a:pos x="connsiteX6255" y="connsiteY6255"/>
              </a:cxn>
              <a:cxn ang="0">
                <a:pos x="connsiteX6256" y="connsiteY6256"/>
              </a:cxn>
              <a:cxn ang="0">
                <a:pos x="connsiteX6257" y="connsiteY6257"/>
              </a:cxn>
              <a:cxn ang="0">
                <a:pos x="connsiteX6258" y="connsiteY6258"/>
              </a:cxn>
              <a:cxn ang="0">
                <a:pos x="connsiteX6259" y="connsiteY6259"/>
              </a:cxn>
              <a:cxn ang="0">
                <a:pos x="connsiteX6260" y="connsiteY6260"/>
              </a:cxn>
              <a:cxn ang="0">
                <a:pos x="connsiteX6261" y="connsiteY6261"/>
              </a:cxn>
              <a:cxn ang="0">
                <a:pos x="connsiteX6262" y="connsiteY6262"/>
              </a:cxn>
              <a:cxn ang="0">
                <a:pos x="connsiteX6263" y="connsiteY6263"/>
              </a:cxn>
              <a:cxn ang="0">
                <a:pos x="connsiteX6264" y="connsiteY6264"/>
              </a:cxn>
              <a:cxn ang="0">
                <a:pos x="connsiteX6265" y="connsiteY6265"/>
              </a:cxn>
              <a:cxn ang="0">
                <a:pos x="connsiteX6266" y="connsiteY6266"/>
              </a:cxn>
              <a:cxn ang="0">
                <a:pos x="connsiteX6267" y="connsiteY6267"/>
              </a:cxn>
              <a:cxn ang="0">
                <a:pos x="connsiteX6268" y="connsiteY6268"/>
              </a:cxn>
              <a:cxn ang="0">
                <a:pos x="connsiteX6269" y="connsiteY6269"/>
              </a:cxn>
              <a:cxn ang="0">
                <a:pos x="connsiteX6270" y="connsiteY6270"/>
              </a:cxn>
              <a:cxn ang="0">
                <a:pos x="connsiteX6271" y="connsiteY6271"/>
              </a:cxn>
              <a:cxn ang="0">
                <a:pos x="connsiteX6272" y="connsiteY6272"/>
              </a:cxn>
              <a:cxn ang="0">
                <a:pos x="connsiteX6273" y="connsiteY6273"/>
              </a:cxn>
              <a:cxn ang="0">
                <a:pos x="connsiteX6274" y="connsiteY6274"/>
              </a:cxn>
              <a:cxn ang="0">
                <a:pos x="connsiteX6275" y="connsiteY6275"/>
              </a:cxn>
              <a:cxn ang="0">
                <a:pos x="connsiteX6276" y="connsiteY6276"/>
              </a:cxn>
              <a:cxn ang="0">
                <a:pos x="connsiteX6277" y="connsiteY6277"/>
              </a:cxn>
              <a:cxn ang="0">
                <a:pos x="connsiteX6278" y="connsiteY6278"/>
              </a:cxn>
              <a:cxn ang="0">
                <a:pos x="connsiteX6279" y="connsiteY6279"/>
              </a:cxn>
              <a:cxn ang="0">
                <a:pos x="connsiteX6280" y="connsiteY6280"/>
              </a:cxn>
              <a:cxn ang="0">
                <a:pos x="connsiteX6281" y="connsiteY6281"/>
              </a:cxn>
              <a:cxn ang="0">
                <a:pos x="connsiteX6282" y="connsiteY6282"/>
              </a:cxn>
              <a:cxn ang="0">
                <a:pos x="connsiteX6283" y="connsiteY6283"/>
              </a:cxn>
              <a:cxn ang="0">
                <a:pos x="connsiteX6284" y="connsiteY6284"/>
              </a:cxn>
              <a:cxn ang="0">
                <a:pos x="connsiteX6285" y="connsiteY6285"/>
              </a:cxn>
              <a:cxn ang="0">
                <a:pos x="connsiteX6286" y="connsiteY6286"/>
              </a:cxn>
              <a:cxn ang="0">
                <a:pos x="connsiteX6287" y="connsiteY6287"/>
              </a:cxn>
              <a:cxn ang="0">
                <a:pos x="connsiteX6288" y="connsiteY6288"/>
              </a:cxn>
              <a:cxn ang="0">
                <a:pos x="connsiteX6289" y="connsiteY6289"/>
              </a:cxn>
              <a:cxn ang="0">
                <a:pos x="connsiteX6290" y="connsiteY6290"/>
              </a:cxn>
              <a:cxn ang="0">
                <a:pos x="connsiteX6291" y="connsiteY6291"/>
              </a:cxn>
              <a:cxn ang="0">
                <a:pos x="connsiteX6292" y="connsiteY6292"/>
              </a:cxn>
              <a:cxn ang="0">
                <a:pos x="connsiteX6293" y="connsiteY6293"/>
              </a:cxn>
              <a:cxn ang="0">
                <a:pos x="connsiteX6294" y="connsiteY6294"/>
              </a:cxn>
              <a:cxn ang="0">
                <a:pos x="connsiteX6295" y="connsiteY6295"/>
              </a:cxn>
              <a:cxn ang="0">
                <a:pos x="connsiteX6296" y="connsiteY6296"/>
              </a:cxn>
              <a:cxn ang="0">
                <a:pos x="connsiteX6297" y="connsiteY6297"/>
              </a:cxn>
              <a:cxn ang="0">
                <a:pos x="connsiteX6298" y="connsiteY6298"/>
              </a:cxn>
              <a:cxn ang="0">
                <a:pos x="connsiteX6299" y="connsiteY6299"/>
              </a:cxn>
              <a:cxn ang="0">
                <a:pos x="connsiteX6300" y="connsiteY6300"/>
              </a:cxn>
              <a:cxn ang="0">
                <a:pos x="connsiteX6301" y="connsiteY6301"/>
              </a:cxn>
              <a:cxn ang="0">
                <a:pos x="connsiteX6302" y="connsiteY6302"/>
              </a:cxn>
              <a:cxn ang="0">
                <a:pos x="connsiteX6303" y="connsiteY6303"/>
              </a:cxn>
              <a:cxn ang="0">
                <a:pos x="connsiteX6304" y="connsiteY6304"/>
              </a:cxn>
              <a:cxn ang="0">
                <a:pos x="connsiteX6305" y="connsiteY6305"/>
              </a:cxn>
              <a:cxn ang="0">
                <a:pos x="connsiteX6306" y="connsiteY6306"/>
              </a:cxn>
              <a:cxn ang="0">
                <a:pos x="connsiteX6307" y="connsiteY6307"/>
              </a:cxn>
              <a:cxn ang="0">
                <a:pos x="connsiteX6308" y="connsiteY6308"/>
              </a:cxn>
              <a:cxn ang="0">
                <a:pos x="connsiteX6309" y="connsiteY6309"/>
              </a:cxn>
              <a:cxn ang="0">
                <a:pos x="connsiteX6310" y="connsiteY6310"/>
              </a:cxn>
              <a:cxn ang="0">
                <a:pos x="connsiteX6311" y="connsiteY6311"/>
              </a:cxn>
              <a:cxn ang="0">
                <a:pos x="connsiteX6312" y="connsiteY6312"/>
              </a:cxn>
              <a:cxn ang="0">
                <a:pos x="connsiteX6313" y="connsiteY6313"/>
              </a:cxn>
              <a:cxn ang="0">
                <a:pos x="connsiteX6314" y="connsiteY6314"/>
              </a:cxn>
              <a:cxn ang="0">
                <a:pos x="connsiteX6315" y="connsiteY6315"/>
              </a:cxn>
              <a:cxn ang="0">
                <a:pos x="connsiteX6316" y="connsiteY6316"/>
              </a:cxn>
              <a:cxn ang="0">
                <a:pos x="connsiteX6317" y="connsiteY6317"/>
              </a:cxn>
              <a:cxn ang="0">
                <a:pos x="connsiteX6318" y="connsiteY6318"/>
              </a:cxn>
              <a:cxn ang="0">
                <a:pos x="connsiteX6319" y="connsiteY6319"/>
              </a:cxn>
              <a:cxn ang="0">
                <a:pos x="connsiteX6320" y="connsiteY6320"/>
              </a:cxn>
              <a:cxn ang="0">
                <a:pos x="connsiteX6321" y="connsiteY6321"/>
              </a:cxn>
              <a:cxn ang="0">
                <a:pos x="connsiteX6322" y="connsiteY6322"/>
              </a:cxn>
              <a:cxn ang="0">
                <a:pos x="connsiteX6323" y="connsiteY6323"/>
              </a:cxn>
              <a:cxn ang="0">
                <a:pos x="connsiteX6324" y="connsiteY6324"/>
              </a:cxn>
              <a:cxn ang="0">
                <a:pos x="connsiteX6325" y="connsiteY6325"/>
              </a:cxn>
              <a:cxn ang="0">
                <a:pos x="connsiteX6326" y="connsiteY6326"/>
              </a:cxn>
              <a:cxn ang="0">
                <a:pos x="connsiteX6327" y="connsiteY6327"/>
              </a:cxn>
              <a:cxn ang="0">
                <a:pos x="connsiteX6328" y="connsiteY6328"/>
              </a:cxn>
              <a:cxn ang="0">
                <a:pos x="connsiteX6329" y="connsiteY6329"/>
              </a:cxn>
              <a:cxn ang="0">
                <a:pos x="connsiteX6330" y="connsiteY6330"/>
              </a:cxn>
              <a:cxn ang="0">
                <a:pos x="connsiteX6331" y="connsiteY6331"/>
              </a:cxn>
              <a:cxn ang="0">
                <a:pos x="connsiteX6332" y="connsiteY6332"/>
              </a:cxn>
              <a:cxn ang="0">
                <a:pos x="connsiteX6333" y="connsiteY6333"/>
              </a:cxn>
              <a:cxn ang="0">
                <a:pos x="connsiteX6334" y="connsiteY6334"/>
              </a:cxn>
              <a:cxn ang="0">
                <a:pos x="connsiteX6335" y="connsiteY6335"/>
              </a:cxn>
              <a:cxn ang="0">
                <a:pos x="connsiteX6336" y="connsiteY6336"/>
              </a:cxn>
              <a:cxn ang="0">
                <a:pos x="connsiteX6337" y="connsiteY6337"/>
              </a:cxn>
              <a:cxn ang="0">
                <a:pos x="connsiteX6338" y="connsiteY6338"/>
              </a:cxn>
              <a:cxn ang="0">
                <a:pos x="connsiteX6339" y="connsiteY6339"/>
              </a:cxn>
              <a:cxn ang="0">
                <a:pos x="connsiteX6340" y="connsiteY6340"/>
              </a:cxn>
              <a:cxn ang="0">
                <a:pos x="connsiteX6341" y="connsiteY6341"/>
              </a:cxn>
              <a:cxn ang="0">
                <a:pos x="connsiteX6342" y="connsiteY6342"/>
              </a:cxn>
              <a:cxn ang="0">
                <a:pos x="connsiteX6343" y="connsiteY6343"/>
              </a:cxn>
              <a:cxn ang="0">
                <a:pos x="connsiteX6344" y="connsiteY6344"/>
              </a:cxn>
              <a:cxn ang="0">
                <a:pos x="connsiteX6345" y="connsiteY6345"/>
              </a:cxn>
              <a:cxn ang="0">
                <a:pos x="connsiteX6346" y="connsiteY6346"/>
              </a:cxn>
              <a:cxn ang="0">
                <a:pos x="connsiteX6347" y="connsiteY6347"/>
              </a:cxn>
              <a:cxn ang="0">
                <a:pos x="connsiteX6348" y="connsiteY6348"/>
              </a:cxn>
              <a:cxn ang="0">
                <a:pos x="connsiteX6349" y="connsiteY6349"/>
              </a:cxn>
              <a:cxn ang="0">
                <a:pos x="connsiteX6350" y="connsiteY6350"/>
              </a:cxn>
              <a:cxn ang="0">
                <a:pos x="connsiteX6351" y="connsiteY6351"/>
              </a:cxn>
              <a:cxn ang="0">
                <a:pos x="connsiteX6352" y="connsiteY6352"/>
              </a:cxn>
              <a:cxn ang="0">
                <a:pos x="connsiteX6353" y="connsiteY6353"/>
              </a:cxn>
              <a:cxn ang="0">
                <a:pos x="connsiteX6354" y="connsiteY6354"/>
              </a:cxn>
              <a:cxn ang="0">
                <a:pos x="connsiteX6355" y="connsiteY6355"/>
              </a:cxn>
              <a:cxn ang="0">
                <a:pos x="connsiteX6356" y="connsiteY6356"/>
              </a:cxn>
              <a:cxn ang="0">
                <a:pos x="connsiteX6357" y="connsiteY6357"/>
              </a:cxn>
              <a:cxn ang="0">
                <a:pos x="connsiteX6358" y="connsiteY6358"/>
              </a:cxn>
              <a:cxn ang="0">
                <a:pos x="connsiteX6359" y="connsiteY6359"/>
              </a:cxn>
              <a:cxn ang="0">
                <a:pos x="connsiteX6360" y="connsiteY6360"/>
              </a:cxn>
              <a:cxn ang="0">
                <a:pos x="connsiteX6361" y="connsiteY6361"/>
              </a:cxn>
              <a:cxn ang="0">
                <a:pos x="connsiteX6362" y="connsiteY6362"/>
              </a:cxn>
              <a:cxn ang="0">
                <a:pos x="connsiteX6363" y="connsiteY6363"/>
              </a:cxn>
              <a:cxn ang="0">
                <a:pos x="connsiteX6364" y="connsiteY6364"/>
              </a:cxn>
              <a:cxn ang="0">
                <a:pos x="connsiteX6365" y="connsiteY6365"/>
              </a:cxn>
              <a:cxn ang="0">
                <a:pos x="connsiteX6366" y="connsiteY6366"/>
              </a:cxn>
              <a:cxn ang="0">
                <a:pos x="connsiteX6367" y="connsiteY6367"/>
              </a:cxn>
              <a:cxn ang="0">
                <a:pos x="connsiteX6368" y="connsiteY6368"/>
              </a:cxn>
              <a:cxn ang="0">
                <a:pos x="connsiteX6369" y="connsiteY6369"/>
              </a:cxn>
              <a:cxn ang="0">
                <a:pos x="connsiteX6370" y="connsiteY6370"/>
              </a:cxn>
              <a:cxn ang="0">
                <a:pos x="connsiteX6371" y="connsiteY6371"/>
              </a:cxn>
              <a:cxn ang="0">
                <a:pos x="connsiteX6372" y="connsiteY6372"/>
              </a:cxn>
              <a:cxn ang="0">
                <a:pos x="connsiteX6373" y="connsiteY6373"/>
              </a:cxn>
              <a:cxn ang="0">
                <a:pos x="connsiteX6374" y="connsiteY6374"/>
              </a:cxn>
              <a:cxn ang="0">
                <a:pos x="connsiteX6375" y="connsiteY6375"/>
              </a:cxn>
              <a:cxn ang="0">
                <a:pos x="connsiteX6376" y="connsiteY6376"/>
              </a:cxn>
              <a:cxn ang="0">
                <a:pos x="connsiteX6377" y="connsiteY6377"/>
              </a:cxn>
              <a:cxn ang="0">
                <a:pos x="connsiteX6378" y="connsiteY6378"/>
              </a:cxn>
              <a:cxn ang="0">
                <a:pos x="connsiteX6379" y="connsiteY6379"/>
              </a:cxn>
              <a:cxn ang="0">
                <a:pos x="connsiteX6380" y="connsiteY6380"/>
              </a:cxn>
              <a:cxn ang="0">
                <a:pos x="connsiteX6381" y="connsiteY6381"/>
              </a:cxn>
              <a:cxn ang="0">
                <a:pos x="connsiteX6382" y="connsiteY6382"/>
              </a:cxn>
              <a:cxn ang="0">
                <a:pos x="connsiteX6383" y="connsiteY6383"/>
              </a:cxn>
              <a:cxn ang="0">
                <a:pos x="connsiteX6384" y="connsiteY6384"/>
              </a:cxn>
              <a:cxn ang="0">
                <a:pos x="connsiteX6385" y="connsiteY6385"/>
              </a:cxn>
              <a:cxn ang="0">
                <a:pos x="connsiteX6386" y="connsiteY6386"/>
              </a:cxn>
              <a:cxn ang="0">
                <a:pos x="connsiteX6387" y="connsiteY6387"/>
              </a:cxn>
              <a:cxn ang="0">
                <a:pos x="connsiteX6388" y="connsiteY6388"/>
              </a:cxn>
              <a:cxn ang="0">
                <a:pos x="connsiteX6389" y="connsiteY6389"/>
              </a:cxn>
              <a:cxn ang="0">
                <a:pos x="connsiteX6390" y="connsiteY6390"/>
              </a:cxn>
              <a:cxn ang="0">
                <a:pos x="connsiteX6391" y="connsiteY6391"/>
              </a:cxn>
              <a:cxn ang="0">
                <a:pos x="connsiteX6392" y="connsiteY6392"/>
              </a:cxn>
              <a:cxn ang="0">
                <a:pos x="connsiteX6393" y="connsiteY6393"/>
              </a:cxn>
              <a:cxn ang="0">
                <a:pos x="connsiteX6394" y="connsiteY6394"/>
              </a:cxn>
              <a:cxn ang="0">
                <a:pos x="connsiteX6395" y="connsiteY6395"/>
              </a:cxn>
              <a:cxn ang="0">
                <a:pos x="connsiteX6396" y="connsiteY6396"/>
              </a:cxn>
              <a:cxn ang="0">
                <a:pos x="connsiteX6397" y="connsiteY6397"/>
              </a:cxn>
              <a:cxn ang="0">
                <a:pos x="connsiteX6398" y="connsiteY6398"/>
              </a:cxn>
              <a:cxn ang="0">
                <a:pos x="connsiteX6399" y="connsiteY6399"/>
              </a:cxn>
              <a:cxn ang="0">
                <a:pos x="connsiteX6400" y="connsiteY6400"/>
              </a:cxn>
              <a:cxn ang="0">
                <a:pos x="connsiteX6401" y="connsiteY6401"/>
              </a:cxn>
              <a:cxn ang="0">
                <a:pos x="connsiteX6402" y="connsiteY6402"/>
              </a:cxn>
              <a:cxn ang="0">
                <a:pos x="connsiteX6403" y="connsiteY6403"/>
              </a:cxn>
              <a:cxn ang="0">
                <a:pos x="connsiteX6404" y="connsiteY6404"/>
              </a:cxn>
              <a:cxn ang="0">
                <a:pos x="connsiteX6405" y="connsiteY6405"/>
              </a:cxn>
              <a:cxn ang="0">
                <a:pos x="connsiteX6406" y="connsiteY6406"/>
              </a:cxn>
              <a:cxn ang="0">
                <a:pos x="connsiteX6407" y="connsiteY6407"/>
              </a:cxn>
              <a:cxn ang="0">
                <a:pos x="connsiteX6408" y="connsiteY6408"/>
              </a:cxn>
              <a:cxn ang="0">
                <a:pos x="connsiteX6409" y="connsiteY6409"/>
              </a:cxn>
              <a:cxn ang="0">
                <a:pos x="connsiteX6410" y="connsiteY6410"/>
              </a:cxn>
              <a:cxn ang="0">
                <a:pos x="connsiteX6411" y="connsiteY6411"/>
              </a:cxn>
              <a:cxn ang="0">
                <a:pos x="connsiteX6412" y="connsiteY6412"/>
              </a:cxn>
              <a:cxn ang="0">
                <a:pos x="connsiteX6413" y="connsiteY6413"/>
              </a:cxn>
              <a:cxn ang="0">
                <a:pos x="connsiteX6414" y="connsiteY6414"/>
              </a:cxn>
              <a:cxn ang="0">
                <a:pos x="connsiteX6415" y="connsiteY6415"/>
              </a:cxn>
              <a:cxn ang="0">
                <a:pos x="connsiteX6416" y="connsiteY6416"/>
              </a:cxn>
              <a:cxn ang="0">
                <a:pos x="connsiteX6417" y="connsiteY6417"/>
              </a:cxn>
              <a:cxn ang="0">
                <a:pos x="connsiteX6418" y="connsiteY6418"/>
              </a:cxn>
              <a:cxn ang="0">
                <a:pos x="connsiteX6419" y="connsiteY6419"/>
              </a:cxn>
              <a:cxn ang="0">
                <a:pos x="connsiteX6420" y="connsiteY6420"/>
              </a:cxn>
              <a:cxn ang="0">
                <a:pos x="connsiteX6421" y="connsiteY6421"/>
              </a:cxn>
              <a:cxn ang="0">
                <a:pos x="connsiteX6422" y="connsiteY6422"/>
              </a:cxn>
              <a:cxn ang="0">
                <a:pos x="connsiteX6423" y="connsiteY6423"/>
              </a:cxn>
              <a:cxn ang="0">
                <a:pos x="connsiteX6424" y="connsiteY6424"/>
              </a:cxn>
              <a:cxn ang="0">
                <a:pos x="connsiteX6425" y="connsiteY6425"/>
              </a:cxn>
              <a:cxn ang="0">
                <a:pos x="connsiteX6426" y="connsiteY6426"/>
              </a:cxn>
              <a:cxn ang="0">
                <a:pos x="connsiteX6427" y="connsiteY6427"/>
              </a:cxn>
              <a:cxn ang="0">
                <a:pos x="connsiteX6428" y="connsiteY6428"/>
              </a:cxn>
              <a:cxn ang="0">
                <a:pos x="connsiteX6429" y="connsiteY6429"/>
              </a:cxn>
              <a:cxn ang="0">
                <a:pos x="connsiteX6430" y="connsiteY6430"/>
              </a:cxn>
              <a:cxn ang="0">
                <a:pos x="connsiteX6431" y="connsiteY6431"/>
              </a:cxn>
              <a:cxn ang="0">
                <a:pos x="connsiteX6432" y="connsiteY6432"/>
              </a:cxn>
              <a:cxn ang="0">
                <a:pos x="connsiteX6433" y="connsiteY6433"/>
              </a:cxn>
              <a:cxn ang="0">
                <a:pos x="connsiteX6434" y="connsiteY6434"/>
              </a:cxn>
              <a:cxn ang="0">
                <a:pos x="connsiteX6435" y="connsiteY6435"/>
              </a:cxn>
              <a:cxn ang="0">
                <a:pos x="connsiteX6436" y="connsiteY6436"/>
              </a:cxn>
              <a:cxn ang="0">
                <a:pos x="connsiteX6437" y="connsiteY6437"/>
              </a:cxn>
              <a:cxn ang="0">
                <a:pos x="connsiteX6438" y="connsiteY6438"/>
              </a:cxn>
              <a:cxn ang="0">
                <a:pos x="connsiteX6439" y="connsiteY6439"/>
              </a:cxn>
              <a:cxn ang="0">
                <a:pos x="connsiteX6440" y="connsiteY6440"/>
              </a:cxn>
              <a:cxn ang="0">
                <a:pos x="connsiteX6441" y="connsiteY6441"/>
              </a:cxn>
              <a:cxn ang="0">
                <a:pos x="connsiteX6442" y="connsiteY6442"/>
              </a:cxn>
              <a:cxn ang="0">
                <a:pos x="connsiteX6443" y="connsiteY6443"/>
              </a:cxn>
              <a:cxn ang="0">
                <a:pos x="connsiteX6444" y="connsiteY6444"/>
              </a:cxn>
              <a:cxn ang="0">
                <a:pos x="connsiteX6445" y="connsiteY6445"/>
              </a:cxn>
              <a:cxn ang="0">
                <a:pos x="connsiteX6446" y="connsiteY6446"/>
              </a:cxn>
              <a:cxn ang="0">
                <a:pos x="connsiteX6447" y="connsiteY6447"/>
              </a:cxn>
              <a:cxn ang="0">
                <a:pos x="connsiteX6448" y="connsiteY6448"/>
              </a:cxn>
              <a:cxn ang="0">
                <a:pos x="connsiteX6449" y="connsiteY6449"/>
              </a:cxn>
              <a:cxn ang="0">
                <a:pos x="connsiteX6450" y="connsiteY6450"/>
              </a:cxn>
              <a:cxn ang="0">
                <a:pos x="connsiteX6451" y="connsiteY6451"/>
              </a:cxn>
              <a:cxn ang="0">
                <a:pos x="connsiteX6452" y="connsiteY6452"/>
              </a:cxn>
              <a:cxn ang="0">
                <a:pos x="connsiteX6453" y="connsiteY6453"/>
              </a:cxn>
              <a:cxn ang="0">
                <a:pos x="connsiteX6454" y="connsiteY6454"/>
              </a:cxn>
              <a:cxn ang="0">
                <a:pos x="connsiteX6455" y="connsiteY6455"/>
              </a:cxn>
              <a:cxn ang="0">
                <a:pos x="connsiteX6456" y="connsiteY6456"/>
              </a:cxn>
              <a:cxn ang="0">
                <a:pos x="connsiteX6457" y="connsiteY6457"/>
              </a:cxn>
              <a:cxn ang="0">
                <a:pos x="connsiteX6458" y="connsiteY6458"/>
              </a:cxn>
              <a:cxn ang="0">
                <a:pos x="connsiteX6459" y="connsiteY6459"/>
              </a:cxn>
              <a:cxn ang="0">
                <a:pos x="connsiteX6460" y="connsiteY6460"/>
              </a:cxn>
              <a:cxn ang="0">
                <a:pos x="connsiteX6461" y="connsiteY6461"/>
              </a:cxn>
              <a:cxn ang="0">
                <a:pos x="connsiteX6462" y="connsiteY6462"/>
              </a:cxn>
              <a:cxn ang="0">
                <a:pos x="connsiteX6463" y="connsiteY6463"/>
              </a:cxn>
              <a:cxn ang="0">
                <a:pos x="connsiteX6464" y="connsiteY6464"/>
              </a:cxn>
              <a:cxn ang="0">
                <a:pos x="connsiteX6465" y="connsiteY6465"/>
              </a:cxn>
              <a:cxn ang="0">
                <a:pos x="connsiteX6466" y="connsiteY6466"/>
              </a:cxn>
              <a:cxn ang="0">
                <a:pos x="connsiteX6467" y="connsiteY6467"/>
              </a:cxn>
              <a:cxn ang="0">
                <a:pos x="connsiteX6468" y="connsiteY6468"/>
              </a:cxn>
              <a:cxn ang="0">
                <a:pos x="connsiteX6469" y="connsiteY6469"/>
              </a:cxn>
              <a:cxn ang="0">
                <a:pos x="connsiteX6470" y="connsiteY6470"/>
              </a:cxn>
              <a:cxn ang="0">
                <a:pos x="connsiteX6471" y="connsiteY6471"/>
              </a:cxn>
              <a:cxn ang="0">
                <a:pos x="connsiteX6472" y="connsiteY6472"/>
              </a:cxn>
              <a:cxn ang="0">
                <a:pos x="connsiteX6473" y="connsiteY6473"/>
              </a:cxn>
              <a:cxn ang="0">
                <a:pos x="connsiteX6474" y="connsiteY6474"/>
              </a:cxn>
              <a:cxn ang="0">
                <a:pos x="connsiteX6475" y="connsiteY6475"/>
              </a:cxn>
              <a:cxn ang="0">
                <a:pos x="connsiteX6476" y="connsiteY6476"/>
              </a:cxn>
              <a:cxn ang="0">
                <a:pos x="connsiteX6477" y="connsiteY6477"/>
              </a:cxn>
              <a:cxn ang="0">
                <a:pos x="connsiteX6478" y="connsiteY6478"/>
              </a:cxn>
              <a:cxn ang="0">
                <a:pos x="connsiteX6479" y="connsiteY6479"/>
              </a:cxn>
              <a:cxn ang="0">
                <a:pos x="connsiteX6480" y="connsiteY6480"/>
              </a:cxn>
              <a:cxn ang="0">
                <a:pos x="connsiteX6481" y="connsiteY6481"/>
              </a:cxn>
              <a:cxn ang="0">
                <a:pos x="connsiteX6482" y="connsiteY6482"/>
              </a:cxn>
              <a:cxn ang="0">
                <a:pos x="connsiteX6483" y="connsiteY6483"/>
              </a:cxn>
              <a:cxn ang="0">
                <a:pos x="connsiteX6484" y="connsiteY6484"/>
              </a:cxn>
              <a:cxn ang="0">
                <a:pos x="connsiteX6485" y="connsiteY6485"/>
              </a:cxn>
              <a:cxn ang="0">
                <a:pos x="connsiteX6486" y="connsiteY6486"/>
              </a:cxn>
              <a:cxn ang="0">
                <a:pos x="connsiteX6487" y="connsiteY6487"/>
              </a:cxn>
              <a:cxn ang="0">
                <a:pos x="connsiteX6488" y="connsiteY6488"/>
              </a:cxn>
              <a:cxn ang="0">
                <a:pos x="connsiteX6489" y="connsiteY6489"/>
              </a:cxn>
              <a:cxn ang="0">
                <a:pos x="connsiteX6490" y="connsiteY6490"/>
              </a:cxn>
              <a:cxn ang="0">
                <a:pos x="connsiteX6491" y="connsiteY6491"/>
              </a:cxn>
              <a:cxn ang="0">
                <a:pos x="connsiteX6492" y="connsiteY6492"/>
              </a:cxn>
              <a:cxn ang="0">
                <a:pos x="connsiteX6493" y="connsiteY6493"/>
              </a:cxn>
              <a:cxn ang="0">
                <a:pos x="connsiteX6494" y="connsiteY6494"/>
              </a:cxn>
              <a:cxn ang="0">
                <a:pos x="connsiteX6495" y="connsiteY6495"/>
              </a:cxn>
              <a:cxn ang="0">
                <a:pos x="connsiteX6496" y="connsiteY6496"/>
              </a:cxn>
              <a:cxn ang="0">
                <a:pos x="connsiteX6497" y="connsiteY6497"/>
              </a:cxn>
              <a:cxn ang="0">
                <a:pos x="connsiteX6498" y="connsiteY6498"/>
              </a:cxn>
              <a:cxn ang="0">
                <a:pos x="connsiteX6499" y="connsiteY6499"/>
              </a:cxn>
              <a:cxn ang="0">
                <a:pos x="connsiteX6500" y="connsiteY6500"/>
              </a:cxn>
              <a:cxn ang="0">
                <a:pos x="connsiteX6501" y="connsiteY6501"/>
              </a:cxn>
              <a:cxn ang="0">
                <a:pos x="connsiteX6502" y="connsiteY6502"/>
              </a:cxn>
              <a:cxn ang="0">
                <a:pos x="connsiteX6503" y="connsiteY6503"/>
              </a:cxn>
              <a:cxn ang="0">
                <a:pos x="connsiteX6504" y="connsiteY6504"/>
              </a:cxn>
              <a:cxn ang="0">
                <a:pos x="connsiteX6505" y="connsiteY6505"/>
              </a:cxn>
              <a:cxn ang="0">
                <a:pos x="connsiteX6506" y="connsiteY6506"/>
              </a:cxn>
              <a:cxn ang="0">
                <a:pos x="connsiteX6507" y="connsiteY6507"/>
              </a:cxn>
              <a:cxn ang="0">
                <a:pos x="connsiteX6508" y="connsiteY6508"/>
              </a:cxn>
              <a:cxn ang="0">
                <a:pos x="connsiteX6509" y="connsiteY6509"/>
              </a:cxn>
              <a:cxn ang="0">
                <a:pos x="connsiteX6510" y="connsiteY6510"/>
              </a:cxn>
              <a:cxn ang="0">
                <a:pos x="connsiteX6511" y="connsiteY6511"/>
              </a:cxn>
              <a:cxn ang="0">
                <a:pos x="connsiteX6512" y="connsiteY6512"/>
              </a:cxn>
              <a:cxn ang="0">
                <a:pos x="connsiteX6513" y="connsiteY6513"/>
              </a:cxn>
              <a:cxn ang="0">
                <a:pos x="connsiteX6514" y="connsiteY6514"/>
              </a:cxn>
              <a:cxn ang="0">
                <a:pos x="connsiteX6515" y="connsiteY6515"/>
              </a:cxn>
              <a:cxn ang="0">
                <a:pos x="connsiteX6516" y="connsiteY6516"/>
              </a:cxn>
              <a:cxn ang="0">
                <a:pos x="connsiteX6517" y="connsiteY6517"/>
              </a:cxn>
              <a:cxn ang="0">
                <a:pos x="connsiteX6518" y="connsiteY6518"/>
              </a:cxn>
              <a:cxn ang="0">
                <a:pos x="connsiteX6519" y="connsiteY6519"/>
              </a:cxn>
              <a:cxn ang="0">
                <a:pos x="connsiteX6520" y="connsiteY6520"/>
              </a:cxn>
              <a:cxn ang="0">
                <a:pos x="connsiteX6521" y="connsiteY6521"/>
              </a:cxn>
              <a:cxn ang="0">
                <a:pos x="connsiteX6522" y="connsiteY6522"/>
              </a:cxn>
              <a:cxn ang="0">
                <a:pos x="connsiteX6523" y="connsiteY6523"/>
              </a:cxn>
              <a:cxn ang="0">
                <a:pos x="connsiteX6524" y="connsiteY6524"/>
              </a:cxn>
              <a:cxn ang="0">
                <a:pos x="connsiteX6525" y="connsiteY6525"/>
              </a:cxn>
              <a:cxn ang="0">
                <a:pos x="connsiteX6526" y="connsiteY6526"/>
              </a:cxn>
              <a:cxn ang="0">
                <a:pos x="connsiteX6527" y="connsiteY6527"/>
              </a:cxn>
              <a:cxn ang="0">
                <a:pos x="connsiteX6528" y="connsiteY6528"/>
              </a:cxn>
              <a:cxn ang="0">
                <a:pos x="connsiteX6529" y="connsiteY6529"/>
              </a:cxn>
              <a:cxn ang="0">
                <a:pos x="connsiteX6530" y="connsiteY6530"/>
              </a:cxn>
              <a:cxn ang="0">
                <a:pos x="connsiteX6531" y="connsiteY6531"/>
              </a:cxn>
              <a:cxn ang="0">
                <a:pos x="connsiteX6532" y="connsiteY6532"/>
              </a:cxn>
              <a:cxn ang="0">
                <a:pos x="connsiteX6533" y="connsiteY6533"/>
              </a:cxn>
              <a:cxn ang="0">
                <a:pos x="connsiteX6534" y="connsiteY6534"/>
              </a:cxn>
              <a:cxn ang="0">
                <a:pos x="connsiteX6535" y="connsiteY6535"/>
              </a:cxn>
              <a:cxn ang="0">
                <a:pos x="connsiteX6536" y="connsiteY6536"/>
              </a:cxn>
              <a:cxn ang="0">
                <a:pos x="connsiteX6537" y="connsiteY6537"/>
              </a:cxn>
              <a:cxn ang="0">
                <a:pos x="connsiteX6538" y="connsiteY6538"/>
              </a:cxn>
              <a:cxn ang="0">
                <a:pos x="connsiteX6539" y="connsiteY6539"/>
              </a:cxn>
              <a:cxn ang="0">
                <a:pos x="connsiteX6540" y="connsiteY6540"/>
              </a:cxn>
              <a:cxn ang="0">
                <a:pos x="connsiteX6541" y="connsiteY6541"/>
              </a:cxn>
              <a:cxn ang="0">
                <a:pos x="connsiteX6542" y="connsiteY6542"/>
              </a:cxn>
              <a:cxn ang="0">
                <a:pos x="connsiteX6543" y="connsiteY6543"/>
              </a:cxn>
              <a:cxn ang="0">
                <a:pos x="connsiteX6544" y="connsiteY6544"/>
              </a:cxn>
              <a:cxn ang="0">
                <a:pos x="connsiteX6545" y="connsiteY6545"/>
              </a:cxn>
              <a:cxn ang="0">
                <a:pos x="connsiteX6546" y="connsiteY6546"/>
              </a:cxn>
              <a:cxn ang="0">
                <a:pos x="connsiteX6547" y="connsiteY6547"/>
              </a:cxn>
              <a:cxn ang="0">
                <a:pos x="connsiteX6548" y="connsiteY6548"/>
              </a:cxn>
              <a:cxn ang="0">
                <a:pos x="connsiteX6549" y="connsiteY6549"/>
              </a:cxn>
              <a:cxn ang="0">
                <a:pos x="connsiteX6550" y="connsiteY6550"/>
              </a:cxn>
              <a:cxn ang="0">
                <a:pos x="connsiteX6551" y="connsiteY6551"/>
              </a:cxn>
              <a:cxn ang="0">
                <a:pos x="connsiteX6552" y="connsiteY6552"/>
              </a:cxn>
              <a:cxn ang="0">
                <a:pos x="connsiteX6553" y="connsiteY6553"/>
              </a:cxn>
              <a:cxn ang="0">
                <a:pos x="connsiteX6554" y="connsiteY6554"/>
              </a:cxn>
              <a:cxn ang="0">
                <a:pos x="connsiteX6555" y="connsiteY6555"/>
              </a:cxn>
              <a:cxn ang="0">
                <a:pos x="connsiteX6556" y="connsiteY6556"/>
              </a:cxn>
              <a:cxn ang="0">
                <a:pos x="connsiteX6557" y="connsiteY6557"/>
              </a:cxn>
              <a:cxn ang="0">
                <a:pos x="connsiteX6558" y="connsiteY6558"/>
              </a:cxn>
              <a:cxn ang="0">
                <a:pos x="connsiteX6559" y="connsiteY6559"/>
              </a:cxn>
              <a:cxn ang="0">
                <a:pos x="connsiteX6560" y="connsiteY6560"/>
              </a:cxn>
              <a:cxn ang="0">
                <a:pos x="connsiteX6561" y="connsiteY6561"/>
              </a:cxn>
              <a:cxn ang="0">
                <a:pos x="connsiteX6562" y="connsiteY6562"/>
              </a:cxn>
              <a:cxn ang="0">
                <a:pos x="connsiteX6563" y="connsiteY6563"/>
              </a:cxn>
              <a:cxn ang="0">
                <a:pos x="connsiteX6564" y="connsiteY6564"/>
              </a:cxn>
              <a:cxn ang="0">
                <a:pos x="connsiteX6565" y="connsiteY6565"/>
              </a:cxn>
              <a:cxn ang="0">
                <a:pos x="connsiteX6566" y="connsiteY6566"/>
              </a:cxn>
              <a:cxn ang="0">
                <a:pos x="connsiteX6567" y="connsiteY6567"/>
              </a:cxn>
              <a:cxn ang="0">
                <a:pos x="connsiteX6568" y="connsiteY6568"/>
              </a:cxn>
              <a:cxn ang="0">
                <a:pos x="connsiteX6569" y="connsiteY6569"/>
              </a:cxn>
              <a:cxn ang="0">
                <a:pos x="connsiteX6570" y="connsiteY6570"/>
              </a:cxn>
              <a:cxn ang="0">
                <a:pos x="connsiteX6571" y="connsiteY6571"/>
              </a:cxn>
              <a:cxn ang="0">
                <a:pos x="connsiteX6572" y="connsiteY6572"/>
              </a:cxn>
              <a:cxn ang="0">
                <a:pos x="connsiteX6573" y="connsiteY6573"/>
              </a:cxn>
              <a:cxn ang="0">
                <a:pos x="connsiteX6574" y="connsiteY6574"/>
              </a:cxn>
              <a:cxn ang="0">
                <a:pos x="connsiteX6575" y="connsiteY6575"/>
              </a:cxn>
              <a:cxn ang="0">
                <a:pos x="connsiteX6576" y="connsiteY6576"/>
              </a:cxn>
              <a:cxn ang="0">
                <a:pos x="connsiteX6577" y="connsiteY6577"/>
              </a:cxn>
              <a:cxn ang="0">
                <a:pos x="connsiteX6578" y="connsiteY6578"/>
              </a:cxn>
              <a:cxn ang="0">
                <a:pos x="connsiteX6579" y="connsiteY6579"/>
              </a:cxn>
              <a:cxn ang="0">
                <a:pos x="connsiteX6580" y="connsiteY6580"/>
              </a:cxn>
              <a:cxn ang="0">
                <a:pos x="connsiteX6581" y="connsiteY6581"/>
              </a:cxn>
              <a:cxn ang="0">
                <a:pos x="connsiteX6582" y="connsiteY6582"/>
              </a:cxn>
              <a:cxn ang="0">
                <a:pos x="connsiteX6583" y="connsiteY6583"/>
              </a:cxn>
              <a:cxn ang="0">
                <a:pos x="connsiteX6584" y="connsiteY6584"/>
              </a:cxn>
              <a:cxn ang="0">
                <a:pos x="connsiteX6585" y="connsiteY6585"/>
              </a:cxn>
              <a:cxn ang="0">
                <a:pos x="connsiteX6586" y="connsiteY6586"/>
              </a:cxn>
              <a:cxn ang="0">
                <a:pos x="connsiteX6587" y="connsiteY6587"/>
              </a:cxn>
              <a:cxn ang="0">
                <a:pos x="connsiteX6588" y="connsiteY6588"/>
              </a:cxn>
              <a:cxn ang="0">
                <a:pos x="connsiteX6589" y="connsiteY6589"/>
              </a:cxn>
              <a:cxn ang="0">
                <a:pos x="connsiteX6590" y="connsiteY6590"/>
              </a:cxn>
              <a:cxn ang="0">
                <a:pos x="connsiteX6591" y="connsiteY6591"/>
              </a:cxn>
              <a:cxn ang="0">
                <a:pos x="connsiteX6592" y="connsiteY6592"/>
              </a:cxn>
              <a:cxn ang="0">
                <a:pos x="connsiteX6593" y="connsiteY6593"/>
              </a:cxn>
              <a:cxn ang="0">
                <a:pos x="connsiteX6594" y="connsiteY6594"/>
              </a:cxn>
              <a:cxn ang="0">
                <a:pos x="connsiteX6595" y="connsiteY6595"/>
              </a:cxn>
              <a:cxn ang="0">
                <a:pos x="connsiteX6596" y="connsiteY6596"/>
              </a:cxn>
              <a:cxn ang="0">
                <a:pos x="connsiteX6597" y="connsiteY6597"/>
              </a:cxn>
              <a:cxn ang="0">
                <a:pos x="connsiteX6598" y="connsiteY6598"/>
              </a:cxn>
              <a:cxn ang="0">
                <a:pos x="connsiteX6599" y="connsiteY6599"/>
              </a:cxn>
              <a:cxn ang="0">
                <a:pos x="connsiteX6600" y="connsiteY6600"/>
              </a:cxn>
              <a:cxn ang="0">
                <a:pos x="connsiteX6601" y="connsiteY6601"/>
              </a:cxn>
              <a:cxn ang="0">
                <a:pos x="connsiteX6602" y="connsiteY6602"/>
              </a:cxn>
              <a:cxn ang="0">
                <a:pos x="connsiteX6603" y="connsiteY6603"/>
              </a:cxn>
              <a:cxn ang="0">
                <a:pos x="connsiteX6604" y="connsiteY6604"/>
              </a:cxn>
              <a:cxn ang="0">
                <a:pos x="connsiteX6605" y="connsiteY6605"/>
              </a:cxn>
              <a:cxn ang="0">
                <a:pos x="connsiteX6606" y="connsiteY6606"/>
              </a:cxn>
              <a:cxn ang="0">
                <a:pos x="connsiteX6607" y="connsiteY6607"/>
              </a:cxn>
              <a:cxn ang="0">
                <a:pos x="connsiteX6608" y="connsiteY6608"/>
              </a:cxn>
              <a:cxn ang="0">
                <a:pos x="connsiteX6609" y="connsiteY6609"/>
              </a:cxn>
              <a:cxn ang="0">
                <a:pos x="connsiteX6610" y="connsiteY6610"/>
              </a:cxn>
              <a:cxn ang="0">
                <a:pos x="connsiteX6611" y="connsiteY6611"/>
              </a:cxn>
              <a:cxn ang="0">
                <a:pos x="connsiteX6612" y="connsiteY6612"/>
              </a:cxn>
              <a:cxn ang="0">
                <a:pos x="connsiteX6613" y="connsiteY6613"/>
              </a:cxn>
              <a:cxn ang="0">
                <a:pos x="connsiteX6614" y="connsiteY6614"/>
              </a:cxn>
              <a:cxn ang="0">
                <a:pos x="connsiteX6615" y="connsiteY6615"/>
              </a:cxn>
              <a:cxn ang="0">
                <a:pos x="connsiteX6616" y="connsiteY6616"/>
              </a:cxn>
              <a:cxn ang="0">
                <a:pos x="connsiteX6617" y="connsiteY6617"/>
              </a:cxn>
              <a:cxn ang="0">
                <a:pos x="connsiteX6618" y="connsiteY6618"/>
              </a:cxn>
              <a:cxn ang="0">
                <a:pos x="connsiteX6619" y="connsiteY6619"/>
              </a:cxn>
              <a:cxn ang="0">
                <a:pos x="connsiteX6620" y="connsiteY6620"/>
              </a:cxn>
              <a:cxn ang="0">
                <a:pos x="connsiteX6621" y="connsiteY6621"/>
              </a:cxn>
              <a:cxn ang="0">
                <a:pos x="connsiteX6622" y="connsiteY6622"/>
              </a:cxn>
              <a:cxn ang="0">
                <a:pos x="connsiteX6623" y="connsiteY6623"/>
              </a:cxn>
              <a:cxn ang="0">
                <a:pos x="connsiteX6624" y="connsiteY6624"/>
              </a:cxn>
              <a:cxn ang="0">
                <a:pos x="connsiteX6625" y="connsiteY6625"/>
              </a:cxn>
              <a:cxn ang="0">
                <a:pos x="connsiteX6626" y="connsiteY6626"/>
              </a:cxn>
              <a:cxn ang="0">
                <a:pos x="connsiteX6627" y="connsiteY6627"/>
              </a:cxn>
              <a:cxn ang="0">
                <a:pos x="connsiteX6628" y="connsiteY6628"/>
              </a:cxn>
              <a:cxn ang="0">
                <a:pos x="connsiteX6629" y="connsiteY6629"/>
              </a:cxn>
              <a:cxn ang="0">
                <a:pos x="connsiteX6630" y="connsiteY6630"/>
              </a:cxn>
              <a:cxn ang="0">
                <a:pos x="connsiteX6631" y="connsiteY6631"/>
              </a:cxn>
              <a:cxn ang="0">
                <a:pos x="connsiteX6632" y="connsiteY6632"/>
              </a:cxn>
              <a:cxn ang="0">
                <a:pos x="connsiteX6633" y="connsiteY6633"/>
              </a:cxn>
              <a:cxn ang="0">
                <a:pos x="connsiteX6634" y="connsiteY6634"/>
              </a:cxn>
              <a:cxn ang="0">
                <a:pos x="connsiteX6635" y="connsiteY6635"/>
              </a:cxn>
              <a:cxn ang="0">
                <a:pos x="connsiteX6636" y="connsiteY6636"/>
              </a:cxn>
              <a:cxn ang="0">
                <a:pos x="connsiteX6637" y="connsiteY6637"/>
              </a:cxn>
              <a:cxn ang="0">
                <a:pos x="connsiteX6638" y="connsiteY6638"/>
              </a:cxn>
              <a:cxn ang="0">
                <a:pos x="connsiteX6639" y="connsiteY6639"/>
              </a:cxn>
              <a:cxn ang="0">
                <a:pos x="connsiteX6640" y="connsiteY6640"/>
              </a:cxn>
              <a:cxn ang="0">
                <a:pos x="connsiteX6641" y="connsiteY6641"/>
              </a:cxn>
              <a:cxn ang="0">
                <a:pos x="connsiteX6642" y="connsiteY6642"/>
              </a:cxn>
              <a:cxn ang="0">
                <a:pos x="connsiteX6643" y="connsiteY6643"/>
              </a:cxn>
              <a:cxn ang="0">
                <a:pos x="connsiteX6644" y="connsiteY6644"/>
              </a:cxn>
              <a:cxn ang="0">
                <a:pos x="connsiteX6645" y="connsiteY6645"/>
              </a:cxn>
              <a:cxn ang="0">
                <a:pos x="connsiteX6646" y="connsiteY6646"/>
              </a:cxn>
              <a:cxn ang="0">
                <a:pos x="connsiteX6647" y="connsiteY6647"/>
              </a:cxn>
              <a:cxn ang="0">
                <a:pos x="connsiteX6648" y="connsiteY6648"/>
              </a:cxn>
              <a:cxn ang="0">
                <a:pos x="connsiteX6649" y="connsiteY6649"/>
              </a:cxn>
              <a:cxn ang="0">
                <a:pos x="connsiteX6650" y="connsiteY6650"/>
              </a:cxn>
              <a:cxn ang="0">
                <a:pos x="connsiteX6651" y="connsiteY6651"/>
              </a:cxn>
              <a:cxn ang="0">
                <a:pos x="connsiteX6652" y="connsiteY6652"/>
              </a:cxn>
              <a:cxn ang="0">
                <a:pos x="connsiteX6653" y="connsiteY6653"/>
              </a:cxn>
              <a:cxn ang="0">
                <a:pos x="connsiteX6654" y="connsiteY6654"/>
              </a:cxn>
              <a:cxn ang="0">
                <a:pos x="connsiteX6655" y="connsiteY6655"/>
              </a:cxn>
              <a:cxn ang="0">
                <a:pos x="connsiteX6656" y="connsiteY6656"/>
              </a:cxn>
              <a:cxn ang="0">
                <a:pos x="connsiteX6657" y="connsiteY6657"/>
              </a:cxn>
              <a:cxn ang="0">
                <a:pos x="connsiteX6658" y="connsiteY6658"/>
              </a:cxn>
              <a:cxn ang="0">
                <a:pos x="connsiteX6659" y="connsiteY6659"/>
              </a:cxn>
              <a:cxn ang="0">
                <a:pos x="connsiteX6660" y="connsiteY6660"/>
              </a:cxn>
              <a:cxn ang="0">
                <a:pos x="connsiteX6661" y="connsiteY6661"/>
              </a:cxn>
              <a:cxn ang="0">
                <a:pos x="connsiteX6662" y="connsiteY6662"/>
              </a:cxn>
              <a:cxn ang="0">
                <a:pos x="connsiteX6663" y="connsiteY6663"/>
              </a:cxn>
              <a:cxn ang="0">
                <a:pos x="connsiteX6664" y="connsiteY6664"/>
              </a:cxn>
              <a:cxn ang="0">
                <a:pos x="connsiteX6665" y="connsiteY6665"/>
              </a:cxn>
              <a:cxn ang="0">
                <a:pos x="connsiteX6666" y="connsiteY6666"/>
              </a:cxn>
              <a:cxn ang="0">
                <a:pos x="connsiteX6667" y="connsiteY6667"/>
              </a:cxn>
              <a:cxn ang="0">
                <a:pos x="connsiteX6668" y="connsiteY6668"/>
              </a:cxn>
              <a:cxn ang="0">
                <a:pos x="connsiteX6669" y="connsiteY6669"/>
              </a:cxn>
              <a:cxn ang="0">
                <a:pos x="connsiteX6670" y="connsiteY6670"/>
              </a:cxn>
              <a:cxn ang="0">
                <a:pos x="connsiteX6671" y="connsiteY6671"/>
              </a:cxn>
              <a:cxn ang="0">
                <a:pos x="connsiteX6672" y="connsiteY6672"/>
              </a:cxn>
              <a:cxn ang="0">
                <a:pos x="connsiteX6673" y="connsiteY6673"/>
              </a:cxn>
              <a:cxn ang="0">
                <a:pos x="connsiteX6674" y="connsiteY6674"/>
              </a:cxn>
              <a:cxn ang="0">
                <a:pos x="connsiteX6675" y="connsiteY6675"/>
              </a:cxn>
              <a:cxn ang="0">
                <a:pos x="connsiteX6676" y="connsiteY6676"/>
              </a:cxn>
              <a:cxn ang="0">
                <a:pos x="connsiteX6677" y="connsiteY6677"/>
              </a:cxn>
              <a:cxn ang="0">
                <a:pos x="connsiteX6678" y="connsiteY6678"/>
              </a:cxn>
              <a:cxn ang="0">
                <a:pos x="connsiteX6679" y="connsiteY6679"/>
              </a:cxn>
              <a:cxn ang="0">
                <a:pos x="connsiteX6680" y="connsiteY6680"/>
              </a:cxn>
              <a:cxn ang="0">
                <a:pos x="connsiteX6681" y="connsiteY6681"/>
              </a:cxn>
              <a:cxn ang="0">
                <a:pos x="connsiteX6682" y="connsiteY6682"/>
              </a:cxn>
              <a:cxn ang="0">
                <a:pos x="connsiteX6683" y="connsiteY6683"/>
              </a:cxn>
              <a:cxn ang="0">
                <a:pos x="connsiteX6684" y="connsiteY6684"/>
              </a:cxn>
              <a:cxn ang="0">
                <a:pos x="connsiteX6685" y="connsiteY6685"/>
              </a:cxn>
              <a:cxn ang="0">
                <a:pos x="connsiteX6686" y="connsiteY6686"/>
              </a:cxn>
              <a:cxn ang="0">
                <a:pos x="connsiteX6687" y="connsiteY6687"/>
              </a:cxn>
              <a:cxn ang="0">
                <a:pos x="connsiteX6688" y="connsiteY6688"/>
              </a:cxn>
              <a:cxn ang="0">
                <a:pos x="connsiteX6689" y="connsiteY6689"/>
              </a:cxn>
              <a:cxn ang="0">
                <a:pos x="connsiteX6690" y="connsiteY6690"/>
              </a:cxn>
              <a:cxn ang="0">
                <a:pos x="connsiteX6691" y="connsiteY6691"/>
              </a:cxn>
              <a:cxn ang="0">
                <a:pos x="connsiteX6692" y="connsiteY6692"/>
              </a:cxn>
              <a:cxn ang="0">
                <a:pos x="connsiteX6693" y="connsiteY6693"/>
              </a:cxn>
              <a:cxn ang="0">
                <a:pos x="connsiteX6694" y="connsiteY6694"/>
              </a:cxn>
              <a:cxn ang="0">
                <a:pos x="connsiteX6695" y="connsiteY6695"/>
              </a:cxn>
              <a:cxn ang="0">
                <a:pos x="connsiteX6696" y="connsiteY6696"/>
              </a:cxn>
              <a:cxn ang="0">
                <a:pos x="connsiteX6697" y="connsiteY6697"/>
              </a:cxn>
              <a:cxn ang="0">
                <a:pos x="connsiteX6698" y="connsiteY6698"/>
              </a:cxn>
              <a:cxn ang="0">
                <a:pos x="connsiteX6699" y="connsiteY6699"/>
              </a:cxn>
              <a:cxn ang="0">
                <a:pos x="connsiteX6700" y="connsiteY6700"/>
              </a:cxn>
              <a:cxn ang="0">
                <a:pos x="connsiteX6701" y="connsiteY6701"/>
              </a:cxn>
              <a:cxn ang="0">
                <a:pos x="connsiteX6702" y="connsiteY6702"/>
              </a:cxn>
              <a:cxn ang="0">
                <a:pos x="connsiteX6703" y="connsiteY6703"/>
              </a:cxn>
              <a:cxn ang="0">
                <a:pos x="connsiteX6704" y="connsiteY6704"/>
              </a:cxn>
              <a:cxn ang="0">
                <a:pos x="connsiteX6705" y="connsiteY6705"/>
              </a:cxn>
              <a:cxn ang="0">
                <a:pos x="connsiteX6706" y="connsiteY6706"/>
              </a:cxn>
              <a:cxn ang="0">
                <a:pos x="connsiteX6707" y="connsiteY6707"/>
              </a:cxn>
              <a:cxn ang="0">
                <a:pos x="connsiteX6708" y="connsiteY6708"/>
              </a:cxn>
              <a:cxn ang="0">
                <a:pos x="connsiteX6709" y="connsiteY6709"/>
              </a:cxn>
              <a:cxn ang="0">
                <a:pos x="connsiteX6710" y="connsiteY6710"/>
              </a:cxn>
              <a:cxn ang="0">
                <a:pos x="connsiteX6711" y="connsiteY6711"/>
              </a:cxn>
              <a:cxn ang="0">
                <a:pos x="connsiteX6712" y="connsiteY6712"/>
              </a:cxn>
              <a:cxn ang="0">
                <a:pos x="connsiteX6713" y="connsiteY6713"/>
              </a:cxn>
              <a:cxn ang="0">
                <a:pos x="connsiteX6714" y="connsiteY6714"/>
              </a:cxn>
              <a:cxn ang="0">
                <a:pos x="connsiteX6715" y="connsiteY6715"/>
              </a:cxn>
              <a:cxn ang="0">
                <a:pos x="connsiteX6716" y="connsiteY6716"/>
              </a:cxn>
              <a:cxn ang="0">
                <a:pos x="connsiteX6717" y="connsiteY6717"/>
              </a:cxn>
              <a:cxn ang="0">
                <a:pos x="connsiteX6718" y="connsiteY6718"/>
              </a:cxn>
              <a:cxn ang="0">
                <a:pos x="connsiteX6719" y="connsiteY6719"/>
              </a:cxn>
              <a:cxn ang="0">
                <a:pos x="connsiteX6720" y="connsiteY6720"/>
              </a:cxn>
              <a:cxn ang="0">
                <a:pos x="connsiteX6721" y="connsiteY6721"/>
              </a:cxn>
              <a:cxn ang="0">
                <a:pos x="connsiteX6722" y="connsiteY6722"/>
              </a:cxn>
              <a:cxn ang="0">
                <a:pos x="connsiteX6723" y="connsiteY6723"/>
              </a:cxn>
              <a:cxn ang="0">
                <a:pos x="connsiteX6724" y="connsiteY6724"/>
              </a:cxn>
              <a:cxn ang="0">
                <a:pos x="connsiteX6725" y="connsiteY6725"/>
              </a:cxn>
              <a:cxn ang="0">
                <a:pos x="connsiteX6726" y="connsiteY6726"/>
              </a:cxn>
              <a:cxn ang="0">
                <a:pos x="connsiteX6727" y="connsiteY6727"/>
              </a:cxn>
              <a:cxn ang="0">
                <a:pos x="connsiteX6728" y="connsiteY6728"/>
              </a:cxn>
              <a:cxn ang="0">
                <a:pos x="connsiteX6729" y="connsiteY6729"/>
              </a:cxn>
              <a:cxn ang="0">
                <a:pos x="connsiteX6730" y="connsiteY6730"/>
              </a:cxn>
              <a:cxn ang="0">
                <a:pos x="connsiteX6731" y="connsiteY6731"/>
              </a:cxn>
              <a:cxn ang="0">
                <a:pos x="connsiteX6732" y="connsiteY6732"/>
              </a:cxn>
              <a:cxn ang="0">
                <a:pos x="connsiteX6733" y="connsiteY6733"/>
              </a:cxn>
              <a:cxn ang="0">
                <a:pos x="connsiteX6734" y="connsiteY6734"/>
              </a:cxn>
              <a:cxn ang="0">
                <a:pos x="connsiteX6735" y="connsiteY6735"/>
              </a:cxn>
              <a:cxn ang="0">
                <a:pos x="connsiteX6736" y="connsiteY6736"/>
              </a:cxn>
              <a:cxn ang="0">
                <a:pos x="connsiteX6737" y="connsiteY6737"/>
              </a:cxn>
              <a:cxn ang="0">
                <a:pos x="connsiteX6738" y="connsiteY6738"/>
              </a:cxn>
              <a:cxn ang="0">
                <a:pos x="connsiteX6739" y="connsiteY6739"/>
              </a:cxn>
              <a:cxn ang="0">
                <a:pos x="connsiteX6740" y="connsiteY6740"/>
              </a:cxn>
              <a:cxn ang="0">
                <a:pos x="connsiteX6741" y="connsiteY6741"/>
              </a:cxn>
              <a:cxn ang="0">
                <a:pos x="connsiteX6742" y="connsiteY6742"/>
              </a:cxn>
              <a:cxn ang="0">
                <a:pos x="connsiteX6743" y="connsiteY6743"/>
              </a:cxn>
              <a:cxn ang="0">
                <a:pos x="connsiteX6744" y="connsiteY6744"/>
              </a:cxn>
              <a:cxn ang="0">
                <a:pos x="connsiteX6745" y="connsiteY6745"/>
              </a:cxn>
              <a:cxn ang="0">
                <a:pos x="connsiteX6746" y="connsiteY6746"/>
              </a:cxn>
              <a:cxn ang="0">
                <a:pos x="connsiteX6747" y="connsiteY6747"/>
              </a:cxn>
              <a:cxn ang="0">
                <a:pos x="connsiteX6748" y="connsiteY6748"/>
              </a:cxn>
              <a:cxn ang="0">
                <a:pos x="connsiteX6749" y="connsiteY6749"/>
              </a:cxn>
              <a:cxn ang="0">
                <a:pos x="connsiteX6750" y="connsiteY6750"/>
              </a:cxn>
              <a:cxn ang="0">
                <a:pos x="connsiteX6751" y="connsiteY6751"/>
              </a:cxn>
              <a:cxn ang="0">
                <a:pos x="connsiteX6752" y="connsiteY6752"/>
              </a:cxn>
              <a:cxn ang="0">
                <a:pos x="connsiteX6753" y="connsiteY6753"/>
              </a:cxn>
              <a:cxn ang="0">
                <a:pos x="connsiteX6754" y="connsiteY6754"/>
              </a:cxn>
              <a:cxn ang="0">
                <a:pos x="connsiteX6755" y="connsiteY6755"/>
              </a:cxn>
              <a:cxn ang="0">
                <a:pos x="connsiteX6756" y="connsiteY6756"/>
              </a:cxn>
              <a:cxn ang="0">
                <a:pos x="connsiteX6757" y="connsiteY6757"/>
              </a:cxn>
              <a:cxn ang="0">
                <a:pos x="connsiteX6758" y="connsiteY6758"/>
              </a:cxn>
              <a:cxn ang="0">
                <a:pos x="connsiteX6759" y="connsiteY6759"/>
              </a:cxn>
              <a:cxn ang="0">
                <a:pos x="connsiteX6760" y="connsiteY6760"/>
              </a:cxn>
              <a:cxn ang="0">
                <a:pos x="connsiteX6761" y="connsiteY6761"/>
              </a:cxn>
              <a:cxn ang="0">
                <a:pos x="connsiteX6762" y="connsiteY6762"/>
              </a:cxn>
              <a:cxn ang="0">
                <a:pos x="connsiteX6763" y="connsiteY6763"/>
              </a:cxn>
              <a:cxn ang="0">
                <a:pos x="connsiteX6764" y="connsiteY6764"/>
              </a:cxn>
              <a:cxn ang="0">
                <a:pos x="connsiteX6765" y="connsiteY6765"/>
              </a:cxn>
              <a:cxn ang="0">
                <a:pos x="connsiteX6766" y="connsiteY6766"/>
              </a:cxn>
              <a:cxn ang="0">
                <a:pos x="connsiteX6767" y="connsiteY6767"/>
              </a:cxn>
              <a:cxn ang="0">
                <a:pos x="connsiteX6768" y="connsiteY6768"/>
              </a:cxn>
              <a:cxn ang="0">
                <a:pos x="connsiteX6769" y="connsiteY6769"/>
              </a:cxn>
              <a:cxn ang="0">
                <a:pos x="connsiteX6770" y="connsiteY6770"/>
              </a:cxn>
              <a:cxn ang="0">
                <a:pos x="connsiteX6771" y="connsiteY6771"/>
              </a:cxn>
              <a:cxn ang="0">
                <a:pos x="connsiteX6772" y="connsiteY6772"/>
              </a:cxn>
              <a:cxn ang="0">
                <a:pos x="connsiteX6773" y="connsiteY6773"/>
              </a:cxn>
              <a:cxn ang="0">
                <a:pos x="connsiteX6774" y="connsiteY6774"/>
              </a:cxn>
              <a:cxn ang="0">
                <a:pos x="connsiteX6775" y="connsiteY6775"/>
              </a:cxn>
              <a:cxn ang="0">
                <a:pos x="connsiteX6776" y="connsiteY6776"/>
              </a:cxn>
              <a:cxn ang="0">
                <a:pos x="connsiteX6777" y="connsiteY6777"/>
              </a:cxn>
              <a:cxn ang="0">
                <a:pos x="connsiteX6778" y="connsiteY6778"/>
              </a:cxn>
              <a:cxn ang="0">
                <a:pos x="connsiteX6779" y="connsiteY6779"/>
              </a:cxn>
              <a:cxn ang="0">
                <a:pos x="connsiteX6780" y="connsiteY6780"/>
              </a:cxn>
              <a:cxn ang="0">
                <a:pos x="connsiteX6781" y="connsiteY6781"/>
              </a:cxn>
              <a:cxn ang="0">
                <a:pos x="connsiteX6782" y="connsiteY6782"/>
              </a:cxn>
              <a:cxn ang="0">
                <a:pos x="connsiteX6783" y="connsiteY6783"/>
              </a:cxn>
              <a:cxn ang="0">
                <a:pos x="connsiteX6784" y="connsiteY6784"/>
              </a:cxn>
              <a:cxn ang="0">
                <a:pos x="connsiteX6785" y="connsiteY6785"/>
              </a:cxn>
              <a:cxn ang="0">
                <a:pos x="connsiteX6786" y="connsiteY6786"/>
              </a:cxn>
              <a:cxn ang="0">
                <a:pos x="connsiteX6787" y="connsiteY6787"/>
              </a:cxn>
              <a:cxn ang="0">
                <a:pos x="connsiteX6788" y="connsiteY6788"/>
              </a:cxn>
              <a:cxn ang="0">
                <a:pos x="connsiteX6789" y="connsiteY6789"/>
              </a:cxn>
              <a:cxn ang="0">
                <a:pos x="connsiteX6790" y="connsiteY6790"/>
              </a:cxn>
              <a:cxn ang="0">
                <a:pos x="connsiteX6791" y="connsiteY6791"/>
              </a:cxn>
              <a:cxn ang="0">
                <a:pos x="connsiteX6792" y="connsiteY6792"/>
              </a:cxn>
              <a:cxn ang="0">
                <a:pos x="connsiteX6793" y="connsiteY6793"/>
              </a:cxn>
              <a:cxn ang="0">
                <a:pos x="connsiteX6794" y="connsiteY6794"/>
              </a:cxn>
              <a:cxn ang="0">
                <a:pos x="connsiteX6795" y="connsiteY6795"/>
              </a:cxn>
              <a:cxn ang="0">
                <a:pos x="connsiteX6796" y="connsiteY6796"/>
              </a:cxn>
              <a:cxn ang="0">
                <a:pos x="connsiteX6797" y="connsiteY6797"/>
              </a:cxn>
              <a:cxn ang="0">
                <a:pos x="connsiteX6798" y="connsiteY6798"/>
              </a:cxn>
              <a:cxn ang="0">
                <a:pos x="connsiteX6799" y="connsiteY6799"/>
              </a:cxn>
              <a:cxn ang="0">
                <a:pos x="connsiteX6800" y="connsiteY6800"/>
              </a:cxn>
              <a:cxn ang="0">
                <a:pos x="connsiteX6801" y="connsiteY6801"/>
              </a:cxn>
              <a:cxn ang="0">
                <a:pos x="connsiteX6802" y="connsiteY6802"/>
              </a:cxn>
              <a:cxn ang="0">
                <a:pos x="connsiteX6803" y="connsiteY6803"/>
              </a:cxn>
              <a:cxn ang="0">
                <a:pos x="connsiteX6804" y="connsiteY6804"/>
              </a:cxn>
              <a:cxn ang="0">
                <a:pos x="connsiteX6805" y="connsiteY6805"/>
              </a:cxn>
              <a:cxn ang="0">
                <a:pos x="connsiteX6806" y="connsiteY6806"/>
              </a:cxn>
              <a:cxn ang="0">
                <a:pos x="connsiteX6807" y="connsiteY6807"/>
              </a:cxn>
              <a:cxn ang="0">
                <a:pos x="connsiteX6808" y="connsiteY6808"/>
              </a:cxn>
              <a:cxn ang="0">
                <a:pos x="connsiteX6809" y="connsiteY6809"/>
              </a:cxn>
              <a:cxn ang="0">
                <a:pos x="connsiteX6810" y="connsiteY6810"/>
              </a:cxn>
              <a:cxn ang="0">
                <a:pos x="connsiteX6811" y="connsiteY6811"/>
              </a:cxn>
              <a:cxn ang="0">
                <a:pos x="connsiteX6812" y="connsiteY6812"/>
              </a:cxn>
              <a:cxn ang="0">
                <a:pos x="connsiteX6813" y="connsiteY6813"/>
              </a:cxn>
              <a:cxn ang="0">
                <a:pos x="connsiteX6814" y="connsiteY6814"/>
              </a:cxn>
              <a:cxn ang="0">
                <a:pos x="connsiteX6815" y="connsiteY6815"/>
              </a:cxn>
              <a:cxn ang="0">
                <a:pos x="connsiteX6816" y="connsiteY6816"/>
              </a:cxn>
              <a:cxn ang="0">
                <a:pos x="connsiteX6817" y="connsiteY6817"/>
              </a:cxn>
              <a:cxn ang="0">
                <a:pos x="connsiteX6818" y="connsiteY6818"/>
              </a:cxn>
              <a:cxn ang="0">
                <a:pos x="connsiteX6819" y="connsiteY6819"/>
              </a:cxn>
              <a:cxn ang="0">
                <a:pos x="connsiteX6820" y="connsiteY6820"/>
              </a:cxn>
              <a:cxn ang="0">
                <a:pos x="connsiteX6821" y="connsiteY6821"/>
              </a:cxn>
              <a:cxn ang="0">
                <a:pos x="connsiteX6822" y="connsiteY6822"/>
              </a:cxn>
              <a:cxn ang="0">
                <a:pos x="connsiteX6823" y="connsiteY6823"/>
              </a:cxn>
              <a:cxn ang="0">
                <a:pos x="connsiteX6824" y="connsiteY6824"/>
              </a:cxn>
              <a:cxn ang="0">
                <a:pos x="connsiteX6825" y="connsiteY6825"/>
              </a:cxn>
              <a:cxn ang="0">
                <a:pos x="connsiteX6826" y="connsiteY6826"/>
              </a:cxn>
              <a:cxn ang="0">
                <a:pos x="connsiteX6827" y="connsiteY6827"/>
              </a:cxn>
              <a:cxn ang="0">
                <a:pos x="connsiteX6828" y="connsiteY6828"/>
              </a:cxn>
              <a:cxn ang="0">
                <a:pos x="connsiteX6829" y="connsiteY6829"/>
              </a:cxn>
              <a:cxn ang="0">
                <a:pos x="connsiteX6830" y="connsiteY6830"/>
              </a:cxn>
              <a:cxn ang="0">
                <a:pos x="connsiteX6831" y="connsiteY6831"/>
              </a:cxn>
              <a:cxn ang="0">
                <a:pos x="connsiteX6832" y="connsiteY6832"/>
              </a:cxn>
              <a:cxn ang="0">
                <a:pos x="connsiteX6833" y="connsiteY6833"/>
              </a:cxn>
              <a:cxn ang="0">
                <a:pos x="connsiteX6834" y="connsiteY6834"/>
              </a:cxn>
              <a:cxn ang="0">
                <a:pos x="connsiteX6835" y="connsiteY6835"/>
              </a:cxn>
              <a:cxn ang="0">
                <a:pos x="connsiteX6836" y="connsiteY6836"/>
              </a:cxn>
              <a:cxn ang="0">
                <a:pos x="connsiteX6837" y="connsiteY6837"/>
              </a:cxn>
              <a:cxn ang="0">
                <a:pos x="connsiteX6838" y="connsiteY6838"/>
              </a:cxn>
              <a:cxn ang="0">
                <a:pos x="connsiteX6839" y="connsiteY6839"/>
              </a:cxn>
              <a:cxn ang="0">
                <a:pos x="connsiteX6840" y="connsiteY6840"/>
              </a:cxn>
              <a:cxn ang="0">
                <a:pos x="connsiteX6841" y="connsiteY6841"/>
              </a:cxn>
              <a:cxn ang="0">
                <a:pos x="connsiteX6842" y="connsiteY6842"/>
              </a:cxn>
              <a:cxn ang="0">
                <a:pos x="connsiteX6843" y="connsiteY6843"/>
              </a:cxn>
              <a:cxn ang="0">
                <a:pos x="connsiteX6844" y="connsiteY6844"/>
              </a:cxn>
              <a:cxn ang="0">
                <a:pos x="connsiteX6845" y="connsiteY6845"/>
              </a:cxn>
              <a:cxn ang="0">
                <a:pos x="connsiteX6846" y="connsiteY6846"/>
              </a:cxn>
              <a:cxn ang="0">
                <a:pos x="connsiteX6847" y="connsiteY6847"/>
              </a:cxn>
              <a:cxn ang="0">
                <a:pos x="connsiteX6848" y="connsiteY6848"/>
              </a:cxn>
              <a:cxn ang="0">
                <a:pos x="connsiteX6849" y="connsiteY6849"/>
              </a:cxn>
              <a:cxn ang="0">
                <a:pos x="connsiteX6850" y="connsiteY6850"/>
              </a:cxn>
              <a:cxn ang="0">
                <a:pos x="connsiteX6851" y="connsiteY6851"/>
              </a:cxn>
              <a:cxn ang="0">
                <a:pos x="connsiteX6852" y="connsiteY6852"/>
              </a:cxn>
              <a:cxn ang="0">
                <a:pos x="connsiteX6853" y="connsiteY6853"/>
              </a:cxn>
              <a:cxn ang="0">
                <a:pos x="connsiteX6854" y="connsiteY6854"/>
              </a:cxn>
              <a:cxn ang="0">
                <a:pos x="connsiteX6855" y="connsiteY6855"/>
              </a:cxn>
              <a:cxn ang="0">
                <a:pos x="connsiteX6856" y="connsiteY6856"/>
              </a:cxn>
              <a:cxn ang="0">
                <a:pos x="connsiteX6857" y="connsiteY6857"/>
              </a:cxn>
              <a:cxn ang="0">
                <a:pos x="connsiteX6858" y="connsiteY6858"/>
              </a:cxn>
              <a:cxn ang="0">
                <a:pos x="connsiteX6859" y="connsiteY6859"/>
              </a:cxn>
              <a:cxn ang="0">
                <a:pos x="connsiteX6860" y="connsiteY6860"/>
              </a:cxn>
              <a:cxn ang="0">
                <a:pos x="connsiteX6861" y="connsiteY6861"/>
              </a:cxn>
              <a:cxn ang="0">
                <a:pos x="connsiteX6862" y="connsiteY6862"/>
              </a:cxn>
              <a:cxn ang="0">
                <a:pos x="connsiteX6863" y="connsiteY6863"/>
              </a:cxn>
              <a:cxn ang="0">
                <a:pos x="connsiteX6864" y="connsiteY6864"/>
              </a:cxn>
              <a:cxn ang="0">
                <a:pos x="connsiteX6865" y="connsiteY6865"/>
              </a:cxn>
              <a:cxn ang="0">
                <a:pos x="connsiteX6866" y="connsiteY6866"/>
              </a:cxn>
              <a:cxn ang="0">
                <a:pos x="connsiteX6867" y="connsiteY6867"/>
              </a:cxn>
              <a:cxn ang="0">
                <a:pos x="connsiteX6868" y="connsiteY6868"/>
              </a:cxn>
              <a:cxn ang="0">
                <a:pos x="connsiteX6869" y="connsiteY6869"/>
              </a:cxn>
              <a:cxn ang="0">
                <a:pos x="connsiteX6870" y="connsiteY6870"/>
              </a:cxn>
              <a:cxn ang="0">
                <a:pos x="connsiteX6871" y="connsiteY6871"/>
              </a:cxn>
              <a:cxn ang="0">
                <a:pos x="connsiteX6872" y="connsiteY6872"/>
              </a:cxn>
              <a:cxn ang="0">
                <a:pos x="connsiteX6873" y="connsiteY6873"/>
              </a:cxn>
              <a:cxn ang="0">
                <a:pos x="connsiteX6874" y="connsiteY6874"/>
              </a:cxn>
              <a:cxn ang="0">
                <a:pos x="connsiteX6875" y="connsiteY6875"/>
              </a:cxn>
              <a:cxn ang="0">
                <a:pos x="connsiteX6876" y="connsiteY6876"/>
              </a:cxn>
              <a:cxn ang="0">
                <a:pos x="connsiteX6877" y="connsiteY6877"/>
              </a:cxn>
              <a:cxn ang="0">
                <a:pos x="connsiteX6878" y="connsiteY6878"/>
              </a:cxn>
              <a:cxn ang="0">
                <a:pos x="connsiteX6879" y="connsiteY6879"/>
              </a:cxn>
              <a:cxn ang="0">
                <a:pos x="connsiteX6880" y="connsiteY6880"/>
              </a:cxn>
              <a:cxn ang="0">
                <a:pos x="connsiteX6881" y="connsiteY6881"/>
              </a:cxn>
              <a:cxn ang="0">
                <a:pos x="connsiteX6882" y="connsiteY6882"/>
              </a:cxn>
              <a:cxn ang="0">
                <a:pos x="connsiteX6883" y="connsiteY6883"/>
              </a:cxn>
              <a:cxn ang="0">
                <a:pos x="connsiteX6884" y="connsiteY6884"/>
              </a:cxn>
              <a:cxn ang="0">
                <a:pos x="connsiteX6885" y="connsiteY6885"/>
              </a:cxn>
              <a:cxn ang="0">
                <a:pos x="connsiteX6886" y="connsiteY6886"/>
              </a:cxn>
              <a:cxn ang="0">
                <a:pos x="connsiteX6887" y="connsiteY6887"/>
              </a:cxn>
              <a:cxn ang="0">
                <a:pos x="connsiteX6888" y="connsiteY6888"/>
              </a:cxn>
              <a:cxn ang="0">
                <a:pos x="connsiteX6889" y="connsiteY6889"/>
              </a:cxn>
              <a:cxn ang="0">
                <a:pos x="connsiteX6890" y="connsiteY6890"/>
              </a:cxn>
              <a:cxn ang="0">
                <a:pos x="connsiteX6891" y="connsiteY6891"/>
              </a:cxn>
              <a:cxn ang="0">
                <a:pos x="connsiteX6892" y="connsiteY6892"/>
              </a:cxn>
              <a:cxn ang="0">
                <a:pos x="connsiteX6893" y="connsiteY6893"/>
              </a:cxn>
              <a:cxn ang="0">
                <a:pos x="connsiteX6894" y="connsiteY6894"/>
              </a:cxn>
              <a:cxn ang="0">
                <a:pos x="connsiteX6895" y="connsiteY6895"/>
              </a:cxn>
              <a:cxn ang="0">
                <a:pos x="connsiteX6896" y="connsiteY6896"/>
              </a:cxn>
              <a:cxn ang="0">
                <a:pos x="connsiteX6897" y="connsiteY6897"/>
              </a:cxn>
              <a:cxn ang="0">
                <a:pos x="connsiteX6898" y="connsiteY6898"/>
              </a:cxn>
              <a:cxn ang="0">
                <a:pos x="connsiteX6899" y="connsiteY6899"/>
              </a:cxn>
              <a:cxn ang="0">
                <a:pos x="connsiteX6900" y="connsiteY6900"/>
              </a:cxn>
              <a:cxn ang="0">
                <a:pos x="connsiteX6901" y="connsiteY6901"/>
              </a:cxn>
              <a:cxn ang="0">
                <a:pos x="connsiteX6902" y="connsiteY6902"/>
              </a:cxn>
              <a:cxn ang="0">
                <a:pos x="connsiteX6903" y="connsiteY6903"/>
              </a:cxn>
              <a:cxn ang="0">
                <a:pos x="connsiteX6904" y="connsiteY6904"/>
              </a:cxn>
              <a:cxn ang="0">
                <a:pos x="connsiteX6905" y="connsiteY6905"/>
              </a:cxn>
              <a:cxn ang="0">
                <a:pos x="connsiteX6906" y="connsiteY6906"/>
              </a:cxn>
              <a:cxn ang="0">
                <a:pos x="connsiteX6907" y="connsiteY6907"/>
              </a:cxn>
              <a:cxn ang="0">
                <a:pos x="connsiteX6908" y="connsiteY6908"/>
              </a:cxn>
              <a:cxn ang="0">
                <a:pos x="connsiteX6909" y="connsiteY6909"/>
              </a:cxn>
              <a:cxn ang="0">
                <a:pos x="connsiteX6910" y="connsiteY6910"/>
              </a:cxn>
              <a:cxn ang="0">
                <a:pos x="connsiteX6911" y="connsiteY6911"/>
              </a:cxn>
              <a:cxn ang="0">
                <a:pos x="connsiteX6912" y="connsiteY6912"/>
              </a:cxn>
              <a:cxn ang="0">
                <a:pos x="connsiteX6913" y="connsiteY6913"/>
              </a:cxn>
              <a:cxn ang="0">
                <a:pos x="connsiteX6914" y="connsiteY6914"/>
              </a:cxn>
              <a:cxn ang="0">
                <a:pos x="connsiteX6915" y="connsiteY6915"/>
              </a:cxn>
              <a:cxn ang="0">
                <a:pos x="connsiteX6916" y="connsiteY6916"/>
              </a:cxn>
              <a:cxn ang="0">
                <a:pos x="connsiteX6917" y="connsiteY6917"/>
              </a:cxn>
              <a:cxn ang="0">
                <a:pos x="connsiteX6918" y="connsiteY6918"/>
              </a:cxn>
              <a:cxn ang="0">
                <a:pos x="connsiteX6919" y="connsiteY6919"/>
              </a:cxn>
              <a:cxn ang="0">
                <a:pos x="connsiteX6920" y="connsiteY6920"/>
              </a:cxn>
              <a:cxn ang="0">
                <a:pos x="connsiteX6921" y="connsiteY6921"/>
              </a:cxn>
              <a:cxn ang="0">
                <a:pos x="connsiteX6922" y="connsiteY6922"/>
              </a:cxn>
              <a:cxn ang="0">
                <a:pos x="connsiteX6923" y="connsiteY6923"/>
              </a:cxn>
              <a:cxn ang="0">
                <a:pos x="connsiteX6924" y="connsiteY6924"/>
              </a:cxn>
              <a:cxn ang="0">
                <a:pos x="connsiteX6925" y="connsiteY6925"/>
              </a:cxn>
              <a:cxn ang="0">
                <a:pos x="connsiteX6926" y="connsiteY6926"/>
              </a:cxn>
              <a:cxn ang="0">
                <a:pos x="connsiteX6927" y="connsiteY6927"/>
              </a:cxn>
              <a:cxn ang="0">
                <a:pos x="connsiteX6928" y="connsiteY6928"/>
              </a:cxn>
              <a:cxn ang="0">
                <a:pos x="connsiteX6929" y="connsiteY6929"/>
              </a:cxn>
              <a:cxn ang="0">
                <a:pos x="connsiteX6930" y="connsiteY6930"/>
              </a:cxn>
              <a:cxn ang="0">
                <a:pos x="connsiteX6931" y="connsiteY6931"/>
              </a:cxn>
              <a:cxn ang="0">
                <a:pos x="connsiteX6932" y="connsiteY6932"/>
              </a:cxn>
              <a:cxn ang="0">
                <a:pos x="connsiteX6933" y="connsiteY6933"/>
              </a:cxn>
              <a:cxn ang="0">
                <a:pos x="connsiteX6934" y="connsiteY6934"/>
              </a:cxn>
              <a:cxn ang="0">
                <a:pos x="connsiteX6935" y="connsiteY6935"/>
              </a:cxn>
              <a:cxn ang="0">
                <a:pos x="connsiteX6936" y="connsiteY6936"/>
              </a:cxn>
              <a:cxn ang="0">
                <a:pos x="connsiteX6937" y="connsiteY6937"/>
              </a:cxn>
              <a:cxn ang="0">
                <a:pos x="connsiteX6938" y="connsiteY6938"/>
              </a:cxn>
              <a:cxn ang="0">
                <a:pos x="connsiteX6939" y="connsiteY6939"/>
              </a:cxn>
              <a:cxn ang="0">
                <a:pos x="connsiteX6940" y="connsiteY6940"/>
              </a:cxn>
              <a:cxn ang="0">
                <a:pos x="connsiteX6941" y="connsiteY6941"/>
              </a:cxn>
              <a:cxn ang="0">
                <a:pos x="connsiteX6942" y="connsiteY6942"/>
              </a:cxn>
              <a:cxn ang="0">
                <a:pos x="connsiteX6943" y="connsiteY6943"/>
              </a:cxn>
              <a:cxn ang="0">
                <a:pos x="connsiteX6944" y="connsiteY6944"/>
              </a:cxn>
              <a:cxn ang="0">
                <a:pos x="connsiteX6945" y="connsiteY6945"/>
              </a:cxn>
              <a:cxn ang="0">
                <a:pos x="connsiteX6946" y="connsiteY6946"/>
              </a:cxn>
              <a:cxn ang="0">
                <a:pos x="connsiteX6947" y="connsiteY6947"/>
              </a:cxn>
              <a:cxn ang="0">
                <a:pos x="connsiteX6948" y="connsiteY6948"/>
              </a:cxn>
              <a:cxn ang="0">
                <a:pos x="connsiteX6949" y="connsiteY6949"/>
              </a:cxn>
              <a:cxn ang="0">
                <a:pos x="connsiteX6950" y="connsiteY6950"/>
              </a:cxn>
              <a:cxn ang="0">
                <a:pos x="connsiteX6951" y="connsiteY6951"/>
              </a:cxn>
              <a:cxn ang="0">
                <a:pos x="connsiteX6952" y="connsiteY6952"/>
              </a:cxn>
              <a:cxn ang="0">
                <a:pos x="connsiteX6953" y="connsiteY6953"/>
              </a:cxn>
              <a:cxn ang="0">
                <a:pos x="connsiteX6954" y="connsiteY6954"/>
              </a:cxn>
              <a:cxn ang="0">
                <a:pos x="connsiteX6955" y="connsiteY6955"/>
              </a:cxn>
              <a:cxn ang="0">
                <a:pos x="connsiteX6956" y="connsiteY6956"/>
              </a:cxn>
              <a:cxn ang="0">
                <a:pos x="connsiteX6957" y="connsiteY6957"/>
              </a:cxn>
              <a:cxn ang="0">
                <a:pos x="connsiteX6958" y="connsiteY6958"/>
              </a:cxn>
              <a:cxn ang="0">
                <a:pos x="connsiteX6959" y="connsiteY6959"/>
              </a:cxn>
              <a:cxn ang="0">
                <a:pos x="connsiteX6960" y="connsiteY6960"/>
              </a:cxn>
              <a:cxn ang="0">
                <a:pos x="connsiteX6961" y="connsiteY6961"/>
              </a:cxn>
              <a:cxn ang="0">
                <a:pos x="connsiteX6962" y="connsiteY6962"/>
              </a:cxn>
              <a:cxn ang="0">
                <a:pos x="connsiteX6963" y="connsiteY6963"/>
              </a:cxn>
              <a:cxn ang="0">
                <a:pos x="connsiteX6964" y="connsiteY6964"/>
              </a:cxn>
              <a:cxn ang="0">
                <a:pos x="connsiteX6965" y="connsiteY6965"/>
              </a:cxn>
              <a:cxn ang="0">
                <a:pos x="connsiteX6966" y="connsiteY6966"/>
              </a:cxn>
              <a:cxn ang="0">
                <a:pos x="connsiteX6967" y="connsiteY6967"/>
              </a:cxn>
              <a:cxn ang="0">
                <a:pos x="connsiteX6968" y="connsiteY6968"/>
              </a:cxn>
              <a:cxn ang="0">
                <a:pos x="connsiteX6969" y="connsiteY6969"/>
              </a:cxn>
              <a:cxn ang="0">
                <a:pos x="connsiteX6970" y="connsiteY6970"/>
              </a:cxn>
              <a:cxn ang="0">
                <a:pos x="connsiteX6971" y="connsiteY6971"/>
              </a:cxn>
              <a:cxn ang="0">
                <a:pos x="connsiteX6972" y="connsiteY6972"/>
              </a:cxn>
              <a:cxn ang="0">
                <a:pos x="connsiteX6973" y="connsiteY6973"/>
              </a:cxn>
              <a:cxn ang="0">
                <a:pos x="connsiteX6974" y="connsiteY6974"/>
              </a:cxn>
              <a:cxn ang="0">
                <a:pos x="connsiteX6975" y="connsiteY6975"/>
              </a:cxn>
              <a:cxn ang="0">
                <a:pos x="connsiteX6976" y="connsiteY6976"/>
              </a:cxn>
              <a:cxn ang="0">
                <a:pos x="connsiteX6977" y="connsiteY6977"/>
              </a:cxn>
              <a:cxn ang="0">
                <a:pos x="connsiteX6978" y="connsiteY6978"/>
              </a:cxn>
              <a:cxn ang="0">
                <a:pos x="connsiteX6979" y="connsiteY6979"/>
              </a:cxn>
              <a:cxn ang="0">
                <a:pos x="connsiteX6980" y="connsiteY6980"/>
              </a:cxn>
              <a:cxn ang="0">
                <a:pos x="connsiteX6981" y="connsiteY6981"/>
              </a:cxn>
              <a:cxn ang="0">
                <a:pos x="connsiteX6982" y="connsiteY6982"/>
              </a:cxn>
              <a:cxn ang="0">
                <a:pos x="connsiteX6983" y="connsiteY6983"/>
              </a:cxn>
              <a:cxn ang="0">
                <a:pos x="connsiteX6984" y="connsiteY6984"/>
              </a:cxn>
              <a:cxn ang="0">
                <a:pos x="connsiteX6985" y="connsiteY6985"/>
              </a:cxn>
              <a:cxn ang="0">
                <a:pos x="connsiteX6986" y="connsiteY6986"/>
              </a:cxn>
              <a:cxn ang="0">
                <a:pos x="connsiteX6987" y="connsiteY6987"/>
              </a:cxn>
              <a:cxn ang="0">
                <a:pos x="connsiteX6988" y="connsiteY6988"/>
              </a:cxn>
              <a:cxn ang="0">
                <a:pos x="connsiteX6989" y="connsiteY6989"/>
              </a:cxn>
              <a:cxn ang="0">
                <a:pos x="connsiteX6990" y="connsiteY6990"/>
              </a:cxn>
              <a:cxn ang="0">
                <a:pos x="connsiteX6991" y="connsiteY6991"/>
              </a:cxn>
              <a:cxn ang="0">
                <a:pos x="connsiteX6992" y="connsiteY6992"/>
              </a:cxn>
              <a:cxn ang="0">
                <a:pos x="connsiteX6993" y="connsiteY6993"/>
              </a:cxn>
              <a:cxn ang="0">
                <a:pos x="connsiteX6994" y="connsiteY6994"/>
              </a:cxn>
              <a:cxn ang="0">
                <a:pos x="connsiteX6995" y="connsiteY6995"/>
              </a:cxn>
              <a:cxn ang="0">
                <a:pos x="connsiteX6996" y="connsiteY6996"/>
              </a:cxn>
              <a:cxn ang="0">
                <a:pos x="connsiteX6997" y="connsiteY6997"/>
              </a:cxn>
              <a:cxn ang="0">
                <a:pos x="connsiteX6998" y="connsiteY6998"/>
              </a:cxn>
              <a:cxn ang="0">
                <a:pos x="connsiteX6999" y="connsiteY6999"/>
              </a:cxn>
              <a:cxn ang="0">
                <a:pos x="connsiteX7000" y="connsiteY7000"/>
              </a:cxn>
              <a:cxn ang="0">
                <a:pos x="connsiteX7001" y="connsiteY7001"/>
              </a:cxn>
              <a:cxn ang="0">
                <a:pos x="connsiteX7002" y="connsiteY7002"/>
              </a:cxn>
              <a:cxn ang="0">
                <a:pos x="connsiteX7003" y="connsiteY7003"/>
              </a:cxn>
              <a:cxn ang="0">
                <a:pos x="connsiteX7004" y="connsiteY7004"/>
              </a:cxn>
            </a:cxnLst>
            <a:rect l="l" t="t" r="r" b="b"/>
            <a:pathLst>
              <a:path w="11830043" h="6533995">
                <a:moveTo>
                  <a:pt x="11820259" y="6514484"/>
                </a:moveTo>
                <a:cubicBezTo>
                  <a:pt x="11825659" y="6514484"/>
                  <a:pt x="11830043" y="6518805"/>
                  <a:pt x="11830043" y="6524208"/>
                </a:cubicBezTo>
                <a:cubicBezTo>
                  <a:pt x="11830043" y="6529610"/>
                  <a:pt x="11825596" y="6533995"/>
                  <a:pt x="11820259" y="6533995"/>
                </a:cubicBezTo>
                <a:cubicBezTo>
                  <a:pt x="11814922" y="6533995"/>
                  <a:pt x="11810539" y="6529546"/>
                  <a:pt x="11810539" y="6524208"/>
                </a:cubicBezTo>
                <a:cubicBezTo>
                  <a:pt x="11810539" y="6518869"/>
                  <a:pt x="11814859" y="6514484"/>
                  <a:pt x="11820259" y="6514484"/>
                </a:cubicBezTo>
                <a:close/>
                <a:moveTo>
                  <a:pt x="11579030" y="6514484"/>
                </a:moveTo>
                <a:cubicBezTo>
                  <a:pt x="11584430" y="6514484"/>
                  <a:pt x="11588815" y="6518805"/>
                  <a:pt x="11588815" y="6524208"/>
                </a:cubicBezTo>
                <a:cubicBezTo>
                  <a:pt x="11588815" y="6529610"/>
                  <a:pt x="11584367" y="6533995"/>
                  <a:pt x="11579030" y="6533995"/>
                </a:cubicBezTo>
                <a:cubicBezTo>
                  <a:pt x="11573694" y="6533995"/>
                  <a:pt x="11569310" y="6529546"/>
                  <a:pt x="11569310" y="6524208"/>
                </a:cubicBezTo>
                <a:cubicBezTo>
                  <a:pt x="11569310" y="6518869"/>
                  <a:pt x="11573630" y="6514484"/>
                  <a:pt x="11579030" y="6514484"/>
                </a:cubicBezTo>
                <a:close/>
                <a:moveTo>
                  <a:pt x="11337802" y="6514484"/>
                </a:moveTo>
                <a:cubicBezTo>
                  <a:pt x="11343202" y="6514484"/>
                  <a:pt x="11347587" y="6518805"/>
                  <a:pt x="11347587" y="6524208"/>
                </a:cubicBezTo>
                <a:cubicBezTo>
                  <a:pt x="11347587" y="6529610"/>
                  <a:pt x="11343139" y="6533995"/>
                  <a:pt x="11337802" y="6533995"/>
                </a:cubicBezTo>
                <a:cubicBezTo>
                  <a:pt x="11332466" y="6533995"/>
                  <a:pt x="11328082" y="6529546"/>
                  <a:pt x="11328082" y="6524208"/>
                </a:cubicBezTo>
                <a:cubicBezTo>
                  <a:pt x="11328082" y="6518869"/>
                  <a:pt x="11332402" y="6514484"/>
                  <a:pt x="11337802" y="6514484"/>
                </a:cubicBezTo>
                <a:close/>
                <a:moveTo>
                  <a:pt x="11096574" y="6514484"/>
                </a:moveTo>
                <a:cubicBezTo>
                  <a:pt x="11101910" y="6514484"/>
                  <a:pt x="11106294" y="6518805"/>
                  <a:pt x="11106294" y="6524208"/>
                </a:cubicBezTo>
                <a:cubicBezTo>
                  <a:pt x="11106294" y="6529610"/>
                  <a:pt x="11101974" y="6533995"/>
                  <a:pt x="11096574" y="6533995"/>
                </a:cubicBezTo>
                <a:cubicBezTo>
                  <a:pt x="11091174" y="6533995"/>
                  <a:pt x="11086790" y="6529546"/>
                  <a:pt x="11086790" y="6524208"/>
                </a:cubicBezTo>
                <a:cubicBezTo>
                  <a:pt x="11086790" y="6518869"/>
                  <a:pt x="11091174" y="6514484"/>
                  <a:pt x="11096574" y="6514484"/>
                </a:cubicBezTo>
                <a:close/>
                <a:moveTo>
                  <a:pt x="10855345" y="6514484"/>
                </a:moveTo>
                <a:cubicBezTo>
                  <a:pt x="10860682" y="6514484"/>
                  <a:pt x="10865065" y="6518805"/>
                  <a:pt x="10865065" y="6524208"/>
                </a:cubicBezTo>
                <a:cubicBezTo>
                  <a:pt x="10865065" y="6529610"/>
                  <a:pt x="10860682" y="6533995"/>
                  <a:pt x="10855345" y="6533995"/>
                </a:cubicBezTo>
                <a:cubicBezTo>
                  <a:pt x="10850008" y="6533995"/>
                  <a:pt x="10845625" y="6529546"/>
                  <a:pt x="10845625" y="6524208"/>
                </a:cubicBezTo>
                <a:cubicBezTo>
                  <a:pt x="10845625" y="6518869"/>
                  <a:pt x="10849945" y="6514484"/>
                  <a:pt x="10855345" y="6514484"/>
                </a:cubicBezTo>
                <a:close/>
                <a:moveTo>
                  <a:pt x="10614116" y="6514484"/>
                </a:moveTo>
                <a:cubicBezTo>
                  <a:pt x="10619516" y="6514484"/>
                  <a:pt x="10623901" y="6518805"/>
                  <a:pt x="10623901" y="6524208"/>
                </a:cubicBezTo>
                <a:cubicBezTo>
                  <a:pt x="10623901" y="6529610"/>
                  <a:pt x="10619454" y="6533995"/>
                  <a:pt x="10614116" y="6533995"/>
                </a:cubicBezTo>
                <a:cubicBezTo>
                  <a:pt x="10608780" y="6533995"/>
                  <a:pt x="10604396" y="6529546"/>
                  <a:pt x="10604396" y="6524208"/>
                </a:cubicBezTo>
                <a:cubicBezTo>
                  <a:pt x="10604396" y="6518869"/>
                  <a:pt x="10608716" y="6514484"/>
                  <a:pt x="10614116" y="6514484"/>
                </a:cubicBezTo>
                <a:close/>
                <a:moveTo>
                  <a:pt x="10372888" y="6514484"/>
                </a:moveTo>
                <a:cubicBezTo>
                  <a:pt x="10378288" y="6514484"/>
                  <a:pt x="10382673" y="6518805"/>
                  <a:pt x="10382673" y="6524208"/>
                </a:cubicBezTo>
                <a:cubicBezTo>
                  <a:pt x="10382673" y="6529610"/>
                  <a:pt x="10378225" y="6533995"/>
                  <a:pt x="10372888" y="6533995"/>
                </a:cubicBezTo>
                <a:cubicBezTo>
                  <a:pt x="10367552" y="6533995"/>
                  <a:pt x="10363168" y="6529546"/>
                  <a:pt x="10363168" y="6524208"/>
                </a:cubicBezTo>
                <a:cubicBezTo>
                  <a:pt x="10363168" y="6518869"/>
                  <a:pt x="10367488" y="6514484"/>
                  <a:pt x="10372888" y="6514484"/>
                </a:cubicBezTo>
                <a:close/>
                <a:moveTo>
                  <a:pt x="10131660" y="6514484"/>
                </a:moveTo>
                <a:cubicBezTo>
                  <a:pt x="10137060" y="6514484"/>
                  <a:pt x="10141444" y="6518805"/>
                  <a:pt x="10141444" y="6524208"/>
                </a:cubicBezTo>
                <a:cubicBezTo>
                  <a:pt x="10141444" y="6529610"/>
                  <a:pt x="10136997" y="6533995"/>
                  <a:pt x="10131660" y="6533995"/>
                </a:cubicBezTo>
                <a:cubicBezTo>
                  <a:pt x="10126323" y="6533995"/>
                  <a:pt x="10121940" y="6529546"/>
                  <a:pt x="10121940" y="6524208"/>
                </a:cubicBezTo>
                <a:cubicBezTo>
                  <a:pt x="10121940" y="6518869"/>
                  <a:pt x="10126260" y="6514484"/>
                  <a:pt x="10131660" y="6514484"/>
                </a:cubicBezTo>
                <a:close/>
                <a:moveTo>
                  <a:pt x="9890432" y="6514484"/>
                </a:moveTo>
                <a:cubicBezTo>
                  <a:pt x="9895768" y="6514484"/>
                  <a:pt x="9900152" y="6518805"/>
                  <a:pt x="9900152" y="6524208"/>
                </a:cubicBezTo>
                <a:cubicBezTo>
                  <a:pt x="9900152" y="6529610"/>
                  <a:pt x="9895832" y="6533995"/>
                  <a:pt x="9890432" y="6533995"/>
                </a:cubicBezTo>
                <a:cubicBezTo>
                  <a:pt x="9885031" y="6533995"/>
                  <a:pt x="9880648" y="6529546"/>
                  <a:pt x="9880648" y="6524208"/>
                </a:cubicBezTo>
                <a:cubicBezTo>
                  <a:pt x="9880648" y="6518869"/>
                  <a:pt x="9885031" y="6514484"/>
                  <a:pt x="9890432" y="6514484"/>
                </a:cubicBezTo>
                <a:close/>
                <a:moveTo>
                  <a:pt x="9649203" y="6514484"/>
                </a:moveTo>
                <a:cubicBezTo>
                  <a:pt x="9654540" y="6514484"/>
                  <a:pt x="9658923" y="6518805"/>
                  <a:pt x="9658923" y="6524208"/>
                </a:cubicBezTo>
                <a:cubicBezTo>
                  <a:pt x="9658923" y="6529610"/>
                  <a:pt x="9654540" y="6533995"/>
                  <a:pt x="9649203" y="6533995"/>
                </a:cubicBezTo>
                <a:cubicBezTo>
                  <a:pt x="9643866" y="6533995"/>
                  <a:pt x="9639483" y="6529546"/>
                  <a:pt x="9639483" y="6524208"/>
                </a:cubicBezTo>
                <a:cubicBezTo>
                  <a:pt x="9639483" y="6518869"/>
                  <a:pt x="9643803" y="6514484"/>
                  <a:pt x="9649203" y="6514484"/>
                </a:cubicBezTo>
                <a:close/>
                <a:moveTo>
                  <a:pt x="9417695" y="6514484"/>
                </a:moveTo>
                <a:cubicBezTo>
                  <a:pt x="9423031" y="6514484"/>
                  <a:pt x="9427416" y="6518805"/>
                  <a:pt x="9427416" y="6524208"/>
                </a:cubicBezTo>
                <a:cubicBezTo>
                  <a:pt x="9427416" y="6529610"/>
                  <a:pt x="9423095" y="6533995"/>
                  <a:pt x="9417695" y="6533995"/>
                </a:cubicBezTo>
                <a:cubicBezTo>
                  <a:pt x="9412295" y="6533995"/>
                  <a:pt x="9407911" y="6529546"/>
                  <a:pt x="9407911" y="6524208"/>
                </a:cubicBezTo>
                <a:cubicBezTo>
                  <a:pt x="9407911" y="6518869"/>
                  <a:pt x="9412295" y="6514484"/>
                  <a:pt x="9417695" y="6514484"/>
                </a:cubicBezTo>
                <a:close/>
                <a:moveTo>
                  <a:pt x="9176467" y="6514484"/>
                </a:moveTo>
                <a:cubicBezTo>
                  <a:pt x="9181803" y="6514484"/>
                  <a:pt x="9186187" y="6518805"/>
                  <a:pt x="9186187" y="6524208"/>
                </a:cubicBezTo>
                <a:cubicBezTo>
                  <a:pt x="9186187" y="6529610"/>
                  <a:pt x="9181867" y="6533995"/>
                  <a:pt x="9176467" y="6533995"/>
                </a:cubicBezTo>
                <a:cubicBezTo>
                  <a:pt x="9171066" y="6533995"/>
                  <a:pt x="9166683" y="6529546"/>
                  <a:pt x="9166683" y="6524208"/>
                </a:cubicBezTo>
                <a:cubicBezTo>
                  <a:pt x="9166683" y="6518869"/>
                  <a:pt x="9171066" y="6514484"/>
                  <a:pt x="9176467" y="6514484"/>
                </a:cubicBezTo>
                <a:close/>
                <a:moveTo>
                  <a:pt x="8935237" y="6514484"/>
                </a:moveTo>
                <a:cubicBezTo>
                  <a:pt x="8940574" y="6514484"/>
                  <a:pt x="8944958" y="6518805"/>
                  <a:pt x="8944958" y="6524208"/>
                </a:cubicBezTo>
                <a:cubicBezTo>
                  <a:pt x="8944958" y="6529610"/>
                  <a:pt x="8940638" y="6533995"/>
                  <a:pt x="8935237" y="6533995"/>
                </a:cubicBezTo>
                <a:cubicBezTo>
                  <a:pt x="8929837" y="6533995"/>
                  <a:pt x="8925454" y="6529546"/>
                  <a:pt x="8925454" y="6524208"/>
                </a:cubicBezTo>
                <a:cubicBezTo>
                  <a:pt x="8925454" y="6518869"/>
                  <a:pt x="8929837" y="6514484"/>
                  <a:pt x="8935237" y="6514484"/>
                </a:cubicBezTo>
                <a:close/>
                <a:moveTo>
                  <a:pt x="8694009" y="6514484"/>
                </a:moveTo>
                <a:cubicBezTo>
                  <a:pt x="8699346" y="6514484"/>
                  <a:pt x="8703730" y="6518805"/>
                  <a:pt x="8703730" y="6524208"/>
                </a:cubicBezTo>
                <a:cubicBezTo>
                  <a:pt x="8703730" y="6529610"/>
                  <a:pt x="8699346" y="6533995"/>
                  <a:pt x="8694009" y="6533995"/>
                </a:cubicBezTo>
                <a:cubicBezTo>
                  <a:pt x="8688673" y="6533995"/>
                  <a:pt x="8684289" y="6529546"/>
                  <a:pt x="8684289" y="6524208"/>
                </a:cubicBezTo>
                <a:cubicBezTo>
                  <a:pt x="8684289" y="6518869"/>
                  <a:pt x="8688609" y="6514484"/>
                  <a:pt x="8694009" y="6514484"/>
                </a:cubicBezTo>
                <a:close/>
                <a:moveTo>
                  <a:pt x="8452781" y="6514484"/>
                </a:moveTo>
                <a:cubicBezTo>
                  <a:pt x="8458181" y="6514484"/>
                  <a:pt x="8462566" y="6518805"/>
                  <a:pt x="8462566" y="6524208"/>
                </a:cubicBezTo>
                <a:cubicBezTo>
                  <a:pt x="8462566" y="6529610"/>
                  <a:pt x="8458118" y="6533995"/>
                  <a:pt x="8452781" y="6533995"/>
                </a:cubicBezTo>
                <a:cubicBezTo>
                  <a:pt x="8447445" y="6533995"/>
                  <a:pt x="8443061" y="6529546"/>
                  <a:pt x="8443061" y="6524208"/>
                </a:cubicBezTo>
                <a:cubicBezTo>
                  <a:pt x="8443061" y="6518869"/>
                  <a:pt x="8447381" y="6514484"/>
                  <a:pt x="8452781" y="6514484"/>
                </a:cubicBezTo>
                <a:close/>
                <a:moveTo>
                  <a:pt x="8211553" y="6514484"/>
                </a:moveTo>
                <a:cubicBezTo>
                  <a:pt x="8216889" y="6514484"/>
                  <a:pt x="8221273" y="6518805"/>
                  <a:pt x="8221273" y="6524208"/>
                </a:cubicBezTo>
                <a:cubicBezTo>
                  <a:pt x="8221273" y="6529610"/>
                  <a:pt x="8216953" y="6533995"/>
                  <a:pt x="8211553" y="6533995"/>
                </a:cubicBezTo>
                <a:cubicBezTo>
                  <a:pt x="8206152" y="6533995"/>
                  <a:pt x="8201769" y="6529546"/>
                  <a:pt x="8201769" y="6524208"/>
                </a:cubicBezTo>
                <a:cubicBezTo>
                  <a:pt x="8201769" y="6518869"/>
                  <a:pt x="8206152" y="6514484"/>
                  <a:pt x="8211553" y="6514484"/>
                </a:cubicBezTo>
                <a:close/>
                <a:moveTo>
                  <a:pt x="7970260" y="6514484"/>
                </a:moveTo>
                <a:cubicBezTo>
                  <a:pt x="7975661" y="6514484"/>
                  <a:pt x="7980044" y="6518805"/>
                  <a:pt x="7980044" y="6524208"/>
                </a:cubicBezTo>
                <a:cubicBezTo>
                  <a:pt x="7980044" y="6529610"/>
                  <a:pt x="7975661" y="6533995"/>
                  <a:pt x="7970260" y="6533995"/>
                </a:cubicBezTo>
                <a:cubicBezTo>
                  <a:pt x="7964860" y="6533995"/>
                  <a:pt x="7960477" y="6529546"/>
                  <a:pt x="7960477" y="6524208"/>
                </a:cubicBezTo>
                <a:cubicBezTo>
                  <a:pt x="7960477" y="6518869"/>
                  <a:pt x="7964860" y="6514484"/>
                  <a:pt x="7970260" y="6514484"/>
                </a:cubicBezTo>
                <a:close/>
                <a:moveTo>
                  <a:pt x="7729032" y="6514484"/>
                </a:moveTo>
                <a:cubicBezTo>
                  <a:pt x="7734369" y="6514484"/>
                  <a:pt x="7738753" y="6518805"/>
                  <a:pt x="7738753" y="6524208"/>
                </a:cubicBezTo>
                <a:cubicBezTo>
                  <a:pt x="7738753" y="6529610"/>
                  <a:pt x="7734432" y="6533995"/>
                  <a:pt x="7729032" y="6533995"/>
                </a:cubicBezTo>
                <a:cubicBezTo>
                  <a:pt x="7723632" y="6533995"/>
                  <a:pt x="7719249" y="6529546"/>
                  <a:pt x="7719249" y="6524208"/>
                </a:cubicBezTo>
                <a:cubicBezTo>
                  <a:pt x="7719249" y="6518869"/>
                  <a:pt x="7723632" y="6514484"/>
                  <a:pt x="7729032" y="6514484"/>
                </a:cubicBezTo>
                <a:close/>
                <a:moveTo>
                  <a:pt x="7487803" y="6514484"/>
                </a:moveTo>
                <a:cubicBezTo>
                  <a:pt x="7493139" y="6514484"/>
                  <a:pt x="7497524" y="6518805"/>
                  <a:pt x="7497524" y="6524208"/>
                </a:cubicBezTo>
                <a:cubicBezTo>
                  <a:pt x="7497524" y="6529610"/>
                  <a:pt x="7493203" y="6533995"/>
                  <a:pt x="7487803" y="6533995"/>
                </a:cubicBezTo>
                <a:cubicBezTo>
                  <a:pt x="7482403" y="6533995"/>
                  <a:pt x="7478019" y="6529546"/>
                  <a:pt x="7478019" y="6524208"/>
                </a:cubicBezTo>
                <a:cubicBezTo>
                  <a:pt x="7478019" y="6518869"/>
                  <a:pt x="7482403" y="6514484"/>
                  <a:pt x="7487803" y="6514484"/>
                </a:cubicBezTo>
                <a:close/>
                <a:moveTo>
                  <a:pt x="7246575" y="6514484"/>
                </a:moveTo>
                <a:cubicBezTo>
                  <a:pt x="7251975" y="6514484"/>
                  <a:pt x="7256359" y="6518805"/>
                  <a:pt x="7256359" y="6524208"/>
                </a:cubicBezTo>
                <a:cubicBezTo>
                  <a:pt x="7256359" y="6529610"/>
                  <a:pt x="7251912" y="6533995"/>
                  <a:pt x="7246575" y="6533995"/>
                </a:cubicBezTo>
                <a:cubicBezTo>
                  <a:pt x="7241238" y="6533995"/>
                  <a:pt x="7236855" y="6529546"/>
                  <a:pt x="7236855" y="6524208"/>
                </a:cubicBezTo>
                <a:cubicBezTo>
                  <a:pt x="7236855" y="6518869"/>
                  <a:pt x="7241175" y="6514484"/>
                  <a:pt x="7246575" y="6514484"/>
                </a:cubicBezTo>
                <a:close/>
                <a:moveTo>
                  <a:pt x="7005346" y="6514484"/>
                </a:moveTo>
                <a:cubicBezTo>
                  <a:pt x="7010746" y="6514484"/>
                  <a:pt x="7015130" y="6518805"/>
                  <a:pt x="7015130" y="6524208"/>
                </a:cubicBezTo>
                <a:cubicBezTo>
                  <a:pt x="7015130" y="6529610"/>
                  <a:pt x="7010683" y="6533995"/>
                  <a:pt x="7005346" y="6533995"/>
                </a:cubicBezTo>
                <a:cubicBezTo>
                  <a:pt x="7000009" y="6533995"/>
                  <a:pt x="6995626" y="6529546"/>
                  <a:pt x="6995626" y="6524208"/>
                </a:cubicBezTo>
                <a:cubicBezTo>
                  <a:pt x="6995626" y="6518869"/>
                  <a:pt x="6999946" y="6514484"/>
                  <a:pt x="7005346" y="6514484"/>
                </a:cubicBezTo>
                <a:close/>
                <a:moveTo>
                  <a:pt x="6764118" y="6514484"/>
                </a:moveTo>
                <a:cubicBezTo>
                  <a:pt x="6769518" y="6514484"/>
                  <a:pt x="6773902" y="6518805"/>
                  <a:pt x="6773902" y="6524208"/>
                </a:cubicBezTo>
                <a:cubicBezTo>
                  <a:pt x="6773902" y="6529610"/>
                  <a:pt x="6769518" y="6533995"/>
                  <a:pt x="6764118" y="6533995"/>
                </a:cubicBezTo>
                <a:cubicBezTo>
                  <a:pt x="6758718" y="6533995"/>
                  <a:pt x="6754335" y="6529546"/>
                  <a:pt x="6754335" y="6524208"/>
                </a:cubicBezTo>
                <a:cubicBezTo>
                  <a:pt x="6754335" y="6518869"/>
                  <a:pt x="6758718" y="6514484"/>
                  <a:pt x="6764118" y="6514484"/>
                </a:cubicBezTo>
                <a:close/>
                <a:moveTo>
                  <a:pt x="6522889" y="6514484"/>
                </a:moveTo>
                <a:cubicBezTo>
                  <a:pt x="6528225" y="6514484"/>
                  <a:pt x="6532610" y="6518805"/>
                  <a:pt x="6532610" y="6524208"/>
                </a:cubicBezTo>
                <a:cubicBezTo>
                  <a:pt x="6532610" y="6529610"/>
                  <a:pt x="6528289" y="6533995"/>
                  <a:pt x="6522889" y="6533995"/>
                </a:cubicBezTo>
                <a:cubicBezTo>
                  <a:pt x="6517489" y="6533995"/>
                  <a:pt x="6513105" y="6529546"/>
                  <a:pt x="6513105" y="6524208"/>
                </a:cubicBezTo>
                <a:cubicBezTo>
                  <a:pt x="6513105" y="6518869"/>
                  <a:pt x="6517489" y="6514484"/>
                  <a:pt x="6522889" y="6514484"/>
                </a:cubicBezTo>
                <a:close/>
                <a:moveTo>
                  <a:pt x="6281661" y="6514484"/>
                </a:moveTo>
                <a:cubicBezTo>
                  <a:pt x="6286997" y="6514484"/>
                  <a:pt x="6291381" y="6518805"/>
                  <a:pt x="6291381" y="6524208"/>
                </a:cubicBezTo>
                <a:cubicBezTo>
                  <a:pt x="6291381" y="6529610"/>
                  <a:pt x="6287061" y="6533995"/>
                  <a:pt x="6281661" y="6533995"/>
                </a:cubicBezTo>
                <a:cubicBezTo>
                  <a:pt x="6276261" y="6533995"/>
                  <a:pt x="6271877" y="6529546"/>
                  <a:pt x="6271877" y="6524208"/>
                </a:cubicBezTo>
                <a:cubicBezTo>
                  <a:pt x="6271877" y="6518869"/>
                  <a:pt x="6276261" y="6514484"/>
                  <a:pt x="6281661" y="6514484"/>
                </a:cubicBezTo>
                <a:close/>
                <a:moveTo>
                  <a:pt x="6040432" y="6514484"/>
                </a:moveTo>
                <a:cubicBezTo>
                  <a:pt x="6045832" y="6514484"/>
                  <a:pt x="6050216" y="6518805"/>
                  <a:pt x="6050216" y="6524208"/>
                </a:cubicBezTo>
                <a:cubicBezTo>
                  <a:pt x="6050216" y="6529610"/>
                  <a:pt x="6045769" y="6533995"/>
                  <a:pt x="6040432" y="6533995"/>
                </a:cubicBezTo>
                <a:cubicBezTo>
                  <a:pt x="6035095" y="6533995"/>
                  <a:pt x="6030712" y="6529546"/>
                  <a:pt x="6030712" y="6524208"/>
                </a:cubicBezTo>
                <a:cubicBezTo>
                  <a:pt x="6030712" y="6518869"/>
                  <a:pt x="6035032" y="6514484"/>
                  <a:pt x="6040432" y="6514484"/>
                </a:cubicBezTo>
                <a:close/>
                <a:moveTo>
                  <a:pt x="5799205" y="6514484"/>
                </a:moveTo>
                <a:cubicBezTo>
                  <a:pt x="5804606" y="6514484"/>
                  <a:pt x="5808989" y="6518805"/>
                  <a:pt x="5808989" y="6524208"/>
                </a:cubicBezTo>
                <a:cubicBezTo>
                  <a:pt x="5808989" y="6529610"/>
                  <a:pt x="5804542" y="6533995"/>
                  <a:pt x="5799205" y="6533995"/>
                </a:cubicBezTo>
                <a:cubicBezTo>
                  <a:pt x="5793870" y="6533995"/>
                  <a:pt x="5789486" y="6529546"/>
                  <a:pt x="5789486" y="6524208"/>
                </a:cubicBezTo>
                <a:cubicBezTo>
                  <a:pt x="5789486" y="6518869"/>
                  <a:pt x="5793806" y="6514484"/>
                  <a:pt x="5799205" y="6514484"/>
                </a:cubicBezTo>
                <a:close/>
                <a:moveTo>
                  <a:pt x="5557992" y="6514484"/>
                </a:moveTo>
                <a:cubicBezTo>
                  <a:pt x="5563392" y="6514484"/>
                  <a:pt x="5567774" y="6518805"/>
                  <a:pt x="5567774" y="6524208"/>
                </a:cubicBezTo>
                <a:cubicBezTo>
                  <a:pt x="5567774" y="6529610"/>
                  <a:pt x="5563392" y="6533995"/>
                  <a:pt x="5557992" y="6533995"/>
                </a:cubicBezTo>
                <a:cubicBezTo>
                  <a:pt x="5552593" y="6533995"/>
                  <a:pt x="5548208" y="6529546"/>
                  <a:pt x="5548208" y="6524208"/>
                </a:cubicBezTo>
                <a:cubicBezTo>
                  <a:pt x="5548208" y="6518869"/>
                  <a:pt x="5552593" y="6514484"/>
                  <a:pt x="5557992" y="6514484"/>
                </a:cubicBezTo>
                <a:close/>
                <a:moveTo>
                  <a:pt x="5316710" y="6514484"/>
                </a:moveTo>
                <a:cubicBezTo>
                  <a:pt x="5322044" y="6514484"/>
                  <a:pt x="5326432" y="6518805"/>
                  <a:pt x="5326432" y="6524208"/>
                </a:cubicBezTo>
                <a:cubicBezTo>
                  <a:pt x="5326432" y="6529610"/>
                  <a:pt x="5322107" y="6533995"/>
                  <a:pt x="5316710" y="6533995"/>
                </a:cubicBezTo>
                <a:cubicBezTo>
                  <a:pt x="5311316" y="6533995"/>
                  <a:pt x="5306926" y="6529546"/>
                  <a:pt x="5306926" y="6524208"/>
                </a:cubicBezTo>
                <a:cubicBezTo>
                  <a:pt x="5306926" y="6518869"/>
                  <a:pt x="5311316" y="6514484"/>
                  <a:pt x="5316710" y="6514484"/>
                </a:cubicBezTo>
                <a:close/>
                <a:moveTo>
                  <a:pt x="5075486" y="6514484"/>
                </a:moveTo>
                <a:cubicBezTo>
                  <a:pt x="5080820" y="6514484"/>
                  <a:pt x="5085203" y="6518805"/>
                  <a:pt x="5085203" y="6524208"/>
                </a:cubicBezTo>
                <a:cubicBezTo>
                  <a:pt x="5085203" y="6529610"/>
                  <a:pt x="5080885" y="6533995"/>
                  <a:pt x="5075486" y="6533995"/>
                </a:cubicBezTo>
                <a:cubicBezTo>
                  <a:pt x="5070089" y="6533995"/>
                  <a:pt x="5065707" y="6529546"/>
                  <a:pt x="5065707" y="6524208"/>
                </a:cubicBezTo>
                <a:cubicBezTo>
                  <a:pt x="5065707" y="6518869"/>
                  <a:pt x="5070089" y="6514484"/>
                  <a:pt x="5075486" y="6514484"/>
                </a:cubicBezTo>
                <a:close/>
                <a:moveTo>
                  <a:pt x="4834252" y="6514484"/>
                </a:moveTo>
                <a:cubicBezTo>
                  <a:pt x="4839658" y="6514484"/>
                  <a:pt x="4844040" y="6518805"/>
                  <a:pt x="4844040" y="6524208"/>
                </a:cubicBezTo>
                <a:cubicBezTo>
                  <a:pt x="4844040" y="6529610"/>
                  <a:pt x="4839595" y="6533995"/>
                  <a:pt x="4834252" y="6533995"/>
                </a:cubicBezTo>
                <a:cubicBezTo>
                  <a:pt x="4828917" y="6533995"/>
                  <a:pt x="4824534" y="6529546"/>
                  <a:pt x="4824534" y="6524208"/>
                </a:cubicBezTo>
                <a:cubicBezTo>
                  <a:pt x="4824534" y="6518869"/>
                  <a:pt x="4828853" y="6514484"/>
                  <a:pt x="4834252" y="6514484"/>
                </a:cubicBezTo>
                <a:close/>
                <a:moveTo>
                  <a:pt x="4593019" y="6514484"/>
                </a:moveTo>
                <a:cubicBezTo>
                  <a:pt x="4598416" y="6514484"/>
                  <a:pt x="4602795" y="6518805"/>
                  <a:pt x="4602795" y="6524208"/>
                </a:cubicBezTo>
                <a:cubicBezTo>
                  <a:pt x="4602795" y="6529610"/>
                  <a:pt x="4598353" y="6533995"/>
                  <a:pt x="4593019" y="6533995"/>
                </a:cubicBezTo>
                <a:cubicBezTo>
                  <a:pt x="4587686" y="6533995"/>
                  <a:pt x="4583304" y="6529546"/>
                  <a:pt x="4583304" y="6524208"/>
                </a:cubicBezTo>
                <a:cubicBezTo>
                  <a:pt x="4583304" y="6518869"/>
                  <a:pt x="4587622" y="6514484"/>
                  <a:pt x="4593019" y="6514484"/>
                </a:cubicBezTo>
                <a:close/>
                <a:moveTo>
                  <a:pt x="4351806" y="6514484"/>
                </a:moveTo>
                <a:cubicBezTo>
                  <a:pt x="4357195" y="6514484"/>
                  <a:pt x="4361580" y="6518805"/>
                  <a:pt x="4361580" y="6524208"/>
                </a:cubicBezTo>
                <a:cubicBezTo>
                  <a:pt x="4361580" y="6529610"/>
                  <a:pt x="4357195" y="6533995"/>
                  <a:pt x="4351806" y="6533995"/>
                </a:cubicBezTo>
                <a:cubicBezTo>
                  <a:pt x="4346397" y="6533995"/>
                  <a:pt x="4342006" y="6529546"/>
                  <a:pt x="4342006" y="6524208"/>
                </a:cubicBezTo>
                <a:cubicBezTo>
                  <a:pt x="4342006" y="6518869"/>
                  <a:pt x="4346397" y="6514484"/>
                  <a:pt x="4351806" y="6514484"/>
                </a:cubicBezTo>
                <a:close/>
                <a:moveTo>
                  <a:pt x="4110583" y="6514484"/>
                </a:moveTo>
                <a:cubicBezTo>
                  <a:pt x="4115986" y="6514484"/>
                  <a:pt x="4120362" y="6518805"/>
                  <a:pt x="4120362" y="6524208"/>
                </a:cubicBezTo>
                <a:cubicBezTo>
                  <a:pt x="4120362" y="6529610"/>
                  <a:pt x="4115986" y="6533995"/>
                  <a:pt x="4110583" y="6533995"/>
                </a:cubicBezTo>
                <a:cubicBezTo>
                  <a:pt x="4105185" y="6533995"/>
                  <a:pt x="4100801" y="6529546"/>
                  <a:pt x="4100801" y="6524208"/>
                </a:cubicBezTo>
                <a:cubicBezTo>
                  <a:pt x="4100801" y="6518869"/>
                  <a:pt x="4105185" y="6514484"/>
                  <a:pt x="4110583" y="6514484"/>
                </a:cubicBezTo>
                <a:close/>
                <a:moveTo>
                  <a:pt x="3869432" y="6514484"/>
                </a:moveTo>
                <a:cubicBezTo>
                  <a:pt x="3874767" y="6514484"/>
                  <a:pt x="3879151" y="6518805"/>
                  <a:pt x="3879151" y="6524208"/>
                </a:cubicBezTo>
                <a:cubicBezTo>
                  <a:pt x="3879151" y="6529610"/>
                  <a:pt x="3874831" y="6533995"/>
                  <a:pt x="3869432" y="6533995"/>
                </a:cubicBezTo>
                <a:cubicBezTo>
                  <a:pt x="3864033" y="6533995"/>
                  <a:pt x="3859650" y="6529546"/>
                  <a:pt x="3859650" y="6524208"/>
                </a:cubicBezTo>
                <a:cubicBezTo>
                  <a:pt x="3859650" y="6518869"/>
                  <a:pt x="3864033" y="6514484"/>
                  <a:pt x="3869432" y="6514484"/>
                </a:cubicBezTo>
                <a:close/>
                <a:moveTo>
                  <a:pt x="3628215" y="6514484"/>
                </a:moveTo>
                <a:cubicBezTo>
                  <a:pt x="3633533" y="6514484"/>
                  <a:pt x="3637936" y="6518805"/>
                  <a:pt x="3637936" y="6524208"/>
                </a:cubicBezTo>
                <a:cubicBezTo>
                  <a:pt x="3637936" y="6529610"/>
                  <a:pt x="3633597" y="6533995"/>
                  <a:pt x="3628215" y="6533995"/>
                </a:cubicBezTo>
                <a:cubicBezTo>
                  <a:pt x="3622815" y="6533995"/>
                  <a:pt x="3618433" y="6529546"/>
                  <a:pt x="3618433" y="6524208"/>
                </a:cubicBezTo>
                <a:cubicBezTo>
                  <a:pt x="3618433" y="6518869"/>
                  <a:pt x="3622815" y="6514484"/>
                  <a:pt x="3628215" y="6514484"/>
                </a:cubicBezTo>
                <a:close/>
                <a:moveTo>
                  <a:pt x="3386960" y="6514484"/>
                </a:moveTo>
                <a:cubicBezTo>
                  <a:pt x="3392361" y="6514484"/>
                  <a:pt x="3396746" y="6518805"/>
                  <a:pt x="3396746" y="6524208"/>
                </a:cubicBezTo>
                <a:cubicBezTo>
                  <a:pt x="3396746" y="6529610"/>
                  <a:pt x="3392298" y="6533995"/>
                  <a:pt x="3386960" y="6533995"/>
                </a:cubicBezTo>
                <a:cubicBezTo>
                  <a:pt x="3381623" y="6533995"/>
                  <a:pt x="3377238" y="6529546"/>
                  <a:pt x="3377238" y="6524208"/>
                </a:cubicBezTo>
                <a:cubicBezTo>
                  <a:pt x="3377238" y="6518869"/>
                  <a:pt x="3381559" y="6514484"/>
                  <a:pt x="3386960" y="6514484"/>
                </a:cubicBezTo>
                <a:close/>
                <a:moveTo>
                  <a:pt x="3145752" y="6514484"/>
                </a:moveTo>
                <a:cubicBezTo>
                  <a:pt x="3151152" y="6514484"/>
                  <a:pt x="3155535" y="6518805"/>
                  <a:pt x="3155535" y="6524208"/>
                </a:cubicBezTo>
                <a:cubicBezTo>
                  <a:pt x="3155535" y="6529610"/>
                  <a:pt x="3151088" y="6533995"/>
                  <a:pt x="3145752" y="6533995"/>
                </a:cubicBezTo>
                <a:cubicBezTo>
                  <a:pt x="3140418" y="6533995"/>
                  <a:pt x="3136035" y="6529546"/>
                  <a:pt x="3136035" y="6524208"/>
                </a:cubicBezTo>
                <a:cubicBezTo>
                  <a:pt x="3136035" y="6518869"/>
                  <a:pt x="3140354" y="6514484"/>
                  <a:pt x="3145752" y="6514484"/>
                </a:cubicBezTo>
                <a:close/>
                <a:moveTo>
                  <a:pt x="2904575" y="6514484"/>
                </a:moveTo>
                <a:cubicBezTo>
                  <a:pt x="2909975" y="6514484"/>
                  <a:pt x="2914358" y="6518805"/>
                  <a:pt x="2914358" y="6524208"/>
                </a:cubicBezTo>
                <a:cubicBezTo>
                  <a:pt x="2914358" y="6529610"/>
                  <a:pt x="2909975" y="6533995"/>
                  <a:pt x="2904575" y="6533995"/>
                </a:cubicBezTo>
                <a:cubicBezTo>
                  <a:pt x="2899177" y="6533995"/>
                  <a:pt x="2894794" y="6529546"/>
                  <a:pt x="2894794" y="6524208"/>
                </a:cubicBezTo>
                <a:cubicBezTo>
                  <a:pt x="2894794" y="6518869"/>
                  <a:pt x="2899177" y="6514484"/>
                  <a:pt x="2904575" y="6514484"/>
                </a:cubicBezTo>
                <a:close/>
                <a:moveTo>
                  <a:pt x="2663280" y="6514484"/>
                </a:moveTo>
                <a:cubicBezTo>
                  <a:pt x="2668615" y="6514484"/>
                  <a:pt x="2673000" y="6518805"/>
                  <a:pt x="2673000" y="6524208"/>
                </a:cubicBezTo>
                <a:cubicBezTo>
                  <a:pt x="2673000" y="6529610"/>
                  <a:pt x="2668677" y="6533995"/>
                  <a:pt x="2663280" y="6533995"/>
                </a:cubicBezTo>
                <a:cubicBezTo>
                  <a:pt x="2657878" y="6533995"/>
                  <a:pt x="2653494" y="6529546"/>
                  <a:pt x="2653494" y="6524208"/>
                </a:cubicBezTo>
                <a:cubicBezTo>
                  <a:pt x="2653494" y="6518869"/>
                  <a:pt x="2657878" y="6514484"/>
                  <a:pt x="2663280" y="6514484"/>
                </a:cubicBezTo>
                <a:close/>
                <a:moveTo>
                  <a:pt x="2422040" y="6514484"/>
                </a:moveTo>
                <a:cubicBezTo>
                  <a:pt x="2427374" y="6514484"/>
                  <a:pt x="2431756" y="6518805"/>
                  <a:pt x="2431756" y="6524208"/>
                </a:cubicBezTo>
                <a:cubicBezTo>
                  <a:pt x="2431756" y="6529610"/>
                  <a:pt x="2427438" y="6533995"/>
                  <a:pt x="2422040" y="6533995"/>
                </a:cubicBezTo>
                <a:cubicBezTo>
                  <a:pt x="2416642" y="6533995"/>
                  <a:pt x="2412260" y="6529546"/>
                  <a:pt x="2412260" y="6524208"/>
                </a:cubicBezTo>
                <a:cubicBezTo>
                  <a:pt x="2412260" y="6518869"/>
                  <a:pt x="2416642" y="6514484"/>
                  <a:pt x="2422040" y="6514484"/>
                </a:cubicBezTo>
                <a:close/>
                <a:moveTo>
                  <a:pt x="2180796" y="6514484"/>
                </a:moveTo>
                <a:cubicBezTo>
                  <a:pt x="2186202" y="6514484"/>
                  <a:pt x="2190583" y="6518805"/>
                  <a:pt x="2190583" y="6524208"/>
                </a:cubicBezTo>
                <a:cubicBezTo>
                  <a:pt x="2190583" y="6529610"/>
                  <a:pt x="2186136" y="6533995"/>
                  <a:pt x="2180796" y="6533995"/>
                </a:cubicBezTo>
                <a:cubicBezTo>
                  <a:pt x="2175475" y="6533995"/>
                  <a:pt x="2171087" y="6529546"/>
                  <a:pt x="2171087" y="6524208"/>
                </a:cubicBezTo>
                <a:cubicBezTo>
                  <a:pt x="2171087" y="6518869"/>
                  <a:pt x="2175413" y="6514484"/>
                  <a:pt x="2180796" y="6514484"/>
                </a:cubicBezTo>
                <a:close/>
                <a:moveTo>
                  <a:pt x="1939584" y="6514484"/>
                </a:moveTo>
                <a:cubicBezTo>
                  <a:pt x="1944983" y="6514484"/>
                  <a:pt x="1949368" y="6518805"/>
                  <a:pt x="1949368" y="6524208"/>
                </a:cubicBezTo>
                <a:cubicBezTo>
                  <a:pt x="1949368" y="6529610"/>
                  <a:pt x="1944920" y="6533995"/>
                  <a:pt x="1939584" y="6533995"/>
                </a:cubicBezTo>
                <a:cubicBezTo>
                  <a:pt x="1934247" y="6533995"/>
                  <a:pt x="1929862" y="6529546"/>
                  <a:pt x="1929862" y="6524208"/>
                </a:cubicBezTo>
                <a:cubicBezTo>
                  <a:pt x="1929862" y="6518869"/>
                  <a:pt x="1934184" y="6514484"/>
                  <a:pt x="1939584" y="6514484"/>
                </a:cubicBezTo>
                <a:close/>
                <a:moveTo>
                  <a:pt x="1698333" y="6514484"/>
                </a:moveTo>
                <a:cubicBezTo>
                  <a:pt x="1703735" y="6514484"/>
                  <a:pt x="1708119" y="6518805"/>
                  <a:pt x="1708119" y="6524208"/>
                </a:cubicBezTo>
                <a:cubicBezTo>
                  <a:pt x="1708119" y="6529610"/>
                  <a:pt x="1703735" y="6533995"/>
                  <a:pt x="1698333" y="6533995"/>
                </a:cubicBezTo>
                <a:cubicBezTo>
                  <a:pt x="1692932" y="6533995"/>
                  <a:pt x="1688549" y="6529546"/>
                  <a:pt x="1688549" y="6524208"/>
                </a:cubicBezTo>
                <a:cubicBezTo>
                  <a:pt x="1688549" y="6518869"/>
                  <a:pt x="1692932" y="6514484"/>
                  <a:pt x="1698333" y="6514484"/>
                </a:cubicBezTo>
                <a:close/>
                <a:moveTo>
                  <a:pt x="1457109" y="6514484"/>
                </a:moveTo>
                <a:cubicBezTo>
                  <a:pt x="1462445" y="6514484"/>
                  <a:pt x="1466829" y="6518805"/>
                  <a:pt x="1466829" y="6524208"/>
                </a:cubicBezTo>
                <a:cubicBezTo>
                  <a:pt x="1466829" y="6529610"/>
                  <a:pt x="1462509" y="6533995"/>
                  <a:pt x="1457109" y="6533995"/>
                </a:cubicBezTo>
                <a:cubicBezTo>
                  <a:pt x="1451709" y="6533995"/>
                  <a:pt x="1447325" y="6529546"/>
                  <a:pt x="1447325" y="6524208"/>
                </a:cubicBezTo>
                <a:cubicBezTo>
                  <a:pt x="1447325" y="6518869"/>
                  <a:pt x="1451709" y="6514484"/>
                  <a:pt x="1457109" y="6514484"/>
                </a:cubicBezTo>
                <a:close/>
                <a:moveTo>
                  <a:pt x="1215888" y="6514484"/>
                </a:moveTo>
                <a:cubicBezTo>
                  <a:pt x="1221288" y="6514484"/>
                  <a:pt x="1225672" y="6518805"/>
                  <a:pt x="1225672" y="6524208"/>
                </a:cubicBezTo>
                <a:cubicBezTo>
                  <a:pt x="1225672" y="6529610"/>
                  <a:pt x="1221225" y="6533995"/>
                  <a:pt x="1215888" y="6533995"/>
                </a:cubicBezTo>
                <a:cubicBezTo>
                  <a:pt x="1210552" y="6533995"/>
                  <a:pt x="1206168" y="6529546"/>
                  <a:pt x="1206168" y="6524208"/>
                </a:cubicBezTo>
                <a:cubicBezTo>
                  <a:pt x="1206168" y="6518869"/>
                  <a:pt x="1210488" y="6514484"/>
                  <a:pt x="1215888" y="6514484"/>
                </a:cubicBezTo>
                <a:close/>
                <a:moveTo>
                  <a:pt x="974668" y="6514484"/>
                </a:moveTo>
                <a:cubicBezTo>
                  <a:pt x="980068" y="6514484"/>
                  <a:pt x="984452" y="6518805"/>
                  <a:pt x="984452" y="6524208"/>
                </a:cubicBezTo>
                <a:cubicBezTo>
                  <a:pt x="984452" y="6529610"/>
                  <a:pt x="980005" y="6533995"/>
                  <a:pt x="974668" y="6533995"/>
                </a:cubicBezTo>
                <a:cubicBezTo>
                  <a:pt x="969332" y="6533995"/>
                  <a:pt x="964948" y="6529546"/>
                  <a:pt x="964948" y="6524208"/>
                </a:cubicBezTo>
                <a:cubicBezTo>
                  <a:pt x="964948" y="6518869"/>
                  <a:pt x="969268" y="6514484"/>
                  <a:pt x="974668" y="6514484"/>
                </a:cubicBezTo>
                <a:close/>
                <a:moveTo>
                  <a:pt x="733448" y="6514484"/>
                </a:moveTo>
                <a:cubicBezTo>
                  <a:pt x="738784" y="6514484"/>
                  <a:pt x="743168" y="6518805"/>
                  <a:pt x="743168" y="6524208"/>
                </a:cubicBezTo>
                <a:cubicBezTo>
                  <a:pt x="743168" y="6529610"/>
                  <a:pt x="738848" y="6533995"/>
                  <a:pt x="733448" y="6533995"/>
                </a:cubicBezTo>
                <a:cubicBezTo>
                  <a:pt x="728048" y="6533995"/>
                  <a:pt x="723664" y="6529546"/>
                  <a:pt x="723664" y="6524208"/>
                </a:cubicBezTo>
                <a:cubicBezTo>
                  <a:pt x="723664" y="6518869"/>
                  <a:pt x="728048" y="6514484"/>
                  <a:pt x="733448" y="6514484"/>
                </a:cubicBezTo>
                <a:close/>
                <a:moveTo>
                  <a:pt x="492227" y="6514484"/>
                </a:moveTo>
                <a:cubicBezTo>
                  <a:pt x="497563" y="6514484"/>
                  <a:pt x="501947" y="6518805"/>
                  <a:pt x="501947" y="6524208"/>
                </a:cubicBezTo>
                <a:cubicBezTo>
                  <a:pt x="501947" y="6529610"/>
                  <a:pt x="497627" y="6533995"/>
                  <a:pt x="492227" y="6533995"/>
                </a:cubicBezTo>
                <a:cubicBezTo>
                  <a:pt x="486827" y="6533995"/>
                  <a:pt x="482443" y="6529546"/>
                  <a:pt x="482443" y="6524208"/>
                </a:cubicBezTo>
                <a:cubicBezTo>
                  <a:pt x="482443" y="6518869"/>
                  <a:pt x="486827" y="6514484"/>
                  <a:pt x="492227" y="6514484"/>
                </a:cubicBezTo>
                <a:close/>
                <a:moveTo>
                  <a:pt x="251008" y="6514484"/>
                </a:moveTo>
                <a:cubicBezTo>
                  <a:pt x="256407" y="6514484"/>
                  <a:pt x="260791" y="6518805"/>
                  <a:pt x="260791" y="6524208"/>
                </a:cubicBezTo>
                <a:cubicBezTo>
                  <a:pt x="260791" y="6529610"/>
                  <a:pt x="256345" y="6533995"/>
                  <a:pt x="251008" y="6533995"/>
                </a:cubicBezTo>
                <a:cubicBezTo>
                  <a:pt x="245672" y="6533995"/>
                  <a:pt x="241288" y="6529546"/>
                  <a:pt x="241288" y="6524208"/>
                </a:cubicBezTo>
                <a:cubicBezTo>
                  <a:pt x="241288" y="6518869"/>
                  <a:pt x="245608" y="6514484"/>
                  <a:pt x="251008" y="6514484"/>
                </a:cubicBezTo>
                <a:close/>
                <a:moveTo>
                  <a:pt x="9724" y="6514484"/>
                </a:moveTo>
                <a:cubicBezTo>
                  <a:pt x="15124" y="6514484"/>
                  <a:pt x="19508" y="6518805"/>
                  <a:pt x="19508" y="6524208"/>
                </a:cubicBezTo>
                <a:cubicBezTo>
                  <a:pt x="19508" y="6529610"/>
                  <a:pt x="15061" y="6533995"/>
                  <a:pt x="9724" y="6533995"/>
                </a:cubicBezTo>
                <a:cubicBezTo>
                  <a:pt x="4388" y="6533995"/>
                  <a:pt x="5" y="6529546"/>
                  <a:pt x="5" y="6524208"/>
                </a:cubicBezTo>
                <a:cubicBezTo>
                  <a:pt x="5" y="6518869"/>
                  <a:pt x="4325" y="6514484"/>
                  <a:pt x="9724" y="6514484"/>
                </a:cubicBezTo>
                <a:close/>
                <a:moveTo>
                  <a:pt x="11820259" y="6273169"/>
                </a:moveTo>
                <a:cubicBezTo>
                  <a:pt x="11825659" y="6273169"/>
                  <a:pt x="11830043" y="6277491"/>
                  <a:pt x="11830043" y="6282893"/>
                </a:cubicBezTo>
                <a:cubicBezTo>
                  <a:pt x="11830043" y="6288295"/>
                  <a:pt x="11825596" y="6292680"/>
                  <a:pt x="11820259" y="6292680"/>
                </a:cubicBezTo>
                <a:cubicBezTo>
                  <a:pt x="11814922" y="6292680"/>
                  <a:pt x="11810539" y="6288231"/>
                  <a:pt x="11810539" y="6282893"/>
                </a:cubicBezTo>
                <a:cubicBezTo>
                  <a:pt x="11810539" y="6277554"/>
                  <a:pt x="11814859" y="6273169"/>
                  <a:pt x="11820259" y="6273169"/>
                </a:cubicBezTo>
                <a:close/>
                <a:moveTo>
                  <a:pt x="11579030" y="6273169"/>
                </a:moveTo>
                <a:cubicBezTo>
                  <a:pt x="11584430" y="6273169"/>
                  <a:pt x="11588815" y="6277491"/>
                  <a:pt x="11588815" y="6282893"/>
                </a:cubicBezTo>
                <a:cubicBezTo>
                  <a:pt x="11588815" y="6288295"/>
                  <a:pt x="11584367" y="6292680"/>
                  <a:pt x="11579030" y="6292680"/>
                </a:cubicBezTo>
                <a:cubicBezTo>
                  <a:pt x="11573694" y="6292680"/>
                  <a:pt x="11569310" y="6288231"/>
                  <a:pt x="11569310" y="6282893"/>
                </a:cubicBezTo>
                <a:cubicBezTo>
                  <a:pt x="11569310" y="6277554"/>
                  <a:pt x="11573630" y="6273169"/>
                  <a:pt x="11579030" y="6273169"/>
                </a:cubicBezTo>
                <a:close/>
                <a:moveTo>
                  <a:pt x="11337802" y="6273169"/>
                </a:moveTo>
                <a:cubicBezTo>
                  <a:pt x="11343202" y="6273169"/>
                  <a:pt x="11347587" y="6277491"/>
                  <a:pt x="11347587" y="6282893"/>
                </a:cubicBezTo>
                <a:cubicBezTo>
                  <a:pt x="11347587" y="6288295"/>
                  <a:pt x="11343139" y="6292680"/>
                  <a:pt x="11337802" y="6292680"/>
                </a:cubicBezTo>
                <a:cubicBezTo>
                  <a:pt x="11332466" y="6292680"/>
                  <a:pt x="11328082" y="6288231"/>
                  <a:pt x="11328082" y="6282893"/>
                </a:cubicBezTo>
                <a:cubicBezTo>
                  <a:pt x="11328082" y="6277554"/>
                  <a:pt x="11332402" y="6273169"/>
                  <a:pt x="11337802" y="6273169"/>
                </a:cubicBezTo>
                <a:close/>
                <a:moveTo>
                  <a:pt x="11096574" y="6273169"/>
                </a:moveTo>
                <a:cubicBezTo>
                  <a:pt x="11101910" y="6273169"/>
                  <a:pt x="11106294" y="6277491"/>
                  <a:pt x="11106294" y="6282893"/>
                </a:cubicBezTo>
                <a:cubicBezTo>
                  <a:pt x="11106294" y="6288295"/>
                  <a:pt x="11101974" y="6292680"/>
                  <a:pt x="11096574" y="6292680"/>
                </a:cubicBezTo>
                <a:cubicBezTo>
                  <a:pt x="11091174" y="6292680"/>
                  <a:pt x="11086790" y="6288231"/>
                  <a:pt x="11086790" y="6282893"/>
                </a:cubicBezTo>
                <a:cubicBezTo>
                  <a:pt x="11086790" y="6277554"/>
                  <a:pt x="11091174" y="6273169"/>
                  <a:pt x="11096574" y="6273169"/>
                </a:cubicBezTo>
                <a:close/>
                <a:moveTo>
                  <a:pt x="10855345" y="6273169"/>
                </a:moveTo>
                <a:cubicBezTo>
                  <a:pt x="10860682" y="6273169"/>
                  <a:pt x="10865065" y="6277491"/>
                  <a:pt x="10865065" y="6282893"/>
                </a:cubicBezTo>
                <a:cubicBezTo>
                  <a:pt x="10865065" y="6288295"/>
                  <a:pt x="10860682" y="6292680"/>
                  <a:pt x="10855345" y="6292680"/>
                </a:cubicBezTo>
                <a:cubicBezTo>
                  <a:pt x="10850008" y="6292680"/>
                  <a:pt x="10845625" y="6288231"/>
                  <a:pt x="10845625" y="6282893"/>
                </a:cubicBezTo>
                <a:cubicBezTo>
                  <a:pt x="10845625" y="6277554"/>
                  <a:pt x="10849945" y="6273169"/>
                  <a:pt x="10855345" y="6273169"/>
                </a:cubicBezTo>
                <a:close/>
                <a:moveTo>
                  <a:pt x="10614116" y="6273169"/>
                </a:moveTo>
                <a:cubicBezTo>
                  <a:pt x="10619516" y="6273169"/>
                  <a:pt x="10623901" y="6277491"/>
                  <a:pt x="10623901" y="6282893"/>
                </a:cubicBezTo>
                <a:cubicBezTo>
                  <a:pt x="10623901" y="6288295"/>
                  <a:pt x="10619454" y="6292680"/>
                  <a:pt x="10614116" y="6292680"/>
                </a:cubicBezTo>
                <a:cubicBezTo>
                  <a:pt x="10608780" y="6292680"/>
                  <a:pt x="10604396" y="6288231"/>
                  <a:pt x="10604396" y="6282893"/>
                </a:cubicBezTo>
                <a:cubicBezTo>
                  <a:pt x="10604396" y="6277554"/>
                  <a:pt x="10608716" y="6273169"/>
                  <a:pt x="10614116" y="6273169"/>
                </a:cubicBezTo>
                <a:close/>
                <a:moveTo>
                  <a:pt x="10372888" y="6273169"/>
                </a:moveTo>
                <a:cubicBezTo>
                  <a:pt x="10378288" y="6273169"/>
                  <a:pt x="10382673" y="6277491"/>
                  <a:pt x="10382673" y="6282893"/>
                </a:cubicBezTo>
                <a:cubicBezTo>
                  <a:pt x="10382673" y="6288295"/>
                  <a:pt x="10378225" y="6292680"/>
                  <a:pt x="10372888" y="6292680"/>
                </a:cubicBezTo>
                <a:cubicBezTo>
                  <a:pt x="10367552" y="6292680"/>
                  <a:pt x="10363168" y="6288231"/>
                  <a:pt x="10363168" y="6282893"/>
                </a:cubicBezTo>
                <a:cubicBezTo>
                  <a:pt x="10363168" y="6277554"/>
                  <a:pt x="10367488" y="6273169"/>
                  <a:pt x="10372888" y="6273169"/>
                </a:cubicBezTo>
                <a:close/>
                <a:moveTo>
                  <a:pt x="10131660" y="6273169"/>
                </a:moveTo>
                <a:cubicBezTo>
                  <a:pt x="10137060" y="6273169"/>
                  <a:pt x="10141444" y="6277491"/>
                  <a:pt x="10141444" y="6282893"/>
                </a:cubicBezTo>
                <a:cubicBezTo>
                  <a:pt x="10141444" y="6288295"/>
                  <a:pt x="10136997" y="6292680"/>
                  <a:pt x="10131660" y="6292680"/>
                </a:cubicBezTo>
                <a:cubicBezTo>
                  <a:pt x="10126323" y="6292680"/>
                  <a:pt x="10121940" y="6288231"/>
                  <a:pt x="10121940" y="6282893"/>
                </a:cubicBezTo>
                <a:cubicBezTo>
                  <a:pt x="10121940" y="6277554"/>
                  <a:pt x="10126260" y="6273169"/>
                  <a:pt x="10131660" y="6273169"/>
                </a:cubicBezTo>
                <a:close/>
                <a:moveTo>
                  <a:pt x="9890432" y="6273169"/>
                </a:moveTo>
                <a:cubicBezTo>
                  <a:pt x="9895768" y="6273169"/>
                  <a:pt x="9900152" y="6277491"/>
                  <a:pt x="9900152" y="6282893"/>
                </a:cubicBezTo>
                <a:cubicBezTo>
                  <a:pt x="9900152" y="6288295"/>
                  <a:pt x="9895832" y="6292680"/>
                  <a:pt x="9890432" y="6292680"/>
                </a:cubicBezTo>
                <a:cubicBezTo>
                  <a:pt x="9885031" y="6292680"/>
                  <a:pt x="9880648" y="6288231"/>
                  <a:pt x="9880648" y="6282893"/>
                </a:cubicBezTo>
                <a:cubicBezTo>
                  <a:pt x="9880648" y="6277554"/>
                  <a:pt x="9885031" y="6273169"/>
                  <a:pt x="9890432" y="6273169"/>
                </a:cubicBezTo>
                <a:close/>
                <a:moveTo>
                  <a:pt x="9649203" y="6273169"/>
                </a:moveTo>
                <a:cubicBezTo>
                  <a:pt x="9654540" y="6273169"/>
                  <a:pt x="9658923" y="6277491"/>
                  <a:pt x="9658923" y="6282893"/>
                </a:cubicBezTo>
                <a:cubicBezTo>
                  <a:pt x="9658923" y="6288295"/>
                  <a:pt x="9654540" y="6292680"/>
                  <a:pt x="9649203" y="6292680"/>
                </a:cubicBezTo>
                <a:cubicBezTo>
                  <a:pt x="9643866" y="6292680"/>
                  <a:pt x="9639483" y="6288231"/>
                  <a:pt x="9639483" y="6282893"/>
                </a:cubicBezTo>
                <a:cubicBezTo>
                  <a:pt x="9639483" y="6277554"/>
                  <a:pt x="9643803" y="6273169"/>
                  <a:pt x="9649203" y="6273169"/>
                </a:cubicBezTo>
                <a:close/>
                <a:moveTo>
                  <a:pt x="9417695" y="6273169"/>
                </a:moveTo>
                <a:cubicBezTo>
                  <a:pt x="9423031" y="6273169"/>
                  <a:pt x="9427416" y="6277491"/>
                  <a:pt x="9427416" y="6282893"/>
                </a:cubicBezTo>
                <a:cubicBezTo>
                  <a:pt x="9427416" y="6288295"/>
                  <a:pt x="9423095" y="6292680"/>
                  <a:pt x="9417695" y="6292680"/>
                </a:cubicBezTo>
                <a:cubicBezTo>
                  <a:pt x="9412295" y="6292680"/>
                  <a:pt x="9407911" y="6288231"/>
                  <a:pt x="9407911" y="6282893"/>
                </a:cubicBezTo>
                <a:cubicBezTo>
                  <a:pt x="9407911" y="6277554"/>
                  <a:pt x="9412295" y="6273169"/>
                  <a:pt x="9417695" y="6273169"/>
                </a:cubicBezTo>
                <a:close/>
                <a:moveTo>
                  <a:pt x="9176467" y="6273169"/>
                </a:moveTo>
                <a:cubicBezTo>
                  <a:pt x="9181803" y="6273169"/>
                  <a:pt x="9186187" y="6277491"/>
                  <a:pt x="9186187" y="6282893"/>
                </a:cubicBezTo>
                <a:cubicBezTo>
                  <a:pt x="9186187" y="6288295"/>
                  <a:pt x="9181867" y="6292680"/>
                  <a:pt x="9176467" y="6292680"/>
                </a:cubicBezTo>
                <a:cubicBezTo>
                  <a:pt x="9171066" y="6292680"/>
                  <a:pt x="9166683" y="6288231"/>
                  <a:pt x="9166683" y="6282893"/>
                </a:cubicBezTo>
                <a:cubicBezTo>
                  <a:pt x="9166683" y="6277554"/>
                  <a:pt x="9171066" y="6273169"/>
                  <a:pt x="9176467" y="6273169"/>
                </a:cubicBezTo>
                <a:close/>
                <a:moveTo>
                  <a:pt x="8935237" y="6273169"/>
                </a:moveTo>
                <a:cubicBezTo>
                  <a:pt x="8940574" y="6273169"/>
                  <a:pt x="8944958" y="6277491"/>
                  <a:pt x="8944958" y="6282893"/>
                </a:cubicBezTo>
                <a:cubicBezTo>
                  <a:pt x="8944958" y="6288295"/>
                  <a:pt x="8940638" y="6292680"/>
                  <a:pt x="8935237" y="6292680"/>
                </a:cubicBezTo>
                <a:cubicBezTo>
                  <a:pt x="8929837" y="6292680"/>
                  <a:pt x="8925454" y="6288231"/>
                  <a:pt x="8925454" y="6282893"/>
                </a:cubicBezTo>
                <a:cubicBezTo>
                  <a:pt x="8925454" y="6277554"/>
                  <a:pt x="8929837" y="6273169"/>
                  <a:pt x="8935237" y="6273169"/>
                </a:cubicBezTo>
                <a:close/>
                <a:moveTo>
                  <a:pt x="8694009" y="6273169"/>
                </a:moveTo>
                <a:cubicBezTo>
                  <a:pt x="8699346" y="6273169"/>
                  <a:pt x="8703730" y="6277491"/>
                  <a:pt x="8703730" y="6282893"/>
                </a:cubicBezTo>
                <a:cubicBezTo>
                  <a:pt x="8703730" y="6288295"/>
                  <a:pt x="8699346" y="6292680"/>
                  <a:pt x="8694009" y="6292680"/>
                </a:cubicBezTo>
                <a:cubicBezTo>
                  <a:pt x="8688673" y="6292680"/>
                  <a:pt x="8684289" y="6288231"/>
                  <a:pt x="8684289" y="6282893"/>
                </a:cubicBezTo>
                <a:cubicBezTo>
                  <a:pt x="8684289" y="6277554"/>
                  <a:pt x="8688609" y="6273169"/>
                  <a:pt x="8694009" y="6273169"/>
                </a:cubicBezTo>
                <a:close/>
                <a:moveTo>
                  <a:pt x="8452781" y="6273169"/>
                </a:moveTo>
                <a:cubicBezTo>
                  <a:pt x="8458181" y="6273169"/>
                  <a:pt x="8462566" y="6277491"/>
                  <a:pt x="8462566" y="6282893"/>
                </a:cubicBezTo>
                <a:cubicBezTo>
                  <a:pt x="8462566" y="6288295"/>
                  <a:pt x="8458118" y="6292680"/>
                  <a:pt x="8452781" y="6292680"/>
                </a:cubicBezTo>
                <a:cubicBezTo>
                  <a:pt x="8447445" y="6292680"/>
                  <a:pt x="8443061" y="6288231"/>
                  <a:pt x="8443061" y="6282893"/>
                </a:cubicBezTo>
                <a:cubicBezTo>
                  <a:pt x="8443061" y="6277554"/>
                  <a:pt x="8447381" y="6273169"/>
                  <a:pt x="8452781" y="6273169"/>
                </a:cubicBezTo>
                <a:close/>
                <a:moveTo>
                  <a:pt x="8211553" y="6273169"/>
                </a:moveTo>
                <a:cubicBezTo>
                  <a:pt x="8216889" y="6273169"/>
                  <a:pt x="8221273" y="6277491"/>
                  <a:pt x="8221273" y="6282893"/>
                </a:cubicBezTo>
                <a:cubicBezTo>
                  <a:pt x="8221273" y="6288295"/>
                  <a:pt x="8216953" y="6292680"/>
                  <a:pt x="8211553" y="6292680"/>
                </a:cubicBezTo>
                <a:cubicBezTo>
                  <a:pt x="8206152" y="6292680"/>
                  <a:pt x="8201769" y="6288231"/>
                  <a:pt x="8201769" y="6282893"/>
                </a:cubicBezTo>
                <a:cubicBezTo>
                  <a:pt x="8201769" y="6277554"/>
                  <a:pt x="8206152" y="6273169"/>
                  <a:pt x="8211553" y="6273169"/>
                </a:cubicBezTo>
                <a:close/>
                <a:moveTo>
                  <a:pt x="7970260" y="6273169"/>
                </a:moveTo>
                <a:cubicBezTo>
                  <a:pt x="7975661" y="6273169"/>
                  <a:pt x="7980044" y="6277491"/>
                  <a:pt x="7980044" y="6282893"/>
                </a:cubicBezTo>
                <a:cubicBezTo>
                  <a:pt x="7980044" y="6288295"/>
                  <a:pt x="7975661" y="6292680"/>
                  <a:pt x="7970260" y="6292680"/>
                </a:cubicBezTo>
                <a:cubicBezTo>
                  <a:pt x="7964860" y="6292680"/>
                  <a:pt x="7960477" y="6288231"/>
                  <a:pt x="7960477" y="6282893"/>
                </a:cubicBezTo>
                <a:cubicBezTo>
                  <a:pt x="7960477" y="6277554"/>
                  <a:pt x="7964860" y="6273169"/>
                  <a:pt x="7970260" y="6273169"/>
                </a:cubicBezTo>
                <a:close/>
                <a:moveTo>
                  <a:pt x="7729032" y="6273169"/>
                </a:moveTo>
                <a:cubicBezTo>
                  <a:pt x="7734369" y="6273169"/>
                  <a:pt x="7738753" y="6277491"/>
                  <a:pt x="7738753" y="6282893"/>
                </a:cubicBezTo>
                <a:cubicBezTo>
                  <a:pt x="7738753" y="6288295"/>
                  <a:pt x="7734432" y="6292680"/>
                  <a:pt x="7729032" y="6292680"/>
                </a:cubicBezTo>
                <a:cubicBezTo>
                  <a:pt x="7723632" y="6292680"/>
                  <a:pt x="7719249" y="6288231"/>
                  <a:pt x="7719249" y="6282893"/>
                </a:cubicBezTo>
                <a:cubicBezTo>
                  <a:pt x="7719249" y="6277554"/>
                  <a:pt x="7723632" y="6273169"/>
                  <a:pt x="7729032" y="6273169"/>
                </a:cubicBezTo>
                <a:close/>
                <a:moveTo>
                  <a:pt x="7487803" y="6273169"/>
                </a:moveTo>
                <a:cubicBezTo>
                  <a:pt x="7493139" y="6273169"/>
                  <a:pt x="7497524" y="6277491"/>
                  <a:pt x="7497524" y="6282893"/>
                </a:cubicBezTo>
                <a:cubicBezTo>
                  <a:pt x="7497524" y="6288295"/>
                  <a:pt x="7493203" y="6292680"/>
                  <a:pt x="7487803" y="6292680"/>
                </a:cubicBezTo>
                <a:cubicBezTo>
                  <a:pt x="7482403" y="6292680"/>
                  <a:pt x="7478019" y="6288231"/>
                  <a:pt x="7478019" y="6282893"/>
                </a:cubicBezTo>
                <a:cubicBezTo>
                  <a:pt x="7478019" y="6277554"/>
                  <a:pt x="7482403" y="6273169"/>
                  <a:pt x="7487803" y="6273169"/>
                </a:cubicBezTo>
                <a:close/>
                <a:moveTo>
                  <a:pt x="7246575" y="6273169"/>
                </a:moveTo>
                <a:cubicBezTo>
                  <a:pt x="7251975" y="6273169"/>
                  <a:pt x="7256359" y="6277491"/>
                  <a:pt x="7256359" y="6282893"/>
                </a:cubicBezTo>
                <a:cubicBezTo>
                  <a:pt x="7256359" y="6288295"/>
                  <a:pt x="7251912" y="6292680"/>
                  <a:pt x="7246575" y="6292680"/>
                </a:cubicBezTo>
                <a:cubicBezTo>
                  <a:pt x="7241238" y="6292680"/>
                  <a:pt x="7236855" y="6288231"/>
                  <a:pt x="7236855" y="6282893"/>
                </a:cubicBezTo>
                <a:cubicBezTo>
                  <a:pt x="7236855" y="6277554"/>
                  <a:pt x="7241175" y="6273169"/>
                  <a:pt x="7246575" y="6273169"/>
                </a:cubicBezTo>
                <a:close/>
                <a:moveTo>
                  <a:pt x="7005346" y="6273169"/>
                </a:moveTo>
                <a:cubicBezTo>
                  <a:pt x="7010746" y="6273169"/>
                  <a:pt x="7015130" y="6277491"/>
                  <a:pt x="7015130" y="6282893"/>
                </a:cubicBezTo>
                <a:cubicBezTo>
                  <a:pt x="7015130" y="6288295"/>
                  <a:pt x="7010683" y="6292680"/>
                  <a:pt x="7005346" y="6292680"/>
                </a:cubicBezTo>
                <a:cubicBezTo>
                  <a:pt x="7000009" y="6292680"/>
                  <a:pt x="6995626" y="6288231"/>
                  <a:pt x="6995626" y="6282893"/>
                </a:cubicBezTo>
                <a:cubicBezTo>
                  <a:pt x="6995626" y="6277554"/>
                  <a:pt x="6999946" y="6273169"/>
                  <a:pt x="7005346" y="6273169"/>
                </a:cubicBezTo>
                <a:close/>
                <a:moveTo>
                  <a:pt x="6764118" y="6273169"/>
                </a:moveTo>
                <a:cubicBezTo>
                  <a:pt x="6769518" y="6273169"/>
                  <a:pt x="6773902" y="6277491"/>
                  <a:pt x="6773902" y="6282893"/>
                </a:cubicBezTo>
                <a:cubicBezTo>
                  <a:pt x="6773902" y="6288295"/>
                  <a:pt x="6769518" y="6292680"/>
                  <a:pt x="6764118" y="6292680"/>
                </a:cubicBezTo>
                <a:cubicBezTo>
                  <a:pt x="6758718" y="6292680"/>
                  <a:pt x="6754335" y="6288231"/>
                  <a:pt x="6754335" y="6282893"/>
                </a:cubicBezTo>
                <a:cubicBezTo>
                  <a:pt x="6754335" y="6277554"/>
                  <a:pt x="6758718" y="6273169"/>
                  <a:pt x="6764118" y="6273169"/>
                </a:cubicBezTo>
                <a:close/>
                <a:moveTo>
                  <a:pt x="6522889" y="6273169"/>
                </a:moveTo>
                <a:cubicBezTo>
                  <a:pt x="6528225" y="6273169"/>
                  <a:pt x="6532610" y="6277491"/>
                  <a:pt x="6532610" y="6282893"/>
                </a:cubicBezTo>
                <a:cubicBezTo>
                  <a:pt x="6532610" y="6288295"/>
                  <a:pt x="6528289" y="6292680"/>
                  <a:pt x="6522889" y="6292680"/>
                </a:cubicBezTo>
                <a:cubicBezTo>
                  <a:pt x="6517489" y="6292680"/>
                  <a:pt x="6513105" y="6288231"/>
                  <a:pt x="6513105" y="6282893"/>
                </a:cubicBezTo>
                <a:cubicBezTo>
                  <a:pt x="6513105" y="6277554"/>
                  <a:pt x="6517489" y="6273169"/>
                  <a:pt x="6522889" y="6273169"/>
                </a:cubicBezTo>
                <a:close/>
                <a:moveTo>
                  <a:pt x="6281661" y="6273169"/>
                </a:moveTo>
                <a:cubicBezTo>
                  <a:pt x="6286997" y="6273169"/>
                  <a:pt x="6291381" y="6277491"/>
                  <a:pt x="6291381" y="6282893"/>
                </a:cubicBezTo>
                <a:cubicBezTo>
                  <a:pt x="6291381" y="6288295"/>
                  <a:pt x="6287061" y="6292680"/>
                  <a:pt x="6281661" y="6292680"/>
                </a:cubicBezTo>
                <a:cubicBezTo>
                  <a:pt x="6276261" y="6292680"/>
                  <a:pt x="6271877" y="6288231"/>
                  <a:pt x="6271877" y="6282893"/>
                </a:cubicBezTo>
                <a:cubicBezTo>
                  <a:pt x="6271877" y="6277554"/>
                  <a:pt x="6276261" y="6273169"/>
                  <a:pt x="6281661" y="6273169"/>
                </a:cubicBezTo>
                <a:close/>
                <a:moveTo>
                  <a:pt x="6040432" y="6273169"/>
                </a:moveTo>
                <a:cubicBezTo>
                  <a:pt x="6045832" y="6273169"/>
                  <a:pt x="6050216" y="6277491"/>
                  <a:pt x="6050216" y="6282893"/>
                </a:cubicBezTo>
                <a:cubicBezTo>
                  <a:pt x="6050216" y="6288295"/>
                  <a:pt x="6045769" y="6292680"/>
                  <a:pt x="6040432" y="6292680"/>
                </a:cubicBezTo>
                <a:cubicBezTo>
                  <a:pt x="6035095" y="6292680"/>
                  <a:pt x="6030712" y="6288231"/>
                  <a:pt x="6030712" y="6282893"/>
                </a:cubicBezTo>
                <a:cubicBezTo>
                  <a:pt x="6030712" y="6277554"/>
                  <a:pt x="6035032" y="6273169"/>
                  <a:pt x="6040432" y="6273169"/>
                </a:cubicBezTo>
                <a:close/>
                <a:moveTo>
                  <a:pt x="5799205" y="6273169"/>
                </a:moveTo>
                <a:cubicBezTo>
                  <a:pt x="5804606" y="6273169"/>
                  <a:pt x="5808989" y="6277491"/>
                  <a:pt x="5808989" y="6282893"/>
                </a:cubicBezTo>
                <a:cubicBezTo>
                  <a:pt x="5808989" y="6288295"/>
                  <a:pt x="5804542" y="6292680"/>
                  <a:pt x="5799205" y="6292680"/>
                </a:cubicBezTo>
                <a:cubicBezTo>
                  <a:pt x="5793870" y="6292680"/>
                  <a:pt x="5789486" y="6288231"/>
                  <a:pt x="5789486" y="6282893"/>
                </a:cubicBezTo>
                <a:cubicBezTo>
                  <a:pt x="5789486" y="6277554"/>
                  <a:pt x="5793806" y="6273169"/>
                  <a:pt x="5799205" y="6273169"/>
                </a:cubicBezTo>
                <a:close/>
                <a:moveTo>
                  <a:pt x="5557992" y="6273169"/>
                </a:moveTo>
                <a:cubicBezTo>
                  <a:pt x="5563392" y="6273169"/>
                  <a:pt x="5567774" y="6277491"/>
                  <a:pt x="5567774" y="6282893"/>
                </a:cubicBezTo>
                <a:cubicBezTo>
                  <a:pt x="5567774" y="6288295"/>
                  <a:pt x="5563392" y="6292680"/>
                  <a:pt x="5557992" y="6292680"/>
                </a:cubicBezTo>
                <a:cubicBezTo>
                  <a:pt x="5552593" y="6292680"/>
                  <a:pt x="5548208" y="6288231"/>
                  <a:pt x="5548208" y="6282893"/>
                </a:cubicBezTo>
                <a:cubicBezTo>
                  <a:pt x="5548208" y="6277554"/>
                  <a:pt x="5552593" y="6273169"/>
                  <a:pt x="5557992" y="6273169"/>
                </a:cubicBezTo>
                <a:close/>
                <a:moveTo>
                  <a:pt x="5316710" y="6273169"/>
                </a:moveTo>
                <a:cubicBezTo>
                  <a:pt x="5322044" y="6273169"/>
                  <a:pt x="5326432" y="6277491"/>
                  <a:pt x="5326432" y="6282893"/>
                </a:cubicBezTo>
                <a:cubicBezTo>
                  <a:pt x="5326432" y="6288295"/>
                  <a:pt x="5322107" y="6292680"/>
                  <a:pt x="5316710" y="6292680"/>
                </a:cubicBezTo>
                <a:cubicBezTo>
                  <a:pt x="5311316" y="6292680"/>
                  <a:pt x="5306926" y="6288231"/>
                  <a:pt x="5306926" y="6282893"/>
                </a:cubicBezTo>
                <a:cubicBezTo>
                  <a:pt x="5306926" y="6277554"/>
                  <a:pt x="5311316" y="6273169"/>
                  <a:pt x="5316710" y="6273169"/>
                </a:cubicBezTo>
                <a:close/>
                <a:moveTo>
                  <a:pt x="5075486" y="6273169"/>
                </a:moveTo>
                <a:cubicBezTo>
                  <a:pt x="5080820" y="6273169"/>
                  <a:pt x="5085202" y="6277491"/>
                  <a:pt x="5085202" y="6282893"/>
                </a:cubicBezTo>
                <a:cubicBezTo>
                  <a:pt x="5085202" y="6288295"/>
                  <a:pt x="5080885" y="6292680"/>
                  <a:pt x="5075486" y="6292680"/>
                </a:cubicBezTo>
                <a:cubicBezTo>
                  <a:pt x="5070089" y="6292680"/>
                  <a:pt x="5065707" y="6288231"/>
                  <a:pt x="5065707" y="6282893"/>
                </a:cubicBezTo>
                <a:cubicBezTo>
                  <a:pt x="5065707" y="6277554"/>
                  <a:pt x="5070089" y="6273169"/>
                  <a:pt x="5075486" y="6273169"/>
                </a:cubicBezTo>
                <a:close/>
                <a:moveTo>
                  <a:pt x="4834252" y="6273169"/>
                </a:moveTo>
                <a:cubicBezTo>
                  <a:pt x="4839658" y="6273169"/>
                  <a:pt x="4844040" y="6277491"/>
                  <a:pt x="4844040" y="6282893"/>
                </a:cubicBezTo>
                <a:cubicBezTo>
                  <a:pt x="4844040" y="6288295"/>
                  <a:pt x="4839595" y="6292680"/>
                  <a:pt x="4834252" y="6292680"/>
                </a:cubicBezTo>
                <a:cubicBezTo>
                  <a:pt x="4828917" y="6292680"/>
                  <a:pt x="4824534" y="6288231"/>
                  <a:pt x="4824534" y="6282893"/>
                </a:cubicBezTo>
                <a:cubicBezTo>
                  <a:pt x="4824534" y="6277554"/>
                  <a:pt x="4828853" y="6273169"/>
                  <a:pt x="4834252" y="6273169"/>
                </a:cubicBezTo>
                <a:close/>
                <a:moveTo>
                  <a:pt x="4593019" y="6273169"/>
                </a:moveTo>
                <a:cubicBezTo>
                  <a:pt x="4598416" y="6273169"/>
                  <a:pt x="4602795" y="6277491"/>
                  <a:pt x="4602795" y="6282893"/>
                </a:cubicBezTo>
                <a:cubicBezTo>
                  <a:pt x="4602795" y="6288295"/>
                  <a:pt x="4598353" y="6292680"/>
                  <a:pt x="4593019" y="6292680"/>
                </a:cubicBezTo>
                <a:cubicBezTo>
                  <a:pt x="4587686" y="6292680"/>
                  <a:pt x="4583304" y="6288231"/>
                  <a:pt x="4583304" y="6282893"/>
                </a:cubicBezTo>
                <a:cubicBezTo>
                  <a:pt x="4583304" y="6277554"/>
                  <a:pt x="4587622" y="6273169"/>
                  <a:pt x="4593019" y="6273169"/>
                </a:cubicBezTo>
                <a:close/>
                <a:moveTo>
                  <a:pt x="4351806" y="6273169"/>
                </a:moveTo>
                <a:cubicBezTo>
                  <a:pt x="4357195" y="6273169"/>
                  <a:pt x="4361580" y="6277491"/>
                  <a:pt x="4361580" y="6282893"/>
                </a:cubicBezTo>
                <a:cubicBezTo>
                  <a:pt x="4361580" y="6288295"/>
                  <a:pt x="4357195" y="6292680"/>
                  <a:pt x="4351806" y="6292680"/>
                </a:cubicBezTo>
                <a:cubicBezTo>
                  <a:pt x="4346397" y="6292680"/>
                  <a:pt x="4342006" y="6288231"/>
                  <a:pt x="4342006" y="6282893"/>
                </a:cubicBezTo>
                <a:cubicBezTo>
                  <a:pt x="4342006" y="6277554"/>
                  <a:pt x="4346397" y="6273169"/>
                  <a:pt x="4351806" y="6273169"/>
                </a:cubicBezTo>
                <a:close/>
                <a:moveTo>
                  <a:pt x="4110583" y="6273169"/>
                </a:moveTo>
                <a:cubicBezTo>
                  <a:pt x="4115986" y="6273169"/>
                  <a:pt x="4120362" y="6277491"/>
                  <a:pt x="4120362" y="6282893"/>
                </a:cubicBezTo>
                <a:cubicBezTo>
                  <a:pt x="4120362" y="6288295"/>
                  <a:pt x="4115986" y="6292680"/>
                  <a:pt x="4110583" y="6292680"/>
                </a:cubicBezTo>
                <a:cubicBezTo>
                  <a:pt x="4105185" y="6292680"/>
                  <a:pt x="4100801" y="6288231"/>
                  <a:pt x="4100801" y="6282893"/>
                </a:cubicBezTo>
                <a:cubicBezTo>
                  <a:pt x="4100801" y="6277554"/>
                  <a:pt x="4105185" y="6273169"/>
                  <a:pt x="4110583" y="6273169"/>
                </a:cubicBezTo>
                <a:close/>
                <a:moveTo>
                  <a:pt x="3869432" y="6273169"/>
                </a:moveTo>
                <a:cubicBezTo>
                  <a:pt x="3874767" y="6273169"/>
                  <a:pt x="3879151" y="6277491"/>
                  <a:pt x="3879151" y="6282893"/>
                </a:cubicBezTo>
                <a:cubicBezTo>
                  <a:pt x="3879151" y="6288295"/>
                  <a:pt x="3874831" y="6292680"/>
                  <a:pt x="3869432" y="6292680"/>
                </a:cubicBezTo>
                <a:cubicBezTo>
                  <a:pt x="3864033" y="6292680"/>
                  <a:pt x="3859649" y="6288231"/>
                  <a:pt x="3859649" y="6282893"/>
                </a:cubicBezTo>
                <a:cubicBezTo>
                  <a:pt x="3859649" y="6277554"/>
                  <a:pt x="3864033" y="6273169"/>
                  <a:pt x="3869432" y="6273169"/>
                </a:cubicBezTo>
                <a:close/>
                <a:moveTo>
                  <a:pt x="3628215" y="6273169"/>
                </a:moveTo>
                <a:cubicBezTo>
                  <a:pt x="3633533" y="6273169"/>
                  <a:pt x="3637936" y="6277491"/>
                  <a:pt x="3637936" y="6282893"/>
                </a:cubicBezTo>
                <a:cubicBezTo>
                  <a:pt x="3637936" y="6288295"/>
                  <a:pt x="3633597" y="6292680"/>
                  <a:pt x="3628215" y="6292680"/>
                </a:cubicBezTo>
                <a:cubicBezTo>
                  <a:pt x="3622815" y="6292680"/>
                  <a:pt x="3618433" y="6288231"/>
                  <a:pt x="3618433" y="6282893"/>
                </a:cubicBezTo>
                <a:cubicBezTo>
                  <a:pt x="3618433" y="6277554"/>
                  <a:pt x="3622815" y="6273169"/>
                  <a:pt x="3628215" y="6273169"/>
                </a:cubicBezTo>
                <a:close/>
                <a:moveTo>
                  <a:pt x="3386960" y="6273169"/>
                </a:moveTo>
                <a:cubicBezTo>
                  <a:pt x="3392361" y="6273169"/>
                  <a:pt x="3396746" y="6277491"/>
                  <a:pt x="3396746" y="6282893"/>
                </a:cubicBezTo>
                <a:cubicBezTo>
                  <a:pt x="3396746" y="6288295"/>
                  <a:pt x="3392298" y="6292680"/>
                  <a:pt x="3386960" y="6292680"/>
                </a:cubicBezTo>
                <a:cubicBezTo>
                  <a:pt x="3381623" y="6292680"/>
                  <a:pt x="3377238" y="6288231"/>
                  <a:pt x="3377238" y="6282893"/>
                </a:cubicBezTo>
                <a:cubicBezTo>
                  <a:pt x="3377238" y="6277554"/>
                  <a:pt x="3381559" y="6273169"/>
                  <a:pt x="3386960" y="6273169"/>
                </a:cubicBezTo>
                <a:close/>
                <a:moveTo>
                  <a:pt x="3145752" y="6273169"/>
                </a:moveTo>
                <a:cubicBezTo>
                  <a:pt x="3151151" y="6273169"/>
                  <a:pt x="3155535" y="6277491"/>
                  <a:pt x="3155535" y="6282893"/>
                </a:cubicBezTo>
                <a:cubicBezTo>
                  <a:pt x="3155535" y="6288295"/>
                  <a:pt x="3151088" y="6292680"/>
                  <a:pt x="3145752" y="6292680"/>
                </a:cubicBezTo>
                <a:cubicBezTo>
                  <a:pt x="3140417" y="6292680"/>
                  <a:pt x="3136034" y="6288231"/>
                  <a:pt x="3136034" y="6282893"/>
                </a:cubicBezTo>
                <a:cubicBezTo>
                  <a:pt x="3136034" y="6277554"/>
                  <a:pt x="3140353" y="6273169"/>
                  <a:pt x="3145752" y="6273169"/>
                </a:cubicBezTo>
                <a:close/>
                <a:moveTo>
                  <a:pt x="2904575" y="6273169"/>
                </a:moveTo>
                <a:cubicBezTo>
                  <a:pt x="2909975" y="6273169"/>
                  <a:pt x="2914358" y="6277491"/>
                  <a:pt x="2914358" y="6282893"/>
                </a:cubicBezTo>
                <a:cubicBezTo>
                  <a:pt x="2914358" y="6288295"/>
                  <a:pt x="2909975" y="6292680"/>
                  <a:pt x="2904575" y="6292680"/>
                </a:cubicBezTo>
                <a:cubicBezTo>
                  <a:pt x="2899177" y="6292680"/>
                  <a:pt x="2894794" y="6288231"/>
                  <a:pt x="2894794" y="6282893"/>
                </a:cubicBezTo>
                <a:cubicBezTo>
                  <a:pt x="2894794" y="6277554"/>
                  <a:pt x="2899177" y="6273169"/>
                  <a:pt x="2904575" y="6273169"/>
                </a:cubicBezTo>
                <a:close/>
                <a:moveTo>
                  <a:pt x="2663280" y="6273169"/>
                </a:moveTo>
                <a:cubicBezTo>
                  <a:pt x="2668615" y="6273169"/>
                  <a:pt x="2673000" y="6277491"/>
                  <a:pt x="2673000" y="6282893"/>
                </a:cubicBezTo>
                <a:cubicBezTo>
                  <a:pt x="2673000" y="6288295"/>
                  <a:pt x="2668677" y="6292680"/>
                  <a:pt x="2663280" y="6292680"/>
                </a:cubicBezTo>
                <a:cubicBezTo>
                  <a:pt x="2657878" y="6292680"/>
                  <a:pt x="2653494" y="6288231"/>
                  <a:pt x="2653494" y="6282893"/>
                </a:cubicBezTo>
                <a:cubicBezTo>
                  <a:pt x="2653494" y="6277554"/>
                  <a:pt x="2657878" y="6273169"/>
                  <a:pt x="2663280" y="6273169"/>
                </a:cubicBezTo>
                <a:close/>
                <a:moveTo>
                  <a:pt x="2422040" y="6273169"/>
                </a:moveTo>
                <a:cubicBezTo>
                  <a:pt x="2427373" y="6273169"/>
                  <a:pt x="2431755" y="6277491"/>
                  <a:pt x="2431755" y="6282893"/>
                </a:cubicBezTo>
                <a:cubicBezTo>
                  <a:pt x="2431755" y="6288295"/>
                  <a:pt x="2427438" y="6292680"/>
                  <a:pt x="2422040" y="6292680"/>
                </a:cubicBezTo>
                <a:cubicBezTo>
                  <a:pt x="2416642" y="6292680"/>
                  <a:pt x="2412260" y="6288231"/>
                  <a:pt x="2412260" y="6282893"/>
                </a:cubicBezTo>
                <a:cubicBezTo>
                  <a:pt x="2412260" y="6277554"/>
                  <a:pt x="2416642" y="6273169"/>
                  <a:pt x="2422040" y="6273169"/>
                </a:cubicBezTo>
                <a:close/>
                <a:moveTo>
                  <a:pt x="2180796" y="6273169"/>
                </a:moveTo>
                <a:cubicBezTo>
                  <a:pt x="2186202" y="6273169"/>
                  <a:pt x="2190581" y="6277491"/>
                  <a:pt x="2190581" y="6282893"/>
                </a:cubicBezTo>
                <a:cubicBezTo>
                  <a:pt x="2190581" y="6288295"/>
                  <a:pt x="2186136" y="6292680"/>
                  <a:pt x="2180796" y="6292680"/>
                </a:cubicBezTo>
                <a:cubicBezTo>
                  <a:pt x="2175475" y="6292680"/>
                  <a:pt x="2171087" y="6288231"/>
                  <a:pt x="2171087" y="6282893"/>
                </a:cubicBezTo>
                <a:cubicBezTo>
                  <a:pt x="2171087" y="6277554"/>
                  <a:pt x="2175412" y="6273169"/>
                  <a:pt x="2180796" y="6273169"/>
                </a:cubicBezTo>
                <a:close/>
                <a:moveTo>
                  <a:pt x="1939584" y="6273169"/>
                </a:moveTo>
                <a:cubicBezTo>
                  <a:pt x="1944983" y="6273169"/>
                  <a:pt x="1949367" y="6277491"/>
                  <a:pt x="1949367" y="6282893"/>
                </a:cubicBezTo>
                <a:cubicBezTo>
                  <a:pt x="1949367" y="6288295"/>
                  <a:pt x="1944920" y="6292680"/>
                  <a:pt x="1939584" y="6292680"/>
                </a:cubicBezTo>
                <a:cubicBezTo>
                  <a:pt x="1934247" y="6292680"/>
                  <a:pt x="1929862" y="6288231"/>
                  <a:pt x="1929862" y="6282893"/>
                </a:cubicBezTo>
                <a:cubicBezTo>
                  <a:pt x="1929862" y="6277554"/>
                  <a:pt x="1934184" y="6273169"/>
                  <a:pt x="1939584" y="6273169"/>
                </a:cubicBezTo>
                <a:close/>
                <a:moveTo>
                  <a:pt x="1698333" y="6273169"/>
                </a:moveTo>
                <a:cubicBezTo>
                  <a:pt x="1703735" y="6273169"/>
                  <a:pt x="1708119" y="6277491"/>
                  <a:pt x="1708119" y="6282893"/>
                </a:cubicBezTo>
                <a:cubicBezTo>
                  <a:pt x="1708119" y="6288295"/>
                  <a:pt x="1703735" y="6292680"/>
                  <a:pt x="1698333" y="6292680"/>
                </a:cubicBezTo>
                <a:cubicBezTo>
                  <a:pt x="1692932" y="6292680"/>
                  <a:pt x="1688549" y="6288231"/>
                  <a:pt x="1688549" y="6282893"/>
                </a:cubicBezTo>
                <a:cubicBezTo>
                  <a:pt x="1688549" y="6277554"/>
                  <a:pt x="1692932" y="6273169"/>
                  <a:pt x="1698333" y="6273169"/>
                </a:cubicBezTo>
                <a:close/>
                <a:moveTo>
                  <a:pt x="1457109" y="6273169"/>
                </a:moveTo>
                <a:cubicBezTo>
                  <a:pt x="1462445" y="6273169"/>
                  <a:pt x="1466829" y="6277491"/>
                  <a:pt x="1466829" y="6282893"/>
                </a:cubicBezTo>
                <a:cubicBezTo>
                  <a:pt x="1466829" y="6288295"/>
                  <a:pt x="1462509" y="6292680"/>
                  <a:pt x="1457109" y="6292680"/>
                </a:cubicBezTo>
                <a:cubicBezTo>
                  <a:pt x="1451709" y="6292680"/>
                  <a:pt x="1447325" y="6288231"/>
                  <a:pt x="1447325" y="6282893"/>
                </a:cubicBezTo>
                <a:cubicBezTo>
                  <a:pt x="1447325" y="6277554"/>
                  <a:pt x="1451709" y="6273169"/>
                  <a:pt x="1457109" y="6273169"/>
                </a:cubicBezTo>
                <a:close/>
                <a:moveTo>
                  <a:pt x="1215888" y="6273169"/>
                </a:moveTo>
                <a:cubicBezTo>
                  <a:pt x="1221288" y="6273169"/>
                  <a:pt x="1225671" y="6277491"/>
                  <a:pt x="1225671" y="6282893"/>
                </a:cubicBezTo>
                <a:cubicBezTo>
                  <a:pt x="1225671" y="6288295"/>
                  <a:pt x="1221225" y="6292680"/>
                  <a:pt x="1215888" y="6292680"/>
                </a:cubicBezTo>
                <a:cubicBezTo>
                  <a:pt x="1210552" y="6292680"/>
                  <a:pt x="1206168" y="6288231"/>
                  <a:pt x="1206168" y="6282893"/>
                </a:cubicBezTo>
                <a:cubicBezTo>
                  <a:pt x="1206168" y="6277554"/>
                  <a:pt x="1210488" y="6273169"/>
                  <a:pt x="1215888" y="6273169"/>
                </a:cubicBezTo>
                <a:close/>
                <a:moveTo>
                  <a:pt x="974668" y="6273169"/>
                </a:moveTo>
                <a:cubicBezTo>
                  <a:pt x="980067" y="6273169"/>
                  <a:pt x="984451" y="6277491"/>
                  <a:pt x="984451" y="6282893"/>
                </a:cubicBezTo>
                <a:cubicBezTo>
                  <a:pt x="984451" y="6288295"/>
                  <a:pt x="980004" y="6292680"/>
                  <a:pt x="974668" y="6292680"/>
                </a:cubicBezTo>
                <a:cubicBezTo>
                  <a:pt x="969332" y="6292680"/>
                  <a:pt x="964948" y="6288231"/>
                  <a:pt x="964948" y="6282893"/>
                </a:cubicBezTo>
                <a:cubicBezTo>
                  <a:pt x="964948" y="6277554"/>
                  <a:pt x="969268" y="6273169"/>
                  <a:pt x="974668" y="6273169"/>
                </a:cubicBezTo>
                <a:close/>
                <a:moveTo>
                  <a:pt x="733448" y="6273169"/>
                </a:moveTo>
                <a:cubicBezTo>
                  <a:pt x="738783" y="6273169"/>
                  <a:pt x="743167" y="6277491"/>
                  <a:pt x="743167" y="6282893"/>
                </a:cubicBezTo>
                <a:cubicBezTo>
                  <a:pt x="743167" y="6288295"/>
                  <a:pt x="738847" y="6292680"/>
                  <a:pt x="733448" y="6292680"/>
                </a:cubicBezTo>
                <a:cubicBezTo>
                  <a:pt x="728048" y="6292680"/>
                  <a:pt x="723664" y="6288231"/>
                  <a:pt x="723664" y="6282893"/>
                </a:cubicBezTo>
                <a:cubicBezTo>
                  <a:pt x="723664" y="6277554"/>
                  <a:pt x="728048" y="6273169"/>
                  <a:pt x="733448" y="6273169"/>
                </a:cubicBezTo>
                <a:close/>
                <a:moveTo>
                  <a:pt x="492227" y="6273169"/>
                </a:moveTo>
                <a:cubicBezTo>
                  <a:pt x="497563" y="6273169"/>
                  <a:pt x="501947" y="6277491"/>
                  <a:pt x="501947" y="6282893"/>
                </a:cubicBezTo>
                <a:cubicBezTo>
                  <a:pt x="501947" y="6288295"/>
                  <a:pt x="497627" y="6292680"/>
                  <a:pt x="492227" y="6292680"/>
                </a:cubicBezTo>
                <a:cubicBezTo>
                  <a:pt x="486827" y="6292680"/>
                  <a:pt x="482443" y="6288231"/>
                  <a:pt x="482443" y="6282893"/>
                </a:cubicBezTo>
                <a:cubicBezTo>
                  <a:pt x="482443" y="6277554"/>
                  <a:pt x="486827" y="6273169"/>
                  <a:pt x="492227" y="6273169"/>
                </a:cubicBezTo>
                <a:close/>
                <a:moveTo>
                  <a:pt x="251007" y="6273169"/>
                </a:moveTo>
                <a:cubicBezTo>
                  <a:pt x="256407" y="6273169"/>
                  <a:pt x="260791" y="6277491"/>
                  <a:pt x="260791" y="6282893"/>
                </a:cubicBezTo>
                <a:cubicBezTo>
                  <a:pt x="260791" y="6288295"/>
                  <a:pt x="256344" y="6292680"/>
                  <a:pt x="251007" y="6292680"/>
                </a:cubicBezTo>
                <a:cubicBezTo>
                  <a:pt x="245672" y="6292680"/>
                  <a:pt x="241288" y="6288231"/>
                  <a:pt x="241288" y="6282893"/>
                </a:cubicBezTo>
                <a:cubicBezTo>
                  <a:pt x="241288" y="6277554"/>
                  <a:pt x="245608" y="6273169"/>
                  <a:pt x="251007" y="6273169"/>
                </a:cubicBezTo>
                <a:close/>
                <a:moveTo>
                  <a:pt x="9724" y="6273169"/>
                </a:moveTo>
                <a:cubicBezTo>
                  <a:pt x="15124" y="6273169"/>
                  <a:pt x="19508" y="6277491"/>
                  <a:pt x="19508" y="6282893"/>
                </a:cubicBezTo>
                <a:cubicBezTo>
                  <a:pt x="19508" y="6288295"/>
                  <a:pt x="15061" y="6292680"/>
                  <a:pt x="9724" y="6292680"/>
                </a:cubicBezTo>
                <a:cubicBezTo>
                  <a:pt x="4388" y="6292680"/>
                  <a:pt x="4" y="6288231"/>
                  <a:pt x="4" y="6282893"/>
                </a:cubicBezTo>
                <a:cubicBezTo>
                  <a:pt x="4" y="6277554"/>
                  <a:pt x="4324" y="6273169"/>
                  <a:pt x="9724" y="6273169"/>
                </a:cubicBezTo>
                <a:close/>
                <a:moveTo>
                  <a:pt x="11820259" y="6031918"/>
                </a:moveTo>
                <a:cubicBezTo>
                  <a:pt x="11825659" y="6031918"/>
                  <a:pt x="11830043" y="6036240"/>
                  <a:pt x="11830043" y="6041642"/>
                </a:cubicBezTo>
                <a:cubicBezTo>
                  <a:pt x="11830043" y="6047044"/>
                  <a:pt x="11825596" y="6051429"/>
                  <a:pt x="11820259" y="6051429"/>
                </a:cubicBezTo>
                <a:cubicBezTo>
                  <a:pt x="11814922" y="6051429"/>
                  <a:pt x="11810539" y="6046980"/>
                  <a:pt x="11810539" y="6041642"/>
                </a:cubicBezTo>
                <a:cubicBezTo>
                  <a:pt x="11810539" y="6036303"/>
                  <a:pt x="11814859" y="6031918"/>
                  <a:pt x="11820259" y="6031918"/>
                </a:cubicBezTo>
                <a:close/>
                <a:moveTo>
                  <a:pt x="11579030" y="6031918"/>
                </a:moveTo>
                <a:cubicBezTo>
                  <a:pt x="11584430" y="6031918"/>
                  <a:pt x="11588815" y="6036240"/>
                  <a:pt x="11588815" y="6041642"/>
                </a:cubicBezTo>
                <a:cubicBezTo>
                  <a:pt x="11588815" y="6047044"/>
                  <a:pt x="11584367" y="6051429"/>
                  <a:pt x="11579030" y="6051429"/>
                </a:cubicBezTo>
                <a:cubicBezTo>
                  <a:pt x="11573694" y="6051429"/>
                  <a:pt x="11569310" y="6046980"/>
                  <a:pt x="11569310" y="6041642"/>
                </a:cubicBezTo>
                <a:cubicBezTo>
                  <a:pt x="11569310" y="6036303"/>
                  <a:pt x="11573630" y="6031918"/>
                  <a:pt x="11579030" y="6031918"/>
                </a:cubicBezTo>
                <a:close/>
                <a:moveTo>
                  <a:pt x="11337802" y="6031918"/>
                </a:moveTo>
                <a:cubicBezTo>
                  <a:pt x="11343202" y="6031918"/>
                  <a:pt x="11347587" y="6036240"/>
                  <a:pt x="11347587" y="6041642"/>
                </a:cubicBezTo>
                <a:cubicBezTo>
                  <a:pt x="11347587" y="6047044"/>
                  <a:pt x="11343139" y="6051429"/>
                  <a:pt x="11337802" y="6051429"/>
                </a:cubicBezTo>
                <a:cubicBezTo>
                  <a:pt x="11332466" y="6051429"/>
                  <a:pt x="11328082" y="6046980"/>
                  <a:pt x="11328082" y="6041642"/>
                </a:cubicBezTo>
                <a:cubicBezTo>
                  <a:pt x="11328082" y="6036303"/>
                  <a:pt x="11332402" y="6031918"/>
                  <a:pt x="11337802" y="6031918"/>
                </a:cubicBezTo>
                <a:close/>
                <a:moveTo>
                  <a:pt x="11096574" y="6031918"/>
                </a:moveTo>
                <a:cubicBezTo>
                  <a:pt x="11101910" y="6031918"/>
                  <a:pt x="11106294" y="6036240"/>
                  <a:pt x="11106294" y="6041642"/>
                </a:cubicBezTo>
                <a:cubicBezTo>
                  <a:pt x="11106294" y="6047044"/>
                  <a:pt x="11101974" y="6051429"/>
                  <a:pt x="11096574" y="6051429"/>
                </a:cubicBezTo>
                <a:cubicBezTo>
                  <a:pt x="11091174" y="6051429"/>
                  <a:pt x="11086790" y="6046980"/>
                  <a:pt x="11086790" y="6041642"/>
                </a:cubicBezTo>
                <a:cubicBezTo>
                  <a:pt x="11086790" y="6036303"/>
                  <a:pt x="11091174" y="6031918"/>
                  <a:pt x="11096574" y="6031918"/>
                </a:cubicBezTo>
                <a:close/>
                <a:moveTo>
                  <a:pt x="10855345" y="6031918"/>
                </a:moveTo>
                <a:cubicBezTo>
                  <a:pt x="10860682" y="6031918"/>
                  <a:pt x="10865065" y="6036240"/>
                  <a:pt x="10865065" y="6041642"/>
                </a:cubicBezTo>
                <a:cubicBezTo>
                  <a:pt x="10865065" y="6047044"/>
                  <a:pt x="10860682" y="6051429"/>
                  <a:pt x="10855345" y="6051429"/>
                </a:cubicBezTo>
                <a:cubicBezTo>
                  <a:pt x="10850008" y="6051429"/>
                  <a:pt x="10845625" y="6046980"/>
                  <a:pt x="10845625" y="6041642"/>
                </a:cubicBezTo>
                <a:cubicBezTo>
                  <a:pt x="10845625" y="6036303"/>
                  <a:pt x="10849945" y="6031918"/>
                  <a:pt x="10855345" y="6031918"/>
                </a:cubicBezTo>
                <a:close/>
                <a:moveTo>
                  <a:pt x="10614116" y="6031918"/>
                </a:moveTo>
                <a:cubicBezTo>
                  <a:pt x="10619516" y="6031918"/>
                  <a:pt x="10623901" y="6036240"/>
                  <a:pt x="10623901" y="6041642"/>
                </a:cubicBezTo>
                <a:cubicBezTo>
                  <a:pt x="10623901" y="6047044"/>
                  <a:pt x="10619454" y="6051429"/>
                  <a:pt x="10614116" y="6051429"/>
                </a:cubicBezTo>
                <a:cubicBezTo>
                  <a:pt x="10608780" y="6051429"/>
                  <a:pt x="10604396" y="6046980"/>
                  <a:pt x="10604396" y="6041642"/>
                </a:cubicBezTo>
                <a:cubicBezTo>
                  <a:pt x="10604396" y="6036303"/>
                  <a:pt x="10608716" y="6031918"/>
                  <a:pt x="10614116" y="6031918"/>
                </a:cubicBezTo>
                <a:close/>
                <a:moveTo>
                  <a:pt x="10372888" y="6031918"/>
                </a:moveTo>
                <a:cubicBezTo>
                  <a:pt x="10378288" y="6031918"/>
                  <a:pt x="10382673" y="6036240"/>
                  <a:pt x="10382673" y="6041642"/>
                </a:cubicBezTo>
                <a:cubicBezTo>
                  <a:pt x="10382673" y="6047044"/>
                  <a:pt x="10378225" y="6051429"/>
                  <a:pt x="10372888" y="6051429"/>
                </a:cubicBezTo>
                <a:cubicBezTo>
                  <a:pt x="10367552" y="6051429"/>
                  <a:pt x="10363168" y="6046980"/>
                  <a:pt x="10363168" y="6041642"/>
                </a:cubicBezTo>
                <a:cubicBezTo>
                  <a:pt x="10363168" y="6036303"/>
                  <a:pt x="10367488" y="6031918"/>
                  <a:pt x="10372888" y="6031918"/>
                </a:cubicBezTo>
                <a:close/>
                <a:moveTo>
                  <a:pt x="10131660" y="6031918"/>
                </a:moveTo>
                <a:cubicBezTo>
                  <a:pt x="10137060" y="6031918"/>
                  <a:pt x="10141444" y="6036240"/>
                  <a:pt x="10141444" y="6041642"/>
                </a:cubicBezTo>
                <a:cubicBezTo>
                  <a:pt x="10141444" y="6047044"/>
                  <a:pt x="10136997" y="6051429"/>
                  <a:pt x="10131660" y="6051429"/>
                </a:cubicBezTo>
                <a:cubicBezTo>
                  <a:pt x="10126323" y="6051429"/>
                  <a:pt x="10121940" y="6046980"/>
                  <a:pt x="10121940" y="6041642"/>
                </a:cubicBezTo>
                <a:cubicBezTo>
                  <a:pt x="10121940" y="6036303"/>
                  <a:pt x="10126260" y="6031918"/>
                  <a:pt x="10131660" y="6031918"/>
                </a:cubicBezTo>
                <a:close/>
                <a:moveTo>
                  <a:pt x="9890432" y="6031918"/>
                </a:moveTo>
                <a:cubicBezTo>
                  <a:pt x="9895768" y="6031918"/>
                  <a:pt x="9900152" y="6036240"/>
                  <a:pt x="9900152" y="6041642"/>
                </a:cubicBezTo>
                <a:cubicBezTo>
                  <a:pt x="9900152" y="6047044"/>
                  <a:pt x="9895832" y="6051429"/>
                  <a:pt x="9890432" y="6051429"/>
                </a:cubicBezTo>
                <a:cubicBezTo>
                  <a:pt x="9885031" y="6051429"/>
                  <a:pt x="9880648" y="6046980"/>
                  <a:pt x="9880648" y="6041642"/>
                </a:cubicBezTo>
                <a:cubicBezTo>
                  <a:pt x="9880648" y="6036303"/>
                  <a:pt x="9885031" y="6031918"/>
                  <a:pt x="9890432" y="6031918"/>
                </a:cubicBezTo>
                <a:close/>
                <a:moveTo>
                  <a:pt x="9649203" y="6031918"/>
                </a:moveTo>
                <a:cubicBezTo>
                  <a:pt x="9654540" y="6031918"/>
                  <a:pt x="9658923" y="6036240"/>
                  <a:pt x="9658923" y="6041642"/>
                </a:cubicBezTo>
                <a:cubicBezTo>
                  <a:pt x="9658923" y="6047044"/>
                  <a:pt x="9654540" y="6051429"/>
                  <a:pt x="9649203" y="6051429"/>
                </a:cubicBezTo>
                <a:cubicBezTo>
                  <a:pt x="9643866" y="6051429"/>
                  <a:pt x="9639483" y="6046980"/>
                  <a:pt x="9639483" y="6041642"/>
                </a:cubicBezTo>
                <a:cubicBezTo>
                  <a:pt x="9639483" y="6036303"/>
                  <a:pt x="9643803" y="6031918"/>
                  <a:pt x="9649203" y="6031918"/>
                </a:cubicBezTo>
                <a:close/>
                <a:moveTo>
                  <a:pt x="9417695" y="6031918"/>
                </a:moveTo>
                <a:cubicBezTo>
                  <a:pt x="9423031" y="6031918"/>
                  <a:pt x="9427416" y="6036240"/>
                  <a:pt x="9427416" y="6041642"/>
                </a:cubicBezTo>
                <a:cubicBezTo>
                  <a:pt x="9427416" y="6047044"/>
                  <a:pt x="9423095" y="6051429"/>
                  <a:pt x="9417695" y="6051429"/>
                </a:cubicBezTo>
                <a:cubicBezTo>
                  <a:pt x="9412295" y="6051429"/>
                  <a:pt x="9407911" y="6046980"/>
                  <a:pt x="9407911" y="6041642"/>
                </a:cubicBezTo>
                <a:cubicBezTo>
                  <a:pt x="9407911" y="6036303"/>
                  <a:pt x="9412295" y="6031918"/>
                  <a:pt x="9417695" y="6031918"/>
                </a:cubicBezTo>
                <a:close/>
                <a:moveTo>
                  <a:pt x="9176467" y="6031918"/>
                </a:moveTo>
                <a:cubicBezTo>
                  <a:pt x="9181803" y="6031918"/>
                  <a:pt x="9186187" y="6036240"/>
                  <a:pt x="9186187" y="6041642"/>
                </a:cubicBezTo>
                <a:cubicBezTo>
                  <a:pt x="9186187" y="6047044"/>
                  <a:pt x="9181867" y="6051429"/>
                  <a:pt x="9176467" y="6051429"/>
                </a:cubicBezTo>
                <a:cubicBezTo>
                  <a:pt x="9171066" y="6051429"/>
                  <a:pt x="9166683" y="6046980"/>
                  <a:pt x="9166683" y="6041642"/>
                </a:cubicBezTo>
                <a:cubicBezTo>
                  <a:pt x="9166683" y="6036303"/>
                  <a:pt x="9171066" y="6031918"/>
                  <a:pt x="9176467" y="6031918"/>
                </a:cubicBezTo>
                <a:close/>
                <a:moveTo>
                  <a:pt x="8935237" y="6031918"/>
                </a:moveTo>
                <a:cubicBezTo>
                  <a:pt x="8940574" y="6031918"/>
                  <a:pt x="8944958" y="6036240"/>
                  <a:pt x="8944958" y="6041642"/>
                </a:cubicBezTo>
                <a:cubicBezTo>
                  <a:pt x="8944958" y="6047044"/>
                  <a:pt x="8940638" y="6051429"/>
                  <a:pt x="8935237" y="6051429"/>
                </a:cubicBezTo>
                <a:cubicBezTo>
                  <a:pt x="8929837" y="6051429"/>
                  <a:pt x="8925454" y="6046980"/>
                  <a:pt x="8925454" y="6041642"/>
                </a:cubicBezTo>
                <a:cubicBezTo>
                  <a:pt x="8925454" y="6036303"/>
                  <a:pt x="8929837" y="6031918"/>
                  <a:pt x="8935237" y="6031918"/>
                </a:cubicBezTo>
                <a:close/>
                <a:moveTo>
                  <a:pt x="8694009" y="6031918"/>
                </a:moveTo>
                <a:cubicBezTo>
                  <a:pt x="8699346" y="6031918"/>
                  <a:pt x="8703730" y="6036240"/>
                  <a:pt x="8703730" y="6041642"/>
                </a:cubicBezTo>
                <a:cubicBezTo>
                  <a:pt x="8703730" y="6047044"/>
                  <a:pt x="8699346" y="6051429"/>
                  <a:pt x="8694009" y="6051429"/>
                </a:cubicBezTo>
                <a:cubicBezTo>
                  <a:pt x="8688673" y="6051429"/>
                  <a:pt x="8684289" y="6046980"/>
                  <a:pt x="8684289" y="6041642"/>
                </a:cubicBezTo>
                <a:cubicBezTo>
                  <a:pt x="8684289" y="6036303"/>
                  <a:pt x="8688609" y="6031918"/>
                  <a:pt x="8694009" y="6031918"/>
                </a:cubicBezTo>
                <a:close/>
                <a:moveTo>
                  <a:pt x="8452781" y="6031918"/>
                </a:moveTo>
                <a:cubicBezTo>
                  <a:pt x="8458181" y="6031918"/>
                  <a:pt x="8462566" y="6036240"/>
                  <a:pt x="8462566" y="6041642"/>
                </a:cubicBezTo>
                <a:cubicBezTo>
                  <a:pt x="8462566" y="6047044"/>
                  <a:pt x="8458118" y="6051429"/>
                  <a:pt x="8452781" y="6051429"/>
                </a:cubicBezTo>
                <a:cubicBezTo>
                  <a:pt x="8447445" y="6051429"/>
                  <a:pt x="8443061" y="6046980"/>
                  <a:pt x="8443061" y="6041642"/>
                </a:cubicBezTo>
                <a:cubicBezTo>
                  <a:pt x="8443061" y="6036303"/>
                  <a:pt x="8447381" y="6031918"/>
                  <a:pt x="8452781" y="6031918"/>
                </a:cubicBezTo>
                <a:close/>
                <a:moveTo>
                  <a:pt x="8211553" y="6031918"/>
                </a:moveTo>
                <a:cubicBezTo>
                  <a:pt x="8216889" y="6031918"/>
                  <a:pt x="8221273" y="6036240"/>
                  <a:pt x="8221273" y="6041642"/>
                </a:cubicBezTo>
                <a:cubicBezTo>
                  <a:pt x="8221273" y="6047044"/>
                  <a:pt x="8216953" y="6051429"/>
                  <a:pt x="8211553" y="6051429"/>
                </a:cubicBezTo>
                <a:cubicBezTo>
                  <a:pt x="8206152" y="6051429"/>
                  <a:pt x="8201769" y="6046980"/>
                  <a:pt x="8201769" y="6041642"/>
                </a:cubicBezTo>
                <a:cubicBezTo>
                  <a:pt x="8201769" y="6036303"/>
                  <a:pt x="8206152" y="6031918"/>
                  <a:pt x="8211553" y="6031918"/>
                </a:cubicBezTo>
                <a:close/>
                <a:moveTo>
                  <a:pt x="7970260" y="6031918"/>
                </a:moveTo>
                <a:cubicBezTo>
                  <a:pt x="7975661" y="6031918"/>
                  <a:pt x="7980044" y="6036240"/>
                  <a:pt x="7980044" y="6041642"/>
                </a:cubicBezTo>
                <a:cubicBezTo>
                  <a:pt x="7980044" y="6047044"/>
                  <a:pt x="7975661" y="6051429"/>
                  <a:pt x="7970260" y="6051429"/>
                </a:cubicBezTo>
                <a:cubicBezTo>
                  <a:pt x="7964860" y="6051429"/>
                  <a:pt x="7960477" y="6046980"/>
                  <a:pt x="7960477" y="6041642"/>
                </a:cubicBezTo>
                <a:cubicBezTo>
                  <a:pt x="7960477" y="6036303"/>
                  <a:pt x="7964860" y="6031918"/>
                  <a:pt x="7970260" y="6031918"/>
                </a:cubicBezTo>
                <a:close/>
                <a:moveTo>
                  <a:pt x="7729032" y="6031918"/>
                </a:moveTo>
                <a:cubicBezTo>
                  <a:pt x="7734369" y="6031918"/>
                  <a:pt x="7738753" y="6036240"/>
                  <a:pt x="7738753" y="6041642"/>
                </a:cubicBezTo>
                <a:cubicBezTo>
                  <a:pt x="7738753" y="6047044"/>
                  <a:pt x="7734432" y="6051429"/>
                  <a:pt x="7729032" y="6051429"/>
                </a:cubicBezTo>
                <a:cubicBezTo>
                  <a:pt x="7723632" y="6051429"/>
                  <a:pt x="7719249" y="6046980"/>
                  <a:pt x="7719249" y="6041642"/>
                </a:cubicBezTo>
                <a:cubicBezTo>
                  <a:pt x="7719249" y="6036303"/>
                  <a:pt x="7723632" y="6031918"/>
                  <a:pt x="7729032" y="6031918"/>
                </a:cubicBezTo>
                <a:close/>
                <a:moveTo>
                  <a:pt x="7487803" y="6031918"/>
                </a:moveTo>
                <a:cubicBezTo>
                  <a:pt x="7493139" y="6031918"/>
                  <a:pt x="7497524" y="6036240"/>
                  <a:pt x="7497524" y="6041642"/>
                </a:cubicBezTo>
                <a:cubicBezTo>
                  <a:pt x="7497524" y="6047044"/>
                  <a:pt x="7493203" y="6051429"/>
                  <a:pt x="7487803" y="6051429"/>
                </a:cubicBezTo>
                <a:cubicBezTo>
                  <a:pt x="7482403" y="6051429"/>
                  <a:pt x="7478019" y="6046980"/>
                  <a:pt x="7478019" y="6041642"/>
                </a:cubicBezTo>
                <a:cubicBezTo>
                  <a:pt x="7478019" y="6036303"/>
                  <a:pt x="7482403" y="6031918"/>
                  <a:pt x="7487803" y="6031918"/>
                </a:cubicBezTo>
                <a:close/>
                <a:moveTo>
                  <a:pt x="7246575" y="6031918"/>
                </a:moveTo>
                <a:cubicBezTo>
                  <a:pt x="7251975" y="6031918"/>
                  <a:pt x="7256359" y="6036240"/>
                  <a:pt x="7256359" y="6041642"/>
                </a:cubicBezTo>
                <a:cubicBezTo>
                  <a:pt x="7256359" y="6047044"/>
                  <a:pt x="7251912" y="6051429"/>
                  <a:pt x="7246575" y="6051429"/>
                </a:cubicBezTo>
                <a:cubicBezTo>
                  <a:pt x="7241238" y="6051429"/>
                  <a:pt x="7236855" y="6046980"/>
                  <a:pt x="7236855" y="6041642"/>
                </a:cubicBezTo>
                <a:cubicBezTo>
                  <a:pt x="7236855" y="6036303"/>
                  <a:pt x="7241175" y="6031918"/>
                  <a:pt x="7246575" y="6031918"/>
                </a:cubicBezTo>
                <a:close/>
                <a:moveTo>
                  <a:pt x="7005346" y="6031918"/>
                </a:moveTo>
                <a:cubicBezTo>
                  <a:pt x="7010746" y="6031918"/>
                  <a:pt x="7015130" y="6036240"/>
                  <a:pt x="7015130" y="6041642"/>
                </a:cubicBezTo>
                <a:cubicBezTo>
                  <a:pt x="7015130" y="6047044"/>
                  <a:pt x="7010683" y="6051429"/>
                  <a:pt x="7005346" y="6051429"/>
                </a:cubicBezTo>
                <a:cubicBezTo>
                  <a:pt x="7000009" y="6051429"/>
                  <a:pt x="6995626" y="6046980"/>
                  <a:pt x="6995626" y="6041642"/>
                </a:cubicBezTo>
                <a:cubicBezTo>
                  <a:pt x="6995626" y="6036303"/>
                  <a:pt x="6999946" y="6031918"/>
                  <a:pt x="7005346" y="6031918"/>
                </a:cubicBezTo>
                <a:close/>
                <a:moveTo>
                  <a:pt x="6764118" y="6031918"/>
                </a:moveTo>
                <a:cubicBezTo>
                  <a:pt x="6769518" y="6031918"/>
                  <a:pt x="6773902" y="6036240"/>
                  <a:pt x="6773902" y="6041642"/>
                </a:cubicBezTo>
                <a:cubicBezTo>
                  <a:pt x="6773902" y="6047044"/>
                  <a:pt x="6769518" y="6051429"/>
                  <a:pt x="6764118" y="6051429"/>
                </a:cubicBezTo>
                <a:cubicBezTo>
                  <a:pt x="6758718" y="6051429"/>
                  <a:pt x="6754335" y="6046980"/>
                  <a:pt x="6754335" y="6041642"/>
                </a:cubicBezTo>
                <a:cubicBezTo>
                  <a:pt x="6754335" y="6036303"/>
                  <a:pt x="6758718" y="6031918"/>
                  <a:pt x="6764118" y="6031918"/>
                </a:cubicBezTo>
                <a:close/>
                <a:moveTo>
                  <a:pt x="6522889" y="6031918"/>
                </a:moveTo>
                <a:cubicBezTo>
                  <a:pt x="6528225" y="6031918"/>
                  <a:pt x="6532610" y="6036240"/>
                  <a:pt x="6532610" y="6041642"/>
                </a:cubicBezTo>
                <a:cubicBezTo>
                  <a:pt x="6532610" y="6047044"/>
                  <a:pt x="6528289" y="6051429"/>
                  <a:pt x="6522889" y="6051429"/>
                </a:cubicBezTo>
                <a:cubicBezTo>
                  <a:pt x="6517489" y="6051429"/>
                  <a:pt x="6513105" y="6046980"/>
                  <a:pt x="6513105" y="6041642"/>
                </a:cubicBezTo>
                <a:cubicBezTo>
                  <a:pt x="6513105" y="6036303"/>
                  <a:pt x="6517489" y="6031918"/>
                  <a:pt x="6522889" y="6031918"/>
                </a:cubicBezTo>
                <a:close/>
                <a:moveTo>
                  <a:pt x="6281661" y="6031918"/>
                </a:moveTo>
                <a:cubicBezTo>
                  <a:pt x="6286997" y="6031918"/>
                  <a:pt x="6291381" y="6036240"/>
                  <a:pt x="6291381" y="6041642"/>
                </a:cubicBezTo>
                <a:cubicBezTo>
                  <a:pt x="6291381" y="6047044"/>
                  <a:pt x="6287061" y="6051429"/>
                  <a:pt x="6281661" y="6051429"/>
                </a:cubicBezTo>
                <a:cubicBezTo>
                  <a:pt x="6276261" y="6051429"/>
                  <a:pt x="6271877" y="6046980"/>
                  <a:pt x="6271877" y="6041642"/>
                </a:cubicBezTo>
                <a:cubicBezTo>
                  <a:pt x="6271877" y="6036303"/>
                  <a:pt x="6276261" y="6031918"/>
                  <a:pt x="6281661" y="6031918"/>
                </a:cubicBezTo>
                <a:close/>
                <a:moveTo>
                  <a:pt x="6040432" y="6031918"/>
                </a:moveTo>
                <a:cubicBezTo>
                  <a:pt x="6045832" y="6031918"/>
                  <a:pt x="6050216" y="6036240"/>
                  <a:pt x="6050216" y="6041642"/>
                </a:cubicBezTo>
                <a:cubicBezTo>
                  <a:pt x="6050216" y="6047044"/>
                  <a:pt x="6045769" y="6051429"/>
                  <a:pt x="6040432" y="6051429"/>
                </a:cubicBezTo>
                <a:cubicBezTo>
                  <a:pt x="6035095" y="6051429"/>
                  <a:pt x="6030712" y="6046980"/>
                  <a:pt x="6030712" y="6041642"/>
                </a:cubicBezTo>
                <a:cubicBezTo>
                  <a:pt x="6030712" y="6036303"/>
                  <a:pt x="6035032" y="6031918"/>
                  <a:pt x="6040432" y="6031918"/>
                </a:cubicBezTo>
                <a:close/>
                <a:moveTo>
                  <a:pt x="5799205" y="6031918"/>
                </a:moveTo>
                <a:cubicBezTo>
                  <a:pt x="5804606" y="6031918"/>
                  <a:pt x="5808989" y="6036240"/>
                  <a:pt x="5808989" y="6041642"/>
                </a:cubicBezTo>
                <a:cubicBezTo>
                  <a:pt x="5808989" y="6047044"/>
                  <a:pt x="5804542" y="6051429"/>
                  <a:pt x="5799205" y="6051429"/>
                </a:cubicBezTo>
                <a:cubicBezTo>
                  <a:pt x="5793870" y="6051429"/>
                  <a:pt x="5789486" y="6046980"/>
                  <a:pt x="5789486" y="6041642"/>
                </a:cubicBezTo>
                <a:cubicBezTo>
                  <a:pt x="5789486" y="6036303"/>
                  <a:pt x="5793806" y="6031918"/>
                  <a:pt x="5799205" y="6031918"/>
                </a:cubicBezTo>
                <a:close/>
                <a:moveTo>
                  <a:pt x="5557992" y="6031918"/>
                </a:moveTo>
                <a:cubicBezTo>
                  <a:pt x="5563392" y="6031918"/>
                  <a:pt x="5567774" y="6036240"/>
                  <a:pt x="5567774" y="6041642"/>
                </a:cubicBezTo>
                <a:cubicBezTo>
                  <a:pt x="5567774" y="6047044"/>
                  <a:pt x="5563392" y="6051429"/>
                  <a:pt x="5557992" y="6051429"/>
                </a:cubicBezTo>
                <a:cubicBezTo>
                  <a:pt x="5552592" y="6051429"/>
                  <a:pt x="5548208" y="6046980"/>
                  <a:pt x="5548208" y="6041642"/>
                </a:cubicBezTo>
                <a:cubicBezTo>
                  <a:pt x="5548208" y="6036303"/>
                  <a:pt x="5552592" y="6031918"/>
                  <a:pt x="5557992" y="6031918"/>
                </a:cubicBezTo>
                <a:close/>
                <a:moveTo>
                  <a:pt x="5316710" y="6031918"/>
                </a:moveTo>
                <a:cubicBezTo>
                  <a:pt x="5322044" y="6031918"/>
                  <a:pt x="5326432" y="6036240"/>
                  <a:pt x="5326432" y="6041642"/>
                </a:cubicBezTo>
                <a:cubicBezTo>
                  <a:pt x="5326432" y="6047044"/>
                  <a:pt x="5322107" y="6051429"/>
                  <a:pt x="5316710" y="6051429"/>
                </a:cubicBezTo>
                <a:cubicBezTo>
                  <a:pt x="5311316" y="6051429"/>
                  <a:pt x="5306926" y="6046980"/>
                  <a:pt x="5306926" y="6041642"/>
                </a:cubicBezTo>
                <a:cubicBezTo>
                  <a:pt x="5306926" y="6036303"/>
                  <a:pt x="5311316" y="6031918"/>
                  <a:pt x="5316710" y="6031918"/>
                </a:cubicBezTo>
                <a:close/>
                <a:moveTo>
                  <a:pt x="5075486" y="6031918"/>
                </a:moveTo>
                <a:cubicBezTo>
                  <a:pt x="5080820" y="6031918"/>
                  <a:pt x="5085202" y="6036240"/>
                  <a:pt x="5085202" y="6041642"/>
                </a:cubicBezTo>
                <a:cubicBezTo>
                  <a:pt x="5085202" y="6047044"/>
                  <a:pt x="5080885" y="6051429"/>
                  <a:pt x="5075486" y="6051429"/>
                </a:cubicBezTo>
                <a:cubicBezTo>
                  <a:pt x="5070089" y="6051429"/>
                  <a:pt x="5065705" y="6046980"/>
                  <a:pt x="5065705" y="6041642"/>
                </a:cubicBezTo>
                <a:cubicBezTo>
                  <a:pt x="5065705" y="6036303"/>
                  <a:pt x="5070089" y="6031918"/>
                  <a:pt x="5075486" y="6031918"/>
                </a:cubicBezTo>
                <a:close/>
                <a:moveTo>
                  <a:pt x="4834252" y="6031918"/>
                </a:moveTo>
                <a:cubicBezTo>
                  <a:pt x="4839658" y="6031918"/>
                  <a:pt x="4844040" y="6036240"/>
                  <a:pt x="4844040" y="6041642"/>
                </a:cubicBezTo>
                <a:cubicBezTo>
                  <a:pt x="4844040" y="6047044"/>
                  <a:pt x="4839595" y="6051429"/>
                  <a:pt x="4834252" y="6051429"/>
                </a:cubicBezTo>
                <a:cubicBezTo>
                  <a:pt x="4828917" y="6051429"/>
                  <a:pt x="4824534" y="6046980"/>
                  <a:pt x="4824534" y="6041642"/>
                </a:cubicBezTo>
                <a:cubicBezTo>
                  <a:pt x="4824534" y="6036303"/>
                  <a:pt x="4828853" y="6031918"/>
                  <a:pt x="4834252" y="6031918"/>
                </a:cubicBezTo>
                <a:close/>
                <a:moveTo>
                  <a:pt x="4593019" y="6031918"/>
                </a:moveTo>
                <a:cubicBezTo>
                  <a:pt x="4598416" y="6031918"/>
                  <a:pt x="4602795" y="6036240"/>
                  <a:pt x="4602795" y="6041642"/>
                </a:cubicBezTo>
                <a:cubicBezTo>
                  <a:pt x="4602795" y="6047044"/>
                  <a:pt x="4598353" y="6051429"/>
                  <a:pt x="4593019" y="6051429"/>
                </a:cubicBezTo>
                <a:cubicBezTo>
                  <a:pt x="4587686" y="6051429"/>
                  <a:pt x="4583304" y="6046980"/>
                  <a:pt x="4583304" y="6041642"/>
                </a:cubicBezTo>
                <a:cubicBezTo>
                  <a:pt x="4583304" y="6036303"/>
                  <a:pt x="4587622" y="6031918"/>
                  <a:pt x="4593019" y="6031918"/>
                </a:cubicBezTo>
                <a:close/>
                <a:moveTo>
                  <a:pt x="4351806" y="6031918"/>
                </a:moveTo>
                <a:cubicBezTo>
                  <a:pt x="4357195" y="6031918"/>
                  <a:pt x="4361580" y="6036240"/>
                  <a:pt x="4361580" y="6041642"/>
                </a:cubicBezTo>
                <a:cubicBezTo>
                  <a:pt x="4361580" y="6047044"/>
                  <a:pt x="4357195" y="6051429"/>
                  <a:pt x="4351806" y="6051429"/>
                </a:cubicBezTo>
                <a:cubicBezTo>
                  <a:pt x="4346397" y="6051429"/>
                  <a:pt x="4342006" y="6046980"/>
                  <a:pt x="4342006" y="6041642"/>
                </a:cubicBezTo>
                <a:cubicBezTo>
                  <a:pt x="4342006" y="6036303"/>
                  <a:pt x="4346397" y="6031918"/>
                  <a:pt x="4351806" y="6031918"/>
                </a:cubicBezTo>
                <a:close/>
                <a:moveTo>
                  <a:pt x="4110583" y="6031918"/>
                </a:moveTo>
                <a:cubicBezTo>
                  <a:pt x="4115986" y="6031918"/>
                  <a:pt x="4120362" y="6036240"/>
                  <a:pt x="4120362" y="6041642"/>
                </a:cubicBezTo>
                <a:cubicBezTo>
                  <a:pt x="4120362" y="6047044"/>
                  <a:pt x="4115986" y="6051429"/>
                  <a:pt x="4110583" y="6051429"/>
                </a:cubicBezTo>
                <a:cubicBezTo>
                  <a:pt x="4105180" y="6051429"/>
                  <a:pt x="4100801" y="6046980"/>
                  <a:pt x="4100801" y="6041642"/>
                </a:cubicBezTo>
                <a:cubicBezTo>
                  <a:pt x="4100801" y="6036303"/>
                  <a:pt x="4105180" y="6031918"/>
                  <a:pt x="4110583" y="6031918"/>
                </a:cubicBezTo>
                <a:close/>
                <a:moveTo>
                  <a:pt x="3869432" y="6031918"/>
                </a:moveTo>
                <a:cubicBezTo>
                  <a:pt x="3874765" y="6031918"/>
                  <a:pt x="3879151" y="6036240"/>
                  <a:pt x="3879151" y="6041642"/>
                </a:cubicBezTo>
                <a:cubicBezTo>
                  <a:pt x="3879151" y="6047044"/>
                  <a:pt x="3874830" y="6051429"/>
                  <a:pt x="3869432" y="6051429"/>
                </a:cubicBezTo>
                <a:cubicBezTo>
                  <a:pt x="3864032" y="6051429"/>
                  <a:pt x="3859649" y="6046980"/>
                  <a:pt x="3859649" y="6041642"/>
                </a:cubicBezTo>
                <a:cubicBezTo>
                  <a:pt x="3859649" y="6036303"/>
                  <a:pt x="3864032" y="6031918"/>
                  <a:pt x="3869432" y="6031918"/>
                </a:cubicBezTo>
                <a:close/>
                <a:moveTo>
                  <a:pt x="3628215" y="6031918"/>
                </a:moveTo>
                <a:cubicBezTo>
                  <a:pt x="3633533" y="6031918"/>
                  <a:pt x="3637936" y="6036240"/>
                  <a:pt x="3637936" y="6041642"/>
                </a:cubicBezTo>
                <a:cubicBezTo>
                  <a:pt x="3637936" y="6047044"/>
                  <a:pt x="3633597" y="6051429"/>
                  <a:pt x="3628215" y="6051429"/>
                </a:cubicBezTo>
                <a:cubicBezTo>
                  <a:pt x="3622815" y="6051429"/>
                  <a:pt x="3618433" y="6046980"/>
                  <a:pt x="3618433" y="6041642"/>
                </a:cubicBezTo>
                <a:cubicBezTo>
                  <a:pt x="3618433" y="6036303"/>
                  <a:pt x="3622815" y="6031918"/>
                  <a:pt x="3628215" y="6031918"/>
                </a:cubicBezTo>
                <a:close/>
                <a:moveTo>
                  <a:pt x="3386960" y="6031918"/>
                </a:moveTo>
                <a:cubicBezTo>
                  <a:pt x="3392361" y="6031918"/>
                  <a:pt x="3396745" y="6036240"/>
                  <a:pt x="3396745" y="6041642"/>
                </a:cubicBezTo>
                <a:cubicBezTo>
                  <a:pt x="3396745" y="6047044"/>
                  <a:pt x="3392297" y="6051429"/>
                  <a:pt x="3386960" y="6051429"/>
                </a:cubicBezTo>
                <a:cubicBezTo>
                  <a:pt x="3381623" y="6051429"/>
                  <a:pt x="3377238" y="6046980"/>
                  <a:pt x="3377238" y="6041642"/>
                </a:cubicBezTo>
                <a:cubicBezTo>
                  <a:pt x="3377238" y="6036303"/>
                  <a:pt x="3381559" y="6031918"/>
                  <a:pt x="3386960" y="6031918"/>
                </a:cubicBezTo>
                <a:close/>
                <a:moveTo>
                  <a:pt x="3145752" y="6031918"/>
                </a:moveTo>
                <a:cubicBezTo>
                  <a:pt x="3151151" y="6031918"/>
                  <a:pt x="3155534" y="6036240"/>
                  <a:pt x="3155534" y="6041642"/>
                </a:cubicBezTo>
                <a:cubicBezTo>
                  <a:pt x="3155534" y="6047044"/>
                  <a:pt x="3151088" y="6051429"/>
                  <a:pt x="3145752" y="6051429"/>
                </a:cubicBezTo>
                <a:cubicBezTo>
                  <a:pt x="3140417" y="6051429"/>
                  <a:pt x="3136034" y="6046980"/>
                  <a:pt x="3136034" y="6041642"/>
                </a:cubicBezTo>
                <a:cubicBezTo>
                  <a:pt x="3136034" y="6036303"/>
                  <a:pt x="3140353" y="6031918"/>
                  <a:pt x="3145752" y="6031918"/>
                </a:cubicBezTo>
                <a:close/>
                <a:moveTo>
                  <a:pt x="2904575" y="6031918"/>
                </a:moveTo>
                <a:cubicBezTo>
                  <a:pt x="2909974" y="6031918"/>
                  <a:pt x="2914358" y="6036240"/>
                  <a:pt x="2914358" y="6041642"/>
                </a:cubicBezTo>
                <a:cubicBezTo>
                  <a:pt x="2914358" y="6047044"/>
                  <a:pt x="2909974" y="6051429"/>
                  <a:pt x="2904575" y="6051429"/>
                </a:cubicBezTo>
                <a:cubicBezTo>
                  <a:pt x="2899176" y="6051429"/>
                  <a:pt x="2894793" y="6046980"/>
                  <a:pt x="2894793" y="6041642"/>
                </a:cubicBezTo>
                <a:cubicBezTo>
                  <a:pt x="2894793" y="6036303"/>
                  <a:pt x="2899176" y="6031918"/>
                  <a:pt x="2904575" y="6031918"/>
                </a:cubicBezTo>
                <a:close/>
                <a:moveTo>
                  <a:pt x="2663275" y="6031918"/>
                </a:moveTo>
                <a:cubicBezTo>
                  <a:pt x="2668615" y="6031918"/>
                  <a:pt x="2673000" y="6036240"/>
                  <a:pt x="2673000" y="6041642"/>
                </a:cubicBezTo>
                <a:cubicBezTo>
                  <a:pt x="2673000" y="6047044"/>
                  <a:pt x="2668677" y="6051429"/>
                  <a:pt x="2663275" y="6051429"/>
                </a:cubicBezTo>
                <a:cubicBezTo>
                  <a:pt x="2657878" y="6051429"/>
                  <a:pt x="2653494" y="6046980"/>
                  <a:pt x="2653494" y="6041642"/>
                </a:cubicBezTo>
                <a:cubicBezTo>
                  <a:pt x="2653494" y="6036303"/>
                  <a:pt x="2657878" y="6031918"/>
                  <a:pt x="2663275" y="6031918"/>
                </a:cubicBezTo>
                <a:close/>
                <a:moveTo>
                  <a:pt x="2422040" y="6031918"/>
                </a:moveTo>
                <a:cubicBezTo>
                  <a:pt x="2427373" y="6031918"/>
                  <a:pt x="2431755" y="6036240"/>
                  <a:pt x="2431755" y="6041642"/>
                </a:cubicBezTo>
                <a:cubicBezTo>
                  <a:pt x="2431755" y="6047044"/>
                  <a:pt x="2427438" y="6051429"/>
                  <a:pt x="2422040" y="6051429"/>
                </a:cubicBezTo>
                <a:cubicBezTo>
                  <a:pt x="2416642" y="6051429"/>
                  <a:pt x="2412260" y="6046980"/>
                  <a:pt x="2412260" y="6041642"/>
                </a:cubicBezTo>
                <a:cubicBezTo>
                  <a:pt x="2412260" y="6036303"/>
                  <a:pt x="2416642" y="6031918"/>
                  <a:pt x="2422040" y="6031918"/>
                </a:cubicBezTo>
                <a:close/>
                <a:moveTo>
                  <a:pt x="2180796" y="6031918"/>
                </a:moveTo>
                <a:cubicBezTo>
                  <a:pt x="2186202" y="6031918"/>
                  <a:pt x="2190581" y="6036240"/>
                  <a:pt x="2190581" y="6041642"/>
                </a:cubicBezTo>
                <a:cubicBezTo>
                  <a:pt x="2190581" y="6047044"/>
                  <a:pt x="2186136" y="6051429"/>
                  <a:pt x="2180796" y="6051429"/>
                </a:cubicBezTo>
                <a:cubicBezTo>
                  <a:pt x="2175475" y="6051429"/>
                  <a:pt x="2171087" y="6046980"/>
                  <a:pt x="2171087" y="6041642"/>
                </a:cubicBezTo>
                <a:cubicBezTo>
                  <a:pt x="2171087" y="6036303"/>
                  <a:pt x="2175412" y="6031918"/>
                  <a:pt x="2180796" y="6031918"/>
                </a:cubicBezTo>
                <a:close/>
                <a:moveTo>
                  <a:pt x="1939584" y="6031918"/>
                </a:moveTo>
                <a:cubicBezTo>
                  <a:pt x="1944983" y="6031918"/>
                  <a:pt x="1949367" y="6036240"/>
                  <a:pt x="1949367" y="6041642"/>
                </a:cubicBezTo>
                <a:cubicBezTo>
                  <a:pt x="1949367" y="6047044"/>
                  <a:pt x="1944920" y="6051429"/>
                  <a:pt x="1939584" y="6051429"/>
                </a:cubicBezTo>
                <a:cubicBezTo>
                  <a:pt x="1934247" y="6051429"/>
                  <a:pt x="1929862" y="6046980"/>
                  <a:pt x="1929862" y="6041642"/>
                </a:cubicBezTo>
                <a:cubicBezTo>
                  <a:pt x="1929862" y="6036303"/>
                  <a:pt x="1934184" y="6031918"/>
                  <a:pt x="1939584" y="6031918"/>
                </a:cubicBezTo>
                <a:close/>
                <a:moveTo>
                  <a:pt x="1698333" y="6031918"/>
                </a:moveTo>
                <a:cubicBezTo>
                  <a:pt x="1703735" y="6031918"/>
                  <a:pt x="1708119" y="6036240"/>
                  <a:pt x="1708119" y="6041642"/>
                </a:cubicBezTo>
                <a:cubicBezTo>
                  <a:pt x="1708119" y="6047044"/>
                  <a:pt x="1703735" y="6051429"/>
                  <a:pt x="1698333" y="6051429"/>
                </a:cubicBezTo>
                <a:cubicBezTo>
                  <a:pt x="1692932" y="6051429"/>
                  <a:pt x="1688548" y="6046980"/>
                  <a:pt x="1688548" y="6041642"/>
                </a:cubicBezTo>
                <a:cubicBezTo>
                  <a:pt x="1688548" y="6036303"/>
                  <a:pt x="1692932" y="6031918"/>
                  <a:pt x="1698333" y="6031918"/>
                </a:cubicBezTo>
                <a:close/>
                <a:moveTo>
                  <a:pt x="1457109" y="6031918"/>
                </a:moveTo>
                <a:cubicBezTo>
                  <a:pt x="1462445" y="6031918"/>
                  <a:pt x="1466829" y="6036240"/>
                  <a:pt x="1466829" y="6041642"/>
                </a:cubicBezTo>
                <a:cubicBezTo>
                  <a:pt x="1466829" y="6047044"/>
                  <a:pt x="1462509" y="6051429"/>
                  <a:pt x="1457109" y="6051429"/>
                </a:cubicBezTo>
                <a:cubicBezTo>
                  <a:pt x="1451709" y="6051429"/>
                  <a:pt x="1447325" y="6046980"/>
                  <a:pt x="1447325" y="6041642"/>
                </a:cubicBezTo>
                <a:cubicBezTo>
                  <a:pt x="1447325" y="6036303"/>
                  <a:pt x="1451709" y="6031918"/>
                  <a:pt x="1457109" y="6031918"/>
                </a:cubicBezTo>
                <a:close/>
                <a:moveTo>
                  <a:pt x="1215887" y="6031918"/>
                </a:moveTo>
                <a:cubicBezTo>
                  <a:pt x="1221287" y="6031918"/>
                  <a:pt x="1225671" y="6036240"/>
                  <a:pt x="1225671" y="6041642"/>
                </a:cubicBezTo>
                <a:cubicBezTo>
                  <a:pt x="1225671" y="6047044"/>
                  <a:pt x="1221224" y="6051429"/>
                  <a:pt x="1215887" y="6051429"/>
                </a:cubicBezTo>
                <a:cubicBezTo>
                  <a:pt x="1210551" y="6051429"/>
                  <a:pt x="1206168" y="6046980"/>
                  <a:pt x="1206168" y="6041642"/>
                </a:cubicBezTo>
                <a:cubicBezTo>
                  <a:pt x="1206168" y="6036303"/>
                  <a:pt x="1210487" y="6031918"/>
                  <a:pt x="1215887" y="6031918"/>
                </a:cubicBezTo>
                <a:close/>
                <a:moveTo>
                  <a:pt x="974667" y="6031918"/>
                </a:moveTo>
                <a:cubicBezTo>
                  <a:pt x="980067" y="6031918"/>
                  <a:pt x="984451" y="6036240"/>
                  <a:pt x="984451" y="6041642"/>
                </a:cubicBezTo>
                <a:cubicBezTo>
                  <a:pt x="984451" y="6047044"/>
                  <a:pt x="980004" y="6051429"/>
                  <a:pt x="974667" y="6051429"/>
                </a:cubicBezTo>
                <a:cubicBezTo>
                  <a:pt x="969331" y="6051429"/>
                  <a:pt x="964947" y="6046980"/>
                  <a:pt x="964947" y="6041642"/>
                </a:cubicBezTo>
                <a:cubicBezTo>
                  <a:pt x="964947" y="6036303"/>
                  <a:pt x="969267" y="6031918"/>
                  <a:pt x="974667" y="6031918"/>
                </a:cubicBezTo>
                <a:close/>
                <a:moveTo>
                  <a:pt x="733447" y="6031918"/>
                </a:moveTo>
                <a:cubicBezTo>
                  <a:pt x="738783" y="6031918"/>
                  <a:pt x="743167" y="6036240"/>
                  <a:pt x="743167" y="6041642"/>
                </a:cubicBezTo>
                <a:cubicBezTo>
                  <a:pt x="743167" y="6047044"/>
                  <a:pt x="738847" y="6051429"/>
                  <a:pt x="733447" y="6051429"/>
                </a:cubicBezTo>
                <a:cubicBezTo>
                  <a:pt x="728048" y="6051429"/>
                  <a:pt x="723664" y="6046980"/>
                  <a:pt x="723664" y="6041642"/>
                </a:cubicBezTo>
                <a:cubicBezTo>
                  <a:pt x="723664" y="6036303"/>
                  <a:pt x="728048" y="6031918"/>
                  <a:pt x="733447" y="6031918"/>
                </a:cubicBezTo>
                <a:close/>
                <a:moveTo>
                  <a:pt x="492227" y="6031918"/>
                </a:moveTo>
                <a:cubicBezTo>
                  <a:pt x="497563" y="6031918"/>
                  <a:pt x="501947" y="6036240"/>
                  <a:pt x="501947" y="6041642"/>
                </a:cubicBezTo>
                <a:cubicBezTo>
                  <a:pt x="501947" y="6047044"/>
                  <a:pt x="497627" y="6051429"/>
                  <a:pt x="492227" y="6051429"/>
                </a:cubicBezTo>
                <a:cubicBezTo>
                  <a:pt x="486827" y="6051429"/>
                  <a:pt x="482443" y="6046980"/>
                  <a:pt x="482443" y="6041642"/>
                </a:cubicBezTo>
                <a:cubicBezTo>
                  <a:pt x="482443" y="6036303"/>
                  <a:pt x="486827" y="6031918"/>
                  <a:pt x="492227" y="6031918"/>
                </a:cubicBezTo>
                <a:close/>
                <a:moveTo>
                  <a:pt x="251007" y="6031918"/>
                </a:moveTo>
                <a:cubicBezTo>
                  <a:pt x="256407" y="6031918"/>
                  <a:pt x="260791" y="6036240"/>
                  <a:pt x="260791" y="6041642"/>
                </a:cubicBezTo>
                <a:cubicBezTo>
                  <a:pt x="260791" y="6047044"/>
                  <a:pt x="256344" y="6051429"/>
                  <a:pt x="251007" y="6051429"/>
                </a:cubicBezTo>
                <a:cubicBezTo>
                  <a:pt x="245671" y="6051429"/>
                  <a:pt x="241287" y="6046980"/>
                  <a:pt x="241287" y="6041642"/>
                </a:cubicBezTo>
                <a:cubicBezTo>
                  <a:pt x="241287" y="6036303"/>
                  <a:pt x="245607" y="6031918"/>
                  <a:pt x="251007" y="6031918"/>
                </a:cubicBezTo>
                <a:close/>
                <a:moveTo>
                  <a:pt x="9724" y="6031918"/>
                </a:moveTo>
                <a:cubicBezTo>
                  <a:pt x="15124" y="6031918"/>
                  <a:pt x="19508" y="6036240"/>
                  <a:pt x="19508" y="6041642"/>
                </a:cubicBezTo>
                <a:cubicBezTo>
                  <a:pt x="19508" y="6047044"/>
                  <a:pt x="15061" y="6051429"/>
                  <a:pt x="9724" y="6051429"/>
                </a:cubicBezTo>
                <a:cubicBezTo>
                  <a:pt x="4388" y="6051429"/>
                  <a:pt x="4" y="6046980"/>
                  <a:pt x="4" y="6041642"/>
                </a:cubicBezTo>
                <a:cubicBezTo>
                  <a:pt x="4" y="6036303"/>
                  <a:pt x="4324" y="6031918"/>
                  <a:pt x="9724" y="6031918"/>
                </a:cubicBezTo>
                <a:close/>
                <a:moveTo>
                  <a:pt x="11820259" y="5790603"/>
                </a:moveTo>
                <a:cubicBezTo>
                  <a:pt x="11825659" y="5790603"/>
                  <a:pt x="11830043" y="5795052"/>
                  <a:pt x="11830043" y="5800390"/>
                </a:cubicBezTo>
                <a:cubicBezTo>
                  <a:pt x="11830043" y="5805729"/>
                  <a:pt x="11825596" y="5810114"/>
                  <a:pt x="11820259" y="5810114"/>
                </a:cubicBezTo>
                <a:cubicBezTo>
                  <a:pt x="11814922" y="5810114"/>
                  <a:pt x="11810539" y="5805793"/>
                  <a:pt x="11810539" y="5800390"/>
                </a:cubicBezTo>
                <a:cubicBezTo>
                  <a:pt x="11810539" y="5794988"/>
                  <a:pt x="11814859" y="5790603"/>
                  <a:pt x="11820259" y="5790603"/>
                </a:cubicBezTo>
                <a:close/>
                <a:moveTo>
                  <a:pt x="11579030" y="5790603"/>
                </a:moveTo>
                <a:cubicBezTo>
                  <a:pt x="11584430" y="5790603"/>
                  <a:pt x="11588815" y="5795052"/>
                  <a:pt x="11588815" y="5800390"/>
                </a:cubicBezTo>
                <a:cubicBezTo>
                  <a:pt x="11588815" y="5805729"/>
                  <a:pt x="11584367" y="5810114"/>
                  <a:pt x="11579030" y="5810114"/>
                </a:cubicBezTo>
                <a:cubicBezTo>
                  <a:pt x="11573694" y="5810114"/>
                  <a:pt x="11569310" y="5805793"/>
                  <a:pt x="11569310" y="5800390"/>
                </a:cubicBezTo>
                <a:cubicBezTo>
                  <a:pt x="11569310" y="5794988"/>
                  <a:pt x="11573630" y="5790603"/>
                  <a:pt x="11579030" y="5790603"/>
                </a:cubicBezTo>
                <a:close/>
                <a:moveTo>
                  <a:pt x="11337802" y="5790603"/>
                </a:moveTo>
                <a:cubicBezTo>
                  <a:pt x="11343202" y="5790603"/>
                  <a:pt x="11347587" y="5795052"/>
                  <a:pt x="11347587" y="5800390"/>
                </a:cubicBezTo>
                <a:cubicBezTo>
                  <a:pt x="11347587" y="5805729"/>
                  <a:pt x="11343139" y="5810114"/>
                  <a:pt x="11337802" y="5810114"/>
                </a:cubicBezTo>
                <a:cubicBezTo>
                  <a:pt x="11332466" y="5810114"/>
                  <a:pt x="11328082" y="5805793"/>
                  <a:pt x="11328082" y="5800390"/>
                </a:cubicBezTo>
                <a:cubicBezTo>
                  <a:pt x="11328082" y="5794988"/>
                  <a:pt x="11332402" y="5790603"/>
                  <a:pt x="11337802" y="5790603"/>
                </a:cubicBezTo>
                <a:close/>
                <a:moveTo>
                  <a:pt x="11096574" y="5790603"/>
                </a:moveTo>
                <a:cubicBezTo>
                  <a:pt x="11101910" y="5790603"/>
                  <a:pt x="11106294" y="5795052"/>
                  <a:pt x="11106294" y="5800390"/>
                </a:cubicBezTo>
                <a:cubicBezTo>
                  <a:pt x="11106294" y="5805729"/>
                  <a:pt x="11101974" y="5810114"/>
                  <a:pt x="11096574" y="5810114"/>
                </a:cubicBezTo>
                <a:cubicBezTo>
                  <a:pt x="11091174" y="5810114"/>
                  <a:pt x="11086790" y="5805793"/>
                  <a:pt x="11086790" y="5800390"/>
                </a:cubicBezTo>
                <a:cubicBezTo>
                  <a:pt x="11086790" y="5794988"/>
                  <a:pt x="11091174" y="5790603"/>
                  <a:pt x="11096574" y="5790603"/>
                </a:cubicBezTo>
                <a:close/>
                <a:moveTo>
                  <a:pt x="10855345" y="5790603"/>
                </a:moveTo>
                <a:cubicBezTo>
                  <a:pt x="10860682" y="5790603"/>
                  <a:pt x="10865065" y="5795052"/>
                  <a:pt x="10865065" y="5800390"/>
                </a:cubicBezTo>
                <a:cubicBezTo>
                  <a:pt x="10865065" y="5805729"/>
                  <a:pt x="10860682" y="5810114"/>
                  <a:pt x="10855345" y="5810114"/>
                </a:cubicBezTo>
                <a:cubicBezTo>
                  <a:pt x="10850008" y="5810114"/>
                  <a:pt x="10845625" y="5805793"/>
                  <a:pt x="10845625" y="5800390"/>
                </a:cubicBezTo>
                <a:cubicBezTo>
                  <a:pt x="10845625" y="5794988"/>
                  <a:pt x="10849945" y="5790603"/>
                  <a:pt x="10855345" y="5790603"/>
                </a:cubicBezTo>
                <a:close/>
                <a:moveTo>
                  <a:pt x="10614116" y="5790603"/>
                </a:moveTo>
                <a:cubicBezTo>
                  <a:pt x="10619516" y="5790603"/>
                  <a:pt x="10623901" y="5795052"/>
                  <a:pt x="10623901" y="5800390"/>
                </a:cubicBezTo>
                <a:cubicBezTo>
                  <a:pt x="10623901" y="5805729"/>
                  <a:pt x="10619454" y="5810114"/>
                  <a:pt x="10614116" y="5810114"/>
                </a:cubicBezTo>
                <a:cubicBezTo>
                  <a:pt x="10608780" y="5810114"/>
                  <a:pt x="10604396" y="5805793"/>
                  <a:pt x="10604396" y="5800390"/>
                </a:cubicBezTo>
                <a:cubicBezTo>
                  <a:pt x="10604396" y="5794988"/>
                  <a:pt x="10608716" y="5790603"/>
                  <a:pt x="10614116" y="5790603"/>
                </a:cubicBezTo>
                <a:close/>
                <a:moveTo>
                  <a:pt x="10372888" y="5790603"/>
                </a:moveTo>
                <a:cubicBezTo>
                  <a:pt x="10378288" y="5790603"/>
                  <a:pt x="10382673" y="5795052"/>
                  <a:pt x="10382673" y="5800390"/>
                </a:cubicBezTo>
                <a:cubicBezTo>
                  <a:pt x="10382673" y="5805729"/>
                  <a:pt x="10378225" y="5810114"/>
                  <a:pt x="10372888" y="5810114"/>
                </a:cubicBezTo>
                <a:cubicBezTo>
                  <a:pt x="10367552" y="5810114"/>
                  <a:pt x="10363168" y="5805793"/>
                  <a:pt x="10363168" y="5800390"/>
                </a:cubicBezTo>
                <a:cubicBezTo>
                  <a:pt x="10363168" y="5794988"/>
                  <a:pt x="10367488" y="5790603"/>
                  <a:pt x="10372888" y="5790603"/>
                </a:cubicBezTo>
                <a:close/>
                <a:moveTo>
                  <a:pt x="10131660" y="5790603"/>
                </a:moveTo>
                <a:cubicBezTo>
                  <a:pt x="10137060" y="5790603"/>
                  <a:pt x="10141444" y="5795052"/>
                  <a:pt x="10141444" y="5800390"/>
                </a:cubicBezTo>
                <a:cubicBezTo>
                  <a:pt x="10141444" y="5805729"/>
                  <a:pt x="10136997" y="5810114"/>
                  <a:pt x="10131660" y="5810114"/>
                </a:cubicBezTo>
                <a:cubicBezTo>
                  <a:pt x="10126323" y="5810114"/>
                  <a:pt x="10121940" y="5805793"/>
                  <a:pt x="10121940" y="5800390"/>
                </a:cubicBezTo>
                <a:cubicBezTo>
                  <a:pt x="10121940" y="5794988"/>
                  <a:pt x="10126260" y="5790603"/>
                  <a:pt x="10131660" y="5790603"/>
                </a:cubicBezTo>
                <a:close/>
                <a:moveTo>
                  <a:pt x="9890432" y="5790603"/>
                </a:moveTo>
                <a:cubicBezTo>
                  <a:pt x="9895768" y="5790603"/>
                  <a:pt x="9900152" y="5795052"/>
                  <a:pt x="9900152" y="5800390"/>
                </a:cubicBezTo>
                <a:cubicBezTo>
                  <a:pt x="9900152" y="5805729"/>
                  <a:pt x="9895832" y="5810114"/>
                  <a:pt x="9890432" y="5810114"/>
                </a:cubicBezTo>
                <a:cubicBezTo>
                  <a:pt x="9885031" y="5810114"/>
                  <a:pt x="9880648" y="5805793"/>
                  <a:pt x="9880648" y="5800390"/>
                </a:cubicBezTo>
                <a:cubicBezTo>
                  <a:pt x="9880648" y="5794988"/>
                  <a:pt x="9885031" y="5790603"/>
                  <a:pt x="9890432" y="5790603"/>
                </a:cubicBezTo>
                <a:close/>
                <a:moveTo>
                  <a:pt x="9649203" y="5790603"/>
                </a:moveTo>
                <a:cubicBezTo>
                  <a:pt x="9654540" y="5790603"/>
                  <a:pt x="9658923" y="5795052"/>
                  <a:pt x="9658923" y="5800390"/>
                </a:cubicBezTo>
                <a:cubicBezTo>
                  <a:pt x="9658923" y="5805729"/>
                  <a:pt x="9654540" y="5810114"/>
                  <a:pt x="9649203" y="5810114"/>
                </a:cubicBezTo>
                <a:cubicBezTo>
                  <a:pt x="9643866" y="5810114"/>
                  <a:pt x="9639483" y="5805793"/>
                  <a:pt x="9639483" y="5800390"/>
                </a:cubicBezTo>
                <a:cubicBezTo>
                  <a:pt x="9639483" y="5794988"/>
                  <a:pt x="9643803" y="5790603"/>
                  <a:pt x="9649203" y="5790603"/>
                </a:cubicBezTo>
                <a:close/>
                <a:moveTo>
                  <a:pt x="9417695" y="5790603"/>
                </a:moveTo>
                <a:cubicBezTo>
                  <a:pt x="9423031" y="5790603"/>
                  <a:pt x="9427416" y="5795052"/>
                  <a:pt x="9427416" y="5800390"/>
                </a:cubicBezTo>
                <a:cubicBezTo>
                  <a:pt x="9427416" y="5805729"/>
                  <a:pt x="9423095" y="5810114"/>
                  <a:pt x="9417695" y="5810114"/>
                </a:cubicBezTo>
                <a:cubicBezTo>
                  <a:pt x="9412295" y="5810114"/>
                  <a:pt x="9407911" y="5805793"/>
                  <a:pt x="9407911" y="5800390"/>
                </a:cubicBezTo>
                <a:cubicBezTo>
                  <a:pt x="9407911" y="5794988"/>
                  <a:pt x="9412295" y="5790603"/>
                  <a:pt x="9417695" y="5790603"/>
                </a:cubicBezTo>
                <a:close/>
                <a:moveTo>
                  <a:pt x="9176467" y="5790603"/>
                </a:moveTo>
                <a:cubicBezTo>
                  <a:pt x="9181803" y="5790603"/>
                  <a:pt x="9186187" y="5795052"/>
                  <a:pt x="9186187" y="5800390"/>
                </a:cubicBezTo>
                <a:cubicBezTo>
                  <a:pt x="9186187" y="5805729"/>
                  <a:pt x="9181867" y="5810114"/>
                  <a:pt x="9176467" y="5810114"/>
                </a:cubicBezTo>
                <a:cubicBezTo>
                  <a:pt x="9171066" y="5810114"/>
                  <a:pt x="9166683" y="5805793"/>
                  <a:pt x="9166683" y="5800390"/>
                </a:cubicBezTo>
                <a:cubicBezTo>
                  <a:pt x="9166683" y="5794988"/>
                  <a:pt x="9171066" y="5790603"/>
                  <a:pt x="9176467" y="5790603"/>
                </a:cubicBezTo>
                <a:close/>
                <a:moveTo>
                  <a:pt x="8935237" y="5790603"/>
                </a:moveTo>
                <a:cubicBezTo>
                  <a:pt x="8940574" y="5790603"/>
                  <a:pt x="8944958" y="5795052"/>
                  <a:pt x="8944958" y="5800390"/>
                </a:cubicBezTo>
                <a:cubicBezTo>
                  <a:pt x="8944958" y="5805729"/>
                  <a:pt x="8940638" y="5810114"/>
                  <a:pt x="8935237" y="5810114"/>
                </a:cubicBezTo>
                <a:cubicBezTo>
                  <a:pt x="8929837" y="5810114"/>
                  <a:pt x="8925454" y="5805793"/>
                  <a:pt x="8925454" y="5800390"/>
                </a:cubicBezTo>
                <a:cubicBezTo>
                  <a:pt x="8925454" y="5794988"/>
                  <a:pt x="8929837" y="5790603"/>
                  <a:pt x="8935237" y="5790603"/>
                </a:cubicBezTo>
                <a:close/>
                <a:moveTo>
                  <a:pt x="8694009" y="5790603"/>
                </a:moveTo>
                <a:cubicBezTo>
                  <a:pt x="8699346" y="5790603"/>
                  <a:pt x="8703730" y="5795052"/>
                  <a:pt x="8703730" y="5800390"/>
                </a:cubicBezTo>
                <a:cubicBezTo>
                  <a:pt x="8703730" y="5805729"/>
                  <a:pt x="8699346" y="5810114"/>
                  <a:pt x="8694009" y="5810114"/>
                </a:cubicBezTo>
                <a:cubicBezTo>
                  <a:pt x="8688673" y="5810114"/>
                  <a:pt x="8684289" y="5805793"/>
                  <a:pt x="8684289" y="5800390"/>
                </a:cubicBezTo>
                <a:cubicBezTo>
                  <a:pt x="8684289" y="5794988"/>
                  <a:pt x="8688609" y="5790603"/>
                  <a:pt x="8694009" y="5790603"/>
                </a:cubicBezTo>
                <a:close/>
                <a:moveTo>
                  <a:pt x="8452781" y="5790603"/>
                </a:moveTo>
                <a:cubicBezTo>
                  <a:pt x="8458181" y="5790603"/>
                  <a:pt x="8462566" y="5795052"/>
                  <a:pt x="8462566" y="5800390"/>
                </a:cubicBezTo>
                <a:cubicBezTo>
                  <a:pt x="8462566" y="5805729"/>
                  <a:pt x="8458118" y="5810114"/>
                  <a:pt x="8452781" y="5810114"/>
                </a:cubicBezTo>
                <a:cubicBezTo>
                  <a:pt x="8447445" y="5810114"/>
                  <a:pt x="8443061" y="5805793"/>
                  <a:pt x="8443061" y="5800390"/>
                </a:cubicBezTo>
                <a:cubicBezTo>
                  <a:pt x="8443061" y="5794988"/>
                  <a:pt x="8447381" y="5790603"/>
                  <a:pt x="8452781" y="5790603"/>
                </a:cubicBezTo>
                <a:close/>
                <a:moveTo>
                  <a:pt x="8211553" y="5790603"/>
                </a:moveTo>
                <a:cubicBezTo>
                  <a:pt x="8216889" y="5790603"/>
                  <a:pt x="8221273" y="5795052"/>
                  <a:pt x="8221273" y="5800390"/>
                </a:cubicBezTo>
                <a:cubicBezTo>
                  <a:pt x="8221273" y="5805729"/>
                  <a:pt x="8216953" y="5810114"/>
                  <a:pt x="8211553" y="5810114"/>
                </a:cubicBezTo>
                <a:cubicBezTo>
                  <a:pt x="8206152" y="5810114"/>
                  <a:pt x="8201769" y="5805793"/>
                  <a:pt x="8201769" y="5800390"/>
                </a:cubicBezTo>
                <a:cubicBezTo>
                  <a:pt x="8201769" y="5794988"/>
                  <a:pt x="8206152" y="5790603"/>
                  <a:pt x="8211553" y="5790603"/>
                </a:cubicBezTo>
                <a:close/>
                <a:moveTo>
                  <a:pt x="7970260" y="5790603"/>
                </a:moveTo>
                <a:cubicBezTo>
                  <a:pt x="7975661" y="5790603"/>
                  <a:pt x="7980044" y="5795052"/>
                  <a:pt x="7980044" y="5800390"/>
                </a:cubicBezTo>
                <a:cubicBezTo>
                  <a:pt x="7980044" y="5805729"/>
                  <a:pt x="7975661" y="5810114"/>
                  <a:pt x="7970260" y="5810114"/>
                </a:cubicBezTo>
                <a:cubicBezTo>
                  <a:pt x="7964860" y="5810114"/>
                  <a:pt x="7960477" y="5805793"/>
                  <a:pt x="7960477" y="5800390"/>
                </a:cubicBezTo>
                <a:cubicBezTo>
                  <a:pt x="7960477" y="5794988"/>
                  <a:pt x="7964860" y="5790603"/>
                  <a:pt x="7970260" y="5790603"/>
                </a:cubicBezTo>
                <a:close/>
                <a:moveTo>
                  <a:pt x="7729032" y="5790603"/>
                </a:moveTo>
                <a:cubicBezTo>
                  <a:pt x="7734369" y="5790603"/>
                  <a:pt x="7738753" y="5795052"/>
                  <a:pt x="7738753" y="5800390"/>
                </a:cubicBezTo>
                <a:cubicBezTo>
                  <a:pt x="7738753" y="5805729"/>
                  <a:pt x="7734432" y="5810114"/>
                  <a:pt x="7729032" y="5810114"/>
                </a:cubicBezTo>
                <a:cubicBezTo>
                  <a:pt x="7723632" y="5810114"/>
                  <a:pt x="7719249" y="5805793"/>
                  <a:pt x="7719249" y="5800390"/>
                </a:cubicBezTo>
                <a:cubicBezTo>
                  <a:pt x="7719249" y="5794988"/>
                  <a:pt x="7723632" y="5790603"/>
                  <a:pt x="7729032" y="5790603"/>
                </a:cubicBezTo>
                <a:close/>
                <a:moveTo>
                  <a:pt x="7487803" y="5790603"/>
                </a:moveTo>
                <a:cubicBezTo>
                  <a:pt x="7493139" y="5790603"/>
                  <a:pt x="7497524" y="5795052"/>
                  <a:pt x="7497524" y="5800390"/>
                </a:cubicBezTo>
                <a:cubicBezTo>
                  <a:pt x="7497524" y="5805729"/>
                  <a:pt x="7493203" y="5810114"/>
                  <a:pt x="7487803" y="5810114"/>
                </a:cubicBezTo>
                <a:cubicBezTo>
                  <a:pt x="7482403" y="5810114"/>
                  <a:pt x="7478019" y="5805793"/>
                  <a:pt x="7478019" y="5800390"/>
                </a:cubicBezTo>
                <a:cubicBezTo>
                  <a:pt x="7478019" y="5794988"/>
                  <a:pt x="7482403" y="5790603"/>
                  <a:pt x="7487803" y="5790603"/>
                </a:cubicBezTo>
                <a:close/>
                <a:moveTo>
                  <a:pt x="7246575" y="5790603"/>
                </a:moveTo>
                <a:cubicBezTo>
                  <a:pt x="7251975" y="5790603"/>
                  <a:pt x="7256359" y="5795052"/>
                  <a:pt x="7256359" y="5800390"/>
                </a:cubicBezTo>
                <a:cubicBezTo>
                  <a:pt x="7256359" y="5805729"/>
                  <a:pt x="7251912" y="5810114"/>
                  <a:pt x="7246575" y="5810114"/>
                </a:cubicBezTo>
                <a:cubicBezTo>
                  <a:pt x="7241238" y="5810114"/>
                  <a:pt x="7236855" y="5805793"/>
                  <a:pt x="7236855" y="5800390"/>
                </a:cubicBezTo>
                <a:cubicBezTo>
                  <a:pt x="7236855" y="5794988"/>
                  <a:pt x="7241175" y="5790603"/>
                  <a:pt x="7246575" y="5790603"/>
                </a:cubicBezTo>
                <a:close/>
                <a:moveTo>
                  <a:pt x="7005346" y="5790603"/>
                </a:moveTo>
                <a:cubicBezTo>
                  <a:pt x="7010746" y="5790603"/>
                  <a:pt x="7015130" y="5795052"/>
                  <a:pt x="7015130" y="5800390"/>
                </a:cubicBezTo>
                <a:cubicBezTo>
                  <a:pt x="7015130" y="5805729"/>
                  <a:pt x="7010683" y="5810114"/>
                  <a:pt x="7005346" y="5810114"/>
                </a:cubicBezTo>
                <a:cubicBezTo>
                  <a:pt x="7000009" y="5810114"/>
                  <a:pt x="6995626" y="5805793"/>
                  <a:pt x="6995626" y="5800390"/>
                </a:cubicBezTo>
                <a:cubicBezTo>
                  <a:pt x="6995626" y="5794988"/>
                  <a:pt x="6999946" y="5790603"/>
                  <a:pt x="7005346" y="5790603"/>
                </a:cubicBezTo>
                <a:close/>
                <a:moveTo>
                  <a:pt x="6764118" y="5790603"/>
                </a:moveTo>
                <a:cubicBezTo>
                  <a:pt x="6769518" y="5790603"/>
                  <a:pt x="6773902" y="5795052"/>
                  <a:pt x="6773902" y="5800390"/>
                </a:cubicBezTo>
                <a:cubicBezTo>
                  <a:pt x="6773902" y="5805729"/>
                  <a:pt x="6769518" y="5810114"/>
                  <a:pt x="6764118" y="5810114"/>
                </a:cubicBezTo>
                <a:cubicBezTo>
                  <a:pt x="6758718" y="5810114"/>
                  <a:pt x="6754335" y="5805793"/>
                  <a:pt x="6754335" y="5800390"/>
                </a:cubicBezTo>
                <a:cubicBezTo>
                  <a:pt x="6754335" y="5794988"/>
                  <a:pt x="6758718" y="5790603"/>
                  <a:pt x="6764118" y="5790603"/>
                </a:cubicBezTo>
                <a:close/>
                <a:moveTo>
                  <a:pt x="6522889" y="5790603"/>
                </a:moveTo>
                <a:cubicBezTo>
                  <a:pt x="6528225" y="5790603"/>
                  <a:pt x="6532610" y="5795052"/>
                  <a:pt x="6532610" y="5800390"/>
                </a:cubicBezTo>
                <a:cubicBezTo>
                  <a:pt x="6532610" y="5805729"/>
                  <a:pt x="6528289" y="5810114"/>
                  <a:pt x="6522889" y="5810114"/>
                </a:cubicBezTo>
                <a:cubicBezTo>
                  <a:pt x="6517489" y="5810114"/>
                  <a:pt x="6513105" y="5805793"/>
                  <a:pt x="6513105" y="5800390"/>
                </a:cubicBezTo>
                <a:cubicBezTo>
                  <a:pt x="6513105" y="5794988"/>
                  <a:pt x="6517489" y="5790603"/>
                  <a:pt x="6522889" y="5790603"/>
                </a:cubicBezTo>
                <a:close/>
                <a:moveTo>
                  <a:pt x="6281661" y="5790603"/>
                </a:moveTo>
                <a:cubicBezTo>
                  <a:pt x="6286997" y="5790603"/>
                  <a:pt x="6291381" y="5795052"/>
                  <a:pt x="6291381" y="5800390"/>
                </a:cubicBezTo>
                <a:cubicBezTo>
                  <a:pt x="6291381" y="5805729"/>
                  <a:pt x="6287061" y="5810114"/>
                  <a:pt x="6281661" y="5810114"/>
                </a:cubicBezTo>
                <a:cubicBezTo>
                  <a:pt x="6276261" y="5810114"/>
                  <a:pt x="6271877" y="5805793"/>
                  <a:pt x="6271877" y="5800390"/>
                </a:cubicBezTo>
                <a:cubicBezTo>
                  <a:pt x="6271877" y="5794988"/>
                  <a:pt x="6276261" y="5790603"/>
                  <a:pt x="6281661" y="5790603"/>
                </a:cubicBezTo>
                <a:close/>
                <a:moveTo>
                  <a:pt x="6040432" y="5790603"/>
                </a:moveTo>
                <a:cubicBezTo>
                  <a:pt x="6045832" y="5790603"/>
                  <a:pt x="6050216" y="5795052"/>
                  <a:pt x="6050216" y="5800390"/>
                </a:cubicBezTo>
                <a:cubicBezTo>
                  <a:pt x="6050216" y="5805729"/>
                  <a:pt x="6045769" y="5810114"/>
                  <a:pt x="6040432" y="5810114"/>
                </a:cubicBezTo>
                <a:cubicBezTo>
                  <a:pt x="6035095" y="5810114"/>
                  <a:pt x="6030712" y="5805793"/>
                  <a:pt x="6030712" y="5800390"/>
                </a:cubicBezTo>
                <a:cubicBezTo>
                  <a:pt x="6030712" y="5794988"/>
                  <a:pt x="6035032" y="5790603"/>
                  <a:pt x="6040432" y="5790603"/>
                </a:cubicBezTo>
                <a:close/>
                <a:moveTo>
                  <a:pt x="5799205" y="5790603"/>
                </a:moveTo>
                <a:cubicBezTo>
                  <a:pt x="5804606" y="5790603"/>
                  <a:pt x="5808989" y="5795052"/>
                  <a:pt x="5808989" y="5800390"/>
                </a:cubicBezTo>
                <a:cubicBezTo>
                  <a:pt x="5808989" y="5805729"/>
                  <a:pt x="5804542" y="5810114"/>
                  <a:pt x="5799205" y="5810114"/>
                </a:cubicBezTo>
                <a:cubicBezTo>
                  <a:pt x="5793870" y="5810114"/>
                  <a:pt x="5789486" y="5805793"/>
                  <a:pt x="5789486" y="5800390"/>
                </a:cubicBezTo>
                <a:cubicBezTo>
                  <a:pt x="5789486" y="5794988"/>
                  <a:pt x="5793806" y="5790603"/>
                  <a:pt x="5799205" y="5790603"/>
                </a:cubicBezTo>
                <a:close/>
                <a:moveTo>
                  <a:pt x="5557992" y="5790603"/>
                </a:moveTo>
                <a:cubicBezTo>
                  <a:pt x="5563392" y="5790603"/>
                  <a:pt x="5567774" y="5795052"/>
                  <a:pt x="5567774" y="5800390"/>
                </a:cubicBezTo>
                <a:cubicBezTo>
                  <a:pt x="5567774" y="5805729"/>
                  <a:pt x="5563392" y="5810114"/>
                  <a:pt x="5557992" y="5810114"/>
                </a:cubicBezTo>
                <a:cubicBezTo>
                  <a:pt x="5552592" y="5810114"/>
                  <a:pt x="5548208" y="5805793"/>
                  <a:pt x="5548208" y="5800390"/>
                </a:cubicBezTo>
                <a:cubicBezTo>
                  <a:pt x="5548208" y="5794988"/>
                  <a:pt x="5552592" y="5790603"/>
                  <a:pt x="5557992" y="5790603"/>
                </a:cubicBezTo>
                <a:close/>
                <a:moveTo>
                  <a:pt x="5316710" y="5790603"/>
                </a:moveTo>
                <a:cubicBezTo>
                  <a:pt x="5322044" y="5790603"/>
                  <a:pt x="5326432" y="5795052"/>
                  <a:pt x="5326432" y="5800390"/>
                </a:cubicBezTo>
                <a:cubicBezTo>
                  <a:pt x="5326432" y="5805729"/>
                  <a:pt x="5322107" y="5810114"/>
                  <a:pt x="5316710" y="5810114"/>
                </a:cubicBezTo>
                <a:cubicBezTo>
                  <a:pt x="5311316" y="5810114"/>
                  <a:pt x="5306926" y="5805793"/>
                  <a:pt x="5306926" y="5800390"/>
                </a:cubicBezTo>
                <a:cubicBezTo>
                  <a:pt x="5306926" y="5794988"/>
                  <a:pt x="5311316" y="5790603"/>
                  <a:pt x="5316710" y="5790603"/>
                </a:cubicBezTo>
                <a:close/>
                <a:moveTo>
                  <a:pt x="5075486" y="5790603"/>
                </a:moveTo>
                <a:cubicBezTo>
                  <a:pt x="5080820" y="5790603"/>
                  <a:pt x="5085202" y="5795052"/>
                  <a:pt x="5085202" y="5800390"/>
                </a:cubicBezTo>
                <a:cubicBezTo>
                  <a:pt x="5085202" y="5805729"/>
                  <a:pt x="5080885" y="5810114"/>
                  <a:pt x="5075486" y="5810114"/>
                </a:cubicBezTo>
                <a:cubicBezTo>
                  <a:pt x="5070089" y="5810114"/>
                  <a:pt x="5065705" y="5805793"/>
                  <a:pt x="5065705" y="5800390"/>
                </a:cubicBezTo>
                <a:cubicBezTo>
                  <a:pt x="5065705" y="5794988"/>
                  <a:pt x="5070089" y="5790603"/>
                  <a:pt x="5075486" y="5790603"/>
                </a:cubicBezTo>
                <a:close/>
                <a:moveTo>
                  <a:pt x="4834252" y="5790603"/>
                </a:moveTo>
                <a:cubicBezTo>
                  <a:pt x="4839658" y="5790603"/>
                  <a:pt x="4844040" y="5795052"/>
                  <a:pt x="4844040" y="5800390"/>
                </a:cubicBezTo>
                <a:cubicBezTo>
                  <a:pt x="4844040" y="5805729"/>
                  <a:pt x="4839595" y="5810114"/>
                  <a:pt x="4834252" y="5810114"/>
                </a:cubicBezTo>
                <a:cubicBezTo>
                  <a:pt x="4828917" y="5810114"/>
                  <a:pt x="4824534" y="5805793"/>
                  <a:pt x="4824534" y="5800390"/>
                </a:cubicBezTo>
                <a:cubicBezTo>
                  <a:pt x="4824534" y="5794988"/>
                  <a:pt x="4828853" y="5790603"/>
                  <a:pt x="4834252" y="5790603"/>
                </a:cubicBezTo>
                <a:close/>
                <a:moveTo>
                  <a:pt x="4593019" y="5790603"/>
                </a:moveTo>
                <a:cubicBezTo>
                  <a:pt x="4598416" y="5790603"/>
                  <a:pt x="4602795" y="5795052"/>
                  <a:pt x="4602795" y="5800390"/>
                </a:cubicBezTo>
                <a:cubicBezTo>
                  <a:pt x="4602795" y="5805729"/>
                  <a:pt x="4598353" y="5810114"/>
                  <a:pt x="4593019" y="5810114"/>
                </a:cubicBezTo>
                <a:cubicBezTo>
                  <a:pt x="4587686" y="5810114"/>
                  <a:pt x="4583304" y="5805793"/>
                  <a:pt x="4583304" y="5800390"/>
                </a:cubicBezTo>
                <a:cubicBezTo>
                  <a:pt x="4583304" y="5794988"/>
                  <a:pt x="4587622" y="5790603"/>
                  <a:pt x="4593019" y="5790603"/>
                </a:cubicBezTo>
                <a:close/>
                <a:moveTo>
                  <a:pt x="4351806" y="5790603"/>
                </a:moveTo>
                <a:cubicBezTo>
                  <a:pt x="4357195" y="5790603"/>
                  <a:pt x="4361580" y="5795052"/>
                  <a:pt x="4361580" y="5800390"/>
                </a:cubicBezTo>
                <a:cubicBezTo>
                  <a:pt x="4361580" y="5805729"/>
                  <a:pt x="4357195" y="5810114"/>
                  <a:pt x="4351806" y="5810114"/>
                </a:cubicBezTo>
                <a:cubicBezTo>
                  <a:pt x="4346397" y="5810114"/>
                  <a:pt x="4342006" y="5805793"/>
                  <a:pt x="4342006" y="5800390"/>
                </a:cubicBezTo>
                <a:cubicBezTo>
                  <a:pt x="4342006" y="5794988"/>
                  <a:pt x="4346397" y="5790603"/>
                  <a:pt x="4351806" y="5790603"/>
                </a:cubicBezTo>
                <a:close/>
                <a:moveTo>
                  <a:pt x="4110583" y="5790603"/>
                </a:moveTo>
                <a:cubicBezTo>
                  <a:pt x="4115986" y="5790603"/>
                  <a:pt x="4120362" y="5795052"/>
                  <a:pt x="4120362" y="5800390"/>
                </a:cubicBezTo>
                <a:cubicBezTo>
                  <a:pt x="4120362" y="5805729"/>
                  <a:pt x="4115986" y="5810114"/>
                  <a:pt x="4110583" y="5810114"/>
                </a:cubicBezTo>
                <a:cubicBezTo>
                  <a:pt x="4105180" y="5810114"/>
                  <a:pt x="4100801" y="5805793"/>
                  <a:pt x="4100801" y="5800390"/>
                </a:cubicBezTo>
                <a:cubicBezTo>
                  <a:pt x="4100801" y="5794988"/>
                  <a:pt x="4105180" y="5790603"/>
                  <a:pt x="4110583" y="5790603"/>
                </a:cubicBezTo>
                <a:close/>
                <a:moveTo>
                  <a:pt x="3869431" y="5790603"/>
                </a:moveTo>
                <a:cubicBezTo>
                  <a:pt x="3874765" y="5790603"/>
                  <a:pt x="3879151" y="5795052"/>
                  <a:pt x="3879151" y="5800390"/>
                </a:cubicBezTo>
                <a:cubicBezTo>
                  <a:pt x="3879151" y="5805729"/>
                  <a:pt x="3874830" y="5810114"/>
                  <a:pt x="3869431" y="5810114"/>
                </a:cubicBezTo>
                <a:cubicBezTo>
                  <a:pt x="3864032" y="5810114"/>
                  <a:pt x="3859649" y="5805793"/>
                  <a:pt x="3859649" y="5800390"/>
                </a:cubicBezTo>
                <a:cubicBezTo>
                  <a:pt x="3859649" y="5794988"/>
                  <a:pt x="3864032" y="5790603"/>
                  <a:pt x="3869431" y="5790603"/>
                </a:cubicBezTo>
                <a:close/>
                <a:moveTo>
                  <a:pt x="3628215" y="5790603"/>
                </a:moveTo>
                <a:cubicBezTo>
                  <a:pt x="3633533" y="5790603"/>
                  <a:pt x="3637936" y="5795052"/>
                  <a:pt x="3637936" y="5800390"/>
                </a:cubicBezTo>
                <a:cubicBezTo>
                  <a:pt x="3637936" y="5805729"/>
                  <a:pt x="3633597" y="5810114"/>
                  <a:pt x="3628215" y="5810114"/>
                </a:cubicBezTo>
                <a:cubicBezTo>
                  <a:pt x="3622815" y="5810114"/>
                  <a:pt x="3618433" y="5805793"/>
                  <a:pt x="3618433" y="5800390"/>
                </a:cubicBezTo>
                <a:cubicBezTo>
                  <a:pt x="3618433" y="5794988"/>
                  <a:pt x="3622815" y="5790603"/>
                  <a:pt x="3628215" y="5790603"/>
                </a:cubicBezTo>
                <a:close/>
                <a:moveTo>
                  <a:pt x="3386960" y="5790603"/>
                </a:moveTo>
                <a:cubicBezTo>
                  <a:pt x="3392361" y="5790603"/>
                  <a:pt x="3396745" y="5795052"/>
                  <a:pt x="3396745" y="5800390"/>
                </a:cubicBezTo>
                <a:cubicBezTo>
                  <a:pt x="3396745" y="5805729"/>
                  <a:pt x="3392297" y="5810114"/>
                  <a:pt x="3386960" y="5810114"/>
                </a:cubicBezTo>
                <a:cubicBezTo>
                  <a:pt x="3381623" y="5810114"/>
                  <a:pt x="3377238" y="5805793"/>
                  <a:pt x="3377238" y="5800390"/>
                </a:cubicBezTo>
                <a:cubicBezTo>
                  <a:pt x="3377238" y="5794988"/>
                  <a:pt x="3381559" y="5790603"/>
                  <a:pt x="3386960" y="5790603"/>
                </a:cubicBezTo>
                <a:close/>
                <a:moveTo>
                  <a:pt x="3145752" y="5790603"/>
                </a:moveTo>
                <a:cubicBezTo>
                  <a:pt x="3151151" y="5790603"/>
                  <a:pt x="3155534" y="5795052"/>
                  <a:pt x="3155534" y="5800390"/>
                </a:cubicBezTo>
                <a:cubicBezTo>
                  <a:pt x="3155534" y="5805729"/>
                  <a:pt x="3151088" y="5810114"/>
                  <a:pt x="3145752" y="5810114"/>
                </a:cubicBezTo>
                <a:cubicBezTo>
                  <a:pt x="3140417" y="5810114"/>
                  <a:pt x="3136034" y="5805793"/>
                  <a:pt x="3136034" y="5800390"/>
                </a:cubicBezTo>
                <a:cubicBezTo>
                  <a:pt x="3136034" y="5794988"/>
                  <a:pt x="3140353" y="5790603"/>
                  <a:pt x="3145752" y="5790603"/>
                </a:cubicBezTo>
                <a:close/>
                <a:moveTo>
                  <a:pt x="2904575" y="5790603"/>
                </a:moveTo>
                <a:cubicBezTo>
                  <a:pt x="2909974" y="5790603"/>
                  <a:pt x="2914357" y="5795052"/>
                  <a:pt x="2914357" y="5800390"/>
                </a:cubicBezTo>
                <a:cubicBezTo>
                  <a:pt x="2914357" y="5805729"/>
                  <a:pt x="2909974" y="5810114"/>
                  <a:pt x="2904575" y="5810114"/>
                </a:cubicBezTo>
                <a:cubicBezTo>
                  <a:pt x="2899176" y="5810114"/>
                  <a:pt x="2894793" y="5805793"/>
                  <a:pt x="2894793" y="5800390"/>
                </a:cubicBezTo>
                <a:cubicBezTo>
                  <a:pt x="2894793" y="5794988"/>
                  <a:pt x="2899176" y="5790603"/>
                  <a:pt x="2904575" y="5790603"/>
                </a:cubicBezTo>
                <a:close/>
                <a:moveTo>
                  <a:pt x="2663275" y="5790603"/>
                </a:moveTo>
                <a:cubicBezTo>
                  <a:pt x="2668613" y="5790603"/>
                  <a:pt x="2673000" y="5795052"/>
                  <a:pt x="2673000" y="5800390"/>
                </a:cubicBezTo>
                <a:cubicBezTo>
                  <a:pt x="2673000" y="5805729"/>
                  <a:pt x="2668677" y="5810114"/>
                  <a:pt x="2663275" y="5810114"/>
                </a:cubicBezTo>
                <a:cubicBezTo>
                  <a:pt x="2657878" y="5810114"/>
                  <a:pt x="2653494" y="5805793"/>
                  <a:pt x="2653494" y="5800390"/>
                </a:cubicBezTo>
                <a:cubicBezTo>
                  <a:pt x="2653494" y="5794988"/>
                  <a:pt x="2657878" y="5790603"/>
                  <a:pt x="2663275" y="5790603"/>
                </a:cubicBezTo>
                <a:close/>
                <a:moveTo>
                  <a:pt x="2422039" y="5790603"/>
                </a:moveTo>
                <a:cubicBezTo>
                  <a:pt x="2427373" y="5790603"/>
                  <a:pt x="2431755" y="5795052"/>
                  <a:pt x="2431755" y="5800390"/>
                </a:cubicBezTo>
                <a:cubicBezTo>
                  <a:pt x="2431755" y="5805729"/>
                  <a:pt x="2427437" y="5810114"/>
                  <a:pt x="2422039" y="5810114"/>
                </a:cubicBezTo>
                <a:cubicBezTo>
                  <a:pt x="2416642" y="5810114"/>
                  <a:pt x="2412260" y="5805793"/>
                  <a:pt x="2412260" y="5800390"/>
                </a:cubicBezTo>
                <a:cubicBezTo>
                  <a:pt x="2412260" y="5794988"/>
                  <a:pt x="2416642" y="5790603"/>
                  <a:pt x="2422039" y="5790603"/>
                </a:cubicBezTo>
                <a:close/>
                <a:moveTo>
                  <a:pt x="2180796" y="5790603"/>
                </a:moveTo>
                <a:cubicBezTo>
                  <a:pt x="2186202" y="5790603"/>
                  <a:pt x="2190581" y="5795052"/>
                  <a:pt x="2190581" y="5800390"/>
                </a:cubicBezTo>
                <a:cubicBezTo>
                  <a:pt x="2190581" y="5805729"/>
                  <a:pt x="2186136" y="5810114"/>
                  <a:pt x="2180796" y="5810114"/>
                </a:cubicBezTo>
                <a:cubicBezTo>
                  <a:pt x="2175475" y="5810114"/>
                  <a:pt x="2171087" y="5805793"/>
                  <a:pt x="2171087" y="5800390"/>
                </a:cubicBezTo>
                <a:cubicBezTo>
                  <a:pt x="2171087" y="5794988"/>
                  <a:pt x="2175412" y="5790603"/>
                  <a:pt x="2180796" y="5790603"/>
                </a:cubicBezTo>
                <a:close/>
                <a:moveTo>
                  <a:pt x="1939584" y="5790603"/>
                </a:moveTo>
                <a:cubicBezTo>
                  <a:pt x="1944983" y="5790603"/>
                  <a:pt x="1949367" y="5795052"/>
                  <a:pt x="1949367" y="5800390"/>
                </a:cubicBezTo>
                <a:cubicBezTo>
                  <a:pt x="1949367" y="5805729"/>
                  <a:pt x="1944920" y="5810114"/>
                  <a:pt x="1939584" y="5810114"/>
                </a:cubicBezTo>
                <a:cubicBezTo>
                  <a:pt x="1934247" y="5810114"/>
                  <a:pt x="1929862" y="5805793"/>
                  <a:pt x="1929862" y="5800390"/>
                </a:cubicBezTo>
                <a:cubicBezTo>
                  <a:pt x="1929862" y="5794988"/>
                  <a:pt x="1934184" y="5790603"/>
                  <a:pt x="1939584" y="5790603"/>
                </a:cubicBezTo>
                <a:close/>
                <a:moveTo>
                  <a:pt x="1698333" y="5790603"/>
                </a:moveTo>
                <a:cubicBezTo>
                  <a:pt x="1703735" y="5790603"/>
                  <a:pt x="1708119" y="5795052"/>
                  <a:pt x="1708119" y="5800390"/>
                </a:cubicBezTo>
                <a:cubicBezTo>
                  <a:pt x="1708119" y="5805729"/>
                  <a:pt x="1703735" y="5810114"/>
                  <a:pt x="1698333" y="5810114"/>
                </a:cubicBezTo>
                <a:cubicBezTo>
                  <a:pt x="1692932" y="5810114"/>
                  <a:pt x="1688548" y="5805793"/>
                  <a:pt x="1688548" y="5800390"/>
                </a:cubicBezTo>
                <a:cubicBezTo>
                  <a:pt x="1688548" y="5794988"/>
                  <a:pt x="1692932" y="5790603"/>
                  <a:pt x="1698333" y="5790603"/>
                </a:cubicBezTo>
                <a:close/>
                <a:moveTo>
                  <a:pt x="1457109" y="5790603"/>
                </a:moveTo>
                <a:cubicBezTo>
                  <a:pt x="1462445" y="5790603"/>
                  <a:pt x="1466829" y="5795052"/>
                  <a:pt x="1466829" y="5800390"/>
                </a:cubicBezTo>
                <a:cubicBezTo>
                  <a:pt x="1466829" y="5805729"/>
                  <a:pt x="1462508" y="5810114"/>
                  <a:pt x="1457109" y="5810114"/>
                </a:cubicBezTo>
                <a:cubicBezTo>
                  <a:pt x="1451709" y="5810114"/>
                  <a:pt x="1447325" y="5805793"/>
                  <a:pt x="1447325" y="5800390"/>
                </a:cubicBezTo>
                <a:cubicBezTo>
                  <a:pt x="1447325" y="5794988"/>
                  <a:pt x="1451709" y="5790603"/>
                  <a:pt x="1457109" y="5790603"/>
                </a:cubicBezTo>
                <a:close/>
                <a:moveTo>
                  <a:pt x="1215887" y="5790603"/>
                </a:moveTo>
                <a:cubicBezTo>
                  <a:pt x="1221287" y="5790603"/>
                  <a:pt x="1225671" y="5795052"/>
                  <a:pt x="1225671" y="5800390"/>
                </a:cubicBezTo>
                <a:cubicBezTo>
                  <a:pt x="1225671" y="5805729"/>
                  <a:pt x="1221224" y="5810114"/>
                  <a:pt x="1215887" y="5810114"/>
                </a:cubicBezTo>
                <a:cubicBezTo>
                  <a:pt x="1210551" y="5810114"/>
                  <a:pt x="1206167" y="5805793"/>
                  <a:pt x="1206167" y="5800390"/>
                </a:cubicBezTo>
                <a:cubicBezTo>
                  <a:pt x="1206167" y="5794988"/>
                  <a:pt x="1210487" y="5790603"/>
                  <a:pt x="1215887" y="5790603"/>
                </a:cubicBezTo>
                <a:close/>
                <a:moveTo>
                  <a:pt x="974667" y="5790603"/>
                </a:moveTo>
                <a:cubicBezTo>
                  <a:pt x="980067" y="5790603"/>
                  <a:pt x="984451" y="5795052"/>
                  <a:pt x="984451" y="5800390"/>
                </a:cubicBezTo>
                <a:cubicBezTo>
                  <a:pt x="984451" y="5805729"/>
                  <a:pt x="980004" y="5810114"/>
                  <a:pt x="974667" y="5810114"/>
                </a:cubicBezTo>
                <a:cubicBezTo>
                  <a:pt x="969331" y="5810114"/>
                  <a:pt x="964947" y="5805793"/>
                  <a:pt x="964947" y="5800390"/>
                </a:cubicBezTo>
                <a:cubicBezTo>
                  <a:pt x="964947" y="5794988"/>
                  <a:pt x="969267" y="5790603"/>
                  <a:pt x="974667" y="5790603"/>
                </a:cubicBezTo>
                <a:close/>
                <a:moveTo>
                  <a:pt x="733447" y="5790603"/>
                </a:moveTo>
                <a:cubicBezTo>
                  <a:pt x="738783" y="5790603"/>
                  <a:pt x="743167" y="5795052"/>
                  <a:pt x="743167" y="5800390"/>
                </a:cubicBezTo>
                <a:cubicBezTo>
                  <a:pt x="743167" y="5805729"/>
                  <a:pt x="738847" y="5810114"/>
                  <a:pt x="733447" y="5810114"/>
                </a:cubicBezTo>
                <a:cubicBezTo>
                  <a:pt x="728047" y="5810114"/>
                  <a:pt x="723663" y="5805793"/>
                  <a:pt x="723663" y="5800390"/>
                </a:cubicBezTo>
                <a:cubicBezTo>
                  <a:pt x="723663" y="5794988"/>
                  <a:pt x="728047" y="5790603"/>
                  <a:pt x="733447" y="5790603"/>
                </a:cubicBezTo>
                <a:close/>
                <a:moveTo>
                  <a:pt x="492227" y="5790603"/>
                </a:moveTo>
                <a:cubicBezTo>
                  <a:pt x="497563" y="5790603"/>
                  <a:pt x="501946" y="5795052"/>
                  <a:pt x="501946" y="5800390"/>
                </a:cubicBezTo>
                <a:cubicBezTo>
                  <a:pt x="501946" y="5805729"/>
                  <a:pt x="497626" y="5810114"/>
                  <a:pt x="492227" y="5810114"/>
                </a:cubicBezTo>
                <a:cubicBezTo>
                  <a:pt x="486827" y="5810114"/>
                  <a:pt x="482443" y="5805793"/>
                  <a:pt x="482443" y="5800390"/>
                </a:cubicBezTo>
                <a:cubicBezTo>
                  <a:pt x="482443" y="5794988"/>
                  <a:pt x="486827" y="5790603"/>
                  <a:pt x="492227" y="5790603"/>
                </a:cubicBezTo>
                <a:close/>
                <a:moveTo>
                  <a:pt x="251007" y="5790603"/>
                </a:moveTo>
                <a:cubicBezTo>
                  <a:pt x="256407" y="5790603"/>
                  <a:pt x="260791" y="5795052"/>
                  <a:pt x="260791" y="5800390"/>
                </a:cubicBezTo>
                <a:cubicBezTo>
                  <a:pt x="260791" y="5805729"/>
                  <a:pt x="256344" y="5810114"/>
                  <a:pt x="251007" y="5810114"/>
                </a:cubicBezTo>
                <a:cubicBezTo>
                  <a:pt x="245671" y="5810114"/>
                  <a:pt x="241287" y="5805793"/>
                  <a:pt x="241287" y="5800390"/>
                </a:cubicBezTo>
                <a:cubicBezTo>
                  <a:pt x="241287" y="5794988"/>
                  <a:pt x="245607" y="5790603"/>
                  <a:pt x="251007" y="5790603"/>
                </a:cubicBezTo>
                <a:close/>
                <a:moveTo>
                  <a:pt x="9724" y="5790603"/>
                </a:moveTo>
                <a:cubicBezTo>
                  <a:pt x="15124" y="5790603"/>
                  <a:pt x="19508" y="5795052"/>
                  <a:pt x="19508" y="5800390"/>
                </a:cubicBezTo>
                <a:cubicBezTo>
                  <a:pt x="19508" y="5805729"/>
                  <a:pt x="15061" y="5810114"/>
                  <a:pt x="9724" y="5810114"/>
                </a:cubicBezTo>
                <a:cubicBezTo>
                  <a:pt x="4388" y="5810114"/>
                  <a:pt x="4" y="5805793"/>
                  <a:pt x="4" y="5800390"/>
                </a:cubicBezTo>
                <a:cubicBezTo>
                  <a:pt x="4" y="5794988"/>
                  <a:pt x="4324" y="5790603"/>
                  <a:pt x="9724" y="5790603"/>
                </a:cubicBezTo>
                <a:close/>
                <a:moveTo>
                  <a:pt x="11820259" y="5549351"/>
                </a:moveTo>
                <a:cubicBezTo>
                  <a:pt x="11825659" y="5549351"/>
                  <a:pt x="11830043" y="5553673"/>
                  <a:pt x="11830043" y="5559075"/>
                </a:cubicBezTo>
                <a:cubicBezTo>
                  <a:pt x="11830043" y="5564477"/>
                  <a:pt x="11825596" y="5568862"/>
                  <a:pt x="11820259" y="5568862"/>
                </a:cubicBezTo>
                <a:cubicBezTo>
                  <a:pt x="11814922" y="5568862"/>
                  <a:pt x="11810539" y="5564413"/>
                  <a:pt x="11810539" y="5559075"/>
                </a:cubicBezTo>
                <a:cubicBezTo>
                  <a:pt x="11810539" y="5553736"/>
                  <a:pt x="11814859" y="5549351"/>
                  <a:pt x="11820259" y="5549351"/>
                </a:cubicBezTo>
                <a:close/>
                <a:moveTo>
                  <a:pt x="11579030" y="5549351"/>
                </a:moveTo>
                <a:cubicBezTo>
                  <a:pt x="11584430" y="5549351"/>
                  <a:pt x="11588815" y="5553673"/>
                  <a:pt x="11588815" y="5559075"/>
                </a:cubicBezTo>
                <a:cubicBezTo>
                  <a:pt x="11588815" y="5564477"/>
                  <a:pt x="11584367" y="5568862"/>
                  <a:pt x="11579030" y="5568862"/>
                </a:cubicBezTo>
                <a:cubicBezTo>
                  <a:pt x="11573694" y="5568862"/>
                  <a:pt x="11569310" y="5564413"/>
                  <a:pt x="11569310" y="5559075"/>
                </a:cubicBezTo>
                <a:cubicBezTo>
                  <a:pt x="11569310" y="5553736"/>
                  <a:pt x="11573630" y="5549351"/>
                  <a:pt x="11579030" y="5549351"/>
                </a:cubicBezTo>
                <a:close/>
                <a:moveTo>
                  <a:pt x="11337802" y="5549351"/>
                </a:moveTo>
                <a:cubicBezTo>
                  <a:pt x="11343202" y="5549351"/>
                  <a:pt x="11347587" y="5553673"/>
                  <a:pt x="11347587" y="5559075"/>
                </a:cubicBezTo>
                <a:cubicBezTo>
                  <a:pt x="11347587" y="5564477"/>
                  <a:pt x="11343139" y="5568862"/>
                  <a:pt x="11337802" y="5568862"/>
                </a:cubicBezTo>
                <a:cubicBezTo>
                  <a:pt x="11332466" y="5568862"/>
                  <a:pt x="11328082" y="5564413"/>
                  <a:pt x="11328082" y="5559075"/>
                </a:cubicBezTo>
                <a:cubicBezTo>
                  <a:pt x="11328082" y="5553736"/>
                  <a:pt x="11332402" y="5549351"/>
                  <a:pt x="11337802" y="5549351"/>
                </a:cubicBezTo>
                <a:close/>
                <a:moveTo>
                  <a:pt x="11096574" y="5549351"/>
                </a:moveTo>
                <a:cubicBezTo>
                  <a:pt x="11101910" y="5549351"/>
                  <a:pt x="11106294" y="5553673"/>
                  <a:pt x="11106294" y="5559075"/>
                </a:cubicBezTo>
                <a:cubicBezTo>
                  <a:pt x="11106294" y="5564477"/>
                  <a:pt x="11101974" y="5568862"/>
                  <a:pt x="11096574" y="5568862"/>
                </a:cubicBezTo>
                <a:cubicBezTo>
                  <a:pt x="11091174" y="5568862"/>
                  <a:pt x="11086790" y="5564413"/>
                  <a:pt x="11086790" y="5559075"/>
                </a:cubicBezTo>
                <a:cubicBezTo>
                  <a:pt x="11086790" y="5553736"/>
                  <a:pt x="11091174" y="5549351"/>
                  <a:pt x="11096574" y="5549351"/>
                </a:cubicBezTo>
                <a:close/>
                <a:moveTo>
                  <a:pt x="10855345" y="5549351"/>
                </a:moveTo>
                <a:cubicBezTo>
                  <a:pt x="10860682" y="5549351"/>
                  <a:pt x="10865065" y="5553673"/>
                  <a:pt x="10865065" y="5559075"/>
                </a:cubicBezTo>
                <a:cubicBezTo>
                  <a:pt x="10865065" y="5564477"/>
                  <a:pt x="10860682" y="5568862"/>
                  <a:pt x="10855345" y="5568862"/>
                </a:cubicBezTo>
                <a:cubicBezTo>
                  <a:pt x="10850008" y="5568862"/>
                  <a:pt x="10845625" y="5564413"/>
                  <a:pt x="10845625" y="5559075"/>
                </a:cubicBezTo>
                <a:cubicBezTo>
                  <a:pt x="10845625" y="5553736"/>
                  <a:pt x="10849945" y="5549351"/>
                  <a:pt x="10855345" y="5549351"/>
                </a:cubicBezTo>
                <a:close/>
                <a:moveTo>
                  <a:pt x="10614116" y="5549351"/>
                </a:moveTo>
                <a:cubicBezTo>
                  <a:pt x="10619516" y="5549351"/>
                  <a:pt x="10623901" y="5553673"/>
                  <a:pt x="10623901" y="5559075"/>
                </a:cubicBezTo>
                <a:cubicBezTo>
                  <a:pt x="10623901" y="5564477"/>
                  <a:pt x="10619454" y="5568862"/>
                  <a:pt x="10614116" y="5568862"/>
                </a:cubicBezTo>
                <a:cubicBezTo>
                  <a:pt x="10608780" y="5568862"/>
                  <a:pt x="10604396" y="5564413"/>
                  <a:pt x="10604396" y="5559075"/>
                </a:cubicBezTo>
                <a:cubicBezTo>
                  <a:pt x="10604396" y="5553736"/>
                  <a:pt x="10608716" y="5549351"/>
                  <a:pt x="10614116" y="5549351"/>
                </a:cubicBezTo>
                <a:close/>
                <a:moveTo>
                  <a:pt x="10372888" y="5549351"/>
                </a:moveTo>
                <a:cubicBezTo>
                  <a:pt x="10378288" y="5549351"/>
                  <a:pt x="10382673" y="5553673"/>
                  <a:pt x="10382673" y="5559075"/>
                </a:cubicBezTo>
                <a:cubicBezTo>
                  <a:pt x="10382673" y="5564477"/>
                  <a:pt x="10378225" y="5568862"/>
                  <a:pt x="10372888" y="5568862"/>
                </a:cubicBezTo>
                <a:cubicBezTo>
                  <a:pt x="10367552" y="5568862"/>
                  <a:pt x="10363168" y="5564413"/>
                  <a:pt x="10363168" y="5559075"/>
                </a:cubicBezTo>
                <a:cubicBezTo>
                  <a:pt x="10363168" y="5553736"/>
                  <a:pt x="10367488" y="5549351"/>
                  <a:pt x="10372888" y="5549351"/>
                </a:cubicBezTo>
                <a:close/>
                <a:moveTo>
                  <a:pt x="10131660" y="5549351"/>
                </a:moveTo>
                <a:cubicBezTo>
                  <a:pt x="10137060" y="5549351"/>
                  <a:pt x="10141444" y="5553673"/>
                  <a:pt x="10141444" y="5559075"/>
                </a:cubicBezTo>
                <a:cubicBezTo>
                  <a:pt x="10141444" y="5564477"/>
                  <a:pt x="10136997" y="5568862"/>
                  <a:pt x="10131660" y="5568862"/>
                </a:cubicBezTo>
                <a:cubicBezTo>
                  <a:pt x="10126323" y="5568862"/>
                  <a:pt x="10121940" y="5564413"/>
                  <a:pt x="10121940" y="5559075"/>
                </a:cubicBezTo>
                <a:cubicBezTo>
                  <a:pt x="10121940" y="5553736"/>
                  <a:pt x="10126260" y="5549351"/>
                  <a:pt x="10131660" y="5549351"/>
                </a:cubicBezTo>
                <a:close/>
                <a:moveTo>
                  <a:pt x="9890432" y="5549351"/>
                </a:moveTo>
                <a:cubicBezTo>
                  <a:pt x="9895768" y="5549351"/>
                  <a:pt x="9900152" y="5553673"/>
                  <a:pt x="9900152" y="5559075"/>
                </a:cubicBezTo>
                <a:cubicBezTo>
                  <a:pt x="9900152" y="5564477"/>
                  <a:pt x="9895832" y="5568862"/>
                  <a:pt x="9890432" y="5568862"/>
                </a:cubicBezTo>
                <a:cubicBezTo>
                  <a:pt x="9885031" y="5568862"/>
                  <a:pt x="9880648" y="5564413"/>
                  <a:pt x="9880648" y="5559075"/>
                </a:cubicBezTo>
                <a:cubicBezTo>
                  <a:pt x="9880648" y="5553736"/>
                  <a:pt x="9885031" y="5549351"/>
                  <a:pt x="9890432" y="5549351"/>
                </a:cubicBezTo>
                <a:close/>
                <a:moveTo>
                  <a:pt x="9649203" y="5549351"/>
                </a:moveTo>
                <a:cubicBezTo>
                  <a:pt x="9654540" y="5549351"/>
                  <a:pt x="9658923" y="5553673"/>
                  <a:pt x="9658923" y="5559075"/>
                </a:cubicBezTo>
                <a:cubicBezTo>
                  <a:pt x="9658923" y="5564477"/>
                  <a:pt x="9654540" y="5568862"/>
                  <a:pt x="9649203" y="5568862"/>
                </a:cubicBezTo>
                <a:cubicBezTo>
                  <a:pt x="9643866" y="5568862"/>
                  <a:pt x="9639483" y="5564413"/>
                  <a:pt x="9639483" y="5559075"/>
                </a:cubicBezTo>
                <a:cubicBezTo>
                  <a:pt x="9639483" y="5553736"/>
                  <a:pt x="9643803" y="5549351"/>
                  <a:pt x="9649203" y="5549351"/>
                </a:cubicBezTo>
                <a:close/>
                <a:moveTo>
                  <a:pt x="9417695" y="5549351"/>
                </a:moveTo>
                <a:cubicBezTo>
                  <a:pt x="9423031" y="5549351"/>
                  <a:pt x="9427416" y="5553673"/>
                  <a:pt x="9427416" y="5559075"/>
                </a:cubicBezTo>
                <a:cubicBezTo>
                  <a:pt x="9427416" y="5564477"/>
                  <a:pt x="9423095" y="5568862"/>
                  <a:pt x="9417695" y="5568862"/>
                </a:cubicBezTo>
                <a:cubicBezTo>
                  <a:pt x="9412295" y="5568862"/>
                  <a:pt x="9407911" y="5564413"/>
                  <a:pt x="9407911" y="5559075"/>
                </a:cubicBezTo>
                <a:cubicBezTo>
                  <a:pt x="9407911" y="5553736"/>
                  <a:pt x="9412295" y="5549351"/>
                  <a:pt x="9417695" y="5549351"/>
                </a:cubicBezTo>
                <a:close/>
                <a:moveTo>
                  <a:pt x="9176467" y="5549351"/>
                </a:moveTo>
                <a:cubicBezTo>
                  <a:pt x="9181803" y="5549351"/>
                  <a:pt x="9186187" y="5553673"/>
                  <a:pt x="9186187" y="5559075"/>
                </a:cubicBezTo>
                <a:cubicBezTo>
                  <a:pt x="9186187" y="5564477"/>
                  <a:pt x="9181867" y="5568862"/>
                  <a:pt x="9176467" y="5568862"/>
                </a:cubicBezTo>
                <a:cubicBezTo>
                  <a:pt x="9171066" y="5568862"/>
                  <a:pt x="9166683" y="5564413"/>
                  <a:pt x="9166683" y="5559075"/>
                </a:cubicBezTo>
                <a:cubicBezTo>
                  <a:pt x="9166683" y="5553736"/>
                  <a:pt x="9171066" y="5549351"/>
                  <a:pt x="9176467" y="5549351"/>
                </a:cubicBezTo>
                <a:close/>
                <a:moveTo>
                  <a:pt x="8935237" y="5549351"/>
                </a:moveTo>
                <a:cubicBezTo>
                  <a:pt x="8940574" y="5549351"/>
                  <a:pt x="8944958" y="5553673"/>
                  <a:pt x="8944958" y="5559075"/>
                </a:cubicBezTo>
                <a:cubicBezTo>
                  <a:pt x="8944958" y="5564477"/>
                  <a:pt x="8940638" y="5568862"/>
                  <a:pt x="8935237" y="5568862"/>
                </a:cubicBezTo>
                <a:cubicBezTo>
                  <a:pt x="8929837" y="5568862"/>
                  <a:pt x="8925454" y="5564413"/>
                  <a:pt x="8925454" y="5559075"/>
                </a:cubicBezTo>
                <a:cubicBezTo>
                  <a:pt x="8925454" y="5553736"/>
                  <a:pt x="8929837" y="5549351"/>
                  <a:pt x="8935237" y="5549351"/>
                </a:cubicBezTo>
                <a:close/>
                <a:moveTo>
                  <a:pt x="8694009" y="5549351"/>
                </a:moveTo>
                <a:cubicBezTo>
                  <a:pt x="8699346" y="5549351"/>
                  <a:pt x="8703730" y="5553673"/>
                  <a:pt x="8703730" y="5559075"/>
                </a:cubicBezTo>
                <a:cubicBezTo>
                  <a:pt x="8703730" y="5564477"/>
                  <a:pt x="8699346" y="5568862"/>
                  <a:pt x="8694009" y="5568862"/>
                </a:cubicBezTo>
                <a:cubicBezTo>
                  <a:pt x="8688673" y="5568862"/>
                  <a:pt x="8684289" y="5564413"/>
                  <a:pt x="8684289" y="5559075"/>
                </a:cubicBezTo>
                <a:cubicBezTo>
                  <a:pt x="8684289" y="5553736"/>
                  <a:pt x="8688609" y="5549351"/>
                  <a:pt x="8694009" y="5549351"/>
                </a:cubicBezTo>
                <a:close/>
                <a:moveTo>
                  <a:pt x="8452781" y="5549351"/>
                </a:moveTo>
                <a:cubicBezTo>
                  <a:pt x="8458181" y="5549351"/>
                  <a:pt x="8462566" y="5553673"/>
                  <a:pt x="8462566" y="5559075"/>
                </a:cubicBezTo>
                <a:cubicBezTo>
                  <a:pt x="8462566" y="5564477"/>
                  <a:pt x="8458118" y="5568862"/>
                  <a:pt x="8452781" y="5568862"/>
                </a:cubicBezTo>
                <a:cubicBezTo>
                  <a:pt x="8447445" y="5568862"/>
                  <a:pt x="8443061" y="5564413"/>
                  <a:pt x="8443061" y="5559075"/>
                </a:cubicBezTo>
                <a:cubicBezTo>
                  <a:pt x="8443061" y="5553736"/>
                  <a:pt x="8447381" y="5549351"/>
                  <a:pt x="8452781" y="5549351"/>
                </a:cubicBezTo>
                <a:close/>
                <a:moveTo>
                  <a:pt x="8211553" y="5549351"/>
                </a:moveTo>
                <a:cubicBezTo>
                  <a:pt x="8216889" y="5549351"/>
                  <a:pt x="8221273" y="5553673"/>
                  <a:pt x="8221273" y="5559075"/>
                </a:cubicBezTo>
                <a:cubicBezTo>
                  <a:pt x="8221273" y="5564477"/>
                  <a:pt x="8216953" y="5568862"/>
                  <a:pt x="8211553" y="5568862"/>
                </a:cubicBezTo>
                <a:cubicBezTo>
                  <a:pt x="8206152" y="5568862"/>
                  <a:pt x="8201769" y="5564413"/>
                  <a:pt x="8201769" y="5559075"/>
                </a:cubicBezTo>
                <a:cubicBezTo>
                  <a:pt x="8201769" y="5553736"/>
                  <a:pt x="8206152" y="5549351"/>
                  <a:pt x="8211553" y="5549351"/>
                </a:cubicBezTo>
                <a:close/>
                <a:moveTo>
                  <a:pt x="7970260" y="5549351"/>
                </a:moveTo>
                <a:cubicBezTo>
                  <a:pt x="7975661" y="5549351"/>
                  <a:pt x="7980044" y="5553673"/>
                  <a:pt x="7980044" y="5559075"/>
                </a:cubicBezTo>
                <a:cubicBezTo>
                  <a:pt x="7980044" y="5564477"/>
                  <a:pt x="7975661" y="5568862"/>
                  <a:pt x="7970260" y="5568862"/>
                </a:cubicBezTo>
                <a:cubicBezTo>
                  <a:pt x="7964860" y="5568862"/>
                  <a:pt x="7960477" y="5564413"/>
                  <a:pt x="7960477" y="5559075"/>
                </a:cubicBezTo>
                <a:cubicBezTo>
                  <a:pt x="7960477" y="5553736"/>
                  <a:pt x="7964860" y="5549351"/>
                  <a:pt x="7970260" y="5549351"/>
                </a:cubicBezTo>
                <a:close/>
                <a:moveTo>
                  <a:pt x="7729032" y="5549351"/>
                </a:moveTo>
                <a:cubicBezTo>
                  <a:pt x="7734369" y="5549351"/>
                  <a:pt x="7738753" y="5553673"/>
                  <a:pt x="7738753" y="5559075"/>
                </a:cubicBezTo>
                <a:cubicBezTo>
                  <a:pt x="7738753" y="5564477"/>
                  <a:pt x="7734432" y="5568862"/>
                  <a:pt x="7729032" y="5568862"/>
                </a:cubicBezTo>
                <a:cubicBezTo>
                  <a:pt x="7723632" y="5568862"/>
                  <a:pt x="7719249" y="5564413"/>
                  <a:pt x="7719249" y="5559075"/>
                </a:cubicBezTo>
                <a:cubicBezTo>
                  <a:pt x="7719249" y="5553736"/>
                  <a:pt x="7723632" y="5549351"/>
                  <a:pt x="7729032" y="5549351"/>
                </a:cubicBezTo>
                <a:close/>
                <a:moveTo>
                  <a:pt x="7487803" y="5549351"/>
                </a:moveTo>
                <a:cubicBezTo>
                  <a:pt x="7493139" y="5549351"/>
                  <a:pt x="7497524" y="5553673"/>
                  <a:pt x="7497524" y="5559075"/>
                </a:cubicBezTo>
                <a:cubicBezTo>
                  <a:pt x="7497524" y="5564477"/>
                  <a:pt x="7493203" y="5568862"/>
                  <a:pt x="7487803" y="5568862"/>
                </a:cubicBezTo>
                <a:cubicBezTo>
                  <a:pt x="7482403" y="5568862"/>
                  <a:pt x="7478019" y="5564413"/>
                  <a:pt x="7478019" y="5559075"/>
                </a:cubicBezTo>
                <a:cubicBezTo>
                  <a:pt x="7478019" y="5553736"/>
                  <a:pt x="7482403" y="5549351"/>
                  <a:pt x="7487803" y="5549351"/>
                </a:cubicBezTo>
                <a:close/>
                <a:moveTo>
                  <a:pt x="7246575" y="5549351"/>
                </a:moveTo>
                <a:cubicBezTo>
                  <a:pt x="7251975" y="5549351"/>
                  <a:pt x="7256359" y="5553673"/>
                  <a:pt x="7256359" y="5559075"/>
                </a:cubicBezTo>
                <a:cubicBezTo>
                  <a:pt x="7256359" y="5564477"/>
                  <a:pt x="7251912" y="5568862"/>
                  <a:pt x="7246575" y="5568862"/>
                </a:cubicBezTo>
                <a:cubicBezTo>
                  <a:pt x="7241238" y="5568862"/>
                  <a:pt x="7236855" y="5564413"/>
                  <a:pt x="7236855" y="5559075"/>
                </a:cubicBezTo>
                <a:cubicBezTo>
                  <a:pt x="7236855" y="5553736"/>
                  <a:pt x="7241175" y="5549351"/>
                  <a:pt x="7246575" y="5549351"/>
                </a:cubicBezTo>
                <a:close/>
                <a:moveTo>
                  <a:pt x="7005346" y="5549351"/>
                </a:moveTo>
                <a:cubicBezTo>
                  <a:pt x="7010746" y="5549351"/>
                  <a:pt x="7015130" y="5553673"/>
                  <a:pt x="7015130" y="5559075"/>
                </a:cubicBezTo>
                <a:cubicBezTo>
                  <a:pt x="7015130" y="5564477"/>
                  <a:pt x="7010683" y="5568862"/>
                  <a:pt x="7005346" y="5568862"/>
                </a:cubicBezTo>
                <a:cubicBezTo>
                  <a:pt x="7000009" y="5568862"/>
                  <a:pt x="6995626" y="5564413"/>
                  <a:pt x="6995626" y="5559075"/>
                </a:cubicBezTo>
                <a:cubicBezTo>
                  <a:pt x="6995626" y="5553736"/>
                  <a:pt x="6999946" y="5549351"/>
                  <a:pt x="7005346" y="5549351"/>
                </a:cubicBezTo>
                <a:close/>
                <a:moveTo>
                  <a:pt x="6764118" y="5549351"/>
                </a:moveTo>
                <a:cubicBezTo>
                  <a:pt x="6769518" y="5549351"/>
                  <a:pt x="6773902" y="5553673"/>
                  <a:pt x="6773902" y="5559075"/>
                </a:cubicBezTo>
                <a:cubicBezTo>
                  <a:pt x="6773902" y="5564477"/>
                  <a:pt x="6769518" y="5568862"/>
                  <a:pt x="6764118" y="5568862"/>
                </a:cubicBezTo>
                <a:cubicBezTo>
                  <a:pt x="6758718" y="5568862"/>
                  <a:pt x="6754335" y="5564413"/>
                  <a:pt x="6754335" y="5559075"/>
                </a:cubicBezTo>
                <a:cubicBezTo>
                  <a:pt x="6754335" y="5553736"/>
                  <a:pt x="6758718" y="5549351"/>
                  <a:pt x="6764118" y="5549351"/>
                </a:cubicBezTo>
                <a:close/>
                <a:moveTo>
                  <a:pt x="6522889" y="5549351"/>
                </a:moveTo>
                <a:cubicBezTo>
                  <a:pt x="6528225" y="5549351"/>
                  <a:pt x="6532610" y="5553673"/>
                  <a:pt x="6532610" y="5559075"/>
                </a:cubicBezTo>
                <a:cubicBezTo>
                  <a:pt x="6532610" y="5564477"/>
                  <a:pt x="6528289" y="5568862"/>
                  <a:pt x="6522889" y="5568862"/>
                </a:cubicBezTo>
                <a:cubicBezTo>
                  <a:pt x="6517489" y="5568862"/>
                  <a:pt x="6513105" y="5564413"/>
                  <a:pt x="6513105" y="5559075"/>
                </a:cubicBezTo>
                <a:cubicBezTo>
                  <a:pt x="6513105" y="5553736"/>
                  <a:pt x="6517489" y="5549351"/>
                  <a:pt x="6522889" y="5549351"/>
                </a:cubicBezTo>
                <a:close/>
                <a:moveTo>
                  <a:pt x="6281661" y="5549351"/>
                </a:moveTo>
                <a:cubicBezTo>
                  <a:pt x="6286997" y="5549351"/>
                  <a:pt x="6291381" y="5553673"/>
                  <a:pt x="6291381" y="5559075"/>
                </a:cubicBezTo>
                <a:cubicBezTo>
                  <a:pt x="6291381" y="5564477"/>
                  <a:pt x="6287061" y="5568862"/>
                  <a:pt x="6281661" y="5568862"/>
                </a:cubicBezTo>
                <a:cubicBezTo>
                  <a:pt x="6276261" y="5568862"/>
                  <a:pt x="6271877" y="5564413"/>
                  <a:pt x="6271877" y="5559075"/>
                </a:cubicBezTo>
                <a:cubicBezTo>
                  <a:pt x="6271877" y="5553736"/>
                  <a:pt x="6276261" y="5549351"/>
                  <a:pt x="6281661" y="5549351"/>
                </a:cubicBezTo>
                <a:close/>
                <a:moveTo>
                  <a:pt x="6040432" y="5549351"/>
                </a:moveTo>
                <a:cubicBezTo>
                  <a:pt x="6045832" y="5549351"/>
                  <a:pt x="6050216" y="5553673"/>
                  <a:pt x="6050216" y="5559075"/>
                </a:cubicBezTo>
                <a:cubicBezTo>
                  <a:pt x="6050216" y="5564477"/>
                  <a:pt x="6045769" y="5568862"/>
                  <a:pt x="6040432" y="5568862"/>
                </a:cubicBezTo>
                <a:cubicBezTo>
                  <a:pt x="6035095" y="5568862"/>
                  <a:pt x="6030712" y="5564413"/>
                  <a:pt x="6030712" y="5559075"/>
                </a:cubicBezTo>
                <a:cubicBezTo>
                  <a:pt x="6030712" y="5553736"/>
                  <a:pt x="6035032" y="5549351"/>
                  <a:pt x="6040432" y="5549351"/>
                </a:cubicBezTo>
                <a:close/>
                <a:moveTo>
                  <a:pt x="5799205" y="5549351"/>
                </a:moveTo>
                <a:cubicBezTo>
                  <a:pt x="5804606" y="5549351"/>
                  <a:pt x="5808989" y="5553673"/>
                  <a:pt x="5808989" y="5559075"/>
                </a:cubicBezTo>
                <a:cubicBezTo>
                  <a:pt x="5808989" y="5564477"/>
                  <a:pt x="5804542" y="5568862"/>
                  <a:pt x="5799205" y="5568862"/>
                </a:cubicBezTo>
                <a:cubicBezTo>
                  <a:pt x="5793870" y="5568862"/>
                  <a:pt x="5789486" y="5564413"/>
                  <a:pt x="5789486" y="5559075"/>
                </a:cubicBezTo>
                <a:cubicBezTo>
                  <a:pt x="5789486" y="5553736"/>
                  <a:pt x="5793806" y="5549351"/>
                  <a:pt x="5799205" y="5549351"/>
                </a:cubicBezTo>
                <a:close/>
                <a:moveTo>
                  <a:pt x="5557992" y="5549351"/>
                </a:moveTo>
                <a:cubicBezTo>
                  <a:pt x="5563392" y="5549351"/>
                  <a:pt x="5567774" y="5553673"/>
                  <a:pt x="5567774" y="5559075"/>
                </a:cubicBezTo>
                <a:cubicBezTo>
                  <a:pt x="5567774" y="5564477"/>
                  <a:pt x="5563392" y="5568862"/>
                  <a:pt x="5557992" y="5568862"/>
                </a:cubicBezTo>
                <a:cubicBezTo>
                  <a:pt x="5552592" y="5568862"/>
                  <a:pt x="5548208" y="5564413"/>
                  <a:pt x="5548208" y="5559075"/>
                </a:cubicBezTo>
                <a:cubicBezTo>
                  <a:pt x="5548208" y="5553736"/>
                  <a:pt x="5552592" y="5549351"/>
                  <a:pt x="5557992" y="5549351"/>
                </a:cubicBezTo>
                <a:close/>
                <a:moveTo>
                  <a:pt x="5316710" y="5549351"/>
                </a:moveTo>
                <a:cubicBezTo>
                  <a:pt x="5322044" y="5549351"/>
                  <a:pt x="5326432" y="5553673"/>
                  <a:pt x="5326432" y="5559075"/>
                </a:cubicBezTo>
                <a:cubicBezTo>
                  <a:pt x="5326432" y="5564477"/>
                  <a:pt x="5322105" y="5568862"/>
                  <a:pt x="5316710" y="5568862"/>
                </a:cubicBezTo>
                <a:cubicBezTo>
                  <a:pt x="5311316" y="5568862"/>
                  <a:pt x="5306926" y="5564413"/>
                  <a:pt x="5306926" y="5559075"/>
                </a:cubicBezTo>
                <a:cubicBezTo>
                  <a:pt x="5306926" y="5553736"/>
                  <a:pt x="5311316" y="5549351"/>
                  <a:pt x="5316710" y="5549351"/>
                </a:cubicBezTo>
                <a:close/>
                <a:moveTo>
                  <a:pt x="5075486" y="5549351"/>
                </a:moveTo>
                <a:cubicBezTo>
                  <a:pt x="5080820" y="5549351"/>
                  <a:pt x="5085202" y="5553673"/>
                  <a:pt x="5085202" y="5559075"/>
                </a:cubicBezTo>
                <a:cubicBezTo>
                  <a:pt x="5085202" y="5564477"/>
                  <a:pt x="5080885" y="5568862"/>
                  <a:pt x="5075486" y="5568862"/>
                </a:cubicBezTo>
                <a:cubicBezTo>
                  <a:pt x="5070087" y="5568862"/>
                  <a:pt x="5065705" y="5564413"/>
                  <a:pt x="5065705" y="5559075"/>
                </a:cubicBezTo>
                <a:cubicBezTo>
                  <a:pt x="5065705" y="5553736"/>
                  <a:pt x="5070087" y="5549351"/>
                  <a:pt x="5075486" y="5549351"/>
                </a:cubicBezTo>
                <a:close/>
                <a:moveTo>
                  <a:pt x="4834252" y="5549351"/>
                </a:moveTo>
                <a:cubicBezTo>
                  <a:pt x="4839658" y="5549351"/>
                  <a:pt x="4844040" y="5553673"/>
                  <a:pt x="4844040" y="5559075"/>
                </a:cubicBezTo>
                <a:cubicBezTo>
                  <a:pt x="4844040" y="5564477"/>
                  <a:pt x="4839595" y="5568862"/>
                  <a:pt x="4834252" y="5568862"/>
                </a:cubicBezTo>
                <a:cubicBezTo>
                  <a:pt x="4828917" y="5568862"/>
                  <a:pt x="4824534" y="5564413"/>
                  <a:pt x="4824534" y="5559075"/>
                </a:cubicBezTo>
                <a:cubicBezTo>
                  <a:pt x="4824534" y="5553736"/>
                  <a:pt x="4828853" y="5549351"/>
                  <a:pt x="4834252" y="5549351"/>
                </a:cubicBezTo>
                <a:close/>
                <a:moveTo>
                  <a:pt x="4593019" y="5549351"/>
                </a:moveTo>
                <a:cubicBezTo>
                  <a:pt x="4598416" y="5549351"/>
                  <a:pt x="4602795" y="5553673"/>
                  <a:pt x="4602795" y="5559075"/>
                </a:cubicBezTo>
                <a:cubicBezTo>
                  <a:pt x="4602795" y="5564477"/>
                  <a:pt x="4598353" y="5568862"/>
                  <a:pt x="4593019" y="5568862"/>
                </a:cubicBezTo>
                <a:cubicBezTo>
                  <a:pt x="4587686" y="5568862"/>
                  <a:pt x="4583304" y="5564413"/>
                  <a:pt x="4583304" y="5559075"/>
                </a:cubicBezTo>
                <a:cubicBezTo>
                  <a:pt x="4583304" y="5553736"/>
                  <a:pt x="4587622" y="5549351"/>
                  <a:pt x="4593019" y="5549351"/>
                </a:cubicBezTo>
                <a:close/>
                <a:moveTo>
                  <a:pt x="4351806" y="5549351"/>
                </a:moveTo>
                <a:cubicBezTo>
                  <a:pt x="4357195" y="5549351"/>
                  <a:pt x="4361580" y="5553673"/>
                  <a:pt x="4361580" y="5559075"/>
                </a:cubicBezTo>
                <a:cubicBezTo>
                  <a:pt x="4361580" y="5564477"/>
                  <a:pt x="4357195" y="5568862"/>
                  <a:pt x="4351806" y="5568862"/>
                </a:cubicBezTo>
                <a:cubicBezTo>
                  <a:pt x="4346397" y="5568862"/>
                  <a:pt x="4342006" y="5564413"/>
                  <a:pt x="4342006" y="5559075"/>
                </a:cubicBezTo>
                <a:cubicBezTo>
                  <a:pt x="4342006" y="5553736"/>
                  <a:pt x="4346397" y="5549351"/>
                  <a:pt x="4351806" y="5549351"/>
                </a:cubicBezTo>
                <a:close/>
                <a:moveTo>
                  <a:pt x="4110583" y="5549351"/>
                </a:moveTo>
                <a:cubicBezTo>
                  <a:pt x="4115986" y="5549351"/>
                  <a:pt x="4120362" y="5553673"/>
                  <a:pt x="4120362" y="5559075"/>
                </a:cubicBezTo>
                <a:cubicBezTo>
                  <a:pt x="4120362" y="5564477"/>
                  <a:pt x="4115986" y="5568862"/>
                  <a:pt x="4110583" y="5568862"/>
                </a:cubicBezTo>
                <a:cubicBezTo>
                  <a:pt x="4105180" y="5568862"/>
                  <a:pt x="4100801" y="5564413"/>
                  <a:pt x="4100801" y="5559075"/>
                </a:cubicBezTo>
                <a:cubicBezTo>
                  <a:pt x="4100801" y="5553736"/>
                  <a:pt x="4105180" y="5549351"/>
                  <a:pt x="4110583" y="5549351"/>
                </a:cubicBezTo>
                <a:close/>
                <a:moveTo>
                  <a:pt x="3869431" y="5549351"/>
                </a:moveTo>
                <a:cubicBezTo>
                  <a:pt x="3874765" y="5549351"/>
                  <a:pt x="3879151" y="5553673"/>
                  <a:pt x="3879151" y="5559075"/>
                </a:cubicBezTo>
                <a:cubicBezTo>
                  <a:pt x="3879151" y="5564477"/>
                  <a:pt x="3874830" y="5568862"/>
                  <a:pt x="3869431" y="5568862"/>
                </a:cubicBezTo>
                <a:cubicBezTo>
                  <a:pt x="3864032" y="5568862"/>
                  <a:pt x="3859648" y="5564413"/>
                  <a:pt x="3859648" y="5559075"/>
                </a:cubicBezTo>
                <a:cubicBezTo>
                  <a:pt x="3859648" y="5553736"/>
                  <a:pt x="3864032" y="5549351"/>
                  <a:pt x="3869431" y="5549351"/>
                </a:cubicBezTo>
                <a:close/>
                <a:moveTo>
                  <a:pt x="3628215" y="5549351"/>
                </a:moveTo>
                <a:cubicBezTo>
                  <a:pt x="3633533" y="5549351"/>
                  <a:pt x="3637936" y="5553673"/>
                  <a:pt x="3637936" y="5559075"/>
                </a:cubicBezTo>
                <a:cubicBezTo>
                  <a:pt x="3637936" y="5564477"/>
                  <a:pt x="3633597" y="5568862"/>
                  <a:pt x="3628215" y="5568862"/>
                </a:cubicBezTo>
                <a:cubicBezTo>
                  <a:pt x="3622815" y="5568862"/>
                  <a:pt x="3618433" y="5564413"/>
                  <a:pt x="3618433" y="5559075"/>
                </a:cubicBezTo>
                <a:cubicBezTo>
                  <a:pt x="3618433" y="5553736"/>
                  <a:pt x="3622815" y="5549351"/>
                  <a:pt x="3628215" y="5549351"/>
                </a:cubicBezTo>
                <a:close/>
                <a:moveTo>
                  <a:pt x="3386959" y="5549351"/>
                </a:moveTo>
                <a:cubicBezTo>
                  <a:pt x="3392360" y="5549351"/>
                  <a:pt x="3396745" y="5553673"/>
                  <a:pt x="3396745" y="5559075"/>
                </a:cubicBezTo>
                <a:cubicBezTo>
                  <a:pt x="3396745" y="5564477"/>
                  <a:pt x="3392297" y="5568862"/>
                  <a:pt x="3386959" y="5568862"/>
                </a:cubicBezTo>
                <a:cubicBezTo>
                  <a:pt x="3381622" y="5568862"/>
                  <a:pt x="3377237" y="5564413"/>
                  <a:pt x="3377237" y="5559075"/>
                </a:cubicBezTo>
                <a:cubicBezTo>
                  <a:pt x="3377237" y="5553736"/>
                  <a:pt x="3381558" y="5549351"/>
                  <a:pt x="3386959" y="5549351"/>
                </a:cubicBezTo>
                <a:close/>
                <a:moveTo>
                  <a:pt x="3145752" y="5549351"/>
                </a:moveTo>
                <a:cubicBezTo>
                  <a:pt x="3151151" y="5549351"/>
                  <a:pt x="3155534" y="5553673"/>
                  <a:pt x="3155534" y="5559075"/>
                </a:cubicBezTo>
                <a:cubicBezTo>
                  <a:pt x="3155534" y="5564477"/>
                  <a:pt x="3151088" y="5568862"/>
                  <a:pt x="3145752" y="5568862"/>
                </a:cubicBezTo>
                <a:cubicBezTo>
                  <a:pt x="3140417" y="5568862"/>
                  <a:pt x="3136034" y="5564413"/>
                  <a:pt x="3136034" y="5559075"/>
                </a:cubicBezTo>
                <a:cubicBezTo>
                  <a:pt x="3136034" y="5553736"/>
                  <a:pt x="3140353" y="5549351"/>
                  <a:pt x="3145752" y="5549351"/>
                </a:cubicBezTo>
                <a:close/>
                <a:moveTo>
                  <a:pt x="2904575" y="5549351"/>
                </a:moveTo>
                <a:cubicBezTo>
                  <a:pt x="2909974" y="5549351"/>
                  <a:pt x="2914357" y="5553673"/>
                  <a:pt x="2914357" y="5559075"/>
                </a:cubicBezTo>
                <a:cubicBezTo>
                  <a:pt x="2914357" y="5564477"/>
                  <a:pt x="2909974" y="5568862"/>
                  <a:pt x="2904575" y="5568862"/>
                </a:cubicBezTo>
                <a:cubicBezTo>
                  <a:pt x="2899176" y="5568862"/>
                  <a:pt x="2894793" y="5564413"/>
                  <a:pt x="2894793" y="5559075"/>
                </a:cubicBezTo>
                <a:cubicBezTo>
                  <a:pt x="2894793" y="5553736"/>
                  <a:pt x="2899176" y="5549351"/>
                  <a:pt x="2904575" y="5549351"/>
                </a:cubicBezTo>
                <a:close/>
                <a:moveTo>
                  <a:pt x="2663275" y="5549351"/>
                </a:moveTo>
                <a:cubicBezTo>
                  <a:pt x="2668613" y="5549351"/>
                  <a:pt x="2673000" y="5553673"/>
                  <a:pt x="2673000" y="5559075"/>
                </a:cubicBezTo>
                <a:cubicBezTo>
                  <a:pt x="2673000" y="5564477"/>
                  <a:pt x="2668677" y="5568862"/>
                  <a:pt x="2663275" y="5568862"/>
                </a:cubicBezTo>
                <a:cubicBezTo>
                  <a:pt x="2657878" y="5568862"/>
                  <a:pt x="2653493" y="5564413"/>
                  <a:pt x="2653493" y="5559075"/>
                </a:cubicBezTo>
                <a:cubicBezTo>
                  <a:pt x="2653493" y="5553736"/>
                  <a:pt x="2657878" y="5549351"/>
                  <a:pt x="2663275" y="5549351"/>
                </a:cubicBezTo>
                <a:close/>
                <a:moveTo>
                  <a:pt x="2422039" y="5549351"/>
                </a:moveTo>
                <a:cubicBezTo>
                  <a:pt x="2427373" y="5549351"/>
                  <a:pt x="2431755" y="5553673"/>
                  <a:pt x="2431755" y="5559075"/>
                </a:cubicBezTo>
                <a:cubicBezTo>
                  <a:pt x="2431755" y="5564477"/>
                  <a:pt x="2427437" y="5568862"/>
                  <a:pt x="2422039" y="5568862"/>
                </a:cubicBezTo>
                <a:cubicBezTo>
                  <a:pt x="2416642" y="5568862"/>
                  <a:pt x="2412259" y="5564413"/>
                  <a:pt x="2412259" y="5559075"/>
                </a:cubicBezTo>
                <a:cubicBezTo>
                  <a:pt x="2412259" y="5553736"/>
                  <a:pt x="2416642" y="5549351"/>
                  <a:pt x="2422039" y="5549351"/>
                </a:cubicBezTo>
                <a:close/>
                <a:moveTo>
                  <a:pt x="2180796" y="5549351"/>
                </a:moveTo>
                <a:cubicBezTo>
                  <a:pt x="2186202" y="5549351"/>
                  <a:pt x="2190581" y="5553673"/>
                  <a:pt x="2190581" y="5559075"/>
                </a:cubicBezTo>
                <a:cubicBezTo>
                  <a:pt x="2190581" y="5564477"/>
                  <a:pt x="2186136" y="5568862"/>
                  <a:pt x="2180796" y="5568862"/>
                </a:cubicBezTo>
                <a:cubicBezTo>
                  <a:pt x="2175475" y="5568862"/>
                  <a:pt x="2171087" y="5564413"/>
                  <a:pt x="2171087" y="5559075"/>
                </a:cubicBezTo>
                <a:cubicBezTo>
                  <a:pt x="2171087" y="5553736"/>
                  <a:pt x="2175412" y="5549351"/>
                  <a:pt x="2180796" y="5549351"/>
                </a:cubicBezTo>
                <a:close/>
                <a:moveTo>
                  <a:pt x="1939584" y="5549351"/>
                </a:moveTo>
                <a:cubicBezTo>
                  <a:pt x="1944983" y="5549351"/>
                  <a:pt x="1949367" y="5553673"/>
                  <a:pt x="1949367" y="5559075"/>
                </a:cubicBezTo>
                <a:cubicBezTo>
                  <a:pt x="1949367" y="5564477"/>
                  <a:pt x="1944920" y="5568862"/>
                  <a:pt x="1939584" y="5568862"/>
                </a:cubicBezTo>
                <a:cubicBezTo>
                  <a:pt x="1934247" y="5568862"/>
                  <a:pt x="1929862" y="5564413"/>
                  <a:pt x="1929862" y="5559075"/>
                </a:cubicBezTo>
                <a:cubicBezTo>
                  <a:pt x="1929862" y="5553736"/>
                  <a:pt x="1934184" y="5549351"/>
                  <a:pt x="1939584" y="5549351"/>
                </a:cubicBezTo>
                <a:close/>
                <a:moveTo>
                  <a:pt x="1698333" y="5549351"/>
                </a:moveTo>
                <a:cubicBezTo>
                  <a:pt x="1703734" y="5549351"/>
                  <a:pt x="1708119" y="5553673"/>
                  <a:pt x="1708119" y="5559075"/>
                </a:cubicBezTo>
                <a:cubicBezTo>
                  <a:pt x="1708119" y="5564477"/>
                  <a:pt x="1703734" y="5568862"/>
                  <a:pt x="1698333" y="5568862"/>
                </a:cubicBezTo>
                <a:cubicBezTo>
                  <a:pt x="1692932" y="5568862"/>
                  <a:pt x="1688548" y="5564413"/>
                  <a:pt x="1688548" y="5559075"/>
                </a:cubicBezTo>
                <a:cubicBezTo>
                  <a:pt x="1688548" y="5553736"/>
                  <a:pt x="1692932" y="5549351"/>
                  <a:pt x="1698333" y="5549351"/>
                </a:cubicBezTo>
                <a:close/>
                <a:moveTo>
                  <a:pt x="1457108" y="5549351"/>
                </a:moveTo>
                <a:cubicBezTo>
                  <a:pt x="1462444" y="5549351"/>
                  <a:pt x="1466829" y="5553673"/>
                  <a:pt x="1466829" y="5559075"/>
                </a:cubicBezTo>
                <a:cubicBezTo>
                  <a:pt x="1466829" y="5564477"/>
                  <a:pt x="1462508" y="5568862"/>
                  <a:pt x="1457108" y="5568862"/>
                </a:cubicBezTo>
                <a:cubicBezTo>
                  <a:pt x="1451708" y="5568862"/>
                  <a:pt x="1447324" y="5564413"/>
                  <a:pt x="1447324" y="5559075"/>
                </a:cubicBezTo>
                <a:cubicBezTo>
                  <a:pt x="1447324" y="5553736"/>
                  <a:pt x="1451708" y="5549351"/>
                  <a:pt x="1457108" y="5549351"/>
                </a:cubicBezTo>
                <a:close/>
                <a:moveTo>
                  <a:pt x="1215887" y="5549351"/>
                </a:moveTo>
                <a:cubicBezTo>
                  <a:pt x="1221287" y="5549351"/>
                  <a:pt x="1225671" y="5553673"/>
                  <a:pt x="1225671" y="5559075"/>
                </a:cubicBezTo>
                <a:cubicBezTo>
                  <a:pt x="1225671" y="5564477"/>
                  <a:pt x="1221224" y="5568862"/>
                  <a:pt x="1215887" y="5568862"/>
                </a:cubicBezTo>
                <a:cubicBezTo>
                  <a:pt x="1210551" y="5568862"/>
                  <a:pt x="1206167" y="5564413"/>
                  <a:pt x="1206167" y="5559075"/>
                </a:cubicBezTo>
                <a:cubicBezTo>
                  <a:pt x="1206167" y="5553736"/>
                  <a:pt x="1210487" y="5549351"/>
                  <a:pt x="1215887" y="5549351"/>
                </a:cubicBezTo>
                <a:close/>
                <a:moveTo>
                  <a:pt x="974667" y="5549351"/>
                </a:moveTo>
                <a:cubicBezTo>
                  <a:pt x="980067" y="5549351"/>
                  <a:pt x="984451" y="5553673"/>
                  <a:pt x="984451" y="5559075"/>
                </a:cubicBezTo>
                <a:cubicBezTo>
                  <a:pt x="984451" y="5564477"/>
                  <a:pt x="980004" y="5568862"/>
                  <a:pt x="974667" y="5568862"/>
                </a:cubicBezTo>
                <a:cubicBezTo>
                  <a:pt x="969331" y="5568862"/>
                  <a:pt x="964947" y="5564413"/>
                  <a:pt x="964947" y="5559075"/>
                </a:cubicBezTo>
                <a:cubicBezTo>
                  <a:pt x="964947" y="5553736"/>
                  <a:pt x="969267" y="5549351"/>
                  <a:pt x="974667" y="5549351"/>
                </a:cubicBezTo>
                <a:close/>
                <a:moveTo>
                  <a:pt x="733447" y="5549351"/>
                </a:moveTo>
                <a:cubicBezTo>
                  <a:pt x="738783" y="5549351"/>
                  <a:pt x="743167" y="5553673"/>
                  <a:pt x="743167" y="5559075"/>
                </a:cubicBezTo>
                <a:cubicBezTo>
                  <a:pt x="743167" y="5564477"/>
                  <a:pt x="738847" y="5568862"/>
                  <a:pt x="733447" y="5568862"/>
                </a:cubicBezTo>
                <a:cubicBezTo>
                  <a:pt x="728047" y="5568862"/>
                  <a:pt x="723663" y="5564413"/>
                  <a:pt x="723663" y="5559075"/>
                </a:cubicBezTo>
                <a:cubicBezTo>
                  <a:pt x="723663" y="5553736"/>
                  <a:pt x="728047" y="5549351"/>
                  <a:pt x="733447" y="5549351"/>
                </a:cubicBezTo>
                <a:close/>
                <a:moveTo>
                  <a:pt x="492226" y="5549351"/>
                </a:moveTo>
                <a:cubicBezTo>
                  <a:pt x="497562" y="5549351"/>
                  <a:pt x="501946" y="5553673"/>
                  <a:pt x="501946" y="5559075"/>
                </a:cubicBezTo>
                <a:cubicBezTo>
                  <a:pt x="501946" y="5564477"/>
                  <a:pt x="497626" y="5568862"/>
                  <a:pt x="492226" y="5568862"/>
                </a:cubicBezTo>
                <a:cubicBezTo>
                  <a:pt x="486826" y="5568862"/>
                  <a:pt x="482442" y="5564413"/>
                  <a:pt x="482442" y="5559075"/>
                </a:cubicBezTo>
                <a:cubicBezTo>
                  <a:pt x="482442" y="5553736"/>
                  <a:pt x="486826" y="5549351"/>
                  <a:pt x="492226" y="5549351"/>
                </a:cubicBezTo>
                <a:close/>
                <a:moveTo>
                  <a:pt x="251007" y="5549351"/>
                </a:moveTo>
                <a:cubicBezTo>
                  <a:pt x="256407" y="5549351"/>
                  <a:pt x="260791" y="5553673"/>
                  <a:pt x="260791" y="5559075"/>
                </a:cubicBezTo>
                <a:cubicBezTo>
                  <a:pt x="260791" y="5564477"/>
                  <a:pt x="256344" y="5568862"/>
                  <a:pt x="251007" y="5568862"/>
                </a:cubicBezTo>
                <a:cubicBezTo>
                  <a:pt x="245671" y="5568862"/>
                  <a:pt x="241287" y="5564413"/>
                  <a:pt x="241287" y="5559075"/>
                </a:cubicBezTo>
                <a:cubicBezTo>
                  <a:pt x="241287" y="5553736"/>
                  <a:pt x="245607" y="5549351"/>
                  <a:pt x="251007" y="5549351"/>
                </a:cubicBezTo>
                <a:close/>
                <a:moveTo>
                  <a:pt x="9724" y="5549351"/>
                </a:moveTo>
                <a:cubicBezTo>
                  <a:pt x="15124" y="5549351"/>
                  <a:pt x="19507" y="5553673"/>
                  <a:pt x="19507" y="5559075"/>
                </a:cubicBezTo>
                <a:cubicBezTo>
                  <a:pt x="19507" y="5564477"/>
                  <a:pt x="15061" y="5568862"/>
                  <a:pt x="9724" y="5568862"/>
                </a:cubicBezTo>
                <a:cubicBezTo>
                  <a:pt x="4388" y="5568862"/>
                  <a:pt x="4" y="5564413"/>
                  <a:pt x="4" y="5559075"/>
                </a:cubicBezTo>
                <a:cubicBezTo>
                  <a:pt x="4" y="5553736"/>
                  <a:pt x="4324" y="5549351"/>
                  <a:pt x="9724" y="5549351"/>
                </a:cubicBezTo>
                <a:close/>
                <a:moveTo>
                  <a:pt x="11820259" y="5308100"/>
                </a:moveTo>
                <a:cubicBezTo>
                  <a:pt x="11825659" y="5308100"/>
                  <a:pt x="11830043" y="5312548"/>
                  <a:pt x="11830043" y="5317887"/>
                </a:cubicBezTo>
                <a:cubicBezTo>
                  <a:pt x="11830043" y="5323226"/>
                  <a:pt x="11825596" y="5327611"/>
                  <a:pt x="11820259" y="5327611"/>
                </a:cubicBezTo>
                <a:cubicBezTo>
                  <a:pt x="11814922" y="5327611"/>
                  <a:pt x="11810539" y="5323289"/>
                  <a:pt x="11810539" y="5317887"/>
                </a:cubicBezTo>
                <a:cubicBezTo>
                  <a:pt x="11810539" y="5312485"/>
                  <a:pt x="11814859" y="5308100"/>
                  <a:pt x="11820259" y="5308100"/>
                </a:cubicBezTo>
                <a:close/>
                <a:moveTo>
                  <a:pt x="11579030" y="5308100"/>
                </a:moveTo>
                <a:cubicBezTo>
                  <a:pt x="11584430" y="5308100"/>
                  <a:pt x="11588815" y="5312548"/>
                  <a:pt x="11588815" y="5317887"/>
                </a:cubicBezTo>
                <a:cubicBezTo>
                  <a:pt x="11588815" y="5323226"/>
                  <a:pt x="11584367" y="5327611"/>
                  <a:pt x="11579030" y="5327611"/>
                </a:cubicBezTo>
                <a:cubicBezTo>
                  <a:pt x="11573694" y="5327611"/>
                  <a:pt x="11569310" y="5323289"/>
                  <a:pt x="11569310" y="5317887"/>
                </a:cubicBezTo>
                <a:cubicBezTo>
                  <a:pt x="11569310" y="5312485"/>
                  <a:pt x="11573630" y="5308100"/>
                  <a:pt x="11579030" y="5308100"/>
                </a:cubicBezTo>
                <a:close/>
                <a:moveTo>
                  <a:pt x="11337802" y="5308100"/>
                </a:moveTo>
                <a:cubicBezTo>
                  <a:pt x="11343202" y="5308100"/>
                  <a:pt x="11347587" y="5312548"/>
                  <a:pt x="11347587" y="5317887"/>
                </a:cubicBezTo>
                <a:cubicBezTo>
                  <a:pt x="11347587" y="5323226"/>
                  <a:pt x="11343139" y="5327611"/>
                  <a:pt x="11337802" y="5327611"/>
                </a:cubicBezTo>
                <a:cubicBezTo>
                  <a:pt x="11332466" y="5327611"/>
                  <a:pt x="11328082" y="5323289"/>
                  <a:pt x="11328082" y="5317887"/>
                </a:cubicBezTo>
                <a:cubicBezTo>
                  <a:pt x="11328082" y="5312485"/>
                  <a:pt x="11332402" y="5308100"/>
                  <a:pt x="11337802" y="5308100"/>
                </a:cubicBezTo>
                <a:close/>
                <a:moveTo>
                  <a:pt x="11096574" y="5308100"/>
                </a:moveTo>
                <a:cubicBezTo>
                  <a:pt x="11101910" y="5308100"/>
                  <a:pt x="11106294" y="5312548"/>
                  <a:pt x="11106294" y="5317887"/>
                </a:cubicBezTo>
                <a:cubicBezTo>
                  <a:pt x="11106294" y="5323226"/>
                  <a:pt x="11101974" y="5327611"/>
                  <a:pt x="11096574" y="5327611"/>
                </a:cubicBezTo>
                <a:cubicBezTo>
                  <a:pt x="11091174" y="5327611"/>
                  <a:pt x="11086790" y="5323289"/>
                  <a:pt x="11086790" y="5317887"/>
                </a:cubicBezTo>
                <a:cubicBezTo>
                  <a:pt x="11086790" y="5312485"/>
                  <a:pt x="11091174" y="5308100"/>
                  <a:pt x="11096574" y="5308100"/>
                </a:cubicBezTo>
                <a:close/>
                <a:moveTo>
                  <a:pt x="10855345" y="5308100"/>
                </a:moveTo>
                <a:cubicBezTo>
                  <a:pt x="10860682" y="5308100"/>
                  <a:pt x="10865065" y="5312548"/>
                  <a:pt x="10865065" y="5317887"/>
                </a:cubicBezTo>
                <a:cubicBezTo>
                  <a:pt x="10865065" y="5323226"/>
                  <a:pt x="10860682" y="5327611"/>
                  <a:pt x="10855345" y="5327611"/>
                </a:cubicBezTo>
                <a:cubicBezTo>
                  <a:pt x="10850008" y="5327611"/>
                  <a:pt x="10845625" y="5323289"/>
                  <a:pt x="10845625" y="5317887"/>
                </a:cubicBezTo>
                <a:cubicBezTo>
                  <a:pt x="10845625" y="5312485"/>
                  <a:pt x="10849945" y="5308100"/>
                  <a:pt x="10855345" y="5308100"/>
                </a:cubicBezTo>
                <a:close/>
                <a:moveTo>
                  <a:pt x="10614116" y="5308100"/>
                </a:moveTo>
                <a:cubicBezTo>
                  <a:pt x="10619516" y="5308100"/>
                  <a:pt x="10623901" y="5312548"/>
                  <a:pt x="10623901" y="5317887"/>
                </a:cubicBezTo>
                <a:cubicBezTo>
                  <a:pt x="10623901" y="5323226"/>
                  <a:pt x="10619454" y="5327611"/>
                  <a:pt x="10614116" y="5327611"/>
                </a:cubicBezTo>
                <a:cubicBezTo>
                  <a:pt x="10608780" y="5327611"/>
                  <a:pt x="10604396" y="5323289"/>
                  <a:pt x="10604396" y="5317887"/>
                </a:cubicBezTo>
                <a:cubicBezTo>
                  <a:pt x="10604396" y="5312485"/>
                  <a:pt x="10608716" y="5308100"/>
                  <a:pt x="10614116" y="5308100"/>
                </a:cubicBezTo>
                <a:close/>
                <a:moveTo>
                  <a:pt x="10372888" y="5308100"/>
                </a:moveTo>
                <a:cubicBezTo>
                  <a:pt x="10378288" y="5308100"/>
                  <a:pt x="10382673" y="5312548"/>
                  <a:pt x="10382673" y="5317887"/>
                </a:cubicBezTo>
                <a:cubicBezTo>
                  <a:pt x="10382673" y="5323226"/>
                  <a:pt x="10378225" y="5327611"/>
                  <a:pt x="10372888" y="5327611"/>
                </a:cubicBezTo>
                <a:cubicBezTo>
                  <a:pt x="10367552" y="5327611"/>
                  <a:pt x="10363168" y="5323289"/>
                  <a:pt x="10363168" y="5317887"/>
                </a:cubicBezTo>
                <a:cubicBezTo>
                  <a:pt x="10363168" y="5312485"/>
                  <a:pt x="10367488" y="5308100"/>
                  <a:pt x="10372888" y="5308100"/>
                </a:cubicBezTo>
                <a:close/>
                <a:moveTo>
                  <a:pt x="10131660" y="5308100"/>
                </a:moveTo>
                <a:cubicBezTo>
                  <a:pt x="10137060" y="5308100"/>
                  <a:pt x="10141444" y="5312548"/>
                  <a:pt x="10141444" y="5317887"/>
                </a:cubicBezTo>
                <a:cubicBezTo>
                  <a:pt x="10141444" y="5323226"/>
                  <a:pt x="10136997" y="5327611"/>
                  <a:pt x="10131660" y="5327611"/>
                </a:cubicBezTo>
                <a:cubicBezTo>
                  <a:pt x="10126323" y="5327611"/>
                  <a:pt x="10121940" y="5323289"/>
                  <a:pt x="10121940" y="5317887"/>
                </a:cubicBezTo>
                <a:cubicBezTo>
                  <a:pt x="10121940" y="5312485"/>
                  <a:pt x="10126260" y="5308100"/>
                  <a:pt x="10131660" y="5308100"/>
                </a:cubicBezTo>
                <a:close/>
                <a:moveTo>
                  <a:pt x="9890432" y="5308100"/>
                </a:moveTo>
                <a:cubicBezTo>
                  <a:pt x="9895768" y="5308100"/>
                  <a:pt x="9900152" y="5312548"/>
                  <a:pt x="9900152" y="5317887"/>
                </a:cubicBezTo>
                <a:cubicBezTo>
                  <a:pt x="9900152" y="5323226"/>
                  <a:pt x="9895832" y="5327611"/>
                  <a:pt x="9890432" y="5327611"/>
                </a:cubicBezTo>
                <a:cubicBezTo>
                  <a:pt x="9885031" y="5327611"/>
                  <a:pt x="9880648" y="5323289"/>
                  <a:pt x="9880648" y="5317887"/>
                </a:cubicBezTo>
                <a:cubicBezTo>
                  <a:pt x="9880648" y="5312485"/>
                  <a:pt x="9885031" y="5308100"/>
                  <a:pt x="9890432" y="5308100"/>
                </a:cubicBezTo>
                <a:close/>
                <a:moveTo>
                  <a:pt x="9649203" y="5308100"/>
                </a:moveTo>
                <a:cubicBezTo>
                  <a:pt x="9654540" y="5308100"/>
                  <a:pt x="9658923" y="5312548"/>
                  <a:pt x="9658923" y="5317887"/>
                </a:cubicBezTo>
                <a:cubicBezTo>
                  <a:pt x="9658923" y="5323226"/>
                  <a:pt x="9654540" y="5327611"/>
                  <a:pt x="9649203" y="5327611"/>
                </a:cubicBezTo>
                <a:cubicBezTo>
                  <a:pt x="9643866" y="5327611"/>
                  <a:pt x="9639483" y="5323289"/>
                  <a:pt x="9639483" y="5317887"/>
                </a:cubicBezTo>
                <a:cubicBezTo>
                  <a:pt x="9639483" y="5312485"/>
                  <a:pt x="9643803" y="5308100"/>
                  <a:pt x="9649203" y="5308100"/>
                </a:cubicBezTo>
                <a:close/>
                <a:moveTo>
                  <a:pt x="9417695" y="5308100"/>
                </a:moveTo>
                <a:cubicBezTo>
                  <a:pt x="9423031" y="5308100"/>
                  <a:pt x="9427416" y="5312548"/>
                  <a:pt x="9427416" y="5317887"/>
                </a:cubicBezTo>
                <a:cubicBezTo>
                  <a:pt x="9427416" y="5323226"/>
                  <a:pt x="9423095" y="5327611"/>
                  <a:pt x="9417695" y="5327611"/>
                </a:cubicBezTo>
                <a:cubicBezTo>
                  <a:pt x="9412295" y="5327611"/>
                  <a:pt x="9407911" y="5323289"/>
                  <a:pt x="9407911" y="5317887"/>
                </a:cubicBezTo>
                <a:cubicBezTo>
                  <a:pt x="9407911" y="5312485"/>
                  <a:pt x="9412295" y="5308100"/>
                  <a:pt x="9417695" y="5308100"/>
                </a:cubicBezTo>
                <a:close/>
                <a:moveTo>
                  <a:pt x="9176467" y="5308100"/>
                </a:moveTo>
                <a:cubicBezTo>
                  <a:pt x="9181803" y="5308100"/>
                  <a:pt x="9186187" y="5312548"/>
                  <a:pt x="9186187" y="5317887"/>
                </a:cubicBezTo>
                <a:cubicBezTo>
                  <a:pt x="9186187" y="5323226"/>
                  <a:pt x="9181867" y="5327611"/>
                  <a:pt x="9176467" y="5327611"/>
                </a:cubicBezTo>
                <a:cubicBezTo>
                  <a:pt x="9171066" y="5327611"/>
                  <a:pt x="9166683" y="5323289"/>
                  <a:pt x="9166683" y="5317887"/>
                </a:cubicBezTo>
                <a:cubicBezTo>
                  <a:pt x="9166683" y="5312485"/>
                  <a:pt x="9171066" y="5308100"/>
                  <a:pt x="9176467" y="5308100"/>
                </a:cubicBezTo>
                <a:close/>
                <a:moveTo>
                  <a:pt x="8935237" y="5308100"/>
                </a:moveTo>
                <a:cubicBezTo>
                  <a:pt x="8940574" y="5308100"/>
                  <a:pt x="8944958" y="5312548"/>
                  <a:pt x="8944958" y="5317887"/>
                </a:cubicBezTo>
                <a:cubicBezTo>
                  <a:pt x="8944958" y="5323226"/>
                  <a:pt x="8940638" y="5327611"/>
                  <a:pt x="8935237" y="5327611"/>
                </a:cubicBezTo>
                <a:cubicBezTo>
                  <a:pt x="8929837" y="5327611"/>
                  <a:pt x="8925454" y="5323289"/>
                  <a:pt x="8925454" y="5317887"/>
                </a:cubicBezTo>
                <a:cubicBezTo>
                  <a:pt x="8925454" y="5312485"/>
                  <a:pt x="8929837" y="5308100"/>
                  <a:pt x="8935237" y="5308100"/>
                </a:cubicBezTo>
                <a:close/>
                <a:moveTo>
                  <a:pt x="8694009" y="5308100"/>
                </a:moveTo>
                <a:cubicBezTo>
                  <a:pt x="8699346" y="5308100"/>
                  <a:pt x="8703730" y="5312548"/>
                  <a:pt x="8703730" y="5317887"/>
                </a:cubicBezTo>
                <a:cubicBezTo>
                  <a:pt x="8703730" y="5323226"/>
                  <a:pt x="8699346" y="5327611"/>
                  <a:pt x="8694009" y="5327611"/>
                </a:cubicBezTo>
                <a:cubicBezTo>
                  <a:pt x="8688673" y="5327611"/>
                  <a:pt x="8684289" y="5323289"/>
                  <a:pt x="8684289" y="5317887"/>
                </a:cubicBezTo>
                <a:cubicBezTo>
                  <a:pt x="8684289" y="5312485"/>
                  <a:pt x="8688609" y="5308100"/>
                  <a:pt x="8694009" y="5308100"/>
                </a:cubicBezTo>
                <a:close/>
                <a:moveTo>
                  <a:pt x="8452781" y="5308100"/>
                </a:moveTo>
                <a:cubicBezTo>
                  <a:pt x="8458181" y="5308100"/>
                  <a:pt x="8462566" y="5312548"/>
                  <a:pt x="8462566" y="5317887"/>
                </a:cubicBezTo>
                <a:cubicBezTo>
                  <a:pt x="8462566" y="5323226"/>
                  <a:pt x="8458118" y="5327611"/>
                  <a:pt x="8452781" y="5327611"/>
                </a:cubicBezTo>
                <a:cubicBezTo>
                  <a:pt x="8447445" y="5327611"/>
                  <a:pt x="8443061" y="5323289"/>
                  <a:pt x="8443061" y="5317887"/>
                </a:cubicBezTo>
                <a:cubicBezTo>
                  <a:pt x="8443061" y="5312485"/>
                  <a:pt x="8447381" y="5308100"/>
                  <a:pt x="8452781" y="5308100"/>
                </a:cubicBezTo>
                <a:close/>
                <a:moveTo>
                  <a:pt x="8211553" y="5308100"/>
                </a:moveTo>
                <a:cubicBezTo>
                  <a:pt x="8216889" y="5308100"/>
                  <a:pt x="8221273" y="5312548"/>
                  <a:pt x="8221273" y="5317887"/>
                </a:cubicBezTo>
                <a:cubicBezTo>
                  <a:pt x="8221273" y="5323226"/>
                  <a:pt x="8216953" y="5327611"/>
                  <a:pt x="8211553" y="5327611"/>
                </a:cubicBezTo>
                <a:cubicBezTo>
                  <a:pt x="8206152" y="5327611"/>
                  <a:pt x="8201769" y="5323289"/>
                  <a:pt x="8201769" y="5317887"/>
                </a:cubicBezTo>
                <a:cubicBezTo>
                  <a:pt x="8201769" y="5312485"/>
                  <a:pt x="8206152" y="5308100"/>
                  <a:pt x="8211553" y="5308100"/>
                </a:cubicBezTo>
                <a:close/>
                <a:moveTo>
                  <a:pt x="7970260" y="5308100"/>
                </a:moveTo>
                <a:cubicBezTo>
                  <a:pt x="7975661" y="5308100"/>
                  <a:pt x="7980044" y="5312548"/>
                  <a:pt x="7980044" y="5317887"/>
                </a:cubicBezTo>
                <a:cubicBezTo>
                  <a:pt x="7980044" y="5323226"/>
                  <a:pt x="7975661" y="5327611"/>
                  <a:pt x="7970260" y="5327611"/>
                </a:cubicBezTo>
                <a:cubicBezTo>
                  <a:pt x="7964860" y="5327611"/>
                  <a:pt x="7960477" y="5323289"/>
                  <a:pt x="7960477" y="5317887"/>
                </a:cubicBezTo>
                <a:cubicBezTo>
                  <a:pt x="7960477" y="5312485"/>
                  <a:pt x="7964860" y="5308100"/>
                  <a:pt x="7970260" y="5308100"/>
                </a:cubicBezTo>
                <a:close/>
                <a:moveTo>
                  <a:pt x="7729032" y="5308100"/>
                </a:moveTo>
                <a:cubicBezTo>
                  <a:pt x="7734369" y="5308100"/>
                  <a:pt x="7738753" y="5312548"/>
                  <a:pt x="7738753" y="5317887"/>
                </a:cubicBezTo>
                <a:cubicBezTo>
                  <a:pt x="7738753" y="5323226"/>
                  <a:pt x="7734432" y="5327611"/>
                  <a:pt x="7729032" y="5327611"/>
                </a:cubicBezTo>
                <a:cubicBezTo>
                  <a:pt x="7723632" y="5327611"/>
                  <a:pt x="7719249" y="5323289"/>
                  <a:pt x="7719249" y="5317887"/>
                </a:cubicBezTo>
                <a:cubicBezTo>
                  <a:pt x="7719249" y="5312485"/>
                  <a:pt x="7723632" y="5308100"/>
                  <a:pt x="7729032" y="5308100"/>
                </a:cubicBezTo>
                <a:close/>
                <a:moveTo>
                  <a:pt x="7487803" y="5308100"/>
                </a:moveTo>
                <a:cubicBezTo>
                  <a:pt x="7493139" y="5308100"/>
                  <a:pt x="7497524" y="5312548"/>
                  <a:pt x="7497524" y="5317887"/>
                </a:cubicBezTo>
                <a:cubicBezTo>
                  <a:pt x="7497524" y="5323226"/>
                  <a:pt x="7493203" y="5327611"/>
                  <a:pt x="7487803" y="5327611"/>
                </a:cubicBezTo>
                <a:cubicBezTo>
                  <a:pt x="7482403" y="5327611"/>
                  <a:pt x="7478019" y="5323289"/>
                  <a:pt x="7478019" y="5317887"/>
                </a:cubicBezTo>
                <a:cubicBezTo>
                  <a:pt x="7478019" y="5312485"/>
                  <a:pt x="7482403" y="5308100"/>
                  <a:pt x="7487803" y="5308100"/>
                </a:cubicBezTo>
                <a:close/>
                <a:moveTo>
                  <a:pt x="7246575" y="5308100"/>
                </a:moveTo>
                <a:cubicBezTo>
                  <a:pt x="7251975" y="5308100"/>
                  <a:pt x="7256359" y="5312548"/>
                  <a:pt x="7256359" y="5317887"/>
                </a:cubicBezTo>
                <a:cubicBezTo>
                  <a:pt x="7256359" y="5323226"/>
                  <a:pt x="7251912" y="5327611"/>
                  <a:pt x="7246575" y="5327611"/>
                </a:cubicBezTo>
                <a:cubicBezTo>
                  <a:pt x="7241238" y="5327611"/>
                  <a:pt x="7236855" y="5323289"/>
                  <a:pt x="7236855" y="5317887"/>
                </a:cubicBezTo>
                <a:cubicBezTo>
                  <a:pt x="7236855" y="5312485"/>
                  <a:pt x="7241175" y="5308100"/>
                  <a:pt x="7246575" y="5308100"/>
                </a:cubicBezTo>
                <a:close/>
                <a:moveTo>
                  <a:pt x="7005346" y="5308100"/>
                </a:moveTo>
                <a:cubicBezTo>
                  <a:pt x="7010746" y="5308100"/>
                  <a:pt x="7015130" y="5312548"/>
                  <a:pt x="7015130" y="5317887"/>
                </a:cubicBezTo>
                <a:cubicBezTo>
                  <a:pt x="7015130" y="5323226"/>
                  <a:pt x="7010683" y="5327611"/>
                  <a:pt x="7005346" y="5327611"/>
                </a:cubicBezTo>
                <a:cubicBezTo>
                  <a:pt x="7000009" y="5327611"/>
                  <a:pt x="6995626" y="5323289"/>
                  <a:pt x="6995626" y="5317887"/>
                </a:cubicBezTo>
                <a:cubicBezTo>
                  <a:pt x="6995626" y="5312485"/>
                  <a:pt x="6999946" y="5308100"/>
                  <a:pt x="7005346" y="5308100"/>
                </a:cubicBezTo>
                <a:close/>
                <a:moveTo>
                  <a:pt x="6764118" y="5308100"/>
                </a:moveTo>
                <a:cubicBezTo>
                  <a:pt x="6769518" y="5308100"/>
                  <a:pt x="6773902" y="5312548"/>
                  <a:pt x="6773902" y="5317887"/>
                </a:cubicBezTo>
                <a:cubicBezTo>
                  <a:pt x="6773902" y="5323226"/>
                  <a:pt x="6769518" y="5327611"/>
                  <a:pt x="6764118" y="5327611"/>
                </a:cubicBezTo>
                <a:cubicBezTo>
                  <a:pt x="6758718" y="5327611"/>
                  <a:pt x="6754335" y="5323289"/>
                  <a:pt x="6754335" y="5317887"/>
                </a:cubicBezTo>
                <a:cubicBezTo>
                  <a:pt x="6754335" y="5312485"/>
                  <a:pt x="6758718" y="5308100"/>
                  <a:pt x="6764118" y="5308100"/>
                </a:cubicBezTo>
                <a:close/>
                <a:moveTo>
                  <a:pt x="6522889" y="5308100"/>
                </a:moveTo>
                <a:cubicBezTo>
                  <a:pt x="6528225" y="5308100"/>
                  <a:pt x="6532610" y="5312548"/>
                  <a:pt x="6532610" y="5317887"/>
                </a:cubicBezTo>
                <a:cubicBezTo>
                  <a:pt x="6532610" y="5323226"/>
                  <a:pt x="6528289" y="5327611"/>
                  <a:pt x="6522889" y="5327611"/>
                </a:cubicBezTo>
                <a:cubicBezTo>
                  <a:pt x="6517489" y="5327611"/>
                  <a:pt x="6513105" y="5323289"/>
                  <a:pt x="6513105" y="5317887"/>
                </a:cubicBezTo>
                <a:cubicBezTo>
                  <a:pt x="6513105" y="5312485"/>
                  <a:pt x="6517489" y="5308100"/>
                  <a:pt x="6522889" y="5308100"/>
                </a:cubicBezTo>
                <a:close/>
                <a:moveTo>
                  <a:pt x="6281661" y="5308100"/>
                </a:moveTo>
                <a:cubicBezTo>
                  <a:pt x="6286997" y="5308100"/>
                  <a:pt x="6291381" y="5312548"/>
                  <a:pt x="6291381" y="5317887"/>
                </a:cubicBezTo>
                <a:cubicBezTo>
                  <a:pt x="6291381" y="5323226"/>
                  <a:pt x="6287061" y="5327611"/>
                  <a:pt x="6281661" y="5327611"/>
                </a:cubicBezTo>
                <a:cubicBezTo>
                  <a:pt x="6276261" y="5327611"/>
                  <a:pt x="6271877" y="5323289"/>
                  <a:pt x="6271877" y="5317887"/>
                </a:cubicBezTo>
                <a:cubicBezTo>
                  <a:pt x="6271877" y="5312485"/>
                  <a:pt x="6276261" y="5308100"/>
                  <a:pt x="6281661" y="5308100"/>
                </a:cubicBezTo>
                <a:close/>
                <a:moveTo>
                  <a:pt x="6040432" y="5308100"/>
                </a:moveTo>
                <a:cubicBezTo>
                  <a:pt x="6045832" y="5308100"/>
                  <a:pt x="6050216" y="5312548"/>
                  <a:pt x="6050216" y="5317887"/>
                </a:cubicBezTo>
                <a:cubicBezTo>
                  <a:pt x="6050216" y="5323226"/>
                  <a:pt x="6045769" y="5327611"/>
                  <a:pt x="6040432" y="5327611"/>
                </a:cubicBezTo>
                <a:cubicBezTo>
                  <a:pt x="6035095" y="5327611"/>
                  <a:pt x="6030712" y="5323289"/>
                  <a:pt x="6030712" y="5317887"/>
                </a:cubicBezTo>
                <a:cubicBezTo>
                  <a:pt x="6030712" y="5312485"/>
                  <a:pt x="6035032" y="5308100"/>
                  <a:pt x="6040432" y="5308100"/>
                </a:cubicBezTo>
                <a:close/>
                <a:moveTo>
                  <a:pt x="5799205" y="5308100"/>
                </a:moveTo>
                <a:cubicBezTo>
                  <a:pt x="5804606" y="5308100"/>
                  <a:pt x="5808989" y="5312548"/>
                  <a:pt x="5808989" y="5317887"/>
                </a:cubicBezTo>
                <a:cubicBezTo>
                  <a:pt x="5808989" y="5323226"/>
                  <a:pt x="5804542" y="5327611"/>
                  <a:pt x="5799205" y="5327611"/>
                </a:cubicBezTo>
                <a:cubicBezTo>
                  <a:pt x="5793870" y="5327611"/>
                  <a:pt x="5789486" y="5323289"/>
                  <a:pt x="5789486" y="5317887"/>
                </a:cubicBezTo>
                <a:cubicBezTo>
                  <a:pt x="5789486" y="5312485"/>
                  <a:pt x="5793806" y="5308100"/>
                  <a:pt x="5799205" y="5308100"/>
                </a:cubicBezTo>
                <a:close/>
                <a:moveTo>
                  <a:pt x="5557992" y="5308100"/>
                </a:moveTo>
                <a:cubicBezTo>
                  <a:pt x="5563392" y="5308100"/>
                  <a:pt x="5567774" y="5312548"/>
                  <a:pt x="5567774" y="5317887"/>
                </a:cubicBezTo>
                <a:cubicBezTo>
                  <a:pt x="5567774" y="5323226"/>
                  <a:pt x="5563392" y="5327611"/>
                  <a:pt x="5557992" y="5327611"/>
                </a:cubicBezTo>
                <a:cubicBezTo>
                  <a:pt x="5552592" y="5327611"/>
                  <a:pt x="5548208" y="5323289"/>
                  <a:pt x="5548208" y="5317887"/>
                </a:cubicBezTo>
                <a:cubicBezTo>
                  <a:pt x="5548208" y="5312485"/>
                  <a:pt x="5552592" y="5308100"/>
                  <a:pt x="5557992" y="5308100"/>
                </a:cubicBezTo>
                <a:close/>
                <a:moveTo>
                  <a:pt x="5316710" y="5308100"/>
                </a:moveTo>
                <a:cubicBezTo>
                  <a:pt x="5322044" y="5308100"/>
                  <a:pt x="5326432" y="5312548"/>
                  <a:pt x="5326432" y="5317887"/>
                </a:cubicBezTo>
                <a:cubicBezTo>
                  <a:pt x="5326432" y="5323226"/>
                  <a:pt x="5322105" y="5327611"/>
                  <a:pt x="5316710" y="5327611"/>
                </a:cubicBezTo>
                <a:cubicBezTo>
                  <a:pt x="5311316" y="5327611"/>
                  <a:pt x="5306924" y="5323289"/>
                  <a:pt x="5306924" y="5317887"/>
                </a:cubicBezTo>
                <a:cubicBezTo>
                  <a:pt x="5306924" y="5312485"/>
                  <a:pt x="5311316" y="5308100"/>
                  <a:pt x="5316710" y="5308100"/>
                </a:cubicBezTo>
                <a:close/>
                <a:moveTo>
                  <a:pt x="5075486" y="5308100"/>
                </a:moveTo>
                <a:cubicBezTo>
                  <a:pt x="5080820" y="5308100"/>
                  <a:pt x="5085202" y="5312548"/>
                  <a:pt x="5085202" y="5317887"/>
                </a:cubicBezTo>
                <a:cubicBezTo>
                  <a:pt x="5085202" y="5323226"/>
                  <a:pt x="5080885" y="5327611"/>
                  <a:pt x="5075486" y="5327611"/>
                </a:cubicBezTo>
                <a:cubicBezTo>
                  <a:pt x="5070087" y="5327611"/>
                  <a:pt x="5065705" y="5323289"/>
                  <a:pt x="5065705" y="5317887"/>
                </a:cubicBezTo>
                <a:cubicBezTo>
                  <a:pt x="5065705" y="5312485"/>
                  <a:pt x="5070087" y="5308100"/>
                  <a:pt x="5075486" y="5308100"/>
                </a:cubicBezTo>
                <a:close/>
                <a:moveTo>
                  <a:pt x="4834252" y="5308100"/>
                </a:moveTo>
                <a:cubicBezTo>
                  <a:pt x="4839658" y="5308100"/>
                  <a:pt x="4844040" y="5312548"/>
                  <a:pt x="4844040" y="5317887"/>
                </a:cubicBezTo>
                <a:cubicBezTo>
                  <a:pt x="4844040" y="5323226"/>
                  <a:pt x="4839595" y="5327611"/>
                  <a:pt x="4834252" y="5327611"/>
                </a:cubicBezTo>
                <a:cubicBezTo>
                  <a:pt x="4828917" y="5327611"/>
                  <a:pt x="4824534" y="5323289"/>
                  <a:pt x="4824534" y="5317887"/>
                </a:cubicBezTo>
                <a:cubicBezTo>
                  <a:pt x="4824534" y="5312485"/>
                  <a:pt x="4828853" y="5308100"/>
                  <a:pt x="4834252" y="5308100"/>
                </a:cubicBezTo>
                <a:close/>
                <a:moveTo>
                  <a:pt x="4593019" y="5308100"/>
                </a:moveTo>
                <a:cubicBezTo>
                  <a:pt x="4598416" y="5308100"/>
                  <a:pt x="4602795" y="5312548"/>
                  <a:pt x="4602795" y="5317887"/>
                </a:cubicBezTo>
                <a:cubicBezTo>
                  <a:pt x="4602795" y="5323226"/>
                  <a:pt x="4598353" y="5327611"/>
                  <a:pt x="4593019" y="5327611"/>
                </a:cubicBezTo>
                <a:cubicBezTo>
                  <a:pt x="4587686" y="5327611"/>
                  <a:pt x="4583304" y="5323289"/>
                  <a:pt x="4583304" y="5317887"/>
                </a:cubicBezTo>
                <a:cubicBezTo>
                  <a:pt x="4583304" y="5312485"/>
                  <a:pt x="4587622" y="5308100"/>
                  <a:pt x="4593019" y="5308100"/>
                </a:cubicBezTo>
                <a:close/>
                <a:moveTo>
                  <a:pt x="4351806" y="5308100"/>
                </a:moveTo>
                <a:cubicBezTo>
                  <a:pt x="4357195" y="5308100"/>
                  <a:pt x="4361580" y="5312548"/>
                  <a:pt x="4361580" y="5317887"/>
                </a:cubicBezTo>
                <a:cubicBezTo>
                  <a:pt x="4361580" y="5323226"/>
                  <a:pt x="4357195" y="5327611"/>
                  <a:pt x="4351806" y="5327611"/>
                </a:cubicBezTo>
                <a:cubicBezTo>
                  <a:pt x="4346397" y="5327611"/>
                  <a:pt x="4342006" y="5323289"/>
                  <a:pt x="4342006" y="5317887"/>
                </a:cubicBezTo>
                <a:cubicBezTo>
                  <a:pt x="4342006" y="5312485"/>
                  <a:pt x="4346397" y="5308100"/>
                  <a:pt x="4351806" y="5308100"/>
                </a:cubicBezTo>
                <a:close/>
                <a:moveTo>
                  <a:pt x="4110583" y="5308100"/>
                </a:moveTo>
                <a:cubicBezTo>
                  <a:pt x="4115986" y="5308100"/>
                  <a:pt x="4120362" y="5312548"/>
                  <a:pt x="4120362" y="5317887"/>
                </a:cubicBezTo>
                <a:cubicBezTo>
                  <a:pt x="4120362" y="5323226"/>
                  <a:pt x="4115986" y="5327611"/>
                  <a:pt x="4110583" y="5327611"/>
                </a:cubicBezTo>
                <a:cubicBezTo>
                  <a:pt x="4105180" y="5327611"/>
                  <a:pt x="4100799" y="5323289"/>
                  <a:pt x="4100799" y="5317887"/>
                </a:cubicBezTo>
                <a:cubicBezTo>
                  <a:pt x="4100799" y="5312485"/>
                  <a:pt x="4105180" y="5308100"/>
                  <a:pt x="4110583" y="5308100"/>
                </a:cubicBezTo>
                <a:close/>
                <a:moveTo>
                  <a:pt x="3869431" y="5308100"/>
                </a:moveTo>
                <a:cubicBezTo>
                  <a:pt x="3874765" y="5308100"/>
                  <a:pt x="3879151" y="5312548"/>
                  <a:pt x="3879151" y="5317887"/>
                </a:cubicBezTo>
                <a:cubicBezTo>
                  <a:pt x="3879151" y="5323226"/>
                  <a:pt x="3874828" y="5327611"/>
                  <a:pt x="3869431" y="5327611"/>
                </a:cubicBezTo>
                <a:cubicBezTo>
                  <a:pt x="3864032" y="5327611"/>
                  <a:pt x="3859648" y="5323289"/>
                  <a:pt x="3859648" y="5317887"/>
                </a:cubicBezTo>
                <a:cubicBezTo>
                  <a:pt x="3859648" y="5312485"/>
                  <a:pt x="3864032" y="5308100"/>
                  <a:pt x="3869431" y="5308100"/>
                </a:cubicBezTo>
                <a:close/>
                <a:moveTo>
                  <a:pt x="3628215" y="5308100"/>
                </a:moveTo>
                <a:cubicBezTo>
                  <a:pt x="3633533" y="5308100"/>
                  <a:pt x="3637936" y="5312548"/>
                  <a:pt x="3637936" y="5317887"/>
                </a:cubicBezTo>
                <a:cubicBezTo>
                  <a:pt x="3637936" y="5323226"/>
                  <a:pt x="3633597" y="5327611"/>
                  <a:pt x="3628215" y="5327611"/>
                </a:cubicBezTo>
                <a:cubicBezTo>
                  <a:pt x="3622815" y="5327611"/>
                  <a:pt x="3618432" y="5323289"/>
                  <a:pt x="3618432" y="5317887"/>
                </a:cubicBezTo>
                <a:cubicBezTo>
                  <a:pt x="3618432" y="5312485"/>
                  <a:pt x="3622815" y="5308100"/>
                  <a:pt x="3628215" y="5308100"/>
                </a:cubicBezTo>
                <a:close/>
                <a:moveTo>
                  <a:pt x="3386959" y="5308100"/>
                </a:moveTo>
                <a:cubicBezTo>
                  <a:pt x="3392360" y="5308100"/>
                  <a:pt x="3396745" y="5312548"/>
                  <a:pt x="3396745" y="5317887"/>
                </a:cubicBezTo>
                <a:cubicBezTo>
                  <a:pt x="3396745" y="5323226"/>
                  <a:pt x="3392296" y="5327611"/>
                  <a:pt x="3386959" y="5327611"/>
                </a:cubicBezTo>
                <a:cubicBezTo>
                  <a:pt x="3381622" y="5327611"/>
                  <a:pt x="3377237" y="5323289"/>
                  <a:pt x="3377237" y="5317887"/>
                </a:cubicBezTo>
                <a:cubicBezTo>
                  <a:pt x="3377237" y="5312485"/>
                  <a:pt x="3381558" y="5308100"/>
                  <a:pt x="3386959" y="5308100"/>
                </a:cubicBezTo>
                <a:close/>
                <a:moveTo>
                  <a:pt x="3145752" y="5308100"/>
                </a:moveTo>
                <a:cubicBezTo>
                  <a:pt x="3151151" y="5308100"/>
                  <a:pt x="3155534" y="5312548"/>
                  <a:pt x="3155534" y="5317887"/>
                </a:cubicBezTo>
                <a:cubicBezTo>
                  <a:pt x="3155534" y="5323226"/>
                  <a:pt x="3151088" y="5327611"/>
                  <a:pt x="3145752" y="5327611"/>
                </a:cubicBezTo>
                <a:cubicBezTo>
                  <a:pt x="3140417" y="5327611"/>
                  <a:pt x="3136034" y="5323289"/>
                  <a:pt x="3136034" y="5317887"/>
                </a:cubicBezTo>
                <a:cubicBezTo>
                  <a:pt x="3136034" y="5312485"/>
                  <a:pt x="3140353" y="5308100"/>
                  <a:pt x="3145752" y="5308100"/>
                </a:cubicBezTo>
                <a:close/>
                <a:moveTo>
                  <a:pt x="2904574" y="5308100"/>
                </a:moveTo>
                <a:cubicBezTo>
                  <a:pt x="2909974" y="5308100"/>
                  <a:pt x="2914357" y="5312548"/>
                  <a:pt x="2914357" y="5317887"/>
                </a:cubicBezTo>
                <a:cubicBezTo>
                  <a:pt x="2914357" y="5323226"/>
                  <a:pt x="2909974" y="5327611"/>
                  <a:pt x="2904574" y="5327611"/>
                </a:cubicBezTo>
                <a:cubicBezTo>
                  <a:pt x="2899176" y="5327611"/>
                  <a:pt x="2894793" y="5323289"/>
                  <a:pt x="2894793" y="5317887"/>
                </a:cubicBezTo>
                <a:cubicBezTo>
                  <a:pt x="2894793" y="5312485"/>
                  <a:pt x="2899176" y="5308100"/>
                  <a:pt x="2904574" y="5308100"/>
                </a:cubicBezTo>
                <a:close/>
                <a:moveTo>
                  <a:pt x="2663275" y="5308100"/>
                </a:moveTo>
                <a:cubicBezTo>
                  <a:pt x="2668613" y="5308100"/>
                  <a:pt x="2673000" y="5312548"/>
                  <a:pt x="2673000" y="5317887"/>
                </a:cubicBezTo>
                <a:cubicBezTo>
                  <a:pt x="2673000" y="5323226"/>
                  <a:pt x="2668677" y="5327611"/>
                  <a:pt x="2663275" y="5327611"/>
                </a:cubicBezTo>
                <a:cubicBezTo>
                  <a:pt x="2657878" y="5327611"/>
                  <a:pt x="2653493" y="5323289"/>
                  <a:pt x="2653493" y="5317887"/>
                </a:cubicBezTo>
                <a:cubicBezTo>
                  <a:pt x="2653493" y="5312485"/>
                  <a:pt x="2657878" y="5308100"/>
                  <a:pt x="2663275" y="5308100"/>
                </a:cubicBezTo>
                <a:close/>
                <a:moveTo>
                  <a:pt x="2422039" y="5308100"/>
                </a:moveTo>
                <a:cubicBezTo>
                  <a:pt x="2427372" y="5308100"/>
                  <a:pt x="2431755" y="5312548"/>
                  <a:pt x="2431755" y="5317887"/>
                </a:cubicBezTo>
                <a:cubicBezTo>
                  <a:pt x="2431755" y="5323226"/>
                  <a:pt x="2427437" y="5327611"/>
                  <a:pt x="2422039" y="5327611"/>
                </a:cubicBezTo>
                <a:cubicBezTo>
                  <a:pt x="2416641" y="5327611"/>
                  <a:pt x="2412259" y="5323289"/>
                  <a:pt x="2412259" y="5317887"/>
                </a:cubicBezTo>
                <a:cubicBezTo>
                  <a:pt x="2412259" y="5312485"/>
                  <a:pt x="2416641" y="5308100"/>
                  <a:pt x="2422039" y="5308100"/>
                </a:cubicBezTo>
                <a:close/>
                <a:moveTo>
                  <a:pt x="2180796" y="5308100"/>
                </a:moveTo>
                <a:cubicBezTo>
                  <a:pt x="2186202" y="5308100"/>
                  <a:pt x="2190581" y="5312548"/>
                  <a:pt x="2190581" y="5317887"/>
                </a:cubicBezTo>
                <a:cubicBezTo>
                  <a:pt x="2190581" y="5323226"/>
                  <a:pt x="2186136" y="5327611"/>
                  <a:pt x="2180796" y="5327611"/>
                </a:cubicBezTo>
                <a:cubicBezTo>
                  <a:pt x="2175475" y="5327611"/>
                  <a:pt x="2171085" y="5323289"/>
                  <a:pt x="2171085" y="5317887"/>
                </a:cubicBezTo>
                <a:cubicBezTo>
                  <a:pt x="2171085" y="5312485"/>
                  <a:pt x="2175412" y="5308100"/>
                  <a:pt x="2180796" y="5308100"/>
                </a:cubicBezTo>
                <a:close/>
                <a:moveTo>
                  <a:pt x="1939584" y="5308100"/>
                </a:moveTo>
                <a:cubicBezTo>
                  <a:pt x="1944983" y="5308100"/>
                  <a:pt x="1949367" y="5312548"/>
                  <a:pt x="1949367" y="5317887"/>
                </a:cubicBezTo>
                <a:cubicBezTo>
                  <a:pt x="1949367" y="5323226"/>
                  <a:pt x="1944920" y="5327611"/>
                  <a:pt x="1939584" y="5327611"/>
                </a:cubicBezTo>
                <a:cubicBezTo>
                  <a:pt x="1934247" y="5327611"/>
                  <a:pt x="1929862" y="5323289"/>
                  <a:pt x="1929862" y="5317887"/>
                </a:cubicBezTo>
                <a:cubicBezTo>
                  <a:pt x="1929862" y="5312485"/>
                  <a:pt x="1934184" y="5308100"/>
                  <a:pt x="1939584" y="5308100"/>
                </a:cubicBezTo>
                <a:close/>
                <a:moveTo>
                  <a:pt x="1698333" y="5308100"/>
                </a:moveTo>
                <a:cubicBezTo>
                  <a:pt x="1703734" y="5308100"/>
                  <a:pt x="1708119" y="5312548"/>
                  <a:pt x="1708119" y="5317887"/>
                </a:cubicBezTo>
                <a:cubicBezTo>
                  <a:pt x="1708119" y="5323226"/>
                  <a:pt x="1703734" y="5327611"/>
                  <a:pt x="1698333" y="5327611"/>
                </a:cubicBezTo>
                <a:cubicBezTo>
                  <a:pt x="1692932" y="5327611"/>
                  <a:pt x="1688548" y="5323289"/>
                  <a:pt x="1688548" y="5317887"/>
                </a:cubicBezTo>
                <a:cubicBezTo>
                  <a:pt x="1688548" y="5312485"/>
                  <a:pt x="1692932" y="5308100"/>
                  <a:pt x="1698333" y="5308100"/>
                </a:cubicBezTo>
                <a:close/>
                <a:moveTo>
                  <a:pt x="1457108" y="5308100"/>
                </a:moveTo>
                <a:cubicBezTo>
                  <a:pt x="1462444" y="5308100"/>
                  <a:pt x="1466828" y="5312548"/>
                  <a:pt x="1466828" y="5317887"/>
                </a:cubicBezTo>
                <a:cubicBezTo>
                  <a:pt x="1466828" y="5323226"/>
                  <a:pt x="1462508" y="5327611"/>
                  <a:pt x="1457108" y="5327611"/>
                </a:cubicBezTo>
                <a:cubicBezTo>
                  <a:pt x="1451708" y="5327611"/>
                  <a:pt x="1447324" y="5323289"/>
                  <a:pt x="1447324" y="5317887"/>
                </a:cubicBezTo>
                <a:cubicBezTo>
                  <a:pt x="1447324" y="5312485"/>
                  <a:pt x="1451708" y="5308100"/>
                  <a:pt x="1457108" y="5308100"/>
                </a:cubicBezTo>
                <a:close/>
                <a:moveTo>
                  <a:pt x="1215887" y="5308100"/>
                </a:moveTo>
                <a:cubicBezTo>
                  <a:pt x="1221287" y="5308100"/>
                  <a:pt x="1225671" y="5312548"/>
                  <a:pt x="1225671" y="5317887"/>
                </a:cubicBezTo>
                <a:cubicBezTo>
                  <a:pt x="1225671" y="5323226"/>
                  <a:pt x="1221224" y="5327611"/>
                  <a:pt x="1215887" y="5327611"/>
                </a:cubicBezTo>
                <a:cubicBezTo>
                  <a:pt x="1210551" y="5327611"/>
                  <a:pt x="1206167" y="5323289"/>
                  <a:pt x="1206167" y="5317887"/>
                </a:cubicBezTo>
                <a:cubicBezTo>
                  <a:pt x="1206167" y="5312485"/>
                  <a:pt x="1210487" y="5308100"/>
                  <a:pt x="1215887" y="5308100"/>
                </a:cubicBezTo>
                <a:close/>
                <a:moveTo>
                  <a:pt x="974667" y="5308100"/>
                </a:moveTo>
                <a:cubicBezTo>
                  <a:pt x="980067" y="5308100"/>
                  <a:pt x="984451" y="5312548"/>
                  <a:pt x="984451" y="5317887"/>
                </a:cubicBezTo>
                <a:cubicBezTo>
                  <a:pt x="984451" y="5323226"/>
                  <a:pt x="980004" y="5327611"/>
                  <a:pt x="974667" y="5327611"/>
                </a:cubicBezTo>
                <a:cubicBezTo>
                  <a:pt x="969331" y="5327611"/>
                  <a:pt x="964947" y="5323289"/>
                  <a:pt x="964947" y="5317887"/>
                </a:cubicBezTo>
                <a:cubicBezTo>
                  <a:pt x="964947" y="5312485"/>
                  <a:pt x="969267" y="5308100"/>
                  <a:pt x="974667" y="5308100"/>
                </a:cubicBezTo>
                <a:close/>
                <a:moveTo>
                  <a:pt x="733447" y="5308100"/>
                </a:moveTo>
                <a:cubicBezTo>
                  <a:pt x="738783" y="5308100"/>
                  <a:pt x="743167" y="5312548"/>
                  <a:pt x="743167" y="5317887"/>
                </a:cubicBezTo>
                <a:cubicBezTo>
                  <a:pt x="743167" y="5323226"/>
                  <a:pt x="738847" y="5327611"/>
                  <a:pt x="733447" y="5327611"/>
                </a:cubicBezTo>
                <a:cubicBezTo>
                  <a:pt x="728047" y="5327611"/>
                  <a:pt x="723663" y="5323289"/>
                  <a:pt x="723663" y="5317887"/>
                </a:cubicBezTo>
                <a:cubicBezTo>
                  <a:pt x="723663" y="5312485"/>
                  <a:pt x="728047" y="5308100"/>
                  <a:pt x="733447" y="5308100"/>
                </a:cubicBezTo>
                <a:close/>
                <a:moveTo>
                  <a:pt x="492226" y="5308100"/>
                </a:moveTo>
                <a:cubicBezTo>
                  <a:pt x="497562" y="5308100"/>
                  <a:pt x="501946" y="5312548"/>
                  <a:pt x="501946" y="5317887"/>
                </a:cubicBezTo>
                <a:cubicBezTo>
                  <a:pt x="501946" y="5323226"/>
                  <a:pt x="497626" y="5327611"/>
                  <a:pt x="492226" y="5327611"/>
                </a:cubicBezTo>
                <a:cubicBezTo>
                  <a:pt x="486826" y="5327611"/>
                  <a:pt x="482442" y="5323289"/>
                  <a:pt x="482442" y="5317887"/>
                </a:cubicBezTo>
                <a:cubicBezTo>
                  <a:pt x="482442" y="5312485"/>
                  <a:pt x="486826" y="5308100"/>
                  <a:pt x="492226" y="5308100"/>
                </a:cubicBezTo>
                <a:close/>
                <a:moveTo>
                  <a:pt x="251007" y="5308100"/>
                </a:moveTo>
                <a:cubicBezTo>
                  <a:pt x="256407" y="5308100"/>
                  <a:pt x="260791" y="5312548"/>
                  <a:pt x="260791" y="5317887"/>
                </a:cubicBezTo>
                <a:cubicBezTo>
                  <a:pt x="260791" y="5323226"/>
                  <a:pt x="256344" y="5327611"/>
                  <a:pt x="251007" y="5327611"/>
                </a:cubicBezTo>
                <a:cubicBezTo>
                  <a:pt x="245671" y="5327611"/>
                  <a:pt x="241287" y="5323289"/>
                  <a:pt x="241287" y="5317887"/>
                </a:cubicBezTo>
                <a:cubicBezTo>
                  <a:pt x="241287" y="5312485"/>
                  <a:pt x="245607" y="5308100"/>
                  <a:pt x="251007" y="5308100"/>
                </a:cubicBezTo>
                <a:close/>
                <a:moveTo>
                  <a:pt x="9723" y="5308100"/>
                </a:moveTo>
                <a:cubicBezTo>
                  <a:pt x="15123" y="5308100"/>
                  <a:pt x="19507" y="5312548"/>
                  <a:pt x="19507" y="5317887"/>
                </a:cubicBezTo>
                <a:cubicBezTo>
                  <a:pt x="19507" y="5323226"/>
                  <a:pt x="15060" y="5327611"/>
                  <a:pt x="9723" y="5327611"/>
                </a:cubicBezTo>
                <a:cubicBezTo>
                  <a:pt x="4388" y="5327611"/>
                  <a:pt x="4" y="5323289"/>
                  <a:pt x="4" y="5317887"/>
                </a:cubicBezTo>
                <a:cubicBezTo>
                  <a:pt x="4" y="5312485"/>
                  <a:pt x="4324" y="5308100"/>
                  <a:pt x="9723" y="5308100"/>
                </a:cubicBezTo>
                <a:close/>
                <a:moveTo>
                  <a:pt x="11820259" y="5066785"/>
                </a:moveTo>
                <a:cubicBezTo>
                  <a:pt x="11825659" y="5066785"/>
                  <a:pt x="11830043" y="5071234"/>
                  <a:pt x="11830043" y="5076573"/>
                </a:cubicBezTo>
                <a:cubicBezTo>
                  <a:pt x="11830043" y="5081911"/>
                  <a:pt x="11825596" y="5086296"/>
                  <a:pt x="11820259" y="5086296"/>
                </a:cubicBezTo>
                <a:cubicBezTo>
                  <a:pt x="11814922" y="5086296"/>
                  <a:pt x="11810539" y="5081975"/>
                  <a:pt x="11810539" y="5076573"/>
                </a:cubicBezTo>
                <a:cubicBezTo>
                  <a:pt x="11810539" y="5071170"/>
                  <a:pt x="11814859" y="5066785"/>
                  <a:pt x="11820259" y="5066785"/>
                </a:cubicBezTo>
                <a:close/>
                <a:moveTo>
                  <a:pt x="11579030" y="5066785"/>
                </a:moveTo>
                <a:cubicBezTo>
                  <a:pt x="11584430" y="5066785"/>
                  <a:pt x="11588815" y="5071234"/>
                  <a:pt x="11588815" y="5076573"/>
                </a:cubicBezTo>
                <a:cubicBezTo>
                  <a:pt x="11588815" y="5081911"/>
                  <a:pt x="11584367" y="5086296"/>
                  <a:pt x="11579030" y="5086296"/>
                </a:cubicBezTo>
                <a:cubicBezTo>
                  <a:pt x="11573694" y="5086296"/>
                  <a:pt x="11569310" y="5081975"/>
                  <a:pt x="11569310" y="5076573"/>
                </a:cubicBezTo>
                <a:cubicBezTo>
                  <a:pt x="11569310" y="5071170"/>
                  <a:pt x="11573630" y="5066785"/>
                  <a:pt x="11579030" y="5066785"/>
                </a:cubicBezTo>
                <a:close/>
                <a:moveTo>
                  <a:pt x="11337802" y="5066785"/>
                </a:moveTo>
                <a:cubicBezTo>
                  <a:pt x="11343202" y="5066785"/>
                  <a:pt x="11347587" y="5071234"/>
                  <a:pt x="11347587" y="5076573"/>
                </a:cubicBezTo>
                <a:cubicBezTo>
                  <a:pt x="11347587" y="5081911"/>
                  <a:pt x="11343139" y="5086296"/>
                  <a:pt x="11337802" y="5086296"/>
                </a:cubicBezTo>
                <a:cubicBezTo>
                  <a:pt x="11332466" y="5086296"/>
                  <a:pt x="11328082" y="5081975"/>
                  <a:pt x="11328082" y="5076573"/>
                </a:cubicBezTo>
                <a:cubicBezTo>
                  <a:pt x="11328082" y="5071170"/>
                  <a:pt x="11332402" y="5066785"/>
                  <a:pt x="11337802" y="5066785"/>
                </a:cubicBezTo>
                <a:close/>
                <a:moveTo>
                  <a:pt x="11096574" y="5066785"/>
                </a:moveTo>
                <a:cubicBezTo>
                  <a:pt x="11101910" y="5066785"/>
                  <a:pt x="11106294" y="5071234"/>
                  <a:pt x="11106294" y="5076573"/>
                </a:cubicBezTo>
                <a:cubicBezTo>
                  <a:pt x="11106294" y="5081911"/>
                  <a:pt x="11101974" y="5086296"/>
                  <a:pt x="11096574" y="5086296"/>
                </a:cubicBezTo>
                <a:cubicBezTo>
                  <a:pt x="11091174" y="5086296"/>
                  <a:pt x="11086790" y="5081975"/>
                  <a:pt x="11086790" y="5076573"/>
                </a:cubicBezTo>
                <a:cubicBezTo>
                  <a:pt x="11086790" y="5071170"/>
                  <a:pt x="11091174" y="5066785"/>
                  <a:pt x="11096574" y="5066785"/>
                </a:cubicBezTo>
                <a:close/>
                <a:moveTo>
                  <a:pt x="10855345" y="5066785"/>
                </a:moveTo>
                <a:cubicBezTo>
                  <a:pt x="10860682" y="5066785"/>
                  <a:pt x="10865065" y="5071234"/>
                  <a:pt x="10865065" y="5076573"/>
                </a:cubicBezTo>
                <a:cubicBezTo>
                  <a:pt x="10865065" y="5081911"/>
                  <a:pt x="10860682" y="5086296"/>
                  <a:pt x="10855345" y="5086296"/>
                </a:cubicBezTo>
                <a:cubicBezTo>
                  <a:pt x="10850008" y="5086296"/>
                  <a:pt x="10845625" y="5081975"/>
                  <a:pt x="10845625" y="5076573"/>
                </a:cubicBezTo>
                <a:cubicBezTo>
                  <a:pt x="10845625" y="5071170"/>
                  <a:pt x="10849945" y="5066785"/>
                  <a:pt x="10855345" y="5066785"/>
                </a:cubicBezTo>
                <a:close/>
                <a:moveTo>
                  <a:pt x="10614116" y="5066785"/>
                </a:moveTo>
                <a:cubicBezTo>
                  <a:pt x="10619516" y="5066785"/>
                  <a:pt x="10623901" y="5071234"/>
                  <a:pt x="10623901" y="5076573"/>
                </a:cubicBezTo>
                <a:cubicBezTo>
                  <a:pt x="10623901" y="5081911"/>
                  <a:pt x="10619454" y="5086296"/>
                  <a:pt x="10614116" y="5086296"/>
                </a:cubicBezTo>
                <a:cubicBezTo>
                  <a:pt x="10608780" y="5086296"/>
                  <a:pt x="10604396" y="5081975"/>
                  <a:pt x="10604396" y="5076573"/>
                </a:cubicBezTo>
                <a:cubicBezTo>
                  <a:pt x="10604396" y="5071170"/>
                  <a:pt x="10608716" y="5066785"/>
                  <a:pt x="10614116" y="5066785"/>
                </a:cubicBezTo>
                <a:close/>
                <a:moveTo>
                  <a:pt x="10372888" y="5066785"/>
                </a:moveTo>
                <a:cubicBezTo>
                  <a:pt x="10378288" y="5066785"/>
                  <a:pt x="10382673" y="5071234"/>
                  <a:pt x="10382673" y="5076573"/>
                </a:cubicBezTo>
                <a:cubicBezTo>
                  <a:pt x="10382673" y="5081911"/>
                  <a:pt x="10378225" y="5086296"/>
                  <a:pt x="10372888" y="5086296"/>
                </a:cubicBezTo>
                <a:cubicBezTo>
                  <a:pt x="10367552" y="5086296"/>
                  <a:pt x="10363168" y="5081975"/>
                  <a:pt x="10363168" y="5076573"/>
                </a:cubicBezTo>
                <a:cubicBezTo>
                  <a:pt x="10363168" y="5071170"/>
                  <a:pt x="10367488" y="5066785"/>
                  <a:pt x="10372888" y="5066785"/>
                </a:cubicBezTo>
                <a:close/>
                <a:moveTo>
                  <a:pt x="10131660" y="5066785"/>
                </a:moveTo>
                <a:cubicBezTo>
                  <a:pt x="10137060" y="5066785"/>
                  <a:pt x="10141444" y="5071234"/>
                  <a:pt x="10141444" y="5076573"/>
                </a:cubicBezTo>
                <a:cubicBezTo>
                  <a:pt x="10141444" y="5081911"/>
                  <a:pt x="10136997" y="5086296"/>
                  <a:pt x="10131660" y="5086296"/>
                </a:cubicBezTo>
                <a:cubicBezTo>
                  <a:pt x="10126323" y="5086296"/>
                  <a:pt x="10121940" y="5081975"/>
                  <a:pt x="10121940" y="5076573"/>
                </a:cubicBezTo>
                <a:cubicBezTo>
                  <a:pt x="10121940" y="5071170"/>
                  <a:pt x="10126260" y="5066785"/>
                  <a:pt x="10131660" y="5066785"/>
                </a:cubicBezTo>
                <a:close/>
                <a:moveTo>
                  <a:pt x="9890432" y="5066785"/>
                </a:moveTo>
                <a:cubicBezTo>
                  <a:pt x="9895768" y="5066785"/>
                  <a:pt x="9900152" y="5071234"/>
                  <a:pt x="9900152" y="5076573"/>
                </a:cubicBezTo>
                <a:cubicBezTo>
                  <a:pt x="9900152" y="5081911"/>
                  <a:pt x="9895832" y="5086296"/>
                  <a:pt x="9890432" y="5086296"/>
                </a:cubicBezTo>
                <a:cubicBezTo>
                  <a:pt x="9885031" y="5086296"/>
                  <a:pt x="9880648" y="5081975"/>
                  <a:pt x="9880648" y="5076573"/>
                </a:cubicBezTo>
                <a:cubicBezTo>
                  <a:pt x="9880648" y="5071170"/>
                  <a:pt x="9885031" y="5066785"/>
                  <a:pt x="9890432" y="5066785"/>
                </a:cubicBezTo>
                <a:close/>
                <a:moveTo>
                  <a:pt x="9649203" y="5066785"/>
                </a:moveTo>
                <a:cubicBezTo>
                  <a:pt x="9654540" y="5066785"/>
                  <a:pt x="9658923" y="5071234"/>
                  <a:pt x="9658923" y="5076573"/>
                </a:cubicBezTo>
                <a:cubicBezTo>
                  <a:pt x="9658923" y="5081911"/>
                  <a:pt x="9654540" y="5086296"/>
                  <a:pt x="9649203" y="5086296"/>
                </a:cubicBezTo>
                <a:cubicBezTo>
                  <a:pt x="9643866" y="5086296"/>
                  <a:pt x="9639483" y="5081975"/>
                  <a:pt x="9639483" y="5076573"/>
                </a:cubicBezTo>
                <a:cubicBezTo>
                  <a:pt x="9639483" y="5071170"/>
                  <a:pt x="9643803" y="5066785"/>
                  <a:pt x="9649203" y="5066785"/>
                </a:cubicBezTo>
                <a:close/>
                <a:moveTo>
                  <a:pt x="9417695" y="5066785"/>
                </a:moveTo>
                <a:cubicBezTo>
                  <a:pt x="9423031" y="5066785"/>
                  <a:pt x="9427416" y="5071234"/>
                  <a:pt x="9427416" y="5076573"/>
                </a:cubicBezTo>
                <a:cubicBezTo>
                  <a:pt x="9427416" y="5081911"/>
                  <a:pt x="9423095" y="5086296"/>
                  <a:pt x="9417695" y="5086296"/>
                </a:cubicBezTo>
                <a:cubicBezTo>
                  <a:pt x="9412295" y="5086296"/>
                  <a:pt x="9407911" y="5081975"/>
                  <a:pt x="9407911" y="5076573"/>
                </a:cubicBezTo>
                <a:cubicBezTo>
                  <a:pt x="9407911" y="5071170"/>
                  <a:pt x="9412295" y="5066785"/>
                  <a:pt x="9417695" y="5066785"/>
                </a:cubicBezTo>
                <a:close/>
                <a:moveTo>
                  <a:pt x="9176467" y="5066785"/>
                </a:moveTo>
                <a:cubicBezTo>
                  <a:pt x="9181803" y="5066785"/>
                  <a:pt x="9186187" y="5071234"/>
                  <a:pt x="9186187" y="5076573"/>
                </a:cubicBezTo>
                <a:cubicBezTo>
                  <a:pt x="9186187" y="5081911"/>
                  <a:pt x="9181867" y="5086296"/>
                  <a:pt x="9176467" y="5086296"/>
                </a:cubicBezTo>
                <a:cubicBezTo>
                  <a:pt x="9171066" y="5086296"/>
                  <a:pt x="9166683" y="5081975"/>
                  <a:pt x="9166683" y="5076573"/>
                </a:cubicBezTo>
                <a:cubicBezTo>
                  <a:pt x="9166683" y="5071170"/>
                  <a:pt x="9171066" y="5066785"/>
                  <a:pt x="9176467" y="5066785"/>
                </a:cubicBezTo>
                <a:close/>
                <a:moveTo>
                  <a:pt x="8935237" y="5066785"/>
                </a:moveTo>
                <a:cubicBezTo>
                  <a:pt x="8940574" y="5066785"/>
                  <a:pt x="8944958" y="5071234"/>
                  <a:pt x="8944958" y="5076573"/>
                </a:cubicBezTo>
                <a:cubicBezTo>
                  <a:pt x="8944958" y="5081911"/>
                  <a:pt x="8940638" y="5086296"/>
                  <a:pt x="8935237" y="5086296"/>
                </a:cubicBezTo>
                <a:cubicBezTo>
                  <a:pt x="8929837" y="5086296"/>
                  <a:pt x="8925454" y="5081975"/>
                  <a:pt x="8925454" y="5076573"/>
                </a:cubicBezTo>
                <a:cubicBezTo>
                  <a:pt x="8925454" y="5071170"/>
                  <a:pt x="8929837" y="5066785"/>
                  <a:pt x="8935237" y="5066785"/>
                </a:cubicBezTo>
                <a:close/>
                <a:moveTo>
                  <a:pt x="8694009" y="5066785"/>
                </a:moveTo>
                <a:cubicBezTo>
                  <a:pt x="8699346" y="5066785"/>
                  <a:pt x="8703730" y="5071234"/>
                  <a:pt x="8703730" y="5076573"/>
                </a:cubicBezTo>
                <a:cubicBezTo>
                  <a:pt x="8703730" y="5081911"/>
                  <a:pt x="8699346" y="5086296"/>
                  <a:pt x="8694009" y="5086296"/>
                </a:cubicBezTo>
                <a:cubicBezTo>
                  <a:pt x="8688673" y="5086296"/>
                  <a:pt x="8684289" y="5081975"/>
                  <a:pt x="8684289" y="5076573"/>
                </a:cubicBezTo>
                <a:cubicBezTo>
                  <a:pt x="8684289" y="5071170"/>
                  <a:pt x="8688609" y="5066785"/>
                  <a:pt x="8694009" y="5066785"/>
                </a:cubicBezTo>
                <a:close/>
                <a:moveTo>
                  <a:pt x="8452781" y="5066785"/>
                </a:moveTo>
                <a:cubicBezTo>
                  <a:pt x="8458181" y="5066785"/>
                  <a:pt x="8462566" y="5071234"/>
                  <a:pt x="8462566" y="5076573"/>
                </a:cubicBezTo>
                <a:cubicBezTo>
                  <a:pt x="8462566" y="5081911"/>
                  <a:pt x="8458118" y="5086296"/>
                  <a:pt x="8452781" y="5086296"/>
                </a:cubicBezTo>
                <a:cubicBezTo>
                  <a:pt x="8447445" y="5086296"/>
                  <a:pt x="8443061" y="5081975"/>
                  <a:pt x="8443061" y="5076573"/>
                </a:cubicBezTo>
                <a:cubicBezTo>
                  <a:pt x="8443061" y="5071170"/>
                  <a:pt x="8447381" y="5066785"/>
                  <a:pt x="8452781" y="5066785"/>
                </a:cubicBezTo>
                <a:close/>
                <a:moveTo>
                  <a:pt x="8211553" y="5066785"/>
                </a:moveTo>
                <a:cubicBezTo>
                  <a:pt x="8216889" y="5066785"/>
                  <a:pt x="8221273" y="5071234"/>
                  <a:pt x="8221273" y="5076573"/>
                </a:cubicBezTo>
                <a:cubicBezTo>
                  <a:pt x="8221273" y="5081911"/>
                  <a:pt x="8216953" y="5086296"/>
                  <a:pt x="8211553" y="5086296"/>
                </a:cubicBezTo>
                <a:cubicBezTo>
                  <a:pt x="8206152" y="5086296"/>
                  <a:pt x="8201769" y="5081975"/>
                  <a:pt x="8201769" y="5076573"/>
                </a:cubicBezTo>
                <a:cubicBezTo>
                  <a:pt x="8201769" y="5071170"/>
                  <a:pt x="8206152" y="5066785"/>
                  <a:pt x="8211553" y="5066785"/>
                </a:cubicBezTo>
                <a:close/>
                <a:moveTo>
                  <a:pt x="7970260" y="5066785"/>
                </a:moveTo>
                <a:cubicBezTo>
                  <a:pt x="7975661" y="5066785"/>
                  <a:pt x="7980044" y="5071234"/>
                  <a:pt x="7980044" y="5076573"/>
                </a:cubicBezTo>
                <a:cubicBezTo>
                  <a:pt x="7980044" y="5081911"/>
                  <a:pt x="7975661" y="5086296"/>
                  <a:pt x="7970260" y="5086296"/>
                </a:cubicBezTo>
                <a:cubicBezTo>
                  <a:pt x="7964860" y="5086296"/>
                  <a:pt x="7960477" y="5081975"/>
                  <a:pt x="7960477" y="5076573"/>
                </a:cubicBezTo>
                <a:cubicBezTo>
                  <a:pt x="7960477" y="5071170"/>
                  <a:pt x="7964860" y="5066785"/>
                  <a:pt x="7970260" y="5066785"/>
                </a:cubicBezTo>
                <a:close/>
                <a:moveTo>
                  <a:pt x="7729032" y="5066785"/>
                </a:moveTo>
                <a:cubicBezTo>
                  <a:pt x="7734369" y="5066785"/>
                  <a:pt x="7738753" y="5071234"/>
                  <a:pt x="7738753" y="5076573"/>
                </a:cubicBezTo>
                <a:cubicBezTo>
                  <a:pt x="7738753" y="5081911"/>
                  <a:pt x="7734432" y="5086296"/>
                  <a:pt x="7729032" y="5086296"/>
                </a:cubicBezTo>
                <a:cubicBezTo>
                  <a:pt x="7723632" y="5086296"/>
                  <a:pt x="7719249" y="5081975"/>
                  <a:pt x="7719249" y="5076573"/>
                </a:cubicBezTo>
                <a:cubicBezTo>
                  <a:pt x="7719249" y="5071170"/>
                  <a:pt x="7723632" y="5066785"/>
                  <a:pt x="7729032" y="5066785"/>
                </a:cubicBezTo>
                <a:close/>
                <a:moveTo>
                  <a:pt x="7487803" y="5066785"/>
                </a:moveTo>
                <a:cubicBezTo>
                  <a:pt x="7493139" y="5066785"/>
                  <a:pt x="7497524" y="5071234"/>
                  <a:pt x="7497524" y="5076573"/>
                </a:cubicBezTo>
                <a:cubicBezTo>
                  <a:pt x="7497524" y="5081911"/>
                  <a:pt x="7493203" y="5086296"/>
                  <a:pt x="7487803" y="5086296"/>
                </a:cubicBezTo>
                <a:cubicBezTo>
                  <a:pt x="7482403" y="5086296"/>
                  <a:pt x="7478019" y="5081975"/>
                  <a:pt x="7478019" y="5076573"/>
                </a:cubicBezTo>
                <a:cubicBezTo>
                  <a:pt x="7478019" y="5071170"/>
                  <a:pt x="7482403" y="5066785"/>
                  <a:pt x="7487803" y="5066785"/>
                </a:cubicBezTo>
                <a:close/>
                <a:moveTo>
                  <a:pt x="7246575" y="5066785"/>
                </a:moveTo>
                <a:cubicBezTo>
                  <a:pt x="7251975" y="5066785"/>
                  <a:pt x="7256359" y="5071234"/>
                  <a:pt x="7256359" y="5076573"/>
                </a:cubicBezTo>
                <a:cubicBezTo>
                  <a:pt x="7256359" y="5081911"/>
                  <a:pt x="7251912" y="5086296"/>
                  <a:pt x="7246575" y="5086296"/>
                </a:cubicBezTo>
                <a:cubicBezTo>
                  <a:pt x="7241238" y="5086296"/>
                  <a:pt x="7236855" y="5081975"/>
                  <a:pt x="7236855" y="5076573"/>
                </a:cubicBezTo>
                <a:cubicBezTo>
                  <a:pt x="7236855" y="5071170"/>
                  <a:pt x="7241175" y="5066785"/>
                  <a:pt x="7246575" y="5066785"/>
                </a:cubicBezTo>
                <a:close/>
                <a:moveTo>
                  <a:pt x="7005346" y="5066785"/>
                </a:moveTo>
                <a:cubicBezTo>
                  <a:pt x="7010746" y="5066785"/>
                  <a:pt x="7015130" y="5071234"/>
                  <a:pt x="7015130" y="5076573"/>
                </a:cubicBezTo>
                <a:cubicBezTo>
                  <a:pt x="7015130" y="5081911"/>
                  <a:pt x="7010683" y="5086296"/>
                  <a:pt x="7005346" y="5086296"/>
                </a:cubicBezTo>
                <a:cubicBezTo>
                  <a:pt x="7000009" y="5086296"/>
                  <a:pt x="6995626" y="5081975"/>
                  <a:pt x="6995626" y="5076573"/>
                </a:cubicBezTo>
                <a:cubicBezTo>
                  <a:pt x="6995626" y="5071170"/>
                  <a:pt x="6999946" y="5066785"/>
                  <a:pt x="7005346" y="5066785"/>
                </a:cubicBezTo>
                <a:close/>
                <a:moveTo>
                  <a:pt x="6764118" y="5066785"/>
                </a:moveTo>
                <a:cubicBezTo>
                  <a:pt x="6769518" y="5066785"/>
                  <a:pt x="6773902" y="5071234"/>
                  <a:pt x="6773902" y="5076573"/>
                </a:cubicBezTo>
                <a:cubicBezTo>
                  <a:pt x="6773902" y="5081911"/>
                  <a:pt x="6769518" y="5086296"/>
                  <a:pt x="6764118" y="5086296"/>
                </a:cubicBezTo>
                <a:cubicBezTo>
                  <a:pt x="6758718" y="5086296"/>
                  <a:pt x="6754335" y="5081975"/>
                  <a:pt x="6754335" y="5076573"/>
                </a:cubicBezTo>
                <a:cubicBezTo>
                  <a:pt x="6754335" y="5071170"/>
                  <a:pt x="6758718" y="5066785"/>
                  <a:pt x="6764118" y="5066785"/>
                </a:cubicBezTo>
                <a:close/>
                <a:moveTo>
                  <a:pt x="6522889" y="5066785"/>
                </a:moveTo>
                <a:cubicBezTo>
                  <a:pt x="6528225" y="5066785"/>
                  <a:pt x="6532610" y="5071234"/>
                  <a:pt x="6532610" y="5076573"/>
                </a:cubicBezTo>
                <a:cubicBezTo>
                  <a:pt x="6532610" y="5081911"/>
                  <a:pt x="6528289" y="5086296"/>
                  <a:pt x="6522889" y="5086296"/>
                </a:cubicBezTo>
                <a:cubicBezTo>
                  <a:pt x="6517489" y="5086296"/>
                  <a:pt x="6513105" y="5081975"/>
                  <a:pt x="6513105" y="5076573"/>
                </a:cubicBezTo>
                <a:cubicBezTo>
                  <a:pt x="6513105" y="5071170"/>
                  <a:pt x="6517489" y="5066785"/>
                  <a:pt x="6522889" y="5066785"/>
                </a:cubicBezTo>
                <a:close/>
                <a:moveTo>
                  <a:pt x="6281661" y="5066785"/>
                </a:moveTo>
                <a:cubicBezTo>
                  <a:pt x="6286997" y="5066785"/>
                  <a:pt x="6291381" y="5071234"/>
                  <a:pt x="6291381" y="5076573"/>
                </a:cubicBezTo>
                <a:cubicBezTo>
                  <a:pt x="6291381" y="5081911"/>
                  <a:pt x="6287061" y="5086296"/>
                  <a:pt x="6281661" y="5086296"/>
                </a:cubicBezTo>
                <a:cubicBezTo>
                  <a:pt x="6276261" y="5086296"/>
                  <a:pt x="6271877" y="5081975"/>
                  <a:pt x="6271877" y="5076573"/>
                </a:cubicBezTo>
                <a:cubicBezTo>
                  <a:pt x="6271877" y="5071170"/>
                  <a:pt x="6276261" y="5066785"/>
                  <a:pt x="6281661" y="5066785"/>
                </a:cubicBezTo>
                <a:close/>
                <a:moveTo>
                  <a:pt x="6040432" y="5066785"/>
                </a:moveTo>
                <a:cubicBezTo>
                  <a:pt x="6045832" y="5066785"/>
                  <a:pt x="6050216" y="5071234"/>
                  <a:pt x="6050216" y="5076573"/>
                </a:cubicBezTo>
                <a:cubicBezTo>
                  <a:pt x="6050216" y="5081911"/>
                  <a:pt x="6045769" y="5086296"/>
                  <a:pt x="6040432" y="5086296"/>
                </a:cubicBezTo>
                <a:cubicBezTo>
                  <a:pt x="6035095" y="5086296"/>
                  <a:pt x="6030712" y="5081975"/>
                  <a:pt x="6030712" y="5076573"/>
                </a:cubicBezTo>
                <a:cubicBezTo>
                  <a:pt x="6030712" y="5071170"/>
                  <a:pt x="6035032" y="5066785"/>
                  <a:pt x="6040432" y="5066785"/>
                </a:cubicBezTo>
                <a:close/>
                <a:moveTo>
                  <a:pt x="5799205" y="5066785"/>
                </a:moveTo>
                <a:cubicBezTo>
                  <a:pt x="5804606" y="5066785"/>
                  <a:pt x="5808989" y="5071234"/>
                  <a:pt x="5808989" y="5076573"/>
                </a:cubicBezTo>
                <a:cubicBezTo>
                  <a:pt x="5808989" y="5081911"/>
                  <a:pt x="5804542" y="5086296"/>
                  <a:pt x="5799205" y="5086296"/>
                </a:cubicBezTo>
                <a:cubicBezTo>
                  <a:pt x="5793870" y="5086296"/>
                  <a:pt x="5789486" y="5081975"/>
                  <a:pt x="5789486" y="5076573"/>
                </a:cubicBezTo>
                <a:cubicBezTo>
                  <a:pt x="5789486" y="5071170"/>
                  <a:pt x="5793806" y="5066785"/>
                  <a:pt x="5799205" y="5066785"/>
                </a:cubicBezTo>
                <a:close/>
                <a:moveTo>
                  <a:pt x="5557992" y="5066785"/>
                </a:moveTo>
                <a:cubicBezTo>
                  <a:pt x="5563392" y="5066785"/>
                  <a:pt x="5567774" y="5071234"/>
                  <a:pt x="5567774" y="5076573"/>
                </a:cubicBezTo>
                <a:cubicBezTo>
                  <a:pt x="5567774" y="5081911"/>
                  <a:pt x="5563392" y="5086296"/>
                  <a:pt x="5557992" y="5086296"/>
                </a:cubicBezTo>
                <a:cubicBezTo>
                  <a:pt x="5552592" y="5086296"/>
                  <a:pt x="5548208" y="5081975"/>
                  <a:pt x="5548208" y="5076573"/>
                </a:cubicBezTo>
                <a:cubicBezTo>
                  <a:pt x="5548208" y="5071170"/>
                  <a:pt x="5552592" y="5066785"/>
                  <a:pt x="5557992" y="5066785"/>
                </a:cubicBezTo>
                <a:close/>
                <a:moveTo>
                  <a:pt x="5316710" y="5066785"/>
                </a:moveTo>
                <a:cubicBezTo>
                  <a:pt x="5322044" y="5066785"/>
                  <a:pt x="5326429" y="5071234"/>
                  <a:pt x="5326429" y="5076573"/>
                </a:cubicBezTo>
                <a:cubicBezTo>
                  <a:pt x="5326429" y="5081911"/>
                  <a:pt x="5322105" y="5086296"/>
                  <a:pt x="5316710" y="5086296"/>
                </a:cubicBezTo>
                <a:cubicBezTo>
                  <a:pt x="5311316" y="5086296"/>
                  <a:pt x="5306924" y="5081975"/>
                  <a:pt x="5306924" y="5076573"/>
                </a:cubicBezTo>
                <a:cubicBezTo>
                  <a:pt x="5306924" y="5071170"/>
                  <a:pt x="5311316" y="5066785"/>
                  <a:pt x="5316710" y="5066785"/>
                </a:cubicBezTo>
                <a:close/>
                <a:moveTo>
                  <a:pt x="5075486" y="5066785"/>
                </a:moveTo>
                <a:cubicBezTo>
                  <a:pt x="5080820" y="5066785"/>
                  <a:pt x="5085202" y="5071234"/>
                  <a:pt x="5085202" y="5076573"/>
                </a:cubicBezTo>
                <a:cubicBezTo>
                  <a:pt x="5085202" y="5081911"/>
                  <a:pt x="5080885" y="5086296"/>
                  <a:pt x="5075486" y="5086296"/>
                </a:cubicBezTo>
                <a:cubicBezTo>
                  <a:pt x="5070087" y="5086296"/>
                  <a:pt x="5065705" y="5081975"/>
                  <a:pt x="5065705" y="5076573"/>
                </a:cubicBezTo>
                <a:cubicBezTo>
                  <a:pt x="5065705" y="5071170"/>
                  <a:pt x="5070087" y="5066785"/>
                  <a:pt x="5075486" y="5066785"/>
                </a:cubicBezTo>
                <a:close/>
                <a:moveTo>
                  <a:pt x="4834252" y="5066785"/>
                </a:moveTo>
                <a:cubicBezTo>
                  <a:pt x="4839658" y="5066785"/>
                  <a:pt x="4844040" y="5071234"/>
                  <a:pt x="4844040" y="5076573"/>
                </a:cubicBezTo>
                <a:cubicBezTo>
                  <a:pt x="4844040" y="5081911"/>
                  <a:pt x="4839595" y="5086296"/>
                  <a:pt x="4834252" y="5086296"/>
                </a:cubicBezTo>
                <a:cubicBezTo>
                  <a:pt x="4828917" y="5086296"/>
                  <a:pt x="4824534" y="5081975"/>
                  <a:pt x="4824534" y="5076573"/>
                </a:cubicBezTo>
                <a:cubicBezTo>
                  <a:pt x="4824534" y="5071170"/>
                  <a:pt x="4828853" y="5066785"/>
                  <a:pt x="4834252" y="5066785"/>
                </a:cubicBezTo>
                <a:close/>
                <a:moveTo>
                  <a:pt x="4593019" y="5066785"/>
                </a:moveTo>
                <a:cubicBezTo>
                  <a:pt x="4598416" y="5066785"/>
                  <a:pt x="4602795" y="5071234"/>
                  <a:pt x="4602795" y="5076573"/>
                </a:cubicBezTo>
                <a:cubicBezTo>
                  <a:pt x="4602795" y="5081911"/>
                  <a:pt x="4598353" y="5086296"/>
                  <a:pt x="4593019" y="5086296"/>
                </a:cubicBezTo>
                <a:cubicBezTo>
                  <a:pt x="4587686" y="5086296"/>
                  <a:pt x="4583304" y="5081975"/>
                  <a:pt x="4583304" y="5076573"/>
                </a:cubicBezTo>
                <a:cubicBezTo>
                  <a:pt x="4583304" y="5071170"/>
                  <a:pt x="4587622" y="5066785"/>
                  <a:pt x="4593019" y="5066785"/>
                </a:cubicBezTo>
                <a:close/>
                <a:moveTo>
                  <a:pt x="4351806" y="5066785"/>
                </a:moveTo>
                <a:cubicBezTo>
                  <a:pt x="4357195" y="5066785"/>
                  <a:pt x="4361580" y="5071234"/>
                  <a:pt x="4361580" y="5076573"/>
                </a:cubicBezTo>
                <a:cubicBezTo>
                  <a:pt x="4361580" y="5081911"/>
                  <a:pt x="4357195" y="5086296"/>
                  <a:pt x="4351806" y="5086296"/>
                </a:cubicBezTo>
                <a:cubicBezTo>
                  <a:pt x="4346397" y="5086296"/>
                  <a:pt x="4342006" y="5081975"/>
                  <a:pt x="4342006" y="5076573"/>
                </a:cubicBezTo>
                <a:cubicBezTo>
                  <a:pt x="4342006" y="5071170"/>
                  <a:pt x="4346397" y="5066785"/>
                  <a:pt x="4351806" y="5066785"/>
                </a:cubicBezTo>
                <a:close/>
                <a:moveTo>
                  <a:pt x="4110581" y="5066785"/>
                </a:moveTo>
                <a:cubicBezTo>
                  <a:pt x="4115986" y="5066785"/>
                  <a:pt x="4120362" y="5071234"/>
                  <a:pt x="4120362" y="5076573"/>
                </a:cubicBezTo>
                <a:cubicBezTo>
                  <a:pt x="4120362" y="5081911"/>
                  <a:pt x="4115986" y="5086296"/>
                  <a:pt x="4110581" y="5086296"/>
                </a:cubicBezTo>
                <a:cubicBezTo>
                  <a:pt x="4105180" y="5086296"/>
                  <a:pt x="4100799" y="5081975"/>
                  <a:pt x="4100799" y="5076573"/>
                </a:cubicBezTo>
                <a:cubicBezTo>
                  <a:pt x="4100799" y="5071170"/>
                  <a:pt x="4105180" y="5066785"/>
                  <a:pt x="4110581" y="5066785"/>
                </a:cubicBezTo>
                <a:close/>
                <a:moveTo>
                  <a:pt x="3869431" y="5066785"/>
                </a:moveTo>
                <a:cubicBezTo>
                  <a:pt x="3874765" y="5066785"/>
                  <a:pt x="3879151" y="5071234"/>
                  <a:pt x="3879151" y="5076573"/>
                </a:cubicBezTo>
                <a:cubicBezTo>
                  <a:pt x="3879151" y="5081911"/>
                  <a:pt x="3874828" y="5086296"/>
                  <a:pt x="3869431" y="5086296"/>
                </a:cubicBezTo>
                <a:cubicBezTo>
                  <a:pt x="3864032" y="5086296"/>
                  <a:pt x="3859648" y="5081975"/>
                  <a:pt x="3859648" y="5076573"/>
                </a:cubicBezTo>
                <a:cubicBezTo>
                  <a:pt x="3859648" y="5071170"/>
                  <a:pt x="3864032" y="5066785"/>
                  <a:pt x="3869431" y="5066785"/>
                </a:cubicBezTo>
                <a:close/>
                <a:moveTo>
                  <a:pt x="3628212" y="5066785"/>
                </a:moveTo>
                <a:cubicBezTo>
                  <a:pt x="3633533" y="5066785"/>
                  <a:pt x="3637936" y="5071234"/>
                  <a:pt x="3637936" y="5076573"/>
                </a:cubicBezTo>
                <a:cubicBezTo>
                  <a:pt x="3637936" y="5081911"/>
                  <a:pt x="3633597" y="5086296"/>
                  <a:pt x="3628212" y="5086296"/>
                </a:cubicBezTo>
                <a:cubicBezTo>
                  <a:pt x="3622815" y="5086296"/>
                  <a:pt x="3618432" y="5081975"/>
                  <a:pt x="3618432" y="5076573"/>
                </a:cubicBezTo>
                <a:cubicBezTo>
                  <a:pt x="3618432" y="5071170"/>
                  <a:pt x="3622815" y="5066785"/>
                  <a:pt x="3628212" y="5066785"/>
                </a:cubicBezTo>
                <a:close/>
                <a:moveTo>
                  <a:pt x="3386959" y="5066785"/>
                </a:moveTo>
                <a:cubicBezTo>
                  <a:pt x="3392360" y="5066785"/>
                  <a:pt x="3396745" y="5071234"/>
                  <a:pt x="3396745" y="5076573"/>
                </a:cubicBezTo>
                <a:cubicBezTo>
                  <a:pt x="3396745" y="5081911"/>
                  <a:pt x="3392296" y="5086296"/>
                  <a:pt x="3386959" y="5086296"/>
                </a:cubicBezTo>
                <a:cubicBezTo>
                  <a:pt x="3381622" y="5086296"/>
                  <a:pt x="3377237" y="5081975"/>
                  <a:pt x="3377237" y="5076573"/>
                </a:cubicBezTo>
                <a:cubicBezTo>
                  <a:pt x="3377237" y="5071170"/>
                  <a:pt x="3381558" y="5066785"/>
                  <a:pt x="3386959" y="5066785"/>
                </a:cubicBezTo>
                <a:close/>
                <a:moveTo>
                  <a:pt x="3145752" y="5066785"/>
                </a:moveTo>
                <a:cubicBezTo>
                  <a:pt x="3151151" y="5066785"/>
                  <a:pt x="3155534" y="5071234"/>
                  <a:pt x="3155534" y="5076573"/>
                </a:cubicBezTo>
                <a:cubicBezTo>
                  <a:pt x="3155534" y="5081911"/>
                  <a:pt x="3151087" y="5086296"/>
                  <a:pt x="3145752" y="5086296"/>
                </a:cubicBezTo>
                <a:cubicBezTo>
                  <a:pt x="3140417" y="5086296"/>
                  <a:pt x="3136034" y="5081975"/>
                  <a:pt x="3136034" y="5076573"/>
                </a:cubicBezTo>
                <a:cubicBezTo>
                  <a:pt x="3136034" y="5071170"/>
                  <a:pt x="3140353" y="5066785"/>
                  <a:pt x="3145752" y="5066785"/>
                </a:cubicBezTo>
                <a:close/>
                <a:moveTo>
                  <a:pt x="2904574" y="5066785"/>
                </a:moveTo>
                <a:cubicBezTo>
                  <a:pt x="2909974" y="5066785"/>
                  <a:pt x="2914357" y="5071234"/>
                  <a:pt x="2914357" y="5076573"/>
                </a:cubicBezTo>
                <a:cubicBezTo>
                  <a:pt x="2914357" y="5081911"/>
                  <a:pt x="2909974" y="5086296"/>
                  <a:pt x="2904574" y="5086296"/>
                </a:cubicBezTo>
                <a:cubicBezTo>
                  <a:pt x="2899176" y="5086296"/>
                  <a:pt x="2894792" y="5081975"/>
                  <a:pt x="2894792" y="5076573"/>
                </a:cubicBezTo>
                <a:cubicBezTo>
                  <a:pt x="2894792" y="5071170"/>
                  <a:pt x="2899176" y="5066785"/>
                  <a:pt x="2904574" y="5066785"/>
                </a:cubicBezTo>
                <a:close/>
                <a:moveTo>
                  <a:pt x="2663275" y="5066785"/>
                </a:moveTo>
                <a:cubicBezTo>
                  <a:pt x="2668613" y="5066785"/>
                  <a:pt x="2673000" y="5071234"/>
                  <a:pt x="2673000" y="5076573"/>
                </a:cubicBezTo>
                <a:cubicBezTo>
                  <a:pt x="2673000" y="5081911"/>
                  <a:pt x="2668677" y="5086296"/>
                  <a:pt x="2663275" y="5086296"/>
                </a:cubicBezTo>
                <a:cubicBezTo>
                  <a:pt x="2657878" y="5086296"/>
                  <a:pt x="2653493" y="5081975"/>
                  <a:pt x="2653493" y="5076573"/>
                </a:cubicBezTo>
                <a:cubicBezTo>
                  <a:pt x="2653493" y="5071170"/>
                  <a:pt x="2657878" y="5066785"/>
                  <a:pt x="2663275" y="5066785"/>
                </a:cubicBezTo>
                <a:close/>
                <a:moveTo>
                  <a:pt x="2422039" y="5066785"/>
                </a:moveTo>
                <a:cubicBezTo>
                  <a:pt x="2427372" y="5066785"/>
                  <a:pt x="2431755" y="5071234"/>
                  <a:pt x="2431755" y="5076573"/>
                </a:cubicBezTo>
                <a:cubicBezTo>
                  <a:pt x="2431755" y="5081911"/>
                  <a:pt x="2427436" y="5086296"/>
                  <a:pt x="2422039" y="5086296"/>
                </a:cubicBezTo>
                <a:cubicBezTo>
                  <a:pt x="2416641" y="5086296"/>
                  <a:pt x="2412259" y="5081975"/>
                  <a:pt x="2412259" y="5076573"/>
                </a:cubicBezTo>
                <a:cubicBezTo>
                  <a:pt x="2412259" y="5071170"/>
                  <a:pt x="2416641" y="5066785"/>
                  <a:pt x="2422039" y="5066785"/>
                </a:cubicBezTo>
                <a:close/>
                <a:moveTo>
                  <a:pt x="2180796" y="5066785"/>
                </a:moveTo>
                <a:cubicBezTo>
                  <a:pt x="2186202" y="5066785"/>
                  <a:pt x="2190581" y="5071234"/>
                  <a:pt x="2190581" y="5076573"/>
                </a:cubicBezTo>
                <a:cubicBezTo>
                  <a:pt x="2190581" y="5081911"/>
                  <a:pt x="2186136" y="5086296"/>
                  <a:pt x="2180796" y="5086296"/>
                </a:cubicBezTo>
                <a:cubicBezTo>
                  <a:pt x="2175475" y="5086296"/>
                  <a:pt x="2171085" y="5081975"/>
                  <a:pt x="2171085" y="5076573"/>
                </a:cubicBezTo>
                <a:cubicBezTo>
                  <a:pt x="2171085" y="5071170"/>
                  <a:pt x="2175412" y="5066785"/>
                  <a:pt x="2180796" y="5066785"/>
                </a:cubicBezTo>
                <a:close/>
                <a:moveTo>
                  <a:pt x="1939584" y="5066785"/>
                </a:moveTo>
                <a:cubicBezTo>
                  <a:pt x="1944983" y="5066785"/>
                  <a:pt x="1949367" y="5071234"/>
                  <a:pt x="1949367" y="5076573"/>
                </a:cubicBezTo>
                <a:cubicBezTo>
                  <a:pt x="1949367" y="5081911"/>
                  <a:pt x="1944920" y="5086296"/>
                  <a:pt x="1939584" y="5086296"/>
                </a:cubicBezTo>
                <a:cubicBezTo>
                  <a:pt x="1934247" y="5086296"/>
                  <a:pt x="1929861" y="5081975"/>
                  <a:pt x="1929861" y="5076573"/>
                </a:cubicBezTo>
                <a:cubicBezTo>
                  <a:pt x="1929861" y="5071170"/>
                  <a:pt x="1934184" y="5066785"/>
                  <a:pt x="1939584" y="5066785"/>
                </a:cubicBezTo>
                <a:close/>
                <a:moveTo>
                  <a:pt x="1698333" y="5066785"/>
                </a:moveTo>
                <a:cubicBezTo>
                  <a:pt x="1703734" y="5066785"/>
                  <a:pt x="1708119" y="5071234"/>
                  <a:pt x="1708119" y="5076573"/>
                </a:cubicBezTo>
                <a:cubicBezTo>
                  <a:pt x="1708119" y="5081911"/>
                  <a:pt x="1703734" y="5086296"/>
                  <a:pt x="1698333" y="5086296"/>
                </a:cubicBezTo>
                <a:cubicBezTo>
                  <a:pt x="1692931" y="5086296"/>
                  <a:pt x="1688548" y="5081975"/>
                  <a:pt x="1688548" y="5076573"/>
                </a:cubicBezTo>
                <a:cubicBezTo>
                  <a:pt x="1688548" y="5071170"/>
                  <a:pt x="1692931" y="5066785"/>
                  <a:pt x="1698333" y="5066785"/>
                </a:cubicBezTo>
                <a:close/>
                <a:moveTo>
                  <a:pt x="1457108" y="5066785"/>
                </a:moveTo>
                <a:cubicBezTo>
                  <a:pt x="1462444" y="5066785"/>
                  <a:pt x="1466828" y="5071234"/>
                  <a:pt x="1466828" y="5076573"/>
                </a:cubicBezTo>
                <a:cubicBezTo>
                  <a:pt x="1466828" y="5081911"/>
                  <a:pt x="1462508" y="5086296"/>
                  <a:pt x="1457108" y="5086296"/>
                </a:cubicBezTo>
                <a:cubicBezTo>
                  <a:pt x="1451708" y="5086296"/>
                  <a:pt x="1447324" y="5081975"/>
                  <a:pt x="1447324" y="5076573"/>
                </a:cubicBezTo>
                <a:cubicBezTo>
                  <a:pt x="1447324" y="5071170"/>
                  <a:pt x="1451708" y="5066785"/>
                  <a:pt x="1457108" y="5066785"/>
                </a:cubicBezTo>
                <a:close/>
                <a:moveTo>
                  <a:pt x="1215887" y="5066785"/>
                </a:moveTo>
                <a:cubicBezTo>
                  <a:pt x="1221287" y="5066785"/>
                  <a:pt x="1225671" y="5071234"/>
                  <a:pt x="1225671" y="5076573"/>
                </a:cubicBezTo>
                <a:cubicBezTo>
                  <a:pt x="1225671" y="5081911"/>
                  <a:pt x="1221224" y="5086296"/>
                  <a:pt x="1215887" y="5086296"/>
                </a:cubicBezTo>
                <a:cubicBezTo>
                  <a:pt x="1210551" y="5086296"/>
                  <a:pt x="1206167" y="5081975"/>
                  <a:pt x="1206167" y="5076573"/>
                </a:cubicBezTo>
                <a:cubicBezTo>
                  <a:pt x="1206167" y="5071170"/>
                  <a:pt x="1210487" y="5066785"/>
                  <a:pt x="1215887" y="5066785"/>
                </a:cubicBezTo>
                <a:close/>
                <a:moveTo>
                  <a:pt x="974667" y="5066785"/>
                </a:moveTo>
                <a:cubicBezTo>
                  <a:pt x="980067" y="5066785"/>
                  <a:pt x="984451" y="5071234"/>
                  <a:pt x="984451" y="5076573"/>
                </a:cubicBezTo>
                <a:cubicBezTo>
                  <a:pt x="984451" y="5081911"/>
                  <a:pt x="980004" y="5086296"/>
                  <a:pt x="974667" y="5086296"/>
                </a:cubicBezTo>
                <a:cubicBezTo>
                  <a:pt x="969331" y="5086296"/>
                  <a:pt x="964947" y="5081975"/>
                  <a:pt x="964947" y="5076573"/>
                </a:cubicBezTo>
                <a:cubicBezTo>
                  <a:pt x="964947" y="5071170"/>
                  <a:pt x="969267" y="5066785"/>
                  <a:pt x="974667" y="5066785"/>
                </a:cubicBezTo>
                <a:close/>
                <a:moveTo>
                  <a:pt x="733447" y="5066785"/>
                </a:moveTo>
                <a:cubicBezTo>
                  <a:pt x="738783" y="5066785"/>
                  <a:pt x="743167" y="5071234"/>
                  <a:pt x="743167" y="5076573"/>
                </a:cubicBezTo>
                <a:cubicBezTo>
                  <a:pt x="743167" y="5081911"/>
                  <a:pt x="738847" y="5086296"/>
                  <a:pt x="733447" y="5086296"/>
                </a:cubicBezTo>
                <a:cubicBezTo>
                  <a:pt x="728047" y="5086296"/>
                  <a:pt x="723663" y="5081975"/>
                  <a:pt x="723663" y="5076573"/>
                </a:cubicBezTo>
                <a:cubicBezTo>
                  <a:pt x="723663" y="5071170"/>
                  <a:pt x="728047" y="5066785"/>
                  <a:pt x="733447" y="5066785"/>
                </a:cubicBezTo>
                <a:close/>
                <a:moveTo>
                  <a:pt x="492226" y="5066785"/>
                </a:moveTo>
                <a:cubicBezTo>
                  <a:pt x="497562" y="5066785"/>
                  <a:pt x="501946" y="5071234"/>
                  <a:pt x="501946" y="5076573"/>
                </a:cubicBezTo>
                <a:cubicBezTo>
                  <a:pt x="501946" y="5081911"/>
                  <a:pt x="497626" y="5086296"/>
                  <a:pt x="492226" y="5086296"/>
                </a:cubicBezTo>
                <a:cubicBezTo>
                  <a:pt x="486826" y="5086296"/>
                  <a:pt x="482442" y="5081975"/>
                  <a:pt x="482442" y="5076573"/>
                </a:cubicBezTo>
                <a:cubicBezTo>
                  <a:pt x="482442" y="5071170"/>
                  <a:pt x="486826" y="5066785"/>
                  <a:pt x="492226" y="5066785"/>
                </a:cubicBezTo>
                <a:close/>
                <a:moveTo>
                  <a:pt x="251007" y="5066785"/>
                </a:moveTo>
                <a:cubicBezTo>
                  <a:pt x="256407" y="5066785"/>
                  <a:pt x="260791" y="5071234"/>
                  <a:pt x="260791" y="5076573"/>
                </a:cubicBezTo>
                <a:cubicBezTo>
                  <a:pt x="260791" y="5081911"/>
                  <a:pt x="256343" y="5086296"/>
                  <a:pt x="251007" y="5086296"/>
                </a:cubicBezTo>
                <a:cubicBezTo>
                  <a:pt x="245671" y="5086296"/>
                  <a:pt x="241287" y="5081975"/>
                  <a:pt x="241287" y="5076573"/>
                </a:cubicBezTo>
                <a:cubicBezTo>
                  <a:pt x="241287" y="5071170"/>
                  <a:pt x="245607" y="5066785"/>
                  <a:pt x="251007" y="5066785"/>
                </a:cubicBezTo>
                <a:close/>
                <a:moveTo>
                  <a:pt x="9723" y="5066785"/>
                </a:moveTo>
                <a:cubicBezTo>
                  <a:pt x="15123" y="5066785"/>
                  <a:pt x="19507" y="5071234"/>
                  <a:pt x="19507" y="5076573"/>
                </a:cubicBezTo>
                <a:cubicBezTo>
                  <a:pt x="19507" y="5081911"/>
                  <a:pt x="15060" y="5086296"/>
                  <a:pt x="9723" y="5086296"/>
                </a:cubicBezTo>
                <a:cubicBezTo>
                  <a:pt x="4387" y="5086296"/>
                  <a:pt x="4" y="5081975"/>
                  <a:pt x="4" y="5076573"/>
                </a:cubicBezTo>
                <a:cubicBezTo>
                  <a:pt x="4" y="5071170"/>
                  <a:pt x="4323" y="5066785"/>
                  <a:pt x="9723" y="5066785"/>
                </a:cubicBezTo>
                <a:close/>
                <a:moveTo>
                  <a:pt x="11820259" y="4825534"/>
                </a:moveTo>
                <a:cubicBezTo>
                  <a:pt x="11825659" y="4825534"/>
                  <a:pt x="11830043" y="4829856"/>
                  <a:pt x="11830043" y="4835258"/>
                </a:cubicBezTo>
                <a:cubicBezTo>
                  <a:pt x="11830043" y="4840660"/>
                  <a:pt x="11825596" y="4845045"/>
                  <a:pt x="11820259" y="4845045"/>
                </a:cubicBezTo>
                <a:cubicBezTo>
                  <a:pt x="11814922" y="4845045"/>
                  <a:pt x="11810539" y="4840596"/>
                  <a:pt x="11810539" y="4835258"/>
                </a:cubicBezTo>
                <a:cubicBezTo>
                  <a:pt x="11810539" y="4829919"/>
                  <a:pt x="11814859" y="4825534"/>
                  <a:pt x="11820259" y="4825534"/>
                </a:cubicBezTo>
                <a:close/>
                <a:moveTo>
                  <a:pt x="11579030" y="4825534"/>
                </a:moveTo>
                <a:cubicBezTo>
                  <a:pt x="11584430" y="4825534"/>
                  <a:pt x="11588815" y="4829856"/>
                  <a:pt x="11588815" y="4835258"/>
                </a:cubicBezTo>
                <a:cubicBezTo>
                  <a:pt x="11588815" y="4840660"/>
                  <a:pt x="11584367" y="4845045"/>
                  <a:pt x="11579030" y="4845045"/>
                </a:cubicBezTo>
                <a:cubicBezTo>
                  <a:pt x="11573694" y="4845045"/>
                  <a:pt x="11569310" y="4840596"/>
                  <a:pt x="11569310" y="4835258"/>
                </a:cubicBezTo>
                <a:cubicBezTo>
                  <a:pt x="11569310" y="4829919"/>
                  <a:pt x="11573630" y="4825534"/>
                  <a:pt x="11579030" y="4825534"/>
                </a:cubicBezTo>
                <a:close/>
                <a:moveTo>
                  <a:pt x="11337802" y="4825534"/>
                </a:moveTo>
                <a:cubicBezTo>
                  <a:pt x="11343202" y="4825534"/>
                  <a:pt x="11347587" y="4829856"/>
                  <a:pt x="11347587" y="4835258"/>
                </a:cubicBezTo>
                <a:cubicBezTo>
                  <a:pt x="11347587" y="4840660"/>
                  <a:pt x="11343139" y="4845045"/>
                  <a:pt x="11337802" y="4845045"/>
                </a:cubicBezTo>
                <a:cubicBezTo>
                  <a:pt x="11332466" y="4845045"/>
                  <a:pt x="11328082" y="4840596"/>
                  <a:pt x="11328082" y="4835258"/>
                </a:cubicBezTo>
                <a:cubicBezTo>
                  <a:pt x="11328082" y="4829919"/>
                  <a:pt x="11332402" y="4825534"/>
                  <a:pt x="11337802" y="4825534"/>
                </a:cubicBezTo>
                <a:close/>
                <a:moveTo>
                  <a:pt x="11096574" y="4825534"/>
                </a:moveTo>
                <a:cubicBezTo>
                  <a:pt x="11101910" y="4825534"/>
                  <a:pt x="11106294" y="4829856"/>
                  <a:pt x="11106294" y="4835258"/>
                </a:cubicBezTo>
                <a:cubicBezTo>
                  <a:pt x="11106294" y="4840660"/>
                  <a:pt x="11101974" y="4845045"/>
                  <a:pt x="11096574" y="4845045"/>
                </a:cubicBezTo>
                <a:cubicBezTo>
                  <a:pt x="11091174" y="4845045"/>
                  <a:pt x="11086790" y="4840596"/>
                  <a:pt x="11086790" y="4835258"/>
                </a:cubicBezTo>
                <a:cubicBezTo>
                  <a:pt x="11086790" y="4829919"/>
                  <a:pt x="11091174" y="4825534"/>
                  <a:pt x="11096574" y="4825534"/>
                </a:cubicBezTo>
                <a:close/>
                <a:moveTo>
                  <a:pt x="10855345" y="4825534"/>
                </a:moveTo>
                <a:cubicBezTo>
                  <a:pt x="10860682" y="4825534"/>
                  <a:pt x="10865065" y="4829856"/>
                  <a:pt x="10865065" y="4835258"/>
                </a:cubicBezTo>
                <a:cubicBezTo>
                  <a:pt x="10865065" y="4840660"/>
                  <a:pt x="10860682" y="4845045"/>
                  <a:pt x="10855345" y="4845045"/>
                </a:cubicBezTo>
                <a:cubicBezTo>
                  <a:pt x="10850008" y="4845045"/>
                  <a:pt x="10845625" y="4840596"/>
                  <a:pt x="10845625" y="4835258"/>
                </a:cubicBezTo>
                <a:cubicBezTo>
                  <a:pt x="10845625" y="4829919"/>
                  <a:pt x="10849945" y="4825534"/>
                  <a:pt x="10855345" y="4825534"/>
                </a:cubicBezTo>
                <a:close/>
                <a:moveTo>
                  <a:pt x="10614116" y="4825534"/>
                </a:moveTo>
                <a:cubicBezTo>
                  <a:pt x="10619516" y="4825534"/>
                  <a:pt x="10623901" y="4829856"/>
                  <a:pt x="10623901" y="4835258"/>
                </a:cubicBezTo>
                <a:cubicBezTo>
                  <a:pt x="10623901" y="4840660"/>
                  <a:pt x="10619454" y="4845045"/>
                  <a:pt x="10614116" y="4845045"/>
                </a:cubicBezTo>
                <a:cubicBezTo>
                  <a:pt x="10608780" y="4845045"/>
                  <a:pt x="10604396" y="4840596"/>
                  <a:pt x="10604396" y="4835258"/>
                </a:cubicBezTo>
                <a:cubicBezTo>
                  <a:pt x="10604396" y="4829919"/>
                  <a:pt x="10608716" y="4825534"/>
                  <a:pt x="10614116" y="4825534"/>
                </a:cubicBezTo>
                <a:close/>
                <a:moveTo>
                  <a:pt x="10372888" y="4825534"/>
                </a:moveTo>
                <a:cubicBezTo>
                  <a:pt x="10378288" y="4825534"/>
                  <a:pt x="10382673" y="4829856"/>
                  <a:pt x="10382673" y="4835258"/>
                </a:cubicBezTo>
                <a:cubicBezTo>
                  <a:pt x="10382673" y="4840660"/>
                  <a:pt x="10378225" y="4845045"/>
                  <a:pt x="10372888" y="4845045"/>
                </a:cubicBezTo>
                <a:cubicBezTo>
                  <a:pt x="10367552" y="4845045"/>
                  <a:pt x="10363168" y="4840596"/>
                  <a:pt x="10363168" y="4835258"/>
                </a:cubicBezTo>
                <a:cubicBezTo>
                  <a:pt x="10363168" y="4829919"/>
                  <a:pt x="10367488" y="4825534"/>
                  <a:pt x="10372888" y="4825534"/>
                </a:cubicBezTo>
                <a:close/>
                <a:moveTo>
                  <a:pt x="10131660" y="4825534"/>
                </a:moveTo>
                <a:cubicBezTo>
                  <a:pt x="10137060" y="4825534"/>
                  <a:pt x="10141444" y="4829856"/>
                  <a:pt x="10141444" y="4835258"/>
                </a:cubicBezTo>
                <a:cubicBezTo>
                  <a:pt x="10141444" y="4840660"/>
                  <a:pt x="10136997" y="4845045"/>
                  <a:pt x="10131660" y="4845045"/>
                </a:cubicBezTo>
                <a:cubicBezTo>
                  <a:pt x="10126323" y="4845045"/>
                  <a:pt x="10121940" y="4840596"/>
                  <a:pt x="10121940" y="4835258"/>
                </a:cubicBezTo>
                <a:cubicBezTo>
                  <a:pt x="10121940" y="4829919"/>
                  <a:pt x="10126260" y="4825534"/>
                  <a:pt x="10131660" y="4825534"/>
                </a:cubicBezTo>
                <a:close/>
                <a:moveTo>
                  <a:pt x="9890432" y="4825534"/>
                </a:moveTo>
                <a:cubicBezTo>
                  <a:pt x="9895768" y="4825534"/>
                  <a:pt x="9900152" y="4829856"/>
                  <a:pt x="9900152" y="4835258"/>
                </a:cubicBezTo>
                <a:cubicBezTo>
                  <a:pt x="9900152" y="4840660"/>
                  <a:pt x="9895832" y="4845045"/>
                  <a:pt x="9890432" y="4845045"/>
                </a:cubicBezTo>
                <a:cubicBezTo>
                  <a:pt x="9885031" y="4845045"/>
                  <a:pt x="9880648" y="4840596"/>
                  <a:pt x="9880648" y="4835258"/>
                </a:cubicBezTo>
                <a:cubicBezTo>
                  <a:pt x="9880648" y="4829919"/>
                  <a:pt x="9885031" y="4825534"/>
                  <a:pt x="9890432" y="4825534"/>
                </a:cubicBezTo>
                <a:close/>
                <a:moveTo>
                  <a:pt x="9649203" y="4825534"/>
                </a:moveTo>
                <a:cubicBezTo>
                  <a:pt x="9654540" y="4825534"/>
                  <a:pt x="9658923" y="4829856"/>
                  <a:pt x="9658923" y="4835258"/>
                </a:cubicBezTo>
                <a:cubicBezTo>
                  <a:pt x="9658923" y="4840660"/>
                  <a:pt x="9654540" y="4845045"/>
                  <a:pt x="9649203" y="4845045"/>
                </a:cubicBezTo>
                <a:cubicBezTo>
                  <a:pt x="9643866" y="4845045"/>
                  <a:pt x="9639483" y="4840596"/>
                  <a:pt x="9639483" y="4835258"/>
                </a:cubicBezTo>
                <a:cubicBezTo>
                  <a:pt x="9639483" y="4829919"/>
                  <a:pt x="9643803" y="4825534"/>
                  <a:pt x="9649203" y="4825534"/>
                </a:cubicBezTo>
                <a:close/>
                <a:moveTo>
                  <a:pt x="9417695" y="4825534"/>
                </a:moveTo>
                <a:cubicBezTo>
                  <a:pt x="9423031" y="4825534"/>
                  <a:pt x="9427416" y="4829856"/>
                  <a:pt x="9427416" y="4835258"/>
                </a:cubicBezTo>
                <a:cubicBezTo>
                  <a:pt x="9427416" y="4840660"/>
                  <a:pt x="9423095" y="4845045"/>
                  <a:pt x="9417695" y="4845045"/>
                </a:cubicBezTo>
                <a:cubicBezTo>
                  <a:pt x="9412295" y="4845045"/>
                  <a:pt x="9407911" y="4840596"/>
                  <a:pt x="9407911" y="4835258"/>
                </a:cubicBezTo>
                <a:cubicBezTo>
                  <a:pt x="9407911" y="4829919"/>
                  <a:pt x="9412295" y="4825534"/>
                  <a:pt x="9417695" y="4825534"/>
                </a:cubicBezTo>
                <a:close/>
                <a:moveTo>
                  <a:pt x="9176467" y="4825534"/>
                </a:moveTo>
                <a:cubicBezTo>
                  <a:pt x="9181803" y="4825534"/>
                  <a:pt x="9186187" y="4829856"/>
                  <a:pt x="9186187" y="4835258"/>
                </a:cubicBezTo>
                <a:cubicBezTo>
                  <a:pt x="9186187" y="4840660"/>
                  <a:pt x="9181867" y="4845045"/>
                  <a:pt x="9176467" y="4845045"/>
                </a:cubicBezTo>
                <a:cubicBezTo>
                  <a:pt x="9171066" y="4845045"/>
                  <a:pt x="9166683" y="4840596"/>
                  <a:pt x="9166683" y="4835258"/>
                </a:cubicBezTo>
                <a:cubicBezTo>
                  <a:pt x="9166683" y="4829919"/>
                  <a:pt x="9171066" y="4825534"/>
                  <a:pt x="9176467" y="4825534"/>
                </a:cubicBezTo>
                <a:close/>
                <a:moveTo>
                  <a:pt x="8935237" y="4825534"/>
                </a:moveTo>
                <a:cubicBezTo>
                  <a:pt x="8940574" y="4825534"/>
                  <a:pt x="8944958" y="4829856"/>
                  <a:pt x="8944958" y="4835258"/>
                </a:cubicBezTo>
                <a:cubicBezTo>
                  <a:pt x="8944958" y="4840660"/>
                  <a:pt x="8940638" y="4845045"/>
                  <a:pt x="8935237" y="4845045"/>
                </a:cubicBezTo>
                <a:cubicBezTo>
                  <a:pt x="8929837" y="4845045"/>
                  <a:pt x="8925454" y="4840596"/>
                  <a:pt x="8925454" y="4835258"/>
                </a:cubicBezTo>
                <a:cubicBezTo>
                  <a:pt x="8925454" y="4829919"/>
                  <a:pt x="8929837" y="4825534"/>
                  <a:pt x="8935237" y="4825534"/>
                </a:cubicBezTo>
                <a:close/>
                <a:moveTo>
                  <a:pt x="8694009" y="4825534"/>
                </a:moveTo>
                <a:cubicBezTo>
                  <a:pt x="8699346" y="4825534"/>
                  <a:pt x="8703730" y="4829856"/>
                  <a:pt x="8703730" y="4835258"/>
                </a:cubicBezTo>
                <a:cubicBezTo>
                  <a:pt x="8703730" y="4840660"/>
                  <a:pt x="8699346" y="4845045"/>
                  <a:pt x="8694009" y="4845045"/>
                </a:cubicBezTo>
                <a:cubicBezTo>
                  <a:pt x="8688673" y="4845045"/>
                  <a:pt x="8684289" y="4840596"/>
                  <a:pt x="8684289" y="4835258"/>
                </a:cubicBezTo>
                <a:cubicBezTo>
                  <a:pt x="8684289" y="4829919"/>
                  <a:pt x="8688609" y="4825534"/>
                  <a:pt x="8694009" y="4825534"/>
                </a:cubicBezTo>
                <a:close/>
                <a:moveTo>
                  <a:pt x="8452781" y="4825534"/>
                </a:moveTo>
                <a:cubicBezTo>
                  <a:pt x="8458181" y="4825534"/>
                  <a:pt x="8462566" y="4829856"/>
                  <a:pt x="8462566" y="4835258"/>
                </a:cubicBezTo>
                <a:cubicBezTo>
                  <a:pt x="8462566" y="4840660"/>
                  <a:pt x="8458118" y="4845045"/>
                  <a:pt x="8452781" y="4845045"/>
                </a:cubicBezTo>
                <a:cubicBezTo>
                  <a:pt x="8447445" y="4845045"/>
                  <a:pt x="8443061" y="4840596"/>
                  <a:pt x="8443061" y="4835258"/>
                </a:cubicBezTo>
                <a:cubicBezTo>
                  <a:pt x="8443061" y="4829919"/>
                  <a:pt x="8447381" y="4825534"/>
                  <a:pt x="8452781" y="4825534"/>
                </a:cubicBezTo>
                <a:close/>
                <a:moveTo>
                  <a:pt x="8211553" y="4825534"/>
                </a:moveTo>
                <a:cubicBezTo>
                  <a:pt x="8216889" y="4825534"/>
                  <a:pt x="8221273" y="4829856"/>
                  <a:pt x="8221273" y="4835258"/>
                </a:cubicBezTo>
                <a:cubicBezTo>
                  <a:pt x="8221273" y="4840660"/>
                  <a:pt x="8216953" y="4845045"/>
                  <a:pt x="8211553" y="4845045"/>
                </a:cubicBezTo>
                <a:cubicBezTo>
                  <a:pt x="8206152" y="4845045"/>
                  <a:pt x="8201769" y="4840596"/>
                  <a:pt x="8201769" y="4835258"/>
                </a:cubicBezTo>
                <a:cubicBezTo>
                  <a:pt x="8201769" y="4829919"/>
                  <a:pt x="8206152" y="4825534"/>
                  <a:pt x="8211553" y="4825534"/>
                </a:cubicBezTo>
                <a:close/>
                <a:moveTo>
                  <a:pt x="7970260" y="4825534"/>
                </a:moveTo>
                <a:cubicBezTo>
                  <a:pt x="7975661" y="4825534"/>
                  <a:pt x="7980044" y="4829856"/>
                  <a:pt x="7980044" y="4835258"/>
                </a:cubicBezTo>
                <a:cubicBezTo>
                  <a:pt x="7980044" y="4840660"/>
                  <a:pt x="7975661" y="4845045"/>
                  <a:pt x="7970260" y="4845045"/>
                </a:cubicBezTo>
                <a:cubicBezTo>
                  <a:pt x="7964860" y="4845045"/>
                  <a:pt x="7960477" y="4840596"/>
                  <a:pt x="7960477" y="4835258"/>
                </a:cubicBezTo>
                <a:cubicBezTo>
                  <a:pt x="7960477" y="4829919"/>
                  <a:pt x="7964860" y="4825534"/>
                  <a:pt x="7970260" y="4825534"/>
                </a:cubicBezTo>
                <a:close/>
                <a:moveTo>
                  <a:pt x="7729032" y="4825534"/>
                </a:moveTo>
                <a:cubicBezTo>
                  <a:pt x="7734369" y="4825534"/>
                  <a:pt x="7738753" y="4829856"/>
                  <a:pt x="7738753" y="4835258"/>
                </a:cubicBezTo>
                <a:cubicBezTo>
                  <a:pt x="7738753" y="4840660"/>
                  <a:pt x="7734432" y="4845045"/>
                  <a:pt x="7729032" y="4845045"/>
                </a:cubicBezTo>
                <a:cubicBezTo>
                  <a:pt x="7723632" y="4845045"/>
                  <a:pt x="7719249" y="4840596"/>
                  <a:pt x="7719249" y="4835258"/>
                </a:cubicBezTo>
                <a:cubicBezTo>
                  <a:pt x="7719249" y="4829919"/>
                  <a:pt x="7723632" y="4825534"/>
                  <a:pt x="7729032" y="4825534"/>
                </a:cubicBezTo>
                <a:close/>
                <a:moveTo>
                  <a:pt x="7487803" y="4825534"/>
                </a:moveTo>
                <a:cubicBezTo>
                  <a:pt x="7493139" y="4825534"/>
                  <a:pt x="7497524" y="4829856"/>
                  <a:pt x="7497524" y="4835258"/>
                </a:cubicBezTo>
                <a:cubicBezTo>
                  <a:pt x="7497524" y="4840660"/>
                  <a:pt x="7493203" y="4845045"/>
                  <a:pt x="7487803" y="4845045"/>
                </a:cubicBezTo>
                <a:cubicBezTo>
                  <a:pt x="7482403" y="4845045"/>
                  <a:pt x="7478019" y="4840596"/>
                  <a:pt x="7478019" y="4835258"/>
                </a:cubicBezTo>
                <a:cubicBezTo>
                  <a:pt x="7478019" y="4829919"/>
                  <a:pt x="7482403" y="4825534"/>
                  <a:pt x="7487803" y="4825534"/>
                </a:cubicBezTo>
                <a:close/>
                <a:moveTo>
                  <a:pt x="7246575" y="4825534"/>
                </a:moveTo>
                <a:cubicBezTo>
                  <a:pt x="7251975" y="4825534"/>
                  <a:pt x="7256359" y="4829856"/>
                  <a:pt x="7256359" y="4835258"/>
                </a:cubicBezTo>
                <a:cubicBezTo>
                  <a:pt x="7256359" y="4840660"/>
                  <a:pt x="7251912" y="4845045"/>
                  <a:pt x="7246575" y="4845045"/>
                </a:cubicBezTo>
                <a:cubicBezTo>
                  <a:pt x="7241238" y="4845045"/>
                  <a:pt x="7236855" y="4840596"/>
                  <a:pt x="7236855" y="4835258"/>
                </a:cubicBezTo>
                <a:cubicBezTo>
                  <a:pt x="7236855" y="4829919"/>
                  <a:pt x="7241175" y="4825534"/>
                  <a:pt x="7246575" y="4825534"/>
                </a:cubicBezTo>
                <a:close/>
                <a:moveTo>
                  <a:pt x="7005346" y="4825534"/>
                </a:moveTo>
                <a:cubicBezTo>
                  <a:pt x="7010746" y="4825534"/>
                  <a:pt x="7015130" y="4829856"/>
                  <a:pt x="7015130" y="4835258"/>
                </a:cubicBezTo>
                <a:cubicBezTo>
                  <a:pt x="7015130" y="4840660"/>
                  <a:pt x="7010683" y="4845045"/>
                  <a:pt x="7005346" y="4845045"/>
                </a:cubicBezTo>
                <a:cubicBezTo>
                  <a:pt x="7000009" y="4845045"/>
                  <a:pt x="6995626" y="4840596"/>
                  <a:pt x="6995626" y="4835258"/>
                </a:cubicBezTo>
                <a:cubicBezTo>
                  <a:pt x="6995626" y="4829919"/>
                  <a:pt x="6999946" y="4825534"/>
                  <a:pt x="7005346" y="4825534"/>
                </a:cubicBezTo>
                <a:close/>
                <a:moveTo>
                  <a:pt x="6764118" y="4825534"/>
                </a:moveTo>
                <a:cubicBezTo>
                  <a:pt x="6769518" y="4825534"/>
                  <a:pt x="6773902" y="4829856"/>
                  <a:pt x="6773902" y="4835258"/>
                </a:cubicBezTo>
                <a:cubicBezTo>
                  <a:pt x="6773902" y="4840660"/>
                  <a:pt x="6769518" y="4845045"/>
                  <a:pt x="6764118" y="4845045"/>
                </a:cubicBezTo>
                <a:cubicBezTo>
                  <a:pt x="6758718" y="4845045"/>
                  <a:pt x="6754335" y="4840596"/>
                  <a:pt x="6754335" y="4835258"/>
                </a:cubicBezTo>
                <a:cubicBezTo>
                  <a:pt x="6754335" y="4829919"/>
                  <a:pt x="6758718" y="4825534"/>
                  <a:pt x="6764118" y="4825534"/>
                </a:cubicBezTo>
                <a:close/>
                <a:moveTo>
                  <a:pt x="6522889" y="4825534"/>
                </a:moveTo>
                <a:cubicBezTo>
                  <a:pt x="6528225" y="4825534"/>
                  <a:pt x="6532610" y="4829856"/>
                  <a:pt x="6532610" y="4835258"/>
                </a:cubicBezTo>
                <a:cubicBezTo>
                  <a:pt x="6532610" y="4840660"/>
                  <a:pt x="6528289" y="4845045"/>
                  <a:pt x="6522889" y="4845045"/>
                </a:cubicBezTo>
                <a:cubicBezTo>
                  <a:pt x="6517489" y="4845045"/>
                  <a:pt x="6513105" y="4840596"/>
                  <a:pt x="6513105" y="4835258"/>
                </a:cubicBezTo>
                <a:cubicBezTo>
                  <a:pt x="6513105" y="4829919"/>
                  <a:pt x="6517489" y="4825534"/>
                  <a:pt x="6522889" y="4825534"/>
                </a:cubicBezTo>
                <a:close/>
                <a:moveTo>
                  <a:pt x="6281661" y="4825534"/>
                </a:moveTo>
                <a:cubicBezTo>
                  <a:pt x="6286997" y="4825534"/>
                  <a:pt x="6291381" y="4829856"/>
                  <a:pt x="6291381" y="4835258"/>
                </a:cubicBezTo>
                <a:cubicBezTo>
                  <a:pt x="6291381" y="4840660"/>
                  <a:pt x="6287061" y="4845045"/>
                  <a:pt x="6281661" y="4845045"/>
                </a:cubicBezTo>
                <a:cubicBezTo>
                  <a:pt x="6276261" y="4845045"/>
                  <a:pt x="6271877" y="4840596"/>
                  <a:pt x="6271877" y="4835258"/>
                </a:cubicBezTo>
                <a:cubicBezTo>
                  <a:pt x="6271877" y="4829919"/>
                  <a:pt x="6276261" y="4825534"/>
                  <a:pt x="6281661" y="4825534"/>
                </a:cubicBezTo>
                <a:close/>
                <a:moveTo>
                  <a:pt x="6040432" y="4825534"/>
                </a:moveTo>
                <a:cubicBezTo>
                  <a:pt x="6045832" y="4825534"/>
                  <a:pt x="6050216" y="4829856"/>
                  <a:pt x="6050216" y="4835258"/>
                </a:cubicBezTo>
                <a:cubicBezTo>
                  <a:pt x="6050216" y="4840660"/>
                  <a:pt x="6045769" y="4845045"/>
                  <a:pt x="6040432" y="4845045"/>
                </a:cubicBezTo>
                <a:cubicBezTo>
                  <a:pt x="6035095" y="4845045"/>
                  <a:pt x="6030712" y="4840596"/>
                  <a:pt x="6030712" y="4835258"/>
                </a:cubicBezTo>
                <a:cubicBezTo>
                  <a:pt x="6030712" y="4829919"/>
                  <a:pt x="6035032" y="4825534"/>
                  <a:pt x="6040432" y="4825534"/>
                </a:cubicBezTo>
                <a:close/>
                <a:moveTo>
                  <a:pt x="5799205" y="4825534"/>
                </a:moveTo>
                <a:cubicBezTo>
                  <a:pt x="5804606" y="4825534"/>
                  <a:pt x="5808989" y="4829856"/>
                  <a:pt x="5808989" y="4835258"/>
                </a:cubicBezTo>
                <a:cubicBezTo>
                  <a:pt x="5808989" y="4840660"/>
                  <a:pt x="5804542" y="4845045"/>
                  <a:pt x="5799205" y="4845045"/>
                </a:cubicBezTo>
                <a:cubicBezTo>
                  <a:pt x="5793870" y="4845045"/>
                  <a:pt x="5789486" y="4840596"/>
                  <a:pt x="5789486" y="4835258"/>
                </a:cubicBezTo>
                <a:cubicBezTo>
                  <a:pt x="5789486" y="4829919"/>
                  <a:pt x="5793806" y="4825534"/>
                  <a:pt x="5799205" y="4825534"/>
                </a:cubicBezTo>
                <a:close/>
                <a:moveTo>
                  <a:pt x="5557991" y="4825534"/>
                </a:moveTo>
                <a:cubicBezTo>
                  <a:pt x="5563392" y="4825534"/>
                  <a:pt x="5567774" y="4829856"/>
                  <a:pt x="5567774" y="4835258"/>
                </a:cubicBezTo>
                <a:cubicBezTo>
                  <a:pt x="5567774" y="4840660"/>
                  <a:pt x="5563392" y="4845045"/>
                  <a:pt x="5557991" y="4845045"/>
                </a:cubicBezTo>
                <a:cubicBezTo>
                  <a:pt x="5552592" y="4845045"/>
                  <a:pt x="5548208" y="4840596"/>
                  <a:pt x="5548208" y="4835258"/>
                </a:cubicBezTo>
                <a:cubicBezTo>
                  <a:pt x="5548208" y="4829919"/>
                  <a:pt x="5552592" y="4825534"/>
                  <a:pt x="5557991" y="4825534"/>
                </a:cubicBezTo>
                <a:close/>
                <a:moveTo>
                  <a:pt x="5316710" y="4825534"/>
                </a:moveTo>
                <a:cubicBezTo>
                  <a:pt x="5322044" y="4825534"/>
                  <a:pt x="5326429" y="4829856"/>
                  <a:pt x="5326429" y="4835258"/>
                </a:cubicBezTo>
                <a:cubicBezTo>
                  <a:pt x="5326429" y="4840660"/>
                  <a:pt x="5322105" y="4845045"/>
                  <a:pt x="5316710" y="4845045"/>
                </a:cubicBezTo>
                <a:cubicBezTo>
                  <a:pt x="5311316" y="4845045"/>
                  <a:pt x="5306924" y="4840596"/>
                  <a:pt x="5306924" y="4835258"/>
                </a:cubicBezTo>
                <a:cubicBezTo>
                  <a:pt x="5306924" y="4829919"/>
                  <a:pt x="5311316" y="4825534"/>
                  <a:pt x="5316710" y="4825534"/>
                </a:cubicBezTo>
                <a:close/>
                <a:moveTo>
                  <a:pt x="5075486" y="4825534"/>
                </a:moveTo>
                <a:cubicBezTo>
                  <a:pt x="5080820" y="4825534"/>
                  <a:pt x="5085202" y="4829856"/>
                  <a:pt x="5085202" y="4835258"/>
                </a:cubicBezTo>
                <a:cubicBezTo>
                  <a:pt x="5085202" y="4840660"/>
                  <a:pt x="5080885" y="4845045"/>
                  <a:pt x="5075486" y="4845045"/>
                </a:cubicBezTo>
                <a:cubicBezTo>
                  <a:pt x="5070087" y="4845045"/>
                  <a:pt x="5065705" y="4840596"/>
                  <a:pt x="5065705" y="4835258"/>
                </a:cubicBezTo>
                <a:cubicBezTo>
                  <a:pt x="5065705" y="4829919"/>
                  <a:pt x="5070087" y="4825534"/>
                  <a:pt x="5075486" y="4825534"/>
                </a:cubicBezTo>
                <a:close/>
                <a:moveTo>
                  <a:pt x="4834252" y="4825534"/>
                </a:moveTo>
                <a:cubicBezTo>
                  <a:pt x="4839658" y="4825534"/>
                  <a:pt x="4844040" y="4829856"/>
                  <a:pt x="4844040" y="4835258"/>
                </a:cubicBezTo>
                <a:cubicBezTo>
                  <a:pt x="4844040" y="4840660"/>
                  <a:pt x="4839595" y="4845045"/>
                  <a:pt x="4834252" y="4845045"/>
                </a:cubicBezTo>
                <a:cubicBezTo>
                  <a:pt x="4828917" y="4845045"/>
                  <a:pt x="4824534" y="4840596"/>
                  <a:pt x="4824534" y="4835258"/>
                </a:cubicBezTo>
                <a:cubicBezTo>
                  <a:pt x="4824534" y="4829919"/>
                  <a:pt x="4828853" y="4825534"/>
                  <a:pt x="4834252" y="4825534"/>
                </a:cubicBezTo>
                <a:close/>
                <a:moveTo>
                  <a:pt x="4593019" y="4825534"/>
                </a:moveTo>
                <a:cubicBezTo>
                  <a:pt x="4598416" y="4825534"/>
                  <a:pt x="4602795" y="4829856"/>
                  <a:pt x="4602795" y="4835258"/>
                </a:cubicBezTo>
                <a:cubicBezTo>
                  <a:pt x="4602795" y="4840660"/>
                  <a:pt x="4598353" y="4845045"/>
                  <a:pt x="4593019" y="4845045"/>
                </a:cubicBezTo>
                <a:cubicBezTo>
                  <a:pt x="4587686" y="4845045"/>
                  <a:pt x="4583304" y="4840596"/>
                  <a:pt x="4583304" y="4835258"/>
                </a:cubicBezTo>
                <a:cubicBezTo>
                  <a:pt x="4583304" y="4829919"/>
                  <a:pt x="4587622" y="4825534"/>
                  <a:pt x="4593019" y="4825534"/>
                </a:cubicBezTo>
                <a:close/>
                <a:moveTo>
                  <a:pt x="4351806" y="4825534"/>
                </a:moveTo>
                <a:cubicBezTo>
                  <a:pt x="4357195" y="4825534"/>
                  <a:pt x="4361580" y="4829856"/>
                  <a:pt x="4361580" y="4835258"/>
                </a:cubicBezTo>
                <a:cubicBezTo>
                  <a:pt x="4361580" y="4840660"/>
                  <a:pt x="4357195" y="4845045"/>
                  <a:pt x="4351806" y="4845045"/>
                </a:cubicBezTo>
                <a:cubicBezTo>
                  <a:pt x="4346397" y="4845045"/>
                  <a:pt x="4342006" y="4840596"/>
                  <a:pt x="4342006" y="4835258"/>
                </a:cubicBezTo>
                <a:cubicBezTo>
                  <a:pt x="4342006" y="4829919"/>
                  <a:pt x="4346397" y="4825534"/>
                  <a:pt x="4351806" y="4825534"/>
                </a:cubicBezTo>
                <a:close/>
                <a:moveTo>
                  <a:pt x="4110581" y="4825534"/>
                </a:moveTo>
                <a:cubicBezTo>
                  <a:pt x="4115986" y="4825534"/>
                  <a:pt x="4120362" y="4829856"/>
                  <a:pt x="4120362" y="4835258"/>
                </a:cubicBezTo>
                <a:cubicBezTo>
                  <a:pt x="4120362" y="4840660"/>
                  <a:pt x="4115986" y="4845045"/>
                  <a:pt x="4110581" y="4845045"/>
                </a:cubicBezTo>
                <a:cubicBezTo>
                  <a:pt x="4105180" y="4845045"/>
                  <a:pt x="4100799" y="4840596"/>
                  <a:pt x="4100799" y="4835258"/>
                </a:cubicBezTo>
                <a:cubicBezTo>
                  <a:pt x="4100799" y="4829919"/>
                  <a:pt x="4105180" y="4825534"/>
                  <a:pt x="4110581" y="4825534"/>
                </a:cubicBezTo>
                <a:close/>
                <a:moveTo>
                  <a:pt x="3869431" y="4825534"/>
                </a:moveTo>
                <a:cubicBezTo>
                  <a:pt x="3874765" y="4825534"/>
                  <a:pt x="3879151" y="4829856"/>
                  <a:pt x="3879151" y="4835258"/>
                </a:cubicBezTo>
                <a:cubicBezTo>
                  <a:pt x="3879151" y="4840660"/>
                  <a:pt x="3874828" y="4845045"/>
                  <a:pt x="3869431" y="4845045"/>
                </a:cubicBezTo>
                <a:cubicBezTo>
                  <a:pt x="3864032" y="4845045"/>
                  <a:pt x="3859648" y="4840596"/>
                  <a:pt x="3859648" y="4835258"/>
                </a:cubicBezTo>
                <a:cubicBezTo>
                  <a:pt x="3859648" y="4829919"/>
                  <a:pt x="3864032" y="4825534"/>
                  <a:pt x="3869431" y="4825534"/>
                </a:cubicBezTo>
                <a:close/>
                <a:moveTo>
                  <a:pt x="3628212" y="4825534"/>
                </a:moveTo>
                <a:cubicBezTo>
                  <a:pt x="3633533" y="4825534"/>
                  <a:pt x="3637936" y="4829856"/>
                  <a:pt x="3637936" y="4835258"/>
                </a:cubicBezTo>
                <a:cubicBezTo>
                  <a:pt x="3637936" y="4840660"/>
                  <a:pt x="3633597" y="4845045"/>
                  <a:pt x="3628212" y="4845045"/>
                </a:cubicBezTo>
                <a:cubicBezTo>
                  <a:pt x="3622815" y="4845045"/>
                  <a:pt x="3618432" y="4840596"/>
                  <a:pt x="3618432" y="4835258"/>
                </a:cubicBezTo>
                <a:cubicBezTo>
                  <a:pt x="3618432" y="4829919"/>
                  <a:pt x="3622815" y="4825534"/>
                  <a:pt x="3628212" y="4825534"/>
                </a:cubicBezTo>
                <a:close/>
                <a:moveTo>
                  <a:pt x="3386959" y="4825534"/>
                </a:moveTo>
                <a:cubicBezTo>
                  <a:pt x="3392360" y="4825534"/>
                  <a:pt x="3396744" y="4829856"/>
                  <a:pt x="3396744" y="4835258"/>
                </a:cubicBezTo>
                <a:cubicBezTo>
                  <a:pt x="3396744" y="4840660"/>
                  <a:pt x="3392296" y="4845045"/>
                  <a:pt x="3386959" y="4845045"/>
                </a:cubicBezTo>
                <a:cubicBezTo>
                  <a:pt x="3381622" y="4845045"/>
                  <a:pt x="3377237" y="4840596"/>
                  <a:pt x="3377237" y="4835258"/>
                </a:cubicBezTo>
                <a:cubicBezTo>
                  <a:pt x="3377237" y="4829919"/>
                  <a:pt x="3381558" y="4825534"/>
                  <a:pt x="3386959" y="4825534"/>
                </a:cubicBezTo>
                <a:close/>
                <a:moveTo>
                  <a:pt x="3145752" y="4825534"/>
                </a:moveTo>
                <a:cubicBezTo>
                  <a:pt x="3151151" y="4825534"/>
                  <a:pt x="3155534" y="4829856"/>
                  <a:pt x="3155534" y="4835258"/>
                </a:cubicBezTo>
                <a:cubicBezTo>
                  <a:pt x="3155534" y="4840660"/>
                  <a:pt x="3151087" y="4845045"/>
                  <a:pt x="3145752" y="4845045"/>
                </a:cubicBezTo>
                <a:cubicBezTo>
                  <a:pt x="3140417" y="4845045"/>
                  <a:pt x="3136033" y="4840596"/>
                  <a:pt x="3136033" y="4835258"/>
                </a:cubicBezTo>
                <a:cubicBezTo>
                  <a:pt x="3136033" y="4829919"/>
                  <a:pt x="3140352" y="4825534"/>
                  <a:pt x="3145752" y="4825534"/>
                </a:cubicBezTo>
                <a:close/>
                <a:moveTo>
                  <a:pt x="2904574" y="4825534"/>
                </a:moveTo>
                <a:cubicBezTo>
                  <a:pt x="2909973" y="4825534"/>
                  <a:pt x="2914356" y="4829856"/>
                  <a:pt x="2914356" y="4835258"/>
                </a:cubicBezTo>
                <a:cubicBezTo>
                  <a:pt x="2914356" y="4840660"/>
                  <a:pt x="2909973" y="4845045"/>
                  <a:pt x="2904574" y="4845045"/>
                </a:cubicBezTo>
                <a:cubicBezTo>
                  <a:pt x="2899175" y="4845045"/>
                  <a:pt x="2894792" y="4840596"/>
                  <a:pt x="2894792" y="4835258"/>
                </a:cubicBezTo>
                <a:cubicBezTo>
                  <a:pt x="2894792" y="4829919"/>
                  <a:pt x="2899175" y="4825534"/>
                  <a:pt x="2904574" y="4825534"/>
                </a:cubicBezTo>
                <a:close/>
                <a:moveTo>
                  <a:pt x="2663275" y="4825534"/>
                </a:moveTo>
                <a:cubicBezTo>
                  <a:pt x="2668613" y="4825534"/>
                  <a:pt x="2673000" y="4829856"/>
                  <a:pt x="2673000" y="4835258"/>
                </a:cubicBezTo>
                <a:cubicBezTo>
                  <a:pt x="2673000" y="4840660"/>
                  <a:pt x="2668677" y="4845045"/>
                  <a:pt x="2663275" y="4845045"/>
                </a:cubicBezTo>
                <a:cubicBezTo>
                  <a:pt x="2657877" y="4845045"/>
                  <a:pt x="2653493" y="4840596"/>
                  <a:pt x="2653493" y="4835258"/>
                </a:cubicBezTo>
                <a:cubicBezTo>
                  <a:pt x="2653493" y="4829919"/>
                  <a:pt x="2657877" y="4825534"/>
                  <a:pt x="2663275" y="4825534"/>
                </a:cubicBezTo>
                <a:close/>
                <a:moveTo>
                  <a:pt x="2422039" y="4825534"/>
                </a:moveTo>
                <a:cubicBezTo>
                  <a:pt x="2427372" y="4825534"/>
                  <a:pt x="2431755" y="4829856"/>
                  <a:pt x="2431755" y="4835258"/>
                </a:cubicBezTo>
                <a:cubicBezTo>
                  <a:pt x="2431755" y="4840660"/>
                  <a:pt x="2427436" y="4845045"/>
                  <a:pt x="2422039" y="4845045"/>
                </a:cubicBezTo>
                <a:cubicBezTo>
                  <a:pt x="2416641" y="4845045"/>
                  <a:pt x="2412258" y="4840596"/>
                  <a:pt x="2412258" y="4835258"/>
                </a:cubicBezTo>
                <a:cubicBezTo>
                  <a:pt x="2412258" y="4829919"/>
                  <a:pt x="2416641" y="4825534"/>
                  <a:pt x="2422039" y="4825534"/>
                </a:cubicBezTo>
                <a:close/>
                <a:moveTo>
                  <a:pt x="2180796" y="4825534"/>
                </a:moveTo>
                <a:cubicBezTo>
                  <a:pt x="2186202" y="4825534"/>
                  <a:pt x="2190581" y="4829856"/>
                  <a:pt x="2190581" y="4835258"/>
                </a:cubicBezTo>
                <a:cubicBezTo>
                  <a:pt x="2190581" y="4840660"/>
                  <a:pt x="2186136" y="4845045"/>
                  <a:pt x="2180796" y="4845045"/>
                </a:cubicBezTo>
                <a:cubicBezTo>
                  <a:pt x="2175475" y="4845045"/>
                  <a:pt x="2171085" y="4840596"/>
                  <a:pt x="2171085" y="4835258"/>
                </a:cubicBezTo>
                <a:cubicBezTo>
                  <a:pt x="2171085" y="4829919"/>
                  <a:pt x="2175412" y="4825534"/>
                  <a:pt x="2180796" y="4825534"/>
                </a:cubicBezTo>
                <a:close/>
                <a:moveTo>
                  <a:pt x="1939583" y="4825534"/>
                </a:moveTo>
                <a:cubicBezTo>
                  <a:pt x="1944982" y="4825534"/>
                  <a:pt x="1949366" y="4829856"/>
                  <a:pt x="1949366" y="4835258"/>
                </a:cubicBezTo>
                <a:cubicBezTo>
                  <a:pt x="1949366" y="4840660"/>
                  <a:pt x="1944920" y="4845045"/>
                  <a:pt x="1939583" y="4845045"/>
                </a:cubicBezTo>
                <a:cubicBezTo>
                  <a:pt x="1934247" y="4845045"/>
                  <a:pt x="1929861" y="4840596"/>
                  <a:pt x="1929861" y="4835258"/>
                </a:cubicBezTo>
                <a:cubicBezTo>
                  <a:pt x="1929861" y="4829919"/>
                  <a:pt x="1934184" y="4825534"/>
                  <a:pt x="1939583" y="4825534"/>
                </a:cubicBezTo>
                <a:close/>
                <a:moveTo>
                  <a:pt x="1698333" y="4825534"/>
                </a:moveTo>
                <a:cubicBezTo>
                  <a:pt x="1703734" y="4825534"/>
                  <a:pt x="1708118" y="4829856"/>
                  <a:pt x="1708118" y="4835258"/>
                </a:cubicBezTo>
                <a:cubicBezTo>
                  <a:pt x="1708118" y="4840660"/>
                  <a:pt x="1703734" y="4845045"/>
                  <a:pt x="1698333" y="4845045"/>
                </a:cubicBezTo>
                <a:cubicBezTo>
                  <a:pt x="1692931" y="4845045"/>
                  <a:pt x="1688548" y="4840596"/>
                  <a:pt x="1688548" y="4835258"/>
                </a:cubicBezTo>
                <a:cubicBezTo>
                  <a:pt x="1688548" y="4829919"/>
                  <a:pt x="1692931" y="4825534"/>
                  <a:pt x="1698333" y="4825534"/>
                </a:cubicBezTo>
                <a:close/>
                <a:moveTo>
                  <a:pt x="1457108" y="4825534"/>
                </a:moveTo>
                <a:cubicBezTo>
                  <a:pt x="1462444" y="4825534"/>
                  <a:pt x="1466828" y="4829856"/>
                  <a:pt x="1466828" y="4835258"/>
                </a:cubicBezTo>
                <a:cubicBezTo>
                  <a:pt x="1466828" y="4840660"/>
                  <a:pt x="1462508" y="4845045"/>
                  <a:pt x="1457108" y="4845045"/>
                </a:cubicBezTo>
                <a:cubicBezTo>
                  <a:pt x="1451708" y="4845045"/>
                  <a:pt x="1447324" y="4840596"/>
                  <a:pt x="1447324" y="4835258"/>
                </a:cubicBezTo>
                <a:cubicBezTo>
                  <a:pt x="1447324" y="4829919"/>
                  <a:pt x="1451708" y="4825534"/>
                  <a:pt x="1457108" y="4825534"/>
                </a:cubicBezTo>
                <a:close/>
                <a:moveTo>
                  <a:pt x="1215887" y="4825534"/>
                </a:moveTo>
                <a:cubicBezTo>
                  <a:pt x="1221287" y="4825534"/>
                  <a:pt x="1225671" y="4829856"/>
                  <a:pt x="1225671" y="4835258"/>
                </a:cubicBezTo>
                <a:cubicBezTo>
                  <a:pt x="1225671" y="4840660"/>
                  <a:pt x="1221224" y="4845045"/>
                  <a:pt x="1215887" y="4845045"/>
                </a:cubicBezTo>
                <a:cubicBezTo>
                  <a:pt x="1210551" y="4845045"/>
                  <a:pt x="1206167" y="4840596"/>
                  <a:pt x="1206167" y="4835258"/>
                </a:cubicBezTo>
                <a:cubicBezTo>
                  <a:pt x="1206167" y="4829919"/>
                  <a:pt x="1210487" y="4825534"/>
                  <a:pt x="1215887" y="4825534"/>
                </a:cubicBezTo>
                <a:close/>
                <a:moveTo>
                  <a:pt x="974667" y="4825534"/>
                </a:moveTo>
                <a:cubicBezTo>
                  <a:pt x="980067" y="4825534"/>
                  <a:pt x="984450" y="4829856"/>
                  <a:pt x="984450" y="4835258"/>
                </a:cubicBezTo>
                <a:cubicBezTo>
                  <a:pt x="984450" y="4840660"/>
                  <a:pt x="980003" y="4845045"/>
                  <a:pt x="974667" y="4845045"/>
                </a:cubicBezTo>
                <a:cubicBezTo>
                  <a:pt x="969331" y="4845045"/>
                  <a:pt x="964947" y="4840596"/>
                  <a:pt x="964947" y="4835258"/>
                </a:cubicBezTo>
                <a:cubicBezTo>
                  <a:pt x="964947" y="4829919"/>
                  <a:pt x="969267" y="4825534"/>
                  <a:pt x="974667" y="4825534"/>
                </a:cubicBezTo>
                <a:close/>
                <a:moveTo>
                  <a:pt x="733447" y="4825534"/>
                </a:moveTo>
                <a:cubicBezTo>
                  <a:pt x="738783" y="4825534"/>
                  <a:pt x="743167" y="4829856"/>
                  <a:pt x="743167" y="4835258"/>
                </a:cubicBezTo>
                <a:cubicBezTo>
                  <a:pt x="743167" y="4840660"/>
                  <a:pt x="738847" y="4845045"/>
                  <a:pt x="733447" y="4845045"/>
                </a:cubicBezTo>
                <a:cubicBezTo>
                  <a:pt x="728047" y="4845045"/>
                  <a:pt x="723663" y="4840596"/>
                  <a:pt x="723663" y="4835258"/>
                </a:cubicBezTo>
                <a:cubicBezTo>
                  <a:pt x="723663" y="4829919"/>
                  <a:pt x="728047" y="4825534"/>
                  <a:pt x="733447" y="4825534"/>
                </a:cubicBezTo>
                <a:close/>
                <a:moveTo>
                  <a:pt x="492226" y="4825534"/>
                </a:moveTo>
                <a:cubicBezTo>
                  <a:pt x="497562" y="4825534"/>
                  <a:pt x="501946" y="4829856"/>
                  <a:pt x="501946" y="4835258"/>
                </a:cubicBezTo>
                <a:cubicBezTo>
                  <a:pt x="501946" y="4840660"/>
                  <a:pt x="497626" y="4845045"/>
                  <a:pt x="492226" y="4845045"/>
                </a:cubicBezTo>
                <a:cubicBezTo>
                  <a:pt x="486826" y="4845045"/>
                  <a:pt x="482442" y="4840596"/>
                  <a:pt x="482442" y="4835258"/>
                </a:cubicBezTo>
                <a:cubicBezTo>
                  <a:pt x="482442" y="4829919"/>
                  <a:pt x="486826" y="4825534"/>
                  <a:pt x="492226" y="4825534"/>
                </a:cubicBezTo>
                <a:close/>
                <a:moveTo>
                  <a:pt x="251006" y="4825534"/>
                </a:moveTo>
                <a:cubicBezTo>
                  <a:pt x="256406" y="4825534"/>
                  <a:pt x="260790" y="4829856"/>
                  <a:pt x="260790" y="4835258"/>
                </a:cubicBezTo>
                <a:cubicBezTo>
                  <a:pt x="260790" y="4840660"/>
                  <a:pt x="256343" y="4845045"/>
                  <a:pt x="251006" y="4845045"/>
                </a:cubicBezTo>
                <a:cubicBezTo>
                  <a:pt x="245670" y="4845045"/>
                  <a:pt x="241287" y="4840596"/>
                  <a:pt x="241287" y="4835258"/>
                </a:cubicBezTo>
                <a:cubicBezTo>
                  <a:pt x="241287" y="4829919"/>
                  <a:pt x="245607" y="4825534"/>
                  <a:pt x="251006" y="4825534"/>
                </a:cubicBezTo>
                <a:close/>
                <a:moveTo>
                  <a:pt x="9723" y="4825534"/>
                </a:moveTo>
                <a:cubicBezTo>
                  <a:pt x="15123" y="4825534"/>
                  <a:pt x="19507" y="4829856"/>
                  <a:pt x="19507" y="4835258"/>
                </a:cubicBezTo>
                <a:cubicBezTo>
                  <a:pt x="19507" y="4840660"/>
                  <a:pt x="15060" y="4845045"/>
                  <a:pt x="9723" y="4845045"/>
                </a:cubicBezTo>
                <a:cubicBezTo>
                  <a:pt x="4387" y="4845045"/>
                  <a:pt x="3" y="4840596"/>
                  <a:pt x="3" y="4835258"/>
                </a:cubicBezTo>
                <a:cubicBezTo>
                  <a:pt x="3" y="4829919"/>
                  <a:pt x="4323" y="4825534"/>
                  <a:pt x="9723" y="4825534"/>
                </a:cubicBezTo>
                <a:close/>
                <a:moveTo>
                  <a:pt x="11820259" y="4584219"/>
                </a:moveTo>
                <a:cubicBezTo>
                  <a:pt x="11825659" y="4584219"/>
                  <a:pt x="11830043" y="4588668"/>
                  <a:pt x="11830043" y="4594006"/>
                </a:cubicBezTo>
                <a:cubicBezTo>
                  <a:pt x="11830043" y="4599345"/>
                  <a:pt x="11825596" y="4603730"/>
                  <a:pt x="11820259" y="4603730"/>
                </a:cubicBezTo>
                <a:cubicBezTo>
                  <a:pt x="11814922" y="4603730"/>
                  <a:pt x="11810539" y="4599409"/>
                  <a:pt x="11810539" y="4594006"/>
                </a:cubicBezTo>
                <a:cubicBezTo>
                  <a:pt x="11810539" y="4588604"/>
                  <a:pt x="11814859" y="4584219"/>
                  <a:pt x="11820259" y="4584219"/>
                </a:cubicBezTo>
                <a:close/>
                <a:moveTo>
                  <a:pt x="11579030" y="4584219"/>
                </a:moveTo>
                <a:cubicBezTo>
                  <a:pt x="11584430" y="4584219"/>
                  <a:pt x="11588815" y="4588668"/>
                  <a:pt x="11588815" y="4594006"/>
                </a:cubicBezTo>
                <a:cubicBezTo>
                  <a:pt x="11588815" y="4599345"/>
                  <a:pt x="11584367" y="4603730"/>
                  <a:pt x="11579030" y="4603730"/>
                </a:cubicBezTo>
                <a:cubicBezTo>
                  <a:pt x="11573694" y="4603730"/>
                  <a:pt x="11569310" y="4599409"/>
                  <a:pt x="11569310" y="4594006"/>
                </a:cubicBezTo>
                <a:cubicBezTo>
                  <a:pt x="11569310" y="4588604"/>
                  <a:pt x="11573630" y="4584219"/>
                  <a:pt x="11579030" y="4584219"/>
                </a:cubicBezTo>
                <a:close/>
                <a:moveTo>
                  <a:pt x="11337802" y="4584219"/>
                </a:moveTo>
                <a:cubicBezTo>
                  <a:pt x="11343202" y="4584219"/>
                  <a:pt x="11347587" y="4588668"/>
                  <a:pt x="11347587" y="4594006"/>
                </a:cubicBezTo>
                <a:cubicBezTo>
                  <a:pt x="11347587" y="4599345"/>
                  <a:pt x="11343139" y="4603730"/>
                  <a:pt x="11337802" y="4603730"/>
                </a:cubicBezTo>
                <a:cubicBezTo>
                  <a:pt x="11332466" y="4603730"/>
                  <a:pt x="11328082" y="4599409"/>
                  <a:pt x="11328082" y="4594006"/>
                </a:cubicBezTo>
                <a:cubicBezTo>
                  <a:pt x="11328082" y="4588604"/>
                  <a:pt x="11332402" y="4584219"/>
                  <a:pt x="11337802" y="4584219"/>
                </a:cubicBezTo>
                <a:close/>
                <a:moveTo>
                  <a:pt x="11096574" y="4584219"/>
                </a:moveTo>
                <a:cubicBezTo>
                  <a:pt x="11101910" y="4584219"/>
                  <a:pt x="11106294" y="4588668"/>
                  <a:pt x="11106294" y="4594006"/>
                </a:cubicBezTo>
                <a:cubicBezTo>
                  <a:pt x="11106294" y="4599345"/>
                  <a:pt x="11101974" y="4603730"/>
                  <a:pt x="11096574" y="4603730"/>
                </a:cubicBezTo>
                <a:cubicBezTo>
                  <a:pt x="11091174" y="4603730"/>
                  <a:pt x="11086790" y="4599409"/>
                  <a:pt x="11086790" y="4594006"/>
                </a:cubicBezTo>
                <a:cubicBezTo>
                  <a:pt x="11086790" y="4588604"/>
                  <a:pt x="11091174" y="4584219"/>
                  <a:pt x="11096574" y="4584219"/>
                </a:cubicBezTo>
                <a:close/>
                <a:moveTo>
                  <a:pt x="10855345" y="4584219"/>
                </a:moveTo>
                <a:cubicBezTo>
                  <a:pt x="10860682" y="4584219"/>
                  <a:pt x="10865065" y="4588668"/>
                  <a:pt x="10865065" y="4594006"/>
                </a:cubicBezTo>
                <a:cubicBezTo>
                  <a:pt x="10865065" y="4599345"/>
                  <a:pt x="10860682" y="4603730"/>
                  <a:pt x="10855345" y="4603730"/>
                </a:cubicBezTo>
                <a:cubicBezTo>
                  <a:pt x="10850008" y="4603730"/>
                  <a:pt x="10845625" y="4599409"/>
                  <a:pt x="10845625" y="4594006"/>
                </a:cubicBezTo>
                <a:cubicBezTo>
                  <a:pt x="10845625" y="4588604"/>
                  <a:pt x="10849945" y="4584219"/>
                  <a:pt x="10855345" y="4584219"/>
                </a:cubicBezTo>
                <a:close/>
                <a:moveTo>
                  <a:pt x="10614116" y="4584219"/>
                </a:moveTo>
                <a:cubicBezTo>
                  <a:pt x="10619516" y="4584219"/>
                  <a:pt x="10623901" y="4588668"/>
                  <a:pt x="10623901" y="4594006"/>
                </a:cubicBezTo>
                <a:cubicBezTo>
                  <a:pt x="10623901" y="4599345"/>
                  <a:pt x="10619454" y="4603730"/>
                  <a:pt x="10614116" y="4603730"/>
                </a:cubicBezTo>
                <a:cubicBezTo>
                  <a:pt x="10608780" y="4603730"/>
                  <a:pt x="10604396" y="4599409"/>
                  <a:pt x="10604396" y="4594006"/>
                </a:cubicBezTo>
                <a:cubicBezTo>
                  <a:pt x="10604396" y="4588604"/>
                  <a:pt x="10608716" y="4584219"/>
                  <a:pt x="10614116" y="4584219"/>
                </a:cubicBezTo>
                <a:close/>
                <a:moveTo>
                  <a:pt x="10372888" y="4584219"/>
                </a:moveTo>
                <a:cubicBezTo>
                  <a:pt x="10378288" y="4584219"/>
                  <a:pt x="10382673" y="4588668"/>
                  <a:pt x="10382673" y="4594006"/>
                </a:cubicBezTo>
                <a:cubicBezTo>
                  <a:pt x="10382673" y="4599345"/>
                  <a:pt x="10378225" y="4603730"/>
                  <a:pt x="10372888" y="4603730"/>
                </a:cubicBezTo>
                <a:cubicBezTo>
                  <a:pt x="10367552" y="4603730"/>
                  <a:pt x="10363168" y="4599409"/>
                  <a:pt x="10363168" y="4594006"/>
                </a:cubicBezTo>
                <a:cubicBezTo>
                  <a:pt x="10363168" y="4588604"/>
                  <a:pt x="10367488" y="4584219"/>
                  <a:pt x="10372888" y="4584219"/>
                </a:cubicBezTo>
                <a:close/>
                <a:moveTo>
                  <a:pt x="10131660" y="4584219"/>
                </a:moveTo>
                <a:cubicBezTo>
                  <a:pt x="10137060" y="4584219"/>
                  <a:pt x="10141444" y="4588668"/>
                  <a:pt x="10141444" y="4594006"/>
                </a:cubicBezTo>
                <a:cubicBezTo>
                  <a:pt x="10141444" y="4599345"/>
                  <a:pt x="10136997" y="4603730"/>
                  <a:pt x="10131660" y="4603730"/>
                </a:cubicBezTo>
                <a:cubicBezTo>
                  <a:pt x="10126323" y="4603730"/>
                  <a:pt x="10121940" y="4599409"/>
                  <a:pt x="10121940" y="4594006"/>
                </a:cubicBezTo>
                <a:cubicBezTo>
                  <a:pt x="10121940" y="4588604"/>
                  <a:pt x="10126260" y="4584219"/>
                  <a:pt x="10131660" y="4584219"/>
                </a:cubicBezTo>
                <a:close/>
                <a:moveTo>
                  <a:pt x="9890432" y="4584219"/>
                </a:moveTo>
                <a:cubicBezTo>
                  <a:pt x="9895768" y="4584219"/>
                  <a:pt x="9900152" y="4588668"/>
                  <a:pt x="9900152" y="4594006"/>
                </a:cubicBezTo>
                <a:cubicBezTo>
                  <a:pt x="9900152" y="4599345"/>
                  <a:pt x="9895832" y="4603730"/>
                  <a:pt x="9890432" y="4603730"/>
                </a:cubicBezTo>
                <a:cubicBezTo>
                  <a:pt x="9885031" y="4603730"/>
                  <a:pt x="9880648" y="4599409"/>
                  <a:pt x="9880648" y="4594006"/>
                </a:cubicBezTo>
                <a:cubicBezTo>
                  <a:pt x="9880648" y="4588604"/>
                  <a:pt x="9885031" y="4584219"/>
                  <a:pt x="9890432" y="4584219"/>
                </a:cubicBezTo>
                <a:close/>
                <a:moveTo>
                  <a:pt x="9649203" y="4584219"/>
                </a:moveTo>
                <a:cubicBezTo>
                  <a:pt x="9654540" y="4584219"/>
                  <a:pt x="9658923" y="4588668"/>
                  <a:pt x="9658923" y="4594006"/>
                </a:cubicBezTo>
                <a:cubicBezTo>
                  <a:pt x="9658923" y="4599345"/>
                  <a:pt x="9654540" y="4603730"/>
                  <a:pt x="9649203" y="4603730"/>
                </a:cubicBezTo>
                <a:cubicBezTo>
                  <a:pt x="9643866" y="4603730"/>
                  <a:pt x="9639483" y="4599409"/>
                  <a:pt x="9639483" y="4594006"/>
                </a:cubicBezTo>
                <a:cubicBezTo>
                  <a:pt x="9639483" y="4588604"/>
                  <a:pt x="9643803" y="4584219"/>
                  <a:pt x="9649203" y="4584219"/>
                </a:cubicBezTo>
                <a:close/>
                <a:moveTo>
                  <a:pt x="9417695" y="4584219"/>
                </a:moveTo>
                <a:cubicBezTo>
                  <a:pt x="9423031" y="4584219"/>
                  <a:pt x="9427416" y="4588668"/>
                  <a:pt x="9427416" y="4594006"/>
                </a:cubicBezTo>
                <a:cubicBezTo>
                  <a:pt x="9427416" y="4599345"/>
                  <a:pt x="9423095" y="4603730"/>
                  <a:pt x="9417695" y="4603730"/>
                </a:cubicBezTo>
                <a:cubicBezTo>
                  <a:pt x="9412295" y="4603730"/>
                  <a:pt x="9407911" y="4599409"/>
                  <a:pt x="9407911" y="4594006"/>
                </a:cubicBezTo>
                <a:cubicBezTo>
                  <a:pt x="9407911" y="4588604"/>
                  <a:pt x="9412295" y="4584219"/>
                  <a:pt x="9417695" y="4584219"/>
                </a:cubicBezTo>
                <a:close/>
                <a:moveTo>
                  <a:pt x="9176467" y="4584219"/>
                </a:moveTo>
                <a:cubicBezTo>
                  <a:pt x="9181803" y="4584219"/>
                  <a:pt x="9186187" y="4588668"/>
                  <a:pt x="9186187" y="4594006"/>
                </a:cubicBezTo>
                <a:cubicBezTo>
                  <a:pt x="9186187" y="4599345"/>
                  <a:pt x="9181867" y="4603730"/>
                  <a:pt x="9176467" y="4603730"/>
                </a:cubicBezTo>
                <a:cubicBezTo>
                  <a:pt x="9171066" y="4603730"/>
                  <a:pt x="9166683" y="4599409"/>
                  <a:pt x="9166683" y="4594006"/>
                </a:cubicBezTo>
                <a:cubicBezTo>
                  <a:pt x="9166683" y="4588604"/>
                  <a:pt x="9171066" y="4584219"/>
                  <a:pt x="9176467" y="4584219"/>
                </a:cubicBezTo>
                <a:close/>
                <a:moveTo>
                  <a:pt x="8935237" y="4584219"/>
                </a:moveTo>
                <a:cubicBezTo>
                  <a:pt x="8940574" y="4584219"/>
                  <a:pt x="8944958" y="4588668"/>
                  <a:pt x="8944958" y="4594006"/>
                </a:cubicBezTo>
                <a:cubicBezTo>
                  <a:pt x="8944958" y="4599345"/>
                  <a:pt x="8940638" y="4603730"/>
                  <a:pt x="8935237" y="4603730"/>
                </a:cubicBezTo>
                <a:cubicBezTo>
                  <a:pt x="8929837" y="4603730"/>
                  <a:pt x="8925454" y="4599409"/>
                  <a:pt x="8925454" y="4594006"/>
                </a:cubicBezTo>
                <a:cubicBezTo>
                  <a:pt x="8925454" y="4588604"/>
                  <a:pt x="8929837" y="4584219"/>
                  <a:pt x="8935237" y="4584219"/>
                </a:cubicBezTo>
                <a:close/>
                <a:moveTo>
                  <a:pt x="8694009" y="4584219"/>
                </a:moveTo>
                <a:cubicBezTo>
                  <a:pt x="8699346" y="4584219"/>
                  <a:pt x="8703730" y="4588668"/>
                  <a:pt x="8703730" y="4594006"/>
                </a:cubicBezTo>
                <a:cubicBezTo>
                  <a:pt x="8703730" y="4599345"/>
                  <a:pt x="8699346" y="4603730"/>
                  <a:pt x="8694009" y="4603730"/>
                </a:cubicBezTo>
                <a:cubicBezTo>
                  <a:pt x="8688673" y="4603730"/>
                  <a:pt x="8684289" y="4599409"/>
                  <a:pt x="8684289" y="4594006"/>
                </a:cubicBezTo>
                <a:cubicBezTo>
                  <a:pt x="8684289" y="4588604"/>
                  <a:pt x="8688609" y="4584219"/>
                  <a:pt x="8694009" y="4584219"/>
                </a:cubicBezTo>
                <a:close/>
                <a:moveTo>
                  <a:pt x="8452781" y="4584219"/>
                </a:moveTo>
                <a:cubicBezTo>
                  <a:pt x="8458181" y="4584219"/>
                  <a:pt x="8462566" y="4588668"/>
                  <a:pt x="8462566" y="4594006"/>
                </a:cubicBezTo>
                <a:cubicBezTo>
                  <a:pt x="8462566" y="4599345"/>
                  <a:pt x="8458118" y="4603730"/>
                  <a:pt x="8452781" y="4603730"/>
                </a:cubicBezTo>
                <a:cubicBezTo>
                  <a:pt x="8447445" y="4603730"/>
                  <a:pt x="8443061" y="4599409"/>
                  <a:pt x="8443061" y="4594006"/>
                </a:cubicBezTo>
                <a:cubicBezTo>
                  <a:pt x="8443061" y="4588604"/>
                  <a:pt x="8447381" y="4584219"/>
                  <a:pt x="8452781" y="4584219"/>
                </a:cubicBezTo>
                <a:close/>
                <a:moveTo>
                  <a:pt x="8211553" y="4584219"/>
                </a:moveTo>
                <a:cubicBezTo>
                  <a:pt x="8216889" y="4584219"/>
                  <a:pt x="8221273" y="4588668"/>
                  <a:pt x="8221273" y="4594006"/>
                </a:cubicBezTo>
                <a:cubicBezTo>
                  <a:pt x="8221273" y="4599345"/>
                  <a:pt x="8216953" y="4603730"/>
                  <a:pt x="8211553" y="4603730"/>
                </a:cubicBezTo>
                <a:cubicBezTo>
                  <a:pt x="8206152" y="4603730"/>
                  <a:pt x="8201769" y="4599409"/>
                  <a:pt x="8201769" y="4594006"/>
                </a:cubicBezTo>
                <a:cubicBezTo>
                  <a:pt x="8201769" y="4588604"/>
                  <a:pt x="8206152" y="4584219"/>
                  <a:pt x="8211553" y="4584219"/>
                </a:cubicBezTo>
                <a:close/>
                <a:moveTo>
                  <a:pt x="7970260" y="4584219"/>
                </a:moveTo>
                <a:cubicBezTo>
                  <a:pt x="7975661" y="4584219"/>
                  <a:pt x="7980044" y="4588668"/>
                  <a:pt x="7980044" y="4594006"/>
                </a:cubicBezTo>
                <a:cubicBezTo>
                  <a:pt x="7980044" y="4599345"/>
                  <a:pt x="7975661" y="4603730"/>
                  <a:pt x="7970260" y="4603730"/>
                </a:cubicBezTo>
                <a:cubicBezTo>
                  <a:pt x="7964860" y="4603730"/>
                  <a:pt x="7960477" y="4599409"/>
                  <a:pt x="7960477" y="4594006"/>
                </a:cubicBezTo>
                <a:cubicBezTo>
                  <a:pt x="7960477" y="4588604"/>
                  <a:pt x="7964860" y="4584219"/>
                  <a:pt x="7970260" y="4584219"/>
                </a:cubicBezTo>
                <a:close/>
                <a:moveTo>
                  <a:pt x="7729032" y="4584219"/>
                </a:moveTo>
                <a:cubicBezTo>
                  <a:pt x="7734369" y="4584219"/>
                  <a:pt x="7738753" y="4588668"/>
                  <a:pt x="7738753" y="4594006"/>
                </a:cubicBezTo>
                <a:cubicBezTo>
                  <a:pt x="7738753" y="4599345"/>
                  <a:pt x="7734432" y="4603730"/>
                  <a:pt x="7729032" y="4603730"/>
                </a:cubicBezTo>
                <a:cubicBezTo>
                  <a:pt x="7723632" y="4603730"/>
                  <a:pt x="7719249" y="4599409"/>
                  <a:pt x="7719249" y="4594006"/>
                </a:cubicBezTo>
                <a:cubicBezTo>
                  <a:pt x="7719249" y="4588604"/>
                  <a:pt x="7723632" y="4584219"/>
                  <a:pt x="7729032" y="4584219"/>
                </a:cubicBezTo>
                <a:close/>
                <a:moveTo>
                  <a:pt x="7487803" y="4584219"/>
                </a:moveTo>
                <a:cubicBezTo>
                  <a:pt x="7493139" y="4584219"/>
                  <a:pt x="7497524" y="4588668"/>
                  <a:pt x="7497524" y="4594006"/>
                </a:cubicBezTo>
                <a:cubicBezTo>
                  <a:pt x="7497524" y="4599345"/>
                  <a:pt x="7493203" y="4603730"/>
                  <a:pt x="7487803" y="4603730"/>
                </a:cubicBezTo>
                <a:cubicBezTo>
                  <a:pt x="7482403" y="4603730"/>
                  <a:pt x="7478019" y="4599409"/>
                  <a:pt x="7478019" y="4594006"/>
                </a:cubicBezTo>
                <a:cubicBezTo>
                  <a:pt x="7478019" y="4588604"/>
                  <a:pt x="7482403" y="4584219"/>
                  <a:pt x="7487803" y="4584219"/>
                </a:cubicBezTo>
                <a:close/>
                <a:moveTo>
                  <a:pt x="7246575" y="4584219"/>
                </a:moveTo>
                <a:cubicBezTo>
                  <a:pt x="7251975" y="4584219"/>
                  <a:pt x="7256359" y="4588668"/>
                  <a:pt x="7256359" y="4594006"/>
                </a:cubicBezTo>
                <a:cubicBezTo>
                  <a:pt x="7256359" y="4599345"/>
                  <a:pt x="7251912" y="4603730"/>
                  <a:pt x="7246575" y="4603730"/>
                </a:cubicBezTo>
                <a:cubicBezTo>
                  <a:pt x="7241238" y="4603730"/>
                  <a:pt x="7236855" y="4599409"/>
                  <a:pt x="7236855" y="4594006"/>
                </a:cubicBezTo>
                <a:cubicBezTo>
                  <a:pt x="7236855" y="4588604"/>
                  <a:pt x="7241175" y="4584219"/>
                  <a:pt x="7246575" y="4584219"/>
                </a:cubicBezTo>
                <a:close/>
                <a:moveTo>
                  <a:pt x="7005346" y="4584219"/>
                </a:moveTo>
                <a:cubicBezTo>
                  <a:pt x="7010746" y="4584219"/>
                  <a:pt x="7015130" y="4588668"/>
                  <a:pt x="7015130" y="4594006"/>
                </a:cubicBezTo>
                <a:cubicBezTo>
                  <a:pt x="7015130" y="4599345"/>
                  <a:pt x="7010683" y="4603730"/>
                  <a:pt x="7005346" y="4603730"/>
                </a:cubicBezTo>
                <a:cubicBezTo>
                  <a:pt x="7000009" y="4603730"/>
                  <a:pt x="6995626" y="4599409"/>
                  <a:pt x="6995626" y="4594006"/>
                </a:cubicBezTo>
                <a:cubicBezTo>
                  <a:pt x="6995626" y="4588604"/>
                  <a:pt x="6999946" y="4584219"/>
                  <a:pt x="7005346" y="4584219"/>
                </a:cubicBezTo>
                <a:close/>
                <a:moveTo>
                  <a:pt x="6764118" y="4584219"/>
                </a:moveTo>
                <a:cubicBezTo>
                  <a:pt x="6769518" y="4584219"/>
                  <a:pt x="6773902" y="4588668"/>
                  <a:pt x="6773902" y="4594006"/>
                </a:cubicBezTo>
                <a:cubicBezTo>
                  <a:pt x="6773902" y="4599345"/>
                  <a:pt x="6769518" y="4603730"/>
                  <a:pt x="6764118" y="4603730"/>
                </a:cubicBezTo>
                <a:cubicBezTo>
                  <a:pt x="6758718" y="4603730"/>
                  <a:pt x="6754335" y="4599409"/>
                  <a:pt x="6754335" y="4594006"/>
                </a:cubicBezTo>
                <a:cubicBezTo>
                  <a:pt x="6754335" y="4588604"/>
                  <a:pt x="6758718" y="4584219"/>
                  <a:pt x="6764118" y="4584219"/>
                </a:cubicBezTo>
                <a:close/>
                <a:moveTo>
                  <a:pt x="6522889" y="4584219"/>
                </a:moveTo>
                <a:cubicBezTo>
                  <a:pt x="6528225" y="4584219"/>
                  <a:pt x="6532610" y="4588668"/>
                  <a:pt x="6532610" y="4594006"/>
                </a:cubicBezTo>
                <a:cubicBezTo>
                  <a:pt x="6532610" y="4599345"/>
                  <a:pt x="6528289" y="4603730"/>
                  <a:pt x="6522889" y="4603730"/>
                </a:cubicBezTo>
                <a:cubicBezTo>
                  <a:pt x="6517489" y="4603730"/>
                  <a:pt x="6513105" y="4599409"/>
                  <a:pt x="6513105" y="4594006"/>
                </a:cubicBezTo>
                <a:cubicBezTo>
                  <a:pt x="6513105" y="4588604"/>
                  <a:pt x="6517489" y="4584219"/>
                  <a:pt x="6522889" y="4584219"/>
                </a:cubicBezTo>
                <a:close/>
                <a:moveTo>
                  <a:pt x="6281661" y="4584219"/>
                </a:moveTo>
                <a:cubicBezTo>
                  <a:pt x="6286997" y="4584219"/>
                  <a:pt x="6291381" y="4588668"/>
                  <a:pt x="6291381" y="4594006"/>
                </a:cubicBezTo>
                <a:cubicBezTo>
                  <a:pt x="6291381" y="4599345"/>
                  <a:pt x="6287061" y="4603730"/>
                  <a:pt x="6281661" y="4603730"/>
                </a:cubicBezTo>
                <a:cubicBezTo>
                  <a:pt x="6276261" y="4603730"/>
                  <a:pt x="6271877" y="4599409"/>
                  <a:pt x="6271877" y="4594006"/>
                </a:cubicBezTo>
                <a:cubicBezTo>
                  <a:pt x="6271877" y="4588604"/>
                  <a:pt x="6276261" y="4584219"/>
                  <a:pt x="6281661" y="4584219"/>
                </a:cubicBezTo>
                <a:close/>
                <a:moveTo>
                  <a:pt x="6040432" y="4584219"/>
                </a:moveTo>
                <a:cubicBezTo>
                  <a:pt x="6045832" y="4584219"/>
                  <a:pt x="6050216" y="4588668"/>
                  <a:pt x="6050216" y="4594006"/>
                </a:cubicBezTo>
                <a:cubicBezTo>
                  <a:pt x="6050216" y="4599345"/>
                  <a:pt x="6045769" y="4603730"/>
                  <a:pt x="6040432" y="4603730"/>
                </a:cubicBezTo>
                <a:cubicBezTo>
                  <a:pt x="6035095" y="4603730"/>
                  <a:pt x="6030712" y="4599409"/>
                  <a:pt x="6030712" y="4594006"/>
                </a:cubicBezTo>
                <a:cubicBezTo>
                  <a:pt x="6030712" y="4588604"/>
                  <a:pt x="6035032" y="4584219"/>
                  <a:pt x="6040432" y="4584219"/>
                </a:cubicBezTo>
                <a:close/>
                <a:moveTo>
                  <a:pt x="5799205" y="4584219"/>
                </a:moveTo>
                <a:cubicBezTo>
                  <a:pt x="5804606" y="4584219"/>
                  <a:pt x="5808989" y="4588668"/>
                  <a:pt x="5808989" y="4594006"/>
                </a:cubicBezTo>
                <a:cubicBezTo>
                  <a:pt x="5808989" y="4599345"/>
                  <a:pt x="5804542" y="4603730"/>
                  <a:pt x="5799205" y="4603730"/>
                </a:cubicBezTo>
                <a:cubicBezTo>
                  <a:pt x="5793870" y="4603730"/>
                  <a:pt x="5789486" y="4599409"/>
                  <a:pt x="5789486" y="4594006"/>
                </a:cubicBezTo>
                <a:cubicBezTo>
                  <a:pt x="5789486" y="4588604"/>
                  <a:pt x="5793806" y="4584219"/>
                  <a:pt x="5799205" y="4584219"/>
                </a:cubicBezTo>
                <a:close/>
                <a:moveTo>
                  <a:pt x="5557991" y="4584219"/>
                </a:moveTo>
                <a:cubicBezTo>
                  <a:pt x="5563392" y="4584219"/>
                  <a:pt x="5567774" y="4588668"/>
                  <a:pt x="5567774" y="4594006"/>
                </a:cubicBezTo>
                <a:cubicBezTo>
                  <a:pt x="5567774" y="4599345"/>
                  <a:pt x="5563392" y="4603730"/>
                  <a:pt x="5557991" y="4603730"/>
                </a:cubicBezTo>
                <a:cubicBezTo>
                  <a:pt x="5552592" y="4603730"/>
                  <a:pt x="5548208" y="4599409"/>
                  <a:pt x="5548208" y="4594006"/>
                </a:cubicBezTo>
                <a:cubicBezTo>
                  <a:pt x="5548208" y="4588604"/>
                  <a:pt x="5552592" y="4584219"/>
                  <a:pt x="5557991" y="4584219"/>
                </a:cubicBezTo>
                <a:close/>
                <a:moveTo>
                  <a:pt x="5316710" y="4584219"/>
                </a:moveTo>
                <a:cubicBezTo>
                  <a:pt x="5322044" y="4584219"/>
                  <a:pt x="5326429" y="4588668"/>
                  <a:pt x="5326429" y="4594006"/>
                </a:cubicBezTo>
                <a:cubicBezTo>
                  <a:pt x="5326429" y="4599345"/>
                  <a:pt x="5322105" y="4603730"/>
                  <a:pt x="5316710" y="4603730"/>
                </a:cubicBezTo>
                <a:cubicBezTo>
                  <a:pt x="5311316" y="4603730"/>
                  <a:pt x="5306924" y="4599409"/>
                  <a:pt x="5306924" y="4594006"/>
                </a:cubicBezTo>
                <a:cubicBezTo>
                  <a:pt x="5306924" y="4588604"/>
                  <a:pt x="5311316" y="4584219"/>
                  <a:pt x="5316710" y="4584219"/>
                </a:cubicBezTo>
                <a:close/>
                <a:moveTo>
                  <a:pt x="5075486" y="4584219"/>
                </a:moveTo>
                <a:cubicBezTo>
                  <a:pt x="5080820" y="4584219"/>
                  <a:pt x="5085202" y="4588668"/>
                  <a:pt x="5085202" y="4594006"/>
                </a:cubicBezTo>
                <a:cubicBezTo>
                  <a:pt x="5085202" y="4599345"/>
                  <a:pt x="5080883" y="4603730"/>
                  <a:pt x="5075486" y="4603730"/>
                </a:cubicBezTo>
                <a:cubicBezTo>
                  <a:pt x="5070087" y="4603730"/>
                  <a:pt x="5065705" y="4599409"/>
                  <a:pt x="5065705" y="4594006"/>
                </a:cubicBezTo>
                <a:cubicBezTo>
                  <a:pt x="5065705" y="4588604"/>
                  <a:pt x="5070087" y="4584219"/>
                  <a:pt x="5075486" y="4584219"/>
                </a:cubicBezTo>
                <a:close/>
                <a:moveTo>
                  <a:pt x="4834252" y="4584219"/>
                </a:moveTo>
                <a:cubicBezTo>
                  <a:pt x="4839658" y="4584219"/>
                  <a:pt x="4844040" y="4588668"/>
                  <a:pt x="4844040" y="4594006"/>
                </a:cubicBezTo>
                <a:cubicBezTo>
                  <a:pt x="4844040" y="4599345"/>
                  <a:pt x="4839595" y="4603730"/>
                  <a:pt x="4834252" y="4603730"/>
                </a:cubicBezTo>
                <a:cubicBezTo>
                  <a:pt x="4828917" y="4603730"/>
                  <a:pt x="4824534" y="4599409"/>
                  <a:pt x="4824534" y="4594006"/>
                </a:cubicBezTo>
                <a:cubicBezTo>
                  <a:pt x="4824534" y="4588604"/>
                  <a:pt x="4828853" y="4584219"/>
                  <a:pt x="4834252" y="4584219"/>
                </a:cubicBezTo>
                <a:close/>
                <a:moveTo>
                  <a:pt x="4593019" y="4584219"/>
                </a:moveTo>
                <a:cubicBezTo>
                  <a:pt x="4598416" y="4584219"/>
                  <a:pt x="4602795" y="4588668"/>
                  <a:pt x="4602795" y="4594006"/>
                </a:cubicBezTo>
                <a:cubicBezTo>
                  <a:pt x="4602795" y="4599345"/>
                  <a:pt x="4598353" y="4603730"/>
                  <a:pt x="4593019" y="4603730"/>
                </a:cubicBezTo>
                <a:cubicBezTo>
                  <a:pt x="4587686" y="4603730"/>
                  <a:pt x="4583304" y="4599409"/>
                  <a:pt x="4583304" y="4594006"/>
                </a:cubicBezTo>
                <a:cubicBezTo>
                  <a:pt x="4583304" y="4588604"/>
                  <a:pt x="4587622" y="4584219"/>
                  <a:pt x="4593019" y="4584219"/>
                </a:cubicBezTo>
                <a:close/>
                <a:moveTo>
                  <a:pt x="4351806" y="4584219"/>
                </a:moveTo>
                <a:cubicBezTo>
                  <a:pt x="4357195" y="4584219"/>
                  <a:pt x="4361580" y="4588668"/>
                  <a:pt x="4361580" y="4594006"/>
                </a:cubicBezTo>
                <a:cubicBezTo>
                  <a:pt x="4361580" y="4599345"/>
                  <a:pt x="4357195" y="4603730"/>
                  <a:pt x="4351806" y="4603730"/>
                </a:cubicBezTo>
                <a:cubicBezTo>
                  <a:pt x="4346397" y="4603730"/>
                  <a:pt x="4342006" y="4599409"/>
                  <a:pt x="4342006" y="4594006"/>
                </a:cubicBezTo>
                <a:cubicBezTo>
                  <a:pt x="4342006" y="4588604"/>
                  <a:pt x="4346397" y="4584219"/>
                  <a:pt x="4351806" y="4584219"/>
                </a:cubicBezTo>
                <a:close/>
                <a:moveTo>
                  <a:pt x="4110581" y="4584219"/>
                </a:moveTo>
                <a:cubicBezTo>
                  <a:pt x="4115986" y="4584219"/>
                  <a:pt x="4120362" y="4588668"/>
                  <a:pt x="4120362" y="4594006"/>
                </a:cubicBezTo>
                <a:cubicBezTo>
                  <a:pt x="4120362" y="4599345"/>
                  <a:pt x="4115986" y="4603730"/>
                  <a:pt x="4110581" y="4603730"/>
                </a:cubicBezTo>
                <a:cubicBezTo>
                  <a:pt x="4105180" y="4603730"/>
                  <a:pt x="4100799" y="4599409"/>
                  <a:pt x="4100799" y="4594006"/>
                </a:cubicBezTo>
                <a:cubicBezTo>
                  <a:pt x="4100799" y="4588604"/>
                  <a:pt x="4105180" y="4584219"/>
                  <a:pt x="4110581" y="4584219"/>
                </a:cubicBezTo>
                <a:close/>
                <a:moveTo>
                  <a:pt x="3869431" y="4584219"/>
                </a:moveTo>
                <a:cubicBezTo>
                  <a:pt x="3874765" y="4584219"/>
                  <a:pt x="3879151" y="4588668"/>
                  <a:pt x="3879151" y="4594006"/>
                </a:cubicBezTo>
                <a:cubicBezTo>
                  <a:pt x="3879151" y="4599345"/>
                  <a:pt x="3874828" y="4603730"/>
                  <a:pt x="3869431" y="4603730"/>
                </a:cubicBezTo>
                <a:cubicBezTo>
                  <a:pt x="3864032" y="4603730"/>
                  <a:pt x="3859648" y="4599409"/>
                  <a:pt x="3859648" y="4594006"/>
                </a:cubicBezTo>
                <a:cubicBezTo>
                  <a:pt x="3859648" y="4588604"/>
                  <a:pt x="3864032" y="4584219"/>
                  <a:pt x="3869431" y="4584219"/>
                </a:cubicBezTo>
                <a:close/>
                <a:moveTo>
                  <a:pt x="3628212" y="4584219"/>
                </a:moveTo>
                <a:cubicBezTo>
                  <a:pt x="3633533" y="4584219"/>
                  <a:pt x="3637936" y="4588668"/>
                  <a:pt x="3637936" y="4594006"/>
                </a:cubicBezTo>
                <a:cubicBezTo>
                  <a:pt x="3637936" y="4599345"/>
                  <a:pt x="3633597" y="4603730"/>
                  <a:pt x="3628212" y="4603730"/>
                </a:cubicBezTo>
                <a:cubicBezTo>
                  <a:pt x="3622815" y="4603730"/>
                  <a:pt x="3618432" y="4599409"/>
                  <a:pt x="3618432" y="4594006"/>
                </a:cubicBezTo>
                <a:cubicBezTo>
                  <a:pt x="3618432" y="4588604"/>
                  <a:pt x="3622815" y="4584219"/>
                  <a:pt x="3628212" y="4584219"/>
                </a:cubicBezTo>
                <a:close/>
                <a:moveTo>
                  <a:pt x="3386959" y="4584219"/>
                </a:moveTo>
                <a:cubicBezTo>
                  <a:pt x="3392360" y="4584219"/>
                  <a:pt x="3396744" y="4588668"/>
                  <a:pt x="3396744" y="4594006"/>
                </a:cubicBezTo>
                <a:cubicBezTo>
                  <a:pt x="3396744" y="4599345"/>
                  <a:pt x="3392296" y="4603730"/>
                  <a:pt x="3386959" y="4603730"/>
                </a:cubicBezTo>
                <a:cubicBezTo>
                  <a:pt x="3381621" y="4603730"/>
                  <a:pt x="3377237" y="4599409"/>
                  <a:pt x="3377237" y="4594006"/>
                </a:cubicBezTo>
                <a:cubicBezTo>
                  <a:pt x="3377237" y="4588604"/>
                  <a:pt x="3381558" y="4584219"/>
                  <a:pt x="3386959" y="4584219"/>
                </a:cubicBezTo>
                <a:close/>
                <a:moveTo>
                  <a:pt x="3145752" y="4584219"/>
                </a:moveTo>
                <a:cubicBezTo>
                  <a:pt x="3151150" y="4584219"/>
                  <a:pt x="3155533" y="4588668"/>
                  <a:pt x="3155533" y="4594006"/>
                </a:cubicBezTo>
                <a:cubicBezTo>
                  <a:pt x="3155533" y="4599345"/>
                  <a:pt x="3151087" y="4603730"/>
                  <a:pt x="3145752" y="4603730"/>
                </a:cubicBezTo>
                <a:cubicBezTo>
                  <a:pt x="3140416" y="4603730"/>
                  <a:pt x="3136033" y="4599409"/>
                  <a:pt x="3136033" y="4594006"/>
                </a:cubicBezTo>
                <a:cubicBezTo>
                  <a:pt x="3136033" y="4588604"/>
                  <a:pt x="3140352" y="4584219"/>
                  <a:pt x="3145752" y="4584219"/>
                </a:cubicBezTo>
                <a:close/>
                <a:moveTo>
                  <a:pt x="2904574" y="4584219"/>
                </a:moveTo>
                <a:cubicBezTo>
                  <a:pt x="2909973" y="4584219"/>
                  <a:pt x="2914356" y="4588668"/>
                  <a:pt x="2914356" y="4594006"/>
                </a:cubicBezTo>
                <a:cubicBezTo>
                  <a:pt x="2914356" y="4599345"/>
                  <a:pt x="2909973" y="4603730"/>
                  <a:pt x="2904574" y="4603730"/>
                </a:cubicBezTo>
                <a:cubicBezTo>
                  <a:pt x="2899175" y="4603730"/>
                  <a:pt x="2894792" y="4599409"/>
                  <a:pt x="2894792" y="4594006"/>
                </a:cubicBezTo>
                <a:cubicBezTo>
                  <a:pt x="2894792" y="4588604"/>
                  <a:pt x="2899175" y="4584219"/>
                  <a:pt x="2904574" y="4584219"/>
                </a:cubicBezTo>
                <a:close/>
                <a:moveTo>
                  <a:pt x="2663275" y="4584219"/>
                </a:moveTo>
                <a:cubicBezTo>
                  <a:pt x="2668613" y="4584219"/>
                  <a:pt x="2673000" y="4588668"/>
                  <a:pt x="2673000" y="4594006"/>
                </a:cubicBezTo>
                <a:cubicBezTo>
                  <a:pt x="2673000" y="4599345"/>
                  <a:pt x="2668677" y="4603730"/>
                  <a:pt x="2663275" y="4603730"/>
                </a:cubicBezTo>
                <a:cubicBezTo>
                  <a:pt x="2657877" y="4603730"/>
                  <a:pt x="2653493" y="4599409"/>
                  <a:pt x="2653493" y="4594006"/>
                </a:cubicBezTo>
                <a:cubicBezTo>
                  <a:pt x="2653493" y="4588604"/>
                  <a:pt x="2657877" y="4584219"/>
                  <a:pt x="2663275" y="4584219"/>
                </a:cubicBezTo>
                <a:close/>
                <a:moveTo>
                  <a:pt x="2422038" y="4584219"/>
                </a:moveTo>
                <a:cubicBezTo>
                  <a:pt x="2427372" y="4584219"/>
                  <a:pt x="2431755" y="4588668"/>
                  <a:pt x="2431755" y="4594006"/>
                </a:cubicBezTo>
                <a:cubicBezTo>
                  <a:pt x="2431755" y="4599345"/>
                  <a:pt x="2427436" y="4603730"/>
                  <a:pt x="2422038" y="4603730"/>
                </a:cubicBezTo>
                <a:cubicBezTo>
                  <a:pt x="2416641" y="4603730"/>
                  <a:pt x="2412258" y="4599409"/>
                  <a:pt x="2412258" y="4594006"/>
                </a:cubicBezTo>
                <a:cubicBezTo>
                  <a:pt x="2412258" y="4588604"/>
                  <a:pt x="2416641" y="4584219"/>
                  <a:pt x="2422038" y="4584219"/>
                </a:cubicBezTo>
                <a:close/>
                <a:moveTo>
                  <a:pt x="2180796" y="4584219"/>
                </a:moveTo>
                <a:cubicBezTo>
                  <a:pt x="2186202" y="4584219"/>
                  <a:pt x="2190581" y="4588668"/>
                  <a:pt x="2190581" y="4594006"/>
                </a:cubicBezTo>
                <a:cubicBezTo>
                  <a:pt x="2190581" y="4599345"/>
                  <a:pt x="2186136" y="4603730"/>
                  <a:pt x="2180796" y="4603730"/>
                </a:cubicBezTo>
                <a:cubicBezTo>
                  <a:pt x="2175475" y="4603730"/>
                  <a:pt x="2171085" y="4599409"/>
                  <a:pt x="2171085" y="4594006"/>
                </a:cubicBezTo>
                <a:cubicBezTo>
                  <a:pt x="2171085" y="4588604"/>
                  <a:pt x="2175412" y="4584219"/>
                  <a:pt x="2180796" y="4584219"/>
                </a:cubicBezTo>
                <a:close/>
                <a:moveTo>
                  <a:pt x="1939583" y="4584219"/>
                </a:moveTo>
                <a:cubicBezTo>
                  <a:pt x="1944982" y="4584219"/>
                  <a:pt x="1949366" y="4588668"/>
                  <a:pt x="1949366" y="4594006"/>
                </a:cubicBezTo>
                <a:cubicBezTo>
                  <a:pt x="1949366" y="4599345"/>
                  <a:pt x="1944920" y="4603730"/>
                  <a:pt x="1939583" y="4603730"/>
                </a:cubicBezTo>
                <a:cubicBezTo>
                  <a:pt x="1934247" y="4603730"/>
                  <a:pt x="1929861" y="4599409"/>
                  <a:pt x="1929861" y="4594006"/>
                </a:cubicBezTo>
                <a:cubicBezTo>
                  <a:pt x="1929861" y="4588604"/>
                  <a:pt x="1934184" y="4584219"/>
                  <a:pt x="1939583" y="4584219"/>
                </a:cubicBezTo>
                <a:close/>
                <a:moveTo>
                  <a:pt x="1698332" y="4584219"/>
                </a:moveTo>
                <a:cubicBezTo>
                  <a:pt x="1703734" y="4584219"/>
                  <a:pt x="1708118" y="4588668"/>
                  <a:pt x="1708118" y="4594006"/>
                </a:cubicBezTo>
                <a:cubicBezTo>
                  <a:pt x="1708118" y="4599345"/>
                  <a:pt x="1703734" y="4603730"/>
                  <a:pt x="1698332" y="4603730"/>
                </a:cubicBezTo>
                <a:cubicBezTo>
                  <a:pt x="1692931" y="4603730"/>
                  <a:pt x="1688548" y="4599409"/>
                  <a:pt x="1688548" y="4594006"/>
                </a:cubicBezTo>
                <a:cubicBezTo>
                  <a:pt x="1688548" y="4588604"/>
                  <a:pt x="1692931" y="4584219"/>
                  <a:pt x="1698332" y="4584219"/>
                </a:cubicBezTo>
                <a:close/>
                <a:moveTo>
                  <a:pt x="1457108" y="4584219"/>
                </a:moveTo>
                <a:cubicBezTo>
                  <a:pt x="1462444" y="4584219"/>
                  <a:pt x="1466828" y="4588668"/>
                  <a:pt x="1466828" y="4594006"/>
                </a:cubicBezTo>
                <a:cubicBezTo>
                  <a:pt x="1466828" y="4599345"/>
                  <a:pt x="1462508" y="4603730"/>
                  <a:pt x="1457108" y="4603730"/>
                </a:cubicBezTo>
                <a:cubicBezTo>
                  <a:pt x="1451708" y="4603730"/>
                  <a:pt x="1447324" y="4599409"/>
                  <a:pt x="1447324" y="4594006"/>
                </a:cubicBezTo>
                <a:cubicBezTo>
                  <a:pt x="1447324" y="4588604"/>
                  <a:pt x="1451708" y="4584219"/>
                  <a:pt x="1457108" y="4584219"/>
                </a:cubicBezTo>
                <a:close/>
                <a:moveTo>
                  <a:pt x="1215886" y="4584219"/>
                </a:moveTo>
                <a:cubicBezTo>
                  <a:pt x="1221286" y="4584219"/>
                  <a:pt x="1225670" y="4588668"/>
                  <a:pt x="1225670" y="4594006"/>
                </a:cubicBezTo>
                <a:cubicBezTo>
                  <a:pt x="1225670" y="4599345"/>
                  <a:pt x="1221223" y="4603730"/>
                  <a:pt x="1215886" y="4603730"/>
                </a:cubicBezTo>
                <a:cubicBezTo>
                  <a:pt x="1210551" y="4603730"/>
                  <a:pt x="1206167" y="4599409"/>
                  <a:pt x="1206167" y="4594006"/>
                </a:cubicBezTo>
                <a:cubicBezTo>
                  <a:pt x="1206167" y="4588604"/>
                  <a:pt x="1210487" y="4584219"/>
                  <a:pt x="1215886" y="4584219"/>
                </a:cubicBezTo>
                <a:close/>
                <a:moveTo>
                  <a:pt x="974666" y="4584219"/>
                </a:moveTo>
                <a:cubicBezTo>
                  <a:pt x="980066" y="4584219"/>
                  <a:pt x="984450" y="4588668"/>
                  <a:pt x="984450" y="4594006"/>
                </a:cubicBezTo>
                <a:cubicBezTo>
                  <a:pt x="984450" y="4599345"/>
                  <a:pt x="980003" y="4603730"/>
                  <a:pt x="974666" y="4603730"/>
                </a:cubicBezTo>
                <a:cubicBezTo>
                  <a:pt x="969330" y="4603730"/>
                  <a:pt x="964947" y="4599409"/>
                  <a:pt x="964947" y="4594006"/>
                </a:cubicBezTo>
                <a:cubicBezTo>
                  <a:pt x="964947" y="4588604"/>
                  <a:pt x="969266" y="4584219"/>
                  <a:pt x="974666" y="4584219"/>
                </a:cubicBezTo>
                <a:close/>
                <a:moveTo>
                  <a:pt x="733446" y="4584219"/>
                </a:moveTo>
                <a:cubicBezTo>
                  <a:pt x="738782" y="4584219"/>
                  <a:pt x="743166" y="4588668"/>
                  <a:pt x="743166" y="4594006"/>
                </a:cubicBezTo>
                <a:cubicBezTo>
                  <a:pt x="743166" y="4599345"/>
                  <a:pt x="738846" y="4603730"/>
                  <a:pt x="733446" y="4603730"/>
                </a:cubicBezTo>
                <a:cubicBezTo>
                  <a:pt x="728047" y="4603730"/>
                  <a:pt x="723663" y="4599409"/>
                  <a:pt x="723663" y="4594006"/>
                </a:cubicBezTo>
                <a:cubicBezTo>
                  <a:pt x="723663" y="4588604"/>
                  <a:pt x="728047" y="4584219"/>
                  <a:pt x="733446" y="4584219"/>
                </a:cubicBezTo>
                <a:close/>
                <a:moveTo>
                  <a:pt x="492226" y="4584219"/>
                </a:moveTo>
                <a:cubicBezTo>
                  <a:pt x="497562" y="4584219"/>
                  <a:pt x="501946" y="4588668"/>
                  <a:pt x="501946" y="4594006"/>
                </a:cubicBezTo>
                <a:cubicBezTo>
                  <a:pt x="501946" y="4599345"/>
                  <a:pt x="497626" y="4603730"/>
                  <a:pt x="492226" y="4603730"/>
                </a:cubicBezTo>
                <a:cubicBezTo>
                  <a:pt x="486826" y="4603730"/>
                  <a:pt x="482442" y="4599409"/>
                  <a:pt x="482442" y="4594006"/>
                </a:cubicBezTo>
                <a:cubicBezTo>
                  <a:pt x="482442" y="4588604"/>
                  <a:pt x="486826" y="4584219"/>
                  <a:pt x="492226" y="4584219"/>
                </a:cubicBezTo>
                <a:close/>
                <a:moveTo>
                  <a:pt x="251006" y="4584219"/>
                </a:moveTo>
                <a:cubicBezTo>
                  <a:pt x="256406" y="4584219"/>
                  <a:pt x="260790" y="4588668"/>
                  <a:pt x="260790" y="4594006"/>
                </a:cubicBezTo>
                <a:cubicBezTo>
                  <a:pt x="260790" y="4599345"/>
                  <a:pt x="256343" y="4603730"/>
                  <a:pt x="251006" y="4603730"/>
                </a:cubicBezTo>
                <a:cubicBezTo>
                  <a:pt x="245670" y="4603730"/>
                  <a:pt x="241286" y="4599409"/>
                  <a:pt x="241286" y="4594006"/>
                </a:cubicBezTo>
                <a:cubicBezTo>
                  <a:pt x="241286" y="4588604"/>
                  <a:pt x="245606" y="4584219"/>
                  <a:pt x="251006" y="4584219"/>
                </a:cubicBezTo>
                <a:close/>
                <a:moveTo>
                  <a:pt x="9723" y="4584219"/>
                </a:moveTo>
                <a:cubicBezTo>
                  <a:pt x="15123" y="4584219"/>
                  <a:pt x="19507" y="4588668"/>
                  <a:pt x="19507" y="4594006"/>
                </a:cubicBezTo>
                <a:cubicBezTo>
                  <a:pt x="19507" y="4599345"/>
                  <a:pt x="15060" y="4603730"/>
                  <a:pt x="9723" y="4603730"/>
                </a:cubicBezTo>
                <a:cubicBezTo>
                  <a:pt x="4387" y="4603730"/>
                  <a:pt x="3" y="4599409"/>
                  <a:pt x="3" y="4594006"/>
                </a:cubicBezTo>
                <a:cubicBezTo>
                  <a:pt x="3" y="4588604"/>
                  <a:pt x="4323" y="4584219"/>
                  <a:pt x="9723" y="4584219"/>
                </a:cubicBezTo>
                <a:close/>
                <a:moveTo>
                  <a:pt x="11820259" y="4342968"/>
                </a:moveTo>
                <a:cubicBezTo>
                  <a:pt x="11825659" y="4342968"/>
                  <a:pt x="11830043" y="4347290"/>
                  <a:pt x="11830043" y="4352692"/>
                </a:cubicBezTo>
                <a:cubicBezTo>
                  <a:pt x="11830043" y="4358094"/>
                  <a:pt x="11825596" y="4362479"/>
                  <a:pt x="11820259" y="4362479"/>
                </a:cubicBezTo>
                <a:cubicBezTo>
                  <a:pt x="11814922" y="4362479"/>
                  <a:pt x="11810539" y="4358030"/>
                  <a:pt x="11810539" y="4352692"/>
                </a:cubicBezTo>
                <a:cubicBezTo>
                  <a:pt x="11810539" y="4347353"/>
                  <a:pt x="11814859" y="4342968"/>
                  <a:pt x="11820259" y="4342968"/>
                </a:cubicBezTo>
                <a:close/>
                <a:moveTo>
                  <a:pt x="11579030" y="4342968"/>
                </a:moveTo>
                <a:cubicBezTo>
                  <a:pt x="11584430" y="4342968"/>
                  <a:pt x="11588815" y="4347290"/>
                  <a:pt x="11588815" y="4352692"/>
                </a:cubicBezTo>
                <a:cubicBezTo>
                  <a:pt x="11588815" y="4358094"/>
                  <a:pt x="11584367" y="4362479"/>
                  <a:pt x="11579030" y="4362479"/>
                </a:cubicBezTo>
                <a:cubicBezTo>
                  <a:pt x="11573694" y="4362479"/>
                  <a:pt x="11569310" y="4358030"/>
                  <a:pt x="11569310" y="4352692"/>
                </a:cubicBezTo>
                <a:cubicBezTo>
                  <a:pt x="11569310" y="4347353"/>
                  <a:pt x="11573630" y="4342968"/>
                  <a:pt x="11579030" y="4342968"/>
                </a:cubicBezTo>
                <a:close/>
                <a:moveTo>
                  <a:pt x="11337802" y="4342968"/>
                </a:moveTo>
                <a:cubicBezTo>
                  <a:pt x="11343202" y="4342968"/>
                  <a:pt x="11347587" y="4347290"/>
                  <a:pt x="11347587" y="4352692"/>
                </a:cubicBezTo>
                <a:cubicBezTo>
                  <a:pt x="11347587" y="4358094"/>
                  <a:pt x="11343139" y="4362479"/>
                  <a:pt x="11337802" y="4362479"/>
                </a:cubicBezTo>
                <a:cubicBezTo>
                  <a:pt x="11332466" y="4362479"/>
                  <a:pt x="11328082" y="4358030"/>
                  <a:pt x="11328082" y="4352692"/>
                </a:cubicBezTo>
                <a:cubicBezTo>
                  <a:pt x="11328082" y="4347353"/>
                  <a:pt x="11332402" y="4342968"/>
                  <a:pt x="11337802" y="4342968"/>
                </a:cubicBezTo>
                <a:close/>
                <a:moveTo>
                  <a:pt x="11096574" y="4342968"/>
                </a:moveTo>
                <a:cubicBezTo>
                  <a:pt x="11101910" y="4342968"/>
                  <a:pt x="11106294" y="4347290"/>
                  <a:pt x="11106294" y="4352692"/>
                </a:cubicBezTo>
                <a:cubicBezTo>
                  <a:pt x="11106294" y="4358094"/>
                  <a:pt x="11101974" y="4362479"/>
                  <a:pt x="11096574" y="4362479"/>
                </a:cubicBezTo>
                <a:cubicBezTo>
                  <a:pt x="11091174" y="4362479"/>
                  <a:pt x="11086790" y="4358030"/>
                  <a:pt x="11086790" y="4352692"/>
                </a:cubicBezTo>
                <a:cubicBezTo>
                  <a:pt x="11086790" y="4347353"/>
                  <a:pt x="11091174" y="4342968"/>
                  <a:pt x="11096574" y="4342968"/>
                </a:cubicBezTo>
                <a:close/>
                <a:moveTo>
                  <a:pt x="10855345" y="4342968"/>
                </a:moveTo>
                <a:cubicBezTo>
                  <a:pt x="10860682" y="4342968"/>
                  <a:pt x="10865065" y="4347290"/>
                  <a:pt x="10865065" y="4352692"/>
                </a:cubicBezTo>
                <a:cubicBezTo>
                  <a:pt x="10865065" y="4358094"/>
                  <a:pt x="10860682" y="4362479"/>
                  <a:pt x="10855345" y="4362479"/>
                </a:cubicBezTo>
                <a:cubicBezTo>
                  <a:pt x="10850008" y="4362479"/>
                  <a:pt x="10845625" y="4358030"/>
                  <a:pt x="10845625" y="4352692"/>
                </a:cubicBezTo>
                <a:cubicBezTo>
                  <a:pt x="10845625" y="4347353"/>
                  <a:pt x="10849945" y="4342968"/>
                  <a:pt x="10855345" y="4342968"/>
                </a:cubicBezTo>
                <a:close/>
                <a:moveTo>
                  <a:pt x="10614116" y="4342968"/>
                </a:moveTo>
                <a:cubicBezTo>
                  <a:pt x="10619516" y="4342968"/>
                  <a:pt x="10623901" y="4347290"/>
                  <a:pt x="10623901" y="4352692"/>
                </a:cubicBezTo>
                <a:cubicBezTo>
                  <a:pt x="10623901" y="4358094"/>
                  <a:pt x="10619454" y="4362479"/>
                  <a:pt x="10614116" y="4362479"/>
                </a:cubicBezTo>
                <a:cubicBezTo>
                  <a:pt x="10608780" y="4362479"/>
                  <a:pt x="10604396" y="4358030"/>
                  <a:pt x="10604396" y="4352692"/>
                </a:cubicBezTo>
                <a:cubicBezTo>
                  <a:pt x="10604396" y="4347353"/>
                  <a:pt x="10608716" y="4342968"/>
                  <a:pt x="10614116" y="4342968"/>
                </a:cubicBezTo>
                <a:close/>
                <a:moveTo>
                  <a:pt x="10372888" y="4342968"/>
                </a:moveTo>
                <a:cubicBezTo>
                  <a:pt x="10378288" y="4342968"/>
                  <a:pt x="10382673" y="4347290"/>
                  <a:pt x="10382673" y="4352692"/>
                </a:cubicBezTo>
                <a:cubicBezTo>
                  <a:pt x="10382673" y="4358094"/>
                  <a:pt x="10378225" y="4362479"/>
                  <a:pt x="10372888" y="4362479"/>
                </a:cubicBezTo>
                <a:cubicBezTo>
                  <a:pt x="10367552" y="4362479"/>
                  <a:pt x="10363168" y="4358030"/>
                  <a:pt x="10363168" y="4352692"/>
                </a:cubicBezTo>
                <a:cubicBezTo>
                  <a:pt x="10363168" y="4347353"/>
                  <a:pt x="10367488" y="4342968"/>
                  <a:pt x="10372888" y="4342968"/>
                </a:cubicBezTo>
                <a:close/>
                <a:moveTo>
                  <a:pt x="10131660" y="4342968"/>
                </a:moveTo>
                <a:cubicBezTo>
                  <a:pt x="10137060" y="4342968"/>
                  <a:pt x="10141444" y="4347290"/>
                  <a:pt x="10141444" y="4352692"/>
                </a:cubicBezTo>
                <a:cubicBezTo>
                  <a:pt x="10141444" y="4358094"/>
                  <a:pt x="10136997" y="4362479"/>
                  <a:pt x="10131660" y="4362479"/>
                </a:cubicBezTo>
                <a:cubicBezTo>
                  <a:pt x="10126323" y="4362479"/>
                  <a:pt x="10121940" y="4358030"/>
                  <a:pt x="10121940" y="4352692"/>
                </a:cubicBezTo>
                <a:cubicBezTo>
                  <a:pt x="10121940" y="4347353"/>
                  <a:pt x="10126260" y="4342968"/>
                  <a:pt x="10131660" y="4342968"/>
                </a:cubicBezTo>
                <a:close/>
                <a:moveTo>
                  <a:pt x="9890432" y="4342968"/>
                </a:moveTo>
                <a:cubicBezTo>
                  <a:pt x="9895768" y="4342968"/>
                  <a:pt x="9900152" y="4347290"/>
                  <a:pt x="9900152" y="4352692"/>
                </a:cubicBezTo>
                <a:cubicBezTo>
                  <a:pt x="9900152" y="4358094"/>
                  <a:pt x="9895832" y="4362479"/>
                  <a:pt x="9890432" y="4362479"/>
                </a:cubicBezTo>
                <a:cubicBezTo>
                  <a:pt x="9885031" y="4362479"/>
                  <a:pt x="9880648" y="4358030"/>
                  <a:pt x="9880648" y="4352692"/>
                </a:cubicBezTo>
                <a:cubicBezTo>
                  <a:pt x="9880648" y="4347353"/>
                  <a:pt x="9885031" y="4342968"/>
                  <a:pt x="9890432" y="4342968"/>
                </a:cubicBezTo>
                <a:close/>
                <a:moveTo>
                  <a:pt x="9649203" y="4342968"/>
                </a:moveTo>
                <a:cubicBezTo>
                  <a:pt x="9654540" y="4342968"/>
                  <a:pt x="9658923" y="4347290"/>
                  <a:pt x="9658923" y="4352692"/>
                </a:cubicBezTo>
                <a:cubicBezTo>
                  <a:pt x="9658923" y="4358094"/>
                  <a:pt x="9654540" y="4362479"/>
                  <a:pt x="9649203" y="4362479"/>
                </a:cubicBezTo>
                <a:cubicBezTo>
                  <a:pt x="9643866" y="4362479"/>
                  <a:pt x="9639483" y="4358030"/>
                  <a:pt x="9639483" y="4352692"/>
                </a:cubicBezTo>
                <a:cubicBezTo>
                  <a:pt x="9639483" y="4347353"/>
                  <a:pt x="9643803" y="4342968"/>
                  <a:pt x="9649203" y="4342968"/>
                </a:cubicBezTo>
                <a:close/>
                <a:moveTo>
                  <a:pt x="9417695" y="4342968"/>
                </a:moveTo>
                <a:cubicBezTo>
                  <a:pt x="9423031" y="4342968"/>
                  <a:pt x="9427416" y="4347290"/>
                  <a:pt x="9427416" y="4352692"/>
                </a:cubicBezTo>
                <a:cubicBezTo>
                  <a:pt x="9427416" y="4358094"/>
                  <a:pt x="9423095" y="4362479"/>
                  <a:pt x="9417695" y="4362479"/>
                </a:cubicBezTo>
                <a:cubicBezTo>
                  <a:pt x="9412295" y="4362479"/>
                  <a:pt x="9407911" y="4358030"/>
                  <a:pt x="9407911" y="4352692"/>
                </a:cubicBezTo>
                <a:cubicBezTo>
                  <a:pt x="9407911" y="4347353"/>
                  <a:pt x="9412295" y="4342968"/>
                  <a:pt x="9417695" y="4342968"/>
                </a:cubicBezTo>
                <a:close/>
                <a:moveTo>
                  <a:pt x="9176467" y="4342968"/>
                </a:moveTo>
                <a:cubicBezTo>
                  <a:pt x="9181803" y="4342968"/>
                  <a:pt x="9186187" y="4347290"/>
                  <a:pt x="9186187" y="4352692"/>
                </a:cubicBezTo>
                <a:cubicBezTo>
                  <a:pt x="9186187" y="4358094"/>
                  <a:pt x="9181867" y="4362479"/>
                  <a:pt x="9176467" y="4362479"/>
                </a:cubicBezTo>
                <a:cubicBezTo>
                  <a:pt x="9171066" y="4362479"/>
                  <a:pt x="9166683" y="4358030"/>
                  <a:pt x="9166683" y="4352692"/>
                </a:cubicBezTo>
                <a:cubicBezTo>
                  <a:pt x="9166683" y="4347353"/>
                  <a:pt x="9171066" y="4342968"/>
                  <a:pt x="9176467" y="4342968"/>
                </a:cubicBezTo>
                <a:close/>
                <a:moveTo>
                  <a:pt x="8935237" y="4342968"/>
                </a:moveTo>
                <a:cubicBezTo>
                  <a:pt x="8940574" y="4342968"/>
                  <a:pt x="8944958" y="4347290"/>
                  <a:pt x="8944958" y="4352692"/>
                </a:cubicBezTo>
                <a:cubicBezTo>
                  <a:pt x="8944958" y="4358094"/>
                  <a:pt x="8940638" y="4362479"/>
                  <a:pt x="8935237" y="4362479"/>
                </a:cubicBezTo>
                <a:cubicBezTo>
                  <a:pt x="8929837" y="4362479"/>
                  <a:pt x="8925454" y="4358030"/>
                  <a:pt x="8925454" y="4352692"/>
                </a:cubicBezTo>
                <a:cubicBezTo>
                  <a:pt x="8925454" y="4347353"/>
                  <a:pt x="8929837" y="4342968"/>
                  <a:pt x="8935237" y="4342968"/>
                </a:cubicBezTo>
                <a:close/>
                <a:moveTo>
                  <a:pt x="8694009" y="4342968"/>
                </a:moveTo>
                <a:cubicBezTo>
                  <a:pt x="8699346" y="4342968"/>
                  <a:pt x="8703730" y="4347290"/>
                  <a:pt x="8703730" y="4352692"/>
                </a:cubicBezTo>
                <a:cubicBezTo>
                  <a:pt x="8703730" y="4358094"/>
                  <a:pt x="8699346" y="4362479"/>
                  <a:pt x="8694009" y="4362479"/>
                </a:cubicBezTo>
                <a:cubicBezTo>
                  <a:pt x="8688673" y="4362479"/>
                  <a:pt x="8684289" y="4358030"/>
                  <a:pt x="8684289" y="4352692"/>
                </a:cubicBezTo>
                <a:cubicBezTo>
                  <a:pt x="8684289" y="4347353"/>
                  <a:pt x="8688609" y="4342968"/>
                  <a:pt x="8694009" y="4342968"/>
                </a:cubicBezTo>
                <a:close/>
                <a:moveTo>
                  <a:pt x="8452781" y="4342968"/>
                </a:moveTo>
                <a:cubicBezTo>
                  <a:pt x="8458181" y="4342968"/>
                  <a:pt x="8462566" y="4347290"/>
                  <a:pt x="8462566" y="4352692"/>
                </a:cubicBezTo>
                <a:cubicBezTo>
                  <a:pt x="8462566" y="4358094"/>
                  <a:pt x="8458118" y="4362479"/>
                  <a:pt x="8452781" y="4362479"/>
                </a:cubicBezTo>
                <a:cubicBezTo>
                  <a:pt x="8447445" y="4362479"/>
                  <a:pt x="8443061" y="4358030"/>
                  <a:pt x="8443061" y="4352692"/>
                </a:cubicBezTo>
                <a:cubicBezTo>
                  <a:pt x="8443061" y="4347353"/>
                  <a:pt x="8447381" y="4342968"/>
                  <a:pt x="8452781" y="4342968"/>
                </a:cubicBezTo>
                <a:close/>
                <a:moveTo>
                  <a:pt x="8211553" y="4342968"/>
                </a:moveTo>
                <a:cubicBezTo>
                  <a:pt x="8216889" y="4342968"/>
                  <a:pt x="8221273" y="4347290"/>
                  <a:pt x="8221273" y="4352692"/>
                </a:cubicBezTo>
                <a:cubicBezTo>
                  <a:pt x="8221273" y="4358094"/>
                  <a:pt x="8216953" y="4362479"/>
                  <a:pt x="8211553" y="4362479"/>
                </a:cubicBezTo>
                <a:cubicBezTo>
                  <a:pt x="8206152" y="4362479"/>
                  <a:pt x="8201769" y="4358030"/>
                  <a:pt x="8201769" y="4352692"/>
                </a:cubicBezTo>
                <a:cubicBezTo>
                  <a:pt x="8201769" y="4347353"/>
                  <a:pt x="8206152" y="4342968"/>
                  <a:pt x="8211553" y="4342968"/>
                </a:cubicBezTo>
                <a:close/>
                <a:moveTo>
                  <a:pt x="7970260" y="4342968"/>
                </a:moveTo>
                <a:cubicBezTo>
                  <a:pt x="7975661" y="4342968"/>
                  <a:pt x="7980044" y="4347290"/>
                  <a:pt x="7980044" y="4352692"/>
                </a:cubicBezTo>
                <a:cubicBezTo>
                  <a:pt x="7980044" y="4358094"/>
                  <a:pt x="7975661" y="4362479"/>
                  <a:pt x="7970260" y="4362479"/>
                </a:cubicBezTo>
                <a:cubicBezTo>
                  <a:pt x="7964860" y="4362479"/>
                  <a:pt x="7960477" y="4358030"/>
                  <a:pt x="7960477" y="4352692"/>
                </a:cubicBezTo>
                <a:cubicBezTo>
                  <a:pt x="7960477" y="4347353"/>
                  <a:pt x="7964860" y="4342968"/>
                  <a:pt x="7970260" y="4342968"/>
                </a:cubicBezTo>
                <a:close/>
                <a:moveTo>
                  <a:pt x="7729032" y="4342968"/>
                </a:moveTo>
                <a:cubicBezTo>
                  <a:pt x="7734369" y="4342968"/>
                  <a:pt x="7738753" y="4347290"/>
                  <a:pt x="7738753" y="4352692"/>
                </a:cubicBezTo>
                <a:cubicBezTo>
                  <a:pt x="7738753" y="4358094"/>
                  <a:pt x="7734432" y="4362479"/>
                  <a:pt x="7729032" y="4362479"/>
                </a:cubicBezTo>
                <a:cubicBezTo>
                  <a:pt x="7723632" y="4362479"/>
                  <a:pt x="7719249" y="4358030"/>
                  <a:pt x="7719249" y="4352692"/>
                </a:cubicBezTo>
                <a:cubicBezTo>
                  <a:pt x="7719249" y="4347353"/>
                  <a:pt x="7723632" y="4342968"/>
                  <a:pt x="7729032" y="4342968"/>
                </a:cubicBezTo>
                <a:close/>
                <a:moveTo>
                  <a:pt x="7487803" y="4342968"/>
                </a:moveTo>
                <a:cubicBezTo>
                  <a:pt x="7493139" y="4342968"/>
                  <a:pt x="7497524" y="4347290"/>
                  <a:pt x="7497524" y="4352692"/>
                </a:cubicBezTo>
                <a:cubicBezTo>
                  <a:pt x="7497524" y="4358094"/>
                  <a:pt x="7493203" y="4362479"/>
                  <a:pt x="7487803" y="4362479"/>
                </a:cubicBezTo>
                <a:cubicBezTo>
                  <a:pt x="7482403" y="4362479"/>
                  <a:pt x="7478019" y="4358030"/>
                  <a:pt x="7478019" y="4352692"/>
                </a:cubicBezTo>
                <a:cubicBezTo>
                  <a:pt x="7478019" y="4347353"/>
                  <a:pt x="7482403" y="4342968"/>
                  <a:pt x="7487803" y="4342968"/>
                </a:cubicBezTo>
                <a:close/>
                <a:moveTo>
                  <a:pt x="7246575" y="4342968"/>
                </a:moveTo>
                <a:cubicBezTo>
                  <a:pt x="7251975" y="4342968"/>
                  <a:pt x="7256359" y="4347290"/>
                  <a:pt x="7256359" y="4352692"/>
                </a:cubicBezTo>
                <a:cubicBezTo>
                  <a:pt x="7256359" y="4358094"/>
                  <a:pt x="7251912" y="4362479"/>
                  <a:pt x="7246575" y="4362479"/>
                </a:cubicBezTo>
                <a:cubicBezTo>
                  <a:pt x="7241238" y="4362479"/>
                  <a:pt x="7236855" y="4358030"/>
                  <a:pt x="7236855" y="4352692"/>
                </a:cubicBezTo>
                <a:cubicBezTo>
                  <a:pt x="7236855" y="4347353"/>
                  <a:pt x="7241175" y="4342968"/>
                  <a:pt x="7246575" y="4342968"/>
                </a:cubicBezTo>
                <a:close/>
                <a:moveTo>
                  <a:pt x="7005346" y="4342968"/>
                </a:moveTo>
                <a:cubicBezTo>
                  <a:pt x="7010746" y="4342968"/>
                  <a:pt x="7015130" y="4347290"/>
                  <a:pt x="7015130" y="4352692"/>
                </a:cubicBezTo>
                <a:cubicBezTo>
                  <a:pt x="7015130" y="4358094"/>
                  <a:pt x="7010683" y="4362479"/>
                  <a:pt x="7005346" y="4362479"/>
                </a:cubicBezTo>
                <a:cubicBezTo>
                  <a:pt x="7000009" y="4362479"/>
                  <a:pt x="6995626" y="4358030"/>
                  <a:pt x="6995626" y="4352692"/>
                </a:cubicBezTo>
                <a:cubicBezTo>
                  <a:pt x="6995626" y="4347353"/>
                  <a:pt x="6999946" y="4342968"/>
                  <a:pt x="7005346" y="4342968"/>
                </a:cubicBezTo>
                <a:close/>
                <a:moveTo>
                  <a:pt x="6764118" y="4342968"/>
                </a:moveTo>
                <a:cubicBezTo>
                  <a:pt x="6769518" y="4342968"/>
                  <a:pt x="6773902" y="4347290"/>
                  <a:pt x="6773902" y="4352692"/>
                </a:cubicBezTo>
                <a:cubicBezTo>
                  <a:pt x="6773902" y="4358094"/>
                  <a:pt x="6769518" y="4362479"/>
                  <a:pt x="6764118" y="4362479"/>
                </a:cubicBezTo>
                <a:cubicBezTo>
                  <a:pt x="6758718" y="4362479"/>
                  <a:pt x="6754335" y="4358030"/>
                  <a:pt x="6754335" y="4352692"/>
                </a:cubicBezTo>
                <a:cubicBezTo>
                  <a:pt x="6754335" y="4347353"/>
                  <a:pt x="6758718" y="4342968"/>
                  <a:pt x="6764118" y="4342968"/>
                </a:cubicBezTo>
                <a:close/>
                <a:moveTo>
                  <a:pt x="6522889" y="4342968"/>
                </a:moveTo>
                <a:cubicBezTo>
                  <a:pt x="6528225" y="4342968"/>
                  <a:pt x="6532610" y="4347290"/>
                  <a:pt x="6532610" y="4352692"/>
                </a:cubicBezTo>
                <a:cubicBezTo>
                  <a:pt x="6532610" y="4358094"/>
                  <a:pt x="6528289" y="4362479"/>
                  <a:pt x="6522889" y="4362479"/>
                </a:cubicBezTo>
                <a:cubicBezTo>
                  <a:pt x="6517489" y="4362479"/>
                  <a:pt x="6513105" y="4358030"/>
                  <a:pt x="6513105" y="4352692"/>
                </a:cubicBezTo>
                <a:cubicBezTo>
                  <a:pt x="6513105" y="4347353"/>
                  <a:pt x="6517489" y="4342968"/>
                  <a:pt x="6522889" y="4342968"/>
                </a:cubicBezTo>
                <a:close/>
                <a:moveTo>
                  <a:pt x="6281661" y="4342968"/>
                </a:moveTo>
                <a:cubicBezTo>
                  <a:pt x="6286997" y="4342968"/>
                  <a:pt x="6291381" y="4347290"/>
                  <a:pt x="6291381" y="4352692"/>
                </a:cubicBezTo>
                <a:cubicBezTo>
                  <a:pt x="6291381" y="4358094"/>
                  <a:pt x="6287061" y="4362479"/>
                  <a:pt x="6281661" y="4362479"/>
                </a:cubicBezTo>
                <a:cubicBezTo>
                  <a:pt x="6276261" y="4362479"/>
                  <a:pt x="6271877" y="4358030"/>
                  <a:pt x="6271877" y="4352692"/>
                </a:cubicBezTo>
                <a:cubicBezTo>
                  <a:pt x="6271877" y="4347353"/>
                  <a:pt x="6276261" y="4342968"/>
                  <a:pt x="6281661" y="4342968"/>
                </a:cubicBezTo>
                <a:close/>
                <a:moveTo>
                  <a:pt x="6040432" y="4342968"/>
                </a:moveTo>
                <a:cubicBezTo>
                  <a:pt x="6045832" y="4342968"/>
                  <a:pt x="6050216" y="4347290"/>
                  <a:pt x="6050216" y="4352692"/>
                </a:cubicBezTo>
                <a:cubicBezTo>
                  <a:pt x="6050216" y="4358094"/>
                  <a:pt x="6045769" y="4362479"/>
                  <a:pt x="6040432" y="4362479"/>
                </a:cubicBezTo>
                <a:cubicBezTo>
                  <a:pt x="6035095" y="4362479"/>
                  <a:pt x="6030712" y="4358030"/>
                  <a:pt x="6030712" y="4352692"/>
                </a:cubicBezTo>
                <a:cubicBezTo>
                  <a:pt x="6030712" y="4347353"/>
                  <a:pt x="6035032" y="4342968"/>
                  <a:pt x="6040432" y="4342968"/>
                </a:cubicBezTo>
                <a:close/>
                <a:moveTo>
                  <a:pt x="5799205" y="4342968"/>
                </a:moveTo>
                <a:cubicBezTo>
                  <a:pt x="5804606" y="4342968"/>
                  <a:pt x="5808989" y="4347290"/>
                  <a:pt x="5808989" y="4352692"/>
                </a:cubicBezTo>
                <a:cubicBezTo>
                  <a:pt x="5808989" y="4358094"/>
                  <a:pt x="5804542" y="4362479"/>
                  <a:pt x="5799205" y="4362479"/>
                </a:cubicBezTo>
                <a:cubicBezTo>
                  <a:pt x="5793870" y="4362479"/>
                  <a:pt x="5789486" y="4358030"/>
                  <a:pt x="5789486" y="4352692"/>
                </a:cubicBezTo>
                <a:cubicBezTo>
                  <a:pt x="5789486" y="4347353"/>
                  <a:pt x="5793806" y="4342968"/>
                  <a:pt x="5799205" y="4342968"/>
                </a:cubicBezTo>
                <a:close/>
                <a:moveTo>
                  <a:pt x="5557991" y="4342968"/>
                </a:moveTo>
                <a:cubicBezTo>
                  <a:pt x="5563392" y="4342968"/>
                  <a:pt x="5567774" y="4347290"/>
                  <a:pt x="5567774" y="4352692"/>
                </a:cubicBezTo>
                <a:cubicBezTo>
                  <a:pt x="5567774" y="4358094"/>
                  <a:pt x="5563392" y="4362479"/>
                  <a:pt x="5557991" y="4362479"/>
                </a:cubicBezTo>
                <a:cubicBezTo>
                  <a:pt x="5552592" y="4362479"/>
                  <a:pt x="5548208" y="4358030"/>
                  <a:pt x="5548208" y="4352692"/>
                </a:cubicBezTo>
                <a:cubicBezTo>
                  <a:pt x="5548208" y="4347353"/>
                  <a:pt x="5552592" y="4342968"/>
                  <a:pt x="5557991" y="4342968"/>
                </a:cubicBezTo>
                <a:close/>
                <a:moveTo>
                  <a:pt x="5316710" y="4342968"/>
                </a:moveTo>
                <a:cubicBezTo>
                  <a:pt x="5322044" y="4342968"/>
                  <a:pt x="5326429" y="4347290"/>
                  <a:pt x="5326429" y="4352692"/>
                </a:cubicBezTo>
                <a:cubicBezTo>
                  <a:pt x="5326429" y="4358094"/>
                  <a:pt x="5322105" y="4362479"/>
                  <a:pt x="5316710" y="4362479"/>
                </a:cubicBezTo>
                <a:cubicBezTo>
                  <a:pt x="5311314" y="4362479"/>
                  <a:pt x="5306924" y="4358030"/>
                  <a:pt x="5306924" y="4352692"/>
                </a:cubicBezTo>
                <a:cubicBezTo>
                  <a:pt x="5306924" y="4347353"/>
                  <a:pt x="5311314" y="4342968"/>
                  <a:pt x="5316710" y="4342968"/>
                </a:cubicBezTo>
                <a:close/>
                <a:moveTo>
                  <a:pt x="5075486" y="4342968"/>
                </a:moveTo>
                <a:cubicBezTo>
                  <a:pt x="5080820" y="4342968"/>
                  <a:pt x="5085202" y="4347290"/>
                  <a:pt x="5085202" y="4352692"/>
                </a:cubicBezTo>
                <a:cubicBezTo>
                  <a:pt x="5085202" y="4358094"/>
                  <a:pt x="5080883" y="4362479"/>
                  <a:pt x="5075486" y="4362479"/>
                </a:cubicBezTo>
                <a:cubicBezTo>
                  <a:pt x="5070087" y="4362479"/>
                  <a:pt x="5065705" y="4358030"/>
                  <a:pt x="5065705" y="4352692"/>
                </a:cubicBezTo>
                <a:cubicBezTo>
                  <a:pt x="5065705" y="4347353"/>
                  <a:pt x="5070087" y="4342968"/>
                  <a:pt x="5075486" y="4342968"/>
                </a:cubicBezTo>
                <a:close/>
                <a:moveTo>
                  <a:pt x="4834252" y="4342968"/>
                </a:moveTo>
                <a:cubicBezTo>
                  <a:pt x="4839658" y="4342968"/>
                  <a:pt x="4844040" y="4347290"/>
                  <a:pt x="4844040" y="4352692"/>
                </a:cubicBezTo>
                <a:cubicBezTo>
                  <a:pt x="4844040" y="4358094"/>
                  <a:pt x="4839595" y="4362479"/>
                  <a:pt x="4834252" y="4362479"/>
                </a:cubicBezTo>
                <a:cubicBezTo>
                  <a:pt x="4828917" y="4362479"/>
                  <a:pt x="4824534" y="4358030"/>
                  <a:pt x="4824534" y="4352692"/>
                </a:cubicBezTo>
                <a:cubicBezTo>
                  <a:pt x="4824534" y="4347353"/>
                  <a:pt x="4828853" y="4342968"/>
                  <a:pt x="4834252" y="4342968"/>
                </a:cubicBezTo>
                <a:close/>
                <a:moveTo>
                  <a:pt x="4593019" y="4342968"/>
                </a:moveTo>
                <a:cubicBezTo>
                  <a:pt x="4598416" y="4342968"/>
                  <a:pt x="4602795" y="4347290"/>
                  <a:pt x="4602795" y="4352692"/>
                </a:cubicBezTo>
                <a:cubicBezTo>
                  <a:pt x="4602795" y="4358094"/>
                  <a:pt x="4598353" y="4362479"/>
                  <a:pt x="4593019" y="4362479"/>
                </a:cubicBezTo>
                <a:cubicBezTo>
                  <a:pt x="4587686" y="4362479"/>
                  <a:pt x="4583304" y="4358030"/>
                  <a:pt x="4583304" y="4352692"/>
                </a:cubicBezTo>
                <a:cubicBezTo>
                  <a:pt x="4583304" y="4347353"/>
                  <a:pt x="4587622" y="4342968"/>
                  <a:pt x="4593019" y="4342968"/>
                </a:cubicBezTo>
                <a:close/>
                <a:moveTo>
                  <a:pt x="4351806" y="4342968"/>
                </a:moveTo>
                <a:cubicBezTo>
                  <a:pt x="4357195" y="4342968"/>
                  <a:pt x="4361580" y="4347290"/>
                  <a:pt x="4361580" y="4352692"/>
                </a:cubicBezTo>
                <a:cubicBezTo>
                  <a:pt x="4361580" y="4358094"/>
                  <a:pt x="4357195" y="4362479"/>
                  <a:pt x="4351806" y="4362479"/>
                </a:cubicBezTo>
                <a:cubicBezTo>
                  <a:pt x="4346397" y="4362479"/>
                  <a:pt x="4342006" y="4358030"/>
                  <a:pt x="4342006" y="4352692"/>
                </a:cubicBezTo>
                <a:cubicBezTo>
                  <a:pt x="4342006" y="4347353"/>
                  <a:pt x="4346397" y="4342968"/>
                  <a:pt x="4351806" y="4342968"/>
                </a:cubicBezTo>
                <a:close/>
                <a:moveTo>
                  <a:pt x="4110581" y="4342968"/>
                </a:moveTo>
                <a:cubicBezTo>
                  <a:pt x="4115986" y="4342968"/>
                  <a:pt x="4120362" y="4347290"/>
                  <a:pt x="4120362" y="4352692"/>
                </a:cubicBezTo>
                <a:cubicBezTo>
                  <a:pt x="4120362" y="4358094"/>
                  <a:pt x="4115986" y="4362479"/>
                  <a:pt x="4110581" y="4362479"/>
                </a:cubicBezTo>
                <a:cubicBezTo>
                  <a:pt x="4105180" y="4362479"/>
                  <a:pt x="4100799" y="4358030"/>
                  <a:pt x="4100799" y="4352692"/>
                </a:cubicBezTo>
                <a:cubicBezTo>
                  <a:pt x="4100799" y="4347353"/>
                  <a:pt x="4105180" y="4342968"/>
                  <a:pt x="4110581" y="4342968"/>
                </a:cubicBezTo>
                <a:close/>
                <a:moveTo>
                  <a:pt x="3869431" y="4342968"/>
                </a:moveTo>
                <a:cubicBezTo>
                  <a:pt x="3874765" y="4342968"/>
                  <a:pt x="3879151" y="4347290"/>
                  <a:pt x="3879151" y="4352692"/>
                </a:cubicBezTo>
                <a:cubicBezTo>
                  <a:pt x="3879151" y="4358094"/>
                  <a:pt x="3874828" y="4362479"/>
                  <a:pt x="3869431" y="4362479"/>
                </a:cubicBezTo>
                <a:cubicBezTo>
                  <a:pt x="3864032" y="4362479"/>
                  <a:pt x="3859648" y="4358030"/>
                  <a:pt x="3859648" y="4352692"/>
                </a:cubicBezTo>
                <a:cubicBezTo>
                  <a:pt x="3859648" y="4347353"/>
                  <a:pt x="3864032" y="4342968"/>
                  <a:pt x="3869431" y="4342968"/>
                </a:cubicBezTo>
                <a:close/>
                <a:moveTo>
                  <a:pt x="3628212" y="4342968"/>
                </a:moveTo>
                <a:cubicBezTo>
                  <a:pt x="3633533" y="4342968"/>
                  <a:pt x="3637936" y="4347290"/>
                  <a:pt x="3637936" y="4352692"/>
                </a:cubicBezTo>
                <a:cubicBezTo>
                  <a:pt x="3637936" y="4358094"/>
                  <a:pt x="3633597" y="4362479"/>
                  <a:pt x="3628212" y="4362479"/>
                </a:cubicBezTo>
                <a:cubicBezTo>
                  <a:pt x="3622815" y="4362479"/>
                  <a:pt x="3618432" y="4358030"/>
                  <a:pt x="3618432" y="4352692"/>
                </a:cubicBezTo>
                <a:cubicBezTo>
                  <a:pt x="3618432" y="4347353"/>
                  <a:pt x="3622815" y="4342968"/>
                  <a:pt x="3628212" y="4342968"/>
                </a:cubicBezTo>
                <a:close/>
                <a:moveTo>
                  <a:pt x="3386958" y="4342968"/>
                </a:moveTo>
                <a:cubicBezTo>
                  <a:pt x="3392360" y="4342968"/>
                  <a:pt x="3396744" y="4347290"/>
                  <a:pt x="3396744" y="4352692"/>
                </a:cubicBezTo>
                <a:cubicBezTo>
                  <a:pt x="3396744" y="4358094"/>
                  <a:pt x="3392296" y="4362479"/>
                  <a:pt x="3386958" y="4362479"/>
                </a:cubicBezTo>
                <a:cubicBezTo>
                  <a:pt x="3381621" y="4362479"/>
                  <a:pt x="3377237" y="4358030"/>
                  <a:pt x="3377237" y="4352692"/>
                </a:cubicBezTo>
                <a:cubicBezTo>
                  <a:pt x="3377237" y="4347353"/>
                  <a:pt x="3381558" y="4342968"/>
                  <a:pt x="3386958" y="4342968"/>
                </a:cubicBezTo>
                <a:close/>
                <a:moveTo>
                  <a:pt x="3145752" y="4342968"/>
                </a:moveTo>
                <a:cubicBezTo>
                  <a:pt x="3151150" y="4342968"/>
                  <a:pt x="3155533" y="4347290"/>
                  <a:pt x="3155533" y="4352692"/>
                </a:cubicBezTo>
                <a:cubicBezTo>
                  <a:pt x="3155533" y="4358094"/>
                  <a:pt x="3151087" y="4362479"/>
                  <a:pt x="3145752" y="4362479"/>
                </a:cubicBezTo>
                <a:cubicBezTo>
                  <a:pt x="3140416" y="4362479"/>
                  <a:pt x="3136033" y="4358030"/>
                  <a:pt x="3136033" y="4352692"/>
                </a:cubicBezTo>
                <a:cubicBezTo>
                  <a:pt x="3136033" y="4347353"/>
                  <a:pt x="3140352" y="4342968"/>
                  <a:pt x="3145752" y="4342968"/>
                </a:cubicBezTo>
                <a:close/>
                <a:moveTo>
                  <a:pt x="2904573" y="4342968"/>
                </a:moveTo>
                <a:cubicBezTo>
                  <a:pt x="2909973" y="4342968"/>
                  <a:pt x="2914356" y="4347290"/>
                  <a:pt x="2914356" y="4352692"/>
                </a:cubicBezTo>
                <a:cubicBezTo>
                  <a:pt x="2914356" y="4358094"/>
                  <a:pt x="2909973" y="4362479"/>
                  <a:pt x="2904573" y="4362479"/>
                </a:cubicBezTo>
                <a:cubicBezTo>
                  <a:pt x="2899175" y="4362479"/>
                  <a:pt x="2894792" y="4358030"/>
                  <a:pt x="2894792" y="4352692"/>
                </a:cubicBezTo>
                <a:cubicBezTo>
                  <a:pt x="2894792" y="4347353"/>
                  <a:pt x="2899175" y="4342968"/>
                  <a:pt x="2904573" y="4342968"/>
                </a:cubicBezTo>
                <a:close/>
                <a:moveTo>
                  <a:pt x="2663275" y="4342968"/>
                </a:moveTo>
                <a:cubicBezTo>
                  <a:pt x="2668613" y="4342968"/>
                  <a:pt x="2673000" y="4347290"/>
                  <a:pt x="2673000" y="4352692"/>
                </a:cubicBezTo>
                <a:cubicBezTo>
                  <a:pt x="2673000" y="4358094"/>
                  <a:pt x="2668677" y="4362479"/>
                  <a:pt x="2663275" y="4362479"/>
                </a:cubicBezTo>
                <a:cubicBezTo>
                  <a:pt x="2657877" y="4362479"/>
                  <a:pt x="2653493" y="4358030"/>
                  <a:pt x="2653493" y="4352692"/>
                </a:cubicBezTo>
                <a:cubicBezTo>
                  <a:pt x="2653493" y="4347353"/>
                  <a:pt x="2657877" y="4342968"/>
                  <a:pt x="2663275" y="4342968"/>
                </a:cubicBezTo>
                <a:close/>
                <a:moveTo>
                  <a:pt x="2422038" y="4342968"/>
                </a:moveTo>
                <a:cubicBezTo>
                  <a:pt x="2427372" y="4342968"/>
                  <a:pt x="2431754" y="4347290"/>
                  <a:pt x="2431754" y="4352692"/>
                </a:cubicBezTo>
                <a:cubicBezTo>
                  <a:pt x="2431754" y="4358094"/>
                  <a:pt x="2427436" y="4362479"/>
                  <a:pt x="2422038" y="4362479"/>
                </a:cubicBezTo>
                <a:cubicBezTo>
                  <a:pt x="2416640" y="4362479"/>
                  <a:pt x="2412258" y="4358030"/>
                  <a:pt x="2412258" y="4352692"/>
                </a:cubicBezTo>
                <a:cubicBezTo>
                  <a:pt x="2412258" y="4347353"/>
                  <a:pt x="2416640" y="4342968"/>
                  <a:pt x="2422038" y="4342968"/>
                </a:cubicBezTo>
                <a:close/>
                <a:moveTo>
                  <a:pt x="2180788" y="4342968"/>
                </a:moveTo>
                <a:cubicBezTo>
                  <a:pt x="2186202" y="4342968"/>
                  <a:pt x="2190580" y="4347290"/>
                  <a:pt x="2190580" y="4352692"/>
                </a:cubicBezTo>
                <a:cubicBezTo>
                  <a:pt x="2190580" y="4358094"/>
                  <a:pt x="2186136" y="4362479"/>
                  <a:pt x="2180788" y="4362479"/>
                </a:cubicBezTo>
                <a:cubicBezTo>
                  <a:pt x="2175475" y="4362479"/>
                  <a:pt x="2171085" y="4358030"/>
                  <a:pt x="2171085" y="4352692"/>
                </a:cubicBezTo>
                <a:cubicBezTo>
                  <a:pt x="2171085" y="4347353"/>
                  <a:pt x="2175412" y="4342968"/>
                  <a:pt x="2180788" y="4342968"/>
                </a:cubicBezTo>
                <a:close/>
                <a:moveTo>
                  <a:pt x="1939583" y="4342968"/>
                </a:moveTo>
                <a:cubicBezTo>
                  <a:pt x="1944982" y="4342968"/>
                  <a:pt x="1949366" y="4347290"/>
                  <a:pt x="1949366" y="4352692"/>
                </a:cubicBezTo>
                <a:cubicBezTo>
                  <a:pt x="1949366" y="4358094"/>
                  <a:pt x="1944920" y="4362479"/>
                  <a:pt x="1939583" y="4362479"/>
                </a:cubicBezTo>
                <a:cubicBezTo>
                  <a:pt x="1934245" y="4362479"/>
                  <a:pt x="1929861" y="4358030"/>
                  <a:pt x="1929861" y="4352692"/>
                </a:cubicBezTo>
                <a:cubicBezTo>
                  <a:pt x="1929861" y="4347353"/>
                  <a:pt x="1934184" y="4342968"/>
                  <a:pt x="1939583" y="4342968"/>
                </a:cubicBezTo>
                <a:close/>
                <a:moveTo>
                  <a:pt x="1698332" y="4342968"/>
                </a:moveTo>
                <a:cubicBezTo>
                  <a:pt x="1703734" y="4342968"/>
                  <a:pt x="1708118" y="4347290"/>
                  <a:pt x="1708118" y="4352692"/>
                </a:cubicBezTo>
                <a:cubicBezTo>
                  <a:pt x="1708118" y="4358094"/>
                  <a:pt x="1703734" y="4362479"/>
                  <a:pt x="1698332" y="4362479"/>
                </a:cubicBezTo>
                <a:cubicBezTo>
                  <a:pt x="1692931" y="4362479"/>
                  <a:pt x="1688548" y="4358030"/>
                  <a:pt x="1688548" y="4352692"/>
                </a:cubicBezTo>
                <a:cubicBezTo>
                  <a:pt x="1688548" y="4347353"/>
                  <a:pt x="1692931" y="4342968"/>
                  <a:pt x="1698332" y="4342968"/>
                </a:cubicBezTo>
                <a:close/>
                <a:moveTo>
                  <a:pt x="1457108" y="4342968"/>
                </a:moveTo>
                <a:cubicBezTo>
                  <a:pt x="1462444" y="4342968"/>
                  <a:pt x="1466828" y="4347290"/>
                  <a:pt x="1466828" y="4352692"/>
                </a:cubicBezTo>
                <a:cubicBezTo>
                  <a:pt x="1466828" y="4358094"/>
                  <a:pt x="1462508" y="4362479"/>
                  <a:pt x="1457108" y="4362479"/>
                </a:cubicBezTo>
                <a:cubicBezTo>
                  <a:pt x="1451708" y="4362479"/>
                  <a:pt x="1447324" y="4358030"/>
                  <a:pt x="1447324" y="4352692"/>
                </a:cubicBezTo>
                <a:cubicBezTo>
                  <a:pt x="1447324" y="4347353"/>
                  <a:pt x="1451708" y="4342968"/>
                  <a:pt x="1457108" y="4342968"/>
                </a:cubicBezTo>
                <a:close/>
                <a:moveTo>
                  <a:pt x="1215886" y="4342968"/>
                </a:moveTo>
                <a:cubicBezTo>
                  <a:pt x="1221286" y="4342968"/>
                  <a:pt x="1225670" y="4347290"/>
                  <a:pt x="1225670" y="4352692"/>
                </a:cubicBezTo>
                <a:cubicBezTo>
                  <a:pt x="1225670" y="4358094"/>
                  <a:pt x="1221223" y="4362479"/>
                  <a:pt x="1215886" y="4362479"/>
                </a:cubicBezTo>
                <a:cubicBezTo>
                  <a:pt x="1210550" y="4362479"/>
                  <a:pt x="1206166" y="4358030"/>
                  <a:pt x="1206166" y="4352692"/>
                </a:cubicBezTo>
                <a:cubicBezTo>
                  <a:pt x="1206166" y="4347353"/>
                  <a:pt x="1210486" y="4342968"/>
                  <a:pt x="1215886" y="4342968"/>
                </a:cubicBezTo>
                <a:close/>
                <a:moveTo>
                  <a:pt x="974666" y="4342968"/>
                </a:moveTo>
                <a:cubicBezTo>
                  <a:pt x="980066" y="4342968"/>
                  <a:pt x="984450" y="4347290"/>
                  <a:pt x="984450" y="4352692"/>
                </a:cubicBezTo>
                <a:cubicBezTo>
                  <a:pt x="984450" y="4358094"/>
                  <a:pt x="980003" y="4362479"/>
                  <a:pt x="974666" y="4362479"/>
                </a:cubicBezTo>
                <a:cubicBezTo>
                  <a:pt x="969330" y="4362479"/>
                  <a:pt x="964946" y="4358030"/>
                  <a:pt x="964946" y="4352692"/>
                </a:cubicBezTo>
                <a:cubicBezTo>
                  <a:pt x="964946" y="4347353"/>
                  <a:pt x="969266" y="4342968"/>
                  <a:pt x="974666" y="4342968"/>
                </a:cubicBezTo>
                <a:close/>
                <a:moveTo>
                  <a:pt x="733446" y="4342968"/>
                </a:moveTo>
                <a:cubicBezTo>
                  <a:pt x="738782" y="4342968"/>
                  <a:pt x="743166" y="4347290"/>
                  <a:pt x="743166" y="4352692"/>
                </a:cubicBezTo>
                <a:cubicBezTo>
                  <a:pt x="743166" y="4358094"/>
                  <a:pt x="738846" y="4362479"/>
                  <a:pt x="733446" y="4362479"/>
                </a:cubicBezTo>
                <a:cubicBezTo>
                  <a:pt x="728046" y="4362479"/>
                  <a:pt x="723662" y="4358030"/>
                  <a:pt x="723662" y="4352692"/>
                </a:cubicBezTo>
                <a:cubicBezTo>
                  <a:pt x="723662" y="4347353"/>
                  <a:pt x="728046" y="4342968"/>
                  <a:pt x="733446" y="4342968"/>
                </a:cubicBezTo>
                <a:close/>
                <a:moveTo>
                  <a:pt x="492226" y="4342968"/>
                </a:moveTo>
                <a:cubicBezTo>
                  <a:pt x="497561" y="4342968"/>
                  <a:pt x="501945" y="4347290"/>
                  <a:pt x="501945" y="4352692"/>
                </a:cubicBezTo>
                <a:cubicBezTo>
                  <a:pt x="501945" y="4358094"/>
                  <a:pt x="497625" y="4362479"/>
                  <a:pt x="492226" y="4362479"/>
                </a:cubicBezTo>
                <a:cubicBezTo>
                  <a:pt x="486826" y="4362479"/>
                  <a:pt x="482442" y="4358030"/>
                  <a:pt x="482442" y="4352692"/>
                </a:cubicBezTo>
                <a:cubicBezTo>
                  <a:pt x="482442" y="4347353"/>
                  <a:pt x="486826" y="4342968"/>
                  <a:pt x="492226" y="4342968"/>
                </a:cubicBezTo>
                <a:close/>
                <a:moveTo>
                  <a:pt x="251006" y="4342968"/>
                </a:moveTo>
                <a:cubicBezTo>
                  <a:pt x="256406" y="4342968"/>
                  <a:pt x="260790" y="4347290"/>
                  <a:pt x="260790" y="4352692"/>
                </a:cubicBezTo>
                <a:cubicBezTo>
                  <a:pt x="260790" y="4358094"/>
                  <a:pt x="256343" y="4362479"/>
                  <a:pt x="251006" y="4362479"/>
                </a:cubicBezTo>
                <a:cubicBezTo>
                  <a:pt x="245670" y="4362479"/>
                  <a:pt x="241286" y="4358030"/>
                  <a:pt x="241286" y="4352692"/>
                </a:cubicBezTo>
                <a:cubicBezTo>
                  <a:pt x="241286" y="4347353"/>
                  <a:pt x="245606" y="4342968"/>
                  <a:pt x="251006" y="4342968"/>
                </a:cubicBezTo>
                <a:close/>
                <a:moveTo>
                  <a:pt x="9723" y="4342968"/>
                </a:moveTo>
                <a:cubicBezTo>
                  <a:pt x="15123" y="4342968"/>
                  <a:pt x="19507" y="4347290"/>
                  <a:pt x="19507" y="4352692"/>
                </a:cubicBezTo>
                <a:cubicBezTo>
                  <a:pt x="19507" y="4358094"/>
                  <a:pt x="15060" y="4362479"/>
                  <a:pt x="9723" y="4362479"/>
                </a:cubicBezTo>
                <a:cubicBezTo>
                  <a:pt x="4387" y="4362479"/>
                  <a:pt x="3" y="4358030"/>
                  <a:pt x="3" y="4352692"/>
                </a:cubicBezTo>
                <a:cubicBezTo>
                  <a:pt x="3" y="4347353"/>
                  <a:pt x="4323" y="4342968"/>
                  <a:pt x="9723" y="4342968"/>
                </a:cubicBezTo>
                <a:close/>
                <a:moveTo>
                  <a:pt x="11820259" y="4101717"/>
                </a:moveTo>
                <a:cubicBezTo>
                  <a:pt x="11825659" y="4101717"/>
                  <a:pt x="11830043" y="4106039"/>
                  <a:pt x="11830043" y="4111441"/>
                </a:cubicBezTo>
                <a:cubicBezTo>
                  <a:pt x="11830043" y="4116843"/>
                  <a:pt x="11825596" y="4121228"/>
                  <a:pt x="11820259" y="4121228"/>
                </a:cubicBezTo>
                <a:cubicBezTo>
                  <a:pt x="11814922" y="4121228"/>
                  <a:pt x="11810539" y="4116779"/>
                  <a:pt x="11810539" y="4111441"/>
                </a:cubicBezTo>
                <a:cubicBezTo>
                  <a:pt x="11810539" y="4106102"/>
                  <a:pt x="11814859" y="4101717"/>
                  <a:pt x="11820259" y="4101717"/>
                </a:cubicBezTo>
                <a:close/>
                <a:moveTo>
                  <a:pt x="11579030" y="4101717"/>
                </a:moveTo>
                <a:cubicBezTo>
                  <a:pt x="11584430" y="4101717"/>
                  <a:pt x="11588815" y="4106039"/>
                  <a:pt x="11588815" y="4111441"/>
                </a:cubicBezTo>
                <a:cubicBezTo>
                  <a:pt x="11588815" y="4116843"/>
                  <a:pt x="11584367" y="4121228"/>
                  <a:pt x="11579030" y="4121228"/>
                </a:cubicBezTo>
                <a:cubicBezTo>
                  <a:pt x="11573694" y="4121228"/>
                  <a:pt x="11569310" y="4116779"/>
                  <a:pt x="11569310" y="4111441"/>
                </a:cubicBezTo>
                <a:cubicBezTo>
                  <a:pt x="11569310" y="4106102"/>
                  <a:pt x="11573630" y="4101717"/>
                  <a:pt x="11579030" y="4101717"/>
                </a:cubicBezTo>
                <a:close/>
                <a:moveTo>
                  <a:pt x="11337802" y="4101717"/>
                </a:moveTo>
                <a:cubicBezTo>
                  <a:pt x="11343202" y="4101717"/>
                  <a:pt x="11347587" y="4106039"/>
                  <a:pt x="11347587" y="4111441"/>
                </a:cubicBezTo>
                <a:cubicBezTo>
                  <a:pt x="11347587" y="4116843"/>
                  <a:pt x="11343139" y="4121228"/>
                  <a:pt x="11337802" y="4121228"/>
                </a:cubicBezTo>
                <a:cubicBezTo>
                  <a:pt x="11332466" y="4121228"/>
                  <a:pt x="11328082" y="4116779"/>
                  <a:pt x="11328082" y="4111441"/>
                </a:cubicBezTo>
                <a:cubicBezTo>
                  <a:pt x="11328082" y="4106102"/>
                  <a:pt x="11332402" y="4101717"/>
                  <a:pt x="11337802" y="4101717"/>
                </a:cubicBezTo>
                <a:close/>
                <a:moveTo>
                  <a:pt x="11096574" y="4101717"/>
                </a:moveTo>
                <a:cubicBezTo>
                  <a:pt x="11101910" y="4101717"/>
                  <a:pt x="11106294" y="4106039"/>
                  <a:pt x="11106294" y="4111441"/>
                </a:cubicBezTo>
                <a:cubicBezTo>
                  <a:pt x="11106294" y="4116843"/>
                  <a:pt x="11101974" y="4121228"/>
                  <a:pt x="11096574" y="4121228"/>
                </a:cubicBezTo>
                <a:cubicBezTo>
                  <a:pt x="11091174" y="4121228"/>
                  <a:pt x="11086790" y="4116779"/>
                  <a:pt x="11086790" y="4111441"/>
                </a:cubicBezTo>
                <a:cubicBezTo>
                  <a:pt x="11086790" y="4106102"/>
                  <a:pt x="11091174" y="4101717"/>
                  <a:pt x="11096574" y="4101717"/>
                </a:cubicBezTo>
                <a:close/>
                <a:moveTo>
                  <a:pt x="10855345" y="4101717"/>
                </a:moveTo>
                <a:cubicBezTo>
                  <a:pt x="10860682" y="4101717"/>
                  <a:pt x="10865065" y="4106039"/>
                  <a:pt x="10865065" y="4111441"/>
                </a:cubicBezTo>
                <a:cubicBezTo>
                  <a:pt x="10865065" y="4116843"/>
                  <a:pt x="10860682" y="4121228"/>
                  <a:pt x="10855345" y="4121228"/>
                </a:cubicBezTo>
                <a:cubicBezTo>
                  <a:pt x="10850008" y="4121228"/>
                  <a:pt x="10845625" y="4116779"/>
                  <a:pt x="10845625" y="4111441"/>
                </a:cubicBezTo>
                <a:cubicBezTo>
                  <a:pt x="10845625" y="4106102"/>
                  <a:pt x="10849945" y="4101717"/>
                  <a:pt x="10855345" y="4101717"/>
                </a:cubicBezTo>
                <a:close/>
                <a:moveTo>
                  <a:pt x="10614116" y="4101717"/>
                </a:moveTo>
                <a:cubicBezTo>
                  <a:pt x="10619516" y="4101717"/>
                  <a:pt x="10623901" y="4106039"/>
                  <a:pt x="10623901" y="4111441"/>
                </a:cubicBezTo>
                <a:cubicBezTo>
                  <a:pt x="10623901" y="4116843"/>
                  <a:pt x="10619454" y="4121228"/>
                  <a:pt x="10614116" y="4121228"/>
                </a:cubicBezTo>
                <a:cubicBezTo>
                  <a:pt x="10608780" y="4121228"/>
                  <a:pt x="10604396" y="4116779"/>
                  <a:pt x="10604396" y="4111441"/>
                </a:cubicBezTo>
                <a:cubicBezTo>
                  <a:pt x="10604396" y="4106102"/>
                  <a:pt x="10608716" y="4101717"/>
                  <a:pt x="10614116" y="4101717"/>
                </a:cubicBezTo>
                <a:close/>
                <a:moveTo>
                  <a:pt x="10372888" y="4101717"/>
                </a:moveTo>
                <a:cubicBezTo>
                  <a:pt x="10378288" y="4101717"/>
                  <a:pt x="10382673" y="4106039"/>
                  <a:pt x="10382673" y="4111441"/>
                </a:cubicBezTo>
                <a:cubicBezTo>
                  <a:pt x="10382673" y="4116843"/>
                  <a:pt x="10378225" y="4121228"/>
                  <a:pt x="10372888" y="4121228"/>
                </a:cubicBezTo>
                <a:cubicBezTo>
                  <a:pt x="10367552" y="4121228"/>
                  <a:pt x="10363168" y="4116779"/>
                  <a:pt x="10363168" y="4111441"/>
                </a:cubicBezTo>
                <a:cubicBezTo>
                  <a:pt x="10363168" y="4106102"/>
                  <a:pt x="10367488" y="4101717"/>
                  <a:pt x="10372888" y="4101717"/>
                </a:cubicBezTo>
                <a:close/>
                <a:moveTo>
                  <a:pt x="10131660" y="4101717"/>
                </a:moveTo>
                <a:cubicBezTo>
                  <a:pt x="10137060" y="4101717"/>
                  <a:pt x="10141444" y="4106039"/>
                  <a:pt x="10141444" y="4111441"/>
                </a:cubicBezTo>
                <a:cubicBezTo>
                  <a:pt x="10141444" y="4116843"/>
                  <a:pt x="10136997" y="4121228"/>
                  <a:pt x="10131660" y="4121228"/>
                </a:cubicBezTo>
                <a:cubicBezTo>
                  <a:pt x="10126323" y="4121228"/>
                  <a:pt x="10121940" y="4116779"/>
                  <a:pt x="10121940" y="4111441"/>
                </a:cubicBezTo>
                <a:cubicBezTo>
                  <a:pt x="10121940" y="4106102"/>
                  <a:pt x="10126260" y="4101717"/>
                  <a:pt x="10131660" y="4101717"/>
                </a:cubicBezTo>
                <a:close/>
                <a:moveTo>
                  <a:pt x="9890432" y="4101717"/>
                </a:moveTo>
                <a:cubicBezTo>
                  <a:pt x="9895768" y="4101717"/>
                  <a:pt x="9900152" y="4106039"/>
                  <a:pt x="9900152" y="4111441"/>
                </a:cubicBezTo>
                <a:cubicBezTo>
                  <a:pt x="9900152" y="4116843"/>
                  <a:pt x="9895832" y="4121228"/>
                  <a:pt x="9890432" y="4121228"/>
                </a:cubicBezTo>
                <a:cubicBezTo>
                  <a:pt x="9885031" y="4121228"/>
                  <a:pt x="9880648" y="4116779"/>
                  <a:pt x="9880648" y="4111441"/>
                </a:cubicBezTo>
                <a:cubicBezTo>
                  <a:pt x="9880648" y="4106102"/>
                  <a:pt x="9885031" y="4101717"/>
                  <a:pt x="9890432" y="4101717"/>
                </a:cubicBezTo>
                <a:close/>
                <a:moveTo>
                  <a:pt x="9649203" y="4101717"/>
                </a:moveTo>
                <a:cubicBezTo>
                  <a:pt x="9654540" y="4101717"/>
                  <a:pt x="9658923" y="4106039"/>
                  <a:pt x="9658923" y="4111441"/>
                </a:cubicBezTo>
                <a:cubicBezTo>
                  <a:pt x="9658923" y="4116843"/>
                  <a:pt x="9654540" y="4121228"/>
                  <a:pt x="9649203" y="4121228"/>
                </a:cubicBezTo>
                <a:cubicBezTo>
                  <a:pt x="9643866" y="4121228"/>
                  <a:pt x="9639483" y="4116779"/>
                  <a:pt x="9639483" y="4111441"/>
                </a:cubicBezTo>
                <a:cubicBezTo>
                  <a:pt x="9639483" y="4106102"/>
                  <a:pt x="9643803" y="4101717"/>
                  <a:pt x="9649203" y="4101717"/>
                </a:cubicBezTo>
                <a:close/>
                <a:moveTo>
                  <a:pt x="9417695" y="4101717"/>
                </a:moveTo>
                <a:cubicBezTo>
                  <a:pt x="9423031" y="4101717"/>
                  <a:pt x="9427416" y="4106039"/>
                  <a:pt x="9427416" y="4111441"/>
                </a:cubicBezTo>
                <a:cubicBezTo>
                  <a:pt x="9427416" y="4116843"/>
                  <a:pt x="9423095" y="4121228"/>
                  <a:pt x="9417695" y="4121228"/>
                </a:cubicBezTo>
                <a:cubicBezTo>
                  <a:pt x="9412295" y="4121228"/>
                  <a:pt x="9407911" y="4116779"/>
                  <a:pt x="9407911" y="4111441"/>
                </a:cubicBezTo>
                <a:cubicBezTo>
                  <a:pt x="9407911" y="4106102"/>
                  <a:pt x="9412295" y="4101717"/>
                  <a:pt x="9417695" y="4101717"/>
                </a:cubicBezTo>
                <a:close/>
                <a:moveTo>
                  <a:pt x="9176467" y="4101717"/>
                </a:moveTo>
                <a:cubicBezTo>
                  <a:pt x="9181803" y="4101717"/>
                  <a:pt x="9186187" y="4106039"/>
                  <a:pt x="9186187" y="4111441"/>
                </a:cubicBezTo>
                <a:cubicBezTo>
                  <a:pt x="9186187" y="4116843"/>
                  <a:pt x="9181867" y="4121228"/>
                  <a:pt x="9176467" y="4121228"/>
                </a:cubicBezTo>
                <a:cubicBezTo>
                  <a:pt x="9171066" y="4121228"/>
                  <a:pt x="9166683" y="4116779"/>
                  <a:pt x="9166683" y="4111441"/>
                </a:cubicBezTo>
                <a:cubicBezTo>
                  <a:pt x="9166683" y="4106102"/>
                  <a:pt x="9171066" y="4101717"/>
                  <a:pt x="9176467" y="4101717"/>
                </a:cubicBezTo>
                <a:close/>
                <a:moveTo>
                  <a:pt x="8935237" y="4101717"/>
                </a:moveTo>
                <a:cubicBezTo>
                  <a:pt x="8940574" y="4101717"/>
                  <a:pt x="8944958" y="4106039"/>
                  <a:pt x="8944958" y="4111441"/>
                </a:cubicBezTo>
                <a:cubicBezTo>
                  <a:pt x="8944958" y="4116843"/>
                  <a:pt x="8940638" y="4121228"/>
                  <a:pt x="8935237" y="4121228"/>
                </a:cubicBezTo>
                <a:cubicBezTo>
                  <a:pt x="8929837" y="4121228"/>
                  <a:pt x="8925454" y="4116779"/>
                  <a:pt x="8925454" y="4111441"/>
                </a:cubicBezTo>
                <a:cubicBezTo>
                  <a:pt x="8925454" y="4106102"/>
                  <a:pt x="8929837" y="4101717"/>
                  <a:pt x="8935237" y="4101717"/>
                </a:cubicBezTo>
                <a:close/>
                <a:moveTo>
                  <a:pt x="8694009" y="4101717"/>
                </a:moveTo>
                <a:cubicBezTo>
                  <a:pt x="8699346" y="4101717"/>
                  <a:pt x="8703730" y="4106039"/>
                  <a:pt x="8703730" y="4111441"/>
                </a:cubicBezTo>
                <a:cubicBezTo>
                  <a:pt x="8703730" y="4116843"/>
                  <a:pt x="8699346" y="4121228"/>
                  <a:pt x="8694009" y="4121228"/>
                </a:cubicBezTo>
                <a:cubicBezTo>
                  <a:pt x="8688673" y="4121228"/>
                  <a:pt x="8684289" y="4116779"/>
                  <a:pt x="8684289" y="4111441"/>
                </a:cubicBezTo>
                <a:cubicBezTo>
                  <a:pt x="8684289" y="4106102"/>
                  <a:pt x="8688609" y="4101717"/>
                  <a:pt x="8694009" y="4101717"/>
                </a:cubicBezTo>
                <a:close/>
                <a:moveTo>
                  <a:pt x="8452781" y="4101717"/>
                </a:moveTo>
                <a:cubicBezTo>
                  <a:pt x="8458181" y="4101717"/>
                  <a:pt x="8462566" y="4106039"/>
                  <a:pt x="8462566" y="4111441"/>
                </a:cubicBezTo>
                <a:cubicBezTo>
                  <a:pt x="8462566" y="4116843"/>
                  <a:pt x="8458118" y="4121228"/>
                  <a:pt x="8452781" y="4121228"/>
                </a:cubicBezTo>
                <a:cubicBezTo>
                  <a:pt x="8447445" y="4121228"/>
                  <a:pt x="8443061" y="4116779"/>
                  <a:pt x="8443061" y="4111441"/>
                </a:cubicBezTo>
                <a:cubicBezTo>
                  <a:pt x="8443061" y="4106102"/>
                  <a:pt x="8447381" y="4101717"/>
                  <a:pt x="8452781" y="4101717"/>
                </a:cubicBezTo>
                <a:close/>
                <a:moveTo>
                  <a:pt x="8211553" y="4101717"/>
                </a:moveTo>
                <a:cubicBezTo>
                  <a:pt x="8216889" y="4101717"/>
                  <a:pt x="8221273" y="4106039"/>
                  <a:pt x="8221273" y="4111441"/>
                </a:cubicBezTo>
                <a:cubicBezTo>
                  <a:pt x="8221273" y="4116843"/>
                  <a:pt x="8216953" y="4121228"/>
                  <a:pt x="8211553" y="4121228"/>
                </a:cubicBezTo>
                <a:cubicBezTo>
                  <a:pt x="8206152" y="4121228"/>
                  <a:pt x="8201769" y="4116779"/>
                  <a:pt x="8201769" y="4111441"/>
                </a:cubicBezTo>
                <a:cubicBezTo>
                  <a:pt x="8201769" y="4106102"/>
                  <a:pt x="8206152" y="4101717"/>
                  <a:pt x="8211553" y="4101717"/>
                </a:cubicBezTo>
                <a:close/>
                <a:moveTo>
                  <a:pt x="7970260" y="4101717"/>
                </a:moveTo>
                <a:cubicBezTo>
                  <a:pt x="7975661" y="4101717"/>
                  <a:pt x="7980044" y="4106039"/>
                  <a:pt x="7980044" y="4111441"/>
                </a:cubicBezTo>
                <a:cubicBezTo>
                  <a:pt x="7980044" y="4116843"/>
                  <a:pt x="7975661" y="4121228"/>
                  <a:pt x="7970260" y="4121228"/>
                </a:cubicBezTo>
                <a:cubicBezTo>
                  <a:pt x="7964860" y="4121228"/>
                  <a:pt x="7960477" y="4116779"/>
                  <a:pt x="7960477" y="4111441"/>
                </a:cubicBezTo>
                <a:cubicBezTo>
                  <a:pt x="7960477" y="4106102"/>
                  <a:pt x="7964860" y="4101717"/>
                  <a:pt x="7970260" y="4101717"/>
                </a:cubicBezTo>
                <a:close/>
                <a:moveTo>
                  <a:pt x="7729032" y="4101717"/>
                </a:moveTo>
                <a:cubicBezTo>
                  <a:pt x="7734369" y="4101717"/>
                  <a:pt x="7738753" y="4106039"/>
                  <a:pt x="7738753" y="4111441"/>
                </a:cubicBezTo>
                <a:cubicBezTo>
                  <a:pt x="7738753" y="4116843"/>
                  <a:pt x="7734432" y="4121228"/>
                  <a:pt x="7729032" y="4121228"/>
                </a:cubicBezTo>
                <a:cubicBezTo>
                  <a:pt x="7723632" y="4121228"/>
                  <a:pt x="7719249" y="4116779"/>
                  <a:pt x="7719249" y="4111441"/>
                </a:cubicBezTo>
                <a:cubicBezTo>
                  <a:pt x="7719249" y="4106102"/>
                  <a:pt x="7723632" y="4101717"/>
                  <a:pt x="7729032" y="4101717"/>
                </a:cubicBezTo>
                <a:close/>
                <a:moveTo>
                  <a:pt x="7487803" y="4101717"/>
                </a:moveTo>
                <a:cubicBezTo>
                  <a:pt x="7493139" y="4101717"/>
                  <a:pt x="7497524" y="4106039"/>
                  <a:pt x="7497524" y="4111441"/>
                </a:cubicBezTo>
                <a:cubicBezTo>
                  <a:pt x="7497524" y="4116843"/>
                  <a:pt x="7493203" y="4121228"/>
                  <a:pt x="7487803" y="4121228"/>
                </a:cubicBezTo>
                <a:cubicBezTo>
                  <a:pt x="7482403" y="4121228"/>
                  <a:pt x="7478019" y="4116779"/>
                  <a:pt x="7478019" y="4111441"/>
                </a:cubicBezTo>
                <a:cubicBezTo>
                  <a:pt x="7478019" y="4106102"/>
                  <a:pt x="7482403" y="4101717"/>
                  <a:pt x="7487803" y="4101717"/>
                </a:cubicBezTo>
                <a:close/>
                <a:moveTo>
                  <a:pt x="7246575" y="4101717"/>
                </a:moveTo>
                <a:cubicBezTo>
                  <a:pt x="7251975" y="4101717"/>
                  <a:pt x="7256359" y="4106039"/>
                  <a:pt x="7256359" y="4111441"/>
                </a:cubicBezTo>
                <a:cubicBezTo>
                  <a:pt x="7256359" y="4116843"/>
                  <a:pt x="7251912" y="4121228"/>
                  <a:pt x="7246575" y="4121228"/>
                </a:cubicBezTo>
                <a:cubicBezTo>
                  <a:pt x="7241238" y="4121228"/>
                  <a:pt x="7236855" y="4116779"/>
                  <a:pt x="7236855" y="4111441"/>
                </a:cubicBezTo>
                <a:cubicBezTo>
                  <a:pt x="7236855" y="4106102"/>
                  <a:pt x="7241175" y="4101717"/>
                  <a:pt x="7246575" y="4101717"/>
                </a:cubicBezTo>
                <a:close/>
                <a:moveTo>
                  <a:pt x="7005346" y="4101717"/>
                </a:moveTo>
                <a:cubicBezTo>
                  <a:pt x="7010746" y="4101717"/>
                  <a:pt x="7015130" y="4106039"/>
                  <a:pt x="7015130" y="4111441"/>
                </a:cubicBezTo>
                <a:cubicBezTo>
                  <a:pt x="7015130" y="4116843"/>
                  <a:pt x="7010683" y="4121228"/>
                  <a:pt x="7005346" y="4121228"/>
                </a:cubicBezTo>
                <a:cubicBezTo>
                  <a:pt x="7000009" y="4121228"/>
                  <a:pt x="6995626" y="4116779"/>
                  <a:pt x="6995626" y="4111441"/>
                </a:cubicBezTo>
                <a:cubicBezTo>
                  <a:pt x="6995626" y="4106102"/>
                  <a:pt x="6999946" y="4101717"/>
                  <a:pt x="7005346" y="4101717"/>
                </a:cubicBezTo>
                <a:close/>
                <a:moveTo>
                  <a:pt x="6764118" y="4101717"/>
                </a:moveTo>
                <a:cubicBezTo>
                  <a:pt x="6769518" y="4101717"/>
                  <a:pt x="6773902" y="4106039"/>
                  <a:pt x="6773902" y="4111441"/>
                </a:cubicBezTo>
                <a:cubicBezTo>
                  <a:pt x="6773902" y="4116843"/>
                  <a:pt x="6769518" y="4121228"/>
                  <a:pt x="6764118" y="4121228"/>
                </a:cubicBezTo>
                <a:cubicBezTo>
                  <a:pt x="6758718" y="4121228"/>
                  <a:pt x="6754335" y="4116779"/>
                  <a:pt x="6754335" y="4111441"/>
                </a:cubicBezTo>
                <a:cubicBezTo>
                  <a:pt x="6754335" y="4106102"/>
                  <a:pt x="6758718" y="4101717"/>
                  <a:pt x="6764118" y="4101717"/>
                </a:cubicBezTo>
                <a:close/>
                <a:moveTo>
                  <a:pt x="6522889" y="4101717"/>
                </a:moveTo>
                <a:cubicBezTo>
                  <a:pt x="6528225" y="4101717"/>
                  <a:pt x="6532610" y="4106039"/>
                  <a:pt x="6532610" y="4111441"/>
                </a:cubicBezTo>
                <a:cubicBezTo>
                  <a:pt x="6532610" y="4116843"/>
                  <a:pt x="6528289" y="4121228"/>
                  <a:pt x="6522889" y="4121228"/>
                </a:cubicBezTo>
                <a:cubicBezTo>
                  <a:pt x="6517489" y="4121228"/>
                  <a:pt x="6513105" y="4116779"/>
                  <a:pt x="6513105" y="4111441"/>
                </a:cubicBezTo>
                <a:cubicBezTo>
                  <a:pt x="6513105" y="4106102"/>
                  <a:pt x="6517489" y="4101717"/>
                  <a:pt x="6522889" y="4101717"/>
                </a:cubicBezTo>
                <a:close/>
                <a:moveTo>
                  <a:pt x="6281661" y="4101717"/>
                </a:moveTo>
                <a:cubicBezTo>
                  <a:pt x="6286997" y="4101717"/>
                  <a:pt x="6291381" y="4106039"/>
                  <a:pt x="6291381" y="4111441"/>
                </a:cubicBezTo>
                <a:cubicBezTo>
                  <a:pt x="6291381" y="4116843"/>
                  <a:pt x="6287061" y="4121228"/>
                  <a:pt x="6281661" y="4121228"/>
                </a:cubicBezTo>
                <a:cubicBezTo>
                  <a:pt x="6276261" y="4121228"/>
                  <a:pt x="6271877" y="4116779"/>
                  <a:pt x="6271877" y="4111441"/>
                </a:cubicBezTo>
                <a:cubicBezTo>
                  <a:pt x="6271877" y="4106102"/>
                  <a:pt x="6276261" y="4101717"/>
                  <a:pt x="6281661" y="4101717"/>
                </a:cubicBezTo>
                <a:close/>
                <a:moveTo>
                  <a:pt x="6040432" y="4101717"/>
                </a:moveTo>
                <a:cubicBezTo>
                  <a:pt x="6045832" y="4101717"/>
                  <a:pt x="6050216" y="4106039"/>
                  <a:pt x="6050216" y="4111441"/>
                </a:cubicBezTo>
                <a:cubicBezTo>
                  <a:pt x="6050216" y="4116843"/>
                  <a:pt x="6045769" y="4121228"/>
                  <a:pt x="6040432" y="4121228"/>
                </a:cubicBezTo>
                <a:cubicBezTo>
                  <a:pt x="6035095" y="4121228"/>
                  <a:pt x="6030712" y="4116779"/>
                  <a:pt x="6030712" y="4111441"/>
                </a:cubicBezTo>
                <a:cubicBezTo>
                  <a:pt x="6030712" y="4106102"/>
                  <a:pt x="6035032" y="4101717"/>
                  <a:pt x="6040432" y="4101717"/>
                </a:cubicBezTo>
                <a:close/>
                <a:moveTo>
                  <a:pt x="5799205" y="4101717"/>
                </a:moveTo>
                <a:cubicBezTo>
                  <a:pt x="5804606" y="4101717"/>
                  <a:pt x="5808989" y="4106039"/>
                  <a:pt x="5808989" y="4111441"/>
                </a:cubicBezTo>
                <a:cubicBezTo>
                  <a:pt x="5808989" y="4116843"/>
                  <a:pt x="5804542" y="4121228"/>
                  <a:pt x="5799205" y="4121228"/>
                </a:cubicBezTo>
                <a:cubicBezTo>
                  <a:pt x="5793870" y="4121228"/>
                  <a:pt x="5789486" y="4116779"/>
                  <a:pt x="5789486" y="4111441"/>
                </a:cubicBezTo>
                <a:cubicBezTo>
                  <a:pt x="5789486" y="4106102"/>
                  <a:pt x="5793806" y="4101717"/>
                  <a:pt x="5799205" y="4101717"/>
                </a:cubicBezTo>
                <a:close/>
                <a:moveTo>
                  <a:pt x="5557991" y="4101717"/>
                </a:moveTo>
                <a:cubicBezTo>
                  <a:pt x="5563392" y="4101717"/>
                  <a:pt x="5567774" y="4106039"/>
                  <a:pt x="5567774" y="4111441"/>
                </a:cubicBezTo>
                <a:cubicBezTo>
                  <a:pt x="5567774" y="4116843"/>
                  <a:pt x="5563392" y="4121228"/>
                  <a:pt x="5557991" y="4121228"/>
                </a:cubicBezTo>
                <a:cubicBezTo>
                  <a:pt x="5552592" y="4121228"/>
                  <a:pt x="5548208" y="4116779"/>
                  <a:pt x="5548208" y="4111441"/>
                </a:cubicBezTo>
                <a:cubicBezTo>
                  <a:pt x="5548208" y="4106102"/>
                  <a:pt x="5552592" y="4101717"/>
                  <a:pt x="5557991" y="4101717"/>
                </a:cubicBezTo>
                <a:close/>
                <a:moveTo>
                  <a:pt x="5316710" y="4101717"/>
                </a:moveTo>
                <a:cubicBezTo>
                  <a:pt x="5322044" y="4101717"/>
                  <a:pt x="5326429" y="4106039"/>
                  <a:pt x="5326429" y="4111441"/>
                </a:cubicBezTo>
                <a:cubicBezTo>
                  <a:pt x="5326429" y="4116843"/>
                  <a:pt x="5322105" y="4121228"/>
                  <a:pt x="5316710" y="4121228"/>
                </a:cubicBezTo>
                <a:cubicBezTo>
                  <a:pt x="5311314" y="4121228"/>
                  <a:pt x="5306924" y="4116779"/>
                  <a:pt x="5306924" y="4111441"/>
                </a:cubicBezTo>
                <a:cubicBezTo>
                  <a:pt x="5306924" y="4106102"/>
                  <a:pt x="5311314" y="4101717"/>
                  <a:pt x="5316710" y="4101717"/>
                </a:cubicBezTo>
                <a:close/>
                <a:moveTo>
                  <a:pt x="5075486" y="4101717"/>
                </a:moveTo>
                <a:cubicBezTo>
                  <a:pt x="5080820" y="4101717"/>
                  <a:pt x="5085202" y="4106039"/>
                  <a:pt x="5085202" y="4111441"/>
                </a:cubicBezTo>
                <a:cubicBezTo>
                  <a:pt x="5085202" y="4116843"/>
                  <a:pt x="5080883" y="4121228"/>
                  <a:pt x="5075486" y="4121228"/>
                </a:cubicBezTo>
                <a:cubicBezTo>
                  <a:pt x="5070087" y="4121228"/>
                  <a:pt x="5065705" y="4116779"/>
                  <a:pt x="5065705" y="4111441"/>
                </a:cubicBezTo>
                <a:cubicBezTo>
                  <a:pt x="5065705" y="4106102"/>
                  <a:pt x="5070087" y="4101717"/>
                  <a:pt x="5075486" y="4101717"/>
                </a:cubicBezTo>
                <a:close/>
                <a:moveTo>
                  <a:pt x="4834252" y="4101717"/>
                </a:moveTo>
                <a:cubicBezTo>
                  <a:pt x="4839658" y="4101717"/>
                  <a:pt x="4844040" y="4106039"/>
                  <a:pt x="4844040" y="4111441"/>
                </a:cubicBezTo>
                <a:cubicBezTo>
                  <a:pt x="4844040" y="4116843"/>
                  <a:pt x="4839595" y="4121228"/>
                  <a:pt x="4834252" y="4121228"/>
                </a:cubicBezTo>
                <a:cubicBezTo>
                  <a:pt x="4828915" y="4121228"/>
                  <a:pt x="4824534" y="4116779"/>
                  <a:pt x="4824534" y="4111441"/>
                </a:cubicBezTo>
                <a:cubicBezTo>
                  <a:pt x="4824534" y="4106102"/>
                  <a:pt x="4828853" y="4101717"/>
                  <a:pt x="4834252" y="4101717"/>
                </a:cubicBezTo>
                <a:close/>
                <a:moveTo>
                  <a:pt x="4593019" y="4101717"/>
                </a:moveTo>
                <a:cubicBezTo>
                  <a:pt x="4598416" y="4101717"/>
                  <a:pt x="4602795" y="4106039"/>
                  <a:pt x="4602795" y="4111441"/>
                </a:cubicBezTo>
                <a:cubicBezTo>
                  <a:pt x="4602795" y="4116843"/>
                  <a:pt x="4598353" y="4121228"/>
                  <a:pt x="4593019" y="4121228"/>
                </a:cubicBezTo>
                <a:cubicBezTo>
                  <a:pt x="4587686" y="4121228"/>
                  <a:pt x="4583304" y="4116779"/>
                  <a:pt x="4583304" y="4111441"/>
                </a:cubicBezTo>
                <a:cubicBezTo>
                  <a:pt x="4583304" y="4106102"/>
                  <a:pt x="4587622" y="4101717"/>
                  <a:pt x="4593019" y="4101717"/>
                </a:cubicBezTo>
                <a:close/>
                <a:moveTo>
                  <a:pt x="4351806" y="4101717"/>
                </a:moveTo>
                <a:cubicBezTo>
                  <a:pt x="4357195" y="4101717"/>
                  <a:pt x="4361580" y="4106039"/>
                  <a:pt x="4361580" y="4111441"/>
                </a:cubicBezTo>
                <a:cubicBezTo>
                  <a:pt x="4361580" y="4116843"/>
                  <a:pt x="4357195" y="4121228"/>
                  <a:pt x="4351806" y="4121228"/>
                </a:cubicBezTo>
                <a:cubicBezTo>
                  <a:pt x="4346397" y="4121228"/>
                  <a:pt x="4342006" y="4116779"/>
                  <a:pt x="4342006" y="4111441"/>
                </a:cubicBezTo>
                <a:cubicBezTo>
                  <a:pt x="4342006" y="4106102"/>
                  <a:pt x="4346397" y="4101717"/>
                  <a:pt x="4351806" y="4101717"/>
                </a:cubicBezTo>
                <a:close/>
                <a:moveTo>
                  <a:pt x="4110581" y="4101717"/>
                </a:moveTo>
                <a:cubicBezTo>
                  <a:pt x="4115984" y="4101717"/>
                  <a:pt x="4120362" y="4106039"/>
                  <a:pt x="4120362" y="4111441"/>
                </a:cubicBezTo>
                <a:cubicBezTo>
                  <a:pt x="4120362" y="4116843"/>
                  <a:pt x="4115984" y="4121228"/>
                  <a:pt x="4110581" y="4121228"/>
                </a:cubicBezTo>
                <a:cubicBezTo>
                  <a:pt x="4105180" y="4121228"/>
                  <a:pt x="4100799" y="4116779"/>
                  <a:pt x="4100799" y="4111441"/>
                </a:cubicBezTo>
                <a:cubicBezTo>
                  <a:pt x="4100799" y="4106102"/>
                  <a:pt x="4105180" y="4101717"/>
                  <a:pt x="4110581" y="4101717"/>
                </a:cubicBezTo>
                <a:close/>
                <a:moveTo>
                  <a:pt x="3869431" y="4101717"/>
                </a:moveTo>
                <a:cubicBezTo>
                  <a:pt x="3874765" y="4101717"/>
                  <a:pt x="3879149" y="4106039"/>
                  <a:pt x="3879149" y="4111441"/>
                </a:cubicBezTo>
                <a:cubicBezTo>
                  <a:pt x="3879149" y="4116843"/>
                  <a:pt x="3874828" y="4121228"/>
                  <a:pt x="3869431" y="4121228"/>
                </a:cubicBezTo>
                <a:cubicBezTo>
                  <a:pt x="3864030" y="4121228"/>
                  <a:pt x="3859648" y="4116779"/>
                  <a:pt x="3859648" y="4111441"/>
                </a:cubicBezTo>
                <a:cubicBezTo>
                  <a:pt x="3859648" y="4106102"/>
                  <a:pt x="3864030" y="4101717"/>
                  <a:pt x="3869431" y="4101717"/>
                </a:cubicBezTo>
                <a:close/>
                <a:moveTo>
                  <a:pt x="3628212" y="4101717"/>
                </a:moveTo>
                <a:cubicBezTo>
                  <a:pt x="3633533" y="4101717"/>
                  <a:pt x="3637936" y="4106039"/>
                  <a:pt x="3637936" y="4111441"/>
                </a:cubicBezTo>
                <a:cubicBezTo>
                  <a:pt x="3637936" y="4116843"/>
                  <a:pt x="3633597" y="4121228"/>
                  <a:pt x="3628212" y="4121228"/>
                </a:cubicBezTo>
                <a:cubicBezTo>
                  <a:pt x="3622814" y="4121228"/>
                  <a:pt x="3618432" y="4116779"/>
                  <a:pt x="3618432" y="4111441"/>
                </a:cubicBezTo>
                <a:cubicBezTo>
                  <a:pt x="3618432" y="4106102"/>
                  <a:pt x="3622814" y="4101717"/>
                  <a:pt x="3628212" y="4101717"/>
                </a:cubicBezTo>
                <a:close/>
                <a:moveTo>
                  <a:pt x="3386958" y="4101717"/>
                </a:moveTo>
                <a:cubicBezTo>
                  <a:pt x="3392359" y="4101717"/>
                  <a:pt x="3396744" y="4106039"/>
                  <a:pt x="3396744" y="4111441"/>
                </a:cubicBezTo>
                <a:cubicBezTo>
                  <a:pt x="3396744" y="4116843"/>
                  <a:pt x="3392296" y="4121228"/>
                  <a:pt x="3386958" y="4121228"/>
                </a:cubicBezTo>
                <a:cubicBezTo>
                  <a:pt x="3381621" y="4121228"/>
                  <a:pt x="3377237" y="4116779"/>
                  <a:pt x="3377237" y="4111441"/>
                </a:cubicBezTo>
                <a:cubicBezTo>
                  <a:pt x="3377237" y="4106102"/>
                  <a:pt x="3381558" y="4101717"/>
                  <a:pt x="3386958" y="4101717"/>
                </a:cubicBezTo>
                <a:close/>
                <a:moveTo>
                  <a:pt x="3145751" y="4101717"/>
                </a:moveTo>
                <a:cubicBezTo>
                  <a:pt x="3151150" y="4101717"/>
                  <a:pt x="3155533" y="4106039"/>
                  <a:pt x="3155533" y="4111441"/>
                </a:cubicBezTo>
                <a:cubicBezTo>
                  <a:pt x="3155533" y="4116843"/>
                  <a:pt x="3151087" y="4121228"/>
                  <a:pt x="3145751" y="4121228"/>
                </a:cubicBezTo>
                <a:cubicBezTo>
                  <a:pt x="3140416" y="4121228"/>
                  <a:pt x="3136033" y="4116779"/>
                  <a:pt x="3136033" y="4111441"/>
                </a:cubicBezTo>
                <a:cubicBezTo>
                  <a:pt x="3136033" y="4106102"/>
                  <a:pt x="3140352" y="4101717"/>
                  <a:pt x="3145751" y="4101717"/>
                </a:cubicBezTo>
                <a:close/>
                <a:moveTo>
                  <a:pt x="2904573" y="4101717"/>
                </a:moveTo>
                <a:cubicBezTo>
                  <a:pt x="2909973" y="4101717"/>
                  <a:pt x="2914356" y="4106039"/>
                  <a:pt x="2914356" y="4111441"/>
                </a:cubicBezTo>
                <a:cubicBezTo>
                  <a:pt x="2914356" y="4116843"/>
                  <a:pt x="2909973" y="4121228"/>
                  <a:pt x="2904573" y="4121228"/>
                </a:cubicBezTo>
                <a:cubicBezTo>
                  <a:pt x="2899175" y="4121228"/>
                  <a:pt x="2894792" y="4116779"/>
                  <a:pt x="2894792" y="4111441"/>
                </a:cubicBezTo>
                <a:cubicBezTo>
                  <a:pt x="2894792" y="4106102"/>
                  <a:pt x="2899175" y="4101717"/>
                  <a:pt x="2904573" y="4101717"/>
                </a:cubicBezTo>
                <a:close/>
                <a:moveTo>
                  <a:pt x="2663275" y="4101717"/>
                </a:moveTo>
                <a:cubicBezTo>
                  <a:pt x="2668613" y="4101717"/>
                  <a:pt x="2672998" y="4106039"/>
                  <a:pt x="2672998" y="4111441"/>
                </a:cubicBezTo>
                <a:cubicBezTo>
                  <a:pt x="2672998" y="4116843"/>
                  <a:pt x="2668675" y="4121228"/>
                  <a:pt x="2663275" y="4121228"/>
                </a:cubicBezTo>
                <a:cubicBezTo>
                  <a:pt x="2657877" y="4121228"/>
                  <a:pt x="2653493" y="4116779"/>
                  <a:pt x="2653493" y="4111441"/>
                </a:cubicBezTo>
                <a:cubicBezTo>
                  <a:pt x="2653493" y="4106102"/>
                  <a:pt x="2657877" y="4101717"/>
                  <a:pt x="2663275" y="4101717"/>
                </a:cubicBezTo>
                <a:close/>
                <a:moveTo>
                  <a:pt x="2422038" y="4101717"/>
                </a:moveTo>
                <a:cubicBezTo>
                  <a:pt x="2427372" y="4101717"/>
                  <a:pt x="2431754" y="4106039"/>
                  <a:pt x="2431754" y="4111441"/>
                </a:cubicBezTo>
                <a:cubicBezTo>
                  <a:pt x="2431754" y="4116843"/>
                  <a:pt x="2427435" y="4121228"/>
                  <a:pt x="2422038" y="4121228"/>
                </a:cubicBezTo>
                <a:cubicBezTo>
                  <a:pt x="2416640" y="4121228"/>
                  <a:pt x="2412257" y="4116779"/>
                  <a:pt x="2412257" y="4111441"/>
                </a:cubicBezTo>
                <a:cubicBezTo>
                  <a:pt x="2412257" y="4106102"/>
                  <a:pt x="2416640" y="4101717"/>
                  <a:pt x="2422038" y="4101717"/>
                </a:cubicBezTo>
                <a:close/>
                <a:moveTo>
                  <a:pt x="2180788" y="4101717"/>
                </a:moveTo>
                <a:cubicBezTo>
                  <a:pt x="2186202" y="4101717"/>
                  <a:pt x="2190580" y="4106039"/>
                  <a:pt x="2190580" y="4111441"/>
                </a:cubicBezTo>
                <a:cubicBezTo>
                  <a:pt x="2190580" y="4116843"/>
                  <a:pt x="2186136" y="4121228"/>
                  <a:pt x="2180788" y="4121228"/>
                </a:cubicBezTo>
                <a:cubicBezTo>
                  <a:pt x="2175475" y="4121228"/>
                  <a:pt x="2171085" y="4116779"/>
                  <a:pt x="2171085" y="4111441"/>
                </a:cubicBezTo>
                <a:cubicBezTo>
                  <a:pt x="2171085" y="4106102"/>
                  <a:pt x="2175412" y="4101717"/>
                  <a:pt x="2180788" y="4101717"/>
                </a:cubicBezTo>
                <a:close/>
                <a:moveTo>
                  <a:pt x="1939583" y="4101717"/>
                </a:moveTo>
                <a:cubicBezTo>
                  <a:pt x="1944980" y="4101717"/>
                  <a:pt x="1949366" y="4106039"/>
                  <a:pt x="1949366" y="4111441"/>
                </a:cubicBezTo>
                <a:cubicBezTo>
                  <a:pt x="1949366" y="4116843"/>
                  <a:pt x="1944920" y="4121228"/>
                  <a:pt x="1939583" y="4121228"/>
                </a:cubicBezTo>
                <a:cubicBezTo>
                  <a:pt x="1934245" y="4121228"/>
                  <a:pt x="1929861" y="4116779"/>
                  <a:pt x="1929861" y="4111441"/>
                </a:cubicBezTo>
                <a:cubicBezTo>
                  <a:pt x="1929861" y="4106102"/>
                  <a:pt x="1934184" y="4101717"/>
                  <a:pt x="1939583" y="4101717"/>
                </a:cubicBezTo>
                <a:close/>
                <a:moveTo>
                  <a:pt x="1698332" y="4101717"/>
                </a:moveTo>
                <a:cubicBezTo>
                  <a:pt x="1703734" y="4101717"/>
                  <a:pt x="1708118" y="4106039"/>
                  <a:pt x="1708118" y="4111441"/>
                </a:cubicBezTo>
                <a:cubicBezTo>
                  <a:pt x="1708118" y="4116843"/>
                  <a:pt x="1703734" y="4121228"/>
                  <a:pt x="1698332" y="4121228"/>
                </a:cubicBezTo>
                <a:cubicBezTo>
                  <a:pt x="1692931" y="4121228"/>
                  <a:pt x="1688548" y="4116779"/>
                  <a:pt x="1688548" y="4111441"/>
                </a:cubicBezTo>
                <a:cubicBezTo>
                  <a:pt x="1688548" y="4106102"/>
                  <a:pt x="1692931" y="4101717"/>
                  <a:pt x="1698332" y="4101717"/>
                </a:cubicBezTo>
                <a:close/>
                <a:moveTo>
                  <a:pt x="1457108" y="4101717"/>
                </a:moveTo>
                <a:cubicBezTo>
                  <a:pt x="1462443" y="4101717"/>
                  <a:pt x="1466828" y="4106039"/>
                  <a:pt x="1466828" y="4111441"/>
                </a:cubicBezTo>
                <a:cubicBezTo>
                  <a:pt x="1466828" y="4116843"/>
                  <a:pt x="1462507" y="4121228"/>
                  <a:pt x="1457108" y="4121228"/>
                </a:cubicBezTo>
                <a:cubicBezTo>
                  <a:pt x="1451708" y="4121228"/>
                  <a:pt x="1447324" y="4116779"/>
                  <a:pt x="1447324" y="4111441"/>
                </a:cubicBezTo>
                <a:cubicBezTo>
                  <a:pt x="1447324" y="4106102"/>
                  <a:pt x="1451708" y="4101717"/>
                  <a:pt x="1457108" y="4101717"/>
                </a:cubicBezTo>
                <a:close/>
                <a:moveTo>
                  <a:pt x="1215886" y="4101717"/>
                </a:moveTo>
                <a:cubicBezTo>
                  <a:pt x="1221286" y="4101717"/>
                  <a:pt x="1225670" y="4106039"/>
                  <a:pt x="1225670" y="4111441"/>
                </a:cubicBezTo>
                <a:cubicBezTo>
                  <a:pt x="1225670" y="4116843"/>
                  <a:pt x="1221223" y="4121228"/>
                  <a:pt x="1215886" y="4121228"/>
                </a:cubicBezTo>
                <a:cubicBezTo>
                  <a:pt x="1210550" y="4121228"/>
                  <a:pt x="1206166" y="4116779"/>
                  <a:pt x="1206166" y="4111441"/>
                </a:cubicBezTo>
                <a:cubicBezTo>
                  <a:pt x="1206166" y="4106102"/>
                  <a:pt x="1210486" y="4101717"/>
                  <a:pt x="1215886" y="4101717"/>
                </a:cubicBezTo>
                <a:close/>
                <a:moveTo>
                  <a:pt x="974666" y="4101717"/>
                </a:moveTo>
                <a:cubicBezTo>
                  <a:pt x="980066" y="4101717"/>
                  <a:pt x="984450" y="4106039"/>
                  <a:pt x="984450" y="4111441"/>
                </a:cubicBezTo>
                <a:cubicBezTo>
                  <a:pt x="984450" y="4116843"/>
                  <a:pt x="980003" y="4121228"/>
                  <a:pt x="974666" y="4121228"/>
                </a:cubicBezTo>
                <a:cubicBezTo>
                  <a:pt x="969330" y="4121228"/>
                  <a:pt x="964946" y="4116779"/>
                  <a:pt x="964946" y="4111441"/>
                </a:cubicBezTo>
                <a:cubicBezTo>
                  <a:pt x="964946" y="4106102"/>
                  <a:pt x="969266" y="4101717"/>
                  <a:pt x="974666" y="4101717"/>
                </a:cubicBezTo>
                <a:close/>
                <a:moveTo>
                  <a:pt x="733446" y="4101717"/>
                </a:moveTo>
                <a:cubicBezTo>
                  <a:pt x="738782" y="4101717"/>
                  <a:pt x="743166" y="4106039"/>
                  <a:pt x="743166" y="4111441"/>
                </a:cubicBezTo>
                <a:cubicBezTo>
                  <a:pt x="743166" y="4116843"/>
                  <a:pt x="738846" y="4121228"/>
                  <a:pt x="733446" y="4121228"/>
                </a:cubicBezTo>
                <a:cubicBezTo>
                  <a:pt x="728046" y="4121228"/>
                  <a:pt x="723662" y="4116779"/>
                  <a:pt x="723662" y="4111441"/>
                </a:cubicBezTo>
                <a:cubicBezTo>
                  <a:pt x="723662" y="4106102"/>
                  <a:pt x="728046" y="4101717"/>
                  <a:pt x="733446" y="4101717"/>
                </a:cubicBezTo>
                <a:close/>
                <a:moveTo>
                  <a:pt x="492225" y="4101717"/>
                </a:moveTo>
                <a:cubicBezTo>
                  <a:pt x="497561" y="4101717"/>
                  <a:pt x="501945" y="4106039"/>
                  <a:pt x="501945" y="4111441"/>
                </a:cubicBezTo>
                <a:cubicBezTo>
                  <a:pt x="501945" y="4116843"/>
                  <a:pt x="497625" y="4121228"/>
                  <a:pt x="492225" y="4121228"/>
                </a:cubicBezTo>
                <a:cubicBezTo>
                  <a:pt x="486826" y="4121228"/>
                  <a:pt x="482442" y="4116779"/>
                  <a:pt x="482442" y="4111441"/>
                </a:cubicBezTo>
                <a:cubicBezTo>
                  <a:pt x="482442" y="4106102"/>
                  <a:pt x="486826" y="4101717"/>
                  <a:pt x="492225" y="4101717"/>
                </a:cubicBezTo>
                <a:close/>
                <a:moveTo>
                  <a:pt x="251006" y="4101717"/>
                </a:moveTo>
                <a:cubicBezTo>
                  <a:pt x="256406" y="4101717"/>
                  <a:pt x="260790" y="4106039"/>
                  <a:pt x="260790" y="4111441"/>
                </a:cubicBezTo>
                <a:cubicBezTo>
                  <a:pt x="260790" y="4116843"/>
                  <a:pt x="256343" y="4121228"/>
                  <a:pt x="251006" y="4121228"/>
                </a:cubicBezTo>
                <a:cubicBezTo>
                  <a:pt x="245670" y="4121228"/>
                  <a:pt x="241286" y="4116779"/>
                  <a:pt x="241286" y="4111441"/>
                </a:cubicBezTo>
                <a:cubicBezTo>
                  <a:pt x="241286" y="4106102"/>
                  <a:pt x="245606" y="4101717"/>
                  <a:pt x="251006" y="4101717"/>
                </a:cubicBezTo>
                <a:close/>
                <a:moveTo>
                  <a:pt x="9723" y="4101717"/>
                </a:moveTo>
                <a:cubicBezTo>
                  <a:pt x="15122" y="4101717"/>
                  <a:pt x="19506" y="4106039"/>
                  <a:pt x="19506" y="4111441"/>
                </a:cubicBezTo>
                <a:cubicBezTo>
                  <a:pt x="19506" y="4116843"/>
                  <a:pt x="15060" y="4121228"/>
                  <a:pt x="9723" y="4121228"/>
                </a:cubicBezTo>
                <a:cubicBezTo>
                  <a:pt x="4387" y="4121228"/>
                  <a:pt x="3" y="4116779"/>
                  <a:pt x="3" y="4111441"/>
                </a:cubicBezTo>
                <a:cubicBezTo>
                  <a:pt x="3" y="4106102"/>
                  <a:pt x="4323" y="4101717"/>
                  <a:pt x="9723" y="4101717"/>
                </a:cubicBezTo>
                <a:close/>
                <a:moveTo>
                  <a:pt x="11820259" y="3860402"/>
                </a:moveTo>
                <a:cubicBezTo>
                  <a:pt x="11825659" y="3860402"/>
                  <a:pt x="11830043" y="3864851"/>
                  <a:pt x="11830043" y="3870190"/>
                </a:cubicBezTo>
                <a:cubicBezTo>
                  <a:pt x="11830043" y="3875528"/>
                  <a:pt x="11825596" y="3879913"/>
                  <a:pt x="11820259" y="3879913"/>
                </a:cubicBezTo>
                <a:cubicBezTo>
                  <a:pt x="11814922" y="3879913"/>
                  <a:pt x="11810539" y="3875592"/>
                  <a:pt x="11810539" y="3870190"/>
                </a:cubicBezTo>
                <a:cubicBezTo>
                  <a:pt x="11810539" y="3864787"/>
                  <a:pt x="11814859" y="3860402"/>
                  <a:pt x="11820259" y="3860402"/>
                </a:cubicBezTo>
                <a:close/>
                <a:moveTo>
                  <a:pt x="11579030" y="3860402"/>
                </a:moveTo>
                <a:cubicBezTo>
                  <a:pt x="11584430" y="3860402"/>
                  <a:pt x="11588815" y="3864851"/>
                  <a:pt x="11588815" y="3870190"/>
                </a:cubicBezTo>
                <a:cubicBezTo>
                  <a:pt x="11588815" y="3875528"/>
                  <a:pt x="11584367" y="3879913"/>
                  <a:pt x="11579030" y="3879913"/>
                </a:cubicBezTo>
                <a:cubicBezTo>
                  <a:pt x="11573694" y="3879913"/>
                  <a:pt x="11569310" y="3875592"/>
                  <a:pt x="11569310" y="3870190"/>
                </a:cubicBezTo>
                <a:cubicBezTo>
                  <a:pt x="11569310" y="3864787"/>
                  <a:pt x="11573630" y="3860402"/>
                  <a:pt x="11579030" y="3860402"/>
                </a:cubicBezTo>
                <a:close/>
                <a:moveTo>
                  <a:pt x="11337802" y="3860402"/>
                </a:moveTo>
                <a:cubicBezTo>
                  <a:pt x="11343202" y="3860402"/>
                  <a:pt x="11347587" y="3864851"/>
                  <a:pt x="11347587" y="3870190"/>
                </a:cubicBezTo>
                <a:cubicBezTo>
                  <a:pt x="11347587" y="3875528"/>
                  <a:pt x="11343139" y="3879913"/>
                  <a:pt x="11337802" y="3879913"/>
                </a:cubicBezTo>
                <a:cubicBezTo>
                  <a:pt x="11332466" y="3879913"/>
                  <a:pt x="11328082" y="3875592"/>
                  <a:pt x="11328082" y="3870190"/>
                </a:cubicBezTo>
                <a:cubicBezTo>
                  <a:pt x="11328082" y="3864787"/>
                  <a:pt x="11332402" y="3860402"/>
                  <a:pt x="11337802" y="3860402"/>
                </a:cubicBezTo>
                <a:close/>
                <a:moveTo>
                  <a:pt x="11096574" y="3860402"/>
                </a:moveTo>
                <a:cubicBezTo>
                  <a:pt x="11101910" y="3860402"/>
                  <a:pt x="11106294" y="3864851"/>
                  <a:pt x="11106294" y="3870190"/>
                </a:cubicBezTo>
                <a:cubicBezTo>
                  <a:pt x="11106294" y="3875528"/>
                  <a:pt x="11101974" y="3879913"/>
                  <a:pt x="11096574" y="3879913"/>
                </a:cubicBezTo>
                <a:cubicBezTo>
                  <a:pt x="11091174" y="3879913"/>
                  <a:pt x="11086790" y="3875592"/>
                  <a:pt x="11086790" y="3870190"/>
                </a:cubicBezTo>
                <a:cubicBezTo>
                  <a:pt x="11086790" y="3864787"/>
                  <a:pt x="11091174" y="3860402"/>
                  <a:pt x="11096574" y="3860402"/>
                </a:cubicBezTo>
                <a:close/>
                <a:moveTo>
                  <a:pt x="10855345" y="3860402"/>
                </a:moveTo>
                <a:cubicBezTo>
                  <a:pt x="10860682" y="3860402"/>
                  <a:pt x="10865065" y="3864851"/>
                  <a:pt x="10865065" y="3870190"/>
                </a:cubicBezTo>
                <a:cubicBezTo>
                  <a:pt x="10865065" y="3875528"/>
                  <a:pt x="10860682" y="3879913"/>
                  <a:pt x="10855345" y="3879913"/>
                </a:cubicBezTo>
                <a:cubicBezTo>
                  <a:pt x="10850008" y="3879913"/>
                  <a:pt x="10845625" y="3875592"/>
                  <a:pt x="10845625" y="3870190"/>
                </a:cubicBezTo>
                <a:cubicBezTo>
                  <a:pt x="10845625" y="3864787"/>
                  <a:pt x="10849945" y="3860402"/>
                  <a:pt x="10855345" y="3860402"/>
                </a:cubicBezTo>
                <a:close/>
                <a:moveTo>
                  <a:pt x="10614116" y="3860402"/>
                </a:moveTo>
                <a:cubicBezTo>
                  <a:pt x="10619516" y="3860402"/>
                  <a:pt x="10623901" y="3864851"/>
                  <a:pt x="10623901" y="3870190"/>
                </a:cubicBezTo>
                <a:cubicBezTo>
                  <a:pt x="10623901" y="3875528"/>
                  <a:pt x="10619454" y="3879913"/>
                  <a:pt x="10614116" y="3879913"/>
                </a:cubicBezTo>
                <a:cubicBezTo>
                  <a:pt x="10608780" y="3879913"/>
                  <a:pt x="10604396" y="3875592"/>
                  <a:pt x="10604396" y="3870190"/>
                </a:cubicBezTo>
                <a:cubicBezTo>
                  <a:pt x="10604396" y="3864787"/>
                  <a:pt x="10608716" y="3860402"/>
                  <a:pt x="10614116" y="3860402"/>
                </a:cubicBezTo>
                <a:close/>
                <a:moveTo>
                  <a:pt x="10372888" y="3860402"/>
                </a:moveTo>
                <a:cubicBezTo>
                  <a:pt x="10378288" y="3860402"/>
                  <a:pt x="10382673" y="3864851"/>
                  <a:pt x="10382673" y="3870190"/>
                </a:cubicBezTo>
                <a:cubicBezTo>
                  <a:pt x="10382673" y="3875528"/>
                  <a:pt x="10378225" y="3879913"/>
                  <a:pt x="10372888" y="3879913"/>
                </a:cubicBezTo>
                <a:cubicBezTo>
                  <a:pt x="10367552" y="3879913"/>
                  <a:pt x="10363168" y="3875592"/>
                  <a:pt x="10363168" y="3870190"/>
                </a:cubicBezTo>
                <a:cubicBezTo>
                  <a:pt x="10363168" y="3864787"/>
                  <a:pt x="10367488" y="3860402"/>
                  <a:pt x="10372888" y="3860402"/>
                </a:cubicBezTo>
                <a:close/>
                <a:moveTo>
                  <a:pt x="10131660" y="3860402"/>
                </a:moveTo>
                <a:cubicBezTo>
                  <a:pt x="10137060" y="3860402"/>
                  <a:pt x="10141444" y="3864851"/>
                  <a:pt x="10141444" y="3870190"/>
                </a:cubicBezTo>
                <a:cubicBezTo>
                  <a:pt x="10141444" y="3875528"/>
                  <a:pt x="10136997" y="3879913"/>
                  <a:pt x="10131660" y="3879913"/>
                </a:cubicBezTo>
                <a:cubicBezTo>
                  <a:pt x="10126323" y="3879913"/>
                  <a:pt x="10121940" y="3875592"/>
                  <a:pt x="10121940" y="3870190"/>
                </a:cubicBezTo>
                <a:cubicBezTo>
                  <a:pt x="10121940" y="3864787"/>
                  <a:pt x="10126260" y="3860402"/>
                  <a:pt x="10131660" y="3860402"/>
                </a:cubicBezTo>
                <a:close/>
                <a:moveTo>
                  <a:pt x="9890432" y="3860402"/>
                </a:moveTo>
                <a:cubicBezTo>
                  <a:pt x="9895768" y="3860402"/>
                  <a:pt x="9900152" y="3864851"/>
                  <a:pt x="9900152" y="3870190"/>
                </a:cubicBezTo>
                <a:cubicBezTo>
                  <a:pt x="9900152" y="3875528"/>
                  <a:pt x="9895832" y="3879913"/>
                  <a:pt x="9890432" y="3879913"/>
                </a:cubicBezTo>
                <a:cubicBezTo>
                  <a:pt x="9885031" y="3879913"/>
                  <a:pt x="9880648" y="3875592"/>
                  <a:pt x="9880648" y="3870190"/>
                </a:cubicBezTo>
                <a:cubicBezTo>
                  <a:pt x="9880648" y="3864787"/>
                  <a:pt x="9885031" y="3860402"/>
                  <a:pt x="9890432" y="3860402"/>
                </a:cubicBezTo>
                <a:close/>
                <a:moveTo>
                  <a:pt x="9649203" y="3860402"/>
                </a:moveTo>
                <a:cubicBezTo>
                  <a:pt x="9654540" y="3860402"/>
                  <a:pt x="9658923" y="3864851"/>
                  <a:pt x="9658923" y="3870190"/>
                </a:cubicBezTo>
                <a:cubicBezTo>
                  <a:pt x="9658923" y="3875528"/>
                  <a:pt x="9654540" y="3879913"/>
                  <a:pt x="9649203" y="3879913"/>
                </a:cubicBezTo>
                <a:cubicBezTo>
                  <a:pt x="9643866" y="3879913"/>
                  <a:pt x="9639483" y="3875592"/>
                  <a:pt x="9639483" y="3870190"/>
                </a:cubicBezTo>
                <a:cubicBezTo>
                  <a:pt x="9639483" y="3864787"/>
                  <a:pt x="9643803" y="3860402"/>
                  <a:pt x="9649203" y="3860402"/>
                </a:cubicBezTo>
                <a:close/>
                <a:moveTo>
                  <a:pt x="9417695" y="3860402"/>
                </a:moveTo>
                <a:cubicBezTo>
                  <a:pt x="9423031" y="3860402"/>
                  <a:pt x="9427416" y="3864851"/>
                  <a:pt x="9427416" y="3870190"/>
                </a:cubicBezTo>
                <a:cubicBezTo>
                  <a:pt x="9427416" y="3875528"/>
                  <a:pt x="9423095" y="3879913"/>
                  <a:pt x="9417695" y="3879913"/>
                </a:cubicBezTo>
                <a:cubicBezTo>
                  <a:pt x="9412295" y="3879913"/>
                  <a:pt x="9407911" y="3875592"/>
                  <a:pt x="9407911" y="3870190"/>
                </a:cubicBezTo>
                <a:cubicBezTo>
                  <a:pt x="9407911" y="3864787"/>
                  <a:pt x="9412295" y="3860402"/>
                  <a:pt x="9417695" y="3860402"/>
                </a:cubicBezTo>
                <a:close/>
                <a:moveTo>
                  <a:pt x="9176467" y="3860402"/>
                </a:moveTo>
                <a:cubicBezTo>
                  <a:pt x="9181803" y="3860402"/>
                  <a:pt x="9186187" y="3864851"/>
                  <a:pt x="9186187" y="3870190"/>
                </a:cubicBezTo>
                <a:cubicBezTo>
                  <a:pt x="9186187" y="3875528"/>
                  <a:pt x="9181867" y="3879913"/>
                  <a:pt x="9176467" y="3879913"/>
                </a:cubicBezTo>
                <a:cubicBezTo>
                  <a:pt x="9171066" y="3879913"/>
                  <a:pt x="9166683" y="3875592"/>
                  <a:pt x="9166683" y="3870190"/>
                </a:cubicBezTo>
                <a:cubicBezTo>
                  <a:pt x="9166683" y="3864787"/>
                  <a:pt x="9171066" y="3860402"/>
                  <a:pt x="9176467" y="3860402"/>
                </a:cubicBezTo>
                <a:close/>
                <a:moveTo>
                  <a:pt x="8935237" y="3860402"/>
                </a:moveTo>
                <a:cubicBezTo>
                  <a:pt x="8940574" y="3860402"/>
                  <a:pt x="8944958" y="3864851"/>
                  <a:pt x="8944958" y="3870190"/>
                </a:cubicBezTo>
                <a:cubicBezTo>
                  <a:pt x="8944958" y="3875528"/>
                  <a:pt x="8940638" y="3879913"/>
                  <a:pt x="8935237" y="3879913"/>
                </a:cubicBezTo>
                <a:cubicBezTo>
                  <a:pt x="8929837" y="3879913"/>
                  <a:pt x="8925454" y="3875592"/>
                  <a:pt x="8925454" y="3870190"/>
                </a:cubicBezTo>
                <a:cubicBezTo>
                  <a:pt x="8925454" y="3864787"/>
                  <a:pt x="8929837" y="3860402"/>
                  <a:pt x="8935237" y="3860402"/>
                </a:cubicBezTo>
                <a:close/>
                <a:moveTo>
                  <a:pt x="8694009" y="3860402"/>
                </a:moveTo>
                <a:cubicBezTo>
                  <a:pt x="8699346" y="3860402"/>
                  <a:pt x="8703730" y="3864851"/>
                  <a:pt x="8703730" y="3870190"/>
                </a:cubicBezTo>
                <a:cubicBezTo>
                  <a:pt x="8703730" y="3875528"/>
                  <a:pt x="8699346" y="3879913"/>
                  <a:pt x="8694009" y="3879913"/>
                </a:cubicBezTo>
                <a:cubicBezTo>
                  <a:pt x="8688673" y="3879913"/>
                  <a:pt x="8684289" y="3875592"/>
                  <a:pt x="8684289" y="3870190"/>
                </a:cubicBezTo>
                <a:cubicBezTo>
                  <a:pt x="8684289" y="3864787"/>
                  <a:pt x="8688609" y="3860402"/>
                  <a:pt x="8694009" y="3860402"/>
                </a:cubicBezTo>
                <a:close/>
                <a:moveTo>
                  <a:pt x="8452781" y="3860402"/>
                </a:moveTo>
                <a:cubicBezTo>
                  <a:pt x="8458181" y="3860402"/>
                  <a:pt x="8462566" y="3864851"/>
                  <a:pt x="8462566" y="3870190"/>
                </a:cubicBezTo>
                <a:cubicBezTo>
                  <a:pt x="8462566" y="3875528"/>
                  <a:pt x="8458118" y="3879913"/>
                  <a:pt x="8452781" y="3879913"/>
                </a:cubicBezTo>
                <a:cubicBezTo>
                  <a:pt x="8447445" y="3879913"/>
                  <a:pt x="8443061" y="3875592"/>
                  <a:pt x="8443061" y="3870190"/>
                </a:cubicBezTo>
                <a:cubicBezTo>
                  <a:pt x="8443061" y="3864787"/>
                  <a:pt x="8447381" y="3860402"/>
                  <a:pt x="8452781" y="3860402"/>
                </a:cubicBezTo>
                <a:close/>
                <a:moveTo>
                  <a:pt x="8211553" y="3860402"/>
                </a:moveTo>
                <a:cubicBezTo>
                  <a:pt x="8216889" y="3860402"/>
                  <a:pt x="8221273" y="3864851"/>
                  <a:pt x="8221273" y="3870190"/>
                </a:cubicBezTo>
                <a:cubicBezTo>
                  <a:pt x="8221273" y="3875528"/>
                  <a:pt x="8216953" y="3879913"/>
                  <a:pt x="8211553" y="3879913"/>
                </a:cubicBezTo>
                <a:cubicBezTo>
                  <a:pt x="8206152" y="3879913"/>
                  <a:pt x="8201769" y="3875592"/>
                  <a:pt x="8201769" y="3870190"/>
                </a:cubicBezTo>
                <a:cubicBezTo>
                  <a:pt x="8201769" y="3864787"/>
                  <a:pt x="8206152" y="3860402"/>
                  <a:pt x="8211553" y="3860402"/>
                </a:cubicBezTo>
                <a:close/>
                <a:moveTo>
                  <a:pt x="7970260" y="3860402"/>
                </a:moveTo>
                <a:cubicBezTo>
                  <a:pt x="7975661" y="3860402"/>
                  <a:pt x="7980044" y="3864851"/>
                  <a:pt x="7980044" y="3870190"/>
                </a:cubicBezTo>
                <a:cubicBezTo>
                  <a:pt x="7980044" y="3875528"/>
                  <a:pt x="7975661" y="3879913"/>
                  <a:pt x="7970260" y="3879913"/>
                </a:cubicBezTo>
                <a:cubicBezTo>
                  <a:pt x="7964860" y="3879913"/>
                  <a:pt x="7960477" y="3875592"/>
                  <a:pt x="7960477" y="3870190"/>
                </a:cubicBezTo>
                <a:cubicBezTo>
                  <a:pt x="7960477" y="3864787"/>
                  <a:pt x="7964860" y="3860402"/>
                  <a:pt x="7970260" y="3860402"/>
                </a:cubicBezTo>
                <a:close/>
                <a:moveTo>
                  <a:pt x="7729032" y="3860402"/>
                </a:moveTo>
                <a:cubicBezTo>
                  <a:pt x="7734369" y="3860402"/>
                  <a:pt x="7738753" y="3864851"/>
                  <a:pt x="7738753" y="3870190"/>
                </a:cubicBezTo>
                <a:cubicBezTo>
                  <a:pt x="7738753" y="3875528"/>
                  <a:pt x="7734432" y="3879913"/>
                  <a:pt x="7729032" y="3879913"/>
                </a:cubicBezTo>
                <a:cubicBezTo>
                  <a:pt x="7723632" y="3879913"/>
                  <a:pt x="7719249" y="3875592"/>
                  <a:pt x="7719249" y="3870190"/>
                </a:cubicBezTo>
                <a:cubicBezTo>
                  <a:pt x="7719249" y="3864787"/>
                  <a:pt x="7723632" y="3860402"/>
                  <a:pt x="7729032" y="3860402"/>
                </a:cubicBezTo>
                <a:close/>
                <a:moveTo>
                  <a:pt x="7487803" y="3860402"/>
                </a:moveTo>
                <a:cubicBezTo>
                  <a:pt x="7493139" y="3860402"/>
                  <a:pt x="7497524" y="3864851"/>
                  <a:pt x="7497524" y="3870190"/>
                </a:cubicBezTo>
                <a:cubicBezTo>
                  <a:pt x="7497524" y="3875528"/>
                  <a:pt x="7493203" y="3879913"/>
                  <a:pt x="7487803" y="3879913"/>
                </a:cubicBezTo>
                <a:cubicBezTo>
                  <a:pt x="7482403" y="3879913"/>
                  <a:pt x="7478019" y="3875592"/>
                  <a:pt x="7478019" y="3870190"/>
                </a:cubicBezTo>
                <a:cubicBezTo>
                  <a:pt x="7478019" y="3864787"/>
                  <a:pt x="7482403" y="3860402"/>
                  <a:pt x="7487803" y="3860402"/>
                </a:cubicBezTo>
                <a:close/>
                <a:moveTo>
                  <a:pt x="7246575" y="3860402"/>
                </a:moveTo>
                <a:cubicBezTo>
                  <a:pt x="7251975" y="3860402"/>
                  <a:pt x="7256359" y="3864851"/>
                  <a:pt x="7256359" y="3870190"/>
                </a:cubicBezTo>
                <a:cubicBezTo>
                  <a:pt x="7256359" y="3875528"/>
                  <a:pt x="7251912" y="3879913"/>
                  <a:pt x="7246575" y="3879913"/>
                </a:cubicBezTo>
                <a:cubicBezTo>
                  <a:pt x="7241238" y="3879913"/>
                  <a:pt x="7236855" y="3875592"/>
                  <a:pt x="7236855" y="3870190"/>
                </a:cubicBezTo>
                <a:cubicBezTo>
                  <a:pt x="7236855" y="3864787"/>
                  <a:pt x="7241175" y="3860402"/>
                  <a:pt x="7246575" y="3860402"/>
                </a:cubicBezTo>
                <a:close/>
                <a:moveTo>
                  <a:pt x="7005346" y="3860402"/>
                </a:moveTo>
                <a:cubicBezTo>
                  <a:pt x="7010746" y="3860402"/>
                  <a:pt x="7015130" y="3864851"/>
                  <a:pt x="7015130" y="3870190"/>
                </a:cubicBezTo>
                <a:cubicBezTo>
                  <a:pt x="7015130" y="3875528"/>
                  <a:pt x="7010683" y="3879913"/>
                  <a:pt x="7005346" y="3879913"/>
                </a:cubicBezTo>
                <a:cubicBezTo>
                  <a:pt x="7000009" y="3879913"/>
                  <a:pt x="6995626" y="3875592"/>
                  <a:pt x="6995626" y="3870190"/>
                </a:cubicBezTo>
                <a:cubicBezTo>
                  <a:pt x="6995626" y="3864787"/>
                  <a:pt x="6999946" y="3860402"/>
                  <a:pt x="7005346" y="3860402"/>
                </a:cubicBezTo>
                <a:close/>
                <a:moveTo>
                  <a:pt x="6764118" y="3860402"/>
                </a:moveTo>
                <a:cubicBezTo>
                  <a:pt x="6769518" y="3860402"/>
                  <a:pt x="6773902" y="3864851"/>
                  <a:pt x="6773902" y="3870190"/>
                </a:cubicBezTo>
                <a:cubicBezTo>
                  <a:pt x="6773902" y="3875528"/>
                  <a:pt x="6769518" y="3879913"/>
                  <a:pt x="6764118" y="3879913"/>
                </a:cubicBezTo>
                <a:cubicBezTo>
                  <a:pt x="6758718" y="3879913"/>
                  <a:pt x="6754335" y="3875592"/>
                  <a:pt x="6754335" y="3870190"/>
                </a:cubicBezTo>
                <a:cubicBezTo>
                  <a:pt x="6754335" y="3864787"/>
                  <a:pt x="6758718" y="3860402"/>
                  <a:pt x="6764118" y="3860402"/>
                </a:cubicBezTo>
                <a:close/>
                <a:moveTo>
                  <a:pt x="6522889" y="3860402"/>
                </a:moveTo>
                <a:cubicBezTo>
                  <a:pt x="6528225" y="3860402"/>
                  <a:pt x="6532610" y="3864851"/>
                  <a:pt x="6532610" y="3870190"/>
                </a:cubicBezTo>
                <a:cubicBezTo>
                  <a:pt x="6532610" y="3875528"/>
                  <a:pt x="6528289" y="3879913"/>
                  <a:pt x="6522889" y="3879913"/>
                </a:cubicBezTo>
                <a:cubicBezTo>
                  <a:pt x="6517489" y="3879913"/>
                  <a:pt x="6513105" y="3875592"/>
                  <a:pt x="6513105" y="3870190"/>
                </a:cubicBezTo>
                <a:cubicBezTo>
                  <a:pt x="6513105" y="3864787"/>
                  <a:pt x="6517489" y="3860402"/>
                  <a:pt x="6522889" y="3860402"/>
                </a:cubicBezTo>
                <a:close/>
                <a:moveTo>
                  <a:pt x="6281661" y="3860402"/>
                </a:moveTo>
                <a:cubicBezTo>
                  <a:pt x="6286997" y="3860402"/>
                  <a:pt x="6291381" y="3864851"/>
                  <a:pt x="6291381" y="3870190"/>
                </a:cubicBezTo>
                <a:cubicBezTo>
                  <a:pt x="6291381" y="3875528"/>
                  <a:pt x="6287061" y="3879913"/>
                  <a:pt x="6281661" y="3879913"/>
                </a:cubicBezTo>
                <a:cubicBezTo>
                  <a:pt x="6276261" y="3879913"/>
                  <a:pt x="6271877" y="3875592"/>
                  <a:pt x="6271877" y="3870190"/>
                </a:cubicBezTo>
                <a:cubicBezTo>
                  <a:pt x="6271877" y="3864787"/>
                  <a:pt x="6276261" y="3860402"/>
                  <a:pt x="6281661" y="3860402"/>
                </a:cubicBezTo>
                <a:close/>
                <a:moveTo>
                  <a:pt x="6040432" y="3860402"/>
                </a:moveTo>
                <a:cubicBezTo>
                  <a:pt x="6045832" y="3860402"/>
                  <a:pt x="6050216" y="3864851"/>
                  <a:pt x="6050216" y="3870190"/>
                </a:cubicBezTo>
                <a:cubicBezTo>
                  <a:pt x="6050216" y="3875528"/>
                  <a:pt x="6045769" y="3879913"/>
                  <a:pt x="6040432" y="3879913"/>
                </a:cubicBezTo>
                <a:cubicBezTo>
                  <a:pt x="6035095" y="3879913"/>
                  <a:pt x="6030712" y="3875592"/>
                  <a:pt x="6030712" y="3870190"/>
                </a:cubicBezTo>
                <a:cubicBezTo>
                  <a:pt x="6030712" y="3864787"/>
                  <a:pt x="6035032" y="3860402"/>
                  <a:pt x="6040432" y="3860402"/>
                </a:cubicBezTo>
                <a:close/>
                <a:moveTo>
                  <a:pt x="5799205" y="3860402"/>
                </a:moveTo>
                <a:cubicBezTo>
                  <a:pt x="5804606" y="3860402"/>
                  <a:pt x="5808989" y="3864851"/>
                  <a:pt x="5808989" y="3870190"/>
                </a:cubicBezTo>
                <a:cubicBezTo>
                  <a:pt x="5808989" y="3875528"/>
                  <a:pt x="5804542" y="3879913"/>
                  <a:pt x="5799205" y="3879913"/>
                </a:cubicBezTo>
                <a:cubicBezTo>
                  <a:pt x="5793870" y="3879913"/>
                  <a:pt x="5789486" y="3875592"/>
                  <a:pt x="5789486" y="3870190"/>
                </a:cubicBezTo>
                <a:cubicBezTo>
                  <a:pt x="5789486" y="3864787"/>
                  <a:pt x="5793806" y="3860402"/>
                  <a:pt x="5799205" y="3860402"/>
                </a:cubicBezTo>
                <a:close/>
                <a:moveTo>
                  <a:pt x="5557991" y="3860402"/>
                </a:moveTo>
                <a:cubicBezTo>
                  <a:pt x="5563392" y="3860402"/>
                  <a:pt x="5567774" y="3864851"/>
                  <a:pt x="5567774" y="3870190"/>
                </a:cubicBezTo>
                <a:cubicBezTo>
                  <a:pt x="5567774" y="3875528"/>
                  <a:pt x="5563392" y="3879913"/>
                  <a:pt x="5557991" y="3879913"/>
                </a:cubicBezTo>
                <a:cubicBezTo>
                  <a:pt x="5552592" y="3879913"/>
                  <a:pt x="5548208" y="3875592"/>
                  <a:pt x="5548208" y="3870190"/>
                </a:cubicBezTo>
                <a:cubicBezTo>
                  <a:pt x="5548208" y="3864787"/>
                  <a:pt x="5552592" y="3860402"/>
                  <a:pt x="5557991" y="3860402"/>
                </a:cubicBezTo>
                <a:close/>
                <a:moveTo>
                  <a:pt x="5316710" y="3860402"/>
                </a:moveTo>
                <a:cubicBezTo>
                  <a:pt x="5322044" y="3860402"/>
                  <a:pt x="5326429" y="3864851"/>
                  <a:pt x="5326429" y="3870190"/>
                </a:cubicBezTo>
                <a:cubicBezTo>
                  <a:pt x="5326429" y="3875528"/>
                  <a:pt x="5322105" y="3879913"/>
                  <a:pt x="5316710" y="3879913"/>
                </a:cubicBezTo>
                <a:cubicBezTo>
                  <a:pt x="5311314" y="3879913"/>
                  <a:pt x="5306924" y="3875592"/>
                  <a:pt x="5306924" y="3870190"/>
                </a:cubicBezTo>
                <a:cubicBezTo>
                  <a:pt x="5306924" y="3864787"/>
                  <a:pt x="5311314" y="3860402"/>
                  <a:pt x="5316710" y="3860402"/>
                </a:cubicBezTo>
                <a:close/>
                <a:moveTo>
                  <a:pt x="5075486" y="3860402"/>
                </a:moveTo>
                <a:cubicBezTo>
                  <a:pt x="5080820" y="3860402"/>
                  <a:pt x="5085202" y="3864851"/>
                  <a:pt x="5085202" y="3870190"/>
                </a:cubicBezTo>
                <a:cubicBezTo>
                  <a:pt x="5085202" y="3875528"/>
                  <a:pt x="5080883" y="3879913"/>
                  <a:pt x="5075486" y="3879913"/>
                </a:cubicBezTo>
                <a:cubicBezTo>
                  <a:pt x="5070087" y="3879913"/>
                  <a:pt x="5065705" y="3875592"/>
                  <a:pt x="5065705" y="3870190"/>
                </a:cubicBezTo>
                <a:cubicBezTo>
                  <a:pt x="5065705" y="3864787"/>
                  <a:pt x="5070087" y="3860402"/>
                  <a:pt x="5075486" y="3860402"/>
                </a:cubicBezTo>
                <a:close/>
                <a:moveTo>
                  <a:pt x="4834252" y="3860402"/>
                </a:moveTo>
                <a:cubicBezTo>
                  <a:pt x="4839658" y="3860402"/>
                  <a:pt x="4844040" y="3864851"/>
                  <a:pt x="4844040" y="3870190"/>
                </a:cubicBezTo>
                <a:cubicBezTo>
                  <a:pt x="4844040" y="3875528"/>
                  <a:pt x="4839595" y="3879913"/>
                  <a:pt x="4834252" y="3879913"/>
                </a:cubicBezTo>
                <a:cubicBezTo>
                  <a:pt x="4828915" y="3879913"/>
                  <a:pt x="4824534" y="3875592"/>
                  <a:pt x="4824534" y="3870190"/>
                </a:cubicBezTo>
                <a:cubicBezTo>
                  <a:pt x="4824534" y="3864787"/>
                  <a:pt x="4828853" y="3860402"/>
                  <a:pt x="4834252" y="3860402"/>
                </a:cubicBezTo>
                <a:close/>
                <a:moveTo>
                  <a:pt x="4593019" y="3860402"/>
                </a:moveTo>
                <a:cubicBezTo>
                  <a:pt x="4598416" y="3860402"/>
                  <a:pt x="4602795" y="3864851"/>
                  <a:pt x="4602795" y="3870190"/>
                </a:cubicBezTo>
                <a:cubicBezTo>
                  <a:pt x="4602795" y="3875528"/>
                  <a:pt x="4598353" y="3879913"/>
                  <a:pt x="4593019" y="3879913"/>
                </a:cubicBezTo>
                <a:cubicBezTo>
                  <a:pt x="4587686" y="3879913"/>
                  <a:pt x="4583304" y="3875592"/>
                  <a:pt x="4583304" y="3870190"/>
                </a:cubicBezTo>
                <a:cubicBezTo>
                  <a:pt x="4583304" y="3864787"/>
                  <a:pt x="4587622" y="3860402"/>
                  <a:pt x="4593019" y="3860402"/>
                </a:cubicBezTo>
                <a:close/>
                <a:moveTo>
                  <a:pt x="4351806" y="3860402"/>
                </a:moveTo>
                <a:cubicBezTo>
                  <a:pt x="4357195" y="3860402"/>
                  <a:pt x="4361580" y="3864851"/>
                  <a:pt x="4361580" y="3870190"/>
                </a:cubicBezTo>
                <a:cubicBezTo>
                  <a:pt x="4361580" y="3875528"/>
                  <a:pt x="4357195" y="3879913"/>
                  <a:pt x="4351806" y="3879913"/>
                </a:cubicBezTo>
                <a:cubicBezTo>
                  <a:pt x="4346397" y="3879913"/>
                  <a:pt x="4342006" y="3875592"/>
                  <a:pt x="4342006" y="3870190"/>
                </a:cubicBezTo>
                <a:cubicBezTo>
                  <a:pt x="4342006" y="3864787"/>
                  <a:pt x="4346397" y="3860402"/>
                  <a:pt x="4351806" y="3860402"/>
                </a:cubicBezTo>
                <a:close/>
                <a:moveTo>
                  <a:pt x="4110581" y="3860402"/>
                </a:moveTo>
                <a:cubicBezTo>
                  <a:pt x="4115984" y="3860402"/>
                  <a:pt x="4120362" y="3864851"/>
                  <a:pt x="4120362" y="3870190"/>
                </a:cubicBezTo>
                <a:cubicBezTo>
                  <a:pt x="4120362" y="3875528"/>
                  <a:pt x="4115984" y="3879913"/>
                  <a:pt x="4110581" y="3879913"/>
                </a:cubicBezTo>
                <a:cubicBezTo>
                  <a:pt x="4105180" y="3879913"/>
                  <a:pt x="4100799" y="3875592"/>
                  <a:pt x="4100799" y="3870190"/>
                </a:cubicBezTo>
                <a:cubicBezTo>
                  <a:pt x="4100799" y="3864787"/>
                  <a:pt x="4105180" y="3860402"/>
                  <a:pt x="4110581" y="3860402"/>
                </a:cubicBezTo>
                <a:close/>
                <a:moveTo>
                  <a:pt x="3869431" y="3860402"/>
                </a:moveTo>
                <a:cubicBezTo>
                  <a:pt x="3874765" y="3860402"/>
                  <a:pt x="3879149" y="3864851"/>
                  <a:pt x="3879149" y="3870190"/>
                </a:cubicBezTo>
                <a:cubicBezTo>
                  <a:pt x="3879149" y="3875528"/>
                  <a:pt x="3874828" y="3879913"/>
                  <a:pt x="3869431" y="3879913"/>
                </a:cubicBezTo>
                <a:cubicBezTo>
                  <a:pt x="3864030" y="3879913"/>
                  <a:pt x="3859648" y="3875592"/>
                  <a:pt x="3859648" y="3870190"/>
                </a:cubicBezTo>
                <a:cubicBezTo>
                  <a:pt x="3859648" y="3864787"/>
                  <a:pt x="3864030" y="3860402"/>
                  <a:pt x="3869431" y="3860402"/>
                </a:cubicBezTo>
                <a:close/>
                <a:moveTo>
                  <a:pt x="3628212" y="3860402"/>
                </a:moveTo>
                <a:cubicBezTo>
                  <a:pt x="3633533" y="3860402"/>
                  <a:pt x="3637936" y="3864851"/>
                  <a:pt x="3637936" y="3870190"/>
                </a:cubicBezTo>
                <a:cubicBezTo>
                  <a:pt x="3637936" y="3875528"/>
                  <a:pt x="3633597" y="3879913"/>
                  <a:pt x="3628212" y="3879913"/>
                </a:cubicBezTo>
                <a:cubicBezTo>
                  <a:pt x="3622814" y="3879913"/>
                  <a:pt x="3618430" y="3875592"/>
                  <a:pt x="3618430" y="3870190"/>
                </a:cubicBezTo>
                <a:cubicBezTo>
                  <a:pt x="3618430" y="3864787"/>
                  <a:pt x="3622814" y="3860402"/>
                  <a:pt x="3628212" y="3860402"/>
                </a:cubicBezTo>
                <a:close/>
                <a:moveTo>
                  <a:pt x="3386958" y="3860402"/>
                </a:moveTo>
                <a:cubicBezTo>
                  <a:pt x="3392359" y="3860402"/>
                  <a:pt x="3396744" y="3864851"/>
                  <a:pt x="3396744" y="3870190"/>
                </a:cubicBezTo>
                <a:cubicBezTo>
                  <a:pt x="3396744" y="3875528"/>
                  <a:pt x="3392296" y="3879913"/>
                  <a:pt x="3386958" y="3879913"/>
                </a:cubicBezTo>
                <a:cubicBezTo>
                  <a:pt x="3381621" y="3879913"/>
                  <a:pt x="3377236" y="3875592"/>
                  <a:pt x="3377236" y="3870190"/>
                </a:cubicBezTo>
                <a:cubicBezTo>
                  <a:pt x="3377236" y="3864787"/>
                  <a:pt x="3381557" y="3860402"/>
                  <a:pt x="3386958" y="3860402"/>
                </a:cubicBezTo>
                <a:close/>
                <a:moveTo>
                  <a:pt x="3145751" y="3860402"/>
                </a:moveTo>
                <a:cubicBezTo>
                  <a:pt x="3151150" y="3860402"/>
                  <a:pt x="3155533" y="3864851"/>
                  <a:pt x="3155533" y="3870190"/>
                </a:cubicBezTo>
                <a:cubicBezTo>
                  <a:pt x="3155533" y="3875528"/>
                  <a:pt x="3151087" y="3879913"/>
                  <a:pt x="3145751" y="3879913"/>
                </a:cubicBezTo>
                <a:cubicBezTo>
                  <a:pt x="3140416" y="3879913"/>
                  <a:pt x="3136033" y="3875592"/>
                  <a:pt x="3136033" y="3870190"/>
                </a:cubicBezTo>
                <a:cubicBezTo>
                  <a:pt x="3136033" y="3864787"/>
                  <a:pt x="3140352" y="3860402"/>
                  <a:pt x="3145751" y="3860402"/>
                </a:cubicBezTo>
                <a:close/>
                <a:moveTo>
                  <a:pt x="2904573" y="3860402"/>
                </a:moveTo>
                <a:cubicBezTo>
                  <a:pt x="2909972" y="3860402"/>
                  <a:pt x="2914356" y="3864851"/>
                  <a:pt x="2914356" y="3870190"/>
                </a:cubicBezTo>
                <a:cubicBezTo>
                  <a:pt x="2914356" y="3875528"/>
                  <a:pt x="2909972" y="3879913"/>
                  <a:pt x="2904573" y="3879913"/>
                </a:cubicBezTo>
                <a:cubicBezTo>
                  <a:pt x="2899174" y="3879913"/>
                  <a:pt x="2894791" y="3875592"/>
                  <a:pt x="2894791" y="3870190"/>
                </a:cubicBezTo>
                <a:cubicBezTo>
                  <a:pt x="2894791" y="3864787"/>
                  <a:pt x="2899174" y="3860402"/>
                  <a:pt x="2904573" y="3860402"/>
                </a:cubicBezTo>
                <a:close/>
                <a:moveTo>
                  <a:pt x="2663275" y="3860402"/>
                </a:moveTo>
                <a:cubicBezTo>
                  <a:pt x="2668613" y="3860402"/>
                  <a:pt x="2672998" y="3864851"/>
                  <a:pt x="2672998" y="3870190"/>
                </a:cubicBezTo>
                <a:cubicBezTo>
                  <a:pt x="2672998" y="3875528"/>
                  <a:pt x="2668675" y="3879913"/>
                  <a:pt x="2663275" y="3879913"/>
                </a:cubicBezTo>
                <a:cubicBezTo>
                  <a:pt x="2657876" y="3879913"/>
                  <a:pt x="2653492" y="3875592"/>
                  <a:pt x="2653492" y="3870190"/>
                </a:cubicBezTo>
                <a:cubicBezTo>
                  <a:pt x="2653492" y="3864787"/>
                  <a:pt x="2657876" y="3860402"/>
                  <a:pt x="2663275" y="3860402"/>
                </a:cubicBezTo>
                <a:close/>
                <a:moveTo>
                  <a:pt x="2422037" y="3860402"/>
                </a:moveTo>
                <a:cubicBezTo>
                  <a:pt x="2427372" y="3860402"/>
                  <a:pt x="2431754" y="3864851"/>
                  <a:pt x="2431754" y="3870190"/>
                </a:cubicBezTo>
                <a:cubicBezTo>
                  <a:pt x="2431754" y="3875528"/>
                  <a:pt x="2427435" y="3879913"/>
                  <a:pt x="2422037" y="3879913"/>
                </a:cubicBezTo>
                <a:cubicBezTo>
                  <a:pt x="2416640" y="3879913"/>
                  <a:pt x="2412257" y="3875592"/>
                  <a:pt x="2412257" y="3870190"/>
                </a:cubicBezTo>
                <a:cubicBezTo>
                  <a:pt x="2412257" y="3864787"/>
                  <a:pt x="2416640" y="3860402"/>
                  <a:pt x="2422037" y="3860402"/>
                </a:cubicBezTo>
                <a:close/>
                <a:moveTo>
                  <a:pt x="2180788" y="3860402"/>
                </a:moveTo>
                <a:cubicBezTo>
                  <a:pt x="2186202" y="3860402"/>
                  <a:pt x="2190580" y="3864851"/>
                  <a:pt x="2190580" y="3870190"/>
                </a:cubicBezTo>
                <a:cubicBezTo>
                  <a:pt x="2190580" y="3875528"/>
                  <a:pt x="2186136" y="3879913"/>
                  <a:pt x="2180788" y="3879913"/>
                </a:cubicBezTo>
                <a:cubicBezTo>
                  <a:pt x="2175475" y="3879913"/>
                  <a:pt x="2171085" y="3875592"/>
                  <a:pt x="2171085" y="3870190"/>
                </a:cubicBezTo>
                <a:cubicBezTo>
                  <a:pt x="2171085" y="3864787"/>
                  <a:pt x="2175412" y="3860402"/>
                  <a:pt x="2180788" y="3860402"/>
                </a:cubicBezTo>
                <a:close/>
                <a:moveTo>
                  <a:pt x="1939582" y="3860402"/>
                </a:moveTo>
                <a:cubicBezTo>
                  <a:pt x="1944980" y="3860402"/>
                  <a:pt x="1949366" y="3864851"/>
                  <a:pt x="1949366" y="3870190"/>
                </a:cubicBezTo>
                <a:cubicBezTo>
                  <a:pt x="1949366" y="3875528"/>
                  <a:pt x="1944920" y="3879913"/>
                  <a:pt x="1939582" y="3879913"/>
                </a:cubicBezTo>
                <a:cubicBezTo>
                  <a:pt x="1934245" y="3879913"/>
                  <a:pt x="1929861" y="3875592"/>
                  <a:pt x="1929861" y="3870190"/>
                </a:cubicBezTo>
                <a:cubicBezTo>
                  <a:pt x="1929861" y="3864787"/>
                  <a:pt x="1934184" y="3860402"/>
                  <a:pt x="1939582" y="3860402"/>
                </a:cubicBezTo>
                <a:close/>
                <a:moveTo>
                  <a:pt x="1698332" y="3860402"/>
                </a:moveTo>
                <a:cubicBezTo>
                  <a:pt x="1703734" y="3860402"/>
                  <a:pt x="1708118" y="3864851"/>
                  <a:pt x="1708118" y="3870190"/>
                </a:cubicBezTo>
                <a:cubicBezTo>
                  <a:pt x="1708118" y="3875528"/>
                  <a:pt x="1703734" y="3879913"/>
                  <a:pt x="1698332" y="3879913"/>
                </a:cubicBezTo>
                <a:cubicBezTo>
                  <a:pt x="1692931" y="3879913"/>
                  <a:pt x="1688547" y="3875592"/>
                  <a:pt x="1688547" y="3870190"/>
                </a:cubicBezTo>
                <a:cubicBezTo>
                  <a:pt x="1688547" y="3864787"/>
                  <a:pt x="1692931" y="3860402"/>
                  <a:pt x="1698332" y="3860402"/>
                </a:cubicBezTo>
                <a:close/>
                <a:moveTo>
                  <a:pt x="1457108" y="3860402"/>
                </a:moveTo>
                <a:cubicBezTo>
                  <a:pt x="1462443" y="3860402"/>
                  <a:pt x="1466827" y="3864851"/>
                  <a:pt x="1466827" y="3870190"/>
                </a:cubicBezTo>
                <a:cubicBezTo>
                  <a:pt x="1466827" y="3875528"/>
                  <a:pt x="1462507" y="3879913"/>
                  <a:pt x="1457108" y="3879913"/>
                </a:cubicBezTo>
                <a:cubicBezTo>
                  <a:pt x="1451707" y="3879913"/>
                  <a:pt x="1447323" y="3875592"/>
                  <a:pt x="1447323" y="3870190"/>
                </a:cubicBezTo>
                <a:cubicBezTo>
                  <a:pt x="1447323" y="3864787"/>
                  <a:pt x="1451707" y="3860402"/>
                  <a:pt x="1457108" y="3860402"/>
                </a:cubicBezTo>
                <a:close/>
                <a:moveTo>
                  <a:pt x="1215886" y="3860402"/>
                </a:moveTo>
                <a:cubicBezTo>
                  <a:pt x="1221286" y="3860402"/>
                  <a:pt x="1225670" y="3864851"/>
                  <a:pt x="1225670" y="3870190"/>
                </a:cubicBezTo>
                <a:cubicBezTo>
                  <a:pt x="1225670" y="3875528"/>
                  <a:pt x="1221223" y="3879913"/>
                  <a:pt x="1215886" y="3879913"/>
                </a:cubicBezTo>
                <a:cubicBezTo>
                  <a:pt x="1210550" y="3879913"/>
                  <a:pt x="1206166" y="3875592"/>
                  <a:pt x="1206166" y="3870190"/>
                </a:cubicBezTo>
                <a:cubicBezTo>
                  <a:pt x="1206166" y="3864787"/>
                  <a:pt x="1210486" y="3860402"/>
                  <a:pt x="1215886" y="3860402"/>
                </a:cubicBezTo>
                <a:close/>
                <a:moveTo>
                  <a:pt x="974666" y="3860402"/>
                </a:moveTo>
                <a:cubicBezTo>
                  <a:pt x="980066" y="3860402"/>
                  <a:pt x="984450" y="3864851"/>
                  <a:pt x="984450" y="3870190"/>
                </a:cubicBezTo>
                <a:cubicBezTo>
                  <a:pt x="984450" y="3875528"/>
                  <a:pt x="980003" y="3879913"/>
                  <a:pt x="974666" y="3879913"/>
                </a:cubicBezTo>
                <a:cubicBezTo>
                  <a:pt x="969330" y="3879913"/>
                  <a:pt x="964946" y="3875592"/>
                  <a:pt x="964946" y="3870190"/>
                </a:cubicBezTo>
                <a:cubicBezTo>
                  <a:pt x="964946" y="3864787"/>
                  <a:pt x="969266" y="3860402"/>
                  <a:pt x="974666" y="3860402"/>
                </a:cubicBezTo>
                <a:close/>
                <a:moveTo>
                  <a:pt x="733446" y="3860402"/>
                </a:moveTo>
                <a:cubicBezTo>
                  <a:pt x="738782" y="3860402"/>
                  <a:pt x="743166" y="3864851"/>
                  <a:pt x="743166" y="3870190"/>
                </a:cubicBezTo>
                <a:cubicBezTo>
                  <a:pt x="743166" y="3875528"/>
                  <a:pt x="738846" y="3879913"/>
                  <a:pt x="733446" y="3879913"/>
                </a:cubicBezTo>
                <a:cubicBezTo>
                  <a:pt x="728046" y="3879913"/>
                  <a:pt x="723662" y="3875592"/>
                  <a:pt x="723662" y="3870190"/>
                </a:cubicBezTo>
                <a:cubicBezTo>
                  <a:pt x="723662" y="3864787"/>
                  <a:pt x="728046" y="3860402"/>
                  <a:pt x="733446" y="3860402"/>
                </a:cubicBezTo>
                <a:close/>
                <a:moveTo>
                  <a:pt x="492225" y="3860402"/>
                </a:moveTo>
                <a:cubicBezTo>
                  <a:pt x="497561" y="3860402"/>
                  <a:pt x="501945" y="3864851"/>
                  <a:pt x="501945" y="3870190"/>
                </a:cubicBezTo>
                <a:cubicBezTo>
                  <a:pt x="501945" y="3875528"/>
                  <a:pt x="497625" y="3879913"/>
                  <a:pt x="492225" y="3879913"/>
                </a:cubicBezTo>
                <a:cubicBezTo>
                  <a:pt x="486825" y="3879913"/>
                  <a:pt x="482441" y="3875592"/>
                  <a:pt x="482441" y="3870190"/>
                </a:cubicBezTo>
                <a:cubicBezTo>
                  <a:pt x="482441" y="3864787"/>
                  <a:pt x="486825" y="3860402"/>
                  <a:pt x="492225" y="3860402"/>
                </a:cubicBezTo>
                <a:close/>
                <a:moveTo>
                  <a:pt x="251006" y="3860402"/>
                </a:moveTo>
                <a:cubicBezTo>
                  <a:pt x="256406" y="3860402"/>
                  <a:pt x="260790" y="3864851"/>
                  <a:pt x="260790" y="3870190"/>
                </a:cubicBezTo>
                <a:cubicBezTo>
                  <a:pt x="260790" y="3875528"/>
                  <a:pt x="256343" y="3879913"/>
                  <a:pt x="251006" y="3879913"/>
                </a:cubicBezTo>
                <a:cubicBezTo>
                  <a:pt x="245670" y="3879913"/>
                  <a:pt x="241286" y="3875592"/>
                  <a:pt x="241286" y="3870190"/>
                </a:cubicBezTo>
                <a:cubicBezTo>
                  <a:pt x="241286" y="3864787"/>
                  <a:pt x="245606" y="3860402"/>
                  <a:pt x="251006" y="3860402"/>
                </a:cubicBezTo>
                <a:close/>
                <a:moveTo>
                  <a:pt x="9722" y="3860402"/>
                </a:moveTo>
                <a:cubicBezTo>
                  <a:pt x="15122" y="3860402"/>
                  <a:pt x="19506" y="3864851"/>
                  <a:pt x="19506" y="3870190"/>
                </a:cubicBezTo>
                <a:cubicBezTo>
                  <a:pt x="19506" y="3875528"/>
                  <a:pt x="15059" y="3879913"/>
                  <a:pt x="9722" y="3879913"/>
                </a:cubicBezTo>
                <a:cubicBezTo>
                  <a:pt x="4387" y="3879913"/>
                  <a:pt x="3" y="3875592"/>
                  <a:pt x="3" y="3870190"/>
                </a:cubicBezTo>
                <a:cubicBezTo>
                  <a:pt x="3" y="3864787"/>
                  <a:pt x="4323" y="3860402"/>
                  <a:pt x="9722" y="3860402"/>
                </a:cubicBezTo>
                <a:close/>
                <a:moveTo>
                  <a:pt x="11820259" y="3619151"/>
                </a:moveTo>
                <a:cubicBezTo>
                  <a:pt x="11825659" y="3619151"/>
                  <a:pt x="11830043" y="3623473"/>
                  <a:pt x="11830043" y="3628875"/>
                </a:cubicBezTo>
                <a:cubicBezTo>
                  <a:pt x="11830043" y="3634277"/>
                  <a:pt x="11825596" y="3638662"/>
                  <a:pt x="11820259" y="3638662"/>
                </a:cubicBezTo>
                <a:cubicBezTo>
                  <a:pt x="11814922" y="3638662"/>
                  <a:pt x="11810539" y="3634213"/>
                  <a:pt x="11810539" y="3628875"/>
                </a:cubicBezTo>
                <a:cubicBezTo>
                  <a:pt x="11810539" y="3623536"/>
                  <a:pt x="11814859" y="3619151"/>
                  <a:pt x="11820259" y="3619151"/>
                </a:cubicBezTo>
                <a:close/>
                <a:moveTo>
                  <a:pt x="11579030" y="3619151"/>
                </a:moveTo>
                <a:cubicBezTo>
                  <a:pt x="11584430" y="3619151"/>
                  <a:pt x="11588815" y="3623473"/>
                  <a:pt x="11588815" y="3628875"/>
                </a:cubicBezTo>
                <a:cubicBezTo>
                  <a:pt x="11588815" y="3634277"/>
                  <a:pt x="11584367" y="3638662"/>
                  <a:pt x="11579030" y="3638662"/>
                </a:cubicBezTo>
                <a:cubicBezTo>
                  <a:pt x="11573694" y="3638662"/>
                  <a:pt x="11569310" y="3634213"/>
                  <a:pt x="11569310" y="3628875"/>
                </a:cubicBezTo>
                <a:cubicBezTo>
                  <a:pt x="11569310" y="3623536"/>
                  <a:pt x="11573630" y="3619151"/>
                  <a:pt x="11579030" y="3619151"/>
                </a:cubicBezTo>
                <a:close/>
                <a:moveTo>
                  <a:pt x="11337802" y="3619151"/>
                </a:moveTo>
                <a:cubicBezTo>
                  <a:pt x="11343202" y="3619151"/>
                  <a:pt x="11347587" y="3623473"/>
                  <a:pt x="11347587" y="3628875"/>
                </a:cubicBezTo>
                <a:cubicBezTo>
                  <a:pt x="11347587" y="3634277"/>
                  <a:pt x="11343139" y="3638662"/>
                  <a:pt x="11337802" y="3638662"/>
                </a:cubicBezTo>
                <a:cubicBezTo>
                  <a:pt x="11332466" y="3638662"/>
                  <a:pt x="11328082" y="3634213"/>
                  <a:pt x="11328082" y="3628875"/>
                </a:cubicBezTo>
                <a:cubicBezTo>
                  <a:pt x="11328082" y="3623536"/>
                  <a:pt x="11332402" y="3619151"/>
                  <a:pt x="11337802" y="3619151"/>
                </a:cubicBezTo>
                <a:close/>
                <a:moveTo>
                  <a:pt x="11096574" y="3619151"/>
                </a:moveTo>
                <a:cubicBezTo>
                  <a:pt x="11101910" y="3619151"/>
                  <a:pt x="11106294" y="3623473"/>
                  <a:pt x="11106294" y="3628875"/>
                </a:cubicBezTo>
                <a:cubicBezTo>
                  <a:pt x="11106294" y="3634277"/>
                  <a:pt x="11101974" y="3638662"/>
                  <a:pt x="11096574" y="3638662"/>
                </a:cubicBezTo>
                <a:cubicBezTo>
                  <a:pt x="11091174" y="3638662"/>
                  <a:pt x="11086790" y="3634213"/>
                  <a:pt x="11086790" y="3628875"/>
                </a:cubicBezTo>
                <a:cubicBezTo>
                  <a:pt x="11086790" y="3623536"/>
                  <a:pt x="11091174" y="3619151"/>
                  <a:pt x="11096574" y="3619151"/>
                </a:cubicBezTo>
                <a:close/>
                <a:moveTo>
                  <a:pt x="10855345" y="3619151"/>
                </a:moveTo>
                <a:cubicBezTo>
                  <a:pt x="10860682" y="3619151"/>
                  <a:pt x="10865065" y="3623473"/>
                  <a:pt x="10865065" y="3628875"/>
                </a:cubicBezTo>
                <a:cubicBezTo>
                  <a:pt x="10865065" y="3634277"/>
                  <a:pt x="10860682" y="3638662"/>
                  <a:pt x="10855345" y="3638662"/>
                </a:cubicBezTo>
                <a:cubicBezTo>
                  <a:pt x="10850008" y="3638662"/>
                  <a:pt x="10845625" y="3634213"/>
                  <a:pt x="10845625" y="3628875"/>
                </a:cubicBezTo>
                <a:cubicBezTo>
                  <a:pt x="10845625" y="3623536"/>
                  <a:pt x="10849945" y="3619151"/>
                  <a:pt x="10855345" y="3619151"/>
                </a:cubicBezTo>
                <a:close/>
                <a:moveTo>
                  <a:pt x="10614116" y="3619151"/>
                </a:moveTo>
                <a:cubicBezTo>
                  <a:pt x="10619516" y="3619151"/>
                  <a:pt x="10623901" y="3623473"/>
                  <a:pt x="10623901" y="3628875"/>
                </a:cubicBezTo>
                <a:cubicBezTo>
                  <a:pt x="10623901" y="3634277"/>
                  <a:pt x="10619454" y="3638662"/>
                  <a:pt x="10614116" y="3638662"/>
                </a:cubicBezTo>
                <a:cubicBezTo>
                  <a:pt x="10608780" y="3638662"/>
                  <a:pt x="10604396" y="3634213"/>
                  <a:pt x="10604396" y="3628875"/>
                </a:cubicBezTo>
                <a:cubicBezTo>
                  <a:pt x="10604396" y="3623536"/>
                  <a:pt x="10608716" y="3619151"/>
                  <a:pt x="10614116" y="3619151"/>
                </a:cubicBezTo>
                <a:close/>
                <a:moveTo>
                  <a:pt x="10372888" y="3619151"/>
                </a:moveTo>
                <a:cubicBezTo>
                  <a:pt x="10378288" y="3619151"/>
                  <a:pt x="10382673" y="3623473"/>
                  <a:pt x="10382673" y="3628875"/>
                </a:cubicBezTo>
                <a:cubicBezTo>
                  <a:pt x="10382673" y="3634277"/>
                  <a:pt x="10378225" y="3638662"/>
                  <a:pt x="10372888" y="3638662"/>
                </a:cubicBezTo>
                <a:cubicBezTo>
                  <a:pt x="10367552" y="3638662"/>
                  <a:pt x="10363168" y="3634213"/>
                  <a:pt x="10363168" y="3628875"/>
                </a:cubicBezTo>
                <a:cubicBezTo>
                  <a:pt x="10363168" y="3623536"/>
                  <a:pt x="10367488" y="3619151"/>
                  <a:pt x="10372888" y="3619151"/>
                </a:cubicBezTo>
                <a:close/>
                <a:moveTo>
                  <a:pt x="10131660" y="3619151"/>
                </a:moveTo>
                <a:cubicBezTo>
                  <a:pt x="10137060" y="3619151"/>
                  <a:pt x="10141444" y="3623473"/>
                  <a:pt x="10141444" y="3628875"/>
                </a:cubicBezTo>
                <a:cubicBezTo>
                  <a:pt x="10141444" y="3634277"/>
                  <a:pt x="10136997" y="3638662"/>
                  <a:pt x="10131660" y="3638662"/>
                </a:cubicBezTo>
                <a:cubicBezTo>
                  <a:pt x="10126323" y="3638662"/>
                  <a:pt x="10121940" y="3634213"/>
                  <a:pt x="10121940" y="3628875"/>
                </a:cubicBezTo>
                <a:cubicBezTo>
                  <a:pt x="10121940" y="3623536"/>
                  <a:pt x="10126260" y="3619151"/>
                  <a:pt x="10131660" y="3619151"/>
                </a:cubicBezTo>
                <a:close/>
                <a:moveTo>
                  <a:pt x="9890432" y="3619151"/>
                </a:moveTo>
                <a:cubicBezTo>
                  <a:pt x="9895768" y="3619151"/>
                  <a:pt x="9900152" y="3623473"/>
                  <a:pt x="9900152" y="3628875"/>
                </a:cubicBezTo>
                <a:cubicBezTo>
                  <a:pt x="9900152" y="3634277"/>
                  <a:pt x="9895832" y="3638662"/>
                  <a:pt x="9890432" y="3638662"/>
                </a:cubicBezTo>
                <a:cubicBezTo>
                  <a:pt x="9885031" y="3638662"/>
                  <a:pt x="9880648" y="3634213"/>
                  <a:pt x="9880648" y="3628875"/>
                </a:cubicBezTo>
                <a:cubicBezTo>
                  <a:pt x="9880648" y="3623536"/>
                  <a:pt x="9885031" y="3619151"/>
                  <a:pt x="9890432" y="3619151"/>
                </a:cubicBezTo>
                <a:close/>
                <a:moveTo>
                  <a:pt x="9649203" y="3619151"/>
                </a:moveTo>
                <a:cubicBezTo>
                  <a:pt x="9654540" y="3619151"/>
                  <a:pt x="9658923" y="3623473"/>
                  <a:pt x="9658923" y="3628875"/>
                </a:cubicBezTo>
                <a:cubicBezTo>
                  <a:pt x="9658923" y="3634277"/>
                  <a:pt x="9654540" y="3638662"/>
                  <a:pt x="9649203" y="3638662"/>
                </a:cubicBezTo>
                <a:cubicBezTo>
                  <a:pt x="9643866" y="3638662"/>
                  <a:pt x="9639483" y="3634213"/>
                  <a:pt x="9639483" y="3628875"/>
                </a:cubicBezTo>
                <a:cubicBezTo>
                  <a:pt x="9639483" y="3623536"/>
                  <a:pt x="9643803" y="3619151"/>
                  <a:pt x="9649203" y="3619151"/>
                </a:cubicBezTo>
                <a:close/>
                <a:moveTo>
                  <a:pt x="9417695" y="3619151"/>
                </a:moveTo>
                <a:cubicBezTo>
                  <a:pt x="9423031" y="3619151"/>
                  <a:pt x="9427416" y="3623473"/>
                  <a:pt x="9427416" y="3628875"/>
                </a:cubicBezTo>
                <a:cubicBezTo>
                  <a:pt x="9427416" y="3634277"/>
                  <a:pt x="9423095" y="3638662"/>
                  <a:pt x="9417695" y="3638662"/>
                </a:cubicBezTo>
                <a:cubicBezTo>
                  <a:pt x="9412295" y="3638662"/>
                  <a:pt x="9407911" y="3634213"/>
                  <a:pt x="9407911" y="3628875"/>
                </a:cubicBezTo>
                <a:cubicBezTo>
                  <a:pt x="9407911" y="3623536"/>
                  <a:pt x="9412295" y="3619151"/>
                  <a:pt x="9417695" y="3619151"/>
                </a:cubicBezTo>
                <a:close/>
                <a:moveTo>
                  <a:pt x="9176467" y="3619151"/>
                </a:moveTo>
                <a:cubicBezTo>
                  <a:pt x="9181803" y="3619151"/>
                  <a:pt x="9186187" y="3623473"/>
                  <a:pt x="9186187" y="3628875"/>
                </a:cubicBezTo>
                <a:cubicBezTo>
                  <a:pt x="9186187" y="3634277"/>
                  <a:pt x="9181867" y="3638662"/>
                  <a:pt x="9176467" y="3638662"/>
                </a:cubicBezTo>
                <a:cubicBezTo>
                  <a:pt x="9171066" y="3638662"/>
                  <a:pt x="9166683" y="3634213"/>
                  <a:pt x="9166683" y="3628875"/>
                </a:cubicBezTo>
                <a:cubicBezTo>
                  <a:pt x="9166683" y="3623536"/>
                  <a:pt x="9171066" y="3619151"/>
                  <a:pt x="9176467" y="3619151"/>
                </a:cubicBezTo>
                <a:close/>
                <a:moveTo>
                  <a:pt x="8935237" y="3619151"/>
                </a:moveTo>
                <a:cubicBezTo>
                  <a:pt x="8940574" y="3619151"/>
                  <a:pt x="8944958" y="3623473"/>
                  <a:pt x="8944958" y="3628875"/>
                </a:cubicBezTo>
                <a:cubicBezTo>
                  <a:pt x="8944958" y="3634277"/>
                  <a:pt x="8940638" y="3638662"/>
                  <a:pt x="8935237" y="3638662"/>
                </a:cubicBezTo>
                <a:cubicBezTo>
                  <a:pt x="8929837" y="3638662"/>
                  <a:pt x="8925454" y="3634213"/>
                  <a:pt x="8925454" y="3628875"/>
                </a:cubicBezTo>
                <a:cubicBezTo>
                  <a:pt x="8925454" y="3623536"/>
                  <a:pt x="8929837" y="3619151"/>
                  <a:pt x="8935237" y="3619151"/>
                </a:cubicBezTo>
                <a:close/>
                <a:moveTo>
                  <a:pt x="8694009" y="3619151"/>
                </a:moveTo>
                <a:cubicBezTo>
                  <a:pt x="8699346" y="3619151"/>
                  <a:pt x="8703730" y="3623473"/>
                  <a:pt x="8703730" y="3628875"/>
                </a:cubicBezTo>
                <a:cubicBezTo>
                  <a:pt x="8703730" y="3634277"/>
                  <a:pt x="8699346" y="3638662"/>
                  <a:pt x="8694009" y="3638662"/>
                </a:cubicBezTo>
                <a:cubicBezTo>
                  <a:pt x="8688673" y="3638662"/>
                  <a:pt x="8684289" y="3634213"/>
                  <a:pt x="8684289" y="3628875"/>
                </a:cubicBezTo>
                <a:cubicBezTo>
                  <a:pt x="8684289" y="3623536"/>
                  <a:pt x="8688609" y="3619151"/>
                  <a:pt x="8694009" y="3619151"/>
                </a:cubicBezTo>
                <a:close/>
                <a:moveTo>
                  <a:pt x="8452781" y="3619151"/>
                </a:moveTo>
                <a:cubicBezTo>
                  <a:pt x="8458181" y="3619151"/>
                  <a:pt x="8462566" y="3623473"/>
                  <a:pt x="8462566" y="3628875"/>
                </a:cubicBezTo>
                <a:cubicBezTo>
                  <a:pt x="8462566" y="3634277"/>
                  <a:pt x="8458118" y="3638662"/>
                  <a:pt x="8452781" y="3638662"/>
                </a:cubicBezTo>
                <a:cubicBezTo>
                  <a:pt x="8447445" y="3638662"/>
                  <a:pt x="8443061" y="3634213"/>
                  <a:pt x="8443061" y="3628875"/>
                </a:cubicBezTo>
                <a:cubicBezTo>
                  <a:pt x="8443061" y="3623536"/>
                  <a:pt x="8447381" y="3619151"/>
                  <a:pt x="8452781" y="3619151"/>
                </a:cubicBezTo>
                <a:close/>
                <a:moveTo>
                  <a:pt x="8211553" y="3619151"/>
                </a:moveTo>
                <a:cubicBezTo>
                  <a:pt x="8216889" y="3619151"/>
                  <a:pt x="8221273" y="3623473"/>
                  <a:pt x="8221273" y="3628875"/>
                </a:cubicBezTo>
                <a:cubicBezTo>
                  <a:pt x="8221273" y="3634277"/>
                  <a:pt x="8216953" y="3638662"/>
                  <a:pt x="8211553" y="3638662"/>
                </a:cubicBezTo>
                <a:cubicBezTo>
                  <a:pt x="8206152" y="3638662"/>
                  <a:pt x="8201769" y="3634213"/>
                  <a:pt x="8201769" y="3628875"/>
                </a:cubicBezTo>
                <a:cubicBezTo>
                  <a:pt x="8201769" y="3623536"/>
                  <a:pt x="8206152" y="3619151"/>
                  <a:pt x="8211553" y="3619151"/>
                </a:cubicBezTo>
                <a:close/>
                <a:moveTo>
                  <a:pt x="7970260" y="3619151"/>
                </a:moveTo>
                <a:cubicBezTo>
                  <a:pt x="7975661" y="3619151"/>
                  <a:pt x="7980044" y="3623473"/>
                  <a:pt x="7980044" y="3628875"/>
                </a:cubicBezTo>
                <a:cubicBezTo>
                  <a:pt x="7980044" y="3634277"/>
                  <a:pt x="7975661" y="3638662"/>
                  <a:pt x="7970260" y="3638662"/>
                </a:cubicBezTo>
                <a:cubicBezTo>
                  <a:pt x="7964860" y="3638662"/>
                  <a:pt x="7960477" y="3634213"/>
                  <a:pt x="7960477" y="3628875"/>
                </a:cubicBezTo>
                <a:cubicBezTo>
                  <a:pt x="7960477" y="3623536"/>
                  <a:pt x="7964860" y="3619151"/>
                  <a:pt x="7970260" y="3619151"/>
                </a:cubicBezTo>
                <a:close/>
                <a:moveTo>
                  <a:pt x="7729032" y="3619151"/>
                </a:moveTo>
                <a:cubicBezTo>
                  <a:pt x="7734369" y="3619151"/>
                  <a:pt x="7738753" y="3623473"/>
                  <a:pt x="7738753" y="3628875"/>
                </a:cubicBezTo>
                <a:cubicBezTo>
                  <a:pt x="7738753" y="3634277"/>
                  <a:pt x="7734432" y="3638662"/>
                  <a:pt x="7729032" y="3638662"/>
                </a:cubicBezTo>
                <a:cubicBezTo>
                  <a:pt x="7723632" y="3638662"/>
                  <a:pt x="7719249" y="3634213"/>
                  <a:pt x="7719249" y="3628875"/>
                </a:cubicBezTo>
                <a:cubicBezTo>
                  <a:pt x="7719249" y="3623536"/>
                  <a:pt x="7723632" y="3619151"/>
                  <a:pt x="7729032" y="3619151"/>
                </a:cubicBezTo>
                <a:close/>
                <a:moveTo>
                  <a:pt x="7487803" y="3619151"/>
                </a:moveTo>
                <a:cubicBezTo>
                  <a:pt x="7493139" y="3619151"/>
                  <a:pt x="7497524" y="3623473"/>
                  <a:pt x="7497524" y="3628875"/>
                </a:cubicBezTo>
                <a:cubicBezTo>
                  <a:pt x="7497524" y="3634277"/>
                  <a:pt x="7493203" y="3638662"/>
                  <a:pt x="7487803" y="3638662"/>
                </a:cubicBezTo>
                <a:cubicBezTo>
                  <a:pt x="7482403" y="3638662"/>
                  <a:pt x="7478019" y="3634213"/>
                  <a:pt x="7478019" y="3628875"/>
                </a:cubicBezTo>
                <a:cubicBezTo>
                  <a:pt x="7478019" y="3623536"/>
                  <a:pt x="7482403" y="3619151"/>
                  <a:pt x="7487803" y="3619151"/>
                </a:cubicBezTo>
                <a:close/>
                <a:moveTo>
                  <a:pt x="7246575" y="3619151"/>
                </a:moveTo>
                <a:cubicBezTo>
                  <a:pt x="7251975" y="3619151"/>
                  <a:pt x="7256359" y="3623473"/>
                  <a:pt x="7256359" y="3628875"/>
                </a:cubicBezTo>
                <a:cubicBezTo>
                  <a:pt x="7256359" y="3634277"/>
                  <a:pt x="7251912" y="3638662"/>
                  <a:pt x="7246575" y="3638662"/>
                </a:cubicBezTo>
                <a:cubicBezTo>
                  <a:pt x="7241238" y="3638662"/>
                  <a:pt x="7236855" y="3634213"/>
                  <a:pt x="7236855" y="3628875"/>
                </a:cubicBezTo>
                <a:cubicBezTo>
                  <a:pt x="7236855" y="3623536"/>
                  <a:pt x="7241175" y="3619151"/>
                  <a:pt x="7246575" y="3619151"/>
                </a:cubicBezTo>
                <a:close/>
                <a:moveTo>
                  <a:pt x="7005346" y="3619151"/>
                </a:moveTo>
                <a:cubicBezTo>
                  <a:pt x="7010746" y="3619151"/>
                  <a:pt x="7015130" y="3623473"/>
                  <a:pt x="7015130" y="3628875"/>
                </a:cubicBezTo>
                <a:cubicBezTo>
                  <a:pt x="7015130" y="3634277"/>
                  <a:pt x="7010683" y="3638662"/>
                  <a:pt x="7005346" y="3638662"/>
                </a:cubicBezTo>
                <a:cubicBezTo>
                  <a:pt x="7000009" y="3638662"/>
                  <a:pt x="6995626" y="3634213"/>
                  <a:pt x="6995626" y="3628875"/>
                </a:cubicBezTo>
                <a:cubicBezTo>
                  <a:pt x="6995626" y="3623536"/>
                  <a:pt x="6999946" y="3619151"/>
                  <a:pt x="7005346" y="3619151"/>
                </a:cubicBezTo>
                <a:close/>
                <a:moveTo>
                  <a:pt x="6764118" y="3619151"/>
                </a:moveTo>
                <a:cubicBezTo>
                  <a:pt x="6769518" y="3619151"/>
                  <a:pt x="6773902" y="3623473"/>
                  <a:pt x="6773902" y="3628875"/>
                </a:cubicBezTo>
                <a:cubicBezTo>
                  <a:pt x="6773902" y="3634277"/>
                  <a:pt x="6769518" y="3638662"/>
                  <a:pt x="6764118" y="3638662"/>
                </a:cubicBezTo>
                <a:cubicBezTo>
                  <a:pt x="6758718" y="3638662"/>
                  <a:pt x="6754335" y="3634213"/>
                  <a:pt x="6754335" y="3628875"/>
                </a:cubicBezTo>
                <a:cubicBezTo>
                  <a:pt x="6754335" y="3623536"/>
                  <a:pt x="6758718" y="3619151"/>
                  <a:pt x="6764118" y="3619151"/>
                </a:cubicBezTo>
                <a:close/>
                <a:moveTo>
                  <a:pt x="6522889" y="3619151"/>
                </a:moveTo>
                <a:cubicBezTo>
                  <a:pt x="6528225" y="3619151"/>
                  <a:pt x="6532610" y="3623473"/>
                  <a:pt x="6532610" y="3628875"/>
                </a:cubicBezTo>
                <a:cubicBezTo>
                  <a:pt x="6532610" y="3634277"/>
                  <a:pt x="6528289" y="3638662"/>
                  <a:pt x="6522889" y="3638662"/>
                </a:cubicBezTo>
                <a:cubicBezTo>
                  <a:pt x="6517489" y="3638662"/>
                  <a:pt x="6513105" y="3634213"/>
                  <a:pt x="6513105" y="3628875"/>
                </a:cubicBezTo>
                <a:cubicBezTo>
                  <a:pt x="6513105" y="3623536"/>
                  <a:pt x="6517489" y="3619151"/>
                  <a:pt x="6522889" y="3619151"/>
                </a:cubicBezTo>
                <a:close/>
                <a:moveTo>
                  <a:pt x="6281661" y="3619151"/>
                </a:moveTo>
                <a:cubicBezTo>
                  <a:pt x="6286997" y="3619151"/>
                  <a:pt x="6291381" y="3623473"/>
                  <a:pt x="6291381" y="3628875"/>
                </a:cubicBezTo>
                <a:cubicBezTo>
                  <a:pt x="6291381" y="3634277"/>
                  <a:pt x="6287061" y="3638662"/>
                  <a:pt x="6281661" y="3638662"/>
                </a:cubicBezTo>
                <a:cubicBezTo>
                  <a:pt x="6276261" y="3638662"/>
                  <a:pt x="6271877" y="3634213"/>
                  <a:pt x="6271877" y="3628875"/>
                </a:cubicBezTo>
                <a:cubicBezTo>
                  <a:pt x="6271877" y="3623536"/>
                  <a:pt x="6276261" y="3619151"/>
                  <a:pt x="6281661" y="3619151"/>
                </a:cubicBezTo>
                <a:close/>
                <a:moveTo>
                  <a:pt x="6040432" y="3619151"/>
                </a:moveTo>
                <a:cubicBezTo>
                  <a:pt x="6045832" y="3619151"/>
                  <a:pt x="6050216" y="3623473"/>
                  <a:pt x="6050216" y="3628875"/>
                </a:cubicBezTo>
                <a:cubicBezTo>
                  <a:pt x="6050216" y="3634277"/>
                  <a:pt x="6045769" y="3638662"/>
                  <a:pt x="6040432" y="3638662"/>
                </a:cubicBezTo>
                <a:cubicBezTo>
                  <a:pt x="6035095" y="3638662"/>
                  <a:pt x="6030712" y="3634213"/>
                  <a:pt x="6030712" y="3628875"/>
                </a:cubicBezTo>
                <a:cubicBezTo>
                  <a:pt x="6030712" y="3623536"/>
                  <a:pt x="6035032" y="3619151"/>
                  <a:pt x="6040432" y="3619151"/>
                </a:cubicBezTo>
                <a:close/>
                <a:moveTo>
                  <a:pt x="5799205" y="3619151"/>
                </a:moveTo>
                <a:cubicBezTo>
                  <a:pt x="5804606" y="3619151"/>
                  <a:pt x="5808989" y="3623473"/>
                  <a:pt x="5808989" y="3628875"/>
                </a:cubicBezTo>
                <a:cubicBezTo>
                  <a:pt x="5808989" y="3634277"/>
                  <a:pt x="5804542" y="3638662"/>
                  <a:pt x="5799205" y="3638662"/>
                </a:cubicBezTo>
                <a:cubicBezTo>
                  <a:pt x="5793870" y="3638662"/>
                  <a:pt x="5789486" y="3634213"/>
                  <a:pt x="5789486" y="3628875"/>
                </a:cubicBezTo>
                <a:cubicBezTo>
                  <a:pt x="5789486" y="3623536"/>
                  <a:pt x="5793806" y="3619151"/>
                  <a:pt x="5799205" y="3619151"/>
                </a:cubicBezTo>
                <a:close/>
                <a:moveTo>
                  <a:pt x="5557991" y="3619151"/>
                </a:moveTo>
                <a:cubicBezTo>
                  <a:pt x="5563392" y="3619151"/>
                  <a:pt x="5567774" y="3623473"/>
                  <a:pt x="5567774" y="3628875"/>
                </a:cubicBezTo>
                <a:cubicBezTo>
                  <a:pt x="5567774" y="3634277"/>
                  <a:pt x="5563392" y="3638662"/>
                  <a:pt x="5557991" y="3638662"/>
                </a:cubicBezTo>
                <a:cubicBezTo>
                  <a:pt x="5552592" y="3638662"/>
                  <a:pt x="5548208" y="3634213"/>
                  <a:pt x="5548208" y="3628875"/>
                </a:cubicBezTo>
                <a:cubicBezTo>
                  <a:pt x="5548208" y="3623536"/>
                  <a:pt x="5552592" y="3619151"/>
                  <a:pt x="5557991" y="3619151"/>
                </a:cubicBezTo>
                <a:close/>
                <a:moveTo>
                  <a:pt x="5316710" y="3619151"/>
                </a:moveTo>
                <a:cubicBezTo>
                  <a:pt x="5322044" y="3619151"/>
                  <a:pt x="5326429" y="3623473"/>
                  <a:pt x="5326429" y="3628875"/>
                </a:cubicBezTo>
                <a:cubicBezTo>
                  <a:pt x="5326429" y="3634277"/>
                  <a:pt x="5322105" y="3638662"/>
                  <a:pt x="5316710" y="3638662"/>
                </a:cubicBezTo>
                <a:cubicBezTo>
                  <a:pt x="5311314" y="3638662"/>
                  <a:pt x="5306924" y="3634213"/>
                  <a:pt x="5306924" y="3628875"/>
                </a:cubicBezTo>
                <a:cubicBezTo>
                  <a:pt x="5306924" y="3623536"/>
                  <a:pt x="5311314" y="3619151"/>
                  <a:pt x="5316710" y="3619151"/>
                </a:cubicBezTo>
                <a:close/>
                <a:moveTo>
                  <a:pt x="5075486" y="3619151"/>
                </a:moveTo>
                <a:cubicBezTo>
                  <a:pt x="5080820" y="3619151"/>
                  <a:pt x="5085202" y="3623473"/>
                  <a:pt x="5085202" y="3628875"/>
                </a:cubicBezTo>
                <a:cubicBezTo>
                  <a:pt x="5085202" y="3634277"/>
                  <a:pt x="5080883" y="3638662"/>
                  <a:pt x="5075486" y="3638662"/>
                </a:cubicBezTo>
                <a:cubicBezTo>
                  <a:pt x="5070087" y="3638662"/>
                  <a:pt x="5065705" y="3634213"/>
                  <a:pt x="5065705" y="3628875"/>
                </a:cubicBezTo>
                <a:cubicBezTo>
                  <a:pt x="5065705" y="3623536"/>
                  <a:pt x="5070087" y="3619151"/>
                  <a:pt x="5075486" y="3619151"/>
                </a:cubicBezTo>
                <a:close/>
                <a:moveTo>
                  <a:pt x="4834252" y="3619151"/>
                </a:moveTo>
                <a:cubicBezTo>
                  <a:pt x="4839658" y="3619151"/>
                  <a:pt x="4844040" y="3623473"/>
                  <a:pt x="4844040" y="3628875"/>
                </a:cubicBezTo>
                <a:cubicBezTo>
                  <a:pt x="4844040" y="3634277"/>
                  <a:pt x="4839595" y="3638662"/>
                  <a:pt x="4834252" y="3638662"/>
                </a:cubicBezTo>
                <a:cubicBezTo>
                  <a:pt x="4828915" y="3638662"/>
                  <a:pt x="4824534" y="3634213"/>
                  <a:pt x="4824534" y="3628875"/>
                </a:cubicBezTo>
                <a:cubicBezTo>
                  <a:pt x="4824534" y="3623536"/>
                  <a:pt x="4828853" y="3619151"/>
                  <a:pt x="4834252" y="3619151"/>
                </a:cubicBezTo>
                <a:close/>
                <a:moveTo>
                  <a:pt x="4593019" y="3619151"/>
                </a:moveTo>
                <a:cubicBezTo>
                  <a:pt x="4598416" y="3619151"/>
                  <a:pt x="4602795" y="3623473"/>
                  <a:pt x="4602795" y="3628875"/>
                </a:cubicBezTo>
                <a:cubicBezTo>
                  <a:pt x="4602795" y="3634277"/>
                  <a:pt x="4598353" y="3638662"/>
                  <a:pt x="4593019" y="3638662"/>
                </a:cubicBezTo>
                <a:cubicBezTo>
                  <a:pt x="4587686" y="3638662"/>
                  <a:pt x="4583304" y="3634213"/>
                  <a:pt x="4583304" y="3628875"/>
                </a:cubicBezTo>
                <a:cubicBezTo>
                  <a:pt x="4583304" y="3623536"/>
                  <a:pt x="4587622" y="3619151"/>
                  <a:pt x="4593019" y="3619151"/>
                </a:cubicBezTo>
                <a:close/>
                <a:moveTo>
                  <a:pt x="4351806" y="3619151"/>
                </a:moveTo>
                <a:cubicBezTo>
                  <a:pt x="4357195" y="3619151"/>
                  <a:pt x="4361580" y="3623473"/>
                  <a:pt x="4361580" y="3628875"/>
                </a:cubicBezTo>
                <a:cubicBezTo>
                  <a:pt x="4361580" y="3634277"/>
                  <a:pt x="4357195" y="3638662"/>
                  <a:pt x="4351806" y="3638662"/>
                </a:cubicBezTo>
                <a:cubicBezTo>
                  <a:pt x="4346397" y="3638662"/>
                  <a:pt x="4342006" y="3634213"/>
                  <a:pt x="4342006" y="3628875"/>
                </a:cubicBezTo>
                <a:cubicBezTo>
                  <a:pt x="4342006" y="3623536"/>
                  <a:pt x="4346397" y="3619151"/>
                  <a:pt x="4351806" y="3619151"/>
                </a:cubicBezTo>
                <a:close/>
                <a:moveTo>
                  <a:pt x="4110581" y="3619151"/>
                </a:moveTo>
                <a:cubicBezTo>
                  <a:pt x="4115984" y="3619151"/>
                  <a:pt x="4120362" y="3623473"/>
                  <a:pt x="4120362" y="3628875"/>
                </a:cubicBezTo>
                <a:cubicBezTo>
                  <a:pt x="4120362" y="3634277"/>
                  <a:pt x="4115984" y="3638662"/>
                  <a:pt x="4110581" y="3638662"/>
                </a:cubicBezTo>
                <a:cubicBezTo>
                  <a:pt x="4105180" y="3638662"/>
                  <a:pt x="4100799" y="3634213"/>
                  <a:pt x="4100799" y="3628875"/>
                </a:cubicBezTo>
                <a:cubicBezTo>
                  <a:pt x="4100799" y="3623536"/>
                  <a:pt x="4105180" y="3619151"/>
                  <a:pt x="4110581" y="3619151"/>
                </a:cubicBezTo>
                <a:close/>
                <a:moveTo>
                  <a:pt x="3869431" y="3619151"/>
                </a:moveTo>
                <a:cubicBezTo>
                  <a:pt x="3874765" y="3619151"/>
                  <a:pt x="3879149" y="3623473"/>
                  <a:pt x="3879149" y="3628875"/>
                </a:cubicBezTo>
                <a:cubicBezTo>
                  <a:pt x="3879149" y="3634277"/>
                  <a:pt x="3874828" y="3638662"/>
                  <a:pt x="3869431" y="3638662"/>
                </a:cubicBezTo>
                <a:cubicBezTo>
                  <a:pt x="3864030" y="3638662"/>
                  <a:pt x="3859648" y="3634213"/>
                  <a:pt x="3859648" y="3628875"/>
                </a:cubicBezTo>
                <a:cubicBezTo>
                  <a:pt x="3859648" y="3623536"/>
                  <a:pt x="3864030" y="3619151"/>
                  <a:pt x="3869431" y="3619151"/>
                </a:cubicBezTo>
                <a:close/>
                <a:moveTo>
                  <a:pt x="3628212" y="3619151"/>
                </a:moveTo>
                <a:cubicBezTo>
                  <a:pt x="3633533" y="3619151"/>
                  <a:pt x="3637936" y="3623473"/>
                  <a:pt x="3637936" y="3628875"/>
                </a:cubicBezTo>
                <a:cubicBezTo>
                  <a:pt x="3637936" y="3634277"/>
                  <a:pt x="3633597" y="3638662"/>
                  <a:pt x="3628212" y="3638662"/>
                </a:cubicBezTo>
                <a:cubicBezTo>
                  <a:pt x="3622814" y="3638662"/>
                  <a:pt x="3618430" y="3634213"/>
                  <a:pt x="3618430" y="3628875"/>
                </a:cubicBezTo>
                <a:cubicBezTo>
                  <a:pt x="3618430" y="3623536"/>
                  <a:pt x="3622814" y="3619151"/>
                  <a:pt x="3628212" y="3619151"/>
                </a:cubicBezTo>
                <a:close/>
                <a:moveTo>
                  <a:pt x="3386958" y="3619151"/>
                </a:moveTo>
                <a:cubicBezTo>
                  <a:pt x="3392359" y="3619151"/>
                  <a:pt x="3396744" y="3623473"/>
                  <a:pt x="3396744" y="3628875"/>
                </a:cubicBezTo>
                <a:cubicBezTo>
                  <a:pt x="3396744" y="3634277"/>
                  <a:pt x="3392296" y="3638662"/>
                  <a:pt x="3386958" y="3638662"/>
                </a:cubicBezTo>
                <a:cubicBezTo>
                  <a:pt x="3381621" y="3638662"/>
                  <a:pt x="3377236" y="3634213"/>
                  <a:pt x="3377236" y="3628875"/>
                </a:cubicBezTo>
                <a:cubicBezTo>
                  <a:pt x="3377236" y="3623536"/>
                  <a:pt x="3381557" y="3619151"/>
                  <a:pt x="3386958" y="3619151"/>
                </a:cubicBezTo>
                <a:close/>
                <a:moveTo>
                  <a:pt x="3145751" y="3619151"/>
                </a:moveTo>
                <a:cubicBezTo>
                  <a:pt x="3151150" y="3619151"/>
                  <a:pt x="3155533" y="3623473"/>
                  <a:pt x="3155533" y="3628875"/>
                </a:cubicBezTo>
                <a:cubicBezTo>
                  <a:pt x="3155533" y="3634277"/>
                  <a:pt x="3151087" y="3638662"/>
                  <a:pt x="3145751" y="3638662"/>
                </a:cubicBezTo>
                <a:cubicBezTo>
                  <a:pt x="3140416" y="3638662"/>
                  <a:pt x="3136032" y="3634213"/>
                  <a:pt x="3136032" y="3628875"/>
                </a:cubicBezTo>
                <a:cubicBezTo>
                  <a:pt x="3136032" y="3623536"/>
                  <a:pt x="3140351" y="3619151"/>
                  <a:pt x="3145751" y="3619151"/>
                </a:cubicBezTo>
                <a:close/>
                <a:moveTo>
                  <a:pt x="2904573" y="3619151"/>
                </a:moveTo>
                <a:cubicBezTo>
                  <a:pt x="2909972" y="3619151"/>
                  <a:pt x="2914355" y="3623473"/>
                  <a:pt x="2914355" y="3628875"/>
                </a:cubicBezTo>
                <a:cubicBezTo>
                  <a:pt x="2914355" y="3634277"/>
                  <a:pt x="2909972" y="3638662"/>
                  <a:pt x="2904573" y="3638662"/>
                </a:cubicBezTo>
                <a:cubicBezTo>
                  <a:pt x="2899174" y="3638662"/>
                  <a:pt x="2894791" y="3634213"/>
                  <a:pt x="2894791" y="3628875"/>
                </a:cubicBezTo>
                <a:cubicBezTo>
                  <a:pt x="2894791" y="3623536"/>
                  <a:pt x="2899174" y="3619151"/>
                  <a:pt x="2904573" y="3619151"/>
                </a:cubicBezTo>
                <a:close/>
                <a:moveTo>
                  <a:pt x="2663275" y="3619151"/>
                </a:moveTo>
                <a:cubicBezTo>
                  <a:pt x="2668613" y="3619151"/>
                  <a:pt x="2672998" y="3623473"/>
                  <a:pt x="2672998" y="3628875"/>
                </a:cubicBezTo>
                <a:cubicBezTo>
                  <a:pt x="2672998" y="3634277"/>
                  <a:pt x="2668675" y="3638662"/>
                  <a:pt x="2663275" y="3638662"/>
                </a:cubicBezTo>
                <a:cubicBezTo>
                  <a:pt x="2657876" y="3638662"/>
                  <a:pt x="2653492" y="3634213"/>
                  <a:pt x="2653492" y="3628875"/>
                </a:cubicBezTo>
                <a:cubicBezTo>
                  <a:pt x="2653492" y="3623536"/>
                  <a:pt x="2657876" y="3619151"/>
                  <a:pt x="2663275" y="3619151"/>
                </a:cubicBezTo>
                <a:close/>
                <a:moveTo>
                  <a:pt x="2422037" y="3619151"/>
                </a:moveTo>
                <a:cubicBezTo>
                  <a:pt x="2427372" y="3619151"/>
                  <a:pt x="2431754" y="3623473"/>
                  <a:pt x="2431754" y="3628875"/>
                </a:cubicBezTo>
                <a:cubicBezTo>
                  <a:pt x="2431754" y="3634277"/>
                  <a:pt x="2427435" y="3638662"/>
                  <a:pt x="2422037" y="3638662"/>
                </a:cubicBezTo>
                <a:cubicBezTo>
                  <a:pt x="2416639" y="3638662"/>
                  <a:pt x="2412257" y="3634213"/>
                  <a:pt x="2412257" y="3628875"/>
                </a:cubicBezTo>
                <a:cubicBezTo>
                  <a:pt x="2412257" y="3623536"/>
                  <a:pt x="2416639" y="3619151"/>
                  <a:pt x="2422037" y="3619151"/>
                </a:cubicBezTo>
                <a:close/>
                <a:moveTo>
                  <a:pt x="2180788" y="3619151"/>
                </a:moveTo>
                <a:cubicBezTo>
                  <a:pt x="2186189" y="3619151"/>
                  <a:pt x="2190580" y="3623473"/>
                  <a:pt x="2190580" y="3628875"/>
                </a:cubicBezTo>
                <a:cubicBezTo>
                  <a:pt x="2190580" y="3634277"/>
                  <a:pt x="2186136" y="3638662"/>
                  <a:pt x="2180788" y="3638662"/>
                </a:cubicBezTo>
                <a:cubicBezTo>
                  <a:pt x="2175475" y="3638662"/>
                  <a:pt x="2171085" y="3634213"/>
                  <a:pt x="2171085" y="3628875"/>
                </a:cubicBezTo>
                <a:cubicBezTo>
                  <a:pt x="2171085" y="3623536"/>
                  <a:pt x="2175412" y="3619151"/>
                  <a:pt x="2180788" y="3619151"/>
                </a:cubicBezTo>
                <a:close/>
                <a:moveTo>
                  <a:pt x="1939582" y="3619151"/>
                </a:moveTo>
                <a:cubicBezTo>
                  <a:pt x="1944980" y="3619151"/>
                  <a:pt x="1949365" y="3623473"/>
                  <a:pt x="1949365" y="3628875"/>
                </a:cubicBezTo>
                <a:cubicBezTo>
                  <a:pt x="1949365" y="3634277"/>
                  <a:pt x="1944920" y="3638662"/>
                  <a:pt x="1939582" y="3638662"/>
                </a:cubicBezTo>
                <a:cubicBezTo>
                  <a:pt x="1934245" y="3638662"/>
                  <a:pt x="1929861" y="3634213"/>
                  <a:pt x="1929861" y="3628875"/>
                </a:cubicBezTo>
                <a:cubicBezTo>
                  <a:pt x="1929861" y="3623536"/>
                  <a:pt x="1934181" y="3619151"/>
                  <a:pt x="1939582" y="3619151"/>
                </a:cubicBezTo>
                <a:close/>
                <a:moveTo>
                  <a:pt x="1698332" y="3619151"/>
                </a:moveTo>
                <a:cubicBezTo>
                  <a:pt x="1703733" y="3619151"/>
                  <a:pt x="1708118" y="3623473"/>
                  <a:pt x="1708118" y="3628875"/>
                </a:cubicBezTo>
                <a:cubicBezTo>
                  <a:pt x="1708118" y="3634277"/>
                  <a:pt x="1703733" y="3638662"/>
                  <a:pt x="1698332" y="3638662"/>
                </a:cubicBezTo>
                <a:cubicBezTo>
                  <a:pt x="1692931" y="3638662"/>
                  <a:pt x="1688547" y="3634213"/>
                  <a:pt x="1688547" y="3628875"/>
                </a:cubicBezTo>
                <a:cubicBezTo>
                  <a:pt x="1688547" y="3623536"/>
                  <a:pt x="1692931" y="3619151"/>
                  <a:pt x="1698332" y="3619151"/>
                </a:cubicBezTo>
                <a:close/>
                <a:moveTo>
                  <a:pt x="1457108" y="3619151"/>
                </a:moveTo>
                <a:cubicBezTo>
                  <a:pt x="1462443" y="3619151"/>
                  <a:pt x="1466827" y="3623473"/>
                  <a:pt x="1466827" y="3628875"/>
                </a:cubicBezTo>
                <a:cubicBezTo>
                  <a:pt x="1466827" y="3634277"/>
                  <a:pt x="1462507" y="3638662"/>
                  <a:pt x="1457108" y="3638662"/>
                </a:cubicBezTo>
                <a:cubicBezTo>
                  <a:pt x="1451707" y="3638662"/>
                  <a:pt x="1447323" y="3634213"/>
                  <a:pt x="1447323" y="3628875"/>
                </a:cubicBezTo>
                <a:cubicBezTo>
                  <a:pt x="1447323" y="3623536"/>
                  <a:pt x="1451707" y="3619151"/>
                  <a:pt x="1457108" y="3619151"/>
                </a:cubicBezTo>
                <a:close/>
                <a:moveTo>
                  <a:pt x="1215886" y="3619151"/>
                </a:moveTo>
                <a:cubicBezTo>
                  <a:pt x="1221286" y="3619151"/>
                  <a:pt x="1225670" y="3623473"/>
                  <a:pt x="1225670" y="3628875"/>
                </a:cubicBezTo>
                <a:cubicBezTo>
                  <a:pt x="1225670" y="3634277"/>
                  <a:pt x="1221223" y="3638662"/>
                  <a:pt x="1215886" y="3638662"/>
                </a:cubicBezTo>
                <a:cubicBezTo>
                  <a:pt x="1210550" y="3638662"/>
                  <a:pt x="1206166" y="3634213"/>
                  <a:pt x="1206166" y="3628875"/>
                </a:cubicBezTo>
                <a:cubicBezTo>
                  <a:pt x="1206166" y="3623536"/>
                  <a:pt x="1210486" y="3619151"/>
                  <a:pt x="1215886" y="3619151"/>
                </a:cubicBezTo>
                <a:close/>
                <a:moveTo>
                  <a:pt x="974666" y="3619151"/>
                </a:moveTo>
                <a:cubicBezTo>
                  <a:pt x="980066" y="3619151"/>
                  <a:pt x="984450" y="3623473"/>
                  <a:pt x="984450" y="3628875"/>
                </a:cubicBezTo>
                <a:cubicBezTo>
                  <a:pt x="984450" y="3634277"/>
                  <a:pt x="980003" y="3638662"/>
                  <a:pt x="974666" y="3638662"/>
                </a:cubicBezTo>
                <a:cubicBezTo>
                  <a:pt x="969330" y="3638662"/>
                  <a:pt x="964946" y="3634213"/>
                  <a:pt x="964946" y="3628875"/>
                </a:cubicBezTo>
                <a:cubicBezTo>
                  <a:pt x="964946" y="3623536"/>
                  <a:pt x="969266" y="3619151"/>
                  <a:pt x="974666" y="3619151"/>
                </a:cubicBezTo>
                <a:close/>
                <a:moveTo>
                  <a:pt x="733446" y="3619151"/>
                </a:moveTo>
                <a:cubicBezTo>
                  <a:pt x="738782" y="3619151"/>
                  <a:pt x="743166" y="3623473"/>
                  <a:pt x="743166" y="3628875"/>
                </a:cubicBezTo>
                <a:cubicBezTo>
                  <a:pt x="743166" y="3634277"/>
                  <a:pt x="738846" y="3638662"/>
                  <a:pt x="733446" y="3638662"/>
                </a:cubicBezTo>
                <a:cubicBezTo>
                  <a:pt x="728046" y="3638662"/>
                  <a:pt x="723662" y="3634213"/>
                  <a:pt x="723662" y="3628875"/>
                </a:cubicBezTo>
                <a:cubicBezTo>
                  <a:pt x="723662" y="3623536"/>
                  <a:pt x="728046" y="3619151"/>
                  <a:pt x="733446" y="3619151"/>
                </a:cubicBezTo>
                <a:close/>
                <a:moveTo>
                  <a:pt x="492225" y="3619151"/>
                </a:moveTo>
                <a:cubicBezTo>
                  <a:pt x="497561" y="3619151"/>
                  <a:pt x="501945" y="3623473"/>
                  <a:pt x="501945" y="3628875"/>
                </a:cubicBezTo>
                <a:cubicBezTo>
                  <a:pt x="501945" y="3634277"/>
                  <a:pt x="497625" y="3638662"/>
                  <a:pt x="492225" y="3638662"/>
                </a:cubicBezTo>
                <a:cubicBezTo>
                  <a:pt x="486825" y="3638662"/>
                  <a:pt x="482441" y="3634213"/>
                  <a:pt x="482441" y="3628875"/>
                </a:cubicBezTo>
                <a:cubicBezTo>
                  <a:pt x="482441" y="3623536"/>
                  <a:pt x="486825" y="3619151"/>
                  <a:pt x="492225" y="3619151"/>
                </a:cubicBezTo>
                <a:close/>
                <a:moveTo>
                  <a:pt x="251005" y="3619151"/>
                </a:moveTo>
                <a:cubicBezTo>
                  <a:pt x="256406" y="3619151"/>
                  <a:pt x="260789" y="3623473"/>
                  <a:pt x="260789" y="3628875"/>
                </a:cubicBezTo>
                <a:cubicBezTo>
                  <a:pt x="260789" y="3634277"/>
                  <a:pt x="256342" y="3638662"/>
                  <a:pt x="251005" y="3638662"/>
                </a:cubicBezTo>
                <a:cubicBezTo>
                  <a:pt x="245670" y="3638662"/>
                  <a:pt x="241286" y="3634213"/>
                  <a:pt x="241286" y="3628875"/>
                </a:cubicBezTo>
                <a:cubicBezTo>
                  <a:pt x="241286" y="3623536"/>
                  <a:pt x="245606" y="3619151"/>
                  <a:pt x="251005" y="3619151"/>
                </a:cubicBezTo>
                <a:close/>
                <a:moveTo>
                  <a:pt x="9722" y="3619151"/>
                </a:moveTo>
                <a:cubicBezTo>
                  <a:pt x="15122" y="3619151"/>
                  <a:pt x="19506" y="3623473"/>
                  <a:pt x="19506" y="3628875"/>
                </a:cubicBezTo>
                <a:cubicBezTo>
                  <a:pt x="19506" y="3634277"/>
                  <a:pt x="15059" y="3638662"/>
                  <a:pt x="9722" y="3638662"/>
                </a:cubicBezTo>
                <a:cubicBezTo>
                  <a:pt x="4386" y="3638662"/>
                  <a:pt x="2" y="3634213"/>
                  <a:pt x="2" y="3628875"/>
                </a:cubicBezTo>
                <a:cubicBezTo>
                  <a:pt x="2" y="3623536"/>
                  <a:pt x="4322" y="3619151"/>
                  <a:pt x="9722" y="3619151"/>
                </a:cubicBezTo>
                <a:close/>
                <a:moveTo>
                  <a:pt x="11820259" y="3377836"/>
                </a:moveTo>
                <a:cubicBezTo>
                  <a:pt x="11825659" y="3377836"/>
                  <a:pt x="11830043" y="3382285"/>
                  <a:pt x="11830043" y="3387624"/>
                </a:cubicBezTo>
                <a:cubicBezTo>
                  <a:pt x="11830043" y="3392962"/>
                  <a:pt x="11825596" y="3397347"/>
                  <a:pt x="11820259" y="3397347"/>
                </a:cubicBezTo>
                <a:cubicBezTo>
                  <a:pt x="11814922" y="3397347"/>
                  <a:pt x="11810539" y="3393026"/>
                  <a:pt x="11810539" y="3387624"/>
                </a:cubicBezTo>
                <a:cubicBezTo>
                  <a:pt x="11810539" y="3382221"/>
                  <a:pt x="11814859" y="3377836"/>
                  <a:pt x="11820259" y="3377836"/>
                </a:cubicBezTo>
                <a:close/>
                <a:moveTo>
                  <a:pt x="11579030" y="3377836"/>
                </a:moveTo>
                <a:cubicBezTo>
                  <a:pt x="11584430" y="3377836"/>
                  <a:pt x="11588815" y="3382285"/>
                  <a:pt x="11588815" y="3387624"/>
                </a:cubicBezTo>
                <a:cubicBezTo>
                  <a:pt x="11588815" y="3392962"/>
                  <a:pt x="11584367" y="3397347"/>
                  <a:pt x="11579030" y="3397347"/>
                </a:cubicBezTo>
                <a:cubicBezTo>
                  <a:pt x="11573694" y="3397347"/>
                  <a:pt x="11569310" y="3393026"/>
                  <a:pt x="11569310" y="3387624"/>
                </a:cubicBezTo>
                <a:cubicBezTo>
                  <a:pt x="11569310" y="3382221"/>
                  <a:pt x="11573630" y="3377836"/>
                  <a:pt x="11579030" y="3377836"/>
                </a:cubicBezTo>
                <a:close/>
                <a:moveTo>
                  <a:pt x="11337802" y="3377836"/>
                </a:moveTo>
                <a:cubicBezTo>
                  <a:pt x="11343202" y="3377836"/>
                  <a:pt x="11347587" y="3382285"/>
                  <a:pt x="11347587" y="3387624"/>
                </a:cubicBezTo>
                <a:cubicBezTo>
                  <a:pt x="11347587" y="3392962"/>
                  <a:pt x="11343139" y="3397347"/>
                  <a:pt x="11337802" y="3397347"/>
                </a:cubicBezTo>
                <a:cubicBezTo>
                  <a:pt x="11332466" y="3397347"/>
                  <a:pt x="11328082" y="3393026"/>
                  <a:pt x="11328082" y="3387624"/>
                </a:cubicBezTo>
                <a:cubicBezTo>
                  <a:pt x="11328082" y="3382221"/>
                  <a:pt x="11332402" y="3377836"/>
                  <a:pt x="11337802" y="3377836"/>
                </a:cubicBezTo>
                <a:close/>
                <a:moveTo>
                  <a:pt x="11096574" y="3377836"/>
                </a:moveTo>
                <a:cubicBezTo>
                  <a:pt x="11101910" y="3377836"/>
                  <a:pt x="11106294" y="3382285"/>
                  <a:pt x="11106294" y="3387624"/>
                </a:cubicBezTo>
                <a:cubicBezTo>
                  <a:pt x="11106294" y="3392962"/>
                  <a:pt x="11101974" y="3397347"/>
                  <a:pt x="11096574" y="3397347"/>
                </a:cubicBezTo>
                <a:cubicBezTo>
                  <a:pt x="11091174" y="3397347"/>
                  <a:pt x="11086790" y="3393026"/>
                  <a:pt x="11086790" y="3387624"/>
                </a:cubicBezTo>
                <a:cubicBezTo>
                  <a:pt x="11086790" y="3382221"/>
                  <a:pt x="11091174" y="3377836"/>
                  <a:pt x="11096574" y="3377836"/>
                </a:cubicBezTo>
                <a:close/>
                <a:moveTo>
                  <a:pt x="10855345" y="3377836"/>
                </a:moveTo>
                <a:cubicBezTo>
                  <a:pt x="10860682" y="3377836"/>
                  <a:pt x="10865065" y="3382285"/>
                  <a:pt x="10865065" y="3387624"/>
                </a:cubicBezTo>
                <a:cubicBezTo>
                  <a:pt x="10865065" y="3392962"/>
                  <a:pt x="10860682" y="3397347"/>
                  <a:pt x="10855345" y="3397347"/>
                </a:cubicBezTo>
                <a:cubicBezTo>
                  <a:pt x="10850008" y="3397347"/>
                  <a:pt x="10845625" y="3393026"/>
                  <a:pt x="10845625" y="3387624"/>
                </a:cubicBezTo>
                <a:cubicBezTo>
                  <a:pt x="10845625" y="3382221"/>
                  <a:pt x="10849945" y="3377836"/>
                  <a:pt x="10855345" y="3377836"/>
                </a:cubicBezTo>
                <a:close/>
                <a:moveTo>
                  <a:pt x="10614116" y="3377836"/>
                </a:moveTo>
                <a:cubicBezTo>
                  <a:pt x="10619516" y="3377836"/>
                  <a:pt x="10623901" y="3382285"/>
                  <a:pt x="10623901" y="3387624"/>
                </a:cubicBezTo>
                <a:cubicBezTo>
                  <a:pt x="10623901" y="3392962"/>
                  <a:pt x="10619454" y="3397347"/>
                  <a:pt x="10614116" y="3397347"/>
                </a:cubicBezTo>
                <a:cubicBezTo>
                  <a:pt x="10608780" y="3397347"/>
                  <a:pt x="10604396" y="3393026"/>
                  <a:pt x="10604396" y="3387624"/>
                </a:cubicBezTo>
                <a:cubicBezTo>
                  <a:pt x="10604396" y="3382221"/>
                  <a:pt x="10608716" y="3377836"/>
                  <a:pt x="10614116" y="3377836"/>
                </a:cubicBezTo>
                <a:close/>
                <a:moveTo>
                  <a:pt x="10372888" y="3377836"/>
                </a:moveTo>
                <a:cubicBezTo>
                  <a:pt x="10378288" y="3377836"/>
                  <a:pt x="10382673" y="3382285"/>
                  <a:pt x="10382673" y="3387624"/>
                </a:cubicBezTo>
                <a:cubicBezTo>
                  <a:pt x="10382673" y="3392962"/>
                  <a:pt x="10378225" y="3397347"/>
                  <a:pt x="10372888" y="3397347"/>
                </a:cubicBezTo>
                <a:cubicBezTo>
                  <a:pt x="10367552" y="3397347"/>
                  <a:pt x="10363168" y="3393026"/>
                  <a:pt x="10363168" y="3387624"/>
                </a:cubicBezTo>
                <a:cubicBezTo>
                  <a:pt x="10363168" y="3382221"/>
                  <a:pt x="10367488" y="3377836"/>
                  <a:pt x="10372888" y="3377836"/>
                </a:cubicBezTo>
                <a:close/>
                <a:moveTo>
                  <a:pt x="10131660" y="3377836"/>
                </a:moveTo>
                <a:cubicBezTo>
                  <a:pt x="10137060" y="3377836"/>
                  <a:pt x="10141444" y="3382285"/>
                  <a:pt x="10141444" y="3387624"/>
                </a:cubicBezTo>
                <a:cubicBezTo>
                  <a:pt x="10141444" y="3392962"/>
                  <a:pt x="10136997" y="3397347"/>
                  <a:pt x="10131660" y="3397347"/>
                </a:cubicBezTo>
                <a:cubicBezTo>
                  <a:pt x="10126323" y="3397347"/>
                  <a:pt x="10121940" y="3393026"/>
                  <a:pt x="10121940" y="3387624"/>
                </a:cubicBezTo>
                <a:cubicBezTo>
                  <a:pt x="10121940" y="3382221"/>
                  <a:pt x="10126260" y="3377836"/>
                  <a:pt x="10131660" y="3377836"/>
                </a:cubicBezTo>
                <a:close/>
                <a:moveTo>
                  <a:pt x="9890432" y="3377836"/>
                </a:moveTo>
                <a:cubicBezTo>
                  <a:pt x="9895768" y="3377836"/>
                  <a:pt x="9900152" y="3382285"/>
                  <a:pt x="9900152" y="3387624"/>
                </a:cubicBezTo>
                <a:cubicBezTo>
                  <a:pt x="9900152" y="3392962"/>
                  <a:pt x="9895832" y="3397347"/>
                  <a:pt x="9890432" y="3397347"/>
                </a:cubicBezTo>
                <a:cubicBezTo>
                  <a:pt x="9885031" y="3397347"/>
                  <a:pt x="9880648" y="3393026"/>
                  <a:pt x="9880648" y="3387624"/>
                </a:cubicBezTo>
                <a:cubicBezTo>
                  <a:pt x="9880648" y="3382221"/>
                  <a:pt x="9885031" y="3377836"/>
                  <a:pt x="9890432" y="3377836"/>
                </a:cubicBezTo>
                <a:close/>
                <a:moveTo>
                  <a:pt x="9649203" y="3377836"/>
                </a:moveTo>
                <a:cubicBezTo>
                  <a:pt x="9654540" y="3377836"/>
                  <a:pt x="9658923" y="3382285"/>
                  <a:pt x="9658923" y="3387624"/>
                </a:cubicBezTo>
                <a:cubicBezTo>
                  <a:pt x="9658923" y="3392963"/>
                  <a:pt x="9654540" y="3397347"/>
                  <a:pt x="9649203" y="3397347"/>
                </a:cubicBezTo>
                <a:cubicBezTo>
                  <a:pt x="9643866" y="3397347"/>
                  <a:pt x="9639483" y="3393026"/>
                  <a:pt x="9639483" y="3387624"/>
                </a:cubicBezTo>
                <a:cubicBezTo>
                  <a:pt x="9639483" y="3382221"/>
                  <a:pt x="9643803" y="3377836"/>
                  <a:pt x="9649203" y="3377836"/>
                </a:cubicBezTo>
                <a:close/>
                <a:moveTo>
                  <a:pt x="9417695" y="3377836"/>
                </a:moveTo>
                <a:cubicBezTo>
                  <a:pt x="9423031" y="3377836"/>
                  <a:pt x="9427416" y="3382285"/>
                  <a:pt x="9427416" y="3387624"/>
                </a:cubicBezTo>
                <a:cubicBezTo>
                  <a:pt x="9427416" y="3392962"/>
                  <a:pt x="9423095" y="3397347"/>
                  <a:pt x="9417695" y="3397347"/>
                </a:cubicBezTo>
                <a:cubicBezTo>
                  <a:pt x="9412295" y="3397347"/>
                  <a:pt x="9407911" y="3393026"/>
                  <a:pt x="9407911" y="3387624"/>
                </a:cubicBezTo>
                <a:cubicBezTo>
                  <a:pt x="9407911" y="3382221"/>
                  <a:pt x="9412295" y="3377836"/>
                  <a:pt x="9417695" y="3377836"/>
                </a:cubicBezTo>
                <a:close/>
                <a:moveTo>
                  <a:pt x="9176467" y="3377836"/>
                </a:moveTo>
                <a:cubicBezTo>
                  <a:pt x="9181803" y="3377836"/>
                  <a:pt x="9186187" y="3382285"/>
                  <a:pt x="9186187" y="3387624"/>
                </a:cubicBezTo>
                <a:cubicBezTo>
                  <a:pt x="9186187" y="3392962"/>
                  <a:pt x="9181867" y="3397347"/>
                  <a:pt x="9176467" y="3397347"/>
                </a:cubicBezTo>
                <a:cubicBezTo>
                  <a:pt x="9171066" y="3397347"/>
                  <a:pt x="9166683" y="3393026"/>
                  <a:pt x="9166683" y="3387624"/>
                </a:cubicBezTo>
                <a:cubicBezTo>
                  <a:pt x="9166683" y="3382221"/>
                  <a:pt x="9171066" y="3377836"/>
                  <a:pt x="9176467" y="3377836"/>
                </a:cubicBezTo>
                <a:close/>
                <a:moveTo>
                  <a:pt x="8935237" y="3377836"/>
                </a:moveTo>
                <a:cubicBezTo>
                  <a:pt x="8940574" y="3377836"/>
                  <a:pt x="8944958" y="3382285"/>
                  <a:pt x="8944958" y="3387624"/>
                </a:cubicBezTo>
                <a:cubicBezTo>
                  <a:pt x="8944958" y="3392962"/>
                  <a:pt x="8940638" y="3397347"/>
                  <a:pt x="8935237" y="3397347"/>
                </a:cubicBezTo>
                <a:cubicBezTo>
                  <a:pt x="8929837" y="3397347"/>
                  <a:pt x="8925454" y="3393026"/>
                  <a:pt x="8925454" y="3387624"/>
                </a:cubicBezTo>
                <a:cubicBezTo>
                  <a:pt x="8925454" y="3382221"/>
                  <a:pt x="8929837" y="3377836"/>
                  <a:pt x="8935237" y="3377836"/>
                </a:cubicBezTo>
                <a:close/>
                <a:moveTo>
                  <a:pt x="8694009" y="3377836"/>
                </a:moveTo>
                <a:cubicBezTo>
                  <a:pt x="8699346" y="3377836"/>
                  <a:pt x="8703730" y="3382285"/>
                  <a:pt x="8703730" y="3387624"/>
                </a:cubicBezTo>
                <a:cubicBezTo>
                  <a:pt x="8703730" y="3392962"/>
                  <a:pt x="8699346" y="3397347"/>
                  <a:pt x="8694009" y="3397347"/>
                </a:cubicBezTo>
                <a:cubicBezTo>
                  <a:pt x="8688673" y="3397347"/>
                  <a:pt x="8684289" y="3393026"/>
                  <a:pt x="8684289" y="3387624"/>
                </a:cubicBezTo>
                <a:cubicBezTo>
                  <a:pt x="8684289" y="3382221"/>
                  <a:pt x="8688609" y="3377836"/>
                  <a:pt x="8694009" y="3377836"/>
                </a:cubicBezTo>
                <a:close/>
                <a:moveTo>
                  <a:pt x="8452781" y="3377836"/>
                </a:moveTo>
                <a:cubicBezTo>
                  <a:pt x="8458181" y="3377836"/>
                  <a:pt x="8462566" y="3382285"/>
                  <a:pt x="8462566" y="3387624"/>
                </a:cubicBezTo>
                <a:cubicBezTo>
                  <a:pt x="8462566" y="3392962"/>
                  <a:pt x="8458118" y="3397347"/>
                  <a:pt x="8452781" y="3397347"/>
                </a:cubicBezTo>
                <a:cubicBezTo>
                  <a:pt x="8447445" y="3397347"/>
                  <a:pt x="8443061" y="3393026"/>
                  <a:pt x="8443061" y="3387624"/>
                </a:cubicBezTo>
                <a:cubicBezTo>
                  <a:pt x="8443061" y="3382221"/>
                  <a:pt x="8447381" y="3377836"/>
                  <a:pt x="8452781" y="3377836"/>
                </a:cubicBezTo>
                <a:close/>
                <a:moveTo>
                  <a:pt x="8211553" y="3377836"/>
                </a:moveTo>
                <a:cubicBezTo>
                  <a:pt x="8216889" y="3377836"/>
                  <a:pt x="8221273" y="3382285"/>
                  <a:pt x="8221273" y="3387624"/>
                </a:cubicBezTo>
                <a:cubicBezTo>
                  <a:pt x="8221273" y="3392962"/>
                  <a:pt x="8216953" y="3397347"/>
                  <a:pt x="8211553" y="3397347"/>
                </a:cubicBezTo>
                <a:cubicBezTo>
                  <a:pt x="8206152" y="3397347"/>
                  <a:pt x="8201769" y="3393026"/>
                  <a:pt x="8201769" y="3387624"/>
                </a:cubicBezTo>
                <a:cubicBezTo>
                  <a:pt x="8201769" y="3382221"/>
                  <a:pt x="8206152" y="3377836"/>
                  <a:pt x="8211553" y="3377836"/>
                </a:cubicBezTo>
                <a:close/>
                <a:moveTo>
                  <a:pt x="7970260" y="3377836"/>
                </a:moveTo>
                <a:cubicBezTo>
                  <a:pt x="7975661" y="3377836"/>
                  <a:pt x="7980044" y="3382285"/>
                  <a:pt x="7980044" y="3387624"/>
                </a:cubicBezTo>
                <a:cubicBezTo>
                  <a:pt x="7980044" y="3392962"/>
                  <a:pt x="7975661" y="3397347"/>
                  <a:pt x="7970260" y="3397347"/>
                </a:cubicBezTo>
                <a:cubicBezTo>
                  <a:pt x="7964860" y="3397347"/>
                  <a:pt x="7960477" y="3393026"/>
                  <a:pt x="7960477" y="3387624"/>
                </a:cubicBezTo>
                <a:cubicBezTo>
                  <a:pt x="7960477" y="3382221"/>
                  <a:pt x="7964860" y="3377836"/>
                  <a:pt x="7970260" y="3377836"/>
                </a:cubicBezTo>
                <a:close/>
                <a:moveTo>
                  <a:pt x="7729032" y="3377836"/>
                </a:moveTo>
                <a:cubicBezTo>
                  <a:pt x="7734369" y="3377836"/>
                  <a:pt x="7738753" y="3382285"/>
                  <a:pt x="7738753" y="3387624"/>
                </a:cubicBezTo>
                <a:cubicBezTo>
                  <a:pt x="7738753" y="3392962"/>
                  <a:pt x="7734432" y="3397347"/>
                  <a:pt x="7729032" y="3397347"/>
                </a:cubicBezTo>
                <a:cubicBezTo>
                  <a:pt x="7723632" y="3397347"/>
                  <a:pt x="7719249" y="3393026"/>
                  <a:pt x="7719249" y="3387624"/>
                </a:cubicBezTo>
                <a:cubicBezTo>
                  <a:pt x="7719249" y="3382221"/>
                  <a:pt x="7723632" y="3377836"/>
                  <a:pt x="7729032" y="3377836"/>
                </a:cubicBezTo>
                <a:close/>
                <a:moveTo>
                  <a:pt x="7487803" y="3377836"/>
                </a:moveTo>
                <a:cubicBezTo>
                  <a:pt x="7493139" y="3377836"/>
                  <a:pt x="7497524" y="3382285"/>
                  <a:pt x="7497524" y="3387624"/>
                </a:cubicBezTo>
                <a:cubicBezTo>
                  <a:pt x="7497524" y="3392962"/>
                  <a:pt x="7493203" y="3397347"/>
                  <a:pt x="7487803" y="3397347"/>
                </a:cubicBezTo>
                <a:cubicBezTo>
                  <a:pt x="7482403" y="3397347"/>
                  <a:pt x="7478019" y="3393026"/>
                  <a:pt x="7478019" y="3387624"/>
                </a:cubicBezTo>
                <a:cubicBezTo>
                  <a:pt x="7478019" y="3382221"/>
                  <a:pt x="7482403" y="3377836"/>
                  <a:pt x="7487803" y="3377836"/>
                </a:cubicBezTo>
                <a:close/>
                <a:moveTo>
                  <a:pt x="7246575" y="3377836"/>
                </a:moveTo>
                <a:cubicBezTo>
                  <a:pt x="7251975" y="3377836"/>
                  <a:pt x="7256359" y="3382285"/>
                  <a:pt x="7256359" y="3387624"/>
                </a:cubicBezTo>
                <a:cubicBezTo>
                  <a:pt x="7256359" y="3392962"/>
                  <a:pt x="7251912" y="3397347"/>
                  <a:pt x="7246575" y="3397347"/>
                </a:cubicBezTo>
                <a:cubicBezTo>
                  <a:pt x="7241238" y="3397347"/>
                  <a:pt x="7236855" y="3393026"/>
                  <a:pt x="7236855" y="3387624"/>
                </a:cubicBezTo>
                <a:cubicBezTo>
                  <a:pt x="7236855" y="3382221"/>
                  <a:pt x="7241175" y="3377836"/>
                  <a:pt x="7246575" y="3377836"/>
                </a:cubicBezTo>
                <a:close/>
                <a:moveTo>
                  <a:pt x="7005346" y="3377836"/>
                </a:moveTo>
                <a:cubicBezTo>
                  <a:pt x="7010746" y="3377836"/>
                  <a:pt x="7015130" y="3382285"/>
                  <a:pt x="7015130" y="3387624"/>
                </a:cubicBezTo>
                <a:cubicBezTo>
                  <a:pt x="7015130" y="3392962"/>
                  <a:pt x="7010683" y="3397347"/>
                  <a:pt x="7005346" y="3397347"/>
                </a:cubicBezTo>
                <a:cubicBezTo>
                  <a:pt x="7000009" y="3397347"/>
                  <a:pt x="6995626" y="3393026"/>
                  <a:pt x="6995626" y="3387624"/>
                </a:cubicBezTo>
                <a:cubicBezTo>
                  <a:pt x="6995626" y="3382221"/>
                  <a:pt x="6999946" y="3377836"/>
                  <a:pt x="7005346" y="3377836"/>
                </a:cubicBezTo>
                <a:close/>
                <a:moveTo>
                  <a:pt x="6764118" y="3377836"/>
                </a:moveTo>
                <a:cubicBezTo>
                  <a:pt x="6769518" y="3377836"/>
                  <a:pt x="6773902" y="3382285"/>
                  <a:pt x="6773902" y="3387624"/>
                </a:cubicBezTo>
                <a:cubicBezTo>
                  <a:pt x="6773902" y="3392962"/>
                  <a:pt x="6769518" y="3397347"/>
                  <a:pt x="6764118" y="3397347"/>
                </a:cubicBezTo>
                <a:cubicBezTo>
                  <a:pt x="6758718" y="3397347"/>
                  <a:pt x="6754335" y="3393026"/>
                  <a:pt x="6754335" y="3387624"/>
                </a:cubicBezTo>
                <a:cubicBezTo>
                  <a:pt x="6754335" y="3382221"/>
                  <a:pt x="6758718" y="3377836"/>
                  <a:pt x="6764118" y="3377836"/>
                </a:cubicBezTo>
                <a:close/>
                <a:moveTo>
                  <a:pt x="6522889" y="3377836"/>
                </a:moveTo>
                <a:cubicBezTo>
                  <a:pt x="6528225" y="3377836"/>
                  <a:pt x="6532610" y="3382285"/>
                  <a:pt x="6532610" y="3387624"/>
                </a:cubicBezTo>
                <a:cubicBezTo>
                  <a:pt x="6532610" y="3392962"/>
                  <a:pt x="6528289" y="3397347"/>
                  <a:pt x="6522889" y="3397347"/>
                </a:cubicBezTo>
                <a:cubicBezTo>
                  <a:pt x="6517489" y="3397347"/>
                  <a:pt x="6513105" y="3393026"/>
                  <a:pt x="6513105" y="3387624"/>
                </a:cubicBezTo>
                <a:cubicBezTo>
                  <a:pt x="6513105" y="3382221"/>
                  <a:pt x="6517489" y="3377836"/>
                  <a:pt x="6522889" y="3377836"/>
                </a:cubicBezTo>
                <a:close/>
                <a:moveTo>
                  <a:pt x="6281661" y="3377836"/>
                </a:moveTo>
                <a:cubicBezTo>
                  <a:pt x="6286997" y="3377836"/>
                  <a:pt x="6291381" y="3382285"/>
                  <a:pt x="6291381" y="3387624"/>
                </a:cubicBezTo>
                <a:cubicBezTo>
                  <a:pt x="6291381" y="3392962"/>
                  <a:pt x="6287061" y="3397347"/>
                  <a:pt x="6281661" y="3397347"/>
                </a:cubicBezTo>
                <a:cubicBezTo>
                  <a:pt x="6276261" y="3397347"/>
                  <a:pt x="6271877" y="3393026"/>
                  <a:pt x="6271877" y="3387624"/>
                </a:cubicBezTo>
                <a:cubicBezTo>
                  <a:pt x="6271877" y="3382221"/>
                  <a:pt x="6276261" y="3377836"/>
                  <a:pt x="6281661" y="3377836"/>
                </a:cubicBezTo>
                <a:close/>
                <a:moveTo>
                  <a:pt x="6040432" y="3377836"/>
                </a:moveTo>
                <a:cubicBezTo>
                  <a:pt x="6045832" y="3377836"/>
                  <a:pt x="6050216" y="3382285"/>
                  <a:pt x="6050216" y="3387624"/>
                </a:cubicBezTo>
                <a:cubicBezTo>
                  <a:pt x="6050216" y="3392962"/>
                  <a:pt x="6045769" y="3397347"/>
                  <a:pt x="6040432" y="3397347"/>
                </a:cubicBezTo>
                <a:cubicBezTo>
                  <a:pt x="6035095" y="3397347"/>
                  <a:pt x="6030712" y="3393026"/>
                  <a:pt x="6030712" y="3387624"/>
                </a:cubicBezTo>
                <a:cubicBezTo>
                  <a:pt x="6030712" y="3382221"/>
                  <a:pt x="6035032" y="3377836"/>
                  <a:pt x="6040432" y="3377836"/>
                </a:cubicBezTo>
                <a:close/>
                <a:moveTo>
                  <a:pt x="5799205" y="3377836"/>
                </a:moveTo>
                <a:cubicBezTo>
                  <a:pt x="5804606" y="3377836"/>
                  <a:pt x="5808989" y="3382285"/>
                  <a:pt x="5808989" y="3387624"/>
                </a:cubicBezTo>
                <a:cubicBezTo>
                  <a:pt x="5808989" y="3392962"/>
                  <a:pt x="5804542" y="3397347"/>
                  <a:pt x="5799205" y="3397347"/>
                </a:cubicBezTo>
                <a:cubicBezTo>
                  <a:pt x="5793870" y="3397347"/>
                  <a:pt x="5789486" y="3393026"/>
                  <a:pt x="5789486" y="3387624"/>
                </a:cubicBezTo>
                <a:cubicBezTo>
                  <a:pt x="5789486" y="3382221"/>
                  <a:pt x="5793806" y="3377836"/>
                  <a:pt x="5799205" y="3377836"/>
                </a:cubicBezTo>
                <a:close/>
                <a:moveTo>
                  <a:pt x="5557991" y="3377836"/>
                </a:moveTo>
                <a:cubicBezTo>
                  <a:pt x="5563392" y="3377836"/>
                  <a:pt x="5567774" y="3382285"/>
                  <a:pt x="5567774" y="3387624"/>
                </a:cubicBezTo>
                <a:cubicBezTo>
                  <a:pt x="5567774" y="3392962"/>
                  <a:pt x="5563392" y="3397347"/>
                  <a:pt x="5557991" y="3397347"/>
                </a:cubicBezTo>
                <a:cubicBezTo>
                  <a:pt x="5552592" y="3397347"/>
                  <a:pt x="5548208" y="3393026"/>
                  <a:pt x="5548208" y="3387624"/>
                </a:cubicBezTo>
                <a:cubicBezTo>
                  <a:pt x="5548208" y="3382221"/>
                  <a:pt x="5552592" y="3377836"/>
                  <a:pt x="5557991" y="3377836"/>
                </a:cubicBezTo>
                <a:close/>
                <a:moveTo>
                  <a:pt x="5316710" y="3377836"/>
                </a:moveTo>
                <a:cubicBezTo>
                  <a:pt x="5322044" y="3377836"/>
                  <a:pt x="5326429" y="3382285"/>
                  <a:pt x="5326429" y="3387624"/>
                </a:cubicBezTo>
                <a:cubicBezTo>
                  <a:pt x="5326429" y="3392962"/>
                  <a:pt x="5322105" y="3397347"/>
                  <a:pt x="5316710" y="3397347"/>
                </a:cubicBezTo>
                <a:cubicBezTo>
                  <a:pt x="5311314" y="3397347"/>
                  <a:pt x="5306924" y="3393026"/>
                  <a:pt x="5306924" y="3387624"/>
                </a:cubicBezTo>
                <a:cubicBezTo>
                  <a:pt x="5306924" y="3382221"/>
                  <a:pt x="5311314" y="3377836"/>
                  <a:pt x="5316710" y="3377836"/>
                </a:cubicBezTo>
                <a:close/>
                <a:moveTo>
                  <a:pt x="5075486" y="3377836"/>
                </a:moveTo>
                <a:cubicBezTo>
                  <a:pt x="5080820" y="3377836"/>
                  <a:pt x="5085202" y="3382285"/>
                  <a:pt x="5085202" y="3387624"/>
                </a:cubicBezTo>
                <a:cubicBezTo>
                  <a:pt x="5085202" y="3392962"/>
                  <a:pt x="5080883" y="3397347"/>
                  <a:pt x="5075486" y="3397347"/>
                </a:cubicBezTo>
                <a:cubicBezTo>
                  <a:pt x="5070087" y="3397347"/>
                  <a:pt x="5065705" y="3393026"/>
                  <a:pt x="5065705" y="3387624"/>
                </a:cubicBezTo>
                <a:cubicBezTo>
                  <a:pt x="5065705" y="3382221"/>
                  <a:pt x="5070087" y="3377836"/>
                  <a:pt x="5075486" y="3377836"/>
                </a:cubicBezTo>
                <a:close/>
                <a:moveTo>
                  <a:pt x="4834252" y="3377836"/>
                </a:moveTo>
                <a:cubicBezTo>
                  <a:pt x="4839658" y="3377836"/>
                  <a:pt x="4844040" y="3382285"/>
                  <a:pt x="4844040" y="3387624"/>
                </a:cubicBezTo>
                <a:cubicBezTo>
                  <a:pt x="4844040" y="3392962"/>
                  <a:pt x="4839595" y="3397347"/>
                  <a:pt x="4834252" y="3397347"/>
                </a:cubicBezTo>
                <a:cubicBezTo>
                  <a:pt x="4828915" y="3397347"/>
                  <a:pt x="4824534" y="3393026"/>
                  <a:pt x="4824534" y="3387624"/>
                </a:cubicBezTo>
                <a:cubicBezTo>
                  <a:pt x="4824534" y="3382221"/>
                  <a:pt x="4828853" y="3377836"/>
                  <a:pt x="4834252" y="3377836"/>
                </a:cubicBezTo>
                <a:close/>
                <a:moveTo>
                  <a:pt x="4593019" y="3377836"/>
                </a:moveTo>
                <a:cubicBezTo>
                  <a:pt x="4598416" y="3377836"/>
                  <a:pt x="4602795" y="3382285"/>
                  <a:pt x="4602795" y="3387624"/>
                </a:cubicBezTo>
                <a:cubicBezTo>
                  <a:pt x="4602795" y="3392962"/>
                  <a:pt x="4598353" y="3397347"/>
                  <a:pt x="4593019" y="3397347"/>
                </a:cubicBezTo>
                <a:cubicBezTo>
                  <a:pt x="4587686" y="3397347"/>
                  <a:pt x="4583304" y="3393026"/>
                  <a:pt x="4583304" y="3387624"/>
                </a:cubicBezTo>
                <a:cubicBezTo>
                  <a:pt x="4583304" y="3382221"/>
                  <a:pt x="4587622" y="3377836"/>
                  <a:pt x="4593019" y="3377836"/>
                </a:cubicBezTo>
                <a:close/>
                <a:moveTo>
                  <a:pt x="4351806" y="3377836"/>
                </a:moveTo>
                <a:cubicBezTo>
                  <a:pt x="4357195" y="3377836"/>
                  <a:pt x="4361580" y="3382285"/>
                  <a:pt x="4361580" y="3387624"/>
                </a:cubicBezTo>
                <a:cubicBezTo>
                  <a:pt x="4361580" y="3392962"/>
                  <a:pt x="4357195" y="3397347"/>
                  <a:pt x="4351806" y="3397347"/>
                </a:cubicBezTo>
                <a:cubicBezTo>
                  <a:pt x="4346397" y="3397347"/>
                  <a:pt x="4342006" y="3393026"/>
                  <a:pt x="4342006" y="3387624"/>
                </a:cubicBezTo>
                <a:cubicBezTo>
                  <a:pt x="4342006" y="3382221"/>
                  <a:pt x="4346397" y="3377836"/>
                  <a:pt x="4351806" y="3377836"/>
                </a:cubicBezTo>
                <a:close/>
                <a:moveTo>
                  <a:pt x="4110581" y="3377836"/>
                </a:moveTo>
                <a:cubicBezTo>
                  <a:pt x="4115984" y="3377836"/>
                  <a:pt x="4120362" y="3382285"/>
                  <a:pt x="4120362" y="3387624"/>
                </a:cubicBezTo>
                <a:cubicBezTo>
                  <a:pt x="4120362" y="3392962"/>
                  <a:pt x="4115984" y="3397347"/>
                  <a:pt x="4110581" y="3397347"/>
                </a:cubicBezTo>
                <a:cubicBezTo>
                  <a:pt x="4105180" y="3397347"/>
                  <a:pt x="4100799" y="3393026"/>
                  <a:pt x="4100799" y="3387624"/>
                </a:cubicBezTo>
                <a:cubicBezTo>
                  <a:pt x="4100799" y="3382221"/>
                  <a:pt x="4105180" y="3377836"/>
                  <a:pt x="4110581" y="3377836"/>
                </a:cubicBezTo>
                <a:close/>
                <a:moveTo>
                  <a:pt x="3869431" y="3377836"/>
                </a:moveTo>
                <a:cubicBezTo>
                  <a:pt x="3874765" y="3377836"/>
                  <a:pt x="3879149" y="3382285"/>
                  <a:pt x="3879149" y="3387624"/>
                </a:cubicBezTo>
                <a:cubicBezTo>
                  <a:pt x="3879149" y="3392962"/>
                  <a:pt x="3874828" y="3397347"/>
                  <a:pt x="3869431" y="3397347"/>
                </a:cubicBezTo>
                <a:cubicBezTo>
                  <a:pt x="3864030" y="3397347"/>
                  <a:pt x="3859648" y="3393026"/>
                  <a:pt x="3859648" y="3387624"/>
                </a:cubicBezTo>
                <a:cubicBezTo>
                  <a:pt x="3859648" y="3382221"/>
                  <a:pt x="3864030" y="3377836"/>
                  <a:pt x="3869431" y="3377836"/>
                </a:cubicBezTo>
                <a:close/>
                <a:moveTo>
                  <a:pt x="3628212" y="3377836"/>
                </a:moveTo>
                <a:cubicBezTo>
                  <a:pt x="3633533" y="3377836"/>
                  <a:pt x="3637936" y="3382285"/>
                  <a:pt x="3637936" y="3387624"/>
                </a:cubicBezTo>
                <a:cubicBezTo>
                  <a:pt x="3637936" y="3392962"/>
                  <a:pt x="3633597" y="3397347"/>
                  <a:pt x="3628212" y="3397347"/>
                </a:cubicBezTo>
                <a:cubicBezTo>
                  <a:pt x="3622814" y="3397347"/>
                  <a:pt x="3618430" y="3393026"/>
                  <a:pt x="3618430" y="3387624"/>
                </a:cubicBezTo>
                <a:cubicBezTo>
                  <a:pt x="3618430" y="3382221"/>
                  <a:pt x="3622814" y="3377836"/>
                  <a:pt x="3628212" y="3377836"/>
                </a:cubicBezTo>
                <a:close/>
                <a:moveTo>
                  <a:pt x="3386958" y="3377836"/>
                </a:moveTo>
                <a:cubicBezTo>
                  <a:pt x="3392359" y="3377836"/>
                  <a:pt x="3396744" y="3382285"/>
                  <a:pt x="3396744" y="3387624"/>
                </a:cubicBezTo>
                <a:cubicBezTo>
                  <a:pt x="3396744" y="3392962"/>
                  <a:pt x="3392296" y="3397347"/>
                  <a:pt x="3386958" y="3397347"/>
                </a:cubicBezTo>
                <a:cubicBezTo>
                  <a:pt x="3381621" y="3397347"/>
                  <a:pt x="3377236" y="3393026"/>
                  <a:pt x="3377236" y="3387624"/>
                </a:cubicBezTo>
                <a:cubicBezTo>
                  <a:pt x="3377236" y="3382221"/>
                  <a:pt x="3381557" y="3377836"/>
                  <a:pt x="3386958" y="3377836"/>
                </a:cubicBezTo>
                <a:close/>
                <a:moveTo>
                  <a:pt x="3145751" y="3377836"/>
                </a:moveTo>
                <a:cubicBezTo>
                  <a:pt x="3151149" y="3377836"/>
                  <a:pt x="3155533" y="3382285"/>
                  <a:pt x="3155533" y="3387624"/>
                </a:cubicBezTo>
                <a:cubicBezTo>
                  <a:pt x="3155533" y="3392962"/>
                  <a:pt x="3151086" y="3397347"/>
                  <a:pt x="3145751" y="3397347"/>
                </a:cubicBezTo>
                <a:cubicBezTo>
                  <a:pt x="3140416" y="3397347"/>
                  <a:pt x="3136032" y="3393026"/>
                  <a:pt x="3136032" y="3387624"/>
                </a:cubicBezTo>
                <a:cubicBezTo>
                  <a:pt x="3136032" y="3382221"/>
                  <a:pt x="3140351" y="3377836"/>
                  <a:pt x="3145751" y="3377836"/>
                </a:cubicBezTo>
                <a:close/>
                <a:moveTo>
                  <a:pt x="2904573" y="3377836"/>
                </a:moveTo>
                <a:cubicBezTo>
                  <a:pt x="2909972" y="3377836"/>
                  <a:pt x="2914355" y="3382285"/>
                  <a:pt x="2914355" y="3387624"/>
                </a:cubicBezTo>
                <a:cubicBezTo>
                  <a:pt x="2914355" y="3392962"/>
                  <a:pt x="2909972" y="3397347"/>
                  <a:pt x="2904573" y="3397347"/>
                </a:cubicBezTo>
                <a:cubicBezTo>
                  <a:pt x="2899174" y="3397347"/>
                  <a:pt x="2894791" y="3393026"/>
                  <a:pt x="2894791" y="3387624"/>
                </a:cubicBezTo>
                <a:cubicBezTo>
                  <a:pt x="2894791" y="3382221"/>
                  <a:pt x="2899174" y="3377836"/>
                  <a:pt x="2904573" y="3377836"/>
                </a:cubicBezTo>
                <a:close/>
                <a:moveTo>
                  <a:pt x="2663275" y="3377836"/>
                </a:moveTo>
                <a:cubicBezTo>
                  <a:pt x="2668611" y="3377836"/>
                  <a:pt x="2672998" y="3382285"/>
                  <a:pt x="2672998" y="3387624"/>
                </a:cubicBezTo>
                <a:cubicBezTo>
                  <a:pt x="2672998" y="3392962"/>
                  <a:pt x="2668675" y="3397347"/>
                  <a:pt x="2663275" y="3397347"/>
                </a:cubicBezTo>
                <a:cubicBezTo>
                  <a:pt x="2657876" y="3397347"/>
                  <a:pt x="2653492" y="3393026"/>
                  <a:pt x="2653492" y="3387624"/>
                </a:cubicBezTo>
                <a:cubicBezTo>
                  <a:pt x="2653492" y="3382221"/>
                  <a:pt x="2657876" y="3377836"/>
                  <a:pt x="2663275" y="3377836"/>
                </a:cubicBezTo>
                <a:close/>
                <a:moveTo>
                  <a:pt x="2422037" y="3377836"/>
                </a:moveTo>
                <a:cubicBezTo>
                  <a:pt x="2427372" y="3377836"/>
                  <a:pt x="2431754" y="3382285"/>
                  <a:pt x="2431754" y="3387624"/>
                </a:cubicBezTo>
                <a:cubicBezTo>
                  <a:pt x="2431754" y="3392962"/>
                  <a:pt x="2427435" y="3397347"/>
                  <a:pt x="2422037" y="3397347"/>
                </a:cubicBezTo>
                <a:cubicBezTo>
                  <a:pt x="2416639" y="3397347"/>
                  <a:pt x="2412257" y="3393026"/>
                  <a:pt x="2412257" y="3387624"/>
                </a:cubicBezTo>
                <a:cubicBezTo>
                  <a:pt x="2412257" y="3382221"/>
                  <a:pt x="2416639" y="3377836"/>
                  <a:pt x="2422037" y="3377836"/>
                </a:cubicBezTo>
                <a:close/>
                <a:moveTo>
                  <a:pt x="2180788" y="3377836"/>
                </a:moveTo>
                <a:cubicBezTo>
                  <a:pt x="2186189" y="3377836"/>
                  <a:pt x="2190580" y="3382285"/>
                  <a:pt x="2190580" y="3387624"/>
                </a:cubicBezTo>
                <a:cubicBezTo>
                  <a:pt x="2190580" y="3392962"/>
                  <a:pt x="2186136" y="3397347"/>
                  <a:pt x="2180788" y="3397347"/>
                </a:cubicBezTo>
                <a:cubicBezTo>
                  <a:pt x="2175475" y="3397347"/>
                  <a:pt x="2171085" y="3393026"/>
                  <a:pt x="2171085" y="3387624"/>
                </a:cubicBezTo>
                <a:cubicBezTo>
                  <a:pt x="2171085" y="3382221"/>
                  <a:pt x="2175412" y="3377836"/>
                  <a:pt x="2180788" y="3377836"/>
                </a:cubicBezTo>
                <a:close/>
                <a:moveTo>
                  <a:pt x="1939582" y="3377836"/>
                </a:moveTo>
                <a:cubicBezTo>
                  <a:pt x="1944980" y="3377836"/>
                  <a:pt x="1949365" y="3382285"/>
                  <a:pt x="1949365" y="3387624"/>
                </a:cubicBezTo>
                <a:cubicBezTo>
                  <a:pt x="1949365" y="3392962"/>
                  <a:pt x="1944920" y="3397347"/>
                  <a:pt x="1939582" y="3397347"/>
                </a:cubicBezTo>
                <a:cubicBezTo>
                  <a:pt x="1934245" y="3397347"/>
                  <a:pt x="1929861" y="3393026"/>
                  <a:pt x="1929861" y="3387624"/>
                </a:cubicBezTo>
                <a:cubicBezTo>
                  <a:pt x="1929861" y="3382221"/>
                  <a:pt x="1934181" y="3377836"/>
                  <a:pt x="1939582" y="3377836"/>
                </a:cubicBezTo>
                <a:close/>
                <a:moveTo>
                  <a:pt x="1698332" y="3377836"/>
                </a:moveTo>
                <a:cubicBezTo>
                  <a:pt x="1703733" y="3377836"/>
                  <a:pt x="1708118" y="3382285"/>
                  <a:pt x="1708118" y="3387624"/>
                </a:cubicBezTo>
                <a:cubicBezTo>
                  <a:pt x="1708118" y="3392962"/>
                  <a:pt x="1703733" y="3397347"/>
                  <a:pt x="1698332" y="3397347"/>
                </a:cubicBezTo>
                <a:cubicBezTo>
                  <a:pt x="1692931" y="3397347"/>
                  <a:pt x="1688547" y="3393026"/>
                  <a:pt x="1688547" y="3387624"/>
                </a:cubicBezTo>
                <a:cubicBezTo>
                  <a:pt x="1688547" y="3382221"/>
                  <a:pt x="1692931" y="3377836"/>
                  <a:pt x="1698332" y="3377836"/>
                </a:cubicBezTo>
                <a:close/>
                <a:moveTo>
                  <a:pt x="1457107" y="3377836"/>
                </a:moveTo>
                <a:cubicBezTo>
                  <a:pt x="1462443" y="3377836"/>
                  <a:pt x="1466827" y="3382285"/>
                  <a:pt x="1466827" y="3387624"/>
                </a:cubicBezTo>
                <a:cubicBezTo>
                  <a:pt x="1466827" y="3392962"/>
                  <a:pt x="1462507" y="3397347"/>
                  <a:pt x="1457107" y="3397347"/>
                </a:cubicBezTo>
                <a:cubicBezTo>
                  <a:pt x="1451707" y="3397347"/>
                  <a:pt x="1447323" y="3393026"/>
                  <a:pt x="1447323" y="3387624"/>
                </a:cubicBezTo>
                <a:cubicBezTo>
                  <a:pt x="1447323" y="3382221"/>
                  <a:pt x="1451707" y="3377836"/>
                  <a:pt x="1457107" y="3377836"/>
                </a:cubicBezTo>
                <a:close/>
                <a:moveTo>
                  <a:pt x="1215886" y="3377836"/>
                </a:moveTo>
                <a:cubicBezTo>
                  <a:pt x="1221286" y="3377836"/>
                  <a:pt x="1225670" y="3382285"/>
                  <a:pt x="1225670" y="3387624"/>
                </a:cubicBezTo>
                <a:cubicBezTo>
                  <a:pt x="1225670" y="3392962"/>
                  <a:pt x="1221223" y="3397347"/>
                  <a:pt x="1215886" y="3397347"/>
                </a:cubicBezTo>
                <a:cubicBezTo>
                  <a:pt x="1210550" y="3397347"/>
                  <a:pt x="1206166" y="3393026"/>
                  <a:pt x="1206166" y="3387624"/>
                </a:cubicBezTo>
                <a:cubicBezTo>
                  <a:pt x="1206166" y="3382221"/>
                  <a:pt x="1210486" y="3377836"/>
                  <a:pt x="1215886" y="3377836"/>
                </a:cubicBezTo>
                <a:close/>
                <a:moveTo>
                  <a:pt x="974666" y="3377836"/>
                </a:moveTo>
                <a:cubicBezTo>
                  <a:pt x="980065" y="3377836"/>
                  <a:pt x="984449" y="3382285"/>
                  <a:pt x="984449" y="3387624"/>
                </a:cubicBezTo>
                <a:cubicBezTo>
                  <a:pt x="984449" y="3392962"/>
                  <a:pt x="980003" y="3397347"/>
                  <a:pt x="974666" y="3397347"/>
                </a:cubicBezTo>
                <a:cubicBezTo>
                  <a:pt x="969330" y="3397347"/>
                  <a:pt x="964946" y="3393026"/>
                  <a:pt x="964946" y="3387624"/>
                </a:cubicBezTo>
                <a:cubicBezTo>
                  <a:pt x="964946" y="3382221"/>
                  <a:pt x="969266" y="3377836"/>
                  <a:pt x="974666" y="3377836"/>
                </a:cubicBezTo>
                <a:close/>
                <a:moveTo>
                  <a:pt x="733446" y="3377836"/>
                </a:moveTo>
                <a:cubicBezTo>
                  <a:pt x="738782" y="3377836"/>
                  <a:pt x="743165" y="3382285"/>
                  <a:pt x="743165" y="3387624"/>
                </a:cubicBezTo>
                <a:cubicBezTo>
                  <a:pt x="743165" y="3392962"/>
                  <a:pt x="738846" y="3397347"/>
                  <a:pt x="733446" y="3397347"/>
                </a:cubicBezTo>
                <a:cubicBezTo>
                  <a:pt x="728046" y="3397347"/>
                  <a:pt x="723662" y="3393026"/>
                  <a:pt x="723662" y="3387624"/>
                </a:cubicBezTo>
                <a:cubicBezTo>
                  <a:pt x="723662" y="3382221"/>
                  <a:pt x="728046" y="3377836"/>
                  <a:pt x="733446" y="3377836"/>
                </a:cubicBezTo>
                <a:close/>
                <a:moveTo>
                  <a:pt x="492225" y="3377836"/>
                </a:moveTo>
                <a:cubicBezTo>
                  <a:pt x="497561" y="3377836"/>
                  <a:pt x="501945" y="3382285"/>
                  <a:pt x="501945" y="3387624"/>
                </a:cubicBezTo>
                <a:cubicBezTo>
                  <a:pt x="501945" y="3392962"/>
                  <a:pt x="497625" y="3397347"/>
                  <a:pt x="492225" y="3397347"/>
                </a:cubicBezTo>
                <a:cubicBezTo>
                  <a:pt x="486825" y="3397347"/>
                  <a:pt x="482441" y="3393026"/>
                  <a:pt x="482441" y="3387624"/>
                </a:cubicBezTo>
                <a:cubicBezTo>
                  <a:pt x="482441" y="3382221"/>
                  <a:pt x="486825" y="3377836"/>
                  <a:pt x="492225" y="3377836"/>
                </a:cubicBezTo>
                <a:close/>
                <a:moveTo>
                  <a:pt x="251005" y="3377836"/>
                </a:moveTo>
                <a:cubicBezTo>
                  <a:pt x="256405" y="3377836"/>
                  <a:pt x="260789" y="3382285"/>
                  <a:pt x="260789" y="3387624"/>
                </a:cubicBezTo>
                <a:cubicBezTo>
                  <a:pt x="260789" y="3392962"/>
                  <a:pt x="256342" y="3397347"/>
                  <a:pt x="251005" y="3397347"/>
                </a:cubicBezTo>
                <a:cubicBezTo>
                  <a:pt x="245669" y="3397347"/>
                  <a:pt x="241285" y="3393026"/>
                  <a:pt x="241285" y="3387624"/>
                </a:cubicBezTo>
                <a:cubicBezTo>
                  <a:pt x="241285" y="3382221"/>
                  <a:pt x="245605" y="3377836"/>
                  <a:pt x="251005" y="3377836"/>
                </a:cubicBezTo>
                <a:close/>
                <a:moveTo>
                  <a:pt x="9722" y="3377836"/>
                </a:moveTo>
                <a:cubicBezTo>
                  <a:pt x="15122" y="3377836"/>
                  <a:pt x="19506" y="3382285"/>
                  <a:pt x="19506" y="3387624"/>
                </a:cubicBezTo>
                <a:cubicBezTo>
                  <a:pt x="19506" y="3392962"/>
                  <a:pt x="15059" y="3397347"/>
                  <a:pt x="9722" y="3397347"/>
                </a:cubicBezTo>
                <a:cubicBezTo>
                  <a:pt x="4386" y="3397347"/>
                  <a:pt x="2" y="3393026"/>
                  <a:pt x="2" y="3387624"/>
                </a:cubicBezTo>
                <a:cubicBezTo>
                  <a:pt x="2" y="3382221"/>
                  <a:pt x="4322" y="3377836"/>
                  <a:pt x="9722" y="3377836"/>
                </a:cubicBezTo>
                <a:close/>
                <a:moveTo>
                  <a:pt x="9649203" y="3136585"/>
                </a:moveTo>
                <a:cubicBezTo>
                  <a:pt x="9654540" y="3136585"/>
                  <a:pt x="9658923" y="3141033"/>
                  <a:pt x="9658923" y="3146371"/>
                </a:cubicBezTo>
                <a:cubicBezTo>
                  <a:pt x="9658923" y="3151710"/>
                  <a:pt x="9654540" y="3156095"/>
                  <a:pt x="9649203" y="3156095"/>
                </a:cubicBezTo>
                <a:cubicBezTo>
                  <a:pt x="9643866" y="3156095"/>
                  <a:pt x="9639483" y="3151775"/>
                  <a:pt x="9639483" y="3146371"/>
                </a:cubicBezTo>
                <a:cubicBezTo>
                  <a:pt x="9639483" y="3140969"/>
                  <a:pt x="9643803" y="3136585"/>
                  <a:pt x="9649203" y="3136585"/>
                </a:cubicBezTo>
                <a:close/>
                <a:moveTo>
                  <a:pt x="11820259" y="3136584"/>
                </a:moveTo>
                <a:cubicBezTo>
                  <a:pt x="11825659" y="3136584"/>
                  <a:pt x="11830043" y="3141033"/>
                  <a:pt x="11830043" y="3146371"/>
                </a:cubicBezTo>
                <a:cubicBezTo>
                  <a:pt x="11830043" y="3151710"/>
                  <a:pt x="11825596" y="3156095"/>
                  <a:pt x="11820259" y="3156095"/>
                </a:cubicBezTo>
                <a:cubicBezTo>
                  <a:pt x="11814922" y="3156095"/>
                  <a:pt x="11810539" y="3151775"/>
                  <a:pt x="11810539" y="3146371"/>
                </a:cubicBezTo>
                <a:cubicBezTo>
                  <a:pt x="11810539" y="3140969"/>
                  <a:pt x="11814859" y="3136584"/>
                  <a:pt x="11820259" y="3136584"/>
                </a:cubicBezTo>
                <a:close/>
                <a:moveTo>
                  <a:pt x="11579030" y="3136584"/>
                </a:moveTo>
                <a:cubicBezTo>
                  <a:pt x="11584430" y="3136584"/>
                  <a:pt x="11588815" y="3141033"/>
                  <a:pt x="11588815" y="3146371"/>
                </a:cubicBezTo>
                <a:cubicBezTo>
                  <a:pt x="11588815" y="3151710"/>
                  <a:pt x="11584367" y="3156095"/>
                  <a:pt x="11579030" y="3156095"/>
                </a:cubicBezTo>
                <a:cubicBezTo>
                  <a:pt x="11573694" y="3156095"/>
                  <a:pt x="11569310" y="3151775"/>
                  <a:pt x="11569310" y="3146371"/>
                </a:cubicBezTo>
                <a:cubicBezTo>
                  <a:pt x="11569310" y="3140969"/>
                  <a:pt x="11573630" y="3136584"/>
                  <a:pt x="11579030" y="3136584"/>
                </a:cubicBezTo>
                <a:close/>
                <a:moveTo>
                  <a:pt x="11337802" y="3136584"/>
                </a:moveTo>
                <a:cubicBezTo>
                  <a:pt x="11343202" y="3136584"/>
                  <a:pt x="11347587" y="3141033"/>
                  <a:pt x="11347587" y="3146371"/>
                </a:cubicBezTo>
                <a:cubicBezTo>
                  <a:pt x="11347587" y="3151710"/>
                  <a:pt x="11343139" y="3156095"/>
                  <a:pt x="11337802" y="3156095"/>
                </a:cubicBezTo>
                <a:cubicBezTo>
                  <a:pt x="11332466" y="3156095"/>
                  <a:pt x="11328082" y="3151775"/>
                  <a:pt x="11328082" y="3146371"/>
                </a:cubicBezTo>
                <a:cubicBezTo>
                  <a:pt x="11328082" y="3140969"/>
                  <a:pt x="11332402" y="3136584"/>
                  <a:pt x="11337802" y="3136584"/>
                </a:cubicBezTo>
                <a:close/>
                <a:moveTo>
                  <a:pt x="11096574" y="3136584"/>
                </a:moveTo>
                <a:cubicBezTo>
                  <a:pt x="11101910" y="3136584"/>
                  <a:pt x="11106294" y="3141033"/>
                  <a:pt x="11106294" y="3146371"/>
                </a:cubicBezTo>
                <a:cubicBezTo>
                  <a:pt x="11106294" y="3151710"/>
                  <a:pt x="11101974" y="3156095"/>
                  <a:pt x="11096574" y="3156095"/>
                </a:cubicBezTo>
                <a:cubicBezTo>
                  <a:pt x="11091174" y="3156095"/>
                  <a:pt x="11086790" y="3151775"/>
                  <a:pt x="11086790" y="3146371"/>
                </a:cubicBezTo>
                <a:cubicBezTo>
                  <a:pt x="11086790" y="3140969"/>
                  <a:pt x="11091174" y="3136584"/>
                  <a:pt x="11096574" y="3136584"/>
                </a:cubicBezTo>
                <a:close/>
                <a:moveTo>
                  <a:pt x="10855345" y="3136584"/>
                </a:moveTo>
                <a:cubicBezTo>
                  <a:pt x="10860682" y="3136584"/>
                  <a:pt x="10865065" y="3141033"/>
                  <a:pt x="10865065" y="3146371"/>
                </a:cubicBezTo>
                <a:cubicBezTo>
                  <a:pt x="10865065" y="3151710"/>
                  <a:pt x="10860682" y="3156095"/>
                  <a:pt x="10855345" y="3156095"/>
                </a:cubicBezTo>
                <a:cubicBezTo>
                  <a:pt x="10850008" y="3156095"/>
                  <a:pt x="10845625" y="3151775"/>
                  <a:pt x="10845625" y="3146371"/>
                </a:cubicBezTo>
                <a:cubicBezTo>
                  <a:pt x="10845625" y="3140969"/>
                  <a:pt x="10849945" y="3136584"/>
                  <a:pt x="10855345" y="3136584"/>
                </a:cubicBezTo>
                <a:close/>
                <a:moveTo>
                  <a:pt x="10614116" y="3136584"/>
                </a:moveTo>
                <a:cubicBezTo>
                  <a:pt x="10619516" y="3136584"/>
                  <a:pt x="10623901" y="3141033"/>
                  <a:pt x="10623901" y="3146371"/>
                </a:cubicBezTo>
                <a:cubicBezTo>
                  <a:pt x="10623901" y="3151710"/>
                  <a:pt x="10619454" y="3156095"/>
                  <a:pt x="10614116" y="3156095"/>
                </a:cubicBezTo>
                <a:cubicBezTo>
                  <a:pt x="10608780" y="3156095"/>
                  <a:pt x="10604396" y="3151775"/>
                  <a:pt x="10604396" y="3146371"/>
                </a:cubicBezTo>
                <a:cubicBezTo>
                  <a:pt x="10604396" y="3140969"/>
                  <a:pt x="10608716" y="3136584"/>
                  <a:pt x="10614116" y="3136584"/>
                </a:cubicBezTo>
                <a:close/>
                <a:moveTo>
                  <a:pt x="10372888" y="3136584"/>
                </a:moveTo>
                <a:cubicBezTo>
                  <a:pt x="10378288" y="3136584"/>
                  <a:pt x="10382673" y="3141033"/>
                  <a:pt x="10382673" y="3146371"/>
                </a:cubicBezTo>
                <a:cubicBezTo>
                  <a:pt x="10382673" y="3151710"/>
                  <a:pt x="10378225" y="3156095"/>
                  <a:pt x="10372888" y="3156095"/>
                </a:cubicBezTo>
                <a:cubicBezTo>
                  <a:pt x="10367552" y="3156095"/>
                  <a:pt x="10363168" y="3151775"/>
                  <a:pt x="10363168" y="3146371"/>
                </a:cubicBezTo>
                <a:cubicBezTo>
                  <a:pt x="10363168" y="3140969"/>
                  <a:pt x="10367488" y="3136584"/>
                  <a:pt x="10372888" y="3136584"/>
                </a:cubicBezTo>
                <a:close/>
                <a:moveTo>
                  <a:pt x="10131660" y="3136584"/>
                </a:moveTo>
                <a:cubicBezTo>
                  <a:pt x="10137060" y="3136584"/>
                  <a:pt x="10141444" y="3141033"/>
                  <a:pt x="10141444" y="3146371"/>
                </a:cubicBezTo>
                <a:cubicBezTo>
                  <a:pt x="10141444" y="3151710"/>
                  <a:pt x="10136997" y="3156095"/>
                  <a:pt x="10131660" y="3156095"/>
                </a:cubicBezTo>
                <a:cubicBezTo>
                  <a:pt x="10126323" y="3156095"/>
                  <a:pt x="10121940" y="3151775"/>
                  <a:pt x="10121940" y="3146371"/>
                </a:cubicBezTo>
                <a:cubicBezTo>
                  <a:pt x="10121940" y="3140969"/>
                  <a:pt x="10126260" y="3136584"/>
                  <a:pt x="10131660" y="3136584"/>
                </a:cubicBezTo>
                <a:close/>
                <a:moveTo>
                  <a:pt x="9890432" y="3136584"/>
                </a:moveTo>
                <a:cubicBezTo>
                  <a:pt x="9895768" y="3136584"/>
                  <a:pt x="9900152" y="3141033"/>
                  <a:pt x="9900152" y="3146371"/>
                </a:cubicBezTo>
                <a:cubicBezTo>
                  <a:pt x="9900152" y="3151710"/>
                  <a:pt x="9895832" y="3156095"/>
                  <a:pt x="9890432" y="3156095"/>
                </a:cubicBezTo>
                <a:cubicBezTo>
                  <a:pt x="9885031" y="3156095"/>
                  <a:pt x="9880648" y="3151775"/>
                  <a:pt x="9880648" y="3146371"/>
                </a:cubicBezTo>
                <a:cubicBezTo>
                  <a:pt x="9880648" y="3140969"/>
                  <a:pt x="9885031" y="3136584"/>
                  <a:pt x="9890432" y="3136584"/>
                </a:cubicBezTo>
                <a:close/>
                <a:moveTo>
                  <a:pt x="9417695" y="3136584"/>
                </a:moveTo>
                <a:cubicBezTo>
                  <a:pt x="9423031" y="3136584"/>
                  <a:pt x="9427416" y="3141033"/>
                  <a:pt x="9427416" y="3146371"/>
                </a:cubicBezTo>
                <a:cubicBezTo>
                  <a:pt x="9427416" y="3151710"/>
                  <a:pt x="9423095" y="3156095"/>
                  <a:pt x="9417695" y="3156095"/>
                </a:cubicBezTo>
                <a:cubicBezTo>
                  <a:pt x="9412295" y="3156095"/>
                  <a:pt x="9407911" y="3151775"/>
                  <a:pt x="9407911" y="3146371"/>
                </a:cubicBezTo>
                <a:cubicBezTo>
                  <a:pt x="9407911" y="3140969"/>
                  <a:pt x="9412295" y="3136584"/>
                  <a:pt x="9417695" y="3136584"/>
                </a:cubicBezTo>
                <a:close/>
                <a:moveTo>
                  <a:pt x="9176467" y="3136584"/>
                </a:moveTo>
                <a:cubicBezTo>
                  <a:pt x="9181803" y="3136584"/>
                  <a:pt x="9186187" y="3141033"/>
                  <a:pt x="9186187" y="3146371"/>
                </a:cubicBezTo>
                <a:cubicBezTo>
                  <a:pt x="9186187" y="3151710"/>
                  <a:pt x="9181867" y="3156095"/>
                  <a:pt x="9176467" y="3156095"/>
                </a:cubicBezTo>
                <a:cubicBezTo>
                  <a:pt x="9171066" y="3156095"/>
                  <a:pt x="9166683" y="3151775"/>
                  <a:pt x="9166683" y="3146371"/>
                </a:cubicBezTo>
                <a:cubicBezTo>
                  <a:pt x="9166683" y="3140969"/>
                  <a:pt x="9171066" y="3136584"/>
                  <a:pt x="9176467" y="3136584"/>
                </a:cubicBezTo>
                <a:close/>
                <a:moveTo>
                  <a:pt x="8935237" y="3136584"/>
                </a:moveTo>
                <a:cubicBezTo>
                  <a:pt x="8940574" y="3136584"/>
                  <a:pt x="8944958" y="3141033"/>
                  <a:pt x="8944958" y="3146371"/>
                </a:cubicBezTo>
                <a:cubicBezTo>
                  <a:pt x="8944958" y="3151710"/>
                  <a:pt x="8940638" y="3156095"/>
                  <a:pt x="8935237" y="3156095"/>
                </a:cubicBezTo>
                <a:cubicBezTo>
                  <a:pt x="8929837" y="3156095"/>
                  <a:pt x="8925454" y="3151775"/>
                  <a:pt x="8925454" y="3146371"/>
                </a:cubicBezTo>
                <a:cubicBezTo>
                  <a:pt x="8925454" y="3140969"/>
                  <a:pt x="8929837" y="3136584"/>
                  <a:pt x="8935237" y="3136584"/>
                </a:cubicBezTo>
                <a:close/>
                <a:moveTo>
                  <a:pt x="8694009" y="3136584"/>
                </a:moveTo>
                <a:cubicBezTo>
                  <a:pt x="8699346" y="3136584"/>
                  <a:pt x="8703730" y="3141033"/>
                  <a:pt x="8703730" y="3146371"/>
                </a:cubicBezTo>
                <a:cubicBezTo>
                  <a:pt x="8703730" y="3151710"/>
                  <a:pt x="8699346" y="3156095"/>
                  <a:pt x="8694009" y="3156095"/>
                </a:cubicBezTo>
                <a:cubicBezTo>
                  <a:pt x="8688673" y="3156095"/>
                  <a:pt x="8684289" y="3151775"/>
                  <a:pt x="8684289" y="3146371"/>
                </a:cubicBezTo>
                <a:cubicBezTo>
                  <a:pt x="8684289" y="3140969"/>
                  <a:pt x="8688609" y="3136584"/>
                  <a:pt x="8694009" y="3136584"/>
                </a:cubicBezTo>
                <a:close/>
                <a:moveTo>
                  <a:pt x="8452781" y="3136584"/>
                </a:moveTo>
                <a:cubicBezTo>
                  <a:pt x="8458181" y="3136584"/>
                  <a:pt x="8462566" y="3141033"/>
                  <a:pt x="8462566" y="3146371"/>
                </a:cubicBezTo>
                <a:cubicBezTo>
                  <a:pt x="8462566" y="3151710"/>
                  <a:pt x="8458118" y="3156095"/>
                  <a:pt x="8452781" y="3156095"/>
                </a:cubicBezTo>
                <a:cubicBezTo>
                  <a:pt x="8447445" y="3156095"/>
                  <a:pt x="8443061" y="3151775"/>
                  <a:pt x="8443061" y="3146371"/>
                </a:cubicBezTo>
                <a:cubicBezTo>
                  <a:pt x="8443061" y="3140969"/>
                  <a:pt x="8447381" y="3136584"/>
                  <a:pt x="8452781" y="3136584"/>
                </a:cubicBezTo>
                <a:close/>
                <a:moveTo>
                  <a:pt x="8211553" y="3136584"/>
                </a:moveTo>
                <a:cubicBezTo>
                  <a:pt x="8216889" y="3136584"/>
                  <a:pt x="8221273" y="3141033"/>
                  <a:pt x="8221273" y="3146371"/>
                </a:cubicBezTo>
                <a:cubicBezTo>
                  <a:pt x="8221273" y="3151710"/>
                  <a:pt x="8216953" y="3156095"/>
                  <a:pt x="8211553" y="3156095"/>
                </a:cubicBezTo>
                <a:cubicBezTo>
                  <a:pt x="8206152" y="3156095"/>
                  <a:pt x="8201769" y="3151775"/>
                  <a:pt x="8201769" y="3146371"/>
                </a:cubicBezTo>
                <a:cubicBezTo>
                  <a:pt x="8201769" y="3140969"/>
                  <a:pt x="8206152" y="3136584"/>
                  <a:pt x="8211553" y="3136584"/>
                </a:cubicBezTo>
                <a:close/>
                <a:moveTo>
                  <a:pt x="7970260" y="3136584"/>
                </a:moveTo>
                <a:cubicBezTo>
                  <a:pt x="7975661" y="3136584"/>
                  <a:pt x="7980044" y="3141033"/>
                  <a:pt x="7980044" y="3146371"/>
                </a:cubicBezTo>
                <a:cubicBezTo>
                  <a:pt x="7980044" y="3151710"/>
                  <a:pt x="7975661" y="3156095"/>
                  <a:pt x="7970260" y="3156095"/>
                </a:cubicBezTo>
                <a:cubicBezTo>
                  <a:pt x="7964860" y="3156095"/>
                  <a:pt x="7960477" y="3151775"/>
                  <a:pt x="7960477" y="3146371"/>
                </a:cubicBezTo>
                <a:cubicBezTo>
                  <a:pt x="7960477" y="3140969"/>
                  <a:pt x="7964860" y="3136584"/>
                  <a:pt x="7970260" y="3136584"/>
                </a:cubicBezTo>
                <a:close/>
                <a:moveTo>
                  <a:pt x="7729032" y="3136584"/>
                </a:moveTo>
                <a:cubicBezTo>
                  <a:pt x="7734369" y="3136584"/>
                  <a:pt x="7738753" y="3141033"/>
                  <a:pt x="7738753" y="3146371"/>
                </a:cubicBezTo>
                <a:cubicBezTo>
                  <a:pt x="7738753" y="3151710"/>
                  <a:pt x="7734432" y="3156095"/>
                  <a:pt x="7729032" y="3156095"/>
                </a:cubicBezTo>
                <a:cubicBezTo>
                  <a:pt x="7723632" y="3156095"/>
                  <a:pt x="7719249" y="3151775"/>
                  <a:pt x="7719249" y="3146371"/>
                </a:cubicBezTo>
                <a:cubicBezTo>
                  <a:pt x="7719249" y="3140969"/>
                  <a:pt x="7723632" y="3136584"/>
                  <a:pt x="7729032" y="3136584"/>
                </a:cubicBezTo>
                <a:close/>
                <a:moveTo>
                  <a:pt x="7487803" y="3136584"/>
                </a:moveTo>
                <a:cubicBezTo>
                  <a:pt x="7493139" y="3136584"/>
                  <a:pt x="7497524" y="3141033"/>
                  <a:pt x="7497524" y="3146371"/>
                </a:cubicBezTo>
                <a:cubicBezTo>
                  <a:pt x="7497524" y="3151710"/>
                  <a:pt x="7493203" y="3156095"/>
                  <a:pt x="7487803" y="3156095"/>
                </a:cubicBezTo>
                <a:cubicBezTo>
                  <a:pt x="7482403" y="3156095"/>
                  <a:pt x="7478019" y="3151775"/>
                  <a:pt x="7478019" y="3146371"/>
                </a:cubicBezTo>
                <a:cubicBezTo>
                  <a:pt x="7478019" y="3140969"/>
                  <a:pt x="7482403" y="3136584"/>
                  <a:pt x="7487803" y="3136584"/>
                </a:cubicBezTo>
                <a:close/>
                <a:moveTo>
                  <a:pt x="7246575" y="3136584"/>
                </a:moveTo>
                <a:cubicBezTo>
                  <a:pt x="7251975" y="3136584"/>
                  <a:pt x="7256359" y="3141033"/>
                  <a:pt x="7256359" y="3146371"/>
                </a:cubicBezTo>
                <a:cubicBezTo>
                  <a:pt x="7256359" y="3151710"/>
                  <a:pt x="7251912" y="3156095"/>
                  <a:pt x="7246575" y="3156095"/>
                </a:cubicBezTo>
                <a:cubicBezTo>
                  <a:pt x="7241238" y="3156095"/>
                  <a:pt x="7236855" y="3151775"/>
                  <a:pt x="7236855" y="3146371"/>
                </a:cubicBezTo>
                <a:cubicBezTo>
                  <a:pt x="7236855" y="3140969"/>
                  <a:pt x="7241175" y="3136584"/>
                  <a:pt x="7246575" y="3136584"/>
                </a:cubicBezTo>
                <a:close/>
                <a:moveTo>
                  <a:pt x="7005346" y="3136584"/>
                </a:moveTo>
                <a:cubicBezTo>
                  <a:pt x="7010746" y="3136584"/>
                  <a:pt x="7015130" y="3141033"/>
                  <a:pt x="7015130" y="3146371"/>
                </a:cubicBezTo>
                <a:cubicBezTo>
                  <a:pt x="7015130" y="3151710"/>
                  <a:pt x="7010683" y="3156095"/>
                  <a:pt x="7005346" y="3156095"/>
                </a:cubicBezTo>
                <a:cubicBezTo>
                  <a:pt x="7000009" y="3156095"/>
                  <a:pt x="6995626" y="3151775"/>
                  <a:pt x="6995626" y="3146371"/>
                </a:cubicBezTo>
                <a:cubicBezTo>
                  <a:pt x="6995626" y="3140969"/>
                  <a:pt x="6999946" y="3136584"/>
                  <a:pt x="7005346" y="3136584"/>
                </a:cubicBezTo>
                <a:close/>
                <a:moveTo>
                  <a:pt x="6764118" y="3136584"/>
                </a:moveTo>
                <a:cubicBezTo>
                  <a:pt x="6769518" y="3136584"/>
                  <a:pt x="6773902" y="3141033"/>
                  <a:pt x="6773902" y="3146371"/>
                </a:cubicBezTo>
                <a:cubicBezTo>
                  <a:pt x="6773902" y="3151710"/>
                  <a:pt x="6769518" y="3156095"/>
                  <a:pt x="6764118" y="3156095"/>
                </a:cubicBezTo>
                <a:cubicBezTo>
                  <a:pt x="6758718" y="3156095"/>
                  <a:pt x="6754335" y="3151775"/>
                  <a:pt x="6754335" y="3146371"/>
                </a:cubicBezTo>
                <a:cubicBezTo>
                  <a:pt x="6754335" y="3140969"/>
                  <a:pt x="6758718" y="3136584"/>
                  <a:pt x="6764118" y="3136584"/>
                </a:cubicBezTo>
                <a:close/>
                <a:moveTo>
                  <a:pt x="6522889" y="3136584"/>
                </a:moveTo>
                <a:cubicBezTo>
                  <a:pt x="6528225" y="3136584"/>
                  <a:pt x="6532610" y="3141033"/>
                  <a:pt x="6532610" y="3146371"/>
                </a:cubicBezTo>
                <a:cubicBezTo>
                  <a:pt x="6532610" y="3151710"/>
                  <a:pt x="6528289" y="3156095"/>
                  <a:pt x="6522889" y="3156095"/>
                </a:cubicBezTo>
                <a:cubicBezTo>
                  <a:pt x="6517489" y="3156095"/>
                  <a:pt x="6513105" y="3151775"/>
                  <a:pt x="6513105" y="3146371"/>
                </a:cubicBezTo>
                <a:cubicBezTo>
                  <a:pt x="6513105" y="3140969"/>
                  <a:pt x="6517489" y="3136584"/>
                  <a:pt x="6522889" y="3136584"/>
                </a:cubicBezTo>
                <a:close/>
                <a:moveTo>
                  <a:pt x="6281661" y="3136584"/>
                </a:moveTo>
                <a:cubicBezTo>
                  <a:pt x="6286997" y="3136584"/>
                  <a:pt x="6291381" y="3141033"/>
                  <a:pt x="6291381" y="3146371"/>
                </a:cubicBezTo>
                <a:cubicBezTo>
                  <a:pt x="6291381" y="3151710"/>
                  <a:pt x="6287061" y="3156095"/>
                  <a:pt x="6281661" y="3156095"/>
                </a:cubicBezTo>
                <a:cubicBezTo>
                  <a:pt x="6276261" y="3156095"/>
                  <a:pt x="6271877" y="3151775"/>
                  <a:pt x="6271877" y="3146371"/>
                </a:cubicBezTo>
                <a:cubicBezTo>
                  <a:pt x="6271877" y="3140969"/>
                  <a:pt x="6276261" y="3136584"/>
                  <a:pt x="6281661" y="3136584"/>
                </a:cubicBezTo>
                <a:close/>
                <a:moveTo>
                  <a:pt x="6040432" y="3136584"/>
                </a:moveTo>
                <a:cubicBezTo>
                  <a:pt x="6045832" y="3136584"/>
                  <a:pt x="6050216" y="3141033"/>
                  <a:pt x="6050216" y="3146371"/>
                </a:cubicBezTo>
                <a:cubicBezTo>
                  <a:pt x="6050216" y="3151710"/>
                  <a:pt x="6045769" y="3156095"/>
                  <a:pt x="6040432" y="3156095"/>
                </a:cubicBezTo>
                <a:cubicBezTo>
                  <a:pt x="6035095" y="3156095"/>
                  <a:pt x="6030712" y="3151775"/>
                  <a:pt x="6030712" y="3146371"/>
                </a:cubicBezTo>
                <a:cubicBezTo>
                  <a:pt x="6030712" y="3140969"/>
                  <a:pt x="6035032" y="3136584"/>
                  <a:pt x="6040432" y="3136584"/>
                </a:cubicBezTo>
                <a:close/>
                <a:moveTo>
                  <a:pt x="5799205" y="3136584"/>
                </a:moveTo>
                <a:cubicBezTo>
                  <a:pt x="5804606" y="3136584"/>
                  <a:pt x="5808989" y="3141033"/>
                  <a:pt x="5808989" y="3146371"/>
                </a:cubicBezTo>
                <a:cubicBezTo>
                  <a:pt x="5808989" y="3151710"/>
                  <a:pt x="5804542" y="3156095"/>
                  <a:pt x="5799205" y="3156095"/>
                </a:cubicBezTo>
                <a:cubicBezTo>
                  <a:pt x="5793870" y="3156095"/>
                  <a:pt x="5789486" y="3151775"/>
                  <a:pt x="5789486" y="3146371"/>
                </a:cubicBezTo>
                <a:cubicBezTo>
                  <a:pt x="5789486" y="3140969"/>
                  <a:pt x="5793806" y="3136584"/>
                  <a:pt x="5799205" y="3136584"/>
                </a:cubicBezTo>
                <a:close/>
                <a:moveTo>
                  <a:pt x="5557991" y="3136584"/>
                </a:moveTo>
                <a:cubicBezTo>
                  <a:pt x="5563391" y="3136584"/>
                  <a:pt x="5567774" y="3141033"/>
                  <a:pt x="5567774" y="3146371"/>
                </a:cubicBezTo>
                <a:cubicBezTo>
                  <a:pt x="5567774" y="3151710"/>
                  <a:pt x="5563391" y="3156095"/>
                  <a:pt x="5557991" y="3156095"/>
                </a:cubicBezTo>
                <a:cubicBezTo>
                  <a:pt x="5552592" y="3156095"/>
                  <a:pt x="5548208" y="3151775"/>
                  <a:pt x="5548208" y="3146371"/>
                </a:cubicBezTo>
                <a:cubicBezTo>
                  <a:pt x="5548208" y="3140969"/>
                  <a:pt x="5552592" y="3136584"/>
                  <a:pt x="5557991" y="3136584"/>
                </a:cubicBezTo>
                <a:close/>
                <a:moveTo>
                  <a:pt x="5316710" y="3136584"/>
                </a:moveTo>
                <a:cubicBezTo>
                  <a:pt x="5322044" y="3136584"/>
                  <a:pt x="5326429" y="3141033"/>
                  <a:pt x="5326429" y="3146371"/>
                </a:cubicBezTo>
                <a:cubicBezTo>
                  <a:pt x="5326429" y="3151710"/>
                  <a:pt x="5322105" y="3156095"/>
                  <a:pt x="5316710" y="3156095"/>
                </a:cubicBezTo>
                <a:cubicBezTo>
                  <a:pt x="5311314" y="3156095"/>
                  <a:pt x="5306924" y="3151775"/>
                  <a:pt x="5306924" y="3146371"/>
                </a:cubicBezTo>
                <a:cubicBezTo>
                  <a:pt x="5306924" y="3140969"/>
                  <a:pt x="5311314" y="3136584"/>
                  <a:pt x="5316710" y="3136584"/>
                </a:cubicBezTo>
                <a:close/>
                <a:moveTo>
                  <a:pt x="5075485" y="3136584"/>
                </a:moveTo>
                <a:cubicBezTo>
                  <a:pt x="5080820" y="3136584"/>
                  <a:pt x="5085202" y="3141033"/>
                  <a:pt x="5085202" y="3146371"/>
                </a:cubicBezTo>
                <a:cubicBezTo>
                  <a:pt x="5085202" y="3151710"/>
                  <a:pt x="5080883" y="3156095"/>
                  <a:pt x="5075485" y="3156095"/>
                </a:cubicBezTo>
                <a:cubicBezTo>
                  <a:pt x="5070087" y="3156095"/>
                  <a:pt x="5065705" y="3151775"/>
                  <a:pt x="5065705" y="3146371"/>
                </a:cubicBezTo>
                <a:cubicBezTo>
                  <a:pt x="5065705" y="3140969"/>
                  <a:pt x="5070087" y="3136584"/>
                  <a:pt x="5075485" y="3136584"/>
                </a:cubicBezTo>
                <a:close/>
                <a:moveTo>
                  <a:pt x="4834252" y="3136584"/>
                </a:moveTo>
                <a:cubicBezTo>
                  <a:pt x="4839658" y="3136584"/>
                  <a:pt x="4844040" y="3141033"/>
                  <a:pt x="4844040" y="3146371"/>
                </a:cubicBezTo>
                <a:cubicBezTo>
                  <a:pt x="4844040" y="3151710"/>
                  <a:pt x="4839595" y="3156095"/>
                  <a:pt x="4834252" y="3156095"/>
                </a:cubicBezTo>
                <a:cubicBezTo>
                  <a:pt x="4828915" y="3156095"/>
                  <a:pt x="4824534" y="3151775"/>
                  <a:pt x="4824534" y="3146371"/>
                </a:cubicBezTo>
                <a:cubicBezTo>
                  <a:pt x="4824534" y="3140969"/>
                  <a:pt x="4828853" y="3136584"/>
                  <a:pt x="4834252" y="3136584"/>
                </a:cubicBezTo>
                <a:close/>
                <a:moveTo>
                  <a:pt x="4593019" y="3136584"/>
                </a:moveTo>
                <a:cubicBezTo>
                  <a:pt x="4598416" y="3136584"/>
                  <a:pt x="4602795" y="3141033"/>
                  <a:pt x="4602795" y="3146371"/>
                </a:cubicBezTo>
                <a:cubicBezTo>
                  <a:pt x="4602795" y="3151710"/>
                  <a:pt x="4598353" y="3156095"/>
                  <a:pt x="4593019" y="3156095"/>
                </a:cubicBezTo>
                <a:cubicBezTo>
                  <a:pt x="4587686" y="3156095"/>
                  <a:pt x="4583304" y="3151775"/>
                  <a:pt x="4583304" y="3146371"/>
                </a:cubicBezTo>
                <a:cubicBezTo>
                  <a:pt x="4583304" y="3140969"/>
                  <a:pt x="4587622" y="3136584"/>
                  <a:pt x="4593019" y="3136584"/>
                </a:cubicBezTo>
                <a:close/>
                <a:moveTo>
                  <a:pt x="4351806" y="3136584"/>
                </a:moveTo>
                <a:cubicBezTo>
                  <a:pt x="4357195" y="3136584"/>
                  <a:pt x="4361580" y="3141033"/>
                  <a:pt x="4361580" y="3146371"/>
                </a:cubicBezTo>
                <a:cubicBezTo>
                  <a:pt x="4361580" y="3151710"/>
                  <a:pt x="4357195" y="3156095"/>
                  <a:pt x="4351806" y="3156095"/>
                </a:cubicBezTo>
                <a:cubicBezTo>
                  <a:pt x="4346397" y="3156095"/>
                  <a:pt x="4342006" y="3151775"/>
                  <a:pt x="4342006" y="3146371"/>
                </a:cubicBezTo>
                <a:cubicBezTo>
                  <a:pt x="4342006" y="3140969"/>
                  <a:pt x="4346397" y="3136584"/>
                  <a:pt x="4351806" y="3136584"/>
                </a:cubicBezTo>
                <a:close/>
                <a:moveTo>
                  <a:pt x="4110581" y="3136584"/>
                </a:moveTo>
                <a:cubicBezTo>
                  <a:pt x="4115984" y="3136584"/>
                  <a:pt x="4120362" y="3141033"/>
                  <a:pt x="4120362" y="3146371"/>
                </a:cubicBezTo>
                <a:cubicBezTo>
                  <a:pt x="4120362" y="3151710"/>
                  <a:pt x="4115984" y="3156095"/>
                  <a:pt x="4110581" y="3156095"/>
                </a:cubicBezTo>
                <a:cubicBezTo>
                  <a:pt x="4105180" y="3156095"/>
                  <a:pt x="4100799" y="3151775"/>
                  <a:pt x="4100799" y="3146371"/>
                </a:cubicBezTo>
                <a:cubicBezTo>
                  <a:pt x="4100799" y="3140969"/>
                  <a:pt x="4105180" y="3136584"/>
                  <a:pt x="4110581" y="3136584"/>
                </a:cubicBezTo>
                <a:close/>
                <a:moveTo>
                  <a:pt x="3869430" y="3136584"/>
                </a:moveTo>
                <a:cubicBezTo>
                  <a:pt x="3874763" y="3136584"/>
                  <a:pt x="3879149" y="3141033"/>
                  <a:pt x="3879149" y="3146371"/>
                </a:cubicBezTo>
                <a:cubicBezTo>
                  <a:pt x="3879149" y="3151710"/>
                  <a:pt x="3874828" y="3156095"/>
                  <a:pt x="3869430" y="3156095"/>
                </a:cubicBezTo>
                <a:cubicBezTo>
                  <a:pt x="3864030" y="3156095"/>
                  <a:pt x="3859647" y="3151775"/>
                  <a:pt x="3859647" y="3146371"/>
                </a:cubicBezTo>
                <a:cubicBezTo>
                  <a:pt x="3859647" y="3140969"/>
                  <a:pt x="3864030" y="3136584"/>
                  <a:pt x="3869430" y="3136584"/>
                </a:cubicBezTo>
                <a:close/>
                <a:moveTo>
                  <a:pt x="3628212" y="3136584"/>
                </a:moveTo>
                <a:cubicBezTo>
                  <a:pt x="3633528" y="3136584"/>
                  <a:pt x="3637936" y="3141033"/>
                  <a:pt x="3637936" y="3146371"/>
                </a:cubicBezTo>
                <a:cubicBezTo>
                  <a:pt x="3637936" y="3151710"/>
                  <a:pt x="3633592" y="3156095"/>
                  <a:pt x="3628212" y="3156095"/>
                </a:cubicBezTo>
                <a:cubicBezTo>
                  <a:pt x="3622814" y="3156095"/>
                  <a:pt x="3618430" y="3151775"/>
                  <a:pt x="3618430" y="3146371"/>
                </a:cubicBezTo>
                <a:cubicBezTo>
                  <a:pt x="3618430" y="3140969"/>
                  <a:pt x="3622814" y="3136584"/>
                  <a:pt x="3628212" y="3136584"/>
                </a:cubicBezTo>
                <a:close/>
                <a:moveTo>
                  <a:pt x="3386958" y="3136584"/>
                </a:moveTo>
                <a:cubicBezTo>
                  <a:pt x="3392358" y="3136584"/>
                  <a:pt x="3396743" y="3141033"/>
                  <a:pt x="3396743" y="3146371"/>
                </a:cubicBezTo>
                <a:cubicBezTo>
                  <a:pt x="3396743" y="3151710"/>
                  <a:pt x="3392296" y="3156095"/>
                  <a:pt x="3386958" y="3156095"/>
                </a:cubicBezTo>
                <a:cubicBezTo>
                  <a:pt x="3381621" y="3156095"/>
                  <a:pt x="3377235" y="3151775"/>
                  <a:pt x="3377235" y="3146371"/>
                </a:cubicBezTo>
                <a:cubicBezTo>
                  <a:pt x="3377235" y="3140969"/>
                  <a:pt x="3381556" y="3136584"/>
                  <a:pt x="3386958" y="3136584"/>
                </a:cubicBezTo>
                <a:close/>
                <a:moveTo>
                  <a:pt x="3145751" y="3136584"/>
                </a:moveTo>
                <a:cubicBezTo>
                  <a:pt x="3151149" y="3136584"/>
                  <a:pt x="3155533" y="3141033"/>
                  <a:pt x="3155533" y="3146371"/>
                </a:cubicBezTo>
                <a:cubicBezTo>
                  <a:pt x="3155533" y="3151710"/>
                  <a:pt x="3151086" y="3156095"/>
                  <a:pt x="3145751" y="3156095"/>
                </a:cubicBezTo>
                <a:cubicBezTo>
                  <a:pt x="3140415" y="3156095"/>
                  <a:pt x="3136032" y="3151775"/>
                  <a:pt x="3136032" y="3146371"/>
                </a:cubicBezTo>
                <a:cubicBezTo>
                  <a:pt x="3136032" y="3140969"/>
                  <a:pt x="3140351" y="3136584"/>
                  <a:pt x="3145751" y="3136584"/>
                </a:cubicBezTo>
                <a:close/>
                <a:moveTo>
                  <a:pt x="2904572" y="3136584"/>
                </a:moveTo>
                <a:cubicBezTo>
                  <a:pt x="2909972" y="3136584"/>
                  <a:pt x="2914355" y="3141033"/>
                  <a:pt x="2914355" y="3146371"/>
                </a:cubicBezTo>
                <a:cubicBezTo>
                  <a:pt x="2914355" y="3151710"/>
                  <a:pt x="2909972" y="3156095"/>
                  <a:pt x="2904572" y="3156095"/>
                </a:cubicBezTo>
                <a:cubicBezTo>
                  <a:pt x="2899174" y="3156095"/>
                  <a:pt x="2894791" y="3151775"/>
                  <a:pt x="2894791" y="3146371"/>
                </a:cubicBezTo>
                <a:cubicBezTo>
                  <a:pt x="2894791" y="3140969"/>
                  <a:pt x="2899174" y="3136584"/>
                  <a:pt x="2904572" y="3136584"/>
                </a:cubicBezTo>
                <a:close/>
                <a:moveTo>
                  <a:pt x="2663275" y="3136584"/>
                </a:moveTo>
                <a:cubicBezTo>
                  <a:pt x="2668611" y="3136584"/>
                  <a:pt x="2672998" y="3141033"/>
                  <a:pt x="2672998" y="3146371"/>
                </a:cubicBezTo>
                <a:cubicBezTo>
                  <a:pt x="2672998" y="3151710"/>
                  <a:pt x="2668675" y="3156095"/>
                  <a:pt x="2663275" y="3156095"/>
                </a:cubicBezTo>
                <a:cubicBezTo>
                  <a:pt x="2657876" y="3156095"/>
                  <a:pt x="2653492" y="3151775"/>
                  <a:pt x="2653492" y="3146371"/>
                </a:cubicBezTo>
                <a:cubicBezTo>
                  <a:pt x="2653492" y="3140969"/>
                  <a:pt x="2657876" y="3136584"/>
                  <a:pt x="2663275" y="3136584"/>
                </a:cubicBezTo>
                <a:close/>
                <a:moveTo>
                  <a:pt x="2422037" y="3136584"/>
                </a:moveTo>
                <a:cubicBezTo>
                  <a:pt x="2427371" y="3136584"/>
                  <a:pt x="2431753" y="3141033"/>
                  <a:pt x="2431753" y="3146371"/>
                </a:cubicBezTo>
                <a:cubicBezTo>
                  <a:pt x="2431753" y="3151710"/>
                  <a:pt x="2427435" y="3156095"/>
                  <a:pt x="2422037" y="3156095"/>
                </a:cubicBezTo>
                <a:cubicBezTo>
                  <a:pt x="2416639" y="3156095"/>
                  <a:pt x="2412257" y="3151775"/>
                  <a:pt x="2412257" y="3146371"/>
                </a:cubicBezTo>
                <a:cubicBezTo>
                  <a:pt x="2412257" y="3140969"/>
                  <a:pt x="2416639" y="3136584"/>
                  <a:pt x="2422037" y="3136584"/>
                </a:cubicBezTo>
                <a:close/>
                <a:moveTo>
                  <a:pt x="2180788" y="3136584"/>
                </a:moveTo>
                <a:cubicBezTo>
                  <a:pt x="2186189" y="3136584"/>
                  <a:pt x="2190580" y="3141033"/>
                  <a:pt x="2190580" y="3146371"/>
                </a:cubicBezTo>
                <a:cubicBezTo>
                  <a:pt x="2190580" y="3151710"/>
                  <a:pt x="2186136" y="3156095"/>
                  <a:pt x="2180788" y="3156095"/>
                </a:cubicBezTo>
                <a:cubicBezTo>
                  <a:pt x="2175475" y="3156095"/>
                  <a:pt x="2171083" y="3151775"/>
                  <a:pt x="2171083" y="3146371"/>
                </a:cubicBezTo>
                <a:cubicBezTo>
                  <a:pt x="2171083" y="3140969"/>
                  <a:pt x="2175412" y="3136584"/>
                  <a:pt x="2180788" y="3136584"/>
                </a:cubicBezTo>
                <a:close/>
                <a:moveTo>
                  <a:pt x="1939582" y="3136584"/>
                </a:moveTo>
                <a:cubicBezTo>
                  <a:pt x="1944980" y="3136584"/>
                  <a:pt x="1949365" y="3141033"/>
                  <a:pt x="1949365" y="3146371"/>
                </a:cubicBezTo>
                <a:cubicBezTo>
                  <a:pt x="1949365" y="3151710"/>
                  <a:pt x="1944920" y="3156095"/>
                  <a:pt x="1939582" y="3156095"/>
                </a:cubicBezTo>
                <a:cubicBezTo>
                  <a:pt x="1934245" y="3156095"/>
                  <a:pt x="1929860" y="3151775"/>
                  <a:pt x="1929860" y="3146371"/>
                </a:cubicBezTo>
                <a:cubicBezTo>
                  <a:pt x="1929860" y="3140969"/>
                  <a:pt x="1934181" y="3136584"/>
                  <a:pt x="1939582" y="3136584"/>
                </a:cubicBezTo>
                <a:close/>
                <a:moveTo>
                  <a:pt x="1698332" y="3136584"/>
                </a:moveTo>
                <a:cubicBezTo>
                  <a:pt x="1703733" y="3136584"/>
                  <a:pt x="1708118" y="3141033"/>
                  <a:pt x="1708118" y="3146371"/>
                </a:cubicBezTo>
                <a:cubicBezTo>
                  <a:pt x="1708118" y="3151710"/>
                  <a:pt x="1703733" y="3156095"/>
                  <a:pt x="1698332" y="3156095"/>
                </a:cubicBezTo>
                <a:cubicBezTo>
                  <a:pt x="1692931" y="3156095"/>
                  <a:pt x="1688547" y="3151775"/>
                  <a:pt x="1688547" y="3146371"/>
                </a:cubicBezTo>
                <a:cubicBezTo>
                  <a:pt x="1688547" y="3140969"/>
                  <a:pt x="1692931" y="3136584"/>
                  <a:pt x="1698332" y="3136584"/>
                </a:cubicBezTo>
                <a:close/>
                <a:moveTo>
                  <a:pt x="1457107" y="3136584"/>
                </a:moveTo>
                <a:cubicBezTo>
                  <a:pt x="1462443" y="3136584"/>
                  <a:pt x="1466827" y="3141033"/>
                  <a:pt x="1466827" y="3146371"/>
                </a:cubicBezTo>
                <a:cubicBezTo>
                  <a:pt x="1466827" y="3151710"/>
                  <a:pt x="1462507" y="3156095"/>
                  <a:pt x="1457107" y="3156095"/>
                </a:cubicBezTo>
                <a:cubicBezTo>
                  <a:pt x="1451707" y="3156095"/>
                  <a:pt x="1447323" y="3151775"/>
                  <a:pt x="1447323" y="3146371"/>
                </a:cubicBezTo>
                <a:cubicBezTo>
                  <a:pt x="1447323" y="3140969"/>
                  <a:pt x="1451707" y="3136584"/>
                  <a:pt x="1457107" y="3136584"/>
                </a:cubicBezTo>
                <a:close/>
                <a:moveTo>
                  <a:pt x="1215886" y="3136584"/>
                </a:moveTo>
                <a:cubicBezTo>
                  <a:pt x="1221285" y="3136584"/>
                  <a:pt x="1225669" y="3141033"/>
                  <a:pt x="1225669" y="3146371"/>
                </a:cubicBezTo>
                <a:cubicBezTo>
                  <a:pt x="1225669" y="3151710"/>
                  <a:pt x="1221222" y="3156095"/>
                  <a:pt x="1215886" y="3156095"/>
                </a:cubicBezTo>
                <a:cubicBezTo>
                  <a:pt x="1210550" y="3156095"/>
                  <a:pt x="1206166" y="3151775"/>
                  <a:pt x="1206166" y="3146371"/>
                </a:cubicBezTo>
                <a:cubicBezTo>
                  <a:pt x="1206166" y="3140969"/>
                  <a:pt x="1210486" y="3136584"/>
                  <a:pt x="1215886" y="3136584"/>
                </a:cubicBezTo>
                <a:close/>
                <a:moveTo>
                  <a:pt x="974665" y="3136584"/>
                </a:moveTo>
                <a:cubicBezTo>
                  <a:pt x="980065" y="3136584"/>
                  <a:pt x="984449" y="3141033"/>
                  <a:pt x="984449" y="3146371"/>
                </a:cubicBezTo>
                <a:cubicBezTo>
                  <a:pt x="984449" y="3151710"/>
                  <a:pt x="980002" y="3156095"/>
                  <a:pt x="974665" y="3156095"/>
                </a:cubicBezTo>
                <a:cubicBezTo>
                  <a:pt x="969330" y="3156095"/>
                  <a:pt x="964946" y="3151775"/>
                  <a:pt x="964946" y="3146371"/>
                </a:cubicBezTo>
                <a:cubicBezTo>
                  <a:pt x="964946" y="3140969"/>
                  <a:pt x="969266" y="3136584"/>
                  <a:pt x="974665" y="3136584"/>
                </a:cubicBezTo>
                <a:close/>
                <a:moveTo>
                  <a:pt x="733446" y="3136584"/>
                </a:moveTo>
                <a:cubicBezTo>
                  <a:pt x="738781" y="3136584"/>
                  <a:pt x="743165" y="3141033"/>
                  <a:pt x="743165" y="3146371"/>
                </a:cubicBezTo>
                <a:cubicBezTo>
                  <a:pt x="743165" y="3151710"/>
                  <a:pt x="738845" y="3156095"/>
                  <a:pt x="733446" y="3156095"/>
                </a:cubicBezTo>
                <a:cubicBezTo>
                  <a:pt x="728046" y="3156095"/>
                  <a:pt x="723662" y="3151775"/>
                  <a:pt x="723662" y="3146371"/>
                </a:cubicBezTo>
                <a:cubicBezTo>
                  <a:pt x="723662" y="3140969"/>
                  <a:pt x="728046" y="3136584"/>
                  <a:pt x="733446" y="3136584"/>
                </a:cubicBezTo>
                <a:close/>
                <a:moveTo>
                  <a:pt x="492225" y="3136584"/>
                </a:moveTo>
                <a:cubicBezTo>
                  <a:pt x="497561" y="3136584"/>
                  <a:pt x="501945" y="3141033"/>
                  <a:pt x="501945" y="3146371"/>
                </a:cubicBezTo>
                <a:cubicBezTo>
                  <a:pt x="501945" y="3151710"/>
                  <a:pt x="497625" y="3156095"/>
                  <a:pt x="492225" y="3156095"/>
                </a:cubicBezTo>
                <a:cubicBezTo>
                  <a:pt x="486825" y="3156095"/>
                  <a:pt x="482441" y="3151775"/>
                  <a:pt x="482441" y="3146371"/>
                </a:cubicBezTo>
                <a:cubicBezTo>
                  <a:pt x="482441" y="3140969"/>
                  <a:pt x="486825" y="3136584"/>
                  <a:pt x="492225" y="3136584"/>
                </a:cubicBezTo>
                <a:close/>
                <a:moveTo>
                  <a:pt x="251005" y="3136584"/>
                </a:moveTo>
                <a:cubicBezTo>
                  <a:pt x="256405" y="3136584"/>
                  <a:pt x="260789" y="3141033"/>
                  <a:pt x="260789" y="3146371"/>
                </a:cubicBezTo>
                <a:cubicBezTo>
                  <a:pt x="260789" y="3151710"/>
                  <a:pt x="256342" y="3156095"/>
                  <a:pt x="251005" y="3156095"/>
                </a:cubicBezTo>
                <a:cubicBezTo>
                  <a:pt x="245669" y="3156095"/>
                  <a:pt x="241285" y="3151775"/>
                  <a:pt x="241285" y="3146371"/>
                </a:cubicBezTo>
                <a:cubicBezTo>
                  <a:pt x="241285" y="3140969"/>
                  <a:pt x="245605" y="3136584"/>
                  <a:pt x="251005" y="3136584"/>
                </a:cubicBezTo>
                <a:close/>
                <a:moveTo>
                  <a:pt x="9722" y="3136584"/>
                </a:moveTo>
                <a:cubicBezTo>
                  <a:pt x="15122" y="3136584"/>
                  <a:pt x="19506" y="3141033"/>
                  <a:pt x="19506" y="3146371"/>
                </a:cubicBezTo>
                <a:cubicBezTo>
                  <a:pt x="19506" y="3151710"/>
                  <a:pt x="15059" y="3156095"/>
                  <a:pt x="9722" y="3156095"/>
                </a:cubicBezTo>
                <a:cubicBezTo>
                  <a:pt x="4386" y="3156095"/>
                  <a:pt x="2" y="3151775"/>
                  <a:pt x="2" y="3146371"/>
                </a:cubicBezTo>
                <a:cubicBezTo>
                  <a:pt x="2" y="3140969"/>
                  <a:pt x="4322" y="3136584"/>
                  <a:pt x="9722" y="3136584"/>
                </a:cubicBezTo>
                <a:close/>
                <a:moveTo>
                  <a:pt x="13517" y="3029714"/>
                </a:moveTo>
                <a:cubicBezTo>
                  <a:pt x="16499" y="3029714"/>
                  <a:pt x="18916" y="3032133"/>
                  <a:pt x="18916" y="3035116"/>
                </a:cubicBezTo>
                <a:cubicBezTo>
                  <a:pt x="18916" y="3038100"/>
                  <a:pt x="16499" y="3040518"/>
                  <a:pt x="13517" y="3040518"/>
                </a:cubicBezTo>
                <a:cubicBezTo>
                  <a:pt x="10534" y="3040518"/>
                  <a:pt x="8116" y="3038100"/>
                  <a:pt x="8116" y="3035116"/>
                </a:cubicBezTo>
                <a:cubicBezTo>
                  <a:pt x="8116" y="3032133"/>
                  <a:pt x="10534" y="3029714"/>
                  <a:pt x="13517" y="3029714"/>
                </a:cubicBezTo>
                <a:close/>
                <a:moveTo>
                  <a:pt x="9649203" y="2895514"/>
                </a:moveTo>
                <a:cubicBezTo>
                  <a:pt x="9654540" y="2895514"/>
                  <a:pt x="9658923" y="2899836"/>
                  <a:pt x="9658923" y="2905238"/>
                </a:cubicBezTo>
                <a:cubicBezTo>
                  <a:pt x="9658923" y="2910640"/>
                  <a:pt x="9654540" y="2915025"/>
                  <a:pt x="9649203" y="2915025"/>
                </a:cubicBezTo>
                <a:cubicBezTo>
                  <a:pt x="9643866" y="2915025"/>
                  <a:pt x="9639483" y="2910576"/>
                  <a:pt x="9639483" y="2905238"/>
                </a:cubicBezTo>
                <a:cubicBezTo>
                  <a:pt x="9639483" y="2899899"/>
                  <a:pt x="9643803" y="2895514"/>
                  <a:pt x="9649203" y="2895514"/>
                </a:cubicBezTo>
                <a:close/>
                <a:moveTo>
                  <a:pt x="9890432" y="2895512"/>
                </a:moveTo>
                <a:cubicBezTo>
                  <a:pt x="9895768" y="2895512"/>
                  <a:pt x="9900152" y="2899834"/>
                  <a:pt x="9900152" y="2905236"/>
                </a:cubicBezTo>
                <a:cubicBezTo>
                  <a:pt x="9900152" y="2910638"/>
                  <a:pt x="9895832" y="2915023"/>
                  <a:pt x="9890432" y="2915023"/>
                </a:cubicBezTo>
                <a:cubicBezTo>
                  <a:pt x="9885031" y="2915023"/>
                  <a:pt x="9880648" y="2910574"/>
                  <a:pt x="9880648" y="2905236"/>
                </a:cubicBezTo>
                <a:cubicBezTo>
                  <a:pt x="9880648" y="2899897"/>
                  <a:pt x="9885031" y="2895512"/>
                  <a:pt x="9890432" y="2895512"/>
                </a:cubicBezTo>
                <a:close/>
                <a:moveTo>
                  <a:pt x="10131660" y="2895509"/>
                </a:moveTo>
                <a:cubicBezTo>
                  <a:pt x="10137060" y="2895509"/>
                  <a:pt x="10141444" y="2899830"/>
                  <a:pt x="10141444" y="2905233"/>
                </a:cubicBezTo>
                <a:cubicBezTo>
                  <a:pt x="10141444" y="2910635"/>
                  <a:pt x="10136997" y="2915019"/>
                  <a:pt x="10131660" y="2915019"/>
                </a:cubicBezTo>
                <a:cubicBezTo>
                  <a:pt x="10126323" y="2915019"/>
                  <a:pt x="10121940" y="2910570"/>
                  <a:pt x="10121940" y="2905233"/>
                </a:cubicBezTo>
                <a:cubicBezTo>
                  <a:pt x="10121940" y="2899893"/>
                  <a:pt x="10126260" y="2895509"/>
                  <a:pt x="10131660" y="2895509"/>
                </a:cubicBezTo>
                <a:close/>
                <a:moveTo>
                  <a:pt x="10372888" y="2895505"/>
                </a:moveTo>
                <a:cubicBezTo>
                  <a:pt x="10378288" y="2895505"/>
                  <a:pt x="10382673" y="2899827"/>
                  <a:pt x="10382673" y="2905229"/>
                </a:cubicBezTo>
                <a:cubicBezTo>
                  <a:pt x="10382673" y="2910631"/>
                  <a:pt x="10378225" y="2915015"/>
                  <a:pt x="10372888" y="2915015"/>
                </a:cubicBezTo>
                <a:cubicBezTo>
                  <a:pt x="10367552" y="2915015"/>
                  <a:pt x="10363168" y="2910566"/>
                  <a:pt x="10363168" y="2905229"/>
                </a:cubicBezTo>
                <a:cubicBezTo>
                  <a:pt x="10363168" y="2899890"/>
                  <a:pt x="10367488" y="2895505"/>
                  <a:pt x="10372888" y="2895505"/>
                </a:cubicBezTo>
                <a:close/>
                <a:moveTo>
                  <a:pt x="10614116" y="2895501"/>
                </a:moveTo>
                <a:cubicBezTo>
                  <a:pt x="10619516" y="2895501"/>
                  <a:pt x="10623901" y="2899823"/>
                  <a:pt x="10623901" y="2905225"/>
                </a:cubicBezTo>
                <a:cubicBezTo>
                  <a:pt x="10623901" y="2910627"/>
                  <a:pt x="10619454" y="2915012"/>
                  <a:pt x="10614116" y="2915012"/>
                </a:cubicBezTo>
                <a:cubicBezTo>
                  <a:pt x="10608780" y="2915012"/>
                  <a:pt x="10604396" y="2910563"/>
                  <a:pt x="10604396" y="2905225"/>
                </a:cubicBezTo>
                <a:cubicBezTo>
                  <a:pt x="10604396" y="2899886"/>
                  <a:pt x="10608716" y="2895501"/>
                  <a:pt x="10614116" y="2895501"/>
                </a:cubicBezTo>
                <a:close/>
                <a:moveTo>
                  <a:pt x="10855345" y="2895498"/>
                </a:moveTo>
                <a:cubicBezTo>
                  <a:pt x="10860682" y="2895498"/>
                  <a:pt x="10865065" y="2899819"/>
                  <a:pt x="10865065" y="2905222"/>
                </a:cubicBezTo>
                <a:cubicBezTo>
                  <a:pt x="10865065" y="2910624"/>
                  <a:pt x="10860682" y="2915008"/>
                  <a:pt x="10855345" y="2915008"/>
                </a:cubicBezTo>
                <a:cubicBezTo>
                  <a:pt x="10850008" y="2915008"/>
                  <a:pt x="10845625" y="2910559"/>
                  <a:pt x="10845625" y="2905222"/>
                </a:cubicBezTo>
                <a:cubicBezTo>
                  <a:pt x="10845625" y="2899882"/>
                  <a:pt x="10849945" y="2895498"/>
                  <a:pt x="10855345" y="2895498"/>
                </a:cubicBezTo>
                <a:close/>
                <a:moveTo>
                  <a:pt x="11096574" y="2895494"/>
                </a:moveTo>
                <a:cubicBezTo>
                  <a:pt x="11101910" y="2895494"/>
                  <a:pt x="11106294" y="2899816"/>
                  <a:pt x="11106294" y="2905218"/>
                </a:cubicBezTo>
                <a:cubicBezTo>
                  <a:pt x="11106294" y="2910620"/>
                  <a:pt x="11101974" y="2915004"/>
                  <a:pt x="11096574" y="2915004"/>
                </a:cubicBezTo>
                <a:cubicBezTo>
                  <a:pt x="11091174" y="2915004"/>
                  <a:pt x="11086790" y="2910555"/>
                  <a:pt x="11086790" y="2905218"/>
                </a:cubicBezTo>
                <a:cubicBezTo>
                  <a:pt x="11086790" y="2899878"/>
                  <a:pt x="11091174" y="2895494"/>
                  <a:pt x="11096574" y="2895494"/>
                </a:cubicBezTo>
                <a:close/>
                <a:moveTo>
                  <a:pt x="11337802" y="2895490"/>
                </a:moveTo>
                <a:cubicBezTo>
                  <a:pt x="11343202" y="2895490"/>
                  <a:pt x="11347587" y="2899812"/>
                  <a:pt x="11347587" y="2905214"/>
                </a:cubicBezTo>
                <a:cubicBezTo>
                  <a:pt x="11347587" y="2910616"/>
                  <a:pt x="11343139" y="2915001"/>
                  <a:pt x="11337802" y="2915001"/>
                </a:cubicBezTo>
                <a:cubicBezTo>
                  <a:pt x="11332466" y="2915001"/>
                  <a:pt x="11328082" y="2910552"/>
                  <a:pt x="11328082" y="2905214"/>
                </a:cubicBezTo>
                <a:cubicBezTo>
                  <a:pt x="11328082" y="2899875"/>
                  <a:pt x="11332402" y="2895490"/>
                  <a:pt x="11337802" y="2895490"/>
                </a:cubicBezTo>
                <a:close/>
                <a:moveTo>
                  <a:pt x="11579030" y="2895487"/>
                </a:moveTo>
                <a:cubicBezTo>
                  <a:pt x="11584430" y="2895487"/>
                  <a:pt x="11588815" y="2899808"/>
                  <a:pt x="11588815" y="2905211"/>
                </a:cubicBezTo>
                <a:cubicBezTo>
                  <a:pt x="11588815" y="2910612"/>
                  <a:pt x="11584367" y="2914997"/>
                  <a:pt x="11579030" y="2914997"/>
                </a:cubicBezTo>
                <a:cubicBezTo>
                  <a:pt x="11573694" y="2914997"/>
                  <a:pt x="11569310" y="2910548"/>
                  <a:pt x="11569310" y="2905211"/>
                </a:cubicBezTo>
                <a:cubicBezTo>
                  <a:pt x="11569310" y="2899871"/>
                  <a:pt x="11573630" y="2895487"/>
                  <a:pt x="11579030" y="2895487"/>
                </a:cubicBezTo>
                <a:close/>
                <a:moveTo>
                  <a:pt x="11820259" y="2895483"/>
                </a:moveTo>
                <a:cubicBezTo>
                  <a:pt x="11825659" y="2895483"/>
                  <a:pt x="11830043" y="2899805"/>
                  <a:pt x="11830043" y="2905207"/>
                </a:cubicBezTo>
                <a:cubicBezTo>
                  <a:pt x="11830043" y="2910609"/>
                  <a:pt x="11825596" y="2914993"/>
                  <a:pt x="11820259" y="2914993"/>
                </a:cubicBezTo>
                <a:cubicBezTo>
                  <a:pt x="11814922" y="2914993"/>
                  <a:pt x="11810539" y="2910544"/>
                  <a:pt x="11810539" y="2905207"/>
                </a:cubicBezTo>
                <a:cubicBezTo>
                  <a:pt x="11810539" y="2899867"/>
                  <a:pt x="11814859" y="2895483"/>
                  <a:pt x="11820259" y="2895483"/>
                </a:cubicBezTo>
                <a:close/>
                <a:moveTo>
                  <a:pt x="9722" y="2895479"/>
                </a:moveTo>
                <a:cubicBezTo>
                  <a:pt x="15122" y="2895479"/>
                  <a:pt x="19506" y="2899801"/>
                  <a:pt x="19506" y="2905203"/>
                </a:cubicBezTo>
                <a:cubicBezTo>
                  <a:pt x="19506" y="2910605"/>
                  <a:pt x="15059" y="2914990"/>
                  <a:pt x="9722" y="2914990"/>
                </a:cubicBezTo>
                <a:cubicBezTo>
                  <a:pt x="4386" y="2914990"/>
                  <a:pt x="2" y="2910541"/>
                  <a:pt x="2" y="2905203"/>
                </a:cubicBezTo>
                <a:cubicBezTo>
                  <a:pt x="2" y="2899864"/>
                  <a:pt x="4322" y="2895479"/>
                  <a:pt x="9722" y="2895479"/>
                </a:cubicBezTo>
                <a:close/>
                <a:moveTo>
                  <a:pt x="251005" y="2895476"/>
                </a:moveTo>
                <a:cubicBezTo>
                  <a:pt x="256405" y="2895476"/>
                  <a:pt x="260789" y="2899797"/>
                  <a:pt x="260789" y="2905199"/>
                </a:cubicBezTo>
                <a:cubicBezTo>
                  <a:pt x="260789" y="2910601"/>
                  <a:pt x="256342" y="2914986"/>
                  <a:pt x="251005" y="2914986"/>
                </a:cubicBezTo>
                <a:cubicBezTo>
                  <a:pt x="245669" y="2914986"/>
                  <a:pt x="241285" y="2910537"/>
                  <a:pt x="241285" y="2905199"/>
                </a:cubicBezTo>
                <a:cubicBezTo>
                  <a:pt x="241285" y="2899860"/>
                  <a:pt x="245605" y="2895476"/>
                  <a:pt x="251005" y="2895476"/>
                </a:cubicBezTo>
                <a:close/>
                <a:moveTo>
                  <a:pt x="492225" y="2895472"/>
                </a:moveTo>
                <a:cubicBezTo>
                  <a:pt x="497561" y="2895472"/>
                  <a:pt x="501945" y="2899793"/>
                  <a:pt x="501945" y="2905196"/>
                </a:cubicBezTo>
                <a:cubicBezTo>
                  <a:pt x="501945" y="2910598"/>
                  <a:pt x="497625" y="2914982"/>
                  <a:pt x="492225" y="2914982"/>
                </a:cubicBezTo>
                <a:cubicBezTo>
                  <a:pt x="486825" y="2914982"/>
                  <a:pt x="482441" y="2910533"/>
                  <a:pt x="482441" y="2905196"/>
                </a:cubicBezTo>
                <a:cubicBezTo>
                  <a:pt x="482441" y="2899856"/>
                  <a:pt x="486825" y="2895472"/>
                  <a:pt x="492225" y="2895472"/>
                </a:cubicBezTo>
                <a:close/>
                <a:moveTo>
                  <a:pt x="733445" y="2895468"/>
                </a:moveTo>
                <a:cubicBezTo>
                  <a:pt x="738781" y="2895468"/>
                  <a:pt x="743165" y="2899790"/>
                  <a:pt x="743165" y="2905192"/>
                </a:cubicBezTo>
                <a:cubicBezTo>
                  <a:pt x="743165" y="2910594"/>
                  <a:pt x="738845" y="2914978"/>
                  <a:pt x="733445" y="2914978"/>
                </a:cubicBezTo>
                <a:cubicBezTo>
                  <a:pt x="728045" y="2914978"/>
                  <a:pt x="723662" y="2910530"/>
                  <a:pt x="723662" y="2905192"/>
                </a:cubicBezTo>
                <a:cubicBezTo>
                  <a:pt x="723662" y="2899853"/>
                  <a:pt x="728045" y="2895468"/>
                  <a:pt x="733445" y="2895468"/>
                </a:cubicBezTo>
                <a:close/>
                <a:moveTo>
                  <a:pt x="974665" y="2895464"/>
                </a:moveTo>
                <a:cubicBezTo>
                  <a:pt x="980065" y="2895464"/>
                  <a:pt x="984449" y="2899786"/>
                  <a:pt x="984449" y="2905188"/>
                </a:cubicBezTo>
                <a:cubicBezTo>
                  <a:pt x="984449" y="2910590"/>
                  <a:pt x="980002" y="2914975"/>
                  <a:pt x="974665" y="2914975"/>
                </a:cubicBezTo>
                <a:cubicBezTo>
                  <a:pt x="969329" y="2914975"/>
                  <a:pt x="964945" y="2910526"/>
                  <a:pt x="964945" y="2905188"/>
                </a:cubicBezTo>
                <a:cubicBezTo>
                  <a:pt x="964945" y="2899849"/>
                  <a:pt x="969265" y="2895464"/>
                  <a:pt x="974665" y="2895464"/>
                </a:cubicBezTo>
                <a:close/>
                <a:moveTo>
                  <a:pt x="1215885" y="2895461"/>
                </a:moveTo>
                <a:cubicBezTo>
                  <a:pt x="1221285" y="2895461"/>
                  <a:pt x="1225669" y="2899782"/>
                  <a:pt x="1225669" y="2905185"/>
                </a:cubicBezTo>
                <a:cubicBezTo>
                  <a:pt x="1225669" y="2910587"/>
                  <a:pt x="1221222" y="2914971"/>
                  <a:pt x="1215885" y="2914971"/>
                </a:cubicBezTo>
                <a:cubicBezTo>
                  <a:pt x="1210550" y="2914971"/>
                  <a:pt x="1206166" y="2910522"/>
                  <a:pt x="1206166" y="2905185"/>
                </a:cubicBezTo>
                <a:cubicBezTo>
                  <a:pt x="1206166" y="2899845"/>
                  <a:pt x="1210486" y="2895461"/>
                  <a:pt x="1215885" y="2895461"/>
                </a:cubicBezTo>
                <a:close/>
                <a:moveTo>
                  <a:pt x="1457107" y="2895457"/>
                </a:moveTo>
                <a:cubicBezTo>
                  <a:pt x="1462443" y="2895457"/>
                  <a:pt x="1466827" y="2899779"/>
                  <a:pt x="1466827" y="2905181"/>
                </a:cubicBezTo>
                <a:cubicBezTo>
                  <a:pt x="1466827" y="2910583"/>
                  <a:pt x="1462507" y="2914967"/>
                  <a:pt x="1457107" y="2914967"/>
                </a:cubicBezTo>
                <a:cubicBezTo>
                  <a:pt x="1451707" y="2914967"/>
                  <a:pt x="1447323" y="2910518"/>
                  <a:pt x="1447323" y="2905181"/>
                </a:cubicBezTo>
                <a:cubicBezTo>
                  <a:pt x="1447323" y="2899842"/>
                  <a:pt x="1451707" y="2895457"/>
                  <a:pt x="1457107" y="2895457"/>
                </a:cubicBezTo>
                <a:close/>
                <a:moveTo>
                  <a:pt x="1698332" y="2895453"/>
                </a:moveTo>
                <a:cubicBezTo>
                  <a:pt x="1703733" y="2895453"/>
                  <a:pt x="1708117" y="2899775"/>
                  <a:pt x="1708117" y="2905177"/>
                </a:cubicBezTo>
                <a:cubicBezTo>
                  <a:pt x="1708117" y="2910579"/>
                  <a:pt x="1703733" y="2914964"/>
                  <a:pt x="1698332" y="2914964"/>
                </a:cubicBezTo>
                <a:cubicBezTo>
                  <a:pt x="1692930" y="2914964"/>
                  <a:pt x="1688547" y="2910515"/>
                  <a:pt x="1688547" y="2905177"/>
                </a:cubicBezTo>
                <a:cubicBezTo>
                  <a:pt x="1688547" y="2899838"/>
                  <a:pt x="1692930" y="2895453"/>
                  <a:pt x="1698332" y="2895453"/>
                </a:cubicBezTo>
                <a:close/>
                <a:moveTo>
                  <a:pt x="1939580" y="2895450"/>
                </a:moveTo>
                <a:cubicBezTo>
                  <a:pt x="1944980" y="2895450"/>
                  <a:pt x="1949365" y="2899771"/>
                  <a:pt x="1949365" y="2905174"/>
                </a:cubicBezTo>
                <a:cubicBezTo>
                  <a:pt x="1949365" y="2910576"/>
                  <a:pt x="1944920" y="2914960"/>
                  <a:pt x="1939580" y="2914960"/>
                </a:cubicBezTo>
                <a:cubicBezTo>
                  <a:pt x="1934245" y="2914960"/>
                  <a:pt x="1929860" y="2910511"/>
                  <a:pt x="1929860" y="2905174"/>
                </a:cubicBezTo>
                <a:cubicBezTo>
                  <a:pt x="1929860" y="2899834"/>
                  <a:pt x="1934181" y="2895450"/>
                  <a:pt x="1939580" y="2895450"/>
                </a:cubicBezTo>
                <a:close/>
                <a:moveTo>
                  <a:pt x="2180788" y="2895446"/>
                </a:moveTo>
                <a:cubicBezTo>
                  <a:pt x="2186189" y="2895446"/>
                  <a:pt x="2190580" y="2899768"/>
                  <a:pt x="2190580" y="2905170"/>
                </a:cubicBezTo>
                <a:cubicBezTo>
                  <a:pt x="2190580" y="2910572"/>
                  <a:pt x="2186136" y="2914956"/>
                  <a:pt x="2180788" y="2914956"/>
                </a:cubicBezTo>
                <a:cubicBezTo>
                  <a:pt x="2175475" y="2914956"/>
                  <a:pt x="2171083" y="2910507"/>
                  <a:pt x="2171083" y="2905170"/>
                </a:cubicBezTo>
                <a:cubicBezTo>
                  <a:pt x="2171083" y="2899830"/>
                  <a:pt x="2175412" y="2895446"/>
                  <a:pt x="2180788" y="2895446"/>
                </a:cubicBezTo>
                <a:close/>
                <a:moveTo>
                  <a:pt x="2422037" y="2895442"/>
                </a:moveTo>
                <a:cubicBezTo>
                  <a:pt x="2427371" y="2895442"/>
                  <a:pt x="2431753" y="2899764"/>
                  <a:pt x="2431753" y="2905166"/>
                </a:cubicBezTo>
                <a:cubicBezTo>
                  <a:pt x="2431753" y="2910568"/>
                  <a:pt x="2427435" y="2914953"/>
                  <a:pt x="2422037" y="2914953"/>
                </a:cubicBezTo>
                <a:cubicBezTo>
                  <a:pt x="2416639" y="2914953"/>
                  <a:pt x="2412257" y="2910504"/>
                  <a:pt x="2412257" y="2905166"/>
                </a:cubicBezTo>
                <a:cubicBezTo>
                  <a:pt x="2412257" y="2899827"/>
                  <a:pt x="2416639" y="2895442"/>
                  <a:pt x="2422037" y="2895442"/>
                </a:cubicBezTo>
                <a:close/>
                <a:moveTo>
                  <a:pt x="2663275" y="2895439"/>
                </a:moveTo>
                <a:cubicBezTo>
                  <a:pt x="2668611" y="2895439"/>
                  <a:pt x="2672998" y="2899760"/>
                  <a:pt x="2672998" y="2905163"/>
                </a:cubicBezTo>
                <a:cubicBezTo>
                  <a:pt x="2672998" y="2910564"/>
                  <a:pt x="2668675" y="2914949"/>
                  <a:pt x="2663275" y="2914949"/>
                </a:cubicBezTo>
                <a:cubicBezTo>
                  <a:pt x="2657875" y="2914949"/>
                  <a:pt x="2653492" y="2910500"/>
                  <a:pt x="2653492" y="2905163"/>
                </a:cubicBezTo>
                <a:cubicBezTo>
                  <a:pt x="2653492" y="2899823"/>
                  <a:pt x="2657875" y="2895439"/>
                  <a:pt x="2663275" y="2895439"/>
                </a:cubicBezTo>
                <a:close/>
                <a:moveTo>
                  <a:pt x="2904572" y="2895435"/>
                </a:moveTo>
                <a:cubicBezTo>
                  <a:pt x="2909972" y="2895435"/>
                  <a:pt x="2914355" y="2899757"/>
                  <a:pt x="2914355" y="2905159"/>
                </a:cubicBezTo>
                <a:cubicBezTo>
                  <a:pt x="2914355" y="2910561"/>
                  <a:pt x="2909972" y="2914945"/>
                  <a:pt x="2904572" y="2914945"/>
                </a:cubicBezTo>
                <a:cubicBezTo>
                  <a:pt x="2899174" y="2914945"/>
                  <a:pt x="2894790" y="2910496"/>
                  <a:pt x="2894790" y="2905159"/>
                </a:cubicBezTo>
                <a:cubicBezTo>
                  <a:pt x="2894790" y="2899819"/>
                  <a:pt x="2899174" y="2895435"/>
                  <a:pt x="2904572" y="2895435"/>
                </a:cubicBezTo>
                <a:close/>
                <a:moveTo>
                  <a:pt x="3145751" y="2895431"/>
                </a:moveTo>
                <a:cubicBezTo>
                  <a:pt x="3151149" y="2895431"/>
                  <a:pt x="3155532" y="2899753"/>
                  <a:pt x="3155532" y="2905155"/>
                </a:cubicBezTo>
                <a:cubicBezTo>
                  <a:pt x="3155532" y="2910557"/>
                  <a:pt x="3151086" y="2914942"/>
                  <a:pt x="3145751" y="2914942"/>
                </a:cubicBezTo>
                <a:cubicBezTo>
                  <a:pt x="3140415" y="2914942"/>
                  <a:pt x="3136032" y="2910493"/>
                  <a:pt x="3136032" y="2905155"/>
                </a:cubicBezTo>
                <a:cubicBezTo>
                  <a:pt x="3136032" y="2899816"/>
                  <a:pt x="3140351" y="2895431"/>
                  <a:pt x="3145751" y="2895431"/>
                </a:cubicBezTo>
                <a:close/>
                <a:moveTo>
                  <a:pt x="3386958" y="2895427"/>
                </a:moveTo>
                <a:cubicBezTo>
                  <a:pt x="3392358" y="2895427"/>
                  <a:pt x="3396743" y="2899749"/>
                  <a:pt x="3396743" y="2905151"/>
                </a:cubicBezTo>
                <a:cubicBezTo>
                  <a:pt x="3396743" y="2910553"/>
                  <a:pt x="3392296" y="2914938"/>
                  <a:pt x="3386958" y="2914938"/>
                </a:cubicBezTo>
                <a:cubicBezTo>
                  <a:pt x="3381621" y="2914938"/>
                  <a:pt x="3377235" y="2910489"/>
                  <a:pt x="3377235" y="2905151"/>
                </a:cubicBezTo>
                <a:cubicBezTo>
                  <a:pt x="3377235" y="2899812"/>
                  <a:pt x="3381556" y="2895427"/>
                  <a:pt x="3386958" y="2895427"/>
                </a:cubicBezTo>
                <a:close/>
                <a:moveTo>
                  <a:pt x="3628212" y="2895424"/>
                </a:moveTo>
                <a:cubicBezTo>
                  <a:pt x="3633528" y="2895424"/>
                  <a:pt x="3637936" y="2899745"/>
                  <a:pt x="3637936" y="2905148"/>
                </a:cubicBezTo>
                <a:cubicBezTo>
                  <a:pt x="3637936" y="2910550"/>
                  <a:pt x="3633592" y="2914934"/>
                  <a:pt x="3628212" y="2914934"/>
                </a:cubicBezTo>
                <a:cubicBezTo>
                  <a:pt x="3622814" y="2914934"/>
                  <a:pt x="3618430" y="2910485"/>
                  <a:pt x="3618430" y="2905148"/>
                </a:cubicBezTo>
                <a:cubicBezTo>
                  <a:pt x="3618430" y="2899808"/>
                  <a:pt x="3622814" y="2895424"/>
                  <a:pt x="3628212" y="2895424"/>
                </a:cubicBezTo>
                <a:close/>
                <a:moveTo>
                  <a:pt x="3869430" y="2895420"/>
                </a:moveTo>
                <a:cubicBezTo>
                  <a:pt x="3874763" y="2895420"/>
                  <a:pt x="3879149" y="2899742"/>
                  <a:pt x="3879149" y="2905144"/>
                </a:cubicBezTo>
                <a:cubicBezTo>
                  <a:pt x="3879149" y="2910546"/>
                  <a:pt x="3874828" y="2914930"/>
                  <a:pt x="3869430" y="2914930"/>
                </a:cubicBezTo>
                <a:cubicBezTo>
                  <a:pt x="3864030" y="2914930"/>
                  <a:pt x="3859647" y="2910481"/>
                  <a:pt x="3859647" y="2905144"/>
                </a:cubicBezTo>
                <a:cubicBezTo>
                  <a:pt x="3859647" y="2899805"/>
                  <a:pt x="3864030" y="2895420"/>
                  <a:pt x="3869430" y="2895420"/>
                </a:cubicBezTo>
                <a:close/>
                <a:moveTo>
                  <a:pt x="4110581" y="2895416"/>
                </a:moveTo>
                <a:cubicBezTo>
                  <a:pt x="4115984" y="2895416"/>
                  <a:pt x="4120362" y="2899738"/>
                  <a:pt x="4120362" y="2905140"/>
                </a:cubicBezTo>
                <a:cubicBezTo>
                  <a:pt x="4120362" y="2910542"/>
                  <a:pt x="4115984" y="2914927"/>
                  <a:pt x="4110581" y="2914927"/>
                </a:cubicBezTo>
                <a:cubicBezTo>
                  <a:pt x="4105180" y="2914927"/>
                  <a:pt x="4100799" y="2910478"/>
                  <a:pt x="4100799" y="2905140"/>
                </a:cubicBezTo>
                <a:cubicBezTo>
                  <a:pt x="4100799" y="2899801"/>
                  <a:pt x="4105180" y="2895416"/>
                  <a:pt x="4110581" y="2895416"/>
                </a:cubicBezTo>
                <a:close/>
                <a:moveTo>
                  <a:pt x="4351806" y="2895413"/>
                </a:moveTo>
                <a:cubicBezTo>
                  <a:pt x="4357195" y="2895413"/>
                  <a:pt x="4361580" y="2899734"/>
                  <a:pt x="4361580" y="2905137"/>
                </a:cubicBezTo>
                <a:cubicBezTo>
                  <a:pt x="4361580" y="2910539"/>
                  <a:pt x="4357195" y="2914923"/>
                  <a:pt x="4351806" y="2914923"/>
                </a:cubicBezTo>
                <a:cubicBezTo>
                  <a:pt x="4346397" y="2914923"/>
                  <a:pt x="4342006" y="2910474"/>
                  <a:pt x="4342006" y="2905137"/>
                </a:cubicBezTo>
                <a:cubicBezTo>
                  <a:pt x="4342006" y="2899797"/>
                  <a:pt x="4346397" y="2895413"/>
                  <a:pt x="4351806" y="2895413"/>
                </a:cubicBezTo>
                <a:close/>
                <a:moveTo>
                  <a:pt x="4593019" y="2895409"/>
                </a:moveTo>
                <a:cubicBezTo>
                  <a:pt x="4598416" y="2895409"/>
                  <a:pt x="4602795" y="2899731"/>
                  <a:pt x="4602795" y="2905133"/>
                </a:cubicBezTo>
                <a:cubicBezTo>
                  <a:pt x="4602795" y="2910535"/>
                  <a:pt x="4598353" y="2914919"/>
                  <a:pt x="4593019" y="2914919"/>
                </a:cubicBezTo>
                <a:cubicBezTo>
                  <a:pt x="4587686" y="2914919"/>
                  <a:pt x="4583304" y="2910470"/>
                  <a:pt x="4583304" y="2905133"/>
                </a:cubicBezTo>
                <a:cubicBezTo>
                  <a:pt x="4583304" y="2899793"/>
                  <a:pt x="4587622" y="2895409"/>
                  <a:pt x="4593019" y="2895409"/>
                </a:cubicBezTo>
                <a:close/>
                <a:moveTo>
                  <a:pt x="4834252" y="2895405"/>
                </a:moveTo>
                <a:cubicBezTo>
                  <a:pt x="4839658" y="2895405"/>
                  <a:pt x="4844040" y="2899727"/>
                  <a:pt x="4844040" y="2905129"/>
                </a:cubicBezTo>
                <a:cubicBezTo>
                  <a:pt x="4844040" y="2910531"/>
                  <a:pt x="4839595" y="2914916"/>
                  <a:pt x="4834252" y="2914916"/>
                </a:cubicBezTo>
                <a:cubicBezTo>
                  <a:pt x="4828915" y="2914916"/>
                  <a:pt x="4824534" y="2910467"/>
                  <a:pt x="4824534" y="2905129"/>
                </a:cubicBezTo>
                <a:cubicBezTo>
                  <a:pt x="4824534" y="2899790"/>
                  <a:pt x="4828851" y="2895405"/>
                  <a:pt x="4834252" y="2895405"/>
                </a:cubicBezTo>
                <a:close/>
                <a:moveTo>
                  <a:pt x="5075485" y="2895402"/>
                </a:moveTo>
                <a:cubicBezTo>
                  <a:pt x="5080819" y="2895402"/>
                  <a:pt x="5085202" y="2899723"/>
                  <a:pt x="5085202" y="2905126"/>
                </a:cubicBezTo>
                <a:cubicBezTo>
                  <a:pt x="5085202" y="2910527"/>
                  <a:pt x="5080883" y="2914912"/>
                  <a:pt x="5075485" y="2914912"/>
                </a:cubicBezTo>
                <a:cubicBezTo>
                  <a:pt x="5070087" y="2914912"/>
                  <a:pt x="5065705" y="2910463"/>
                  <a:pt x="5065705" y="2905126"/>
                </a:cubicBezTo>
                <a:cubicBezTo>
                  <a:pt x="5065705" y="2899786"/>
                  <a:pt x="5070087" y="2895402"/>
                  <a:pt x="5075485" y="2895402"/>
                </a:cubicBezTo>
                <a:close/>
                <a:moveTo>
                  <a:pt x="5316710" y="2895398"/>
                </a:moveTo>
                <a:cubicBezTo>
                  <a:pt x="5322044" y="2895398"/>
                  <a:pt x="5326429" y="2899720"/>
                  <a:pt x="5326429" y="2905122"/>
                </a:cubicBezTo>
                <a:cubicBezTo>
                  <a:pt x="5326429" y="2910524"/>
                  <a:pt x="5322105" y="2914908"/>
                  <a:pt x="5316710" y="2914908"/>
                </a:cubicBezTo>
                <a:cubicBezTo>
                  <a:pt x="5311314" y="2914908"/>
                  <a:pt x="5306924" y="2910459"/>
                  <a:pt x="5306924" y="2905122"/>
                </a:cubicBezTo>
                <a:cubicBezTo>
                  <a:pt x="5306924" y="2899782"/>
                  <a:pt x="5311314" y="2895398"/>
                  <a:pt x="5316710" y="2895398"/>
                </a:cubicBezTo>
                <a:close/>
                <a:moveTo>
                  <a:pt x="5557991" y="2895394"/>
                </a:moveTo>
                <a:cubicBezTo>
                  <a:pt x="5563391" y="2895394"/>
                  <a:pt x="5567774" y="2899716"/>
                  <a:pt x="5567774" y="2905118"/>
                </a:cubicBezTo>
                <a:cubicBezTo>
                  <a:pt x="5567774" y="2910520"/>
                  <a:pt x="5563391" y="2914905"/>
                  <a:pt x="5557991" y="2914905"/>
                </a:cubicBezTo>
                <a:cubicBezTo>
                  <a:pt x="5552592" y="2914905"/>
                  <a:pt x="5548208" y="2910456"/>
                  <a:pt x="5548208" y="2905118"/>
                </a:cubicBezTo>
                <a:cubicBezTo>
                  <a:pt x="5548208" y="2899779"/>
                  <a:pt x="5552592" y="2895394"/>
                  <a:pt x="5557991" y="2895394"/>
                </a:cubicBezTo>
                <a:close/>
                <a:moveTo>
                  <a:pt x="5799205" y="2895391"/>
                </a:moveTo>
                <a:cubicBezTo>
                  <a:pt x="5804606" y="2895391"/>
                  <a:pt x="5808989" y="2899712"/>
                  <a:pt x="5808989" y="2905114"/>
                </a:cubicBezTo>
                <a:cubicBezTo>
                  <a:pt x="5808989" y="2910516"/>
                  <a:pt x="5804542" y="2914901"/>
                  <a:pt x="5799205" y="2914901"/>
                </a:cubicBezTo>
                <a:cubicBezTo>
                  <a:pt x="5793870" y="2914901"/>
                  <a:pt x="5789486" y="2910452"/>
                  <a:pt x="5789486" y="2905114"/>
                </a:cubicBezTo>
                <a:cubicBezTo>
                  <a:pt x="5789486" y="2899775"/>
                  <a:pt x="5793806" y="2895391"/>
                  <a:pt x="5799205" y="2895391"/>
                </a:cubicBezTo>
                <a:close/>
                <a:moveTo>
                  <a:pt x="6040432" y="2895387"/>
                </a:moveTo>
                <a:cubicBezTo>
                  <a:pt x="6045832" y="2895387"/>
                  <a:pt x="6050216" y="2899709"/>
                  <a:pt x="6050216" y="2905111"/>
                </a:cubicBezTo>
                <a:cubicBezTo>
                  <a:pt x="6050216" y="2910513"/>
                  <a:pt x="6045769" y="2914897"/>
                  <a:pt x="6040432" y="2914897"/>
                </a:cubicBezTo>
                <a:cubicBezTo>
                  <a:pt x="6035095" y="2914897"/>
                  <a:pt x="6030712" y="2910448"/>
                  <a:pt x="6030712" y="2905111"/>
                </a:cubicBezTo>
                <a:cubicBezTo>
                  <a:pt x="6030712" y="2899771"/>
                  <a:pt x="6035032" y="2895387"/>
                  <a:pt x="6040432" y="2895387"/>
                </a:cubicBezTo>
                <a:close/>
                <a:moveTo>
                  <a:pt x="6281661" y="2895383"/>
                </a:moveTo>
                <a:cubicBezTo>
                  <a:pt x="6286997" y="2895383"/>
                  <a:pt x="6291381" y="2899705"/>
                  <a:pt x="6291381" y="2905107"/>
                </a:cubicBezTo>
                <a:cubicBezTo>
                  <a:pt x="6291381" y="2910509"/>
                  <a:pt x="6287061" y="2914893"/>
                  <a:pt x="6281661" y="2914893"/>
                </a:cubicBezTo>
                <a:cubicBezTo>
                  <a:pt x="6276261" y="2914893"/>
                  <a:pt x="6271877" y="2910445"/>
                  <a:pt x="6271877" y="2905107"/>
                </a:cubicBezTo>
                <a:cubicBezTo>
                  <a:pt x="6271877" y="2899768"/>
                  <a:pt x="6276261" y="2895383"/>
                  <a:pt x="6281661" y="2895383"/>
                </a:cubicBezTo>
                <a:close/>
                <a:moveTo>
                  <a:pt x="6522889" y="2895379"/>
                </a:moveTo>
                <a:cubicBezTo>
                  <a:pt x="6528225" y="2895379"/>
                  <a:pt x="6532610" y="2899701"/>
                  <a:pt x="6532610" y="2905103"/>
                </a:cubicBezTo>
                <a:cubicBezTo>
                  <a:pt x="6532610" y="2910505"/>
                  <a:pt x="6528289" y="2914890"/>
                  <a:pt x="6522889" y="2914890"/>
                </a:cubicBezTo>
                <a:cubicBezTo>
                  <a:pt x="6517489" y="2914890"/>
                  <a:pt x="6513105" y="2910441"/>
                  <a:pt x="6513105" y="2905103"/>
                </a:cubicBezTo>
                <a:cubicBezTo>
                  <a:pt x="6513105" y="2899764"/>
                  <a:pt x="6517489" y="2895379"/>
                  <a:pt x="6522889" y="2895379"/>
                </a:cubicBezTo>
                <a:close/>
                <a:moveTo>
                  <a:pt x="6764118" y="2895376"/>
                </a:moveTo>
                <a:cubicBezTo>
                  <a:pt x="6769518" y="2895376"/>
                  <a:pt x="6773902" y="2899697"/>
                  <a:pt x="6773902" y="2905100"/>
                </a:cubicBezTo>
                <a:cubicBezTo>
                  <a:pt x="6773902" y="2910502"/>
                  <a:pt x="6769518" y="2914886"/>
                  <a:pt x="6764118" y="2914886"/>
                </a:cubicBezTo>
                <a:cubicBezTo>
                  <a:pt x="6758718" y="2914886"/>
                  <a:pt x="6754335" y="2910437"/>
                  <a:pt x="6754335" y="2905100"/>
                </a:cubicBezTo>
                <a:cubicBezTo>
                  <a:pt x="6754335" y="2899760"/>
                  <a:pt x="6758718" y="2895376"/>
                  <a:pt x="6764118" y="2895376"/>
                </a:cubicBezTo>
                <a:close/>
                <a:moveTo>
                  <a:pt x="7005346" y="2895372"/>
                </a:moveTo>
                <a:cubicBezTo>
                  <a:pt x="7010746" y="2895372"/>
                  <a:pt x="7015130" y="2899694"/>
                  <a:pt x="7015130" y="2905096"/>
                </a:cubicBezTo>
                <a:cubicBezTo>
                  <a:pt x="7015130" y="2910498"/>
                  <a:pt x="7010683" y="2914882"/>
                  <a:pt x="7005346" y="2914882"/>
                </a:cubicBezTo>
                <a:cubicBezTo>
                  <a:pt x="7000009" y="2914882"/>
                  <a:pt x="6995626" y="2910433"/>
                  <a:pt x="6995626" y="2905096"/>
                </a:cubicBezTo>
                <a:cubicBezTo>
                  <a:pt x="6995626" y="2899757"/>
                  <a:pt x="6999946" y="2895372"/>
                  <a:pt x="7005346" y="2895372"/>
                </a:cubicBezTo>
                <a:close/>
                <a:moveTo>
                  <a:pt x="7246575" y="2895368"/>
                </a:moveTo>
                <a:cubicBezTo>
                  <a:pt x="7251975" y="2895368"/>
                  <a:pt x="7256359" y="2899690"/>
                  <a:pt x="7256359" y="2905092"/>
                </a:cubicBezTo>
                <a:cubicBezTo>
                  <a:pt x="7256359" y="2910494"/>
                  <a:pt x="7251912" y="2914879"/>
                  <a:pt x="7246575" y="2914879"/>
                </a:cubicBezTo>
                <a:cubicBezTo>
                  <a:pt x="7241238" y="2914879"/>
                  <a:pt x="7236855" y="2910430"/>
                  <a:pt x="7236855" y="2905092"/>
                </a:cubicBezTo>
                <a:cubicBezTo>
                  <a:pt x="7236855" y="2899753"/>
                  <a:pt x="7241175" y="2895368"/>
                  <a:pt x="7246575" y="2895368"/>
                </a:cubicBezTo>
                <a:close/>
                <a:moveTo>
                  <a:pt x="7487803" y="2895365"/>
                </a:moveTo>
                <a:cubicBezTo>
                  <a:pt x="7493139" y="2895365"/>
                  <a:pt x="7497524" y="2899686"/>
                  <a:pt x="7497524" y="2905089"/>
                </a:cubicBezTo>
                <a:cubicBezTo>
                  <a:pt x="7497524" y="2910491"/>
                  <a:pt x="7493203" y="2914875"/>
                  <a:pt x="7487803" y="2914875"/>
                </a:cubicBezTo>
                <a:cubicBezTo>
                  <a:pt x="7482403" y="2914875"/>
                  <a:pt x="7478019" y="2910426"/>
                  <a:pt x="7478019" y="2905089"/>
                </a:cubicBezTo>
                <a:cubicBezTo>
                  <a:pt x="7478019" y="2899749"/>
                  <a:pt x="7482403" y="2895365"/>
                  <a:pt x="7487803" y="2895365"/>
                </a:cubicBezTo>
                <a:close/>
                <a:moveTo>
                  <a:pt x="7729032" y="2895361"/>
                </a:moveTo>
                <a:cubicBezTo>
                  <a:pt x="7734369" y="2895361"/>
                  <a:pt x="7738753" y="2899683"/>
                  <a:pt x="7738753" y="2905085"/>
                </a:cubicBezTo>
                <a:cubicBezTo>
                  <a:pt x="7738753" y="2910487"/>
                  <a:pt x="7734432" y="2914871"/>
                  <a:pt x="7729032" y="2914871"/>
                </a:cubicBezTo>
                <a:cubicBezTo>
                  <a:pt x="7723632" y="2914871"/>
                  <a:pt x="7719249" y="2910422"/>
                  <a:pt x="7719249" y="2905085"/>
                </a:cubicBezTo>
                <a:cubicBezTo>
                  <a:pt x="7719249" y="2899745"/>
                  <a:pt x="7723632" y="2895361"/>
                  <a:pt x="7729032" y="2895361"/>
                </a:cubicBezTo>
                <a:close/>
                <a:moveTo>
                  <a:pt x="7970260" y="2895357"/>
                </a:moveTo>
                <a:cubicBezTo>
                  <a:pt x="7975661" y="2895357"/>
                  <a:pt x="7980044" y="2899679"/>
                  <a:pt x="7980044" y="2905081"/>
                </a:cubicBezTo>
                <a:cubicBezTo>
                  <a:pt x="7980044" y="2910483"/>
                  <a:pt x="7975661" y="2914868"/>
                  <a:pt x="7970260" y="2914868"/>
                </a:cubicBezTo>
                <a:cubicBezTo>
                  <a:pt x="7964860" y="2914868"/>
                  <a:pt x="7960477" y="2910419"/>
                  <a:pt x="7960477" y="2905081"/>
                </a:cubicBezTo>
                <a:cubicBezTo>
                  <a:pt x="7960477" y="2899742"/>
                  <a:pt x="7964860" y="2895357"/>
                  <a:pt x="7970260" y="2895357"/>
                </a:cubicBezTo>
                <a:close/>
                <a:moveTo>
                  <a:pt x="8211553" y="2895354"/>
                </a:moveTo>
                <a:cubicBezTo>
                  <a:pt x="8216889" y="2895354"/>
                  <a:pt x="8221273" y="2899675"/>
                  <a:pt x="8221273" y="2905078"/>
                </a:cubicBezTo>
                <a:cubicBezTo>
                  <a:pt x="8221273" y="2910479"/>
                  <a:pt x="8216953" y="2914864"/>
                  <a:pt x="8211553" y="2914864"/>
                </a:cubicBezTo>
                <a:cubicBezTo>
                  <a:pt x="8206152" y="2914864"/>
                  <a:pt x="8201769" y="2910415"/>
                  <a:pt x="8201769" y="2905078"/>
                </a:cubicBezTo>
                <a:cubicBezTo>
                  <a:pt x="8201769" y="2899738"/>
                  <a:pt x="8206152" y="2895354"/>
                  <a:pt x="8211553" y="2895354"/>
                </a:cubicBezTo>
                <a:close/>
                <a:moveTo>
                  <a:pt x="8452781" y="2895350"/>
                </a:moveTo>
                <a:cubicBezTo>
                  <a:pt x="8458181" y="2895350"/>
                  <a:pt x="8462566" y="2899672"/>
                  <a:pt x="8462566" y="2905074"/>
                </a:cubicBezTo>
                <a:cubicBezTo>
                  <a:pt x="8462566" y="2910476"/>
                  <a:pt x="8458118" y="2914860"/>
                  <a:pt x="8452781" y="2914860"/>
                </a:cubicBezTo>
                <a:cubicBezTo>
                  <a:pt x="8447445" y="2914860"/>
                  <a:pt x="8443061" y="2910411"/>
                  <a:pt x="8443061" y="2905074"/>
                </a:cubicBezTo>
                <a:cubicBezTo>
                  <a:pt x="8443061" y="2899734"/>
                  <a:pt x="8447381" y="2895350"/>
                  <a:pt x="8452781" y="2895350"/>
                </a:cubicBezTo>
                <a:close/>
                <a:moveTo>
                  <a:pt x="8694009" y="2895346"/>
                </a:moveTo>
                <a:cubicBezTo>
                  <a:pt x="8699346" y="2895346"/>
                  <a:pt x="8703730" y="2899668"/>
                  <a:pt x="8703730" y="2905070"/>
                </a:cubicBezTo>
                <a:cubicBezTo>
                  <a:pt x="8703730" y="2910472"/>
                  <a:pt x="8699346" y="2914857"/>
                  <a:pt x="8694009" y="2914857"/>
                </a:cubicBezTo>
                <a:cubicBezTo>
                  <a:pt x="8688673" y="2914857"/>
                  <a:pt x="8684289" y="2910408"/>
                  <a:pt x="8684289" y="2905070"/>
                </a:cubicBezTo>
                <a:cubicBezTo>
                  <a:pt x="8684289" y="2899731"/>
                  <a:pt x="8688609" y="2895346"/>
                  <a:pt x="8694009" y="2895346"/>
                </a:cubicBezTo>
                <a:close/>
                <a:moveTo>
                  <a:pt x="8935237" y="2895343"/>
                </a:moveTo>
                <a:cubicBezTo>
                  <a:pt x="8940574" y="2895343"/>
                  <a:pt x="8944958" y="2899664"/>
                  <a:pt x="8944958" y="2905066"/>
                </a:cubicBezTo>
                <a:cubicBezTo>
                  <a:pt x="8944958" y="2910468"/>
                  <a:pt x="8940638" y="2914853"/>
                  <a:pt x="8935237" y="2914853"/>
                </a:cubicBezTo>
                <a:cubicBezTo>
                  <a:pt x="8929837" y="2914853"/>
                  <a:pt x="8925454" y="2910404"/>
                  <a:pt x="8925454" y="2905066"/>
                </a:cubicBezTo>
                <a:cubicBezTo>
                  <a:pt x="8925454" y="2899727"/>
                  <a:pt x="8929837" y="2895343"/>
                  <a:pt x="8935237" y="2895343"/>
                </a:cubicBezTo>
                <a:close/>
                <a:moveTo>
                  <a:pt x="9176467" y="2895339"/>
                </a:moveTo>
                <a:cubicBezTo>
                  <a:pt x="9181803" y="2895339"/>
                  <a:pt x="9186187" y="2899661"/>
                  <a:pt x="9186187" y="2905063"/>
                </a:cubicBezTo>
                <a:cubicBezTo>
                  <a:pt x="9186187" y="2910465"/>
                  <a:pt x="9181867" y="2914849"/>
                  <a:pt x="9176467" y="2914849"/>
                </a:cubicBezTo>
                <a:cubicBezTo>
                  <a:pt x="9171066" y="2914849"/>
                  <a:pt x="9166683" y="2910400"/>
                  <a:pt x="9166683" y="2905063"/>
                </a:cubicBezTo>
                <a:cubicBezTo>
                  <a:pt x="9166683" y="2899723"/>
                  <a:pt x="9171066" y="2895339"/>
                  <a:pt x="9176467" y="2895339"/>
                </a:cubicBezTo>
                <a:close/>
                <a:moveTo>
                  <a:pt x="9417695" y="2895335"/>
                </a:moveTo>
                <a:cubicBezTo>
                  <a:pt x="9423031" y="2895335"/>
                  <a:pt x="9427416" y="2899657"/>
                  <a:pt x="9427416" y="2905059"/>
                </a:cubicBezTo>
                <a:cubicBezTo>
                  <a:pt x="9427416" y="2910461"/>
                  <a:pt x="9423095" y="2914845"/>
                  <a:pt x="9417695" y="2914845"/>
                </a:cubicBezTo>
                <a:cubicBezTo>
                  <a:pt x="9412295" y="2914845"/>
                  <a:pt x="9407911" y="2910397"/>
                  <a:pt x="9407911" y="2905059"/>
                </a:cubicBezTo>
                <a:cubicBezTo>
                  <a:pt x="9407911" y="2899720"/>
                  <a:pt x="9412295" y="2895335"/>
                  <a:pt x="9417695" y="2895335"/>
                </a:cubicBezTo>
                <a:close/>
                <a:moveTo>
                  <a:pt x="9649203" y="2654245"/>
                </a:moveTo>
                <a:cubicBezTo>
                  <a:pt x="9654540" y="2654245"/>
                  <a:pt x="9658923" y="2658701"/>
                  <a:pt x="9658923" y="2664040"/>
                </a:cubicBezTo>
                <a:cubicBezTo>
                  <a:pt x="9658923" y="2669378"/>
                  <a:pt x="9654540" y="2673789"/>
                  <a:pt x="9649203" y="2673789"/>
                </a:cubicBezTo>
                <a:cubicBezTo>
                  <a:pt x="9643866" y="2673789"/>
                  <a:pt x="9639483" y="2669441"/>
                  <a:pt x="9639483" y="2664040"/>
                </a:cubicBezTo>
                <a:cubicBezTo>
                  <a:pt x="9639483" y="2658634"/>
                  <a:pt x="9643803" y="2654245"/>
                  <a:pt x="9649203" y="2654245"/>
                </a:cubicBezTo>
                <a:close/>
                <a:moveTo>
                  <a:pt x="9890432" y="2654242"/>
                </a:moveTo>
                <a:cubicBezTo>
                  <a:pt x="9895768" y="2654242"/>
                  <a:pt x="9900152" y="2658696"/>
                  <a:pt x="9900152" y="2664035"/>
                </a:cubicBezTo>
                <a:cubicBezTo>
                  <a:pt x="9900152" y="2669373"/>
                  <a:pt x="9895832" y="2673789"/>
                  <a:pt x="9890432" y="2673789"/>
                </a:cubicBezTo>
                <a:cubicBezTo>
                  <a:pt x="9885031" y="2673789"/>
                  <a:pt x="9880648" y="2669441"/>
                  <a:pt x="9880648" y="2664035"/>
                </a:cubicBezTo>
                <a:cubicBezTo>
                  <a:pt x="9880648" y="2658634"/>
                  <a:pt x="9885031" y="2654242"/>
                  <a:pt x="9890432" y="2654242"/>
                </a:cubicBezTo>
                <a:close/>
                <a:moveTo>
                  <a:pt x="10131660" y="2654237"/>
                </a:moveTo>
                <a:cubicBezTo>
                  <a:pt x="10137060" y="2654237"/>
                  <a:pt x="10141444" y="2658692"/>
                  <a:pt x="10141444" y="2664031"/>
                </a:cubicBezTo>
                <a:cubicBezTo>
                  <a:pt x="10141444" y="2669368"/>
                  <a:pt x="10136997" y="2673784"/>
                  <a:pt x="10131660" y="2673784"/>
                </a:cubicBezTo>
                <a:cubicBezTo>
                  <a:pt x="10126323" y="2673784"/>
                  <a:pt x="10121940" y="2669435"/>
                  <a:pt x="10121940" y="2664031"/>
                </a:cubicBezTo>
                <a:cubicBezTo>
                  <a:pt x="10121940" y="2658629"/>
                  <a:pt x="10126260" y="2654237"/>
                  <a:pt x="10131660" y="2654237"/>
                </a:cubicBezTo>
                <a:close/>
                <a:moveTo>
                  <a:pt x="10372888" y="2654233"/>
                </a:moveTo>
                <a:cubicBezTo>
                  <a:pt x="10378288" y="2654233"/>
                  <a:pt x="10382673" y="2658687"/>
                  <a:pt x="10382673" y="2664026"/>
                </a:cubicBezTo>
                <a:cubicBezTo>
                  <a:pt x="10382673" y="2669363"/>
                  <a:pt x="10378225" y="2673778"/>
                  <a:pt x="10372888" y="2673778"/>
                </a:cubicBezTo>
                <a:cubicBezTo>
                  <a:pt x="10367552" y="2673778"/>
                  <a:pt x="10363168" y="2669430"/>
                  <a:pt x="10363168" y="2664026"/>
                </a:cubicBezTo>
                <a:cubicBezTo>
                  <a:pt x="10363168" y="2658625"/>
                  <a:pt x="10367488" y="2654233"/>
                  <a:pt x="10372888" y="2654233"/>
                </a:cubicBezTo>
                <a:close/>
                <a:moveTo>
                  <a:pt x="10614116" y="2654228"/>
                </a:moveTo>
                <a:cubicBezTo>
                  <a:pt x="10619516" y="2654228"/>
                  <a:pt x="10623901" y="2658682"/>
                  <a:pt x="10623901" y="2664020"/>
                </a:cubicBezTo>
                <a:cubicBezTo>
                  <a:pt x="10623901" y="2669359"/>
                  <a:pt x="10619454" y="2673772"/>
                  <a:pt x="10614116" y="2673772"/>
                </a:cubicBezTo>
                <a:cubicBezTo>
                  <a:pt x="10608780" y="2673772"/>
                  <a:pt x="10604396" y="2669426"/>
                  <a:pt x="10604396" y="2664020"/>
                </a:cubicBezTo>
                <a:cubicBezTo>
                  <a:pt x="10604396" y="2658620"/>
                  <a:pt x="10608716" y="2654228"/>
                  <a:pt x="10614116" y="2654228"/>
                </a:cubicBezTo>
                <a:close/>
                <a:moveTo>
                  <a:pt x="10855345" y="2654223"/>
                </a:moveTo>
                <a:cubicBezTo>
                  <a:pt x="10860682" y="2654223"/>
                  <a:pt x="10865065" y="2658677"/>
                  <a:pt x="10865065" y="2664015"/>
                </a:cubicBezTo>
                <a:cubicBezTo>
                  <a:pt x="10865065" y="2669354"/>
                  <a:pt x="10860682" y="2673766"/>
                  <a:pt x="10855345" y="2673766"/>
                </a:cubicBezTo>
                <a:cubicBezTo>
                  <a:pt x="10850008" y="2673766"/>
                  <a:pt x="10845625" y="2669421"/>
                  <a:pt x="10845625" y="2664015"/>
                </a:cubicBezTo>
                <a:cubicBezTo>
                  <a:pt x="10845625" y="2658616"/>
                  <a:pt x="10849945" y="2654223"/>
                  <a:pt x="10855345" y="2654223"/>
                </a:cubicBezTo>
                <a:close/>
                <a:moveTo>
                  <a:pt x="11096574" y="2654219"/>
                </a:moveTo>
                <a:cubicBezTo>
                  <a:pt x="11101910" y="2654219"/>
                  <a:pt x="11106294" y="2658673"/>
                  <a:pt x="11106294" y="2664011"/>
                </a:cubicBezTo>
                <a:cubicBezTo>
                  <a:pt x="11106294" y="2669350"/>
                  <a:pt x="11101974" y="2673761"/>
                  <a:pt x="11096574" y="2673761"/>
                </a:cubicBezTo>
                <a:cubicBezTo>
                  <a:pt x="11091174" y="2673761"/>
                  <a:pt x="11086790" y="2669416"/>
                  <a:pt x="11086790" y="2664011"/>
                </a:cubicBezTo>
                <a:cubicBezTo>
                  <a:pt x="11086790" y="2658611"/>
                  <a:pt x="11091174" y="2654219"/>
                  <a:pt x="11096574" y="2654219"/>
                </a:cubicBezTo>
                <a:close/>
                <a:moveTo>
                  <a:pt x="11337802" y="2654214"/>
                </a:moveTo>
                <a:cubicBezTo>
                  <a:pt x="11343202" y="2654214"/>
                  <a:pt x="11347587" y="2658668"/>
                  <a:pt x="11347587" y="2664006"/>
                </a:cubicBezTo>
                <a:cubicBezTo>
                  <a:pt x="11347587" y="2669345"/>
                  <a:pt x="11343139" y="2673755"/>
                  <a:pt x="11337802" y="2673755"/>
                </a:cubicBezTo>
                <a:cubicBezTo>
                  <a:pt x="11332466" y="2673755"/>
                  <a:pt x="11328082" y="2669411"/>
                  <a:pt x="11328082" y="2664006"/>
                </a:cubicBezTo>
                <a:cubicBezTo>
                  <a:pt x="11328082" y="2658607"/>
                  <a:pt x="11332402" y="2654214"/>
                  <a:pt x="11337802" y="2654214"/>
                </a:cubicBezTo>
                <a:close/>
                <a:moveTo>
                  <a:pt x="11579030" y="2654210"/>
                </a:moveTo>
                <a:cubicBezTo>
                  <a:pt x="11584430" y="2654210"/>
                  <a:pt x="11588815" y="2658664"/>
                  <a:pt x="11588815" y="2664001"/>
                </a:cubicBezTo>
                <a:cubicBezTo>
                  <a:pt x="11588815" y="2669341"/>
                  <a:pt x="11584367" y="2673750"/>
                  <a:pt x="11579030" y="2673750"/>
                </a:cubicBezTo>
                <a:cubicBezTo>
                  <a:pt x="11573694" y="2673750"/>
                  <a:pt x="11569310" y="2669407"/>
                  <a:pt x="11569310" y="2664001"/>
                </a:cubicBezTo>
                <a:cubicBezTo>
                  <a:pt x="11569310" y="2658602"/>
                  <a:pt x="11573630" y="2654210"/>
                  <a:pt x="11579030" y="2654210"/>
                </a:cubicBezTo>
                <a:close/>
                <a:moveTo>
                  <a:pt x="11820259" y="2654205"/>
                </a:moveTo>
                <a:cubicBezTo>
                  <a:pt x="11825659" y="2654205"/>
                  <a:pt x="11830043" y="2658659"/>
                  <a:pt x="11830043" y="2663996"/>
                </a:cubicBezTo>
                <a:cubicBezTo>
                  <a:pt x="11830043" y="2669336"/>
                  <a:pt x="11825596" y="2673744"/>
                  <a:pt x="11820259" y="2673744"/>
                </a:cubicBezTo>
                <a:cubicBezTo>
                  <a:pt x="11814922" y="2673744"/>
                  <a:pt x="11810539" y="2669402"/>
                  <a:pt x="11810539" y="2663996"/>
                </a:cubicBezTo>
                <a:cubicBezTo>
                  <a:pt x="11810539" y="2658596"/>
                  <a:pt x="11814859" y="2654205"/>
                  <a:pt x="11820259" y="2654205"/>
                </a:cubicBezTo>
                <a:close/>
                <a:moveTo>
                  <a:pt x="9722" y="2654200"/>
                </a:moveTo>
                <a:cubicBezTo>
                  <a:pt x="15121" y="2654200"/>
                  <a:pt x="19505" y="2658653"/>
                  <a:pt x="19505" y="2663992"/>
                </a:cubicBezTo>
                <a:cubicBezTo>
                  <a:pt x="19505" y="2669331"/>
                  <a:pt x="15058" y="2673739"/>
                  <a:pt x="9722" y="2673739"/>
                </a:cubicBezTo>
                <a:cubicBezTo>
                  <a:pt x="4386" y="2673739"/>
                  <a:pt x="2" y="2669398"/>
                  <a:pt x="2" y="2663992"/>
                </a:cubicBezTo>
                <a:cubicBezTo>
                  <a:pt x="2" y="2658591"/>
                  <a:pt x="4322" y="2654200"/>
                  <a:pt x="9722" y="2654200"/>
                </a:cubicBezTo>
                <a:close/>
                <a:moveTo>
                  <a:pt x="251005" y="2654195"/>
                </a:moveTo>
                <a:cubicBezTo>
                  <a:pt x="256405" y="2654195"/>
                  <a:pt x="260789" y="2658648"/>
                  <a:pt x="260789" y="2663987"/>
                </a:cubicBezTo>
                <a:cubicBezTo>
                  <a:pt x="260789" y="2669326"/>
                  <a:pt x="256342" y="2673734"/>
                  <a:pt x="251005" y="2673734"/>
                </a:cubicBezTo>
                <a:cubicBezTo>
                  <a:pt x="245669" y="2673734"/>
                  <a:pt x="241285" y="2669393"/>
                  <a:pt x="241285" y="2663987"/>
                </a:cubicBezTo>
                <a:cubicBezTo>
                  <a:pt x="241285" y="2658586"/>
                  <a:pt x="245605" y="2654195"/>
                  <a:pt x="251005" y="2654195"/>
                </a:cubicBezTo>
                <a:close/>
                <a:moveTo>
                  <a:pt x="492224" y="2654191"/>
                </a:moveTo>
                <a:cubicBezTo>
                  <a:pt x="497560" y="2654191"/>
                  <a:pt x="501944" y="2658644"/>
                  <a:pt x="501944" y="2663983"/>
                </a:cubicBezTo>
                <a:cubicBezTo>
                  <a:pt x="501944" y="2669321"/>
                  <a:pt x="497624" y="2673729"/>
                  <a:pt x="492224" y="2673729"/>
                </a:cubicBezTo>
                <a:cubicBezTo>
                  <a:pt x="486824" y="2673729"/>
                  <a:pt x="482441" y="2669389"/>
                  <a:pt x="482441" y="2663983"/>
                </a:cubicBezTo>
                <a:cubicBezTo>
                  <a:pt x="482441" y="2658581"/>
                  <a:pt x="486824" y="2654191"/>
                  <a:pt x="492224" y="2654191"/>
                </a:cubicBezTo>
                <a:close/>
                <a:moveTo>
                  <a:pt x="733445" y="2654186"/>
                </a:moveTo>
                <a:cubicBezTo>
                  <a:pt x="738781" y="2654186"/>
                  <a:pt x="743165" y="2658639"/>
                  <a:pt x="743165" y="2663978"/>
                </a:cubicBezTo>
                <a:cubicBezTo>
                  <a:pt x="743165" y="2669315"/>
                  <a:pt x="738845" y="2673725"/>
                  <a:pt x="733445" y="2673725"/>
                </a:cubicBezTo>
                <a:cubicBezTo>
                  <a:pt x="728045" y="2673725"/>
                  <a:pt x="723661" y="2669384"/>
                  <a:pt x="723661" y="2663978"/>
                </a:cubicBezTo>
                <a:cubicBezTo>
                  <a:pt x="723661" y="2658577"/>
                  <a:pt x="728045" y="2654186"/>
                  <a:pt x="733445" y="2654186"/>
                </a:cubicBezTo>
                <a:close/>
                <a:moveTo>
                  <a:pt x="974665" y="2654182"/>
                </a:moveTo>
                <a:cubicBezTo>
                  <a:pt x="980065" y="2654182"/>
                  <a:pt x="984449" y="2658634"/>
                  <a:pt x="984449" y="2663974"/>
                </a:cubicBezTo>
                <a:cubicBezTo>
                  <a:pt x="984449" y="2669311"/>
                  <a:pt x="980002" y="2673720"/>
                  <a:pt x="974665" y="2673720"/>
                </a:cubicBezTo>
                <a:cubicBezTo>
                  <a:pt x="969329" y="2673720"/>
                  <a:pt x="964945" y="2669378"/>
                  <a:pt x="964945" y="2663974"/>
                </a:cubicBezTo>
                <a:cubicBezTo>
                  <a:pt x="964945" y="2658572"/>
                  <a:pt x="969265" y="2654182"/>
                  <a:pt x="974665" y="2654182"/>
                </a:cubicBezTo>
                <a:close/>
                <a:moveTo>
                  <a:pt x="1215885" y="2654177"/>
                </a:moveTo>
                <a:cubicBezTo>
                  <a:pt x="1221285" y="2654177"/>
                  <a:pt x="1225669" y="2658629"/>
                  <a:pt x="1225669" y="2663969"/>
                </a:cubicBezTo>
                <a:cubicBezTo>
                  <a:pt x="1225669" y="2669306"/>
                  <a:pt x="1221222" y="2673715"/>
                  <a:pt x="1215885" y="2673715"/>
                </a:cubicBezTo>
                <a:cubicBezTo>
                  <a:pt x="1210549" y="2673715"/>
                  <a:pt x="1206165" y="2669373"/>
                  <a:pt x="1206165" y="2663969"/>
                </a:cubicBezTo>
                <a:cubicBezTo>
                  <a:pt x="1206165" y="2658568"/>
                  <a:pt x="1210485" y="2654177"/>
                  <a:pt x="1215885" y="2654177"/>
                </a:cubicBezTo>
                <a:close/>
                <a:moveTo>
                  <a:pt x="1457107" y="2654173"/>
                </a:moveTo>
                <a:cubicBezTo>
                  <a:pt x="1462443" y="2654173"/>
                  <a:pt x="1466827" y="2658625"/>
                  <a:pt x="1466827" y="2663964"/>
                </a:cubicBezTo>
                <a:cubicBezTo>
                  <a:pt x="1466827" y="2669302"/>
                  <a:pt x="1462507" y="2673709"/>
                  <a:pt x="1457107" y="2673709"/>
                </a:cubicBezTo>
                <a:cubicBezTo>
                  <a:pt x="1451707" y="2673709"/>
                  <a:pt x="1447323" y="2669368"/>
                  <a:pt x="1447323" y="2663964"/>
                </a:cubicBezTo>
                <a:cubicBezTo>
                  <a:pt x="1447323" y="2658563"/>
                  <a:pt x="1451707" y="2654173"/>
                  <a:pt x="1457107" y="2654173"/>
                </a:cubicBezTo>
                <a:close/>
                <a:moveTo>
                  <a:pt x="1698332" y="2654167"/>
                </a:moveTo>
                <a:cubicBezTo>
                  <a:pt x="1703732" y="2654167"/>
                  <a:pt x="1708117" y="2658620"/>
                  <a:pt x="1708117" y="2663959"/>
                </a:cubicBezTo>
                <a:cubicBezTo>
                  <a:pt x="1708117" y="2669297"/>
                  <a:pt x="1703732" y="2673704"/>
                  <a:pt x="1698332" y="2673704"/>
                </a:cubicBezTo>
                <a:cubicBezTo>
                  <a:pt x="1692930" y="2673704"/>
                  <a:pt x="1688546" y="2669363"/>
                  <a:pt x="1688546" y="2663959"/>
                </a:cubicBezTo>
                <a:cubicBezTo>
                  <a:pt x="1688546" y="2658559"/>
                  <a:pt x="1692930" y="2654167"/>
                  <a:pt x="1698332" y="2654167"/>
                </a:cubicBezTo>
                <a:close/>
                <a:moveTo>
                  <a:pt x="1939580" y="2654163"/>
                </a:moveTo>
                <a:cubicBezTo>
                  <a:pt x="1944980" y="2654163"/>
                  <a:pt x="1949364" y="2658616"/>
                  <a:pt x="1949364" y="2663954"/>
                </a:cubicBezTo>
                <a:cubicBezTo>
                  <a:pt x="1949364" y="2669293"/>
                  <a:pt x="1944920" y="2673698"/>
                  <a:pt x="1939580" y="2673698"/>
                </a:cubicBezTo>
                <a:cubicBezTo>
                  <a:pt x="1934245" y="2673698"/>
                  <a:pt x="1929860" y="2669359"/>
                  <a:pt x="1929860" y="2663954"/>
                </a:cubicBezTo>
                <a:cubicBezTo>
                  <a:pt x="1929860" y="2658554"/>
                  <a:pt x="1934181" y="2654163"/>
                  <a:pt x="1939580" y="2654163"/>
                </a:cubicBezTo>
                <a:close/>
                <a:moveTo>
                  <a:pt x="2180788" y="2654158"/>
                </a:moveTo>
                <a:cubicBezTo>
                  <a:pt x="2186189" y="2654158"/>
                  <a:pt x="2190580" y="2658611"/>
                  <a:pt x="2190580" y="2663948"/>
                </a:cubicBezTo>
                <a:cubicBezTo>
                  <a:pt x="2190580" y="2669288"/>
                  <a:pt x="2186136" y="2673693"/>
                  <a:pt x="2180788" y="2673693"/>
                </a:cubicBezTo>
                <a:cubicBezTo>
                  <a:pt x="2175475" y="2673693"/>
                  <a:pt x="2171083" y="2669354"/>
                  <a:pt x="2171083" y="2663948"/>
                </a:cubicBezTo>
                <a:cubicBezTo>
                  <a:pt x="2171083" y="2658549"/>
                  <a:pt x="2175412" y="2654158"/>
                  <a:pt x="2180788" y="2654158"/>
                </a:cubicBezTo>
                <a:close/>
                <a:moveTo>
                  <a:pt x="2422037" y="2654154"/>
                </a:moveTo>
                <a:cubicBezTo>
                  <a:pt x="2427371" y="2654154"/>
                  <a:pt x="2431753" y="2658607"/>
                  <a:pt x="2431753" y="2663944"/>
                </a:cubicBezTo>
                <a:cubicBezTo>
                  <a:pt x="2431753" y="2669283"/>
                  <a:pt x="2427435" y="2673687"/>
                  <a:pt x="2422037" y="2673687"/>
                </a:cubicBezTo>
                <a:cubicBezTo>
                  <a:pt x="2416639" y="2673687"/>
                  <a:pt x="2412257" y="2669350"/>
                  <a:pt x="2412257" y="2663944"/>
                </a:cubicBezTo>
                <a:cubicBezTo>
                  <a:pt x="2412257" y="2658544"/>
                  <a:pt x="2416639" y="2654154"/>
                  <a:pt x="2422037" y="2654154"/>
                </a:cubicBezTo>
                <a:close/>
                <a:moveTo>
                  <a:pt x="2663275" y="2654149"/>
                </a:moveTo>
                <a:cubicBezTo>
                  <a:pt x="2668611" y="2654149"/>
                  <a:pt x="2672998" y="2658602"/>
                  <a:pt x="2672998" y="2663939"/>
                </a:cubicBezTo>
                <a:cubicBezTo>
                  <a:pt x="2672998" y="2669278"/>
                  <a:pt x="2668675" y="2673681"/>
                  <a:pt x="2663275" y="2673681"/>
                </a:cubicBezTo>
                <a:cubicBezTo>
                  <a:pt x="2657875" y="2673681"/>
                  <a:pt x="2653492" y="2669345"/>
                  <a:pt x="2653492" y="2663939"/>
                </a:cubicBezTo>
                <a:cubicBezTo>
                  <a:pt x="2653492" y="2658539"/>
                  <a:pt x="2657875" y="2654149"/>
                  <a:pt x="2663275" y="2654149"/>
                </a:cubicBezTo>
                <a:close/>
                <a:moveTo>
                  <a:pt x="2904572" y="2654145"/>
                </a:moveTo>
                <a:cubicBezTo>
                  <a:pt x="2909971" y="2654145"/>
                  <a:pt x="2914354" y="2658596"/>
                  <a:pt x="2914354" y="2663935"/>
                </a:cubicBezTo>
                <a:cubicBezTo>
                  <a:pt x="2914354" y="2669274"/>
                  <a:pt x="2909971" y="2673677"/>
                  <a:pt x="2904572" y="2673677"/>
                </a:cubicBezTo>
                <a:cubicBezTo>
                  <a:pt x="2899173" y="2673677"/>
                  <a:pt x="2894790" y="2669341"/>
                  <a:pt x="2894790" y="2663935"/>
                </a:cubicBezTo>
                <a:cubicBezTo>
                  <a:pt x="2894790" y="2658533"/>
                  <a:pt x="2899173" y="2654145"/>
                  <a:pt x="2904572" y="2654145"/>
                </a:cubicBezTo>
                <a:close/>
                <a:moveTo>
                  <a:pt x="3145750" y="2654140"/>
                </a:moveTo>
                <a:cubicBezTo>
                  <a:pt x="3151149" y="2654140"/>
                  <a:pt x="3155532" y="2658591"/>
                  <a:pt x="3155532" y="2663930"/>
                </a:cubicBezTo>
                <a:cubicBezTo>
                  <a:pt x="3155532" y="2669269"/>
                  <a:pt x="3151086" y="2673672"/>
                  <a:pt x="3145750" y="2673672"/>
                </a:cubicBezTo>
                <a:cubicBezTo>
                  <a:pt x="3140415" y="2673672"/>
                  <a:pt x="3136032" y="2669336"/>
                  <a:pt x="3136032" y="2663930"/>
                </a:cubicBezTo>
                <a:cubicBezTo>
                  <a:pt x="3136032" y="2658529"/>
                  <a:pt x="3140351" y="2654140"/>
                  <a:pt x="3145750" y="2654140"/>
                </a:cubicBezTo>
                <a:close/>
                <a:moveTo>
                  <a:pt x="3386958" y="2654135"/>
                </a:moveTo>
                <a:cubicBezTo>
                  <a:pt x="3392358" y="2654135"/>
                  <a:pt x="3396743" y="2658586"/>
                  <a:pt x="3396743" y="2663926"/>
                </a:cubicBezTo>
                <a:cubicBezTo>
                  <a:pt x="3396743" y="2669264"/>
                  <a:pt x="3392296" y="2673668"/>
                  <a:pt x="3386958" y="2673668"/>
                </a:cubicBezTo>
                <a:cubicBezTo>
                  <a:pt x="3381621" y="2673668"/>
                  <a:pt x="3377235" y="2669331"/>
                  <a:pt x="3377235" y="2663926"/>
                </a:cubicBezTo>
                <a:cubicBezTo>
                  <a:pt x="3377235" y="2658524"/>
                  <a:pt x="3381556" y="2654135"/>
                  <a:pt x="3386958" y="2654135"/>
                </a:cubicBezTo>
                <a:close/>
                <a:moveTo>
                  <a:pt x="3628212" y="2654130"/>
                </a:moveTo>
                <a:cubicBezTo>
                  <a:pt x="3633528" y="2654130"/>
                  <a:pt x="3637936" y="2658581"/>
                  <a:pt x="3637936" y="2663921"/>
                </a:cubicBezTo>
                <a:cubicBezTo>
                  <a:pt x="3637936" y="2669258"/>
                  <a:pt x="3633592" y="2673663"/>
                  <a:pt x="3628212" y="2673663"/>
                </a:cubicBezTo>
                <a:cubicBezTo>
                  <a:pt x="3622814" y="2673663"/>
                  <a:pt x="3618430" y="2669326"/>
                  <a:pt x="3618430" y="2663921"/>
                </a:cubicBezTo>
                <a:cubicBezTo>
                  <a:pt x="3618430" y="2658520"/>
                  <a:pt x="3622814" y="2654130"/>
                  <a:pt x="3628212" y="2654130"/>
                </a:cubicBezTo>
                <a:close/>
                <a:moveTo>
                  <a:pt x="3869430" y="2654126"/>
                </a:moveTo>
                <a:cubicBezTo>
                  <a:pt x="3874763" y="2654126"/>
                  <a:pt x="3879147" y="2658577"/>
                  <a:pt x="3879147" y="2663916"/>
                </a:cubicBezTo>
                <a:cubicBezTo>
                  <a:pt x="3879147" y="2669254"/>
                  <a:pt x="3874828" y="2673657"/>
                  <a:pt x="3869430" y="2673657"/>
                </a:cubicBezTo>
                <a:cubicBezTo>
                  <a:pt x="3864030" y="2673657"/>
                  <a:pt x="3859647" y="2669321"/>
                  <a:pt x="3859647" y="2663916"/>
                </a:cubicBezTo>
                <a:cubicBezTo>
                  <a:pt x="3859647" y="2658515"/>
                  <a:pt x="3864030" y="2654126"/>
                  <a:pt x="3869430" y="2654126"/>
                </a:cubicBezTo>
                <a:close/>
                <a:moveTo>
                  <a:pt x="4110581" y="2654121"/>
                </a:moveTo>
                <a:cubicBezTo>
                  <a:pt x="4115984" y="2654121"/>
                  <a:pt x="4120362" y="2658572"/>
                  <a:pt x="4120362" y="2663911"/>
                </a:cubicBezTo>
                <a:cubicBezTo>
                  <a:pt x="4120362" y="2669249"/>
                  <a:pt x="4115984" y="2673652"/>
                  <a:pt x="4110581" y="2673652"/>
                </a:cubicBezTo>
                <a:cubicBezTo>
                  <a:pt x="4105180" y="2673652"/>
                  <a:pt x="4100799" y="2669315"/>
                  <a:pt x="4100799" y="2663911"/>
                </a:cubicBezTo>
                <a:cubicBezTo>
                  <a:pt x="4100799" y="2658511"/>
                  <a:pt x="4105180" y="2654121"/>
                  <a:pt x="4110581" y="2654121"/>
                </a:cubicBezTo>
                <a:close/>
                <a:moveTo>
                  <a:pt x="4351806" y="2654117"/>
                </a:moveTo>
                <a:cubicBezTo>
                  <a:pt x="4357195" y="2654117"/>
                  <a:pt x="4361580" y="2658568"/>
                  <a:pt x="4361580" y="2663907"/>
                </a:cubicBezTo>
                <a:cubicBezTo>
                  <a:pt x="4361580" y="2669245"/>
                  <a:pt x="4357195" y="2673646"/>
                  <a:pt x="4351806" y="2673646"/>
                </a:cubicBezTo>
                <a:cubicBezTo>
                  <a:pt x="4346397" y="2673646"/>
                  <a:pt x="4342006" y="2669311"/>
                  <a:pt x="4342006" y="2663907"/>
                </a:cubicBezTo>
                <a:cubicBezTo>
                  <a:pt x="4342006" y="2658506"/>
                  <a:pt x="4346397" y="2654117"/>
                  <a:pt x="4351806" y="2654117"/>
                </a:cubicBezTo>
                <a:close/>
                <a:moveTo>
                  <a:pt x="4593017" y="2654112"/>
                </a:moveTo>
                <a:cubicBezTo>
                  <a:pt x="4598416" y="2654112"/>
                  <a:pt x="4602795" y="2658563"/>
                  <a:pt x="4602795" y="2663902"/>
                </a:cubicBezTo>
                <a:cubicBezTo>
                  <a:pt x="4602795" y="2669240"/>
                  <a:pt x="4598353" y="2673641"/>
                  <a:pt x="4593017" y="2673641"/>
                </a:cubicBezTo>
                <a:cubicBezTo>
                  <a:pt x="4587686" y="2673641"/>
                  <a:pt x="4583304" y="2669306"/>
                  <a:pt x="4583304" y="2663902"/>
                </a:cubicBezTo>
                <a:cubicBezTo>
                  <a:pt x="4583304" y="2658501"/>
                  <a:pt x="4587622" y="2654112"/>
                  <a:pt x="4593017" y="2654112"/>
                </a:cubicBezTo>
                <a:close/>
                <a:moveTo>
                  <a:pt x="4834252" y="2654108"/>
                </a:moveTo>
                <a:cubicBezTo>
                  <a:pt x="4839658" y="2654108"/>
                  <a:pt x="4844040" y="2658559"/>
                  <a:pt x="4844040" y="2663897"/>
                </a:cubicBezTo>
                <a:cubicBezTo>
                  <a:pt x="4844040" y="2669235"/>
                  <a:pt x="4839595" y="2673635"/>
                  <a:pt x="4834252" y="2673635"/>
                </a:cubicBezTo>
                <a:cubicBezTo>
                  <a:pt x="4828915" y="2673635"/>
                  <a:pt x="4824534" y="2669302"/>
                  <a:pt x="4824534" y="2663897"/>
                </a:cubicBezTo>
                <a:cubicBezTo>
                  <a:pt x="4824534" y="2658496"/>
                  <a:pt x="4828851" y="2654108"/>
                  <a:pt x="4834252" y="2654108"/>
                </a:cubicBezTo>
                <a:close/>
                <a:moveTo>
                  <a:pt x="5075485" y="2654103"/>
                </a:moveTo>
                <a:cubicBezTo>
                  <a:pt x="5080819" y="2654103"/>
                  <a:pt x="5085202" y="2658554"/>
                  <a:pt x="5085202" y="2663891"/>
                </a:cubicBezTo>
                <a:cubicBezTo>
                  <a:pt x="5085202" y="2669230"/>
                  <a:pt x="5080883" y="2673630"/>
                  <a:pt x="5075485" y="2673630"/>
                </a:cubicBezTo>
                <a:cubicBezTo>
                  <a:pt x="5070087" y="2673630"/>
                  <a:pt x="5065705" y="2669297"/>
                  <a:pt x="5065705" y="2663891"/>
                </a:cubicBezTo>
                <a:cubicBezTo>
                  <a:pt x="5065705" y="2658492"/>
                  <a:pt x="5070087" y="2654103"/>
                  <a:pt x="5075485" y="2654103"/>
                </a:cubicBezTo>
                <a:close/>
                <a:moveTo>
                  <a:pt x="5316710" y="2654098"/>
                </a:moveTo>
                <a:cubicBezTo>
                  <a:pt x="5322044" y="2654098"/>
                  <a:pt x="5326429" y="2658549"/>
                  <a:pt x="5326429" y="2663887"/>
                </a:cubicBezTo>
                <a:cubicBezTo>
                  <a:pt x="5326429" y="2669226"/>
                  <a:pt x="5322105" y="2673624"/>
                  <a:pt x="5316710" y="2673624"/>
                </a:cubicBezTo>
                <a:cubicBezTo>
                  <a:pt x="5311314" y="2673624"/>
                  <a:pt x="5306924" y="2669293"/>
                  <a:pt x="5306924" y="2663887"/>
                </a:cubicBezTo>
                <a:cubicBezTo>
                  <a:pt x="5306924" y="2658487"/>
                  <a:pt x="5311314" y="2654098"/>
                  <a:pt x="5316710" y="2654098"/>
                </a:cubicBezTo>
                <a:close/>
                <a:moveTo>
                  <a:pt x="5557991" y="2654093"/>
                </a:moveTo>
                <a:cubicBezTo>
                  <a:pt x="5563391" y="2654093"/>
                  <a:pt x="5567774" y="2658544"/>
                  <a:pt x="5567774" y="2663882"/>
                </a:cubicBezTo>
                <a:cubicBezTo>
                  <a:pt x="5567774" y="2669221"/>
                  <a:pt x="5563391" y="2673619"/>
                  <a:pt x="5557991" y="2673619"/>
                </a:cubicBezTo>
                <a:cubicBezTo>
                  <a:pt x="5552592" y="2673619"/>
                  <a:pt x="5548208" y="2669288"/>
                  <a:pt x="5548208" y="2663882"/>
                </a:cubicBezTo>
                <a:cubicBezTo>
                  <a:pt x="5548208" y="2658483"/>
                  <a:pt x="5552592" y="2654093"/>
                  <a:pt x="5557991" y="2654093"/>
                </a:cubicBezTo>
                <a:close/>
                <a:moveTo>
                  <a:pt x="5799205" y="2654089"/>
                </a:moveTo>
                <a:cubicBezTo>
                  <a:pt x="5804606" y="2654089"/>
                  <a:pt x="5808989" y="2658539"/>
                  <a:pt x="5808989" y="2663878"/>
                </a:cubicBezTo>
                <a:cubicBezTo>
                  <a:pt x="5808989" y="2669217"/>
                  <a:pt x="5804542" y="2673613"/>
                  <a:pt x="5799205" y="2673613"/>
                </a:cubicBezTo>
                <a:cubicBezTo>
                  <a:pt x="5793870" y="2673613"/>
                  <a:pt x="5789486" y="2669283"/>
                  <a:pt x="5789486" y="2663878"/>
                </a:cubicBezTo>
                <a:cubicBezTo>
                  <a:pt x="5789486" y="2658478"/>
                  <a:pt x="5793806" y="2654089"/>
                  <a:pt x="5799205" y="2654089"/>
                </a:cubicBezTo>
                <a:close/>
                <a:moveTo>
                  <a:pt x="6040432" y="2654084"/>
                </a:moveTo>
                <a:cubicBezTo>
                  <a:pt x="6045832" y="2654084"/>
                  <a:pt x="6050216" y="2658533"/>
                  <a:pt x="6050216" y="2663873"/>
                </a:cubicBezTo>
                <a:cubicBezTo>
                  <a:pt x="6050216" y="2669212"/>
                  <a:pt x="6045769" y="2673608"/>
                  <a:pt x="6040432" y="2673608"/>
                </a:cubicBezTo>
                <a:cubicBezTo>
                  <a:pt x="6035095" y="2673608"/>
                  <a:pt x="6030712" y="2669278"/>
                  <a:pt x="6030712" y="2663873"/>
                </a:cubicBezTo>
                <a:cubicBezTo>
                  <a:pt x="6030712" y="2658472"/>
                  <a:pt x="6035032" y="2654084"/>
                  <a:pt x="6040432" y="2654084"/>
                </a:cubicBezTo>
                <a:close/>
                <a:moveTo>
                  <a:pt x="6281661" y="2654079"/>
                </a:moveTo>
                <a:cubicBezTo>
                  <a:pt x="6286997" y="2654079"/>
                  <a:pt x="6291381" y="2658529"/>
                  <a:pt x="6291381" y="2663868"/>
                </a:cubicBezTo>
                <a:cubicBezTo>
                  <a:pt x="6291381" y="2669206"/>
                  <a:pt x="6287061" y="2673603"/>
                  <a:pt x="6281661" y="2673603"/>
                </a:cubicBezTo>
                <a:cubicBezTo>
                  <a:pt x="6276261" y="2673603"/>
                  <a:pt x="6271877" y="2669274"/>
                  <a:pt x="6271877" y="2663868"/>
                </a:cubicBezTo>
                <a:cubicBezTo>
                  <a:pt x="6271877" y="2658467"/>
                  <a:pt x="6276261" y="2654079"/>
                  <a:pt x="6281661" y="2654079"/>
                </a:cubicBezTo>
                <a:close/>
                <a:moveTo>
                  <a:pt x="6522889" y="2654075"/>
                </a:moveTo>
                <a:cubicBezTo>
                  <a:pt x="6528225" y="2654075"/>
                  <a:pt x="6532610" y="2658524"/>
                  <a:pt x="6532610" y="2663863"/>
                </a:cubicBezTo>
                <a:cubicBezTo>
                  <a:pt x="6532610" y="2669201"/>
                  <a:pt x="6528289" y="2673597"/>
                  <a:pt x="6522889" y="2673597"/>
                </a:cubicBezTo>
                <a:cubicBezTo>
                  <a:pt x="6517489" y="2673597"/>
                  <a:pt x="6513105" y="2669269"/>
                  <a:pt x="6513105" y="2663863"/>
                </a:cubicBezTo>
                <a:cubicBezTo>
                  <a:pt x="6513105" y="2658463"/>
                  <a:pt x="6517489" y="2654075"/>
                  <a:pt x="6522889" y="2654075"/>
                </a:cubicBezTo>
                <a:close/>
                <a:moveTo>
                  <a:pt x="6764118" y="2654070"/>
                </a:moveTo>
                <a:cubicBezTo>
                  <a:pt x="6769518" y="2654070"/>
                  <a:pt x="6773902" y="2658520"/>
                  <a:pt x="6773902" y="2663859"/>
                </a:cubicBezTo>
                <a:cubicBezTo>
                  <a:pt x="6773902" y="2669197"/>
                  <a:pt x="6769518" y="2673591"/>
                  <a:pt x="6764118" y="2673591"/>
                </a:cubicBezTo>
                <a:cubicBezTo>
                  <a:pt x="6758718" y="2673591"/>
                  <a:pt x="6754335" y="2669264"/>
                  <a:pt x="6754335" y="2663859"/>
                </a:cubicBezTo>
                <a:cubicBezTo>
                  <a:pt x="6754335" y="2658458"/>
                  <a:pt x="6758718" y="2654070"/>
                  <a:pt x="6764118" y="2654070"/>
                </a:cubicBezTo>
                <a:close/>
                <a:moveTo>
                  <a:pt x="7005346" y="2654066"/>
                </a:moveTo>
                <a:cubicBezTo>
                  <a:pt x="7010746" y="2654066"/>
                  <a:pt x="7015130" y="2658515"/>
                  <a:pt x="7015130" y="2663854"/>
                </a:cubicBezTo>
                <a:cubicBezTo>
                  <a:pt x="7015130" y="2669192"/>
                  <a:pt x="7010683" y="2673585"/>
                  <a:pt x="7005346" y="2673585"/>
                </a:cubicBezTo>
                <a:cubicBezTo>
                  <a:pt x="7000009" y="2673585"/>
                  <a:pt x="6995626" y="2669258"/>
                  <a:pt x="6995626" y="2663854"/>
                </a:cubicBezTo>
                <a:cubicBezTo>
                  <a:pt x="6995626" y="2658453"/>
                  <a:pt x="6999946" y="2654066"/>
                  <a:pt x="7005346" y="2654066"/>
                </a:cubicBezTo>
                <a:close/>
                <a:moveTo>
                  <a:pt x="7246575" y="2654061"/>
                </a:moveTo>
                <a:cubicBezTo>
                  <a:pt x="7251975" y="2654061"/>
                  <a:pt x="7256359" y="2658511"/>
                  <a:pt x="7256359" y="2663850"/>
                </a:cubicBezTo>
                <a:cubicBezTo>
                  <a:pt x="7256359" y="2669187"/>
                  <a:pt x="7251912" y="2673580"/>
                  <a:pt x="7246575" y="2673580"/>
                </a:cubicBezTo>
                <a:cubicBezTo>
                  <a:pt x="7241238" y="2673580"/>
                  <a:pt x="7236855" y="2669254"/>
                  <a:pt x="7236855" y="2663850"/>
                </a:cubicBezTo>
                <a:cubicBezTo>
                  <a:pt x="7236855" y="2658448"/>
                  <a:pt x="7241175" y="2654061"/>
                  <a:pt x="7246575" y="2654061"/>
                </a:cubicBezTo>
                <a:close/>
                <a:moveTo>
                  <a:pt x="7487803" y="2654056"/>
                </a:moveTo>
                <a:cubicBezTo>
                  <a:pt x="7493139" y="2654056"/>
                  <a:pt x="7497524" y="2658506"/>
                  <a:pt x="7497524" y="2663845"/>
                </a:cubicBezTo>
                <a:cubicBezTo>
                  <a:pt x="7497524" y="2669182"/>
                  <a:pt x="7493203" y="2673574"/>
                  <a:pt x="7487803" y="2673574"/>
                </a:cubicBezTo>
                <a:cubicBezTo>
                  <a:pt x="7482403" y="2673574"/>
                  <a:pt x="7478019" y="2669249"/>
                  <a:pt x="7478019" y="2663845"/>
                </a:cubicBezTo>
                <a:cubicBezTo>
                  <a:pt x="7478019" y="2658444"/>
                  <a:pt x="7482403" y="2654056"/>
                  <a:pt x="7487803" y="2654056"/>
                </a:cubicBezTo>
                <a:close/>
                <a:moveTo>
                  <a:pt x="7729032" y="2654051"/>
                </a:moveTo>
                <a:cubicBezTo>
                  <a:pt x="7734369" y="2654051"/>
                  <a:pt x="7738753" y="2658501"/>
                  <a:pt x="7738753" y="2663839"/>
                </a:cubicBezTo>
                <a:cubicBezTo>
                  <a:pt x="7738753" y="2669178"/>
                  <a:pt x="7734432" y="2673569"/>
                  <a:pt x="7729032" y="2673569"/>
                </a:cubicBezTo>
                <a:cubicBezTo>
                  <a:pt x="7723632" y="2673569"/>
                  <a:pt x="7719249" y="2669245"/>
                  <a:pt x="7719249" y="2663839"/>
                </a:cubicBezTo>
                <a:cubicBezTo>
                  <a:pt x="7719249" y="2658439"/>
                  <a:pt x="7723632" y="2654051"/>
                  <a:pt x="7729032" y="2654051"/>
                </a:cubicBezTo>
                <a:close/>
                <a:moveTo>
                  <a:pt x="7970260" y="2654047"/>
                </a:moveTo>
                <a:cubicBezTo>
                  <a:pt x="7975661" y="2654047"/>
                  <a:pt x="7980044" y="2658496"/>
                  <a:pt x="7980044" y="2663834"/>
                </a:cubicBezTo>
                <a:cubicBezTo>
                  <a:pt x="7980044" y="2669173"/>
                  <a:pt x="7975661" y="2673563"/>
                  <a:pt x="7970260" y="2673563"/>
                </a:cubicBezTo>
                <a:cubicBezTo>
                  <a:pt x="7964860" y="2673563"/>
                  <a:pt x="7960477" y="2669240"/>
                  <a:pt x="7960477" y="2663834"/>
                </a:cubicBezTo>
                <a:cubicBezTo>
                  <a:pt x="7960477" y="2658435"/>
                  <a:pt x="7964860" y="2654047"/>
                  <a:pt x="7970260" y="2654047"/>
                </a:cubicBezTo>
                <a:close/>
                <a:moveTo>
                  <a:pt x="8211553" y="2654042"/>
                </a:moveTo>
                <a:cubicBezTo>
                  <a:pt x="8216889" y="2654042"/>
                  <a:pt x="8221273" y="2658492"/>
                  <a:pt x="8221273" y="2663830"/>
                </a:cubicBezTo>
                <a:cubicBezTo>
                  <a:pt x="8221273" y="2669169"/>
                  <a:pt x="8216953" y="2673558"/>
                  <a:pt x="8211553" y="2673558"/>
                </a:cubicBezTo>
                <a:cubicBezTo>
                  <a:pt x="8206152" y="2673558"/>
                  <a:pt x="8201769" y="2669235"/>
                  <a:pt x="8201769" y="2663830"/>
                </a:cubicBezTo>
                <a:cubicBezTo>
                  <a:pt x="8201769" y="2658430"/>
                  <a:pt x="8206152" y="2654042"/>
                  <a:pt x="8211553" y="2654042"/>
                </a:cubicBezTo>
                <a:close/>
                <a:moveTo>
                  <a:pt x="8452781" y="2654038"/>
                </a:moveTo>
                <a:cubicBezTo>
                  <a:pt x="8458181" y="2654038"/>
                  <a:pt x="8462566" y="2658487"/>
                  <a:pt x="8462566" y="2663825"/>
                </a:cubicBezTo>
                <a:cubicBezTo>
                  <a:pt x="8462566" y="2669164"/>
                  <a:pt x="8458118" y="2673553"/>
                  <a:pt x="8452781" y="2673553"/>
                </a:cubicBezTo>
                <a:cubicBezTo>
                  <a:pt x="8447445" y="2673553"/>
                  <a:pt x="8443061" y="2669230"/>
                  <a:pt x="8443061" y="2663825"/>
                </a:cubicBezTo>
                <a:cubicBezTo>
                  <a:pt x="8443061" y="2658426"/>
                  <a:pt x="8447381" y="2654038"/>
                  <a:pt x="8452781" y="2654038"/>
                </a:cubicBezTo>
                <a:close/>
                <a:moveTo>
                  <a:pt x="8694009" y="2654033"/>
                </a:moveTo>
                <a:cubicBezTo>
                  <a:pt x="8699346" y="2654033"/>
                  <a:pt x="8703730" y="2658483"/>
                  <a:pt x="8703730" y="2663820"/>
                </a:cubicBezTo>
                <a:cubicBezTo>
                  <a:pt x="8703730" y="2669160"/>
                  <a:pt x="8699346" y="2673548"/>
                  <a:pt x="8694009" y="2673548"/>
                </a:cubicBezTo>
                <a:cubicBezTo>
                  <a:pt x="8688673" y="2673548"/>
                  <a:pt x="8684289" y="2669225"/>
                  <a:pt x="8684289" y="2663820"/>
                </a:cubicBezTo>
                <a:cubicBezTo>
                  <a:pt x="8684289" y="2658421"/>
                  <a:pt x="8688609" y="2654033"/>
                  <a:pt x="8694009" y="2654033"/>
                </a:cubicBezTo>
                <a:close/>
                <a:moveTo>
                  <a:pt x="8935237" y="2654029"/>
                </a:moveTo>
                <a:cubicBezTo>
                  <a:pt x="8940574" y="2654029"/>
                  <a:pt x="8944958" y="2658478"/>
                  <a:pt x="8944958" y="2663815"/>
                </a:cubicBezTo>
                <a:cubicBezTo>
                  <a:pt x="8944958" y="2669155"/>
                  <a:pt x="8940638" y="2673543"/>
                  <a:pt x="8935237" y="2673543"/>
                </a:cubicBezTo>
                <a:cubicBezTo>
                  <a:pt x="8929837" y="2673543"/>
                  <a:pt x="8925454" y="2669219"/>
                  <a:pt x="8925454" y="2663815"/>
                </a:cubicBezTo>
                <a:cubicBezTo>
                  <a:pt x="8925454" y="2658415"/>
                  <a:pt x="8929837" y="2654029"/>
                  <a:pt x="8935237" y="2654029"/>
                </a:cubicBezTo>
                <a:close/>
                <a:moveTo>
                  <a:pt x="9176467" y="2654024"/>
                </a:moveTo>
                <a:cubicBezTo>
                  <a:pt x="9181803" y="2654024"/>
                  <a:pt x="9186187" y="2658474"/>
                  <a:pt x="9186187" y="2663811"/>
                </a:cubicBezTo>
                <a:cubicBezTo>
                  <a:pt x="9186187" y="2669150"/>
                  <a:pt x="9181867" y="2673537"/>
                  <a:pt x="9176467" y="2673537"/>
                </a:cubicBezTo>
                <a:cubicBezTo>
                  <a:pt x="9171066" y="2673537"/>
                  <a:pt x="9166683" y="2669214"/>
                  <a:pt x="9166683" y="2663811"/>
                </a:cubicBezTo>
                <a:cubicBezTo>
                  <a:pt x="9166683" y="2658410"/>
                  <a:pt x="9171066" y="2654024"/>
                  <a:pt x="9176467" y="2654024"/>
                </a:cubicBezTo>
                <a:close/>
                <a:moveTo>
                  <a:pt x="9417695" y="2654019"/>
                </a:moveTo>
                <a:cubicBezTo>
                  <a:pt x="9423031" y="2654019"/>
                  <a:pt x="9427416" y="2658469"/>
                  <a:pt x="9427416" y="2663806"/>
                </a:cubicBezTo>
                <a:cubicBezTo>
                  <a:pt x="9427416" y="2669145"/>
                  <a:pt x="9423095" y="2673532"/>
                  <a:pt x="9417695" y="2673532"/>
                </a:cubicBezTo>
                <a:cubicBezTo>
                  <a:pt x="9412295" y="2673532"/>
                  <a:pt x="9407911" y="2669209"/>
                  <a:pt x="9407911" y="2663806"/>
                </a:cubicBezTo>
                <a:cubicBezTo>
                  <a:pt x="9407911" y="2658405"/>
                  <a:pt x="9412295" y="2654019"/>
                  <a:pt x="9417695" y="2654019"/>
                </a:cubicBezTo>
                <a:close/>
                <a:moveTo>
                  <a:pt x="9649203" y="2412937"/>
                </a:moveTo>
                <a:cubicBezTo>
                  <a:pt x="9654540" y="2412937"/>
                  <a:pt x="9658923" y="2417262"/>
                  <a:pt x="9658923" y="2422672"/>
                </a:cubicBezTo>
                <a:cubicBezTo>
                  <a:pt x="9658923" y="2428074"/>
                  <a:pt x="9654540" y="2432459"/>
                  <a:pt x="9649203" y="2432459"/>
                </a:cubicBezTo>
                <a:cubicBezTo>
                  <a:pt x="9643866" y="2432459"/>
                  <a:pt x="9639483" y="2428009"/>
                  <a:pt x="9639483" y="2422672"/>
                </a:cubicBezTo>
                <a:cubicBezTo>
                  <a:pt x="9639483" y="2417327"/>
                  <a:pt x="9643803" y="2412937"/>
                  <a:pt x="9649203" y="2412937"/>
                </a:cubicBezTo>
                <a:close/>
                <a:moveTo>
                  <a:pt x="9890432" y="2412933"/>
                </a:moveTo>
                <a:cubicBezTo>
                  <a:pt x="9895768" y="2412933"/>
                  <a:pt x="9900152" y="2417262"/>
                  <a:pt x="9900152" y="2422668"/>
                </a:cubicBezTo>
                <a:cubicBezTo>
                  <a:pt x="9900152" y="2428072"/>
                  <a:pt x="9895832" y="2432457"/>
                  <a:pt x="9890432" y="2432457"/>
                </a:cubicBezTo>
                <a:cubicBezTo>
                  <a:pt x="9885031" y="2432457"/>
                  <a:pt x="9880648" y="2428008"/>
                  <a:pt x="9880648" y="2422668"/>
                </a:cubicBezTo>
                <a:cubicBezTo>
                  <a:pt x="9880648" y="2417323"/>
                  <a:pt x="9885031" y="2412933"/>
                  <a:pt x="9890432" y="2412933"/>
                </a:cubicBezTo>
                <a:close/>
                <a:moveTo>
                  <a:pt x="10131660" y="2412930"/>
                </a:moveTo>
                <a:cubicBezTo>
                  <a:pt x="10137060" y="2412930"/>
                  <a:pt x="10141444" y="2417259"/>
                  <a:pt x="10141444" y="2422665"/>
                </a:cubicBezTo>
                <a:cubicBezTo>
                  <a:pt x="10141444" y="2428069"/>
                  <a:pt x="10136997" y="2432453"/>
                  <a:pt x="10131660" y="2432453"/>
                </a:cubicBezTo>
                <a:cubicBezTo>
                  <a:pt x="10126323" y="2432453"/>
                  <a:pt x="10121940" y="2428004"/>
                  <a:pt x="10121940" y="2422665"/>
                </a:cubicBezTo>
                <a:cubicBezTo>
                  <a:pt x="10121940" y="2417320"/>
                  <a:pt x="10126260" y="2412930"/>
                  <a:pt x="10131660" y="2412930"/>
                </a:cubicBezTo>
                <a:close/>
                <a:moveTo>
                  <a:pt x="10372888" y="2412926"/>
                </a:moveTo>
                <a:cubicBezTo>
                  <a:pt x="10378288" y="2412926"/>
                  <a:pt x="10382673" y="2417255"/>
                  <a:pt x="10382673" y="2422661"/>
                </a:cubicBezTo>
                <a:cubicBezTo>
                  <a:pt x="10382673" y="2428065"/>
                  <a:pt x="10378225" y="2432449"/>
                  <a:pt x="10372888" y="2432449"/>
                </a:cubicBezTo>
                <a:cubicBezTo>
                  <a:pt x="10367552" y="2432449"/>
                  <a:pt x="10363168" y="2428000"/>
                  <a:pt x="10363168" y="2422661"/>
                </a:cubicBezTo>
                <a:cubicBezTo>
                  <a:pt x="10363168" y="2417316"/>
                  <a:pt x="10367488" y="2412926"/>
                  <a:pt x="10372888" y="2412926"/>
                </a:cubicBezTo>
                <a:close/>
                <a:moveTo>
                  <a:pt x="10614116" y="2412922"/>
                </a:moveTo>
                <a:cubicBezTo>
                  <a:pt x="10619516" y="2412922"/>
                  <a:pt x="10623901" y="2417251"/>
                  <a:pt x="10623901" y="2422657"/>
                </a:cubicBezTo>
                <a:cubicBezTo>
                  <a:pt x="10623901" y="2428061"/>
                  <a:pt x="10619454" y="2432446"/>
                  <a:pt x="10614116" y="2432446"/>
                </a:cubicBezTo>
                <a:cubicBezTo>
                  <a:pt x="10608780" y="2432446"/>
                  <a:pt x="10604396" y="2427996"/>
                  <a:pt x="10604396" y="2422657"/>
                </a:cubicBezTo>
                <a:cubicBezTo>
                  <a:pt x="10604396" y="2417312"/>
                  <a:pt x="10608716" y="2412922"/>
                  <a:pt x="10614116" y="2412922"/>
                </a:cubicBezTo>
                <a:close/>
                <a:moveTo>
                  <a:pt x="10855345" y="2412919"/>
                </a:moveTo>
                <a:cubicBezTo>
                  <a:pt x="10860682" y="2412919"/>
                  <a:pt x="10865065" y="2417248"/>
                  <a:pt x="10865065" y="2422653"/>
                </a:cubicBezTo>
                <a:cubicBezTo>
                  <a:pt x="10865065" y="2428057"/>
                  <a:pt x="10860682" y="2432442"/>
                  <a:pt x="10855345" y="2432442"/>
                </a:cubicBezTo>
                <a:cubicBezTo>
                  <a:pt x="10850008" y="2432442"/>
                  <a:pt x="10845625" y="2427993"/>
                  <a:pt x="10845625" y="2422653"/>
                </a:cubicBezTo>
                <a:cubicBezTo>
                  <a:pt x="10845625" y="2417309"/>
                  <a:pt x="10849945" y="2412919"/>
                  <a:pt x="10855345" y="2412919"/>
                </a:cubicBezTo>
                <a:close/>
                <a:moveTo>
                  <a:pt x="11096574" y="2412916"/>
                </a:moveTo>
                <a:cubicBezTo>
                  <a:pt x="11101910" y="2412916"/>
                  <a:pt x="11106294" y="2417244"/>
                  <a:pt x="11106294" y="2422650"/>
                </a:cubicBezTo>
                <a:cubicBezTo>
                  <a:pt x="11106294" y="2428054"/>
                  <a:pt x="11101974" y="2432438"/>
                  <a:pt x="11096574" y="2432438"/>
                </a:cubicBezTo>
                <a:cubicBezTo>
                  <a:pt x="11091174" y="2432438"/>
                  <a:pt x="11086790" y="2427989"/>
                  <a:pt x="11086790" y="2422650"/>
                </a:cubicBezTo>
                <a:cubicBezTo>
                  <a:pt x="11086790" y="2417305"/>
                  <a:pt x="11091174" y="2412916"/>
                  <a:pt x="11096574" y="2412916"/>
                </a:cubicBezTo>
                <a:close/>
                <a:moveTo>
                  <a:pt x="11337802" y="2412912"/>
                </a:moveTo>
                <a:cubicBezTo>
                  <a:pt x="11343202" y="2412912"/>
                  <a:pt x="11347587" y="2417240"/>
                  <a:pt x="11347587" y="2422646"/>
                </a:cubicBezTo>
                <a:cubicBezTo>
                  <a:pt x="11347587" y="2428050"/>
                  <a:pt x="11343139" y="2432435"/>
                  <a:pt x="11337802" y="2432435"/>
                </a:cubicBezTo>
                <a:cubicBezTo>
                  <a:pt x="11332466" y="2432435"/>
                  <a:pt x="11328082" y="2427985"/>
                  <a:pt x="11328082" y="2422646"/>
                </a:cubicBezTo>
                <a:cubicBezTo>
                  <a:pt x="11328082" y="2417301"/>
                  <a:pt x="11332402" y="2412912"/>
                  <a:pt x="11337802" y="2412912"/>
                </a:cubicBezTo>
                <a:close/>
                <a:moveTo>
                  <a:pt x="11579030" y="2412909"/>
                </a:moveTo>
                <a:cubicBezTo>
                  <a:pt x="11584430" y="2412909"/>
                  <a:pt x="11588815" y="2417237"/>
                  <a:pt x="11588815" y="2422642"/>
                </a:cubicBezTo>
                <a:cubicBezTo>
                  <a:pt x="11588815" y="2428046"/>
                  <a:pt x="11584367" y="2432431"/>
                  <a:pt x="11579030" y="2432431"/>
                </a:cubicBezTo>
                <a:cubicBezTo>
                  <a:pt x="11573694" y="2432431"/>
                  <a:pt x="11569310" y="2427982"/>
                  <a:pt x="11569310" y="2422642"/>
                </a:cubicBezTo>
                <a:cubicBezTo>
                  <a:pt x="11569310" y="2417298"/>
                  <a:pt x="11573630" y="2412909"/>
                  <a:pt x="11579030" y="2412909"/>
                </a:cubicBezTo>
                <a:close/>
                <a:moveTo>
                  <a:pt x="11820259" y="2412906"/>
                </a:moveTo>
                <a:cubicBezTo>
                  <a:pt x="11825659" y="2412906"/>
                  <a:pt x="11830043" y="2417234"/>
                  <a:pt x="11830043" y="2422639"/>
                </a:cubicBezTo>
                <a:cubicBezTo>
                  <a:pt x="11830043" y="2428043"/>
                  <a:pt x="11825596" y="2432427"/>
                  <a:pt x="11820259" y="2432427"/>
                </a:cubicBezTo>
                <a:cubicBezTo>
                  <a:pt x="11814922" y="2432427"/>
                  <a:pt x="11810539" y="2427978"/>
                  <a:pt x="11810539" y="2422639"/>
                </a:cubicBezTo>
                <a:cubicBezTo>
                  <a:pt x="11810539" y="2417294"/>
                  <a:pt x="11814859" y="2412906"/>
                  <a:pt x="11820259" y="2412906"/>
                </a:cubicBezTo>
                <a:close/>
                <a:moveTo>
                  <a:pt x="9721" y="2412902"/>
                </a:moveTo>
                <a:cubicBezTo>
                  <a:pt x="15121" y="2412902"/>
                  <a:pt x="19505" y="2417230"/>
                  <a:pt x="19505" y="2422635"/>
                </a:cubicBezTo>
                <a:cubicBezTo>
                  <a:pt x="19505" y="2428039"/>
                  <a:pt x="15058" y="2432424"/>
                  <a:pt x="9721" y="2432424"/>
                </a:cubicBezTo>
                <a:cubicBezTo>
                  <a:pt x="4386" y="2432424"/>
                  <a:pt x="2" y="2427974"/>
                  <a:pt x="2" y="2422635"/>
                </a:cubicBezTo>
                <a:cubicBezTo>
                  <a:pt x="2" y="2417291"/>
                  <a:pt x="4322" y="2412902"/>
                  <a:pt x="9721" y="2412902"/>
                </a:cubicBezTo>
                <a:close/>
                <a:moveTo>
                  <a:pt x="251005" y="2412898"/>
                </a:moveTo>
                <a:cubicBezTo>
                  <a:pt x="256405" y="2412898"/>
                  <a:pt x="260789" y="2417227"/>
                  <a:pt x="260789" y="2422631"/>
                </a:cubicBezTo>
                <a:cubicBezTo>
                  <a:pt x="260789" y="2428035"/>
                  <a:pt x="256342" y="2432420"/>
                  <a:pt x="251005" y="2432420"/>
                </a:cubicBezTo>
                <a:cubicBezTo>
                  <a:pt x="245669" y="2432420"/>
                  <a:pt x="241285" y="2427971"/>
                  <a:pt x="241285" y="2422631"/>
                </a:cubicBezTo>
                <a:cubicBezTo>
                  <a:pt x="241285" y="2417288"/>
                  <a:pt x="245605" y="2412898"/>
                  <a:pt x="251005" y="2412898"/>
                </a:cubicBezTo>
                <a:close/>
                <a:moveTo>
                  <a:pt x="492224" y="2412895"/>
                </a:moveTo>
                <a:cubicBezTo>
                  <a:pt x="497560" y="2412895"/>
                  <a:pt x="501944" y="2417224"/>
                  <a:pt x="501944" y="2422628"/>
                </a:cubicBezTo>
                <a:cubicBezTo>
                  <a:pt x="501944" y="2428032"/>
                  <a:pt x="497624" y="2432416"/>
                  <a:pt x="492224" y="2432416"/>
                </a:cubicBezTo>
                <a:cubicBezTo>
                  <a:pt x="486824" y="2432416"/>
                  <a:pt x="482440" y="2427967"/>
                  <a:pt x="482440" y="2422628"/>
                </a:cubicBezTo>
                <a:cubicBezTo>
                  <a:pt x="482440" y="2417284"/>
                  <a:pt x="486824" y="2412895"/>
                  <a:pt x="492224" y="2412895"/>
                </a:cubicBezTo>
                <a:close/>
                <a:moveTo>
                  <a:pt x="733445" y="2412891"/>
                </a:moveTo>
                <a:cubicBezTo>
                  <a:pt x="738781" y="2412891"/>
                  <a:pt x="743165" y="2417220"/>
                  <a:pt x="743165" y="2422624"/>
                </a:cubicBezTo>
                <a:cubicBezTo>
                  <a:pt x="743165" y="2428028"/>
                  <a:pt x="738845" y="2432412"/>
                  <a:pt x="733445" y="2432412"/>
                </a:cubicBezTo>
                <a:cubicBezTo>
                  <a:pt x="728045" y="2432412"/>
                  <a:pt x="723661" y="2427963"/>
                  <a:pt x="723661" y="2422624"/>
                </a:cubicBezTo>
                <a:cubicBezTo>
                  <a:pt x="723661" y="2417281"/>
                  <a:pt x="728045" y="2412891"/>
                  <a:pt x="733445" y="2412891"/>
                </a:cubicBezTo>
                <a:close/>
                <a:moveTo>
                  <a:pt x="974665" y="2412888"/>
                </a:moveTo>
                <a:cubicBezTo>
                  <a:pt x="980065" y="2412888"/>
                  <a:pt x="984449" y="2417216"/>
                  <a:pt x="984449" y="2422620"/>
                </a:cubicBezTo>
                <a:cubicBezTo>
                  <a:pt x="984449" y="2428024"/>
                  <a:pt x="980002" y="2432409"/>
                  <a:pt x="974665" y="2432409"/>
                </a:cubicBezTo>
                <a:cubicBezTo>
                  <a:pt x="969329" y="2432409"/>
                  <a:pt x="964945" y="2427960"/>
                  <a:pt x="964945" y="2422620"/>
                </a:cubicBezTo>
                <a:cubicBezTo>
                  <a:pt x="964945" y="2417277"/>
                  <a:pt x="969265" y="2412888"/>
                  <a:pt x="974665" y="2412888"/>
                </a:cubicBezTo>
                <a:close/>
                <a:moveTo>
                  <a:pt x="1215885" y="2412885"/>
                </a:moveTo>
                <a:cubicBezTo>
                  <a:pt x="1221285" y="2412885"/>
                  <a:pt x="1225669" y="2417213"/>
                  <a:pt x="1225669" y="2422617"/>
                </a:cubicBezTo>
                <a:cubicBezTo>
                  <a:pt x="1225669" y="2428021"/>
                  <a:pt x="1221222" y="2432405"/>
                  <a:pt x="1215885" y="2432405"/>
                </a:cubicBezTo>
                <a:cubicBezTo>
                  <a:pt x="1210549" y="2432405"/>
                  <a:pt x="1206165" y="2427956"/>
                  <a:pt x="1206165" y="2422617"/>
                </a:cubicBezTo>
                <a:cubicBezTo>
                  <a:pt x="1206165" y="2417273"/>
                  <a:pt x="1210485" y="2412885"/>
                  <a:pt x="1215885" y="2412885"/>
                </a:cubicBezTo>
                <a:close/>
                <a:moveTo>
                  <a:pt x="1457106" y="2412881"/>
                </a:moveTo>
                <a:cubicBezTo>
                  <a:pt x="1462442" y="2412881"/>
                  <a:pt x="1466826" y="2417209"/>
                  <a:pt x="1466826" y="2422613"/>
                </a:cubicBezTo>
                <a:cubicBezTo>
                  <a:pt x="1466826" y="2428017"/>
                  <a:pt x="1462507" y="2432401"/>
                  <a:pt x="1457106" y="2432401"/>
                </a:cubicBezTo>
                <a:cubicBezTo>
                  <a:pt x="1451706" y="2432401"/>
                  <a:pt x="1447323" y="2427952"/>
                  <a:pt x="1447323" y="2422613"/>
                </a:cubicBezTo>
                <a:cubicBezTo>
                  <a:pt x="1447323" y="2417270"/>
                  <a:pt x="1451706" y="2412881"/>
                  <a:pt x="1457106" y="2412881"/>
                </a:cubicBezTo>
                <a:close/>
                <a:moveTo>
                  <a:pt x="1698332" y="2412878"/>
                </a:moveTo>
                <a:cubicBezTo>
                  <a:pt x="1703732" y="2412878"/>
                  <a:pt x="1708117" y="2417205"/>
                  <a:pt x="1708117" y="2422609"/>
                </a:cubicBezTo>
                <a:cubicBezTo>
                  <a:pt x="1708117" y="2428013"/>
                  <a:pt x="1703732" y="2432398"/>
                  <a:pt x="1698332" y="2432398"/>
                </a:cubicBezTo>
                <a:cubicBezTo>
                  <a:pt x="1692929" y="2432398"/>
                  <a:pt x="1688546" y="2427948"/>
                  <a:pt x="1688546" y="2422609"/>
                </a:cubicBezTo>
                <a:cubicBezTo>
                  <a:pt x="1688546" y="2417266"/>
                  <a:pt x="1692929" y="2412878"/>
                  <a:pt x="1698332" y="2412878"/>
                </a:cubicBezTo>
                <a:close/>
                <a:moveTo>
                  <a:pt x="1939580" y="2412874"/>
                </a:moveTo>
                <a:cubicBezTo>
                  <a:pt x="1944980" y="2412874"/>
                  <a:pt x="1949364" y="2417201"/>
                  <a:pt x="1949364" y="2422605"/>
                </a:cubicBezTo>
                <a:cubicBezTo>
                  <a:pt x="1949364" y="2428009"/>
                  <a:pt x="1944918" y="2432394"/>
                  <a:pt x="1939580" y="2432394"/>
                </a:cubicBezTo>
                <a:cubicBezTo>
                  <a:pt x="1934245" y="2432394"/>
                  <a:pt x="1929860" y="2427945"/>
                  <a:pt x="1929860" y="2422605"/>
                </a:cubicBezTo>
                <a:cubicBezTo>
                  <a:pt x="1929860" y="2417262"/>
                  <a:pt x="1934181" y="2412874"/>
                  <a:pt x="1939580" y="2412874"/>
                </a:cubicBezTo>
                <a:close/>
                <a:moveTo>
                  <a:pt x="2180788" y="2412871"/>
                </a:moveTo>
                <a:cubicBezTo>
                  <a:pt x="2186189" y="2412871"/>
                  <a:pt x="2190580" y="2417198"/>
                  <a:pt x="2190580" y="2422602"/>
                </a:cubicBezTo>
                <a:cubicBezTo>
                  <a:pt x="2190580" y="2428006"/>
                  <a:pt x="2186136" y="2432390"/>
                  <a:pt x="2180788" y="2432390"/>
                </a:cubicBezTo>
                <a:cubicBezTo>
                  <a:pt x="2175475" y="2432390"/>
                  <a:pt x="2171083" y="2427941"/>
                  <a:pt x="2171083" y="2422602"/>
                </a:cubicBezTo>
                <a:cubicBezTo>
                  <a:pt x="2171083" y="2417259"/>
                  <a:pt x="2175412" y="2412871"/>
                  <a:pt x="2180788" y="2412871"/>
                </a:cubicBezTo>
                <a:close/>
                <a:moveTo>
                  <a:pt x="2422037" y="2412868"/>
                </a:moveTo>
                <a:cubicBezTo>
                  <a:pt x="2427370" y="2412868"/>
                  <a:pt x="2431752" y="2417194"/>
                  <a:pt x="2431752" y="2422598"/>
                </a:cubicBezTo>
                <a:cubicBezTo>
                  <a:pt x="2431752" y="2428002"/>
                  <a:pt x="2427435" y="2432387"/>
                  <a:pt x="2422037" y="2432387"/>
                </a:cubicBezTo>
                <a:cubicBezTo>
                  <a:pt x="2416639" y="2432387"/>
                  <a:pt x="2412257" y="2427937"/>
                  <a:pt x="2412257" y="2422598"/>
                </a:cubicBezTo>
                <a:cubicBezTo>
                  <a:pt x="2412257" y="2417255"/>
                  <a:pt x="2416639" y="2412868"/>
                  <a:pt x="2422037" y="2412868"/>
                </a:cubicBezTo>
                <a:close/>
                <a:moveTo>
                  <a:pt x="2663275" y="2412864"/>
                </a:moveTo>
                <a:cubicBezTo>
                  <a:pt x="2668611" y="2412864"/>
                  <a:pt x="2672998" y="2417190"/>
                  <a:pt x="2672998" y="2422594"/>
                </a:cubicBezTo>
                <a:cubicBezTo>
                  <a:pt x="2672998" y="2427998"/>
                  <a:pt x="2668675" y="2432383"/>
                  <a:pt x="2663275" y="2432383"/>
                </a:cubicBezTo>
                <a:cubicBezTo>
                  <a:pt x="2657875" y="2432383"/>
                  <a:pt x="2653491" y="2427934"/>
                  <a:pt x="2653491" y="2422594"/>
                </a:cubicBezTo>
                <a:cubicBezTo>
                  <a:pt x="2653491" y="2417251"/>
                  <a:pt x="2657875" y="2412864"/>
                  <a:pt x="2663275" y="2412864"/>
                </a:cubicBezTo>
                <a:close/>
                <a:moveTo>
                  <a:pt x="2904572" y="2412861"/>
                </a:moveTo>
                <a:cubicBezTo>
                  <a:pt x="2909971" y="2412861"/>
                  <a:pt x="2914354" y="2417187"/>
                  <a:pt x="2914354" y="2422591"/>
                </a:cubicBezTo>
                <a:cubicBezTo>
                  <a:pt x="2914354" y="2427995"/>
                  <a:pt x="2909971" y="2432379"/>
                  <a:pt x="2904572" y="2432379"/>
                </a:cubicBezTo>
                <a:cubicBezTo>
                  <a:pt x="2899173" y="2432379"/>
                  <a:pt x="2894790" y="2427930"/>
                  <a:pt x="2894790" y="2422591"/>
                </a:cubicBezTo>
                <a:cubicBezTo>
                  <a:pt x="2894790" y="2417248"/>
                  <a:pt x="2899173" y="2412861"/>
                  <a:pt x="2904572" y="2412861"/>
                </a:cubicBezTo>
                <a:close/>
                <a:moveTo>
                  <a:pt x="3145750" y="2412858"/>
                </a:moveTo>
                <a:cubicBezTo>
                  <a:pt x="3151149" y="2412858"/>
                  <a:pt x="3155532" y="2417183"/>
                  <a:pt x="3155532" y="2422587"/>
                </a:cubicBezTo>
                <a:cubicBezTo>
                  <a:pt x="3155532" y="2427991"/>
                  <a:pt x="3151086" y="2432376"/>
                  <a:pt x="3145750" y="2432376"/>
                </a:cubicBezTo>
                <a:cubicBezTo>
                  <a:pt x="3140415" y="2432376"/>
                  <a:pt x="3136032" y="2427926"/>
                  <a:pt x="3136032" y="2422587"/>
                </a:cubicBezTo>
                <a:cubicBezTo>
                  <a:pt x="3136032" y="2417244"/>
                  <a:pt x="3140351" y="2412858"/>
                  <a:pt x="3145750" y="2412858"/>
                </a:cubicBezTo>
                <a:close/>
                <a:moveTo>
                  <a:pt x="3386958" y="2412854"/>
                </a:moveTo>
                <a:cubicBezTo>
                  <a:pt x="3392358" y="2412854"/>
                  <a:pt x="3396743" y="2417180"/>
                  <a:pt x="3396743" y="2422583"/>
                </a:cubicBezTo>
                <a:cubicBezTo>
                  <a:pt x="3396743" y="2427987"/>
                  <a:pt x="3392295" y="2432372"/>
                  <a:pt x="3386958" y="2432372"/>
                </a:cubicBezTo>
                <a:cubicBezTo>
                  <a:pt x="3381621" y="2432372"/>
                  <a:pt x="3377235" y="2427923"/>
                  <a:pt x="3377235" y="2422583"/>
                </a:cubicBezTo>
                <a:cubicBezTo>
                  <a:pt x="3377235" y="2417240"/>
                  <a:pt x="3381556" y="2412854"/>
                  <a:pt x="3386958" y="2412854"/>
                </a:cubicBezTo>
                <a:close/>
                <a:moveTo>
                  <a:pt x="3628211" y="2412850"/>
                </a:moveTo>
                <a:cubicBezTo>
                  <a:pt x="3633528" y="2412850"/>
                  <a:pt x="3637936" y="2417176"/>
                  <a:pt x="3637936" y="2422580"/>
                </a:cubicBezTo>
                <a:cubicBezTo>
                  <a:pt x="3637936" y="2427984"/>
                  <a:pt x="3633592" y="2432368"/>
                  <a:pt x="3628211" y="2432368"/>
                </a:cubicBezTo>
                <a:cubicBezTo>
                  <a:pt x="3622813" y="2432368"/>
                  <a:pt x="3618430" y="2427919"/>
                  <a:pt x="3618430" y="2422580"/>
                </a:cubicBezTo>
                <a:cubicBezTo>
                  <a:pt x="3618430" y="2417237"/>
                  <a:pt x="3622813" y="2412850"/>
                  <a:pt x="3628211" y="2412850"/>
                </a:cubicBezTo>
                <a:close/>
                <a:moveTo>
                  <a:pt x="3869430" y="2412847"/>
                </a:moveTo>
                <a:cubicBezTo>
                  <a:pt x="3874763" y="2412847"/>
                  <a:pt x="3879147" y="2417173"/>
                  <a:pt x="3879147" y="2422576"/>
                </a:cubicBezTo>
                <a:cubicBezTo>
                  <a:pt x="3879147" y="2427980"/>
                  <a:pt x="3874828" y="2432364"/>
                  <a:pt x="3869430" y="2432364"/>
                </a:cubicBezTo>
                <a:cubicBezTo>
                  <a:pt x="3864030" y="2432364"/>
                  <a:pt x="3859646" y="2427915"/>
                  <a:pt x="3859646" y="2422576"/>
                </a:cubicBezTo>
                <a:cubicBezTo>
                  <a:pt x="3859646" y="2417234"/>
                  <a:pt x="3864030" y="2412847"/>
                  <a:pt x="3869430" y="2412847"/>
                </a:cubicBezTo>
                <a:close/>
                <a:moveTo>
                  <a:pt x="4110581" y="2412843"/>
                </a:moveTo>
                <a:cubicBezTo>
                  <a:pt x="4115984" y="2412843"/>
                  <a:pt x="4120362" y="2417170"/>
                  <a:pt x="4120362" y="2422572"/>
                </a:cubicBezTo>
                <a:cubicBezTo>
                  <a:pt x="4120362" y="2427976"/>
                  <a:pt x="4115984" y="2432361"/>
                  <a:pt x="4110581" y="2432361"/>
                </a:cubicBezTo>
                <a:cubicBezTo>
                  <a:pt x="4105180" y="2432361"/>
                  <a:pt x="4100799" y="2427912"/>
                  <a:pt x="4100799" y="2422572"/>
                </a:cubicBezTo>
                <a:cubicBezTo>
                  <a:pt x="4100799" y="2417230"/>
                  <a:pt x="4105180" y="2412843"/>
                  <a:pt x="4110581" y="2412843"/>
                </a:cubicBezTo>
                <a:close/>
                <a:moveTo>
                  <a:pt x="4351806" y="2412840"/>
                </a:moveTo>
                <a:cubicBezTo>
                  <a:pt x="4357195" y="2412840"/>
                  <a:pt x="4361580" y="2417166"/>
                  <a:pt x="4361580" y="2422569"/>
                </a:cubicBezTo>
                <a:cubicBezTo>
                  <a:pt x="4361580" y="2427973"/>
                  <a:pt x="4357195" y="2432357"/>
                  <a:pt x="4351806" y="2432357"/>
                </a:cubicBezTo>
                <a:cubicBezTo>
                  <a:pt x="4346397" y="2432357"/>
                  <a:pt x="4342006" y="2427908"/>
                  <a:pt x="4342006" y="2422569"/>
                </a:cubicBezTo>
                <a:cubicBezTo>
                  <a:pt x="4342006" y="2417227"/>
                  <a:pt x="4346397" y="2412840"/>
                  <a:pt x="4351806" y="2412840"/>
                </a:cubicBezTo>
                <a:close/>
                <a:moveTo>
                  <a:pt x="4593017" y="2412837"/>
                </a:moveTo>
                <a:cubicBezTo>
                  <a:pt x="4598413" y="2412837"/>
                  <a:pt x="4602795" y="2417163"/>
                  <a:pt x="4602795" y="2422565"/>
                </a:cubicBezTo>
                <a:cubicBezTo>
                  <a:pt x="4602795" y="2427969"/>
                  <a:pt x="4598353" y="2432353"/>
                  <a:pt x="4593017" y="2432353"/>
                </a:cubicBezTo>
                <a:cubicBezTo>
                  <a:pt x="4587686" y="2432353"/>
                  <a:pt x="4583304" y="2427904"/>
                  <a:pt x="4583304" y="2422565"/>
                </a:cubicBezTo>
                <a:cubicBezTo>
                  <a:pt x="4583304" y="2417224"/>
                  <a:pt x="4587622" y="2412837"/>
                  <a:pt x="4593017" y="2412837"/>
                </a:cubicBezTo>
                <a:close/>
                <a:moveTo>
                  <a:pt x="4834252" y="2412833"/>
                </a:moveTo>
                <a:cubicBezTo>
                  <a:pt x="4839658" y="2412833"/>
                  <a:pt x="4844040" y="2417159"/>
                  <a:pt x="4844040" y="2422561"/>
                </a:cubicBezTo>
                <a:cubicBezTo>
                  <a:pt x="4844040" y="2427965"/>
                  <a:pt x="4839595" y="2432350"/>
                  <a:pt x="4834252" y="2432350"/>
                </a:cubicBezTo>
                <a:cubicBezTo>
                  <a:pt x="4828915" y="2432350"/>
                  <a:pt x="4824534" y="2427900"/>
                  <a:pt x="4824534" y="2422561"/>
                </a:cubicBezTo>
                <a:cubicBezTo>
                  <a:pt x="4824534" y="2417220"/>
                  <a:pt x="4828851" y="2412833"/>
                  <a:pt x="4834252" y="2412833"/>
                </a:cubicBezTo>
                <a:close/>
                <a:moveTo>
                  <a:pt x="5075485" y="2412830"/>
                </a:moveTo>
                <a:cubicBezTo>
                  <a:pt x="5080819" y="2412830"/>
                  <a:pt x="5085201" y="2417155"/>
                  <a:pt x="5085201" y="2422557"/>
                </a:cubicBezTo>
                <a:cubicBezTo>
                  <a:pt x="5085201" y="2427961"/>
                  <a:pt x="5080883" y="2432346"/>
                  <a:pt x="5075485" y="2432346"/>
                </a:cubicBezTo>
                <a:cubicBezTo>
                  <a:pt x="5070087" y="2432346"/>
                  <a:pt x="5065705" y="2427897"/>
                  <a:pt x="5065705" y="2422557"/>
                </a:cubicBezTo>
                <a:cubicBezTo>
                  <a:pt x="5065705" y="2417216"/>
                  <a:pt x="5070087" y="2412830"/>
                  <a:pt x="5075485" y="2412830"/>
                </a:cubicBezTo>
                <a:close/>
                <a:moveTo>
                  <a:pt x="5316710" y="2412826"/>
                </a:moveTo>
                <a:cubicBezTo>
                  <a:pt x="5322044" y="2412826"/>
                  <a:pt x="5326429" y="2417152"/>
                  <a:pt x="5326429" y="2422554"/>
                </a:cubicBezTo>
                <a:cubicBezTo>
                  <a:pt x="5326429" y="2427958"/>
                  <a:pt x="5322105" y="2432342"/>
                  <a:pt x="5316710" y="2432342"/>
                </a:cubicBezTo>
                <a:cubicBezTo>
                  <a:pt x="5311314" y="2432342"/>
                  <a:pt x="5306924" y="2427893"/>
                  <a:pt x="5306924" y="2422554"/>
                </a:cubicBezTo>
                <a:cubicBezTo>
                  <a:pt x="5306924" y="2417213"/>
                  <a:pt x="5311314" y="2412826"/>
                  <a:pt x="5316710" y="2412826"/>
                </a:cubicBezTo>
                <a:close/>
                <a:moveTo>
                  <a:pt x="5557991" y="2412823"/>
                </a:moveTo>
                <a:cubicBezTo>
                  <a:pt x="5563391" y="2412823"/>
                  <a:pt x="5567774" y="2417148"/>
                  <a:pt x="5567774" y="2422550"/>
                </a:cubicBezTo>
                <a:cubicBezTo>
                  <a:pt x="5567774" y="2427954"/>
                  <a:pt x="5563391" y="2432339"/>
                  <a:pt x="5557991" y="2432339"/>
                </a:cubicBezTo>
                <a:cubicBezTo>
                  <a:pt x="5552592" y="2432339"/>
                  <a:pt x="5548208" y="2427889"/>
                  <a:pt x="5548208" y="2422550"/>
                </a:cubicBezTo>
                <a:cubicBezTo>
                  <a:pt x="5548208" y="2417209"/>
                  <a:pt x="5552592" y="2412823"/>
                  <a:pt x="5557991" y="2412823"/>
                </a:cubicBezTo>
                <a:close/>
                <a:moveTo>
                  <a:pt x="5799205" y="2412820"/>
                </a:moveTo>
                <a:cubicBezTo>
                  <a:pt x="5804606" y="2412820"/>
                  <a:pt x="5808989" y="2417144"/>
                  <a:pt x="5808989" y="2422546"/>
                </a:cubicBezTo>
                <a:cubicBezTo>
                  <a:pt x="5808989" y="2427950"/>
                  <a:pt x="5804542" y="2432335"/>
                  <a:pt x="5799205" y="2432335"/>
                </a:cubicBezTo>
                <a:cubicBezTo>
                  <a:pt x="5793870" y="2432335"/>
                  <a:pt x="5789486" y="2427886"/>
                  <a:pt x="5789486" y="2422546"/>
                </a:cubicBezTo>
                <a:cubicBezTo>
                  <a:pt x="5789486" y="2417205"/>
                  <a:pt x="5793806" y="2412820"/>
                  <a:pt x="5799205" y="2412820"/>
                </a:cubicBezTo>
                <a:close/>
                <a:moveTo>
                  <a:pt x="6040432" y="2412816"/>
                </a:moveTo>
                <a:cubicBezTo>
                  <a:pt x="6045832" y="2412816"/>
                  <a:pt x="6050216" y="2417140"/>
                  <a:pt x="6050216" y="2422543"/>
                </a:cubicBezTo>
                <a:cubicBezTo>
                  <a:pt x="6050216" y="2427947"/>
                  <a:pt x="6045769" y="2432331"/>
                  <a:pt x="6040432" y="2432331"/>
                </a:cubicBezTo>
                <a:cubicBezTo>
                  <a:pt x="6035095" y="2432331"/>
                  <a:pt x="6030712" y="2427882"/>
                  <a:pt x="6030712" y="2422543"/>
                </a:cubicBezTo>
                <a:cubicBezTo>
                  <a:pt x="6030712" y="2417202"/>
                  <a:pt x="6035032" y="2412816"/>
                  <a:pt x="6040432" y="2412816"/>
                </a:cubicBezTo>
                <a:close/>
                <a:moveTo>
                  <a:pt x="6281661" y="2412813"/>
                </a:moveTo>
                <a:cubicBezTo>
                  <a:pt x="6286997" y="2412813"/>
                  <a:pt x="6291381" y="2417137"/>
                  <a:pt x="6291381" y="2422539"/>
                </a:cubicBezTo>
                <a:cubicBezTo>
                  <a:pt x="6291381" y="2427943"/>
                  <a:pt x="6287061" y="2432328"/>
                  <a:pt x="6281661" y="2432328"/>
                </a:cubicBezTo>
                <a:cubicBezTo>
                  <a:pt x="6276261" y="2432328"/>
                  <a:pt x="6271877" y="2427878"/>
                  <a:pt x="6271877" y="2422539"/>
                </a:cubicBezTo>
                <a:cubicBezTo>
                  <a:pt x="6271877" y="2417198"/>
                  <a:pt x="6276261" y="2412813"/>
                  <a:pt x="6281661" y="2412813"/>
                </a:cubicBezTo>
                <a:close/>
                <a:moveTo>
                  <a:pt x="6522889" y="2412810"/>
                </a:moveTo>
                <a:cubicBezTo>
                  <a:pt x="6528225" y="2412810"/>
                  <a:pt x="6532610" y="2417133"/>
                  <a:pt x="6532610" y="2422535"/>
                </a:cubicBezTo>
                <a:cubicBezTo>
                  <a:pt x="6532610" y="2427939"/>
                  <a:pt x="6528289" y="2432324"/>
                  <a:pt x="6522889" y="2432324"/>
                </a:cubicBezTo>
                <a:cubicBezTo>
                  <a:pt x="6517489" y="2432324"/>
                  <a:pt x="6513105" y="2427875"/>
                  <a:pt x="6513105" y="2422535"/>
                </a:cubicBezTo>
                <a:cubicBezTo>
                  <a:pt x="6513105" y="2417195"/>
                  <a:pt x="6517489" y="2412810"/>
                  <a:pt x="6522889" y="2412810"/>
                </a:cubicBezTo>
                <a:close/>
                <a:moveTo>
                  <a:pt x="6764118" y="2412806"/>
                </a:moveTo>
                <a:cubicBezTo>
                  <a:pt x="6769518" y="2412806"/>
                  <a:pt x="6773902" y="2417129"/>
                  <a:pt x="6773902" y="2422532"/>
                </a:cubicBezTo>
                <a:cubicBezTo>
                  <a:pt x="6773902" y="2427936"/>
                  <a:pt x="6769518" y="2432320"/>
                  <a:pt x="6764118" y="2432320"/>
                </a:cubicBezTo>
                <a:cubicBezTo>
                  <a:pt x="6758718" y="2432320"/>
                  <a:pt x="6754335" y="2427871"/>
                  <a:pt x="6754335" y="2422532"/>
                </a:cubicBezTo>
                <a:cubicBezTo>
                  <a:pt x="6754335" y="2417192"/>
                  <a:pt x="6758718" y="2412806"/>
                  <a:pt x="6764118" y="2412806"/>
                </a:cubicBezTo>
                <a:close/>
                <a:moveTo>
                  <a:pt x="7005346" y="2412802"/>
                </a:moveTo>
                <a:cubicBezTo>
                  <a:pt x="7010746" y="2412802"/>
                  <a:pt x="7015130" y="2417126"/>
                  <a:pt x="7015130" y="2422528"/>
                </a:cubicBezTo>
                <a:cubicBezTo>
                  <a:pt x="7015130" y="2427932"/>
                  <a:pt x="7010683" y="2432316"/>
                  <a:pt x="7005346" y="2432316"/>
                </a:cubicBezTo>
                <a:cubicBezTo>
                  <a:pt x="7000009" y="2432316"/>
                  <a:pt x="6995626" y="2427867"/>
                  <a:pt x="6995626" y="2422528"/>
                </a:cubicBezTo>
                <a:cubicBezTo>
                  <a:pt x="6995626" y="2417188"/>
                  <a:pt x="6999946" y="2412802"/>
                  <a:pt x="7005346" y="2412802"/>
                </a:cubicBezTo>
                <a:close/>
                <a:moveTo>
                  <a:pt x="7246575" y="2412799"/>
                </a:moveTo>
                <a:cubicBezTo>
                  <a:pt x="7251975" y="2412799"/>
                  <a:pt x="7256359" y="2417122"/>
                  <a:pt x="7256359" y="2422524"/>
                </a:cubicBezTo>
                <a:cubicBezTo>
                  <a:pt x="7256359" y="2427928"/>
                  <a:pt x="7251912" y="2432313"/>
                  <a:pt x="7246575" y="2432313"/>
                </a:cubicBezTo>
                <a:cubicBezTo>
                  <a:pt x="7241238" y="2432313"/>
                  <a:pt x="7236855" y="2427864"/>
                  <a:pt x="7236855" y="2422524"/>
                </a:cubicBezTo>
                <a:cubicBezTo>
                  <a:pt x="7236855" y="2417185"/>
                  <a:pt x="7241175" y="2412799"/>
                  <a:pt x="7246575" y="2412799"/>
                </a:cubicBezTo>
                <a:close/>
                <a:moveTo>
                  <a:pt x="7487803" y="2412795"/>
                </a:moveTo>
                <a:cubicBezTo>
                  <a:pt x="7493139" y="2412795"/>
                  <a:pt x="7497524" y="2417119"/>
                  <a:pt x="7497524" y="2422520"/>
                </a:cubicBezTo>
                <a:cubicBezTo>
                  <a:pt x="7497524" y="2427925"/>
                  <a:pt x="7493203" y="2432309"/>
                  <a:pt x="7487803" y="2432309"/>
                </a:cubicBezTo>
                <a:cubicBezTo>
                  <a:pt x="7482403" y="2432309"/>
                  <a:pt x="7478019" y="2427860"/>
                  <a:pt x="7478019" y="2422520"/>
                </a:cubicBezTo>
                <a:cubicBezTo>
                  <a:pt x="7478019" y="2417181"/>
                  <a:pt x="7482403" y="2412795"/>
                  <a:pt x="7487803" y="2412795"/>
                </a:cubicBezTo>
                <a:close/>
                <a:moveTo>
                  <a:pt x="7729032" y="2412792"/>
                </a:moveTo>
                <a:cubicBezTo>
                  <a:pt x="7734369" y="2412792"/>
                  <a:pt x="7738753" y="2417116"/>
                  <a:pt x="7738753" y="2422517"/>
                </a:cubicBezTo>
                <a:cubicBezTo>
                  <a:pt x="7738753" y="2427921"/>
                  <a:pt x="7734432" y="2432305"/>
                  <a:pt x="7729032" y="2432305"/>
                </a:cubicBezTo>
                <a:cubicBezTo>
                  <a:pt x="7723632" y="2432305"/>
                  <a:pt x="7719249" y="2427856"/>
                  <a:pt x="7719249" y="2422517"/>
                </a:cubicBezTo>
                <a:cubicBezTo>
                  <a:pt x="7719249" y="2417177"/>
                  <a:pt x="7723632" y="2412792"/>
                  <a:pt x="7729032" y="2412792"/>
                </a:cubicBezTo>
                <a:close/>
                <a:moveTo>
                  <a:pt x="7970260" y="2412789"/>
                </a:moveTo>
                <a:cubicBezTo>
                  <a:pt x="7975661" y="2412789"/>
                  <a:pt x="7980044" y="2417113"/>
                  <a:pt x="7980044" y="2422513"/>
                </a:cubicBezTo>
                <a:cubicBezTo>
                  <a:pt x="7980044" y="2427917"/>
                  <a:pt x="7975661" y="2432302"/>
                  <a:pt x="7970260" y="2432302"/>
                </a:cubicBezTo>
                <a:cubicBezTo>
                  <a:pt x="7964860" y="2432302"/>
                  <a:pt x="7960477" y="2427852"/>
                  <a:pt x="7960477" y="2422513"/>
                </a:cubicBezTo>
                <a:cubicBezTo>
                  <a:pt x="7960477" y="2417174"/>
                  <a:pt x="7964860" y="2412789"/>
                  <a:pt x="7970260" y="2412789"/>
                </a:cubicBezTo>
                <a:close/>
                <a:moveTo>
                  <a:pt x="8211553" y="2412785"/>
                </a:moveTo>
                <a:cubicBezTo>
                  <a:pt x="8216889" y="2412785"/>
                  <a:pt x="8221273" y="2417109"/>
                  <a:pt x="8221273" y="2422509"/>
                </a:cubicBezTo>
                <a:cubicBezTo>
                  <a:pt x="8221273" y="2427913"/>
                  <a:pt x="8216953" y="2432298"/>
                  <a:pt x="8211553" y="2432298"/>
                </a:cubicBezTo>
                <a:cubicBezTo>
                  <a:pt x="8206152" y="2432298"/>
                  <a:pt x="8201769" y="2427849"/>
                  <a:pt x="8201769" y="2422509"/>
                </a:cubicBezTo>
                <a:cubicBezTo>
                  <a:pt x="8201769" y="2417170"/>
                  <a:pt x="8206152" y="2412785"/>
                  <a:pt x="8211553" y="2412785"/>
                </a:cubicBezTo>
                <a:close/>
                <a:moveTo>
                  <a:pt x="8452781" y="2412782"/>
                </a:moveTo>
                <a:cubicBezTo>
                  <a:pt x="8458181" y="2412782"/>
                  <a:pt x="8462566" y="2417105"/>
                  <a:pt x="8462566" y="2422506"/>
                </a:cubicBezTo>
                <a:cubicBezTo>
                  <a:pt x="8462566" y="2427910"/>
                  <a:pt x="8458118" y="2432294"/>
                  <a:pt x="8452781" y="2432294"/>
                </a:cubicBezTo>
                <a:cubicBezTo>
                  <a:pt x="8447445" y="2432294"/>
                  <a:pt x="8443061" y="2427845"/>
                  <a:pt x="8443061" y="2422506"/>
                </a:cubicBezTo>
                <a:cubicBezTo>
                  <a:pt x="8443061" y="2417167"/>
                  <a:pt x="8447381" y="2412782"/>
                  <a:pt x="8452781" y="2412782"/>
                </a:cubicBezTo>
                <a:close/>
                <a:moveTo>
                  <a:pt x="8694009" y="2412778"/>
                </a:moveTo>
                <a:cubicBezTo>
                  <a:pt x="8699346" y="2412778"/>
                  <a:pt x="8703730" y="2417102"/>
                  <a:pt x="8703730" y="2422502"/>
                </a:cubicBezTo>
                <a:cubicBezTo>
                  <a:pt x="8703730" y="2427906"/>
                  <a:pt x="8699346" y="2432291"/>
                  <a:pt x="8694009" y="2432291"/>
                </a:cubicBezTo>
                <a:cubicBezTo>
                  <a:pt x="8688673" y="2432291"/>
                  <a:pt x="8684289" y="2427841"/>
                  <a:pt x="8684289" y="2422502"/>
                </a:cubicBezTo>
                <a:cubicBezTo>
                  <a:pt x="8684289" y="2417164"/>
                  <a:pt x="8688609" y="2412778"/>
                  <a:pt x="8694009" y="2412778"/>
                </a:cubicBezTo>
                <a:close/>
                <a:moveTo>
                  <a:pt x="8935237" y="2412775"/>
                </a:moveTo>
                <a:cubicBezTo>
                  <a:pt x="8940574" y="2412775"/>
                  <a:pt x="8944958" y="2417098"/>
                  <a:pt x="8944958" y="2422499"/>
                </a:cubicBezTo>
                <a:cubicBezTo>
                  <a:pt x="8944958" y="2427902"/>
                  <a:pt x="8940638" y="2432287"/>
                  <a:pt x="8935237" y="2432287"/>
                </a:cubicBezTo>
                <a:cubicBezTo>
                  <a:pt x="8929837" y="2432287"/>
                  <a:pt x="8925454" y="2427838"/>
                  <a:pt x="8925454" y="2422499"/>
                </a:cubicBezTo>
                <a:cubicBezTo>
                  <a:pt x="8925454" y="2417161"/>
                  <a:pt x="8929837" y="2412775"/>
                  <a:pt x="8935237" y="2412775"/>
                </a:cubicBezTo>
                <a:close/>
                <a:moveTo>
                  <a:pt x="9176467" y="2412772"/>
                </a:moveTo>
                <a:cubicBezTo>
                  <a:pt x="9181803" y="2412772"/>
                  <a:pt x="9186187" y="2417094"/>
                  <a:pt x="9186187" y="2422495"/>
                </a:cubicBezTo>
                <a:cubicBezTo>
                  <a:pt x="9186187" y="2427899"/>
                  <a:pt x="9181867" y="2432283"/>
                  <a:pt x="9176467" y="2432283"/>
                </a:cubicBezTo>
                <a:cubicBezTo>
                  <a:pt x="9171066" y="2432283"/>
                  <a:pt x="9166683" y="2427834"/>
                  <a:pt x="9166683" y="2422495"/>
                </a:cubicBezTo>
                <a:cubicBezTo>
                  <a:pt x="9166683" y="2417157"/>
                  <a:pt x="9171066" y="2412772"/>
                  <a:pt x="9176467" y="2412772"/>
                </a:cubicBezTo>
                <a:close/>
                <a:moveTo>
                  <a:pt x="9417695" y="2412768"/>
                </a:moveTo>
                <a:cubicBezTo>
                  <a:pt x="9423031" y="2412768"/>
                  <a:pt x="9427416" y="2417091"/>
                  <a:pt x="9427416" y="2422492"/>
                </a:cubicBezTo>
                <a:cubicBezTo>
                  <a:pt x="9427416" y="2427895"/>
                  <a:pt x="9423095" y="2432279"/>
                  <a:pt x="9417695" y="2432279"/>
                </a:cubicBezTo>
                <a:cubicBezTo>
                  <a:pt x="9412295" y="2432279"/>
                  <a:pt x="9407911" y="2427830"/>
                  <a:pt x="9407911" y="2422492"/>
                </a:cubicBezTo>
                <a:cubicBezTo>
                  <a:pt x="9407911" y="2417153"/>
                  <a:pt x="9412295" y="2412768"/>
                  <a:pt x="9417695" y="2412768"/>
                </a:cubicBezTo>
                <a:close/>
                <a:moveTo>
                  <a:pt x="9649203" y="2171571"/>
                </a:moveTo>
                <a:cubicBezTo>
                  <a:pt x="9654540" y="2171571"/>
                  <a:pt x="9658923" y="2175896"/>
                  <a:pt x="9658923" y="2181305"/>
                </a:cubicBezTo>
                <a:cubicBezTo>
                  <a:pt x="9658923" y="2186715"/>
                  <a:pt x="9654540" y="2191108"/>
                  <a:pt x="9649203" y="2191108"/>
                </a:cubicBezTo>
                <a:cubicBezTo>
                  <a:pt x="9643866" y="2191108"/>
                  <a:pt x="9639483" y="2186652"/>
                  <a:pt x="9639483" y="2181305"/>
                </a:cubicBezTo>
                <a:cubicBezTo>
                  <a:pt x="9639483" y="2175959"/>
                  <a:pt x="9643803" y="2171571"/>
                  <a:pt x="9649203" y="2171571"/>
                </a:cubicBezTo>
                <a:close/>
                <a:moveTo>
                  <a:pt x="9890432" y="2171569"/>
                </a:moveTo>
                <a:cubicBezTo>
                  <a:pt x="9895768" y="2171569"/>
                  <a:pt x="9900152" y="2175895"/>
                  <a:pt x="9900152" y="2181304"/>
                </a:cubicBezTo>
                <a:cubicBezTo>
                  <a:pt x="9900152" y="2186715"/>
                  <a:pt x="9895832" y="2191107"/>
                  <a:pt x="9890432" y="2191107"/>
                </a:cubicBezTo>
                <a:cubicBezTo>
                  <a:pt x="9885031" y="2191107"/>
                  <a:pt x="9880648" y="2186651"/>
                  <a:pt x="9880648" y="2181304"/>
                </a:cubicBezTo>
                <a:cubicBezTo>
                  <a:pt x="9880648" y="2175959"/>
                  <a:pt x="9885031" y="2171569"/>
                  <a:pt x="9890432" y="2171569"/>
                </a:cubicBezTo>
                <a:close/>
                <a:moveTo>
                  <a:pt x="10131660" y="2171568"/>
                </a:moveTo>
                <a:cubicBezTo>
                  <a:pt x="10137060" y="2171568"/>
                  <a:pt x="10141444" y="2175894"/>
                  <a:pt x="10141444" y="2181302"/>
                </a:cubicBezTo>
                <a:cubicBezTo>
                  <a:pt x="10141444" y="2186714"/>
                  <a:pt x="10136997" y="2191106"/>
                  <a:pt x="10131660" y="2191106"/>
                </a:cubicBezTo>
                <a:cubicBezTo>
                  <a:pt x="10126323" y="2191106"/>
                  <a:pt x="10121940" y="2186649"/>
                  <a:pt x="10121940" y="2181302"/>
                </a:cubicBezTo>
                <a:cubicBezTo>
                  <a:pt x="10121940" y="2175958"/>
                  <a:pt x="10126260" y="2171568"/>
                  <a:pt x="10131660" y="2171568"/>
                </a:cubicBezTo>
                <a:close/>
                <a:moveTo>
                  <a:pt x="10372888" y="2171567"/>
                </a:moveTo>
                <a:cubicBezTo>
                  <a:pt x="10378288" y="2171567"/>
                  <a:pt x="10382673" y="2175893"/>
                  <a:pt x="10382673" y="2181300"/>
                </a:cubicBezTo>
                <a:cubicBezTo>
                  <a:pt x="10382673" y="2186712"/>
                  <a:pt x="10378225" y="2191104"/>
                  <a:pt x="10372888" y="2191104"/>
                </a:cubicBezTo>
                <a:cubicBezTo>
                  <a:pt x="10367552" y="2191104"/>
                  <a:pt x="10363168" y="2186647"/>
                  <a:pt x="10363168" y="2181300"/>
                </a:cubicBezTo>
                <a:cubicBezTo>
                  <a:pt x="10363168" y="2175956"/>
                  <a:pt x="10367488" y="2171567"/>
                  <a:pt x="10372888" y="2171567"/>
                </a:cubicBezTo>
                <a:close/>
                <a:moveTo>
                  <a:pt x="10614116" y="2171566"/>
                </a:moveTo>
                <a:cubicBezTo>
                  <a:pt x="10619516" y="2171566"/>
                  <a:pt x="10623901" y="2175892"/>
                  <a:pt x="10623901" y="2181299"/>
                </a:cubicBezTo>
                <a:cubicBezTo>
                  <a:pt x="10623901" y="2186711"/>
                  <a:pt x="10619454" y="2191103"/>
                  <a:pt x="10614116" y="2191103"/>
                </a:cubicBezTo>
                <a:cubicBezTo>
                  <a:pt x="10608780" y="2191103"/>
                  <a:pt x="10604396" y="2186646"/>
                  <a:pt x="10604396" y="2181299"/>
                </a:cubicBezTo>
                <a:cubicBezTo>
                  <a:pt x="10604396" y="2175955"/>
                  <a:pt x="10608716" y="2171566"/>
                  <a:pt x="10614116" y="2171566"/>
                </a:cubicBezTo>
                <a:close/>
                <a:moveTo>
                  <a:pt x="10855345" y="2171566"/>
                </a:moveTo>
                <a:cubicBezTo>
                  <a:pt x="10860682" y="2171566"/>
                  <a:pt x="10865065" y="2175890"/>
                  <a:pt x="10865065" y="2181299"/>
                </a:cubicBezTo>
                <a:cubicBezTo>
                  <a:pt x="10865065" y="2186709"/>
                  <a:pt x="10860682" y="2191101"/>
                  <a:pt x="10855345" y="2191101"/>
                </a:cubicBezTo>
                <a:cubicBezTo>
                  <a:pt x="10850008" y="2191101"/>
                  <a:pt x="10845625" y="2186644"/>
                  <a:pt x="10845625" y="2181299"/>
                </a:cubicBezTo>
                <a:cubicBezTo>
                  <a:pt x="10845625" y="2175954"/>
                  <a:pt x="10849945" y="2171566"/>
                  <a:pt x="10855345" y="2171566"/>
                </a:cubicBezTo>
                <a:close/>
                <a:moveTo>
                  <a:pt x="11096574" y="2171564"/>
                </a:moveTo>
                <a:cubicBezTo>
                  <a:pt x="11101910" y="2171564"/>
                  <a:pt x="11106294" y="2175889"/>
                  <a:pt x="11106294" y="2181297"/>
                </a:cubicBezTo>
                <a:cubicBezTo>
                  <a:pt x="11106294" y="2186707"/>
                  <a:pt x="11101974" y="2191099"/>
                  <a:pt x="11096574" y="2191099"/>
                </a:cubicBezTo>
                <a:cubicBezTo>
                  <a:pt x="11091174" y="2191099"/>
                  <a:pt x="11086790" y="2186642"/>
                  <a:pt x="11086790" y="2181297"/>
                </a:cubicBezTo>
                <a:cubicBezTo>
                  <a:pt x="11086790" y="2175953"/>
                  <a:pt x="11091174" y="2171564"/>
                  <a:pt x="11096574" y="2171564"/>
                </a:cubicBezTo>
                <a:close/>
                <a:moveTo>
                  <a:pt x="11337802" y="2171563"/>
                </a:moveTo>
                <a:cubicBezTo>
                  <a:pt x="11343202" y="2171563"/>
                  <a:pt x="11347587" y="2175887"/>
                  <a:pt x="11347587" y="2181296"/>
                </a:cubicBezTo>
                <a:cubicBezTo>
                  <a:pt x="11347587" y="2186705"/>
                  <a:pt x="11343139" y="2191097"/>
                  <a:pt x="11337802" y="2191097"/>
                </a:cubicBezTo>
                <a:cubicBezTo>
                  <a:pt x="11332466" y="2191097"/>
                  <a:pt x="11328082" y="2186641"/>
                  <a:pt x="11328082" y="2181296"/>
                </a:cubicBezTo>
                <a:cubicBezTo>
                  <a:pt x="11328082" y="2175951"/>
                  <a:pt x="11332402" y="2171563"/>
                  <a:pt x="11337802" y="2171563"/>
                </a:cubicBezTo>
                <a:close/>
                <a:moveTo>
                  <a:pt x="11579030" y="2171561"/>
                </a:moveTo>
                <a:cubicBezTo>
                  <a:pt x="11584430" y="2171561"/>
                  <a:pt x="11588815" y="2175886"/>
                  <a:pt x="11588815" y="2181294"/>
                </a:cubicBezTo>
                <a:cubicBezTo>
                  <a:pt x="11588815" y="2186704"/>
                  <a:pt x="11584367" y="2191096"/>
                  <a:pt x="11579030" y="2191096"/>
                </a:cubicBezTo>
                <a:cubicBezTo>
                  <a:pt x="11573694" y="2191096"/>
                  <a:pt x="11569310" y="2186639"/>
                  <a:pt x="11569310" y="2181294"/>
                </a:cubicBezTo>
                <a:cubicBezTo>
                  <a:pt x="11569310" y="2175950"/>
                  <a:pt x="11573630" y="2171561"/>
                  <a:pt x="11579030" y="2171561"/>
                </a:cubicBezTo>
                <a:close/>
                <a:moveTo>
                  <a:pt x="11820259" y="2171560"/>
                </a:moveTo>
                <a:cubicBezTo>
                  <a:pt x="11825659" y="2171560"/>
                  <a:pt x="11830043" y="2175885"/>
                  <a:pt x="11830043" y="2181293"/>
                </a:cubicBezTo>
                <a:cubicBezTo>
                  <a:pt x="11830043" y="2186703"/>
                  <a:pt x="11825596" y="2191094"/>
                  <a:pt x="11820259" y="2191094"/>
                </a:cubicBezTo>
                <a:cubicBezTo>
                  <a:pt x="11814922" y="2191094"/>
                  <a:pt x="11810539" y="2186637"/>
                  <a:pt x="11810539" y="2181293"/>
                </a:cubicBezTo>
                <a:cubicBezTo>
                  <a:pt x="11810539" y="2175949"/>
                  <a:pt x="11814859" y="2171560"/>
                  <a:pt x="11820259" y="2171560"/>
                </a:cubicBezTo>
                <a:close/>
                <a:moveTo>
                  <a:pt x="9721" y="2171559"/>
                </a:moveTo>
                <a:cubicBezTo>
                  <a:pt x="15121" y="2171559"/>
                  <a:pt x="19505" y="2175884"/>
                  <a:pt x="19505" y="2181291"/>
                </a:cubicBezTo>
                <a:cubicBezTo>
                  <a:pt x="19505" y="2186701"/>
                  <a:pt x="15058" y="2191092"/>
                  <a:pt x="9721" y="2191092"/>
                </a:cubicBezTo>
                <a:cubicBezTo>
                  <a:pt x="4385" y="2191092"/>
                  <a:pt x="1" y="2186636"/>
                  <a:pt x="1" y="2181291"/>
                </a:cubicBezTo>
                <a:cubicBezTo>
                  <a:pt x="1" y="2175947"/>
                  <a:pt x="4321" y="2171559"/>
                  <a:pt x="9721" y="2171559"/>
                </a:cubicBezTo>
                <a:close/>
                <a:moveTo>
                  <a:pt x="251005" y="2171558"/>
                </a:moveTo>
                <a:cubicBezTo>
                  <a:pt x="256404" y="2171558"/>
                  <a:pt x="260788" y="2175884"/>
                  <a:pt x="260788" y="2181290"/>
                </a:cubicBezTo>
                <a:cubicBezTo>
                  <a:pt x="260788" y="2186700"/>
                  <a:pt x="256342" y="2191091"/>
                  <a:pt x="251005" y="2191091"/>
                </a:cubicBezTo>
                <a:cubicBezTo>
                  <a:pt x="245669" y="2191091"/>
                  <a:pt x="241285" y="2186635"/>
                  <a:pt x="241285" y="2181290"/>
                </a:cubicBezTo>
                <a:cubicBezTo>
                  <a:pt x="241285" y="2175946"/>
                  <a:pt x="245605" y="2171558"/>
                  <a:pt x="251005" y="2171558"/>
                </a:cubicBezTo>
                <a:close/>
                <a:moveTo>
                  <a:pt x="492224" y="2171557"/>
                </a:moveTo>
                <a:cubicBezTo>
                  <a:pt x="497560" y="2171557"/>
                  <a:pt x="501944" y="2175882"/>
                  <a:pt x="501944" y="2181289"/>
                </a:cubicBezTo>
                <a:cubicBezTo>
                  <a:pt x="501944" y="2186698"/>
                  <a:pt x="497624" y="2191089"/>
                  <a:pt x="492224" y="2191089"/>
                </a:cubicBezTo>
                <a:cubicBezTo>
                  <a:pt x="486824" y="2191089"/>
                  <a:pt x="482440" y="2186633"/>
                  <a:pt x="482440" y="2181289"/>
                </a:cubicBezTo>
                <a:cubicBezTo>
                  <a:pt x="482440" y="2175944"/>
                  <a:pt x="486824" y="2171557"/>
                  <a:pt x="492224" y="2171557"/>
                </a:cubicBezTo>
                <a:close/>
                <a:moveTo>
                  <a:pt x="733445" y="2171556"/>
                </a:moveTo>
                <a:cubicBezTo>
                  <a:pt x="738781" y="2171556"/>
                  <a:pt x="743165" y="2175881"/>
                  <a:pt x="743165" y="2181288"/>
                </a:cubicBezTo>
                <a:cubicBezTo>
                  <a:pt x="743165" y="2186696"/>
                  <a:pt x="738845" y="2191088"/>
                  <a:pt x="733445" y="2191088"/>
                </a:cubicBezTo>
                <a:cubicBezTo>
                  <a:pt x="728045" y="2191088"/>
                  <a:pt x="723661" y="2186631"/>
                  <a:pt x="723661" y="2181288"/>
                </a:cubicBezTo>
                <a:cubicBezTo>
                  <a:pt x="723661" y="2175943"/>
                  <a:pt x="728045" y="2171556"/>
                  <a:pt x="733445" y="2171556"/>
                </a:cubicBezTo>
                <a:close/>
                <a:moveTo>
                  <a:pt x="974665" y="2171555"/>
                </a:moveTo>
                <a:cubicBezTo>
                  <a:pt x="980065" y="2171555"/>
                  <a:pt x="984449" y="2175879"/>
                  <a:pt x="984449" y="2181286"/>
                </a:cubicBezTo>
                <a:cubicBezTo>
                  <a:pt x="984449" y="2186694"/>
                  <a:pt x="980002" y="2191086"/>
                  <a:pt x="974665" y="2191086"/>
                </a:cubicBezTo>
                <a:cubicBezTo>
                  <a:pt x="969329" y="2191086"/>
                  <a:pt x="964945" y="2186630"/>
                  <a:pt x="964945" y="2181286"/>
                </a:cubicBezTo>
                <a:cubicBezTo>
                  <a:pt x="964945" y="2175943"/>
                  <a:pt x="969265" y="2171555"/>
                  <a:pt x="974665" y="2171555"/>
                </a:cubicBezTo>
                <a:close/>
                <a:moveTo>
                  <a:pt x="1215885" y="2171553"/>
                </a:moveTo>
                <a:cubicBezTo>
                  <a:pt x="1221285" y="2171553"/>
                  <a:pt x="1225669" y="2175878"/>
                  <a:pt x="1225669" y="2181285"/>
                </a:cubicBezTo>
                <a:cubicBezTo>
                  <a:pt x="1225669" y="2186693"/>
                  <a:pt x="1221222" y="2191084"/>
                  <a:pt x="1215885" y="2191084"/>
                </a:cubicBezTo>
                <a:cubicBezTo>
                  <a:pt x="1210549" y="2191084"/>
                  <a:pt x="1206165" y="2186628"/>
                  <a:pt x="1206165" y="2181285"/>
                </a:cubicBezTo>
                <a:cubicBezTo>
                  <a:pt x="1206165" y="2175942"/>
                  <a:pt x="1210485" y="2171553"/>
                  <a:pt x="1215885" y="2171553"/>
                </a:cubicBezTo>
                <a:close/>
                <a:moveTo>
                  <a:pt x="1457106" y="2171552"/>
                </a:moveTo>
                <a:cubicBezTo>
                  <a:pt x="1462442" y="2171552"/>
                  <a:pt x="1466826" y="2175877"/>
                  <a:pt x="1466826" y="2181284"/>
                </a:cubicBezTo>
                <a:cubicBezTo>
                  <a:pt x="1466826" y="2186692"/>
                  <a:pt x="1462506" y="2191082"/>
                  <a:pt x="1457106" y="2191082"/>
                </a:cubicBezTo>
                <a:cubicBezTo>
                  <a:pt x="1451706" y="2191082"/>
                  <a:pt x="1447322" y="2186627"/>
                  <a:pt x="1447322" y="2181284"/>
                </a:cubicBezTo>
                <a:cubicBezTo>
                  <a:pt x="1447322" y="2175941"/>
                  <a:pt x="1451706" y="2171552"/>
                  <a:pt x="1457106" y="2171552"/>
                </a:cubicBezTo>
                <a:close/>
                <a:moveTo>
                  <a:pt x="1698331" y="2171551"/>
                </a:moveTo>
                <a:cubicBezTo>
                  <a:pt x="1703732" y="2171551"/>
                  <a:pt x="1708117" y="2175876"/>
                  <a:pt x="1708117" y="2181282"/>
                </a:cubicBezTo>
                <a:cubicBezTo>
                  <a:pt x="1708117" y="2186690"/>
                  <a:pt x="1703732" y="2191081"/>
                  <a:pt x="1698331" y="2191081"/>
                </a:cubicBezTo>
                <a:cubicBezTo>
                  <a:pt x="1692929" y="2191081"/>
                  <a:pt x="1688546" y="2186626"/>
                  <a:pt x="1688546" y="2181282"/>
                </a:cubicBezTo>
                <a:cubicBezTo>
                  <a:pt x="1688546" y="2175940"/>
                  <a:pt x="1692929" y="2171551"/>
                  <a:pt x="1698331" y="2171551"/>
                </a:cubicBezTo>
                <a:close/>
                <a:moveTo>
                  <a:pt x="1939580" y="2171550"/>
                </a:moveTo>
                <a:cubicBezTo>
                  <a:pt x="1944980" y="2171550"/>
                  <a:pt x="1949364" y="2175875"/>
                  <a:pt x="1949364" y="2181281"/>
                </a:cubicBezTo>
                <a:cubicBezTo>
                  <a:pt x="1949364" y="2186689"/>
                  <a:pt x="1944916" y="2191079"/>
                  <a:pt x="1939580" y="2191079"/>
                </a:cubicBezTo>
                <a:cubicBezTo>
                  <a:pt x="1934245" y="2191079"/>
                  <a:pt x="1929860" y="2186624"/>
                  <a:pt x="1929860" y="2181281"/>
                </a:cubicBezTo>
                <a:cubicBezTo>
                  <a:pt x="1929860" y="2175938"/>
                  <a:pt x="1934181" y="2171550"/>
                  <a:pt x="1939580" y="2171550"/>
                </a:cubicBezTo>
                <a:close/>
                <a:moveTo>
                  <a:pt x="2180788" y="2171549"/>
                </a:moveTo>
                <a:cubicBezTo>
                  <a:pt x="2186189" y="2171549"/>
                  <a:pt x="2190580" y="2175874"/>
                  <a:pt x="2190580" y="2181279"/>
                </a:cubicBezTo>
                <a:cubicBezTo>
                  <a:pt x="2190580" y="2186687"/>
                  <a:pt x="2186136" y="2191077"/>
                  <a:pt x="2180788" y="2191077"/>
                </a:cubicBezTo>
                <a:cubicBezTo>
                  <a:pt x="2175475" y="2191077"/>
                  <a:pt x="2171083" y="2186623"/>
                  <a:pt x="2171083" y="2181279"/>
                </a:cubicBezTo>
                <a:cubicBezTo>
                  <a:pt x="2171083" y="2175937"/>
                  <a:pt x="2175412" y="2171549"/>
                  <a:pt x="2180788" y="2171549"/>
                </a:cubicBezTo>
                <a:close/>
                <a:moveTo>
                  <a:pt x="2422037" y="2171548"/>
                </a:moveTo>
                <a:cubicBezTo>
                  <a:pt x="2427370" y="2171548"/>
                  <a:pt x="2431752" y="2175873"/>
                  <a:pt x="2431752" y="2181278"/>
                </a:cubicBezTo>
                <a:cubicBezTo>
                  <a:pt x="2431752" y="2186685"/>
                  <a:pt x="2427434" y="2191075"/>
                  <a:pt x="2422037" y="2191075"/>
                </a:cubicBezTo>
                <a:cubicBezTo>
                  <a:pt x="2416639" y="2191075"/>
                  <a:pt x="2412256" y="2186621"/>
                  <a:pt x="2412256" y="2181278"/>
                </a:cubicBezTo>
                <a:cubicBezTo>
                  <a:pt x="2412256" y="2175935"/>
                  <a:pt x="2416639" y="2171548"/>
                  <a:pt x="2422037" y="2171548"/>
                </a:cubicBezTo>
                <a:close/>
                <a:moveTo>
                  <a:pt x="2663275" y="2171546"/>
                </a:moveTo>
                <a:cubicBezTo>
                  <a:pt x="2668611" y="2171546"/>
                  <a:pt x="2672996" y="2175871"/>
                  <a:pt x="2672996" y="2181277"/>
                </a:cubicBezTo>
                <a:cubicBezTo>
                  <a:pt x="2672996" y="2186684"/>
                  <a:pt x="2668674" y="2191074"/>
                  <a:pt x="2663275" y="2191074"/>
                </a:cubicBezTo>
                <a:cubicBezTo>
                  <a:pt x="2657875" y="2191074"/>
                  <a:pt x="2653491" y="2186619"/>
                  <a:pt x="2653491" y="2181277"/>
                </a:cubicBezTo>
                <a:cubicBezTo>
                  <a:pt x="2653491" y="2175934"/>
                  <a:pt x="2657875" y="2171546"/>
                  <a:pt x="2663275" y="2171546"/>
                </a:cubicBezTo>
                <a:close/>
                <a:moveTo>
                  <a:pt x="2904571" y="2171545"/>
                </a:moveTo>
                <a:cubicBezTo>
                  <a:pt x="2909971" y="2171545"/>
                  <a:pt x="2914354" y="2175870"/>
                  <a:pt x="2914354" y="2181276"/>
                </a:cubicBezTo>
                <a:cubicBezTo>
                  <a:pt x="2914354" y="2186683"/>
                  <a:pt x="2909971" y="2191072"/>
                  <a:pt x="2904571" y="2191072"/>
                </a:cubicBezTo>
                <a:cubicBezTo>
                  <a:pt x="2899173" y="2191072"/>
                  <a:pt x="2894790" y="2186618"/>
                  <a:pt x="2894790" y="2181276"/>
                </a:cubicBezTo>
                <a:cubicBezTo>
                  <a:pt x="2894790" y="2175933"/>
                  <a:pt x="2899173" y="2171545"/>
                  <a:pt x="2904571" y="2171545"/>
                </a:cubicBezTo>
                <a:close/>
                <a:moveTo>
                  <a:pt x="3145750" y="2171544"/>
                </a:moveTo>
                <a:cubicBezTo>
                  <a:pt x="3151149" y="2171544"/>
                  <a:pt x="3155532" y="2175869"/>
                  <a:pt x="3155532" y="2181274"/>
                </a:cubicBezTo>
                <a:cubicBezTo>
                  <a:pt x="3155532" y="2186681"/>
                  <a:pt x="3151085" y="2191070"/>
                  <a:pt x="3145750" y="2191070"/>
                </a:cubicBezTo>
                <a:cubicBezTo>
                  <a:pt x="3140415" y="2191070"/>
                  <a:pt x="3136032" y="2186618"/>
                  <a:pt x="3136032" y="2181274"/>
                </a:cubicBezTo>
                <a:cubicBezTo>
                  <a:pt x="3136032" y="2175932"/>
                  <a:pt x="3140351" y="2171544"/>
                  <a:pt x="3145750" y="2171544"/>
                </a:cubicBezTo>
                <a:close/>
                <a:moveTo>
                  <a:pt x="3386958" y="2171543"/>
                </a:moveTo>
                <a:cubicBezTo>
                  <a:pt x="3392358" y="2171543"/>
                  <a:pt x="3396743" y="2175868"/>
                  <a:pt x="3396743" y="2181273"/>
                </a:cubicBezTo>
                <a:cubicBezTo>
                  <a:pt x="3396743" y="2186680"/>
                  <a:pt x="3392295" y="2191069"/>
                  <a:pt x="3386958" y="2191069"/>
                </a:cubicBezTo>
                <a:cubicBezTo>
                  <a:pt x="3381621" y="2191069"/>
                  <a:pt x="3377235" y="2186616"/>
                  <a:pt x="3377235" y="2181273"/>
                </a:cubicBezTo>
                <a:cubicBezTo>
                  <a:pt x="3377235" y="2175932"/>
                  <a:pt x="3381556" y="2171543"/>
                  <a:pt x="3386958" y="2171543"/>
                </a:cubicBezTo>
                <a:close/>
                <a:moveTo>
                  <a:pt x="3628211" y="2171541"/>
                </a:moveTo>
                <a:cubicBezTo>
                  <a:pt x="3633528" y="2171541"/>
                  <a:pt x="3637936" y="2175867"/>
                  <a:pt x="3637936" y="2181272"/>
                </a:cubicBezTo>
                <a:cubicBezTo>
                  <a:pt x="3637936" y="2186678"/>
                  <a:pt x="3633592" y="2191067"/>
                  <a:pt x="3628211" y="2191067"/>
                </a:cubicBezTo>
                <a:cubicBezTo>
                  <a:pt x="3622813" y="2191067"/>
                  <a:pt x="3618429" y="2186615"/>
                  <a:pt x="3618429" y="2181272"/>
                </a:cubicBezTo>
                <a:cubicBezTo>
                  <a:pt x="3618429" y="2175930"/>
                  <a:pt x="3622813" y="2171541"/>
                  <a:pt x="3628211" y="2171541"/>
                </a:cubicBezTo>
                <a:close/>
                <a:moveTo>
                  <a:pt x="3869430" y="2171540"/>
                </a:moveTo>
                <a:cubicBezTo>
                  <a:pt x="3874763" y="2171540"/>
                  <a:pt x="3879147" y="2175866"/>
                  <a:pt x="3879147" y="2181270"/>
                </a:cubicBezTo>
                <a:cubicBezTo>
                  <a:pt x="3879147" y="2186677"/>
                  <a:pt x="3874828" y="2191066"/>
                  <a:pt x="3869430" y="2191066"/>
                </a:cubicBezTo>
                <a:cubicBezTo>
                  <a:pt x="3864030" y="2191066"/>
                  <a:pt x="3859646" y="2186613"/>
                  <a:pt x="3859646" y="2181270"/>
                </a:cubicBezTo>
                <a:cubicBezTo>
                  <a:pt x="3859646" y="2175929"/>
                  <a:pt x="3864030" y="2171540"/>
                  <a:pt x="3869430" y="2171540"/>
                </a:cubicBezTo>
                <a:close/>
                <a:moveTo>
                  <a:pt x="4110581" y="2171540"/>
                </a:moveTo>
                <a:cubicBezTo>
                  <a:pt x="4115984" y="2171540"/>
                  <a:pt x="4120362" y="2175865"/>
                  <a:pt x="4120362" y="2181269"/>
                </a:cubicBezTo>
                <a:cubicBezTo>
                  <a:pt x="4120362" y="2186676"/>
                  <a:pt x="4115984" y="2191064"/>
                  <a:pt x="4110581" y="2191064"/>
                </a:cubicBezTo>
                <a:cubicBezTo>
                  <a:pt x="4105180" y="2191064"/>
                  <a:pt x="4100799" y="2186612"/>
                  <a:pt x="4100799" y="2181269"/>
                </a:cubicBezTo>
                <a:cubicBezTo>
                  <a:pt x="4100799" y="2175927"/>
                  <a:pt x="4105180" y="2171540"/>
                  <a:pt x="4110581" y="2171540"/>
                </a:cubicBezTo>
                <a:close/>
                <a:moveTo>
                  <a:pt x="4351806" y="2171539"/>
                </a:moveTo>
                <a:cubicBezTo>
                  <a:pt x="4357195" y="2171539"/>
                  <a:pt x="4361580" y="2175864"/>
                  <a:pt x="4361580" y="2181268"/>
                </a:cubicBezTo>
                <a:cubicBezTo>
                  <a:pt x="4361580" y="2186675"/>
                  <a:pt x="4357195" y="2191062"/>
                  <a:pt x="4351806" y="2191062"/>
                </a:cubicBezTo>
                <a:cubicBezTo>
                  <a:pt x="4346397" y="2191062"/>
                  <a:pt x="4342006" y="2186610"/>
                  <a:pt x="4342006" y="2181268"/>
                </a:cubicBezTo>
                <a:cubicBezTo>
                  <a:pt x="4342006" y="2175926"/>
                  <a:pt x="4346397" y="2171539"/>
                  <a:pt x="4351806" y="2171539"/>
                </a:cubicBezTo>
                <a:close/>
                <a:moveTo>
                  <a:pt x="4593017" y="2171537"/>
                </a:moveTo>
                <a:cubicBezTo>
                  <a:pt x="4598413" y="2171537"/>
                  <a:pt x="4602795" y="2175862"/>
                  <a:pt x="4602795" y="2181266"/>
                </a:cubicBezTo>
                <a:cubicBezTo>
                  <a:pt x="4602795" y="2186674"/>
                  <a:pt x="4598350" y="2191060"/>
                  <a:pt x="4593017" y="2191060"/>
                </a:cubicBezTo>
                <a:cubicBezTo>
                  <a:pt x="4587686" y="2191060"/>
                  <a:pt x="4583304" y="2186608"/>
                  <a:pt x="4583304" y="2181266"/>
                </a:cubicBezTo>
                <a:cubicBezTo>
                  <a:pt x="4583304" y="2175925"/>
                  <a:pt x="4587622" y="2171537"/>
                  <a:pt x="4593017" y="2171537"/>
                </a:cubicBezTo>
                <a:close/>
                <a:moveTo>
                  <a:pt x="4834252" y="2171536"/>
                </a:moveTo>
                <a:cubicBezTo>
                  <a:pt x="4839658" y="2171536"/>
                  <a:pt x="4844040" y="2175861"/>
                  <a:pt x="4844040" y="2181265"/>
                </a:cubicBezTo>
                <a:cubicBezTo>
                  <a:pt x="4844040" y="2186672"/>
                  <a:pt x="4839595" y="2191059"/>
                  <a:pt x="4834252" y="2191059"/>
                </a:cubicBezTo>
                <a:cubicBezTo>
                  <a:pt x="4828915" y="2191059"/>
                  <a:pt x="4824534" y="2186607"/>
                  <a:pt x="4824534" y="2181265"/>
                </a:cubicBezTo>
                <a:cubicBezTo>
                  <a:pt x="4824534" y="2175924"/>
                  <a:pt x="4828851" y="2171536"/>
                  <a:pt x="4834252" y="2171536"/>
                </a:cubicBezTo>
                <a:close/>
                <a:moveTo>
                  <a:pt x="5075485" y="2171535"/>
                </a:moveTo>
                <a:cubicBezTo>
                  <a:pt x="5080819" y="2171535"/>
                  <a:pt x="5085201" y="2175859"/>
                  <a:pt x="5085201" y="2181263"/>
                </a:cubicBezTo>
                <a:cubicBezTo>
                  <a:pt x="5085201" y="2186671"/>
                  <a:pt x="5080883" y="2191057"/>
                  <a:pt x="5075485" y="2191057"/>
                </a:cubicBezTo>
                <a:cubicBezTo>
                  <a:pt x="5070087" y="2191057"/>
                  <a:pt x="5065704" y="2186605"/>
                  <a:pt x="5065704" y="2181263"/>
                </a:cubicBezTo>
                <a:cubicBezTo>
                  <a:pt x="5065704" y="2175923"/>
                  <a:pt x="5070087" y="2171535"/>
                  <a:pt x="5075485" y="2171535"/>
                </a:cubicBezTo>
                <a:close/>
                <a:moveTo>
                  <a:pt x="5316710" y="2171533"/>
                </a:moveTo>
                <a:cubicBezTo>
                  <a:pt x="5322044" y="2171533"/>
                  <a:pt x="5326429" y="2175858"/>
                  <a:pt x="5326429" y="2181262"/>
                </a:cubicBezTo>
                <a:cubicBezTo>
                  <a:pt x="5326429" y="2186669"/>
                  <a:pt x="5322105" y="2191055"/>
                  <a:pt x="5316710" y="2191055"/>
                </a:cubicBezTo>
                <a:cubicBezTo>
                  <a:pt x="5311314" y="2191055"/>
                  <a:pt x="5306924" y="2186604"/>
                  <a:pt x="5306924" y="2181262"/>
                </a:cubicBezTo>
                <a:cubicBezTo>
                  <a:pt x="5306924" y="2175922"/>
                  <a:pt x="5311314" y="2171533"/>
                  <a:pt x="5316710" y="2171533"/>
                </a:cubicBezTo>
                <a:close/>
                <a:moveTo>
                  <a:pt x="5557991" y="2171532"/>
                </a:moveTo>
                <a:cubicBezTo>
                  <a:pt x="5563391" y="2171532"/>
                  <a:pt x="5567774" y="2175858"/>
                  <a:pt x="5567774" y="2181261"/>
                </a:cubicBezTo>
                <a:cubicBezTo>
                  <a:pt x="5567774" y="2186667"/>
                  <a:pt x="5563391" y="2191054"/>
                  <a:pt x="5557991" y="2191054"/>
                </a:cubicBezTo>
                <a:cubicBezTo>
                  <a:pt x="5552592" y="2191054"/>
                  <a:pt x="5548208" y="2186603"/>
                  <a:pt x="5548208" y="2181261"/>
                </a:cubicBezTo>
                <a:cubicBezTo>
                  <a:pt x="5548208" y="2175921"/>
                  <a:pt x="5552592" y="2171532"/>
                  <a:pt x="5557991" y="2171532"/>
                </a:cubicBezTo>
                <a:close/>
                <a:moveTo>
                  <a:pt x="5799205" y="2171531"/>
                </a:moveTo>
                <a:cubicBezTo>
                  <a:pt x="5804606" y="2171531"/>
                  <a:pt x="5808989" y="2175857"/>
                  <a:pt x="5808989" y="2181260"/>
                </a:cubicBezTo>
                <a:cubicBezTo>
                  <a:pt x="5808989" y="2186666"/>
                  <a:pt x="5804542" y="2191052"/>
                  <a:pt x="5799205" y="2191052"/>
                </a:cubicBezTo>
                <a:cubicBezTo>
                  <a:pt x="5793870" y="2191052"/>
                  <a:pt x="5789486" y="2186601"/>
                  <a:pt x="5789486" y="2181260"/>
                </a:cubicBezTo>
                <a:cubicBezTo>
                  <a:pt x="5789486" y="2175919"/>
                  <a:pt x="5793806" y="2171531"/>
                  <a:pt x="5799205" y="2171531"/>
                </a:cubicBezTo>
                <a:close/>
                <a:moveTo>
                  <a:pt x="6040432" y="2171530"/>
                </a:moveTo>
                <a:cubicBezTo>
                  <a:pt x="6045832" y="2171530"/>
                  <a:pt x="6050216" y="2175855"/>
                  <a:pt x="6050216" y="2181259"/>
                </a:cubicBezTo>
                <a:cubicBezTo>
                  <a:pt x="6050216" y="2186664"/>
                  <a:pt x="6045769" y="2191050"/>
                  <a:pt x="6040432" y="2191050"/>
                </a:cubicBezTo>
                <a:cubicBezTo>
                  <a:pt x="6035095" y="2191050"/>
                  <a:pt x="6030712" y="2186600"/>
                  <a:pt x="6030712" y="2181259"/>
                </a:cubicBezTo>
                <a:cubicBezTo>
                  <a:pt x="6030712" y="2175918"/>
                  <a:pt x="6035032" y="2171530"/>
                  <a:pt x="6040432" y="2171530"/>
                </a:cubicBezTo>
                <a:close/>
                <a:moveTo>
                  <a:pt x="6281661" y="2171529"/>
                </a:moveTo>
                <a:cubicBezTo>
                  <a:pt x="6286997" y="2171529"/>
                  <a:pt x="6291381" y="2175854"/>
                  <a:pt x="6291381" y="2181257"/>
                </a:cubicBezTo>
                <a:cubicBezTo>
                  <a:pt x="6291381" y="2186663"/>
                  <a:pt x="6287061" y="2191049"/>
                  <a:pt x="6281661" y="2191049"/>
                </a:cubicBezTo>
                <a:cubicBezTo>
                  <a:pt x="6276261" y="2191049"/>
                  <a:pt x="6271877" y="2186598"/>
                  <a:pt x="6271877" y="2181257"/>
                </a:cubicBezTo>
                <a:cubicBezTo>
                  <a:pt x="6271877" y="2175917"/>
                  <a:pt x="6276261" y="2171529"/>
                  <a:pt x="6281661" y="2171529"/>
                </a:cubicBezTo>
                <a:close/>
                <a:moveTo>
                  <a:pt x="6522889" y="2171528"/>
                </a:moveTo>
                <a:cubicBezTo>
                  <a:pt x="6528225" y="2171528"/>
                  <a:pt x="6532610" y="2175853"/>
                  <a:pt x="6532610" y="2181256"/>
                </a:cubicBezTo>
                <a:cubicBezTo>
                  <a:pt x="6532610" y="2186661"/>
                  <a:pt x="6528289" y="2191047"/>
                  <a:pt x="6522889" y="2191047"/>
                </a:cubicBezTo>
                <a:cubicBezTo>
                  <a:pt x="6517489" y="2191047"/>
                  <a:pt x="6513105" y="2186597"/>
                  <a:pt x="6513105" y="2181256"/>
                </a:cubicBezTo>
                <a:cubicBezTo>
                  <a:pt x="6513105" y="2175916"/>
                  <a:pt x="6517489" y="2171528"/>
                  <a:pt x="6522889" y="2171528"/>
                </a:cubicBezTo>
                <a:close/>
                <a:moveTo>
                  <a:pt x="6764118" y="2171527"/>
                </a:moveTo>
                <a:cubicBezTo>
                  <a:pt x="6769518" y="2171527"/>
                  <a:pt x="6773902" y="2175852"/>
                  <a:pt x="6773902" y="2181254"/>
                </a:cubicBezTo>
                <a:cubicBezTo>
                  <a:pt x="6773902" y="2186660"/>
                  <a:pt x="6769518" y="2191045"/>
                  <a:pt x="6764118" y="2191045"/>
                </a:cubicBezTo>
                <a:cubicBezTo>
                  <a:pt x="6758718" y="2191045"/>
                  <a:pt x="6754335" y="2186595"/>
                  <a:pt x="6754335" y="2181254"/>
                </a:cubicBezTo>
                <a:cubicBezTo>
                  <a:pt x="6754335" y="2175915"/>
                  <a:pt x="6758718" y="2171527"/>
                  <a:pt x="6764118" y="2171527"/>
                </a:cubicBezTo>
                <a:close/>
                <a:moveTo>
                  <a:pt x="7005346" y="2171526"/>
                </a:moveTo>
                <a:cubicBezTo>
                  <a:pt x="7010746" y="2171526"/>
                  <a:pt x="7015130" y="2175850"/>
                  <a:pt x="7015130" y="2181252"/>
                </a:cubicBezTo>
                <a:cubicBezTo>
                  <a:pt x="7015130" y="2186658"/>
                  <a:pt x="7010683" y="2191044"/>
                  <a:pt x="7005346" y="2191044"/>
                </a:cubicBezTo>
                <a:cubicBezTo>
                  <a:pt x="7000009" y="2191044"/>
                  <a:pt x="6995626" y="2186593"/>
                  <a:pt x="6995626" y="2181252"/>
                </a:cubicBezTo>
                <a:cubicBezTo>
                  <a:pt x="6995626" y="2175914"/>
                  <a:pt x="6999946" y="2171526"/>
                  <a:pt x="7005346" y="2171526"/>
                </a:cubicBezTo>
                <a:close/>
                <a:moveTo>
                  <a:pt x="7246575" y="2171524"/>
                </a:moveTo>
                <a:cubicBezTo>
                  <a:pt x="7251975" y="2171524"/>
                  <a:pt x="7256359" y="2175848"/>
                  <a:pt x="7256359" y="2181251"/>
                </a:cubicBezTo>
                <a:cubicBezTo>
                  <a:pt x="7256359" y="2186656"/>
                  <a:pt x="7251912" y="2191042"/>
                  <a:pt x="7246575" y="2191042"/>
                </a:cubicBezTo>
                <a:cubicBezTo>
                  <a:pt x="7241238" y="2191042"/>
                  <a:pt x="7236855" y="2186592"/>
                  <a:pt x="7236855" y="2181251"/>
                </a:cubicBezTo>
                <a:cubicBezTo>
                  <a:pt x="7236855" y="2175912"/>
                  <a:pt x="7241175" y="2171524"/>
                  <a:pt x="7246575" y="2171524"/>
                </a:cubicBezTo>
                <a:close/>
                <a:moveTo>
                  <a:pt x="7487803" y="2171523"/>
                </a:moveTo>
                <a:cubicBezTo>
                  <a:pt x="7493139" y="2171523"/>
                  <a:pt x="7497524" y="2175847"/>
                  <a:pt x="7497524" y="2181251"/>
                </a:cubicBezTo>
                <a:cubicBezTo>
                  <a:pt x="7497524" y="2186655"/>
                  <a:pt x="7493203" y="2191040"/>
                  <a:pt x="7487803" y="2191040"/>
                </a:cubicBezTo>
                <a:cubicBezTo>
                  <a:pt x="7482403" y="2191040"/>
                  <a:pt x="7478019" y="2186590"/>
                  <a:pt x="7478019" y="2181251"/>
                </a:cubicBezTo>
                <a:cubicBezTo>
                  <a:pt x="7478019" y="2175911"/>
                  <a:pt x="7482403" y="2171523"/>
                  <a:pt x="7487803" y="2171523"/>
                </a:cubicBezTo>
                <a:close/>
                <a:moveTo>
                  <a:pt x="7729032" y="2171522"/>
                </a:moveTo>
                <a:cubicBezTo>
                  <a:pt x="7734369" y="2171522"/>
                  <a:pt x="7738753" y="2175846"/>
                  <a:pt x="7738753" y="2181249"/>
                </a:cubicBezTo>
                <a:cubicBezTo>
                  <a:pt x="7738753" y="2186653"/>
                  <a:pt x="7734432" y="2191038"/>
                  <a:pt x="7729032" y="2191038"/>
                </a:cubicBezTo>
                <a:cubicBezTo>
                  <a:pt x="7723632" y="2191038"/>
                  <a:pt x="7719249" y="2186589"/>
                  <a:pt x="7719249" y="2181249"/>
                </a:cubicBezTo>
                <a:cubicBezTo>
                  <a:pt x="7719249" y="2175910"/>
                  <a:pt x="7723632" y="2171522"/>
                  <a:pt x="7729032" y="2171522"/>
                </a:cubicBezTo>
                <a:close/>
                <a:moveTo>
                  <a:pt x="7970260" y="2171521"/>
                </a:moveTo>
                <a:cubicBezTo>
                  <a:pt x="7975661" y="2171521"/>
                  <a:pt x="7980044" y="2175845"/>
                  <a:pt x="7980044" y="2181248"/>
                </a:cubicBezTo>
                <a:cubicBezTo>
                  <a:pt x="7980044" y="2186652"/>
                  <a:pt x="7975661" y="2191037"/>
                  <a:pt x="7970260" y="2191037"/>
                </a:cubicBezTo>
                <a:cubicBezTo>
                  <a:pt x="7964860" y="2191037"/>
                  <a:pt x="7960477" y="2186587"/>
                  <a:pt x="7960477" y="2181248"/>
                </a:cubicBezTo>
                <a:cubicBezTo>
                  <a:pt x="7960477" y="2175909"/>
                  <a:pt x="7964860" y="2171521"/>
                  <a:pt x="7970260" y="2171521"/>
                </a:cubicBezTo>
                <a:close/>
                <a:moveTo>
                  <a:pt x="8211553" y="2171520"/>
                </a:moveTo>
                <a:cubicBezTo>
                  <a:pt x="8216889" y="2171520"/>
                  <a:pt x="8221273" y="2175844"/>
                  <a:pt x="8221273" y="2181246"/>
                </a:cubicBezTo>
                <a:cubicBezTo>
                  <a:pt x="8221273" y="2186650"/>
                  <a:pt x="8216953" y="2191035"/>
                  <a:pt x="8211553" y="2191035"/>
                </a:cubicBezTo>
                <a:cubicBezTo>
                  <a:pt x="8206152" y="2191035"/>
                  <a:pt x="8201769" y="2186585"/>
                  <a:pt x="8201769" y="2181246"/>
                </a:cubicBezTo>
                <a:cubicBezTo>
                  <a:pt x="8201769" y="2175907"/>
                  <a:pt x="8206152" y="2171520"/>
                  <a:pt x="8211553" y="2171520"/>
                </a:cubicBezTo>
                <a:close/>
                <a:moveTo>
                  <a:pt x="8452781" y="2171519"/>
                </a:moveTo>
                <a:cubicBezTo>
                  <a:pt x="8458181" y="2171519"/>
                  <a:pt x="8462566" y="2175842"/>
                  <a:pt x="8462566" y="2181245"/>
                </a:cubicBezTo>
                <a:cubicBezTo>
                  <a:pt x="8462566" y="2186648"/>
                  <a:pt x="8458118" y="2191033"/>
                  <a:pt x="8452781" y="2191033"/>
                </a:cubicBezTo>
                <a:cubicBezTo>
                  <a:pt x="8447445" y="2191033"/>
                  <a:pt x="8443061" y="2186583"/>
                  <a:pt x="8443061" y="2181245"/>
                </a:cubicBezTo>
                <a:cubicBezTo>
                  <a:pt x="8443061" y="2175906"/>
                  <a:pt x="8447381" y="2171519"/>
                  <a:pt x="8452781" y="2171519"/>
                </a:cubicBezTo>
                <a:close/>
                <a:moveTo>
                  <a:pt x="8694009" y="2171518"/>
                </a:moveTo>
                <a:cubicBezTo>
                  <a:pt x="8699346" y="2171518"/>
                  <a:pt x="8703730" y="2175841"/>
                  <a:pt x="8703730" y="2181243"/>
                </a:cubicBezTo>
                <a:cubicBezTo>
                  <a:pt x="8703730" y="2186646"/>
                  <a:pt x="8699346" y="2191032"/>
                  <a:pt x="8694009" y="2191032"/>
                </a:cubicBezTo>
                <a:cubicBezTo>
                  <a:pt x="8688673" y="2191032"/>
                  <a:pt x="8684289" y="2186582"/>
                  <a:pt x="8684289" y="2181243"/>
                </a:cubicBezTo>
                <a:cubicBezTo>
                  <a:pt x="8684289" y="2175905"/>
                  <a:pt x="8688609" y="2171518"/>
                  <a:pt x="8694009" y="2171518"/>
                </a:cubicBezTo>
                <a:close/>
                <a:moveTo>
                  <a:pt x="8935237" y="2171518"/>
                </a:moveTo>
                <a:cubicBezTo>
                  <a:pt x="8940574" y="2171518"/>
                  <a:pt x="8944958" y="2175839"/>
                  <a:pt x="8944958" y="2181242"/>
                </a:cubicBezTo>
                <a:cubicBezTo>
                  <a:pt x="8944958" y="2186645"/>
                  <a:pt x="8940638" y="2191030"/>
                  <a:pt x="8935237" y="2191030"/>
                </a:cubicBezTo>
                <a:cubicBezTo>
                  <a:pt x="8929837" y="2191030"/>
                  <a:pt x="8925454" y="2186580"/>
                  <a:pt x="8925454" y="2181242"/>
                </a:cubicBezTo>
                <a:cubicBezTo>
                  <a:pt x="8925454" y="2175903"/>
                  <a:pt x="8929837" y="2171518"/>
                  <a:pt x="8935237" y="2171518"/>
                </a:cubicBezTo>
                <a:close/>
                <a:moveTo>
                  <a:pt x="9176467" y="2171516"/>
                </a:moveTo>
                <a:cubicBezTo>
                  <a:pt x="9181803" y="2171516"/>
                  <a:pt x="9186187" y="2175838"/>
                  <a:pt x="9186187" y="2181241"/>
                </a:cubicBezTo>
                <a:cubicBezTo>
                  <a:pt x="9186187" y="2186643"/>
                  <a:pt x="9181867" y="2191029"/>
                  <a:pt x="9176467" y="2191029"/>
                </a:cubicBezTo>
                <a:cubicBezTo>
                  <a:pt x="9171066" y="2191029"/>
                  <a:pt x="9166683" y="2186579"/>
                  <a:pt x="9166683" y="2181241"/>
                </a:cubicBezTo>
                <a:cubicBezTo>
                  <a:pt x="9166683" y="2175902"/>
                  <a:pt x="9171066" y="2171516"/>
                  <a:pt x="9176467" y="2171516"/>
                </a:cubicBezTo>
                <a:close/>
                <a:moveTo>
                  <a:pt x="9417695" y="2171515"/>
                </a:moveTo>
                <a:cubicBezTo>
                  <a:pt x="9423031" y="2171515"/>
                  <a:pt x="9427416" y="2175837"/>
                  <a:pt x="9427416" y="2181239"/>
                </a:cubicBezTo>
                <a:cubicBezTo>
                  <a:pt x="9427416" y="2186641"/>
                  <a:pt x="9423095" y="2191027"/>
                  <a:pt x="9417695" y="2191027"/>
                </a:cubicBezTo>
                <a:cubicBezTo>
                  <a:pt x="9412295" y="2191027"/>
                  <a:pt x="9407911" y="2186578"/>
                  <a:pt x="9407911" y="2181239"/>
                </a:cubicBezTo>
                <a:cubicBezTo>
                  <a:pt x="9407911" y="2175901"/>
                  <a:pt x="9412295" y="2171515"/>
                  <a:pt x="9417695" y="2171515"/>
                </a:cubicBezTo>
                <a:close/>
                <a:moveTo>
                  <a:pt x="9649203" y="1930353"/>
                </a:moveTo>
                <a:cubicBezTo>
                  <a:pt x="9654540" y="1930353"/>
                  <a:pt x="9658923" y="1934802"/>
                  <a:pt x="9658923" y="1940093"/>
                </a:cubicBezTo>
                <a:cubicBezTo>
                  <a:pt x="9658923" y="1945433"/>
                  <a:pt x="9654540" y="1949817"/>
                  <a:pt x="9649203" y="1949817"/>
                </a:cubicBezTo>
                <a:cubicBezTo>
                  <a:pt x="9643866" y="1949817"/>
                  <a:pt x="9639483" y="1945495"/>
                  <a:pt x="9639483" y="1940093"/>
                </a:cubicBezTo>
                <a:cubicBezTo>
                  <a:pt x="9639483" y="1934738"/>
                  <a:pt x="9643803" y="1930353"/>
                  <a:pt x="9649203" y="1930353"/>
                </a:cubicBezTo>
                <a:close/>
                <a:moveTo>
                  <a:pt x="9890432" y="1930351"/>
                </a:moveTo>
                <a:cubicBezTo>
                  <a:pt x="9895768" y="1930351"/>
                  <a:pt x="9900152" y="1934799"/>
                  <a:pt x="9900152" y="1940091"/>
                </a:cubicBezTo>
                <a:cubicBezTo>
                  <a:pt x="9900152" y="1945431"/>
                  <a:pt x="9895832" y="1949814"/>
                  <a:pt x="9890432" y="1949814"/>
                </a:cubicBezTo>
                <a:cubicBezTo>
                  <a:pt x="9885031" y="1949814"/>
                  <a:pt x="9880648" y="1945492"/>
                  <a:pt x="9880648" y="1940091"/>
                </a:cubicBezTo>
                <a:cubicBezTo>
                  <a:pt x="9880648" y="1934735"/>
                  <a:pt x="9885031" y="1930351"/>
                  <a:pt x="9890432" y="1930351"/>
                </a:cubicBezTo>
                <a:close/>
                <a:moveTo>
                  <a:pt x="10131660" y="1930347"/>
                </a:moveTo>
                <a:cubicBezTo>
                  <a:pt x="10137060" y="1930347"/>
                  <a:pt x="10141444" y="1934796"/>
                  <a:pt x="10141444" y="1940088"/>
                </a:cubicBezTo>
                <a:cubicBezTo>
                  <a:pt x="10141444" y="1945429"/>
                  <a:pt x="10136997" y="1949811"/>
                  <a:pt x="10131660" y="1949811"/>
                </a:cubicBezTo>
                <a:cubicBezTo>
                  <a:pt x="10126323" y="1949811"/>
                  <a:pt x="10121940" y="1945490"/>
                  <a:pt x="10121940" y="1940088"/>
                </a:cubicBezTo>
                <a:cubicBezTo>
                  <a:pt x="10121940" y="1934732"/>
                  <a:pt x="10126260" y="1930347"/>
                  <a:pt x="10131660" y="1930347"/>
                </a:cubicBezTo>
                <a:close/>
                <a:moveTo>
                  <a:pt x="10372888" y="1930344"/>
                </a:moveTo>
                <a:cubicBezTo>
                  <a:pt x="10378288" y="1930344"/>
                  <a:pt x="10382673" y="1934793"/>
                  <a:pt x="10382673" y="1940086"/>
                </a:cubicBezTo>
                <a:cubicBezTo>
                  <a:pt x="10382673" y="1945426"/>
                  <a:pt x="10378225" y="1949809"/>
                  <a:pt x="10372888" y="1949809"/>
                </a:cubicBezTo>
                <a:cubicBezTo>
                  <a:pt x="10367552" y="1949809"/>
                  <a:pt x="10363168" y="1945488"/>
                  <a:pt x="10363168" y="1940086"/>
                </a:cubicBezTo>
                <a:cubicBezTo>
                  <a:pt x="10363168" y="1934729"/>
                  <a:pt x="10367488" y="1930344"/>
                  <a:pt x="10372888" y="1930344"/>
                </a:cubicBezTo>
                <a:close/>
                <a:moveTo>
                  <a:pt x="10614116" y="1930341"/>
                </a:moveTo>
                <a:cubicBezTo>
                  <a:pt x="10619516" y="1930341"/>
                  <a:pt x="10623901" y="1934790"/>
                  <a:pt x="10623901" y="1940084"/>
                </a:cubicBezTo>
                <a:cubicBezTo>
                  <a:pt x="10623901" y="1945423"/>
                  <a:pt x="10619454" y="1949807"/>
                  <a:pt x="10614116" y="1949807"/>
                </a:cubicBezTo>
                <a:cubicBezTo>
                  <a:pt x="10608780" y="1949807"/>
                  <a:pt x="10604396" y="1945486"/>
                  <a:pt x="10604396" y="1940084"/>
                </a:cubicBezTo>
                <a:cubicBezTo>
                  <a:pt x="10604396" y="1934726"/>
                  <a:pt x="10608716" y="1930341"/>
                  <a:pt x="10614116" y="1930341"/>
                </a:cubicBezTo>
                <a:close/>
                <a:moveTo>
                  <a:pt x="10855345" y="1930338"/>
                </a:moveTo>
                <a:cubicBezTo>
                  <a:pt x="10860682" y="1930338"/>
                  <a:pt x="10865065" y="1934787"/>
                  <a:pt x="10865065" y="1940082"/>
                </a:cubicBezTo>
                <a:cubicBezTo>
                  <a:pt x="10865065" y="1945421"/>
                  <a:pt x="10860682" y="1949805"/>
                  <a:pt x="10855345" y="1949805"/>
                </a:cubicBezTo>
                <a:cubicBezTo>
                  <a:pt x="10850008" y="1949805"/>
                  <a:pt x="10845625" y="1945483"/>
                  <a:pt x="10845625" y="1940082"/>
                </a:cubicBezTo>
                <a:cubicBezTo>
                  <a:pt x="10845625" y="1934723"/>
                  <a:pt x="10849945" y="1930338"/>
                  <a:pt x="10855345" y="1930338"/>
                </a:cubicBezTo>
                <a:close/>
                <a:moveTo>
                  <a:pt x="11096574" y="1930335"/>
                </a:moveTo>
                <a:cubicBezTo>
                  <a:pt x="11101910" y="1930335"/>
                  <a:pt x="11106294" y="1934784"/>
                  <a:pt x="11106294" y="1940079"/>
                </a:cubicBezTo>
                <a:cubicBezTo>
                  <a:pt x="11106294" y="1945419"/>
                  <a:pt x="11101974" y="1949802"/>
                  <a:pt x="11096574" y="1949802"/>
                </a:cubicBezTo>
                <a:cubicBezTo>
                  <a:pt x="11091174" y="1949802"/>
                  <a:pt x="11086790" y="1945481"/>
                  <a:pt x="11086790" y="1940079"/>
                </a:cubicBezTo>
                <a:cubicBezTo>
                  <a:pt x="11086790" y="1934720"/>
                  <a:pt x="11091174" y="1930335"/>
                  <a:pt x="11096574" y="1930335"/>
                </a:cubicBezTo>
                <a:close/>
                <a:moveTo>
                  <a:pt x="11337802" y="1930332"/>
                </a:moveTo>
                <a:cubicBezTo>
                  <a:pt x="11343202" y="1930332"/>
                  <a:pt x="11347587" y="1934781"/>
                  <a:pt x="11347587" y="1940077"/>
                </a:cubicBezTo>
                <a:cubicBezTo>
                  <a:pt x="11347587" y="1945417"/>
                  <a:pt x="11343139" y="1949800"/>
                  <a:pt x="11337802" y="1949800"/>
                </a:cubicBezTo>
                <a:cubicBezTo>
                  <a:pt x="11332466" y="1949800"/>
                  <a:pt x="11328082" y="1945479"/>
                  <a:pt x="11328082" y="1940077"/>
                </a:cubicBezTo>
                <a:cubicBezTo>
                  <a:pt x="11328082" y="1934717"/>
                  <a:pt x="11332402" y="1930332"/>
                  <a:pt x="11337802" y="1930332"/>
                </a:cubicBezTo>
                <a:close/>
                <a:moveTo>
                  <a:pt x="11579030" y="1930329"/>
                </a:moveTo>
                <a:cubicBezTo>
                  <a:pt x="11584430" y="1930329"/>
                  <a:pt x="11588815" y="1934778"/>
                  <a:pt x="11588815" y="1940075"/>
                </a:cubicBezTo>
                <a:cubicBezTo>
                  <a:pt x="11588815" y="1945414"/>
                  <a:pt x="11584367" y="1949798"/>
                  <a:pt x="11579030" y="1949798"/>
                </a:cubicBezTo>
                <a:cubicBezTo>
                  <a:pt x="11573694" y="1949798"/>
                  <a:pt x="11569310" y="1945477"/>
                  <a:pt x="11569310" y="1940075"/>
                </a:cubicBezTo>
                <a:cubicBezTo>
                  <a:pt x="11569310" y="1934713"/>
                  <a:pt x="11573630" y="1930329"/>
                  <a:pt x="11579030" y="1930329"/>
                </a:cubicBezTo>
                <a:close/>
                <a:moveTo>
                  <a:pt x="11820259" y="1930326"/>
                </a:moveTo>
                <a:cubicBezTo>
                  <a:pt x="11825659" y="1930326"/>
                  <a:pt x="11830043" y="1934774"/>
                  <a:pt x="11830043" y="1940073"/>
                </a:cubicBezTo>
                <a:cubicBezTo>
                  <a:pt x="11830043" y="1945413"/>
                  <a:pt x="11825596" y="1949795"/>
                  <a:pt x="11820259" y="1949795"/>
                </a:cubicBezTo>
                <a:cubicBezTo>
                  <a:pt x="11814922" y="1949795"/>
                  <a:pt x="11810539" y="1945475"/>
                  <a:pt x="11810539" y="1940073"/>
                </a:cubicBezTo>
                <a:cubicBezTo>
                  <a:pt x="11810539" y="1934710"/>
                  <a:pt x="11814859" y="1930326"/>
                  <a:pt x="11820259" y="1930326"/>
                </a:cubicBezTo>
                <a:close/>
                <a:moveTo>
                  <a:pt x="9721" y="1930323"/>
                </a:moveTo>
                <a:cubicBezTo>
                  <a:pt x="15121" y="1930323"/>
                  <a:pt x="19505" y="1934771"/>
                  <a:pt x="19505" y="1940071"/>
                </a:cubicBezTo>
                <a:cubicBezTo>
                  <a:pt x="19505" y="1945411"/>
                  <a:pt x="15058" y="1949794"/>
                  <a:pt x="9721" y="1949794"/>
                </a:cubicBezTo>
                <a:cubicBezTo>
                  <a:pt x="4385" y="1949794"/>
                  <a:pt x="1" y="1945473"/>
                  <a:pt x="1" y="1940071"/>
                </a:cubicBezTo>
                <a:cubicBezTo>
                  <a:pt x="1" y="1934707"/>
                  <a:pt x="4321" y="1930323"/>
                  <a:pt x="9721" y="1930323"/>
                </a:cubicBezTo>
                <a:close/>
                <a:moveTo>
                  <a:pt x="251004" y="1930319"/>
                </a:moveTo>
                <a:cubicBezTo>
                  <a:pt x="256404" y="1930319"/>
                  <a:pt x="260788" y="1934768"/>
                  <a:pt x="260788" y="1940069"/>
                </a:cubicBezTo>
                <a:cubicBezTo>
                  <a:pt x="260788" y="1945408"/>
                  <a:pt x="256341" y="1949792"/>
                  <a:pt x="251004" y="1949792"/>
                </a:cubicBezTo>
                <a:cubicBezTo>
                  <a:pt x="245668" y="1949792"/>
                  <a:pt x="241284" y="1945471"/>
                  <a:pt x="241284" y="1940069"/>
                </a:cubicBezTo>
                <a:cubicBezTo>
                  <a:pt x="241284" y="1934704"/>
                  <a:pt x="245604" y="1930319"/>
                  <a:pt x="251004" y="1930319"/>
                </a:cubicBezTo>
                <a:close/>
                <a:moveTo>
                  <a:pt x="492224" y="1930316"/>
                </a:moveTo>
                <a:cubicBezTo>
                  <a:pt x="497560" y="1930316"/>
                  <a:pt x="501944" y="1934765"/>
                  <a:pt x="501944" y="1940067"/>
                </a:cubicBezTo>
                <a:cubicBezTo>
                  <a:pt x="501944" y="1945406"/>
                  <a:pt x="497624" y="1949789"/>
                  <a:pt x="492224" y="1949789"/>
                </a:cubicBezTo>
                <a:cubicBezTo>
                  <a:pt x="486824" y="1949789"/>
                  <a:pt x="482440" y="1945469"/>
                  <a:pt x="482440" y="1940067"/>
                </a:cubicBezTo>
                <a:cubicBezTo>
                  <a:pt x="482440" y="1934701"/>
                  <a:pt x="486824" y="1930316"/>
                  <a:pt x="492224" y="1930316"/>
                </a:cubicBezTo>
                <a:close/>
                <a:moveTo>
                  <a:pt x="733445" y="1930313"/>
                </a:moveTo>
                <a:cubicBezTo>
                  <a:pt x="738781" y="1930313"/>
                  <a:pt x="743165" y="1934762"/>
                  <a:pt x="743165" y="1940065"/>
                </a:cubicBezTo>
                <a:cubicBezTo>
                  <a:pt x="743165" y="1945404"/>
                  <a:pt x="738845" y="1949788"/>
                  <a:pt x="733445" y="1949788"/>
                </a:cubicBezTo>
                <a:cubicBezTo>
                  <a:pt x="728045" y="1949788"/>
                  <a:pt x="723661" y="1945466"/>
                  <a:pt x="723661" y="1940065"/>
                </a:cubicBezTo>
                <a:cubicBezTo>
                  <a:pt x="723661" y="1934698"/>
                  <a:pt x="728045" y="1930313"/>
                  <a:pt x="733445" y="1930313"/>
                </a:cubicBezTo>
                <a:close/>
                <a:moveTo>
                  <a:pt x="974665" y="1930310"/>
                </a:moveTo>
                <a:cubicBezTo>
                  <a:pt x="980065" y="1930310"/>
                  <a:pt x="984449" y="1934759"/>
                  <a:pt x="984449" y="1940062"/>
                </a:cubicBezTo>
                <a:cubicBezTo>
                  <a:pt x="984449" y="1945403"/>
                  <a:pt x="980001" y="1949786"/>
                  <a:pt x="974665" y="1949786"/>
                </a:cubicBezTo>
                <a:cubicBezTo>
                  <a:pt x="969329" y="1949786"/>
                  <a:pt x="964945" y="1945465"/>
                  <a:pt x="964945" y="1940062"/>
                </a:cubicBezTo>
                <a:cubicBezTo>
                  <a:pt x="964945" y="1934695"/>
                  <a:pt x="969265" y="1930310"/>
                  <a:pt x="974665" y="1930310"/>
                </a:cubicBezTo>
                <a:close/>
                <a:moveTo>
                  <a:pt x="1215885" y="1930307"/>
                </a:moveTo>
                <a:cubicBezTo>
                  <a:pt x="1221285" y="1930307"/>
                  <a:pt x="1225669" y="1934756"/>
                  <a:pt x="1225669" y="1940061"/>
                </a:cubicBezTo>
                <a:cubicBezTo>
                  <a:pt x="1225669" y="1945400"/>
                  <a:pt x="1221222" y="1949784"/>
                  <a:pt x="1215885" y="1949784"/>
                </a:cubicBezTo>
                <a:cubicBezTo>
                  <a:pt x="1210549" y="1949784"/>
                  <a:pt x="1206165" y="1945462"/>
                  <a:pt x="1206165" y="1940061"/>
                </a:cubicBezTo>
                <a:cubicBezTo>
                  <a:pt x="1206165" y="1934692"/>
                  <a:pt x="1210485" y="1930307"/>
                  <a:pt x="1215885" y="1930307"/>
                </a:cubicBezTo>
                <a:close/>
                <a:moveTo>
                  <a:pt x="1457106" y="1930304"/>
                </a:moveTo>
                <a:cubicBezTo>
                  <a:pt x="1462442" y="1930304"/>
                  <a:pt x="1466826" y="1934753"/>
                  <a:pt x="1466826" y="1940058"/>
                </a:cubicBezTo>
                <a:cubicBezTo>
                  <a:pt x="1466826" y="1945398"/>
                  <a:pt x="1462506" y="1949781"/>
                  <a:pt x="1457106" y="1949781"/>
                </a:cubicBezTo>
                <a:cubicBezTo>
                  <a:pt x="1451706" y="1949781"/>
                  <a:pt x="1447322" y="1945461"/>
                  <a:pt x="1447322" y="1940058"/>
                </a:cubicBezTo>
                <a:cubicBezTo>
                  <a:pt x="1447322" y="1934689"/>
                  <a:pt x="1451706" y="1930304"/>
                  <a:pt x="1457106" y="1930304"/>
                </a:cubicBezTo>
                <a:close/>
                <a:moveTo>
                  <a:pt x="1698331" y="1930301"/>
                </a:moveTo>
                <a:cubicBezTo>
                  <a:pt x="1703732" y="1930301"/>
                  <a:pt x="1708117" y="1934750"/>
                  <a:pt x="1708117" y="1940056"/>
                </a:cubicBezTo>
                <a:cubicBezTo>
                  <a:pt x="1708117" y="1945396"/>
                  <a:pt x="1703732" y="1949780"/>
                  <a:pt x="1698331" y="1949780"/>
                </a:cubicBezTo>
                <a:cubicBezTo>
                  <a:pt x="1692929" y="1949780"/>
                  <a:pt x="1688546" y="1945459"/>
                  <a:pt x="1688546" y="1940056"/>
                </a:cubicBezTo>
                <a:cubicBezTo>
                  <a:pt x="1688546" y="1934685"/>
                  <a:pt x="1692929" y="1930301"/>
                  <a:pt x="1698331" y="1930301"/>
                </a:cubicBezTo>
                <a:close/>
                <a:moveTo>
                  <a:pt x="1939580" y="1930298"/>
                </a:moveTo>
                <a:cubicBezTo>
                  <a:pt x="1944980" y="1930298"/>
                  <a:pt x="1949364" y="1934747"/>
                  <a:pt x="1949364" y="1940054"/>
                </a:cubicBezTo>
                <a:cubicBezTo>
                  <a:pt x="1949364" y="1945394"/>
                  <a:pt x="1944916" y="1949778"/>
                  <a:pt x="1939580" y="1949778"/>
                </a:cubicBezTo>
                <a:cubicBezTo>
                  <a:pt x="1934245" y="1949778"/>
                  <a:pt x="1929860" y="1945457"/>
                  <a:pt x="1929860" y="1940054"/>
                </a:cubicBezTo>
                <a:cubicBezTo>
                  <a:pt x="1929860" y="1934682"/>
                  <a:pt x="1934181" y="1930298"/>
                  <a:pt x="1939580" y="1930298"/>
                </a:cubicBezTo>
                <a:close/>
                <a:moveTo>
                  <a:pt x="2180788" y="1930295"/>
                </a:moveTo>
                <a:cubicBezTo>
                  <a:pt x="2186189" y="1930295"/>
                  <a:pt x="2190580" y="1934744"/>
                  <a:pt x="2190580" y="1940052"/>
                </a:cubicBezTo>
                <a:cubicBezTo>
                  <a:pt x="2190580" y="1945392"/>
                  <a:pt x="2186136" y="1949775"/>
                  <a:pt x="2180788" y="1949775"/>
                </a:cubicBezTo>
                <a:cubicBezTo>
                  <a:pt x="2175475" y="1949775"/>
                  <a:pt x="2171083" y="1945455"/>
                  <a:pt x="2171083" y="1940052"/>
                </a:cubicBezTo>
                <a:cubicBezTo>
                  <a:pt x="2171083" y="1934679"/>
                  <a:pt x="2175412" y="1930295"/>
                  <a:pt x="2180788" y="1930295"/>
                </a:cubicBezTo>
                <a:close/>
                <a:moveTo>
                  <a:pt x="2422036" y="1930292"/>
                </a:moveTo>
                <a:cubicBezTo>
                  <a:pt x="2427370" y="1930292"/>
                  <a:pt x="2431752" y="1934741"/>
                  <a:pt x="2431752" y="1940050"/>
                </a:cubicBezTo>
                <a:cubicBezTo>
                  <a:pt x="2431752" y="1945390"/>
                  <a:pt x="2427434" y="1949773"/>
                  <a:pt x="2422036" y="1949773"/>
                </a:cubicBezTo>
                <a:cubicBezTo>
                  <a:pt x="2416638" y="1949773"/>
                  <a:pt x="2412256" y="1945452"/>
                  <a:pt x="2412256" y="1940050"/>
                </a:cubicBezTo>
                <a:cubicBezTo>
                  <a:pt x="2412256" y="1934676"/>
                  <a:pt x="2416638" y="1930292"/>
                  <a:pt x="2422036" y="1930292"/>
                </a:cubicBezTo>
                <a:close/>
                <a:moveTo>
                  <a:pt x="2663275" y="1930289"/>
                </a:moveTo>
                <a:cubicBezTo>
                  <a:pt x="2668611" y="1930289"/>
                  <a:pt x="2672996" y="1934737"/>
                  <a:pt x="2672996" y="1940048"/>
                </a:cubicBezTo>
                <a:cubicBezTo>
                  <a:pt x="2672996" y="1945388"/>
                  <a:pt x="2668674" y="1949771"/>
                  <a:pt x="2663275" y="1949771"/>
                </a:cubicBezTo>
                <a:cubicBezTo>
                  <a:pt x="2657875" y="1949771"/>
                  <a:pt x="2653491" y="1945451"/>
                  <a:pt x="2653491" y="1940048"/>
                </a:cubicBezTo>
                <a:cubicBezTo>
                  <a:pt x="2653491" y="1934673"/>
                  <a:pt x="2657875" y="1930289"/>
                  <a:pt x="2663275" y="1930289"/>
                </a:cubicBezTo>
                <a:close/>
                <a:moveTo>
                  <a:pt x="2904571" y="1930286"/>
                </a:moveTo>
                <a:cubicBezTo>
                  <a:pt x="2909971" y="1930286"/>
                  <a:pt x="2914354" y="1934734"/>
                  <a:pt x="2914354" y="1940046"/>
                </a:cubicBezTo>
                <a:cubicBezTo>
                  <a:pt x="2914354" y="1945386"/>
                  <a:pt x="2909971" y="1949769"/>
                  <a:pt x="2904571" y="1949769"/>
                </a:cubicBezTo>
                <a:cubicBezTo>
                  <a:pt x="2899173" y="1949769"/>
                  <a:pt x="2894789" y="1945448"/>
                  <a:pt x="2894789" y="1940046"/>
                </a:cubicBezTo>
                <a:cubicBezTo>
                  <a:pt x="2894789" y="1934670"/>
                  <a:pt x="2899173" y="1930286"/>
                  <a:pt x="2904571" y="1930286"/>
                </a:cubicBezTo>
                <a:close/>
                <a:moveTo>
                  <a:pt x="3145750" y="1930282"/>
                </a:moveTo>
                <a:cubicBezTo>
                  <a:pt x="3151148" y="1930282"/>
                  <a:pt x="3155532" y="1934731"/>
                  <a:pt x="3155532" y="1940044"/>
                </a:cubicBezTo>
                <a:cubicBezTo>
                  <a:pt x="3155532" y="1945384"/>
                  <a:pt x="3151085" y="1949768"/>
                  <a:pt x="3145750" y="1949768"/>
                </a:cubicBezTo>
                <a:cubicBezTo>
                  <a:pt x="3140414" y="1949768"/>
                  <a:pt x="3136031" y="1945446"/>
                  <a:pt x="3136031" y="1940044"/>
                </a:cubicBezTo>
                <a:cubicBezTo>
                  <a:pt x="3136031" y="1934667"/>
                  <a:pt x="3140350" y="1930282"/>
                  <a:pt x="3145750" y="1930282"/>
                </a:cubicBezTo>
                <a:close/>
                <a:moveTo>
                  <a:pt x="3386957" y="1930279"/>
                </a:moveTo>
                <a:cubicBezTo>
                  <a:pt x="3392358" y="1930279"/>
                  <a:pt x="3396743" y="1934728"/>
                  <a:pt x="3396743" y="1940042"/>
                </a:cubicBezTo>
                <a:cubicBezTo>
                  <a:pt x="3396743" y="1945381"/>
                  <a:pt x="3392295" y="1949765"/>
                  <a:pt x="3386957" y="1949765"/>
                </a:cubicBezTo>
                <a:cubicBezTo>
                  <a:pt x="3381621" y="1949765"/>
                  <a:pt x="3377235" y="1945444"/>
                  <a:pt x="3377235" y="1940042"/>
                </a:cubicBezTo>
                <a:cubicBezTo>
                  <a:pt x="3377235" y="1934664"/>
                  <a:pt x="3381556" y="1930279"/>
                  <a:pt x="3386957" y="1930279"/>
                </a:cubicBezTo>
                <a:close/>
                <a:moveTo>
                  <a:pt x="3628211" y="1930276"/>
                </a:moveTo>
                <a:cubicBezTo>
                  <a:pt x="3633528" y="1930276"/>
                  <a:pt x="3637936" y="1934725"/>
                  <a:pt x="3637936" y="1940040"/>
                </a:cubicBezTo>
                <a:cubicBezTo>
                  <a:pt x="3637936" y="1945379"/>
                  <a:pt x="3633592" y="1949763"/>
                  <a:pt x="3628211" y="1949763"/>
                </a:cubicBezTo>
                <a:cubicBezTo>
                  <a:pt x="3622813" y="1949763"/>
                  <a:pt x="3618429" y="1945442"/>
                  <a:pt x="3618429" y="1940040"/>
                </a:cubicBezTo>
                <a:cubicBezTo>
                  <a:pt x="3618429" y="1934661"/>
                  <a:pt x="3622813" y="1930276"/>
                  <a:pt x="3628211" y="1930276"/>
                </a:cubicBezTo>
                <a:close/>
                <a:moveTo>
                  <a:pt x="3869430" y="1930273"/>
                </a:moveTo>
                <a:cubicBezTo>
                  <a:pt x="3874763" y="1930273"/>
                  <a:pt x="3879147" y="1934722"/>
                  <a:pt x="3879147" y="1940038"/>
                </a:cubicBezTo>
                <a:cubicBezTo>
                  <a:pt x="3879147" y="1945377"/>
                  <a:pt x="3874826" y="1949761"/>
                  <a:pt x="3869430" y="1949761"/>
                </a:cubicBezTo>
                <a:cubicBezTo>
                  <a:pt x="3864030" y="1949761"/>
                  <a:pt x="3859646" y="1945440"/>
                  <a:pt x="3859646" y="1940038"/>
                </a:cubicBezTo>
                <a:cubicBezTo>
                  <a:pt x="3859646" y="1934658"/>
                  <a:pt x="3864030" y="1930273"/>
                  <a:pt x="3869430" y="1930273"/>
                </a:cubicBezTo>
                <a:close/>
                <a:moveTo>
                  <a:pt x="4110581" y="1930270"/>
                </a:moveTo>
                <a:cubicBezTo>
                  <a:pt x="4115984" y="1930270"/>
                  <a:pt x="4120362" y="1934719"/>
                  <a:pt x="4120362" y="1940036"/>
                </a:cubicBezTo>
                <a:cubicBezTo>
                  <a:pt x="4120362" y="1945375"/>
                  <a:pt x="4115984" y="1949759"/>
                  <a:pt x="4110581" y="1949759"/>
                </a:cubicBezTo>
                <a:cubicBezTo>
                  <a:pt x="4105180" y="1949759"/>
                  <a:pt x="4100797" y="1945438"/>
                  <a:pt x="4100797" y="1940036"/>
                </a:cubicBezTo>
                <a:cubicBezTo>
                  <a:pt x="4100797" y="1934655"/>
                  <a:pt x="4105180" y="1930270"/>
                  <a:pt x="4110581" y="1930270"/>
                </a:cubicBezTo>
                <a:close/>
                <a:moveTo>
                  <a:pt x="4351806" y="1930267"/>
                </a:moveTo>
                <a:cubicBezTo>
                  <a:pt x="4357195" y="1930267"/>
                  <a:pt x="4361580" y="1934716"/>
                  <a:pt x="4361580" y="1940034"/>
                </a:cubicBezTo>
                <a:cubicBezTo>
                  <a:pt x="4361580" y="1945372"/>
                  <a:pt x="4357195" y="1949757"/>
                  <a:pt x="4351806" y="1949757"/>
                </a:cubicBezTo>
                <a:cubicBezTo>
                  <a:pt x="4346397" y="1949757"/>
                  <a:pt x="4342006" y="1945435"/>
                  <a:pt x="4342006" y="1940034"/>
                </a:cubicBezTo>
                <a:cubicBezTo>
                  <a:pt x="4342006" y="1934651"/>
                  <a:pt x="4346397" y="1930267"/>
                  <a:pt x="4351806" y="1930267"/>
                </a:cubicBezTo>
                <a:close/>
                <a:moveTo>
                  <a:pt x="4593017" y="1930264"/>
                </a:moveTo>
                <a:cubicBezTo>
                  <a:pt x="4598413" y="1930264"/>
                  <a:pt x="4602795" y="1934713"/>
                  <a:pt x="4602795" y="1940031"/>
                </a:cubicBezTo>
                <a:cubicBezTo>
                  <a:pt x="4602795" y="1945370"/>
                  <a:pt x="4598350" y="1949754"/>
                  <a:pt x="4593017" y="1949754"/>
                </a:cubicBezTo>
                <a:cubicBezTo>
                  <a:pt x="4587686" y="1949754"/>
                  <a:pt x="4583304" y="1945433"/>
                  <a:pt x="4583304" y="1940031"/>
                </a:cubicBezTo>
                <a:cubicBezTo>
                  <a:pt x="4583304" y="1934648"/>
                  <a:pt x="4587622" y="1930264"/>
                  <a:pt x="4593017" y="1930264"/>
                </a:cubicBezTo>
                <a:close/>
                <a:moveTo>
                  <a:pt x="4834252" y="1930261"/>
                </a:moveTo>
                <a:cubicBezTo>
                  <a:pt x="4839658" y="1930261"/>
                  <a:pt x="4844038" y="1934710"/>
                  <a:pt x="4844038" y="1940029"/>
                </a:cubicBezTo>
                <a:cubicBezTo>
                  <a:pt x="4844038" y="1945367"/>
                  <a:pt x="4839595" y="1949752"/>
                  <a:pt x="4834252" y="1949752"/>
                </a:cubicBezTo>
                <a:cubicBezTo>
                  <a:pt x="4828915" y="1949752"/>
                  <a:pt x="4824534" y="1945431"/>
                  <a:pt x="4824534" y="1940029"/>
                </a:cubicBezTo>
                <a:cubicBezTo>
                  <a:pt x="4824534" y="1934645"/>
                  <a:pt x="4828851" y="1930261"/>
                  <a:pt x="4834252" y="1930261"/>
                </a:cubicBezTo>
                <a:close/>
                <a:moveTo>
                  <a:pt x="5075485" y="1930258"/>
                </a:moveTo>
                <a:cubicBezTo>
                  <a:pt x="5080819" y="1930258"/>
                  <a:pt x="5085201" y="1934706"/>
                  <a:pt x="5085201" y="1940027"/>
                </a:cubicBezTo>
                <a:cubicBezTo>
                  <a:pt x="5085201" y="1945366"/>
                  <a:pt x="5080883" y="1949750"/>
                  <a:pt x="5075485" y="1949750"/>
                </a:cubicBezTo>
                <a:cubicBezTo>
                  <a:pt x="5070087" y="1949750"/>
                  <a:pt x="5065704" y="1945429"/>
                  <a:pt x="5065704" y="1940027"/>
                </a:cubicBezTo>
                <a:cubicBezTo>
                  <a:pt x="5065704" y="1934642"/>
                  <a:pt x="5070087" y="1930258"/>
                  <a:pt x="5075485" y="1930258"/>
                </a:cubicBezTo>
                <a:close/>
                <a:moveTo>
                  <a:pt x="5316710" y="1930255"/>
                </a:moveTo>
                <a:cubicBezTo>
                  <a:pt x="5322044" y="1930255"/>
                  <a:pt x="5326429" y="1934703"/>
                  <a:pt x="5326429" y="1940025"/>
                </a:cubicBezTo>
                <a:cubicBezTo>
                  <a:pt x="5326429" y="1945363"/>
                  <a:pt x="5322105" y="1949747"/>
                  <a:pt x="5316710" y="1949747"/>
                </a:cubicBezTo>
                <a:cubicBezTo>
                  <a:pt x="5311314" y="1949747"/>
                  <a:pt x="5306924" y="1945426"/>
                  <a:pt x="5306924" y="1940025"/>
                </a:cubicBezTo>
                <a:cubicBezTo>
                  <a:pt x="5306924" y="1934639"/>
                  <a:pt x="5311314" y="1930255"/>
                  <a:pt x="5316710" y="1930255"/>
                </a:cubicBezTo>
                <a:close/>
                <a:moveTo>
                  <a:pt x="5557991" y="1930251"/>
                </a:moveTo>
                <a:cubicBezTo>
                  <a:pt x="5563391" y="1930251"/>
                  <a:pt x="5567774" y="1934700"/>
                  <a:pt x="5567774" y="1940022"/>
                </a:cubicBezTo>
                <a:cubicBezTo>
                  <a:pt x="5567774" y="1945360"/>
                  <a:pt x="5563391" y="1949745"/>
                  <a:pt x="5557991" y="1949745"/>
                </a:cubicBezTo>
                <a:cubicBezTo>
                  <a:pt x="5552592" y="1949745"/>
                  <a:pt x="5548208" y="1945423"/>
                  <a:pt x="5548208" y="1940022"/>
                </a:cubicBezTo>
                <a:cubicBezTo>
                  <a:pt x="5548208" y="1934636"/>
                  <a:pt x="5552592" y="1930251"/>
                  <a:pt x="5557991" y="1930251"/>
                </a:cubicBezTo>
                <a:close/>
                <a:moveTo>
                  <a:pt x="5799205" y="1930248"/>
                </a:moveTo>
                <a:cubicBezTo>
                  <a:pt x="5804606" y="1930248"/>
                  <a:pt x="5808989" y="1934697"/>
                  <a:pt x="5808989" y="1940019"/>
                </a:cubicBezTo>
                <a:cubicBezTo>
                  <a:pt x="5808989" y="1945358"/>
                  <a:pt x="5804542" y="1949743"/>
                  <a:pt x="5799205" y="1949743"/>
                </a:cubicBezTo>
                <a:cubicBezTo>
                  <a:pt x="5793870" y="1949743"/>
                  <a:pt x="5789486" y="1945422"/>
                  <a:pt x="5789486" y="1940019"/>
                </a:cubicBezTo>
                <a:cubicBezTo>
                  <a:pt x="5789486" y="1934633"/>
                  <a:pt x="5793806" y="1930248"/>
                  <a:pt x="5799205" y="1930248"/>
                </a:cubicBezTo>
                <a:close/>
                <a:moveTo>
                  <a:pt x="6040432" y="1930245"/>
                </a:moveTo>
                <a:cubicBezTo>
                  <a:pt x="6045832" y="1930245"/>
                  <a:pt x="6050216" y="1934694"/>
                  <a:pt x="6050216" y="1940018"/>
                </a:cubicBezTo>
                <a:cubicBezTo>
                  <a:pt x="6050216" y="1945356"/>
                  <a:pt x="6045769" y="1949741"/>
                  <a:pt x="6040432" y="1949741"/>
                </a:cubicBezTo>
                <a:cubicBezTo>
                  <a:pt x="6035095" y="1949741"/>
                  <a:pt x="6030712" y="1945420"/>
                  <a:pt x="6030712" y="1940018"/>
                </a:cubicBezTo>
                <a:cubicBezTo>
                  <a:pt x="6030712" y="1934630"/>
                  <a:pt x="6035032" y="1930245"/>
                  <a:pt x="6040432" y="1930245"/>
                </a:cubicBezTo>
                <a:close/>
                <a:moveTo>
                  <a:pt x="6281661" y="1930242"/>
                </a:moveTo>
                <a:cubicBezTo>
                  <a:pt x="6286997" y="1930242"/>
                  <a:pt x="6291381" y="1934691"/>
                  <a:pt x="6291381" y="1940016"/>
                </a:cubicBezTo>
                <a:cubicBezTo>
                  <a:pt x="6291381" y="1945355"/>
                  <a:pt x="6287061" y="1949738"/>
                  <a:pt x="6281661" y="1949738"/>
                </a:cubicBezTo>
                <a:cubicBezTo>
                  <a:pt x="6276261" y="1949738"/>
                  <a:pt x="6271877" y="1945418"/>
                  <a:pt x="6271877" y="1940016"/>
                </a:cubicBezTo>
                <a:cubicBezTo>
                  <a:pt x="6271877" y="1934627"/>
                  <a:pt x="6276261" y="1930242"/>
                  <a:pt x="6281661" y="1930242"/>
                </a:cubicBezTo>
                <a:close/>
                <a:moveTo>
                  <a:pt x="6522889" y="1930239"/>
                </a:moveTo>
                <a:cubicBezTo>
                  <a:pt x="6528225" y="1930239"/>
                  <a:pt x="6532610" y="1934688"/>
                  <a:pt x="6532610" y="1940014"/>
                </a:cubicBezTo>
                <a:cubicBezTo>
                  <a:pt x="6532610" y="1945352"/>
                  <a:pt x="6528289" y="1949736"/>
                  <a:pt x="6522889" y="1949736"/>
                </a:cubicBezTo>
                <a:cubicBezTo>
                  <a:pt x="6517489" y="1949736"/>
                  <a:pt x="6513105" y="1945415"/>
                  <a:pt x="6513105" y="1940014"/>
                </a:cubicBezTo>
                <a:cubicBezTo>
                  <a:pt x="6513105" y="1934624"/>
                  <a:pt x="6517489" y="1930239"/>
                  <a:pt x="6522889" y="1930239"/>
                </a:cubicBezTo>
                <a:close/>
                <a:moveTo>
                  <a:pt x="6764118" y="1930236"/>
                </a:moveTo>
                <a:cubicBezTo>
                  <a:pt x="6769518" y="1930236"/>
                  <a:pt x="6773902" y="1934685"/>
                  <a:pt x="6773902" y="1940012"/>
                </a:cubicBezTo>
                <a:cubicBezTo>
                  <a:pt x="6773902" y="1945350"/>
                  <a:pt x="6769518" y="1949735"/>
                  <a:pt x="6764118" y="1949735"/>
                </a:cubicBezTo>
                <a:cubicBezTo>
                  <a:pt x="6758718" y="1949735"/>
                  <a:pt x="6754335" y="1945414"/>
                  <a:pt x="6754335" y="1940012"/>
                </a:cubicBezTo>
                <a:cubicBezTo>
                  <a:pt x="6754335" y="1934621"/>
                  <a:pt x="6758718" y="1930236"/>
                  <a:pt x="6764118" y="1930236"/>
                </a:cubicBezTo>
                <a:close/>
                <a:moveTo>
                  <a:pt x="7005346" y="1930233"/>
                </a:moveTo>
                <a:cubicBezTo>
                  <a:pt x="7010746" y="1930233"/>
                  <a:pt x="7015130" y="1934682"/>
                  <a:pt x="7015130" y="1940010"/>
                </a:cubicBezTo>
                <a:cubicBezTo>
                  <a:pt x="7015130" y="1945348"/>
                  <a:pt x="7010683" y="1949732"/>
                  <a:pt x="7005346" y="1949732"/>
                </a:cubicBezTo>
                <a:cubicBezTo>
                  <a:pt x="7000009" y="1949732"/>
                  <a:pt x="6995626" y="1945412"/>
                  <a:pt x="6995626" y="1940010"/>
                </a:cubicBezTo>
                <a:cubicBezTo>
                  <a:pt x="6995626" y="1934617"/>
                  <a:pt x="6999946" y="1930233"/>
                  <a:pt x="7005346" y="1930233"/>
                </a:cubicBezTo>
                <a:close/>
                <a:moveTo>
                  <a:pt x="7246575" y="1930230"/>
                </a:moveTo>
                <a:cubicBezTo>
                  <a:pt x="7251975" y="1930230"/>
                  <a:pt x="7256359" y="1934679"/>
                  <a:pt x="7256359" y="1940008"/>
                </a:cubicBezTo>
                <a:cubicBezTo>
                  <a:pt x="7256359" y="1945346"/>
                  <a:pt x="7251912" y="1949731"/>
                  <a:pt x="7246575" y="1949731"/>
                </a:cubicBezTo>
                <a:cubicBezTo>
                  <a:pt x="7241238" y="1949731"/>
                  <a:pt x="7236855" y="1945409"/>
                  <a:pt x="7236855" y="1940008"/>
                </a:cubicBezTo>
                <a:cubicBezTo>
                  <a:pt x="7236855" y="1934614"/>
                  <a:pt x="7241175" y="1930230"/>
                  <a:pt x="7246575" y="1930230"/>
                </a:cubicBezTo>
                <a:close/>
                <a:moveTo>
                  <a:pt x="7487803" y="1930227"/>
                </a:moveTo>
                <a:cubicBezTo>
                  <a:pt x="7493139" y="1930227"/>
                  <a:pt x="7497524" y="1934676"/>
                  <a:pt x="7497524" y="1940005"/>
                </a:cubicBezTo>
                <a:cubicBezTo>
                  <a:pt x="7497524" y="1945344"/>
                  <a:pt x="7493203" y="1949729"/>
                  <a:pt x="7487803" y="1949729"/>
                </a:cubicBezTo>
                <a:cubicBezTo>
                  <a:pt x="7482403" y="1949729"/>
                  <a:pt x="7478019" y="1945407"/>
                  <a:pt x="7478019" y="1940005"/>
                </a:cubicBezTo>
                <a:cubicBezTo>
                  <a:pt x="7478019" y="1934611"/>
                  <a:pt x="7482403" y="1930227"/>
                  <a:pt x="7487803" y="1930227"/>
                </a:cubicBezTo>
                <a:close/>
                <a:moveTo>
                  <a:pt x="7729032" y="1930224"/>
                </a:moveTo>
                <a:cubicBezTo>
                  <a:pt x="7734369" y="1930224"/>
                  <a:pt x="7738753" y="1934672"/>
                  <a:pt x="7738753" y="1940003"/>
                </a:cubicBezTo>
                <a:cubicBezTo>
                  <a:pt x="7738753" y="1945342"/>
                  <a:pt x="7734432" y="1949726"/>
                  <a:pt x="7729032" y="1949726"/>
                </a:cubicBezTo>
                <a:cubicBezTo>
                  <a:pt x="7723632" y="1949726"/>
                  <a:pt x="7719249" y="1945405"/>
                  <a:pt x="7719249" y="1940003"/>
                </a:cubicBezTo>
                <a:cubicBezTo>
                  <a:pt x="7719249" y="1934608"/>
                  <a:pt x="7723632" y="1930224"/>
                  <a:pt x="7729032" y="1930224"/>
                </a:cubicBezTo>
                <a:close/>
                <a:moveTo>
                  <a:pt x="7970260" y="1930221"/>
                </a:moveTo>
                <a:cubicBezTo>
                  <a:pt x="7975661" y="1930221"/>
                  <a:pt x="7980044" y="1934669"/>
                  <a:pt x="7980044" y="1940001"/>
                </a:cubicBezTo>
                <a:cubicBezTo>
                  <a:pt x="7980044" y="1945340"/>
                  <a:pt x="7975661" y="1949724"/>
                  <a:pt x="7970260" y="1949724"/>
                </a:cubicBezTo>
                <a:cubicBezTo>
                  <a:pt x="7964860" y="1949724"/>
                  <a:pt x="7960477" y="1945403"/>
                  <a:pt x="7960477" y="1940001"/>
                </a:cubicBezTo>
                <a:cubicBezTo>
                  <a:pt x="7960477" y="1934605"/>
                  <a:pt x="7964860" y="1930221"/>
                  <a:pt x="7970260" y="1930221"/>
                </a:cubicBezTo>
                <a:close/>
                <a:moveTo>
                  <a:pt x="8211553" y="1930218"/>
                </a:moveTo>
                <a:cubicBezTo>
                  <a:pt x="8216889" y="1930218"/>
                  <a:pt x="8221273" y="1934666"/>
                  <a:pt x="8221273" y="1939999"/>
                </a:cubicBezTo>
                <a:cubicBezTo>
                  <a:pt x="8221273" y="1945338"/>
                  <a:pt x="8216953" y="1949722"/>
                  <a:pt x="8211553" y="1949722"/>
                </a:cubicBezTo>
                <a:cubicBezTo>
                  <a:pt x="8206152" y="1949722"/>
                  <a:pt x="8201769" y="1945402"/>
                  <a:pt x="8201769" y="1939999"/>
                </a:cubicBezTo>
                <a:cubicBezTo>
                  <a:pt x="8201769" y="1934602"/>
                  <a:pt x="8206152" y="1930218"/>
                  <a:pt x="8211553" y="1930218"/>
                </a:cubicBezTo>
                <a:close/>
                <a:moveTo>
                  <a:pt x="8452781" y="1930214"/>
                </a:moveTo>
                <a:cubicBezTo>
                  <a:pt x="8458181" y="1930214"/>
                  <a:pt x="8462566" y="1934663"/>
                  <a:pt x="8462566" y="1939997"/>
                </a:cubicBezTo>
                <a:cubicBezTo>
                  <a:pt x="8462566" y="1945336"/>
                  <a:pt x="8458118" y="1949721"/>
                  <a:pt x="8452781" y="1949721"/>
                </a:cubicBezTo>
                <a:cubicBezTo>
                  <a:pt x="8447445" y="1949721"/>
                  <a:pt x="8443061" y="1945399"/>
                  <a:pt x="8443061" y="1939997"/>
                </a:cubicBezTo>
                <a:cubicBezTo>
                  <a:pt x="8443061" y="1934599"/>
                  <a:pt x="8447381" y="1930214"/>
                  <a:pt x="8452781" y="1930214"/>
                </a:cubicBezTo>
                <a:close/>
                <a:moveTo>
                  <a:pt x="8694009" y="1930211"/>
                </a:moveTo>
                <a:cubicBezTo>
                  <a:pt x="8699346" y="1930211"/>
                  <a:pt x="8703730" y="1934660"/>
                  <a:pt x="8703730" y="1939995"/>
                </a:cubicBezTo>
                <a:cubicBezTo>
                  <a:pt x="8703730" y="1945333"/>
                  <a:pt x="8699346" y="1949718"/>
                  <a:pt x="8694009" y="1949718"/>
                </a:cubicBezTo>
                <a:cubicBezTo>
                  <a:pt x="8688673" y="1949718"/>
                  <a:pt x="8684289" y="1945397"/>
                  <a:pt x="8684289" y="1939995"/>
                </a:cubicBezTo>
                <a:cubicBezTo>
                  <a:pt x="8684289" y="1934596"/>
                  <a:pt x="8688609" y="1930211"/>
                  <a:pt x="8694009" y="1930211"/>
                </a:cubicBezTo>
                <a:close/>
                <a:moveTo>
                  <a:pt x="8935237" y="1930208"/>
                </a:moveTo>
                <a:cubicBezTo>
                  <a:pt x="8940574" y="1930208"/>
                  <a:pt x="8944958" y="1934657"/>
                  <a:pt x="8944958" y="1939992"/>
                </a:cubicBezTo>
                <a:cubicBezTo>
                  <a:pt x="8944958" y="1945332"/>
                  <a:pt x="8940638" y="1949716"/>
                  <a:pt x="8935237" y="1949716"/>
                </a:cubicBezTo>
                <a:cubicBezTo>
                  <a:pt x="8929837" y="1949716"/>
                  <a:pt x="8925454" y="1945395"/>
                  <a:pt x="8925454" y="1939992"/>
                </a:cubicBezTo>
                <a:cubicBezTo>
                  <a:pt x="8925454" y="1934593"/>
                  <a:pt x="8929837" y="1930208"/>
                  <a:pt x="8935237" y="1930208"/>
                </a:cubicBezTo>
                <a:close/>
                <a:moveTo>
                  <a:pt x="9176467" y="1930205"/>
                </a:moveTo>
                <a:cubicBezTo>
                  <a:pt x="9181803" y="1930205"/>
                  <a:pt x="9186187" y="1934654"/>
                  <a:pt x="9186187" y="1939991"/>
                </a:cubicBezTo>
                <a:cubicBezTo>
                  <a:pt x="9186187" y="1945329"/>
                  <a:pt x="9181867" y="1949714"/>
                  <a:pt x="9176467" y="1949714"/>
                </a:cubicBezTo>
                <a:cubicBezTo>
                  <a:pt x="9171066" y="1949714"/>
                  <a:pt x="9166683" y="1945393"/>
                  <a:pt x="9166683" y="1939991"/>
                </a:cubicBezTo>
                <a:cubicBezTo>
                  <a:pt x="9166683" y="1934590"/>
                  <a:pt x="9171066" y="1930205"/>
                  <a:pt x="9176467" y="1930205"/>
                </a:cubicBezTo>
                <a:close/>
                <a:moveTo>
                  <a:pt x="9417695" y="1930202"/>
                </a:moveTo>
                <a:cubicBezTo>
                  <a:pt x="9423031" y="1930202"/>
                  <a:pt x="9427416" y="1934651"/>
                  <a:pt x="9427416" y="1939988"/>
                </a:cubicBezTo>
                <a:cubicBezTo>
                  <a:pt x="9427416" y="1945327"/>
                  <a:pt x="9423095" y="1949712"/>
                  <a:pt x="9417695" y="1949712"/>
                </a:cubicBezTo>
                <a:cubicBezTo>
                  <a:pt x="9412295" y="1949712"/>
                  <a:pt x="9407911" y="1945392"/>
                  <a:pt x="9407911" y="1939988"/>
                </a:cubicBezTo>
                <a:cubicBezTo>
                  <a:pt x="9407911" y="1934587"/>
                  <a:pt x="9412295" y="1930202"/>
                  <a:pt x="9417695" y="1930202"/>
                </a:cubicBezTo>
                <a:close/>
                <a:moveTo>
                  <a:pt x="9649203" y="1689089"/>
                </a:moveTo>
                <a:cubicBezTo>
                  <a:pt x="9654540" y="1689089"/>
                  <a:pt x="9658923" y="1693408"/>
                  <a:pt x="9658923" y="1698810"/>
                </a:cubicBezTo>
                <a:cubicBezTo>
                  <a:pt x="9658923" y="1704212"/>
                  <a:pt x="9654540" y="1708596"/>
                  <a:pt x="9649203" y="1708596"/>
                </a:cubicBezTo>
                <a:cubicBezTo>
                  <a:pt x="9643866" y="1708596"/>
                  <a:pt x="9639483" y="1704148"/>
                  <a:pt x="9639483" y="1698810"/>
                </a:cubicBezTo>
                <a:cubicBezTo>
                  <a:pt x="9639483" y="1693471"/>
                  <a:pt x="9643803" y="1689089"/>
                  <a:pt x="9649203" y="1689089"/>
                </a:cubicBezTo>
                <a:close/>
                <a:moveTo>
                  <a:pt x="9890432" y="1689086"/>
                </a:moveTo>
                <a:cubicBezTo>
                  <a:pt x="9895768" y="1689086"/>
                  <a:pt x="9900152" y="1693405"/>
                  <a:pt x="9900152" y="1698807"/>
                </a:cubicBezTo>
                <a:cubicBezTo>
                  <a:pt x="9900152" y="1704209"/>
                  <a:pt x="9895832" y="1708594"/>
                  <a:pt x="9890432" y="1708594"/>
                </a:cubicBezTo>
                <a:cubicBezTo>
                  <a:pt x="9885031" y="1708594"/>
                  <a:pt x="9880648" y="1704145"/>
                  <a:pt x="9880648" y="1698807"/>
                </a:cubicBezTo>
                <a:cubicBezTo>
                  <a:pt x="9880648" y="1693468"/>
                  <a:pt x="9885031" y="1689086"/>
                  <a:pt x="9890432" y="1689086"/>
                </a:cubicBezTo>
                <a:close/>
                <a:moveTo>
                  <a:pt x="10131660" y="1689083"/>
                </a:moveTo>
                <a:cubicBezTo>
                  <a:pt x="10137060" y="1689083"/>
                  <a:pt x="10141444" y="1693402"/>
                  <a:pt x="10141444" y="1698804"/>
                </a:cubicBezTo>
                <a:cubicBezTo>
                  <a:pt x="10141444" y="1704207"/>
                  <a:pt x="10136997" y="1708591"/>
                  <a:pt x="10131660" y="1708591"/>
                </a:cubicBezTo>
                <a:cubicBezTo>
                  <a:pt x="10126323" y="1708591"/>
                  <a:pt x="10121940" y="1704142"/>
                  <a:pt x="10121940" y="1698804"/>
                </a:cubicBezTo>
                <a:cubicBezTo>
                  <a:pt x="10121940" y="1693465"/>
                  <a:pt x="10126260" y="1689083"/>
                  <a:pt x="10131660" y="1689083"/>
                </a:cubicBezTo>
                <a:close/>
                <a:moveTo>
                  <a:pt x="10372888" y="1689080"/>
                </a:moveTo>
                <a:cubicBezTo>
                  <a:pt x="10378288" y="1689080"/>
                  <a:pt x="10382673" y="1693400"/>
                  <a:pt x="10382673" y="1698802"/>
                </a:cubicBezTo>
                <a:cubicBezTo>
                  <a:pt x="10382673" y="1704204"/>
                  <a:pt x="10378225" y="1708588"/>
                  <a:pt x="10372888" y="1708588"/>
                </a:cubicBezTo>
                <a:cubicBezTo>
                  <a:pt x="10367552" y="1708588"/>
                  <a:pt x="10363168" y="1704139"/>
                  <a:pt x="10363168" y="1698802"/>
                </a:cubicBezTo>
                <a:cubicBezTo>
                  <a:pt x="10363168" y="1693462"/>
                  <a:pt x="10367488" y="1689080"/>
                  <a:pt x="10372888" y="1689080"/>
                </a:cubicBezTo>
                <a:close/>
                <a:moveTo>
                  <a:pt x="10614116" y="1689078"/>
                </a:moveTo>
                <a:cubicBezTo>
                  <a:pt x="10619516" y="1689078"/>
                  <a:pt x="10623901" y="1693397"/>
                  <a:pt x="10623901" y="1698799"/>
                </a:cubicBezTo>
                <a:cubicBezTo>
                  <a:pt x="10623901" y="1704201"/>
                  <a:pt x="10619454" y="1708585"/>
                  <a:pt x="10614116" y="1708585"/>
                </a:cubicBezTo>
                <a:cubicBezTo>
                  <a:pt x="10608780" y="1708585"/>
                  <a:pt x="10604396" y="1704136"/>
                  <a:pt x="10604396" y="1698799"/>
                </a:cubicBezTo>
                <a:cubicBezTo>
                  <a:pt x="10604396" y="1693460"/>
                  <a:pt x="10608716" y="1689078"/>
                  <a:pt x="10614116" y="1689078"/>
                </a:cubicBezTo>
                <a:close/>
                <a:moveTo>
                  <a:pt x="10855345" y="1689075"/>
                </a:moveTo>
                <a:cubicBezTo>
                  <a:pt x="10860682" y="1689075"/>
                  <a:pt x="10865065" y="1693394"/>
                  <a:pt x="10865065" y="1698796"/>
                </a:cubicBezTo>
                <a:cubicBezTo>
                  <a:pt x="10865065" y="1704198"/>
                  <a:pt x="10860682" y="1708583"/>
                  <a:pt x="10855345" y="1708583"/>
                </a:cubicBezTo>
                <a:cubicBezTo>
                  <a:pt x="10850008" y="1708583"/>
                  <a:pt x="10845625" y="1704134"/>
                  <a:pt x="10845625" y="1698796"/>
                </a:cubicBezTo>
                <a:cubicBezTo>
                  <a:pt x="10845625" y="1693457"/>
                  <a:pt x="10849945" y="1689075"/>
                  <a:pt x="10855345" y="1689075"/>
                </a:cubicBezTo>
                <a:close/>
                <a:moveTo>
                  <a:pt x="11096574" y="1689072"/>
                </a:moveTo>
                <a:cubicBezTo>
                  <a:pt x="11101910" y="1689072"/>
                  <a:pt x="11106294" y="1693391"/>
                  <a:pt x="11106294" y="1698793"/>
                </a:cubicBezTo>
                <a:cubicBezTo>
                  <a:pt x="11106294" y="1704196"/>
                  <a:pt x="11101974" y="1708580"/>
                  <a:pt x="11096574" y="1708580"/>
                </a:cubicBezTo>
                <a:cubicBezTo>
                  <a:pt x="11091174" y="1708580"/>
                  <a:pt x="11086790" y="1704131"/>
                  <a:pt x="11086790" y="1698793"/>
                </a:cubicBezTo>
                <a:cubicBezTo>
                  <a:pt x="11086790" y="1693454"/>
                  <a:pt x="11091174" y="1689072"/>
                  <a:pt x="11096574" y="1689072"/>
                </a:cubicBezTo>
                <a:close/>
                <a:moveTo>
                  <a:pt x="11337802" y="1689069"/>
                </a:moveTo>
                <a:cubicBezTo>
                  <a:pt x="11343202" y="1689069"/>
                  <a:pt x="11347587" y="1693388"/>
                  <a:pt x="11347587" y="1698791"/>
                </a:cubicBezTo>
                <a:cubicBezTo>
                  <a:pt x="11347587" y="1704193"/>
                  <a:pt x="11343139" y="1708577"/>
                  <a:pt x="11337802" y="1708577"/>
                </a:cubicBezTo>
                <a:cubicBezTo>
                  <a:pt x="11332466" y="1708577"/>
                  <a:pt x="11328082" y="1704128"/>
                  <a:pt x="11328082" y="1698791"/>
                </a:cubicBezTo>
                <a:cubicBezTo>
                  <a:pt x="11328082" y="1693451"/>
                  <a:pt x="11332402" y="1689069"/>
                  <a:pt x="11337802" y="1689069"/>
                </a:cubicBezTo>
                <a:close/>
                <a:moveTo>
                  <a:pt x="11579030" y="1689066"/>
                </a:moveTo>
                <a:cubicBezTo>
                  <a:pt x="11584430" y="1689066"/>
                  <a:pt x="11588815" y="1693386"/>
                  <a:pt x="11588815" y="1698788"/>
                </a:cubicBezTo>
                <a:cubicBezTo>
                  <a:pt x="11588815" y="1704190"/>
                  <a:pt x="11584367" y="1708574"/>
                  <a:pt x="11579030" y="1708574"/>
                </a:cubicBezTo>
                <a:cubicBezTo>
                  <a:pt x="11573694" y="1708574"/>
                  <a:pt x="11569310" y="1704125"/>
                  <a:pt x="11569310" y="1698788"/>
                </a:cubicBezTo>
                <a:cubicBezTo>
                  <a:pt x="11569310" y="1693448"/>
                  <a:pt x="11573630" y="1689066"/>
                  <a:pt x="11579030" y="1689066"/>
                </a:cubicBezTo>
                <a:close/>
                <a:moveTo>
                  <a:pt x="11820259" y="1689063"/>
                </a:moveTo>
                <a:cubicBezTo>
                  <a:pt x="11825659" y="1689063"/>
                  <a:pt x="11830043" y="1693383"/>
                  <a:pt x="11830043" y="1698785"/>
                </a:cubicBezTo>
                <a:cubicBezTo>
                  <a:pt x="11830043" y="1704187"/>
                  <a:pt x="11825596" y="1708572"/>
                  <a:pt x="11820259" y="1708572"/>
                </a:cubicBezTo>
                <a:cubicBezTo>
                  <a:pt x="11814922" y="1708572"/>
                  <a:pt x="11810539" y="1704122"/>
                  <a:pt x="11810539" y="1698785"/>
                </a:cubicBezTo>
                <a:cubicBezTo>
                  <a:pt x="11810539" y="1693446"/>
                  <a:pt x="11814859" y="1689063"/>
                  <a:pt x="11820259" y="1689063"/>
                </a:cubicBezTo>
                <a:close/>
                <a:moveTo>
                  <a:pt x="9721" y="1689060"/>
                </a:moveTo>
                <a:cubicBezTo>
                  <a:pt x="15121" y="1689060"/>
                  <a:pt x="19505" y="1693380"/>
                  <a:pt x="19505" y="1698782"/>
                </a:cubicBezTo>
                <a:cubicBezTo>
                  <a:pt x="19505" y="1704184"/>
                  <a:pt x="15058" y="1708569"/>
                  <a:pt x="9721" y="1708569"/>
                </a:cubicBezTo>
                <a:cubicBezTo>
                  <a:pt x="4385" y="1708569"/>
                  <a:pt x="1" y="1704120"/>
                  <a:pt x="1" y="1698782"/>
                </a:cubicBezTo>
                <a:cubicBezTo>
                  <a:pt x="1" y="1693443"/>
                  <a:pt x="4321" y="1689060"/>
                  <a:pt x="9721" y="1689060"/>
                </a:cubicBezTo>
                <a:close/>
                <a:moveTo>
                  <a:pt x="251004" y="1689058"/>
                </a:moveTo>
                <a:cubicBezTo>
                  <a:pt x="256404" y="1689058"/>
                  <a:pt x="260788" y="1693377"/>
                  <a:pt x="260788" y="1698780"/>
                </a:cubicBezTo>
                <a:cubicBezTo>
                  <a:pt x="260788" y="1704182"/>
                  <a:pt x="256341" y="1708566"/>
                  <a:pt x="251004" y="1708566"/>
                </a:cubicBezTo>
                <a:cubicBezTo>
                  <a:pt x="245668" y="1708566"/>
                  <a:pt x="241284" y="1704117"/>
                  <a:pt x="241284" y="1698780"/>
                </a:cubicBezTo>
                <a:cubicBezTo>
                  <a:pt x="241284" y="1693440"/>
                  <a:pt x="245604" y="1689058"/>
                  <a:pt x="251004" y="1689058"/>
                </a:cubicBezTo>
                <a:close/>
                <a:moveTo>
                  <a:pt x="492224" y="1689055"/>
                </a:moveTo>
                <a:cubicBezTo>
                  <a:pt x="497560" y="1689055"/>
                  <a:pt x="501944" y="1693375"/>
                  <a:pt x="501944" y="1698777"/>
                </a:cubicBezTo>
                <a:cubicBezTo>
                  <a:pt x="501944" y="1704179"/>
                  <a:pt x="497624" y="1708563"/>
                  <a:pt x="492224" y="1708563"/>
                </a:cubicBezTo>
                <a:cubicBezTo>
                  <a:pt x="486824" y="1708563"/>
                  <a:pt x="482440" y="1704114"/>
                  <a:pt x="482440" y="1698777"/>
                </a:cubicBezTo>
                <a:cubicBezTo>
                  <a:pt x="482440" y="1693437"/>
                  <a:pt x="486824" y="1689055"/>
                  <a:pt x="492224" y="1689055"/>
                </a:cubicBezTo>
                <a:close/>
                <a:moveTo>
                  <a:pt x="733444" y="1689052"/>
                </a:moveTo>
                <a:cubicBezTo>
                  <a:pt x="738780" y="1689052"/>
                  <a:pt x="743164" y="1693372"/>
                  <a:pt x="743164" y="1698774"/>
                </a:cubicBezTo>
                <a:cubicBezTo>
                  <a:pt x="743164" y="1704176"/>
                  <a:pt x="738844" y="1708561"/>
                  <a:pt x="733444" y="1708561"/>
                </a:cubicBezTo>
                <a:cubicBezTo>
                  <a:pt x="728045" y="1708561"/>
                  <a:pt x="723661" y="1704111"/>
                  <a:pt x="723661" y="1698774"/>
                </a:cubicBezTo>
                <a:cubicBezTo>
                  <a:pt x="723661" y="1693435"/>
                  <a:pt x="728045" y="1689052"/>
                  <a:pt x="733444" y="1689052"/>
                </a:cubicBezTo>
                <a:close/>
                <a:moveTo>
                  <a:pt x="974665" y="1689049"/>
                </a:moveTo>
                <a:cubicBezTo>
                  <a:pt x="980064" y="1689049"/>
                  <a:pt x="984448" y="1693369"/>
                  <a:pt x="984448" y="1698771"/>
                </a:cubicBezTo>
                <a:cubicBezTo>
                  <a:pt x="984448" y="1704173"/>
                  <a:pt x="980001" y="1708558"/>
                  <a:pt x="974665" y="1708558"/>
                </a:cubicBezTo>
                <a:cubicBezTo>
                  <a:pt x="969329" y="1708558"/>
                  <a:pt x="964945" y="1704109"/>
                  <a:pt x="964945" y="1698771"/>
                </a:cubicBezTo>
                <a:cubicBezTo>
                  <a:pt x="964945" y="1693432"/>
                  <a:pt x="969265" y="1689049"/>
                  <a:pt x="974665" y="1689049"/>
                </a:cubicBezTo>
                <a:close/>
                <a:moveTo>
                  <a:pt x="1215885" y="1689046"/>
                </a:moveTo>
                <a:cubicBezTo>
                  <a:pt x="1221285" y="1689046"/>
                  <a:pt x="1225668" y="1693366"/>
                  <a:pt x="1225668" y="1698769"/>
                </a:cubicBezTo>
                <a:cubicBezTo>
                  <a:pt x="1225668" y="1704170"/>
                  <a:pt x="1221222" y="1708555"/>
                  <a:pt x="1215885" y="1708555"/>
                </a:cubicBezTo>
                <a:cubicBezTo>
                  <a:pt x="1210549" y="1708555"/>
                  <a:pt x="1206165" y="1704106"/>
                  <a:pt x="1206165" y="1698769"/>
                </a:cubicBezTo>
                <a:cubicBezTo>
                  <a:pt x="1206165" y="1693429"/>
                  <a:pt x="1210485" y="1689046"/>
                  <a:pt x="1215885" y="1689046"/>
                </a:cubicBezTo>
                <a:close/>
                <a:moveTo>
                  <a:pt x="1457106" y="1689043"/>
                </a:moveTo>
                <a:cubicBezTo>
                  <a:pt x="1462442" y="1689043"/>
                  <a:pt x="1466826" y="1693364"/>
                  <a:pt x="1466826" y="1698766"/>
                </a:cubicBezTo>
                <a:cubicBezTo>
                  <a:pt x="1466826" y="1704168"/>
                  <a:pt x="1462506" y="1708552"/>
                  <a:pt x="1457106" y="1708552"/>
                </a:cubicBezTo>
                <a:cubicBezTo>
                  <a:pt x="1451706" y="1708552"/>
                  <a:pt x="1447322" y="1704103"/>
                  <a:pt x="1447322" y="1698766"/>
                </a:cubicBezTo>
                <a:cubicBezTo>
                  <a:pt x="1447322" y="1693426"/>
                  <a:pt x="1451706" y="1689043"/>
                  <a:pt x="1457106" y="1689043"/>
                </a:cubicBezTo>
                <a:close/>
                <a:moveTo>
                  <a:pt x="1698330" y="1689040"/>
                </a:moveTo>
                <a:cubicBezTo>
                  <a:pt x="1703732" y="1689040"/>
                  <a:pt x="1708116" y="1693361"/>
                  <a:pt x="1708116" y="1698763"/>
                </a:cubicBezTo>
                <a:cubicBezTo>
                  <a:pt x="1708116" y="1704165"/>
                  <a:pt x="1703732" y="1708550"/>
                  <a:pt x="1698330" y="1708550"/>
                </a:cubicBezTo>
                <a:cubicBezTo>
                  <a:pt x="1692929" y="1708550"/>
                  <a:pt x="1688546" y="1704100"/>
                  <a:pt x="1688546" y="1698763"/>
                </a:cubicBezTo>
                <a:cubicBezTo>
                  <a:pt x="1688546" y="1693424"/>
                  <a:pt x="1692929" y="1689040"/>
                  <a:pt x="1698330" y="1689040"/>
                </a:cubicBezTo>
                <a:close/>
                <a:moveTo>
                  <a:pt x="1939580" y="1689037"/>
                </a:moveTo>
                <a:cubicBezTo>
                  <a:pt x="1944978" y="1689037"/>
                  <a:pt x="1949363" y="1693358"/>
                  <a:pt x="1949363" y="1698760"/>
                </a:cubicBezTo>
                <a:cubicBezTo>
                  <a:pt x="1949363" y="1704162"/>
                  <a:pt x="1944916" y="1708547"/>
                  <a:pt x="1939580" y="1708547"/>
                </a:cubicBezTo>
                <a:cubicBezTo>
                  <a:pt x="1934245" y="1708547"/>
                  <a:pt x="1929859" y="1704098"/>
                  <a:pt x="1929859" y="1698760"/>
                </a:cubicBezTo>
                <a:cubicBezTo>
                  <a:pt x="1929859" y="1693421"/>
                  <a:pt x="1934181" y="1689037"/>
                  <a:pt x="1939580" y="1689037"/>
                </a:cubicBezTo>
                <a:close/>
                <a:moveTo>
                  <a:pt x="2180788" y="1689035"/>
                </a:moveTo>
                <a:cubicBezTo>
                  <a:pt x="2186189" y="1689035"/>
                  <a:pt x="2190580" y="1693355"/>
                  <a:pt x="2190580" y="1698757"/>
                </a:cubicBezTo>
                <a:cubicBezTo>
                  <a:pt x="2190580" y="1704159"/>
                  <a:pt x="2186136" y="1708544"/>
                  <a:pt x="2180788" y="1708544"/>
                </a:cubicBezTo>
                <a:cubicBezTo>
                  <a:pt x="2175475" y="1708544"/>
                  <a:pt x="2171083" y="1704095"/>
                  <a:pt x="2171083" y="1698757"/>
                </a:cubicBezTo>
                <a:cubicBezTo>
                  <a:pt x="2171083" y="1693418"/>
                  <a:pt x="2175412" y="1689035"/>
                  <a:pt x="2180788" y="1689035"/>
                </a:cubicBezTo>
                <a:close/>
                <a:moveTo>
                  <a:pt x="2422036" y="1689032"/>
                </a:moveTo>
                <a:cubicBezTo>
                  <a:pt x="2427370" y="1689032"/>
                  <a:pt x="2431752" y="1693352"/>
                  <a:pt x="2431752" y="1698755"/>
                </a:cubicBezTo>
                <a:cubicBezTo>
                  <a:pt x="2431752" y="1704157"/>
                  <a:pt x="2427434" y="1708541"/>
                  <a:pt x="2422036" y="1708541"/>
                </a:cubicBezTo>
                <a:cubicBezTo>
                  <a:pt x="2416638" y="1708541"/>
                  <a:pt x="2412256" y="1704092"/>
                  <a:pt x="2412256" y="1698755"/>
                </a:cubicBezTo>
                <a:cubicBezTo>
                  <a:pt x="2412256" y="1693415"/>
                  <a:pt x="2416638" y="1689032"/>
                  <a:pt x="2422036" y="1689032"/>
                </a:cubicBezTo>
                <a:close/>
                <a:moveTo>
                  <a:pt x="2663275" y="1689029"/>
                </a:moveTo>
                <a:cubicBezTo>
                  <a:pt x="2668611" y="1689029"/>
                  <a:pt x="2672996" y="1693350"/>
                  <a:pt x="2672996" y="1698752"/>
                </a:cubicBezTo>
                <a:cubicBezTo>
                  <a:pt x="2672996" y="1704154"/>
                  <a:pt x="2668674" y="1708538"/>
                  <a:pt x="2663275" y="1708538"/>
                </a:cubicBezTo>
                <a:cubicBezTo>
                  <a:pt x="2657875" y="1708538"/>
                  <a:pt x="2653490" y="1704089"/>
                  <a:pt x="2653490" y="1698752"/>
                </a:cubicBezTo>
                <a:cubicBezTo>
                  <a:pt x="2653490" y="1693413"/>
                  <a:pt x="2657875" y="1689029"/>
                  <a:pt x="2663275" y="1689029"/>
                </a:cubicBezTo>
                <a:close/>
                <a:moveTo>
                  <a:pt x="2904571" y="1689026"/>
                </a:moveTo>
                <a:cubicBezTo>
                  <a:pt x="2909970" y="1689026"/>
                  <a:pt x="2914353" y="1693347"/>
                  <a:pt x="2914353" y="1698749"/>
                </a:cubicBezTo>
                <a:cubicBezTo>
                  <a:pt x="2914353" y="1704151"/>
                  <a:pt x="2909970" y="1708536"/>
                  <a:pt x="2904571" y="1708536"/>
                </a:cubicBezTo>
                <a:cubicBezTo>
                  <a:pt x="2899172" y="1708536"/>
                  <a:pt x="2894789" y="1704086"/>
                  <a:pt x="2894789" y="1698749"/>
                </a:cubicBezTo>
                <a:cubicBezTo>
                  <a:pt x="2894789" y="1693410"/>
                  <a:pt x="2899172" y="1689026"/>
                  <a:pt x="2904571" y="1689026"/>
                </a:cubicBezTo>
                <a:close/>
                <a:moveTo>
                  <a:pt x="3145750" y="1689023"/>
                </a:moveTo>
                <a:cubicBezTo>
                  <a:pt x="3151148" y="1689023"/>
                  <a:pt x="3155531" y="1693344"/>
                  <a:pt x="3155531" y="1698746"/>
                </a:cubicBezTo>
                <a:cubicBezTo>
                  <a:pt x="3155531" y="1704148"/>
                  <a:pt x="3151085" y="1708533"/>
                  <a:pt x="3145750" y="1708533"/>
                </a:cubicBezTo>
                <a:cubicBezTo>
                  <a:pt x="3140414" y="1708533"/>
                  <a:pt x="3136031" y="1704084"/>
                  <a:pt x="3136031" y="1698746"/>
                </a:cubicBezTo>
                <a:cubicBezTo>
                  <a:pt x="3136031" y="1693407"/>
                  <a:pt x="3140350" y="1689023"/>
                  <a:pt x="3145750" y="1689023"/>
                </a:cubicBezTo>
                <a:close/>
                <a:moveTo>
                  <a:pt x="3386957" y="1689020"/>
                </a:moveTo>
                <a:cubicBezTo>
                  <a:pt x="3392358" y="1689020"/>
                  <a:pt x="3396743" y="1693341"/>
                  <a:pt x="3396743" y="1698744"/>
                </a:cubicBezTo>
                <a:cubicBezTo>
                  <a:pt x="3396743" y="1704146"/>
                  <a:pt x="3392295" y="1708530"/>
                  <a:pt x="3386957" y="1708530"/>
                </a:cubicBezTo>
                <a:cubicBezTo>
                  <a:pt x="3381620" y="1708530"/>
                  <a:pt x="3377235" y="1704081"/>
                  <a:pt x="3377235" y="1698744"/>
                </a:cubicBezTo>
                <a:cubicBezTo>
                  <a:pt x="3377235" y="1693404"/>
                  <a:pt x="3381556" y="1689020"/>
                  <a:pt x="3386957" y="1689020"/>
                </a:cubicBezTo>
                <a:close/>
                <a:moveTo>
                  <a:pt x="3628211" y="1689017"/>
                </a:moveTo>
                <a:cubicBezTo>
                  <a:pt x="3633528" y="1689017"/>
                  <a:pt x="3637936" y="1693339"/>
                  <a:pt x="3637936" y="1698741"/>
                </a:cubicBezTo>
                <a:cubicBezTo>
                  <a:pt x="3637936" y="1704143"/>
                  <a:pt x="3633592" y="1708527"/>
                  <a:pt x="3628211" y="1708527"/>
                </a:cubicBezTo>
                <a:cubicBezTo>
                  <a:pt x="3622813" y="1708527"/>
                  <a:pt x="3618429" y="1704078"/>
                  <a:pt x="3618429" y="1698741"/>
                </a:cubicBezTo>
                <a:cubicBezTo>
                  <a:pt x="3618429" y="1693402"/>
                  <a:pt x="3622813" y="1689017"/>
                  <a:pt x="3628211" y="1689017"/>
                </a:cubicBezTo>
                <a:close/>
                <a:moveTo>
                  <a:pt x="3869430" y="1689014"/>
                </a:moveTo>
                <a:cubicBezTo>
                  <a:pt x="3874763" y="1689014"/>
                  <a:pt x="3879147" y="1693336"/>
                  <a:pt x="3879147" y="1698738"/>
                </a:cubicBezTo>
                <a:cubicBezTo>
                  <a:pt x="3879147" y="1704140"/>
                  <a:pt x="3874826" y="1708525"/>
                  <a:pt x="3869430" y="1708525"/>
                </a:cubicBezTo>
                <a:cubicBezTo>
                  <a:pt x="3864030" y="1708525"/>
                  <a:pt x="3859646" y="1704075"/>
                  <a:pt x="3859646" y="1698738"/>
                </a:cubicBezTo>
                <a:cubicBezTo>
                  <a:pt x="3859646" y="1693399"/>
                  <a:pt x="3864030" y="1689014"/>
                  <a:pt x="3869430" y="1689014"/>
                </a:cubicBezTo>
                <a:close/>
                <a:moveTo>
                  <a:pt x="4110581" y="1689012"/>
                </a:moveTo>
                <a:cubicBezTo>
                  <a:pt x="4115984" y="1689012"/>
                  <a:pt x="4120362" y="1693333"/>
                  <a:pt x="4120362" y="1698735"/>
                </a:cubicBezTo>
                <a:cubicBezTo>
                  <a:pt x="4120362" y="1704137"/>
                  <a:pt x="4115984" y="1708522"/>
                  <a:pt x="4110581" y="1708522"/>
                </a:cubicBezTo>
                <a:cubicBezTo>
                  <a:pt x="4105180" y="1708522"/>
                  <a:pt x="4100797" y="1704073"/>
                  <a:pt x="4100797" y="1698735"/>
                </a:cubicBezTo>
                <a:cubicBezTo>
                  <a:pt x="4100797" y="1693396"/>
                  <a:pt x="4105180" y="1689012"/>
                  <a:pt x="4110581" y="1689012"/>
                </a:cubicBezTo>
                <a:close/>
                <a:moveTo>
                  <a:pt x="4351806" y="1689009"/>
                </a:moveTo>
                <a:cubicBezTo>
                  <a:pt x="4357195" y="1689009"/>
                  <a:pt x="4361580" y="1693330"/>
                  <a:pt x="4361580" y="1698733"/>
                </a:cubicBezTo>
                <a:cubicBezTo>
                  <a:pt x="4361580" y="1704134"/>
                  <a:pt x="4357195" y="1708519"/>
                  <a:pt x="4351806" y="1708519"/>
                </a:cubicBezTo>
                <a:cubicBezTo>
                  <a:pt x="4346397" y="1708519"/>
                  <a:pt x="4342006" y="1704070"/>
                  <a:pt x="4342006" y="1698733"/>
                </a:cubicBezTo>
                <a:cubicBezTo>
                  <a:pt x="4342006" y="1693393"/>
                  <a:pt x="4346397" y="1689009"/>
                  <a:pt x="4351806" y="1689009"/>
                </a:cubicBezTo>
                <a:close/>
                <a:moveTo>
                  <a:pt x="4593017" y="1689006"/>
                </a:moveTo>
                <a:cubicBezTo>
                  <a:pt x="4598413" y="1689006"/>
                  <a:pt x="4602795" y="1693328"/>
                  <a:pt x="4602795" y="1698730"/>
                </a:cubicBezTo>
                <a:cubicBezTo>
                  <a:pt x="4602795" y="1704132"/>
                  <a:pt x="4598350" y="1708516"/>
                  <a:pt x="4593017" y="1708516"/>
                </a:cubicBezTo>
                <a:cubicBezTo>
                  <a:pt x="4587686" y="1708516"/>
                  <a:pt x="4583304" y="1704067"/>
                  <a:pt x="4583304" y="1698730"/>
                </a:cubicBezTo>
                <a:cubicBezTo>
                  <a:pt x="4583304" y="1693390"/>
                  <a:pt x="4587622" y="1689006"/>
                  <a:pt x="4593017" y="1689006"/>
                </a:cubicBezTo>
                <a:close/>
                <a:moveTo>
                  <a:pt x="4834252" y="1689003"/>
                </a:moveTo>
                <a:cubicBezTo>
                  <a:pt x="4839658" y="1689003"/>
                  <a:pt x="4844038" y="1693325"/>
                  <a:pt x="4844038" y="1698727"/>
                </a:cubicBezTo>
                <a:cubicBezTo>
                  <a:pt x="4844038" y="1704129"/>
                  <a:pt x="4839595" y="1708514"/>
                  <a:pt x="4834252" y="1708514"/>
                </a:cubicBezTo>
                <a:cubicBezTo>
                  <a:pt x="4828915" y="1708514"/>
                  <a:pt x="4824532" y="1704064"/>
                  <a:pt x="4824532" y="1698727"/>
                </a:cubicBezTo>
                <a:cubicBezTo>
                  <a:pt x="4824532" y="1693388"/>
                  <a:pt x="4828851" y="1689003"/>
                  <a:pt x="4834252" y="1689003"/>
                </a:cubicBezTo>
                <a:close/>
                <a:moveTo>
                  <a:pt x="5075485" y="1689000"/>
                </a:moveTo>
                <a:cubicBezTo>
                  <a:pt x="5080819" y="1689000"/>
                  <a:pt x="5085201" y="1693322"/>
                  <a:pt x="5085201" y="1698724"/>
                </a:cubicBezTo>
                <a:cubicBezTo>
                  <a:pt x="5085201" y="1704126"/>
                  <a:pt x="5080883" y="1708511"/>
                  <a:pt x="5075485" y="1708511"/>
                </a:cubicBezTo>
                <a:cubicBezTo>
                  <a:pt x="5070086" y="1708511"/>
                  <a:pt x="5065704" y="1704062"/>
                  <a:pt x="5065704" y="1698724"/>
                </a:cubicBezTo>
                <a:cubicBezTo>
                  <a:pt x="5065704" y="1693385"/>
                  <a:pt x="5070086" y="1689000"/>
                  <a:pt x="5075485" y="1689000"/>
                </a:cubicBezTo>
                <a:close/>
                <a:moveTo>
                  <a:pt x="5316710" y="1688998"/>
                </a:moveTo>
                <a:cubicBezTo>
                  <a:pt x="5322044" y="1688998"/>
                  <a:pt x="5326429" y="1693319"/>
                  <a:pt x="5326429" y="1698721"/>
                </a:cubicBezTo>
                <a:cubicBezTo>
                  <a:pt x="5326429" y="1704123"/>
                  <a:pt x="5322105" y="1708508"/>
                  <a:pt x="5316710" y="1708508"/>
                </a:cubicBezTo>
                <a:cubicBezTo>
                  <a:pt x="5311314" y="1708508"/>
                  <a:pt x="5306924" y="1704059"/>
                  <a:pt x="5306924" y="1698721"/>
                </a:cubicBezTo>
                <a:cubicBezTo>
                  <a:pt x="5306924" y="1693382"/>
                  <a:pt x="5311314" y="1688998"/>
                  <a:pt x="5316710" y="1688998"/>
                </a:cubicBezTo>
                <a:close/>
                <a:moveTo>
                  <a:pt x="5557991" y="1688995"/>
                </a:moveTo>
                <a:cubicBezTo>
                  <a:pt x="5563391" y="1688995"/>
                  <a:pt x="5567774" y="1693317"/>
                  <a:pt x="5567774" y="1698719"/>
                </a:cubicBezTo>
                <a:cubicBezTo>
                  <a:pt x="5567774" y="1704121"/>
                  <a:pt x="5563391" y="1708505"/>
                  <a:pt x="5557991" y="1708505"/>
                </a:cubicBezTo>
                <a:cubicBezTo>
                  <a:pt x="5552592" y="1708505"/>
                  <a:pt x="5548208" y="1704056"/>
                  <a:pt x="5548208" y="1698719"/>
                </a:cubicBezTo>
                <a:cubicBezTo>
                  <a:pt x="5548208" y="1693379"/>
                  <a:pt x="5552592" y="1688995"/>
                  <a:pt x="5557991" y="1688995"/>
                </a:cubicBezTo>
                <a:close/>
                <a:moveTo>
                  <a:pt x="5799205" y="1688992"/>
                </a:moveTo>
                <a:cubicBezTo>
                  <a:pt x="5804606" y="1688992"/>
                  <a:pt x="5808989" y="1693314"/>
                  <a:pt x="5808989" y="1698716"/>
                </a:cubicBezTo>
                <a:cubicBezTo>
                  <a:pt x="5808989" y="1704118"/>
                  <a:pt x="5804542" y="1708502"/>
                  <a:pt x="5799205" y="1708502"/>
                </a:cubicBezTo>
                <a:cubicBezTo>
                  <a:pt x="5793870" y="1708502"/>
                  <a:pt x="5789486" y="1704053"/>
                  <a:pt x="5789486" y="1698716"/>
                </a:cubicBezTo>
                <a:cubicBezTo>
                  <a:pt x="5789486" y="1693377"/>
                  <a:pt x="5793806" y="1688992"/>
                  <a:pt x="5799205" y="1688992"/>
                </a:cubicBezTo>
                <a:close/>
                <a:moveTo>
                  <a:pt x="6040432" y="1688989"/>
                </a:moveTo>
                <a:cubicBezTo>
                  <a:pt x="6045832" y="1688989"/>
                  <a:pt x="6050216" y="1693311"/>
                  <a:pt x="6050216" y="1698713"/>
                </a:cubicBezTo>
                <a:cubicBezTo>
                  <a:pt x="6050216" y="1704115"/>
                  <a:pt x="6045769" y="1708500"/>
                  <a:pt x="6040432" y="1708500"/>
                </a:cubicBezTo>
                <a:cubicBezTo>
                  <a:pt x="6035095" y="1708500"/>
                  <a:pt x="6030712" y="1704051"/>
                  <a:pt x="6030712" y="1698713"/>
                </a:cubicBezTo>
                <a:cubicBezTo>
                  <a:pt x="6030712" y="1693374"/>
                  <a:pt x="6035032" y="1688989"/>
                  <a:pt x="6040432" y="1688989"/>
                </a:cubicBezTo>
                <a:close/>
                <a:moveTo>
                  <a:pt x="6281661" y="1688987"/>
                </a:moveTo>
                <a:cubicBezTo>
                  <a:pt x="6286997" y="1688987"/>
                  <a:pt x="6291381" y="1693308"/>
                  <a:pt x="6291381" y="1698710"/>
                </a:cubicBezTo>
                <a:cubicBezTo>
                  <a:pt x="6291381" y="1704112"/>
                  <a:pt x="6287061" y="1708497"/>
                  <a:pt x="6281661" y="1708497"/>
                </a:cubicBezTo>
                <a:cubicBezTo>
                  <a:pt x="6276261" y="1708497"/>
                  <a:pt x="6271877" y="1704048"/>
                  <a:pt x="6271877" y="1698710"/>
                </a:cubicBezTo>
                <a:cubicBezTo>
                  <a:pt x="6271877" y="1693371"/>
                  <a:pt x="6276261" y="1688987"/>
                  <a:pt x="6281661" y="1688987"/>
                </a:cubicBezTo>
                <a:close/>
                <a:moveTo>
                  <a:pt x="6522889" y="1688984"/>
                </a:moveTo>
                <a:cubicBezTo>
                  <a:pt x="6528225" y="1688984"/>
                  <a:pt x="6532610" y="1693305"/>
                  <a:pt x="6532610" y="1698707"/>
                </a:cubicBezTo>
                <a:cubicBezTo>
                  <a:pt x="6532610" y="1704110"/>
                  <a:pt x="6528289" y="1708494"/>
                  <a:pt x="6522889" y="1708494"/>
                </a:cubicBezTo>
                <a:cubicBezTo>
                  <a:pt x="6517489" y="1708494"/>
                  <a:pt x="6513105" y="1704045"/>
                  <a:pt x="6513105" y="1698707"/>
                </a:cubicBezTo>
                <a:cubicBezTo>
                  <a:pt x="6513105" y="1693368"/>
                  <a:pt x="6517489" y="1688984"/>
                  <a:pt x="6522889" y="1688984"/>
                </a:cubicBezTo>
                <a:close/>
                <a:moveTo>
                  <a:pt x="6764118" y="1688981"/>
                </a:moveTo>
                <a:cubicBezTo>
                  <a:pt x="6769518" y="1688981"/>
                  <a:pt x="6773902" y="1693303"/>
                  <a:pt x="6773902" y="1698705"/>
                </a:cubicBezTo>
                <a:cubicBezTo>
                  <a:pt x="6773902" y="1704107"/>
                  <a:pt x="6769518" y="1708491"/>
                  <a:pt x="6764118" y="1708491"/>
                </a:cubicBezTo>
                <a:cubicBezTo>
                  <a:pt x="6758718" y="1708491"/>
                  <a:pt x="6754335" y="1704042"/>
                  <a:pt x="6754335" y="1698705"/>
                </a:cubicBezTo>
                <a:cubicBezTo>
                  <a:pt x="6754335" y="1693365"/>
                  <a:pt x="6758718" y="1688981"/>
                  <a:pt x="6764118" y="1688981"/>
                </a:cubicBezTo>
                <a:close/>
                <a:moveTo>
                  <a:pt x="7005346" y="1688978"/>
                </a:moveTo>
                <a:cubicBezTo>
                  <a:pt x="7010746" y="1688978"/>
                  <a:pt x="7015130" y="1693300"/>
                  <a:pt x="7015130" y="1698702"/>
                </a:cubicBezTo>
                <a:cubicBezTo>
                  <a:pt x="7015130" y="1704104"/>
                  <a:pt x="7010683" y="1708488"/>
                  <a:pt x="7005346" y="1708488"/>
                </a:cubicBezTo>
                <a:cubicBezTo>
                  <a:pt x="7000009" y="1708488"/>
                  <a:pt x="6995626" y="1704039"/>
                  <a:pt x="6995626" y="1698702"/>
                </a:cubicBezTo>
                <a:cubicBezTo>
                  <a:pt x="6995626" y="1693363"/>
                  <a:pt x="6999946" y="1688978"/>
                  <a:pt x="7005346" y="1688978"/>
                </a:cubicBezTo>
                <a:close/>
                <a:moveTo>
                  <a:pt x="7246575" y="1688975"/>
                </a:moveTo>
                <a:cubicBezTo>
                  <a:pt x="7251975" y="1688975"/>
                  <a:pt x="7256359" y="1693297"/>
                  <a:pt x="7256359" y="1698699"/>
                </a:cubicBezTo>
                <a:cubicBezTo>
                  <a:pt x="7256359" y="1704101"/>
                  <a:pt x="7251912" y="1708486"/>
                  <a:pt x="7246575" y="1708486"/>
                </a:cubicBezTo>
                <a:cubicBezTo>
                  <a:pt x="7241238" y="1708486"/>
                  <a:pt x="7236855" y="1704037"/>
                  <a:pt x="7236855" y="1698699"/>
                </a:cubicBezTo>
                <a:cubicBezTo>
                  <a:pt x="7236855" y="1693360"/>
                  <a:pt x="7241175" y="1688975"/>
                  <a:pt x="7246575" y="1688975"/>
                </a:cubicBezTo>
                <a:close/>
                <a:moveTo>
                  <a:pt x="7487803" y="1688973"/>
                </a:moveTo>
                <a:cubicBezTo>
                  <a:pt x="7493139" y="1688973"/>
                  <a:pt x="7497524" y="1693294"/>
                  <a:pt x="7497524" y="1698696"/>
                </a:cubicBezTo>
                <a:cubicBezTo>
                  <a:pt x="7497524" y="1704099"/>
                  <a:pt x="7493203" y="1708483"/>
                  <a:pt x="7487803" y="1708483"/>
                </a:cubicBezTo>
                <a:cubicBezTo>
                  <a:pt x="7482403" y="1708483"/>
                  <a:pt x="7478019" y="1704034"/>
                  <a:pt x="7478019" y="1698696"/>
                </a:cubicBezTo>
                <a:cubicBezTo>
                  <a:pt x="7478019" y="1693357"/>
                  <a:pt x="7482403" y="1688973"/>
                  <a:pt x="7487803" y="1688973"/>
                </a:cubicBezTo>
                <a:close/>
                <a:moveTo>
                  <a:pt x="7729032" y="1688970"/>
                </a:moveTo>
                <a:cubicBezTo>
                  <a:pt x="7734369" y="1688970"/>
                  <a:pt x="7738753" y="1693292"/>
                  <a:pt x="7738753" y="1698694"/>
                </a:cubicBezTo>
                <a:cubicBezTo>
                  <a:pt x="7738753" y="1704096"/>
                  <a:pt x="7734432" y="1708480"/>
                  <a:pt x="7729032" y="1708480"/>
                </a:cubicBezTo>
                <a:cubicBezTo>
                  <a:pt x="7723632" y="1708480"/>
                  <a:pt x="7719249" y="1704031"/>
                  <a:pt x="7719249" y="1698694"/>
                </a:cubicBezTo>
                <a:cubicBezTo>
                  <a:pt x="7719249" y="1693354"/>
                  <a:pt x="7723632" y="1688970"/>
                  <a:pt x="7729032" y="1688970"/>
                </a:cubicBezTo>
                <a:close/>
                <a:moveTo>
                  <a:pt x="7970260" y="1688967"/>
                </a:moveTo>
                <a:cubicBezTo>
                  <a:pt x="7975661" y="1688967"/>
                  <a:pt x="7980044" y="1693289"/>
                  <a:pt x="7980044" y="1698691"/>
                </a:cubicBezTo>
                <a:cubicBezTo>
                  <a:pt x="7980044" y="1704093"/>
                  <a:pt x="7975661" y="1708477"/>
                  <a:pt x="7970260" y="1708477"/>
                </a:cubicBezTo>
                <a:cubicBezTo>
                  <a:pt x="7964860" y="1708477"/>
                  <a:pt x="7960477" y="1704028"/>
                  <a:pt x="7960477" y="1698691"/>
                </a:cubicBezTo>
                <a:cubicBezTo>
                  <a:pt x="7960477" y="1693352"/>
                  <a:pt x="7964860" y="1688967"/>
                  <a:pt x="7970260" y="1688967"/>
                </a:cubicBezTo>
                <a:close/>
                <a:moveTo>
                  <a:pt x="8211553" y="1688964"/>
                </a:moveTo>
                <a:cubicBezTo>
                  <a:pt x="8216889" y="1688964"/>
                  <a:pt x="8221273" y="1693286"/>
                  <a:pt x="8221273" y="1698688"/>
                </a:cubicBezTo>
                <a:cubicBezTo>
                  <a:pt x="8221273" y="1704090"/>
                  <a:pt x="8216953" y="1708475"/>
                  <a:pt x="8211553" y="1708475"/>
                </a:cubicBezTo>
                <a:cubicBezTo>
                  <a:pt x="8206152" y="1708475"/>
                  <a:pt x="8201769" y="1704026"/>
                  <a:pt x="8201769" y="1698688"/>
                </a:cubicBezTo>
                <a:cubicBezTo>
                  <a:pt x="8201769" y="1693349"/>
                  <a:pt x="8206152" y="1688964"/>
                  <a:pt x="8211553" y="1688964"/>
                </a:cubicBezTo>
                <a:close/>
                <a:moveTo>
                  <a:pt x="8452781" y="1688962"/>
                </a:moveTo>
                <a:cubicBezTo>
                  <a:pt x="8458181" y="1688962"/>
                  <a:pt x="8462566" y="1693283"/>
                  <a:pt x="8462566" y="1698685"/>
                </a:cubicBezTo>
                <a:cubicBezTo>
                  <a:pt x="8462566" y="1704087"/>
                  <a:pt x="8458118" y="1708472"/>
                  <a:pt x="8452781" y="1708472"/>
                </a:cubicBezTo>
                <a:cubicBezTo>
                  <a:pt x="8447445" y="1708472"/>
                  <a:pt x="8443061" y="1704023"/>
                  <a:pt x="8443061" y="1698685"/>
                </a:cubicBezTo>
                <a:cubicBezTo>
                  <a:pt x="8443061" y="1693346"/>
                  <a:pt x="8447381" y="1688962"/>
                  <a:pt x="8452781" y="1688962"/>
                </a:cubicBezTo>
                <a:close/>
                <a:moveTo>
                  <a:pt x="8694009" y="1688958"/>
                </a:moveTo>
                <a:cubicBezTo>
                  <a:pt x="8699346" y="1688958"/>
                  <a:pt x="8703730" y="1693281"/>
                  <a:pt x="8703730" y="1698682"/>
                </a:cubicBezTo>
                <a:cubicBezTo>
                  <a:pt x="8703730" y="1704084"/>
                  <a:pt x="8699346" y="1708469"/>
                  <a:pt x="8694009" y="1708469"/>
                </a:cubicBezTo>
                <a:cubicBezTo>
                  <a:pt x="8688673" y="1708469"/>
                  <a:pt x="8684289" y="1704020"/>
                  <a:pt x="8684289" y="1698682"/>
                </a:cubicBezTo>
                <a:cubicBezTo>
                  <a:pt x="8684289" y="1693343"/>
                  <a:pt x="8688609" y="1688958"/>
                  <a:pt x="8694009" y="1688958"/>
                </a:cubicBezTo>
                <a:close/>
                <a:moveTo>
                  <a:pt x="8935237" y="1688956"/>
                </a:moveTo>
                <a:cubicBezTo>
                  <a:pt x="8940574" y="1688956"/>
                  <a:pt x="8944958" y="1693278"/>
                  <a:pt x="8944958" y="1698680"/>
                </a:cubicBezTo>
                <a:cubicBezTo>
                  <a:pt x="8944958" y="1704082"/>
                  <a:pt x="8940638" y="1708466"/>
                  <a:pt x="8935237" y="1708466"/>
                </a:cubicBezTo>
                <a:cubicBezTo>
                  <a:pt x="8929837" y="1708466"/>
                  <a:pt x="8925454" y="1704017"/>
                  <a:pt x="8925454" y="1698680"/>
                </a:cubicBezTo>
                <a:cubicBezTo>
                  <a:pt x="8925454" y="1693340"/>
                  <a:pt x="8929837" y="1688956"/>
                  <a:pt x="8935237" y="1688956"/>
                </a:cubicBezTo>
                <a:close/>
                <a:moveTo>
                  <a:pt x="9176467" y="1688953"/>
                </a:moveTo>
                <a:cubicBezTo>
                  <a:pt x="9181803" y="1688953"/>
                  <a:pt x="9186187" y="1693275"/>
                  <a:pt x="9186187" y="1698677"/>
                </a:cubicBezTo>
                <a:cubicBezTo>
                  <a:pt x="9186187" y="1704079"/>
                  <a:pt x="9181867" y="1708464"/>
                  <a:pt x="9176467" y="1708464"/>
                </a:cubicBezTo>
                <a:cubicBezTo>
                  <a:pt x="9171066" y="1708464"/>
                  <a:pt x="9166683" y="1704015"/>
                  <a:pt x="9166683" y="1698677"/>
                </a:cubicBezTo>
                <a:cubicBezTo>
                  <a:pt x="9166683" y="1693338"/>
                  <a:pt x="9171066" y="1688953"/>
                  <a:pt x="9176467" y="1688953"/>
                </a:cubicBezTo>
                <a:close/>
                <a:moveTo>
                  <a:pt x="9417695" y="1688950"/>
                </a:moveTo>
                <a:cubicBezTo>
                  <a:pt x="9423031" y="1688950"/>
                  <a:pt x="9427416" y="1693272"/>
                  <a:pt x="9427416" y="1698674"/>
                </a:cubicBezTo>
                <a:cubicBezTo>
                  <a:pt x="9427416" y="1704076"/>
                  <a:pt x="9423095" y="1708461"/>
                  <a:pt x="9417695" y="1708461"/>
                </a:cubicBezTo>
                <a:cubicBezTo>
                  <a:pt x="9412295" y="1708461"/>
                  <a:pt x="9407911" y="1704012"/>
                  <a:pt x="9407911" y="1698674"/>
                </a:cubicBezTo>
                <a:cubicBezTo>
                  <a:pt x="9407911" y="1693335"/>
                  <a:pt x="9412295" y="1688950"/>
                  <a:pt x="9417695" y="1688950"/>
                </a:cubicBezTo>
                <a:close/>
                <a:moveTo>
                  <a:pt x="9649203" y="1447792"/>
                </a:moveTo>
                <a:cubicBezTo>
                  <a:pt x="9654540" y="1447792"/>
                  <a:pt x="9658923" y="1452240"/>
                  <a:pt x="9658923" y="1457577"/>
                </a:cubicBezTo>
                <a:cubicBezTo>
                  <a:pt x="9658923" y="1462916"/>
                  <a:pt x="9654540" y="1467301"/>
                  <a:pt x="9649203" y="1467301"/>
                </a:cubicBezTo>
                <a:cubicBezTo>
                  <a:pt x="9643866" y="1467301"/>
                  <a:pt x="9639483" y="1462979"/>
                  <a:pt x="9639483" y="1457577"/>
                </a:cubicBezTo>
                <a:cubicBezTo>
                  <a:pt x="9639483" y="1452177"/>
                  <a:pt x="9643803" y="1447792"/>
                  <a:pt x="9649203" y="1447792"/>
                </a:cubicBezTo>
                <a:close/>
                <a:moveTo>
                  <a:pt x="9890432" y="1447789"/>
                </a:moveTo>
                <a:cubicBezTo>
                  <a:pt x="9895768" y="1447789"/>
                  <a:pt x="9900152" y="1452237"/>
                  <a:pt x="9900152" y="1457574"/>
                </a:cubicBezTo>
                <a:cubicBezTo>
                  <a:pt x="9900152" y="1462914"/>
                  <a:pt x="9895832" y="1467298"/>
                  <a:pt x="9890432" y="1467298"/>
                </a:cubicBezTo>
                <a:cubicBezTo>
                  <a:pt x="9885031" y="1467298"/>
                  <a:pt x="9880648" y="1462977"/>
                  <a:pt x="9880648" y="1457574"/>
                </a:cubicBezTo>
                <a:cubicBezTo>
                  <a:pt x="9880648" y="1452174"/>
                  <a:pt x="9885031" y="1447789"/>
                  <a:pt x="9890432" y="1447789"/>
                </a:cubicBezTo>
                <a:close/>
                <a:moveTo>
                  <a:pt x="10131660" y="1447786"/>
                </a:moveTo>
                <a:cubicBezTo>
                  <a:pt x="10137060" y="1447786"/>
                  <a:pt x="10141444" y="1452234"/>
                  <a:pt x="10141444" y="1457571"/>
                </a:cubicBezTo>
                <a:cubicBezTo>
                  <a:pt x="10141444" y="1462910"/>
                  <a:pt x="10136997" y="1467295"/>
                  <a:pt x="10131660" y="1467295"/>
                </a:cubicBezTo>
                <a:cubicBezTo>
                  <a:pt x="10126323" y="1467295"/>
                  <a:pt x="10121940" y="1462973"/>
                  <a:pt x="10121940" y="1457571"/>
                </a:cubicBezTo>
                <a:cubicBezTo>
                  <a:pt x="10121940" y="1452170"/>
                  <a:pt x="10126260" y="1447786"/>
                  <a:pt x="10131660" y="1447786"/>
                </a:cubicBezTo>
                <a:close/>
                <a:moveTo>
                  <a:pt x="10372888" y="1447783"/>
                </a:moveTo>
                <a:cubicBezTo>
                  <a:pt x="10378288" y="1447783"/>
                  <a:pt x="10382673" y="1452231"/>
                  <a:pt x="10382673" y="1457568"/>
                </a:cubicBezTo>
                <a:cubicBezTo>
                  <a:pt x="10382673" y="1462907"/>
                  <a:pt x="10378225" y="1467292"/>
                  <a:pt x="10372888" y="1467292"/>
                </a:cubicBezTo>
                <a:cubicBezTo>
                  <a:pt x="10367552" y="1467292"/>
                  <a:pt x="10363168" y="1462970"/>
                  <a:pt x="10363168" y="1457568"/>
                </a:cubicBezTo>
                <a:cubicBezTo>
                  <a:pt x="10363168" y="1452167"/>
                  <a:pt x="10367488" y="1447783"/>
                  <a:pt x="10372888" y="1447783"/>
                </a:cubicBezTo>
                <a:close/>
                <a:moveTo>
                  <a:pt x="10614116" y="1447780"/>
                </a:moveTo>
                <a:cubicBezTo>
                  <a:pt x="10619516" y="1447780"/>
                  <a:pt x="10623901" y="1452228"/>
                  <a:pt x="10623901" y="1457565"/>
                </a:cubicBezTo>
                <a:cubicBezTo>
                  <a:pt x="10623901" y="1462904"/>
                  <a:pt x="10619454" y="1467289"/>
                  <a:pt x="10614116" y="1467289"/>
                </a:cubicBezTo>
                <a:cubicBezTo>
                  <a:pt x="10608780" y="1467289"/>
                  <a:pt x="10604396" y="1462967"/>
                  <a:pt x="10604396" y="1457565"/>
                </a:cubicBezTo>
                <a:cubicBezTo>
                  <a:pt x="10604396" y="1452164"/>
                  <a:pt x="10608716" y="1447780"/>
                  <a:pt x="10614116" y="1447780"/>
                </a:cubicBezTo>
                <a:close/>
                <a:moveTo>
                  <a:pt x="10855345" y="1447777"/>
                </a:moveTo>
                <a:cubicBezTo>
                  <a:pt x="10860682" y="1447777"/>
                  <a:pt x="10865065" y="1452224"/>
                  <a:pt x="10865065" y="1457562"/>
                </a:cubicBezTo>
                <a:cubicBezTo>
                  <a:pt x="10865065" y="1462901"/>
                  <a:pt x="10860682" y="1467286"/>
                  <a:pt x="10855345" y="1467286"/>
                </a:cubicBezTo>
                <a:cubicBezTo>
                  <a:pt x="10850008" y="1467286"/>
                  <a:pt x="10845625" y="1462964"/>
                  <a:pt x="10845625" y="1457562"/>
                </a:cubicBezTo>
                <a:cubicBezTo>
                  <a:pt x="10845625" y="1452161"/>
                  <a:pt x="10849945" y="1447777"/>
                  <a:pt x="10855345" y="1447777"/>
                </a:cubicBezTo>
                <a:close/>
                <a:moveTo>
                  <a:pt x="11096574" y="1447774"/>
                </a:moveTo>
                <a:cubicBezTo>
                  <a:pt x="11101910" y="1447774"/>
                  <a:pt x="11106294" y="1452221"/>
                  <a:pt x="11106294" y="1457559"/>
                </a:cubicBezTo>
                <a:cubicBezTo>
                  <a:pt x="11106294" y="1462898"/>
                  <a:pt x="11101974" y="1467282"/>
                  <a:pt x="11096574" y="1467282"/>
                </a:cubicBezTo>
                <a:cubicBezTo>
                  <a:pt x="11091174" y="1467282"/>
                  <a:pt x="11086790" y="1462961"/>
                  <a:pt x="11086790" y="1457559"/>
                </a:cubicBezTo>
                <a:cubicBezTo>
                  <a:pt x="11086790" y="1452158"/>
                  <a:pt x="11091174" y="1447774"/>
                  <a:pt x="11096574" y="1447774"/>
                </a:cubicBezTo>
                <a:close/>
                <a:moveTo>
                  <a:pt x="11337802" y="1447770"/>
                </a:moveTo>
                <a:cubicBezTo>
                  <a:pt x="11343202" y="1447770"/>
                  <a:pt x="11347587" y="1452218"/>
                  <a:pt x="11347587" y="1457555"/>
                </a:cubicBezTo>
                <a:cubicBezTo>
                  <a:pt x="11347587" y="1462894"/>
                  <a:pt x="11343139" y="1467279"/>
                  <a:pt x="11337802" y="1467279"/>
                </a:cubicBezTo>
                <a:cubicBezTo>
                  <a:pt x="11332466" y="1467279"/>
                  <a:pt x="11328082" y="1462957"/>
                  <a:pt x="11328082" y="1457555"/>
                </a:cubicBezTo>
                <a:cubicBezTo>
                  <a:pt x="11328082" y="1452155"/>
                  <a:pt x="11332402" y="1447770"/>
                  <a:pt x="11337802" y="1447770"/>
                </a:cubicBezTo>
                <a:close/>
                <a:moveTo>
                  <a:pt x="11579030" y="1447767"/>
                </a:moveTo>
                <a:cubicBezTo>
                  <a:pt x="11584430" y="1447767"/>
                  <a:pt x="11588815" y="1452215"/>
                  <a:pt x="11588815" y="1457552"/>
                </a:cubicBezTo>
                <a:cubicBezTo>
                  <a:pt x="11588815" y="1462891"/>
                  <a:pt x="11584367" y="1467276"/>
                  <a:pt x="11579030" y="1467276"/>
                </a:cubicBezTo>
                <a:cubicBezTo>
                  <a:pt x="11573694" y="1467276"/>
                  <a:pt x="11569310" y="1462954"/>
                  <a:pt x="11569310" y="1457552"/>
                </a:cubicBezTo>
                <a:cubicBezTo>
                  <a:pt x="11569310" y="1452151"/>
                  <a:pt x="11573630" y="1447767"/>
                  <a:pt x="11579030" y="1447767"/>
                </a:cubicBezTo>
                <a:close/>
                <a:moveTo>
                  <a:pt x="11820259" y="1447764"/>
                </a:moveTo>
                <a:cubicBezTo>
                  <a:pt x="11825659" y="1447764"/>
                  <a:pt x="11830043" y="1452212"/>
                  <a:pt x="11830043" y="1457549"/>
                </a:cubicBezTo>
                <a:cubicBezTo>
                  <a:pt x="11830043" y="1462888"/>
                  <a:pt x="11825596" y="1467273"/>
                  <a:pt x="11820259" y="1467273"/>
                </a:cubicBezTo>
                <a:cubicBezTo>
                  <a:pt x="11814922" y="1467273"/>
                  <a:pt x="11810539" y="1462951"/>
                  <a:pt x="11810539" y="1457549"/>
                </a:cubicBezTo>
                <a:cubicBezTo>
                  <a:pt x="11810539" y="1452148"/>
                  <a:pt x="11814859" y="1447764"/>
                  <a:pt x="11820259" y="1447764"/>
                </a:cubicBezTo>
                <a:close/>
                <a:moveTo>
                  <a:pt x="9721" y="1447761"/>
                </a:moveTo>
                <a:cubicBezTo>
                  <a:pt x="15121" y="1447761"/>
                  <a:pt x="19504" y="1452208"/>
                  <a:pt x="19504" y="1457546"/>
                </a:cubicBezTo>
                <a:cubicBezTo>
                  <a:pt x="19504" y="1462885"/>
                  <a:pt x="15058" y="1467270"/>
                  <a:pt x="9721" y="1467270"/>
                </a:cubicBezTo>
                <a:cubicBezTo>
                  <a:pt x="4385" y="1467270"/>
                  <a:pt x="1" y="1462948"/>
                  <a:pt x="1" y="1457546"/>
                </a:cubicBezTo>
                <a:cubicBezTo>
                  <a:pt x="1" y="1452145"/>
                  <a:pt x="4321" y="1447761"/>
                  <a:pt x="9721" y="1447761"/>
                </a:cubicBezTo>
                <a:close/>
                <a:moveTo>
                  <a:pt x="251004" y="1447757"/>
                </a:moveTo>
                <a:cubicBezTo>
                  <a:pt x="256404" y="1447757"/>
                  <a:pt x="260788" y="1452205"/>
                  <a:pt x="260788" y="1457543"/>
                </a:cubicBezTo>
                <a:cubicBezTo>
                  <a:pt x="260788" y="1462882"/>
                  <a:pt x="256341" y="1467267"/>
                  <a:pt x="251004" y="1467267"/>
                </a:cubicBezTo>
                <a:cubicBezTo>
                  <a:pt x="245668" y="1467267"/>
                  <a:pt x="241284" y="1462945"/>
                  <a:pt x="241284" y="1457543"/>
                </a:cubicBezTo>
                <a:cubicBezTo>
                  <a:pt x="241284" y="1452142"/>
                  <a:pt x="245604" y="1447757"/>
                  <a:pt x="251004" y="1447757"/>
                </a:cubicBezTo>
                <a:close/>
                <a:moveTo>
                  <a:pt x="492224" y="1447754"/>
                </a:moveTo>
                <a:cubicBezTo>
                  <a:pt x="497560" y="1447754"/>
                  <a:pt x="501943" y="1452202"/>
                  <a:pt x="501943" y="1457540"/>
                </a:cubicBezTo>
                <a:cubicBezTo>
                  <a:pt x="501943" y="1462878"/>
                  <a:pt x="497623" y="1467263"/>
                  <a:pt x="492224" y="1467263"/>
                </a:cubicBezTo>
                <a:cubicBezTo>
                  <a:pt x="486824" y="1467263"/>
                  <a:pt x="482440" y="1462941"/>
                  <a:pt x="482440" y="1457540"/>
                </a:cubicBezTo>
                <a:cubicBezTo>
                  <a:pt x="482440" y="1452139"/>
                  <a:pt x="486824" y="1447754"/>
                  <a:pt x="492224" y="1447754"/>
                </a:cubicBezTo>
                <a:close/>
                <a:moveTo>
                  <a:pt x="733444" y="1447751"/>
                </a:moveTo>
                <a:cubicBezTo>
                  <a:pt x="738780" y="1447751"/>
                  <a:pt x="743164" y="1452199"/>
                  <a:pt x="743164" y="1457536"/>
                </a:cubicBezTo>
                <a:cubicBezTo>
                  <a:pt x="743164" y="1462875"/>
                  <a:pt x="738844" y="1467260"/>
                  <a:pt x="733444" y="1467260"/>
                </a:cubicBezTo>
                <a:cubicBezTo>
                  <a:pt x="728044" y="1467260"/>
                  <a:pt x="723660" y="1462938"/>
                  <a:pt x="723660" y="1457536"/>
                </a:cubicBezTo>
                <a:cubicBezTo>
                  <a:pt x="723660" y="1452136"/>
                  <a:pt x="728044" y="1447751"/>
                  <a:pt x="733444" y="1447751"/>
                </a:cubicBezTo>
                <a:close/>
                <a:moveTo>
                  <a:pt x="974664" y="1447748"/>
                </a:moveTo>
                <a:cubicBezTo>
                  <a:pt x="980064" y="1447748"/>
                  <a:pt x="984448" y="1452196"/>
                  <a:pt x="984448" y="1457533"/>
                </a:cubicBezTo>
                <a:cubicBezTo>
                  <a:pt x="984448" y="1462872"/>
                  <a:pt x="980001" y="1467257"/>
                  <a:pt x="974664" y="1467257"/>
                </a:cubicBezTo>
                <a:cubicBezTo>
                  <a:pt x="969328" y="1467257"/>
                  <a:pt x="964944" y="1462935"/>
                  <a:pt x="964944" y="1457533"/>
                </a:cubicBezTo>
                <a:cubicBezTo>
                  <a:pt x="964944" y="1452132"/>
                  <a:pt x="969264" y="1447748"/>
                  <a:pt x="974664" y="1447748"/>
                </a:cubicBezTo>
                <a:close/>
                <a:moveTo>
                  <a:pt x="1215884" y="1447744"/>
                </a:moveTo>
                <a:cubicBezTo>
                  <a:pt x="1221284" y="1447744"/>
                  <a:pt x="1225668" y="1452192"/>
                  <a:pt x="1225668" y="1457530"/>
                </a:cubicBezTo>
                <a:cubicBezTo>
                  <a:pt x="1225668" y="1462869"/>
                  <a:pt x="1221221" y="1467254"/>
                  <a:pt x="1215884" y="1467254"/>
                </a:cubicBezTo>
                <a:cubicBezTo>
                  <a:pt x="1210549" y="1467254"/>
                  <a:pt x="1206165" y="1462932"/>
                  <a:pt x="1206165" y="1457530"/>
                </a:cubicBezTo>
                <a:cubicBezTo>
                  <a:pt x="1206165" y="1452129"/>
                  <a:pt x="1210484" y="1447744"/>
                  <a:pt x="1215884" y="1447744"/>
                </a:cubicBezTo>
                <a:close/>
                <a:moveTo>
                  <a:pt x="1457106" y="1447741"/>
                </a:moveTo>
                <a:cubicBezTo>
                  <a:pt x="1462442" y="1447741"/>
                  <a:pt x="1466826" y="1452189"/>
                  <a:pt x="1466826" y="1457527"/>
                </a:cubicBezTo>
                <a:cubicBezTo>
                  <a:pt x="1466826" y="1462866"/>
                  <a:pt x="1462506" y="1467251"/>
                  <a:pt x="1457106" y="1467251"/>
                </a:cubicBezTo>
                <a:cubicBezTo>
                  <a:pt x="1451706" y="1467251"/>
                  <a:pt x="1447322" y="1462929"/>
                  <a:pt x="1447322" y="1457527"/>
                </a:cubicBezTo>
                <a:cubicBezTo>
                  <a:pt x="1447322" y="1452126"/>
                  <a:pt x="1451706" y="1447741"/>
                  <a:pt x="1457106" y="1447741"/>
                </a:cubicBezTo>
                <a:close/>
                <a:moveTo>
                  <a:pt x="1698330" y="1447738"/>
                </a:moveTo>
                <a:cubicBezTo>
                  <a:pt x="1703732" y="1447738"/>
                  <a:pt x="1708116" y="1452186"/>
                  <a:pt x="1708116" y="1457524"/>
                </a:cubicBezTo>
                <a:cubicBezTo>
                  <a:pt x="1708116" y="1462863"/>
                  <a:pt x="1703732" y="1467247"/>
                  <a:pt x="1698330" y="1467247"/>
                </a:cubicBezTo>
                <a:cubicBezTo>
                  <a:pt x="1692929" y="1467247"/>
                  <a:pt x="1688546" y="1462926"/>
                  <a:pt x="1688546" y="1457524"/>
                </a:cubicBezTo>
                <a:cubicBezTo>
                  <a:pt x="1688546" y="1452123"/>
                  <a:pt x="1692929" y="1447738"/>
                  <a:pt x="1698330" y="1447738"/>
                </a:cubicBezTo>
                <a:close/>
                <a:moveTo>
                  <a:pt x="1939580" y="1447735"/>
                </a:moveTo>
                <a:cubicBezTo>
                  <a:pt x="1944978" y="1447735"/>
                  <a:pt x="1949363" y="1452183"/>
                  <a:pt x="1949363" y="1457520"/>
                </a:cubicBezTo>
                <a:cubicBezTo>
                  <a:pt x="1949363" y="1462859"/>
                  <a:pt x="1944916" y="1467244"/>
                  <a:pt x="1939580" y="1467244"/>
                </a:cubicBezTo>
                <a:cubicBezTo>
                  <a:pt x="1934245" y="1467244"/>
                  <a:pt x="1929859" y="1462922"/>
                  <a:pt x="1929859" y="1457520"/>
                </a:cubicBezTo>
                <a:cubicBezTo>
                  <a:pt x="1929859" y="1452120"/>
                  <a:pt x="1934181" y="1447735"/>
                  <a:pt x="1939580" y="1447735"/>
                </a:cubicBezTo>
                <a:close/>
                <a:moveTo>
                  <a:pt x="2180788" y="1447732"/>
                </a:moveTo>
                <a:cubicBezTo>
                  <a:pt x="2186189" y="1447732"/>
                  <a:pt x="2190580" y="1452180"/>
                  <a:pt x="2190580" y="1457517"/>
                </a:cubicBezTo>
                <a:cubicBezTo>
                  <a:pt x="2190580" y="1462856"/>
                  <a:pt x="2186136" y="1467241"/>
                  <a:pt x="2180788" y="1467241"/>
                </a:cubicBezTo>
                <a:cubicBezTo>
                  <a:pt x="2175475" y="1467241"/>
                  <a:pt x="2171083" y="1462919"/>
                  <a:pt x="2171083" y="1457517"/>
                </a:cubicBezTo>
                <a:cubicBezTo>
                  <a:pt x="2171083" y="1452116"/>
                  <a:pt x="2175412" y="1447732"/>
                  <a:pt x="2180788" y="1447732"/>
                </a:cubicBezTo>
                <a:close/>
                <a:moveTo>
                  <a:pt x="2422036" y="1447728"/>
                </a:moveTo>
                <a:cubicBezTo>
                  <a:pt x="2427370" y="1447728"/>
                  <a:pt x="2431752" y="1452177"/>
                  <a:pt x="2431752" y="1457514"/>
                </a:cubicBezTo>
                <a:cubicBezTo>
                  <a:pt x="2431752" y="1462853"/>
                  <a:pt x="2427434" y="1467238"/>
                  <a:pt x="2422036" y="1467238"/>
                </a:cubicBezTo>
                <a:cubicBezTo>
                  <a:pt x="2416638" y="1467238"/>
                  <a:pt x="2412256" y="1462916"/>
                  <a:pt x="2412256" y="1457514"/>
                </a:cubicBezTo>
                <a:cubicBezTo>
                  <a:pt x="2412256" y="1452113"/>
                  <a:pt x="2416638" y="1447728"/>
                  <a:pt x="2422036" y="1447728"/>
                </a:cubicBezTo>
                <a:close/>
                <a:moveTo>
                  <a:pt x="2663275" y="1447725"/>
                </a:moveTo>
                <a:cubicBezTo>
                  <a:pt x="2668609" y="1447725"/>
                  <a:pt x="2672996" y="1452173"/>
                  <a:pt x="2672996" y="1457511"/>
                </a:cubicBezTo>
                <a:cubicBezTo>
                  <a:pt x="2672996" y="1462850"/>
                  <a:pt x="2668674" y="1467235"/>
                  <a:pt x="2663275" y="1467235"/>
                </a:cubicBezTo>
                <a:cubicBezTo>
                  <a:pt x="2657874" y="1467235"/>
                  <a:pt x="2653490" y="1462913"/>
                  <a:pt x="2653490" y="1457511"/>
                </a:cubicBezTo>
                <a:cubicBezTo>
                  <a:pt x="2653490" y="1452110"/>
                  <a:pt x="2657874" y="1447725"/>
                  <a:pt x="2663275" y="1447725"/>
                </a:cubicBezTo>
                <a:close/>
                <a:moveTo>
                  <a:pt x="2904571" y="1447722"/>
                </a:moveTo>
                <a:cubicBezTo>
                  <a:pt x="2909970" y="1447722"/>
                  <a:pt x="2914353" y="1452170"/>
                  <a:pt x="2914353" y="1457508"/>
                </a:cubicBezTo>
                <a:cubicBezTo>
                  <a:pt x="2914353" y="1462847"/>
                  <a:pt x="2909970" y="1467232"/>
                  <a:pt x="2904571" y="1467232"/>
                </a:cubicBezTo>
                <a:cubicBezTo>
                  <a:pt x="2899172" y="1467232"/>
                  <a:pt x="2894789" y="1462910"/>
                  <a:pt x="2894789" y="1457508"/>
                </a:cubicBezTo>
                <a:cubicBezTo>
                  <a:pt x="2894789" y="1452107"/>
                  <a:pt x="2899172" y="1447722"/>
                  <a:pt x="2904571" y="1447722"/>
                </a:cubicBezTo>
                <a:close/>
                <a:moveTo>
                  <a:pt x="3145749" y="1447719"/>
                </a:moveTo>
                <a:cubicBezTo>
                  <a:pt x="3151148" y="1447719"/>
                  <a:pt x="3155531" y="1452167"/>
                  <a:pt x="3155531" y="1457505"/>
                </a:cubicBezTo>
                <a:cubicBezTo>
                  <a:pt x="3155531" y="1462844"/>
                  <a:pt x="3151085" y="1467228"/>
                  <a:pt x="3145749" y="1467228"/>
                </a:cubicBezTo>
                <a:cubicBezTo>
                  <a:pt x="3140414" y="1467228"/>
                  <a:pt x="3136031" y="1462907"/>
                  <a:pt x="3136031" y="1457505"/>
                </a:cubicBezTo>
                <a:cubicBezTo>
                  <a:pt x="3136031" y="1452104"/>
                  <a:pt x="3140350" y="1447719"/>
                  <a:pt x="3145749" y="1447719"/>
                </a:cubicBezTo>
                <a:close/>
                <a:moveTo>
                  <a:pt x="3386957" y="1447715"/>
                </a:moveTo>
                <a:cubicBezTo>
                  <a:pt x="3392358" y="1447715"/>
                  <a:pt x="3396743" y="1452164"/>
                  <a:pt x="3396743" y="1457501"/>
                </a:cubicBezTo>
                <a:cubicBezTo>
                  <a:pt x="3396743" y="1462840"/>
                  <a:pt x="3392295" y="1467225"/>
                  <a:pt x="3386957" y="1467225"/>
                </a:cubicBezTo>
                <a:cubicBezTo>
                  <a:pt x="3381620" y="1467225"/>
                  <a:pt x="3377235" y="1462903"/>
                  <a:pt x="3377235" y="1457501"/>
                </a:cubicBezTo>
                <a:cubicBezTo>
                  <a:pt x="3377235" y="1452100"/>
                  <a:pt x="3381555" y="1447715"/>
                  <a:pt x="3386957" y="1447715"/>
                </a:cubicBezTo>
                <a:close/>
                <a:moveTo>
                  <a:pt x="3628211" y="1447712"/>
                </a:moveTo>
                <a:cubicBezTo>
                  <a:pt x="3633528" y="1447712"/>
                  <a:pt x="3637936" y="1452161"/>
                  <a:pt x="3637936" y="1457498"/>
                </a:cubicBezTo>
                <a:cubicBezTo>
                  <a:pt x="3637936" y="1462837"/>
                  <a:pt x="3633592" y="1467222"/>
                  <a:pt x="3628211" y="1467222"/>
                </a:cubicBezTo>
                <a:cubicBezTo>
                  <a:pt x="3622813" y="1467222"/>
                  <a:pt x="3618429" y="1462900"/>
                  <a:pt x="3618429" y="1457498"/>
                </a:cubicBezTo>
                <a:cubicBezTo>
                  <a:pt x="3618429" y="1452097"/>
                  <a:pt x="3622813" y="1447712"/>
                  <a:pt x="3628211" y="1447712"/>
                </a:cubicBezTo>
                <a:close/>
                <a:moveTo>
                  <a:pt x="3869430" y="1447709"/>
                </a:moveTo>
                <a:cubicBezTo>
                  <a:pt x="3874763" y="1447709"/>
                  <a:pt x="3879147" y="1452158"/>
                  <a:pt x="3879147" y="1457495"/>
                </a:cubicBezTo>
                <a:cubicBezTo>
                  <a:pt x="3879147" y="1462834"/>
                  <a:pt x="3874826" y="1467219"/>
                  <a:pt x="3869430" y="1467219"/>
                </a:cubicBezTo>
                <a:cubicBezTo>
                  <a:pt x="3864030" y="1467219"/>
                  <a:pt x="3859646" y="1462897"/>
                  <a:pt x="3859646" y="1457495"/>
                </a:cubicBezTo>
                <a:cubicBezTo>
                  <a:pt x="3859646" y="1452094"/>
                  <a:pt x="3864030" y="1447709"/>
                  <a:pt x="3869430" y="1447709"/>
                </a:cubicBezTo>
                <a:close/>
                <a:moveTo>
                  <a:pt x="4110581" y="1447706"/>
                </a:moveTo>
                <a:cubicBezTo>
                  <a:pt x="4115984" y="1447706"/>
                  <a:pt x="4120362" y="1452154"/>
                  <a:pt x="4120362" y="1457492"/>
                </a:cubicBezTo>
                <a:cubicBezTo>
                  <a:pt x="4120362" y="1462831"/>
                  <a:pt x="4115984" y="1467216"/>
                  <a:pt x="4110581" y="1467216"/>
                </a:cubicBezTo>
                <a:cubicBezTo>
                  <a:pt x="4105180" y="1467216"/>
                  <a:pt x="4100797" y="1462894"/>
                  <a:pt x="4100797" y="1457492"/>
                </a:cubicBezTo>
                <a:cubicBezTo>
                  <a:pt x="4100797" y="1452091"/>
                  <a:pt x="4105180" y="1447706"/>
                  <a:pt x="4110581" y="1447706"/>
                </a:cubicBezTo>
                <a:close/>
                <a:moveTo>
                  <a:pt x="4351806" y="1447703"/>
                </a:moveTo>
                <a:cubicBezTo>
                  <a:pt x="4357195" y="1447703"/>
                  <a:pt x="4361580" y="1452151"/>
                  <a:pt x="4361580" y="1457489"/>
                </a:cubicBezTo>
                <a:cubicBezTo>
                  <a:pt x="4361580" y="1462828"/>
                  <a:pt x="4357195" y="1467212"/>
                  <a:pt x="4351806" y="1467212"/>
                </a:cubicBezTo>
                <a:cubicBezTo>
                  <a:pt x="4346397" y="1467212"/>
                  <a:pt x="4342006" y="1462891"/>
                  <a:pt x="4342006" y="1457489"/>
                </a:cubicBezTo>
                <a:cubicBezTo>
                  <a:pt x="4342006" y="1452088"/>
                  <a:pt x="4346397" y="1447703"/>
                  <a:pt x="4351806" y="1447703"/>
                </a:cubicBezTo>
                <a:close/>
                <a:moveTo>
                  <a:pt x="4593017" y="1447699"/>
                </a:moveTo>
                <a:cubicBezTo>
                  <a:pt x="4598413" y="1447699"/>
                  <a:pt x="4602795" y="1452148"/>
                  <a:pt x="4602795" y="1457485"/>
                </a:cubicBezTo>
                <a:cubicBezTo>
                  <a:pt x="4602795" y="1462824"/>
                  <a:pt x="4598350" y="1467209"/>
                  <a:pt x="4593017" y="1467209"/>
                </a:cubicBezTo>
                <a:cubicBezTo>
                  <a:pt x="4587686" y="1467209"/>
                  <a:pt x="4583304" y="1462887"/>
                  <a:pt x="4583304" y="1457485"/>
                </a:cubicBezTo>
                <a:cubicBezTo>
                  <a:pt x="4583304" y="1452084"/>
                  <a:pt x="4587622" y="1447699"/>
                  <a:pt x="4593017" y="1447699"/>
                </a:cubicBezTo>
                <a:close/>
                <a:moveTo>
                  <a:pt x="4834252" y="1447696"/>
                </a:moveTo>
                <a:cubicBezTo>
                  <a:pt x="4839658" y="1447696"/>
                  <a:pt x="4844038" y="1452145"/>
                  <a:pt x="4844038" y="1457482"/>
                </a:cubicBezTo>
                <a:cubicBezTo>
                  <a:pt x="4844038" y="1462821"/>
                  <a:pt x="4839595" y="1467206"/>
                  <a:pt x="4834252" y="1467206"/>
                </a:cubicBezTo>
                <a:cubicBezTo>
                  <a:pt x="4828915" y="1467206"/>
                  <a:pt x="4824532" y="1462884"/>
                  <a:pt x="4824532" y="1457482"/>
                </a:cubicBezTo>
                <a:cubicBezTo>
                  <a:pt x="4824532" y="1452081"/>
                  <a:pt x="4828851" y="1447696"/>
                  <a:pt x="4834252" y="1447696"/>
                </a:cubicBezTo>
                <a:close/>
                <a:moveTo>
                  <a:pt x="5075485" y="1447693"/>
                </a:moveTo>
                <a:cubicBezTo>
                  <a:pt x="5080819" y="1447693"/>
                  <a:pt x="5085201" y="1452142"/>
                  <a:pt x="5085201" y="1457479"/>
                </a:cubicBezTo>
                <a:cubicBezTo>
                  <a:pt x="5085201" y="1462818"/>
                  <a:pt x="5080883" y="1467203"/>
                  <a:pt x="5075485" y="1467203"/>
                </a:cubicBezTo>
                <a:cubicBezTo>
                  <a:pt x="5070086" y="1467203"/>
                  <a:pt x="5065704" y="1462881"/>
                  <a:pt x="5065704" y="1457479"/>
                </a:cubicBezTo>
                <a:cubicBezTo>
                  <a:pt x="5065704" y="1452078"/>
                  <a:pt x="5070086" y="1447693"/>
                  <a:pt x="5075485" y="1447693"/>
                </a:cubicBezTo>
                <a:close/>
                <a:moveTo>
                  <a:pt x="5316710" y="1447690"/>
                </a:moveTo>
                <a:cubicBezTo>
                  <a:pt x="5322044" y="1447690"/>
                  <a:pt x="5326429" y="1452138"/>
                  <a:pt x="5326429" y="1457476"/>
                </a:cubicBezTo>
                <a:cubicBezTo>
                  <a:pt x="5326429" y="1462815"/>
                  <a:pt x="5322105" y="1467200"/>
                  <a:pt x="5316710" y="1467200"/>
                </a:cubicBezTo>
                <a:cubicBezTo>
                  <a:pt x="5311314" y="1467200"/>
                  <a:pt x="5306924" y="1462878"/>
                  <a:pt x="5306924" y="1457476"/>
                </a:cubicBezTo>
                <a:cubicBezTo>
                  <a:pt x="5306924" y="1452075"/>
                  <a:pt x="5311314" y="1447690"/>
                  <a:pt x="5316710" y="1447690"/>
                </a:cubicBezTo>
                <a:close/>
                <a:moveTo>
                  <a:pt x="5557991" y="1447686"/>
                </a:moveTo>
                <a:cubicBezTo>
                  <a:pt x="5563391" y="1447686"/>
                  <a:pt x="5567774" y="1452135"/>
                  <a:pt x="5567774" y="1457473"/>
                </a:cubicBezTo>
                <a:cubicBezTo>
                  <a:pt x="5567774" y="1462812"/>
                  <a:pt x="5563391" y="1467196"/>
                  <a:pt x="5557991" y="1467196"/>
                </a:cubicBezTo>
                <a:cubicBezTo>
                  <a:pt x="5552592" y="1467196"/>
                  <a:pt x="5548208" y="1462875"/>
                  <a:pt x="5548208" y="1457473"/>
                </a:cubicBezTo>
                <a:cubicBezTo>
                  <a:pt x="5548208" y="1452071"/>
                  <a:pt x="5552592" y="1447686"/>
                  <a:pt x="5557991" y="1447686"/>
                </a:cubicBezTo>
                <a:close/>
                <a:moveTo>
                  <a:pt x="5799205" y="1447683"/>
                </a:moveTo>
                <a:cubicBezTo>
                  <a:pt x="5804606" y="1447683"/>
                  <a:pt x="5808989" y="1452132"/>
                  <a:pt x="5808989" y="1457470"/>
                </a:cubicBezTo>
                <a:cubicBezTo>
                  <a:pt x="5808989" y="1462808"/>
                  <a:pt x="5804542" y="1467193"/>
                  <a:pt x="5799205" y="1467193"/>
                </a:cubicBezTo>
                <a:cubicBezTo>
                  <a:pt x="5793870" y="1467193"/>
                  <a:pt x="5789486" y="1462872"/>
                  <a:pt x="5789486" y="1457470"/>
                </a:cubicBezTo>
                <a:cubicBezTo>
                  <a:pt x="5789486" y="1452068"/>
                  <a:pt x="5793806" y="1447683"/>
                  <a:pt x="5799205" y="1447683"/>
                </a:cubicBezTo>
                <a:close/>
                <a:moveTo>
                  <a:pt x="6040432" y="1447680"/>
                </a:moveTo>
                <a:cubicBezTo>
                  <a:pt x="6045832" y="1447680"/>
                  <a:pt x="6050216" y="1452129"/>
                  <a:pt x="6050216" y="1457466"/>
                </a:cubicBezTo>
                <a:cubicBezTo>
                  <a:pt x="6050216" y="1462805"/>
                  <a:pt x="6045769" y="1467190"/>
                  <a:pt x="6040432" y="1467190"/>
                </a:cubicBezTo>
                <a:cubicBezTo>
                  <a:pt x="6035095" y="1467190"/>
                  <a:pt x="6030712" y="1462868"/>
                  <a:pt x="6030712" y="1457466"/>
                </a:cubicBezTo>
                <a:cubicBezTo>
                  <a:pt x="6030712" y="1452065"/>
                  <a:pt x="6035032" y="1447680"/>
                  <a:pt x="6040432" y="1447680"/>
                </a:cubicBezTo>
                <a:close/>
                <a:moveTo>
                  <a:pt x="6281661" y="1447677"/>
                </a:moveTo>
                <a:cubicBezTo>
                  <a:pt x="6286997" y="1447677"/>
                  <a:pt x="6291381" y="1452126"/>
                  <a:pt x="6291381" y="1457463"/>
                </a:cubicBezTo>
                <a:cubicBezTo>
                  <a:pt x="6291381" y="1462802"/>
                  <a:pt x="6287061" y="1467187"/>
                  <a:pt x="6281661" y="1467187"/>
                </a:cubicBezTo>
                <a:cubicBezTo>
                  <a:pt x="6276261" y="1467187"/>
                  <a:pt x="6271877" y="1462865"/>
                  <a:pt x="6271877" y="1457463"/>
                </a:cubicBezTo>
                <a:cubicBezTo>
                  <a:pt x="6271877" y="1452062"/>
                  <a:pt x="6276261" y="1447677"/>
                  <a:pt x="6281661" y="1447677"/>
                </a:cubicBezTo>
                <a:close/>
                <a:moveTo>
                  <a:pt x="6522889" y="1447674"/>
                </a:moveTo>
                <a:cubicBezTo>
                  <a:pt x="6528225" y="1447674"/>
                  <a:pt x="6532610" y="1452123"/>
                  <a:pt x="6532610" y="1457460"/>
                </a:cubicBezTo>
                <a:cubicBezTo>
                  <a:pt x="6532610" y="1462799"/>
                  <a:pt x="6528289" y="1467184"/>
                  <a:pt x="6522889" y="1467184"/>
                </a:cubicBezTo>
                <a:cubicBezTo>
                  <a:pt x="6517489" y="1467184"/>
                  <a:pt x="6513105" y="1462862"/>
                  <a:pt x="6513105" y="1457460"/>
                </a:cubicBezTo>
                <a:cubicBezTo>
                  <a:pt x="6513105" y="1452058"/>
                  <a:pt x="6517489" y="1447674"/>
                  <a:pt x="6522889" y="1447674"/>
                </a:cubicBezTo>
                <a:close/>
                <a:moveTo>
                  <a:pt x="6764118" y="1447670"/>
                </a:moveTo>
                <a:cubicBezTo>
                  <a:pt x="6769518" y="1447670"/>
                  <a:pt x="6773902" y="1452119"/>
                  <a:pt x="6773902" y="1457457"/>
                </a:cubicBezTo>
                <a:cubicBezTo>
                  <a:pt x="6773902" y="1462796"/>
                  <a:pt x="6769518" y="1467181"/>
                  <a:pt x="6764118" y="1467181"/>
                </a:cubicBezTo>
                <a:cubicBezTo>
                  <a:pt x="6758718" y="1467181"/>
                  <a:pt x="6754335" y="1462859"/>
                  <a:pt x="6754335" y="1457457"/>
                </a:cubicBezTo>
                <a:cubicBezTo>
                  <a:pt x="6754335" y="1452055"/>
                  <a:pt x="6758718" y="1447670"/>
                  <a:pt x="6764118" y="1447670"/>
                </a:cubicBezTo>
                <a:close/>
                <a:moveTo>
                  <a:pt x="7005346" y="1447667"/>
                </a:moveTo>
                <a:cubicBezTo>
                  <a:pt x="7010746" y="1447667"/>
                  <a:pt x="7015130" y="1452116"/>
                  <a:pt x="7015130" y="1457454"/>
                </a:cubicBezTo>
                <a:cubicBezTo>
                  <a:pt x="7015130" y="1462793"/>
                  <a:pt x="7010683" y="1467177"/>
                  <a:pt x="7005346" y="1467177"/>
                </a:cubicBezTo>
                <a:cubicBezTo>
                  <a:pt x="7000009" y="1467177"/>
                  <a:pt x="6995626" y="1462856"/>
                  <a:pt x="6995626" y="1457454"/>
                </a:cubicBezTo>
                <a:cubicBezTo>
                  <a:pt x="6995626" y="1452052"/>
                  <a:pt x="6999946" y="1447667"/>
                  <a:pt x="7005346" y="1447667"/>
                </a:cubicBezTo>
                <a:close/>
                <a:moveTo>
                  <a:pt x="7246575" y="1447664"/>
                </a:moveTo>
                <a:cubicBezTo>
                  <a:pt x="7251975" y="1447664"/>
                  <a:pt x="7256359" y="1452113"/>
                  <a:pt x="7256359" y="1457451"/>
                </a:cubicBezTo>
                <a:cubicBezTo>
                  <a:pt x="7256359" y="1462789"/>
                  <a:pt x="7251912" y="1467174"/>
                  <a:pt x="7246575" y="1467174"/>
                </a:cubicBezTo>
                <a:cubicBezTo>
                  <a:pt x="7241238" y="1467174"/>
                  <a:pt x="7236855" y="1462852"/>
                  <a:pt x="7236855" y="1457451"/>
                </a:cubicBezTo>
                <a:cubicBezTo>
                  <a:pt x="7236855" y="1452049"/>
                  <a:pt x="7241175" y="1447664"/>
                  <a:pt x="7246575" y="1447664"/>
                </a:cubicBezTo>
                <a:close/>
                <a:moveTo>
                  <a:pt x="7487803" y="1447661"/>
                </a:moveTo>
                <a:cubicBezTo>
                  <a:pt x="7493139" y="1447661"/>
                  <a:pt x="7497524" y="1452110"/>
                  <a:pt x="7497524" y="1457447"/>
                </a:cubicBezTo>
                <a:cubicBezTo>
                  <a:pt x="7497524" y="1462786"/>
                  <a:pt x="7493203" y="1467171"/>
                  <a:pt x="7487803" y="1467171"/>
                </a:cubicBezTo>
                <a:cubicBezTo>
                  <a:pt x="7482403" y="1467171"/>
                  <a:pt x="7478019" y="1462849"/>
                  <a:pt x="7478019" y="1457447"/>
                </a:cubicBezTo>
                <a:cubicBezTo>
                  <a:pt x="7478019" y="1452046"/>
                  <a:pt x="7482403" y="1447661"/>
                  <a:pt x="7487803" y="1447661"/>
                </a:cubicBezTo>
                <a:close/>
                <a:moveTo>
                  <a:pt x="7729032" y="1447657"/>
                </a:moveTo>
                <a:cubicBezTo>
                  <a:pt x="7734369" y="1447657"/>
                  <a:pt x="7738753" y="1452106"/>
                  <a:pt x="7738753" y="1457444"/>
                </a:cubicBezTo>
                <a:cubicBezTo>
                  <a:pt x="7738753" y="1462783"/>
                  <a:pt x="7734432" y="1467168"/>
                  <a:pt x="7729032" y="1467168"/>
                </a:cubicBezTo>
                <a:cubicBezTo>
                  <a:pt x="7723632" y="1467168"/>
                  <a:pt x="7719249" y="1462846"/>
                  <a:pt x="7719249" y="1457444"/>
                </a:cubicBezTo>
                <a:cubicBezTo>
                  <a:pt x="7719249" y="1452042"/>
                  <a:pt x="7723632" y="1447657"/>
                  <a:pt x="7729032" y="1447657"/>
                </a:cubicBezTo>
                <a:close/>
                <a:moveTo>
                  <a:pt x="7970260" y="1447654"/>
                </a:moveTo>
                <a:cubicBezTo>
                  <a:pt x="7975661" y="1447654"/>
                  <a:pt x="7980044" y="1452103"/>
                  <a:pt x="7980044" y="1457441"/>
                </a:cubicBezTo>
                <a:cubicBezTo>
                  <a:pt x="7980044" y="1462780"/>
                  <a:pt x="7975661" y="1467165"/>
                  <a:pt x="7970260" y="1467165"/>
                </a:cubicBezTo>
                <a:cubicBezTo>
                  <a:pt x="7964860" y="1467165"/>
                  <a:pt x="7960477" y="1462843"/>
                  <a:pt x="7960477" y="1457441"/>
                </a:cubicBezTo>
                <a:cubicBezTo>
                  <a:pt x="7960477" y="1452039"/>
                  <a:pt x="7964860" y="1447654"/>
                  <a:pt x="7970260" y="1447654"/>
                </a:cubicBezTo>
                <a:close/>
                <a:moveTo>
                  <a:pt x="8211553" y="1447651"/>
                </a:moveTo>
                <a:cubicBezTo>
                  <a:pt x="8216889" y="1447651"/>
                  <a:pt x="8221273" y="1452100"/>
                  <a:pt x="8221273" y="1457438"/>
                </a:cubicBezTo>
                <a:cubicBezTo>
                  <a:pt x="8221273" y="1462777"/>
                  <a:pt x="8216953" y="1467162"/>
                  <a:pt x="8211553" y="1467162"/>
                </a:cubicBezTo>
                <a:cubicBezTo>
                  <a:pt x="8206152" y="1467162"/>
                  <a:pt x="8201769" y="1462840"/>
                  <a:pt x="8201769" y="1457438"/>
                </a:cubicBezTo>
                <a:cubicBezTo>
                  <a:pt x="8201769" y="1452036"/>
                  <a:pt x="8206152" y="1447651"/>
                  <a:pt x="8211553" y="1447651"/>
                </a:cubicBezTo>
                <a:close/>
                <a:moveTo>
                  <a:pt x="8452781" y="1447648"/>
                </a:moveTo>
                <a:cubicBezTo>
                  <a:pt x="8458181" y="1447648"/>
                  <a:pt x="8462566" y="1452097"/>
                  <a:pt x="8462566" y="1457435"/>
                </a:cubicBezTo>
                <a:cubicBezTo>
                  <a:pt x="8462566" y="1462774"/>
                  <a:pt x="8458118" y="1467158"/>
                  <a:pt x="8452781" y="1467158"/>
                </a:cubicBezTo>
                <a:cubicBezTo>
                  <a:pt x="8447445" y="1467158"/>
                  <a:pt x="8443061" y="1462837"/>
                  <a:pt x="8443061" y="1457435"/>
                </a:cubicBezTo>
                <a:cubicBezTo>
                  <a:pt x="8443061" y="1452033"/>
                  <a:pt x="8447381" y="1447648"/>
                  <a:pt x="8452781" y="1447648"/>
                </a:cubicBezTo>
                <a:close/>
                <a:moveTo>
                  <a:pt x="8694009" y="1447644"/>
                </a:moveTo>
                <a:cubicBezTo>
                  <a:pt x="8699346" y="1447644"/>
                  <a:pt x="8703730" y="1452094"/>
                  <a:pt x="8703730" y="1457431"/>
                </a:cubicBezTo>
                <a:cubicBezTo>
                  <a:pt x="8703730" y="1462770"/>
                  <a:pt x="8699346" y="1467155"/>
                  <a:pt x="8694009" y="1467155"/>
                </a:cubicBezTo>
                <a:cubicBezTo>
                  <a:pt x="8688673" y="1467155"/>
                  <a:pt x="8684289" y="1462833"/>
                  <a:pt x="8684289" y="1457431"/>
                </a:cubicBezTo>
                <a:cubicBezTo>
                  <a:pt x="8684289" y="1452029"/>
                  <a:pt x="8688609" y="1447644"/>
                  <a:pt x="8694009" y="1447644"/>
                </a:cubicBezTo>
                <a:close/>
                <a:moveTo>
                  <a:pt x="8935237" y="1447641"/>
                </a:moveTo>
                <a:cubicBezTo>
                  <a:pt x="8940574" y="1447641"/>
                  <a:pt x="8944958" y="1452090"/>
                  <a:pt x="8944958" y="1457428"/>
                </a:cubicBezTo>
                <a:cubicBezTo>
                  <a:pt x="8944958" y="1462767"/>
                  <a:pt x="8940638" y="1467152"/>
                  <a:pt x="8935237" y="1467152"/>
                </a:cubicBezTo>
                <a:cubicBezTo>
                  <a:pt x="8929837" y="1467152"/>
                  <a:pt x="8925454" y="1462830"/>
                  <a:pt x="8925454" y="1457428"/>
                </a:cubicBezTo>
                <a:cubicBezTo>
                  <a:pt x="8925454" y="1452026"/>
                  <a:pt x="8929837" y="1447641"/>
                  <a:pt x="8935237" y="1447641"/>
                </a:cubicBezTo>
                <a:close/>
                <a:moveTo>
                  <a:pt x="9176467" y="1447638"/>
                </a:moveTo>
                <a:cubicBezTo>
                  <a:pt x="9181803" y="1447638"/>
                  <a:pt x="9186187" y="1452087"/>
                  <a:pt x="9186187" y="1457425"/>
                </a:cubicBezTo>
                <a:cubicBezTo>
                  <a:pt x="9186187" y="1462764"/>
                  <a:pt x="9181867" y="1467149"/>
                  <a:pt x="9176467" y="1467149"/>
                </a:cubicBezTo>
                <a:cubicBezTo>
                  <a:pt x="9171066" y="1467149"/>
                  <a:pt x="9166683" y="1462827"/>
                  <a:pt x="9166683" y="1457425"/>
                </a:cubicBezTo>
                <a:cubicBezTo>
                  <a:pt x="9166683" y="1452023"/>
                  <a:pt x="9171066" y="1447638"/>
                  <a:pt x="9176467" y="1447638"/>
                </a:cubicBezTo>
                <a:close/>
                <a:moveTo>
                  <a:pt x="9417695" y="1447635"/>
                </a:moveTo>
                <a:cubicBezTo>
                  <a:pt x="9423031" y="1447635"/>
                  <a:pt x="9427416" y="1452084"/>
                  <a:pt x="9427416" y="1457422"/>
                </a:cubicBezTo>
                <a:cubicBezTo>
                  <a:pt x="9427416" y="1462761"/>
                  <a:pt x="9423095" y="1467146"/>
                  <a:pt x="9417695" y="1467146"/>
                </a:cubicBezTo>
                <a:cubicBezTo>
                  <a:pt x="9412295" y="1467146"/>
                  <a:pt x="9407911" y="1462824"/>
                  <a:pt x="9407911" y="1457422"/>
                </a:cubicBezTo>
                <a:cubicBezTo>
                  <a:pt x="9407911" y="1452020"/>
                  <a:pt x="9412295" y="1447635"/>
                  <a:pt x="9417695" y="1447635"/>
                </a:cubicBezTo>
                <a:close/>
                <a:moveTo>
                  <a:pt x="9649203" y="1206548"/>
                </a:moveTo>
                <a:cubicBezTo>
                  <a:pt x="9654540" y="1206548"/>
                  <a:pt x="9658923" y="1210998"/>
                  <a:pt x="9658923" y="1216336"/>
                </a:cubicBezTo>
                <a:cubicBezTo>
                  <a:pt x="9658923" y="1221674"/>
                  <a:pt x="9654540" y="1226063"/>
                  <a:pt x="9649203" y="1226063"/>
                </a:cubicBezTo>
                <a:cubicBezTo>
                  <a:pt x="9643866" y="1226063"/>
                  <a:pt x="9639483" y="1221738"/>
                  <a:pt x="9639483" y="1216336"/>
                </a:cubicBezTo>
                <a:cubicBezTo>
                  <a:pt x="9639483" y="1210933"/>
                  <a:pt x="9643803" y="1206548"/>
                  <a:pt x="9649203" y="1206548"/>
                </a:cubicBezTo>
                <a:close/>
                <a:moveTo>
                  <a:pt x="9890432" y="1206544"/>
                </a:moveTo>
                <a:cubicBezTo>
                  <a:pt x="9895768" y="1206544"/>
                  <a:pt x="9900152" y="1210994"/>
                  <a:pt x="9900152" y="1216332"/>
                </a:cubicBezTo>
                <a:cubicBezTo>
                  <a:pt x="9900152" y="1221672"/>
                  <a:pt x="9895832" y="1226059"/>
                  <a:pt x="9890432" y="1226059"/>
                </a:cubicBezTo>
                <a:cubicBezTo>
                  <a:pt x="9885031" y="1226059"/>
                  <a:pt x="9880648" y="1221734"/>
                  <a:pt x="9880648" y="1216332"/>
                </a:cubicBezTo>
                <a:cubicBezTo>
                  <a:pt x="9880648" y="1210930"/>
                  <a:pt x="9885031" y="1206544"/>
                  <a:pt x="9890432" y="1206544"/>
                </a:cubicBezTo>
                <a:close/>
                <a:moveTo>
                  <a:pt x="10131660" y="1206541"/>
                </a:moveTo>
                <a:cubicBezTo>
                  <a:pt x="10137060" y="1206541"/>
                  <a:pt x="10141444" y="1210991"/>
                  <a:pt x="10141444" y="1216329"/>
                </a:cubicBezTo>
                <a:cubicBezTo>
                  <a:pt x="10141444" y="1221668"/>
                  <a:pt x="10136997" y="1226056"/>
                  <a:pt x="10131660" y="1226056"/>
                </a:cubicBezTo>
                <a:cubicBezTo>
                  <a:pt x="10126323" y="1226056"/>
                  <a:pt x="10121940" y="1221731"/>
                  <a:pt x="10121940" y="1216329"/>
                </a:cubicBezTo>
                <a:cubicBezTo>
                  <a:pt x="10121940" y="1210927"/>
                  <a:pt x="10126260" y="1206541"/>
                  <a:pt x="10131660" y="1206541"/>
                </a:cubicBezTo>
                <a:close/>
                <a:moveTo>
                  <a:pt x="10372888" y="1206538"/>
                </a:moveTo>
                <a:cubicBezTo>
                  <a:pt x="10378288" y="1206538"/>
                  <a:pt x="10382673" y="1210988"/>
                  <a:pt x="10382673" y="1216325"/>
                </a:cubicBezTo>
                <a:cubicBezTo>
                  <a:pt x="10382673" y="1221665"/>
                  <a:pt x="10378225" y="1226052"/>
                  <a:pt x="10372888" y="1226052"/>
                </a:cubicBezTo>
                <a:cubicBezTo>
                  <a:pt x="10367552" y="1226052"/>
                  <a:pt x="10363168" y="1221728"/>
                  <a:pt x="10363168" y="1216325"/>
                </a:cubicBezTo>
                <a:cubicBezTo>
                  <a:pt x="10363168" y="1210924"/>
                  <a:pt x="10367488" y="1206538"/>
                  <a:pt x="10372888" y="1206538"/>
                </a:cubicBezTo>
                <a:close/>
                <a:moveTo>
                  <a:pt x="10614116" y="1206535"/>
                </a:moveTo>
                <a:cubicBezTo>
                  <a:pt x="10619516" y="1206535"/>
                  <a:pt x="10623901" y="1210984"/>
                  <a:pt x="10623901" y="1216322"/>
                </a:cubicBezTo>
                <a:cubicBezTo>
                  <a:pt x="10623901" y="1221661"/>
                  <a:pt x="10619454" y="1226049"/>
                  <a:pt x="10614116" y="1226049"/>
                </a:cubicBezTo>
                <a:cubicBezTo>
                  <a:pt x="10608780" y="1226049"/>
                  <a:pt x="10604396" y="1221724"/>
                  <a:pt x="10604396" y="1216322"/>
                </a:cubicBezTo>
                <a:cubicBezTo>
                  <a:pt x="10604396" y="1210920"/>
                  <a:pt x="10608716" y="1206535"/>
                  <a:pt x="10614116" y="1206535"/>
                </a:cubicBezTo>
                <a:close/>
                <a:moveTo>
                  <a:pt x="10855345" y="1206531"/>
                </a:moveTo>
                <a:cubicBezTo>
                  <a:pt x="10860682" y="1206531"/>
                  <a:pt x="10865065" y="1210981"/>
                  <a:pt x="10865065" y="1216319"/>
                </a:cubicBezTo>
                <a:cubicBezTo>
                  <a:pt x="10865065" y="1221658"/>
                  <a:pt x="10860682" y="1226045"/>
                  <a:pt x="10855345" y="1226045"/>
                </a:cubicBezTo>
                <a:cubicBezTo>
                  <a:pt x="10850008" y="1226045"/>
                  <a:pt x="10845625" y="1221721"/>
                  <a:pt x="10845625" y="1216319"/>
                </a:cubicBezTo>
                <a:cubicBezTo>
                  <a:pt x="10845625" y="1210917"/>
                  <a:pt x="10849945" y="1206531"/>
                  <a:pt x="10855345" y="1206531"/>
                </a:cubicBezTo>
                <a:close/>
                <a:moveTo>
                  <a:pt x="11096574" y="1206528"/>
                </a:moveTo>
                <a:cubicBezTo>
                  <a:pt x="11101910" y="1206528"/>
                  <a:pt x="11106294" y="1210977"/>
                  <a:pt x="11106294" y="1216315"/>
                </a:cubicBezTo>
                <a:cubicBezTo>
                  <a:pt x="11106294" y="1221655"/>
                  <a:pt x="11101974" y="1226042"/>
                  <a:pt x="11096574" y="1226042"/>
                </a:cubicBezTo>
                <a:cubicBezTo>
                  <a:pt x="11091174" y="1226042"/>
                  <a:pt x="11086790" y="1221717"/>
                  <a:pt x="11086790" y="1216315"/>
                </a:cubicBezTo>
                <a:cubicBezTo>
                  <a:pt x="11086790" y="1210914"/>
                  <a:pt x="11091174" y="1206528"/>
                  <a:pt x="11096574" y="1206528"/>
                </a:cubicBezTo>
                <a:close/>
                <a:moveTo>
                  <a:pt x="11337802" y="1206524"/>
                </a:moveTo>
                <a:cubicBezTo>
                  <a:pt x="11343202" y="1206524"/>
                  <a:pt x="11347587" y="1210974"/>
                  <a:pt x="11347587" y="1216312"/>
                </a:cubicBezTo>
                <a:cubicBezTo>
                  <a:pt x="11347587" y="1221651"/>
                  <a:pt x="11343139" y="1226038"/>
                  <a:pt x="11337802" y="1226038"/>
                </a:cubicBezTo>
                <a:cubicBezTo>
                  <a:pt x="11332466" y="1226038"/>
                  <a:pt x="11328082" y="1221714"/>
                  <a:pt x="11328082" y="1216312"/>
                </a:cubicBezTo>
                <a:cubicBezTo>
                  <a:pt x="11328082" y="1210910"/>
                  <a:pt x="11332402" y="1206524"/>
                  <a:pt x="11337802" y="1206524"/>
                </a:cubicBezTo>
                <a:close/>
                <a:moveTo>
                  <a:pt x="11579030" y="1206521"/>
                </a:moveTo>
                <a:cubicBezTo>
                  <a:pt x="11584430" y="1206521"/>
                  <a:pt x="11588815" y="1210971"/>
                  <a:pt x="11588815" y="1216309"/>
                </a:cubicBezTo>
                <a:cubicBezTo>
                  <a:pt x="11588815" y="1221648"/>
                  <a:pt x="11584367" y="1226035"/>
                  <a:pt x="11579030" y="1226035"/>
                </a:cubicBezTo>
                <a:cubicBezTo>
                  <a:pt x="11573694" y="1226035"/>
                  <a:pt x="11569310" y="1221711"/>
                  <a:pt x="11569310" y="1216309"/>
                </a:cubicBezTo>
                <a:cubicBezTo>
                  <a:pt x="11569310" y="1210907"/>
                  <a:pt x="11573630" y="1206521"/>
                  <a:pt x="11579030" y="1206521"/>
                </a:cubicBezTo>
                <a:close/>
                <a:moveTo>
                  <a:pt x="11820259" y="1206518"/>
                </a:moveTo>
                <a:cubicBezTo>
                  <a:pt x="11825659" y="1206518"/>
                  <a:pt x="11830043" y="1210967"/>
                  <a:pt x="11830043" y="1216305"/>
                </a:cubicBezTo>
                <a:cubicBezTo>
                  <a:pt x="11830043" y="1221644"/>
                  <a:pt x="11825596" y="1226032"/>
                  <a:pt x="11820259" y="1226032"/>
                </a:cubicBezTo>
                <a:cubicBezTo>
                  <a:pt x="11814922" y="1226032"/>
                  <a:pt x="11810539" y="1221707"/>
                  <a:pt x="11810539" y="1216305"/>
                </a:cubicBezTo>
                <a:cubicBezTo>
                  <a:pt x="11810539" y="1210903"/>
                  <a:pt x="11814859" y="1206518"/>
                  <a:pt x="11820259" y="1206518"/>
                </a:cubicBezTo>
                <a:close/>
                <a:moveTo>
                  <a:pt x="9720" y="1206514"/>
                </a:moveTo>
                <a:cubicBezTo>
                  <a:pt x="15120" y="1206514"/>
                  <a:pt x="19504" y="1210964"/>
                  <a:pt x="19504" y="1216302"/>
                </a:cubicBezTo>
                <a:cubicBezTo>
                  <a:pt x="19504" y="1221641"/>
                  <a:pt x="15057" y="1226028"/>
                  <a:pt x="9720" y="1226028"/>
                </a:cubicBezTo>
                <a:cubicBezTo>
                  <a:pt x="4385" y="1226028"/>
                  <a:pt x="1" y="1221704"/>
                  <a:pt x="1" y="1216302"/>
                </a:cubicBezTo>
                <a:cubicBezTo>
                  <a:pt x="1" y="1210900"/>
                  <a:pt x="4321" y="1206514"/>
                  <a:pt x="9720" y="1206514"/>
                </a:cubicBezTo>
                <a:close/>
                <a:moveTo>
                  <a:pt x="251004" y="1206511"/>
                </a:moveTo>
                <a:cubicBezTo>
                  <a:pt x="256404" y="1206511"/>
                  <a:pt x="260788" y="1210961"/>
                  <a:pt x="260788" y="1216299"/>
                </a:cubicBezTo>
                <a:cubicBezTo>
                  <a:pt x="260788" y="1221638"/>
                  <a:pt x="256341" y="1226025"/>
                  <a:pt x="251004" y="1226025"/>
                </a:cubicBezTo>
                <a:cubicBezTo>
                  <a:pt x="245668" y="1226025"/>
                  <a:pt x="241284" y="1221700"/>
                  <a:pt x="241284" y="1216299"/>
                </a:cubicBezTo>
                <a:cubicBezTo>
                  <a:pt x="241284" y="1210897"/>
                  <a:pt x="245604" y="1206511"/>
                  <a:pt x="251004" y="1206511"/>
                </a:cubicBezTo>
                <a:close/>
                <a:moveTo>
                  <a:pt x="492223" y="1206507"/>
                </a:moveTo>
                <a:cubicBezTo>
                  <a:pt x="497559" y="1206507"/>
                  <a:pt x="501943" y="1210957"/>
                  <a:pt x="501943" y="1216295"/>
                </a:cubicBezTo>
                <a:cubicBezTo>
                  <a:pt x="501943" y="1221635"/>
                  <a:pt x="497623" y="1226021"/>
                  <a:pt x="492223" y="1226021"/>
                </a:cubicBezTo>
                <a:cubicBezTo>
                  <a:pt x="486823" y="1226021"/>
                  <a:pt x="482439" y="1221697"/>
                  <a:pt x="482439" y="1216295"/>
                </a:cubicBezTo>
                <a:cubicBezTo>
                  <a:pt x="482439" y="1210893"/>
                  <a:pt x="486823" y="1206507"/>
                  <a:pt x="492223" y="1206507"/>
                </a:cubicBezTo>
                <a:close/>
                <a:moveTo>
                  <a:pt x="733444" y="1206504"/>
                </a:moveTo>
                <a:cubicBezTo>
                  <a:pt x="738780" y="1206504"/>
                  <a:pt x="743164" y="1210954"/>
                  <a:pt x="743164" y="1216292"/>
                </a:cubicBezTo>
                <a:cubicBezTo>
                  <a:pt x="743164" y="1221631"/>
                  <a:pt x="738844" y="1226018"/>
                  <a:pt x="733444" y="1226018"/>
                </a:cubicBezTo>
                <a:cubicBezTo>
                  <a:pt x="728044" y="1226018"/>
                  <a:pt x="723660" y="1221694"/>
                  <a:pt x="723660" y="1216292"/>
                </a:cubicBezTo>
                <a:cubicBezTo>
                  <a:pt x="723660" y="1210890"/>
                  <a:pt x="728044" y="1206504"/>
                  <a:pt x="733444" y="1206504"/>
                </a:cubicBezTo>
                <a:close/>
                <a:moveTo>
                  <a:pt x="974664" y="1206501"/>
                </a:moveTo>
                <a:cubicBezTo>
                  <a:pt x="980064" y="1206501"/>
                  <a:pt x="984448" y="1210951"/>
                  <a:pt x="984448" y="1216288"/>
                </a:cubicBezTo>
                <a:cubicBezTo>
                  <a:pt x="984448" y="1221628"/>
                  <a:pt x="980001" y="1226014"/>
                  <a:pt x="974664" y="1226014"/>
                </a:cubicBezTo>
                <a:cubicBezTo>
                  <a:pt x="969328" y="1226014"/>
                  <a:pt x="964944" y="1221690"/>
                  <a:pt x="964944" y="1216288"/>
                </a:cubicBezTo>
                <a:cubicBezTo>
                  <a:pt x="964944" y="1210887"/>
                  <a:pt x="969264" y="1206501"/>
                  <a:pt x="974664" y="1206501"/>
                </a:cubicBezTo>
                <a:close/>
                <a:moveTo>
                  <a:pt x="1215884" y="1206497"/>
                </a:moveTo>
                <a:cubicBezTo>
                  <a:pt x="1221284" y="1206497"/>
                  <a:pt x="1225668" y="1210947"/>
                  <a:pt x="1225668" y="1216285"/>
                </a:cubicBezTo>
                <a:cubicBezTo>
                  <a:pt x="1225668" y="1221624"/>
                  <a:pt x="1221221" y="1226011"/>
                  <a:pt x="1215884" y="1226011"/>
                </a:cubicBezTo>
                <a:cubicBezTo>
                  <a:pt x="1210548" y="1226011"/>
                  <a:pt x="1206165" y="1221687"/>
                  <a:pt x="1206165" y="1216285"/>
                </a:cubicBezTo>
                <a:cubicBezTo>
                  <a:pt x="1206165" y="1210883"/>
                  <a:pt x="1210484" y="1206497"/>
                  <a:pt x="1215884" y="1206497"/>
                </a:cubicBezTo>
                <a:close/>
                <a:moveTo>
                  <a:pt x="1457106" y="1206494"/>
                </a:moveTo>
                <a:cubicBezTo>
                  <a:pt x="1462442" y="1206494"/>
                  <a:pt x="1466825" y="1210944"/>
                  <a:pt x="1466825" y="1216282"/>
                </a:cubicBezTo>
                <a:cubicBezTo>
                  <a:pt x="1466825" y="1221621"/>
                  <a:pt x="1462506" y="1226007"/>
                  <a:pt x="1457106" y="1226007"/>
                </a:cubicBezTo>
                <a:cubicBezTo>
                  <a:pt x="1451706" y="1226007"/>
                  <a:pt x="1447322" y="1221684"/>
                  <a:pt x="1447322" y="1216282"/>
                </a:cubicBezTo>
                <a:cubicBezTo>
                  <a:pt x="1447322" y="1210880"/>
                  <a:pt x="1451706" y="1206494"/>
                  <a:pt x="1457106" y="1206494"/>
                </a:cubicBezTo>
                <a:close/>
                <a:moveTo>
                  <a:pt x="1698330" y="1206491"/>
                </a:moveTo>
                <a:cubicBezTo>
                  <a:pt x="1703732" y="1206491"/>
                  <a:pt x="1708116" y="1210940"/>
                  <a:pt x="1708116" y="1216278"/>
                </a:cubicBezTo>
                <a:cubicBezTo>
                  <a:pt x="1708116" y="1221618"/>
                  <a:pt x="1703732" y="1226004"/>
                  <a:pt x="1698330" y="1226004"/>
                </a:cubicBezTo>
                <a:cubicBezTo>
                  <a:pt x="1692929" y="1226004"/>
                  <a:pt x="1688546" y="1221680"/>
                  <a:pt x="1688546" y="1216278"/>
                </a:cubicBezTo>
                <a:cubicBezTo>
                  <a:pt x="1688546" y="1210876"/>
                  <a:pt x="1692929" y="1206491"/>
                  <a:pt x="1698330" y="1206491"/>
                </a:cubicBezTo>
                <a:close/>
                <a:moveTo>
                  <a:pt x="1939580" y="1206487"/>
                </a:moveTo>
                <a:cubicBezTo>
                  <a:pt x="1944978" y="1206487"/>
                  <a:pt x="1949363" y="1210937"/>
                  <a:pt x="1949363" y="1216275"/>
                </a:cubicBezTo>
                <a:cubicBezTo>
                  <a:pt x="1949363" y="1221614"/>
                  <a:pt x="1944916" y="1226001"/>
                  <a:pt x="1939580" y="1226001"/>
                </a:cubicBezTo>
                <a:cubicBezTo>
                  <a:pt x="1934245" y="1226001"/>
                  <a:pt x="1929859" y="1221677"/>
                  <a:pt x="1929859" y="1216275"/>
                </a:cubicBezTo>
                <a:cubicBezTo>
                  <a:pt x="1929859" y="1210873"/>
                  <a:pt x="1934181" y="1206487"/>
                  <a:pt x="1939580" y="1206487"/>
                </a:cubicBezTo>
                <a:close/>
                <a:moveTo>
                  <a:pt x="2180788" y="1206484"/>
                </a:moveTo>
                <a:cubicBezTo>
                  <a:pt x="2186189" y="1206484"/>
                  <a:pt x="2190577" y="1210934"/>
                  <a:pt x="2190577" y="1216272"/>
                </a:cubicBezTo>
                <a:cubicBezTo>
                  <a:pt x="2190577" y="1221611"/>
                  <a:pt x="2186136" y="1225997"/>
                  <a:pt x="2180788" y="1225997"/>
                </a:cubicBezTo>
                <a:cubicBezTo>
                  <a:pt x="2175475" y="1225997"/>
                  <a:pt x="2171083" y="1221674"/>
                  <a:pt x="2171083" y="1216272"/>
                </a:cubicBezTo>
                <a:cubicBezTo>
                  <a:pt x="2171083" y="1210870"/>
                  <a:pt x="2175412" y="1206484"/>
                  <a:pt x="2180788" y="1206484"/>
                </a:cubicBezTo>
                <a:close/>
                <a:moveTo>
                  <a:pt x="2422035" y="1206481"/>
                </a:moveTo>
                <a:cubicBezTo>
                  <a:pt x="2427370" y="1206481"/>
                  <a:pt x="2431752" y="1210930"/>
                  <a:pt x="2431752" y="1216268"/>
                </a:cubicBezTo>
                <a:cubicBezTo>
                  <a:pt x="2431752" y="1221607"/>
                  <a:pt x="2427434" y="1225994"/>
                  <a:pt x="2422035" y="1225994"/>
                </a:cubicBezTo>
                <a:cubicBezTo>
                  <a:pt x="2416638" y="1225994"/>
                  <a:pt x="2412256" y="1221670"/>
                  <a:pt x="2412256" y="1216268"/>
                </a:cubicBezTo>
                <a:cubicBezTo>
                  <a:pt x="2412256" y="1210866"/>
                  <a:pt x="2416638" y="1206481"/>
                  <a:pt x="2422035" y="1206481"/>
                </a:cubicBezTo>
                <a:close/>
                <a:moveTo>
                  <a:pt x="2663275" y="1206477"/>
                </a:moveTo>
                <a:cubicBezTo>
                  <a:pt x="2668609" y="1206477"/>
                  <a:pt x="2672996" y="1210927"/>
                  <a:pt x="2672996" y="1216265"/>
                </a:cubicBezTo>
                <a:cubicBezTo>
                  <a:pt x="2672996" y="1221604"/>
                  <a:pt x="2668674" y="1225990"/>
                  <a:pt x="2663275" y="1225990"/>
                </a:cubicBezTo>
                <a:cubicBezTo>
                  <a:pt x="2657874" y="1225990"/>
                  <a:pt x="2653490" y="1221667"/>
                  <a:pt x="2653490" y="1216265"/>
                </a:cubicBezTo>
                <a:cubicBezTo>
                  <a:pt x="2653490" y="1210863"/>
                  <a:pt x="2657874" y="1206477"/>
                  <a:pt x="2663275" y="1206477"/>
                </a:cubicBezTo>
                <a:close/>
                <a:moveTo>
                  <a:pt x="2904570" y="1206474"/>
                </a:moveTo>
                <a:cubicBezTo>
                  <a:pt x="2909970" y="1206474"/>
                  <a:pt x="2914353" y="1210924"/>
                  <a:pt x="2914353" y="1216261"/>
                </a:cubicBezTo>
                <a:cubicBezTo>
                  <a:pt x="2914353" y="1221601"/>
                  <a:pt x="2909970" y="1225987"/>
                  <a:pt x="2904570" y="1225987"/>
                </a:cubicBezTo>
                <a:cubicBezTo>
                  <a:pt x="2899172" y="1225987"/>
                  <a:pt x="2894789" y="1221663"/>
                  <a:pt x="2894789" y="1216261"/>
                </a:cubicBezTo>
                <a:cubicBezTo>
                  <a:pt x="2894789" y="1210860"/>
                  <a:pt x="2899172" y="1206474"/>
                  <a:pt x="2904570" y="1206474"/>
                </a:cubicBezTo>
                <a:close/>
                <a:moveTo>
                  <a:pt x="3145749" y="1206470"/>
                </a:moveTo>
                <a:cubicBezTo>
                  <a:pt x="3151148" y="1206470"/>
                  <a:pt x="3155531" y="1210920"/>
                  <a:pt x="3155531" y="1216258"/>
                </a:cubicBezTo>
                <a:cubicBezTo>
                  <a:pt x="3155531" y="1221597"/>
                  <a:pt x="3151085" y="1225984"/>
                  <a:pt x="3145749" y="1225984"/>
                </a:cubicBezTo>
                <a:cubicBezTo>
                  <a:pt x="3140414" y="1225984"/>
                  <a:pt x="3136031" y="1221660"/>
                  <a:pt x="3136031" y="1216258"/>
                </a:cubicBezTo>
                <a:cubicBezTo>
                  <a:pt x="3136031" y="1210856"/>
                  <a:pt x="3140350" y="1206470"/>
                  <a:pt x="3145749" y="1206470"/>
                </a:cubicBezTo>
                <a:close/>
                <a:moveTo>
                  <a:pt x="3386957" y="1206467"/>
                </a:moveTo>
                <a:cubicBezTo>
                  <a:pt x="3392358" y="1206467"/>
                  <a:pt x="3396743" y="1210917"/>
                  <a:pt x="3396743" y="1216255"/>
                </a:cubicBezTo>
                <a:cubicBezTo>
                  <a:pt x="3396743" y="1221594"/>
                  <a:pt x="3392294" y="1225980"/>
                  <a:pt x="3386957" y="1225980"/>
                </a:cubicBezTo>
                <a:cubicBezTo>
                  <a:pt x="3381620" y="1225980"/>
                  <a:pt x="3377235" y="1221657"/>
                  <a:pt x="3377235" y="1216255"/>
                </a:cubicBezTo>
                <a:cubicBezTo>
                  <a:pt x="3377235" y="1210853"/>
                  <a:pt x="3381555" y="1206467"/>
                  <a:pt x="3386957" y="1206467"/>
                </a:cubicBezTo>
                <a:close/>
                <a:moveTo>
                  <a:pt x="3628211" y="1206464"/>
                </a:moveTo>
                <a:cubicBezTo>
                  <a:pt x="3633528" y="1206464"/>
                  <a:pt x="3637936" y="1210914"/>
                  <a:pt x="3637936" y="1216251"/>
                </a:cubicBezTo>
                <a:cubicBezTo>
                  <a:pt x="3637936" y="1221591"/>
                  <a:pt x="3633592" y="1225977"/>
                  <a:pt x="3628211" y="1225977"/>
                </a:cubicBezTo>
                <a:cubicBezTo>
                  <a:pt x="3622813" y="1225977"/>
                  <a:pt x="3618429" y="1221653"/>
                  <a:pt x="3618429" y="1216251"/>
                </a:cubicBezTo>
                <a:cubicBezTo>
                  <a:pt x="3618429" y="1210850"/>
                  <a:pt x="3622813" y="1206464"/>
                  <a:pt x="3628211" y="1206464"/>
                </a:cubicBezTo>
                <a:close/>
                <a:moveTo>
                  <a:pt x="3869430" y="1206460"/>
                </a:moveTo>
                <a:cubicBezTo>
                  <a:pt x="3874761" y="1206460"/>
                  <a:pt x="3879147" y="1210910"/>
                  <a:pt x="3879147" y="1216248"/>
                </a:cubicBezTo>
                <a:cubicBezTo>
                  <a:pt x="3879147" y="1221587"/>
                  <a:pt x="3874826" y="1225973"/>
                  <a:pt x="3869430" y="1225973"/>
                </a:cubicBezTo>
                <a:cubicBezTo>
                  <a:pt x="3864029" y="1225973"/>
                  <a:pt x="3859646" y="1221650"/>
                  <a:pt x="3859646" y="1216248"/>
                </a:cubicBezTo>
                <a:cubicBezTo>
                  <a:pt x="3859646" y="1210846"/>
                  <a:pt x="3864029" y="1206460"/>
                  <a:pt x="3869430" y="1206460"/>
                </a:cubicBezTo>
                <a:close/>
                <a:moveTo>
                  <a:pt x="4110581" y="1206457"/>
                </a:moveTo>
                <a:cubicBezTo>
                  <a:pt x="4115984" y="1206457"/>
                  <a:pt x="4120362" y="1210907"/>
                  <a:pt x="4120362" y="1216245"/>
                </a:cubicBezTo>
                <a:cubicBezTo>
                  <a:pt x="4120362" y="1221584"/>
                  <a:pt x="4115984" y="1225970"/>
                  <a:pt x="4110581" y="1225970"/>
                </a:cubicBezTo>
                <a:cubicBezTo>
                  <a:pt x="4105180" y="1225970"/>
                  <a:pt x="4100797" y="1221647"/>
                  <a:pt x="4100797" y="1216245"/>
                </a:cubicBezTo>
                <a:cubicBezTo>
                  <a:pt x="4100797" y="1210843"/>
                  <a:pt x="4105180" y="1206457"/>
                  <a:pt x="4110581" y="1206457"/>
                </a:cubicBezTo>
                <a:close/>
                <a:moveTo>
                  <a:pt x="4351806" y="1206454"/>
                </a:moveTo>
                <a:cubicBezTo>
                  <a:pt x="4357195" y="1206454"/>
                  <a:pt x="4361580" y="1210903"/>
                  <a:pt x="4361580" y="1216241"/>
                </a:cubicBezTo>
                <a:cubicBezTo>
                  <a:pt x="4361580" y="1221581"/>
                  <a:pt x="4357195" y="1225966"/>
                  <a:pt x="4351806" y="1225966"/>
                </a:cubicBezTo>
                <a:cubicBezTo>
                  <a:pt x="4346397" y="1225966"/>
                  <a:pt x="4342006" y="1221643"/>
                  <a:pt x="4342006" y="1216241"/>
                </a:cubicBezTo>
                <a:cubicBezTo>
                  <a:pt x="4342006" y="1210839"/>
                  <a:pt x="4346397" y="1206454"/>
                  <a:pt x="4351806" y="1206454"/>
                </a:cubicBezTo>
                <a:close/>
                <a:moveTo>
                  <a:pt x="4593017" y="1206450"/>
                </a:moveTo>
                <a:cubicBezTo>
                  <a:pt x="4598413" y="1206450"/>
                  <a:pt x="4602795" y="1210900"/>
                  <a:pt x="4602795" y="1216238"/>
                </a:cubicBezTo>
                <a:cubicBezTo>
                  <a:pt x="4602795" y="1221577"/>
                  <a:pt x="4598350" y="1225963"/>
                  <a:pt x="4593017" y="1225963"/>
                </a:cubicBezTo>
                <a:cubicBezTo>
                  <a:pt x="4587686" y="1225963"/>
                  <a:pt x="4583304" y="1221640"/>
                  <a:pt x="4583304" y="1216238"/>
                </a:cubicBezTo>
                <a:cubicBezTo>
                  <a:pt x="4583304" y="1210836"/>
                  <a:pt x="4587622" y="1206450"/>
                  <a:pt x="4593017" y="1206450"/>
                </a:cubicBezTo>
                <a:close/>
                <a:moveTo>
                  <a:pt x="4834252" y="1206447"/>
                </a:moveTo>
                <a:cubicBezTo>
                  <a:pt x="4839658" y="1206447"/>
                  <a:pt x="4844038" y="1210897"/>
                  <a:pt x="4844038" y="1216235"/>
                </a:cubicBezTo>
                <a:cubicBezTo>
                  <a:pt x="4844038" y="1221574"/>
                  <a:pt x="4839595" y="1225959"/>
                  <a:pt x="4834252" y="1225959"/>
                </a:cubicBezTo>
                <a:cubicBezTo>
                  <a:pt x="4828915" y="1225959"/>
                  <a:pt x="4824532" y="1221637"/>
                  <a:pt x="4824532" y="1216235"/>
                </a:cubicBezTo>
                <a:cubicBezTo>
                  <a:pt x="4824532" y="1210833"/>
                  <a:pt x="4828851" y="1206447"/>
                  <a:pt x="4834252" y="1206447"/>
                </a:cubicBezTo>
                <a:close/>
                <a:moveTo>
                  <a:pt x="5075485" y="1206443"/>
                </a:moveTo>
                <a:cubicBezTo>
                  <a:pt x="5080819" y="1206443"/>
                  <a:pt x="5085201" y="1210893"/>
                  <a:pt x="5085201" y="1216231"/>
                </a:cubicBezTo>
                <a:cubicBezTo>
                  <a:pt x="5085201" y="1221570"/>
                  <a:pt x="5080883" y="1225956"/>
                  <a:pt x="5075485" y="1225956"/>
                </a:cubicBezTo>
                <a:cubicBezTo>
                  <a:pt x="5070086" y="1225956"/>
                  <a:pt x="5065704" y="1221633"/>
                  <a:pt x="5065704" y="1216231"/>
                </a:cubicBezTo>
                <a:cubicBezTo>
                  <a:pt x="5065704" y="1210829"/>
                  <a:pt x="5070086" y="1206443"/>
                  <a:pt x="5075485" y="1206443"/>
                </a:cubicBezTo>
                <a:close/>
                <a:moveTo>
                  <a:pt x="5316710" y="1206440"/>
                </a:moveTo>
                <a:cubicBezTo>
                  <a:pt x="5322044" y="1206440"/>
                  <a:pt x="5326429" y="1210890"/>
                  <a:pt x="5326429" y="1216228"/>
                </a:cubicBezTo>
                <a:cubicBezTo>
                  <a:pt x="5326429" y="1221567"/>
                  <a:pt x="5322105" y="1225953"/>
                  <a:pt x="5316710" y="1225953"/>
                </a:cubicBezTo>
                <a:cubicBezTo>
                  <a:pt x="5311314" y="1225953"/>
                  <a:pt x="5306924" y="1221630"/>
                  <a:pt x="5306924" y="1216228"/>
                </a:cubicBezTo>
                <a:cubicBezTo>
                  <a:pt x="5306924" y="1210826"/>
                  <a:pt x="5311314" y="1206440"/>
                  <a:pt x="5316710" y="1206440"/>
                </a:cubicBezTo>
                <a:close/>
                <a:moveTo>
                  <a:pt x="5557991" y="1206437"/>
                </a:moveTo>
                <a:cubicBezTo>
                  <a:pt x="5563391" y="1206437"/>
                  <a:pt x="5567774" y="1210887"/>
                  <a:pt x="5567774" y="1216224"/>
                </a:cubicBezTo>
                <a:cubicBezTo>
                  <a:pt x="5567774" y="1221564"/>
                  <a:pt x="5563391" y="1225949"/>
                  <a:pt x="5557991" y="1225949"/>
                </a:cubicBezTo>
                <a:cubicBezTo>
                  <a:pt x="5552592" y="1225949"/>
                  <a:pt x="5548208" y="1221626"/>
                  <a:pt x="5548208" y="1216224"/>
                </a:cubicBezTo>
                <a:cubicBezTo>
                  <a:pt x="5548208" y="1210822"/>
                  <a:pt x="5552592" y="1206437"/>
                  <a:pt x="5557991" y="1206437"/>
                </a:cubicBezTo>
                <a:close/>
                <a:moveTo>
                  <a:pt x="5799205" y="1206434"/>
                </a:moveTo>
                <a:cubicBezTo>
                  <a:pt x="5804606" y="1206434"/>
                  <a:pt x="5808989" y="1210883"/>
                  <a:pt x="5808989" y="1216221"/>
                </a:cubicBezTo>
                <a:cubicBezTo>
                  <a:pt x="5808989" y="1221560"/>
                  <a:pt x="5804542" y="1225946"/>
                  <a:pt x="5799205" y="1225946"/>
                </a:cubicBezTo>
                <a:cubicBezTo>
                  <a:pt x="5793870" y="1225946"/>
                  <a:pt x="5789486" y="1221623"/>
                  <a:pt x="5789486" y="1216221"/>
                </a:cubicBezTo>
                <a:cubicBezTo>
                  <a:pt x="5789486" y="1210819"/>
                  <a:pt x="5793806" y="1206434"/>
                  <a:pt x="5799205" y="1206434"/>
                </a:cubicBezTo>
                <a:close/>
                <a:moveTo>
                  <a:pt x="6040432" y="1206430"/>
                </a:moveTo>
                <a:cubicBezTo>
                  <a:pt x="6045832" y="1206430"/>
                  <a:pt x="6050216" y="1210880"/>
                  <a:pt x="6050216" y="1216218"/>
                </a:cubicBezTo>
                <a:cubicBezTo>
                  <a:pt x="6050216" y="1221557"/>
                  <a:pt x="6045769" y="1225942"/>
                  <a:pt x="6040432" y="1225942"/>
                </a:cubicBezTo>
                <a:cubicBezTo>
                  <a:pt x="6035095" y="1225942"/>
                  <a:pt x="6030712" y="1221620"/>
                  <a:pt x="6030712" y="1216218"/>
                </a:cubicBezTo>
                <a:cubicBezTo>
                  <a:pt x="6030712" y="1210816"/>
                  <a:pt x="6035032" y="1206430"/>
                  <a:pt x="6040432" y="1206430"/>
                </a:cubicBezTo>
                <a:close/>
                <a:moveTo>
                  <a:pt x="6281661" y="1206427"/>
                </a:moveTo>
                <a:cubicBezTo>
                  <a:pt x="6286997" y="1206427"/>
                  <a:pt x="6291381" y="1210876"/>
                  <a:pt x="6291381" y="1216214"/>
                </a:cubicBezTo>
                <a:cubicBezTo>
                  <a:pt x="6291381" y="1221554"/>
                  <a:pt x="6287061" y="1225939"/>
                  <a:pt x="6281661" y="1225939"/>
                </a:cubicBezTo>
                <a:cubicBezTo>
                  <a:pt x="6276261" y="1225939"/>
                  <a:pt x="6271877" y="1221616"/>
                  <a:pt x="6271877" y="1216214"/>
                </a:cubicBezTo>
                <a:cubicBezTo>
                  <a:pt x="6271877" y="1210813"/>
                  <a:pt x="6276261" y="1206427"/>
                  <a:pt x="6281661" y="1206427"/>
                </a:cubicBezTo>
                <a:close/>
                <a:moveTo>
                  <a:pt x="6522889" y="1206424"/>
                </a:moveTo>
                <a:cubicBezTo>
                  <a:pt x="6528225" y="1206424"/>
                  <a:pt x="6532610" y="1210873"/>
                  <a:pt x="6532610" y="1216211"/>
                </a:cubicBezTo>
                <a:cubicBezTo>
                  <a:pt x="6532610" y="1221550"/>
                  <a:pt x="6528289" y="1225936"/>
                  <a:pt x="6522889" y="1225936"/>
                </a:cubicBezTo>
                <a:cubicBezTo>
                  <a:pt x="6517489" y="1225936"/>
                  <a:pt x="6513105" y="1221613"/>
                  <a:pt x="6513105" y="1216211"/>
                </a:cubicBezTo>
                <a:cubicBezTo>
                  <a:pt x="6513105" y="1210809"/>
                  <a:pt x="6517489" y="1206424"/>
                  <a:pt x="6522889" y="1206424"/>
                </a:cubicBezTo>
                <a:close/>
                <a:moveTo>
                  <a:pt x="6764118" y="1206420"/>
                </a:moveTo>
                <a:cubicBezTo>
                  <a:pt x="6769518" y="1206420"/>
                  <a:pt x="6773902" y="1210870"/>
                  <a:pt x="6773902" y="1216208"/>
                </a:cubicBezTo>
                <a:cubicBezTo>
                  <a:pt x="6773902" y="1221547"/>
                  <a:pt x="6769518" y="1225932"/>
                  <a:pt x="6764118" y="1225932"/>
                </a:cubicBezTo>
                <a:cubicBezTo>
                  <a:pt x="6758718" y="1225932"/>
                  <a:pt x="6754335" y="1221610"/>
                  <a:pt x="6754335" y="1216208"/>
                </a:cubicBezTo>
                <a:cubicBezTo>
                  <a:pt x="6754335" y="1210806"/>
                  <a:pt x="6758718" y="1206420"/>
                  <a:pt x="6764118" y="1206420"/>
                </a:cubicBezTo>
                <a:close/>
                <a:moveTo>
                  <a:pt x="7005346" y="1206417"/>
                </a:moveTo>
                <a:cubicBezTo>
                  <a:pt x="7010746" y="1206417"/>
                  <a:pt x="7015130" y="1210866"/>
                  <a:pt x="7015130" y="1216204"/>
                </a:cubicBezTo>
                <a:cubicBezTo>
                  <a:pt x="7015130" y="1221543"/>
                  <a:pt x="7010683" y="1225929"/>
                  <a:pt x="7005346" y="1225929"/>
                </a:cubicBezTo>
                <a:cubicBezTo>
                  <a:pt x="7000009" y="1225929"/>
                  <a:pt x="6995626" y="1221606"/>
                  <a:pt x="6995626" y="1216204"/>
                </a:cubicBezTo>
                <a:cubicBezTo>
                  <a:pt x="6995626" y="1210802"/>
                  <a:pt x="6999946" y="1206417"/>
                  <a:pt x="7005346" y="1206417"/>
                </a:cubicBezTo>
                <a:close/>
                <a:moveTo>
                  <a:pt x="7246575" y="1206414"/>
                </a:moveTo>
                <a:cubicBezTo>
                  <a:pt x="7251975" y="1206414"/>
                  <a:pt x="7256359" y="1210863"/>
                  <a:pt x="7256359" y="1216201"/>
                </a:cubicBezTo>
                <a:cubicBezTo>
                  <a:pt x="7256359" y="1221540"/>
                  <a:pt x="7251912" y="1225925"/>
                  <a:pt x="7246575" y="1225925"/>
                </a:cubicBezTo>
                <a:cubicBezTo>
                  <a:pt x="7241238" y="1225925"/>
                  <a:pt x="7236855" y="1221603"/>
                  <a:pt x="7236855" y="1216201"/>
                </a:cubicBezTo>
                <a:cubicBezTo>
                  <a:pt x="7236855" y="1210799"/>
                  <a:pt x="7241175" y="1206414"/>
                  <a:pt x="7246575" y="1206414"/>
                </a:cubicBezTo>
                <a:close/>
                <a:moveTo>
                  <a:pt x="7487803" y="1206410"/>
                </a:moveTo>
                <a:cubicBezTo>
                  <a:pt x="7493139" y="1206410"/>
                  <a:pt x="7497524" y="1210860"/>
                  <a:pt x="7497524" y="1216198"/>
                </a:cubicBezTo>
                <a:cubicBezTo>
                  <a:pt x="7497524" y="1221537"/>
                  <a:pt x="7493203" y="1225922"/>
                  <a:pt x="7487803" y="1225922"/>
                </a:cubicBezTo>
                <a:cubicBezTo>
                  <a:pt x="7482403" y="1225922"/>
                  <a:pt x="7478019" y="1221600"/>
                  <a:pt x="7478019" y="1216198"/>
                </a:cubicBezTo>
                <a:cubicBezTo>
                  <a:pt x="7478019" y="1210796"/>
                  <a:pt x="7482403" y="1206410"/>
                  <a:pt x="7487803" y="1206410"/>
                </a:cubicBezTo>
                <a:close/>
                <a:moveTo>
                  <a:pt x="7729032" y="1206407"/>
                </a:moveTo>
                <a:cubicBezTo>
                  <a:pt x="7734369" y="1206407"/>
                  <a:pt x="7738753" y="1210856"/>
                  <a:pt x="7738753" y="1216194"/>
                </a:cubicBezTo>
                <a:cubicBezTo>
                  <a:pt x="7738753" y="1221533"/>
                  <a:pt x="7734432" y="1225918"/>
                  <a:pt x="7729032" y="1225918"/>
                </a:cubicBezTo>
                <a:cubicBezTo>
                  <a:pt x="7723632" y="1225918"/>
                  <a:pt x="7719249" y="1221596"/>
                  <a:pt x="7719249" y="1216194"/>
                </a:cubicBezTo>
                <a:cubicBezTo>
                  <a:pt x="7719249" y="1210792"/>
                  <a:pt x="7723632" y="1206407"/>
                  <a:pt x="7729032" y="1206407"/>
                </a:cubicBezTo>
                <a:close/>
                <a:moveTo>
                  <a:pt x="7970260" y="1206404"/>
                </a:moveTo>
                <a:cubicBezTo>
                  <a:pt x="7975661" y="1206404"/>
                  <a:pt x="7980044" y="1210853"/>
                  <a:pt x="7980044" y="1216191"/>
                </a:cubicBezTo>
                <a:cubicBezTo>
                  <a:pt x="7980044" y="1221530"/>
                  <a:pt x="7975661" y="1225915"/>
                  <a:pt x="7970260" y="1225915"/>
                </a:cubicBezTo>
                <a:cubicBezTo>
                  <a:pt x="7964860" y="1225915"/>
                  <a:pt x="7960477" y="1221593"/>
                  <a:pt x="7960477" y="1216191"/>
                </a:cubicBezTo>
                <a:cubicBezTo>
                  <a:pt x="7960477" y="1210789"/>
                  <a:pt x="7964860" y="1206404"/>
                  <a:pt x="7970260" y="1206404"/>
                </a:cubicBezTo>
                <a:close/>
                <a:moveTo>
                  <a:pt x="8211553" y="1206400"/>
                </a:moveTo>
                <a:cubicBezTo>
                  <a:pt x="8216889" y="1206400"/>
                  <a:pt x="8221273" y="1210850"/>
                  <a:pt x="8221273" y="1216187"/>
                </a:cubicBezTo>
                <a:cubicBezTo>
                  <a:pt x="8221273" y="1221527"/>
                  <a:pt x="8216953" y="1225912"/>
                  <a:pt x="8211553" y="1225912"/>
                </a:cubicBezTo>
                <a:cubicBezTo>
                  <a:pt x="8206152" y="1225912"/>
                  <a:pt x="8201769" y="1221589"/>
                  <a:pt x="8201769" y="1216187"/>
                </a:cubicBezTo>
                <a:cubicBezTo>
                  <a:pt x="8201769" y="1210785"/>
                  <a:pt x="8206152" y="1206400"/>
                  <a:pt x="8211553" y="1206400"/>
                </a:cubicBezTo>
                <a:close/>
                <a:moveTo>
                  <a:pt x="8452781" y="1206397"/>
                </a:moveTo>
                <a:cubicBezTo>
                  <a:pt x="8458181" y="1206397"/>
                  <a:pt x="8462566" y="1210846"/>
                  <a:pt x="8462566" y="1216184"/>
                </a:cubicBezTo>
                <a:cubicBezTo>
                  <a:pt x="8462566" y="1221523"/>
                  <a:pt x="8458118" y="1225908"/>
                  <a:pt x="8452781" y="1225908"/>
                </a:cubicBezTo>
                <a:cubicBezTo>
                  <a:pt x="8447445" y="1225908"/>
                  <a:pt x="8443061" y="1221586"/>
                  <a:pt x="8443061" y="1216184"/>
                </a:cubicBezTo>
                <a:cubicBezTo>
                  <a:pt x="8443061" y="1210782"/>
                  <a:pt x="8447381" y="1206397"/>
                  <a:pt x="8452781" y="1206397"/>
                </a:cubicBezTo>
                <a:close/>
                <a:moveTo>
                  <a:pt x="8694009" y="1206393"/>
                </a:moveTo>
                <a:cubicBezTo>
                  <a:pt x="8699346" y="1206393"/>
                  <a:pt x="8703730" y="1210843"/>
                  <a:pt x="8703730" y="1216181"/>
                </a:cubicBezTo>
                <a:cubicBezTo>
                  <a:pt x="8703730" y="1221520"/>
                  <a:pt x="8699346" y="1225905"/>
                  <a:pt x="8694009" y="1225905"/>
                </a:cubicBezTo>
                <a:cubicBezTo>
                  <a:pt x="8688673" y="1225905"/>
                  <a:pt x="8684289" y="1221583"/>
                  <a:pt x="8684289" y="1216181"/>
                </a:cubicBezTo>
                <a:cubicBezTo>
                  <a:pt x="8684289" y="1210779"/>
                  <a:pt x="8688609" y="1206393"/>
                  <a:pt x="8694009" y="1206393"/>
                </a:cubicBezTo>
                <a:close/>
                <a:moveTo>
                  <a:pt x="8935237" y="1206390"/>
                </a:moveTo>
                <a:cubicBezTo>
                  <a:pt x="8940574" y="1206390"/>
                  <a:pt x="8944958" y="1210839"/>
                  <a:pt x="8944958" y="1216177"/>
                </a:cubicBezTo>
                <a:cubicBezTo>
                  <a:pt x="8944958" y="1221517"/>
                  <a:pt x="8940638" y="1225902"/>
                  <a:pt x="8935237" y="1225902"/>
                </a:cubicBezTo>
                <a:cubicBezTo>
                  <a:pt x="8929837" y="1225902"/>
                  <a:pt x="8925454" y="1221579"/>
                  <a:pt x="8925454" y="1216177"/>
                </a:cubicBezTo>
                <a:cubicBezTo>
                  <a:pt x="8925454" y="1210775"/>
                  <a:pt x="8929837" y="1206390"/>
                  <a:pt x="8935237" y="1206390"/>
                </a:cubicBezTo>
                <a:close/>
                <a:moveTo>
                  <a:pt x="9176467" y="1206387"/>
                </a:moveTo>
                <a:cubicBezTo>
                  <a:pt x="9181803" y="1206387"/>
                  <a:pt x="9186187" y="1210836"/>
                  <a:pt x="9186187" y="1216174"/>
                </a:cubicBezTo>
                <a:cubicBezTo>
                  <a:pt x="9186187" y="1221513"/>
                  <a:pt x="9181867" y="1225898"/>
                  <a:pt x="9176467" y="1225898"/>
                </a:cubicBezTo>
                <a:cubicBezTo>
                  <a:pt x="9171066" y="1225898"/>
                  <a:pt x="9166683" y="1221576"/>
                  <a:pt x="9166683" y="1216174"/>
                </a:cubicBezTo>
                <a:cubicBezTo>
                  <a:pt x="9166683" y="1210772"/>
                  <a:pt x="9171066" y="1206387"/>
                  <a:pt x="9176467" y="1206387"/>
                </a:cubicBezTo>
                <a:close/>
                <a:moveTo>
                  <a:pt x="9417695" y="1206384"/>
                </a:moveTo>
                <a:cubicBezTo>
                  <a:pt x="9423031" y="1206384"/>
                  <a:pt x="9427416" y="1210833"/>
                  <a:pt x="9427416" y="1216171"/>
                </a:cubicBezTo>
                <a:cubicBezTo>
                  <a:pt x="9427416" y="1221510"/>
                  <a:pt x="9423095" y="1225895"/>
                  <a:pt x="9417695" y="1225895"/>
                </a:cubicBezTo>
                <a:cubicBezTo>
                  <a:pt x="9412295" y="1225895"/>
                  <a:pt x="9407911" y="1221573"/>
                  <a:pt x="9407911" y="1216171"/>
                </a:cubicBezTo>
                <a:cubicBezTo>
                  <a:pt x="9407911" y="1210769"/>
                  <a:pt x="9412295" y="1206384"/>
                  <a:pt x="9417695" y="1206384"/>
                </a:cubicBezTo>
                <a:close/>
                <a:moveTo>
                  <a:pt x="9649203" y="965270"/>
                </a:moveTo>
                <a:cubicBezTo>
                  <a:pt x="9654540" y="965270"/>
                  <a:pt x="9658923" y="969595"/>
                  <a:pt x="9658923" y="974997"/>
                </a:cubicBezTo>
                <a:cubicBezTo>
                  <a:pt x="9658923" y="980400"/>
                  <a:pt x="9654540" y="984785"/>
                  <a:pt x="9649203" y="984785"/>
                </a:cubicBezTo>
                <a:cubicBezTo>
                  <a:pt x="9643866" y="984785"/>
                  <a:pt x="9639483" y="980336"/>
                  <a:pt x="9639483" y="974997"/>
                </a:cubicBezTo>
                <a:cubicBezTo>
                  <a:pt x="9639483" y="969658"/>
                  <a:pt x="9643803" y="965270"/>
                  <a:pt x="9649203" y="965270"/>
                </a:cubicBezTo>
                <a:close/>
                <a:moveTo>
                  <a:pt x="9890432" y="965267"/>
                </a:moveTo>
                <a:cubicBezTo>
                  <a:pt x="9895768" y="965267"/>
                  <a:pt x="9900152" y="969592"/>
                  <a:pt x="9900152" y="974994"/>
                </a:cubicBezTo>
                <a:cubicBezTo>
                  <a:pt x="9900152" y="980397"/>
                  <a:pt x="9895832" y="984782"/>
                  <a:pt x="9890432" y="984782"/>
                </a:cubicBezTo>
                <a:cubicBezTo>
                  <a:pt x="9885031" y="984782"/>
                  <a:pt x="9880648" y="980333"/>
                  <a:pt x="9880648" y="974994"/>
                </a:cubicBezTo>
                <a:cubicBezTo>
                  <a:pt x="9880648" y="969655"/>
                  <a:pt x="9885031" y="965267"/>
                  <a:pt x="9890432" y="965267"/>
                </a:cubicBezTo>
                <a:close/>
                <a:moveTo>
                  <a:pt x="10131660" y="965264"/>
                </a:moveTo>
                <a:cubicBezTo>
                  <a:pt x="10137060" y="965264"/>
                  <a:pt x="10141444" y="969589"/>
                  <a:pt x="10141444" y="974991"/>
                </a:cubicBezTo>
                <a:cubicBezTo>
                  <a:pt x="10141444" y="980394"/>
                  <a:pt x="10136997" y="984779"/>
                  <a:pt x="10131660" y="984779"/>
                </a:cubicBezTo>
                <a:cubicBezTo>
                  <a:pt x="10126323" y="984779"/>
                  <a:pt x="10121940" y="980330"/>
                  <a:pt x="10121940" y="974991"/>
                </a:cubicBezTo>
                <a:cubicBezTo>
                  <a:pt x="10121940" y="969652"/>
                  <a:pt x="10126260" y="965264"/>
                  <a:pt x="10131660" y="965264"/>
                </a:cubicBezTo>
                <a:close/>
                <a:moveTo>
                  <a:pt x="10372888" y="965261"/>
                </a:moveTo>
                <a:cubicBezTo>
                  <a:pt x="10378288" y="965261"/>
                  <a:pt x="10382673" y="969586"/>
                  <a:pt x="10382673" y="974988"/>
                </a:cubicBezTo>
                <a:cubicBezTo>
                  <a:pt x="10382673" y="980392"/>
                  <a:pt x="10378225" y="984776"/>
                  <a:pt x="10372888" y="984776"/>
                </a:cubicBezTo>
                <a:cubicBezTo>
                  <a:pt x="10367552" y="984776"/>
                  <a:pt x="10363168" y="980327"/>
                  <a:pt x="10363168" y="974988"/>
                </a:cubicBezTo>
                <a:cubicBezTo>
                  <a:pt x="10363168" y="969649"/>
                  <a:pt x="10367488" y="965261"/>
                  <a:pt x="10372888" y="965261"/>
                </a:cubicBezTo>
                <a:close/>
                <a:moveTo>
                  <a:pt x="10614116" y="965258"/>
                </a:moveTo>
                <a:cubicBezTo>
                  <a:pt x="10619516" y="965258"/>
                  <a:pt x="10623901" y="969583"/>
                  <a:pt x="10623901" y="974986"/>
                </a:cubicBezTo>
                <a:cubicBezTo>
                  <a:pt x="10623901" y="980389"/>
                  <a:pt x="10619454" y="984773"/>
                  <a:pt x="10614116" y="984773"/>
                </a:cubicBezTo>
                <a:cubicBezTo>
                  <a:pt x="10608780" y="984773"/>
                  <a:pt x="10604396" y="980324"/>
                  <a:pt x="10604396" y="974986"/>
                </a:cubicBezTo>
                <a:cubicBezTo>
                  <a:pt x="10604396" y="969646"/>
                  <a:pt x="10608716" y="965258"/>
                  <a:pt x="10614116" y="965258"/>
                </a:cubicBezTo>
                <a:close/>
                <a:moveTo>
                  <a:pt x="10855345" y="965255"/>
                </a:moveTo>
                <a:cubicBezTo>
                  <a:pt x="10860682" y="965255"/>
                  <a:pt x="10865065" y="969580"/>
                  <a:pt x="10865065" y="974983"/>
                </a:cubicBezTo>
                <a:cubicBezTo>
                  <a:pt x="10865065" y="980386"/>
                  <a:pt x="10860682" y="984771"/>
                  <a:pt x="10855345" y="984771"/>
                </a:cubicBezTo>
                <a:cubicBezTo>
                  <a:pt x="10850008" y="984771"/>
                  <a:pt x="10845625" y="980322"/>
                  <a:pt x="10845625" y="974983"/>
                </a:cubicBezTo>
                <a:cubicBezTo>
                  <a:pt x="10845625" y="969643"/>
                  <a:pt x="10849945" y="965255"/>
                  <a:pt x="10855345" y="965255"/>
                </a:cubicBezTo>
                <a:close/>
                <a:moveTo>
                  <a:pt x="11096574" y="965252"/>
                </a:moveTo>
                <a:cubicBezTo>
                  <a:pt x="11101910" y="965252"/>
                  <a:pt x="11106294" y="969578"/>
                  <a:pt x="11106294" y="974980"/>
                </a:cubicBezTo>
                <a:cubicBezTo>
                  <a:pt x="11106294" y="980383"/>
                  <a:pt x="11101974" y="984768"/>
                  <a:pt x="11096574" y="984768"/>
                </a:cubicBezTo>
                <a:cubicBezTo>
                  <a:pt x="11091174" y="984768"/>
                  <a:pt x="11086790" y="980319"/>
                  <a:pt x="11086790" y="974980"/>
                </a:cubicBezTo>
                <a:cubicBezTo>
                  <a:pt x="11086790" y="969641"/>
                  <a:pt x="11091174" y="965252"/>
                  <a:pt x="11096574" y="965252"/>
                </a:cubicBezTo>
                <a:close/>
                <a:moveTo>
                  <a:pt x="11337802" y="965250"/>
                </a:moveTo>
                <a:cubicBezTo>
                  <a:pt x="11343202" y="965250"/>
                  <a:pt x="11347587" y="969575"/>
                  <a:pt x="11347587" y="974977"/>
                </a:cubicBezTo>
                <a:cubicBezTo>
                  <a:pt x="11347587" y="980380"/>
                  <a:pt x="11343139" y="984765"/>
                  <a:pt x="11337802" y="984765"/>
                </a:cubicBezTo>
                <a:cubicBezTo>
                  <a:pt x="11332466" y="984765"/>
                  <a:pt x="11328082" y="980316"/>
                  <a:pt x="11328082" y="974977"/>
                </a:cubicBezTo>
                <a:cubicBezTo>
                  <a:pt x="11328082" y="969638"/>
                  <a:pt x="11332402" y="965250"/>
                  <a:pt x="11337802" y="965250"/>
                </a:cubicBezTo>
                <a:close/>
                <a:moveTo>
                  <a:pt x="11579030" y="965247"/>
                </a:moveTo>
                <a:cubicBezTo>
                  <a:pt x="11584430" y="965247"/>
                  <a:pt x="11588815" y="969572"/>
                  <a:pt x="11588815" y="974974"/>
                </a:cubicBezTo>
                <a:cubicBezTo>
                  <a:pt x="11588815" y="980377"/>
                  <a:pt x="11584367" y="984762"/>
                  <a:pt x="11579030" y="984762"/>
                </a:cubicBezTo>
                <a:cubicBezTo>
                  <a:pt x="11573694" y="984762"/>
                  <a:pt x="11569310" y="980313"/>
                  <a:pt x="11569310" y="974974"/>
                </a:cubicBezTo>
                <a:cubicBezTo>
                  <a:pt x="11569310" y="969635"/>
                  <a:pt x="11573630" y="965247"/>
                  <a:pt x="11579030" y="965247"/>
                </a:cubicBezTo>
                <a:close/>
                <a:moveTo>
                  <a:pt x="11820259" y="965244"/>
                </a:moveTo>
                <a:cubicBezTo>
                  <a:pt x="11825659" y="965244"/>
                  <a:pt x="11830043" y="969569"/>
                  <a:pt x="11830043" y="974971"/>
                </a:cubicBezTo>
                <a:cubicBezTo>
                  <a:pt x="11830043" y="980374"/>
                  <a:pt x="11825596" y="984759"/>
                  <a:pt x="11820259" y="984759"/>
                </a:cubicBezTo>
                <a:cubicBezTo>
                  <a:pt x="11814922" y="984759"/>
                  <a:pt x="11810539" y="980310"/>
                  <a:pt x="11810539" y="974971"/>
                </a:cubicBezTo>
                <a:cubicBezTo>
                  <a:pt x="11810539" y="969632"/>
                  <a:pt x="11814859" y="965244"/>
                  <a:pt x="11820259" y="965244"/>
                </a:cubicBezTo>
                <a:close/>
                <a:moveTo>
                  <a:pt x="9720" y="965241"/>
                </a:moveTo>
                <a:cubicBezTo>
                  <a:pt x="15120" y="965241"/>
                  <a:pt x="19504" y="969566"/>
                  <a:pt x="19504" y="974968"/>
                </a:cubicBezTo>
                <a:cubicBezTo>
                  <a:pt x="19504" y="980371"/>
                  <a:pt x="15057" y="984756"/>
                  <a:pt x="9720" y="984756"/>
                </a:cubicBezTo>
                <a:cubicBezTo>
                  <a:pt x="4384" y="984756"/>
                  <a:pt x="1" y="980307"/>
                  <a:pt x="1" y="974968"/>
                </a:cubicBezTo>
                <a:cubicBezTo>
                  <a:pt x="1" y="969629"/>
                  <a:pt x="4320" y="965241"/>
                  <a:pt x="9720" y="965241"/>
                </a:cubicBezTo>
                <a:close/>
                <a:moveTo>
                  <a:pt x="251004" y="965238"/>
                </a:moveTo>
                <a:cubicBezTo>
                  <a:pt x="256404" y="965238"/>
                  <a:pt x="260788" y="969563"/>
                  <a:pt x="260788" y="974965"/>
                </a:cubicBezTo>
                <a:cubicBezTo>
                  <a:pt x="260788" y="980368"/>
                  <a:pt x="256341" y="984753"/>
                  <a:pt x="251004" y="984753"/>
                </a:cubicBezTo>
                <a:cubicBezTo>
                  <a:pt x="245668" y="984753"/>
                  <a:pt x="241284" y="980304"/>
                  <a:pt x="241284" y="974965"/>
                </a:cubicBezTo>
                <a:cubicBezTo>
                  <a:pt x="241284" y="969626"/>
                  <a:pt x="245604" y="965238"/>
                  <a:pt x="251004" y="965238"/>
                </a:cubicBezTo>
                <a:close/>
                <a:moveTo>
                  <a:pt x="492223" y="965235"/>
                </a:moveTo>
                <a:cubicBezTo>
                  <a:pt x="497559" y="965235"/>
                  <a:pt x="501943" y="969560"/>
                  <a:pt x="501943" y="974962"/>
                </a:cubicBezTo>
                <a:cubicBezTo>
                  <a:pt x="501943" y="980366"/>
                  <a:pt x="497623" y="984750"/>
                  <a:pt x="492223" y="984750"/>
                </a:cubicBezTo>
                <a:cubicBezTo>
                  <a:pt x="486823" y="984750"/>
                  <a:pt x="482439" y="980301"/>
                  <a:pt x="482439" y="974962"/>
                </a:cubicBezTo>
                <a:cubicBezTo>
                  <a:pt x="482439" y="969623"/>
                  <a:pt x="486823" y="965235"/>
                  <a:pt x="492223" y="965235"/>
                </a:cubicBezTo>
                <a:close/>
                <a:moveTo>
                  <a:pt x="733444" y="965233"/>
                </a:moveTo>
                <a:cubicBezTo>
                  <a:pt x="738780" y="965233"/>
                  <a:pt x="743164" y="969558"/>
                  <a:pt x="743164" y="974960"/>
                </a:cubicBezTo>
                <a:cubicBezTo>
                  <a:pt x="743164" y="980363"/>
                  <a:pt x="738844" y="984747"/>
                  <a:pt x="733444" y="984747"/>
                </a:cubicBezTo>
                <a:cubicBezTo>
                  <a:pt x="728044" y="984747"/>
                  <a:pt x="723660" y="980298"/>
                  <a:pt x="723660" y="974960"/>
                </a:cubicBezTo>
                <a:cubicBezTo>
                  <a:pt x="723660" y="969620"/>
                  <a:pt x="728044" y="965233"/>
                  <a:pt x="733444" y="965233"/>
                </a:cubicBezTo>
                <a:close/>
                <a:moveTo>
                  <a:pt x="974664" y="965230"/>
                </a:moveTo>
                <a:cubicBezTo>
                  <a:pt x="980064" y="965230"/>
                  <a:pt x="984448" y="969555"/>
                  <a:pt x="984448" y="974957"/>
                </a:cubicBezTo>
                <a:cubicBezTo>
                  <a:pt x="984448" y="980360"/>
                  <a:pt x="980001" y="984745"/>
                  <a:pt x="974664" y="984745"/>
                </a:cubicBezTo>
                <a:cubicBezTo>
                  <a:pt x="969328" y="984745"/>
                  <a:pt x="964944" y="980296"/>
                  <a:pt x="964944" y="974957"/>
                </a:cubicBezTo>
                <a:cubicBezTo>
                  <a:pt x="964944" y="969617"/>
                  <a:pt x="969264" y="965230"/>
                  <a:pt x="974664" y="965230"/>
                </a:cubicBezTo>
                <a:close/>
                <a:moveTo>
                  <a:pt x="1215884" y="965227"/>
                </a:moveTo>
                <a:cubicBezTo>
                  <a:pt x="1221284" y="965227"/>
                  <a:pt x="1225668" y="969552"/>
                  <a:pt x="1225668" y="974954"/>
                </a:cubicBezTo>
                <a:cubicBezTo>
                  <a:pt x="1225668" y="980357"/>
                  <a:pt x="1221221" y="984742"/>
                  <a:pt x="1215884" y="984742"/>
                </a:cubicBezTo>
                <a:cubicBezTo>
                  <a:pt x="1210548" y="984742"/>
                  <a:pt x="1206164" y="980293"/>
                  <a:pt x="1206164" y="974954"/>
                </a:cubicBezTo>
                <a:cubicBezTo>
                  <a:pt x="1206164" y="969615"/>
                  <a:pt x="1210484" y="965227"/>
                  <a:pt x="1215884" y="965227"/>
                </a:cubicBezTo>
                <a:close/>
                <a:moveTo>
                  <a:pt x="1457105" y="965224"/>
                </a:moveTo>
                <a:cubicBezTo>
                  <a:pt x="1462442" y="965224"/>
                  <a:pt x="1466825" y="969549"/>
                  <a:pt x="1466825" y="974951"/>
                </a:cubicBezTo>
                <a:cubicBezTo>
                  <a:pt x="1466825" y="980354"/>
                  <a:pt x="1462505" y="984739"/>
                  <a:pt x="1457105" y="984739"/>
                </a:cubicBezTo>
                <a:cubicBezTo>
                  <a:pt x="1451706" y="984739"/>
                  <a:pt x="1447322" y="980290"/>
                  <a:pt x="1447322" y="974951"/>
                </a:cubicBezTo>
                <a:cubicBezTo>
                  <a:pt x="1447322" y="969612"/>
                  <a:pt x="1451706" y="965224"/>
                  <a:pt x="1457105" y="965224"/>
                </a:cubicBezTo>
                <a:close/>
                <a:moveTo>
                  <a:pt x="1698330" y="965221"/>
                </a:moveTo>
                <a:cubicBezTo>
                  <a:pt x="1703732" y="965221"/>
                  <a:pt x="1708116" y="969546"/>
                  <a:pt x="1708116" y="974948"/>
                </a:cubicBezTo>
                <a:cubicBezTo>
                  <a:pt x="1708116" y="980351"/>
                  <a:pt x="1703732" y="984736"/>
                  <a:pt x="1698330" y="984736"/>
                </a:cubicBezTo>
                <a:cubicBezTo>
                  <a:pt x="1692929" y="984736"/>
                  <a:pt x="1688545" y="980287"/>
                  <a:pt x="1688545" y="974948"/>
                </a:cubicBezTo>
                <a:cubicBezTo>
                  <a:pt x="1688545" y="969609"/>
                  <a:pt x="1692929" y="965221"/>
                  <a:pt x="1698330" y="965221"/>
                </a:cubicBezTo>
                <a:close/>
                <a:moveTo>
                  <a:pt x="1939580" y="965219"/>
                </a:moveTo>
                <a:cubicBezTo>
                  <a:pt x="1944978" y="965219"/>
                  <a:pt x="1949363" y="969543"/>
                  <a:pt x="1949363" y="974945"/>
                </a:cubicBezTo>
                <a:cubicBezTo>
                  <a:pt x="1949363" y="980348"/>
                  <a:pt x="1944916" y="984733"/>
                  <a:pt x="1939580" y="984733"/>
                </a:cubicBezTo>
                <a:cubicBezTo>
                  <a:pt x="1934244" y="984733"/>
                  <a:pt x="1929859" y="980284"/>
                  <a:pt x="1929859" y="974945"/>
                </a:cubicBezTo>
                <a:cubicBezTo>
                  <a:pt x="1929859" y="969606"/>
                  <a:pt x="1934181" y="965219"/>
                  <a:pt x="1939580" y="965219"/>
                </a:cubicBezTo>
                <a:close/>
                <a:moveTo>
                  <a:pt x="2180788" y="965216"/>
                </a:moveTo>
                <a:cubicBezTo>
                  <a:pt x="2186189" y="965216"/>
                  <a:pt x="2190577" y="969540"/>
                  <a:pt x="2190577" y="974942"/>
                </a:cubicBezTo>
                <a:cubicBezTo>
                  <a:pt x="2190577" y="980345"/>
                  <a:pt x="2186136" y="984730"/>
                  <a:pt x="2180788" y="984730"/>
                </a:cubicBezTo>
                <a:cubicBezTo>
                  <a:pt x="2175475" y="984730"/>
                  <a:pt x="2171083" y="980281"/>
                  <a:pt x="2171083" y="974942"/>
                </a:cubicBezTo>
                <a:cubicBezTo>
                  <a:pt x="2171083" y="969603"/>
                  <a:pt x="2175412" y="965216"/>
                  <a:pt x="2180788" y="965216"/>
                </a:cubicBezTo>
                <a:close/>
                <a:moveTo>
                  <a:pt x="2422035" y="965213"/>
                </a:moveTo>
                <a:cubicBezTo>
                  <a:pt x="2427370" y="965213"/>
                  <a:pt x="2431752" y="969538"/>
                  <a:pt x="2431752" y="974940"/>
                </a:cubicBezTo>
                <a:cubicBezTo>
                  <a:pt x="2431752" y="980342"/>
                  <a:pt x="2427433" y="984727"/>
                  <a:pt x="2422035" y="984727"/>
                </a:cubicBezTo>
                <a:cubicBezTo>
                  <a:pt x="2416638" y="984727"/>
                  <a:pt x="2412255" y="980278"/>
                  <a:pt x="2412255" y="974940"/>
                </a:cubicBezTo>
                <a:cubicBezTo>
                  <a:pt x="2412255" y="969600"/>
                  <a:pt x="2416638" y="965213"/>
                  <a:pt x="2422035" y="965213"/>
                </a:cubicBezTo>
                <a:close/>
                <a:moveTo>
                  <a:pt x="2663272" y="965210"/>
                </a:moveTo>
                <a:cubicBezTo>
                  <a:pt x="2668609" y="965210"/>
                  <a:pt x="2672996" y="969535"/>
                  <a:pt x="2672996" y="974937"/>
                </a:cubicBezTo>
                <a:cubicBezTo>
                  <a:pt x="2672996" y="980339"/>
                  <a:pt x="2668674" y="984724"/>
                  <a:pt x="2663272" y="984724"/>
                </a:cubicBezTo>
                <a:cubicBezTo>
                  <a:pt x="2657874" y="984724"/>
                  <a:pt x="2653490" y="980275"/>
                  <a:pt x="2653490" y="974937"/>
                </a:cubicBezTo>
                <a:cubicBezTo>
                  <a:pt x="2653490" y="969597"/>
                  <a:pt x="2657874" y="965210"/>
                  <a:pt x="2663272" y="965210"/>
                </a:cubicBezTo>
                <a:close/>
                <a:moveTo>
                  <a:pt x="2904570" y="965208"/>
                </a:moveTo>
                <a:cubicBezTo>
                  <a:pt x="2909970" y="965208"/>
                  <a:pt x="2914353" y="969532"/>
                  <a:pt x="2914353" y="974934"/>
                </a:cubicBezTo>
                <a:cubicBezTo>
                  <a:pt x="2914353" y="980337"/>
                  <a:pt x="2909970" y="984721"/>
                  <a:pt x="2904570" y="984721"/>
                </a:cubicBezTo>
                <a:cubicBezTo>
                  <a:pt x="2899172" y="984721"/>
                  <a:pt x="2894789" y="980272"/>
                  <a:pt x="2894789" y="974934"/>
                </a:cubicBezTo>
                <a:cubicBezTo>
                  <a:pt x="2894789" y="969595"/>
                  <a:pt x="2899172" y="965208"/>
                  <a:pt x="2904570" y="965208"/>
                </a:cubicBezTo>
                <a:close/>
                <a:moveTo>
                  <a:pt x="3145749" y="965205"/>
                </a:moveTo>
                <a:cubicBezTo>
                  <a:pt x="3151148" y="965205"/>
                  <a:pt x="3155531" y="969529"/>
                  <a:pt x="3155531" y="974931"/>
                </a:cubicBezTo>
                <a:cubicBezTo>
                  <a:pt x="3155531" y="980334"/>
                  <a:pt x="3151085" y="984719"/>
                  <a:pt x="3145749" y="984719"/>
                </a:cubicBezTo>
                <a:cubicBezTo>
                  <a:pt x="3140414" y="984719"/>
                  <a:pt x="3136031" y="980270"/>
                  <a:pt x="3136031" y="974931"/>
                </a:cubicBezTo>
                <a:cubicBezTo>
                  <a:pt x="3136031" y="969592"/>
                  <a:pt x="3140350" y="965205"/>
                  <a:pt x="3145749" y="965205"/>
                </a:cubicBezTo>
                <a:close/>
                <a:moveTo>
                  <a:pt x="3386957" y="965202"/>
                </a:moveTo>
                <a:cubicBezTo>
                  <a:pt x="3392358" y="965202"/>
                  <a:pt x="3396743" y="969526"/>
                  <a:pt x="3396743" y="974928"/>
                </a:cubicBezTo>
                <a:cubicBezTo>
                  <a:pt x="3396743" y="980331"/>
                  <a:pt x="3392294" y="984716"/>
                  <a:pt x="3386957" y="984716"/>
                </a:cubicBezTo>
                <a:cubicBezTo>
                  <a:pt x="3381620" y="984716"/>
                  <a:pt x="3377235" y="980267"/>
                  <a:pt x="3377235" y="974928"/>
                </a:cubicBezTo>
                <a:cubicBezTo>
                  <a:pt x="3377235" y="969589"/>
                  <a:pt x="3381555" y="965202"/>
                  <a:pt x="3386957" y="965202"/>
                </a:cubicBezTo>
                <a:close/>
                <a:moveTo>
                  <a:pt x="3628211" y="965199"/>
                </a:moveTo>
                <a:cubicBezTo>
                  <a:pt x="3633528" y="965199"/>
                  <a:pt x="3637930" y="969523"/>
                  <a:pt x="3637930" y="974925"/>
                </a:cubicBezTo>
                <a:cubicBezTo>
                  <a:pt x="3637930" y="980328"/>
                  <a:pt x="3633592" y="984713"/>
                  <a:pt x="3628211" y="984713"/>
                </a:cubicBezTo>
                <a:cubicBezTo>
                  <a:pt x="3622813" y="984713"/>
                  <a:pt x="3618429" y="980264"/>
                  <a:pt x="3618429" y="974925"/>
                </a:cubicBezTo>
                <a:cubicBezTo>
                  <a:pt x="3618429" y="969586"/>
                  <a:pt x="3622813" y="965199"/>
                  <a:pt x="3628211" y="965199"/>
                </a:cubicBezTo>
                <a:close/>
                <a:moveTo>
                  <a:pt x="3869430" y="965197"/>
                </a:moveTo>
                <a:cubicBezTo>
                  <a:pt x="3874761" y="965197"/>
                  <a:pt x="3879147" y="969520"/>
                  <a:pt x="3879147" y="974923"/>
                </a:cubicBezTo>
                <a:cubicBezTo>
                  <a:pt x="3879147" y="980325"/>
                  <a:pt x="3874826" y="984710"/>
                  <a:pt x="3869430" y="984710"/>
                </a:cubicBezTo>
                <a:cubicBezTo>
                  <a:pt x="3864029" y="984710"/>
                  <a:pt x="3859645" y="980261"/>
                  <a:pt x="3859645" y="974923"/>
                </a:cubicBezTo>
                <a:cubicBezTo>
                  <a:pt x="3859645" y="969583"/>
                  <a:pt x="3864029" y="965197"/>
                  <a:pt x="3869430" y="965197"/>
                </a:cubicBezTo>
                <a:close/>
                <a:moveTo>
                  <a:pt x="4110581" y="965194"/>
                </a:moveTo>
                <a:cubicBezTo>
                  <a:pt x="4115984" y="965194"/>
                  <a:pt x="4120362" y="969518"/>
                  <a:pt x="4120362" y="974920"/>
                </a:cubicBezTo>
                <a:cubicBezTo>
                  <a:pt x="4120362" y="980322"/>
                  <a:pt x="4115984" y="984707"/>
                  <a:pt x="4110581" y="984707"/>
                </a:cubicBezTo>
                <a:cubicBezTo>
                  <a:pt x="4105180" y="984707"/>
                  <a:pt x="4100797" y="980258"/>
                  <a:pt x="4100797" y="974920"/>
                </a:cubicBezTo>
                <a:cubicBezTo>
                  <a:pt x="4100797" y="969580"/>
                  <a:pt x="4105180" y="965194"/>
                  <a:pt x="4110581" y="965194"/>
                </a:cubicBezTo>
                <a:close/>
                <a:moveTo>
                  <a:pt x="4351806" y="965191"/>
                </a:moveTo>
                <a:cubicBezTo>
                  <a:pt x="4357195" y="965191"/>
                  <a:pt x="4361580" y="969515"/>
                  <a:pt x="4361580" y="974917"/>
                </a:cubicBezTo>
                <a:cubicBezTo>
                  <a:pt x="4361580" y="980319"/>
                  <a:pt x="4357195" y="984704"/>
                  <a:pt x="4351806" y="984704"/>
                </a:cubicBezTo>
                <a:cubicBezTo>
                  <a:pt x="4346397" y="984704"/>
                  <a:pt x="4342006" y="980255"/>
                  <a:pt x="4342006" y="974917"/>
                </a:cubicBezTo>
                <a:cubicBezTo>
                  <a:pt x="4342006" y="969578"/>
                  <a:pt x="4346397" y="965191"/>
                  <a:pt x="4351806" y="965191"/>
                </a:cubicBezTo>
                <a:close/>
                <a:moveTo>
                  <a:pt x="4593017" y="965189"/>
                </a:moveTo>
                <a:cubicBezTo>
                  <a:pt x="4598413" y="965189"/>
                  <a:pt x="4602795" y="969512"/>
                  <a:pt x="4602795" y="974914"/>
                </a:cubicBezTo>
                <a:cubicBezTo>
                  <a:pt x="4602795" y="980316"/>
                  <a:pt x="4598350" y="984701"/>
                  <a:pt x="4593017" y="984701"/>
                </a:cubicBezTo>
                <a:cubicBezTo>
                  <a:pt x="4587686" y="984701"/>
                  <a:pt x="4583304" y="980252"/>
                  <a:pt x="4583304" y="974914"/>
                </a:cubicBezTo>
                <a:cubicBezTo>
                  <a:pt x="4583304" y="969575"/>
                  <a:pt x="4587622" y="965189"/>
                  <a:pt x="4593017" y="965189"/>
                </a:cubicBezTo>
                <a:close/>
                <a:moveTo>
                  <a:pt x="4834252" y="965186"/>
                </a:moveTo>
                <a:cubicBezTo>
                  <a:pt x="4839658" y="965186"/>
                  <a:pt x="4844038" y="969509"/>
                  <a:pt x="4844038" y="974911"/>
                </a:cubicBezTo>
                <a:cubicBezTo>
                  <a:pt x="4844038" y="980313"/>
                  <a:pt x="4839595" y="984698"/>
                  <a:pt x="4834252" y="984698"/>
                </a:cubicBezTo>
                <a:cubicBezTo>
                  <a:pt x="4828915" y="984698"/>
                  <a:pt x="4824532" y="980249"/>
                  <a:pt x="4824532" y="974911"/>
                </a:cubicBezTo>
                <a:cubicBezTo>
                  <a:pt x="4824532" y="969572"/>
                  <a:pt x="4828851" y="965186"/>
                  <a:pt x="4834252" y="965186"/>
                </a:cubicBezTo>
                <a:close/>
                <a:moveTo>
                  <a:pt x="5075485" y="965183"/>
                </a:moveTo>
                <a:cubicBezTo>
                  <a:pt x="5080819" y="965183"/>
                  <a:pt x="5085201" y="969506"/>
                  <a:pt x="5085201" y="974908"/>
                </a:cubicBezTo>
                <a:cubicBezTo>
                  <a:pt x="5085201" y="980311"/>
                  <a:pt x="5080883" y="984695"/>
                  <a:pt x="5075485" y="984695"/>
                </a:cubicBezTo>
                <a:cubicBezTo>
                  <a:pt x="5070086" y="984695"/>
                  <a:pt x="5065704" y="980246"/>
                  <a:pt x="5065704" y="974908"/>
                </a:cubicBezTo>
                <a:cubicBezTo>
                  <a:pt x="5065704" y="969569"/>
                  <a:pt x="5070086" y="965183"/>
                  <a:pt x="5075485" y="965183"/>
                </a:cubicBezTo>
                <a:close/>
                <a:moveTo>
                  <a:pt x="5316710" y="965180"/>
                </a:moveTo>
                <a:cubicBezTo>
                  <a:pt x="5322044" y="965180"/>
                  <a:pt x="5326429" y="969503"/>
                  <a:pt x="5326429" y="974905"/>
                </a:cubicBezTo>
                <a:cubicBezTo>
                  <a:pt x="5326429" y="980308"/>
                  <a:pt x="5322105" y="984693"/>
                  <a:pt x="5316710" y="984693"/>
                </a:cubicBezTo>
                <a:cubicBezTo>
                  <a:pt x="5311314" y="984693"/>
                  <a:pt x="5306924" y="980244"/>
                  <a:pt x="5306924" y="974905"/>
                </a:cubicBezTo>
                <a:cubicBezTo>
                  <a:pt x="5306924" y="969566"/>
                  <a:pt x="5311314" y="965180"/>
                  <a:pt x="5316710" y="965180"/>
                </a:cubicBezTo>
                <a:close/>
                <a:moveTo>
                  <a:pt x="5557991" y="965177"/>
                </a:moveTo>
                <a:cubicBezTo>
                  <a:pt x="5563391" y="965177"/>
                  <a:pt x="5567774" y="969500"/>
                  <a:pt x="5567774" y="974902"/>
                </a:cubicBezTo>
                <a:cubicBezTo>
                  <a:pt x="5567774" y="980305"/>
                  <a:pt x="5563391" y="984690"/>
                  <a:pt x="5557991" y="984690"/>
                </a:cubicBezTo>
                <a:cubicBezTo>
                  <a:pt x="5552591" y="984690"/>
                  <a:pt x="5548208" y="980241"/>
                  <a:pt x="5548208" y="974902"/>
                </a:cubicBezTo>
                <a:cubicBezTo>
                  <a:pt x="5548208" y="969563"/>
                  <a:pt x="5552591" y="965177"/>
                  <a:pt x="5557991" y="965177"/>
                </a:cubicBezTo>
                <a:close/>
                <a:moveTo>
                  <a:pt x="5799205" y="965174"/>
                </a:moveTo>
                <a:cubicBezTo>
                  <a:pt x="5804606" y="965174"/>
                  <a:pt x="5808989" y="969497"/>
                  <a:pt x="5808989" y="974899"/>
                </a:cubicBezTo>
                <a:cubicBezTo>
                  <a:pt x="5808989" y="980302"/>
                  <a:pt x="5804542" y="984687"/>
                  <a:pt x="5799205" y="984687"/>
                </a:cubicBezTo>
                <a:cubicBezTo>
                  <a:pt x="5793870" y="984687"/>
                  <a:pt x="5789486" y="980238"/>
                  <a:pt x="5789486" y="974899"/>
                </a:cubicBezTo>
                <a:cubicBezTo>
                  <a:pt x="5789486" y="969560"/>
                  <a:pt x="5793806" y="965174"/>
                  <a:pt x="5799205" y="965174"/>
                </a:cubicBezTo>
                <a:close/>
                <a:moveTo>
                  <a:pt x="6040432" y="965172"/>
                </a:moveTo>
                <a:cubicBezTo>
                  <a:pt x="6045832" y="965172"/>
                  <a:pt x="6050216" y="969494"/>
                  <a:pt x="6050216" y="974897"/>
                </a:cubicBezTo>
                <a:cubicBezTo>
                  <a:pt x="6050216" y="980299"/>
                  <a:pt x="6045769" y="984684"/>
                  <a:pt x="6040432" y="984684"/>
                </a:cubicBezTo>
                <a:cubicBezTo>
                  <a:pt x="6035095" y="984684"/>
                  <a:pt x="6030712" y="980235"/>
                  <a:pt x="6030712" y="974897"/>
                </a:cubicBezTo>
                <a:cubicBezTo>
                  <a:pt x="6030712" y="969558"/>
                  <a:pt x="6035032" y="965172"/>
                  <a:pt x="6040432" y="965172"/>
                </a:cubicBezTo>
                <a:close/>
                <a:moveTo>
                  <a:pt x="6281661" y="965169"/>
                </a:moveTo>
                <a:cubicBezTo>
                  <a:pt x="6286997" y="965169"/>
                  <a:pt x="6291381" y="969492"/>
                  <a:pt x="6291381" y="974894"/>
                </a:cubicBezTo>
                <a:cubicBezTo>
                  <a:pt x="6291381" y="980296"/>
                  <a:pt x="6287061" y="984681"/>
                  <a:pt x="6281661" y="984681"/>
                </a:cubicBezTo>
                <a:cubicBezTo>
                  <a:pt x="6276261" y="984681"/>
                  <a:pt x="6271877" y="980232"/>
                  <a:pt x="6271877" y="974894"/>
                </a:cubicBezTo>
                <a:cubicBezTo>
                  <a:pt x="6271877" y="969555"/>
                  <a:pt x="6276261" y="965169"/>
                  <a:pt x="6281661" y="965169"/>
                </a:cubicBezTo>
                <a:close/>
                <a:moveTo>
                  <a:pt x="6522889" y="965166"/>
                </a:moveTo>
                <a:cubicBezTo>
                  <a:pt x="6528225" y="965166"/>
                  <a:pt x="6532610" y="969489"/>
                  <a:pt x="6532610" y="974891"/>
                </a:cubicBezTo>
                <a:cubicBezTo>
                  <a:pt x="6532610" y="980293"/>
                  <a:pt x="6528289" y="984678"/>
                  <a:pt x="6522889" y="984678"/>
                </a:cubicBezTo>
                <a:cubicBezTo>
                  <a:pt x="6517489" y="984678"/>
                  <a:pt x="6513105" y="980229"/>
                  <a:pt x="6513105" y="974891"/>
                </a:cubicBezTo>
                <a:cubicBezTo>
                  <a:pt x="6513105" y="969552"/>
                  <a:pt x="6517489" y="965166"/>
                  <a:pt x="6522889" y="965166"/>
                </a:cubicBezTo>
                <a:close/>
                <a:moveTo>
                  <a:pt x="6764118" y="965163"/>
                </a:moveTo>
                <a:cubicBezTo>
                  <a:pt x="6769518" y="965163"/>
                  <a:pt x="6773902" y="969486"/>
                  <a:pt x="6773902" y="974888"/>
                </a:cubicBezTo>
                <a:cubicBezTo>
                  <a:pt x="6773902" y="980290"/>
                  <a:pt x="6769518" y="984675"/>
                  <a:pt x="6764118" y="984675"/>
                </a:cubicBezTo>
                <a:cubicBezTo>
                  <a:pt x="6758718" y="984675"/>
                  <a:pt x="6754335" y="980226"/>
                  <a:pt x="6754335" y="974888"/>
                </a:cubicBezTo>
                <a:cubicBezTo>
                  <a:pt x="6754335" y="969549"/>
                  <a:pt x="6758718" y="965163"/>
                  <a:pt x="6764118" y="965163"/>
                </a:cubicBezTo>
                <a:close/>
                <a:moveTo>
                  <a:pt x="7005346" y="965161"/>
                </a:moveTo>
                <a:cubicBezTo>
                  <a:pt x="7010746" y="965161"/>
                  <a:pt x="7015130" y="969483"/>
                  <a:pt x="7015130" y="974885"/>
                </a:cubicBezTo>
                <a:cubicBezTo>
                  <a:pt x="7015130" y="980287"/>
                  <a:pt x="7010683" y="984672"/>
                  <a:pt x="7005346" y="984672"/>
                </a:cubicBezTo>
                <a:cubicBezTo>
                  <a:pt x="7000009" y="984672"/>
                  <a:pt x="6995626" y="980223"/>
                  <a:pt x="6995626" y="974885"/>
                </a:cubicBezTo>
                <a:cubicBezTo>
                  <a:pt x="6995626" y="969546"/>
                  <a:pt x="6999946" y="965161"/>
                  <a:pt x="7005346" y="965161"/>
                </a:cubicBezTo>
                <a:close/>
                <a:moveTo>
                  <a:pt x="7246575" y="965158"/>
                </a:moveTo>
                <a:cubicBezTo>
                  <a:pt x="7251975" y="965158"/>
                  <a:pt x="7256359" y="969480"/>
                  <a:pt x="7256359" y="974882"/>
                </a:cubicBezTo>
                <a:cubicBezTo>
                  <a:pt x="7256359" y="980285"/>
                  <a:pt x="7251912" y="984669"/>
                  <a:pt x="7246575" y="984669"/>
                </a:cubicBezTo>
                <a:cubicBezTo>
                  <a:pt x="7241238" y="984669"/>
                  <a:pt x="7236855" y="980220"/>
                  <a:pt x="7236855" y="974882"/>
                </a:cubicBezTo>
                <a:cubicBezTo>
                  <a:pt x="7236855" y="969543"/>
                  <a:pt x="7241175" y="965158"/>
                  <a:pt x="7246575" y="965158"/>
                </a:cubicBezTo>
                <a:close/>
                <a:moveTo>
                  <a:pt x="7487803" y="965155"/>
                </a:moveTo>
                <a:cubicBezTo>
                  <a:pt x="7493139" y="965155"/>
                  <a:pt x="7497524" y="969477"/>
                  <a:pt x="7497524" y="974879"/>
                </a:cubicBezTo>
                <a:cubicBezTo>
                  <a:pt x="7497524" y="980282"/>
                  <a:pt x="7493203" y="984666"/>
                  <a:pt x="7487803" y="984666"/>
                </a:cubicBezTo>
                <a:cubicBezTo>
                  <a:pt x="7482403" y="984666"/>
                  <a:pt x="7478019" y="980217"/>
                  <a:pt x="7478019" y="974879"/>
                </a:cubicBezTo>
                <a:cubicBezTo>
                  <a:pt x="7478019" y="969540"/>
                  <a:pt x="7482403" y="965155"/>
                  <a:pt x="7487803" y="965155"/>
                </a:cubicBezTo>
                <a:close/>
                <a:moveTo>
                  <a:pt x="7729032" y="965152"/>
                </a:moveTo>
                <a:cubicBezTo>
                  <a:pt x="7734369" y="965152"/>
                  <a:pt x="7738753" y="969475"/>
                  <a:pt x="7738753" y="974877"/>
                </a:cubicBezTo>
                <a:cubicBezTo>
                  <a:pt x="7738753" y="980279"/>
                  <a:pt x="7734432" y="984664"/>
                  <a:pt x="7729032" y="984664"/>
                </a:cubicBezTo>
                <a:cubicBezTo>
                  <a:pt x="7723632" y="984664"/>
                  <a:pt x="7719249" y="980215"/>
                  <a:pt x="7719249" y="974877"/>
                </a:cubicBezTo>
                <a:cubicBezTo>
                  <a:pt x="7719249" y="969538"/>
                  <a:pt x="7723632" y="965152"/>
                  <a:pt x="7729032" y="965152"/>
                </a:cubicBezTo>
                <a:close/>
                <a:moveTo>
                  <a:pt x="7970260" y="965150"/>
                </a:moveTo>
                <a:cubicBezTo>
                  <a:pt x="7975661" y="965150"/>
                  <a:pt x="7980044" y="969472"/>
                  <a:pt x="7980044" y="974874"/>
                </a:cubicBezTo>
                <a:cubicBezTo>
                  <a:pt x="7980044" y="980276"/>
                  <a:pt x="7975661" y="984661"/>
                  <a:pt x="7970260" y="984661"/>
                </a:cubicBezTo>
                <a:cubicBezTo>
                  <a:pt x="7964860" y="984661"/>
                  <a:pt x="7960477" y="980212"/>
                  <a:pt x="7960477" y="974874"/>
                </a:cubicBezTo>
                <a:cubicBezTo>
                  <a:pt x="7960477" y="969535"/>
                  <a:pt x="7964860" y="965150"/>
                  <a:pt x="7970260" y="965150"/>
                </a:cubicBezTo>
                <a:close/>
                <a:moveTo>
                  <a:pt x="8211553" y="965147"/>
                </a:moveTo>
                <a:cubicBezTo>
                  <a:pt x="8216889" y="965147"/>
                  <a:pt x="8221273" y="969469"/>
                  <a:pt x="8221273" y="974871"/>
                </a:cubicBezTo>
                <a:cubicBezTo>
                  <a:pt x="8221273" y="980273"/>
                  <a:pt x="8216953" y="984658"/>
                  <a:pt x="8211553" y="984658"/>
                </a:cubicBezTo>
                <a:cubicBezTo>
                  <a:pt x="8206152" y="984658"/>
                  <a:pt x="8201769" y="980209"/>
                  <a:pt x="8201769" y="974871"/>
                </a:cubicBezTo>
                <a:cubicBezTo>
                  <a:pt x="8201769" y="969532"/>
                  <a:pt x="8206152" y="965147"/>
                  <a:pt x="8211553" y="965147"/>
                </a:cubicBezTo>
                <a:close/>
                <a:moveTo>
                  <a:pt x="8452781" y="965144"/>
                </a:moveTo>
                <a:cubicBezTo>
                  <a:pt x="8458181" y="965144"/>
                  <a:pt x="8462566" y="969466"/>
                  <a:pt x="8462566" y="974868"/>
                </a:cubicBezTo>
                <a:cubicBezTo>
                  <a:pt x="8462566" y="980270"/>
                  <a:pt x="8458118" y="984655"/>
                  <a:pt x="8452781" y="984655"/>
                </a:cubicBezTo>
                <a:cubicBezTo>
                  <a:pt x="8447445" y="984655"/>
                  <a:pt x="8443061" y="980206"/>
                  <a:pt x="8443061" y="974868"/>
                </a:cubicBezTo>
                <a:cubicBezTo>
                  <a:pt x="8443061" y="969529"/>
                  <a:pt x="8447381" y="965144"/>
                  <a:pt x="8452781" y="965144"/>
                </a:cubicBezTo>
                <a:close/>
                <a:moveTo>
                  <a:pt x="8694009" y="965141"/>
                </a:moveTo>
                <a:cubicBezTo>
                  <a:pt x="8699346" y="965141"/>
                  <a:pt x="8703730" y="969463"/>
                  <a:pt x="8703730" y="974865"/>
                </a:cubicBezTo>
                <a:cubicBezTo>
                  <a:pt x="8703730" y="980267"/>
                  <a:pt x="8699346" y="984652"/>
                  <a:pt x="8694009" y="984652"/>
                </a:cubicBezTo>
                <a:cubicBezTo>
                  <a:pt x="8688673" y="984652"/>
                  <a:pt x="8684289" y="980203"/>
                  <a:pt x="8684289" y="974865"/>
                </a:cubicBezTo>
                <a:cubicBezTo>
                  <a:pt x="8684289" y="969526"/>
                  <a:pt x="8688609" y="965141"/>
                  <a:pt x="8694009" y="965141"/>
                </a:cubicBezTo>
                <a:close/>
                <a:moveTo>
                  <a:pt x="8935237" y="965138"/>
                </a:moveTo>
                <a:cubicBezTo>
                  <a:pt x="8940574" y="965138"/>
                  <a:pt x="8944958" y="969460"/>
                  <a:pt x="8944958" y="974862"/>
                </a:cubicBezTo>
                <a:cubicBezTo>
                  <a:pt x="8944958" y="980264"/>
                  <a:pt x="8940638" y="984649"/>
                  <a:pt x="8935237" y="984649"/>
                </a:cubicBezTo>
                <a:cubicBezTo>
                  <a:pt x="8929837" y="984649"/>
                  <a:pt x="8925454" y="980200"/>
                  <a:pt x="8925454" y="974862"/>
                </a:cubicBezTo>
                <a:cubicBezTo>
                  <a:pt x="8925454" y="969523"/>
                  <a:pt x="8929837" y="965138"/>
                  <a:pt x="8935237" y="965138"/>
                </a:cubicBezTo>
                <a:close/>
                <a:moveTo>
                  <a:pt x="9176467" y="965135"/>
                </a:moveTo>
                <a:cubicBezTo>
                  <a:pt x="9181803" y="965135"/>
                  <a:pt x="9186187" y="969457"/>
                  <a:pt x="9186187" y="974859"/>
                </a:cubicBezTo>
                <a:cubicBezTo>
                  <a:pt x="9186187" y="980261"/>
                  <a:pt x="9181867" y="984646"/>
                  <a:pt x="9176467" y="984646"/>
                </a:cubicBezTo>
                <a:cubicBezTo>
                  <a:pt x="9171066" y="984646"/>
                  <a:pt x="9166683" y="980197"/>
                  <a:pt x="9166683" y="974859"/>
                </a:cubicBezTo>
                <a:cubicBezTo>
                  <a:pt x="9166683" y="969520"/>
                  <a:pt x="9171066" y="965135"/>
                  <a:pt x="9176467" y="965135"/>
                </a:cubicBezTo>
                <a:close/>
                <a:moveTo>
                  <a:pt x="9417695" y="965133"/>
                </a:moveTo>
                <a:cubicBezTo>
                  <a:pt x="9423031" y="965133"/>
                  <a:pt x="9427416" y="969455"/>
                  <a:pt x="9427416" y="974857"/>
                </a:cubicBezTo>
                <a:cubicBezTo>
                  <a:pt x="9427416" y="980259"/>
                  <a:pt x="9423095" y="984643"/>
                  <a:pt x="9417695" y="984643"/>
                </a:cubicBezTo>
                <a:cubicBezTo>
                  <a:pt x="9412295" y="984643"/>
                  <a:pt x="9407911" y="980195"/>
                  <a:pt x="9407911" y="974857"/>
                </a:cubicBezTo>
                <a:cubicBezTo>
                  <a:pt x="9407911" y="969517"/>
                  <a:pt x="9412295" y="965133"/>
                  <a:pt x="9417695" y="965133"/>
                </a:cubicBezTo>
                <a:close/>
                <a:moveTo>
                  <a:pt x="9649203" y="723936"/>
                </a:moveTo>
                <a:cubicBezTo>
                  <a:pt x="9654540" y="723936"/>
                  <a:pt x="9658923" y="728384"/>
                  <a:pt x="9658923" y="733721"/>
                </a:cubicBezTo>
                <a:cubicBezTo>
                  <a:pt x="9658923" y="739060"/>
                  <a:pt x="9654540" y="743445"/>
                  <a:pt x="9649203" y="743445"/>
                </a:cubicBezTo>
                <a:cubicBezTo>
                  <a:pt x="9643866" y="743445"/>
                  <a:pt x="9639483" y="739123"/>
                  <a:pt x="9639483" y="733721"/>
                </a:cubicBezTo>
                <a:cubicBezTo>
                  <a:pt x="9639483" y="728319"/>
                  <a:pt x="9643803" y="723936"/>
                  <a:pt x="9649203" y="723936"/>
                </a:cubicBezTo>
                <a:close/>
                <a:moveTo>
                  <a:pt x="9890432" y="723934"/>
                </a:moveTo>
                <a:cubicBezTo>
                  <a:pt x="9895768" y="723934"/>
                  <a:pt x="9900152" y="728381"/>
                  <a:pt x="9900152" y="733719"/>
                </a:cubicBezTo>
                <a:cubicBezTo>
                  <a:pt x="9900152" y="739058"/>
                  <a:pt x="9895832" y="743443"/>
                  <a:pt x="9890432" y="743443"/>
                </a:cubicBezTo>
                <a:cubicBezTo>
                  <a:pt x="9885031" y="743443"/>
                  <a:pt x="9880648" y="739121"/>
                  <a:pt x="9880648" y="733719"/>
                </a:cubicBezTo>
                <a:cubicBezTo>
                  <a:pt x="9880648" y="728317"/>
                  <a:pt x="9885031" y="723934"/>
                  <a:pt x="9890432" y="723934"/>
                </a:cubicBezTo>
                <a:close/>
                <a:moveTo>
                  <a:pt x="10131660" y="723931"/>
                </a:moveTo>
                <a:cubicBezTo>
                  <a:pt x="10137060" y="723931"/>
                  <a:pt x="10141444" y="728379"/>
                  <a:pt x="10141444" y="733716"/>
                </a:cubicBezTo>
                <a:cubicBezTo>
                  <a:pt x="10141444" y="739056"/>
                  <a:pt x="10136997" y="743441"/>
                  <a:pt x="10131660" y="743441"/>
                </a:cubicBezTo>
                <a:cubicBezTo>
                  <a:pt x="10126323" y="743441"/>
                  <a:pt x="10121940" y="739118"/>
                  <a:pt x="10121940" y="733716"/>
                </a:cubicBezTo>
                <a:cubicBezTo>
                  <a:pt x="10121940" y="728315"/>
                  <a:pt x="10126260" y="723931"/>
                  <a:pt x="10131660" y="723931"/>
                </a:cubicBezTo>
                <a:close/>
                <a:moveTo>
                  <a:pt x="10372888" y="723929"/>
                </a:moveTo>
                <a:cubicBezTo>
                  <a:pt x="10378288" y="723929"/>
                  <a:pt x="10382673" y="728376"/>
                  <a:pt x="10382673" y="733714"/>
                </a:cubicBezTo>
                <a:cubicBezTo>
                  <a:pt x="10382673" y="739053"/>
                  <a:pt x="10378225" y="743438"/>
                  <a:pt x="10372888" y="743438"/>
                </a:cubicBezTo>
                <a:cubicBezTo>
                  <a:pt x="10367552" y="743438"/>
                  <a:pt x="10363168" y="739116"/>
                  <a:pt x="10363168" y="733714"/>
                </a:cubicBezTo>
                <a:cubicBezTo>
                  <a:pt x="10363168" y="728312"/>
                  <a:pt x="10367488" y="723929"/>
                  <a:pt x="10372888" y="723929"/>
                </a:cubicBezTo>
                <a:close/>
                <a:moveTo>
                  <a:pt x="10614116" y="723926"/>
                </a:moveTo>
                <a:cubicBezTo>
                  <a:pt x="10619516" y="723926"/>
                  <a:pt x="10623901" y="728374"/>
                  <a:pt x="10623901" y="733711"/>
                </a:cubicBezTo>
                <a:cubicBezTo>
                  <a:pt x="10623901" y="739051"/>
                  <a:pt x="10619454" y="743436"/>
                  <a:pt x="10614116" y="743436"/>
                </a:cubicBezTo>
                <a:cubicBezTo>
                  <a:pt x="10608780" y="743436"/>
                  <a:pt x="10604396" y="739114"/>
                  <a:pt x="10604396" y="733711"/>
                </a:cubicBezTo>
                <a:cubicBezTo>
                  <a:pt x="10604396" y="728310"/>
                  <a:pt x="10608716" y="723926"/>
                  <a:pt x="10614116" y="723926"/>
                </a:cubicBezTo>
                <a:close/>
                <a:moveTo>
                  <a:pt x="10855345" y="723924"/>
                </a:moveTo>
                <a:cubicBezTo>
                  <a:pt x="10860682" y="723924"/>
                  <a:pt x="10865065" y="728372"/>
                  <a:pt x="10865065" y="733709"/>
                </a:cubicBezTo>
                <a:cubicBezTo>
                  <a:pt x="10865065" y="739048"/>
                  <a:pt x="10860682" y="743433"/>
                  <a:pt x="10855345" y="743433"/>
                </a:cubicBezTo>
                <a:cubicBezTo>
                  <a:pt x="10850008" y="743433"/>
                  <a:pt x="10845625" y="739111"/>
                  <a:pt x="10845625" y="733709"/>
                </a:cubicBezTo>
                <a:cubicBezTo>
                  <a:pt x="10845625" y="728307"/>
                  <a:pt x="10849945" y="723924"/>
                  <a:pt x="10855345" y="723924"/>
                </a:cubicBezTo>
                <a:close/>
                <a:moveTo>
                  <a:pt x="11096574" y="723921"/>
                </a:moveTo>
                <a:cubicBezTo>
                  <a:pt x="11101910" y="723921"/>
                  <a:pt x="11106294" y="728369"/>
                  <a:pt x="11106294" y="733707"/>
                </a:cubicBezTo>
                <a:cubicBezTo>
                  <a:pt x="11106294" y="739046"/>
                  <a:pt x="11101974" y="743431"/>
                  <a:pt x="11096574" y="743431"/>
                </a:cubicBezTo>
                <a:cubicBezTo>
                  <a:pt x="11091174" y="743431"/>
                  <a:pt x="11086790" y="739109"/>
                  <a:pt x="11086790" y="733707"/>
                </a:cubicBezTo>
                <a:cubicBezTo>
                  <a:pt x="11086790" y="728305"/>
                  <a:pt x="11091174" y="723921"/>
                  <a:pt x="11096574" y="723921"/>
                </a:cubicBezTo>
                <a:close/>
                <a:moveTo>
                  <a:pt x="11337802" y="723919"/>
                </a:moveTo>
                <a:cubicBezTo>
                  <a:pt x="11343202" y="723919"/>
                  <a:pt x="11347587" y="728367"/>
                  <a:pt x="11347587" y="733704"/>
                </a:cubicBezTo>
                <a:cubicBezTo>
                  <a:pt x="11347587" y="739044"/>
                  <a:pt x="11343139" y="743429"/>
                  <a:pt x="11337802" y="743429"/>
                </a:cubicBezTo>
                <a:cubicBezTo>
                  <a:pt x="11332466" y="743429"/>
                  <a:pt x="11328082" y="739107"/>
                  <a:pt x="11328082" y="733704"/>
                </a:cubicBezTo>
                <a:cubicBezTo>
                  <a:pt x="11328082" y="728303"/>
                  <a:pt x="11332402" y="723919"/>
                  <a:pt x="11337802" y="723919"/>
                </a:cubicBezTo>
                <a:close/>
                <a:moveTo>
                  <a:pt x="11579030" y="723917"/>
                </a:moveTo>
                <a:cubicBezTo>
                  <a:pt x="11584430" y="723917"/>
                  <a:pt x="11588815" y="728365"/>
                  <a:pt x="11588815" y="733702"/>
                </a:cubicBezTo>
                <a:cubicBezTo>
                  <a:pt x="11588815" y="739041"/>
                  <a:pt x="11584367" y="743426"/>
                  <a:pt x="11579030" y="743426"/>
                </a:cubicBezTo>
                <a:cubicBezTo>
                  <a:pt x="11573694" y="743426"/>
                  <a:pt x="11569310" y="739104"/>
                  <a:pt x="11569310" y="733702"/>
                </a:cubicBezTo>
                <a:cubicBezTo>
                  <a:pt x="11569310" y="728300"/>
                  <a:pt x="11573630" y="723917"/>
                  <a:pt x="11579030" y="723917"/>
                </a:cubicBezTo>
                <a:close/>
                <a:moveTo>
                  <a:pt x="11820259" y="723914"/>
                </a:moveTo>
                <a:cubicBezTo>
                  <a:pt x="11825659" y="723914"/>
                  <a:pt x="11830043" y="728362"/>
                  <a:pt x="11830043" y="733700"/>
                </a:cubicBezTo>
                <a:cubicBezTo>
                  <a:pt x="11830043" y="739039"/>
                  <a:pt x="11825596" y="743424"/>
                  <a:pt x="11820259" y="743424"/>
                </a:cubicBezTo>
                <a:cubicBezTo>
                  <a:pt x="11814922" y="743424"/>
                  <a:pt x="11810539" y="739102"/>
                  <a:pt x="11810539" y="733700"/>
                </a:cubicBezTo>
                <a:cubicBezTo>
                  <a:pt x="11810539" y="728298"/>
                  <a:pt x="11814859" y="723914"/>
                  <a:pt x="11820259" y="723914"/>
                </a:cubicBezTo>
                <a:close/>
                <a:moveTo>
                  <a:pt x="9720" y="723912"/>
                </a:moveTo>
                <a:cubicBezTo>
                  <a:pt x="15120" y="723912"/>
                  <a:pt x="19504" y="728360"/>
                  <a:pt x="19504" y="733697"/>
                </a:cubicBezTo>
                <a:cubicBezTo>
                  <a:pt x="19504" y="739036"/>
                  <a:pt x="15057" y="743422"/>
                  <a:pt x="9720" y="743422"/>
                </a:cubicBezTo>
                <a:cubicBezTo>
                  <a:pt x="4384" y="743422"/>
                  <a:pt x="0" y="739099"/>
                  <a:pt x="0" y="733697"/>
                </a:cubicBezTo>
                <a:cubicBezTo>
                  <a:pt x="0" y="728296"/>
                  <a:pt x="4320" y="723912"/>
                  <a:pt x="9720" y="723912"/>
                </a:cubicBezTo>
                <a:close/>
                <a:moveTo>
                  <a:pt x="251004" y="723909"/>
                </a:moveTo>
                <a:cubicBezTo>
                  <a:pt x="256403" y="723909"/>
                  <a:pt x="260787" y="728357"/>
                  <a:pt x="260787" y="733695"/>
                </a:cubicBezTo>
                <a:cubicBezTo>
                  <a:pt x="260787" y="739034"/>
                  <a:pt x="256340" y="743419"/>
                  <a:pt x="251004" y="743419"/>
                </a:cubicBezTo>
                <a:cubicBezTo>
                  <a:pt x="245668" y="743419"/>
                  <a:pt x="241284" y="739097"/>
                  <a:pt x="241284" y="733695"/>
                </a:cubicBezTo>
                <a:cubicBezTo>
                  <a:pt x="241284" y="728293"/>
                  <a:pt x="245604" y="723909"/>
                  <a:pt x="251004" y="723909"/>
                </a:cubicBezTo>
                <a:close/>
                <a:moveTo>
                  <a:pt x="492223" y="723907"/>
                </a:moveTo>
                <a:cubicBezTo>
                  <a:pt x="497559" y="723907"/>
                  <a:pt x="501943" y="728355"/>
                  <a:pt x="501943" y="733692"/>
                </a:cubicBezTo>
                <a:cubicBezTo>
                  <a:pt x="501943" y="739032"/>
                  <a:pt x="497623" y="743417"/>
                  <a:pt x="492223" y="743417"/>
                </a:cubicBezTo>
                <a:cubicBezTo>
                  <a:pt x="486823" y="743417"/>
                  <a:pt x="482439" y="739095"/>
                  <a:pt x="482439" y="733692"/>
                </a:cubicBezTo>
                <a:cubicBezTo>
                  <a:pt x="482439" y="728291"/>
                  <a:pt x="486823" y="723907"/>
                  <a:pt x="492223" y="723907"/>
                </a:cubicBezTo>
                <a:close/>
                <a:moveTo>
                  <a:pt x="733444" y="723904"/>
                </a:moveTo>
                <a:cubicBezTo>
                  <a:pt x="738780" y="723904"/>
                  <a:pt x="743164" y="728353"/>
                  <a:pt x="743164" y="733690"/>
                </a:cubicBezTo>
                <a:cubicBezTo>
                  <a:pt x="743164" y="739029"/>
                  <a:pt x="738844" y="743414"/>
                  <a:pt x="733444" y="743414"/>
                </a:cubicBezTo>
                <a:cubicBezTo>
                  <a:pt x="728044" y="743414"/>
                  <a:pt x="723660" y="739092"/>
                  <a:pt x="723660" y="733690"/>
                </a:cubicBezTo>
                <a:cubicBezTo>
                  <a:pt x="723660" y="728288"/>
                  <a:pt x="728044" y="723904"/>
                  <a:pt x="733444" y="723904"/>
                </a:cubicBezTo>
                <a:close/>
                <a:moveTo>
                  <a:pt x="974664" y="723902"/>
                </a:moveTo>
                <a:cubicBezTo>
                  <a:pt x="980064" y="723902"/>
                  <a:pt x="984448" y="728350"/>
                  <a:pt x="984448" y="733688"/>
                </a:cubicBezTo>
                <a:cubicBezTo>
                  <a:pt x="984448" y="739027"/>
                  <a:pt x="980001" y="743412"/>
                  <a:pt x="974664" y="743412"/>
                </a:cubicBezTo>
                <a:cubicBezTo>
                  <a:pt x="969328" y="743412"/>
                  <a:pt x="964944" y="739090"/>
                  <a:pt x="964944" y="733688"/>
                </a:cubicBezTo>
                <a:cubicBezTo>
                  <a:pt x="964944" y="728286"/>
                  <a:pt x="969264" y="723902"/>
                  <a:pt x="974664" y="723902"/>
                </a:cubicBezTo>
                <a:close/>
                <a:moveTo>
                  <a:pt x="1215884" y="723900"/>
                </a:moveTo>
                <a:cubicBezTo>
                  <a:pt x="1221284" y="723900"/>
                  <a:pt x="1225668" y="728348"/>
                  <a:pt x="1225668" y="733685"/>
                </a:cubicBezTo>
                <a:cubicBezTo>
                  <a:pt x="1225668" y="739025"/>
                  <a:pt x="1221221" y="743410"/>
                  <a:pt x="1215884" y="743410"/>
                </a:cubicBezTo>
                <a:cubicBezTo>
                  <a:pt x="1210548" y="743410"/>
                  <a:pt x="1206164" y="739088"/>
                  <a:pt x="1206164" y="733685"/>
                </a:cubicBezTo>
                <a:cubicBezTo>
                  <a:pt x="1206164" y="728284"/>
                  <a:pt x="1210484" y="723900"/>
                  <a:pt x="1215884" y="723900"/>
                </a:cubicBezTo>
                <a:close/>
                <a:moveTo>
                  <a:pt x="1457105" y="723897"/>
                </a:moveTo>
                <a:cubicBezTo>
                  <a:pt x="1462441" y="723897"/>
                  <a:pt x="1466825" y="728345"/>
                  <a:pt x="1466825" y="733683"/>
                </a:cubicBezTo>
                <a:cubicBezTo>
                  <a:pt x="1466825" y="739022"/>
                  <a:pt x="1462505" y="743407"/>
                  <a:pt x="1457105" y="743407"/>
                </a:cubicBezTo>
                <a:cubicBezTo>
                  <a:pt x="1451706" y="743407"/>
                  <a:pt x="1447321" y="739085"/>
                  <a:pt x="1447321" y="733683"/>
                </a:cubicBezTo>
                <a:cubicBezTo>
                  <a:pt x="1447321" y="728281"/>
                  <a:pt x="1451706" y="723897"/>
                  <a:pt x="1457105" y="723897"/>
                </a:cubicBezTo>
                <a:close/>
                <a:moveTo>
                  <a:pt x="1698330" y="723895"/>
                </a:moveTo>
                <a:cubicBezTo>
                  <a:pt x="1703731" y="723895"/>
                  <a:pt x="1708116" y="728343"/>
                  <a:pt x="1708116" y="733681"/>
                </a:cubicBezTo>
                <a:cubicBezTo>
                  <a:pt x="1708116" y="739020"/>
                  <a:pt x="1703731" y="743405"/>
                  <a:pt x="1698330" y="743405"/>
                </a:cubicBezTo>
                <a:cubicBezTo>
                  <a:pt x="1692929" y="743405"/>
                  <a:pt x="1688545" y="739083"/>
                  <a:pt x="1688545" y="733681"/>
                </a:cubicBezTo>
                <a:cubicBezTo>
                  <a:pt x="1688545" y="728279"/>
                  <a:pt x="1692929" y="723895"/>
                  <a:pt x="1698330" y="723895"/>
                </a:cubicBezTo>
                <a:close/>
                <a:moveTo>
                  <a:pt x="1939580" y="723892"/>
                </a:moveTo>
                <a:cubicBezTo>
                  <a:pt x="1944978" y="723892"/>
                  <a:pt x="1949363" y="728341"/>
                  <a:pt x="1949363" y="733678"/>
                </a:cubicBezTo>
                <a:cubicBezTo>
                  <a:pt x="1949363" y="739017"/>
                  <a:pt x="1944916" y="743402"/>
                  <a:pt x="1939580" y="743402"/>
                </a:cubicBezTo>
                <a:cubicBezTo>
                  <a:pt x="1934244" y="743402"/>
                  <a:pt x="1929859" y="739080"/>
                  <a:pt x="1929859" y="733678"/>
                </a:cubicBezTo>
                <a:cubicBezTo>
                  <a:pt x="1929859" y="728277"/>
                  <a:pt x="1934181" y="723892"/>
                  <a:pt x="1939580" y="723892"/>
                </a:cubicBezTo>
                <a:close/>
                <a:moveTo>
                  <a:pt x="2180788" y="723890"/>
                </a:moveTo>
                <a:cubicBezTo>
                  <a:pt x="2186189" y="723890"/>
                  <a:pt x="2190577" y="728338"/>
                  <a:pt x="2190577" y="733676"/>
                </a:cubicBezTo>
                <a:cubicBezTo>
                  <a:pt x="2190577" y="739015"/>
                  <a:pt x="2186128" y="743400"/>
                  <a:pt x="2180788" y="743400"/>
                </a:cubicBezTo>
                <a:cubicBezTo>
                  <a:pt x="2175475" y="743400"/>
                  <a:pt x="2171083" y="739078"/>
                  <a:pt x="2171083" y="733676"/>
                </a:cubicBezTo>
                <a:cubicBezTo>
                  <a:pt x="2171083" y="728274"/>
                  <a:pt x="2175412" y="723890"/>
                  <a:pt x="2180788" y="723890"/>
                </a:cubicBezTo>
                <a:close/>
                <a:moveTo>
                  <a:pt x="2422035" y="723888"/>
                </a:moveTo>
                <a:cubicBezTo>
                  <a:pt x="2427369" y="723888"/>
                  <a:pt x="2431752" y="728336"/>
                  <a:pt x="2431752" y="733673"/>
                </a:cubicBezTo>
                <a:cubicBezTo>
                  <a:pt x="2431752" y="739013"/>
                  <a:pt x="2427433" y="743398"/>
                  <a:pt x="2422035" y="743398"/>
                </a:cubicBezTo>
                <a:cubicBezTo>
                  <a:pt x="2416637" y="743398"/>
                  <a:pt x="2412255" y="739076"/>
                  <a:pt x="2412255" y="733673"/>
                </a:cubicBezTo>
                <a:cubicBezTo>
                  <a:pt x="2412255" y="728272"/>
                  <a:pt x="2416637" y="723888"/>
                  <a:pt x="2422035" y="723888"/>
                </a:cubicBezTo>
                <a:close/>
                <a:moveTo>
                  <a:pt x="2663272" y="723885"/>
                </a:moveTo>
                <a:cubicBezTo>
                  <a:pt x="2668609" y="723885"/>
                  <a:pt x="2672996" y="728333"/>
                  <a:pt x="2672996" y="733671"/>
                </a:cubicBezTo>
                <a:cubicBezTo>
                  <a:pt x="2672996" y="739010"/>
                  <a:pt x="2668674" y="743395"/>
                  <a:pt x="2663272" y="743395"/>
                </a:cubicBezTo>
                <a:cubicBezTo>
                  <a:pt x="2657874" y="743395"/>
                  <a:pt x="2653489" y="739073"/>
                  <a:pt x="2653489" y="733671"/>
                </a:cubicBezTo>
                <a:cubicBezTo>
                  <a:pt x="2653489" y="728269"/>
                  <a:pt x="2657874" y="723885"/>
                  <a:pt x="2663272" y="723885"/>
                </a:cubicBezTo>
                <a:close/>
                <a:moveTo>
                  <a:pt x="2904570" y="723883"/>
                </a:moveTo>
                <a:cubicBezTo>
                  <a:pt x="2909969" y="723883"/>
                  <a:pt x="2914353" y="728331"/>
                  <a:pt x="2914353" y="733669"/>
                </a:cubicBezTo>
                <a:cubicBezTo>
                  <a:pt x="2914353" y="739008"/>
                  <a:pt x="2909969" y="743393"/>
                  <a:pt x="2904570" y="743393"/>
                </a:cubicBezTo>
                <a:cubicBezTo>
                  <a:pt x="2899171" y="743393"/>
                  <a:pt x="2894788" y="739071"/>
                  <a:pt x="2894788" y="733669"/>
                </a:cubicBezTo>
                <a:cubicBezTo>
                  <a:pt x="2894788" y="728267"/>
                  <a:pt x="2899171" y="723883"/>
                  <a:pt x="2904570" y="723883"/>
                </a:cubicBezTo>
                <a:close/>
                <a:moveTo>
                  <a:pt x="3145749" y="723880"/>
                </a:moveTo>
                <a:cubicBezTo>
                  <a:pt x="3151148" y="723880"/>
                  <a:pt x="3155531" y="728329"/>
                  <a:pt x="3155531" y="733666"/>
                </a:cubicBezTo>
                <a:cubicBezTo>
                  <a:pt x="3155531" y="739005"/>
                  <a:pt x="3151084" y="743391"/>
                  <a:pt x="3145749" y="743391"/>
                </a:cubicBezTo>
                <a:cubicBezTo>
                  <a:pt x="3140414" y="743391"/>
                  <a:pt x="3136030" y="739068"/>
                  <a:pt x="3136030" y="733666"/>
                </a:cubicBezTo>
                <a:cubicBezTo>
                  <a:pt x="3136030" y="728265"/>
                  <a:pt x="3140350" y="723880"/>
                  <a:pt x="3145749" y="723880"/>
                </a:cubicBezTo>
                <a:close/>
                <a:moveTo>
                  <a:pt x="3386957" y="723878"/>
                </a:moveTo>
                <a:cubicBezTo>
                  <a:pt x="3392357" y="723878"/>
                  <a:pt x="3396742" y="728326"/>
                  <a:pt x="3396742" y="733664"/>
                </a:cubicBezTo>
                <a:cubicBezTo>
                  <a:pt x="3396742" y="739003"/>
                  <a:pt x="3392294" y="743388"/>
                  <a:pt x="3386957" y="743388"/>
                </a:cubicBezTo>
                <a:cubicBezTo>
                  <a:pt x="3381619" y="743388"/>
                  <a:pt x="3377235" y="739066"/>
                  <a:pt x="3377235" y="733664"/>
                </a:cubicBezTo>
                <a:cubicBezTo>
                  <a:pt x="3377235" y="728262"/>
                  <a:pt x="3381555" y="723878"/>
                  <a:pt x="3386957" y="723878"/>
                </a:cubicBezTo>
                <a:close/>
                <a:moveTo>
                  <a:pt x="3628211" y="723875"/>
                </a:moveTo>
                <a:cubicBezTo>
                  <a:pt x="3633528" y="723875"/>
                  <a:pt x="3637930" y="728324"/>
                  <a:pt x="3637930" y="733662"/>
                </a:cubicBezTo>
                <a:cubicBezTo>
                  <a:pt x="3637930" y="739001"/>
                  <a:pt x="3633592" y="743386"/>
                  <a:pt x="3628211" y="743386"/>
                </a:cubicBezTo>
                <a:cubicBezTo>
                  <a:pt x="3622813" y="743386"/>
                  <a:pt x="3618428" y="739064"/>
                  <a:pt x="3618428" y="733662"/>
                </a:cubicBezTo>
                <a:cubicBezTo>
                  <a:pt x="3618428" y="728260"/>
                  <a:pt x="3622813" y="723875"/>
                  <a:pt x="3628211" y="723875"/>
                </a:cubicBezTo>
                <a:close/>
                <a:moveTo>
                  <a:pt x="3869427" y="723873"/>
                </a:moveTo>
                <a:cubicBezTo>
                  <a:pt x="3874761" y="723873"/>
                  <a:pt x="3879147" y="728322"/>
                  <a:pt x="3879147" y="733659"/>
                </a:cubicBezTo>
                <a:cubicBezTo>
                  <a:pt x="3879147" y="738998"/>
                  <a:pt x="3874826" y="743383"/>
                  <a:pt x="3869427" y="743383"/>
                </a:cubicBezTo>
                <a:cubicBezTo>
                  <a:pt x="3864029" y="743383"/>
                  <a:pt x="3859645" y="739061"/>
                  <a:pt x="3859645" y="733659"/>
                </a:cubicBezTo>
                <a:cubicBezTo>
                  <a:pt x="3859645" y="728258"/>
                  <a:pt x="3864029" y="723873"/>
                  <a:pt x="3869427" y="723873"/>
                </a:cubicBezTo>
                <a:close/>
                <a:moveTo>
                  <a:pt x="4110581" y="723871"/>
                </a:moveTo>
                <a:cubicBezTo>
                  <a:pt x="4115984" y="723871"/>
                  <a:pt x="4120362" y="728319"/>
                  <a:pt x="4120362" y="733657"/>
                </a:cubicBezTo>
                <a:cubicBezTo>
                  <a:pt x="4120362" y="738996"/>
                  <a:pt x="4115984" y="743381"/>
                  <a:pt x="4110581" y="743381"/>
                </a:cubicBezTo>
                <a:cubicBezTo>
                  <a:pt x="4105180" y="743381"/>
                  <a:pt x="4100797" y="739059"/>
                  <a:pt x="4100797" y="733657"/>
                </a:cubicBezTo>
                <a:cubicBezTo>
                  <a:pt x="4100797" y="728255"/>
                  <a:pt x="4105180" y="723871"/>
                  <a:pt x="4110581" y="723871"/>
                </a:cubicBezTo>
                <a:close/>
                <a:moveTo>
                  <a:pt x="4351806" y="723868"/>
                </a:moveTo>
                <a:cubicBezTo>
                  <a:pt x="4357195" y="723868"/>
                  <a:pt x="4361580" y="728317"/>
                  <a:pt x="4361580" y="733654"/>
                </a:cubicBezTo>
                <a:cubicBezTo>
                  <a:pt x="4361580" y="738993"/>
                  <a:pt x="4357195" y="743379"/>
                  <a:pt x="4351806" y="743379"/>
                </a:cubicBezTo>
                <a:cubicBezTo>
                  <a:pt x="4346397" y="743379"/>
                  <a:pt x="4342006" y="739056"/>
                  <a:pt x="4342006" y="733654"/>
                </a:cubicBezTo>
                <a:cubicBezTo>
                  <a:pt x="4342006" y="728253"/>
                  <a:pt x="4346397" y="723868"/>
                  <a:pt x="4351806" y="723868"/>
                </a:cubicBezTo>
                <a:close/>
                <a:moveTo>
                  <a:pt x="4593017" y="723866"/>
                </a:moveTo>
                <a:cubicBezTo>
                  <a:pt x="4598413" y="723866"/>
                  <a:pt x="4602795" y="728314"/>
                  <a:pt x="4602795" y="733652"/>
                </a:cubicBezTo>
                <a:cubicBezTo>
                  <a:pt x="4602795" y="738991"/>
                  <a:pt x="4598350" y="743376"/>
                  <a:pt x="4593017" y="743376"/>
                </a:cubicBezTo>
                <a:cubicBezTo>
                  <a:pt x="4587686" y="743376"/>
                  <a:pt x="4583304" y="739054"/>
                  <a:pt x="4583304" y="733652"/>
                </a:cubicBezTo>
                <a:cubicBezTo>
                  <a:pt x="4583304" y="728250"/>
                  <a:pt x="4587622" y="723866"/>
                  <a:pt x="4593017" y="723866"/>
                </a:cubicBezTo>
                <a:close/>
                <a:moveTo>
                  <a:pt x="4834252" y="723863"/>
                </a:moveTo>
                <a:cubicBezTo>
                  <a:pt x="4839658" y="723863"/>
                  <a:pt x="4844038" y="728312"/>
                  <a:pt x="4844038" y="733650"/>
                </a:cubicBezTo>
                <a:cubicBezTo>
                  <a:pt x="4844038" y="738989"/>
                  <a:pt x="4839595" y="743374"/>
                  <a:pt x="4834252" y="743374"/>
                </a:cubicBezTo>
                <a:cubicBezTo>
                  <a:pt x="4828915" y="743374"/>
                  <a:pt x="4824532" y="739052"/>
                  <a:pt x="4824532" y="733650"/>
                </a:cubicBezTo>
                <a:cubicBezTo>
                  <a:pt x="4824532" y="728248"/>
                  <a:pt x="4828851" y="723863"/>
                  <a:pt x="4834252" y="723863"/>
                </a:cubicBezTo>
                <a:close/>
                <a:moveTo>
                  <a:pt x="5075485" y="723861"/>
                </a:moveTo>
                <a:cubicBezTo>
                  <a:pt x="5080819" y="723861"/>
                  <a:pt x="5085201" y="728310"/>
                  <a:pt x="5085201" y="733647"/>
                </a:cubicBezTo>
                <a:cubicBezTo>
                  <a:pt x="5085201" y="738986"/>
                  <a:pt x="5080882" y="743371"/>
                  <a:pt x="5075485" y="743371"/>
                </a:cubicBezTo>
                <a:cubicBezTo>
                  <a:pt x="5070086" y="743371"/>
                  <a:pt x="5065704" y="739049"/>
                  <a:pt x="5065704" y="733647"/>
                </a:cubicBezTo>
                <a:cubicBezTo>
                  <a:pt x="5065704" y="728246"/>
                  <a:pt x="5070086" y="723861"/>
                  <a:pt x="5075485" y="723861"/>
                </a:cubicBezTo>
                <a:close/>
                <a:moveTo>
                  <a:pt x="5316710" y="723858"/>
                </a:moveTo>
                <a:cubicBezTo>
                  <a:pt x="5322044" y="723858"/>
                  <a:pt x="5326429" y="728307"/>
                  <a:pt x="5326429" y="733645"/>
                </a:cubicBezTo>
                <a:cubicBezTo>
                  <a:pt x="5326429" y="738984"/>
                  <a:pt x="5322105" y="743369"/>
                  <a:pt x="5316710" y="743369"/>
                </a:cubicBezTo>
                <a:cubicBezTo>
                  <a:pt x="5311314" y="743369"/>
                  <a:pt x="5306924" y="739047"/>
                  <a:pt x="5306924" y="733645"/>
                </a:cubicBezTo>
                <a:cubicBezTo>
                  <a:pt x="5306924" y="728243"/>
                  <a:pt x="5311314" y="723858"/>
                  <a:pt x="5316710" y="723858"/>
                </a:cubicBezTo>
                <a:close/>
                <a:moveTo>
                  <a:pt x="5557991" y="723856"/>
                </a:moveTo>
                <a:cubicBezTo>
                  <a:pt x="5563391" y="723856"/>
                  <a:pt x="5567774" y="728305"/>
                  <a:pt x="5567774" y="733642"/>
                </a:cubicBezTo>
                <a:cubicBezTo>
                  <a:pt x="5567774" y="738982"/>
                  <a:pt x="5563391" y="743367"/>
                  <a:pt x="5557991" y="743367"/>
                </a:cubicBezTo>
                <a:cubicBezTo>
                  <a:pt x="5552591" y="743367"/>
                  <a:pt x="5548208" y="739045"/>
                  <a:pt x="5548208" y="733642"/>
                </a:cubicBezTo>
                <a:cubicBezTo>
                  <a:pt x="5548208" y="728241"/>
                  <a:pt x="5552591" y="723856"/>
                  <a:pt x="5557991" y="723856"/>
                </a:cubicBezTo>
                <a:close/>
                <a:moveTo>
                  <a:pt x="5799205" y="723854"/>
                </a:moveTo>
                <a:cubicBezTo>
                  <a:pt x="5804606" y="723854"/>
                  <a:pt x="5808989" y="728302"/>
                  <a:pt x="5808989" y="733640"/>
                </a:cubicBezTo>
                <a:cubicBezTo>
                  <a:pt x="5808989" y="738979"/>
                  <a:pt x="5804542" y="743364"/>
                  <a:pt x="5799205" y="743364"/>
                </a:cubicBezTo>
                <a:cubicBezTo>
                  <a:pt x="5793870" y="743364"/>
                  <a:pt x="5789486" y="739042"/>
                  <a:pt x="5789486" y="733640"/>
                </a:cubicBezTo>
                <a:cubicBezTo>
                  <a:pt x="5789486" y="728238"/>
                  <a:pt x="5793806" y="723854"/>
                  <a:pt x="5799205" y="723854"/>
                </a:cubicBezTo>
                <a:close/>
                <a:moveTo>
                  <a:pt x="6040432" y="723851"/>
                </a:moveTo>
                <a:cubicBezTo>
                  <a:pt x="6045832" y="723851"/>
                  <a:pt x="6050216" y="728300"/>
                  <a:pt x="6050216" y="733638"/>
                </a:cubicBezTo>
                <a:cubicBezTo>
                  <a:pt x="6050216" y="738977"/>
                  <a:pt x="6045769" y="743362"/>
                  <a:pt x="6040432" y="743362"/>
                </a:cubicBezTo>
                <a:cubicBezTo>
                  <a:pt x="6035095" y="743362"/>
                  <a:pt x="6030712" y="739040"/>
                  <a:pt x="6030712" y="733638"/>
                </a:cubicBezTo>
                <a:cubicBezTo>
                  <a:pt x="6030712" y="728236"/>
                  <a:pt x="6035032" y="723851"/>
                  <a:pt x="6040432" y="723851"/>
                </a:cubicBezTo>
                <a:close/>
                <a:moveTo>
                  <a:pt x="6281661" y="723849"/>
                </a:moveTo>
                <a:cubicBezTo>
                  <a:pt x="6286997" y="723849"/>
                  <a:pt x="6291381" y="728298"/>
                  <a:pt x="6291381" y="733635"/>
                </a:cubicBezTo>
                <a:cubicBezTo>
                  <a:pt x="6291381" y="738974"/>
                  <a:pt x="6287061" y="743359"/>
                  <a:pt x="6281661" y="743359"/>
                </a:cubicBezTo>
                <a:cubicBezTo>
                  <a:pt x="6276261" y="743359"/>
                  <a:pt x="6271877" y="739037"/>
                  <a:pt x="6271877" y="733635"/>
                </a:cubicBezTo>
                <a:cubicBezTo>
                  <a:pt x="6271877" y="728234"/>
                  <a:pt x="6276261" y="723849"/>
                  <a:pt x="6281661" y="723849"/>
                </a:cubicBezTo>
                <a:close/>
                <a:moveTo>
                  <a:pt x="6522889" y="723846"/>
                </a:moveTo>
                <a:cubicBezTo>
                  <a:pt x="6528225" y="723846"/>
                  <a:pt x="6532610" y="728295"/>
                  <a:pt x="6532610" y="733633"/>
                </a:cubicBezTo>
                <a:cubicBezTo>
                  <a:pt x="6532610" y="738972"/>
                  <a:pt x="6528289" y="743357"/>
                  <a:pt x="6522889" y="743357"/>
                </a:cubicBezTo>
                <a:cubicBezTo>
                  <a:pt x="6517489" y="743357"/>
                  <a:pt x="6513105" y="739035"/>
                  <a:pt x="6513105" y="733633"/>
                </a:cubicBezTo>
                <a:cubicBezTo>
                  <a:pt x="6513105" y="728231"/>
                  <a:pt x="6517489" y="723846"/>
                  <a:pt x="6522889" y="723846"/>
                </a:cubicBezTo>
                <a:close/>
                <a:moveTo>
                  <a:pt x="6764118" y="723844"/>
                </a:moveTo>
                <a:cubicBezTo>
                  <a:pt x="6769518" y="723844"/>
                  <a:pt x="6773902" y="728293"/>
                  <a:pt x="6773902" y="733630"/>
                </a:cubicBezTo>
                <a:cubicBezTo>
                  <a:pt x="6773902" y="738970"/>
                  <a:pt x="6769518" y="743355"/>
                  <a:pt x="6764118" y="743355"/>
                </a:cubicBezTo>
                <a:cubicBezTo>
                  <a:pt x="6758718" y="743355"/>
                  <a:pt x="6754335" y="739033"/>
                  <a:pt x="6754335" y="733630"/>
                </a:cubicBezTo>
                <a:cubicBezTo>
                  <a:pt x="6754335" y="728229"/>
                  <a:pt x="6758718" y="723844"/>
                  <a:pt x="6764118" y="723844"/>
                </a:cubicBezTo>
                <a:close/>
                <a:moveTo>
                  <a:pt x="7005346" y="723841"/>
                </a:moveTo>
                <a:cubicBezTo>
                  <a:pt x="7010746" y="723841"/>
                  <a:pt x="7015130" y="728291"/>
                  <a:pt x="7015130" y="733628"/>
                </a:cubicBezTo>
                <a:cubicBezTo>
                  <a:pt x="7015130" y="738967"/>
                  <a:pt x="7010683" y="743352"/>
                  <a:pt x="7005346" y="743352"/>
                </a:cubicBezTo>
                <a:cubicBezTo>
                  <a:pt x="7000009" y="743352"/>
                  <a:pt x="6995626" y="739030"/>
                  <a:pt x="6995626" y="733628"/>
                </a:cubicBezTo>
                <a:cubicBezTo>
                  <a:pt x="6995626" y="728226"/>
                  <a:pt x="6999946" y="723841"/>
                  <a:pt x="7005346" y="723841"/>
                </a:cubicBezTo>
                <a:close/>
                <a:moveTo>
                  <a:pt x="7246575" y="723839"/>
                </a:moveTo>
                <a:cubicBezTo>
                  <a:pt x="7251975" y="723839"/>
                  <a:pt x="7256359" y="728288"/>
                  <a:pt x="7256359" y="733626"/>
                </a:cubicBezTo>
                <a:cubicBezTo>
                  <a:pt x="7256359" y="738965"/>
                  <a:pt x="7251912" y="743350"/>
                  <a:pt x="7246575" y="743350"/>
                </a:cubicBezTo>
                <a:cubicBezTo>
                  <a:pt x="7241238" y="743350"/>
                  <a:pt x="7236855" y="739028"/>
                  <a:pt x="7236855" y="733626"/>
                </a:cubicBezTo>
                <a:cubicBezTo>
                  <a:pt x="7236855" y="728224"/>
                  <a:pt x="7241175" y="723839"/>
                  <a:pt x="7246575" y="723839"/>
                </a:cubicBezTo>
                <a:close/>
                <a:moveTo>
                  <a:pt x="7487803" y="723837"/>
                </a:moveTo>
                <a:cubicBezTo>
                  <a:pt x="7493139" y="723837"/>
                  <a:pt x="7497524" y="728286"/>
                  <a:pt x="7497524" y="733623"/>
                </a:cubicBezTo>
                <a:cubicBezTo>
                  <a:pt x="7497524" y="738963"/>
                  <a:pt x="7493203" y="743348"/>
                  <a:pt x="7487803" y="743348"/>
                </a:cubicBezTo>
                <a:cubicBezTo>
                  <a:pt x="7482403" y="743348"/>
                  <a:pt x="7478019" y="739025"/>
                  <a:pt x="7478019" y="733623"/>
                </a:cubicBezTo>
                <a:cubicBezTo>
                  <a:pt x="7478019" y="728222"/>
                  <a:pt x="7482403" y="723837"/>
                  <a:pt x="7487803" y="723837"/>
                </a:cubicBezTo>
                <a:close/>
                <a:moveTo>
                  <a:pt x="7729032" y="723834"/>
                </a:moveTo>
                <a:cubicBezTo>
                  <a:pt x="7734369" y="723834"/>
                  <a:pt x="7738753" y="728283"/>
                  <a:pt x="7738753" y="733621"/>
                </a:cubicBezTo>
                <a:cubicBezTo>
                  <a:pt x="7738753" y="738960"/>
                  <a:pt x="7734432" y="743345"/>
                  <a:pt x="7729032" y="743345"/>
                </a:cubicBezTo>
                <a:cubicBezTo>
                  <a:pt x="7723632" y="743345"/>
                  <a:pt x="7719249" y="739023"/>
                  <a:pt x="7719249" y="733621"/>
                </a:cubicBezTo>
                <a:cubicBezTo>
                  <a:pt x="7719249" y="728219"/>
                  <a:pt x="7723632" y="723834"/>
                  <a:pt x="7729032" y="723834"/>
                </a:cubicBezTo>
                <a:close/>
                <a:moveTo>
                  <a:pt x="7970260" y="723832"/>
                </a:moveTo>
                <a:cubicBezTo>
                  <a:pt x="7975661" y="723832"/>
                  <a:pt x="7980044" y="728281"/>
                  <a:pt x="7980044" y="733619"/>
                </a:cubicBezTo>
                <a:cubicBezTo>
                  <a:pt x="7980044" y="738958"/>
                  <a:pt x="7975661" y="743343"/>
                  <a:pt x="7970260" y="743343"/>
                </a:cubicBezTo>
                <a:cubicBezTo>
                  <a:pt x="7964860" y="743343"/>
                  <a:pt x="7960477" y="739021"/>
                  <a:pt x="7960477" y="733619"/>
                </a:cubicBezTo>
                <a:cubicBezTo>
                  <a:pt x="7960477" y="728217"/>
                  <a:pt x="7964860" y="723832"/>
                  <a:pt x="7970260" y="723832"/>
                </a:cubicBezTo>
                <a:close/>
                <a:moveTo>
                  <a:pt x="8211553" y="723829"/>
                </a:moveTo>
                <a:cubicBezTo>
                  <a:pt x="8216889" y="723829"/>
                  <a:pt x="8221273" y="728278"/>
                  <a:pt x="8221273" y="733616"/>
                </a:cubicBezTo>
                <a:cubicBezTo>
                  <a:pt x="8221273" y="738955"/>
                  <a:pt x="8216953" y="743340"/>
                  <a:pt x="8211553" y="743340"/>
                </a:cubicBezTo>
                <a:cubicBezTo>
                  <a:pt x="8206152" y="743340"/>
                  <a:pt x="8201769" y="739018"/>
                  <a:pt x="8201769" y="733616"/>
                </a:cubicBezTo>
                <a:cubicBezTo>
                  <a:pt x="8201769" y="728215"/>
                  <a:pt x="8206152" y="723829"/>
                  <a:pt x="8211553" y="723829"/>
                </a:cubicBezTo>
                <a:close/>
                <a:moveTo>
                  <a:pt x="8452781" y="723827"/>
                </a:moveTo>
                <a:cubicBezTo>
                  <a:pt x="8458181" y="723827"/>
                  <a:pt x="8462566" y="728276"/>
                  <a:pt x="8462566" y="733614"/>
                </a:cubicBezTo>
                <a:cubicBezTo>
                  <a:pt x="8462566" y="738953"/>
                  <a:pt x="8458118" y="743338"/>
                  <a:pt x="8452781" y="743338"/>
                </a:cubicBezTo>
                <a:cubicBezTo>
                  <a:pt x="8447445" y="743338"/>
                  <a:pt x="8443061" y="739016"/>
                  <a:pt x="8443061" y="733614"/>
                </a:cubicBezTo>
                <a:cubicBezTo>
                  <a:pt x="8443061" y="728212"/>
                  <a:pt x="8447381" y="723827"/>
                  <a:pt x="8452781" y="723827"/>
                </a:cubicBezTo>
                <a:close/>
                <a:moveTo>
                  <a:pt x="8694009" y="723825"/>
                </a:moveTo>
                <a:cubicBezTo>
                  <a:pt x="8699346" y="723825"/>
                  <a:pt x="8703730" y="728274"/>
                  <a:pt x="8703730" y="733611"/>
                </a:cubicBezTo>
                <a:cubicBezTo>
                  <a:pt x="8703730" y="738951"/>
                  <a:pt x="8699346" y="743336"/>
                  <a:pt x="8694009" y="743336"/>
                </a:cubicBezTo>
                <a:cubicBezTo>
                  <a:pt x="8688673" y="743336"/>
                  <a:pt x="8684289" y="739014"/>
                  <a:pt x="8684289" y="733611"/>
                </a:cubicBezTo>
                <a:cubicBezTo>
                  <a:pt x="8684289" y="728210"/>
                  <a:pt x="8688609" y="723825"/>
                  <a:pt x="8694009" y="723825"/>
                </a:cubicBezTo>
                <a:close/>
                <a:moveTo>
                  <a:pt x="8935237" y="723822"/>
                </a:moveTo>
                <a:cubicBezTo>
                  <a:pt x="8940574" y="723822"/>
                  <a:pt x="8944958" y="728271"/>
                  <a:pt x="8944958" y="733609"/>
                </a:cubicBezTo>
                <a:cubicBezTo>
                  <a:pt x="8944958" y="738948"/>
                  <a:pt x="8940638" y="743333"/>
                  <a:pt x="8935237" y="743333"/>
                </a:cubicBezTo>
                <a:cubicBezTo>
                  <a:pt x="8929837" y="743333"/>
                  <a:pt x="8925454" y="739011"/>
                  <a:pt x="8925454" y="733609"/>
                </a:cubicBezTo>
                <a:cubicBezTo>
                  <a:pt x="8925454" y="728207"/>
                  <a:pt x="8929837" y="723822"/>
                  <a:pt x="8935237" y="723822"/>
                </a:cubicBezTo>
                <a:close/>
                <a:moveTo>
                  <a:pt x="9176467" y="723820"/>
                </a:moveTo>
                <a:cubicBezTo>
                  <a:pt x="9181803" y="723820"/>
                  <a:pt x="9186187" y="728269"/>
                  <a:pt x="9186187" y="733607"/>
                </a:cubicBezTo>
                <a:cubicBezTo>
                  <a:pt x="9186187" y="738946"/>
                  <a:pt x="9181867" y="743331"/>
                  <a:pt x="9176467" y="743331"/>
                </a:cubicBezTo>
                <a:cubicBezTo>
                  <a:pt x="9171066" y="743331"/>
                  <a:pt x="9166683" y="739009"/>
                  <a:pt x="9166683" y="733607"/>
                </a:cubicBezTo>
                <a:cubicBezTo>
                  <a:pt x="9166683" y="728205"/>
                  <a:pt x="9171066" y="723820"/>
                  <a:pt x="9176467" y="723820"/>
                </a:cubicBezTo>
                <a:close/>
                <a:moveTo>
                  <a:pt x="9417695" y="723817"/>
                </a:moveTo>
                <a:cubicBezTo>
                  <a:pt x="9423031" y="723817"/>
                  <a:pt x="9427416" y="728266"/>
                  <a:pt x="9427416" y="733604"/>
                </a:cubicBezTo>
                <a:cubicBezTo>
                  <a:pt x="9427416" y="738943"/>
                  <a:pt x="9423095" y="743328"/>
                  <a:pt x="9417695" y="743328"/>
                </a:cubicBezTo>
                <a:cubicBezTo>
                  <a:pt x="9412295" y="743328"/>
                  <a:pt x="9407911" y="739006"/>
                  <a:pt x="9407911" y="733604"/>
                </a:cubicBezTo>
                <a:cubicBezTo>
                  <a:pt x="9407911" y="728202"/>
                  <a:pt x="9412295" y="723817"/>
                  <a:pt x="9417695" y="723817"/>
                </a:cubicBezTo>
                <a:close/>
                <a:moveTo>
                  <a:pt x="9649203" y="482686"/>
                </a:moveTo>
                <a:cubicBezTo>
                  <a:pt x="9654540" y="482686"/>
                  <a:pt x="9658923" y="487008"/>
                  <a:pt x="9658923" y="492410"/>
                </a:cubicBezTo>
                <a:cubicBezTo>
                  <a:pt x="9658923" y="497812"/>
                  <a:pt x="9654540" y="502197"/>
                  <a:pt x="9649203" y="502197"/>
                </a:cubicBezTo>
                <a:cubicBezTo>
                  <a:pt x="9643866" y="502197"/>
                  <a:pt x="9639483" y="497748"/>
                  <a:pt x="9639483" y="492410"/>
                </a:cubicBezTo>
                <a:cubicBezTo>
                  <a:pt x="9639483" y="487071"/>
                  <a:pt x="9643803" y="482686"/>
                  <a:pt x="9649203" y="482686"/>
                </a:cubicBezTo>
                <a:close/>
                <a:moveTo>
                  <a:pt x="9890432" y="482684"/>
                </a:moveTo>
                <a:cubicBezTo>
                  <a:pt x="9895768" y="482684"/>
                  <a:pt x="9900152" y="487006"/>
                  <a:pt x="9900152" y="492408"/>
                </a:cubicBezTo>
                <a:cubicBezTo>
                  <a:pt x="9900152" y="497810"/>
                  <a:pt x="9895832" y="502195"/>
                  <a:pt x="9890432" y="502195"/>
                </a:cubicBezTo>
                <a:cubicBezTo>
                  <a:pt x="9885031" y="502195"/>
                  <a:pt x="9880648" y="497745"/>
                  <a:pt x="9880648" y="492408"/>
                </a:cubicBezTo>
                <a:cubicBezTo>
                  <a:pt x="9880648" y="487069"/>
                  <a:pt x="9885031" y="482684"/>
                  <a:pt x="9890432" y="482684"/>
                </a:cubicBezTo>
                <a:close/>
                <a:moveTo>
                  <a:pt x="10131660" y="482681"/>
                </a:moveTo>
                <a:cubicBezTo>
                  <a:pt x="10137060" y="482681"/>
                  <a:pt x="10141444" y="487003"/>
                  <a:pt x="10141444" y="492405"/>
                </a:cubicBezTo>
                <a:cubicBezTo>
                  <a:pt x="10141444" y="497807"/>
                  <a:pt x="10136997" y="502192"/>
                  <a:pt x="10131660" y="502192"/>
                </a:cubicBezTo>
                <a:cubicBezTo>
                  <a:pt x="10126323" y="502192"/>
                  <a:pt x="10121940" y="497743"/>
                  <a:pt x="10121940" y="492405"/>
                </a:cubicBezTo>
                <a:cubicBezTo>
                  <a:pt x="10121940" y="487066"/>
                  <a:pt x="10126260" y="482681"/>
                  <a:pt x="10131660" y="482681"/>
                </a:cubicBezTo>
                <a:close/>
                <a:moveTo>
                  <a:pt x="10372888" y="482679"/>
                </a:moveTo>
                <a:cubicBezTo>
                  <a:pt x="10378288" y="482679"/>
                  <a:pt x="10382673" y="487001"/>
                  <a:pt x="10382673" y="492403"/>
                </a:cubicBezTo>
                <a:cubicBezTo>
                  <a:pt x="10382673" y="497805"/>
                  <a:pt x="10378225" y="502190"/>
                  <a:pt x="10372888" y="502190"/>
                </a:cubicBezTo>
                <a:cubicBezTo>
                  <a:pt x="10367552" y="502190"/>
                  <a:pt x="10363168" y="497741"/>
                  <a:pt x="10363168" y="492403"/>
                </a:cubicBezTo>
                <a:cubicBezTo>
                  <a:pt x="10363168" y="487064"/>
                  <a:pt x="10367488" y="482679"/>
                  <a:pt x="10372888" y="482679"/>
                </a:cubicBezTo>
                <a:close/>
                <a:moveTo>
                  <a:pt x="10614116" y="482676"/>
                </a:moveTo>
                <a:cubicBezTo>
                  <a:pt x="10619516" y="482676"/>
                  <a:pt x="10623901" y="486998"/>
                  <a:pt x="10623901" y="492400"/>
                </a:cubicBezTo>
                <a:cubicBezTo>
                  <a:pt x="10623901" y="497802"/>
                  <a:pt x="10619454" y="502187"/>
                  <a:pt x="10614116" y="502187"/>
                </a:cubicBezTo>
                <a:cubicBezTo>
                  <a:pt x="10608780" y="502187"/>
                  <a:pt x="10604396" y="497738"/>
                  <a:pt x="10604396" y="492400"/>
                </a:cubicBezTo>
                <a:cubicBezTo>
                  <a:pt x="10604396" y="487061"/>
                  <a:pt x="10608716" y="482676"/>
                  <a:pt x="10614116" y="482676"/>
                </a:cubicBezTo>
                <a:close/>
                <a:moveTo>
                  <a:pt x="10855345" y="482674"/>
                </a:moveTo>
                <a:cubicBezTo>
                  <a:pt x="10860682" y="482674"/>
                  <a:pt x="10865065" y="486996"/>
                  <a:pt x="10865065" y="492398"/>
                </a:cubicBezTo>
                <a:cubicBezTo>
                  <a:pt x="10865065" y="497800"/>
                  <a:pt x="10860682" y="502185"/>
                  <a:pt x="10855345" y="502185"/>
                </a:cubicBezTo>
                <a:cubicBezTo>
                  <a:pt x="10850008" y="502185"/>
                  <a:pt x="10845625" y="497736"/>
                  <a:pt x="10845625" y="492398"/>
                </a:cubicBezTo>
                <a:cubicBezTo>
                  <a:pt x="10845625" y="487059"/>
                  <a:pt x="10849945" y="482674"/>
                  <a:pt x="10855345" y="482674"/>
                </a:cubicBezTo>
                <a:close/>
                <a:moveTo>
                  <a:pt x="11096574" y="482671"/>
                </a:moveTo>
                <a:cubicBezTo>
                  <a:pt x="11101910" y="482671"/>
                  <a:pt x="11106294" y="486993"/>
                  <a:pt x="11106294" y="492395"/>
                </a:cubicBezTo>
                <a:cubicBezTo>
                  <a:pt x="11106294" y="497797"/>
                  <a:pt x="11101974" y="502182"/>
                  <a:pt x="11096574" y="502182"/>
                </a:cubicBezTo>
                <a:cubicBezTo>
                  <a:pt x="11091174" y="502182"/>
                  <a:pt x="11086790" y="497733"/>
                  <a:pt x="11086790" y="492395"/>
                </a:cubicBezTo>
                <a:cubicBezTo>
                  <a:pt x="11086790" y="487056"/>
                  <a:pt x="11091174" y="482671"/>
                  <a:pt x="11096574" y="482671"/>
                </a:cubicBezTo>
                <a:close/>
                <a:moveTo>
                  <a:pt x="11337802" y="482669"/>
                </a:moveTo>
                <a:cubicBezTo>
                  <a:pt x="11343202" y="482669"/>
                  <a:pt x="11347587" y="486991"/>
                  <a:pt x="11347587" y="492393"/>
                </a:cubicBezTo>
                <a:cubicBezTo>
                  <a:pt x="11347587" y="497795"/>
                  <a:pt x="11343139" y="502180"/>
                  <a:pt x="11337802" y="502180"/>
                </a:cubicBezTo>
                <a:cubicBezTo>
                  <a:pt x="11332466" y="502180"/>
                  <a:pt x="11328082" y="497731"/>
                  <a:pt x="11328082" y="492393"/>
                </a:cubicBezTo>
                <a:cubicBezTo>
                  <a:pt x="11328082" y="487054"/>
                  <a:pt x="11332402" y="482669"/>
                  <a:pt x="11337802" y="482669"/>
                </a:cubicBezTo>
                <a:close/>
                <a:moveTo>
                  <a:pt x="11579030" y="482666"/>
                </a:moveTo>
                <a:cubicBezTo>
                  <a:pt x="11584430" y="482666"/>
                  <a:pt x="11588815" y="486988"/>
                  <a:pt x="11588815" y="492391"/>
                </a:cubicBezTo>
                <a:cubicBezTo>
                  <a:pt x="11588815" y="497792"/>
                  <a:pt x="11584367" y="502177"/>
                  <a:pt x="11579030" y="502177"/>
                </a:cubicBezTo>
                <a:cubicBezTo>
                  <a:pt x="11573694" y="502177"/>
                  <a:pt x="11569310" y="497728"/>
                  <a:pt x="11569310" y="492391"/>
                </a:cubicBezTo>
                <a:cubicBezTo>
                  <a:pt x="11569310" y="487051"/>
                  <a:pt x="11573630" y="482666"/>
                  <a:pt x="11579030" y="482666"/>
                </a:cubicBezTo>
                <a:close/>
                <a:moveTo>
                  <a:pt x="11820259" y="482664"/>
                </a:moveTo>
                <a:cubicBezTo>
                  <a:pt x="11825659" y="482664"/>
                  <a:pt x="11830043" y="486986"/>
                  <a:pt x="11830043" y="492388"/>
                </a:cubicBezTo>
                <a:cubicBezTo>
                  <a:pt x="11830043" y="497790"/>
                  <a:pt x="11825596" y="502175"/>
                  <a:pt x="11820259" y="502175"/>
                </a:cubicBezTo>
                <a:cubicBezTo>
                  <a:pt x="11814922" y="502175"/>
                  <a:pt x="11810539" y="497726"/>
                  <a:pt x="11810539" y="492388"/>
                </a:cubicBezTo>
                <a:cubicBezTo>
                  <a:pt x="11810539" y="487049"/>
                  <a:pt x="11814859" y="482664"/>
                  <a:pt x="11820259" y="482664"/>
                </a:cubicBezTo>
                <a:close/>
                <a:moveTo>
                  <a:pt x="9720" y="482662"/>
                </a:moveTo>
                <a:cubicBezTo>
                  <a:pt x="15120" y="482662"/>
                  <a:pt x="19504" y="486984"/>
                  <a:pt x="19504" y="492386"/>
                </a:cubicBezTo>
                <a:cubicBezTo>
                  <a:pt x="19504" y="497788"/>
                  <a:pt x="15057" y="502173"/>
                  <a:pt x="9720" y="502173"/>
                </a:cubicBezTo>
                <a:cubicBezTo>
                  <a:pt x="4384" y="502173"/>
                  <a:pt x="0" y="497723"/>
                  <a:pt x="0" y="492386"/>
                </a:cubicBezTo>
                <a:cubicBezTo>
                  <a:pt x="0" y="487047"/>
                  <a:pt x="4320" y="482662"/>
                  <a:pt x="9720" y="482662"/>
                </a:cubicBezTo>
                <a:close/>
                <a:moveTo>
                  <a:pt x="251003" y="482659"/>
                </a:moveTo>
                <a:cubicBezTo>
                  <a:pt x="256403" y="482659"/>
                  <a:pt x="260787" y="486981"/>
                  <a:pt x="260787" y="492383"/>
                </a:cubicBezTo>
                <a:cubicBezTo>
                  <a:pt x="260787" y="497785"/>
                  <a:pt x="256340" y="502170"/>
                  <a:pt x="251003" y="502170"/>
                </a:cubicBezTo>
                <a:cubicBezTo>
                  <a:pt x="245667" y="502170"/>
                  <a:pt x="241284" y="497721"/>
                  <a:pt x="241284" y="492383"/>
                </a:cubicBezTo>
                <a:cubicBezTo>
                  <a:pt x="241284" y="487044"/>
                  <a:pt x="245604" y="482659"/>
                  <a:pt x="251003" y="482659"/>
                </a:cubicBezTo>
                <a:close/>
                <a:moveTo>
                  <a:pt x="492223" y="482657"/>
                </a:moveTo>
                <a:cubicBezTo>
                  <a:pt x="497559" y="482657"/>
                  <a:pt x="501943" y="486979"/>
                  <a:pt x="501943" y="492381"/>
                </a:cubicBezTo>
                <a:cubicBezTo>
                  <a:pt x="501943" y="497783"/>
                  <a:pt x="497623" y="502168"/>
                  <a:pt x="492223" y="502168"/>
                </a:cubicBezTo>
                <a:cubicBezTo>
                  <a:pt x="486823" y="502168"/>
                  <a:pt x="482439" y="497719"/>
                  <a:pt x="482439" y="492381"/>
                </a:cubicBezTo>
                <a:cubicBezTo>
                  <a:pt x="482439" y="487042"/>
                  <a:pt x="486823" y="482657"/>
                  <a:pt x="492223" y="482657"/>
                </a:cubicBezTo>
                <a:close/>
                <a:moveTo>
                  <a:pt x="733444" y="482654"/>
                </a:moveTo>
                <a:cubicBezTo>
                  <a:pt x="738780" y="482654"/>
                  <a:pt x="743164" y="486976"/>
                  <a:pt x="743164" y="492378"/>
                </a:cubicBezTo>
                <a:cubicBezTo>
                  <a:pt x="743164" y="497780"/>
                  <a:pt x="738844" y="502165"/>
                  <a:pt x="733444" y="502165"/>
                </a:cubicBezTo>
                <a:cubicBezTo>
                  <a:pt x="728044" y="502165"/>
                  <a:pt x="723660" y="497716"/>
                  <a:pt x="723660" y="492378"/>
                </a:cubicBezTo>
                <a:cubicBezTo>
                  <a:pt x="723660" y="487039"/>
                  <a:pt x="728044" y="482654"/>
                  <a:pt x="733444" y="482654"/>
                </a:cubicBezTo>
                <a:close/>
                <a:moveTo>
                  <a:pt x="974664" y="482652"/>
                </a:moveTo>
                <a:cubicBezTo>
                  <a:pt x="980064" y="482652"/>
                  <a:pt x="984447" y="486974"/>
                  <a:pt x="984447" y="492376"/>
                </a:cubicBezTo>
                <a:cubicBezTo>
                  <a:pt x="984447" y="497778"/>
                  <a:pt x="980001" y="502163"/>
                  <a:pt x="974664" y="502163"/>
                </a:cubicBezTo>
                <a:cubicBezTo>
                  <a:pt x="969328" y="502163"/>
                  <a:pt x="964944" y="497714"/>
                  <a:pt x="964944" y="492376"/>
                </a:cubicBezTo>
                <a:cubicBezTo>
                  <a:pt x="964944" y="487037"/>
                  <a:pt x="969264" y="482652"/>
                  <a:pt x="974664" y="482652"/>
                </a:cubicBezTo>
                <a:close/>
                <a:moveTo>
                  <a:pt x="1215884" y="482649"/>
                </a:moveTo>
                <a:cubicBezTo>
                  <a:pt x="1221284" y="482649"/>
                  <a:pt x="1225668" y="486971"/>
                  <a:pt x="1225668" y="492373"/>
                </a:cubicBezTo>
                <a:cubicBezTo>
                  <a:pt x="1225668" y="497775"/>
                  <a:pt x="1221221" y="502160"/>
                  <a:pt x="1215884" y="502160"/>
                </a:cubicBezTo>
                <a:cubicBezTo>
                  <a:pt x="1210548" y="502160"/>
                  <a:pt x="1206164" y="497711"/>
                  <a:pt x="1206164" y="492373"/>
                </a:cubicBezTo>
                <a:cubicBezTo>
                  <a:pt x="1206164" y="487034"/>
                  <a:pt x="1210484" y="482649"/>
                  <a:pt x="1215884" y="482649"/>
                </a:cubicBezTo>
                <a:close/>
                <a:moveTo>
                  <a:pt x="1457105" y="482647"/>
                </a:moveTo>
                <a:cubicBezTo>
                  <a:pt x="1462441" y="482647"/>
                  <a:pt x="1466825" y="486969"/>
                  <a:pt x="1466825" y="492371"/>
                </a:cubicBezTo>
                <a:cubicBezTo>
                  <a:pt x="1466825" y="497773"/>
                  <a:pt x="1462505" y="502158"/>
                  <a:pt x="1457105" y="502158"/>
                </a:cubicBezTo>
                <a:cubicBezTo>
                  <a:pt x="1451705" y="502158"/>
                  <a:pt x="1447321" y="497709"/>
                  <a:pt x="1447321" y="492371"/>
                </a:cubicBezTo>
                <a:cubicBezTo>
                  <a:pt x="1447321" y="487032"/>
                  <a:pt x="1451705" y="482647"/>
                  <a:pt x="1457105" y="482647"/>
                </a:cubicBezTo>
                <a:close/>
                <a:moveTo>
                  <a:pt x="1698330" y="482644"/>
                </a:moveTo>
                <a:cubicBezTo>
                  <a:pt x="1703731" y="482644"/>
                  <a:pt x="1708116" y="486966"/>
                  <a:pt x="1708116" y="492369"/>
                </a:cubicBezTo>
                <a:cubicBezTo>
                  <a:pt x="1708116" y="497770"/>
                  <a:pt x="1703731" y="502155"/>
                  <a:pt x="1698330" y="502155"/>
                </a:cubicBezTo>
                <a:cubicBezTo>
                  <a:pt x="1692929" y="502155"/>
                  <a:pt x="1688545" y="497706"/>
                  <a:pt x="1688545" y="492369"/>
                </a:cubicBezTo>
                <a:cubicBezTo>
                  <a:pt x="1688545" y="487029"/>
                  <a:pt x="1692929" y="482644"/>
                  <a:pt x="1698330" y="482644"/>
                </a:cubicBezTo>
                <a:close/>
                <a:moveTo>
                  <a:pt x="1939580" y="482642"/>
                </a:moveTo>
                <a:cubicBezTo>
                  <a:pt x="1944978" y="482642"/>
                  <a:pt x="1949363" y="486964"/>
                  <a:pt x="1949363" y="492366"/>
                </a:cubicBezTo>
                <a:cubicBezTo>
                  <a:pt x="1949363" y="497768"/>
                  <a:pt x="1944916" y="502153"/>
                  <a:pt x="1939580" y="502153"/>
                </a:cubicBezTo>
                <a:cubicBezTo>
                  <a:pt x="1934244" y="502153"/>
                  <a:pt x="1929859" y="497704"/>
                  <a:pt x="1929859" y="492366"/>
                </a:cubicBezTo>
                <a:cubicBezTo>
                  <a:pt x="1929859" y="487027"/>
                  <a:pt x="1934181" y="482642"/>
                  <a:pt x="1939580" y="482642"/>
                </a:cubicBezTo>
                <a:close/>
                <a:moveTo>
                  <a:pt x="2180788" y="482640"/>
                </a:moveTo>
                <a:cubicBezTo>
                  <a:pt x="2186189" y="482640"/>
                  <a:pt x="2190577" y="486962"/>
                  <a:pt x="2190577" y="492364"/>
                </a:cubicBezTo>
                <a:cubicBezTo>
                  <a:pt x="2190577" y="497766"/>
                  <a:pt x="2186128" y="502151"/>
                  <a:pt x="2180788" y="502151"/>
                </a:cubicBezTo>
                <a:cubicBezTo>
                  <a:pt x="2175475" y="502151"/>
                  <a:pt x="2171083" y="497701"/>
                  <a:pt x="2171083" y="492364"/>
                </a:cubicBezTo>
                <a:cubicBezTo>
                  <a:pt x="2171083" y="487025"/>
                  <a:pt x="2175412" y="482640"/>
                  <a:pt x="2180788" y="482640"/>
                </a:cubicBezTo>
                <a:close/>
                <a:moveTo>
                  <a:pt x="2422035" y="482637"/>
                </a:moveTo>
                <a:cubicBezTo>
                  <a:pt x="2427369" y="482637"/>
                  <a:pt x="2431752" y="486959"/>
                  <a:pt x="2431752" y="492361"/>
                </a:cubicBezTo>
                <a:cubicBezTo>
                  <a:pt x="2431752" y="497763"/>
                  <a:pt x="2427433" y="502148"/>
                  <a:pt x="2422035" y="502148"/>
                </a:cubicBezTo>
                <a:cubicBezTo>
                  <a:pt x="2416637" y="502148"/>
                  <a:pt x="2412255" y="497699"/>
                  <a:pt x="2412255" y="492361"/>
                </a:cubicBezTo>
                <a:cubicBezTo>
                  <a:pt x="2412255" y="487022"/>
                  <a:pt x="2416637" y="482637"/>
                  <a:pt x="2422035" y="482637"/>
                </a:cubicBezTo>
                <a:close/>
                <a:moveTo>
                  <a:pt x="2663272" y="482635"/>
                </a:moveTo>
                <a:cubicBezTo>
                  <a:pt x="2668609" y="482635"/>
                  <a:pt x="2672996" y="486957"/>
                  <a:pt x="2672996" y="492359"/>
                </a:cubicBezTo>
                <a:cubicBezTo>
                  <a:pt x="2672996" y="497761"/>
                  <a:pt x="2668674" y="502146"/>
                  <a:pt x="2663272" y="502146"/>
                </a:cubicBezTo>
                <a:cubicBezTo>
                  <a:pt x="2657873" y="502146"/>
                  <a:pt x="2653489" y="497697"/>
                  <a:pt x="2653489" y="492359"/>
                </a:cubicBezTo>
                <a:cubicBezTo>
                  <a:pt x="2653489" y="487020"/>
                  <a:pt x="2657873" y="482635"/>
                  <a:pt x="2663272" y="482635"/>
                </a:cubicBezTo>
                <a:close/>
                <a:moveTo>
                  <a:pt x="2904570" y="482632"/>
                </a:moveTo>
                <a:cubicBezTo>
                  <a:pt x="2909969" y="482632"/>
                  <a:pt x="2914352" y="486954"/>
                  <a:pt x="2914352" y="492356"/>
                </a:cubicBezTo>
                <a:cubicBezTo>
                  <a:pt x="2914352" y="497758"/>
                  <a:pt x="2909969" y="502143"/>
                  <a:pt x="2904570" y="502143"/>
                </a:cubicBezTo>
                <a:cubicBezTo>
                  <a:pt x="2899171" y="502143"/>
                  <a:pt x="2894788" y="497694"/>
                  <a:pt x="2894788" y="492356"/>
                </a:cubicBezTo>
                <a:cubicBezTo>
                  <a:pt x="2894788" y="487017"/>
                  <a:pt x="2899171" y="482632"/>
                  <a:pt x="2904570" y="482632"/>
                </a:cubicBezTo>
                <a:close/>
                <a:moveTo>
                  <a:pt x="3145749" y="482630"/>
                </a:moveTo>
                <a:cubicBezTo>
                  <a:pt x="3151148" y="482630"/>
                  <a:pt x="3155531" y="486952"/>
                  <a:pt x="3155531" y="492354"/>
                </a:cubicBezTo>
                <a:cubicBezTo>
                  <a:pt x="3155531" y="497756"/>
                  <a:pt x="3151084" y="502141"/>
                  <a:pt x="3145749" y="502141"/>
                </a:cubicBezTo>
                <a:cubicBezTo>
                  <a:pt x="3140414" y="502141"/>
                  <a:pt x="3136030" y="497692"/>
                  <a:pt x="3136030" y="492354"/>
                </a:cubicBezTo>
                <a:cubicBezTo>
                  <a:pt x="3136030" y="487015"/>
                  <a:pt x="3140349" y="482630"/>
                  <a:pt x="3145749" y="482630"/>
                </a:cubicBezTo>
                <a:close/>
                <a:moveTo>
                  <a:pt x="3386957" y="482627"/>
                </a:moveTo>
                <a:cubicBezTo>
                  <a:pt x="3392357" y="482627"/>
                  <a:pt x="3396742" y="486949"/>
                  <a:pt x="3396742" y="492351"/>
                </a:cubicBezTo>
                <a:cubicBezTo>
                  <a:pt x="3396742" y="497753"/>
                  <a:pt x="3392294" y="502138"/>
                  <a:pt x="3386957" y="502138"/>
                </a:cubicBezTo>
                <a:cubicBezTo>
                  <a:pt x="3381619" y="502138"/>
                  <a:pt x="3377235" y="497689"/>
                  <a:pt x="3377235" y="492351"/>
                </a:cubicBezTo>
                <a:cubicBezTo>
                  <a:pt x="3377235" y="487012"/>
                  <a:pt x="3381555" y="482627"/>
                  <a:pt x="3386957" y="482627"/>
                </a:cubicBezTo>
                <a:close/>
                <a:moveTo>
                  <a:pt x="3628209" y="482625"/>
                </a:moveTo>
                <a:cubicBezTo>
                  <a:pt x="3633528" y="482625"/>
                  <a:pt x="3637930" y="486947"/>
                  <a:pt x="3637930" y="492349"/>
                </a:cubicBezTo>
                <a:cubicBezTo>
                  <a:pt x="3637930" y="497751"/>
                  <a:pt x="3633592" y="502136"/>
                  <a:pt x="3628209" y="502136"/>
                </a:cubicBezTo>
                <a:cubicBezTo>
                  <a:pt x="3622813" y="502136"/>
                  <a:pt x="3618428" y="497687"/>
                  <a:pt x="3618428" y="492349"/>
                </a:cubicBezTo>
                <a:cubicBezTo>
                  <a:pt x="3618428" y="487010"/>
                  <a:pt x="3622813" y="482625"/>
                  <a:pt x="3628209" y="482625"/>
                </a:cubicBezTo>
                <a:close/>
                <a:moveTo>
                  <a:pt x="3869427" y="482622"/>
                </a:moveTo>
                <a:cubicBezTo>
                  <a:pt x="3874761" y="482622"/>
                  <a:pt x="3879147" y="486944"/>
                  <a:pt x="3879147" y="492347"/>
                </a:cubicBezTo>
                <a:cubicBezTo>
                  <a:pt x="3879147" y="497748"/>
                  <a:pt x="3874826" y="502133"/>
                  <a:pt x="3869427" y="502133"/>
                </a:cubicBezTo>
                <a:cubicBezTo>
                  <a:pt x="3864029" y="502133"/>
                  <a:pt x="3859645" y="497684"/>
                  <a:pt x="3859645" y="492347"/>
                </a:cubicBezTo>
                <a:cubicBezTo>
                  <a:pt x="3859645" y="487007"/>
                  <a:pt x="3864029" y="482622"/>
                  <a:pt x="3869427" y="482622"/>
                </a:cubicBezTo>
                <a:close/>
                <a:moveTo>
                  <a:pt x="4110581" y="482620"/>
                </a:moveTo>
                <a:cubicBezTo>
                  <a:pt x="4115984" y="482620"/>
                  <a:pt x="4120362" y="486942"/>
                  <a:pt x="4120362" y="492344"/>
                </a:cubicBezTo>
                <a:cubicBezTo>
                  <a:pt x="4120362" y="497746"/>
                  <a:pt x="4115984" y="502131"/>
                  <a:pt x="4110581" y="502131"/>
                </a:cubicBezTo>
                <a:cubicBezTo>
                  <a:pt x="4105180" y="502131"/>
                  <a:pt x="4100797" y="497682"/>
                  <a:pt x="4100797" y="492344"/>
                </a:cubicBezTo>
                <a:cubicBezTo>
                  <a:pt x="4100797" y="487005"/>
                  <a:pt x="4105180" y="482620"/>
                  <a:pt x="4110581" y="482620"/>
                </a:cubicBezTo>
                <a:close/>
                <a:moveTo>
                  <a:pt x="4351806" y="482618"/>
                </a:moveTo>
                <a:cubicBezTo>
                  <a:pt x="4357195" y="482618"/>
                  <a:pt x="4361580" y="486940"/>
                  <a:pt x="4361580" y="492342"/>
                </a:cubicBezTo>
                <a:cubicBezTo>
                  <a:pt x="4361580" y="497744"/>
                  <a:pt x="4357195" y="502129"/>
                  <a:pt x="4351806" y="502129"/>
                </a:cubicBezTo>
                <a:cubicBezTo>
                  <a:pt x="4346397" y="502129"/>
                  <a:pt x="4342006" y="497680"/>
                  <a:pt x="4342006" y="492342"/>
                </a:cubicBezTo>
                <a:cubicBezTo>
                  <a:pt x="4342006" y="487003"/>
                  <a:pt x="4346397" y="482618"/>
                  <a:pt x="4351806" y="482618"/>
                </a:cubicBezTo>
                <a:close/>
                <a:moveTo>
                  <a:pt x="4593017" y="482615"/>
                </a:moveTo>
                <a:cubicBezTo>
                  <a:pt x="4598413" y="482615"/>
                  <a:pt x="4602795" y="486937"/>
                  <a:pt x="4602795" y="492339"/>
                </a:cubicBezTo>
                <a:cubicBezTo>
                  <a:pt x="4602795" y="497741"/>
                  <a:pt x="4598350" y="502126"/>
                  <a:pt x="4593017" y="502126"/>
                </a:cubicBezTo>
                <a:cubicBezTo>
                  <a:pt x="4587686" y="502126"/>
                  <a:pt x="4583304" y="497677"/>
                  <a:pt x="4583304" y="492339"/>
                </a:cubicBezTo>
                <a:cubicBezTo>
                  <a:pt x="4583304" y="487000"/>
                  <a:pt x="4587620" y="482615"/>
                  <a:pt x="4593017" y="482615"/>
                </a:cubicBezTo>
                <a:close/>
                <a:moveTo>
                  <a:pt x="4834252" y="482613"/>
                </a:moveTo>
                <a:cubicBezTo>
                  <a:pt x="4839658" y="482613"/>
                  <a:pt x="4844038" y="486935"/>
                  <a:pt x="4844038" y="492337"/>
                </a:cubicBezTo>
                <a:cubicBezTo>
                  <a:pt x="4844038" y="497739"/>
                  <a:pt x="4839595" y="502124"/>
                  <a:pt x="4834252" y="502124"/>
                </a:cubicBezTo>
                <a:cubicBezTo>
                  <a:pt x="4828915" y="502124"/>
                  <a:pt x="4824532" y="497675"/>
                  <a:pt x="4824532" y="492337"/>
                </a:cubicBezTo>
                <a:cubicBezTo>
                  <a:pt x="4824532" y="486998"/>
                  <a:pt x="4828851" y="482613"/>
                  <a:pt x="4834252" y="482613"/>
                </a:cubicBezTo>
                <a:close/>
                <a:moveTo>
                  <a:pt x="5075485" y="482610"/>
                </a:moveTo>
                <a:cubicBezTo>
                  <a:pt x="5080819" y="482610"/>
                  <a:pt x="5085201" y="486932"/>
                  <a:pt x="5085201" y="492334"/>
                </a:cubicBezTo>
                <a:cubicBezTo>
                  <a:pt x="5085201" y="497736"/>
                  <a:pt x="5080882" y="502121"/>
                  <a:pt x="5075485" y="502121"/>
                </a:cubicBezTo>
                <a:cubicBezTo>
                  <a:pt x="5070086" y="502121"/>
                  <a:pt x="5065704" y="497672"/>
                  <a:pt x="5065704" y="492334"/>
                </a:cubicBezTo>
                <a:cubicBezTo>
                  <a:pt x="5065704" y="486995"/>
                  <a:pt x="5070086" y="482610"/>
                  <a:pt x="5075485" y="482610"/>
                </a:cubicBezTo>
                <a:close/>
                <a:moveTo>
                  <a:pt x="5316710" y="482608"/>
                </a:moveTo>
                <a:cubicBezTo>
                  <a:pt x="5322044" y="482608"/>
                  <a:pt x="5326429" y="486930"/>
                  <a:pt x="5326429" y="492332"/>
                </a:cubicBezTo>
                <a:cubicBezTo>
                  <a:pt x="5326429" y="497734"/>
                  <a:pt x="5322105" y="502119"/>
                  <a:pt x="5316710" y="502119"/>
                </a:cubicBezTo>
                <a:cubicBezTo>
                  <a:pt x="5311314" y="502119"/>
                  <a:pt x="5306924" y="497670"/>
                  <a:pt x="5306924" y="492332"/>
                </a:cubicBezTo>
                <a:cubicBezTo>
                  <a:pt x="5306924" y="486993"/>
                  <a:pt x="5311314" y="482608"/>
                  <a:pt x="5316710" y="482608"/>
                </a:cubicBezTo>
                <a:close/>
                <a:moveTo>
                  <a:pt x="5557991" y="482605"/>
                </a:moveTo>
                <a:cubicBezTo>
                  <a:pt x="5563391" y="482605"/>
                  <a:pt x="5567774" y="486927"/>
                  <a:pt x="5567774" y="492329"/>
                </a:cubicBezTo>
                <a:cubicBezTo>
                  <a:pt x="5567774" y="497731"/>
                  <a:pt x="5563391" y="502116"/>
                  <a:pt x="5557991" y="502116"/>
                </a:cubicBezTo>
                <a:cubicBezTo>
                  <a:pt x="5552591" y="502116"/>
                  <a:pt x="5548208" y="497667"/>
                  <a:pt x="5548208" y="492329"/>
                </a:cubicBezTo>
                <a:cubicBezTo>
                  <a:pt x="5548208" y="486990"/>
                  <a:pt x="5552591" y="482605"/>
                  <a:pt x="5557991" y="482605"/>
                </a:cubicBezTo>
                <a:close/>
                <a:moveTo>
                  <a:pt x="5799205" y="482603"/>
                </a:moveTo>
                <a:cubicBezTo>
                  <a:pt x="5804606" y="482603"/>
                  <a:pt x="5808989" y="486925"/>
                  <a:pt x="5808989" y="492327"/>
                </a:cubicBezTo>
                <a:cubicBezTo>
                  <a:pt x="5808989" y="497729"/>
                  <a:pt x="5804542" y="502114"/>
                  <a:pt x="5799205" y="502114"/>
                </a:cubicBezTo>
                <a:cubicBezTo>
                  <a:pt x="5793870" y="502114"/>
                  <a:pt x="5789486" y="497665"/>
                  <a:pt x="5789486" y="492327"/>
                </a:cubicBezTo>
                <a:cubicBezTo>
                  <a:pt x="5789486" y="486988"/>
                  <a:pt x="5793806" y="482603"/>
                  <a:pt x="5799205" y="482603"/>
                </a:cubicBezTo>
                <a:close/>
                <a:moveTo>
                  <a:pt x="6040432" y="482600"/>
                </a:moveTo>
                <a:cubicBezTo>
                  <a:pt x="6045832" y="482600"/>
                  <a:pt x="6050216" y="486922"/>
                  <a:pt x="6050216" y="492325"/>
                </a:cubicBezTo>
                <a:cubicBezTo>
                  <a:pt x="6050216" y="497726"/>
                  <a:pt x="6045769" y="502111"/>
                  <a:pt x="6040432" y="502111"/>
                </a:cubicBezTo>
                <a:cubicBezTo>
                  <a:pt x="6035095" y="502111"/>
                  <a:pt x="6030712" y="497662"/>
                  <a:pt x="6030712" y="492325"/>
                </a:cubicBezTo>
                <a:cubicBezTo>
                  <a:pt x="6030712" y="486985"/>
                  <a:pt x="6035032" y="482600"/>
                  <a:pt x="6040432" y="482600"/>
                </a:cubicBezTo>
                <a:close/>
                <a:moveTo>
                  <a:pt x="6281661" y="482598"/>
                </a:moveTo>
                <a:cubicBezTo>
                  <a:pt x="6286997" y="482598"/>
                  <a:pt x="6291381" y="486920"/>
                  <a:pt x="6291381" y="492322"/>
                </a:cubicBezTo>
                <a:cubicBezTo>
                  <a:pt x="6291381" y="497724"/>
                  <a:pt x="6287061" y="502109"/>
                  <a:pt x="6281661" y="502109"/>
                </a:cubicBezTo>
                <a:cubicBezTo>
                  <a:pt x="6276261" y="502109"/>
                  <a:pt x="6271877" y="497660"/>
                  <a:pt x="6271877" y="492322"/>
                </a:cubicBezTo>
                <a:cubicBezTo>
                  <a:pt x="6271877" y="486983"/>
                  <a:pt x="6276261" y="482598"/>
                  <a:pt x="6281661" y="482598"/>
                </a:cubicBezTo>
                <a:close/>
                <a:moveTo>
                  <a:pt x="6522889" y="482596"/>
                </a:moveTo>
                <a:cubicBezTo>
                  <a:pt x="6528225" y="482596"/>
                  <a:pt x="6532610" y="486918"/>
                  <a:pt x="6532610" y="492320"/>
                </a:cubicBezTo>
                <a:cubicBezTo>
                  <a:pt x="6532610" y="497722"/>
                  <a:pt x="6528289" y="502107"/>
                  <a:pt x="6522889" y="502107"/>
                </a:cubicBezTo>
                <a:cubicBezTo>
                  <a:pt x="6517489" y="502107"/>
                  <a:pt x="6513105" y="497658"/>
                  <a:pt x="6513105" y="492320"/>
                </a:cubicBezTo>
                <a:cubicBezTo>
                  <a:pt x="6513105" y="486981"/>
                  <a:pt x="6517489" y="482596"/>
                  <a:pt x="6522889" y="482596"/>
                </a:cubicBezTo>
                <a:close/>
                <a:moveTo>
                  <a:pt x="6764118" y="482593"/>
                </a:moveTo>
                <a:cubicBezTo>
                  <a:pt x="6769518" y="482593"/>
                  <a:pt x="6773902" y="486915"/>
                  <a:pt x="6773902" y="492317"/>
                </a:cubicBezTo>
                <a:cubicBezTo>
                  <a:pt x="6773902" y="497719"/>
                  <a:pt x="6769518" y="502104"/>
                  <a:pt x="6764118" y="502104"/>
                </a:cubicBezTo>
                <a:cubicBezTo>
                  <a:pt x="6758718" y="502104"/>
                  <a:pt x="6754335" y="497655"/>
                  <a:pt x="6754335" y="492317"/>
                </a:cubicBezTo>
                <a:cubicBezTo>
                  <a:pt x="6754335" y="486978"/>
                  <a:pt x="6758718" y="482593"/>
                  <a:pt x="6764118" y="482593"/>
                </a:cubicBezTo>
                <a:close/>
                <a:moveTo>
                  <a:pt x="7005346" y="482591"/>
                </a:moveTo>
                <a:cubicBezTo>
                  <a:pt x="7010746" y="482591"/>
                  <a:pt x="7015130" y="486913"/>
                  <a:pt x="7015130" y="492315"/>
                </a:cubicBezTo>
                <a:cubicBezTo>
                  <a:pt x="7015130" y="497717"/>
                  <a:pt x="7010683" y="502102"/>
                  <a:pt x="7005346" y="502102"/>
                </a:cubicBezTo>
                <a:cubicBezTo>
                  <a:pt x="7000009" y="502102"/>
                  <a:pt x="6995626" y="497653"/>
                  <a:pt x="6995626" y="492315"/>
                </a:cubicBezTo>
                <a:cubicBezTo>
                  <a:pt x="6995626" y="486976"/>
                  <a:pt x="6999946" y="482591"/>
                  <a:pt x="7005346" y="482591"/>
                </a:cubicBezTo>
                <a:close/>
                <a:moveTo>
                  <a:pt x="7246575" y="482588"/>
                </a:moveTo>
                <a:cubicBezTo>
                  <a:pt x="7251975" y="482588"/>
                  <a:pt x="7256359" y="486910"/>
                  <a:pt x="7256359" y="492312"/>
                </a:cubicBezTo>
                <a:cubicBezTo>
                  <a:pt x="7256359" y="497714"/>
                  <a:pt x="7251912" y="502099"/>
                  <a:pt x="7246575" y="502099"/>
                </a:cubicBezTo>
                <a:cubicBezTo>
                  <a:pt x="7241238" y="502099"/>
                  <a:pt x="7236855" y="497650"/>
                  <a:pt x="7236855" y="492312"/>
                </a:cubicBezTo>
                <a:cubicBezTo>
                  <a:pt x="7236855" y="486973"/>
                  <a:pt x="7241175" y="482588"/>
                  <a:pt x="7246575" y="482588"/>
                </a:cubicBezTo>
                <a:close/>
                <a:moveTo>
                  <a:pt x="7487803" y="482586"/>
                </a:moveTo>
                <a:cubicBezTo>
                  <a:pt x="7493139" y="482586"/>
                  <a:pt x="7497524" y="486908"/>
                  <a:pt x="7497524" y="492310"/>
                </a:cubicBezTo>
                <a:cubicBezTo>
                  <a:pt x="7497524" y="497712"/>
                  <a:pt x="7493203" y="502097"/>
                  <a:pt x="7487803" y="502097"/>
                </a:cubicBezTo>
                <a:cubicBezTo>
                  <a:pt x="7482403" y="502097"/>
                  <a:pt x="7478019" y="497648"/>
                  <a:pt x="7478019" y="492310"/>
                </a:cubicBezTo>
                <a:cubicBezTo>
                  <a:pt x="7478019" y="486971"/>
                  <a:pt x="7482403" y="482586"/>
                  <a:pt x="7487803" y="482586"/>
                </a:cubicBezTo>
                <a:close/>
                <a:moveTo>
                  <a:pt x="7729032" y="482583"/>
                </a:moveTo>
                <a:cubicBezTo>
                  <a:pt x="7734369" y="482583"/>
                  <a:pt x="7738753" y="486905"/>
                  <a:pt x="7738753" y="492307"/>
                </a:cubicBezTo>
                <a:cubicBezTo>
                  <a:pt x="7738753" y="497709"/>
                  <a:pt x="7734432" y="502094"/>
                  <a:pt x="7729032" y="502094"/>
                </a:cubicBezTo>
                <a:cubicBezTo>
                  <a:pt x="7723632" y="502094"/>
                  <a:pt x="7719249" y="497645"/>
                  <a:pt x="7719249" y="492307"/>
                </a:cubicBezTo>
                <a:cubicBezTo>
                  <a:pt x="7719249" y="486968"/>
                  <a:pt x="7723632" y="482583"/>
                  <a:pt x="7729032" y="482583"/>
                </a:cubicBezTo>
                <a:close/>
                <a:moveTo>
                  <a:pt x="7970260" y="482581"/>
                </a:moveTo>
                <a:cubicBezTo>
                  <a:pt x="7975661" y="482581"/>
                  <a:pt x="7980044" y="486903"/>
                  <a:pt x="7980044" y="492305"/>
                </a:cubicBezTo>
                <a:cubicBezTo>
                  <a:pt x="7980044" y="497707"/>
                  <a:pt x="7975661" y="502092"/>
                  <a:pt x="7970260" y="502092"/>
                </a:cubicBezTo>
                <a:cubicBezTo>
                  <a:pt x="7964860" y="502092"/>
                  <a:pt x="7960477" y="497643"/>
                  <a:pt x="7960477" y="492305"/>
                </a:cubicBezTo>
                <a:cubicBezTo>
                  <a:pt x="7960477" y="486966"/>
                  <a:pt x="7964860" y="482581"/>
                  <a:pt x="7970260" y="482581"/>
                </a:cubicBezTo>
                <a:close/>
                <a:moveTo>
                  <a:pt x="8211553" y="482578"/>
                </a:moveTo>
                <a:cubicBezTo>
                  <a:pt x="8216889" y="482578"/>
                  <a:pt x="8221273" y="486900"/>
                  <a:pt x="8221273" y="492303"/>
                </a:cubicBezTo>
                <a:cubicBezTo>
                  <a:pt x="8221273" y="497704"/>
                  <a:pt x="8216953" y="502089"/>
                  <a:pt x="8211553" y="502089"/>
                </a:cubicBezTo>
                <a:cubicBezTo>
                  <a:pt x="8206152" y="502089"/>
                  <a:pt x="8201769" y="497640"/>
                  <a:pt x="8201769" y="492303"/>
                </a:cubicBezTo>
                <a:cubicBezTo>
                  <a:pt x="8201769" y="486963"/>
                  <a:pt x="8206152" y="482578"/>
                  <a:pt x="8211553" y="482578"/>
                </a:cubicBezTo>
                <a:close/>
                <a:moveTo>
                  <a:pt x="8452781" y="482576"/>
                </a:moveTo>
                <a:cubicBezTo>
                  <a:pt x="8458181" y="482576"/>
                  <a:pt x="8462566" y="486898"/>
                  <a:pt x="8462566" y="492300"/>
                </a:cubicBezTo>
                <a:cubicBezTo>
                  <a:pt x="8462566" y="497702"/>
                  <a:pt x="8458118" y="502087"/>
                  <a:pt x="8452781" y="502087"/>
                </a:cubicBezTo>
                <a:cubicBezTo>
                  <a:pt x="8447445" y="502087"/>
                  <a:pt x="8443061" y="497638"/>
                  <a:pt x="8443061" y="492300"/>
                </a:cubicBezTo>
                <a:cubicBezTo>
                  <a:pt x="8443061" y="486961"/>
                  <a:pt x="8447381" y="482576"/>
                  <a:pt x="8452781" y="482576"/>
                </a:cubicBezTo>
                <a:close/>
                <a:moveTo>
                  <a:pt x="8694009" y="482574"/>
                </a:moveTo>
                <a:cubicBezTo>
                  <a:pt x="8699346" y="482574"/>
                  <a:pt x="8703730" y="486896"/>
                  <a:pt x="8703730" y="492298"/>
                </a:cubicBezTo>
                <a:cubicBezTo>
                  <a:pt x="8703730" y="497700"/>
                  <a:pt x="8699346" y="502085"/>
                  <a:pt x="8694009" y="502085"/>
                </a:cubicBezTo>
                <a:cubicBezTo>
                  <a:pt x="8688673" y="502085"/>
                  <a:pt x="8684289" y="497636"/>
                  <a:pt x="8684289" y="492298"/>
                </a:cubicBezTo>
                <a:cubicBezTo>
                  <a:pt x="8684289" y="486959"/>
                  <a:pt x="8688609" y="482574"/>
                  <a:pt x="8694009" y="482574"/>
                </a:cubicBezTo>
                <a:close/>
                <a:moveTo>
                  <a:pt x="8935237" y="482571"/>
                </a:moveTo>
                <a:cubicBezTo>
                  <a:pt x="8940574" y="482571"/>
                  <a:pt x="8944958" y="486893"/>
                  <a:pt x="8944958" y="492295"/>
                </a:cubicBezTo>
                <a:cubicBezTo>
                  <a:pt x="8944958" y="497697"/>
                  <a:pt x="8940638" y="502082"/>
                  <a:pt x="8935237" y="502082"/>
                </a:cubicBezTo>
                <a:cubicBezTo>
                  <a:pt x="8929837" y="502082"/>
                  <a:pt x="8925454" y="497633"/>
                  <a:pt x="8925454" y="492295"/>
                </a:cubicBezTo>
                <a:cubicBezTo>
                  <a:pt x="8925454" y="486956"/>
                  <a:pt x="8929837" y="482571"/>
                  <a:pt x="8935237" y="482571"/>
                </a:cubicBezTo>
                <a:close/>
                <a:moveTo>
                  <a:pt x="9176467" y="482569"/>
                </a:moveTo>
                <a:cubicBezTo>
                  <a:pt x="9181803" y="482569"/>
                  <a:pt x="9186187" y="486891"/>
                  <a:pt x="9186187" y="492293"/>
                </a:cubicBezTo>
                <a:cubicBezTo>
                  <a:pt x="9186187" y="497695"/>
                  <a:pt x="9181867" y="502080"/>
                  <a:pt x="9176467" y="502080"/>
                </a:cubicBezTo>
                <a:cubicBezTo>
                  <a:pt x="9171066" y="502080"/>
                  <a:pt x="9166683" y="497631"/>
                  <a:pt x="9166683" y="492293"/>
                </a:cubicBezTo>
                <a:cubicBezTo>
                  <a:pt x="9166683" y="486954"/>
                  <a:pt x="9171066" y="482569"/>
                  <a:pt x="9176467" y="482569"/>
                </a:cubicBezTo>
                <a:close/>
                <a:moveTo>
                  <a:pt x="9417695" y="482566"/>
                </a:moveTo>
                <a:cubicBezTo>
                  <a:pt x="9423031" y="482566"/>
                  <a:pt x="9427416" y="486888"/>
                  <a:pt x="9427416" y="492290"/>
                </a:cubicBezTo>
                <a:cubicBezTo>
                  <a:pt x="9427416" y="497692"/>
                  <a:pt x="9423095" y="502077"/>
                  <a:pt x="9417695" y="502077"/>
                </a:cubicBezTo>
                <a:cubicBezTo>
                  <a:pt x="9412295" y="502077"/>
                  <a:pt x="9407911" y="497628"/>
                  <a:pt x="9407911" y="492290"/>
                </a:cubicBezTo>
                <a:cubicBezTo>
                  <a:pt x="9407911" y="486951"/>
                  <a:pt x="9412295" y="482566"/>
                  <a:pt x="9417695" y="482566"/>
                </a:cubicBezTo>
                <a:close/>
                <a:moveTo>
                  <a:pt x="9649203" y="241375"/>
                </a:moveTo>
                <a:cubicBezTo>
                  <a:pt x="9654540" y="241375"/>
                  <a:pt x="9658923" y="245697"/>
                  <a:pt x="9658923" y="251099"/>
                </a:cubicBezTo>
                <a:cubicBezTo>
                  <a:pt x="9658923" y="256501"/>
                  <a:pt x="9654540" y="260886"/>
                  <a:pt x="9649203" y="260886"/>
                </a:cubicBezTo>
                <a:cubicBezTo>
                  <a:pt x="9643866" y="260886"/>
                  <a:pt x="9639483" y="256437"/>
                  <a:pt x="9639483" y="251099"/>
                </a:cubicBezTo>
                <a:cubicBezTo>
                  <a:pt x="9639483" y="245760"/>
                  <a:pt x="9643803" y="241375"/>
                  <a:pt x="9649203" y="241375"/>
                </a:cubicBezTo>
                <a:close/>
                <a:moveTo>
                  <a:pt x="9890432" y="241373"/>
                </a:moveTo>
                <a:cubicBezTo>
                  <a:pt x="9895768" y="241373"/>
                  <a:pt x="9900152" y="245695"/>
                  <a:pt x="9900152" y="251097"/>
                </a:cubicBezTo>
                <a:cubicBezTo>
                  <a:pt x="9900152" y="256499"/>
                  <a:pt x="9895832" y="260884"/>
                  <a:pt x="9890432" y="260884"/>
                </a:cubicBezTo>
                <a:cubicBezTo>
                  <a:pt x="9885031" y="260884"/>
                  <a:pt x="9880648" y="256435"/>
                  <a:pt x="9880648" y="251097"/>
                </a:cubicBezTo>
                <a:cubicBezTo>
                  <a:pt x="9880648" y="245758"/>
                  <a:pt x="9885031" y="241373"/>
                  <a:pt x="9890432" y="241373"/>
                </a:cubicBezTo>
                <a:close/>
                <a:moveTo>
                  <a:pt x="10131660" y="241370"/>
                </a:moveTo>
                <a:cubicBezTo>
                  <a:pt x="10137060" y="241370"/>
                  <a:pt x="10141444" y="245692"/>
                  <a:pt x="10141444" y="251094"/>
                </a:cubicBezTo>
                <a:cubicBezTo>
                  <a:pt x="10141444" y="256496"/>
                  <a:pt x="10136997" y="260881"/>
                  <a:pt x="10131660" y="260881"/>
                </a:cubicBezTo>
                <a:cubicBezTo>
                  <a:pt x="10126323" y="260881"/>
                  <a:pt x="10121940" y="256432"/>
                  <a:pt x="10121940" y="251094"/>
                </a:cubicBezTo>
                <a:cubicBezTo>
                  <a:pt x="10121940" y="245755"/>
                  <a:pt x="10126260" y="241370"/>
                  <a:pt x="10131660" y="241370"/>
                </a:cubicBezTo>
                <a:close/>
                <a:moveTo>
                  <a:pt x="10372888" y="241368"/>
                </a:moveTo>
                <a:cubicBezTo>
                  <a:pt x="10378288" y="241368"/>
                  <a:pt x="10382673" y="245690"/>
                  <a:pt x="10382673" y="251092"/>
                </a:cubicBezTo>
                <a:cubicBezTo>
                  <a:pt x="10382673" y="256494"/>
                  <a:pt x="10378225" y="260879"/>
                  <a:pt x="10372888" y="260879"/>
                </a:cubicBezTo>
                <a:cubicBezTo>
                  <a:pt x="10367552" y="260879"/>
                  <a:pt x="10363168" y="256430"/>
                  <a:pt x="10363168" y="251092"/>
                </a:cubicBezTo>
                <a:cubicBezTo>
                  <a:pt x="10363168" y="245753"/>
                  <a:pt x="10367488" y="241368"/>
                  <a:pt x="10372888" y="241368"/>
                </a:cubicBezTo>
                <a:close/>
                <a:moveTo>
                  <a:pt x="10614116" y="241365"/>
                </a:moveTo>
                <a:cubicBezTo>
                  <a:pt x="10619516" y="241365"/>
                  <a:pt x="10623901" y="245687"/>
                  <a:pt x="10623901" y="251089"/>
                </a:cubicBezTo>
                <a:cubicBezTo>
                  <a:pt x="10623901" y="256491"/>
                  <a:pt x="10619454" y="260876"/>
                  <a:pt x="10614116" y="260876"/>
                </a:cubicBezTo>
                <a:cubicBezTo>
                  <a:pt x="10608780" y="260876"/>
                  <a:pt x="10604396" y="256427"/>
                  <a:pt x="10604396" y="251089"/>
                </a:cubicBezTo>
                <a:cubicBezTo>
                  <a:pt x="10604396" y="245750"/>
                  <a:pt x="10608716" y="241365"/>
                  <a:pt x="10614116" y="241365"/>
                </a:cubicBezTo>
                <a:close/>
                <a:moveTo>
                  <a:pt x="10855345" y="241363"/>
                </a:moveTo>
                <a:cubicBezTo>
                  <a:pt x="10860682" y="241363"/>
                  <a:pt x="10865065" y="245684"/>
                  <a:pt x="10865065" y="251087"/>
                </a:cubicBezTo>
                <a:cubicBezTo>
                  <a:pt x="10865065" y="256489"/>
                  <a:pt x="10860682" y="260873"/>
                  <a:pt x="10855345" y="260873"/>
                </a:cubicBezTo>
                <a:cubicBezTo>
                  <a:pt x="10850008" y="260873"/>
                  <a:pt x="10845625" y="256425"/>
                  <a:pt x="10845625" y="251087"/>
                </a:cubicBezTo>
                <a:cubicBezTo>
                  <a:pt x="10845625" y="245747"/>
                  <a:pt x="10849945" y="241363"/>
                  <a:pt x="10855345" y="241363"/>
                </a:cubicBezTo>
                <a:close/>
                <a:moveTo>
                  <a:pt x="11096574" y="241360"/>
                </a:moveTo>
                <a:cubicBezTo>
                  <a:pt x="11101910" y="241360"/>
                  <a:pt x="11106294" y="245682"/>
                  <a:pt x="11106294" y="251084"/>
                </a:cubicBezTo>
                <a:cubicBezTo>
                  <a:pt x="11106294" y="256486"/>
                  <a:pt x="11101974" y="260871"/>
                  <a:pt x="11096574" y="260871"/>
                </a:cubicBezTo>
                <a:cubicBezTo>
                  <a:pt x="11091174" y="260871"/>
                  <a:pt x="11086790" y="256422"/>
                  <a:pt x="11086790" y="251084"/>
                </a:cubicBezTo>
                <a:cubicBezTo>
                  <a:pt x="11086790" y="245745"/>
                  <a:pt x="11091174" y="241360"/>
                  <a:pt x="11096574" y="241360"/>
                </a:cubicBezTo>
                <a:close/>
                <a:moveTo>
                  <a:pt x="11337802" y="241358"/>
                </a:moveTo>
                <a:cubicBezTo>
                  <a:pt x="11343202" y="241358"/>
                  <a:pt x="11347587" y="245679"/>
                  <a:pt x="11347587" y="251081"/>
                </a:cubicBezTo>
                <a:cubicBezTo>
                  <a:pt x="11347587" y="256483"/>
                  <a:pt x="11343139" y="260868"/>
                  <a:pt x="11337802" y="260868"/>
                </a:cubicBezTo>
                <a:cubicBezTo>
                  <a:pt x="11332466" y="260868"/>
                  <a:pt x="11328082" y="256419"/>
                  <a:pt x="11328082" y="251081"/>
                </a:cubicBezTo>
                <a:cubicBezTo>
                  <a:pt x="11328082" y="245742"/>
                  <a:pt x="11332402" y="241358"/>
                  <a:pt x="11337802" y="241358"/>
                </a:cubicBezTo>
                <a:close/>
                <a:moveTo>
                  <a:pt x="11579030" y="241355"/>
                </a:moveTo>
                <a:cubicBezTo>
                  <a:pt x="11584430" y="241355"/>
                  <a:pt x="11588815" y="245677"/>
                  <a:pt x="11588815" y="251079"/>
                </a:cubicBezTo>
                <a:cubicBezTo>
                  <a:pt x="11588815" y="256481"/>
                  <a:pt x="11584367" y="260866"/>
                  <a:pt x="11579030" y="260866"/>
                </a:cubicBezTo>
                <a:cubicBezTo>
                  <a:pt x="11573694" y="260866"/>
                  <a:pt x="11569310" y="256417"/>
                  <a:pt x="11569310" y="251079"/>
                </a:cubicBezTo>
                <a:cubicBezTo>
                  <a:pt x="11569310" y="245740"/>
                  <a:pt x="11573630" y="241355"/>
                  <a:pt x="11579030" y="241355"/>
                </a:cubicBezTo>
                <a:close/>
                <a:moveTo>
                  <a:pt x="11820259" y="241352"/>
                </a:moveTo>
                <a:cubicBezTo>
                  <a:pt x="11825659" y="241352"/>
                  <a:pt x="11830043" y="245674"/>
                  <a:pt x="11830043" y="251076"/>
                </a:cubicBezTo>
                <a:cubicBezTo>
                  <a:pt x="11830043" y="256478"/>
                  <a:pt x="11825596" y="260863"/>
                  <a:pt x="11820259" y="260863"/>
                </a:cubicBezTo>
                <a:cubicBezTo>
                  <a:pt x="11814922" y="260863"/>
                  <a:pt x="11810539" y="256414"/>
                  <a:pt x="11810539" y="251076"/>
                </a:cubicBezTo>
                <a:cubicBezTo>
                  <a:pt x="11810539" y="245737"/>
                  <a:pt x="11814859" y="241352"/>
                  <a:pt x="11820259" y="241352"/>
                </a:cubicBezTo>
                <a:close/>
                <a:moveTo>
                  <a:pt x="9720" y="241350"/>
                </a:moveTo>
                <a:cubicBezTo>
                  <a:pt x="15120" y="241350"/>
                  <a:pt x="19504" y="245672"/>
                  <a:pt x="19504" y="251074"/>
                </a:cubicBezTo>
                <a:cubicBezTo>
                  <a:pt x="19504" y="256476"/>
                  <a:pt x="15057" y="260861"/>
                  <a:pt x="9720" y="260861"/>
                </a:cubicBezTo>
                <a:cubicBezTo>
                  <a:pt x="4384" y="260861"/>
                  <a:pt x="0" y="256412"/>
                  <a:pt x="0" y="251074"/>
                </a:cubicBezTo>
                <a:cubicBezTo>
                  <a:pt x="0" y="245735"/>
                  <a:pt x="4320" y="241350"/>
                  <a:pt x="9720" y="241350"/>
                </a:cubicBezTo>
                <a:close/>
                <a:moveTo>
                  <a:pt x="251003" y="241347"/>
                </a:moveTo>
                <a:cubicBezTo>
                  <a:pt x="256403" y="241347"/>
                  <a:pt x="260787" y="245669"/>
                  <a:pt x="260787" y="251071"/>
                </a:cubicBezTo>
                <a:cubicBezTo>
                  <a:pt x="260787" y="256473"/>
                  <a:pt x="256340" y="260858"/>
                  <a:pt x="251003" y="260858"/>
                </a:cubicBezTo>
                <a:cubicBezTo>
                  <a:pt x="245667" y="260858"/>
                  <a:pt x="241283" y="256409"/>
                  <a:pt x="241283" y="251071"/>
                </a:cubicBezTo>
                <a:cubicBezTo>
                  <a:pt x="241283" y="245732"/>
                  <a:pt x="245603" y="241347"/>
                  <a:pt x="251003" y="241347"/>
                </a:cubicBezTo>
                <a:close/>
                <a:moveTo>
                  <a:pt x="492223" y="241345"/>
                </a:moveTo>
                <a:cubicBezTo>
                  <a:pt x="497559" y="241345"/>
                  <a:pt x="501943" y="245667"/>
                  <a:pt x="501943" y="251069"/>
                </a:cubicBezTo>
                <a:cubicBezTo>
                  <a:pt x="501943" y="256471"/>
                  <a:pt x="497623" y="260856"/>
                  <a:pt x="492223" y="260856"/>
                </a:cubicBezTo>
                <a:cubicBezTo>
                  <a:pt x="486823" y="260856"/>
                  <a:pt x="482439" y="256407"/>
                  <a:pt x="482439" y="251069"/>
                </a:cubicBezTo>
                <a:cubicBezTo>
                  <a:pt x="482439" y="245730"/>
                  <a:pt x="486823" y="241345"/>
                  <a:pt x="492223" y="241345"/>
                </a:cubicBezTo>
                <a:close/>
                <a:moveTo>
                  <a:pt x="733444" y="241342"/>
                </a:moveTo>
                <a:cubicBezTo>
                  <a:pt x="738779" y="241342"/>
                  <a:pt x="743163" y="245664"/>
                  <a:pt x="743163" y="251066"/>
                </a:cubicBezTo>
                <a:cubicBezTo>
                  <a:pt x="743163" y="256468"/>
                  <a:pt x="738843" y="260853"/>
                  <a:pt x="733444" y="260853"/>
                </a:cubicBezTo>
                <a:cubicBezTo>
                  <a:pt x="728044" y="260853"/>
                  <a:pt x="723660" y="256404"/>
                  <a:pt x="723660" y="251066"/>
                </a:cubicBezTo>
                <a:cubicBezTo>
                  <a:pt x="723660" y="245727"/>
                  <a:pt x="728044" y="241342"/>
                  <a:pt x="733444" y="241342"/>
                </a:cubicBezTo>
                <a:close/>
                <a:moveTo>
                  <a:pt x="974664" y="241340"/>
                </a:moveTo>
                <a:cubicBezTo>
                  <a:pt x="980063" y="241340"/>
                  <a:pt x="984447" y="245662"/>
                  <a:pt x="984447" y="251064"/>
                </a:cubicBezTo>
                <a:cubicBezTo>
                  <a:pt x="984447" y="256466"/>
                  <a:pt x="980000" y="260851"/>
                  <a:pt x="974664" y="260851"/>
                </a:cubicBezTo>
                <a:cubicBezTo>
                  <a:pt x="969328" y="260851"/>
                  <a:pt x="964944" y="256402"/>
                  <a:pt x="964944" y="251064"/>
                </a:cubicBezTo>
                <a:cubicBezTo>
                  <a:pt x="964944" y="245725"/>
                  <a:pt x="969264" y="241340"/>
                  <a:pt x="974664" y="241340"/>
                </a:cubicBezTo>
                <a:close/>
                <a:moveTo>
                  <a:pt x="1215884" y="241337"/>
                </a:moveTo>
                <a:cubicBezTo>
                  <a:pt x="1221284" y="241337"/>
                  <a:pt x="1225668" y="245659"/>
                  <a:pt x="1225668" y="251061"/>
                </a:cubicBezTo>
                <a:cubicBezTo>
                  <a:pt x="1225668" y="256463"/>
                  <a:pt x="1221221" y="260848"/>
                  <a:pt x="1215884" y="260848"/>
                </a:cubicBezTo>
                <a:cubicBezTo>
                  <a:pt x="1210548" y="260848"/>
                  <a:pt x="1206164" y="256399"/>
                  <a:pt x="1206164" y="251061"/>
                </a:cubicBezTo>
                <a:cubicBezTo>
                  <a:pt x="1206164" y="245722"/>
                  <a:pt x="1210484" y="241337"/>
                  <a:pt x="1215884" y="241337"/>
                </a:cubicBezTo>
                <a:close/>
                <a:moveTo>
                  <a:pt x="1457105" y="241335"/>
                </a:moveTo>
                <a:cubicBezTo>
                  <a:pt x="1462441" y="241335"/>
                  <a:pt x="1466825" y="245657"/>
                  <a:pt x="1466825" y="251059"/>
                </a:cubicBezTo>
                <a:cubicBezTo>
                  <a:pt x="1466825" y="256461"/>
                  <a:pt x="1462505" y="260846"/>
                  <a:pt x="1457105" y="260846"/>
                </a:cubicBezTo>
                <a:cubicBezTo>
                  <a:pt x="1451705" y="260846"/>
                  <a:pt x="1447321" y="256397"/>
                  <a:pt x="1447321" y="251059"/>
                </a:cubicBezTo>
                <a:cubicBezTo>
                  <a:pt x="1447321" y="245720"/>
                  <a:pt x="1451705" y="241335"/>
                  <a:pt x="1457105" y="241335"/>
                </a:cubicBezTo>
                <a:close/>
                <a:moveTo>
                  <a:pt x="1698330" y="241332"/>
                </a:moveTo>
                <a:cubicBezTo>
                  <a:pt x="1703731" y="241332"/>
                  <a:pt x="1708116" y="245654"/>
                  <a:pt x="1708116" y="251056"/>
                </a:cubicBezTo>
                <a:cubicBezTo>
                  <a:pt x="1708116" y="256458"/>
                  <a:pt x="1703731" y="260843"/>
                  <a:pt x="1698330" y="260843"/>
                </a:cubicBezTo>
                <a:cubicBezTo>
                  <a:pt x="1692929" y="260843"/>
                  <a:pt x="1688545" y="256394"/>
                  <a:pt x="1688545" y="251056"/>
                </a:cubicBezTo>
                <a:cubicBezTo>
                  <a:pt x="1688545" y="245717"/>
                  <a:pt x="1692929" y="241332"/>
                  <a:pt x="1698330" y="241332"/>
                </a:cubicBezTo>
                <a:close/>
                <a:moveTo>
                  <a:pt x="1939580" y="241330"/>
                </a:moveTo>
                <a:cubicBezTo>
                  <a:pt x="1944978" y="241330"/>
                  <a:pt x="1949362" y="245652"/>
                  <a:pt x="1949362" y="251054"/>
                </a:cubicBezTo>
                <a:cubicBezTo>
                  <a:pt x="1949362" y="256456"/>
                  <a:pt x="1944916" y="260841"/>
                  <a:pt x="1939580" y="260841"/>
                </a:cubicBezTo>
                <a:cubicBezTo>
                  <a:pt x="1934242" y="260841"/>
                  <a:pt x="1929858" y="256392"/>
                  <a:pt x="1929858" y="251054"/>
                </a:cubicBezTo>
                <a:cubicBezTo>
                  <a:pt x="1929858" y="245715"/>
                  <a:pt x="1934178" y="241330"/>
                  <a:pt x="1939580" y="241330"/>
                </a:cubicBezTo>
                <a:close/>
                <a:moveTo>
                  <a:pt x="2180788" y="241327"/>
                </a:moveTo>
                <a:cubicBezTo>
                  <a:pt x="2186189" y="241327"/>
                  <a:pt x="2190577" y="245649"/>
                  <a:pt x="2190577" y="251051"/>
                </a:cubicBezTo>
                <a:cubicBezTo>
                  <a:pt x="2190577" y="256453"/>
                  <a:pt x="2186128" y="260838"/>
                  <a:pt x="2180788" y="260838"/>
                </a:cubicBezTo>
                <a:cubicBezTo>
                  <a:pt x="2175475" y="260838"/>
                  <a:pt x="2171080" y="256389"/>
                  <a:pt x="2171080" y="251051"/>
                </a:cubicBezTo>
                <a:cubicBezTo>
                  <a:pt x="2171080" y="245712"/>
                  <a:pt x="2175412" y="241327"/>
                  <a:pt x="2180788" y="241327"/>
                </a:cubicBezTo>
                <a:close/>
                <a:moveTo>
                  <a:pt x="2422035" y="241325"/>
                </a:moveTo>
                <a:cubicBezTo>
                  <a:pt x="2427369" y="241325"/>
                  <a:pt x="2431751" y="245647"/>
                  <a:pt x="2431751" y="251049"/>
                </a:cubicBezTo>
                <a:cubicBezTo>
                  <a:pt x="2431751" y="256451"/>
                  <a:pt x="2427432" y="260836"/>
                  <a:pt x="2422035" y="260836"/>
                </a:cubicBezTo>
                <a:cubicBezTo>
                  <a:pt x="2416637" y="260836"/>
                  <a:pt x="2412254" y="256387"/>
                  <a:pt x="2412254" y="251049"/>
                </a:cubicBezTo>
                <a:cubicBezTo>
                  <a:pt x="2412254" y="245710"/>
                  <a:pt x="2416637" y="241325"/>
                  <a:pt x="2422035" y="241325"/>
                </a:cubicBezTo>
                <a:close/>
                <a:moveTo>
                  <a:pt x="2663272" y="241322"/>
                </a:moveTo>
                <a:cubicBezTo>
                  <a:pt x="2668609" y="241322"/>
                  <a:pt x="2672996" y="245644"/>
                  <a:pt x="2672996" y="251046"/>
                </a:cubicBezTo>
                <a:cubicBezTo>
                  <a:pt x="2672996" y="256448"/>
                  <a:pt x="2668674" y="260833"/>
                  <a:pt x="2663272" y="260833"/>
                </a:cubicBezTo>
                <a:cubicBezTo>
                  <a:pt x="2657873" y="260833"/>
                  <a:pt x="2653489" y="256384"/>
                  <a:pt x="2653489" y="251046"/>
                </a:cubicBezTo>
                <a:cubicBezTo>
                  <a:pt x="2653489" y="245707"/>
                  <a:pt x="2657873" y="241322"/>
                  <a:pt x="2663272" y="241322"/>
                </a:cubicBezTo>
                <a:close/>
                <a:moveTo>
                  <a:pt x="2904569" y="241319"/>
                </a:moveTo>
                <a:cubicBezTo>
                  <a:pt x="2909969" y="241319"/>
                  <a:pt x="2914352" y="245641"/>
                  <a:pt x="2914352" y="251044"/>
                </a:cubicBezTo>
                <a:cubicBezTo>
                  <a:pt x="2914352" y="256445"/>
                  <a:pt x="2909969" y="260830"/>
                  <a:pt x="2904569" y="260830"/>
                </a:cubicBezTo>
                <a:cubicBezTo>
                  <a:pt x="2899171" y="260830"/>
                  <a:pt x="2894788" y="256381"/>
                  <a:pt x="2894788" y="251044"/>
                </a:cubicBezTo>
                <a:cubicBezTo>
                  <a:pt x="2894788" y="245704"/>
                  <a:pt x="2899171" y="241319"/>
                  <a:pt x="2904569" y="241319"/>
                </a:cubicBezTo>
                <a:close/>
                <a:moveTo>
                  <a:pt x="3145749" y="241317"/>
                </a:moveTo>
                <a:cubicBezTo>
                  <a:pt x="3151147" y="241317"/>
                  <a:pt x="3155530" y="245639"/>
                  <a:pt x="3155530" y="251041"/>
                </a:cubicBezTo>
                <a:cubicBezTo>
                  <a:pt x="3155530" y="256443"/>
                  <a:pt x="3151084" y="260828"/>
                  <a:pt x="3145749" y="260828"/>
                </a:cubicBezTo>
                <a:cubicBezTo>
                  <a:pt x="3140413" y="260828"/>
                  <a:pt x="3136030" y="256379"/>
                  <a:pt x="3136030" y="251041"/>
                </a:cubicBezTo>
                <a:cubicBezTo>
                  <a:pt x="3136030" y="245702"/>
                  <a:pt x="3140349" y="241317"/>
                  <a:pt x="3145749" y="241317"/>
                </a:cubicBezTo>
                <a:close/>
                <a:moveTo>
                  <a:pt x="3386956" y="241314"/>
                </a:moveTo>
                <a:cubicBezTo>
                  <a:pt x="3392357" y="241314"/>
                  <a:pt x="3396742" y="245636"/>
                  <a:pt x="3396742" y="251038"/>
                </a:cubicBezTo>
                <a:cubicBezTo>
                  <a:pt x="3396742" y="256440"/>
                  <a:pt x="3392294" y="260825"/>
                  <a:pt x="3386956" y="260825"/>
                </a:cubicBezTo>
                <a:cubicBezTo>
                  <a:pt x="3381619" y="260825"/>
                  <a:pt x="3377235" y="256376"/>
                  <a:pt x="3377235" y="251038"/>
                </a:cubicBezTo>
                <a:cubicBezTo>
                  <a:pt x="3377235" y="245699"/>
                  <a:pt x="3381555" y="241314"/>
                  <a:pt x="3386956" y="241314"/>
                </a:cubicBezTo>
                <a:close/>
                <a:moveTo>
                  <a:pt x="3628209" y="241312"/>
                </a:moveTo>
                <a:cubicBezTo>
                  <a:pt x="3633528" y="241312"/>
                  <a:pt x="3637930" y="245634"/>
                  <a:pt x="3637930" y="251036"/>
                </a:cubicBezTo>
                <a:cubicBezTo>
                  <a:pt x="3637930" y="256438"/>
                  <a:pt x="3633592" y="260823"/>
                  <a:pt x="3628209" y="260823"/>
                </a:cubicBezTo>
                <a:cubicBezTo>
                  <a:pt x="3622813" y="260823"/>
                  <a:pt x="3618428" y="256374"/>
                  <a:pt x="3618428" y="251036"/>
                </a:cubicBezTo>
                <a:cubicBezTo>
                  <a:pt x="3618428" y="245697"/>
                  <a:pt x="3622813" y="241312"/>
                  <a:pt x="3628209" y="241312"/>
                </a:cubicBezTo>
                <a:close/>
                <a:moveTo>
                  <a:pt x="3869427" y="241309"/>
                </a:moveTo>
                <a:cubicBezTo>
                  <a:pt x="3874761" y="241309"/>
                  <a:pt x="3879147" y="245631"/>
                  <a:pt x="3879147" y="251033"/>
                </a:cubicBezTo>
                <a:cubicBezTo>
                  <a:pt x="3879147" y="256435"/>
                  <a:pt x="3874826" y="260820"/>
                  <a:pt x="3869427" y="260820"/>
                </a:cubicBezTo>
                <a:cubicBezTo>
                  <a:pt x="3864029" y="260820"/>
                  <a:pt x="3859645" y="256371"/>
                  <a:pt x="3859645" y="251033"/>
                </a:cubicBezTo>
                <a:cubicBezTo>
                  <a:pt x="3859645" y="245694"/>
                  <a:pt x="3864029" y="241309"/>
                  <a:pt x="3869427" y="241309"/>
                </a:cubicBezTo>
                <a:close/>
                <a:moveTo>
                  <a:pt x="4110581" y="241307"/>
                </a:moveTo>
                <a:cubicBezTo>
                  <a:pt x="4115984" y="241307"/>
                  <a:pt x="4120362" y="245629"/>
                  <a:pt x="4120362" y="251031"/>
                </a:cubicBezTo>
                <a:cubicBezTo>
                  <a:pt x="4120362" y="256433"/>
                  <a:pt x="4115984" y="260818"/>
                  <a:pt x="4110581" y="260818"/>
                </a:cubicBezTo>
                <a:cubicBezTo>
                  <a:pt x="4105180" y="260818"/>
                  <a:pt x="4100797" y="256369"/>
                  <a:pt x="4100797" y="251031"/>
                </a:cubicBezTo>
                <a:cubicBezTo>
                  <a:pt x="4100797" y="245692"/>
                  <a:pt x="4105180" y="241307"/>
                  <a:pt x="4110581" y="241307"/>
                </a:cubicBezTo>
                <a:close/>
                <a:moveTo>
                  <a:pt x="4351806" y="241304"/>
                </a:moveTo>
                <a:cubicBezTo>
                  <a:pt x="4357195" y="241304"/>
                  <a:pt x="4361580" y="245626"/>
                  <a:pt x="4361580" y="251028"/>
                </a:cubicBezTo>
                <a:cubicBezTo>
                  <a:pt x="4361580" y="256430"/>
                  <a:pt x="4357195" y="260815"/>
                  <a:pt x="4351806" y="260815"/>
                </a:cubicBezTo>
                <a:cubicBezTo>
                  <a:pt x="4346397" y="260815"/>
                  <a:pt x="4342006" y="256366"/>
                  <a:pt x="4342006" y="251028"/>
                </a:cubicBezTo>
                <a:cubicBezTo>
                  <a:pt x="4342006" y="245689"/>
                  <a:pt x="4346397" y="241304"/>
                  <a:pt x="4351806" y="241304"/>
                </a:cubicBezTo>
                <a:close/>
                <a:moveTo>
                  <a:pt x="4593017" y="241302"/>
                </a:moveTo>
                <a:cubicBezTo>
                  <a:pt x="4598413" y="241302"/>
                  <a:pt x="4602795" y="245624"/>
                  <a:pt x="4602795" y="251026"/>
                </a:cubicBezTo>
                <a:cubicBezTo>
                  <a:pt x="4602795" y="256428"/>
                  <a:pt x="4598350" y="260813"/>
                  <a:pt x="4593017" y="260813"/>
                </a:cubicBezTo>
                <a:cubicBezTo>
                  <a:pt x="4587686" y="260813"/>
                  <a:pt x="4583304" y="256364"/>
                  <a:pt x="4583304" y="251026"/>
                </a:cubicBezTo>
                <a:cubicBezTo>
                  <a:pt x="4583304" y="245687"/>
                  <a:pt x="4587620" y="241302"/>
                  <a:pt x="4593017" y="241302"/>
                </a:cubicBezTo>
                <a:close/>
                <a:moveTo>
                  <a:pt x="4834252" y="241299"/>
                </a:moveTo>
                <a:cubicBezTo>
                  <a:pt x="4839658" y="241299"/>
                  <a:pt x="4844038" y="245621"/>
                  <a:pt x="4844038" y="251023"/>
                </a:cubicBezTo>
                <a:cubicBezTo>
                  <a:pt x="4844038" y="256425"/>
                  <a:pt x="4839595" y="260810"/>
                  <a:pt x="4834252" y="260810"/>
                </a:cubicBezTo>
                <a:cubicBezTo>
                  <a:pt x="4828915" y="260810"/>
                  <a:pt x="4824532" y="256361"/>
                  <a:pt x="4824532" y="251023"/>
                </a:cubicBezTo>
                <a:cubicBezTo>
                  <a:pt x="4824532" y="245684"/>
                  <a:pt x="4828851" y="241299"/>
                  <a:pt x="4834252" y="241299"/>
                </a:cubicBezTo>
                <a:close/>
                <a:moveTo>
                  <a:pt x="5075485" y="241297"/>
                </a:moveTo>
                <a:cubicBezTo>
                  <a:pt x="5080819" y="241297"/>
                  <a:pt x="5085201" y="245619"/>
                  <a:pt x="5085201" y="251021"/>
                </a:cubicBezTo>
                <a:cubicBezTo>
                  <a:pt x="5085201" y="256423"/>
                  <a:pt x="5080882" y="260808"/>
                  <a:pt x="5075485" y="260808"/>
                </a:cubicBezTo>
                <a:cubicBezTo>
                  <a:pt x="5070086" y="260808"/>
                  <a:pt x="5065704" y="256359"/>
                  <a:pt x="5065704" y="251021"/>
                </a:cubicBezTo>
                <a:cubicBezTo>
                  <a:pt x="5065704" y="245682"/>
                  <a:pt x="5070086" y="241297"/>
                  <a:pt x="5075485" y="241297"/>
                </a:cubicBezTo>
                <a:close/>
                <a:moveTo>
                  <a:pt x="5316710" y="241294"/>
                </a:moveTo>
                <a:cubicBezTo>
                  <a:pt x="5322044" y="241294"/>
                  <a:pt x="5326429" y="245616"/>
                  <a:pt x="5326429" y="251018"/>
                </a:cubicBezTo>
                <a:cubicBezTo>
                  <a:pt x="5326429" y="256420"/>
                  <a:pt x="5322105" y="260805"/>
                  <a:pt x="5316710" y="260805"/>
                </a:cubicBezTo>
                <a:cubicBezTo>
                  <a:pt x="5311314" y="260805"/>
                  <a:pt x="5306924" y="256356"/>
                  <a:pt x="5306924" y="251018"/>
                </a:cubicBezTo>
                <a:cubicBezTo>
                  <a:pt x="5306924" y="245679"/>
                  <a:pt x="5311314" y="241294"/>
                  <a:pt x="5316710" y="241294"/>
                </a:cubicBezTo>
                <a:close/>
                <a:moveTo>
                  <a:pt x="5557991" y="241292"/>
                </a:moveTo>
                <a:cubicBezTo>
                  <a:pt x="5563391" y="241292"/>
                  <a:pt x="5567774" y="245614"/>
                  <a:pt x="5567774" y="251016"/>
                </a:cubicBezTo>
                <a:cubicBezTo>
                  <a:pt x="5567774" y="256418"/>
                  <a:pt x="5563391" y="260803"/>
                  <a:pt x="5557991" y="260803"/>
                </a:cubicBezTo>
                <a:cubicBezTo>
                  <a:pt x="5552591" y="260803"/>
                  <a:pt x="5548208" y="256354"/>
                  <a:pt x="5548208" y="251016"/>
                </a:cubicBezTo>
                <a:cubicBezTo>
                  <a:pt x="5548208" y="245677"/>
                  <a:pt x="5552591" y="241292"/>
                  <a:pt x="5557991" y="241292"/>
                </a:cubicBezTo>
                <a:close/>
                <a:moveTo>
                  <a:pt x="5799205" y="241289"/>
                </a:moveTo>
                <a:cubicBezTo>
                  <a:pt x="5804606" y="241289"/>
                  <a:pt x="5808989" y="245611"/>
                  <a:pt x="5808989" y="251013"/>
                </a:cubicBezTo>
                <a:cubicBezTo>
                  <a:pt x="5808989" y="256415"/>
                  <a:pt x="5804542" y="260800"/>
                  <a:pt x="5799205" y="260800"/>
                </a:cubicBezTo>
                <a:cubicBezTo>
                  <a:pt x="5793870" y="260800"/>
                  <a:pt x="5789486" y="256351"/>
                  <a:pt x="5789486" y="251013"/>
                </a:cubicBezTo>
                <a:cubicBezTo>
                  <a:pt x="5789486" y="245674"/>
                  <a:pt x="5793806" y="241289"/>
                  <a:pt x="5799205" y="241289"/>
                </a:cubicBezTo>
                <a:close/>
                <a:moveTo>
                  <a:pt x="6040432" y="241287"/>
                </a:moveTo>
                <a:cubicBezTo>
                  <a:pt x="6045832" y="241287"/>
                  <a:pt x="6050216" y="245609"/>
                  <a:pt x="6050216" y="251011"/>
                </a:cubicBezTo>
                <a:cubicBezTo>
                  <a:pt x="6050216" y="256413"/>
                  <a:pt x="6045769" y="260798"/>
                  <a:pt x="6040432" y="260798"/>
                </a:cubicBezTo>
                <a:cubicBezTo>
                  <a:pt x="6035095" y="260798"/>
                  <a:pt x="6030712" y="256349"/>
                  <a:pt x="6030712" y="251011"/>
                </a:cubicBezTo>
                <a:cubicBezTo>
                  <a:pt x="6030712" y="245672"/>
                  <a:pt x="6035032" y="241287"/>
                  <a:pt x="6040432" y="241287"/>
                </a:cubicBezTo>
                <a:close/>
                <a:moveTo>
                  <a:pt x="6281661" y="241284"/>
                </a:moveTo>
                <a:cubicBezTo>
                  <a:pt x="6286997" y="241284"/>
                  <a:pt x="6291381" y="245606"/>
                  <a:pt x="6291381" y="251008"/>
                </a:cubicBezTo>
                <a:cubicBezTo>
                  <a:pt x="6291381" y="256410"/>
                  <a:pt x="6287061" y="260795"/>
                  <a:pt x="6281661" y="260795"/>
                </a:cubicBezTo>
                <a:cubicBezTo>
                  <a:pt x="6276261" y="260795"/>
                  <a:pt x="6271877" y="256346"/>
                  <a:pt x="6271877" y="251008"/>
                </a:cubicBezTo>
                <a:cubicBezTo>
                  <a:pt x="6271877" y="245669"/>
                  <a:pt x="6276261" y="241284"/>
                  <a:pt x="6281661" y="241284"/>
                </a:cubicBezTo>
                <a:close/>
                <a:moveTo>
                  <a:pt x="6522889" y="241281"/>
                </a:moveTo>
                <a:cubicBezTo>
                  <a:pt x="6528225" y="241281"/>
                  <a:pt x="6532610" y="245603"/>
                  <a:pt x="6532610" y="251006"/>
                </a:cubicBezTo>
                <a:cubicBezTo>
                  <a:pt x="6532610" y="256407"/>
                  <a:pt x="6528289" y="260792"/>
                  <a:pt x="6522889" y="260792"/>
                </a:cubicBezTo>
                <a:cubicBezTo>
                  <a:pt x="6517489" y="260792"/>
                  <a:pt x="6513105" y="256344"/>
                  <a:pt x="6513105" y="251006"/>
                </a:cubicBezTo>
                <a:cubicBezTo>
                  <a:pt x="6513105" y="245666"/>
                  <a:pt x="6517489" y="241281"/>
                  <a:pt x="6522889" y="241281"/>
                </a:cubicBezTo>
                <a:close/>
                <a:moveTo>
                  <a:pt x="6764118" y="241279"/>
                </a:moveTo>
                <a:cubicBezTo>
                  <a:pt x="6769518" y="241279"/>
                  <a:pt x="6773902" y="245601"/>
                  <a:pt x="6773902" y="251003"/>
                </a:cubicBezTo>
                <a:cubicBezTo>
                  <a:pt x="6773902" y="256405"/>
                  <a:pt x="6769518" y="260790"/>
                  <a:pt x="6764118" y="260790"/>
                </a:cubicBezTo>
                <a:cubicBezTo>
                  <a:pt x="6758718" y="260790"/>
                  <a:pt x="6754335" y="256341"/>
                  <a:pt x="6754335" y="251003"/>
                </a:cubicBezTo>
                <a:cubicBezTo>
                  <a:pt x="6754335" y="245664"/>
                  <a:pt x="6758718" y="241279"/>
                  <a:pt x="6764118" y="241279"/>
                </a:cubicBezTo>
                <a:close/>
                <a:moveTo>
                  <a:pt x="7005346" y="241276"/>
                </a:moveTo>
                <a:cubicBezTo>
                  <a:pt x="7010746" y="241276"/>
                  <a:pt x="7015130" y="245598"/>
                  <a:pt x="7015130" y="251000"/>
                </a:cubicBezTo>
                <a:cubicBezTo>
                  <a:pt x="7015130" y="256402"/>
                  <a:pt x="7010683" y="260787"/>
                  <a:pt x="7005346" y="260787"/>
                </a:cubicBezTo>
                <a:cubicBezTo>
                  <a:pt x="7000009" y="260787"/>
                  <a:pt x="6995626" y="256338"/>
                  <a:pt x="6995626" y="251000"/>
                </a:cubicBezTo>
                <a:cubicBezTo>
                  <a:pt x="6995626" y="245661"/>
                  <a:pt x="6999946" y="241276"/>
                  <a:pt x="7005346" y="241276"/>
                </a:cubicBezTo>
                <a:close/>
                <a:moveTo>
                  <a:pt x="7246575" y="241274"/>
                </a:moveTo>
                <a:cubicBezTo>
                  <a:pt x="7251975" y="241274"/>
                  <a:pt x="7256359" y="245596"/>
                  <a:pt x="7256359" y="250998"/>
                </a:cubicBezTo>
                <a:cubicBezTo>
                  <a:pt x="7256359" y="256400"/>
                  <a:pt x="7251912" y="260785"/>
                  <a:pt x="7246575" y="260785"/>
                </a:cubicBezTo>
                <a:cubicBezTo>
                  <a:pt x="7241238" y="260785"/>
                  <a:pt x="7236855" y="256336"/>
                  <a:pt x="7236855" y="250998"/>
                </a:cubicBezTo>
                <a:cubicBezTo>
                  <a:pt x="7236855" y="245659"/>
                  <a:pt x="7241175" y="241274"/>
                  <a:pt x="7246575" y="241274"/>
                </a:cubicBezTo>
                <a:close/>
                <a:moveTo>
                  <a:pt x="7487803" y="241271"/>
                </a:moveTo>
                <a:cubicBezTo>
                  <a:pt x="7493139" y="241271"/>
                  <a:pt x="7497524" y="245593"/>
                  <a:pt x="7497524" y="250995"/>
                </a:cubicBezTo>
                <a:cubicBezTo>
                  <a:pt x="7497524" y="256397"/>
                  <a:pt x="7493203" y="260782"/>
                  <a:pt x="7487803" y="260782"/>
                </a:cubicBezTo>
                <a:cubicBezTo>
                  <a:pt x="7482403" y="260782"/>
                  <a:pt x="7478019" y="256333"/>
                  <a:pt x="7478019" y="250995"/>
                </a:cubicBezTo>
                <a:cubicBezTo>
                  <a:pt x="7478019" y="245656"/>
                  <a:pt x="7482403" y="241271"/>
                  <a:pt x="7487803" y="241271"/>
                </a:cubicBezTo>
                <a:close/>
                <a:moveTo>
                  <a:pt x="7729032" y="241269"/>
                </a:moveTo>
                <a:cubicBezTo>
                  <a:pt x="7734369" y="241269"/>
                  <a:pt x="7738753" y="245591"/>
                  <a:pt x="7738753" y="250993"/>
                </a:cubicBezTo>
                <a:cubicBezTo>
                  <a:pt x="7738753" y="256395"/>
                  <a:pt x="7734432" y="260780"/>
                  <a:pt x="7729032" y="260780"/>
                </a:cubicBezTo>
                <a:cubicBezTo>
                  <a:pt x="7723632" y="260780"/>
                  <a:pt x="7719249" y="256331"/>
                  <a:pt x="7719249" y="250993"/>
                </a:cubicBezTo>
                <a:cubicBezTo>
                  <a:pt x="7719249" y="245654"/>
                  <a:pt x="7723632" y="241269"/>
                  <a:pt x="7729032" y="241269"/>
                </a:cubicBezTo>
                <a:close/>
                <a:moveTo>
                  <a:pt x="7970260" y="241266"/>
                </a:moveTo>
                <a:cubicBezTo>
                  <a:pt x="7975661" y="241266"/>
                  <a:pt x="7980044" y="245588"/>
                  <a:pt x="7980044" y="250990"/>
                </a:cubicBezTo>
                <a:cubicBezTo>
                  <a:pt x="7980044" y="256392"/>
                  <a:pt x="7975661" y="260777"/>
                  <a:pt x="7970260" y="260777"/>
                </a:cubicBezTo>
                <a:cubicBezTo>
                  <a:pt x="7964860" y="260777"/>
                  <a:pt x="7960477" y="256328"/>
                  <a:pt x="7960477" y="250990"/>
                </a:cubicBezTo>
                <a:cubicBezTo>
                  <a:pt x="7960477" y="245651"/>
                  <a:pt x="7964860" y="241266"/>
                  <a:pt x="7970260" y="241266"/>
                </a:cubicBezTo>
                <a:close/>
                <a:moveTo>
                  <a:pt x="8211553" y="241264"/>
                </a:moveTo>
                <a:cubicBezTo>
                  <a:pt x="8216889" y="241264"/>
                  <a:pt x="8221273" y="245586"/>
                  <a:pt x="8221273" y="250988"/>
                </a:cubicBezTo>
                <a:cubicBezTo>
                  <a:pt x="8221273" y="256390"/>
                  <a:pt x="8216953" y="260775"/>
                  <a:pt x="8211553" y="260775"/>
                </a:cubicBezTo>
                <a:cubicBezTo>
                  <a:pt x="8206152" y="260775"/>
                  <a:pt x="8201769" y="256326"/>
                  <a:pt x="8201769" y="250988"/>
                </a:cubicBezTo>
                <a:cubicBezTo>
                  <a:pt x="8201769" y="245649"/>
                  <a:pt x="8206152" y="241264"/>
                  <a:pt x="8211553" y="241264"/>
                </a:cubicBezTo>
                <a:close/>
                <a:moveTo>
                  <a:pt x="8452781" y="241261"/>
                </a:moveTo>
                <a:cubicBezTo>
                  <a:pt x="8458181" y="241261"/>
                  <a:pt x="8462566" y="245583"/>
                  <a:pt x="8462566" y="250985"/>
                </a:cubicBezTo>
                <a:cubicBezTo>
                  <a:pt x="8462566" y="256387"/>
                  <a:pt x="8458118" y="260772"/>
                  <a:pt x="8452781" y="260772"/>
                </a:cubicBezTo>
                <a:cubicBezTo>
                  <a:pt x="8447445" y="260772"/>
                  <a:pt x="8443061" y="256323"/>
                  <a:pt x="8443061" y="250985"/>
                </a:cubicBezTo>
                <a:cubicBezTo>
                  <a:pt x="8443061" y="245646"/>
                  <a:pt x="8447381" y="241261"/>
                  <a:pt x="8452781" y="241261"/>
                </a:cubicBezTo>
                <a:close/>
                <a:moveTo>
                  <a:pt x="8694009" y="241259"/>
                </a:moveTo>
                <a:cubicBezTo>
                  <a:pt x="8699346" y="241259"/>
                  <a:pt x="8703730" y="245581"/>
                  <a:pt x="8703730" y="250983"/>
                </a:cubicBezTo>
                <a:cubicBezTo>
                  <a:pt x="8703730" y="256385"/>
                  <a:pt x="8699346" y="260770"/>
                  <a:pt x="8694009" y="260770"/>
                </a:cubicBezTo>
                <a:cubicBezTo>
                  <a:pt x="8688673" y="260770"/>
                  <a:pt x="8684289" y="256321"/>
                  <a:pt x="8684289" y="250983"/>
                </a:cubicBezTo>
                <a:cubicBezTo>
                  <a:pt x="8684289" y="245644"/>
                  <a:pt x="8688609" y="241259"/>
                  <a:pt x="8694009" y="241259"/>
                </a:cubicBezTo>
                <a:close/>
                <a:moveTo>
                  <a:pt x="8935237" y="241256"/>
                </a:moveTo>
                <a:cubicBezTo>
                  <a:pt x="8940574" y="241256"/>
                  <a:pt x="8944958" y="245578"/>
                  <a:pt x="8944958" y="250980"/>
                </a:cubicBezTo>
                <a:cubicBezTo>
                  <a:pt x="8944958" y="256382"/>
                  <a:pt x="8940638" y="260767"/>
                  <a:pt x="8935237" y="260767"/>
                </a:cubicBezTo>
                <a:cubicBezTo>
                  <a:pt x="8929837" y="260767"/>
                  <a:pt x="8925454" y="256318"/>
                  <a:pt x="8925454" y="250980"/>
                </a:cubicBezTo>
                <a:cubicBezTo>
                  <a:pt x="8925454" y="245641"/>
                  <a:pt x="8929837" y="241256"/>
                  <a:pt x="8935237" y="241256"/>
                </a:cubicBezTo>
                <a:close/>
                <a:moveTo>
                  <a:pt x="9176467" y="241254"/>
                </a:moveTo>
                <a:cubicBezTo>
                  <a:pt x="9181803" y="241254"/>
                  <a:pt x="9186187" y="245576"/>
                  <a:pt x="9186187" y="250978"/>
                </a:cubicBezTo>
                <a:cubicBezTo>
                  <a:pt x="9186187" y="256380"/>
                  <a:pt x="9181867" y="260765"/>
                  <a:pt x="9176467" y="260765"/>
                </a:cubicBezTo>
                <a:cubicBezTo>
                  <a:pt x="9171066" y="260765"/>
                  <a:pt x="9166683" y="256316"/>
                  <a:pt x="9166683" y="250978"/>
                </a:cubicBezTo>
                <a:cubicBezTo>
                  <a:pt x="9166683" y="245639"/>
                  <a:pt x="9171066" y="241254"/>
                  <a:pt x="9176467" y="241254"/>
                </a:cubicBezTo>
                <a:close/>
                <a:moveTo>
                  <a:pt x="9417695" y="241251"/>
                </a:moveTo>
                <a:cubicBezTo>
                  <a:pt x="9423031" y="241251"/>
                  <a:pt x="9427416" y="245573"/>
                  <a:pt x="9427416" y="250975"/>
                </a:cubicBezTo>
                <a:cubicBezTo>
                  <a:pt x="9427416" y="256377"/>
                  <a:pt x="9423095" y="260762"/>
                  <a:pt x="9417695" y="260762"/>
                </a:cubicBezTo>
                <a:cubicBezTo>
                  <a:pt x="9412295" y="260762"/>
                  <a:pt x="9407911" y="256313"/>
                  <a:pt x="9407911" y="250975"/>
                </a:cubicBezTo>
                <a:cubicBezTo>
                  <a:pt x="9407911" y="245636"/>
                  <a:pt x="9412295" y="241251"/>
                  <a:pt x="9417695" y="241251"/>
                </a:cubicBezTo>
                <a:close/>
                <a:moveTo>
                  <a:pt x="9649203" y="129"/>
                </a:moveTo>
                <a:cubicBezTo>
                  <a:pt x="9654540" y="129"/>
                  <a:pt x="9658923" y="4578"/>
                  <a:pt x="9658923" y="9916"/>
                </a:cubicBezTo>
                <a:cubicBezTo>
                  <a:pt x="9658923" y="15255"/>
                  <a:pt x="9654540" y="19640"/>
                  <a:pt x="9649203" y="19640"/>
                </a:cubicBezTo>
                <a:cubicBezTo>
                  <a:pt x="9643866" y="19640"/>
                  <a:pt x="9639483" y="15318"/>
                  <a:pt x="9639483" y="9916"/>
                </a:cubicBezTo>
                <a:cubicBezTo>
                  <a:pt x="9639483" y="4514"/>
                  <a:pt x="9643803" y="129"/>
                  <a:pt x="9649203" y="129"/>
                </a:cubicBezTo>
                <a:close/>
                <a:moveTo>
                  <a:pt x="9890432" y="126"/>
                </a:moveTo>
                <a:cubicBezTo>
                  <a:pt x="9895768" y="126"/>
                  <a:pt x="9900152" y="4575"/>
                  <a:pt x="9900152" y="9913"/>
                </a:cubicBezTo>
                <a:cubicBezTo>
                  <a:pt x="9900152" y="15252"/>
                  <a:pt x="9895832" y="19637"/>
                  <a:pt x="9890432" y="19637"/>
                </a:cubicBezTo>
                <a:cubicBezTo>
                  <a:pt x="9885031" y="19637"/>
                  <a:pt x="9880648" y="15315"/>
                  <a:pt x="9880648" y="9913"/>
                </a:cubicBezTo>
                <a:cubicBezTo>
                  <a:pt x="9880648" y="4511"/>
                  <a:pt x="9885031" y="126"/>
                  <a:pt x="9890432" y="126"/>
                </a:cubicBezTo>
                <a:close/>
                <a:moveTo>
                  <a:pt x="10131660" y="124"/>
                </a:moveTo>
                <a:cubicBezTo>
                  <a:pt x="10137060" y="124"/>
                  <a:pt x="10141444" y="4573"/>
                  <a:pt x="10141444" y="9911"/>
                </a:cubicBezTo>
                <a:cubicBezTo>
                  <a:pt x="10141444" y="15250"/>
                  <a:pt x="10136997" y="19635"/>
                  <a:pt x="10131660" y="19635"/>
                </a:cubicBezTo>
                <a:cubicBezTo>
                  <a:pt x="10126323" y="19635"/>
                  <a:pt x="10121940" y="15313"/>
                  <a:pt x="10121940" y="9911"/>
                </a:cubicBezTo>
                <a:cubicBezTo>
                  <a:pt x="10121940" y="4509"/>
                  <a:pt x="10126260" y="124"/>
                  <a:pt x="10131660" y="124"/>
                </a:cubicBezTo>
                <a:close/>
                <a:moveTo>
                  <a:pt x="10372888" y="121"/>
                </a:moveTo>
                <a:cubicBezTo>
                  <a:pt x="10378288" y="121"/>
                  <a:pt x="10382673" y="4570"/>
                  <a:pt x="10382673" y="9908"/>
                </a:cubicBezTo>
                <a:cubicBezTo>
                  <a:pt x="10382673" y="15247"/>
                  <a:pt x="10378225" y="19632"/>
                  <a:pt x="10372888" y="19632"/>
                </a:cubicBezTo>
                <a:cubicBezTo>
                  <a:pt x="10367552" y="19632"/>
                  <a:pt x="10363168" y="15310"/>
                  <a:pt x="10363168" y="9908"/>
                </a:cubicBezTo>
                <a:cubicBezTo>
                  <a:pt x="10363168" y="4506"/>
                  <a:pt x="10367488" y="121"/>
                  <a:pt x="10372888" y="121"/>
                </a:cubicBezTo>
                <a:close/>
                <a:moveTo>
                  <a:pt x="10614116" y="118"/>
                </a:moveTo>
                <a:cubicBezTo>
                  <a:pt x="10619516" y="118"/>
                  <a:pt x="10623901" y="4567"/>
                  <a:pt x="10623901" y="9905"/>
                </a:cubicBezTo>
                <a:cubicBezTo>
                  <a:pt x="10623901" y="15244"/>
                  <a:pt x="10619454" y="19629"/>
                  <a:pt x="10614116" y="19629"/>
                </a:cubicBezTo>
                <a:cubicBezTo>
                  <a:pt x="10608780" y="19629"/>
                  <a:pt x="10604396" y="15307"/>
                  <a:pt x="10604396" y="9905"/>
                </a:cubicBezTo>
                <a:cubicBezTo>
                  <a:pt x="10604396" y="4503"/>
                  <a:pt x="10608716" y="118"/>
                  <a:pt x="10614116" y="118"/>
                </a:cubicBezTo>
                <a:close/>
                <a:moveTo>
                  <a:pt x="10855345" y="116"/>
                </a:moveTo>
                <a:cubicBezTo>
                  <a:pt x="10860682" y="116"/>
                  <a:pt x="10865065" y="4565"/>
                  <a:pt x="10865065" y="9903"/>
                </a:cubicBezTo>
                <a:cubicBezTo>
                  <a:pt x="10865065" y="15242"/>
                  <a:pt x="10860682" y="19627"/>
                  <a:pt x="10855345" y="19627"/>
                </a:cubicBezTo>
                <a:cubicBezTo>
                  <a:pt x="10850008" y="19627"/>
                  <a:pt x="10845625" y="15305"/>
                  <a:pt x="10845625" y="9903"/>
                </a:cubicBezTo>
                <a:cubicBezTo>
                  <a:pt x="10845625" y="4501"/>
                  <a:pt x="10849945" y="116"/>
                  <a:pt x="10855345" y="116"/>
                </a:cubicBezTo>
                <a:close/>
                <a:moveTo>
                  <a:pt x="11096574" y="113"/>
                </a:moveTo>
                <a:cubicBezTo>
                  <a:pt x="11101910" y="113"/>
                  <a:pt x="11106294" y="4562"/>
                  <a:pt x="11106294" y="9900"/>
                </a:cubicBezTo>
                <a:cubicBezTo>
                  <a:pt x="11106294" y="15239"/>
                  <a:pt x="11101974" y="19624"/>
                  <a:pt x="11096574" y="19624"/>
                </a:cubicBezTo>
                <a:cubicBezTo>
                  <a:pt x="11091174" y="19624"/>
                  <a:pt x="11086790" y="15302"/>
                  <a:pt x="11086790" y="9900"/>
                </a:cubicBezTo>
                <a:cubicBezTo>
                  <a:pt x="11086790" y="4498"/>
                  <a:pt x="11091174" y="113"/>
                  <a:pt x="11096574" y="113"/>
                </a:cubicBezTo>
                <a:close/>
                <a:moveTo>
                  <a:pt x="11337802" y="110"/>
                </a:moveTo>
                <a:cubicBezTo>
                  <a:pt x="11343202" y="110"/>
                  <a:pt x="11347587" y="4559"/>
                  <a:pt x="11347587" y="9898"/>
                </a:cubicBezTo>
                <a:cubicBezTo>
                  <a:pt x="11347587" y="15236"/>
                  <a:pt x="11343139" y="19621"/>
                  <a:pt x="11337802" y="19621"/>
                </a:cubicBezTo>
                <a:cubicBezTo>
                  <a:pt x="11332466" y="19621"/>
                  <a:pt x="11328082" y="15299"/>
                  <a:pt x="11328082" y="9898"/>
                </a:cubicBezTo>
                <a:cubicBezTo>
                  <a:pt x="11328082" y="4495"/>
                  <a:pt x="11332402" y="110"/>
                  <a:pt x="11337802" y="110"/>
                </a:cubicBezTo>
                <a:close/>
                <a:moveTo>
                  <a:pt x="11579030" y="108"/>
                </a:moveTo>
                <a:cubicBezTo>
                  <a:pt x="11584430" y="108"/>
                  <a:pt x="11588815" y="4557"/>
                  <a:pt x="11588815" y="9895"/>
                </a:cubicBezTo>
                <a:cubicBezTo>
                  <a:pt x="11588815" y="15234"/>
                  <a:pt x="11584367" y="19619"/>
                  <a:pt x="11579030" y="19619"/>
                </a:cubicBezTo>
                <a:cubicBezTo>
                  <a:pt x="11573694" y="19619"/>
                  <a:pt x="11569310" y="15297"/>
                  <a:pt x="11569310" y="9895"/>
                </a:cubicBezTo>
                <a:cubicBezTo>
                  <a:pt x="11569310" y="4493"/>
                  <a:pt x="11573630" y="108"/>
                  <a:pt x="11579030" y="108"/>
                </a:cubicBezTo>
                <a:close/>
                <a:moveTo>
                  <a:pt x="11820259" y="105"/>
                </a:moveTo>
                <a:cubicBezTo>
                  <a:pt x="11825659" y="105"/>
                  <a:pt x="11830043" y="4554"/>
                  <a:pt x="11830043" y="9892"/>
                </a:cubicBezTo>
                <a:cubicBezTo>
                  <a:pt x="11830043" y="15231"/>
                  <a:pt x="11825659" y="19616"/>
                  <a:pt x="11820259" y="19616"/>
                </a:cubicBezTo>
                <a:cubicBezTo>
                  <a:pt x="11814922" y="19616"/>
                  <a:pt x="11810539" y="15294"/>
                  <a:pt x="11810539" y="9892"/>
                </a:cubicBezTo>
                <a:cubicBezTo>
                  <a:pt x="11810539" y="4490"/>
                  <a:pt x="11814859" y="105"/>
                  <a:pt x="11820259" y="105"/>
                </a:cubicBezTo>
                <a:close/>
                <a:moveTo>
                  <a:pt x="9720" y="103"/>
                </a:moveTo>
                <a:cubicBezTo>
                  <a:pt x="15119" y="103"/>
                  <a:pt x="19503" y="4552"/>
                  <a:pt x="19503" y="9890"/>
                </a:cubicBezTo>
                <a:cubicBezTo>
                  <a:pt x="19503" y="15229"/>
                  <a:pt x="15057" y="19614"/>
                  <a:pt x="9720" y="19614"/>
                </a:cubicBezTo>
                <a:cubicBezTo>
                  <a:pt x="4384" y="19614"/>
                  <a:pt x="0" y="15292"/>
                  <a:pt x="0" y="9890"/>
                </a:cubicBezTo>
                <a:cubicBezTo>
                  <a:pt x="0" y="4488"/>
                  <a:pt x="4384" y="103"/>
                  <a:pt x="9720" y="103"/>
                </a:cubicBezTo>
                <a:close/>
                <a:moveTo>
                  <a:pt x="251003" y="100"/>
                </a:moveTo>
                <a:cubicBezTo>
                  <a:pt x="256403" y="100"/>
                  <a:pt x="260787" y="4549"/>
                  <a:pt x="260787" y="9887"/>
                </a:cubicBezTo>
                <a:cubicBezTo>
                  <a:pt x="260787" y="15226"/>
                  <a:pt x="256340" y="19611"/>
                  <a:pt x="251003" y="19611"/>
                </a:cubicBezTo>
                <a:cubicBezTo>
                  <a:pt x="245667" y="19611"/>
                  <a:pt x="241283" y="15289"/>
                  <a:pt x="241283" y="9887"/>
                </a:cubicBezTo>
                <a:cubicBezTo>
                  <a:pt x="241283" y="4485"/>
                  <a:pt x="245603" y="100"/>
                  <a:pt x="251003" y="100"/>
                </a:cubicBezTo>
                <a:close/>
                <a:moveTo>
                  <a:pt x="492223" y="97"/>
                </a:moveTo>
                <a:cubicBezTo>
                  <a:pt x="497558" y="97"/>
                  <a:pt x="501942" y="4546"/>
                  <a:pt x="501942" y="9884"/>
                </a:cubicBezTo>
                <a:cubicBezTo>
                  <a:pt x="501942" y="15223"/>
                  <a:pt x="497622" y="19608"/>
                  <a:pt x="492223" y="19608"/>
                </a:cubicBezTo>
                <a:cubicBezTo>
                  <a:pt x="486823" y="19608"/>
                  <a:pt x="482439" y="15286"/>
                  <a:pt x="482439" y="9884"/>
                </a:cubicBezTo>
                <a:cubicBezTo>
                  <a:pt x="482439" y="4482"/>
                  <a:pt x="486823" y="97"/>
                  <a:pt x="492223" y="97"/>
                </a:cubicBezTo>
                <a:close/>
                <a:moveTo>
                  <a:pt x="733443" y="95"/>
                </a:moveTo>
                <a:cubicBezTo>
                  <a:pt x="738779" y="95"/>
                  <a:pt x="743163" y="4544"/>
                  <a:pt x="743163" y="9882"/>
                </a:cubicBezTo>
                <a:cubicBezTo>
                  <a:pt x="743163" y="15221"/>
                  <a:pt x="738843" y="19606"/>
                  <a:pt x="733443" y="19606"/>
                </a:cubicBezTo>
                <a:cubicBezTo>
                  <a:pt x="728043" y="19606"/>
                  <a:pt x="723660" y="15284"/>
                  <a:pt x="723660" y="9882"/>
                </a:cubicBezTo>
                <a:cubicBezTo>
                  <a:pt x="723660" y="4480"/>
                  <a:pt x="728043" y="95"/>
                  <a:pt x="733443" y="95"/>
                </a:cubicBezTo>
                <a:close/>
                <a:moveTo>
                  <a:pt x="974663" y="92"/>
                </a:moveTo>
                <a:cubicBezTo>
                  <a:pt x="980063" y="92"/>
                  <a:pt x="984447" y="4541"/>
                  <a:pt x="984447" y="9879"/>
                </a:cubicBezTo>
                <a:cubicBezTo>
                  <a:pt x="984447" y="15218"/>
                  <a:pt x="980000" y="19603"/>
                  <a:pt x="974663" y="19603"/>
                </a:cubicBezTo>
                <a:cubicBezTo>
                  <a:pt x="969327" y="19603"/>
                  <a:pt x="964944" y="15281"/>
                  <a:pt x="964944" y="9879"/>
                </a:cubicBezTo>
                <a:cubicBezTo>
                  <a:pt x="964944" y="4477"/>
                  <a:pt x="969263" y="92"/>
                  <a:pt x="974663" y="92"/>
                </a:cubicBezTo>
                <a:close/>
                <a:moveTo>
                  <a:pt x="1215884" y="89"/>
                </a:moveTo>
                <a:cubicBezTo>
                  <a:pt x="1221283" y="89"/>
                  <a:pt x="1225667" y="4538"/>
                  <a:pt x="1225667" y="9877"/>
                </a:cubicBezTo>
                <a:cubicBezTo>
                  <a:pt x="1225667" y="15215"/>
                  <a:pt x="1221221" y="19600"/>
                  <a:pt x="1215884" y="19600"/>
                </a:cubicBezTo>
                <a:cubicBezTo>
                  <a:pt x="1210548" y="19600"/>
                  <a:pt x="1206164" y="15278"/>
                  <a:pt x="1206164" y="9877"/>
                </a:cubicBezTo>
                <a:cubicBezTo>
                  <a:pt x="1206164" y="4474"/>
                  <a:pt x="1210484" y="89"/>
                  <a:pt x="1215884" y="89"/>
                </a:cubicBezTo>
                <a:close/>
                <a:moveTo>
                  <a:pt x="1457105" y="87"/>
                </a:moveTo>
                <a:cubicBezTo>
                  <a:pt x="1462441" y="87"/>
                  <a:pt x="1466825" y="4536"/>
                  <a:pt x="1466825" y="9874"/>
                </a:cubicBezTo>
                <a:cubicBezTo>
                  <a:pt x="1466825" y="15213"/>
                  <a:pt x="1462505" y="19598"/>
                  <a:pt x="1457105" y="19598"/>
                </a:cubicBezTo>
                <a:cubicBezTo>
                  <a:pt x="1451705" y="19598"/>
                  <a:pt x="1447321" y="15276"/>
                  <a:pt x="1447321" y="9874"/>
                </a:cubicBezTo>
                <a:cubicBezTo>
                  <a:pt x="1447321" y="4472"/>
                  <a:pt x="1451705" y="87"/>
                  <a:pt x="1457105" y="87"/>
                </a:cubicBezTo>
                <a:close/>
                <a:moveTo>
                  <a:pt x="1698330" y="84"/>
                </a:moveTo>
                <a:cubicBezTo>
                  <a:pt x="1703731" y="84"/>
                  <a:pt x="1708116" y="4533"/>
                  <a:pt x="1708116" y="9871"/>
                </a:cubicBezTo>
                <a:cubicBezTo>
                  <a:pt x="1708116" y="15210"/>
                  <a:pt x="1703731" y="19595"/>
                  <a:pt x="1698330" y="19595"/>
                </a:cubicBezTo>
                <a:cubicBezTo>
                  <a:pt x="1692929" y="19595"/>
                  <a:pt x="1688545" y="15273"/>
                  <a:pt x="1688545" y="9871"/>
                </a:cubicBezTo>
                <a:cubicBezTo>
                  <a:pt x="1688545" y="4469"/>
                  <a:pt x="1692929" y="84"/>
                  <a:pt x="1698330" y="84"/>
                </a:cubicBezTo>
                <a:close/>
                <a:moveTo>
                  <a:pt x="1939580" y="82"/>
                </a:moveTo>
                <a:cubicBezTo>
                  <a:pt x="1944977" y="82"/>
                  <a:pt x="1949362" y="4531"/>
                  <a:pt x="1949362" y="9869"/>
                </a:cubicBezTo>
                <a:cubicBezTo>
                  <a:pt x="1949362" y="15208"/>
                  <a:pt x="1944916" y="19593"/>
                  <a:pt x="1939580" y="19593"/>
                </a:cubicBezTo>
                <a:cubicBezTo>
                  <a:pt x="1934242" y="19593"/>
                  <a:pt x="1929858" y="15271"/>
                  <a:pt x="1929858" y="9869"/>
                </a:cubicBezTo>
                <a:cubicBezTo>
                  <a:pt x="1929858" y="4467"/>
                  <a:pt x="1934178" y="82"/>
                  <a:pt x="1939580" y="82"/>
                </a:cubicBezTo>
                <a:close/>
                <a:moveTo>
                  <a:pt x="2180788" y="79"/>
                </a:moveTo>
                <a:cubicBezTo>
                  <a:pt x="2186189" y="79"/>
                  <a:pt x="2190577" y="4528"/>
                  <a:pt x="2190577" y="9866"/>
                </a:cubicBezTo>
                <a:cubicBezTo>
                  <a:pt x="2190577" y="15205"/>
                  <a:pt x="2186128" y="19590"/>
                  <a:pt x="2180788" y="19590"/>
                </a:cubicBezTo>
                <a:cubicBezTo>
                  <a:pt x="2175475" y="19590"/>
                  <a:pt x="2171080" y="15268"/>
                  <a:pt x="2171080" y="9866"/>
                </a:cubicBezTo>
                <a:cubicBezTo>
                  <a:pt x="2171080" y="4464"/>
                  <a:pt x="2175412" y="79"/>
                  <a:pt x="2180788" y="79"/>
                </a:cubicBezTo>
                <a:close/>
                <a:moveTo>
                  <a:pt x="2422035" y="76"/>
                </a:moveTo>
                <a:cubicBezTo>
                  <a:pt x="2427369" y="76"/>
                  <a:pt x="2431751" y="4525"/>
                  <a:pt x="2431751" y="9863"/>
                </a:cubicBezTo>
                <a:cubicBezTo>
                  <a:pt x="2431751" y="15202"/>
                  <a:pt x="2427432" y="19587"/>
                  <a:pt x="2422035" y="19587"/>
                </a:cubicBezTo>
                <a:cubicBezTo>
                  <a:pt x="2416636" y="19587"/>
                  <a:pt x="2412254" y="15265"/>
                  <a:pt x="2412254" y="9863"/>
                </a:cubicBezTo>
                <a:cubicBezTo>
                  <a:pt x="2412254" y="4461"/>
                  <a:pt x="2416636" y="76"/>
                  <a:pt x="2422035" y="76"/>
                </a:cubicBezTo>
                <a:close/>
                <a:moveTo>
                  <a:pt x="2663272" y="74"/>
                </a:moveTo>
                <a:cubicBezTo>
                  <a:pt x="2668609" y="74"/>
                  <a:pt x="2672996" y="4523"/>
                  <a:pt x="2672996" y="9861"/>
                </a:cubicBezTo>
                <a:cubicBezTo>
                  <a:pt x="2672996" y="15200"/>
                  <a:pt x="2668674" y="19585"/>
                  <a:pt x="2663272" y="19585"/>
                </a:cubicBezTo>
                <a:cubicBezTo>
                  <a:pt x="2657873" y="19585"/>
                  <a:pt x="2653489" y="15263"/>
                  <a:pt x="2653489" y="9861"/>
                </a:cubicBezTo>
                <a:cubicBezTo>
                  <a:pt x="2653489" y="4459"/>
                  <a:pt x="2657873" y="74"/>
                  <a:pt x="2663272" y="74"/>
                </a:cubicBezTo>
                <a:close/>
                <a:moveTo>
                  <a:pt x="2904569" y="71"/>
                </a:moveTo>
                <a:cubicBezTo>
                  <a:pt x="2909969" y="71"/>
                  <a:pt x="2914352" y="4520"/>
                  <a:pt x="2914352" y="9858"/>
                </a:cubicBezTo>
                <a:cubicBezTo>
                  <a:pt x="2914352" y="15197"/>
                  <a:pt x="2909969" y="19582"/>
                  <a:pt x="2904569" y="19582"/>
                </a:cubicBezTo>
                <a:cubicBezTo>
                  <a:pt x="2899171" y="19582"/>
                  <a:pt x="2894788" y="15260"/>
                  <a:pt x="2894788" y="9858"/>
                </a:cubicBezTo>
                <a:cubicBezTo>
                  <a:pt x="2894788" y="4456"/>
                  <a:pt x="2899171" y="71"/>
                  <a:pt x="2904569" y="71"/>
                </a:cubicBezTo>
                <a:close/>
                <a:moveTo>
                  <a:pt x="3145749" y="68"/>
                </a:moveTo>
                <a:cubicBezTo>
                  <a:pt x="3151147" y="68"/>
                  <a:pt x="3155530" y="4517"/>
                  <a:pt x="3155530" y="9855"/>
                </a:cubicBezTo>
                <a:cubicBezTo>
                  <a:pt x="3155530" y="15194"/>
                  <a:pt x="3151084" y="19579"/>
                  <a:pt x="3145749" y="19579"/>
                </a:cubicBezTo>
                <a:cubicBezTo>
                  <a:pt x="3140413" y="19579"/>
                  <a:pt x="3136030" y="15257"/>
                  <a:pt x="3136030" y="9855"/>
                </a:cubicBezTo>
                <a:cubicBezTo>
                  <a:pt x="3136030" y="4453"/>
                  <a:pt x="3140349" y="68"/>
                  <a:pt x="3145749" y="68"/>
                </a:cubicBezTo>
                <a:close/>
                <a:moveTo>
                  <a:pt x="3386956" y="66"/>
                </a:moveTo>
                <a:cubicBezTo>
                  <a:pt x="3392357" y="66"/>
                  <a:pt x="3396741" y="4515"/>
                  <a:pt x="3396741" y="9853"/>
                </a:cubicBezTo>
                <a:cubicBezTo>
                  <a:pt x="3396741" y="15192"/>
                  <a:pt x="3392294" y="19577"/>
                  <a:pt x="3386956" y="19577"/>
                </a:cubicBezTo>
                <a:cubicBezTo>
                  <a:pt x="3381619" y="19577"/>
                  <a:pt x="3377234" y="15255"/>
                  <a:pt x="3377234" y="9853"/>
                </a:cubicBezTo>
                <a:cubicBezTo>
                  <a:pt x="3377234" y="4451"/>
                  <a:pt x="3381555" y="66"/>
                  <a:pt x="3386956" y="66"/>
                </a:cubicBezTo>
                <a:close/>
                <a:moveTo>
                  <a:pt x="3628209" y="63"/>
                </a:moveTo>
                <a:cubicBezTo>
                  <a:pt x="3633528" y="63"/>
                  <a:pt x="3637930" y="4512"/>
                  <a:pt x="3637930" y="9850"/>
                </a:cubicBezTo>
                <a:cubicBezTo>
                  <a:pt x="3637930" y="15189"/>
                  <a:pt x="3633592" y="19574"/>
                  <a:pt x="3628209" y="19574"/>
                </a:cubicBezTo>
                <a:cubicBezTo>
                  <a:pt x="3622813" y="19574"/>
                  <a:pt x="3618428" y="15252"/>
                  <a:pt x="3618428" y="9850"/>
                </a:cubicBezTo>
                <a:cubicBezTo>
                  <a:pt x="3618428" y="4448"/>
                  <a:pt x="3622813" y="63"/>
                  <a:pt x="3628209" y="63"/>
                </a:cubicBezTo>
                <a:close/>
                <a:moveTo>
                  <a:pt x="3869427" y="61"/>
                </a:moveTo>
                <a:cubicBezTo>
                  <a:pt x="3874761" y="61"/>
                  <a:pt x="3879147" y="4510"/>
                  <a:pt x="3879147" y="9848"/>
                </a:cubicBezTo>
                <a:cubicBezTo>
                  <a:pt x="3879147" y="15187"/>
                  <a:pt x="3874826" y="19572"/>
                  <a:pt x="3869427" y="19572"/>
                </a:cubicBezTo>
                <a:cubicBezTo>
                  <a:pt x="3864029" y="19572"/>
                  <a:pt x="3859645" y="15250"/>
                  <a:pt x="3859645" y="9848"/>
                </a:cubicBezTo>
                <a:cubicBezTo>
                  <a:pt x="3859645" y="4446"/>
                  <a:pt x="3864029" y="61"/>
                  <a:pt x="3869427" y="61"/>
                </a:cubicBezTo>
                <a:close/>
                <a:moveTo>
                  <a:pt x="4110581" y="58"/>
                </a:moveTo>
                <a:cubicBezTo>
                  <a:pt x="4115984" y="58"/>
                  <a:pt x="4120362" y="4507"/>
                  <a:pt x="4120362" y="9845"/>
                </a:cubicBezTo>
                <a:cubicBezTo>
                  <a:pt x="4120362" y="15184"/>
                  <a:pt x="4115984" y="19569"/>
                  <a:pt x="4110581" y="19569"/>
                </a:cubicBezTo>
                <a:cubicBezTo>
                  <a:pt x="4105180" y="19569"/>
                  <a:pt x="4100797" y="15247"/>
                  <a:pt x="4100797" y="9845"/>
                </a:cubicBezTo>
                <a:cubicBezTo>
                  <a:pt x="4100797" y="4443"/>
                  <a:pt x="4105180" y="58"/>
                  <a:pt x="4110581" y="58"/>
                </a:cubicBezTo>
                <a:close/>
                <a:moveTo>
                  <a:pt x="4351806" y="55"/>
                </a:moveTo>
                <a:cubicBezTo>
                  <a:pt x="4357195" y="55"/>
                  <a:pt x="4361580" y="4504"/>
                  <a:pt x="4361580" y="9842"/>
                </a:cubicBezTo>
                <a:cubicBezTo>
                  <a:pt x="4361580" y="15181"/>
                  <a:pt x="4357195" y="19566"/>
                  <a:pt x="4351806" y="19566"/>
                </a:cubicBezTo>
                <a:cubicBezTo>
                  <a:pt x="4346397" y="19566"/>
                  <a:pt x="4342006" y="15244"/>
                  <a:pt x="4342006" y="9842"/>
                </a:cubicBezTo>
                <a:cubicBezTo>
                  <a:pt x="4342006" y="4440"/>
                  <a:pt x="4346397" y="55"/>
                  <a:pt x="4351806" y="55"/>
                </a:cubicBezTo>
                <a:close/>
                <a:moveTo>
                  <a:pt x="4593017" y="53"/>
                </a:moveTo>
                <a:cubicBezTo>
                  <a:pt x="4598413" y="53"/>
                  <a:pt x="4602795" y="4502"/>
                  <a:pt x="4602795" y="9840"/>
                </a:cubicBezTo>
                <a:cubicBezTo>
                  <a:pt x="4602795" y="15179"/>
                  <a:pt x="4598350" y="19564"/>
                  <a:pt x="4593017" y="19564"/>
                </a:cubicBezTo>
                <a:cubicBezTo>
                  <a:pt x="4587686" y="19564"/>
                  <a:pt x="4583304" y="15242"/>
                  <a:pt x="4583304" y="9840"/>
                </a:cubicBezTo>
                <a:cubicBezTo>
                  <a:pt x="4583304" y="4438"/>
                  <a:pt x="4587620" y="53"/>
                  <a:pt x="4593017" y="53"/>
                </a:cubicBezTo>
                <a:close/>
                <a:moveTo>
                  <a:pt x="4834252" y="50"/>
                </a:moveTo>
                <a:cubicBezTo>
                  <a:pt x="4839658" y="50"/>
                  <a:pt x="4844038" y="4499"/>
                  <a:pt x="4844038" y="9837"/>
                </a:cubicBezTo>
                <a:cubicBezTo>
                  <a:pt x="4844038" y="15176"/>
                  <a:pt x="4839595" y="19561"/>
                  <a:pt x="4834252" y="19561"/>
                </a:cubicBezTo>
                <a:cubicBezTo>
                  <a:pt x="4828915" y="19561"/>
                  <a:pt x="4824532" y="15239"/>
                  <a:pt x="4824532" y="9837"/>
                </a:cubicBezTo>
                <a:cubicBezTo>
                  <a:pt x="4824532" y="4435"/>
                  <a:pt x="4828851" y="50"/>
                  <a:pt x="4834252" y="50"/>
                </a:cubicBezTo>
                <a:close/>
                <a:moveTo>
                  <a:pt x="5075485" y="47"/>
                </a:moveTo>
                <a:cubicBezTo>
                  <a:pt x="5080819" y="47"/>
                  <a:pt x="5085201" y="4496"/>
                  <a:pt x="5085201" y="9834"/>
                </a:cubicBezTo>
                <a:cubicBezTo>
                  <a:pt x="5085201" y="15173"/>
                  <a:pt x="5080882" y="19558"/>
                  <a:pt x="5075485" y="19558"/>
                </a:cubicBezTo>
                <a:cubicBezTo>
                  <a:pt x="5070086" y="19558"/>
                  <a:pt x="5065704" y="15236"/>
                  <a:pt x="5065704" y="9834"/>
                </a:cubicBezTo>
                <a:cubicBezTo>
                  <a:pt x="5065704" y="4432"/>
                  <a:pt x="5070086" y="47"/>
                  <a:pt x="5075485" y="47"/>
                </a:cubicBezTo>
                <a:close/>
                <a:moveTo>
                  <a:pt x="5316710" y="45"/>
                </a:moveTo>
                <a:cubicBezTo>
                  <a:pt x="5322044" y="45"/>
                  <a:pt x="5326429" y="4494"/>
                  <a:pt x="5326429" y="9832"/>
                </a:cubicBezTo>
                <a:cubicBezTo>
                  <a:pt x="5326429" y="15171"/>
                  <a:pt x="5322105" y="19556"/>
                  <a:pt x="5316710" y="19556"/>
                </a:cubicBezTo>
                <a:cubicBezTo>
                  <a:pt x="5311314" y="19556"/>
                  <a:pt x="5306924" y="15234"/>
                  <a:pt x="5306924" y="9832"/>
                </a:cubicBezTo>
                <a:cubicBezTo>
                  <a:pt x="5306924" y="4430"/>
                  <a:pt x="5311314" y="45"/>
                  <a:pt x="5316710" y="45"/>
                </a:cubicBezTo>
                <a:close/>
                <a:moveTo>
                  <a:pt x="5557991" y="42"/>
                </a:moveTo>
                <a:cubicBezTo>
                  <a:pt x="5563391" y="42"/>
                  <a:pt x="5567774" y="4491"/>
                  <a:pt x="5567774" y="9829"/>
                </a:cubicBezTo>
                <a:cubicBezTo>
                  <a:pt x="5567774" y="15168"/>
                  <a:pt x="5563391" y="19553"/>
                  <a:pt x="5557991" y="19553"/>
                </a:cubicBezTo>
                <a:cubicBezTo>
                  <a:pt x="5552591" y="19553"/>
                  <a:pt x="5548208" y="15231"/>
                  <a:pt x="5548208" y="9829"/>
                </a:cubicBezTo>
                <a:cubicBezTo>
                  <a:pt x="5548208" y="4427"/>
                  <a:pt x="5552591" y="42"/>
                  <a:pt x="5557991" y="42"/>
                </a:cubicBezTo>
                <a:close/>
                <a:moveTo>
                  <a:pt x="5799205" y="40"/>
                </a:moveTo>
                <a:cubicBezTo>
                  <a:pt x="5804606" y="40"/>
                  <a:pt x="5808989" y="4488"/>
                  <a:pt x="5808989" y="9827"/>
                </a:cubicBezTo>
                <a:cubicBezTo>
                  <a:pt x="5808989" y="15166"/>
                  <a:pt x="5804542" y="19551"/>
                  <a:pt x="5799205" y="19551"/>
                </a:cubicBezTo>
                <a:cubicBezTo>
                  <a:pt x="5793870" y="19551"/>
                  <a:pt x="5789486" y="15229"/>
                  <a:pt x="5789486" y="9827"/>
                </a:cubicBezTo>
                <a:cubicBezTo>
                  <a:pt x="5789486" y="4425"/>
                  <a:pt x="5793806" y="40"/>
                  <a:pt x="5799205" y="40"/>
                </a:cubicBezTo>
                <a:close/>
                <a:moveTo>
                  <a:pt x="6040432" y="37"/>
                </a:moveTo>
                <a:cubicBezTo>
                  <a:pt x="6045832" y="37"/>
                  <a:pt x="6050216" y="4486"/>
                  <a:pt x="6050216" y="9824"/>
                </a:cubicBezTo>
                <a:cubicBezTo>
                  <a:pt x="6050216" y="15163"/>
                  <a:pt x="6045769" y="19548"/>
                  <a:pt x="6040432" y="19548"/>
                </a:cubicBezTo>
                <a:cubicBezTo>
                  <a:pt x="6035095" y="19548"/>
                  <a:pt x="6030712" y="15226"/>
                  <a:pt x="6030712" y="9824"/>
                </a:cubicBezTo>
                <a:cubicBezTo>
                  <a:pt x="6030712" y="4422"/>
                  <a:pt x="6035032" y="37"/>
                  <a:pt x="6040432" y="37"/>
                </a:cubicBezTo>
                <a:close/>
                <a:moveTo>
                  <a:pt x="6281661" y="34"/>
                </a:moveTo>
                <a:cubicBezTo>
                  <a:pt x="6286997" y="34"/>
                  <a:pt x="6291381" y="4483"/>
                  <a:pt x="6291381" y="9821"/>
                </a:cubicBezTo>
                <a:cubicBezTo>
                  <a:pt x="6291381" y="15160"/>
                  <a:pt x="6287061" y="19545"/>
                  <a:pt x="6281661" y="19545"/>
                </a:cubicBezTo>
                <a:cubicBezTo>
                  <a:pt x="6276261" y="19545"/>
                  <a:pt x="6271877" y="15223"/>
                  <a:pt x="6271877" y="9821"/>
                </a:cubicBezTo>
                <a:cubicBezTo>
                  <a:pt x="6271877" y="4419"/>
                  <a:pt x="6276261" y="34"/>
                  <a:pt x="6281661" y="34"/>
                </a:cubicBezTo>
                <a:close/>
                <a:moveTo>
                  <a:pt x="6522889" y="32"/>
                </a:moveTo>
                <a:cubicBezTo>
                  <a:pt x="6528225" y="32"/>
                  <a:pt x="6532610" y="4481"/>
                  <a:pt x="6532610" y="9819"/>
                </a:cubicBezTo>
                <a:cubicBezTo>
                  <a:pt x="6532610" y="15158"/>
                  <a:pt x="6528289" y="19543"/>
                  <a:pt x="6522889" y="19543"/>
                </a:cubicBezTo>
                <a:cubicBezTo>
                  <a:pt x="6517489" y="19543"/>
                  <a:pt x="6513105" y="15221"/>
                  <a:pt x="6513105" y="9819"/>
                </a:cubicBezTo>
                <a:cubicBezTo>
                  <a:pt x="6513105" y="4417"/>
                  <a:pt x="6517489" y="32"/>
                  <a:pt x="6522889" y="32"/>
                </a:cubicBezTo>
                <a:close/>
                <a:moveTo>
                  <a:pt x="6764118" y="29"/>
                </a:moveTo>
                <a:cubicBezTo>
                  <a:pt x="6769518" y="29"/>
                  <a:pt x="6773902" y="4478"/>
                  <a:pt x="6773902" y="9816"/>
                </a:cubicBezTo>
                <a:cubicBezTo>
                  <a:pt x="6773902" y="15155"/>
                  <a:pt x="6769518" y="19540"/>
                  <a:pt x="6764118" y="19540"/>
                </a:cubicBezTo>
                <a:cubicBezTo>
                  <a:pt x="6758718" y="19540"/>
                  <a:pt x="6754335" y="15218"/>
                  <a:pt x="6754335" y="9816"/>
                </a:cubicBezTo>
                <a:cubicBezTo>
                  <a:pt x="6754335" y="4414"/>
                  <a:pt x="6758718" y="29"/>
                  <a:pt x="6764118" y="29"/>
                </a:cubicBezTo>
                <a:close/>
                <a:moveTo>
                  <a:pt x="7005346" y="26"/>
                </a:moveTo>
                <a:cubicBezTo>
                  <a:pt x="7010746" y="26"/>
                  <a:pt x="7015130" y="4475"/>
                  <a:pt x="7015130" y="9813"/>
                </a:cubicBezTo>
                <a:cubicBezTo>
                  <a:pt x="7015130" y="15152"/>
                  <a:pt x="7010683" y="19537"/>
                  <a:pt x="7005346" y="19537"/>
                </a:cubicBezTo>
                <a:cubicBezTo>
                  <a:pt x="7000009" y="19537"/>
                  <a:pt x="6995626" y="15215"/>
                  <a:pt x="6995626" y="9813"/>
                </a:cubicBezTo>
                <a:cubicBezTo>
                  <a:pt x="6995626" y="4411"/>
                  <a:pt x="6999946" y="26"/>
                  <a:pt x="7005346" y="26"/>
                </a:cubicBezTo>
                <a:close/>
                <a:moveTo>
                  <a:pt x="7246575" y="24"/>
                </a:moveTo>
                <a:cubicBezTo>
                  <a:pt x="7251975" y="24"/>
                  <a:pt x="7256359" y="4473"/>
                  <a:pt x="7256359" y="9811"/>
                </a:cubicBezTo>
                <a:cubicBezTo>
                  <a:pt x="7256359" y="15150"/>
                  <a:pt x="7251912" y="19535"/>
                  <a:pt x="7246575" y="19535"/>
                </a:cubicBezTo>
                <a:cubicBezTo>
                  <a:pt x="7241238" y="19535"/>
                  <a:pt x="7236855" y="15213"/>
                  <a:pt x="7236855" y="9811"/>
                </a:cubicBezTo>
                <a:cubicBezTo>
                  <a:pt x="7236855" y="4409"/>
                  <a:pt x="7241175" y="24"/>
                  <a:pt x="7246575" y="24"/>
                </a:cubicBezTo>
                <a:close/>
                <a:moveTo>
                  <a:pt x="7487803" y="21"/>
                </a:moveTo>
                <a:cubicBezTo>
                  <a:pt x="7493139" y="21"/>
                  <a:pt x="7497524" y="4470"/>
                  <a:pt x="7497524" y="9808"/>
                </a:cubicBezTo>
                <a:cubicBezTo>
                  <a:pt x="7497524" y="15147"/>
                  <a:pt x="7493203" y="19532"/>
                  <a:pt x="7487803" y="19532"/>
                </a:cubicBezTo>
                <a:cubicBezTo>
                  <a:pt x="7482403" y="19532"/>
                  <a:pt x="7478019" y="15210"/>
                  <a:pt x="7478019" y="9808"/>
                </a:cubicBezTo>
                <a:cubicBezTo>
                  <a:pt x="7478019" y="4406"/>
                  <a:pt x="7482403" y="21"/>
                  <a:pt x="7487803" y="21"/>
                </a:cubicBezTo>
                <a:close/>
                <a:moveTo>
                  <a:pt x="7729032" y="18"/>
                </a:moveTo>
                <a:cubicBezTo>
                  <a:pt x="7734369" y="18"/>
                  <a:pt x="7738753" y="4467"/>
                  <a:pt x="7738753" y="9806"/>
                </a:cubicBezTo>
                <a:cubicBezTo>
                  <a:pt x="7738753" y="15144"/>
                  <a:pt x="7734432" y="19529"/>
                  <a:pt x="7729032" y="19529"/>
                </a:cubicBezTo>
                <a:cubicBezTo>
                  <a:pt x="7723632" y="19529"/>
                  <a:pt x="7719249" y="15207"/>
                  <a:pt x="7719249" y="9806"/>
                </a:cubicBezTo>
                <a:cubicBezTo>
                  <a:pt x="7719249" y="4403"/>
                  <a:pt x="7723632" y="18"/>
                  <a:pt x="7729032" y="18"/>
                </a:cubicBezTo>
                <a:close/>
                <a:moveTo>
                  <a:pt x="7970260" y="16"/>
                </a:moveTo>
                <a:cubicBezTo>
                  <a:pt x="7975661" y="16"/>
                  <a:pt x="7980044" y="4465"/>
                  <a:pt x="7980044" y="9803"/>
                </a:cubicBezTo>
                <a:cubicBezTo>
                  <a:pt x="7980044" y="15142"/>
                  <a:pt x="7975661" y="19527"/>
                  <a:pt x="7970260" y="19527"/>
                </a:cubicBezTo>
                <a:cubicBezTo>
                  <a:pt x="7964860" y="19527"/>
                  <a:pt x="7960477" y="15205"/>
                  <a:pt x="7960477" y="9803"/>
                </a:cubicBezTo>
                <a:cubicBezTo>
                  <a:pt x="7960477" y="4401"/>
                  <a:pt x="7964860" y="16"/>
                  <a:pt x="7970260" y="16"/>
                </a:cubicBezTo>
                <a:close/>
                <a:moveTo>
                  <a:pt x="8211553" y="13"/>
                </a:moveTo>
                <a:cubicBezTo>
                  <a:pt x="8216889" y="13"/>
                  <a:pt x="8221273" y="4462"/>
                  <a:pt x="8221273" y="9800"/>
                </a:cubicBezTo>
                <a:cubicBezTo>
                  <a:pt x="8221273" y="15139"/>
                  <a:pt x="8216953" y="19524"/>
                  <a:pt x="8211553" y="19524"/>
                </a:cubicBezTo>
                <a:cubicBezTo>
                  <a:pt x="8206152" y="19524"/>
                  <a:pt x="8201769" y="15202"/>
                  <a:pt x="8201769" y="9800"/>
                </a:cubicBezTo>
                <a:cubicBezTo>
                  <a:pt x="8201769" y="4398"/>
                  <a:pt x="8206152" y="13"/>
                  <a:pt x="8211553" y="13"/>
                </a:cubicBezTo>
                <a:close/>
                <a:moveTo>
                  <a:pt x="8452781" y="11"/>
                </a:moveTo>
                <a:cubicBezTo>
                  <a:pt x="8458181" y="11"/>
                  <a:pt x="8462566" y="4460"/>
                  <a:pt x="8462566" y="9798"/>
                </a:cubicBezTo>
                <a:cubicBezTo>
                  <a:pt x="8462566" y="15137"/>
                  <a:pt x="8458118" y="19522"/>
                  <a:pt x="8452781" y="19522"/>
                </a:cubicBezTo>
                <a:cubicBezTo>
                  <a:pt x="8447445" y="19522"/>
                  <a:pt x="8443061" y="15200"/>
                  <a:pt x="8443061" y="9798"/>
                </a:cubicBezTo>
                <a:cubicBezTo>
                  <a:pt x="8443061" y="4396"/>
                  <a:pt x="8447381" y="11"/>
                  <a:pt x="8452781" y="11"/>
                </a:cubicBezTo>
                <a:close/>
                <a:moveTo>
                  <a:pt x="8694009" y="8"/>
                </a:moveTo>
                <a:cubicBezTo>
                  <a:pt x="8699346" y="8"/>
                  <a:pt x="8703730" y="4457"/>
                  <a:pt x="8703730" y="9795"/>
                </a:cubicBezTo>
                <a:cubicBezTo>
                  <a:pt x="8703730" y="15134"/>
                  <a:pt x="8699346" y="19519"/>
                  <a:pt x="8694009" y="19519"/>
                </a:cubicBezTo>
                <a:cubicBezTo>
                  <a:pt x="8688673" y="19519"/>
                  <a:pt x="8684289" y="15197"/>
                  <a:pt x="8684289" y="9795"/>
                </a:cubicBezTo>
                <a:cubicBezTo>
                  <a:pt x="8684289" y="4393"/>
                  <a:pt x="8688609" y="8"/>
                  <a:pt x="8694009" y="8"/>
                </a:cubicBezTo>
                <a:close/>
                <a:moveTo>
                  <a:pt x="8935237" y="5"/>
                </a:moveTo>
                <a:cubicBezTo>
                  <a:pt x="8940574" y="5"/>
                  <a:pt x="8944958" y="4454"/>
                  <a:pt x="8944958" y="9792"/>
                </a:cubicBezTo>
                <a:cubicBezTo>
                  <a:pt x="8944958" y="15131"/>
                  <a:pt x="8940638" y="19516"/>
                  <a:pt x="8935237" y="19516"/>
                </a:cubicBezTo>
                <a:cubicBezTo>
                  <a:pt x="8929837" y="19516"/>
                  <a:pt x="8925454" y="15194"/>
                  <a:pt x="8925454" y="9792"/>
                </a:cubicBezTo>
                <a:cubicBezTo>
                  <a:pt x="8925454" y="4390"/>
                  <a:pt x="8929837" y="5"/>
                  <a:pt x="8935237" y="5"/>
                </a:cubicBezTo>
                <a:close/>
                <a:moveTo>
                  <a:pt x="9176467" y="3"/>
                </a:moveTo>
                <a:cubicBezTo>
                  <a:pt x="9181803" y="3"/>
                  <a:pt x="9186187" y="4452"/>
                  <a:pt x="9186187" y="9790"/>
                </a:cubicBezTo>
                <a:cubicBezTo>
                  <a:pt x="9186187" y="15129"/>
                  <a:pt x="9181867" y="19514"/>
                  <a:pt x="9176467" y="19514"/>
                </a:cubicBezTo>
                <a:cubicBezTo>
                  <a:pt x="9171066" y="19514"/>
                  <a:pt x="9166683" y="15192"/>
                  <a:pt x="9166683" y="9790"/>
                </a:cubicBezTo>
                <a:cubicBezTo>
                  <a:pt x="9166683" y="4388"/>
                  <a:pt x="9171066" y="3"/>
                  <a:pt x="9176467" y="3"/>
                </a:cubicBezTo>
                <a:close/>
                <a:moveTo>
                  <a:pt x="9417695" y="0"/>
                </a:moveTo>
                <a:cubicBezTo>
                  <a:pt x="9423031" y="0"/>
                  <a:pt x="9427416" y="4449"/>
                  <a:pt x="9427416" y="9787"/>
                </a:cubicBezTo>
                <a:cubicBezTo>
                  <a:pt x="9427416" y="15126"/>
                  <a:pt x="9423095" y="19511"/>
                  <a:pt x="9417695" y="19511"/>
                </a:cubicBezTo>
                <a:cubicBezTo>
                  <a:pt x="9412295" y="19511"/>
                  <a:pt x="9407911" y="15189"/>
                  <a:pt x="9407911" y="9787"/>
                </a:cubicBezTo>
                <a:cubicBezTo>
                  <a:pt x="9407911" y="4385"/>
                  <a:pt x="9412295" y="0"/>
                  <a:pt x="9417695" y="0"/>
                </a:cubicBezTo>
                <a:close/>
              </a:path>
            </a:pathLst>
          </a:custGeom>
          <a:solidFill>
            <a:schemeClr val="bg1"/>
          </a:solidFill>
          <a:ln w="6348" cap="flat">
            <a:noFill/>
            <a:prstDash val="solid"/>
            <a:miter/>
          </a:ln>
        </p:spPr>
        <p:txBody>
          <a:bodyPr rtlCol="0" anchor="ctr"/>
          <a:lstStyle/>
          <a:p>
            <a:endParaRPr lang="en-US"/>
          </a:p>
        </p:txBody>
      </p:sp>
      <p:sp>
        <p:nvSpPr>
          <p:cNvPr id="4" name="Picture Placeholder 3">
            <a:extLst>
              <a:ext uri="{FF2B5EF4-FFF2-40B4-BE49-F238E27FC236}">
                <a16:creationId xmlns:a16="http://schemas.microsoft.com/office/drawing/2014/main" id="{FFF71D02-C7EE-EB47-B050-76302BE5B320}"/>
              </a:ext>
            </a:extLst>
          </p:cNvPr>
          <p:cNvSpPr>
            <a:spLocks noGrp="1"/>
          </p:cNvSpPr>
          <p:nvPr>
            <p:ph type="pic" sz="quarter" idx="10"/>
          </p:nvPr>
        </p:nvSpPr>
        <p:spPr>
          <a:xfrm>
            <a:off x="0" y="0"/>
            <a:ext cx="12188068" cy="5850467"/>
          </a:xfrm>
          <a:solidFill>
            <a:schemeClr val="accent5"/>
          </a:solidFill>
        </p:spPr>
        <p:txBody>
          <a:bodyPr/>
          <a:lstStyle>
            <a:lvl1pPr algn="ctr">
              <a:defRPr b="0" i="0">
                <a:latin typeface="+mn-lt"/>
              </a:defRPr>
            </a:lvl1pPr>
          </a:lstStyle>
          <a:p>
            <a:endParaRPr lang="en-US"/>
          </a:p>
        </p:txBody>
      </p:sp>
      <p:sp>
        <p:nvSpPr>
          <p:cNvPr id="2" name="Title 1">
            <a:extLst>
              <a:ext uri="{FF2B5EF4-FFF2-40B4-BE49-F238E27FC236}">
                <a16:creationId xmlns:a16="http://schemas.microsoft.com/office/drawing/2014/main" id="{6E25F0C2-05A3-374F-B1F6-1AAB73ADD591}"/>
              </a:ext>
            </a:extLst>
          </p:cNvPr>
          <p:cNvSpPr>
            <a:spLocks noGrp="1"/>
          </p:cNvSpPr>
          <p:nvPr>
            <p:ph type="title"/>
          </p:nvPr>
        </p:nvSpPr>
        <p:spPr>
          <a:xfrm>
            <a:off x="699390" y="357189"/>
            <a:ext cx="7301609" cy="5163078"/>
          </a:xfrm>
        </p:spPr>
        <p:txBody>
          <a:bodyPr anchor="b"/>
          <a:lstStyle>
            <a:lvl1pPr>
              <a:lnSpc>
                <a:spcPct val="90000"/>
              </a:lnSpc>
              <a:defRPr sz="6000" b="0" i="0" cap="none" baseline="0">
                <a:solidFill>
                  <a:schemeClr val="bg1"/>
                </a:solidFill>
                <a:latin typeface="+mj-lt"/>
              </a:defRPr>
            </a:lvl1pPr>
          </a:lstStyle>
          <a:p>
            <a:r>
              <a:rPr lang="en-GB"/>
              <a:t>Click to edit Master title style</a:t>
            </a:r>
            <a:endParaRPr lang="en-US"/>
          </a:p>
        </p:txBody>
      </p:sp>
      <p:sp>
        <p:nvSpPr>
          <p:cNvPr id="8" name="Footer Placeholder 7">
            <a:extLst>
              <a:ext uri="{FF2B5EF4-FFF2-40B4-BE49-F238E27FC236}">
                <a16:creationId xmlns:a16="http://schemas.microsoft.com/office/drawing/2014/main" id="{E45B09AA-285A-ACE8-E931-78B31A31380E}"/>
              </a:ext>
            </a:extLst>
          </p:cNvPr>
          <p:cNvSpPr>
            <a:spLocks noGrp="1"/>
          </p:cNvSpPr>
          <p:nvPr>
            <p:ph type="ftr" sz="quarter" idx="16"/>
          </p:nvPr>
        </p:nvSpPr>
        <p:spPr/>
        <p:txBody>
          <a:bodyPr/>
          <a:lstStyle>
            <a:lvl1pPr>
              <a:defRPr>
                <a:solidFill>
                  <a:schemeClr val="tx1"/>
                </a:solidFill>
              </a:defRPr>
            </a:lvl1pPr>
          </a:lstStyle>
          <a:p>
            <a:endParaRPr lang="en-US"/>
          </a:p>
        </p:txBody>
      </p:sp>
      <p:sp>
        <p:nvSpPr>
          <p:cNvPr id="9" name="Slide Number Placeholder 8">
            <a:extLst>
              <a:ext uri="{FF2B5EF4-FFF2-40B4-BE49-F238E27FC236}">
                <a16:creationId xmlns:a16="http://schemas.microsoft.com/office/drawing/2014/main" id="{BD6E07F9-5665-938E-2C82-A96315E3977C}"/>
              </a:ext>
            </a:extLst>
          </p:cNvPr>
          <p:cNvSpPr>
            <a:spLocks noGrp="1"/>
          </p:cNvSpPr>
          <p:nvPr>
            <p:ph type="sldNum" sz="quarter" idx="17"/>
          </p:nvPr>
        </p:nvSpPr>
        <p:spPr/>
        <p:txBody>
          <a:bodyPr/>
          <a:lstStyle>
            <a:lvl1pPr>
              <a:defRPr>
                <a:solidFill>
                  <a:schemeClr val="tx1"/>
                </a:solidFill>
              </a:defRPr>
            </a:lvl1pPr>
          </a:lstStyle>
          <a:p>
            <a:fld id="{1E4E4A48-B3C9-B942-90EF-ECA811FD1626}" type="slidenum">
              <a:rPr lang="en-US" smtClean="0"/>
              <a:pPr/>
              <a:t>‹Nº›</a:t>
            </a:fld>
            <a:endParaRPr lang="en-US"/>
          </a:p>
        </p:txBody>
      </p:sp>
    </p:spTree>
    <p:extLst>
      <p:ext uri="{BB962C8B-B14F-4D97-AF65-F5344CB8AC3E}">
        <p14:creationId xmlns:p14="http://schemas.microsoft.com/office/powerpoint/2010/main" val="34509401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tatement-5 (video)">
    <p:spTree>
      <p:nvGrpSpPr>
        <p:cNvPr id="1" name=""/>
        <p:cNvGrpSpPr/>
        <p:nvPr/>
      </p:nvGrpSpPr>
      <p:grpSpPr>
        <a:xfrm>
          <a:off x="0" y="0"/>
          <a:ext cx="0" cy="0"/>
          <a:chOff x="0" y="0"/>
          <a:chExt cx="0" cy="0"/>
        </a:xfrm>
      </p:grpSpPr>
      <p:pic>
        <p:nvPicPr>
          <p:cNvPr id="5" name="Gradient_2_720p">
            <a:hlinkClick r:id="" action="ppaction://media"/>
            <a:extLst>
              <a:ext uri="{FF2B5EF4-FFF2-40B4-BE49-F238E27FC236}">
                <a16:creationId xmlns:a16="http://schemas.microsoft.com/office/drawing/2014/main" id="{6B9E4A0C-9FC2-D24C-E256-EDAB6AA16924}"/>
              </a:ext>
            </a:extLst>
          </p:cNvPr>
          <p:cNvPicPr>
            <a:picLocks/>
          </p:cNvPicPr>
          <p:nvPr userDrawn="1">
            <a:videoFile r:link="rId2"/>
            <p:extLst>
              <p:ext uri="{DAA4B4D4-6D71-4841-9C94-3DE7FCFB9230}">
                <p14:media xmlns:p14="http://schemas.microsoft.com/office/powerpoint/2010/main" r:embed="rId1"/>
              </p:ext>
            </p:extLst>
          </p:nvPr>
        </p:nvPicPr>
        <p:blipFill>
          <a:blip r:embed="rId4"/>
          <a:stretch>
            <a:fillRect/>
          </a:stretch>
        </p:blipFill>
        <p:spPr>
          <a:xfrm>
            <a:off x="-600" y="0"/>
            <a:ext cx="12193200" cy="6858000"/>
          </a:xfrm>
          <a:prstGeom prst="rect">
            <a:avLst/>
          </a:prstGeom>
        </p:spPr>
      </p:pic>
      <p:sp>
        <p:nvSpPr>
          <p:cNvPr id="6" name="Freeform 5">
            <a:extLst>
              <a:ext uri="{FF2B5EF4-FFF2-40B4-BE49-F238E27FC236}">
                <a16:creationId xmlns:a16="http://schemas.microsoft.com/office/drawing/2014/main" id="{830F7448-6888-0FE5-3D56-24420D3365A7}"/>
              </a:ext>
            </a:extLst>
          </p:cNvPr>
          <p:cNvSpPr/>
          <p:nvPr userDrawn="1"/>
        </p:nvSpPr>
        <p:spPr>
          <a:xfrm>
            <a:off x="181423" y="162320"/>
            <a:ext cx="11830043" cy="6533995"/>
          </a:xfrm>
          <a:custGeom>
            <a:avLst/>
            <a:gdLst>
              <a:gd name="connsiteX0" fmla="*/ 11820259 w 11830043"/>
              <a:gd name="connsiteY0" fmla="*/ 6514484 h 6533995"/>
              <a:gd name="connsiteX1" fmla="*/ 11830043 w 11830043"/>
              <a:gd name="connsiteY1" fmla="*/ 6524208 h 6533995"/>
              <a:gd name="connsiteX2" fmla="*/ 11820259 w 11830043"/>
              <a:gd name="connsiteY2" fmla="*/ 6533995 h 6533995"/>
              <a:gd name="connsiteX3" fmla="*/ 11810539 w 11830043"/>
              <a:gd name="connsiteY3" fmla="*/ 6524208 h 6533995"/>
              <a:gd name="connsiteX4" fmla="*/ 11820259 w 11830043"/>
              <a:gd name="connsiteY4" fmla="*/ 6514484 h 6533995"/>
              <a:gd name="connsiteX5" fmla="*/ 11579030 w 11830043"/>
              <a:gd name="connsiteY5" fmla="*/ 6514484 h 6533995"/>
              <a:gd name="connsiteX6" fmla="*/ 11588815 w 11830043"/>
              <a:gd name="connsiteY6" fmla="*/ 6524208 h 6533995"/>
              <a:gd name="connsiteX7" fmla="*/ 11579030 w 11830043"/>
              <a:gd name="connsiteY7" fmla="*/ 6533995 h 6533995"/>
              <a:gd name="connsiteX8" fmla="*/ 11569310 w 11830043"/>
              <a:gd name="connsiteY8" fmla="*/ 6524208 h 6533995"/>
              <a:gd name="connsiteX9" fmla="*/ 11579030 w 11830043"/>
              <a:gd name="connsiteY9" fmla="*/ 6514484 h 6533995"/>
              <a:gd name="connsiteX10" fmla="*/ 11337802 w 11830043"/>
              <a:gd name="connsiteY10" fmla="*/ 6514484 h 6533995"/>
              <a:gd name="connsiteX11" fmla="*/ 11347587 w 11830043"/>
              <a:gd name="connsiteY11" fmla="*/ 6524208 h 6533995"/>
              <a:gd name="connsiteX12" fmla="*/ 11337802 w 11830043"/>
              <a:gd name="connsiteY12" fmla="*/ 6533995 h 6533995"/>
              <a:gd name="connsiteX13" fmla="*/ 11328082 w 11830043"/>
              <a:gd name="connsiteY13" fmla="*/ 6524208 h 6533995"/>
              <a:gd name="connsiteX14" fmla="*/ 11337802 w 11830043"/>
              <a:gd name="connsiteY14" fmla="*/ 6514484 h 6533995"/>
              <a:gd name="connsiteX15" fmla="*/ 11096574 w 11830043"/>
              <a:gd name="connsiteY15" fmla="*/ 6514484 h 6533995"/>
              <a:gd name="connsiteX16" fmla="*/ 11106294 w 11830043"/>
              <a:gd name="connsiteY16" fmla="*/ 6524208 h 6533995"/>
              <a:gd name="connsiteX17" fmla="*/ 11096574 w 11830043"/>
              <a:gd name="connsiteY17" fmla="*/ 6533995 h 6533995"/>
              <a:gd name="connsiteX18" fmla="*/ 11086790 w 11830043"/>
              <a:gd name="connsiteY18" fmla="*/ 6524208 h 6533995"/>
              <a:gd name="connsiteX19" fmla="*/ 11096574 w 11830043"/>
              <a:gd name="connsiteY19" fmla="*/ 6514484 h 6533995"/>
              <a:gd name="connsiteX20" fmla="*/ 10855345 w 11830043"/>
              <a:gd name="connsiteY20" fmla="*/ 6514484 h 6533995"/>
              <a:gd name="connsiteX21" fmla="*/ 10865065 w 11830043"/>
              <a:gd name="connsiteY21" fmla="*/ 6524208 h 6533995"/>
              <a:gd name="connsiteX22" fmla="*/ 10855345 w 11830043"/>
              <a:gd name="connsiteY22" fmla="*/ 6533995 h 6533995"/>
              <a:gd name="connsiteX23" fmla="*/ 10845625 w 11830043"/>
              <a:gd name="connsiteY23" fmla="*/ 6524208 h 6533995"/>
              <a:gd name="connsiteX24" fmla="*/ 10855345 w 11830043"/>
              <a:gd name="connsiteY24" fmla="*/ 6514484 h 6533995"/>
              <a:gd name="connsiteX25" fmla="*/ 10614116 w 11830043"/>
              <a:gd name="connsiteY25" fmla="*/ 6514484 h 6533995"/>
              <a:gd name="connsiteX26" fmla="*/ 10623901 w 11830043"/>
              <a:gd name="connsiteY26" fmla="*/ 6524208 h 6533995"/>
              <a:gd name="connsiteX27" fmla="*/ 10614116 w 11830043"/>
              <a:gd name="connsiteY27" fmla="*/ 6533995 h 6533995"/>
              <a:gd name="connsiteX28" fmla="*/ 10604396 w 11830043"/>
              <a:gd name="connsiteY28" fmla="*/ 6524208 h 6533995"/>
              <a:gd name="connsiteX29" fmla="*/ 10614116 w 11830043"/>
              <a:gd name="connsiteY29" fmla="*/ 6514484 h 6533995"/>
              <a:gd name="connsiteX30" fmla="*/ 10372888 w 11830043"/>
              <a:gd name="connsiteY30" fmla="*/ 6514484 h 6533995"/>
              <a:gd name="connsiteX31" fmla="*/ 10382673 w 11830043"/>
              <a:gd name="connsiteY31" fmla="*/ 6524208 h 6533995"/>
              <a:gd name="connsiteX32" fmla="*/ 10372888 w 11830043"/>
              <a:gd name="connsiteY32" fmla="*/ 6533995 h 6533995"/>
              <a:gd name="connsiteX33" fmla="*/ 10363168 w 11830043"/>
              <a:gd name="connsiteY33" fmla="*/ 6524208 h 6533995"/>
              <a:gd name="connsiteX34" fmla="*/ 10372888 w 11830043"/>
              <a:gd name="connsiteY34" fmla="*/ 6514484 h 6533995"/>
              <a:gd name="connsiteX35" fmla="*/ 10131660 w 11830043"/>
              <a:gd name="connsiteY35" fmla="*/ 6514484 h 6533995"/>
              <a:gd name="connsiteX36" fmla="*/ 10141444 w 11830043"/>
              <a:gd name="connsiteY36" fmla="*/ 6524208 h 6533995"/>
              <a:gd name="connsiteX37" fmla="*/ 10131660 w 11830043"/>
              <a:gd name="connsiteY37" fmla="*/ 6533995 h 6533995"/>
              <a:gd name="connsiteX38" fmla="*/ 10121940 w 11830043"/>
              <a:gd name="connsiteY38" fmla="*/ 6524208 h 6533995"/>
              <a:gd name="connsiteX39" fmla="*/ 10131660 w 11830043"/>
              <a:gd name="connsiteY39" fmla="*/ 6514484 h 6533995"/>
              <a:gd name="connsiteX40" fmla="*/ 9890432 w 11830043"/>
              <a:gd name="connsiteY40" fmla="*/ 6514484 h 6533995"/>
              <a:gd name="connsiteX41" fmla="*/ 9900152 w 11830043"/>
              <a:gd name="connsiteY41" fmla="*/ 6524208 h 6533995"/>
              <a:gd name="connsiteX42" fmla="*/ 9890432 w 11830043"/>
              <a:gd name="connsiteY42" fmla="*/ 6533995 h 6533995"/>
              <a:gd name="connsiteX43" fmla="*/ 9880648 w 11830043"/>
              <a:gd name="connsiteY43" fmla="*/ 6524208 h 6533995"/>
              <a:gd name="connsiteX44" fmla="*/ 9890432 w 11830043"/>
              <a:gd name="connsiteY44" fmla="*/ 6514484 h 6533995"/>
              <a:gd name="connsiteX45" fmla="*/ 9649203 w 11830043"/>
              <a:gd name="connsiteY45" fmla="*/ 6514484 h 6533995"/>
              <a:gd name="connsiteX46" fmla="*/ 9658923 w 11830043"/>
              <a:gd name="connsiteY46" fmla="*/ 6524208 h 6533995"/>
              <a:gd name="connsiteX47" fmla="*/ 9649203 w 11830043"/>
              <a:gd name="connsiteY47" fmla="*/ 6533995 h 6533995"/>
              <a:gd name="connsiteX48" fmla="*/ 9639483 w 11830043"/>
              <a:gd name="connsiteY48" fmla="*/ 6524208 h 6533995"/>
              <a:gd name="connsiteX49" fmla="*/ 9649203 w 11830043"/>
              <a:gd name="connsiteY49" fmla="*/ 6514484 h 6533995"/>
              <a:gd name="connsiteX50" fmla="*/ 9417695 w 11830043"/>
              <a:gd name="connsiteY50" fmla="*/ 6514484 h 6533995"/>
              <a:gd name="connsiteX51" fmla="*/ 9427416 w 11830043"/>
              <a:gd name="connsiteY51" fmla="*/ 6524208 h 6533995"/>
              <a:gd name="connsiteX52" fmla="*/ 9417695 w 11830043"/>
              <a:gd name="connsiteY52" fmla="*/ 6533995 h 6533995"/>
              <a:gd name="connsiteX53" fmla="*/ 9407911 w 11830043"/>
              <a:gd name="connsiteY53" fmla="*/ 6524208 h 6533995"/>
              <a:gd name="connsiteX54" fmla="*/ 9417695 w 11830043"/>
              <a:gd name="connsiteY54" fmla="*/ 6514484 h 6533995"/>
              <a:gd name="connsiteX55" fmla="*/ 9176467 w 11830043"/>
              <a:gd name="connsiteY55" fmla="*/ 6514484 h 6533995"/>
              <a:gd name="connsiteX56" fmla="*/ 9186187 w 11830043"/>
              <a:gd name="connsiteY56" fmla="*/ 6524208 h 6533995"/>
              <a:gd name="connsiteX57" fmla="*/ 9176467 w 11830043"/>
              <a:gd name="connsiteY57" fmla="*/ 6533995 h 6533995"/>
              <a:gd name="connsiteX58" fmla="*/ 9166683 w 11830043"/>
              <a:gd name="connsiteY58" fmla="*/ 6524208 h 6533995"/>
              <a:gd name="connsiteX59" fmla="*/ 9176467 w 11830043"/>
              <a:gd name="connsiteY59" fmla="*/ 6514484 h 6533995"/>
              <a:gd name="connsiteX60" fmla="*/ 8935237 w 11830043"/>
              <a:gd name="connsiteY60" fmla="*/ 6514484 h 6533995"/>
              <a:gd name="connsiteX61" fmla="*/ 8944958 w 11830043"/>
              <a:gd name="connsiteY61" fmla="*/ 6524208 h 6533995"/>
              <a:gd name="connsiteX62" fmla="*/ 8935237 w 11830043"/>
              <a:gd name="connsiteY62" fmla="*/ 6533995 h 6533995"/>
              <a:gd name="connsiteX63" fmla="*/ 8925454 w 11830043"/>
              <a:gd name="connsiteY63" fmla="*/ 6524208 h 6533995"/>
              <a:gd name="connsiteX64" fmla="*/ 8935237 w 11830043"/>
              <a:gd name="connsiteY64" fmla="*/ 6514484 h 6533995"/>
              <a:gd name="connsiteX65" fmla="*/ 8694009 w 11830043"/>
              <a:gd name="connsiteY65" fmla="*/ 6514484 h 6533995"/>
              <a:gd name="connsiteX66" fmla="*/ 8703730 w 11830043"/>
              <a:gd name="connsiteY66" fmla="*/ 6524208 h 6533995"/>
              <a:gd name="connsiteX67" fmla="*/ 8694009 w 11830043"/>
              <a:gd name="connsiteY67" fmla="*/ 6533995 h 6533995"/>
              <a:gd name="connsiteX68" fmla="*/ 8684289 w 11830043"/>
              <a:gd name="connsiteY68" fmla="*/ 6524208 h 6533995"/>
              <a:gd name="connsiteX69" fmla="*/ 8694009 w 11830043"/>
              <a:gd name="connsiteY69" fmla="*/ 6514484 h 6533995"/>
              <a:gd name="connsiteX70" fmla="*/ 8452781 w 11830043"/>
              <a:gd name="connsiteY70" fmla="*/ 6514484 h 6533995"/>
              <a:gd name="connsiteX71" fmla="*/ 8462566 w 11830043"/>
              <a:gd name="connsiteY71" fmla="*/ 6524208 h 6533995"/>
              <a:gd name="connsiteX72" fmla="*/ 8452781 w 11830043"/>
              <a:gd name="connsiteY72" fmla="*/ 6533995 h 6533995"/>
              <a:gd name="connsiteX73" fmla="*/ 8443061 w 11830043"/>
              <a:gd name="connsiteY73" fmla="*/ 6524208 h 6533995"/>
              <a:gd name="connsiteX74" fmla="*/ 8452781 w 11830043"/>
              <a:gd name="connsiteY74" fmla="*/ 6514484 h 6533995"/>
              <a:gd name="connsiteX75" fmla="*/ 8211553 w 11830043"/>
              <a:gd name="connsiteY75" fmla="*/ 6514484 h 6533995"/>
              <a:gd name="connsiteX76" fmla="*/ 8221273 w 11830043"/>
              <a:gd name="connsiteY76" fmla="*/ 6524208 h 6533995"/>
              <a:gd name="connsiteX77" fmla="*/ 8211553 w 11830043"/>
              <a:gd name="connsiteY77" fmla="*/ 6533995 h 6533995"/>
              <a:gd name="connsiteX78" fmla="*/ 8201769 w 11830043"/>
              <a:gd name="connsiteY78" fmla="*/ 6524208 h 6533995"/>
              <a:gd name="connsiteX79" fmla="*/ 8211553 w 11830043"/>
              <a:gd name="connsiteY79" fmla="*/ 6514484 h 6533995"/>
              <a:gd name="connsiteX80" fmla="*/ 7970260 w 11830043"/>
              <a:gd name="connsiteY80" fmla="*/ 6514484 h 6533995"/>
              <a:gd name="connsiteX81" fmla="*/ 7980044 w 11830043"/>
              <a:gd name="connsiteY81" fmla="*/ 6524208 h 6533995"/>
              <a:gd name="connsiteX82" fmla="*/ 7970260 w 11830043"/>
              <a:gd name="connsiteY82" fmla="*/ 6533995 h 6533995"/>
              <a:gd name="connsiteX83" fmla="*/ 7960477 w 11830043"/>
              <a:gd name="connsiteY83" fmla="*/ 6524208 h 6533995"/>
              <a:gd name="connsiteX84" fmla="*/ 7970260 w 11830043"/>
              <a:gd name="connsiteY84" fmla="*/ 6514484 h 6533995"/>
              <a:gd name="connsiteX85" fmla="*/ 7729032 w 11830043"/>
              <a:gd name="connsiteY85" fmla="*/ 6514484 h 6533995"/>
              <a:gd name="connsiteX86" fmla="*/ 7738753 w 11830043"/>
              <a:gd name="connsiteY86" fmla="*/ 6524208 h 6533995"/>
              <a:gd name="connsiteX87" fmla="*/ 7729032 w 11830043"/>
              <a:gd name="connsiteY87" fmla="*/ 6533995 h 6533995"/>
              <a:gd name="connsiteX88" fmla="*/ 7719249 w 11830043"/>
              <a:gd name="connsiteY88" fmla="*/ 6524208 h 6533995"/>
              <a:gd name="connsiteX89" fmla="*/ 7729032 w 11830043"/>
              <a:gd name="connsiteY89" fmla="*/ 6514484 h 6533995"/>
              <a:gd name="connsiteX90" fmla="*/ 7487803 w 11830043"/>
              <a:gd name="connsiteY90" fmla="*/ 6514484 h 6533995"/>
              <a:gd name="connsiteX91" fmla="*/ 7497524 w 11830043"/>
              <a:gd name="connsiteY91" fmla="*/ 6524208 h 6533995"/>
              <a:gd name="connsiteX92" fmla="*/ 7487803 w 11830043"/>
              <a:gd name="connsiteY92" fmla="*/ 6533995 h 6533995"/>
              <a:gd name="connsiteX93" fmla="*/ 7478019 w 11830043"/>
              <a:gd name="connsiteY93" fmla="*/ 6524208 h 6533995"/>
              <a:gd name="connsiteX94" fmla="*/ 7487803 w 11830043"/>
              <a:gd name="connsiteY94" fmla="*/ 6514484 h 6533995"/>
              <a:gd name="connsiteX95" fmla="*/ 7246575 w 11830043"/>
              <a:gd name="connsiteY95" fmla="*/ 6514484 h 6533995"/>
              <a:gd name="connsiteX96" fmla="*/ 7256359 w 11830043"/>
              <a:gd name="connsiteY96" fmla="*/ 6524208 h 6533995"/>
              <a:gd name="connsiteX97" fmla="*/ 7246575 w 11830043"/>
              <a:gd name="connsiteY97" fmla="*/ 6533995 h 6533995"/>
              <a:gd name="connsiteX98" fmla="*/ 7236855 w 11830043"/>
              <a:gd name="connsiteY98" fmla="*/ 6524208 h 6533995"/>
              <a:gd name="connsiteX99" fmla="*/ 7246575 w 11830043"/>
              <a:gd name="connsiteY99" fmla="*/ 6514484 h 6533995"/>
              <a:gd name="connsiteX100" fmla="*/ 7005346 w 11830043"/>
              <a:gd name="connsiteY100" fmla="*/ 6514484 h 6533995"/>
              <a:gd name="connsiteX101" fmla="*/ 7015130 w 11830043"/>
              <a:gd name="connsiteY101" fmla="*/ 6524208 h 6533995"/>
              <a:gd name="connsiteX102" fmla="*/ 7005346 w 11830043"/>
              <a:gd name="connsiteY102" fmla="*/ 6533995 h 6533995"/>
              <a:gd name="connsiteX103" fmla="*/ 6995626 w 11830043"/>
              <a:gd name="connsiteY103" fmla="*/ 6524208 h 6533995"/>
              <a:gd name="connsiteX104" fmla="*/ 7005346 w 11830043"/>
              <a:gd name="connsiteY104" fmla="*/ 6514484 h 6533995"/>
              <a:gd name="connsiteX105" fmla="*/ 6764118 w 11830043"/>
              <a:gd name="connsiteY105" fmla="*/ 6514484 h 6533995"/>
              <a:gd name="connsiteX106" fmla="*/ 6773902 w 11830043"/>
              <a:gd name="connsiteY106" fmla="*/ 6524208 h 6533995"/>
              <a:gd name="connsiteX107" fmla="*/ 6764118 w 11830043"/>
              <a:gd name="connsiteY107" fmla="*/ 6533995 h 6533995"/>
              <a:gd name="connsiteX108" fmla="*/ 6754335 w 11830043"/>
              <a:gd name="connsiteY108" fmla="*/ 6524208 h 6533995"/>
              <a:gd name="connsiteX109" fmla="*/ 6764118 w 11830043"/>
              <a:gd name="connsiteY109" fmla="*/ 6514484 h 6533995"/>
              <a:gd name="connsiteX110" fmla="*/ 6522889 w 11830043"/>
              <a:gd name="connsiteY110" fmla="*/ 6514484 h 6533995"/>
              <a:gd name="connsiteX111" fmla="*/ 6532610 w 11830043"/>
              <a:gd name="connsiteY111" fmla="*/ 6524208 h 6533995"/>
              <a:gd name="connsiteX112" fmla="*/ 6522889 w 11830043"/>
              <a:gd name="connsiteY112" fmla="*/ 6533995 h 6533995"/>
              <a:gd name="connsiteX113" fmla="*/ 6513105 w 11830043"/>
              <a:gd name="connsiteY113" fmla="*/ 6524208 h 6533995"/>
              <a:gd name="connsiteX114" fmla="*/ 6522889 w 11830043"/>
              <a:gd name="connsiteY114" fmla="*/ 6514484 h 6533995"/>
              <a:gd name="connsiteX115" fmla="*/ 6281661 w 11830043"/>
              <a:gd name="connsiteY115" fmla="*/ 6514484 h 6533995"/>
              <a:gd name="connsiteX116" fmla="*/ 6291381 w 11830043"/>
              <a:gd name="connsiteY116" fmla="*/ 6524208 h 6533995"/>
              <a:gd name="connsiteX117" fmla="*/ 6281661 w 11830043"/>
              <a:gd name="connsiteY117" fmla="*/ 6533995 h 6533995"/>
              <a:gd name="connsiteX118" fmla="*/ 6271877 w 11830043"/>
              <a:gd name="connsiteY118" fmla="*/ 6524208 h 6533995"/>
              <a:gd name="connsiteX119" fmla="*/ 6281661 w 11830043"/>
              <a:gd name="connsiteY119" fmla="*/ 6514484 h 6533995"/>
              <a:gd name="connsiteX120" fmla="*/ 6040432 w 11830043"/>
              <a:gd name="connsiteY120" fmla="*/ 6514484 h 6533995"/>
              <a:gd name="connsiteX121" fmla="*/ 6050216 w 11830043"/>
              <a:gd name="connsiteY121" fmla="*/ 6524208 h 6533995"/>
              <a:gd name="connsiteX122" fmla="*/ 6040432 w 11830043"/>
              <a:gd name="connsiteY122" fmla="*/ 6533995 h 6533995"/>
              <a:gd name="connsiteX123" fmla="*/ 6030712 w 11830043"/>
              <a:gd name="connsiteY123" fmla="*/ 6524208 h 6533995"/>
              <a:gd name="connsiteX124" fmla="*/ 6040432 w 11830043"/>
              <a:gd name="connsiteY124" fmla="*/ 6514484 h 6533995"/>
              <a:gd name="connsiteX125" fmla="*/ 5799205 w 11830043"/>
              <a:gd name="connsiteY125" fmla="*/ 6514484 h 6533995"/>
              <a:gd name="connsiteX126" fmla="*/ 5808989 w 11830043"/>
              <a:gd name="connsiteY126" fmla="*/ 6524208 h 6533995"/>
              <a:gd name="connsiteX127" fmla="*/ 5799205 w 11830043"/>
              <a:gd name="connsiteY127" fmla="*/ 6533995 h 6533995"/>
              <a:gd name="connsiteX128" fmla="*/ 5789486 w 11830043"/>
              <a:gd name="connsiteY128" fmla="*/ 6524208 h 6533995"/>
              <a:gd name="connsiteX129" fmla="*/ 5799205 w 11830043"/>
              <a:gd name="connsiteY129" fmla="*/ 6514484 h 6533995"/>
              <a:gd name="connsiteX130" fmla="*/ 5557992 w 11830043"/>
              <a:gd name="connsiteY130" fmla="*/ 6514484 h 6533995"/>
              <a:gd name="connsiteX131" fmla="*/ 5567774 w 11830043"/>
              <a:gd name="connsiteY131" fmla="*/ 6524208 h 6533995"/>
              <a:gd name="connsiteX132" fmla="*/ 5557992 w 11830043"/>
              <a:gd name="connsiteY132" fmla="*/ 6533995 h 6533995"/>
              <a:gd name="connsiteX133" fmla="*/ 5548208 w 11830043"/>
              <a:gd name="connsiteY133" fmla="*/ 6524208 h 6533995"/>
              <a:gd name="connsiteX134" fmla="*/ 5557992 w 11830043"/>
              <a:gd name="connsiteY134" fmla="*/ 6514484 h 6533995"/>
              <a:gd name="connsiteX135" fmla="*/ 5316710 w 11830043"/>
              <a:gd name="connsiteY135" fmla="*/ 6514484 h 6533995"/>
              <a:gd name="connsiteX136" fmla="*/ 5326432 w 11830043"/>
              <a:gd name="connsiteY136" fmla="*/ 6524208 h 6533995"/>
              <a:gd name="connsiteX137" fmla="*/ 5316710 w 11830043"/>
              <a:gd name="connsiteY137" fmla="*/ 6533995 h 6533995"/>
              <a:gd name="connsiteX138" fmla="*/ 5306926 w 11830043"/>
              <a:gd name="connsiteY138" fmla="*/ 6524208 h 6533995"/>
              <a:gd name="connsiteX139" fmla="*/ 5316710 w 11830043"/>
              <a:gd name="connsiteY139" fmla="*/ 6514484 h 6533995"/>
              <a:gd name="connsiteX140" fmla="*/ 5075486 w 11830043"/>
              <a:gd name="connsiteY140" fmla="*/ 6514484 h 6533995"/>
              <a:gd name="connsiteX141" fmla="*/ 5085203 w 11830043"/>
              <a:gd name="connsiteY141" fmla="*/ 6524208 h 6533995"/>
              <a:gd name="connsiteX142" fmla="*/ 5075486 w 11830043"/>
              <a:gd name="connsiteY142" fmla="*/ 6533995 h 6533995"/>
              <a:gd name="connsiteX143" fmla="*/ 5065707 w 11830043"/>
              <a:gd name="connsiteY143" fmla="*/ 6524208 h 6533995"/>
              <a:gd name="connsiteX144" fmla="*/ 5075486 w 11830043"/>
              <a:gd name="connsiteY144" fmla="*/ 6514484 h 6533995"/>
              <a:gd name="connsiteX145" fmla="*/ 4834252 w 11830043"/>
              <a:gd name="connsiteY145" fmla="*/ 6514484 h 6533995"/>
              <a:gd name="connsiteX146" fmla="*/ 4844040 w 11830043"/>
              <a:gd name="connsiteY146" fmla="*/ 6524208 h 6533995"/>
              <a:gd name="connsiteX147" fmla="*/ 4834252 w 11830043"/>
              <a:gd name="connsiteY147" fmla="*/ 6533995 h 6533995"/>
              <a:gd name="connsiteX148" fmla="*/ 4824534 w 11830043"/>
              <a:gd name="connsiteY148" fmla="*/ 6524208 h 6533995"/>
              <a:gd name="connsiteX149" fmla="*/ 4834252 w 11830043"/>
              <a:gd name="connsiteY149" fmla="*/ 6514484 h 6533995"/>
              <a:gd name="connsiteX150" fmla="*/ 4593019 w 11830043"/>
              <a:gd name="connsiteY150" fmla="*/ 6514484 h 6533995"/>
              <a:gd name="connsiteX151" fmla="*/ 4602795 w 11830043"/>
              <a:gd name="connsiteY151" fmla="*/ 6524208 h 6533995"/>
              <a:gd name="connsiteX152" fmla="*/ 4593019 w 11830043"/>
              <a:gd name="connsiteY152" fmla="*/ 6533995 h 6533995"/>
              <a:gd name="connsiteX153" fmla="*/ 4583304 w 11830043"/>
              <a:gd name="connsiteY153" fmla="*/ 6524208 h 6533995"/>
              <a:gd name="connsiteX154" fmla="*/ 4593019 w 11830043"/>
              <a:gd name="connsiteY154" fmla="*/ 6514484 h 6533995"/>
              <a:gd name="connsiteX155" fmla="*/ 4351806 w 11830043"/>
              <a:gd name="connsiteY155" fmla="*/ 6514484 h 6533995"/>
              <a:gd name="connsiteX156" fmla="*/ 4361580 w 11830043"/>
              <a:gd name="connsiteY156" fmla="*/ 6524208 h 6533995"/>
              <a:gd name="connsiteX157" fmla="*/ 4351806 w 11830043"/>
              <a:gd name="connsiteY157" fmla="*/ 6533995 h 6533995"/>
              <a:gd name="connsiteX158" fmla="*/ 4342006 w 11830043"/>
              <a:gd name="connsiteY158" fmla="*/ 6524208 h 6533995"/>
              <a:gd name="connsiteX159" fmla="*/ 4351806 w 11830043"/>
              <a:gd name="connsiteY159" fmla="*/ 6514484 h 6533995"/>
              <a:gd name="connsiteX160" fmla="*/ 4110583 w 11830043"/>
              <a:gd name="connsiteY160" fmla="*/ 6514484 h 6533995"/>
              <a:gd name="connsiteX161" fmla="*/ 4120362 w 11830043"/>
              <a:gd name="connsiteY161" fmla="*/ 6524208 h 6533995"/>
              <a:gd name="connsiteX162" fmla="*/ 4110583 w 11830043"/>
              <a:gd name="connsiteY162" fmla="*/ 6533995 h 6533995"/>
              <a:gd name="connsiteX163" fmla="*/ 4100801 w 11830043"/>
              <a:gd name="connsiteY163" fmla="*/ 6524208 h 6533995"/>
              <a:gd name="connsiteX164" fmla="*/ 4110583 w 11830043"/>
              <a:gd name="connsiteY164" fmla="*/ 6514484 h 6533995"/>
              <a:gd name="connsiteX165" fmla="*/ 3869432 w 11830043"/>
              <a:gd name="connsiteY165" fmla="*/ 6514484 h 6533995"/>
              <a:gd name="connsiteX166" fmla="*/ 3879151 w 11830043"/>
              <a:gd name="connsiteY166" fmla="*/ 6524208 h 6533995"/>
              <a:gd name="connsiteX167" fmla="*/ 3869432 w 11830043"/>
              <a:gd name="connsiteY167" fmla="*/ 6533995 h 6533995"/>
              <a:gd name="connsiteX168" fmla="*/ 3859650 w 11830043"/>
              <a:gd name="connsiteY168" fmla="*/ 6524208 h 6533995"/>
              <a:gd name="connsiteX169" fmla="*/ 3869432 w 11830043"/>
              <a:gd name="connsiteY169" fmla="*/ 6514484 h 6533995"/>
              <a:gd name="connsiteX170" fmla="*/ 3628215 w 11830043"/>
              <a:gd name="connsiteY170" fmla="*/ 6514484 h 6533995"/>
              <a:gd name="connsiteX171" fmla="*/ 3637936 w 11830043"/>
              <a:gd name="connsiteY171" fmla="*/ 6524208 h 6533995"/>
              <a:gd name="connsiteX172" fmla="*/ 3628215 w 11830043"/>
              <a:gd name="connsiteY172" fmla="*/ 6533995 h 6533995"/>
              <a:gd name="connsiteX173" fmla="*/ 3618433 w 11830043"/>
              <a:gd name="connsiteY173" fmla="*/ 6524208 h 6533995"/>
              <a:gd name="connsiteX174" fmla="*/ 3628215 w 11830043"/>
              <a:gd name="connsiteY174" fmla="*/ 6514484 h 6533995"/>
              <a:gd name="connsiteX175" fmla="*/ 3386960 w 11830043"/>
              <a:gd name="connsiteY175" fmla="*/ 6514484 h 6533995"/>
              <a:gd name="connsiteX176" fmla="*/ 3396746 w 11830043"/>
              <a:gd name="connsiteY176" fmla="*/ 6524208 h 6533995"/>
              <a:gd name="connsiteX177" fmla="*/ 3386960 w 11830043"/>
              <a:gd name="connsiteY177" fmla="*/ 6533995 h 6533995"/>
              <a:gd name="connsiteX178" fmla="*/ 3377238 w 11830043"/>
              <a:gd name="connsiteY178" fmla="*/ 6524208 h 6533995"/>
              <a:gd name="connsiteX179" fmla="*/ 3386960 w 11830043"/>
              <a:gd name="connsiteY179" fmla="*/ 6514484 h 6533995"/>
              <a:gd name="connsiteX180" fmla="*/ 3145752 w 11830043"/>
              <a:gd name="connsiteY180" fmla="*/ 6514484 h 6533995"/>
              <a:gd name="connsiteX181" fmla="*/ 3155535 w 11830043"/>
              <a:gd name="connsiteY181" fmla="*/ 6524208 h 6533995"/>
              <a:gd name="connsiteX182" fmla="*/ 3145752 w 11830043"/>
              <a:gd name="connsiteY182" fmla="*/ 6533995 h 6533995"/>
              <a:gd name="connsiteX183" fmla="*/ 3136035 w 11830043"/>
              <a:gd name="connsiteY183" fmla="*/ 6524208 h 6533995"/>
              <a:gd name="connsiteX184" fmla="*/ 3145752 w 11830043"/>
              <a:gd name="connsiteY184" fmla="*/ 6514484 h 6533995"/>
              <a:gd name="connsiteX185" fmla="*/ 2904575 w 11830043"/>
              <a:gd name="connsiteY185" fmla="*/ 6514484 h 6533995"/>
              <a:gd name="connsiteX186" fmla="*/ 2914358 w 11830043"/>
              <a:gd name="connsiteY186" fmla="*/ 6524208 h 6533995"/>
              <a:gd name="connsiteX187" fmla="*/ 2904575 w 11830043"/>
              <a:gd name="connsiteY187" fmla="*/ 6533995 h 6533995"/>
              <a:gd name="connsiteX188" fmla="*/ 2894794 w 11830043"/>
              <a:gd name="connsiteY188" fmla="*/ 6524208 h 6533995"/>
              <a:gd name="connsiteX189" fmla="*/ 2904575 w 11830043"/>
              <a:gd name="connsiteY189" fmla="*/ 6514484 h 6533995"/>
              <a:gd name="connsiteX190" fmla="*/ 2663280 w 11830043"/>
              <a:gd name="connsiteY190" fmla="*/ 6514484 h 6533995"/>
              <a:gd name="connsiteX191" fmla="*/ 2673000 w 11830043"/>
              <a:gd name="connsiteY191" fmla="*/ 6524208 h 6533995"/>
              <a:gd name="connsiteX192" fmla="*/ 2663280 w 11830043"/>
              <a:gd name="connsiteY192" fmla="*/ 6533995 h 6533995"/>
              <a:gd name="connsiteX193" fmla="*/ 2653494 w 11830043"/>
              <a:gd name="connsiteY193" fmla="*/ 6524208 h 6533995"/>
              <a:gd name="connsiteX194" fmla="*/ 2663280 w 11830043"/>
              <a:gd name="connsiteY194" fmla="*/ 6514484 h 6533995"/>
              <a:gd name="connsiteX195" fmla="*/ 2422040 w 11830043"/>
              <a:gd name="connsiteY195" fmla="*/ 6514484 h 6533995"/>
              <a:gd name="connsiteX196" fmla="*/ 2431756 w 11830043"/>
              <a:gd name="connsiteY196" fmla="*/ 6524208 h 6533995"/>
              <a:gd name="connsiteX197" fmla="*/ 2422040 w 11830043"/>
              <a:gd name="connsiteY197" fmla="*/ 6533995 h 6533995"/>
              <a:gd name="connsiteX198" fmla="*/ 2412260 w 11830043"/>
              <a:gd name="connsiteY198" fmla="*/ 6524208 h 6533995"/>
              <a:gd name="connsiteX199" fmla="*/ 2422040 w 11830043"/>
              <a:gd name="connsiteY199" fmla="*/ 6514484 h 6533995"/>
              <a:gd name="connsiteX200" fmla="*/ 2180796 w 11830043"/>
              <a:gd name="connsiteY200" fmla="*/ 6514484 h 6533995"/>
              <a:gd name="connsiteX201" fmla="*/ 2190583 w 11830043"/>
              <a:gd name="connsiteY201" fmla="*/ 6524208 h 6533995"/>
              <a:gd name="connsiteX202" fmla="*/ 2180796 w 11830043"/>
              <a:gd name="connsiteY202" fmla="*/ 6533995 h 6533995"/>
              <a:gd name="connsiteX203" fmla="*/ 2171087 w 11830043"/>
              <a:gd name="connsiteY203" fmla="*/ 6524208 h 6533995"/>
              <a:gd name="connsiteX204" fmla="*/ 2180796 w 11830043"/>
              <a:gd name="connsiteY204" fmla="*/ 6514484 h 6533995"/>
              <a:gd name="connsiteX205" fmla="*/ 1939584 w 11830043"/>
              <a:gd name="connsiteY205" fmla="*/ 6514484 h 6533995"/>
              <a:gd name="connsiteX206" fmla="*/ 1949368 w 11830043"/>
              <a:gd name="connsiteY206" fmla="*/ 6524208 h 6533995"/>
              <a:gd name="connsiteX207" fmla="*/ 1939584 w 11830043"/>
              <a:gd name="connsiteY207" fmla="*/ 6533995 h 6533995"/>
              <a:gd name="connsiteX208" fmla="*/ 1929862 w 11830043"/>
              <a:gd name="connsiteY208" fmla="*/ 6524208 h 6533995"/>
              <a:gd name="connsiteX209" fmla="*/ 1939584 w 11830043"/>
              <a:gd name="connsiteY209" fmla="*/ 6514484 h 6533995"/>
              <a:gd name="connsiteX210" fmla="*/ 1698333 w 11830043"/>
              <a:gd name="connsiteY210" fmla="*/ 6514484 h 6533995"/>
              <a:gd name="connsiteX211" fmla="*/ 1708119 w 11830043"/>
              <a:gd name="connsiteY211" fmla="*/ 6524208 h 6533995"/>
              <a:gd name="connsiteX212" fmla="*/ 1698333 w 11830043"/>
              <a:gd name="connsiteY212" fmla="*/ 6533995 h 6533995"/>
              <a:gd name="connsiteX213" fmla="*/ 1688549 w 11830043"/>
              <a:gd name="connsiteY213" fmla="*/ 6524208 h 6533995"/>
              <a:gd name="connsiteX214" fmla="*/ 1698333 w 11830043"/>
              <a:gd name="connsiteY214" fmla="*/ 6514484 h 6533995"/>
              <a:gd name="connsiteX215" fmla="*/ 1457109 w 11830043"/>
              <a:gd name="connsiteY215" fmla="*/ 6514484 h 6533995"/>
              <a:gd name="connsiteX216" fmla="*/ 1466829 w 11830043"/>
              <a:gd name="connsiteY216" fmla="*/ 6524208 h 6533995"/>
              <a:gd name="connsiteX217" fmla="*/ 1457109 w 11830043"/>
              <a:gd name="connsiteY217" fmla="*/ 6533995 h 6533995"/>
              <a:gd name="connsiteX218" fmla="*/ 1447325 w 11830043"/>
              <a:gd name="connsiteY218" fmla="*/ 6524208 h 6533995"/>
              <a:gd name="connsiteX219" fmla="*/ 1457109 w 11830043"/>
              <a:gd name="connsiteY219" fmla="*/ 6514484 h 6533995"/>
              <a:gd name="connsiteX220" fmla="*/ 1215888 w 11830043"/>
              <a:gd name="connsiteY220" fmla="*/ 6514484 h 6533995"/>
              <a:gd name="connsiteX221" fmla="*/ 1225672 w 11830043"/>
              <a:gd name="connsiteY221" fmla="*/ 6524208 h 6533995"/>
              <a:gd name="connsiteX222" fmla="*/ 1215888 w 11830043"/>
              <a:gd name="connsiteY222" fmla="*/ 6533995 h 6533995"/>
              <a:gd name="connsiteX223" fmla="*/ 1206168 w 11830043"/>
              <a:gd name="connsiteY223" fmla="*/ 6524208 h 6533995"/>
              <a:gd name="connsiteX224" fmla="*/ 1215888 w 11830043"/>
              <a:gd name="connsiteY224" fmla="*/ 6514484 h 6533995"/>
              <a:gd name="connsiteX225" fmla="*/ 974668 w 11830043"/>
              <a:gd name="connsiteY225" fmla="*/ 6514484 h 6533995"/>
              <a:gd name="connsiteX226" fmla="*/ 984452 w 11830043"/>
              <a:gd name="connsiteY226" fmla="*/ 6524208 h 6533995"/>
              <a:gd name="connsiteX227" fmla="*/ 974668 w 11830043"/>
              <a:gd name="connsiteY227" fmla="*/ 6533995 h 6533995"/>
              <a:gd name="connsiteX228" fmla="*/ 964948 w 11830043"/>
              <a:gd name="connsiteY228" fmla="*/ 6524208 h 6533995"/>
              <a:gd name="connsiteX229" fmla="*/ 974668 w 11830043"/>
              <a:gd name="connsiteY229" fmla="*/ 6514484 h 6533995"/>
              <a:gd name="connsiteX230" fmla="*/ 733448 w 11830043"/>
              <a:gd name="connsiteY230" fmla="*/ 6514484 h 6533995"/>
              <a:gd name="connsiteX231" fmla="*/ 743168 w 11830043"/>
              <a:gd name="connsiteY231" fmla="*/ 6524208 h 6533995"/>
              <a:gd name="connsiteX232" fmla="*/ 733448 w 11830043"/>
              <a:gd name="connsiteY232" fmla="*/ 6533995 h 6533995"/>
              <a:gd name="connsiteX233" fmla="*/ 723664 w 11830043"/>
              <a:gd name="connsiteY233" fmla="*/ 6524208 h 6533995"/>
              <a:gd name="connsiteX234" fmla="*/ 733448 w 11830043"/>
              <a:gd name="connsiteY234" fmla="*/ 6514484 h 6533995"/>
              <a:gd name="connsiteX235" fmla="*/ 492227 w 11830043"/>
              <a:gd name="connsiteY235" fmla="*/ 6514484 h 6533995"/>
              <a:gd name="connsiteX236" fmla="*/ 501947 w 11830043"/>
              <a:gd name="connsiteY236" fmla="*/ 6524208 h 6533995"/>
              <a:gd name="connsiteX237" fmla="*/ 492227 w 11830043"/>
              <a:gd name="connsiteY237" fmla="*/ 6533995 h 6533995"/>
              <a:gd name="connsiteX238" fmla="*/ 482443 w 11830043"/>
              <a:gd name="connsiteY238" fmla="*/ 6524208 h 6533995"/>
              <a:gd name="connsiteX239" fmla="*/ 492227 w 11830043"/>
              <a:gd name="connsiteY239" fmla="*/ 6514484 h 6533995"/>
              <a:gd name="connsiteX240" fmla="*/ 251008 w 11830043"/>
              <a:gd name="connsiteY240" fmla="*/ 6514484 h 6533995"/>
              <a:gd name="connsiteX241" fmla="*/ 260791 w 11830043"/>
              <a:gd name="connsiteY241" fmla="*/ 6524208 h 6533995"/>
              <a:gd name="connsiteX242" fmla="*/ 251008 w 11830043"/>
              <a:gd name="connsiteY242" fmla="*/ 6533995 h 6533995"/>
              <a:gd name="connsiteX243" fmla="*/ 241288 w 11830043"/>
              <a:gd name="connsiteY243" fmla="*/ 6524208 h 6533995"/>
              <a:gd name="connsiteX244" fmla="*/ 251008 w 11830043"/>
              <a:gd name="connsiteY244" fmla="*/ 6514484 h 6533995"/>
              <a:gd name="connsiteX245" fmla="*/ 9724 w 11830043"/>
              <a:gd name="connsiteY245" fmla="*/ 6514484 h 6533995"/>
              <a:gd name="connsiteX246" fmla="*/ 19508 w 11830043"/>
              <a:gd name="connsiteY246" fmla="*/ 6524208 h 6533995"/>
              <a:gd name="connsiteX247" fmla="*/ 9724 w 11830043"/>
              <a:gd name="connsiteY247" fmla="*/ 6533995 h 6533995"/>
              <a:gd name="connsiteX248" fmla="*/ 5 w 11830043"/>
              <a:gd name="connsiteY248" fmla="*/ 6524208 h 6533995"/>
              <a:gd name="connsiteX249" fmla="*/ 9724 w 11830043"/>
              <a:gd name="connsiteY249" fmla="*/ 6514484 h 6533995"/>
              <a:gd name="connsiteX250" fmla="*/ 11820259 w 11830043"/>
              <a:gd name="connsiteY250" fmla="*/ 6273169 h 6533995"/>
              <a:gd name="connsiteX251" fmla="*/ 11830043 w 11830043"/>
              <a:gd name="connsiteY251" fmla="*/ 6282893 h 6533995"/>
              <a:gd name="connsiteX252" fmla="*/ 11820259 w 11830043"/>
              <a:gd name="connsiteY252" fmla="*/ 6292680 h 6533995"/>
              <a:gd name="connsiteX253" fmla="*/ 11810539 w 11830043"/>
              <a:gd name="connsiteY253" fmla="*/ 6282893 h 6533995"/>
              <a:gd name="connsiteX254" fmla="*/ 11820259 w 11830043"/>
              <a:gd name="connsiteY254" fmla="*/ 6273169 h 6533995"/>
              <a:gd name="connsiteX255" fmla="*/ 11579030 w 11830043"/>
              <a:gd name="connsiteY255" fmla="*/ 6273169 h 6533995"/>
              <a:gd name="connsiteX256" fmla="*/ 11588815 w 11830043"/>
              <a:gd name="connsiteY256" fmla="*/ 6282893 h 6533995"/>
              <a:gd name="connsiteX257" fmla="*/ 11579030 w 11830043"/>
              <a:gd name="connsiteY257" fmla="*/ 6292680 h 6533995"/>
              <a:gd name="connsiteX258" fmla="*/ 11569310 w 11830043"/>
              <a:gd name="connsiteY258" fmla="*/ 6282893 h 6533995"/>
              <a:gd name="connsiteX259" fmla="*/ 11579030 w 11830043"/>
              <a:gd name="connsiteY259" fmla="*/ 6273169 h 6533995"/>
              <a:gd name="connsiteX260" fmla="*/ 11337802 w 11830043"/>
              <a:gd name="connsiteY260" fmla="*/ 6273169 h 6533995"/>
              <a:gd name="connsiteX261" fmla="*/ 11347587 w 11830043"/>
              <a:gd name="connsiteY261" fmla="*/ 6282893 h 6533995"/>
              <a:gd name="connsiteX262" fmla="*/ 11337802 w 11830043"/>
              <a:gd name="connsiteY262" fmla="*/ 6292680 h 6533995"/>
              <a:gd name="connsiteX263" fmla="*/ 11328082 w 11830043"/>
              <a:gd name="connsiteY263" fmla="*/ 6282893 h 6533995"/>
              <a:gd name="connsiteX264" fmla="*/ 11337802 w 11830043"/>
              <a:gd name="connsiteY264" fmla="*/ 6273169 h 6533995"/>
              <a:gd name="connsiteX265" fmla="*/ 11096574 w 11830043"/>
              <a:gd name="connsiteY265" fmla="*/ 6273169 h 6533995"/>
              <a:gd name="connsiteX266" fmla="*/ 11106294 w 11830043"/>
              <a:gd name="connsiteY266" fmla="*/ 6282893 h 6533995"/>
              <a:gd name="connsiteX267" fmla="*/ 11096574 w 11830043"/>
              <a:gd name="connsiteY267" fmla="*/ 6292680 h 6533995"/>
              <a:gd name="connsiteX268" fmla="*/ 11086790 w 11830043"/>
              <a:gd name="connsiteY268" fmla="*/ 6282893 h 6533995"/>
              <a:gd name="connsiteX269" fmla="*/ 11096574 w 11830043"/>
              <a:gd name="connsiteY269" fmla="*/ 6273169 h 6533995"/>
              <a:gd name="connsiteX270" fmla="*/ 10855345 w 11830043"/>
              <a:gd name="connsiteY270" fmla="*/ 6273169 h 6533995"/>
              <a:gd name="connsiteX271" fmla="*/ 10865065 w 11830043"/>
              <a:gd name="connsiteY271" fmla="*/ 6282893 h 6533995"/>
              <a:gd name="connsiteX272" fmla="*/ 10855345 w 11830043"/>
              <a:gd name="connsiteY272" fmla="*/ 6292680 h 6533995"/>
              <a:gd name="connsiteX273" fmla="*/ 10845625 w 11830043"/>
              <a:gd name="connsiteY273" fmla="*/ 6282893 h 6533995"/>
              <a:gd name="connsiteX274" fmla="*/ 10855345 w 11830043"/>
              <a:gd name="connsiteY274" fmla="*/ 6273169 h 6533995"/>
              <a:gd name="connsiteX275" fmla="*/ 10614116 w 11830043"/>
              <a:gd name="connsiteY275" fmla="*/ 6273169 h 6533995"/>
              <a:gd name="connsiteX276" fmla="*/ 10623901 w 11830043"/>
              <a:gd name="connsiteY276" fmla="*/ 6282893 h 6533995"/>
              <a:gd name="connsiteX277" fmla="*/ 10614116 w 11830043"/>
              <a:gd name="connsiteY277" fmla="*/ 6292680 h 6533995"/>
              <a:gd name="connsiteX278" fmla="*/ 10604396 w 11830043"/>
              <a:gd name="connsiteY278" fmla="*/ 6282893 h 6533995"/>
              <a:gd name="connsiteX279" fmla="*/ 10614116 w 11830043"/>
              <a:gd name="connsiteY279" fmla="*/ 6273169 h 6533995"/>
              <a:gd name="connsiteX280" fmla="*/ 10372888 w 11830043"/>
              <a:gd name="connsiteY280" fmla="*/ 6273169 h 6533995"/>
              <a:gd name="connsiteX281" fmla="*/ 10382673 w 11830043"/>
              <a:gd name="connsiteY281" fmla="*/ 6282893 h 6533995"/>
              <a:gd name="connsiteX282" fmla="*/ 10372888 w 11830043"/>
              <a:gd name="connsiteY282" fmla="*/ 6292680 h 6533995"/>
              <a:gd name="connsiteX283" fmla="*/ 10363168 w 11830043"/>
              <a:gd name="connsiteY283" fmla="*/ 6282893 h 6533995"/>
              <a:gd name="connsiteX284" fmla="*/ 10372888 w 11830043"/>
              <a:gd name="connsiteY284" fmla="*/ 6273169 h 6533995"/>
              <a:gd name="connsiteX285" fmla="*/ 10131660 w 11830043"/>
              <a:gd name="connsiteY285" fmla="*/ 6273169 h 6533995"/>
              <a:gd name="connsiteX286" fmla="*/ 10141444 w 11830043"/>
              <a:gd name="connsiteY286" fmla="*/ 6282893 h 6533995"/>
              <a:gd name="connsiteX287" fmla="*/ 10131660 w 11830043"/>
              <a:gd name="connsiteY287" fmla="*/ 6292680 h 6533995"/>
              <a:gd name="connsiteX288" fmla="*/ 10121940 w 11830043"/>
              <a:gd name="connsiteY288" fmla="*/ 6282893 h 6533995"/>
              <a:gd name="connsiteX289" fmla="*/ 10131660 w 11830043"/>
              <a:gd name="connsiteY289" fmla="*/ 6273169 h 6533995"/>
              <a:gd name="connsiteX290" fmla="*/ 9890432 w 11830043"/>
              <a:gd name="connsiteY290" fmla="*/ 6273169 h 6533995"/>
              <a:gd name="connsiteX291" fmla="*/ 9900152 w 11830043"/>
              <a:gd name="connsiteY291" fmla="*/ 6282893 h 6533995"/>
              <a:gd name="connsiteX292" fmla="*/ 9890432 w 11830043"/>
              <a:gd name="connsiteY292" fmla="*/ 6292680 h 6533995"/>
              <a:gd name="connsiteX293" fmla="*/ 9880648 w 11830043"/>
              <a:gd name="connsiteY293" fmla="*/ 6282893 h 6533995"/>
              <a:gd name="connsiteX294" fmla="*/ 9890432 w 11830043"/>
              <a:gd name="connsiteY294" fmla="*/ 6273169 h 6533995"/>
              <a:gd name="connsiteX295" fmla="*/ 9649203 w 11830043"/>
              <a:gd name="connsiteY295" fmla="*/ 6273169 h 6533995"/>
              <a:gd name="connsiteX296" fmla="*/ 9658923 w 11830043"/>
              <a:gd name="connsiteY296" fmla="*/ 6282893 h 6533995"/>
              <a:gd name="connsiteX297" fmla="*/ 9649203 w 11830043"/>
              <a:gd name="connsiteY297" fmla="*/ 6292680 h 6533995"/>
              <a:gd name="connsiteX298" fmla="*/ 9639483 w 11830043"/>
              <a:gd name="connsiteY298" fmla="*/ 6282893 h 6533995"/>
              <a:gd name="connsiteX299" fmla="*/ 9649203 w 11830043"/>
              <a:gd name="connsiteY299" fmla="*/ 6273169 h 6533995"/>
              <a:gd name="connsiteX300" fmla="*/ 9417695 w 11830043"/>
              <a:gd name="connsiteY300" fmla="*/ 6273169 h 6533995"/>
              <a:gd name="connsiteX301" fmla="*/ 9427416 w 11830043"/>
              <a:gd name="connsiteY301" fmla="*/ 6282893 h 6533995"/>
              <a:gd name="connsiteX302" fmla="*/ 9417695 w 11830043"/>
              <a:gd name="connsiteY302" fmla="*/ 6292680 h 6533995"/>
              <a:gd name="connsiteX303" fmla="*/ 9407911 w 11830043"/>
              <a:gd name="connsiteY303" fmla="*/ 6282893 h 6533995"/>
              <a:gd name="connsiteX304" fmla="*/ 9417695 w 11830043"/>
              <a:gd name="connsiteY304" fmla="*/ 6273169 h 6533995"/>
              <a:gd name="connsiteX305" fmla="*/ 9176467 w 11830043"/>
              <a:gd name="connsiteY305" fmla="*/ 6273169 h 6533995"/>
              <a:gd name="connsiteX306" fmla="*/ 9186187 w 11830043"/>
              <a:gd name="connsiteY306" fmla="*/ 6282893 h 6533995"/>
              <a:gd name="connsiteX307" fmla="*/ 9176467 w 11830043"/>
              <a:gd name="connsiteY307" fmla="*/ 6292680 h 6533995"/>
              <a:gd name="connsiteX308" fmla="*/ 9166683 w 11830043"/>
              <a:gd name="connsiteY308" fmla="*/ 6282893 h 6533995"/>
              <a:gd name="connsiteX309" fmla="*/ 9176467 w 11830043"/>
              <a:gd name="connsiteY309" fmla="*/ 6273169 h 6533995"/>
              <a:gd name="connsiteX310" fmla="*/ 8935237 w 11830043"/>
              <a:gd name="connsiteY310" fmla="*/ 6273169 h 6533995"/>
              <a:gd name="connsiteX311" fmla="*/ 8944958 w 11830043"/>
              <a:gd name="connsiteY311" fmla="*/ 6282893 h 6533995"/>
              <a:gd name="connsiteX312" fmla="*/ 8935237 w 11830043"/>
              <a:gd name="connsiteY312" fmla="*/ 6292680 h 6533995"/>
              <a:gd name="connsiteX313" fmla="*/ 8925454 w 11830043"/>
              <a:gd name="connsiteY313" fmla="*/ 6282893 h 6533995"/>
              <a:gd name="connsiteX314" fmla="*/ 8935237 w 11830043"/>
              <a:gd name="connsiteY314" fmla="*/ 6273169 h 6533995"/>
              <a:gd name="connsiteX315" fmla="*/ 8694009 w 11830043"/>
              <a:gd name="connsiteY315" fmla="*/ 6273169 h 6533995"/>
              <a:gd name="connsiteX316" fmla="*/ 8703730 w 11830043"/>
              <a:gd name="connsiteY316" fmla="*/ 6282893 h 6533995"/>
              <a:gd name="connsiteX317" fmla="*/ 8694009 w 11830043"/>
              <a:gd name="connsiteY317" fmla="*/ 6292680 h 6533995"/>
              <a:gd name="connsiteX318" fmla="*/ 8684289 w 11830043"/>
              <a:gd name="connsiteY318" fmla="*/ 6282893 h 6533995"/>
              <a:gd name="connsiteX319" fmla="*/ 8694009 w 11830043"/>
              <a:gd name="connsiteY319" fmla="*/ 6273169 h 6533995"/>
              <a:gd name="connsiteX320" fmla="*/ 8452781 w 11830043"/>
              <a:gd name="connsiteY320" fmla="*/ 6273169 h 6533995"/>
              <a:gd name="connsiteX321" fmla="*/ 8462566 w 11830043"/>
              <a:gd name="connsiteY321" fmla="*/ 6282893 h 6533995"/>
              <a:gd name="connsiteX322" fmla="*/ 8452781 w 11830043"/>
              <a:gd name="connsiteY322" fmla="*/ 6292680 h 6533995"/>
              <a:gd name="connsiteX323" fmla="*/ 8443061 w 11830043"/>
              <a:gd name="connsiteY323" fmla="*/ 6282893 h 6533995"/>
              <a:gd name="connsiteX324" fmla="*/ 8452781 w 11830043"/>
              <a:gd name="connsiteY324" fmla="*/ 6273169 h 6533995"/>
              <a:gd name="connsiteX325" fmla="*/ 8211553 w 11830043"/>
              <a:gd name="connsiteY325" fmla="*/ 6273169 h 6533995"/>
              <a:gd name="connsiteX326" fmla="*/ 8221273 w 11830043"/>
              <a:gd name="connsiteY326" fmla="*/ 6282893 h 6533995"/>
              <a:gd name="connsiteX327" fmla="*/ 8211553 w 11830043"/>
              <a:gd name="connsiteY327" fmla="*/ 6292680 h 6533995"/>
              <a:gd name="connsiteX328" fmla="*/ 8201769 w 11830043"/>
              <a:gd name="connsiteY328" fmla="*/ 6282893 h 6533995"/>
              <a:gd name="connsiteX329" fmla="*/ 8211553 w 11830043"/>
              <a:gd name="connsiteY329" fmla="*/ 6273169 h 6533995"/>
              <a:gd name="connsiteX330" fmla="*/ 7970260 w 11830043"/>
              <a:gd name="connsiteY330" fmla="*/ 6273169 h 6533995"/>
              <a:gd name="connsiteX331" fmla="*/ 7980044 w 11830043"/>
              <a:gd name="connsiteY331" fmla="*/ 6282893 h 6533995"/>
              <a:gd name="connsiteX332" fmla="*/ 7970260 w 11830043"/>
              <a:gd name="connsiteY332" fmla="*/ 6292680 h 6533995"/>
              <a:gd name="connsiteX333" fmla="*/ 7960477 w 11830043"/>
              <a:gd name="connsiteY333" fmla="*/ 6282893 h 6533995"/>
              <a:gd name="connsiteX334" fmla="*/ 7970260 w 11830043"/>
              <a:gd name="connsiteY334" fmla="*/ 6273169 h 6533995"/>
              <a:gd name="connsiteX335" fmla="*/ 7729032 w 11830043"/>
              <a:gd name="connsiteY335" fmla="*/ 6273169 h 6533995"/>
              <a:gd name="connsiteX336" fmla="*/ 7738753 w 11830043"/>
              <a:gd name="connsiteY336" fmla="*/ 6282893 h 6533995"/>
              <a:gd name="connsiteX337" fmla="*/ 7729032 w 11830043"/>
              <a:gd name="connsiteY337" fmla="*/ 6292680 h 6533995"/>
              <a:gd name="connsiteX338" fmla="*/ 7719249 w 11830043"/>
              <a:gd name="connsiteY338" fmla="*/ 6282893 h 6533995"/>
              <a:gd name="connsiteX339" fmla="*/ 7729032 w 11830043"/>
              <a:gd name="connsiteY339" fmla="*/ 6273169 h 6533995"/>
              <a:gd name="connsiteX340" fmla="*/ 7487803 w 11830043"/>
              <a:gd name="connsiteY340" fmla="*/ 6273169 h 6533995"/>
              <a:gd name="connsiteX341" fmla="*/ 7497524 w 11830043"/>
              <a:gd name="connsiteY341" fmla="*/ 6282893 h 6533995"/>
              <a:gd name="connsiteX342" fmla="*/ 7487803 w 11830043"/>
              <a:gd name="connsiteY342" fmla="*/ 6292680 h 6533995"/>
              <a:gd name="connsiteX343" fmla="*/ 7478019 w 11830043"/>
              <a:gd name="connsiteY343" fmla="*/ 6282893 h 6533995"/>
              <a:gd name="connsiteX344" fmla="*/ 7487803 w 11830043"/>
              <a:gd name="connsiteY344" fmla="*/ 6273169 h 6533995"/>
              <a:gd name="connsiteX345" fmla="*/ 7246575 w 11830043"/>
              <a:gd name="connsiteY345" fmla="*/ 6273169 h 6533995"/>
              <a:gd name="connsiteX346" fmla="*/ 7256359 w 11830043"/>
              <a:gd name="connsiteY346" fmla="*/ 6282893 h 6533995"/>
              <a:gd name="connsiteX347" fmla="*/ 7246575 w 11830043"/>
              <a:gd name="connsiteY347" fmla="*/ 6292680 h 6533995"/>
              <a:gd name="connsiteX348" fmla="*/ 7236855 w 11830043"/>
              <a:gd name="connsiteY348" fmla="*/ 6282893 h 6533995"/>
              <a:gd name="connsiteX349" fmla="*/ 7246575 w 11830043"/>
              <a:gd name="connsiteY349" fmla="*/ 6273169 h 6533995"/>
              <a:gd name="connsiteX350" fmla="*/ 7005346 w 11830043"/>
              <a:gd name="connsiteY350" fmla="*/ 6273169 h 6533995"/>
              <a:gd name="connsiteX351" fmla="*/ 7015130 w 11830043"/>
              <a:gd name="connsiteY351" fmla="*/ 6282893 h 6533995"/>
              <a:gd name="connsiteX352" fmla="*/ 7005346 w 11830043"/>
              <a:gd name="connsiteY352" fmla="*/ 6292680 h 6533995"/>
              <a:gd name="connsiteX353" fmla="*/ 6995626 w 11830043"/>
              <a:gd name="connsiteY353" fmla="*/ 6282893 h 6533995"/>
              <a:gd name="connsiteX354" fmla="*/ 7005346 w 11830043"/>
              <a:gd name="connsiteY354" fmla="*/ 6273169 h 6533995"/>
              <a:gd name="connsiteX355" fmla="*/ 6764118 w 11830043"/>
              <a:gd name="connsiteY355" fmla="*/ 6273169 h 6533995"/>
              <a:gd name="connsiteX356" fmla="*/ 6773902 w 11830043"/>
              <a:gd name="connsiteY356" fmla="*/ 6282893 h 6533995"/>
              <a:gd name="connsiteX357" fmla="*/ 6764118 w 11830043"/>
              <a:gd name="connsiteY357" fmla="*/ 6292680 h 6533995"/>
              <a:gd name="connsiteX358" fmla="*/ 6754335 w 11830043"/>
              <a:gd name="connsiteY358" fmla="*/ 6282893 h 6533995"/>
              <a:gd name="connsiteX359" fmla="*/ 6764118 w 11830043"/>
              <a:gd name="connsiteY359" fmla="*/ 6273169 h 6533995"/>
              <a:gd name="connsiteX360" fmla="*/ 6522889 w 11830043"/>
              <a:gd name="connsiteY360" fmla="*/ 6273169 h 6533995"/>
              <a:gd name="connsiteX361" fmla="*/ 6532610 w 11830043"/>
              <a:gd name="connsiteY361" fmla="*/ 6282893 h 6533995"/>
              <a:gd name="connsiteX362" fmla="*/ 6522889 w 11830043"/>
              <a:gd name="connsiteY362" fmla="*/ 6292680 h 6533995"/>
              <a:gd name="connsiteX363" fmla="*/ 6513105 w 11830043"/>
              <a:gd name="connsiteY363" fmla="*/ 6282893 h 6533995"/>
              <a:gd name="connsiteX364" fmla="*/ 6522889 w 11830043"/>
              <a:gd name="connsiteY364" fmla="*/ 6273169 h 6533995"/>
              <a:gd name="connsiteX365" fmla="*/ 6281661 w 11830043"/>
              <a:gd name="connsiteY365" fmla="*/ 6273169 h 6533995"/>
              <a:gd name="connsiteX366" fmla="*/ 6291381 w 11830043"/>
              <a:gd name="connsiteY366" fmla="*/ 6282893 h 6533995"/>
              <a:gd name="connsiteX367" fmla="*/ 6281661 w 11830043"/>
              <a:gd name="connsiteY367" fmla="*/ 6292680 h 6533995"/>
              <a:gd name="connsiteX368" fmla="*/ 6271877 w 11830043"/>
              <a:gd name="connsiteY368" fmla="*/ 6282893 h 6533995"/>
              <a:gd name="connsiteX369" fmla="*/ 6281661 w 11830043"/>
              <a:gd name="connsiteY369" fmla="*/ 6273169 h 6533995"/>
              <a:gd name="connsiteX370" fmla="*/ 6040432 w 11830043"/>
              <a:gd name="connsiteY370" fmla="*/ 6273169 h 6533995"/>
              <a:gd name="connsiteX371" fmla="*/ 6050216 w 11830043"/>
              <a:gd name="connsiteY371" fmla="*/ 6282893 h 6533995"/>
              <a:gd name="connsiteX372" fmla="*/ 6040432 w 11830043"/>
              <a:gd name="connsiteY372" fmla="*/ 6292680 h 6533995"/>
              <a:gd name="connsiteX373" fmla="*/ 6030712 w 11830043"/>
              <a:gd name="connsiteY373" fmla="*/ 6282893 h 6533995"/>
              <a:gd name="connsiteX374" fmla="*/ 6040432 w 11830043"/>
              <a:gd name="connsiteY374" fmla="*/ 6273169 h 6533995"/>
              <a:gd name="connsiteX375" fmla="*/ 5799205 w 11830043"/>
              <a:gd name="connsiteY375" fmla="*/ 6273169 h 6533995"/>
              <a:gd name="connsiteX376" fmla="*/ 5808989 w 11830043"/>
              <a:gd name="connsiteY376" fmla="*/ 6282893 h 6533995"/>
              <a:gd name="connsiteX377" fmla="*/ 5799205 w 11830043"/>
              <a:gd name="connsiteY377" fmla="*/ 6292680 h 6533995"/>
              <a:gd name="connsiteX378" fmla="*/ 5789486 w 11830043"/>
              <a:gd name="connsiteY378" fmla="*/ 6282893 h 6533995"/>
              <a:gd name="connsiteX379" fmla="*/ 5799205 w 11830043"/>
              <a:gd name="connsiteY379" fmla="*/ 6273169 h 6533995"/>
              <a:gd name="connsiteX380" fmla="*/ 5557992 w 11830043"/>
              <a:gd name="connsiteY380" fmla="*/ 6273169 h 6533995"/>
              <a:gd name="connsiteX381" fmla="*/ 5567774 w 11830043"/>
              <a:gd name="connsiteY381" fmla="*/ 6282893 h 6533995"/>
              <a:gd name="connsiteX382" fmla="*/ 5557992 w 11830043"/>
              <a:gd name="connsiteY382" fmla="*/ 6292680 h 6533995"/>
              <a:gd name="connsiteX383" fmla="*/ 5548208 w 11830043"/>
              <a:gd name="connsiteY383" fmla="*/ 6282893 h 6533995"/>
              <a:gd name="connsiteX384" fmla="*/ 5557992 w 11830043"/>
              <a:gd name="connsiteY384" fmla="*/ 6273169 h 6533995"/>
              <a:gd name="connsiteX385" fmla="*/ 5316710 w 11830043"/>
              <a:gd name="connsiteY385" fmla="*/ 6273169 h 6533995"/>
              <a:gd name="connsiteX386" fmla="*/ 5326432 w 11830043"/>
              <a:gd name="connsiteY386" fmla="*/ 6282893 h 6533995"/>
              <a:gd name="connsiteX387" fmla="*/ 5316710 w 11830043"/>
              <a:gd name="connsiteY387" fmla="*/ 6292680 h 6533995"/>
              <a:gd name="connsiteX388" fmla="*/ 5306926 w 11830043"/>
              <a:gd name="connsiteY388" fmla="*/ 6282893 h 6533995"/>
              <a:gd name="connsiteX389" fmla="*/ 5316710 w 11830043"/>
              <a:gd name="connsiteY389" fmla="*/ 6273169 h 6533995"/>
              <a:gd name="connsiteX390" fmla="*/ 5075486 w 11830043"/>
              <a:gd name="connsiteY390" fmla="*/ 6273169 h 6533995"/>
              <a:gd name="connsiteX391" fmla="*/ 5085202 w 11830043"/>
              <a:gd name="connsiteY391" fmla="*/ 6282893 h 6533995"/>
              <a:gd name="connsiteX392" fmla="*/ 5075486 w 11830043"/>
              <a:gd name="connsiteY392" fmla="*/ 6292680 h 6533995"/>
              <a:gd name="connsiteX393" fmla="*/ 5065707 w 11830043"/>
              <a:gd name="connsiteY393" fmla="*/ 6282893 h 6533995"/>
              <a:gd name="connsiteX394" fmla="*/ 5075486 w 11830043"/>
              <a:gd name="connsiteY394" fmla="*/ 6273169 h 6533995"/>
              <a:gd name="connsiteX395" fmla="*/ 4834252 w 11830043"/>
              <a:gd name="connsiteY395" fmla="*/ 6273169 h 6533995"/>
              <a:gd name="connsiteX396" fmla="*/ 4844040 w 11830043"/>
              <a:gd name="connsiteY396" fmla="*/ 6282893 h 6533995"/>
              <a:gd name="connsiteX397" fmla="*/ 4834252 w 11830043"/>
              <a:gd name="connsiteY397" fmla="*/ 6292680 h 6533995"/>
              <a:gd name="connsiteX398" fmla="*/ 4824534 w 11830043"/>
              <a:gd name="connsiteY398" fmla="*/ 6282893 h 6533995"/>
              <a:gd name="connsiteX399" fmla="*/ 4834252 w 11830043"/>
              <a:gd name="connsiteY399" fmla="*/ 6273169 h 6533995"/>
              <a:gd name="connsiteX400" fmla="*/ 4593019 w 11830043"/>
              <a:gd name="connsiteY400" fmla="*/ 6273169 h 6533995"/>
              <a:gd name="connsiteX401" fmla="*/ 4602795 w 11830043"/>
              <a:gd name="connsiteY401" fmla="*/ 6282893 h 6533995"/>
              <a:gd name="connsiteX402" fmla="*/ 4593019 w 11830043"/>
              <a:gd name="connsiteY402" fmla="*/ 6292680 h 6533995"/>
              <a:gd name="connsiteX403" fmla="*/ 4583304 w 11830043"/>
              <a:gd name="connsiteY403" fmla="*/ 6282893 h 6533995"/>
              <a:gd name="connsiteX404" fmla="*/ 4593019 w 11830043"/>
              <a:gd name="connsiteY404" fmla="*/ 6273169 h 6533995"/>
              <a:gd name="connsiteX405" fmla="*/ 4351806 w 11830043"/>
              <a:gd name="connsiteY405" fmla="*/ 6273169 h 6533995"/>
              <a:gd name="connsiteX406" fmla="*/ 4361580 w 11830043"/>
              <a:gd name="connsiteY406" fmla="*/ 6282893 h 6533995"/>
              <a:gd name="connsiteX407" fmla="*/ 4351806 w 11830043"/>
              <a:gd name="connsiteY407" fmla="*/ 6292680 h 6533995"/>
              <a:gd name="connsiteX408" fmla="*/ 4342006 w 11830043"/>
              <a:gd name="connsiteY408" fmla="*/ 6282893 h 6533995"/>
              <a:gd name="connsiteX409" fmla="*/ 4351806 w 11830043"/>
              <a:gd name="connsiteY409" fmla="*/ 6273169 h 6533995"/>
              <a:gd name="connsiteX410" fmla="*/ 4110583 w 11830043"/>
              <a:gd name="connsiteY410" fmla="*/ 6273169 h 6533995"/>
              <a:gd name="connsiteX411" fmla="*/ 4120362 w 11830043"/>
              <a:gd name="connsiteY411" fmla="*/ 6282893 h 6533995"/>
              <a:gd name="connsiteX412" fmla="*/ 4110583 w 11830043"/>
              <a:gd name="connsiteY412" fmla="*/ 6292680 h 6533995"/>
              <a:gd name="connsiteX413" fmla="*/ 4100801 w 11830043"/>
              <a:gd name="connsiteY413" fmla="*/ 6282893 h 6533995"/>
              <a:gd name="connsiteX414" fmla="*/ 4110583 w 11830043"/>
              <a:gd name="connsiteY414" fmla="*/ 6273169 h 6533995"/>
              <a:gd name="connsiteX415" fmla="*/ 3869432 w 11830043"/>
              <a:gd name="connsiteY415" fmla="*/ 6273169 h 6533995"/>
              <a:gd name="connsiteX416" fmla="*/ 3879151 w 11830043"/>
              <a:gd name="connsiteY416" fmla="*/ 6282893 h 6533995"/>
              <a:gd name="connsiteX417" fmla="*/ 3869432 w 11830043"/>
              <a:gd name="connsiteY417" fmla="*/ 6292680 h 6533995"/>
              <a:gd name="connsiteX418" fmla="*/ 3859649 w 11830043"/>
              <a:gd name="connsiteY418" fmla="*/ 6282893 h 6533995"/>
              <a:gd name="connsiteX419" fmla="*/ 3869432 w 11830043"/>
              <a:gd name="connsiteY419" fmla="*/ 6273169 h 6533995"/>
              <a:gd name="connsiteX420" fmla="*/ 3628215 w 11830043"/>
              <a:gd name="connsiteY420" fmla="*/ 6273169 h 6533995"/>
              <a:gd name="connsiteX421" fmla="*/ 3637936 w 11830043"/>
              <a:gd name="connsiteY421" fmla="*/ 6282893 h 6533995"/>
              <a:gd name="connsiteX422" fmla="*/ 3628215 w 11830043"/>
              <a:gd name="connsiteY422" fmla="*/ 6292680 h 6533995"/>
              <a:gd name="connsiteX423" fmla="*/ 3618433 w 11830043"/>
              <a:gd name="connsiteY423" fmla="*/ 6282893 h 6533995"/>
              <a:gd name="connsiteX424" fmla="*/ 3628215 w 11830043"/>
              <a:gd name="connsiteY424" fmla="*/ 6273169 h 6533995"/>
              <a:gd name="connsiteX425" fmla="*/ 3386960 w 11830043"/>
              <a:gd name="connsiteY425" fmla="*/ 6273169 h 6533995"/>
              <a:gd name="connsiteX426" fmla="*/ 3396746 w 11830043"/>
              <a:gd name="connsiteY426" fmla="*/ 6282893 h 6533995"/>
              <a:gd name="connsiteX427" fmla="*/ 3386960 w 11830043"/>
              <a:gd name="connsiteY427" fmla="*/ 6292680 h 6533995"/>
              <a:gd name="connsiteX428" fmla="*/ 3377238 w 11830043"/>
              <a:gd name="connsiteY428" fmla="*/ 6282893 h 6533995"/>
              <a:gd name="connsiteX429" fmla="*/ 3386960 w 11830043"/>
              <a:gd name="connsiteY429" fmla="*/ 6273169 h 6533995"/>
              <a:gd name="connsiteX430" fmla="*/ 3145752 w 11830043"/>
              <a:gd name="connsiteY430" fmla="*/ 6273169 h 6533995"/>
              <a:gd name="connsiteX431" fmla="*/ 3155535 w 11830043"/>
              <a:gd name="connsiteY431" fmla="*/ 6282893 h 6533995"/>
              <a:gd name="connsiteX432" fmla="*/ 3145752 w 11830043"/>
              <a:gd name="connsiteY432" fmla="*/ 6292680 h 6533995"/>
              <a:gd name="connsiteX433" fmla="*/ 3136034 w 11830043"/>
              <a:gd name="connsiteY433" fmla="*/ 6282893 h 6533995"/>
              <a:gd name="connsiteX434" fmla="*/ 3145752 w 11830043"/>
              <a:gd name="connsiteY434" fmla="*/ 6273169 h 6533995"/>
              <a:gd name="connsiteX435" fmla="*/ 2904575 w 11830043"/>
              <a:gd name="connsiteY435" fmla="*/ 6273169 h 6533995"/>
              <a:gd name="connsiteX436" fmla="*/ 2914358 w 11830043"/>
              <a:gd name="connsiteY436" fmla="*/ 6282893 h 6533995"/>
              <a:gd name="connsiteX437" fmla="*/ 2904575 w 11830043"/>
              <a:gd name="connsiteY437" fmla="*/ 6292680 h 6533995"/>
              <a:gd name="connsiteX438" fmla="*/ 2894794 w 11830043"/>
              <a:gd name="connsiteY438" fmla="*/ 6282893 h 6533995"/>
              <a:gd name="connsiteX439" fmla="*/ 2904575 w 11830043"/>
              <a:gd name="connsiteY439" fmla="*/ 6273169 h 6533995"/>
              <a:gd name="connsiteX440" fmla="*/ 2663280 w 11830043"/>
              <a:gd name="connsiteY440" fmla="*/ 6273169 h 6533995"/>
              <a:gd name="connsiteX441" fmla="*/ 2673000 w 11830043"/>
              <a:gd name="connsiteY441" fmla="*/ 6282893 h 6533995"/>
              <a:gd name="connsiteX442" fmla="*/ 2663280 w 11830043"/>
              <a:gd name="connsiteY442" fmla="*/ 6292680 h 6533995"/>
              <a:gd name="connsiteX443" fmla="*/ 2653494 w 11830043"/>
              <a:gd name="connsiteY443" fmla="*/ 6282893 h 6533995"/>
              <a:gd name="connsiteX444" fmla="*/ 2663280 w 11830043"/>
              <a:gd name="connsiteY444" fmla="*/ 6273169 h 6533995"/>
              <a:gd name="connsiteX445" fmla="*/ 2422040 w 11830043"/>
              <a:gd name="connsiteY445" fmla="*/ 6273169 h 6533995"/>
              <a:gd name="connsiteX446" fmla="*/ 2431755 w 11830043"/>
              <a:gd name="connsiteY446" fmla="*/ 6282893 h 6533995"/>
              <a:gd name="connsiteX447" fmla="*/ 2422040 w 11830043"/>
              <a:gd name="connsiteY447" fmla="*/ 6292680 h 6533995"/>
              <a:gd name="connsiteX448" fmla="*/ 2412260 w 11830043"/>
              <a:gd name="connsiteY448" fmla="*/ 6282893 h 6533995"/>
              <a:gd name="connsiteX449" fmla="*/ 2422040 w 11830043"/>
              <a:gd name="connsiteY449" fmla="*/ 6273169 h 6533995"/>
              <a:gd name="connsiteX450" fmla="*/ 2180796 w 11830043"/>
              <a:gd name="connsiteY450" fmla="*/ 6273169 h 6533995"/>
              <a:gd name="connsiteX451" fmla="*/ 2190581 w 11830043"/>
              <a:gd name="connsiteY451" fmla="*/ 6282893 h 6533995"/>
              <a:gd name="connsiteX452" fmla="*/ 2180796 w 11830043"/>
              <a:gd name="connsiteY452" fmla="*/ 6292680 h 6533995"/>
              <a:gd name="connsiteX453" fmla="*/ 2171087 w 11830043"/>
              <a:gd name="connsiteY453" fmla="*/ 6282893 h 6533995"/>
              <a:gd name="connsiteX454" fmla="*/ 2180796 w 11830043"/>
              <a:gd name="connsiteY454" fmla="*/ 6273169 h 6533995"/>
              <a:gd name="connsiteX455" fmla="*/ 1939584 w 11830043"/>
              <a:gd name="connsiteY455" fmla="*/ 6273169 h 6533995"/>
              <a:gd name="connsiteX456" fmla="*/ 1949367 w 11830043"/>
              <a:gd name="connsiteY456" fmla="*/ 6282893 h 6533995"/>
              <a:gd name="connsiteX457" fmla="*/ 1939584 w 11830043"/>
              <a:gd name="connsiteY457" fmla="*/ 6292680 h 6533995"/>
              <a:gd name="connsiteX458" fmla="*/ 1929862 w 11830043"/>
              <a:gd name="connsiteY458" fmla="*/ 6282893 h 6533995"/>
              <a:gd name="connsiteX459" fmla="*/ 1939584 w 11830043"/>
              <a:gd name="connsiteY459" fmla="*/ 6273169 h 6533995"/>
              <a:gd name="connsiteX460" fmla="*/ 1698333 w 11830043"/>
              <a:gd name="connsiteY460" fmla="*/ 6273169 h 6533995"/>
              <a:gd name="connsiteX461" fmla="*/ 1708119 w 11830043"/>
              <a:gd name="connsiteY461" fmla="*/ 6282893 h 6533995"/>
              <a:gd name="connsiteX462" fmla="*/ 1698333 w 11830043"/>
              <a:gd name="connsiteY462" fmla="*/ 6292680 h 6533995"/>
              <a:gd name="connsiteX463" fmla="*/ 1688549 w 11830043"/>
              <a:gd name="connsiteY463" fmla="*/ 6282893 h 6533995"/>
              <a:gd name="connsiteX464" fmla="*/ 1698333 w 11830043"/>
              <a:gd name="connsiteY464" fmla="*/ 6273169 h 6533995"/>
              <a:gd name="connsiteX465" fmla="*/ 1457109 w 11830043"/>
              <a:gd name="connsiteY465" fmla="*/ 6273169 h 6533995"/>
              <a:gd name="connsiteX466" fmla="*/ 1466829 w 11830043"/>
              <a:gd name="connsiteY466" fmla="*/ 6282893 h 6533995"/>
              <a:gd name="connsiteX467" fmla="*/ 1457109 w 11830043"/>
              <a:gd name="connsiteY467" fmla="*/ 6292680 h 6533995"/>
              <a:gd name="connsiteX468" fmla="*/ 1447325 w 11830043"/>
              <a:gd name="connsiteY468" fmla="*/ 6282893 h 6533995"/>
              <a:gd name="connsiteX469" fmla="*/ 1457109 w 11830043"/>
              <a:gd name="connsiteY469" fmla="*/ 6273169 h 6533995"/>
              <a:gd name="connsiteX470" fmla="*/ 1215888 w 11830043"/>
              <a:gd name="connsiteY470" fmla="*/ 6273169 h 6533995"/>
              <a:gd name="connsiteX471" fmla="*/ 1225671 w 11830043"/>
              <a:gd name="connsiteY471" fmla="*/ 6282893 h 6533995"/>
              <a:gd name="connsiteX472" fmla="*/ 1215888 w 11830043"/>
              <a:gd name="connsiteY472" fmla="*/ 6292680 h 6533995"/>
              <a:gd name="connsiteX473" fmla="*/ 1206168 w 11830043"/>
              <a:gd name="connsiteY473" fmla="*/ 6282893 h 6533995"/>
              <a:gd name="connsiteX474" fmla="*/ 1215888 w 11830043"/>
              <a:gd name="connsiteY474" fmla="*/ 6273169 h 6533995"/>
              <a:gd name="connsiteX475" fmla="*/ 974668 w 11830043"/>
              <a:gd name="connsiteY475" fmla="*/ 6273169 h 6533995"/>
              <a:gd name="connsiteX476" fmla="*/ 984451 w 11830043"/>
              <a:gd name="connsiteY476" fmla="*/ 6282893 h 6533995"/>
              <a:gd name="connsiteX477" fmla="*/ 974668 w 11830043"/>
              <a:gd name="connsiteY477" fmla="*/ 6292680 h 6533995"/>
              <a:gd name="connsiteX478" fmla="*/ 964948 w 11830043"/>
              <a:gd name="connsiteY478" fmla="*/ 6282893 h 6533995"/>
              <a:gd name="connsiteX479" fmla="*/ 974668 w 11830043"/>
              <a:gd name="connsiteY479" fmla="*/ 6273169 h 6533995"/>
              <a:gd name="connsiteX480" fmla="*/ 733448 w 11830043"/>
              <a:gd name="connsiteY480" fmla="*/ 6273169 h 6533995"/>
              <a:gd name="connsiteX481" fmla="*/ 743167 w 11830043"/>
              <a:gd name="connsiteY481" fmla="*/ 6282893 h 6533995"/>
              <a:gd name="connsiteX482" fmla="*/ 733448 w 11830043"/>
              <a:gd name="connsiteY482" fmla="*/ 6292680 h 6533995"/>
              <a:gd name="connsiteX483" fmla="*/ 723664 w 11830043"/>
              <a:gd name="connsiteY483" fmla="*/ 6282893 h 6533995"/>
              <a:gd name="connsiteX484" fmla="*/ 733448 w 11830043"/>
              <a:gd name="connsiteY484" fmla="*/ 6273169 h 6533995"/>
              <a:gd name="connsiteX485" fmla="*/ 492227 w 11830043"/>
              <a:gd name="connsiteY485" fmla="*/ 6273169 h 6533995"/>
              <a:gd name="connsiteX486" fmla="*/ 501947 w 11830043"/>
              <a:gd name="connsiteY486" fmla="*/ 6282893 h 6533995"/>
              <a:gd name="connsiteX487" fmla="*/ 492227 w 11830043"/>
              <a:gd name="connsiteY487" fmla="*/ 6292680 h 6533995"/>
              <a:gd name="connsiteX488" fmla="*/ 482443 w 11830043"/>
              <a:gd name="connsiteY488" fmla="*/ 6282893 h 6533995"/>
              <a:gd name="connsiteX489" fmla="*/ 492227 w 11830043"/>
              <a:gd name="connsiteY489" fmla="*/ 6273169 h 6533995"/>
              <a:gd name="connsiteX490" fmla="*/ 251007 w 11830043"/>
              <a:gd name="connsiteY490" fmla="*/ 6273169 h 6533995"/>
              <a:gd name="connsiteX491" fmla="*/ 260791 w 11830043"/>
              <a:gd name="connsiteY491" fmla="*/ 6282893 h 6533995"/>
              <a:gd name="connsiteX492" fmla="*/ 251007 w 11830043"/>
              <a:gd name="connsiteY492" fmla="*/ 6292680 h 6533995"/>
              <a:gd name="connsiteX493" fmla="*/ 241288 w 11830043"/>
              <a:gd name="connsiteY493" fmla="*/ 6282893 h 6533995"/>
              <a:gd name="connsiteX494" fmla="*/ 251007 w 11830043"/>
              <a:gd name="connsiteY494" fmla="*/ 6273169 h 6533995"/>
              <a:gd name="connsiteX495" fmla="*/ 9724 w 11830043"/>
              <a:gd name="connsiteY495" fmla="*/ 6273169 h 6533995"/>
              <a:gd name="connsiteX496" fmla="*/ 19508 w 11830043"/>
              <a:gd name="connsiteY496" fmla="*/ 6282893 h 6533995"/>
              <a:gd name="connsiteX497" fmla="*/ 9724 w 11830043"/>
              <a:gd name="connsiteY497" fmla="*/ 6292680 h 6533995"/>
              <a:gd name="connsiteX498" fmla="*/ 4 w 11830043"/>
              <a:gd name="connsiteY498" fmla="*/ 6282893 h 6533995"/>
              <a:gd name="connsiteX499" fmla="*/ 9724 w 11830043"/>
              <a:gd name="connsiteY499" fmla="*/ 6273169 h 6533995"/>
              <a:gd name="connsiteX500" fmla="*/ 11820259 w 11830043"/>
              <a:gd name="connsiteY500" fmla="*/ 6031918 h 6533995"/>
              <a:gd name="connsiteX501" fmla="*/ 11830043 w 11830043"/>
              <a:gd name="connsiteY501" fmla="*/ 6041642 h 6533995"/>
              <a:gd name="connsiteX502" fmla="*/ 11820259 w 11830043"/>
              <a:gd name="connsiteY502" fmla="*/ 6051429 h 6533995"/>
              <a:gd name="connsiteX503" fmla="*/ 11810539 w 11830043"/>
              <a:gd name="connsiteY503" fmla="*/ 6041642 h 6533995"/>
              <a:gd name="connsiteX504" fmla="*/ 11820259 w 11830043"/>
              <a:gd name="connsiteY504" fmla="*/ 6031918 h 6533995"/>
              <a:gd name="connsiteX505" fmla="*/ 11579030 w 11830043"/>
              <a:gd name="connsiteY505" fmla="*/ 6031918 h 6533995"/>
              <a:gd name="connsiteX506" fmla="*/ 11588815 w 11830043"/>
              <a:gd name="connsiteY506" fmla="*/ 6041642 h 6533995"/>
              <a:gd name="connsiteX507" fmla="*/ 11579030 w 11830043"/>
              <a:gd name="connsiteY507" fmla="*/ 6051429 h 6533995"/>
              <a:gd name="connsiteX508" fmla="*/ 11569310 w 11830043"/>
              <a:gd name="connsiteY508" fmla="*/ 6041642 h 6533995"/>
              <a:gd name="connsiteX509" fmla="*/ 11579030 w 11830043"/>
              <a:gd name="connsiteY509" fmla="*/ 6031918 h 6533995"/>
              <a:gd name="connsiteX510" fmla="*/ 11337802 w 11830043"/>
              <a:gd name="connsiteY510" fmla="*/ 6031918 h 6533995"/>
              <a:gd name="connsiteX511" fmla="*/ 11347587 w 11830043"/>
              <a:gd name="connsiteY511" fmla="*/ 6041642 h 6533995"/>
              <a:gd name="connsiteX512" fmla="*/ 11337802 w 11830043"/>
              <a:gd name="connsiteY512" fmla="*/ 6051429 h 6533995"/>
              <a:gd name="connsiteX513" fmla="*/ 11328082 w 11830043"/>
              <a:gd name="connsiteY513" fmla="*/ 6041642 h 6533995"/>
              <a:gd name="connsiteX514" fmla="*/ 11337802 w 11830043"/>
              <a:gd name="connsiteY514" fmla="*/ 6031918 h 6533995"/>
              <a:gd name="connsiteX515" fmla="*/ 11096574 w 11830043"/>
              <a:gd name="connsiteY515" fmla="*/ 6031918 h 6533995"/>
              <a:gd name="connsiteX516" fmla="*/ 11106294 w 11830043"/>
              <a:gd name="connsiteY516" fmla="*/ 6041642 h 6533995"/>
              <a:gd name="connsiteX517" fmla="*/ 11096574 w 11830043"/>
              <a:gd name="connsiteY517" fmla="*/ 6051429 h 6533995"/>
              <a:gd name="connsiteX518" fmla="*/ 11086790 w 11830043"/>
              <a:gd name="connsiteY518" fmla="*/ 6041642 h 6533995"/>
              <a:gd name="connsiteX519" fmla="*/ 11096574 w 11830043"/>
              <a:gd name="connsiteY519" fmla="*/ 6031918 h 6533995"/>
              <a:gd name="connsiteX520" fmla="*/ 10855345 w 11830043"/>
              <a:gd name="connsiteY520" fmla="*/ 6031918 h 6533995"/>
              <a:gd name="connsiteX521" fmla="*/ 10865065 w 11830043"/>
              <a:gd name="connsiteY521" fmla="*/ 6041642 h 6533995"/>
              <a:gd name="connsiteX522" fmla="*/ 10855345 w 11830043"/>
              <a:gd name="connsiteY522" fmla="*/ 6051429 h 6533995"/>
              <a:gd name="connsiteX523" fmla="*/ 10845625 w 11830043"/>
              <a:gd name="connsiteY523" fmla="*/ 6041642 h 6533995"/>
              <a:gd name="connsiteX524" fmla="*/ 10855345 w 11830043"/>
              <a:gd name="connsiteY524" fmla="*/ 6031918 h 6533995"/>
              <a:gd name="connsiteX525" fmla="*/ 10614116 w 11830043"/>
              <a:gd name="connsiteY525" fmla="*/ 6031918 h 6533995"/>
              <a:gd name="connsiteX526" fmla="*/ 10623901 w 11830043"/>
              <a:gd name="connsiteY526" fmla="*/ 6041642 h 6533995"/>
              <a:gd name="connsiteX527" fmla="*/ 10614116 w 11830043"/>
              <a:gd name="connsiteY527" fmla="*/ 6051429 h 6533995"/>
              <a:gd name="connsiteX528" fmla="*/ 10604396 w 11830043"/>
              <a:gd name="connsiteY528" fmla="*/ 6041642 h 6533995"/>
              <a:gd name="connsiteX529" fmla="*/ 10614116 w 11830043"/>
              <a:gd name="connsiteY529" fmla="*/ 6031918 h 6533995"/>
              <a:gd name="connsiteX530" fmla="*/ 10372888 w 11830043"/>
              <a:gd name="connsiteY530" fmla="*/ 6031918 h 6533995"/>
              <a:gd name="connsiteX531" fmla="*/ 10382673 w 11830043"/>
              <a:gd name="connsiteY531" fmla="*/ 6041642 h 6533995"/>
              <a:gd name="connsiteX532" fmla="*/ 10372888 w 11830043"/>
              <a:gd name="connsiteY532" fmla="*/ 6051429 h 6533995"/>
              <a:gd name="connsiteX533" fmla="*/ 10363168 w 11830043"/>
              <a:gd name="connsiteY533" fmla="*/ 6041642 h 6533995"/>
              <a:gd name="connsiteX534" fmla="*/ 10372888 w 11830043"/>
              <a:gd name="connsiteY534" fmla="*/ 6031918 h 6533995"/>
              <a:gd name="connsiteX535" fmla="*/ 10131660 w 11830043"/>
              <a:gd name="connsiteY535" fmla="*/ 6031918 h 6533995"/>
              <a:gd name="connsiteX536" fmla="*/ 10141444 w 11830043"/>
              <a:gd name="connsiteY536" fmla="*/ 6041642 h 6533995"/>
              <a:gd name="connsiteX537" fmla="*/ 10131660 w 11830043"/>
              <a:gd name="connsiteY537" fmla="*/ 6051429 h 6533995"/>
              <a:gd name="connsiteX538" fmla="*/ 10121940 w 11830043"/>
              <a:gd name="connsiteY538" fmla="*/ 6041642 h 6533995"/>
              <a:gd name="connsiteX539" fmla="*/ 10131660 w 11830043"/>
              <a:gd name="connsiteY539" fmla="*/ 6031918 h 6533995"/>
              <a:gd name="connsiteX540" fmla="*/ 9890432 w 11830043"/>
              <a:gd name="connsiteY540" fmla="*/ 6031918 h 6533995"/>
              <a:gd name="connsiteX541" fmla="*/ 9900152 w 11830043"/>
              <a:gd name="connsiteY541" fmla="*/ 6041642 h 6533995"/>
              <a:gd name="connsiteX542" fmla="*/ 9890432 w 11830043"/>
              <a:gd name="connsiteY542" fmla="*/ 6051429 h 6533995"/>
              <a:gd name="connsiteX543" fmla="*/ 9880648 w 11830043"/>
              <a:gd name="connsiteY543" fmla="*/ 6041642 h 6533995"/>
              <a:gd name="connsiteX544" fmla="*/ 9890432 w 11830043"/>
              <a:gd name="connsiteY544" fmla="*/ 6031918 h 6533995"/>
              <a:gd name="connsiteX545" fmla="*/ 9649203 w 11830043"/>
              <a:gd name="connsiteY545" fmla="*/ 6031918 h 6533995"/>
              <a:gd name="connsiteX546" fmla="*/ 9658923 w 11830043"/>
              <a:gd name="connsiteY546" fmla="*/ 6041642 h 6533995"/>
              <a:gd name="connsiteX547" fmla="*/ 9649203 w 11830043"/>
              <a:gd name="connsiteY547" fmla="*/ 6051429 h 6533995"/>
              <a:gd name="connsiteX548" fmla="*/ 9639483 w 11830043"/>
              <a:gd name="connsiteY548" fmla="*/ 6041642 h 6533995"/>
              <a:gd name="connsiteX549" fmla="*/ 9649203 w 11830043"/>
              <a:gd name="connsiteY549" fmla="*/ 6031918 h 6533995"/>
              <a:gd name="connsiteX550" fmla="*/ 9417695 w 11830043"/>
              <a:gd name="connsiteY550" fmla="*/ 6031918 h 6533995"/>
              <a:gd name="connsiteX551" fmla="*/ 9427416 w 11830043"/>
              <a:gd name="connsiteY551" fmla="*/ 6041642 h 6533995"/>
              <a:gd name="connsiteX552" fmla="*/ 9417695 w 11830043"/>
              <a:gd name="connsiteY552" fmla="*/ 6051429 h 6533995"/>
              <a:gd name="connsiteX553" fmla="*/ 9407911 w 11830043"/>
              <a:gd name="connsiteY553" fmla="*/ 6041642 h 6533995"/>
              <a:gd name="connsiteX554" fmla="*/ 9417695 w 11830043"/>
              <a:gd name="connsiteY554" fmla="*/ 6031918 h 6533995"/>
              <a:gd name="connsiteX555" fmla="*/ 9176467 w 11830043"/>
              <a:gd name="connsiteY555" fmla="*/ 6031918 h 6533995"/>
              <a:gd name="connsiteX556" fmla="*/ 9186187 w 11830043"/>
              <a:gd name="connsiteY556" fmla="*/ 6041642 h 6533995"/>
              <a:gd name="connsiteX557" fmla="*/ 9176467 w 11830043"/>
              <a:gd name="connsiteY557" fmla="*/ 6051429 h 6533995"/>
              <a:gd name="connsiteX558" fmla="*/ 9166683 w 11830043"/>
              <a:gd name="connsiteY558" fmla="*/ 6041642 h 6533995"/>
              <a:gd name="connsiteX559" fmla="*/ 9176467 w 11830043"/>
              <a:gd name="connsiteY559" fmla="*/ 6031918 h 6533995"/>
              <a:gd name="connsiteX560" fmla="*/ 8935237 w 11830043"/>
              <a:gd name="connsiteY560" fmla="*/ 6031918 h 6533995"/>
              <a:gd name="connsiteX561" fmla="*/ 8944958 w 11830043"/>
              <a:gd name="connsiteY561" fmla="*/ 6041642 h 6533995"/>
              <a:gd name="connsiteX562" fmla="*/ 8935237 w 11830043"/>
              <a:gd name="connsiteY562" fmla="*/ 6051429 h 6533995"/>
              <a:gd name="connsiteX563" fmla="*/ 8925454 w 11830043"/>
              <a:gd name="connsiteY563" fmla="*/ 6041642 h 6533995"/>
              <a:gd name="connsiteX564" fmla="*/ 8935237 w 11830043"/>
              <a:gd name="connsiteY564" fmla="*/ 6031918 h 6533995"/>
              <a:gd name="connsiteX565" fmla="*/ 8694009 w 11830043"/>
              <a:gd name="connsiteY565" fmla="*/ 6031918 h 6533995"/>
              <a:gd name="connsiteX566" fmla="*/ 8703730 w 11830043"/>
              <a:gd name="connsiteY566" fmla="*/ 6041642 h 6533995"/>
              <a:gd name="connsiteX567" fmla="*/ 8694009 w 11830043"/>
              <a:gd name="connsiteY567" fmla="*/ 6051429 h 6533995"/>
              <a:gd name="connsiteX568" fmla="*/ 8684289 w 11830043"/>
              <a:gd name="connsiteY568" fmla="*/ 6041642 h 6533995"/>
              <a:gd name="connsiteX569" fmla="*/ 8694009 w 11830043"/>
              <a:gd name="connsiteY569" fmla="*/ 6031918 h 6533995"/>
              <a:gd name="connsiteX570" fmla="*/ 8452781 w 11830043"/>
              <a:gd name="connsiteY570" fmla="*/ 6031918 h 6533995"/>
              <a:gd name="connsiteX571" fmla="*/ 8462566 w 11830043"/>
              <a:gd name="connsiteY571" fmla="*/ 6041642 h 6533995"/>
              <a:gd name="connsiteX572" fmla="*/ 8452781 w 11830043"/>
              <a:gd name="connsiteY572" fmla="*/ 6051429 h 6533995"/>
              <a:gd name="connsiteX573" fmla="*/ 8443061 w 11830043"/>
              <a:gd name="connsiteY573" fmla="*/ 6041642 h 6533995"/>
              <a:gd name="connsiteX574" fmla="*/ 8452781 w 11830043"/>
              <a:gd name="connsiteY574" fmla="*/ 6031918 h 6533995"/>
              <a:gd name="connsiteX575" fmla="*/ 8211553 w 11830043"/>
              <a:gd name="connsiteY575" fmla="*/ 6031918 h 6533995"/>
              <a:gd name="connsiteX576" fmla="*/ 8221273 w 11830043"/>
              <a:gd name="connsiteY576" fmla="*/ 6041642 h 6533995"/>
              <a:gd name="connsiteX577" fmla="*/ 8211553 w 11830043"/>
              <a:gd name="connsiteY577" fmla="*/ 6051429 h 6533995"/>
              <a:gd name="connsiteX578" fmla="*/ 8201769 w 11830043"/>
              <a:gd name="connsiteY578" fmla="*/ 6041642 h 6533995"/>
              <a:gd name="connsiteX579" fmla="*/ 8211553 w 11830043"/>
              <a:gd name="connsiteY579" fmla="*/ 6031918 h 6533995"/>
              <a:gd name="connsiteX580" fmla="*/ 7970260 w 11830043"/>
              <a:gd name="connsiteY580" fmla="*/ 6031918 h 6533995"/>
              <a:gd name="connsiteX581" fmla="*/ 7980044 w 11830043"/>
              <a:gd name="connsiteY581" fmla="*/ 6041642 h 6533995"/>
              <a:gd name="connsiteX582" fmla="*/ 7970260 w 11830043"/>
              <a:gd name="connsiteY582" fmla="*/ 6051429 h 6533995"/>
              <a:gd name="connsiteX583" fmla="*/ 7960477 w 11830043"/>
              <a:gd name="connsiteY583" fmla="*/ 6041642 h 6533995"/>
              <a:gd name="connsiteX584" fmla="*/ 7970260 w 11830043"/>
              <a:gd name="connsiteY584" fmla="*/ 6031918 h 6533995"/>
              <a:gd name="connsiteX585" fmla="*/ 7729032 w 11830043"/>
              <a:gd name="connsiteY585" fmla="*/ 6031918 h 6533995"/>
              <a:gd name="connsiteX586" fmla="*/ 7738753 w 11830043"/>
              <a:gd name="connsiteY586" fmla="*/ 6041642 h 6533995"/>
              <a:gd name="connsiteX587" fmla="*/ 7729032 w 11830043"/>
              <a:gd name="connsiteY587" fmla="*/ 6051429 h 6533995"/>
              <a:gd name="connsiteX588" fmla="*/ 7719249 w 11830043"/>
              <a:gd name="connsiteY588" fmla="*/ 6041642 h 6533995"/>
              <a:gd name="connsiteX589" fmla="*/ 7729032 w 11830043"/>
              <a:gd name="connsiteY589" fmla="*/ 6031918 h 6533995"/>
              <a:gd name="connsiteX590" fmla="*/ 7487803 w 11830043"/>
              <a:gd name="connsiteY590" fmla="*/ 6031918 h 6533995"/>
              <a:gd name="connsiteX591" fmla="*/ 7497524 w 11830043"/>
              <a:gd name="connsiteY591" fmla="*/ 6041642 h 6533995"/>
              <a:gd name="connsiteX592" fmla="*/ 7487803 w 11830043"/>
              <a:gd name="connsiteY592" fmla="*/ 6051429 h 6533995"/>
              <a:gd name="connsiteX593" fmla="*/ 7478019 w 11830043"/>
              <a:gd name="connsiteY593" fmla="*/ 6041642 h 6533995"/>
              <a:gd name="connsiteX594" fmla="*/ 7487803 w 11830043"/>
              <a:gd name="connsiteY594" fmla="*/ 6031918 h 6533995"/>
              <a:gd name="connsiteX595" fmla="*/ 7246575 w 11830043"/>
              <a:gd name="connsiteY595" fmla="*/ 6031918 h 6533995"/>
              <a:gd name="connsiteX596" fmla="*/ 7256359 w 11830043"/>
              <a:gd name="connsiteY596" fmla="*/ 6041642 h 6533995"/>
              <a:gd name="connsiteX597" fmla="*/ 7246575 w 11830043"/>
              <a:gd name="connsiteY597" fmla="*/ 6051429 h 6533995"/>
              <a:gd name="connsiteX598" fmla="*/ 7236855 w 11830043"/>
              <a:gd name="connsiteY598" fmla="*/ 6041642 h 6533995"/>
              <a:gd name="connsiteX599" fmla="*/ 7246575 w 11830043"/>
              <a:gd name="connsiteY599" fmla="*/ 6031918 h 6533995"/>
              <a:gd name="connsiteX600" fmla="*/ 7005346 w 11830043"/>
              <a:gd name="connsiteY600" fmla="*/ 6031918 h 6533995"/>
              <a:gd name="connsiteX601" fmla="*/ 7015130 w 11830043"/>
              <a:gd name="connsiteY601" fmla="*/ 6041642 h 6533995"/>
              <a:gd name="connsiteX602" fmla="*/ 7005346 w 11830043"/>
              <a:gd name="connsiteY602" fmla="*/ 6051429 h 6533995"/>
              <a:gd name="connsiteX603" fmla="*/ 6995626 w 11830043"/>
              <a:gd name="connsiteY603" fmla="*/ 6041642 h 6533995"/>
              <a:gd name="connsiteX604" fmla="*/ 7005346 w 11830043"/>
              <a:gd name="connsiteY604" fmla="*/ 6031918 h 6533995"/>
              <a:gd name="connsiteX605" fmla="*/ 6764118 w 11830043"/>
              <a:gd name="connsiteY605" fmla="*/ 6031918 h 6533995"/>
              <a:gd name="connsiteX606" fmla="*/ 6773902 w 11830043"/>
              <a:gd name="connsiteY606" fmla="*/ 6041642 h 6533995"/>
              <a:gd name="connsiteX607" fmla="*/ 6764118 w 11830043"/>
              <a:gd name="connsiteY607" fmla="*/ 6051429 h 6533995"/>
              <a:gd name="connsiteX608" fmla="*/ 6754335 w 11830043"/>
              <a:gd name="connsiteY608" fmla="*/ 6041642 h 6533995"/>
              <a:gd name="connsiteX609" fmla="*/ 6764118 w 11830043"/>
              <a:gd name="connsiteY609" fmla="*/ 6031918 h 6533995"/>
              <a:gd name="connsiteX610" fmla="*/ 6522889 w 11830043"/>
              <a:gd name="connsiteY610" fmla="*/ 6031918 h 6533995"/>
              <a:gd name="connsiteX611" fmla="*/ 6532610 w 11830043"/>
              <a:gd name="connsiteY611" fmla="*/ 6041642 h 6533995"/>
              <a:gd name="connsiteX612" fmla="*/ 6522889 w 11830043"/>
              <a:gd name="connsiteY612" fmla="*/ 6051429 h 6533995"/>
              <a:gd name="connsiteX613" fmla="*/ 6513105 w 11830043"/>
              <a:gd name="connsiteY613" fmla="*/ 6041642 h 6533995"/>
              <a:gd name="connsiteX614" fmla="*/ 6522889 w 11830043"/>
              <a:gd name="connsiteY614" fmla="*/ 6031918 h 6533995"/>
              <a:gd name="connsiteX615" fmla="*/ 6281661 w 11830043"/>
              <a:gd name="connsiteY615" fmla="*/ 6031918 h 6533995"/>
              <a:gd name="connsiteX616" fmla="*/ 6291381 w 11830043"/>
              <a:gd name="connsiteY616" fmla="*/ 6041642 h 6533995"/>
              <a:gd name="connsiteX617" fmla="*/ 6281661 w 11830043"/>
              <a:gd name="connsiteY617" fmla="*/ 6051429 h 6533995"/>
              <a:gd name="connsiteX618" fmla="*/ 6271877 w 11830043"/>
              <a:gd name="connsiteY618" fmla="*/ 6041642 h 6533995"/>
              <a:gd name="connsiteX619" fmla="*/ 6281661 w 11830043"/>
              <a:gd name="connsiteY619" fmla="*/ 6031918 h 6533995"/>
              <a:gd name="connsiteX620" fmla="*/ 6040432 w 11830043"/>
              <a:gd name="connsiteY620" fmla="*/ 6031918 h 6533995"/>
              <a:gd name="connsiteX621" fmla="*/ 6050216 w 11830043"/>
              <a:gd name="connsiteY621" fmla="*/ 6041642 h 6533995"/>
              <a:gd name="connsiteX622" fmla="*/ 6040432 w 11830043"/>
              <a:gd name="connsiteY622" fmla="*/ 6051429 h 6533995"/>
              <a:gd name="connsiteX623" fmla="*/ 6030712 w 11830043"/>
              <a:gd name="connsiteY623" fmla="*/ 6041642 h 6533995"/>
              <a:gd name="connsiteX624" fmla="*/ 6040432 w 11830043"/>
              <a:gd name="connsiteY624" fmla="*/ 6031918 h 6533995"/>
              <a:gd name="connsiteX625" fmla="*/ 5799205 w 11830043"/>
              <a:gd name="connsiteY625" fmla="*/ 6031918 h 6533995"/>
              <a:gd name="connsiteX626" fmla="*/ 5808989 w 11830043"/>
              <a:gd name="connsiteY626" fmla="*/ 6041642 h 6533995"/>
              <a:gd name="connsiteX627" fmla="*/ 5799205 w 11830043"/>
              <a:gd name="connsiteY627" fmla="*/ 6051429 h 6533995"/>
              <a:gd name="connsiteX628" fmla="*/ 5789486 w 11830043"/>
              <a:gd name="connsiteY628" fmla="*/ 6041642 h 6533995"/>
              <a:gd name="connsiteX629" fmla="*/ 5799205 w 11830043"/>
              <a:gd name="connsiteY629" fmla="*/ 6031918 h 6533995"/>
              <a:gd name="connsiteX630" fmla="*/ 5557992 w 11830043"/>
              <a:gd name="connsiteY630" fmla="*/ 6031918 h 6533995"/>
              <a:gd name="connsiteX631" fmla="*/ 5567774 w 11830043"/>
              <a:gd name="connsiteY631" fmla="*/ 6041642 h 6533995"/>
              <a:gd name="connsiteX632" fmla="*/ 5557992 w 11830043"/>
              <a:gd name="connsiteY632" fmla="*/ 6051429 h 6533995"/>
              <a:gd name="connsiteX633" fmla="*/ 5548208 w 11830043"/>
              <a:gd name="connsiteY633" fmla="*/ 6041642 h 6533995"/>
              <a:gd name="connsiteX634" fmla="*/ 5557992 w 11830043"/>
              <a:gd name="connsiteY634" fmla="*/ 6031918 h 6533995"/>
              <a:gd name="connsiteX635" fmla="*/ 5316710 w 11830043"/>
              <a:gd name="connsiteY635" fmla="*/ 6031918 h 6533995"/>
              <a:gd name="connsiteX636" fmla="*/ 5326432 w 11830043"/>
              <a:gd name="connsiteY636" fmla="*/ 6041642 h 6533995"/>
              <a:gd name="connsiteX637" fmla="*/ 5316710 w 11830043"/>
              <a:gd name="connsiteY637" fmla="*/ 6051429 h 6533995"/>
              <a:gd name="connsiteX638" fmla="*/ 5306926 w 11830043"/>
              <a:gd name="connsiteY638" fmla="*/ 6041642 h 6533995"/>
              <a:gd name="connsiteX639" fmla="*/ 5316710 w 11830043"/>
              <a:gd name="connsiteY639" fmla="*/ 6031918 h 6533995"/>
              <a:gd name="connsiteX640" fmla="*/ 5075486 w 11830043"/>
              <a:gd name="connsiteY640" fmla="*/ 6031918 h 6533995"/>
              <a:gd name="connsiteX641" fmla="*/ 5085202 w 11830043"/>
              <a:gd name="connsiteY641" fmla="*/ 6041642 h 6533995"/>
              <a:gd name="connsiteX642" fmla="*/ 5075486 w 11830043"/>
              <a:gd name="connsiteY642" fmla="*/ 6051429 h 6533995"/>
              <a:gd name="connsiteX643" fmla="*/ 5065705 w 11830043"/>
              <a:gd name="connsiteY643" fmla="*/ 6041642 h 6533995"/>
              <a:gd name="connsiteX644" fmla="*/ 5075486 w 11830043"/>
              <a:gd name="connsiteY644" fmla="*/ 6031918 h 6533995"/>
              <a:gd name="connsiteX645" fmla="*/ 4834252 w 11830043"/>
              <a:gd name="connsiteY645" fmla="*/ 6031918 h 6533995"/>
              <a:gd name="connsiteX646" fmla="*/ 4844040 w 11830043"/>
              <a:gd name="connsiteY646" fmla="*/ 6041642 h 6533995"/>
              <a:gd name="connsiteX647" fmla="*/ 4834252 w 11830043"/>
              <a:gd name="connsiteY647" fmla="*/ 6051429 h 6533995"/>
              <a:gd name="connsiteX648" fmla="*/ 4824534 w 11830043"/>
              <a:gd name="connsiteY648" fmla="*/ 6041642 h 6533995"/>
              <a:gd name="connsiteX649" fmla="*/ 4834252 w 11830043"/>
              <a:gd name="connsiteY649" fmla="*/ 6031918 h 6533995"/>
              <a:gd name="connsiteX650" fmla="*/ 4593019 w 11830043"/>
              <a:gd name="connsiteY650" fmla="*/ 6031918 h 6533995"/>
              <a:gd name="connsiteX651" fmla="*/ 4602795 w 11830043"/>
              <a:gd name="connsiteY651" fmla="*/ 6041642 h 6533995"/>
              <a:gd name="connsiteX652" fmla="*/ 4593019 w 11830043"/>
              <a:gd name="connsiteY652" fmla="*/ 6051429 h 6533995"/>
              <a:gd name="connsiteX653" fmla="*/ 4583304 w 11830043"/>
              <a:gd name="connsiteY653" fmla="*/ 6041642 h 6533995"/>
              <a:gd name="connsiteX654" fmla="*/ 4593019 w 11830043"/>
              <a:gd name="connsiteY654" fmla="*/ 6031918 h 6533995"/>
              <a:gd name="connsiteX655" fmla="*/ 4351806 w 11830043"/>
              <a:gd name="connsiteY655" fmla="*/ 6031918 h 6533995"/>
              <a:gd name="connsiteX656" fmla="*/ 4361580 w 11830043"/>
              <a:gd name="connsiteY656" fmla="*/ 6041642 h 6533995"/>
              <a:gd name="connsiteX657" fmla="*/ 4351806 w 11830043"/>
              <a:gd name="connsiteY657" fmla="*/ 6051429 h 6533995"/>
              <a:gd name="connsiteX658" fmla="*/ 4342006 w 11830043"/>
              <a:gd name="connsiteY658" fmla="*/ 6041642 h 6533995"/>
              <a:gd name="connsiteX659" fmla="*/ 4351806 w 11830043"/>
              <a:gd name="connsiteY659" fmla="*/ 6031918 h 6533995"/>
              <a:gd name="connsiteX660" fmla="*/ 4110583 w 11830043"/>
              <a:gd name="connsiteY660" fmla="*/ 6031918 h 6533995"/>
              <a:gd name="connsiteX661" fmla="*/ 4120362 w 11830043"/>
              <a:gd name="connsiteY661" fmla="*/ 6041642 h 6533995"/>
              <a:gd name="connsiteX662" fmla="*/ 4110583 w 11830043"/>
              <a:gd name="connsiteY662" fmla="*/ 6051429 h 6533995"/>
              <a:gd name="connsiteX663" fmla="*/ 4100801 w 11830043"/>
              <a:gd name="connsiteY663" fmla="*/ 6041642 h 6533995"/>
              <a:gd name="connsiteX664" fmla="*/ 4110583 w 11830043"/>
              <a:gd name="connsiteY664" fmla="*/ 6031918 h 6533995"/>
              <a:gd name="connsiteX665" fmla="*/ 3869432 w 11830043"/>
              <a:gd name="connsiteY665" fmla="*/ 6031918 h 6533995"/>
              <a:gd name="connsiteX666" fmla="*/ 3879151 w 11830043"/>
              <a:gd name="connsiteY666" fmla="*/ 6041642 h 6533995"/>
              <a:gd name="connsiteX667" fmla="*/ 3869432 w 11830043"/>
              <a:gd name="connsiteY667" fmla="*/ 6051429 h 6533995"/>
              <a:gd name="connsiteX668" fmla="*/ 3859649 w 11830043"/>
              <a:gd name="connsiteY668" fmla="*/ 6041642 h 6533995"/>
              <a:gd name="connsiteX669" fmla="*/ 3869432 w 11830043"/>
              <a:gd name="connsiteY669" fmla="*/ 6031918 h 6533995"/>
              <a:gd name="connsiteX670" fmla="*/ 3628215 w 11830043"/>
              <a:gd name="connsiteY670" fmla="*/ 6031918 h 6533995"/>
              <a:gd name="connsiteX671" fmla="*/ 3637936 w 11830043"/>
              <a:gd name="connsiteY671" fmla="*/ 6041642 h 6533995"/>
              <a:gd name="connsiteX672" fmla="*/ 3628215 w 11830043"/>
              <a:gd name="connsiteY672" fmla="*/ 6051429 h 6533995"/>
              <a:gd name="connsiteX673" fmla="*/ 3618433 w 11830043"/>
              <a:gd name="connsiteY673" fmla="*/ 6041642 h 6533995"/>
              <a:gd name="connsiteX674" fmla="*/ 3628215 w 11830043"/>
              <a:gd name="connsiteY674" fmla="*/ 6031918 h 6533995"/>
              <a:gd name="connsiteX675" fmla="*/ 3386960 w 11830043"/>
              <a:gd name="connsiteY675" fmla="*/ 6031918 h 6533995"/>
              <a:gd name="connsiteX676" fmla="*/ 3396745 w 11830043"/>
              <a:gd name="connsiteY676" fmla="*/ 6041642 h 6533995"/>
              <a:gd name="connsiteX677" fmla="*/ 3386960 w 11830043"/>
              <a:gd name="connsiteY677" fmla="*/ 6051429 h 6533995"/>
              <a:gd name="connsiteX678" fmla="*/ 3377238 w 11830043"/>
              <a:gd name="connsiteY678" fmla="*/ 6041642 h 6533995"/>
              <a:gd name="connsiteX679" fmla="*/ 3386960 w 11830043"/>
              <a:gd name="connsiteY679" fmla="*/ 6031918 h 6533995"/>
              <a:gd name="connsiteX680" fmla="*/ 3145752 w 11830043"/>
              <a:gd name="connsiteY680" fmla="*/ 6031918 h 6533995"/>
              <a:gd name="connsiteX681" fmla="*/ 3155534 w 11830043"/>
              <a:gd name="connsiteY681" fmla="*/ 6041642 h 6533995"/>
              <a:gd name="connsiteX682" fmla="*/ 3145752 w 11830043"/>
              <a:gd name="connsiteY682" fmla="*/ 6051429 h 6533995"/>
              <a:gd name="connsiteX683" fmla="*/ 3136034 w 11830043"/>
              <a:gd name="connsiteY683" fmla="*/ 6041642 h 6533995"/>
              <a:gd name="connsiteX684" fmla="*/ 3145752 w 11830043"/>
              <a:gd name="connsiteY684" fmla="*/ 6031918 h 6533995"/>
              <a:gd name="connsiteX685" fmla="*/ 2904575 w 11830043"/>
              <a:gd name="connsiteY685" fmla="*/ 6031918 h 6533995"/>
              <a:gd name="connsiteX686" fmla="*/ 2914358 w 11830043"/>
              <a:gd name="connsiteY686" fmla="*/ 6041642 h 6533995"/>
              <a:gd name="connsiteX687" fmla="*/ 2904575 w 11830043"/>
              <a:gd name="connsiteY687" fmla="*/ 6051429 h 6533995"/>
              <a:gd name="connsiteX688" fmla="*/ 2894793 w 11830043"/>
              <a:gd name="connsiteY688" fmla="*/ 6041642 h 6533995"/>
              <a:gd name="connsiteX689" fmla="*/ 2904575 w 11830043"/>
              <a:gd name="connsiteY689" fmla="*/ 6031918 h 6533995"/>
              <a:gd name="connsiteX690" fmla="*/ 2663275 w 11830043"/>
              <a:gd name="connsiteY690" fmla="*/ 6031918 h 6533995"/>
              <a:gd name="connsiteX691" fmla="*/ 2673000 w 11830043"/>
              <a:gd name="connsiteY691" fmla="*/ 6041642 h 6533995"/>
              <a:gd name="connsiteX692" fmla="*/ 2663275 w 11830043"/>
              <a:gd name="connsiteY692" fmla="*/ 6051429 h 6533995"/>
              <a:gd name="connsiteX693" fmla="*/ 2653494 w 11830043"/>
              <a:gd name="connsiteY693" fmla="*/ 6041642 h 6533995"/>
              <a:gd name="connsiteX694" fmla="*/ 2663275 w 11830043"/>
              <a:gd name="connsiteY694" fmla="*/ 6031918 h 6533995"/>
              <a:gd name="connsiteX695" fmla="*/ 2422040 w 11830043"/>
              <a:gd name="connsiteY695" fmla="*/ 6031918 h 6533995"/>
              <a:gd name="connsiteX696" fmla="*/ 2431755 w 11830043"/>
              <a:gd name="connsiteY696" fmla="*/ 6041642 h 6533995"/>
              <a:gd name="connsiteX697" fmla="*/ 2422040 w 11830043"/>
              <a:gd name="connsiteY697" fmla="*/ 6051429 h 6533995"/>
              <a:gd name="connsiteX698" fmla="*/ 2412260 w 11830043"/>
              <a:gd name="connsiteY698" fmla="*/ 6041642 h 6533995"/>
              <a:gd name="connsiteX699" fmla="*/ 2422040 w 11830043"/>
              <a:gd name="connsiteY699" fmla="*/ 6031918 h 6533995"/>
              <a:gd name="connsiteX700" fmla="*/ 2180796 w 11830043"/>
              <a:gd name="connsiteY700" fmla="*/ 6031918 h 6533995"/>
              <a:gd name="connsiteX701" fmla="*/ 2190581 w 11830043"/>
              <a:gd name="connsiteY701" fmla="*/ 6041642 h 6533995"/>
              <a:gd name="connsiteX702" fmla="*/ 2180796 w 11830043"/>
              <a:gd name="connsiteY702" fmla="*/ 6051429 h 6533995"/>
              <a:gd name="connsiteX703" fmla="*/ 2171087 w 11830043"/>
              <a:gd name="connsiteY703" fmla="*/ 6041642 h 6533995"/>
              <a:gd name="connsiteX704" fmla="*/ 2180796 w 11830043"/>
              <a:gd name="connsiteY704" fmla="*/ 6031918 h 6533995"/>
              <a:gd name="connsiteX705" fmla="*/ 1939584 w 11830043"/>
              <a:gd name="connsiteY705" fmla="*/ 6031918 h 6533995"/>
              <a:gd name="connsiteX706" fmla="*/ 1949367 w 11830043"/>
              <a:gd name="connsiteY706" fmla="*/ 6041642 h 6533995"/>
              <a:gd name="connsiteX707" fmla="*/ 1939584 w 11830043"/>
              <a:gd name="connsiteY707" fmla="*/ 6051429 h 6533995"/>
              <a:gd name="connsiteX708" fmla="*/ 1929862 w 11830043"/>
              <a:gd name="connsiteY708" fmla="*/ 6041642 h 6533995"/>
              <a:gd name="connsiteX709" fmla="*/ 1939584 w 11830043"/>
              <a:gd name="connsiteY709" fmla="*/ 6031918 h 6533995"/>
              <a:gd name="connsiteX710" fmla="*/ 1698333 w 11830043"/>
              <a:gd name="connsiteY710" fmla="*/ 6031918 h 6533995"/>
              <a:gd name="connsiteX711" fmla="*/ 1708119 w 11830043"/>
              <a:gd name="connsiteY711" fmla="*/ 6041642 h 6533995"/>
              <a:gd name="connsiteX712" fmla="*/ 1698333 w 11830043"/>
              <a:gd name="connsiteY712" fmla="*/ 6051429 h 6533995"/>
              <a:gd name="connsiteX713" fmla="*/ 1688548 w 11830043"/>
              <a:gd name="connsiteY713" fmla="*/ 6041642 h 6533995"/>
              <a:gd name="connsiteX714" fmla="*/ 1698333 w 11830043"/>
              <a:gd name="connsiteY714" fmla="*/ 6031918 h 6533995"/>
              <a:gd name="connsiteX715" fmla="*/ 1457109 w 11830043"/>
              <a:gd name="connsiteY715" fmla="*/ 6031918 h 6533995"/>
              <a:gd name="connsiteX716" fmla="*/ 1466829 w 11830043"/>
              <a:gd name="connsiteY716" fmla="*/ 6041642 h 6533995"/>
              <a:gd name="connsiteX717" fmla="*/ 1457109 w 11830043"/>
              <a:gd name="connsiteY717" fmla="*/ 6051429 h 6533995"/>
              <a:gd name="connsiteX718" fmla="*/ 1447325 w 11830043"/>
              <a:gd name="connsiteY718" fmla="*/ 6041642 h 6533995"/>
              <a:gd name="connsiteX719" fmla="*/ 1457109 w 11830043"/>
              <a:gd name="connsiteY719" fmla="*/ 6031918 h 6533995"/>
              <a:gd name="connsiteX720" fmla="*/ 1215887 w 11830043"/>
              <a:gd name="connsiteY720" fmla="*/ 6031918 h 6533995"/>
              <a:gd name="connsiteX721" fmla="*/ 1225671 w 11830043"/>
              <a:gd name="connsiteY721" fmla="*/ 6041642 h 6533995"/>
              <a:gd name="connsiteX722" fmla="*/ 1215887 w 11830043"/>
              <a:gd name="connsiteY722" fmla="*/ 6051429 h 6533995"/>
              <a:gd name="connsiteX723" fmla="*/ 1206168 w 11830043"/>
              <a:gd name="connsiteY723" fmla="*/ 6041642 h 6533995"/>
              <a:gd name="connsiteX724" fmla="*/ 1215887 w 11830043"/>
              <a:gd name="connsiteY724" fmla="*/ 6031918 h 6533995"/>
              <a:gd name="connsiteX725" fmla="*/ 974667 w 11830043"/>
              <a:gd name="connsiteY725" fmla="*/ 6031918 h 6533995"/>
              <a:gd name="connsiteX726" fmla="*/ 984451 w 11830043"/>
              <a:gd name="connsiteY726" fmla="*/ 6041642 h 6533995"/>
              <a:gd name="connsiteX727" fmla="*/ 974667 w 11830043"/>
              <a:gd name="connsiteY727" fmla="*/ 6051429 h 6533995"/>
              <a:gd name="connsiteX728" fmla="*/ 964947 w 11830043"/>
              <a:gd name="connsiteY728" fmla="*/ 6041642 h 6533995"/>
              <a:gd name="connsiteX729" fmla="*/ 974667 w 11830043"/>
              <a:gd name="connsiteY729" fmla="*/ 6031918 h 6533995"/>
              <a:gd name="connsiteX730" fmla="*/ 733447 w 11830043"/>
              <a:gd name="connsiteY730" fmla="*/ 6031918 h 6533995"/>
              <a:gd name="connsiteX731" fmla="*/ 743167 w 11830043"/>
              <a:gd name="connsiteY731" fmla="*/ 6041642 h 6533995"/>
              <a:gd name="connsiteX732" fmla="*/ 733447 w 11830043"/>
              <a:gd name="connsiteY732" fmla="*/ 6051429 h 6533995"/>
              <a:gd name="connsiteX733" fmla="*/ 723664 w 11830043"/>
              <a:gd name="connsiteY733" fmla="*/ 6041642 h 6533995"/>
              <a:gd name="connsiteX734" fmla="*/ 733447 w 11830043"/>
              <a:gd name="connsiteY734" fmla="*/ 6031918 h 6533995"/>
              <a:gd name="connsiteX735" fmla="*/ 492227 w 11830043"/>
              <a:gd name="connsiteY735" fmla="*/ 6031918 h 6533995"/>
              <a:gd name="connsiteX736" fmla="*/ 501947 w 11830043"/>
              <a:gd name="connsiteY736" fmla="*/ 6041642 h 6533995"/>
              <a:gd name="connsiteX737" fmla="*/ 492227 w 11830043"/>
              <a:gd name="connsiteY737" fmla="*/ 6051429 h 6533995"/>
              <a:gd name="connsiteX738" fmla="*/ 482443 w 11830043"/>
              <a:gd name="connsiteY738" fmla="*/ 6041642 h 6533995"/>
              <a:gd name="connsiteX739" fmla="*/ 492227 w 11830043"/>
              <a:gd name="connsiteY739" fmla="*/ 6031918 h 6533995"/>
              <a:gd name="connsiteX740" fmla="*/ 251007 w 11830043"/>
              <a:gd name="connsiteY740" fmla="*/ 6031918 h 6533995"/>
              <a:gd name="connsiteX741" fmla="*/ 260791 w 11830043"/>
              <a:gd name="connsiteY741" fmla="*/ 6041642 h 6533995"/>
              <a:gd name="connsiteX742" fmla="*/ 251007 w 11830043"/>
              <a:gd name="connsiteY742" fmla="*/ 6051429 h 6533995"/>
              <a:gd name="connsiteX743" fmla="*/ 241287 w 11830043"/>
              <a:gd name="connsiteY743" fmla="*/ 6041642 h 6533995"/>
              <a:gd name="connsiteX744" fmla="*/ 251007 w 11830043"/>
              <a:gd name="connsiteY744" fmla="*/ 6031918 h 6533995"/>
              <a:gd name="connsiteX745" fmla="*/ 9724 w 11830043"/>
              <a:gd name="connsiteY745" fmla="*/ 6031918 h 6533995"/>
              <a:gd name="connsiteX746" fmla="*/ 19508 w 11830043"/>
              <a:gd name="connsiteY746" fmla="*/ 6041642 h 6533995"/>
              <a:gd name="connsiteX747" fmla="*/ 9724 w 11830043"/>
              <a:gd name="connsiteY747" fmla="*/ 6051429 h 6533995"/>
              <a:gd name="connsiteX748" fmla="*/ 4 w 11830043"/>
              <a:gd name="connsiteY748" fmla="*/ 6041642 h 6533995"/>
              <a:gd name="connsiteX749" fmla="*/ 9724 w 11830043"/>
              <a:gd name="connsiteY749" fmla="*/ 6031918 h 6533995"/>
              <a:gd name="connsiteX750" fmla="*/ 11820259 w 11830043"/>
              <a:gd name="connsiteY750" fmla="*/ 5790603 h 6533995"/>
              <a:gd name="connsiteX751" fmla="*/ 11830043 w 11830043"/>
              <a:gd name="connsiteY751" fmla="*/ 5800390 h 6533995"/>
              <a:gd name="connsiteX752" fmla="*/ 11820259 w 11830043"/>
              <a:gd name="connsiteY752" fmla="*/ 5810114 h 6533995"/>
              <a:gd name="connsiteX753" fmla="*/ 11810539 w 11830043"/>
              <a:gd name="connsiteY753" fmla="*/ 5800390 h 6533995"/>
              <a:gd name="connsiteX754" fmla="*/ 11820259 w 11830043"/>
              <a:gd name="connsiteY754" fmla="*/ 5790603 h 6533995"/>
              <a:gd name="connsiteX755" fmla="*/ 11579030 w 11830043"/>
              <a:gd name="connsiteY755" fmla="*/ 5790603 h 6533995"/>
              <a:gd name="connsiteX756" fmla="*/ 11588815 w 11830043"/>
              <a:gd name="connsiteY756" fmla="*/ 5800390 h 6533995"/>
              <a:gd name="connsiteX757" fmla="*/ 11579030 w 11830043"/>
              <a:gd name="connsiteY757" fmla="*/ 5810114 h 6533995"/>
              <a:gd name="connsiteX758" fmla="*/ 11569310 w 11830043"/>
              <a:gd name="connsiteY758" fmla="*/ 5800390 h 6533995"/>
              <a:gd name="connsiteX759" fmla="*/ 11579030 w 11830043"/>
              <a:gd name="connsiteY759" fmla="*/ 5790603 h 6533995"/>
              <a:gd name="connsiteX760" fmla="*/ 11337802 w 11830043"/>
              <a:gd name="connsiteY760" fmla="*/ 5790603 h 6533995"/>
              <a:gd name="connsiteX761" fmla="*/ 11347587 w 11830043"/>
              <a:gd name="connsiteY761" fmla="*/ 5800390 h 6533995"/>
              <a:gd name="connsiteX762" fmla="*/ 11337802 w 11830043"/>
              <a:gd name="connsiteY762" fmla="*/ 5810114 h 6533995"/>
              <a:gd name="connsiteX763" fmla="*/ 11328082 w 11830043"/>
              <a:gd name="connsiteY763" fmla="*/ 5800390 h 6533995"/>
              <a:gd name="connsiteX764" fmla="*/ 11337802 w 11830043"/>
              <a:gd name="connsiteY764" fmla="*/ 5790603 h 6533995"/>
              <a:gd name="connsiteX765" fmla="*/ 11096574 w 11830043"/>
              <a:gd name="connsiteY765" fmla="*/ 5790603 h 6533995"/>
              <a:gd name="connsiteX766" fmla="*/ 11106294 w 11830043"/>
              <a:gd name="connsiteY766" fmla="*/ 5800390 h 6533995"/>
              <a:gd name="connsiteX767" fmla="*/ 11096574 w 11830043"/>
              <a:gd name="connsiteY767" fmla="*/ 5810114 h 6533995"/>
              <a:gd name="connsiteX768" fmla="*/ 11086790 w 11830043"/>
              <a:gd name="connsiteY768" fmla="*/ 5800390 h 6533995"/>
              <a:gd name="connsiteX769" fmla="*/ 11096574 w 11830043"/>
              <a:gd name="connsiteY769" fmla="*/ 5790603 h 6533995"/>
              <a:gd name="connsiteX770" fmla="*/ 10855345 w 11830043"/>
              <a:gd name="connsiteY770" fmla="*/ 5790603 h 6533995"/>
              <a:gd name="connsiteX771" fmla="*/ 10865065 w 11830043"/>
              <a:gd name="connsiteY771" fmla="*/ 5800390 h 6533995"/>
              <a:gd name="connsiteX772" fmla="*/ 10855345 w 11830043"/>
              <a:gd name="connsiteY772" fmla="*/ 5810114 h 6533995"/>
              <a:gd name="connsiteX773" fmla="*/ 10845625 w 11830043"/>
              <a:gd name="connsiteY773" fmla="*/ 5800390 h 6533995"/>
              <a:gd name="connsiteX774" fmla="*/ 10855345 w 11830043"/>
              <a:gd name="connsiteY774" fmla="*/ 5790603 h 6533995"/>
              <a:gd name="connsiteX775" fmla="*/ 10614116 w 11830043"/>
              <a:gd name="connsiteY775" fmla="*/ 5790603 h 6533995"/>
              <a:gd name="connsiteX776" fmla="*/ 10623901 w 11830043"/>
              <a:gd name="connsiteY776" fmla="*/ 5800390 h 6533995"/>
              <a:gd name="connsiteX777" fmla="*/ 10614116 w 11830043"/>
              <a:gd name="connsiteY777" fmla="*/ 5810114 h 6533995"/>
              <a:gd name="connsiteX778" fmla="*/ 10604396 w 11830043"/>
              <a:gd name="connsiteY778" fmla="*/ 5800390 h 6533995"/>
              <a:gd name="connsiteX779" fmla="*/ 10614116 w 11830043"/>
              <a:gd name="connsiteY779" fmla="*/ 5790603 h 6533995"/>
              <a:gd name="connsiteX780" fmla="*/ 10372888 w 11830043"/>
              <a:gd name="connsiteY780" fmla="*/ 5790603 h 6533995"/>
              <a:gd name="connsiteX781" fmla="*/ 10382673 w 11830043"/>
              <a:gd name="connsiteY781" fmla="*/ 5800390 h 6533995"/>
              <a:gd name="connsiteX782" fmla="*/ 10372888 w 11830043"/>
              <a:gd name="connsiteY782" fmla="*/ 5810114 h 6533995"/>
              <a:gd name="connsiteX783" fmla="*/ 10363168 w 11830043"/>
              <a:gd name="connsiteY783" fmla="*/ 5800390 h 6533995"/>
              <a:gd name="connsiteX784" fmla="*/ 10372888 w 11830043"/>
              <a:gd name="connsiteY784" fmla="*/ 5790603 h 6533995"/>
              <a:gd name="connsiteX785" fmla="*/ 10131660 w 11830043"/>
              <a:gd name="connsiteY785" fmla="*/ 5790603 h 6533995"/>
              <a:gd name="connsiteX786" fmla="*/ 10141444 w 11830043"/>
              <a:gd name="connsiteY786" fmla="*/ 5800390 h 6533995"/>
              <a:gd name="connsiteX787" fmla="*/ 10131660 w 11830043"/>
              <a:gd name="connsiteY787" fmla="*/ 5810114 h 6533995"/>
              <a:gd name="connsiteX788" fmla="*/ 10121940 w 11830043"/>
              <a:gd name="connsiteY788" fmla="*/ 5800390 h 6533995"/>
              <a:gd name="connsiteX789" fmla="*/ 10131660 w 11830043"/>
              <a:gd name="connsiteY789" fmla="*/ 5790603 h 6533995"/>
              <a:gd name="connsiteX790" fmla="*/ 9890432 w 11830043"/>
              <a:gd name="connsiteY790" fmla="*/ 5790603 h 6533995"/>
              <a:gd name="connsiteX791" fmla="*/ 9900152 w 11830043"/>
              <a:gd name="connsiteY791" fmla="*/ 5800390 h 6533995"/>
              <a:gd name="connsiteX792" fmla="*/ 9890432 w 11830043"/>
              <a:gd name="connsiteY792" fmla="*/ 5810114 h 6533995"/>
              <a:gd name="connsiteX793" fmla="*/ 9880648 w 11830043"/>
              <a:gd name="connsiteY793" fmla="*/ 5800390 h 6533995"/>
              <a:gd name="connsiteX794" fmla="*/ 9890432 w 11830043"/>
              <a:gd name="connsiteY794" fmla="*/ 5790603 h 6533995"/>
              <a:gd name="connsiteX795" fmla="*/ 9649203 w 11830043"/>
              <a:gd name="connsiteY795" fmla="*/ 5790603 h 6533995"/>
              <a:gd name="connsiteX796" fmla="*/ 9658923 w 11830043"/>
              <a:gd name="connsiteY796" fmla="*/ 5800390 h 6533995"/>
              <a:gd name="connsiteX797" fmla="*/ 9649203 w 11830043"/>
              <a:gd name="connsiteY797" fmla="*/ 5810114 h 6533995"/>
              <a:gd name="connsiteX798" fmla="*/ 9639483 w 11830043"/>
              <a:gd name="connsiteY798" fmla="*/ 5800390 h 6533995"/>
              <a:gd name="connsiteX799" fmla="*/ 9649203 w 11830043"/>
              <a:gd name="connsiteY799" fmla="*/ 5790603 h 6533995"/>
              <a:gd name="connsiteX800" fmla="*/ 9417695 w 11830043"/>
              <a:gd name="connsiteY800" fmla="*/ 5790603 h 6533995"/>
              <a:gd name="connsiteX801" fmla="*/ 9427416 w 11830043"/>
              <a:gd name="connsiteY801" fmla="*/ 5800390 h 6533995"/>
              <a:gd name="connsiteX802" fmla="*/ 9417695 w 11830043"/>
              <a:gd name="connsiteY802" fmla="*/ 5810114 h 6533995"/>
              <a:gd name="connsiteX803" fmla="*/ 9407911 w 11830043"/>
              <a:gd name="connsiteY803" fmla="*/ 5800390 h 6533995"/>
              <a:gd name="connsiteX804" fmla="*/ 9417695 w 11830043"/>
              <a:gd name="connsiteY804" fmla="*/ 5790603 h 6533995"/>
              <a:gd name="connsiteX805" fmla="*/ 9176467 w 11830043"/>
              <a:gd name="connsiteY805" fmla="*/ 5790603 h 6533995"/>
              <a:gd name="connsiteX806" fmla="*/ 9186187 w 11830043"/>
              <a:gd name="connsiteY806" fmla="*/ 5800390 h 6533995"/>
              <a:gd name="connsiteX807" fmla="*/ 9176467 w 11830043"/>
              <a:gd name="connsiteY807" fmla="*/ 5810114 h 6533995"/>
              <a:gd name="connsiteX808" fmla="*/ 9166683 w 11830043"/>
              <a:gd name="connsiteY808" fmla="*/ 5800390 h 6533995"/>
              <a:gd name="connsiteX809" fmla="*/ 9176467 w 11830043"/>
              <a:gd name="connsiteY809" fmla="*/ 5790603 h 6533995"/>
              <a:gd name="connsiteX810" fmla="*/ 8935237 w 11830043"/>
              <a:gd name="connsiteY810" fmla="*/ 5790603 h 6533995"/>
              <a:gd name="connsiteX811" fmla="*/ 8944958 w 11830043"/>
              <a:gd name="connsiteY811" fmla="*/ 5800390 h 6533995"/>
              <a:gd name="connsiteX812" fmla="*/ 8935237 w 11830043"/>
              <a:gd name="connsiteY812" fmla="*/ 5810114 h 6533995"/>
              <a:gd name="connsiteX813" fmla="*/ 8925454 w 11830043"/>
              <a:gd name="connsiteY813" fmla="*/ 5800390 h 6533995"/>
              <a:gd name="connsiteX814" fmla="*/ 8935237 w 11830043"/>
              <a:gd name="connsiteY814" fmla="*/ 5790603 h 6533995"/>
              <a:gd name="connsiteX815" fmla="*/ 8694009 w 11830043"/>
              <a:gd name="connsiteY815" fmla="*/ 5790603 h 6533995"/>
              <a:gd name="connsiteX816" fmla="*/ 8703730 w 11830043"/>
              <a:gd name="connsiteY816" fmla="*/ 5800390 h 6533995"/>
              <a:gd name="connsiteX817" fmla="*/ 8694009 w 11830043"/>
              <a:gd name="connsiteY817" fmla="*/ 5810114 h 6533995"/>
              <a:gd name="connsiteX818" fmla="*/ 8684289 w 11830043"/>
              <a:gd name="connsiteY818" fmla="*/ 5800390 h 6533995"/>
              <a:gd name="connsiteX819" fmla="*/ 8694009 w 11830043"/>
              <a:gd name="connsiteY819" fmla="*/ 5790603 h 6533995"/>
              <a:gd name="connsiteX820" fmla="*/ 8452781 w 11830043"/>
              <a:gd name="connsiteY820" fmla="*/ 5790603 h 6533995"/>
              <a:gd name="connsiteX821" fmla="*/ 8462566 w 11830043"/>
              <a:gd name="connsiteY821" fmla="*/ 5800390 h 6533995"/>
              <a:gd name="connsiteX822" fmla="*/ 8452781 w 11830043"/>
              <a:gd name="connsiteY822" fmla="*/ 5810114 h 6533995"/>
              <a:gd name="connsiteX823" fmla="*/ 8443061 w 11830043"/>
              <a:gd name="connsiteY823" fmla="*/ 5800390 h 6533995"/>
              <a:gd name="connsiteX824" fmla="*/ 8452781 w 11830043"/>
              <a:gd name="connsiteY824" fmla="*/ 5790603 h 6533995"/>
              <a:gd name="connsiteX825" fmla="*/ 8211553 w 11830043"/>
              <a:gd name="connsiteY825" fmla="*/ 5790603 h 6533995"/>
              <a:gd name="connsiteX826" fmla="*/ 8221273 w 11830043"/>
              <a:gd name="connsiteY826" fmla="*/ 5800390 h 6533995"/>
              <a:gd name="connsiteX827" fmla="*/ 8211553 w 11830043"/>
              <a:gd name="connsiteY827" fmla="*/ 5810114 h 6533995"/>
              <a:gd name="connsiteX828" fmla="*/ 8201769 w 11830043"/>
              <a:gd name="connsiteY828" fmla="*/ 5800390 h 6533995"/>
              <a:gd name="connsiteX829" fmla="*/ 8211553 w 11830043"/>
              <a:gd name="connsiteY829" fmla="*/ 5790603 h 6533995"/>
              <a:gd name="connsiteX830" fmla="*/ 7970260 w 11830043"/>
              <a:gd name="connsiteY830" fmla="*/ 5790603 h 6533995"/>
              <a:gd name="connsiteX831" fmla="*/ 7980044 w 11830043"/>
              <a:gd name="connsiteY831" fmla="*/ 5800390 h 6533995"/>
              <a:gd name="connsiteX832" fmla="*/ 7970260 w 11830043"/>
              <a:gd name="connsiteY832" fmla="*/ 5810114 h 6533995"/>
              <a:gd name="connsiteX833" fmla="*/ 7960477 w 11830043"/>
              <a:gd name="connsiteY833" fmla="*/ 5800390 h 6533995"/>
              <a:gd name="connsiteX834" fmla="*/ 7970260 w 11830043"/>
              <a:gd name="connsiteY834" fmla="*/ 5790603 h 6533995"/>
              <a:gd name="connsiteX835" fmla="*/ 7729032 w 11830043"/>
              <a:gd name="connsiteY835" fmla="*/ 5790603 h 6533995"/>
              <a:gd name="connsiteX836" fmla="*/ 7738753 w 11830043"/>
              <a:gd name="connsiteY836" fmla="*/ 5800390 h 6533995"/>
              <a:gd name="connsiteX837" fmla="*/ 7729032 w 11830043"/>
              <a:gd name="connsiteY837" fmla="*/ 5810114 h 6533995"/>
              <a:gd name="connsiteX838" fmla="*/ 7719249 w 11830043"/>
              <a:gd name="connsiteY838" fmla="*/ 5800390 h 6533995"/>
              <a:gd name="connsiteX839" fmla="*/ 7729032 w 11830043"/>
              <a:gd name="connsiteY839" fmla="*/ 5790603 h 6533995"/>
              <a:gd name="connsiteX840" fmla="*/ 7487803 w 11830043"/>
              <a:gd name="connsiteY840" fmla="*/ 5790603 h 6533995"/>
              <a:gd name="connsiteX841" fmla="*/ 7497524 w 11830043"/>
              <a:gd name="connsiteY841" fmla="*/ 5800390 h 6533995"/>
              <a:gd name="connsiteX842" fmla="*/ 7487803 w 11830043"/>
              <a:gd name="connsiteY842" fmla="*/ 5810114 h 6533995"/>
              <a:gd name="connsiteX843" fmla="*/ 7478019 w 11830043"/>
              <a:gd name="connsiteY843" fmla="*/ 5800390 h 6533995"/>
              <a:gd name="connsiteX844" fmla="*/ 7487803 w 11830043"/>
              <a:gd name="connsiteY844" fmla="*/ 5790603 h 6533995"/>
              <a:gd name="connsiteX845" fmla="*/ 7246575 w 11830043"/>
              <a:gd name="connsiteY845" fmla="*/ 5790603 h 6533995"/>
              <a:gd name="connsiteX846" fmla="*/ 7256359 w 11830043"/>
              <a:gd name="connsiteY846" fmla="*/ 5800390 h 6533995"/>
              <a:gd name="connsiteX847" fmla="*/ 7246575 w 11830043"/>
              <a:gd name="connsiteY847" fmla="*/ 5810114 h 6533995"/>
              <a:gd name="connsiteX848" fmla="*/ 7236855 w 11830043"/>
              <a:gd name="connsiteY848" fmla="*/ 5800390 h 6533995"/>
              <a:gd name="connsiteX849" fmla="*/ 7246575 w 11830043"/>
              <a:gd name="connsiteY849" fmla="*/ 5790603 h 6533995"/>
              <a:gd name="connsiteX850" fmla="*/ 7005346 w 11830043"/>
              <a:gd name="connsiteY850" fmla="*/ 5790603 h 6533995"/>
              <a:gd name="connsiteX851" fmla="*/ 7015130 w 11830043"/>
              <a:gd name="connsiteY851" fmla="*/ 5800390 h 6533995"/>
              <a:gd name="connsiteX852" fmla="*/ 7005346 w 11830043"/>
              <a:gd name="connsiteY852" fmla="*/ 5810114 h 6533995"/>
              <a:gd name="connsiteX853" fmla="*/ 6995626 w 11830043"/>
              <a:gd name="connsiteY853" fmla="*/ 5800390 h 6533995"/>
              <a:gd name="connsiteX854" fmla="*/ 7005346 w 11830043"/>
              <a:gd name="connsiteY854" fmla="*/ 5790603 h 6533995"/>
              <a:gd name="connsiteX855" fmla="*/ 6764118 w 11830043"/>
              <a:gd name="connsiteY855" fmla="*/ 5790603 h 6533995"/>
              <a:gd name="connsiteX856" fmla="*/ 6773902 w 11830043"/>
              <a:gd name="connsiteY856" fmla="*/ 5800390 h 6533995"/>
              <a:gd name="connsiteX857" fmla="*/ 6764118 w 11830043"/>
              <a:gd name="connsiteY857" fmla="*/ 5810114 h 6533995"/>
              <a:gd name="connsiteX858" fmla="*/ 6754335 w 11830043"/>
              <a:gd name="connsiteY858" fmla="*/ 5800390 h 6533995"/>
              <a:gd name="connsiteX859" fmla="*/ 6764118 w 11830043"/>
              <a:gd name="connsiteY859" fmla="*/ 5790603 h 6533995"/>
              <a:gd name="connsiteX860" fmla="*/ 6522889 w 11830043"/>
              <a:gd name="connsiteY860" fmla="*/ 5790603 h 6533995"/>
              <a:gd name="connsiteX861" fmla="*/ 6532610 w 11830043"/>
              <a:gd name="connsiteY861" fmla="*/ 5800390 h 6533995"/>
              <a:gd name="connsiteX862" fmla="*/ 6522889 w 11830043"/>
              <a:gd name="connsiteY862" fmla="*/ 5810114 h 6533995"/>
              <a:gd name="connsiteX863" fmla="*/ 6513105 w 11830043"/>
              <a:gd name="connsiteY863" fmla="*/ 5800390 h 6533995"/>
              <a:gd name="connsiteX864" fmla="*/ 6522889 w 11830043"/>
              <a:gd name="connsiteY864" fmla="*/ 5790603 h 6533995"/>
              <a:gd name="connsiteX865" fmla="*/ 6281661 w 11830043"/>
              <a:gd name="connsiteY865" fmla="*/ 5790603 h 6533995"/>
              <a:gd name="connsiteX866" fmla="*/ 6291381 w 11830043"/>
              <a:gd name="connsiteY866" fmla="*/ 5800390 h 6533995"/>
              <a:gd name="connsiteX867" fmla="*/ 6281661 w 11830043"/>
              <a:gd name="connsiteY867" fmla="*/ 5810114 h 6533995"/>
              <a:gd name="connsiteX868" fmla="*/ 6271877 w 11830043"/>
              <a:gd name="connsiteY868" fmla="*/ 5800390 h 6533995"/>
              <a:gd name="connsiteX869" fmla="*/ 6281661 w 11830043"/>
              <a:gd name="connsiteY869" fmla="*/ 5790603 h 6533995"/>
              <a:gd name="connsiteX870" fmla="*/ 6040432 w 11830043"/>
              <a:gd name="connsiteY870" fmla="*/ 5790603 h 6533995"/>
              <a:gd name="connsiteX871" fmla="*/ 6050216 w 11830043"/>
              <a:gd name="connsiteY871" fmla="*/ 5800390 h 6533995"/>
              <a:gd name="connsiteX872" fmla="*/ 6040432 w 11830043"/>
              <a:gd name="connsiteY872" fmla="*/ 5810114 h 6533995"/>
              <a:gd name="connsiteX873" fmla="*/ 6030712 w 11830043"/>
              <a:gd name="connsiteY873" fmla="*/ 5800390 h 6533995"/>
              <a:gd name="connsiteX874" fmla="*/ 6040432 w 11830043"/>
              <a:gd name="connsiteY874" fmla="*/ 5790603 h 6533995"/>
              <a:gd name="connsiteX875" fmla="*/ 5799205 w 11830043"/>
              <a:gd name="connsiteY875" fmla="*/ 5790603 h 6533995"/>
              <a:gd name="connsiteX876" fmla="*/ 5808989 w 11830043"/>
              <a:gd name="connsiteY876" fmla="*/ 5800390 h 6533995"/>
              <a:gd name="connsiteX877" fmla="*/ 5799205 w 11830043"/>
              <a:gd name="connsiteY877" fmla="*/ 5810114 h 6533995"/>
              <a:gd name="connsiteX878" fmla="*/ 5789486 w 11830043"/>
              <a:gd name="connsiteY878" fmla="*/ 5800390 h 6533995"/>
              <a:gd name="connsiteX879" fmla="*/ 5799205 w 11830043"/>
              <a:gd name="connsiteY879" fmla="*/ 5790603 h 6533995"/>
              <a:gd name="connsiteX880" fmla="*/ 5557992 w 11830043"/>
              <a:gd name="connsiteY880" fmla="*/ 5790603 h 6533995"/>
              <a:gd name="connsiteX881" fmla="*/ 5567774 w 11830043"/>
              <a:gd name="connsiteY881" fmla="*/ 5800390 h 6533995"/>
              <a:gd name="connsiteX882" fmla="*/ 5557992 w 11830043"/>
              <a:gd name="connsiteY882" fmla="*/ 5810114 h 6533995"/>
              <a:gd name="connsiteX883" fmla="*/ 5548208 w 11830043"/>
              <a:gd name="connsiteY883" fmla="*/ 5800390 h 6533995"/>
              <a:gd name="connsiteX884" fmla="*/ 5557992 w 11830043"/>
              <a:gd name="connsiteY884" fmla="*/ 5790603 h 6533995"/>
              <a:gd name="connsiteX885" fmla="*/ 5316710 w 11830043"/>
              <a:gd name="connsiteY885" fmla="*/ 5790603 h 6533995"/>
              <a:gd name="connsiteX886" fmla="*/ 5326432 w 11830043"/>
              <a:gd name="connsiteY886" fmla="*/ 5800390 h 6533995"/>
              <a:gd name="connsiteX887" fmla="*/ 5316710 w 11830043"/>
              <a:gd name="connsiteY887" fmla="*/ 5810114 h 6533995"/>
              <a:gd name="connsiteX888" fmla="*/ 5306926 w 11830043"/>
              <a:gd name="connsiteY888" fmla="*/ 5800390 h 6533995"/>
              <a:gd name="connsiteX889" fmla="*/ 5316710 w 11830043"/>
              <a:gd name="connsiteY889" fmla="*/ 5790603 h 6533995"/>
              <a:gd name="connsiteX890" fmla="*/ 5075486 w 11830043"/>
              <a:gd name="connsiteY890" fmla="*/ 5790603 h 6533995"/>
              <a:gd name="connsiteX891" fmla="*/ 5085202 w 11830043"/>
              <a:gd name="connsiteY891" fmla="*/ 5800390 h 6533995"/>
              <a:gd name="connsiteX892" fmla="*/ 5075486 w 11830043"/>
              <a:gd name="connsiteY892" fmla="*/ 5810114 h 6533995"/>
              <a:gd name="connsiteX893" fmla="*/ 5065705 w 11830043"/>
              <a:gd name="connsiteY893" fmla="*/ 5800390 h 6533995"/>
              <a:gd name="connsiteX894" fmla="*/ 5075486 w 11830043"/>
              <a:gd name="connsiteY894" fmla="*/ 5790603 h 6533995"/>
              <a:gd name="connsiteX895" fmla="*/ 4834252 w 11830043"/>
              <a:gd name="connsiteY895" fmla="*/ 5790603 h 6533995"/>
              <a:gd name="connsiteX896" fmla="*/ 4844040 w 11830043"/>
              <a:gd name="connsiteY896" fmla="*/ 5800390 h 6533995"/>
              <a:gd name="connsiteX897" fmla="*/ 4834252 w 11830043"/>
              <a:gd name="connsiteY897" fmla="*/ 5810114 h 6533995"/>
              <a:gd name="connsiteX898" fmla="*/ 4824534 w 11830043"/>
              <a:gd name="connsiteY898" fmla="*/ 5800390 h 6533995"/>
              <a:gd name="connsiteX899" fmla="*/ 4834252 w 11830043"/>
              <a:gd name="connsiteY899" fmla="*/ 5790603 h 6533995"/>
              <a:gd name="connsiteX900" fmla="*/ 4593019 w 11830043"/>
              <a:gd name="connsiteY900" fmla="*/ 5790603 h 6533995"/>
              <a:gd name="connsiteX901" fmla="*/ 4602795 w 11830043"/>
              <a:gd name="connsiteY901" fmla="*/ 5800390 h 6533995"/>
              <a:gd name="connsiteX902" fmla="*/ 4593019 w 11830043"/>
              <a:gd name="connsiteY902" fmla="*/ 5810114 h 6533995"/>
              <a:gd name="connsiteX903" fmla="*/ 4583304 w 11830043"/>
              <a:gd name="connsiteY903" fmla="*/ 5800390 h 6533995"/>
              <a:gd name="connsiteX904" fmla="*/ 4593019 w 11830043"/>
              <a:gd name="connsiteY904" fmla="*/ 5790603 h 6533995"/>
              <a:gd name="connsiteX905" fmla="*/ 4351806 w 11830043"/>
              <a:gd name="connsiteY905" fmla="*/ 5790603 h 6533995"/>
              <a:gd name="connsiteX906" fmla="*/ 4361580 w 11830043"/>
              <a:gd name="connsiteY906" fmla="*/ 5800390 h 6533995"/>
              <a:gd name="connsiteX907" fmla="*/ 4351806 w 11830043"/>
              <a:gd name="connsiteY907" fmla="*/ 5810114 h 6533995"/>
              <a:gd name="connsiteX908" fmla="*/ 4342006 w 11830043"/>
              <a:gd name="connsiteY908" fmla="*/ 5800390 h 6533995"/>
              <a:gd name="connsiteX909" fmla="*/ 4351806 w 11830043"/>
              <a:gd name="connsiteY909" fmla="*/ 5790603 h 6533995"/>
              <a:gd name="connsiteX910" fmla="*/ 4110583 w 11830043"/>
              <a:gd name="connsiteY910" fmla="*/ 5790603 h 6533995"/>
              <a:gd name="connsiteX911" fmla="*/ 4120362 w 11830043"/>
              <a:gd name="connsiteY911" fmla="*/ 5800390 h 6533995"/>
              <a:gd name="connsiteX912" fmla="*/ 4110583 w 11830043"/>
              <a:gd name="connsiteY912" fmla="*/ 5810114 h 6533995"/>
              <a:gd name="connsiteX913" fmla="*/ 4100801 w 11830043"/>
              <a:gd name="connsiteY913" fmla="*/ 5800390 h 6533995"/>
              <a:gd name="connsiteX914" fmla="*/ 4110583 w 11830043"/>
              <a:gd name="connsiteY914" fmla="*/ 5790603 h 6533995"/>
              <a:gd name="connsiteX915" fmla="*/ 3869431 w 11830043"/>
              <a:gd name="connsiteY915" fmla="*/ 5790603 h 6533995"/>
              <a:gd name="connsiteX916" fmla="*/ 3879151 w 11830043"/>
              <a:gd name="connsiteY916" fmla="*/ 5800390 h 6533995"/>
              <a:gd name="connsiteX917" fmla="*/ 3869431 w 11830043"/>
              <a:gd name="connsiteY917" fmla="*/ 5810114 h 6533995"/>
              <a:gd name="connsiteX918" fmla="*/ 3859649 w 11830043"/>
              <a:gd name="connsiteY918" fmla="*/ 5800390 h 6533995"/>
              <a:gd name="connsiteX919" fmla="*/ 3869431 w 11830043"/>
              <a:gd name="connsiteY919" fmla="*/ 5790603 h 6533995"/>
              <a:gd name="connsiteX920" fmla="*/ 3628215 w 11830043"/>
              <a:gd name="connsiteY920" fmla="*/ 5790603 h 6533995"/>
              <a:gd name="connsiteX921" fmla="*/ 3637936 w 11830043"/>
              <a:gd name="connsiteY921" fmla="*/ 5800390 h 6533995"/>
              <a:gd name="connsiteX922" fmla="*/ 3628215 w 11830043"/>
              <a:gd name="connsiteY922" fmla="*/ 5810114 h 6533995"/>
              <a:gd name="connsiteX923" fmla="*/ 3618433 w 11830043"/>
              <a:gd name="connsiteY923" fmla="*/ 5800390 h 6533995"/>
              <a:gd name="connsiteX924" fmla="*/ 3628215 w 11830043"/>
              <a:gd name="connsiteY924" fmla="*/ 5790603 h 6533995"/>
              <a:gd name="connsiteX925" fmla="*/ 3386960 w 11830043"/>
              <a:gd name="connsiteY925" fmla="*/ 5790603 h 6533995"/>
              <a:gd name="connsiteX926" fmla="*/ 3396745 w 11830043"/>
              <a:gd name="connsiteY926" fmla="*/ 5800390 h 6533995"/>
              <a:gd name="connsiteX927" fmla="*/ 3386960 w 11830043"/>
              <a:gd name="connsiteY927" fmla="*/ 5810114 h 6533995"/>
              <a:gd name="connsiteX928" fmla="*/ 3377238 w 11830043"/>
              <a:gd name="connsiteY928" fmla="*/ 5800390 h 6533995"/>
              <a:gd name="connsiteX929" fmla="*/ 3386960 w 11830043"/>
              <a:gd name="connsiteY929" fmla="*/ 5790603 h 6533995"/>
              <a:gd name="connsiteX930" fmla="*/ 3145752 w 11830043"/>
              <a:gd name="connsiteY930" fmla="*/ 5790603 h 6533995"/>
              <a:gd name="connsiteX931" fmla="*/ 3155534 w 11830043"/>
              <a:gd name="connsiteY931" fmla="*/ 5800390 h 6533995"/>
              <a:gd name="connsiteX932" fmla="*/ 3145752 w 11830043"/>
              <a:gd name="connsiteY932" fmla="*/ 5810114 h 6533995"/>
              <a:gd name="connsiteX933" fmla="*/ 3136034 w 11830043"/>
              <a:gd name="connsiteY933" fmla="*/ 5800390 h 6533995"/>
              <a:gd name="connsiteX934" fmla="*/ 3145752 w 11830043"/>
              <a:gd name="connsiteY934" fmla="*/ 5790603 h 6533995"/>
              <a:gd name="connsiteX935" fmla="*/ 2904575 w 11830043"/>
              <a:gd name="connsiteY935" fmla="*/ 5790603 h 6533995"/>
              <a:gd name="connsiteX936" fmla="*/ 2914357 w 11830043"/>
              <a:gd name="connsiteY936" fmla="*/ 5800390 h 6533995"/>
              <a:gd name="connsiteX937" fmla="*/ 2904575 w 11830043"/>
              <a:gd name="connsiteY937" fmla="*/ 5810114 h 6533995"/>
              <a:gd name="connsiteX938" fmla="*/ 2894793 w 11830043"/>
              <a:gd name="connsiteY938" fmla="*/ 5800390 h 6533995"/>
              <a:gd name="connsiteX939" fmla="*/ 2904575 w 11830043"/>
              <a:gd name="connsiteY939" fmla="*/ 5790603 h 6533995"/>
              <a:gd name="connsiteX940" fmla="*/ 2663275 w 11830043"/>
              <a:gd name="connsiteY940" fmla="*/ 5790603 h 6533995"/>
              <a:gd name="connsiteX941" fmla="*/ 2673000 w 11830043"/>
              <a:gd name="connsiteY941" fmla="*/ 5800390 h 6533995"/>
              <a:gd name="connsiteX942" fmla="*/ 2663275 w 11830043"/>
              <a:gd name="connsiteY942" fmla="*/ 5810114 h 6533995"/>
              <a:gd name="connsiteX943" fmla="*/ 2653494 w 11830043"/>
              <a:gd name="connsiteY943" fmla="*/ 5800390 h 6533995"/>
              <a:gd name="connsiteX944" fmla="*/ 2663275 w 11830043"/>
              <a:gd name="connsiteY944" fmla="*/ 5790603 h 6533995"/>
              <a:gd name="connsiteX945" fmla="*/ 2422039 w 11830043"/>
              <a:gd name="connsiteY945" fmla="*/ 5790603 h 6533995"/>
              <a:gd name="connsiteX946" fmla="*/ 2431755 w 11830043"/>
              <a:gd name="connsiteY946" fmla="*/ 5800390 h 6533995"/>
              <a:gd name="connsiteX947" fmla="*/ 2422039 w 11830043"/>
              <a:gd name="connsiteY947" fmla="*/ 5810114 h 6533995"/>
              <a:gd name="connsiteX948" fmla="*/ 2412260 w 11830043"/>
              <a:gd name="connsiteY948" fmla="*/ 5800390 h 6533995"/>
              <a:gd name="connsiteX949" fmla="*/ 2422039 w 11830043"/>
              <a:gd name="connsiteY949" fmla="*/ 5790603 h 6533995"/>
              <a:gd name="connsiteX950" fmla="*/ 2180796 w 11830043"/>
              <a:gd name="connsiteY950" fmla="*/ 5790603 h 6533995"/>
              <a:gd name="connsiteX951" fmla="*/ 2190581 w 11830043"/>
              <a:gd name="connsiteY951" fmla="*/ 5800390 h 6533995"/>
              <a:gd name="connsiteX952" fmla="*/ 2180796 w 11830043"/>
              <a:gd name="connsiteY952" fmla="*/ 5810114 h 6533995"/>
              <a:gd name="connsiteX953" fmla="*/ 2171087 w 11830043"/>
              <a:gd name="connsiteY953" fmla="*/ 5800390 h 6533995"/>
              <a:gd name="connsiteX954" fmla="*/ 2180796 w 11830043"/>
              <a:gd name="connsiteY954" fmla="*/ 5790603 h 6533995"/>
              <a:gd name="connsiteX955" fmla="*/ 1939584 w 11830043"/>
              <a:gd name="connsiteY955" fmla="*/ 5790603 h 6533995"/>
              <a:gd name="connsiteX956" fmla="*/ 1949367 w 11830043"/>
              <a:gd name="connsiteY956" fmla="*/ 5800390 h 6533995"/>
              <a:gd name="connsiteX957" fmla="*/ 1939584 w 11830043"/>
              <a:gd name="connsiteY957" fmla="*/ 5810114 h 6533995"/>
              <a:gd name="connsiteX958" fmla="*/ 1929862 w 11830043"/>
              <a:gd name="connsiteY958" fmla="*/ 5800390 h 6533995"/>
              <a:gd name="connsiteX959" fmla="*/ 1939584 w 11830043"/>
              <a:gd name="connsiteY959" fmla="*/ 5790603 h 6533995"/>
              <a:gd name="connsiteX960" fmla="*/ 1698333 w 11830043"/>
              <a:gd name="connsiteY960" fmla="*/ 5790603 h 6533995"/>
              <a:gd name="connsiteX961" fmla="*/ 1708119 w 11830043"/>
              <a:gd name="connsiteY961" fmla="*/ 5800390 h 6533995"/>
              <a:gd name="connsiteX962" fmla="*/ 1698333 w 11830043"/>
              <a:gd name="connsiteY962" fmla="*/ 5810114 h 6533995"/>
              <a:gd name="connsiteX963" fmla="*/ 1688548 w 11830043"/>
              <a:gd name="connsiteY963" fmla="*/ 5800390 h 6533995"/>
              <a:gd name="connsiteX964" fmla="*/ 1698333 w 11830043"/>
              <a:gd name="connsiteY964" fmla="*/ 5790603 h 6533995"/>
              <a:gd name="connsiteX965" fmla="*/ 1457109 w 11830043"/>
              <a:gd name="connsiteY965" fmla="*/ 5790603 h 6533995"/>
              <a:gd name="connsiteX966" fmla="*/ 1466829 w 11830043"/>
              <a:gd name="connsiteY966" fmla="*/ 5800390 h 6533995"/>
              <a:gd name="connsiteX967" fmla="*/ 1457109 w 11830043"/>
              <a:gd name="connsiteY967" fmla="*/ 5810114 h 6533995"/>
              <a:gd name="connsiteX968" fmla="*/ 1447325 w 11830043"/>
              <a:gd name="connsiteY968" fmla="*/ 5800390 h 6533995"/>
              <a:gd name="connsiteX969" fmla="*/ 1457109 w 11830043"/>
              <a:gd name="connsiteY969" fmla="*/ 5790603 h 6533995"/>
              <a:gd name="connsiteX970" fmla="*/ 1215887 w 11830043"/>
              <a:gd name="connsiteY970" fmla="*/ 5790603 h 6533995"/>
              <a:gd name="connsiteX971" fmla="*/ 1225671 w 11830043"/>
              <a:gd name="connsiteY971" fmla="*/ 5800390 h 6533995"/>
              <a:gd name="connsiteX972" fmla="*/ 1215887 w 11830043"/>
              <a:gd name="connsiteY972" fmla="*/ 5810114 h 6533995"/>
              <a:gd name="connsiteX973" fmla="*/ 1206167 w 11830043"/>
              <a:gd name="connsiteY973" fmla="*/ 5800390 h 6533995"/>
              <a:gd name="connsiteX974" fmla="*/ 1215887 w 11830043"/>
              <a:gd name="connsiteY974" fmla="*/ 5790603 h 6533995"/>
              <a:gd name="connsiteX975" fmla="*/ 974667 w 11830043"/>
              <a:gd name="connsiteY975" fmla="*/ 5790603 h 6533995"/>
              <a:gd name="connsiteX976" fmla="*/ 984451 w 11830043"/>
              <a:gd name="connsiteY976" fmla="*/ 5800390 h 6533995"/>
              <a:gd name="connsiteX977" fmla="*/ 974667 w 11830043"/>
              <a:gd name="connsiteY977" fmla="*/ 5810114 h 6533995"/>
              <a:gd name="connsiteX978" fmla="*/ 964947 w 11830043"/>
              <a:gd name="connsiteY978" fmla="*/ 5800390 h 6533995"/>
              <a:gd name="connsiteX979" fmla="*/ 974667 w 11830043"/>
              <a:gd name="connsiteY979" fmla="*/ 5790603 h 6533995"/>
              <a:gd name="connsiteX980" fmla="*/ 733447 w 11830043"/>
              <a:gd name="connsiteY980" fmla="*/ 5790603 h 6533995"/>
              <a:gd name="connsiteX981" fmla="*/ 743167 w 11830043"/>
              <a:gd name="connsiteY981" fmla="*/ 5800390 h 6533995"/>
              <a:gd name="connsiteX982" fmla="*/ 733447 w 11830043"/>
              <a:gd name="connsiteY982" fmla="*/ 5810114 h 6533995"/>
              <a:gd name="connsiteX983" fmla="*/ 723663 w 11830043"/>
              <a:gd name="connsiteY983" fmla="*/ 5800390 h 6533995"/>
              <a:gd name="connsiteX984" fmla="*/ 733447 w 11830043"/>
              <a:gd name="connsiteY984" fmla="*/ 5790603 h 6533995"/>
              <a:gd name="connsiteX985" fmla="*/ 492227 w 11830043"/>
              <a:gd name="connsiteY985" fmla="*/ 5790603 h 6533995"/>
              <a:gd name="connsiteX986" fmla="*/ 501946 w 11830043"/>
              <a:gd name="connsiteY986" fmla="*/ 5800390 h 6533995"/>
              <a:gd name="connsiteX987" fmla="*/ 492227 w 11830043"/>
              <a:gd name="connsiteY987" fmla="*/ 5810114 h 6533995"/>
              <a:gd name="connsiteX988" fmla="*/ 482443 w 11830043"/>
              <a:gd name="connsiteY988" fmla="*/ 5800390 h 6533995"/>
              <a:gd name="connsiteX989" fmla="*/ 492227 w 11830043"/>
              <a:gd name="connsiteY989" fmla="*/ 5790603 h 6533995"/>
              <a:gd name="connsiteX990" fmla="*/ 251007 w 11830043"/>
              <a:gd name="connsiteY990" fmla="*/ 5790603 h 6533995"/>
              <a:gd name="connsiteX991" fmla="*/ 260791 w 11830043"/>
              <a:gd name="connsiteY991" fmla="*/ 5800390 h 6533995"/>
              <a:gd name="connsiteX992" fmla="*/ 251007 w 11830043"/>
              <a:gd name="connsiteY992" fmla="*/ 5810114 h 6533995"/>
              <a:gd name="connsiteX993" fmla="*/ 241287 w 11830043"/>
              <a:gd name="connsiteY993" fmla="*/ 5800390 h 6533995"/>
              <a:gd name="connsiteX994" fmla="*/ 251007 w 11830043"/>
              <a:gd name="connsiteY994" fmla="*/ 5790603 h 6533995"/>
              <a:gd name="connsiteX995" fmla="*/ 9724 w 11830043"/>
              <a:gd name="connsiteY995" fmla="*/ 5790603 h 6533995"/>
              <a:gd name="connsiteX996" fmla="*/ 19508 w 11830043"/>
              <a:gd name="connsiteY996" fmla="*/ 5800390 h 6533995"/>
              <a:gd name="connsiteX997" fmla="*/ 9724 w 11830043"/>
              <a:gd name="connsiteY997" fmla="*/ 5810114 h 6533995"/>
              <a:gd name="connsiteX998" fmla="*/ 4 w 11830043"/>
              <a:gd name="connsiteY998" fmla="*/ 5800390 h 6533995"/>
              <a:gd name="connsiteX999" fmla="*/ 9724 w 11830043"/>
              <a:gd name="connsiteY999" fmla="*/ 5790603 h 6533995"/>
              <a:gd name="connsiteX1000" fmla="*/ 11820259 w 11830043"/>
              <a:gd name="connsiteY1000" fmla="*/ 5549351 h 6533995"/>
              <a:gd name="connsiteX1001" fmla="*/ 11830043 w 11830043"/>
              <a:gd name="connsiteY1001" fmla="*/ 5559075 h 6533995"/>
              <a:gd name="connsiteX1002" fmla="*/ 11820259 w 11830043"/>
              <a:gd name="connsiteY1002" fmla="*/ 5568862 h 6533995"/>
              <a:gd name="connsiteX1003" fmla="*/ 11810539 w 11830043"/>
              <a:gd name="connsiteY1003" fmla="*/ 5559075 h 6533995"/>
              <a:gd name="connsiteX1004" fmla="*/ 11820259 w 11830043"/>
              <a:gd name="connsiteY1004" fmla="*/ 5549351 h 6533995"/>
              <a:gd name="connsiteX1005" fmla="*/ 11579030 w 11830043"/>
              <a:gd name="connsiteY1005" fmla="*/ 5549351 h 6533995"/>
              <a:gd name="connsiteX1006" fmla="*/ 11588815 w 11830043"/>
              <a:gd name="connsiteY1006" fmla="*/ 5559075 h 6533995"/>
              <a:gd name="connsiteX1007" fmla="*/ 11579030 w 11830043"/>
              <a:gd name="connsiteY1007" fmla="*/ 5568862 h 6533995"/>
              <a:gd name="connsiteX1008" fmla="*/ 11569310 w 11830043"/>
              <a:gd name="connsiteY1008" fmla="*/ 5559075 h 6533995"/>
              <a:gd name="connsiteX1009" fmla="*/ 11579030 w 11830043"/>
              <a:gd name="connsiteY1009" fmla="*/ 5549351 h 6533995"/>
              <a:gd name="connsiteX1010" fmla="*/ 11337802 w 11830043"/>
              <a:gd name="connsiteY1010" fmla="*/ 5549351 h 6533995"/>
              <a:gd name="connsiteX1011" fmla="*/ 11347587 w 11830043"/>
              <a:gd name="connsiteY1011" fmla="*/ 5559075 h 6533995"/>
              <a:gd name="connsiteX1012" fmla="*/ 11337802 w 11830043"/>
              <a:gd name="connsiteY1012" fmla="*/ 5568862 h 6533995"/>
              <a:gd name="connsiteX1013" fmla="*/ 11328082 w 11830043"/>
              <a:gd name="connsiteY1013" fmla="*/ 5559075 h 6533995"/>
              <a:gd name="connsiteX1014" fmla="*/ 11337802 w 11830043"/>
              <a:gd name="connsiteY1014" fmla="*/ 5549351 h 6533995"/>
              <a:gd name="connsiteX1015" fmla="*/ 11096574 w 11830043"/>
              <a:gd name="connsiteY1015" fmla="*/ 5549351 h 6533995"/>
              <a:gd name="connsiteX1016" fmla="*/ 11106294 w 11830043"/>
              <a:gd name="connsiteY1016" fmla="*/ 5559075 h 6533995"/>
              <a:gd name="connsiteX1017" fmla="*/ 11096574 w 11830043"/>
              <a:gd name="connsiteY1017" fmla="*/ 5568862 h 6533995"/>
              <a:gd name="connsiteX1018" fmla="*/ 11086790 w 11830043"/>
              <a:gd name="connsiteY1018" fmla="*/ 5559075 h 6533995"/>
              <a:gd name="connsiteX1019" fmla="*/ 11096574 w 11830043"/>
              <a:gd name="connsiteY1019" fmla="*/ 5549351 h 6533995"/>
              <a:gd name="connsiteX1020" fmla="*/ 10855345 w 11830043"/>
              <a:gd name="connsiteY1020" fmla="*/ 5549351 h 6533995"/>
              <a:gd name="connsiteX1021" fmla="*/ 10865065 w 11830043"/>
              <a:gd name="connsiteY1021" fmla="*/ 5559075 h 6533995"/>
              <a:gd name="connsiteX1022" fmla="*/ 10855345 w 11830043"/>
              <a:gd name="connsiteY1022" fmla="*/ 5568862 h 6533995"/>
              <a:gd name="connsiteX1023" fmla="*/ 10845625 w 11830043"/>
              <a:gd name="connsiteY1023" fmla="*/ 5559075 h 6533995"/>
              <a:gd name="connsiteX1024" fmla="*/ 10855345 w 11830043"/>
              <a:gd name="connsiteY1024" fmla="*/ 5549351 h 6533995"/>
              <a:gd name="connsiteX1025" fmla="*/ 10614116 w 11830043"/>
              <a:gd name="connsiteY1025" fmla="*/ 5549351 h 6533995"/>
              <a:gd name="connsiteX1026" fmla="*/ 10623901 w 11830043"/>
              <a:gd name="connsiteY1026" fmla="*/ 5559075 h 6533995"/>
              <a:gd name="connsiteX1027" fmla="*/ 10614116 w 11830043"/>
              <a:gd name="connsiteY1027" fmla="*/ 5568862 h 6533995"/>
              <a:gd name="connsiteX1028" fmla="*/ 10604396 w 11830043"/>
              <a:gd name="connsiteY1028" fmla="*/ 5559075 h 6533995"/>
              <a:gd name="connsiteX1029" fmla="*/ 10614116 w 11830043"/>
              <a:gd name="connsiteY1029" fmla="*/ 5549351 h 6533995"/>
              <a:gd name="connsiteX1030" fmla="*/ 10372888 w 11830043"/>
              <a:gd name="connsiteY1030" fmla="*/ 5549351 h 6533995"/>
              <a:gd name="connsiteX1031" fmla="*/ 10382673 w 11830043"/>
              <a:gd name="connsiteY1031" fmla="*/ 5559075 h 6533995"/>
              <a:gd name="connsiteX1032" fmla="*/ 10372888 w 11830043"/>
              <a:gd name="connsiteY1032" fmla="*/ 5568862 h 6533995"/>
              <a:gd name="connsiteX1033" fmla="*/ 10363168 w 11830043"/>
              <a:gd name="connsiteY1033" fmla="*/ 5559075 h 6533995"/>
              <a:gd name="connsiteX1034" fmla="*/ 10372888 w 11830043"/>
              <a:gd name="connsiteY1034" fmla="*/ 5549351 h 6533995"/>
              <a:gd name="connsiteX1035" fmla="*/ 10131660 w 11830043"/>
              <a:gd name="connsiteY1035" fmla="*/ 5549351 h 6533995"/>
              <a:gd name="connsiteX1036" fmla="*/ 10141444 w 11830043"/>
              <a:gd name="connsiteY1036" fmla="*/ 5559075 h 6533995"/>
              <a:gd name="connsiteX1037" fmla="*/ 10131660 w 11830043"/>
              <a:gd name="connsiteY1037" fmla="*/ 5568862 h 6533995"/>
              <a:gd name="connsiteX1038" fmla="*/ 10121940 w 11830043"/>
              <a:gd name="connsiteY1038" fmla="*/ 5559075 h 6533995"/>
              <a:gd name="connsiteX1039" fmla="*/ 10131660 w 11830043"/>
              <a:gd name="connsiteY1039" fmla="*/ 5549351 h 6533995"/>
              <a:gd name="connsiteX1040" fmla="*/ 9890432 w 11830043"/>
              <a:gd name="connsiteY1040" fmla="*/ 5549351 h 6533995"/>
              <a:gd name="connsiteX1041" fmla="*/ 9900152 w 11830043"/>
              <a:gd name="connsiteY1041" fmla="*/ 5559075 h 6533995"/>
              <a:gd name="connsiteX1042" fmla="*/ 9890432 w 11830043"/>
              <a:gd name="connsiteY1042" fmla="*/ 5568862 h 6533995"/>
              <a:gd name="connsiteX1043" fmla="*/ 9880648 w 11830043"/>
              <a:gd name="connsiteY1043" fmla="*/ 5559075 h 6533995"/>
              <a:gd name="connsiteX1044" fmla="*/ 9890432 w 11830043"/>
              <a:gd name="connsiteY1044" fmla="*/ 5549351 h 6533995"/>
              <a:gd name="connsiteX1045" fmla="*/ 9649203 w 11830043"/>
              <a:gd name="connsiteY1045" fmla="*/ 5549351 h 6533995"/>
              <a:gd name="connsiteX1046" fmla="*/ 9658923 w 11830043"/>
              <a:gd name="connsiteY1046" fmla="*/ 5559075 h 6533995"/>
              <a:gd name="connsiteX1047" fmla="*/ 9649203 w 11830043"/>
              <a:gd name="connsiteY1047" fmla="*/ 5568862 h 6533995"/>
              <a:gd name="connsiteX1048" fmla="*/ 9639483 w 11830043"/>
              <a:gd name="connsiteY1048" fmla="*/ 5559075 h 6533995"/>
              <a:gd name="connsiteX1049" fmla="*/ 9649203 w 11830043"/>
              <a:gd name="connsiteY1049" fmla="*/ 5549351 h 6533995"/>
              <a:gd name="connsiteX1050" fmla="*/ 9417695 w 11830043"/>
              <a:gd name="connsiteY1050" fmla="*/ 5549351 h 6533995"/>
              <a:gd name="connsiteX1051" fmla="*/ 9427416 w 11830043"/>
              <a:gd name="connsiteY1051" fmla="*/ 5559075 h 6533995"/>
              <a:gd name="connsiteX1052" fmla="*/ 9417695 w 11830043"/>
              <a:gd name="connsiteY1052" fmla="*/ 5568862 h 6533995"/>
              <a:gd name="connsiteX1053" fmla="*/ 9407911 w 11830043"/>
              <a:gd name="connsiteY1053" fmla="*/ 5559075 h 6533995"/>
              <a:gd name="connsiteX1054" fmla="*/ 9417695 w 11830043"/>
              <a:gd name="connsiteY1054" fmla="*/ 5549351 h 6533995"/>
              <a:gd name="connsiteX1055" fmla="*/ 9176467 w 11830043"/>
              <a:gd name="connsiteY1055" fmla="*/ 5549351 h 6533995"/>
              <a:gd name="connsiteX1056" fmla="*/ 9186187 w 11830043"/>
              <a:gd name="connsiteY1056" fmla="*/ 5559075 h 6533995"/>
              <a:gd name="connsiteX1057" fmla="*/ 9176467 w 11830043"/>
              <a:gd name="connsiteY1057" fmla="*/ 5568862 h 6533995"/>
              <a:gd name="connsiteX1058" fmla="*/ 9166683 w 11830043"/>
              <a:gd name="connsiteY1058" fmla="*/ 5559075 h 6533995"/>
              <a:gd name="connsiteX1059" fmla="*/ 9176467 w 11830043"/>
              <a:gd name="connsiteY1059" fmla="*/ 5549351 h 6533995"/>
              <a:gd name="connsiteX1060" fmla="*/ 8935237 w 11830043"/>
              <a:gd name="connsiteY1060" fmla="*/ 5549351 h 6533995"/>
              <a:gd name="connsiteX1061" fmla="*/ 8944958 w 11830043"/>
              <a:gd name="connsiteY1061" fmla="*/ 5559075 h 6533995"/>
              <a:gd name="connsiteX1062" fmla="*/ 8935237 w 11830043"/>
              <a:gd name="connsiteY1062" fmla="*/ 5568862 h 6533995"/>
              <a:gd name="connsiteX1063" fmla="*/ 8925454 w 11830043"/>
              <a:gd name="connsiteY1063" fmla="*/ 5559075 h 6533995"/>
              <a:gd name="connsiteX1064" fmla="*/ 8935237 w 11830043"/>
              <a:gd name="connsiteY1064" fmla="*/ 5549351 h 6533995"/>
              <a:gd name="connsiteX1065" fmla="*/ 8694009 w 11830043"/>
              <a:gd name="connsiteY1065" fmla="*/ 5549351 h 6533995"/>
              <a:gd name="connsiteX1066" fmla="*/ 8703730 w 11830043"/>
              <a:gd name="connsiteY1066" fmla="*/ 5559075 h 6533995"/>
              <a:gd name="connsiteX1067" fmla="*/ 8694009 w 11830043"/>
              <a:gd name="connsiteY1067" fmla="*/ 5568862 h 6533995"/>
              <a:gd name="connsiteX1068" fmla="*/ 8684289 w 11830043"/>
              <a:gd name="connsiteY1068" fmla="*/ 5559075 h 6533995"/>
              <a:gd name="connsiteX1069" fmla="*/ 8694009 w 11830043"/>
              <a:gd name="connsiteY1069" fmla="*/ 5549351 h 6533995"/>
              <a:gd name="connsiteX1070" fmla="*/ 8452781 w 11830043"/>
              <a:gd name="connsiteY1070" fmla="*/ 5549351 h 6533995"/>
              <a:gd name="connsiteX1071" fmla="*/ 8462566 w 11830043"/>
              <a:gd name="connsiteY1071" fmla="*/ 5559075 h 6533995"/>
              <a:gd name="connsiteX1072" fmla="*/ 8452781 w 11830043"/>
              <a:gd name="connsiteY1072" fmla="*/ 5568862 h 6533995"/>
              <a:gd name="connsiteX1073" fmla="*/ 8443061 w 11830043"/>
              <a:gd name="connsiteY1073" fmla="*/ 5559075 h 6533995"/>
              <a:gd name="connsiteX1074" fmla="*/ 8452781 w 11830043"/>
              <a:gd name="connsiteY1074" fmla="*/ 5549351 h 6533995"/>
              <a:gd name="connsiteX1075" fmla="*/ 8211553 w 11830043"/>
              <a:gd name="connsiteY1075" fmla="*/ 5549351 h 6533995"/>
              <a:gd name="connsiteX1076" fmla="*/ 8221273 w 11830043"/>
              <a:gd name="connsiteY1076" fmla="*/ 5559075 h 6533995"/>
              <a:gd name="connsiteX1077" fmla="*/ 8211553 w 11830043"/>
              <a:gd name="connsiteY1077" fmla="*/ 5568862 h 6533995"/>
              <a:gd name="connsiteX1078" fmla="*/ 8201769 w 11830043"/>
              <a:gd name="connsiteY1078" fmla="*/ 5559075 h 6533995"/>
              <a:gd name="connsiteX1079" fmla="*/ 8211553 w 11830043"/>
              <a:gd name="connsiteY1079" fmla="*/ 5549351 h 6533995"/>
              <a:gd name="connsiteX1080" fmla="*/ 7970260 w 11830043"/>
              <a:gd name="connsiteY1080" fmla="*/ 5549351 h 6533995"/>
              <a:gd name="connsiteX1081" fmla="*/ 7980044 w 11830043"/>
              <a:gd name="connsiteY1081" fmla="*/ 5559075 h 6533995"/>
              <a:gd name="connsiteX1082" fmla="*/ 7970260 w 11830043"/>
              <a:gd name="connsiteY1082" fmla="*/ 5568862 h 6533995"/>
              <a:gd name="connsiteX1083" fmla="*/ 7960477 w 11830043"/>
              <a:gd name="connsiteY1083" fmla="*/ 5559075 h 6533995"/>
              <a:gd name="connsiteX1084" fmla="*/ 7970260 w 11830043"/>
              <a:gd name="connsiteY1084" fmla="*/ 5549351 h 6533995"/>
              <a:gd name="connsiteX1085" fmla="*/ 7729032 w 11830043"/>
              <a:gd name="connsiteY1085" fmla="*/ 5549351 h 6533995"/>
              <a:gd name="connsiteX1086" fmla="*/ 7738753 w 11830043"/>
              <a:gd name="connsiteY1086" fmla="*/ 5559075 h 6533995"/>
              <a:gd name="connsiteX1087" fmla="*/ 7729032 w 11830043"/>
              <a:gd name="connsiteY1087" fmla="*/ 5568862 h 6533995"/>
              <a:gd name="connsiteX1088" fmla="*/ 7719249 w 11830043"/>
              <a:gd name="connsiteY1088" fmla="*/ 5559075 h 6533995"/>
              <a:gd name="connsiteX1089" fmla="*/ 7729032 w 11830043"/>
              <a:gd name="connsiteY1089" fmla="*/ 5549351 h 6533995"/>
              <a:gd name="connsiteX1090" fmla="*/ 7487803 w 11830043"/>
              <a:gd name="connsiteY1090" fmla="*/ 5549351 h 6533995"/>
              <a:gd name="connsiteX1091" fmla="*/ 7497524 w 11830043"/>
              <a:gd name="connsiteY1091" fmla="*/ 5559075 h 6533995"/>
              <a:gd name="connsiteX1092" fmla="*/ 7487803 w 11830043"/>
              <a:gd name="connsiteY1092" fmla="*/ 5568862 h 6533995"/>
              <a:gd name="connsiteX1093" fmla="*/ 7478019 w 11830043"/>
              <a:gd name="connsiteY1093" fmla="*/ 5559075 h 6533995"/>
              <a:gd name="connsiteX1094" fmla="*/ 7487803 w 11830043"/>
              <a:gd name="connsiteY1094" fmla="*/ 5549351 h 6533995"/>
              <a:gd name="connsiteX1095" fmla="*/ 7246575 w 11830043"/>
              <a:gd name="connsiteY1095" fmla="*/ 5549351 h 6533995"/>
              <a:gd name="connsiteX1096" fmla="*/ 7256359 w 11830043"/>
              <a:gd name="connsiteY1096" fmla="*/ 5559075 h 6533995"/>
              <a:gd name="connsiteX1097" fmla="*/ 7246575 w 11830043"/>
              <a:gd name="connsiteY1097" fmla="*/ 5568862 h 6533995"/>
              <a:gd name="connsiteX1098" fmla="*/ 7236855 w 11830043"/>
              <a:gd name="connsiteY1098" fmla="*/ 5559075 h 6533995"/>
              <a:gd name="connsiteX1099" fmla="*/ 7246575 w 11830043"/>
              <a:gd name="connsiteY1099" fmla="*/ 5549351 h 6533995"/>
              <a:gd name="connsiteX1100" fmla="*/ 7005346 w 11830043"/>
              <a:gd name="connsiteY1100" fmla="*/ 5549351 h 6533995"/>
              <a:gd name="connsiteX1101" fmla="*/ 7015130 w 11830043"/>
              <a:gd name="connsiteY1101" fmla="*/ 5559075 h 6533995"/>
              <a:gd name="connsiteX1102" fmla="*/ 7005346 w 11830043"/>
              <a:gd name="connsiteY1102" fmla="*/ 5568862 h 6533995"/>
              <a:gd name="connsiteX1103" fmla="*/ 6995626 w 11830043"/>
              <a:gd name="connsiteY1103" fmla="*/ 5559075 h 6533995"/>
              <a:gd name="connsiteX1104" fmla="*/ 7005346 w 11830043"/>
              <a:gd name="connsiteY1104" fmla="*/ 5549351 h 6533995"/>
              <a:gd name="connsiteX1105" fmla="*/ 6764118 w 11830043"/>
              <a:gd name="connsiteY1105" fmla="*/ 5549351 h 6533995"/>
              <a:gd name="connsiteX1106" fmla="*/ 6773902 w 11830043"/>
              <a:gd name="connsiteY1106" fmla="*/ 5559075 h 6533995"/>
              <a:gd name="connsiteX1107" fmla="*/ 6764118 w 11830043"/>
              <a:gd name="connsiteY1107" fmla="*/ 5568862 h 6533995"/>
              <a:gd name="connsiteX1108" fmla="*/ 6754335 w 11830043"/>
              <a:gd name="connsiteY1108" fmla="*/ 5559075 h 6533995"/>
              <a:gd name="connsiteX1109" fmla="*/ 6764118 w 11830043"/>
              <a:gd name="connsiteY1109" fmla="*/ 5549351 h 6533995"/>
              <a:gd name="connsiteX1110" fmla="*/ 6522889 w 11830043"/>
              <a:gd name="connsiteY1110" fmla="*/ 5549351 h 6533995"/>
              <a:gd name="connsiteX1111" fmla="*/ 6532610 w 11830043"/>
              <a:gd name="connsiteY1111" fmla="*/ 5559075 h 6533995"/>
              <a:gd name="connsiteX1112" fmla="*/ 6522889 w 11830043"/>
              <a:gd name="connsiteY1112" fmla="*/ 5568862 h 6533995"/>
              <a:gd name="connsiteX1113" fmla="*/ 6513105 w 11830043"/>
              <a:gd name="connsiteY1113" fmla="*/ 5559075 h 6533995"/>
              <a:gd name="connsiteX1114" fmla="*/ 6522889 w 11830043"/>
              <a:gd name="connsiteY1114" fmla="*/ 5549351 h 6533995"/>
              <a:gd name="connsiteX1115" fmla="*/ 6281661 w 11830043"/>
              <a:gd name="connsiteY1115" fmla="*/ 5549351 h 6533995"/>
              <a:gd name="connsiteX1116" fmla="*/ 6291381 w 11830043"/>
              <a:gd name="connsiteY1116" fmla="*/ 5559075 h 6533995"/>
              <a:gd name="connsiteX1117" fmla="*/ 6281661 w 11830043"/>
              <a:gd name="connsiteY1117" fmla="*/ 5568862 h 6533995"/>
              <a:gd name="connsiteX1118" fmla="*/ 6271877 w 11830043"/>
              <a:gd name="connsiteY1118" fmla="*/ 5559075 h 6533995"/>
              <a:gd name="connsiteX1119" fmla="*/ 6281661 w 11830043"/>
              <a:gd name="connsiteY1119" fmla="*/ 5549351 h 6533995"/>
              <a:gd name="connsiteX1120" fmla="*/ 6040432 w 11830043"/>
              <a:gd name="connsiteY1120" fmla="*/ 5549351 h 6533995"/>
              <a:gd name="connsiteX1121" fmla="*/ 6050216 w 11830043"/>
              <a:gd name="connsiteY1121" fmla="*/ 5559075 h 6533995"/>
              <a:gd name="connsiteX1122" fmla="*/ 6040432 w 11830043"/>
              <a:gd name="connsiteY1122" fmla="*/ 5568862 h 6533995"/>
              <a:gd name="connsiteX1123" fmla="*/ 6030712 w 11830043"/>
              <a:gd name="connsiteY1123" fmla="*/ 5559075 h 6533995"/>
              <a:gd name="connsiteX1124" fmla="*/ 6040432 w 11830043"/>
              <a:gd name="connsiteY1124" fmla="*/ 5549351 h 6533995"/>
              <a:gd name="connsiteX1125" fmla="*/ 5799205 w 11830043"/>
              <a:gd name="connsiteY1125" fmla="*/ 5549351 h 6533995"/>
              <a:gd name="connsiteX1126" fmla="*/ 5808989 w 11830043"/>
              <a:gd name="connsiteY1126" fmla="*/ 5559075 h 6533995"/>
              <a:gd name="connsiteX1127" fmla="*/ 5799205 w 11830043"/>
              <a:gd name="connsiteY1127" fmla="*/ 5568862 h 6533995"/>
              <a:gd name="connsiteX1128" fmla="*/ 5789486 w 11830043"/>
              <a:gd name="connsiteY1128" fmla="*/ 5559075 h 6533995"/>
              <a:gd name="connsiteX1129" fmla="*/ 5799205 w 11830043"/>
              <a:gd name="connsiteY1129" fmla="*/ 5549351 h 6533995"/>
              <a:gd name="connsiteX1130" fmla="*/ 5557992 w 11830043"/>
              <a:gd name="connsiteY1130" fmla="*/ 5549351 h 6533995"/>
              <a:gd name="connsiteX1131" fmla="*/ 5567774 w 11830043"/>
              <a:gd name="connsiteY1131" fmla="*/ 5559075 h 6533995"/>
              <a:gd name="connsiteX1132" fmla="*/ 5557992 w 11830043"/>
              <a:gd name="connsiteY1132" fmla="*/ 5568862 h 6533995"/>
              <a:gd name="connsiteX1133" fmla="*/ 5548208 w 11830043"/>
              <a:gd name="connsiteY1133" fmla="*/ 5559075 h 6533995"/>
              <a:gd name="connsiteX1134" fmla="*/ 5557992 w 11830043"/>
              <a:gd name="connsiteY1134" fmla="*/ 5549351 h 6533995"/>
              <a:gd name="connsiteX1135" fmla="*/ 5316710 w 11830043"/>
              <a:gd name="connsiteY1135" fmla="*/ 5549351 h 6533995"/>
              <a:gd name="connsiteX1136" fmla="*/ 5326432 w 11830043"/>
              <a:gd name="connsiteY1136" fmla="*/ 5559075 h 6533995"/>
              <a:gd name="connsiteX1137" fmla="*/ 5316710 w 11830043"/>
              <a:gd name="connsiteY1137" fmla="*/ 5568862 h 6533995"/>
              <a:gd name="connsiteX1138" fmla="*/ 5306926 w 11830043"/>
              <a:gd name="connsiteY1138" fmla="*/ 5559075 h 6533995"/>
              <a:gd name="connsiteX1139" fmla="*/ 5316710 w 11830043"/>
              <a:gd name="connsiteY1139" fmla="*/ 5549351 h 6533995"/>
              <a:gd name="connsiteX1140" fmla="*/ 5075486 w 11830043"/>
              <a:gd name="connsiteY1140" fmla="*/ 5549351 h 6533995"/>
              <a:gd name="connsiteX1141" fmla="*/ 5085202 w 11830043"/>
              <a:gd name="connsiteY1141" fmla="*/ 5559075 h 6533995"/>
              <a:gd name="connsiteX1142" fmla="*/ 5075486 w 11830043"/>
              <a:gd name="connsiteY1142" fmla="*/ 5568862 h 6533995"/>
              <a:gd name="connsiteX1143" fmla="*/ 5065705 w 11830043"/>
              <a:gd name="connsiteY1143" fmla="*/ 5559075 h 6533995"/>
              <a:gd name="connsiteX1144" fmla="*/ 5075486 w 11830043"/>
              <a:gd name="connsiteY1144" fmla="*/ 5549351 h 6533995"/>
              <a:gd name="connsiteX1145" fmla="*/ 4834252 w 11830043"/>
              <a:gd name="connsiteY1145" fmla="*/ 5549351 h 6533995"/>
              <a:gd name="connsiteX1146" fmla="*/ 4844040 w 11830043"/>
              <a:gd name="connsiteY1146" fmla="*/ 5559075 h 6533995"/>
              <a:gd name="connsiteX1147" fmla="*/ 4834252 w 11830043"/>
              <a:gd name="connsiteY1147" fmla="*/ 5568862 h 6533995"/>
              <a:gd name="connsiteX1148" fmla="*/ 4824534 w 11830043"/>
              <a:gd name="connsiteY1148" fmla="*/ 5559075 h 6533995"/>
              <a:gd name="connsiteX1149" fmla="*/ 4834252 w 11830043"/>
              <a:gd name="connsiteY1149" fmla="*/ 5549351 h 6533995"/>
              <a:gd name="connsiteX1150" fmla="*/ 4593019 w 11830043"/>
              <a:gd name="connsiteY1150" fmla="*/ 5549351 h 6533995"/>
              <a:gd name="connsiteX1151" fmla="*/ 4602795 w 11830043"/>
              <a:gd name="connsiteY1151" fmla="*/ 5559075 h 6533995"/>
              <a:gd name="connsiteX1152" fmla="*/ 4593019 w 11830043"/>
              <a:gd name="connsiteY1152" fmla="*/ 5568862 h 6533995"/>
              <a:gd name="connsiteX1153" fmla="*/ 4583304 w 11830043"/>
              <a:gd name="connsiteY1153" fmla="*/ 5559075 h 6533995"/>
              <a:gd name="connsiteX1154" fmla="*/ 4593019 w 11830043"/>
              <a:gd name="connsiteY1154" fmla="*/ 5549351 h 6533995"/>
              <a:gd name="connsiteX1155" fmla="*/ 4351806 w 11830043"/>
              <a:gd name="connsiteY1155" fmla="*/ 5549351 h 6533995"/>
              <a:gd name="connsiteX1156" fmla="*/ 4361580 w 11830043"/>
              <a:gd name="connsiteY1156" fmla="*/ 5559075 h 6533995"/>
              <a:gd name="connsiteX1157" fmla="*/ 4351806 w 11830043"/>
              <a:gd name="connsiteY1157" fmla="*/ 5568862 h 6533995"/>
              <a:gd name="connsiteX1158" fmla="*/ 4342006 w 11830043"/>
              <a:gd name="connsiteY1158" fmla="*/ 5559075 h 6533995"/>
              <a:gd name="connsiteX1159" fmla="*/ 4351806 w 11830043"/>
              <a:gd name="connsiteY1159" fmla="*/ 5549351 h 6533995"/>
              <a:gd name="connsiteX1160" fmla="*/ 4110583 w 11830043"/>
              <a:gd name="connsiteY1160" fmla="*/ 5549351 h 6533995"/>
              <a:gd name="connsiteX1161" fmla="*/ 4120362 w 11830043"/>
              <a:gd name="connsiteY1161" fmla="*/ 5559075 h 6533995"/>
              <a:gd name="connsiteX1162" fmla="*/ 4110583 w 11830043"/>
              <a:gd name="connsiteY1162" fmla="*/ 5568862 h 6533995"/>
              <a:gd name="connsiteX1163" fmla="*/ 4100801 w 11830043"/>
              <a:gd name="connsiteY1163" fmla="*/ 5559075 h 6533995"/>
              <a:gd name="connsiteX1164" fmla="*/ 4110583 w 11830043"/>
              <a:gd name="connsiteY1164" fmla="*/ 5549351 h 6533995"/>
              <a:gd name="connsiteX1165" fmla="*/ 3869431 w 11830043"/>
              <a:gd name="connsiteY1165" fmla="*/ 5549351 h 6533995"/>
              <a:gd name="connsiteX1166" fmla="*/ 3879151 w 11830043"/>
              <a:gd name="connsiteY1166" fmla="*/ 5559075 h 6533995"/>
              <a:gd name="connsiteX1167" fmla="*/ 3869431 w 11830043"/>
              <a:gd name="connsiteY1167" fmla="*/ 5568862 h 6533995"/>
              <a:gd name="connsiteX1168" fmla="*/ 3859648 w 11830043"/>
              <a:gd name="connsiteY1168" fmla="*/ 5559075 h 6533995"/>
              <a:gd name="connsiteX1169" fmla="*/ 3869431 w 11830043"/>
              <a:gd name="connsiteY1169" fmla="*/ 5549351 h 6533995"/>
              <a:gd name="connsiteX1170" fmla="*/ 3628215 w 11830043"/>
              <a:gd name="connsiteY1170" fmla="*/ 5549351 h 6533995"/>
              <a:gd name="connsiteX1171" fmla="*/ 3637936 w 11830043"/>
              <a:gd name="connsiteY1171" fmla="*/ 5559075 h 6533995"/>
              <a:gd name="connsiteX1172" fmla="*/ 3628215 w 11830043"/>
              <a:gd name="connsiteY1172" fmla="*/ 5568862 h 6533995"/>
              <a:gd name="connsiteX1173" fmla="*/ 3618433 w 11830043"/>
              <a:gd name="connsiteY1173" fmla="*/ 5559075 h 6533995"/>
              <a:gd name="connsiteX1174" fmla="*/ 3628215 w 11830043"/>
              <a:gd name="connsiteY1174" fmla="*/ 5549351 h 6533995"/>
              <a:gd name="connsiteX1175" fmla="*/ 3386959 w 11830043"/>
              <a:gd name="connsiteY1175" fmla="*/ 5549351 h 6533995"/>
              <a:gd name="connsiteX1176" fmla="*/ 3396745 w 11830043"/>
              <a:gd name="connsiteY1176" fmla="*/ 5559075 h 6533995"/>
              <a:gd name="connsiteX1177" fmla="*/ 3386959 w 11830043"/>
              <a:gd name="connsiteY1177" fmla="*/ 5568862 h 6533995"/>
              <a:gd name="connsiteX1178" fmla="*/ 3377237 w 11830043"/>
              <a:gd name="connsiteY1178" fmla="*/ 5559075 h 6533995"/>
              <a:gd name="connsiteX1179" fmla="*/ 3386959 w 11830043"/>
              <a:gd name="connsiteY1179" fmla="*/ 5549351 h 6533995"/>
              <a:gd name="connsiteX1180" fmla="*/ 3145752 w 11830043"/>
              <a:gd name="connsiteY1180" fmla="*/ 5549351 h 6533995"/>
              <a:gd name="connsiteX1181" fmla="*/ 3155534 w 11830043"/>
              <a:gd name="connsiteY1181" fmla="*/ 5559075 h 6533995"/>
              <a:gd name="connsiteX1182" fmla="*/ 3145752 w 11830043"/>
              <a:gd name="connsiteY1182" fmla="*/ 5568862 h 6533995"/>
              <a:gd name="connsiteX1183" fmla="*/ 3136034 w 11830043"/>
              <a:gd name="connsiteY1183" fmla="*/ 5559075 h 6533995"/>
              <a:gd name="connsiteX1184" fmla="*/ 3145752 w 11830043"/>
              <a:gd name="connsiteY1184" fmla="*/ 5549351 h 6533995"/>
              <a:gd name="connsiteX1185" fmla="*/ 2904575 w 11830043"/>
              <a:gd name="connsiteY1185" fmla="*/ 5549351 h 6533995"/>
              <a:gd name="connsiteX1186" fmla="*/ 2914357 w 11830043"/>
              <a:gd name="connsiteY1186" fmla="*/ 5559075 h 6533995"/>
              <a:gd name="connsiteX1187" fmla="*/ 2904575 w 11830043"/>
              <a:gd name="connsiteY1187" fmla="*/ 5568862 h 6533995"/>
              <a:gd name="connsiteX1188" fmla="*/ 2894793 w 11830043"/>
              <a:gd name="connsiteY1188" fmla="*/ 5559075 h 6533995"/>
              <a:gd name="connsiteX1189" fmla="*/ 2904575 w 11830043"/>
              <a:gd name="connsiteY1189" fmla="*/ 5549351 h 6533995"/>
              <a:gd name="connsiteX1190" fmla="*/ 2663275 w 11830043"/>
              <a:gd name="connsiteY1190" fmla="*/ 5549351 h 6533995"/>
              <a:gd name="connsiteX1191" fmla="*/ 2673000 w 11830043"/>
              <a:gd name="connsiteY1191" fmla="*/ 5559075 h 6533995"/>
              <a:gd name="connsiteX1192" fmla="*/ 2663275 w 11830043"/>
              <a:gd name="connsiteY1192" fmla="*/ 5568862 h 6533995"/>
              <a:gd name="connsiteX1193" fmla="*/ 2653493 w 11830043"/>
              <a:gd name="connsiteY1193" fmla="*/ 5559075 h 6533995"/>
              <a:gd name="connsiteX1194" fmla="*/ 2663275 w 11830043"/>
              <a:gd name="connsiteY1194" fmla="*/ 5549351 h 6533995"/>
              <a:gd name="connsiteX1195" fmla="*/ 2422039 w 11830043"/>
              <a:gd name="connsiteY1195" fmla="*/ 5549351 h 6533995"/>
              <a:gd name="connsiteX1196" fmla="*/ 2431755 w 11830043"/>
              <a:gd name="connsiteY1196" fmla="*/ 5559075 h 6533995"/>
              <a:gd name="connsiteX1197" fmla="*/ 2422039 w 11830043"/>
              <a:gd name="connsiteY1197" fmla="*/ 5568862 h 6533995"/>
              <a:gd name="connsiteX1198" fmla="*/ 2412259 w 11830043"/>
              <a:gd name="connsiteY1198" fmla="*/ 5559075 h 6533995"/>
              <a:gd name="connsiteX1199" fmla="*/ 2422039 w 11830043"/>
              <a:gd name="connsiteY1199" fmla="*/ 5549351 h 6533995"/>
              <a:gd name="connsiteX1200" fmla="*/ 2180796 w 11830043"/>
              <a:gd name="connsiteY1200" fmla="*/ 5549351 h 6533995"/>
              <a:gd name="connsiteX1201" fmla="*/ 2190581 w 11830043"/>
              <a:gd name="connsiteY1201" fmla="*/ 5559075 h 6533995"/>
              <a:gd name="connsiteX1202" fmla="*/ 2180796 w 11830043"/>
              <a:gd name="connsiteY1202" fmla="*/ 5568862 h 6533995"/>
              <a:gd name="connsiteX1203" fmla="*/ 2171087 w 11830043"/>
              <a:gd name="connsiteY1203" fmla="*/ 5559075 h 6533995"/>
              <a:gd name="connsiteX1204" fmla="*/ 2180796 w 11830043"/>
              <a:gd name="connsiteY1204" fmla="*/ 5549351 h 6533995"/>
              <a:gd name="connsiteX1205" fmla="*/ 1939584 w 11830043"/>
              <a:gd name="connsiteY1205" fmla="*/ 5549351 h 6533995"/>
              <a:gd name="connsiteX1206" fmla="*/ 1949367 w 11830043"/>
              <a:gd name="connsiteY1206" fmla="*/ 5559075 h 6533995"/>
              <a:gd name="connsiteX1207" fmla="*/ 1939584 w 11830043"/>
              <a:gd name="connsiteY1207" fmla="*/ 5568862 h 6533995"/>
              <a:gd name="connsiteX1208" fmla="*/ 1929862 w 11830043"/>
              <a:gd name="connsiteY1208" fmla="*/ 5559075 h 6533995"/>
              <a:gd name="connsiteX1209" fmla="*/ 1939584 w 11830043"/>
              <a:gd name="connsiteY1209" fmla="*/ 5549351 h 6533995"/>
              <a:gd name="connsiteX1210" fmla="*/ 1698333 w 11830043"/>
              <a:gd name="connsiteY1210" fmla="*/ 5549351 h 6533995"/>
              <a:gd name="connsiteX1211" fmla="*/ 1708119 w 11830043"/>
              <a:gd name="connsiteY1211" fmla="*/ 5559075 h 6533995"/>
              <a:gd name="connsiteX1212" fmla="*/ 1698333 w 11830043"/>
              <a:gd name="connsiteY1212" fmla="*/ 5568862 h 6533995"/>
              <a:gd name="connsiteX1213" fmla="*/ 1688548 w 11830043"/>
              <a:gd name="connsiteY1213" fmla="*/ 5559075 h 6533995"/>
              <a:gd name="connsiteX1214" fmla="*/ 1698333 w 11830043"/>
              <a:gd name="connsiteY1214" fmla="*/ 5549351 h 6533995"/>
              <a:gd name="connsiteX1215" fmla="*/ 1457108 w 11830043"/>
              <a:gd name="connsiteY1215" fmla="*/ 5549351 h 6533995"/>
              <a:gd name="connsiteX1216" fmla="*/ 1466829 w 11830043"/>
              <a:gd name="connsiteY1216" fmla="*/ 5559075 h 6533995"/>
              <a:gd name="connsiteX1217" fmla="*/ 1457108 w 11830043"/>
              <a:gd name="connsiteY1217" fmla="*/ 5568862 h 6533995"/>
              <a:gd name="connsiteX1218" fmla="*/ 1447324 w 11830043"/>
              <a:gd name="connsiteY1218" fmla="*/ 5559075 h 6533995"/>
              <a:gd name="connsiteX1219" fmla="*/ 1457108 w 11830043"/>
              <a:gd name="connsiteY1219" fmla="*/ 5549351 h 6533995"/>
              <a:gd name="connsiteX1220" fmla="*/ 1215887 w 11830043"/>
              <a:gd name="connsiteY1220" fmla="*/ 5549351 h 6533995"/>
              <a:gd name="connsiteX1221" fmla="*/ 1225671 w 11830043"/>
              <a:gd name="connsiteY1221" fmla="*/ 5559075 h 6533995"/>
              <a:gd name="connsiteX1222" fmla="*/ 1215887 w 11830043"/>
              <a:gd name="connsiteY1222" fmla="*/ 5568862 h 6533995"/>
              <a:gd name="connsiteX1223" fmla="*/ 1206167 w 11830043"/>
              <a:gd name="connsiteY1223" fmla="*/ 5559075 h 6533995"/>
              <a:gd name="connsiteX1224" fmla="*/ 1215887 w 11830043"/>
              <a:gd name="connsiteY1224" fmla="*/ 5549351 h 6533995"/>
              <a:gd name="connsiteX1225" fmla="*/ 974667 w 11830043"/>
              <a:gd name="connsiteY1225" fmla="*/ 5549351 h 6533995"/>
              <a:gd name="connsiteX1226" fmla="*/ 984451 w 11830043"/>
              <a:gd name="connsiteY1226" fmla="*/ 5559075 h 6533995"/>
              <a:gd name="connsiteX1227" fmla="*/ 974667 w 11830043"/>
              <a:gd name="connsiteY1227" fmla="*/ 5568862 h 6533995"/>
              <a:gd name="connsiteX1228" fmla="*/ 964947 w 11830043"/>
              <a:gd name="connsiteY1228" fmla="*/ 5559075 h 6533995"/>
              <a:gd name="connsiteX1229" fmla="*/ 974667 w 11830043"/>
              <a:gd name="connsiteY1229" fmla="*/ 5549351 h 6533995"/>
              <a:gd name="connsiteX1230" fmla="*/ 733447 w 11830043"/>
              <a:gd name="connsiteY1230" fmla="*/ 5549351 h 6533995"/>
              <a:gd name="connsiteX1231" fmla="*/ 743167 w 11830043"/>
              <a:gd name="connsiteY1231" fmla="*/ 5559075 h 6533995"/>
              <a:gd name="connsiteX1232" fmla="*/ 733447 w 11830043"/>
              <a:gd name="connsiteY1232" fmla="*/ 5568862 h 6533995"/>
              <a:gd name="connsiteX1233" fmla="*/ 723663 w 11830043"/>
              <a:gd name="connsiteY1233" fmla="*/ 5559075 h 6533995"/>
              <a:gd name="connsiteX1234" fmla="*/ 733447 w 11830043"/>
              <a:gd name="connsiteY1234" fmla="*/ 5549351 h 6533995"/>
              <a:gd name="connsiteX1235" fmla="*/ 492226 w 11830043"/>
              <a:gd name="connsiteY1235" fmla="*/ 5549351 h 6533995"/>
              <a:gd name="connsiteX1236" fmla="*/ 501946 w 11830043"/>
              <a:gd name="connsiteY1236" fmla="*/ 5559075 h 6533995"/>
              <a:gd name="connsiteX1237" fmla="*/ 492226 w 11830043"/>
              <a:gd name="connsiteY1237" fmla="*/ 5568862 h 6533995"/>
              <a:gd name="connsiteX1238" fmla="*/ 482442 w 11830043"/>
              <a:gd name="connsiteY1238" fmla="*/ 5559075 h 6533995"/>
              <a:gd name="connsiteX1239" fmla="*/ 492226 w 11830043"/>
              <a:gd name="connsiteY1239" fmla="*/ 5549351 h 6533995"/>
              <a:gd name="connsiteX1240" fmla="*/ 251007 w 11830043"/>
              <a:gd name="connsiteY1240" fmla="*/ 5549351 h 6533995"/>
              <a:gd name="connsiteX1241" fmla="*/ 260791 w 11830043"/>
              <a:gd name="connsiteY1241" fmla="*/ 5559075 h 6533995"/>
              <a:gd name="connsiteX1242" fmla="*/ 251007 w 11830043"/>
              <a:gd name="connsiteY1242" fmla="*/ 5568862 h 6533995"/>
              <a:gd name="connsiteX1243" fmla="*/ 241287 w 11830043"/>
              <a:gd name="connsiteY1243" fmla="*/ 5559075 h 6533995"/>
              <a:gd name="connsiteX1244" fmla="*/ 251007 w 11830043"/>
              <a:gd name="connsiteY1244" fmla="*/ 5549351 h 6533995"/>
              <a:gd name="connsiteX1245" fmla="*/ 9724 w 11830043"/>
              <a:gd name="connsiteY1245" fmla="*/ 5549351 h 6533995"/>
              <a:gd name="connsiteX1246" fmla="*/ 19507 w 11830043"/>
              <a:gd name="connsiteY1246" fmla="*/ 5559075 h 6533995"/>
              <a:gd name="connsiteX1247" fmla="*/ 9724 w 11830043"/>
              <a:gd name="connsiteY1247" fmla="*/ 5568862 h 6533995"/>
              <a:gd name="connsiteX1248" fmla="*/ 4 w 11830043"/>
              <a:gd name="connsiteY1248" fmla="*/ 5559075 h 6533995"/>
              <a:gd name="connsiteX1249" fmla="*/ 9724 w 11830043"/>
              <a:gd name="connsiteY1249" fmla="*/ 5549351 h 6533995"/>
              <a:gd name="connsiteX1250" fmla="*/ 11820259 w 11830043"/>
              <a:gd name="connsiteY1250" fmla="*/ 5308100 h 6533995"/>
              <a:gd name="connsiteX1251" fmla="*/ 11830043 w 11830043"/>
              <a:gd name="connsiteY1251" fmla="*/ 5317887 h 6533995"/>
              <a:gd name="connsiteX1252" fmla="*/ 11820259 w 11830043"/>
              <a:gd name="connsiteY1252" fmla="*/ 5327611 h 6533995"/>
              <a:gd name="connsiteX1253" fmla="*/ 11810539 w 11830043"/>
              <a:gd name="connsiteY1253" fmla="*/ 5317887 h 6533995"/>
              <a:gd name="connsiteX1254" fmla="*/ 11820259 w 11830043"/>
              <a:gd name="connsiteY1254" fmla="*/ 5308100 h 6533995"/>
              <a:gd name="connsiteX1255" fmla="*/ 11579030 w 11830043"/>
              <a:gd name="connsiteY1255" fmla="*/ 5308100 h 6533995"/>
              <a:gd name="connsiteX1256" fmla="*/ 11588815 w 11830043"/>
              <a:gd name="connsiteY1256" fmla="*/ 5317887 h 6533995"/>
              <a:gd name="connsiteX1257" fmla="*/ 11579030 w 11830043"/>
              <a:gd name="connsiteY1257" fmla="*/ 5327611 h 6533995"/>
              <a:gd name="connsiteX1258" fmla="*/ 11569310 w 11830043"/>
              <a:gd name="connsiteY1258" fmla="*/ 5317887 h 6533995"/>
              <a:gd name="connsiteX1259" fmla="*/ 11579030 w 11830043"/>
              <a:gd name="connsiteY1259" fmla="*/ 5308100 h 6533995"/>
              <a:gd name="connsiteX1260" fmla="*/ 11337802 w 11830043"/>
              <a:gd name="connsiteY1260" fmla="*/ 5308100 h 6533995"/>
              <a:gd name="connsiteX1261" fmla="*/ 11347587 w 11830043"/>
              <a:gd name="connsiteY1261" fmla="*/ 5317887 h 6533995"/>
              <a:gd name="connsiteX1262" fmla="*/ 11337802 w 11830043"/>
              <a:gd name="connsiteY1262" fmla="*/ 5327611 h 6533995"/>
              <a:gd name="connsiteX1263" fmla="*/ 11328082 w 11830043"/>
              <a:gd name="connsiteY1263" fmla="*/ 5317887 h 6533995"/>
              <a:gd name="connsiteX1264" fmla="*/ 11337802 w 11830043"/>
              <a:gd name="connsiteY1264" fmla="*/ 5308100 h 6533995"/>
              <a:gd name="connsiteX1265" fmla="*/ 11096574 w 11830043"/>
              <a:gd name="connsiteY1265" fmla="*/ 5308100 h 6533995"/>
              <a:gd name="connsiteX1266" fmla="*/ 11106294 w 11830043"/>
              <a:gd name="connsiteY1266" fmla="*/ 5317887 h 6533995"/>
              <a:gd name="connsiteX1267" fmla="*/ 11096574 w 11830043"/>
              <a:gd name="connsiteY1267" fmla="*/ 5327611 h 6533995"/>
              <a:gd name="connsiteX1268" fmla="*/ 11086790 w 11830043"/>
              <a:gd name="connsiteY1268" fmla="*/ 5317887 h 6533995"/>
              <a:gd name="connsiteX1269" fmla="*/ 11096574 w 11830043"/>
              <a:gd name="connsiteY1269" fmla="*/ 5308100 h 6533995"/>
              <a:gd name="connsiteX1270" fmla="*/ 10855345 w 11830043"/>
              <a:gd name="connsiteY1270" fmla="*/ 5308100 h 6533995"/>
              <a:gd name="connsiteX1271" fmla="*/ 10865065 w 11830043"/>
              <a:gd name="connsiteY1271" fmla="*/ 5317887 h 6533995"/>
              <a:gd name="connsiteX1272" fmla="*/ 10855345 w 11830043"/>
              <a:gd name="connsiteY1272" fmla="*/ 5327611 h 6533995"/>
              <a:gd name="connsiteX1273" fmla="*/ 10845625 w 11830043"/>
              <a:gd name="connsiteY1273" fmla="*/ 5317887 h 6533995"/>
              <a:gd name="connsiteX1274" fmla="*/ 10855345 w 11830043"/>
              <a:gd name="connsiteY1274" fmla="*/ 5308100 h 6533995"/>
              <a:gd name="connsiteX1275" fmla="*/ 10614116 w 11830043"/>
              <a:gd name="connsiteY1275" fmla="*/ 5308100 h 6533995"/>
              <a:gd name="connsiteX1276" fmla="*/ 10623901 w 11830043"/>
              <a:gd name="connsiteY1276" fmla="*/ 5317887 h 6533995"/>
              <a:gd name="connsiteX1277" fmla="*/ 10614116 w 11830043"/>
              <a:gd name="connsiteY1277" fmla="*/ 5327611 h 6533995"/>
              <a:gd name="connsiteX1278" fmla="*/ 10604396 w 11830043"/>
              <a:gd name="connsiteY1278" fmla="*/ 5317887 h 6533995"/>
              <a:gd name="connsiteX1279" fmla="*/ 10614116 w 11830043"/>
              <a:gd name="connsiteY1279" fmla="*/ 5308100 h 6533995"/>
              <a:gd name="connsiteX1280" fmla="*/ 10372888 w 11830043"/>
              <a:gd name="connsiteY1280" fmla="*/ 5308100 h 6533995"/>
              <a:gd name="connsiteX1281" fmla="*/ 10382673 w 11830043"/>
              <a:gd name="connsiteY1281" fmla="*/ 5317887 h 6533995"/>
              <a:gd name="connsiteX1282" fmla="*/ 10372888 w 11830043"/>
              <a:gd name="connsiteY1282" fmla="*/ 5327611 h 6533995"/>
              <a:gd name="connsiteX1283" fmla="*/ 10363168 w 11830043"/>
              <a:gd name="connsiteY1283" fmla="*/ 5317887 h 6533995"/>
              <a:gd name="connsiteX1284" fmla="*/ 10372888 w 11830043"/>
              <a:gd name="connsiteY1284" fmla="*/ 5308100 h 6533995"/>
              <a:gd name="connsiteX1285" fmla="*/ 10131660 w 11830043"/>
              <a:gd name="connsiteY1285" fmla="*/ 5308100 h 6533995"/>
              <a:gd name="connsiteX1286" fmla="*/ 10141444 w 11830043"/>
              <a:gd name="connsiteY1286" fmla="*/ 5317887 h 6533995"/>
              <a:gd name="connsiteX1287" fmla="*/ 10131660 w 11830043"/>
              <a:gd name="connsiteY1287" fmla="*/ 5327611 h 6533995"/>
              <a:gd name="connsiteX1288" fmla="*/ 10121940 w 11830043"/>
              <a:gd name="connsiteY1288" fmla="*/ 5317887 h 6533995"/>
              <a:gd name="connsiteX1289" fmla="*/ 10131660 w 11830043"/>
              <a:gd name="connsiteY1289" fmla="*/ 5308100 h 6533995"/>
              <a:gd name="connsiteX1290" fmla="*/ 9890432 w 11830043"/>
              <a:gd name="connsiteY1290" fmla="*/ 5308100 h 6533995"/>
              <a:gd name="connsiteX1291" fmla="*/ 9900152 w 11830043"/>
              <a:gd name="connsiteY1291" fmla="*/ 5317887 h 6533995"/>
              <a:gd name="connsiteX1292" fmla="*/ 9890432 w 11830043"/>
              <a:gd name="connsiteY1292" fmla="*/ 5327611 h 6533995"/>
              <a:gd name="connsiteX1293" fmla="*/ 9880648 w 11830043"/>
              <a:gd name="connsiteY1293" fmla="*/ 5317887 h 6533995"/>
              <a:gd name="connsiteX1294" fmla="*/ 9890432 w 11830043"/>
              <a:gd name="connsiteY1294" fmla="*/ 5308100 h 6533995"/>
              <a:gd name="connsiteX1295" fmla="*/ 9649203 w 11830043"/>
              <a:gd name="connsiteY1295" fmla="*/ 5308100 h 6533995"/>
              <a:gd name="connsiteX1296" fmla="*/ 9658923 w 11830043"/>
              <a:gd name="connsiteY1296" fmla="*/ 5317887 h 6533995"/>
              <a:gd name="connsiteX1297" fmla="*/ 9649203 w 11830043"/>
              <a:gd name="connsiteY1297" fmla="*/ 5327611 h 6533995"/>
              <a:gd name="connsiteX1298" fmla="*/ 9639483 w 11830043"/>
              <a:gd name="connsiteY1298" fmla="*/ 5317887 h 6533995"/>
              <a:gd name="connsiteX1299" fmla="*/ 9649203 w 11830043"/>
              <a:gd name="connsiteY1299" fmla="*/ 5308100 h 6533995"/>
              <a:gd name="connsiteX1300" fmla="*/ 9417695 w 11830043"/>
              <a:gd name="connsiteY1300" fmla="*/ 5308100 h 6533995"/>
              <a:gd name="connsiteX1301" fmla="*/ 9427416 w 11830043"/>
              <a:gd name="connsiteY1301" fmla="*/ 5317887 h 6533995"/>
              <a:gd name="connsiteX1302" fmla="*/ 9417695 w 11830043"/>
              <a:gd name="connsiteY1302" fmla="*/ 5327611 h 6533995"/>
              <a:gd name="connsiteX1303" fmla="*/ 9407911 w 11830043"/>
              <a:gd name="connsiteY1303" fmla="*/ 5317887 h 6533995"/>
              <a:gd name="connsiteX1304" fmla="*/ 9417695 w 11830043"/>
              <a:gd name="connsiteY1304" fmla="*/ 5308100 h 6533995"/>
              <a:gd name="connsiteX1305" fmla="*/ 9176467 w 11830043"/>
              <a:gd name="connsiteY1305" fmla="*/ 5308100 h 6533995"/>
              <a:gd name="connsiteX1306" fmla="*/ 9186187 w 11830043"/>
              <a:gd name="connsiteY1306" fmla="*/ 5317887 h 6533995"/>
              <a:gd name="connsiteX1307" fmla="*/ 9176467 w 11830043"/>
              <a:gd name="connsiteY1307" fmla="*/ 5327611 h 6533995"/>
              <a:gd name="connsiteX1308" fmla="*/ 9166683 w 11830043"/>
              <a:gd name="connsiteY1308" fmla="*/ 5317887 h 6533995"/>
              <a:gd name="connsiteX1309" fmla="*/ 9176467 w 11830043"/>
              <a:gd name="connsiteY1309" fmla="*/ 5308100 h 6533995"/>
              <a:gd name="connsiteX1310" fmla="*/ 8935237 w 11830043"/>
              <a:gd name="connsiteY1310" fmla="*/ 5308100 h 6533995"/>
              <a:gd name="connsiteX1311" fmla="*/ 8944958 w 11830043"/>
              <a:gd name="connsiteY1311" fmla="*/ 5317887 h 6533995"/>
              <a:gd name="connsiteX1312" fmla="*/ 8935237 w 11830043"/>
              <a:gd name="connsiteY1312" fmla="*/ 5327611 h 6533995"/>
              <a:gd name="connsiteX1313" fmla="*/ 8925454 w 11830043"/>
              <a:gd name="connsiteY1313" fmla="*/ 5317887 h 6533995"/>
              <a:gd name="connsiteX1314" fmla="*/ 8935237 w 11830043"/>
              <a:gd name="connsiteY1314" fmla="*/ 5308100 h 6533995"/>
              <a:gd name="connsiteX1315" fmla="*/ 8694009 w 11830043"/>
              <a:gd name="connsiteY1315" fmla="*/ 5308100 h 6533995"/>
              <a:gd name="connsiteX1316" fmla="*/ 8703730 w 11830043"/>
              <a:gd name="connsiteY1316" fmla="*/ 5317887 h 6533995"/>
              <a:gd name="connsiteX1317" fmla="*/ 8694009 w 11830043"/>
              <a:gd name="connsiteY1317" fmla="*/ 5327611 h 6533995"/>
              <a:gd name="connsiteX1318" fmla="*/ 8684289 w 11830043"/>
              <a:gd name="connsiteY1318" fmla="*/ 5317887 h 6533995"/>
              <a:gd name="connsiteX1319" fmla="*/ 8694009 w 11830043"/>
              <a:gd name="connsiteY1319" fmla="*/ 5308100 h 6533995"/>
              <a:gd name="connsiteX1320" fmla="*/ 8452781 w 11830043"/>
              <a:gd name="connsiteY1320" fmla="*/ 5308100 h 6533995"/>
              <a:gd name="connsiteX1321" fmla="*/ 8462566 w 11830043"/>
              <a:gd name="connsiteY1321" fmla="*/ 5317887 h 6533995"/>
              <a:gd name="connsiteX1322" fmla="*/ 8452781 w 11830043"/>
              <a:gd name="connsiteY1322" fmla="*/ 5327611 h 6533995"/>
              <a:gd name="connsiteX1323" fmla="*/ 8443061 w 11830043"/>
              <a:gd name="connsiteY1323" fmla="*/ 5317887 h 6533995"/>
              <a:gd name="connsiteX1324" fmla="*/ 8452781 w 11830043"/>
              <a:gd name="connsiteY1324" fmla="*/ 5308100 h 6533995"/>
              <a:gd name="connsiteX1325" fmla="*/ 8211553 w 11830043"/>
              <a:gd name="connsiteY1325" fmla="*/ 5308100 h 6533995"/>
              <a:gd name="connsiteX1326" fmla="*/ 8221273 w 11830043"/>
              <a:gd name="connsiteY1326" fmla="*/ 5317887 h 6533995"/>
              <a:gd name="connsiteX1327" fmla="*/ 8211553 w 11830043"/>
              <a:gd name="connsiteY1327" fmla="*/ 5327611 h 6533995"/>
              <a:gd name="connsiteX1328" fmla="*/ 8201769 w 11830043"/>
              <a:gd name="connsiteY1328" fmla="*/ 5317887 h 6533995"/>
              <a:gd name="connsiteX1329" fmla="*/ 8211553 w 11830043"/>
              <a:gd name="connsiteY1329" fmla="*/ 5308100 h 6533995"/>
              <a:gd name="connsiteX1330" fmla="*/ 7970260 w 11830043"/>
              <a:gd name="connsiteY1330" fmla="*/ 5308100 h 6533995"/>
              <a:gd name="connsiteX1331" fmla="*/ 7980044 w 11830043"/>
              <a:gd name="connsiteY1331" fmla="*/ 5317887 h 6533995"/>
              <a:gd name="connsiteX1332" fmla="*/ 7970260 w 11830043"/>
              <a:gd name="connsiteY1332" fmla="*/ 5327611 h 6533995"/>
              <a:gd name="connsiteX1333" fmla="*/ 7960477 w 11830043"/>
              <a:gd name="connsiteY1333" fmla="*/ 5317887 h 6533995"/>
              <a:gd name="connsiteX1334" fmla="*/ 7970260 w 11830043"/>
              <a:gd name="connsiteY1334" fmla="*/ 5308100 h 6533995"/>
              <a:gd name="connsiteX1335" fmla="*/ 7729032 w 11830043"/>
              <a:gd name="connsiteY1335" fmla="*/ 5308100 h 6533995"/>
              <a:gd name="connsiteX1336" fmla="*/ 7738753 w 11830043"/>
              <a:gd name="connsiteY1336" fmla="*/ 5317887 h 6533995"/>
              <a:gd name="connsiteX1337" fmla="*/ 7729032 w 11830043"/>
              <a:gd name="connsiteY1337" fmla="*/ 5327611 h 6533995"/>
              <a:gd name="connsiteX1338" fmla="*/ 7719249 w 11830043"/>
              <a:gd name="connsiteY1338" fmla="*/ 5317887 h 6533995"/>
              <a:gd name="connsiteX1339" fmla="*/ 7729032 w 11830043"/>
              <a:gd name="connsiteY1339" fmla="*/ 5308100 h 6533995"/>
              <a:gd name="connsiteX1340" fmla="*/ 7487803 w 11830043"/>
              <a:gd name="connsiteY1340" fmla="*/ 5308100 h 6533995"/>
              <a:gd name="connsiteX1341" fmla="*/ 7497524 w 11830043"/>
              <a:gd name="connsiteY1341" fmla="*/ 5317887 h 6533995"/>
              <a:gd name="connsiteX1342" fmla="*/ 7487803 w 11830043"/>
              <a:gd name="connsiteY1342" fmla="*/ 5327611 h 6533995"/>
              <a:gd name="connsiteX1343" fmla="*/ 7478019 w 11830043"/>
              <a:gd name="connsiteY1343" fmla="*/ 5317887 h 6533995"/>
              <a:gd name="connsiteX1344" fmla="*/ 7487803 w 11830043"/>
              <a:gd name="connsiteY1344" fmla="*/ 5308100 h 6533995"/>
              <a:gd name="connsiteX1345" fmla="*/ 7246575 w 11830043"/>
              <a:gd name="connsiteY1345" fmla="*/ 5308100 h 6533995"/>
              <a:gd name="connsiteX1346" fmla="*/ 7256359 w 11830043"/>
              <a:gd name="connsiteY1346" fmla="*/ 5317887 h 6533995"/>
              <a:gd name="connsiteX1347" fmla="*/ 7246575 w 11830043"/>
              <a:gd name="connsiteY1347" fmla="*/ 5327611 h 6533995"/>
              <a:gd name="connsiteX1348" fmla="*/ 7236855 w 11830043"/>
              <a:gd name="connsiteY1348" fmla="*/ 5317887 h 6533995"/>
              <a:gd name="connsiteX1349" fmla="*/ 7246575 w 11830043"/>
              <a:gd name="connsiteY1349" fmla="*/ 5308100 h 6533995"/>
              <a:gd name="connsiteX1350" fmla="*/ 7005346 w 11830043"/>
              <a:gd name="connsiteY1350" fmla="*/ 5308100 h 6533995"/>
              <a:gd name="connsiteX1351" fmla="*/ 7015130 w 11830043"/>
              <a:gd name="connsiteY1351" fmla="*/ 5317887 h 6533995"/>
              <a:gd name="connsiteX1352" fmla="*/ 7005346 w 11830043"/>
              <a:gd name="connsiteY1352" fmla="*/ 5327611 h 6533995"/>
              <a:gd name="connsiteX1353" fmla="*/ 6995626 w 11830043"/>
              <a:gd name="connsiteY1353" fmla="*/ 5317887 h 6533995"/>
              <a:gd name="connsiteX1354" fmla="*/ 7005346 w 11830043"/>
              <a:gd name="connsiteY1354" fmla="*/ 5308100 h 6533995"/>
              <a:gd name="connsiteX1355" fmla="*/ 6764118 w 11830043"/>
              <a:gd name="connsiteY1355" fmla="*/ 5308100 h 6533995"/>
              <a:gd name="connsiteX1356" fmla="*/ 6773902 w 11830043"/>
              <a:gd name="connsiteY1356" fmla="*/ 5317887 h 6533995"/>
              <a:gd name="connsiteX1357" fmla="*/ 6764118 w 11830043"/>
              <a:gd name="connsiteY1357" fmla="*/ 5327611 h 6533995"/>
              <a:gd name="connsiteX1358" fmla="*/ 6754335 w 11830043"/>
              <a:gd name="connsiteY1358" fmla="*/ 5317887 h 6533995"/>
              <a:gd name="connsiteX1359" fmla="*/ 6764118 w 11830043"/>
              <a:gd name="connsiteY1359" fmla="*/ 5308100 h 6533995"/>
              <a:gd name="connsiteX1360" fmla="*/ 6522889 w 11830043"/>
              <a:gd name="connsiteY1360" fmla="*/ 5308100 h 6533995"/>
              <a:gd name="connsiteX1361" fmla="*/ 6532610 w 11830043"/>
              <a:gd name="connsiteY1361" fmla="*/ 5317887 h 6533995"/>
              <a:gd name="connsiteX1362" fmla="*/ 6522889 w 11830043"/>
              <a:gd name="connsiteY1362" fmla="*/ 5327611 h 6533995"/>
              <a:gd name="connsiteX1363" fmla="*/ 6513105 w 11830043"/>
              <a:gd name="connsiteY1363" fmla="*/ 5317887 h 6533995"/>
              <a:gd name="connsiteX1364" fmla="*/ 6522889 w 11830043"/>
              <a:gd name="connsiteY1364" fmla="*/ 5308100 h 6533995"/>
              <a:gd name="connsiteX1365" fmla="*/ 6281661 w 11830043"/>
              <a:gd name="connsiteY1365" fmla="*/ 5308100 h 6533995"/>
              <a:gd name="connsiteX1366" fmla="*/ 6291381 w 11830043"/>
              <a:gd name="connsiteY1366" fmla="*/ 5317887 h 6533995"/>
              <a:gd name="connsiteX1367" fmla="*/ 6281661 w 11830043"/>
              <a:gd name="connsiteY1367" fmla="*/ 5327611 h 6533995"/>
              <a:gd name="connsiteX1368" fmla="*/ 6271877 w 11830043"/>
              <a:gd name="connsiteY1368" fmla="*/ 5317887 h 6533995"/>
              <a:gd name="connsiteX1369" fmla="*/ 6281661 w 11830043"/>
              <a:gd name="connsiteY1369" fmla="*/ 5308100 h 6533995"/>
              <a:gd name="connsiteX1370" fmla="*/ 6040432 w 11830043"/>
              <a:gd name="connsiteY1370" fmla="*/ 5308100 h 6533995"/>
              <a:gd name="connsiteX1371" fmla="*/ 6050216 w 11830043"/>
              <a:gd name="connsiteY1371" fmla="*/ 5317887 h 6533995"/>
              <a:gd name="connsiteX1372" fmla="*/ 6040432 w 11830043"/>
              <a:gd name="connsiteY1372" fmla="*/ 5327611 h 6533995"/>
              <a:gd name="connsiteX1373" fmla="*/ 6030712 w 11830043"/>
              <a:gd name="connsiteY1373" fmla="*/ 5317887 h 6533995"/>
              <a:gd name="connsiteX1374" fmla="*/ 6040432 w 11830043"/>
              <a:gd name="connsiteY1374" fmla="*/ 5308100 h 6533995"/>
              <a:gd name="connsiteX1375" fmla="*/ 5799205 w 11830043"/>
              <a:gd name="connsiteY1375" fmla="*/ 5308100 h 6533995"/>
              <a:gd name="connsiteX1376" fmla="*/ 5808989 w 11830043"/>
              <a:gd name="connsiteY1376" fmla="*/ 5317887 h 6533995"/>
              <a:gd name="connsiteX1377" fmla="*/ 5799205 w 11830043"/>
              <a:gd name="connsiteY1377" fmla="*/ 5327611 h 6533995"/>
              <a:gd name="connsiteX1378" fmla="*/ 5789486 w 11830043"/>
              <a:gd name="connsiteY1378" fmla="*/ 5317887 h 6533995"/>
              <a:gd name="connsiteX1379" fmla="*/ 5799205 w 11830043"/>
              <a:gd name="connsiteY1379" fmla="*/ 5308100 h 6533995"/>
              <a:gd name="connsiteX1380" fmla="*/ 5557992 w 11830043"/>
              <a:gd name="connsiteY1380" fmla="*/ 5308100 h 6533995"/>
              <a:gd name="connsiteX1381" fmla="*/ 5567774 w 11830043"/>
              <a:gd name="connsiteY1381" fmla="*/ 5317887 h 6533995"/>
              <a:gd name="connsiteX1382" fmla="*/ 5557992 w 11830043"/>
              <a:gd name="connsiteY1382" fmla="*/ 5327611 h 6533995"/>
              <a:gd name="connsiteX1383" fmla="*/ 5548208 w 11830043"/>
              <a:gd name="connsiteY1383" fmla="*/ 5317887 h 6533995"/>
              <a:gd name="connsiteX1384" fmla="*/ 5557992 w 11830043"/>
              <a:gd name="connsiteY1384" fmla="*/ 5308100 h 6533995"/>
              <a:gd name="connsiteX1385" fmla="*/ 5316710 w 11830043"/>
              <a:gd name="connsiteY1385" fmla="*/ 5308100 h 6533995"/>
              <a:gd name="connsiteX1386" fmla="*/ 5326432 w 11830043"/>
              <a:gd name="connsiteY1386" fmla="*/ 5317887 h 6533995"/>
              <a:gd name="connsiteX1387" fmla="*/ 5316710 w 11830043"/>
              <a:gd name="connsiteY1387" fmla="*/ 5327611 h 6533995"/>
              <a:gd name="connsiteX1388" fmla="*/ 5306924 w 11830043"/>
              <a:gd name="connsiteY1388" fmla="*/ 5317887 h 6533995"/>
              <a:gd name="connsiteX1389" fmla="*/ 5316710 w 11830043"/>
              <a:gd name="connsiteY1389" fmla="*/ 5308100 h 6533995"/>
              <a:gd name="connsiteX1390" fmla="*/ 5075486 w 11830043"/>
              <a:gd name="connsiteY1390" fmla="*/ 5308100 h 6533995"/>
              <a:gd name="connsiteX1391" fmla="*/ 5085202 w 11830043"/>
              <a:gd name="connsiteY1391" fmla="*/ 5317887 h 6533995"/>
              <a:gd name="connsiteX1392" fmla="*/ 5075486 w 11830043"/>
              <a:gd name="connsiteY1392" fmla="*/ 5327611 h 6533995"/>
              <a:gd name="connsiteX1393" fmla="*/ 5065705 w 11830043"/>
              <a:gd name="connsiteY1393" fmla="*/ 5317887 h 6533995"/>
              <a:gd name="connsiteX1394" fmla="*/ 5075486 w 11830043"/>
              <a:gd name="connsiteY1394" fmla="*/ 5308100 h 6533995"/>
              <a:gd name="connsiteX1395" fmla="*/ 4834252 w 11830043"/>
              <a:gd name="connsiteY1395" fmla="*/ 5308100 h 6533995"/>
              <a:gd name="connsiteX1396" fmla="*/ 4844040 w 11830043"/>
              <a:gd name="connsiteY1396" fmla="*/ 5317887 h 6533995"/>
              <a:gd name="connsiteX1397" fmla="*/ 4834252 w 11830043"/>
              <a:gd name="connsiteY1397" fmla="*/ 5327611 h 6533995"/>
              <a:gd name="connsiteX1398" fmla="*/ 4824534 w 11830043"/>
              <a:gd name="connsiteY1398" fmla="*/ 5317887 h 6533995"/>
              <a:gd name="connsiteX1399" fmla="*/ 4834252 w 11830043"/>
              <a:gd name="connsiteY1399" fmla="*/ 5308100 h 6533995"/>
              <a:gd name="connsiteX1400" fmla="*/ 4593019 w 11830043"/>
              <a:gd name="connsiteY1400" fmla="*/ 5308100 h 6533995"/>
              <a:gd name="connsiteX1401" fmla="*/ 4602795 w 11830043"/>
              <a:gd name="connsiteY1401" fmla="*/ 5317887 h 6533995"/>
              <a:gd name="connsiteX1402" fmla="*/ 4593019 w 11830043"/>
              <a:gd name="connsiteY1402" fmla="*/ 5327611 h 6533995"/>
              <a:gd name="connsiteX1403" fmla="*/ 4583304 w 11830043"/>
              <a:gd name="connsiteY1403" fmla="*/ 5317887 h 6533995"/>
              <a:gd name="connsiteX1404" fmla="*/ 4593019 w 11830043"/>
              <a:gd name="connsiteY1404" fmla="*/ 5308100 h 6533995"/>
              <a:gd name="connsiteX1405" fmla="*/ 4351806 w 11830043"/>
              <a:gd name="connsiteY1405" fmla="*/ 5308100 h 6533995"/>
              <a:gd name="connsiteX1406" fmla="*/ 4361580 w 11830043"/>
              <a:gd name="connsiteY1406" fmla="*/ 5317887 h 6533995"/>
              <a:gd name="connsiteX1407" fmla="*/ 4351806 w 11830043"/>
              <a:gd name="connsiteY1407" fmla="*/ 5327611 h 6533995"/>
              <a:gd name="connsiteX1408" fmla="*/ 4342006 w 11830043"/>
              <a:gd name="connsiteY1408" fmla="*/ 5317887 h 6533995"/>
              <a:gd name="connsiteX1409" fmla="*/ 4351806 w 11830043"/>
              <a:gd name="connsiteY1409" fmla="*/ 5308100 h 6533995"/>
              <a:gd name="connsiteX1410" fmla="*/ 4110583 w 11830043"/>
              <a:gd name="connsiteY1410" fmla="*/ 5308100 h 6533995"/>
              <a:gd name="connsiteX1411" fmla="*/ 4120362 w 11830043"/>
              <a:gd name="connsiteY1411" fmla="*/ 5317887 h 6533995"/>
              <a:gd name="connsiteX1412" fmla="*/ 4110583 w 11830043"/>
              <a:gd name="connsiteY1412" fmla="*/ 5327611 h 6533995"/>
              <a:gd name="connsiteX1413" fmla="*/ 4100799 w 11830043"/>
              <a:gd name="connsiteY1413" fmla="*/ 5317887 h 6533995"/>
              <a:gd name="connsiteX1414" fmla="*/ 4110583 w 11830043"/>
              <a:gd name="connsiteY1414" fmla="*/ 5308100 h 6533995"/>
              <a:gd name="connsiteX1415" fmla="*/ 3869431 w 11830043"/>
              <a:gd name="connsiteY1415" fmla="*/ 5308100 h 6533995"/>
              <a:gd name="connsiteX1416" fmla="*/ 3879151 w 11830043"/>
              <a:gd name="connsiteY1416" fmla="*/ 5317887 h 6533995"/>
              <a:gd name="connsiteX1417" fmla="*/ 3869431 w 11830043"/>
              <a:gd name="connsiteY1417" fmla="*/ 5327611 h 6533995"/>
              <a:gd name="connsiteX1418" fmla="*/ 3859648 w 11830043"/>
              <a:gd name="connsiteY1418" fmla="*/ 5317887 h 6533995"/>
              <a:gd name="connsiteX1419" fmla="*/ 3869431 w 11830043"/>
              <a:gd name="connsiteY1419" fmla="*/ 5308100 h 6533995"/>
              <a:gd name="connsiteX1420" fmla="*/ 3628215 w 11830043"/>
              <a:gd name="connsiteY1420" fmla="*/ 5308100 h 6533995"/>
              <a:gd name="connsiteX1421" fmla="*/ 3637936 w 11830043"/>
              <a:gd name="connsiteY1421" fmla="*/ 5317887 h 6533995"/>
              <a:gd name="connsiteX1422" fmla="*/ 3628215 w 11830043"/>
              <a:gd name="connsiteY1422" fmla="*/ 5327611 h 6533995"/>
              <a:gd name="connsiteX1423" fmla="*/ 3618432 w 11830043"/>
              <a:gd name="connsiteY1423" fmla="*/ 5317887 h 6533995"/>
              <a:gd name="connsiteX1424" fmla="*/ 3628215 w 11830043"/>
              <a:gd name="connsiteY1424" fmla="*/ 5308100 h 6533995"/>
              <a:gd name="connsiteX1425" fmla="*/ 3386959 w 11830043"/>
              <a:gd name="connsiteY1425" fmla="*/ 5308100 h 6533995"/>
              <a:gd name="connsiteX1426" fmla="*/ 3396745 w 11830043"/>
              <a:gd name="connsiteY1426" fmla="*/ 5317887 h 6533995"/>
              <a:gd name="connsiteX1427" fmla="*/ 3386959 w 11830043"/>
              <a:gd name="connsiteY1427" fmla="*/ 5327611 h 6533995"/>
              <a:gd name="connsiteX1428" fmla="*/ 3377237 w 11830043"/>
              <a:gd name="connsiteY1428" fmla="*/ 5317887 h 6533995"/>
              <a:gd name="connsiteX1429" fmla="*/ 3386959 w 11830043"/>
              <a:gd name="connsiteY1429" fmla="*/ 5308100 h 6533995"/>
              <a:gd name="connsiteX1430" fmla="*/ 3145752 w 11830043"/>
              <a:gd name="connsiteY1430" fmla="*/ 5308100 h 6533995"/>
              <a:gd name="connsiteX1431" fmla="*/ 3155534 w 11830043"/>
              <a:gd name="connsiteY1431" fmla="*/ 5317887 h 6533995"/>
              <a:gd name="connsiteX1432" fmla="*/ 3145752 w 11830043"/>
              <a:gd name="connsiteY1432" fmla="*/ 5327611 h 6533995"/>
              <a:gd name="connsiteX1433" fmla="*/ 3136034 w 11830043"/>
              <a:gd name="connsiteY1433" fmla="*/ 5317887 h 6533995"/>
              <a:gd name="connsiteX1434" fmla="*/ 3145752 w 11830043"/>
              <a:gd name="connsiteY1434" fmla="*/ 5308100 h 6533995"/>
              <a:gd name="connsiteX1435" fmla="*/ 2904574 w 11830043"/>
              <a:gd name="connsiteY1435" fmla="*/ 5308100 h 6533995"/>
              <a:gd name="connsiteX1436" fmla="*/ 2914357 w 11830043"/>
              <a:gd name="connsiteY1436" fmla="*/ 5317887 h 6533995"/>
              <a:gd name="connsiteX1437" fmla="*/ 2904574 w 11830043"/>
              <a:gd name="connsiteY1437" fmla="*/ 5327611 h 6533995"/>
              <a:gd name="connsiteX1438" fmla="*/ 2894793 w 11830043"/>
              <a:gd name="connsiteY1438" fmla="*/ 5317887 h 6533995"/>
              <a:gd name="connsiteX1439" fmla="*/ 2904574 w 11830043"/>
              <a:gd name="connsiteY1439" fmla="*/ 5308100 h 6533995"/>
              <a:gd name="connsiteX1440" fmla="*/ 2663275 w 11830043"/>
              <a:gd name="connsiteY1440" fmla="*/ 5308100 h 6533995"/>
              <a:gd name="connsiteX1441" fmla="*/ 2673000 w 11830043"/>
              <a:gd name="connsiteY1441" fmla="*/ 5317887 h 6533995"/>
              <a:gd name="connsiteX1442" fmla="*/ 2663275 w 11830043"/>
              <a:gd name="connsiteY1442" fmla="*/ 5327611 h 6533995"/>
              <a:gd name="connsiteX1443" fmla="*/ 2653493 w 11830043"/>
              <a:gd name="connsiteY1443" fmla="*/ 5317887 h 6533995"/>
              <a:gd name="connsiteX1444" fmla="*/ 2663275 w 11830043"/>
              <a:gd name="connsiteY1444" fmla="*/ 5308100 h 6533995"/>
              <a:gd name="connsiteX1445" fmla="*/ 2422039 w 11830043"/>
              <a:gd name="connsiteY1445" fmla="*/ 5308100 h 6533995"/>
              <a:gd name="connsiteX1446" fmla="*/ 2431755 w 11830043"/>
              <a:gd name="connsiteY1446" fmla="*/ 5317887 h 6533995"/>
              <a:gd name="connsiteX1447" fmla="*/ 2422039 w 11830043"/>
              <a:gd name="connsiteY1447" fmla="*/ 5327611 h 6533995"/>
              <a:gd name="connsiteX1448" fmla="*/ 2412259 w 11830043"/>
              <a:gd name="connsiteY1448" fmla="*/ 5317887 h 6533995"/>
              <a:gd name="connsiteX1449" fmla="*/ 2422039 w 11830043"/>
              <a:gd name="connsiteY1449" fmla="*/ 5308100 h 6533995"/>
              <a:gd name="connsiteX1450" fmla="*/ 2180796 w 11830043"/>
              <a:gd name="connsiteY1450" fmla="*/ 5308100 h 6533995"/>
              <a:gd name="connsiteX1451" fmla="*/ 2190581 w 11830043"/>
              <a:gd name="connsiteY1451" fmla="*/ 5317887 h 6533995"/>
              <a:gd name="connsiteX1452" fmla="*/ 2180796 w 11830043"/>
              <a:gd name="connsiteY1452" fmla="*/ 5327611 h 6533995"/>
              <a:gd name="connsiteX1453" fmla="*/ 2171085 w 11830043"/>
              <a:gd name="connsiteY1453" fmla="*/ 5317887 h 6533995"/>
              <a:gd name="connsiteX1454" fmla="*/ 2180796 w 11830043"/>
              <a:gd name="connsiteY1454" fmla="*/ 5308100 h 6533995"/>
              <a:gd name="connsiteX1455" fmla="*/ 1939584 w 11830043"/>
              <a:gd name="connsiteY1455" fmla="*/ 5308100 h 6533995"/>
              <a:gd name="connsiteX1456" fmla="*/ 1949367 w 11830043"/>
              <a:gd name="connsiteY1456" fmla="*/ 5317887 h 6533995"/>
              <a:gd name="connsiteX1457" fmla="*/ 1939584 w 11830043"/>
              <a:gd name="connsiteY1457" fmla="*/ 5327611 h 6533995"/>
              <a:gd name="connsiteX1458" fmla="*/ 1929862 w 11830043"/>
              <a:gd name="connsiteY1458" fmla="*/ 5317887 h 6533995"/>
              <a:gd name="connsiteX1459" fmla="*/ 1939584 w 11830043"/>
              <a:gd name="connsiteY1459" fmla="*/ 5308100 h 6533995"/>
              <a:gd name="connsiteX1460" fmla="*/ 1698333 w 11830043"/>
              <a:gd name="connsiteY1460" fmla="*/ 5308100 h 6533995"/>
              <a:gd name="connsiteX1461" fmla="*/ 1708119 w 11830043"/>
              <a:gd name="connsiteY1461" fmla="*/ 5317887 h 6533995"/>
              <a:gd name="connsiteX1462" fmla="*/ 1698333 w 11830043"/>
              <a:gd name="connsiteY1462" fmla="*/ 5327611 h 6533995"/>
              <a:gd name="connsiteX1463" fmla="*/ 1688548 w 11830043"/>
              <a:gd name="connsiteY1463" fmla="*/ 5317887 h 6533995"/>
              <a:gd name="connsiteX1464" fmla="*/ 1698333 w 11830043"/>
              <a:gd name="connsiteY1464" fmla="*/ 5308100 h 6533995"/>
              <a:gd name="connsiteX1465" fmla="*/ 1457108 w 11830043"/>
              <a:gd name="connsiteY1465" fmla="*/ 5308100 h 6533995"/>
              <a:gd name="connsiteX1466" fmla="*/ 1466828 w 11830043"/>
              <a:gd name="connsiteY1466" fmla="*/ 5317887 h 6533995"/>
              <a:gd name="connsiteX1467" fmla="*/ 1457108 w 11830043"/>
              <a:gd name="connsiteY1467" fmla="*/ 5327611 h 6533995"/>
              <a:gd name="connsiteX1468" fmla="*/ 1447324 w 11830043"/>
              <a:gd name="connsiteY1468" fmla="*/ 5317887 h 6533995"/>
              <a:gd name="connsiteX1469" fmla="*/ 1457108 w 11830043"/>
              <a:gd name="connsiteY1469" fmla="*/ 5308100 h 6533995"/>
              <a:gd name="connsiteX1470" fmla="*/ 1215887 w 11830043"/>
              <a:gd name="connsiteY1470" fmla="*/ 5308100 h 6533995"/>
              <a:gd name="connsiteX1471" fmla="*/ 1225671 w 11830043"/>
              <a:gd name="connsiteY1471" fmla="*/ 5317887 h 6533995"/>
              <a:gd name="connsiteX1472" fmla="*/ 1215887 w 11830043"/>
              <a:gd name="connsiteY1472" fmla="*/ 5327611 h 6533995"/>
              <a:gd name="connsiteX1473" fmla="*/ 1206167 w 11830043"/>
              <a:gd name="connsiteY1473" fmla="*/ 5317887 h 6533995"/>
              <a:gd name="connsiteX1474" fmla="*/ 1215887 w 11830043"/>
              <a:gd name="connsiteY1474" fmla="*/ 5308100 h 6533995"/>
              <a:gd name="connsiteX1475" fmla="*/ 974667 w 11830043"/>
              <a:gd name="connsiteY1475" fmla="*/ 5308100 h 6533995"/>
              <a:gd name="connsiteX1476" fmla="*/ 984451 w 11830043"/>
              <a:gd name="connsiteY1476" fmla="*/ 5317887 h 6533995"/>
              <a:gd name="connsiteX1477" fmla="*/ 974667 w 11830043"/>
              <a:gd name="connsiteY1477" fmla="*/ 5327611 h 6533995"/>
              <a:gd name="connsiteX1478" fmla="*/ 964947 w 11830043"/>
              <a:gd name="connsiteY1478" fmla="*/ 5317887 h 6533995"/>
              <a:gd name="connsiteX1479" fmla="*/ 974667 w 11830043"/>
              <a:gd name="connsiteY1479" fmla="*/ 5308100 h 6533995"/>
              <a:gd name="connsiteX1480" fmla="*/ 733447 w 11830043"/>
              <a:gd name="connsiteY1480" fmla="*/ 5308100 h 6533995"/>
              <a:gd name="connsiteX1481" fmla="*/ 743167 w 11830043"/>
              <a:gd name="connsiteY1481" fmla="*/ 5317887 h 6533995"/>
              <a:gd name="connsiteX1482" fmla="*/ 733447 w 11830043"/>
              <a:gd name="connsiteY1482" fmla="*/ 5327611 h 6533995"/>
              <a:gd name="connsiteX1483" fmla="*/ 723663 w 11830043"/>
              <a:gd name="connsiteY1483" fmla="*/ 5317887 h 6533995"/>
              <a:gd name="connsiteX1484" fmla="*/ 733447 w 11830043"/>
              <a:gd name="connsiteY1484" fmla="*/ 5308100 h 6533995"/>
              <a:gd name="connsiteX1485" fmla="*/ 492226 w 11830043"/>
              <a:gd name="connsiteY1485" fmla="*/ 5308100 h 6533995"/>
              <a:gd name="connsiteX1486" fmla="*/ 501946 w 11830043"/>
              <a:gd name="connsiteY1486" fmla="*/ 5317887 h 6533995"/>
              <a:gd name="connsiteX1487" fmla="*/ 492226 w 11830043"/>
              <a:gd name="connsiteY1487" fmla="*/ 5327611 h 6533995"/>
              <a:gd name="connsiteX1488" fmla="*/ 482442 w 11830043"/>
              <a:gd name="connsiteY1488" fmla="*/ 5317887 h 6533995"/>
              <a:gd name="connsiteX1489" fmla="*/ 492226 w 11830043"/>
              <a:gd name="connsiteY1489" fmla="*/ 5308100 h 6533995"/>
              <a:gd name="connsiteX1490" fmla="*/ 251007 w 11830043"/>
              <a:gd name="connsiteY1490" fmla="*/ 5308100 h 6533995"/>
              <a:gd name="connsiteX1491" fmla="*/ 260791 w 11830043"/>
              <a:gd name="connsiteY1491" fmla="*/ 5317887 h 6533995"/>
              <a:gd name="connsiteX1492" fmla="*/ 251007 w 11830043"/>
              <a:gd name="connsiteY1492" fmla="*/ 5327611 h 6533995"/>
              <a:gd name="connsiteX1493" fmla="*/ 241287 w 11830043"/>
              <a:gd name="connsiteY1493" fmla="*/ 5317887 h 6533995"/>
              <a:gd name="connsiteX1494" fmla="*/ 251007 w 11830043"/>
              <a:gd name="connsiteY1494" fmla="*/ 5308100 h 6533995"/>
              <a:gd name="connsiteX1495" fmla="*/ 9723 w 11830043"/>
              <a:gd name="connsiteY1495" fmla="*/ 5308100 h 6533995"/>
              <a:gd name="connsiteX1496" fmla="*/ 19507 w 11830043"/>
              <a:gd name="connsiteY1496" fmla="*/ 5317887 h 6533995"/>
              <a:gd name="connsiteX1497" fmla="*/ 9723 w 11830043"/>
              <a:gd name="connsiteY1497" fmla="*/ 5327611 h 6533995"/>
              <a:gd name="connsiteX1498" fmla="*/ 4 w 11830043"/>
              <a:gd name="connsiteY1498" fmla="*/ 5317887 h 6533995"/>
              <a:gd name="connsiteX1499" fmla="*/ 9723 w 11830043"/>
              <a:gd name="connsiteY1499" fmla="*/ 5308100 h 6533995"/>
              <a:gd name="connsiteX1500" fmla="*/ 11820259 w 11830043"/>
              <a:gd name="connsiteY1500" fmla="*/ 5066785 h 6533995"/>
              <a:gd name="connsiteX1501" fmla="*/ 11830043 w 11830043"/>
              <a:gd name="connsiteY1501" fmla="*/ 5076573 h 6533995"/>
              <a:gd name="connsiteX1502" fmla="*/ 11820259 w 11830043"/>
              <a:gd name="connsiteY1502" fmla="*/ 5086296 h 6533995"/>
              <a:gd name="connsiteX1503" fmla="*/ 11810539 w 11830043"/>
              <a:gd name="connsiteY1503" fmla="*/ 5076573 h 6533995"/>
              <a:gd name="connsiteX1504" fmla="*/ 11820259 w 11830043"/>
              <a:gd name="connsiteY1504" fmla="*/ 5066785 h 6533995"/>
              <a:gd name="connsiteX1505" fmla="*/ 11579030 w 11830043"/>
              <a:gd name="connsiteY1505" fmla="*/ 5066785 h 6533995"/>
              <a:gd name="connsiteX1506" fmla="*/ 11588815 w 11830043"/>
              <a:gd name="connsiteY1506" fmla="*/ 5076573 h 6533995"/>
              <a:gd name="connsiteX1507" fmla="*/ 11579030 w 11830043"/>
              <a:gd name="connsiteY1507" fmla="*/ 5086296 h 6533995"/>
              <a:gd name="connsiteX1508" fmla="*/ 11569310 w 11830043"/>
              <a:gd name="connsiteY1508" fmla="*/ 5076573 h 6533995"/>
              <a:gd name="connsiteX1509" fmla="*/ 11579030 w 11830043"/>
              <a:gd name="connsiteY1509" fmla="*/ 5066785 h 6533995"/>
              <a:gd name="connsiteX1510" fmla="*/ 11337802 w 11830043"/>
              <a:gd name="connsiteY1510" fmla="*/ 5066785 h 6533995"/>
              <a:gd name="connsiteX1511" fmla="*/ 11347587 w 11830043"/>
              <a:gd name="connsiteY1511" fmla="*/ 5076573 h 6533995"/>
              <a:gd name="connsiteX1512" fmla="*/ 11337802 w 11830043"/>
              <a:gd name="connsiteY1512" fmla="*/ 5086296 h 6533995"/>
              <a:gd name="connsiteX1513" fmla="*/ 11328082 w 11830043"/>
              <a:gd name="connsiteY1513" fmla="*/ 5076573 h 6533995"/>
              <a:gd name="connsiteX1514" fmla="*/ 11337802 w 11830043"/>
              <a:gd name="connsiteY1514" fmla="*/ 5066785 h 6533995"/>
              <a:gd name="connsiteX1515" fmla="*/ 11096574 w 11830043"/>
              <a:gd name="connsiteY1515" fmla="*/ 5066785 h 6533995"/>
              <a:gd name="connsiteX1516" fmla="*/ 11106294 w 11830043"/>
              <a:gd name="connsiteY1516" fmla="*/ 5076573 h 6533995"/>
              <a:gd name="connsiteX1517" fmla="*/ 11096574 w 11830043"/>
              <a:gd name="connsiteY1517" fmla="*/ 5086296 h 6533995"/>
              <a:gd name="connsiteX1518" fmla="*/ 11086790 w 11830043"/>
              <a:gd name="connsiteY1518" fmla="*/ 5076573 h 6533995"/>
              <a:gd name="connsiteX1519" fmla="*/ 11096574 w 11830043"/>
              <a:gd name="connsiteY1519" fmla="*/ 5066785 h 6533995"/>
              <a:gd name="connsiteX1520" fmla="*/ 10855345 w 11830043"/>
              <a:gd name="connsiteY1520" fmla="*/ 5066785 h 6533995"/>
              <a:gd name="connsiteX1521" fmla="*/ 10865065 w 11830043"/>
              <a:gd name="connsiteY1521" fmla="*/ 5076573 h 6533995"/>
              <a:gd name="connsiteX1522" fmla="*/ 10855345 w 11830043"/>
              <a:gd name="connsiteY1522" fmla="*/ 5086296 h 6533995"/>
              <a:gd name="connsiteX1523" fmla="*/ 10845625 w 11830043"/>
              <a:gd name="connsiteY1523" fmla="*/ 5076573 h 6533995"/>
              <a:gd name="connsiteX1524" fmla="*/ 10855345 w 11830043"/>
              <a:gd name="connsiteY1524" fmla="*/ 5066785 h 6533995"/>
              <a:gd name="connsiteX1525" fmla="*/ 10614116 w 11830043"/>
              <a:gd name="connsiteY1525" fmla="*/ 5066785 h 6533995"/>
              <a:gd name="connsiteX1526" fmla="*/ 10623901 w 11830043"/>
              <a:gd name="connsiteY1526" fmla="*/ 5076573 h 6533995"/>
              <a:gd name="connsiteX1527" fmla="*/ 10614116 w 11830043"/>
              <a:gd name="connsiteY1527" fmla="*/ 5086296 h 6533995"/>
              <a:gd name="connsiteX1528" fmla="*/ 10604396 w 11830043"/>
              <a:gd name="connsiteY1528" fmla="*/ 5076573 h 6533995"/>
              <a:gd name="connsiteX1529" fmla="*/ 10614116 w 11830043"/>
              <a:gd name="connsiteY1529" fmla="*/ 5066785 h 6533995"/>
              <a:gd name="connsiteX1530" fmla="*/ 10372888 w 11830043"/>
              <a:gd name="connsiteY1530" fmla="*/ 5066785 h 6533995"/>
              <a:gd name="connsiteX1531" fmla="*/ 10382673 w 11830043"/>
              <a:gd name="connsiteY1531" fmla="*/ 5076573 h 6533995"/>
              <a:gd name="connsiteX1532" fmla="*/ 10372888 w 11830043"/>
              <a:gd name="connsiteY1532" fmla="*/ 5086296 h 6533995"/>
              <a:gd name="connsiteX1533" fmla="*/ 10363168 w 11830043"/>
              <a:gd name="connsiteY1533" fmla="*/ 5076573 h 6533995"/>
              <a:gd name="connsiteX1534" fmla="*/ 10372888 w 11830043"/>
              <a:gd name="connsiteY1534" fmla="*/ 5066785 h 6533995"/>
              <a:gd name="connsiteX1535" fmla="*/ 10131660 w 11830043"/>
              <a:gd name="connsiteY1535" fmla="*/ 5066785 h 6533995"/>
              <a:gd name="connsiteX1536" fmla="*/ 10141444 w 11830043"/>
              <a:gd name="connsiteY1536" fmla="*/ 5076573 h 6533995"/>
              <a:gd name="connsiteX1537" fmla="*/ 10131660 w 11830043"/>
              <a:gd name="connsiteY1537" fmla="*/ 5086296 h 6533995"/>
              <a:gd name="connsiteX1538" fmla="*/ 10121940 w 11830043"/>
              <a:gd name="connsiteY1538" fmla="*/ 5076573 h 6533995"/>
              <a:gd name="connsiteX1539" fmla="*/ 10131660 w 11830043"/>
              <a:gd name="connsiteY1539" fmla="*/ 5066785 h 6533995"/>
              <a:gd name="connsiteX1540" fmla="*/ 9890432 w 11830043"/>
              <a:gd name="connsiteY1540" fmla="*/ 5066785 h 6533995"/>
              <a:gd name="connsiteX1541" fmla="*/ 9900152 w 11830043"/>
              <a:gd name="connsiteY1541" fmla="*/ 5076573 h 6533995"/>
              <a:gd name="connsiteX1542" fmla="*/ 9890432 w 11830043"/>
              <a:gd name="connsiteY1542" fmla="*/ 5086296 h 6533995"/>
              <a:gd name="connsiteX1543" fmla="*/ 9880648 w 11830043"/>
              <a:gd name="connsiteY1543" fmla="*/ 5076573 h 6533995"/>
              <a:gd name="connsiteX1544" fmla="*/ 9890432 w 11830043"/>
              <a:gd name="connsiteY1544" fmla="*/ 5066785 h 6533995"/>
              <a:gd name="connsiteX1545" fmla="*/ 9649203 w 11830043"/>
              <a:gd name="connsiteY1545" fmla="*/ 5066785 h 6533995"/>
              <a:gd name="connsiteX1546" fmla="*/ 9658923 w 11830043"/>
              <a:gd name="connsiteY1546" fmla="*/ 5076573 h 6533995"/>
              <a:gd name="connsiteX1547" fmla="*/ 9649203 w 11830043"/>
              <a:gd name="connsiteY1547" fmla="*/ 5086296 h 6533995"/>
              <a:gd name="connsiteX1548" fmla="*/ 9639483 w 11830043"/>
              <a:gd name="connsiteY1548" fmla="*/ 5076573 h 6533995"/>
              <a:gd name="connsiteX1549" fmla="*/ 9649203 w 11830043"/>
              <a:gd name="connsiteY1549" fmla="*/ 5066785 h 6533995"/>
              <a:gd name="connsiteX1550" fmla="*/ 9417695 w 11830043"/>
              <a:gd name="connsiteY1550" fmla="*/ 5066785 h 6533995"/>
              <a:gd name="connsiteX1551" fmla="*/ 9427416 w 11830043"/>
              <a:gd name="connsiteY1551" fmla="*/ 5076573 h 6533995"/>
              <a:gd name="connsiteX1552" fmla="*/ 9417695 w 11830043"/>
              <a:gd name="connsiteY1552" fmla="*/ 5086296 h 6533995"/>
              <a:gd name="connsiteX1553" fmla="*/ 9407911 w 11830043"/>
              <a:gd name="connsiteY1553" fmla="*/ 5076573 h 6533995"/>
              <a:gd name="connsiteX1554" fmla="*/ 9417695 w 11830043"/>
              <a:gd name="connsiteY1554" fmla="*/ 5066785 h 6533995"/>
              <a:gd name="connsiteX1555" fmla="*/ 9176467 w 11830043"/>
              <a:gd name="connsiteY1555" fmla="*/ 5066785 h 6533995"/>
              <a:gd name="connsiteX1556" fmla="*/ 9186187 w 11830043"/>
              <a:gd name="connsiteY1556" fmla="*/ 5076573 h 6533995"/>
              <a:gd name="connsiteX1557" fmla="*/ 9176467 w 11830043"/>
              <a:gd name="connsiteY1557" fmla="*/ 5086296 h 6533995"/>
              <a:gd name="connsiteX1558" fmla="*/ 9166683 w 11830043"/>
              <a:gd name="connsiteY1558" fmla="*/ 5076573 h 6533995"/>
              <a:gd name="connsiteX1559" fmla="*/ 9176467 w 11830043"/>
              <a:gd name="connsiteY1559" fmla="*/ 5066785 h 6533995"/>
              <a:gd name="connsiteX1560" fmla="*/ 8935237 w 11830043"/>
              <a:gd name="connsiteY1560" fmla="*/ 5066785 h 6533995"/>
              <a:gd name="connsiteX1561" fmla="*/ 8944958 w 11830043"/>
              <a:gd name="connsiteY1561" fmla="*/ 5076573 h 6533995"/>
              <a:gd name="connsiteX1562" fmla="*/ 8935237 w 11830043"/>
              <a:gd name="connsiteY1562" fmla="*/ 5086296 h 6533995"/>
              <a:gd name="connsiteX1563" fmla="*/ 8925454 w 11830043"/>
              <a:gd name="connsiteY1563" fmla="*/ 5076573 h 6533995"/>
              <a:gd name="connsiteX1564" fmla="*/ 8935237 w 11830043"/>
              <a:gd name="connsiteY1564" fmla="*/ 5066785 h 6533995"/>
              <a:gd name="connsiteX1565" fmla="*/ 8694009 w 11830043"/>
              <a:gd name="connsiteY1565" fmla="*/ 5066785 h 6533995"/>
              <a:gd name="connsiteX1566" fmla="*/ 8703730 w 11830043"/>
              <a:gd name="connsiteY1566" fmla="*/ 5076573 h 6533995"/>
              <a:gd name="connsiteX1567" fmla="*/ 8694009 w 11830043"/>
              <a:gd name="connsiteY1567" fmla="*/ 5086296 h 6533995"/>
              <a:gd name="connsiteX1568" fmla="*/ 8684289 w 11830043"/>
              <a:gd name="connsiteY1568" fmla="*/ 5076573 h 6533995"/>
              <a:gd name="connsiteX1569" fmla="*/ 8694009 w 11830043"/>
              <a:gd name="connsiteY1569" fmla="*/ 5066785 h 6533995"/>
              <a:gd name="connsiteX1570" fmla="*/ 8452781 w 11830043"/>
              <a:gd name="connsiteY1570" fmla="*/ 5066785 h 6533995"/>
              <a:gd name="connsiteX1571" fmla="*/ 8462566 w 11830043"/>
              <a:gd name="connsiteY1571" fmla="*/ 5076573 h 6533995"/>
              <a:gd name="connsiteX1572" fmla="*/ 8452781 w 11830043"/>
              <a:gd name="connsiteY1572" fmla="*/ 5086296 h 6533995"/>
              <a:gd name="connsiteX1573" fmla="*/ 8443061 w 11830043"/>
              <a:gd name="connsiteY1573" fmla="*/ 5076573 h 6533995"/>
              <a:gd name="connsiteX1574" fmla="*/ 8452781 w 11830043"/>
              <a:gd name="connsiteY1574" fmla="*/ 5066785 h 6533995"/>
              <a:gd name="connsiteX1575" fmla="*/ 8211553 w 11830043"/>
              <a:gd name="connsiteY1575" fmla="*/ 5066785 h 6533995"/>
              <a:gd name="connsiteX1576" fmla="*/ 8221273 w 11830043"/>
              <a:gd name="connsiteY1576" fmla="*/ 5076573 h 6533995"/>
              <a:gd name="connsiteX1577" fmla="*/ 8211553 w 11830043"/>
              <a:gd name="connsiteY1577" fmla="*/ 5086296 h 6533995"/>
              <a:gd name="connsiteX1578" fmla="*/ 8201769 w 11830043"/>
              <a:gd name="connsiteY1578" fmla="*/ 5076573 h 6533995"/>
              <a:gd name="connsiteX1579" fmla="*/ 8211553 w 11830043"/>
              <a:gd name="connsiteY1579" fmla="*/ 5066785 h 6533995"/>
              <a:gd name="connsiteX1580" fmla="*/ 7970260 w 11830043"/>
              <a:gd name="connsiteY1580" fmla="*/ 5066785 h 6533995"/>
              <a:gd name="connsiteX1581" fmla="*/ 7980044 w 11830043"/>
              <a:gd name="connsiteY1581" fmla="*/ 5076573 h 6533995"/>
              <a:gd name="connsiteX1582" fmla="*/ 7970260 w 11830043"/>
              <a:gd name="connsiteY1582" fmla="*/ 5086296 h 6533995"/>
              <a:gd name="connsiteX1583" fmla="*/ 7960477 w 11830043"/>
              <a:gd name="connsiteY1583" fmla="*/ 5076573 h 6533995"/>
              <a:gd name="connsiteX1584" fmla="*/ 7970260 w 11830043"/>
              <a:gd name="connsiteY1584" fmla="*/ 5066785 h 6533995"/>
              <a:gd name="connsiteX1585" fmla="*/ 7729032 w 11830043"/>
              <a:gd name="connsiteY1585" fmla="*/ 5066785 h 6533995"/>
              <a:gd name="connsiteX1586" fmla="*/ 7738753 w 11830043"/>
              <a:gd name="connsiteY1586" fmla="*/ 5076573 h 6533995"/>
              <a:gd name="connsiteX1587" fmla="*/ 7729032 w 11830043"/>
              <a:gd name="connsiteY1587" fmla="*/ 5086296 h 6533995"/>
              <a:gd name="connsiteX1588" fmla="*/ 7719249 w 11830043"/>
              <a:gd name="connsiteY1588" fmla="*/ 5076573 h 6533995"/>
              <a:gd name="connsiteX1589" fmla="*/ 7729032 w 11830043"/>
              <a:gd name="connsiteY1589" fmla="*/ 5066785 h 6533995"/>
              <a:gd name="connsiteX1590" fmla="*/ 7487803 w 11830043"/>
              <a:gd name="connsiteY1590" fmla="*/ 5066785 h 6533995"/>
              <a:gd name="connsiteX1591" fmla="*/ 7497524 w 11830043"/>
              <a:gd name="connsiteY1591" fmla="*/ 5076573 h 6533995"/>
              <a:gd name="connsiteX1592" fmla="*/ 7487803 w 11830043"/>
              <a:gd name="connsiteY1592" fmla="*/ 5086296 h 6533995"/>
              <a:gd name="connsiteX1593" fmla="*/ 7478019 w 11830043"/>
              <a:gd name="connsiteY1593" fmla="*/ 5076573 h 6533995"/>
              <a:gd name="connsiteX1594" fmla="*/ 7487803 w 11830043"/>
              <a:gd name="connsiteY1594" fmla="*/ 5066785 h 6533995"/>
              <a:gd name="connsiteX1595" fmla="*/ 7246575 w 11830043"/>
              <a:gd name="connsiteY1595" fmla="*/ 5066785 h 6533995"/>
              <a:gd name="connsiteX1596" fmla="*/ 7256359 w 11830043"/>
              <a:gd name="connsiteY1596" fmla="*/ 5076573 h 6533995"/>
              <a:gd name="connsiteX1597" fmla="*/ 7246575 w 11830043"/>
              <a:gd name="connsiteY1597" fmla="*/ 5086296 h 6533995"/>
              <a:gd name="connsiteX1598" fmla="*/ 7236855 w 11830043"/>
              <a:gd name="connsiteY1598" fmla="*/ 5076573 h 6533995"/>
              <a:gd name="connsiteX1599" fmla="*/ 7246575 w 11830043"/>
              <a:gd name="connsiteY1599" fmla="*/ 5066785 h 6533995"/>
              <a:gd name="connsiteX1600" fmla="*/ 7005346 w 11830043"/>
              <a:gd name="connsiteY1600" fmla="*/ 5066785 h 6533995"/>
              <a:gd name="connsiteX1601" fmla="*/ 7015130 w 11830043"/>
              <a:gd name="connsiteY1601" fmla="*/ 5076573 h 6533995"/>
              <a:gd name="connsiteX1602" fmla="*/ 7005346 w 11830043"/>
              <a:gd name="connsiteY1602" fmla="*/ 5086296 h 6533995"/>
              <a:gd name="connsiteX1603" fmla="*/ 6995626 w 11830043"/>
              <a:gd name="connsiteY1603" fmla="*/ 5076573 h 6533995"/>
              <a:gd name="connsiteX1604" fmla="*/ 7005346 w 11830043"/>
              <a:gd name="connsiteY1604" fmla="*/ 5066785 h 6533995"/>
              <a:gd name="connsiteX1605" fmla="*/ 6764118 w 11830043"/>
              <a:gd name="connsiteY1605" fmla="*/ 5066785 h 6533995"/>
              <a:gd name="connsiteX1606" fmla="*/ 6773902 w 11830043"/>
              <a:gd name="connsiteY1606" fmla="*/ 5076573 h 6533995"/>
              <a:gd name="connsiteX1607" fmla="*/ 6764118 w 11830043"/>
              <a:gd name="connsiteY1607" fmla="*/ 5086296 h 6533995"/>
              <a:gd name="connsiteX1608" fmla="*/ 6754335 w 11830043"/>
              <a:gd name="connsiteY1608" fmla="*/ 5076573 h 6533995"/>
              <a:gd name="connsiteX1609" fmla="*/ 6764118 w 11830043"/>
              <a:gd name="connsiteY1609" fmla="*/ 5066785 h 6533995"/>
              <a:gd name="connsiteX1610" fmla="*/ 6522889 w 11830043"/>
              <a:gd name="connsiteY1610" fmla="*/ 5066785 h 6533995"/>
              <a:gd name="connsiteX1611" fmla="*/ 6532610 w 11830043"/>
              <a:gd name="connsiteY1611" fmla="*/ 5076573 h 6533995"/>
              <a:gd name="connsiteX1612" fmla="*/ 6522889 w 11830043"/>
              <a:gd name="connsiteY1612" fmla="*/ 5086296 h 6533995"/>
              <a:gd name="connsiteX1613" fmla="*/ 6513105 w 11830043"/>
              <a:gd name="connsiteY1613" fmla="*/ 5076573 h 6533995"/>
              <a:gd name="connsiteX1614" fmla="*/ 6522889 w 11830043"/>
              <a:gd name="connsiteY1614" fmla="*/ 5066785 h 6533995"/>
              <a:gd name="connsiteX1615" fmla="*/ 6281661 w 11830043"/>
              <a:gd name="connsiteY1615" fmla="*/ 5066785 h 6533995"/>
              <a:gd name="connsiteX1616" fmla="*/ 6291381 w 11830043"/>
              <a:gd name="connsiteY1616" fmla="*/ 5076573 h 6533995"/>
              <a:gd name="connsiteX1617" fmla="*/ 6281661 w 11830043"/>
              <a:gd name="connsiteY1617" fmla="*/ 5086296 h 6533995"/>
              <a:gd name="connsiteX1618" fmla="*/ 6271877 w 11830043"/>
              <a:gd name="connsiteY1618" fmla="*/ 5076573 h 6533995"/>
              <a:gd name="connsiteX1619" fmla="*/ 6281661 w 11830043"/>
              <a:gd name="connsiteY1619" fmla="*/ 5066785 h 6533995"/>
              <a:gd name="connsiteX1620" fmla="*/ 6040432 w 11830043"/>
              <a:gd name="connsiteY1620" fmla="*/ 5066785 h 6533995"/>
              <a:gd name="connsiteX1621" fmla="*/ 6050216 w 11830043"/>
              <a:gd name="connsiteY1621" fmla="*/ 5076573 h 6533995"/>
              <a:gd name="connsiteX1622" fmla="*/ 6040432 w 11830043"/>
              <a:gd name="connsiteY1622" fmla="*/ 5086296 h 6533995"/>
              <a:gd name="connsiteX1623" fmla="*/ 6030712 w 11830043"/>
              <a:gd name="connsiteY1623" fmla="*/ 5076573 h 6533995"/>
              <a:gd name="connsiteX1624" fmla="*/ 6040432 w 11830043"/>
              <a:gd name="connsiteY1624" fmla="*/ 5066785 h 6533995"/>
              <a:gd name="connsiteX1625" fmla="*/ 5799205 w 11830043"/>
              <a:gd name="connsiteY1625" fmla="*/ 5066785 h 6533995"/>
              <a:gd name="connsiteX1626" fmla="*/ 5808989 w 11830043"/>
              <a:gd name="connsiteY1626" fmla="*/ 5076573 h 6533995"/>
              <a:gd name="connsiteX1627" fmla="*/ 5799205 w 11830043"/>
              <a:gd name="connsiteY1627" fmla="*/ 5086296 h 6533995"/>
              <a:gd name="connsiteX1628" fmla="*/ 5789486 w 11830043"/>
              <a:gd name="connsiteY1628" fmla="*/ 5076573 h 6533995"/>
              <a:gd name="connsiteX1629" fmla="*/ 5799205 w 11830043"/>
              <a:gd name="connsiteY1629" fmla="*/ 5066785 h 6533995"/>
              <a:gd name="connsiteX1630" fmla="*/ 5557992 w 11830043"/>
              <a:gd name="connsiteY1630" fmla="*/ 5066785 h 6533995"/>
              <a:gd name="connsiteX1631" fmla="*/ 5567774 w 11830043"/>
              <a:gd name="connsiteY1631" fmla="*/ 5076573 h 6533995"/>
              <a:gd name="connsiteX1632" fmla="*/ 5557992 w 11830043"/>
              <a:gd name="connsiteY1632" fmla="*/ 5086296 h 6533995"/>
              <a:gd name="connsiteX1633" fmla="*/ 5548208 w 11830043"/>
              <a:gd name="connsiteY1633" fmla="*/ 5076573 h 6533995"/>
              <a:gd name="connsiteX1634" fmla="*/ 5557992 w 11830043"/>
              <a:gd name="connsiteY1634" fmla="*/ 5066785 h 6533995"/>
              <a:gd name="connsiteX1635" fmla="*/ 5316710 w 11830043"/>
              <a:gd name="connsiteY1635" fmla="*/ 5066785 h 6533995"/>
              <a:gd name="connsiteX1636" fmla="*/ 5326429 w 11830043"/>
              <a:gd name="connsiteY1636" fmla="*/ 5076573 h 6533995"/>
              <a:gd name="connsiteX1637" fmla="*/ 5316710 w 11830043"/>
              <a:gd name="connsiteY1637" fmla="*/ 5086296 h 6533995"/>
              <a:gd name="connsiteX1638" fmla="*/ 5306924 w 11830043"/>
              <a:gd name="connsiteY1638" fmla="*/ 5076573 h 6533995"/>
              <a:gd name="connsiteX1639" fmla="*/ 5316710 w 11830043"/>
              <a:gd name="connsiteY1639" fmla="*/ 5066785 h 6533995"/>
              <a:gd name="connsiteX1640" fmla="*/ 5075486 w 11830043"/>
              <a:gd name="connsiteY1640" fmla="*/ 5066785 h 6533995"/>
              <a:gd name="connsiteX1641" fmla="*/ 5085202 w 11830043"/>
              <a:gd name="connsiteY1641" fmla="*/ 5076573 h 6533995"/>
              <a:gd name="connsiteX1642" fmla="*/ 5075486 w 11830043"/>
              <a:gd name="connsiteY1642" fmla="*/ 5086296 h 6533995"/>
              <a:gd name="connsiteX1643" fmla="*/ 5065705 w 11830043"/>
              <a:gd name="connsiteY1643" fmla="*/ 5076573 h 6533995"/>
              <a:gd name="connsiteX1644" fmla="*/ 5075486 w 11830043"/>
              <a:gd name="connsiteY1644" fmla="*/ 5066785 h 6533995"/>
              <a:gd name="connsiteX1645" fmla="*/ 4834252 w 11830043"/>
              <a:gd name="connsiteY1645" fmla="*/ 5066785 h 6533995"/>
              <a:gd name="connsiteX1646" fmla="*/ 4844040 w 11830043"/>
              <a:gd name="connsiteY1646" fmla="*/ 5076573 h 6533995"/>
              <a:gd name="connsiteX1647" fmla="*/ 4834252 w 11830043"/>
              <a:gd name="connsiteY1647" fmla="*/ 5086296 h 6533995"/>
              <a:gd name="connsiteX1648" fmla="*/ 4824534 w 11830043"/>
              <a:gd name="connsiteY1648" fmla="*/ 5076573 h 6533995"/>
              <a:gd name="connsiteX1649" fmla="*/ 4834252 w 11830043"/>
              <a:gd name="connsiteY1649" fmla="*/ 5066785 h 6533995"/>
              <a:gd name="connsiteX1650" fmla="*/ 4593019 w 11830043"/>
              <a:gd name="connsiteY1650" fmla="*/ 5066785 h 6533995"/>
              <a:gd name="connsiteX1651" fmla="*/ 4602795 w 11830043"/>
              <a:gd name="connsiteY1651" fmla="*/ 5076573 h 6533995"/>
              <a:gd name="connsiteX1652" fmla="*/ 4593019 w 11830043"/>
              <a:gd name="connsiteY1652" fmla="*/ 5086296 h 6533995"/>
              <a:gd name="connsiteX1653" fmla="*/ 4583304 w 11830043"/>
              <a:gd name="connsiteY1653" fmla="*/ 5076573 h 6533995"/>
              <a:gd name="connsiteX1654" fmla="*/ 4593019 w 11830043"/>
              <a:gd name="connsiteY1654" fmla="*/ 5066785 h 6533995"/>
              <a:gd name="connsiteX1655" fmla="*/ 4351806 w 11830043"/>
              <a:gd name="connsiteY1655" fmla="*/ 5066785 h 6533995"/>
              <a:gd name="connsiteX1656" fmla="*/ 4361580 w 11830043"/>
              <a:gd name="connsiteY1656" fmla="*/ 5076573 h 6533995"/>
              <a:gd name="connsiteX1657" fmla="*/ 4351806 w 11830043"/>
              <a:gd name="connsiteY1657" fmla="*/ 5086296 h 6533995"/>
              <a:gd name="connsiteX1658" fmla="*/ 4342006 w 11830043"/>
              <a:gd name="connsiteY1658" fmla="*/ 5076573 h 6533995"/>
              <a:gd name="connsiteX1659" fmla="*/ 4351806 w 11830043"/>
              <a:gd name="connsiteY1659" fmla="*/ 5066785 h 6533995"/>
              <a:gd name="connsiteX1660" fmla="*/ 4110581 w 11830043"/>
              <a:gd name="connsiteY1660" fmla="*/ 5066785 h 6533995"/>
              <a:gd name="connsiteX1661" fmla="*/ 4120362 w 11830043"/>
              <a:gd name="connsiteY1661" fmla="*/ 5076573 h 6533995"/>
              <a:gd name="connsiteX1662" fmla="*/ 4110581 w 11830043"/>
              <a:gd name="connsiteY1662" fmla="*/ 5086296 h 6533995"/>
              <a:gd name="connsiteX1663" fmla="*/ 4100799 w 11830043"/>
              <a:gd name="connsiteY1663" fmla="*/ 5076573 h 6533995"/>
              <a:gd name="connsiteX1664" fmla="*/ 4110581 w 11830043"/>
              <a:gd name="connsiteY1664" fmla="*/ 5066785 h 6533995"/>
              <a:gd name="connsiteX1665" fmla="*/ 3869431 w 11830043"/>
              <a:gd name="connsiteY1665" fmla="*/ 5066785 h 6533995"/>
              <a:gd name="connsiteX1666" fmla="*/ 3879151 w 11830043"/>
              <a:gd name="connsiteY1666" fmla="*/ 5076573 h 6533995"/>
              <a:gd name="connsiteX1667" fmla="*/ 3869431 w 11830043"/>
              <a:gd name="connsiteY1667" fmla="*/ 5086296 h 6533995"/>
              <a:gd name="connsiteX1668" fmla="*/ 3859648 w 11830043"/>
              <a:gd name="connsiteY1668" fmla="*/ 5076573 h 6533995"/>
              <a:gd name="connsiteX1669" fmla="*/ 3869431 w 11830043"/>
              <a:gd name="connsiteY1669" fmla="*/ 5066785 h 6533995"/>
              <a:gd name="connsiteX1670" fmla="*/ 3628212 w 11830043"/>
              <a:gd name="connsiteY1670" fmla="*/ 5066785 h 6533995"/>
              <a:gd name="connsiteX1671" fmla="*/ 3637936 w 11830043"/>
              <a:gd name="connsiteY1671" fmla="*/ 5076573 h 6533995"/>
              <a:gd name="connsiteX1672" fmla="*/ 3628212 w 11830043"/>
              <a:gd name="connsiteY1672" fmla="*/ 5086296 h 6533995"/>
              <a:gd name="connsiteX1673" fmla="*/ 3618432 w 11830043"/>
              <a:gd name="connsiteY1673" fmla="*/ 5076573 h 6533995"/>
              <a:gd name="connsiteX1674" fmla="*/ 3628212 w 11830043"/>
              <a:gd name="connsiteY1674" fmla="*/ 5066785 h 6533995"/>
              <a:gd name="connsiteX1675" fmla="*/ 3386959 w 11830043"/>
              <a:gd name="connsiteY1675" fmla="*/ 5066785 h 6533995"/>
              <a:gd name="connsiteX1676" fmla="*/ 3396745 w 11830043"/>
              <a:gd name="connsiteY1676" fmla="*/ 5076573 h 6533995"/>
              <a:gd name="connsiteX1677" fmla="*/ 3386959 w 11830043"/>
              <a:gd name="connsiteY1677" fmla="*/ 5086296 h 6533995"/>
              <a:gd name="connsiteX1678" fmla="*/ 3377237 w 11830043"/>
              <a:gd name="connsiteY1678" fmla="*/ 5076573 h 6533995"/>
              <a:gd name="connsiteX1679" fmla="*/ 3386959 w 11830043"/>
              <a:gd name="connsiteY1679" fmla="*/ 5066785 h 6533995"/>
              <a:gd name="connsiteX1680" fmla="*/ 3145752 w 11830043"/>
              <a:gd name="connsiteY1680" fmla="*/ 5066785 h 6533995"/>
              <a:gd name="connsiteX1681" fmla="*/ 3155534 w 11830043"/>
              <a:gd name="connsiteY1681" fmla="*/ 5076573 h 6533995"/>
              <a:gd name="connsiteX1682" fmla="*/ 3145752 w 11830043"/>
              <a:gd name="connsiteY1682" fmla="*/ 5086296 h 6533995"/>
              <a:gd name="connsiteX1683" fmla="*/ 3136034 w 11830043"/>
              <a:gd name="connsiteY1683" fmla="*/ 5076573 h 6533995"/>
              <a:gd name="connsiteX1684" fmla="*/ 3145752 w 11830043"/>
              <a:gd name="connsiteY1684" fmla="*/ 5066785 h 6533995"/>
              <a:gd name="connsiteX1685" fmla="*/ 2904574 w 11830043"/>
              <a:gd name="connsiteY1685" fmla="*/ 5066785 h 6533995"/>
              <a:gd name="connsiteX1686" fmla="*/ 2914357 w 11830043"/>
              <a:gd name="connsiteY1686" fmla="*/ 5076573 h 6533995"/>
              <a:gd name="connsiteX1687" fmla="*/ 2904574 w 11830043"/>
              <a:gd name="connsiteY1687" fmla="*/ 5086296 h 6533995"/>
              <a:gd name="connsiteX1688" fmla="*/ 2894792 w 11830043"/>
              <a:gd name="connsiteY1688" fmla="*/ 5076573 h 6533995"/>
              <a:gd name="connsiteX1689" fmla="*/ 2904574 w 11830043"/>
              <a:gd name="connsiteY1689" fmla="*/ 5066785 h 6533995"/>
              <a:gd name="connsiteX1690" fmla="*/ 2663275 w 11830043"/>
              <a:gd name="connsiteY1690" fmla="*/ 5066785 h 6533995"/>
              <a:gd name="connsiteX1691" fmla="*/ 2673000 w 11830043"/>
              <a:gd name="connsiteY1691" fmla="*/ 5076573 h 6533995"/>
              <a:gd name="connsiteX1692" fmla="*/ 2663275 w 11830043"/>
              <a:gd name="connsiteY1692" fmla="*/ 5086296 h 6533995"/>
              <a:gd name="connsiteX1693" fmla="*/ 2653493 w 11830043"/>
              <a:gd name="connsiteY1693" fmla="*/ 5076573 h 6533995"/>
              <a:gd name="connsiteX1694" fmla="*/ 2663275 w 11830043"/>
              <a:gd name="connsiteY1694" fmla="*/ 5066785 h 6533995"/>
              <a:gd name="connsiteX1695" fmla="*/ 2422039 w 11830043"/>
              <a:gd name="connsiteY1695" fmla="*/ 5066785 h 6533995"/>
              <a:gd name="connsiteX1696" fmla="*/ 2431755 w 11830043"/>
              <a:gd name="connsiteY1696" fmla="*/ 5076573 h 6533995"/>
              <a:gd name="connsiteX1697" fmla="*/ 2422039 w 11830043"/>
              <a:gd name="connsiteY1697" fmla="*/ 5086296 h 6533995"/>
              <a:gd name="connsiteX1698" fmla="*/ 2412259 w 11830043"/>
              <a:gd name="connsiteY1698" fmla="*/ 5076573 h 6533995"/>
              <a:gd name="connsiteX1699" fmla="*/ 2422039 w 11830043"/>
              <a:gd name="connsiteY1699" fmla="*/ 5066785 h 6533995"/>
              <a:gd name="connsiteX1700" fmla="*/ 2180796 w 11830043"/>
              <a:gd name="connsiteY1700" fmla="*/ 5066785 h 6533995"/>
              <a:gd name="connsiteX1701" fmla="*/ 2190581 w 11830043"/>
              <a:gd name="connsiteY1701" fmla="*/ 5076573 h 6533995"/>
              <a:gd name="connsiteX1702" fmla="*/ 2180796 w 11830043"/>
              <a:gd name="connsiteY1702" fmla="*/ 5086296 h 6533995"/>
              <a:gd name="connsiteX1703" fmla="*/ 2171085 w 11830043"/>
              <a:gd name="connsiteY1703" fmla="*/ 5076573 h 6533995"/>
              <a:gd name="connsiteX1704" fmla="*/ 2180796 w 11830043"/>
              <a:gd name="connsiteY1704" fmla="*/ 5066785 h 6533995"/>
              <a:gd name="connsiteX1705" fmla="*/ 1939584 w 11830043"/>
              <a:gd name="connsiteY1705" fmla="*/ 5066785 h 6533995"/>
              <a:gd name="connsiteX1706" fmla="*/ 1949367 w 11830043"/>
              <a:gd name="connsiteY1706" fmla="*/ 5076573 h 6533995"/>
              <a:gd name="connsiteX1707" fmla="*/ 1939584 w 11830043"/>
              <a:gd name="connsiteY1707" fmla="*/ 5086296 h 6533995"/>
              <a:gd name="connsiteX1708" fmla="*/ 1929861 w 11830043"/>
              <a:gd name="connsiteY1708" fmla="*/ 5076573 h 6533995"/>
              <a:gd name="connsiteX1709" fmla="*/ 1939584 w 11830043"/>
              <a:gd name="connsiteY1709" fmla="*/ 5066785 h 6533995"/>
              <a:gd name="connsiteX1710" fmla="*/ 1698333 w 11830043"/>
              <a:gd name="connsiteY1710" fmla="*/ 5066785 h 6533995"/>
              <a:gd name="connsiteX1711" fmla="*/ 1708119 w 11830043"/>
              <a:gd name="connsiteY1711" fmla="*/ 5076573 h 6533995"/>
              <a:gd name="connsiteX1712" fmla="*/ 1698333 w 11830043"/>
              <a:gd name="connsiteY1712" fmla="*/ 5086296 h 6533995"/>
              <a:gd name="connsiteX1713" fmla="*/ 1688548 w 11830043"/>
              <a:gd name="connsiteY1713" fmla="*/ 5076573 h 6533995"/>
              <a:gd name="connsiteX1714" fmla="*/ 1698333 w 11830043"/>
              <a:gd name="connsiteY1714" fmla="*/ 5066785 h 6533995"/>
              <a:gd name="connsiteX1715" fmla="*/ 1457108 w 11830043"/>
              <a:gd name="connsiteY1715" fmla="*/ 5066785 h 6533995"/>
              <a:gd name="connsiteX1716" fmla="*/ 1466828 w 11830043"/>
              <a:gd name="connsiteY1716" fmla="*/ 5076573 h 6533995"/>
              <a:gd name="connsiteX1717" fmla="*/ 1457108 w 11830043"/>
              <a:gd name="connsiteY1717" fmla="*/ 5086296 h 6533995"/>
              <a:gd name="connsiteX1718" fmla="*/ 1447324 w 11830043"/>
              <a:gd name="connsiteY1718" fmla="*/ 5076573 h 6533995"/>
              <a:gd name="connsiteX1719" fmla="*/ 1457108 w 11830043"/>
              <a:gd name="connsiteY1719" fmla="*/ 5066785 h 6533995"/>
              <a:gd name="connsiteX1720" fmla="*/ 1215887 w 11830043"/>
              <a:gd name="connsiteY1720" fmla="*/ 5066785 h 6533995"/>
              <a:gd name="connsiteX1721" fmla="*/ 1225671 w 11830043"/>
              <a:gd name="connsiteY1721" fmla="*/ 5076573 h 6533995"/>
              <a:gd name="connsiteX1722" fmla="*/ 1215887 w 11830043"/>
              <a:gd name="connsiteY1722" fmla="*/ 5086296 h 6533995"/>
              <a:gd name="connsiteX1723" fmla="*/ 1206167 w 11830043"/>
              <a:gd name="connsiteY1723" fmla="*/ 5076573 h 6533995"/>
              <a:gd name="connsiteX1724" fmla="*/ 1215887 w 11830043"/>
              <a:gd name="connsiteY1724" fmla="*/ 5066785 h 6533995"/>
              <a:gd name="connsiteX1725" fmla="*/ 974667 w 11830043"/>
              <a:gd name="connsiteY1725" fmla="*/ 5066785 h 6533995"/>
              <a:gd name="connsiteX1726" fmla="*/ 984451 w 11830043"/>
              <a:gd name="connsiteY1726" fmla="*/ 5076573 h 6533995"/>
              <a:gd name="connsiteX1727" fmla="*/ 974667 w 11830043"/>
              <a:gd name="connsiteY1727" fmla="*/ 5086296 h 6533995"/>
              <a:gd name="connsiteX1728" fmla="*/ 964947 w 11830043"/>
              <a:gd name="connsiteY1728" fmla="*/ 5076573 h 6533995"/>
              <a:gd name="connsiteX1729" fmla="*/ 974667 w 11830043"/>
              <a:gd name="connsiteY1729" fmla="*/ 5066785 h 6533995"/>
              <a:gd name="connsiteX1730" fmla="*/ 733447 w 11830043"/>
              <a:gd name="connsiteY1730" fmla="*/ 5066785 h 6533995"/>
              <a:gd name="connsiteX1731" fmla="*/ 743167 w 11830043"/>
              <a:gd name="connsiteY1731" fmla="*/ 5076573 h 6533995"/>
              <a:gd name="connsiteX1732" fmla="*/ 733447 w 11830043"/>
              <a:gd name="connsiteY1732" fmla="*/ 5086296 h 6533995"/>
              <a:gd name="connsiteX1733" fmla="*/ 723663 w 11830043"/>
              <a:gd name="connsiteY1733" fmla="*/ 5076573 h 6533995"/>
              <a:gd name="connsiteX1734" fmla="*/ 733447 w 11830043"/>
              <a:gd name="connsiteY1734" fmla="*/ 5066785 h 6533995"/>
              <a:gd name="connsiteX1735" fmla="*/ 492226 w 11830043"/>
              <a:gd name="connsiteY1735" fmla="*/ 5066785 h 6533995"/>
              <a:gd name="connsiteX1736" fmla="*/ 501946 w 11830043"/>
              <a:gd name="connsiteY1736" fmla="*/ 5076573 h 6533995"/>
              <a:gd name="connsiteX1737" fmla="*/ 492226 w 11830043"/>
              <a:gd name="connsiteY1737" fmla="*/ 5086296 h 6533995"/>
              <a:gd name="connsiteX1738" fmla="*/ 482442 w 11830043"/>
              <a:gd name="connsiteY1738" fmla="*/ 5076573 h 6533995"/>
              <a:gd name="connsiteX1739" fmla="*/ 492226 w 11830043"/>
              <a:gd name="connsiteY1739" fmla="*/ 5066785 h 6533995"/>
              <a:gd name="connsiteX1740" fmla="*/ 251007 w 11830043"/>
              <a:gd name="connsiteY1740" fmla="*/ 5066785 h 6533995"/>
              <a:gd name="connsiteX1741" fmla="*/ 260791 w 11830043"/>
              <a:gd name="connsiteY1741" fmla="*/ 5076573 h 6533995"/>
              <a:gd name="connsiteX1742" fmla="*/ 251007 w 11830043"/>
              <a:gd name="connsiteY1742" fmla="*/ 5086296 h 6533995"/>
              <a:gd name="connsiteX1743" fmla="*/ 241287 w 11830043"/>
              <a:gd name="connsiteY1743" fmla="*/ 5076573 h 6533995"/>
              <a:gd name="connsiteX1744" fmla="*/ 251007 w 11830043"/>
              <a:gd name="connsiteY1744" fmla="*/ 5066785 h 6533995"/>
              <a:gd name="connsiteX1745" fmla="*/ 9723 w 11830043"/>
              <a:gd name="connsiteY1745" fmla="*/ 5066785 h 6533995"/>
              <a:gd name="connsiteX1746" fmla="*/ 19507 w 11830043"/>
              <a:gd name="connsiteY1746" fmla="*/ 5076573 h 6533995"/>
              <a:gd name="connsiteX1747" fmla="*/ 9723 w 11830043"/>
              <a:gd name="connsiteY1747" fmla="*/ 5086296 h 6533995"/>
              <a:gd name="connsiteX1748" fmla="*/ 4 w 11830043"/>
              <a:gd name="connsiteY1748" fmla="*/ 5076573 h 6533995"/>
              <a:gd name="connsiteX1749" fmla="*/ 9723 w 11830043"/>
              <a:gd name="connsiteY1749" fmla="*/ 5066785 h 6533995"/>
              <a:gd name="connsiteX1750" fmla="*/ 11820259 w 11830043"/>
              <a:gd name="connsiteY1750" fmla="*/ 4825534 h 6533995"/>
              <a:gd name="connsiteX1751" fmla="*/ 11830043 w 11830043"/>
              <a:gd name="connsiteY1751" fmla="*/ 4835258 h 6533995"/>
              <a:gd name="connsiteX1752" fmla="*/ 11820259 w 11830043"/>
              <a:gd name="connsiteY1752" fmla="*/ 4845045 h 6533995"/>
              <a:gd name="connsiteX1753" fmla="*/ 11810539 w 11830043"/>
              <a:gd name="connsiteY1753" fmla="*/ 4835258 h 6533995"/>
              <a:gd name="connsiteX1754" fmla="*/ 11820259 w 11830043"/>
              <a:gd name="connsiteY1754" fmla="*/ 4825534 h 6533995"/>
              <a:gd name="connsiteX1755" fmla="*/ 11579030 w 11830043"/>
              <a:gd name="connsiteY1755" fmla="*/ 4825534 h 6533995"/>
              <a:gd name="connsiteX1756" fmla="*/ 11588815 w 11830043"/>
              <a:gd name="connsiteY1756" fmla="*/ 4835258 h 6533995"/>
              <a:gd name="connsiteX1757" fmla="*/ 11579030 w 11830043"/>
              <a:gd name="connsiteY1757" fmla="*/ 4845045 h 6533995"/>
              <a:gd name="connsiteX1758" fmla="*/ 11569310 w 11830043"/>
              <a:gd name="connsiteY1758" fmla="*/ 4835258 h 6533995"/>
              <a:gd name="connsiteX1759" fmla="*/ 11579030 w 11830043"/>
              <a:gd name="connsiteY1759" fmla="*/ 4825534 h 6533995"/>
              <a:gd name="connsiteX1760" fmla="*/ 11337802 w 11830043"/>
              <a:gd name="connsiteY1760" fmla="*/ 4825534 h 6533995"/>
              <a:gd name="connsiteX1761" fmla="*/ 11347587 w 11830043"/>
              <a:gd name="connsiteY1761" fmla="*/ 4835258 h 6533995"/>
              <a:gd name="connsiteX1762" fmla="*/ 11337802 w 11830043"/>
              <a:gd name="connsiteY1762" fmla="*/ 4845045 h 6533995"/>
              <a:gd name="connsiteX1763" fmla="*/ 11328082 w 11830043"/>
              <a:gd name="connsiteY1763" fmla="*/ 4835258 h 6533995"/>
              <a:gd name="connsiteX1764" fmla="*/ 11337802 w 11830043"/>
              <a:gd name="connsiteY1764" fmla="*/ 4825534 h 6533995"/>
              <a:gd name="connsiteX1765" fmla="*/ 11096574 w 11830043"/>
              <a:gd name="connsiteY1765" fmla="*/ 4825534 h 6533995"/>
              <a:gd name="connsiteX1766" fmla="*/ 11106294 w 11830043"/>
              <a:gd name="connsiteY1766" fmla="*/ 4835258 h 6533995"/>
              <a:gd name="connsiteX1767" fmla="*/ 11096574 w 11830043"/>
              <a:gd name="connsiteY1767" fmla="*/ 4845045 h 6533995"/>
              <a:gd name="connsiteX1768" fmla="*/ 11086790 w 11830043"/>
              <a:gd name="connsiteY1768" fmla="*/ 4835258 h 6533995"/>
              <a:gd name="connsiteX1769" fmla="*/ 11096574 w 11830043"/>
              <a:gd name="connsiteY1769" fmla="*/ 4825534 h 6533995"/>
              <a:gd name="connsiteX1770" fmla="*/ 10855345 w 11830043"/>
              <a:gd name="connsiteY1770" fmla="*/ 4825534 h 6533995"/>
              <a:gd name="connsiteX1771" fmla="*/ 10865065 w 11830043"/>
              <a:gd name="connsiteY1771" fmla="*/ 4835258 h 6533995"/>
              <a:gd name="connsiteX1772" fmla="*/ 10855345 w 11830043"/>
              <a:gd name="connsiteY1772" fmla="*/ 4845045 h 6533995"/>
              <a:gd name="connsiteX1773" fmla="*/ 10845625 w 11830043"/>
              <a:gd name="connsiteY1773" fmla="*/ 4835258 h 6533995"/>
              <a:gd name="connsiteX1774" fmla="*/ 10855345 w 11830043"/>
              <a:gd name="connsiteY1774" fmla="*/ 4825534 h 6533995"/>
              <a:gd name="connsiteX1775" fmla="*/ 10614116 w 11830043"/>
              <a:gd name="connsiteY1775" fmla="*/ 4825534 h 6533995"/>
              <a:gd name="connsiteX1776" fmla="*/ 10623901 w 11830043"/>
              <a:gd name="connsiteY1776" fmla="*/ 4835258 h 6533995"/>
              <a:gd name="connsiteX1777" fmla="*/ 10614116 w 11830043"/>
              <a:gd name="connsiteY1777" fmla="*/ 4845045 h 6533995"/>
              <a:gd name="connsiteX1778" fmla="*/ 10604396 w 11830043"/>
              <a:gd name="connsiteY1778" fmla="*/ 4835258 h 6533995"/>
              <a:gd name="connsiteX1779" fmla="*/ 10614116 w 11830043"/>
              <a:gd name="connsiteY1779" fmla="*/ 4825534 h 6533995"/>
              <a:gd name="connsiteX1780" fmla="*/ 10372888 w 11830043"/>
              <a:gd name="connsiteY1780" fmla="*/ 4825534 h 6533995"/>
              <a:gd name="connsiteX1781" fmla="*/ 10382673 w 11830043"/>
              <a:gd name="connsiteY1781" fmla="*/ 4835258 h 6533995"/>
              <a:gd name="connsiteX1782" fmla="*/ 10372888 w 11830043"/>
              <a:gd name="connsiteY1782" fmla="*/ 4845045 h 6533995"/>
              <a:gd name="connsiteX1783" fmla="*/ 10363168 w 11830043"/>
              <a:gd name="connsiteY1783" fmla="*/ 4835258 h 6533995"/>
              <a:gd name="connsiteX1784" fmla="*/ 10372888 w 11830043"/>
              <a:gd name="connsiteY1784" fmla="*/ 4825534 h 6533995"/>
              <a:gd name="connsiteX1785" fmla="*/ 10131660 w 11830043"/>
              <a:gd name="connsiteY1785" fmla="*/ 4825534 h 6533995"/>
              <a:gd name="connsiteX1786" fmla="*/ 10141444 w 11830043"/>
              <a:gd name="connsiteY1786" fmla="*/ 4835258 h 6533995"/>
              <a:gd name="connsiteX1787" fmla="*/ 10131660 w 11830043"/>
              <a:gd name="connsiteY1787" fmla="*/ 4845045 h 6533995"/>
              <a:gd name="connsiteX1788" fmla="*/ 10121940 w 11830043"/>
              <a:gd name="connsiteY1788" fmla="*/ 4835258 h 6533995"/>
              <a:gd name="connsiteX1789" fmla="*/ 10131660 w 11830043"/>
              <a:gd name="connsiteY1789" fmla="*/ 4825534 h 6533995"/>
              <a:gd name="connsiteX1790" fmla="*/ 9890432 w 11830043"/>
              <a:gd name="connsiteY1790" fmla="*/ 4825534 h 6533995"/>
              <a:gd name="connsiteX1791" fmla="*/ 9900152 w 11830043"/>
              <a:gd name="connsiteY1791" fmla="*/ 4835258 h 6533995"/>
              <a:gd name="connsiteX1792" fmla="*/ 9890432 w 11830043"/>
              <a:gd name="connsiteY1792" fmla="*/ 4845045 h 6533995"/>
              <a:gd name="connsiteX1793" fmla="*/ 9880648 w 11830043"/>
              <a:gd name="connsiteY1793" fmla="*/ 4835258 h 6533995"/>
              <a:gd name="connsiteX1794" fmla="*/ 9890432 w 11830043"/>
              <a:gd name="connsiteY1794" fmla="*/ 4825534 h 6533995"/>
              <a:gd name="connsiteX1795" fmla="*/ 9649203 w 11830043"/>
              <a:gd name="connsiteY1795" fmla="*/ 4825534 h 6533995"/>
              <a:gd name="connsiteX1796" fmla="*/ 9658923 w 11830043"/>
              <a:gd name="connsiteY1796" fmla="*/ 4835258 h 6533995"/>
              <a:gd name="connsiteX1797" fmla="*/ 9649203 w 11830043"/>
              <a:gd name="connsiteY1797" fmla="*/ 4845045 h 6533995"/>
              <a:gd name="connsiteX1798" fmla="*/ 9639483 w 11830043"/>
              <a:gd name="connsiteY1798" fmla="*/ 4835258 h 6533995"/>
              <a:gd name="connsiteX1799" fmla="*/ 9649203 w 11830043"/>
              <a:gd name="connsiteY1799" fmla="*/ 4825534 h 6533995"/>
              <a:gd name="connsiteX1800" fmla="*/ 9417695 w 11830043"/>
              <a:gd name="connsiteY1800" fmla="*/ 4825534 h 6533995"/>
              <a:gd name="connsiteX1801" fmla="*/ 9427416 w 11830043"/>
              <a:gd name="connsiteY1801" fmla="*/ 4835258 h 6533995"/>
              <a:gd name="connsiteX1802" fmla="*/ 9417695 w 11830043"/>
              <a:gd name="connsiteY1802" fmla="*/ 4845045 h 6533995"/>
              <a:gd name="connsiteX1803" fmla="*/ 9407911 w 11830043"/>
              <a:gd name="connsiteY1803" fmla="*/ 4835258 h 6533995"/>
              <a:gd name="connsiteX1804" fmla="*/ 9417695 w 11830043"/>
              <a:gd name="connsiteY1804" fmla="*/ 4825534 h 6533995"/>
              <a:gd name="connsiteX1805" fmla="*/ 9176467 w 11830043"/>
              <a:gd name="connsiteY1805" fmla="*/ 4825534 h 6533995"/>
              <a:gd name="connsiteX1806" fmla="*/ 9186187 w 11830043"/>
              <a:gd name="connsiteY1806" fmla="*/ 4835258 h 6533995"/>
              <a:gd name="connsiteX1807" fmla="*/ 9176467 w 11830043"/>
              <a:gd name="connsiteY1807" fmla="*/ 4845045 h 6533995"/>
              <a:gd name="connsiteX1808" fmla="*/ 9166683 w 11830043"/>
              <a:gd name="connsiteY1808" fmla="*/ 4835258 h 6533995"/>
              <a:gd name="connsiteX1809" fmla="*/ 9176467 w 11830043"/>
              <a:gd name="connsiteY1809" fmla="*/ 4825534 h 6533995"/>
              <a:gd name="connsiteX1810" fmla="*/ 8935237 w 11830043"/>
              <a:gd name="connsiteY1810" fmla="*/ 4825534 h 6533995"/>
              <a:gd name="connsiteX1811" fmla="*/ 8944958 w 11830043"/>
              <a:gd name="connsiteY1811" fmla="*/ 4835258 h 6533995"/>
              <a:gd name="connsiteX1812" fmla="*/ 8935237 w 11830043"/>
              <a:gd name="connsiteY1812" fmla="*/ 4845045 h 6533995"/>
              <a:gd name="connsiteX1813" fmla="*/ 8925454 w 11830043"/>
              <a:gd name="connsiteY1813" fmla="*/ 4835258 h 6533995"/>
              <a:gd name="connsiteX1814" fmla="*/ 8935237 w 11830043"/>
              <a:gd name="connsiteY1814" fmla="*/ 4825534 h 6533995"/>
              <a:gd name="connsiteX1815" fmla="*/ 8694009 w 11830043"/>
              <a:gd name="connsiteY1815" fmla="*/ 4825534 h 6533995"/>
              <a:gd name="connsiteX1816" fmla="*/ 8703730 w 11830043"/>
              <a:gd name="connsiteY1816" fmla="*/ 4835258 h 6533995"/>
              <a:gd name="connsiteX1817" fmla="*/ 8694009 w 11830043"/>
              <a:gd name="connsiteY1817" fmla="*/ 4845045 h 6533995"/>
              <a:gd name="connsiteX1818" fmla="*/ 8684289 w 11830043"/>
              <a:gd name="connsiteY1818" fmla="*/ 4835258 h 6533995"/>
              <a:gd name="connsiteX1819" fmla="*/ 8694009 w 11830043"/>
              <a:gd name="connsiteY1819" fmla="*/ 4825534 h 6533995"/>
              <a:gd name="connsiteX1820" fmla="*/ 8452781 w 11830043"/>
              <a:gd name="connsiteY1820" fmla="*/ 4825534 h 6533995"/>
              <a:gd name="connsiteX1821" fmla="*/ 8462566 w 11830043"/>
              <a:gd name="connsiteY1821" fmla="*/ 4835258 h 6533995"/>
              <a:gd name="connsiteX1822" fmla="*/ 8452781 w 11830043"/>
              <a:gd name="connsiteY1822" fmla="*/ 4845045 h 6533995"/>
              <a:gd name="connsiteX1823" fmla="*/ 8443061 w 11830043"/>
              <a:gd name="connsiteY1823" fmla="*/ 4835258 h 6533995"/>
              <a:gd name="connsiteX1824" fmla="*/ 8452781 w 11830043"/>
              <a:gd name="connsiteY1824" fmla="*/ 4825534 h 6533995"/>
              <a:gd name="connsiteX1825" fmla="*/ 8211553 w 11830043"/>
              <a:gd name="connsiteY1825" fmla="*/ 4825534 h 6533995"/>
              <a:gd name="connsiteX1826" fmla="*/ 8221273 w 11830043"/>
              <a:gd name="connsiteY1826" fmla="*/ 4835258 h 6533995"/>
              <a:gd name="connsiteX1827" fmla="*/ 8211553 w 11830043"/>
              <a:gd name="connsiteY1827" fmla="*/ 4845045 h 6533995"/>
              <a:gd name="connsiteX1828" fmla="*/ 8201769 w 11830043"/>
              <a:gd name="connsiteY1828" fmla="*/ 4835258 h 6533995"/>
              <a:gd name="connsiteX1829" fmla="*/ 8211553 w 11830043"/>
              <a:gd name="connsiteY1829" fmla="*/ 4825534 h 6533995"/>
              <a:gd name="connsiteX1830" fmla="*/ 7970260 w 11830043"/>
              <a:gd name="connsiteY1830" fmla="*/ 4825534 h 6533995"/>
              <a:gd name="connsiteX1831" fmla="*/ 7980044 w 11830043"/>
              <a:gd name="connsiteY1831" fmla="*/ 4835258 h 6533995"/>
              <a:gd name="connsiteX1832" fmla="*/ 7970260 w 11830043"/>
              <a:gd name="connsiteY1832" fmla="*/ 4845045 h 6533995"/>
              <a:gd name="connsiteX1833" fmla="*/ 7960477 w 11830043"/>
              <a:gd name="connsiteY1833" fmla="*/ 4835258 h 6533995"/>
              <a:gd name="connsiteX1834" fmla="*/ 7970260 w 11830043"/>
              <a:gd name="connsiteY1834" fmla="*/ 4825534 h 6533995"/>
              <a:gd name="connsiteX1835" fmla="*/ 7729032 w 11830043"/>
              <a:gd name="connsiteY1835" fmla="*/ 4825534 h 6533995"/>
              <a:gd name="connsiteX1836" fmla="*/ 7738753 w 11830043"/>
              <a:gd name="connsiteY1836" fmla="*/ 4835258 h 6533995"/>
              <a:gd name="connsiteX1837" fmla="*/ 7729032 w 11830043"/>
              <a:gd name="connsiteY1837" fmla="*/ 4845045 h 6533995"/>
              <a:gd name="connsiteX1838" fmla="*/ 7719249 w 11830043"/>
              <a:gd name="connsiteY1838" fmla="*/ 4835258 h 6533995"/>
              <a:gd name="connsiteX1839" fmla="*/ 7729032 w 11830043"/>
              <a:gd name="connsiteY1839" fmla="*/ 4825534 h 6533995"/>
              <a:gd name="connsiteX1840" fmla="*/ 7487803 w 11830043"/>
              <a:gd name="connsiteY1840" fmla="*/ 4825534 h 6533995"/>
              <a:gd name="connsiteX1841" fmla="*/ 7497524 w 11830043"/>
              <a:gd name="connsiteY1841" fmla="*/ 4835258 h 6533995"/>
              <a:gd name="connsiteX1842" fmla="*/ 7487803 w 11830043"/>
              <a:gd name="connsiteY1842" fmla="*/ 4845045 h 6533995"/>
              <a:gd name="connsiteX1843" fmla="*/ 7478019 w 11830043"/>
              <a:gd name="connsiteY1843" fmla="*/ 4835258 h 6533995"/>
              <a:gd name="connsiteX1844" fmla="*/ 7487803 w 11830043"/>
              <a:gd name="connsiteY1844" fmla="*/ 4825534 h 6533995"/>
              <a:gd name="connsiteX1845" fmla="*/ 7246575 w 11830043"/>
              <a:gd name="connsiteY1845" fmla="*/ 4825534 h 6533995"/>
              <a:gd name="connsiteX1846" fmla="*/ 7256359 w 11830043"/>
              <a:gd name="connsiteY1846" fmla="*/ 4835258 h 6533995"/>
              <a:gd name="connsiteX1847" fmla="*/ 7246575 w 11830043"/>
              <a:gd name="connsiteY1847" fmla="*/ 4845045 h 6533995"/>
              <a:gd name="connsiteX1848" fmla="*/ 7236855 w 11830043"/>
              <a:gd name="connsiteY1848" fmla="*/ 4835258 h 6533995"/>
              <a:gd name="connsiteX1849" fmla="*/ 7246575 w 11830043"/>
              <a:gd name="connsiteY1849" fmla="*/ 4825534 h 6533995"/>
              <a:gd name="connsiteX1850" fmla="*/ 7005346 w 11830043"/>
              <a:gd name="connsiteY1850" fmla="*/ 4825534 h 6533995"/>
              <a:gd name="connsiteX1851" fmla="*/ 7015130 w 11830043"/>
              <a:gd name="connsiteY1851" fmla="*/ 4835258 h 6533995"/>
              <a:gd name="connsiteX1852" fmla="*/ 7005346 w 11830043"/>
              <a:gd name="connsiteY1852" fmla="*/ 4845045 h 6533995"/>
              <a:gd name="connsiteX1853" fmla="*/ 6995626 w 11830043"/>
              <a:gd name="connsiteY1853" fmla="*/ 4835258 h 6533995"/>
              <a:gd name="connsiteX1854" fmla="*/ 7005346 w 11830043"/>
              <a:gd name="connsiteY1854" fmla="*/ 4825534 h 6533995"/>
              <a:gd name="connsiteX1855" fmla="*/ 6764118 w 11830043"/>
              <a:gd name="connsiteY1855" fmla="*/ 4825534 h 6533995"/>
              <a:gd name="connsiteX1856" fmla="*/ 6773902 w 11830043"/>
              <a:gd name="connsiteY1856" fmla="*/ 4835258 h 6533995"/>
              <a:gd name="connsiteX1857" fmla="*/ 6764118 w 11830043"/>
              <a:gd name="connsiteY1857" fmla="*/ 4845045 h 6533995"/>
              <a:gd name="connsiteX1858" fmla="*/ 6754335 w 11830043"/>
              <a:gd name="connsiteY1858" fmla="*/ 4835258 h 6533995"/>
              <a:gd name="connsiteX1859" fmla="*/ 6764118 w 11830043"/>
              <a:gd name="connsiteY1859" fmla="*/ 4825534 h 6533995"/>
              <a:gd name="connsiteX1860" fmla="*/ 6522889 w 11830043"/>
              <a:gd name="connsiteY1860" fmla="*/ 4825534 h 6533995"/>
              <a:gd name="connsiteX1861" fmla="*/ 6532610 w 11830043"/>
              <a:gd name="connsiteY1861" fmla="*/ 4835258 h 6533995"/>
              <a:gd name="connsiteX1862" fmla="*/ 6522889 w 11830043"/>
              <a:gd name="connsiteY1862" fmla="*/ 4845045 h 6533995"/>
              <a:gd name="connsiteX1863" fmla="*/ 6513105 w 11830043"/>
              <a:gd name="connsiteY1863" fmla="*/ 4835258 h 6533995"/>
              <a:gd name="connsiteX1864" fmla="*/ 6522889 w 11830043"/>
              <a:gd name="connsiteY1864" fmla="*/ 4825534 h 6533995"/>
              <a:gd name="connsiteX1865" fmla="*/ 6281661 w 11830043"/>
              <a:gd name="connsiteY1865" fmla="*/ 4825534 h 6533995"/>
              <a:gd name="connsiteX1866" fmla="*/ 6291381 w 11830043"/>
              <a:gd name="connsiteY1866" fmla="*/ 4835258 h 6533995"/>
              <a:gd name="connsiteX1867" fmla="*/ 6281661 w 11830043"/>
              <a:gd name="connsiteY1867" fmla="*/ 4845045 h 6533995"/>
              <a:gd name="connsiteX1868" fmla="*/ 6271877 w 11830043"/>
              <a:gd name="connsiteY1868" fmla="*/ 4835258 h 6533995"/>
              <a:gd name="connsiteX1869" fmla="*/ 6281661 w 11830043"/>
              <a:gd name="connsiteY1869" fmla="*/ 4825534 h 6533995"/>
              <a:gd name="connsiteX1870" fmla="*/ 6040432 w 11830043"/>
              <a:gd name="connsiteY1870" fmla="*/ 4825534 h 6533995"/>
              <a:gd name="connsiteX1871" fmla="*/ 6050216 w 11830043"/>
              <a:gd name="connsiteY1871" fmla="*/ 4835258 h 6533995"/>
              <a:gd name="connsiteX1872" fmla="*/ 6040432 w 11830043"/>
              <a:gd name="connsiteY1872" fmla="*/ 4845045 h 6533995"/>
              <a:gd name="connsiteX1873" fmla="*/ 6030712 w 11830043"/>
              <a:gd name="connsiteY1873" fmla="*/ 4835258 h 6533995"/>
              <a:gd name="connsiteX1874" fmla="*/ 6040432 w 11830043"/>
              <a:gd name="connsiteY1874" fmla="*/ 4825534 h 6533995"/>
              <a:gd name="connsiteX1875" fmla="*/ 5799205 w 11830043"/>
              <a:gd name="connsiteY1875" fmla="*/ 4825534 h 6533995"/>
              <a:gd name="connsiteX1876" fmla="*/ 5808989 w 11830043"/>
              <a:gd name="connsiteY1876" fmla="*/ 4835258 h 6533995"/>
              <a:gd name="connsiteX1877" fmla="*/ 5799205 w 11830043"/>
              <a:gd name="connsiteY1877" fmla="*/ 4845045 h 6533995"/>
              <a:gd name="connsiteX1878" fmla="*/ 5789486 w 11830043"/>
              <a:gd name="connsiteY1878" fmla="*/ 4835258 h 6533995"/>
              <a:gd name="connsiteX1879" fmla="*/ 5799205 w 11830043"/>
              <a:gd name="connsiteY1879" fmla="*/ 4825534 h 6533995"/>
              <a:gd name="connsiteX1880" fmla="*/ 5557991 w 11830043"/>
              <a:gd name="connsiteY1880" fmla="*/ 4825534 h 6533995"/>
              <a:gd name="connsiteX1881" fmla="*/ 5567774 w 11830043"/>
              <a:gd name="connsiteY1881" fmla="*/ 4835258 h 6533995"/>
              <a:gd name="connsiteX1882" fmla="*/ 5557991 w 11830043"/>
              <a:gd name="connsiteY1882" fmla="*/ 4845045 h 6533995"/>
              <a:gd name="connsiteX1883" fmla="*/ 5548208 w 11830043"/>
              <a:gd name="connsiteY1883" fmla="*/ 4835258 h 6533995"/>
              <a:gd name="connsiteX1884" fmla="*/ 5557991 w 11830043"/>
              <a:gd name="connsiteY1884" fmla="*/ 4825534 h 6533995"/>
              <a:gd name="connsiteX1885" fmla="*/ 5316710 w 11830043"/>
              <a:gd name="connsiteY1885" fmla="*/ 4825534 h 6533995"/>
              <a:gd name="connsiteX1886" fmla="*/ 5326429 w 11830043"/>
              <a:gd name="connsiteY1886" fmla="*/ 4835258 h 6533995"/>
              <a:gd name="connsiteX1887" fmla="*/ 5316710 w 11830043"/>
              <a:gd name="connsiteY1887" fmla="*/ 4845045 h 6533995"/>
              <a:gd name="connsiteX1888" fmla="*/ 5306924 w 11830043"/>
              <a:gd name="connsiteY1888" fmla="*/ 4835258 h 6533995"/>
              <a:gd name="connsiteX1889" fmla="*/ 5316710 w 11830043"/>
              <a:gd name="connsiteY1889" fmla="*/ 4825534 h 6533995"/>
              <a:gd name="connsiteX1890" fmla="*/ 5075486 w 11830043"/>
              <a:gd name="connsiteY1890" fmla="*/ 4825534 h 6533995"/>
              <a:gd name="connsiteX1891" fmla="*/ 5085202 w 11830043"/>
              <a:gd name="connsiteY1891" fmla="*/ 4835258 h 6533995"/>
              <a:gd name="connsiteX1892" fmla="*/ 5075486 w 11830043"/>
              <a:gd name="connsiteY1892" fmla="*/ 4845045 h 6533995"/>
              <a:gd name="connsiteX1893" fmla="*/ 5065705 w 11830043"/>
              <a:gd name="connsiteY1893" fmla="*/ 4835258 h 6533995"/>
              <a:gd name="connsiteX1894" fmla="*/ 5075486 w 11830043"/>
              <a:gd name="connsiteY1894" fmla="*/ 4825534 h 6533995"/>
              <a:gd name="connsiteX1895" fmla="*/ 4834252 w 11830043"/>
              <a:gd name="connsiteY1895" fmla="*/ 4825534 h 6533995"/>
              <a:gd name="connsiteX1896" fmla="*/ 4844040 w 11830043"/>
              <a:gd name="connsiteY1896" fmla="*/ 4835258 h 6533995"/>
              <a:gd name="connsiteX1897" fmla="*/ 4834252 w 11830043"/>
              <a:gd name="connsiteY1897" fmla="*/ 4845045 h 6533995"/>
              <a:gd name="connsiteX1898" fmla="*/ 4824534 w 11830043"/>
              <a:gd name="connsiteY1898" fmla="*/ 4835258 h 6533995"/>
              <a:gd name="connsiteX1899" fmla="*/ 4834252 w 11830043"/>
              <a:gd name="connsiteY1899" fmla="*/ 4825534 h 6533995"/>
              <a:gd name="connsiteX1900" fmla="*/ 4593019 w 11830043"/>
              <a:gd name="connsiteY1900" fmla="*/ 4825534 h 6533995"/>
              <a:gd name="connsiteX1901" fmla="*/ 4602795 w 11830043"/>
              <a:gd name="connsiteY1901" fmla="*/ 4835258 h 6533995"/>
              <a:gd name="connsiteX1902" fmla="*/ 4593019 w 11830043"/>
              <a:gd name="connsiteY1902" fmla="*/ 4845045 h 6533995"/>
              <a:gd name="connsiteX1903" fmla="*/ 4583304 w 11830043"/>
              <a:gd name="connsiteY1903" fmla="*/ 4835258 h 6533995"/>
              <a:gd name="connsiteX1904" fmla="*/ 4593019 w 11830043"/>
              <a:gd name="connsiteY1904" fmla="*/ 4825534 h 6533995"/>
              <a:gd name="connsiteX1905" fmla="*/ 4351806 w 11830043"/>
              <a:gd name="connsiteY1905" fmla="*/ 4825534 h 6533995"/>
              <a:gd name="connsiteX1906" fmla="*/ 4361580 w 11830043"/>
              <a:gd name="connsiteY1906" fmla="*/ 4835258 h 6533995"/>
              <a:gd name="connsiteX1907" fmla="*/ 4351806 w 11830043"/>
              <a:gd name="connsiteY1907" fmla="*/ 4845045 h 6533995"/>
              <a:gd name="connsiteX1908" fmla="*/ 4342006 w 11830043"/>
              <a:gd name="connsiteY1908" fmla="*/ 4835258 h 6533995"/>
              <a:gd name="connsiteX1909" fmla="*/ 4351806 w 11830043"/>
              <a:gd name="connsiteY1909" fmla="*/ 4825534 h 6533995"/>
              <a:gd name="connsiteX1910" fmla="*/ 4110581 w 11830043"/>
              <a:gd name="connsiteY1910" fmla="*/ 4825534 h 6533995"/>
              <a:gd name="connsiteX1911" fmla="*/ 4120362 w 11830043"/>
              <a:gd name="connsiteY1911" fmla="*/ 4835258 h 6533995"/>
              <a:gd name="connsiteX1912" fmla="*/ 4110581 w 11830043"/>
              <a:gd name="connsiteY1912" fmla="*/ 4845045 h 6533995"/>
              <a:gd name="connsiteX1913" fmla="*/ 4100799 w 11830043"/>
              <a:gd name="connsiteY1913" fmla="*/ 4835258 h 6533995"/>
              <a:gd name="connsiteX1914" fmla="*/ 4110581 w 11830043"/>
              <a:gd name="connsiteY1914" fmla="*/ 4825534 h 6533995"/>
              <a:gd name="connsiteX1915" fmla="*/ 3869431 w 11830043"/>
              <a:gd name="connsiteY1915" fmla="*/ 4825534 h 6533995"/>
              <a:gd name="connsiteX1916" fmla="*/ 3879151 w 11830043"/>
              <a:gd name="connsiteY1916" fmla="*/ 4835258 h 6533995"/>
              <a:gd name="connsiteX1917" fmla="*/ 3869431 w 11830043"/>
              <a:gd name="connsiteY1917" fmla="*/ 4845045 h 6533995"/>
              <a:gd name="connsiteX1918" fmla="*/ 3859648 w 11830043"/>
              <a:gd name="connsiteY1918" fmla="*/ 4835258 h 6533995"/>
              <a:gd name="connsiteX1919" fmla="*/ 3869431 w 11830043"/>
              <a:gd name="connsiteY1919" fmla="*/ 4825534 h 6533995"/>
              <a:gd name="connsiteX1920" fmla="*/ 3628212 w 11830043"/>
              <a:gd name="connsiteY1920" fmla="*/ 4825534 h 6533995"/>
              <a:gd name="connsiteX1921" fmla="*/ 3637936 w 11830043"/>
              <a:gd name="connsiteY1921" fmla="*/ 4835258 h 6533995"/>
              <a:gd name="connsiteX1922" fmla="*/ 3628212 w 11830043"/>
              <a:gd name="connsiteY1922" fmla="*/ 4845045 h 6533995"/>
              <a:gd name="connsiteX1923" fmla="*/ 3618432 w 11830043"/>
              <a:gd name="connsiteY1923" fmla="*/ 4835258 h 6533995"/>
              <a:gd name="connsiteX1924" fmla="*/ 3628212 w 11830043"/>
              <a:gd name="connsiteY1924" fmla="*/ 4825534 h 6533995"/>
              <a:gd name="connsiteX1925" fmla="*/ 3386959 w 11830043"/>
              <a:gd name="connsiteY1925" fmla="*/ 4825534 h 6533995"/>
              <a:gd name="connsiteX1926" fmla="*/ 3396744 w 11830043"/>
              <a:gd name="connsiteY1926" fmla="*/ 4835258 h 6533995"/>
              <a:gd name="connsiteX1927" fmla="*/ 3386959 w 11830043"/>
              <a:gd name="connsiteY1927" fmla="*/ 4845045 h 6533995"/>
              <a:gd name="connsiteX1928" fmla="*/ 3377237 w 11830043"/>
              <a:gd name="connsiteY1928" fmla="*/ 4835258 h 6533995"/>
              <a:gd name="connsiteX1929" fmla="*/ 3386959 w 11830043"/>
              <a:gd name="connsiteY1929" fmla="*/ 4825534 h 6533995"/>
              <a:gd name="connsiteX1930" fmla="*/ 3145752 w 11830043"/>
              <a:gd name="connsiteY1930" fmla="*/ 4825534 h 6533995"/>
              <a:gd name="connsiteX1931" fmla="*/ 3155534 w 11830043"/>
              <a:gd name="connsiteY1931" fmla="*/ 4835258 h 6533995"/>
              <a:gd name="connsiteX1932" fmla="*/ 3145752 w 11830043"/>
              <a:gd name="connsiteY1932" fmla="*/ 4845045 h 6533995"/>
              <a:gd name="connsiteX1933" fmla="*/ 3136033 w 11830043"/>
              <a:gd name="connsiteY1933" fmla="*/ 4835258 h 6533995"/>
              <a:gd name="connsiteX1934" fmla="*/ 3145752 w 11830043"/>
              <a:gd name="connsiteY1934" fmla="*/ 4825534 h 6533995"/>
              <a:gd name="connsiteX1935" fmla="*/ 2904574 w 11830043"/>
              <a:gd name="connsiteY1935" fmla="*/ 4825534 h 6533995"/>
              <a:gd name="connsiteX1936" fmla="*/ 2914356 w 11830043"/>
              <a:gd name="connsiteY1936" fmla="*/ 4835258 h 6533995"/>
              <a:gd name="connsiteX1937" fmla="*/ 2904574 w 11830043"/>
              <a:gd name="connsiteY1937" fmla="*/ 4845045 h 6533995"/>
              <a:gd name="connsiteX1938" fmla="*/ 2894792 w 11830043"/>
              <a:gd name="connsiteY1938" fmla="*/ 4835258 h 6533995"/>
              <a:gd name="connsiteX1939" fmla="*/ 2904574 w 11830043"/>
              <a:gd name="connsiteY1939" fmla="*/ 4825534 h 6533995"/>
              <a:gd name="connsiteX1940" fmla="*/ 2663275 w 11830043"/>
              <a:gd name="connsiteY1940" fmla="*/ 4825534 h 6533995"/>
              <a:gd name="connsiteX1941" fmla="*/ 2673000 w 11830043"/>
              <a:gd name="connsiteY1941" fmla="*/ 4835258 h 6533995"/>
              <a:gd name="connsiteX1942" fmla="*/ 2663275 w 11830043"/>
              <a:gd name="connsiteY1942" fmla="*/ 4845045 h 6533995"/>
              <a:gd name="connsiteX1943" fmla="*/ 2653493 w 11830043"/>
              <a:gd name="connsiteY1943" fmla="*/ 4835258 h 6533995"/>
              <a:gd name="connsiteX1944" fmla="*/ 2663275 w 11830043"/>
              <a:gd name="connsiteY1944" fmla="*/ 4825534 h 6533995"/>
              <a:gd name="connsiteX1945" fmla="*/ 2422039 w 11830043"/>
              <a:gd name="connsiteY1945" fmla="*/ 4825534 h 6533995"/>
              <a:gd name="connsiteX1946" fmla="*/ 2431755 w 11830043"/>
              <a:gd name="connsiteY1946" fmla="*/ 4835258 h 6533995"/>
              <a:gd name="connsiteX1947" fmla="*/ 2422039 w 11830043"/>
              <a:gd name="connsiteY1947" fmla="*/ 4845045 h 6533995"/>
              <a:gd name="connsiteX1948" fmla="*/ 2412258 w 11830043"/>
              <a:gd name="connsiteY1948" fmla="*/ 4835258 h 6533995"/>
              <a:gd name="connsiteX1949" fmla="*/ 2422039 w 11830043"/>
              <a:gd name="connsiteY1949" fmla="*/ 4825534 h 6533995"/>
              <a:gd name="connsiteX1950" fmla="*/ 2180796 w 11830043"/>
              <a:gd name="connsiteY1950" fmla="*/ 4825534 h 6533995"/>
              <a:gd name="connsiteX1951" fmla="*/ 2190581 w 11830043"/>
              <a:gd name="connsiteY1951" fmla="*/ 4835258 h 6533995"/>
              <a:gd name="connsiteX1952" fmla="*/ 2180796 w 11830043"/>
              <a:gd name="connsiteY1952" fmla="*/ 4845045 h 6533995"/>
              <a:gd name="connsiteX1953" fmla="*/ 2171085 w 11830043"/>
              <a:gd name="connsiteY1953" fmla="*/ 4835258 h 6533995"/>
              <a:gd name="connsiteX1954" fmla="*/ 2180796 w 11830043"/>
              <a:gd name="connsiteY1954" fmla="*/ 4825534 h 6533995"/>
              <a:gd name="connsiteX1955" fmla="*/ 1939583 w 11830043"/>
              <a:gd name="connsiteY1955" fmla="*/ 4825534 h 6533995"/>
              <a:gd name="connsiteX1956" fmla="*/ 1949366 w 11830043"/>
              <a:gd name="connsiteY1956" fmla="*/ 4835258 h 6533995"/>
              <a:gd name="connsiteX1957" fmla="*/ 1939583 w 11830043"/>
              <a:gd name="connsiteY1957" fmla="*/ 4845045 h 6533995"/>
              <a:gd name="connsiteX1958" fmla="*/ 1929861 w 11830043"/>
              <a:gd name="connsiteY1958" fmla="*/ 4835258 h 6533995"/>
              <a:gd name="connsiteX1959" fmla="*/ 1939583 w 11830043"/>
              <a:gd name="connsiteY1959" fmla="*/ 4825534 h 6533995"/>
              <a:gd name="connsiteX1960" fmla="*/ 1698333 w 11830043"/>
              <a:gd name="connsiteY1960" fmla="*/ 4825534 h 6533995"/>
              <a:gd name="connsiteX1961" fmla="*/ 1708118 w 11830043"/>
              <a:gd name="connsiteY1961" fmla="*/ 4835258 h 6533995"/>
              <a:gd name="connsiteX1962" fmla="*/ 1698333 w 11830043"/>
              <a:gd name="connsiteY1962" fmla="*/ 4845045 h 6533995"/>
              <a:gd name="connsiteX1963" fmla="*/ 1688548 w 11830043"/>
              <a:gd name="connsiteY1963" fmla="*/ 4835258 h 6533995"/>
              <a:gd name="connsiteX1964" fmla="*/ 1698333 w 11830043"/>
              <a:gd name="connsiteY1964" fmla="*/ 4825534 h 6533995"/>
              <a:gd name="connsiteX1965" fmla="*/ 1457108 w 11830043"/>
              <a:gd name="connsiteY1965" fmla="*/ 4825534 h 6533995"/>
              <a:gd name="connsiteX1966" fmla="*/ 1466828 w 11830043"/>
              <a:gd name="connsiteY1966" fmla="*/ 4835258 h 6533995"/>
              <a:gd name="connsiteX1967" fmla="*/ 1457108 w 11830043"/>
              <a:gd name="connsiteY1967" fmla="*/ 4845045 h 6533995"/>
              <a:gd name="connsiteX1968" fmla="*/ 1447324 w 11830043"/>
              <a:gd name="connsiteY1968" fmla="*/ 4835258 h 6533995"/>
              <a:gd name="connsiteX1969" fmla="*/ 1457108 w 11830043"/>
              <a:gd name="connsiteY1969" fmla="*/ 4825534 h 6533995"/>
              <a:gd name="connsiteX1970" fmla="*/ 1215887 w 11830043"/>
              <a:gd name="connsiteY1970" fmla="*/ 4825534 h 6533995"/>
              <a:gd name="connsiteX1971" fmla="*/ 1225671 w 11830043"/>
              <a:gd name="connsiteY1971" fmla="*/ 4835258 h 6533995"/>
              <a:gd name="connsiteX1972" fmla="*/ 1215887 w 11830043"/>
              <a:gd name="connsiteY1972" fmla="*/ 4845045 h 6533995"/>
              <a:gd name="connsiteX1973" fmla="*/ 1206167 w 11830043"/>
              <a:gd name="connsiteY1973" fmla="*/ 4835258 h 6533995"/>
              <a:gd name="connsiteX1974" fmla="*/ 1215887 w 11830043"/>
              <a:gd name="connsiteY1974" fmla="*/ 4825534 h 6533995"/>
              <a:gd name="connsiteX1975" fmla="*/ 974667 w 11830043"/>
              <a:gd name="connsiteY1975" fmla="*/ 4825534 h 6533995"/>
              <a:gd name="connsiteX1976" fmla="*/ 984450 w 11830043"/>
              <a:gd name="connsiteY1976" fmla="*/ 4835258 h 6533995"/>
              <a:gd name="connsiteX1977" fmla="*/ 974667 w 11830043"/>
              <a:gd name="connsiteY1977" fmla="*/ 4845045 h 6533995"/>
              <a:gd name="connsiteX1978" fmla="*/ 964947 w 11830043"/>
              <a:gd name="connsiteY1978" fmla="*/ 4835258 h 6533995"/>
              <a:gd name="connsiteX1979" fmla="*/ 974667 w 11830043"/>
              <a:gd name="connsiteY1979" fmla="*/ 4825534 h 6533995"/>
              <a:gd name="connsiteX1980" fmla="*/ 733447 w 11830043"/>
              <a:gd name="connsiteY1980" fmla="*/ 4825534 h 6533995"/>
              <a:gd name="connsiteX1981" fmla="*/ 743167 w 11830043"/>
              <a:gd name="connsiteY1981" fmla="*/ 4835258 h 6533995"/>
              <a:gd name="connsiteX1982" fmla="*/ 733447 w 11830043"/>
              <a:gd name="connsiteY1982" fmla="*/ 4845045 h 6533995"/>
              <a:gd name="connsiteX1983" fmla="*/ 723663 w 11830043"/>
              <a:gd name="connsiteY1983" fmla="*/ 4835258 h 6533995"/>
              <a:gd name="connsiteX1984" fmla="*/ 733447 w 11830043"/>
              <a:gd name="connsiteY1984" fmla="*/ 4825534 h 6533995"/>
              <a:gd name="connsiteX1985" fmla="*/ 492226 w 11830043"/>
              <a:gd name="connsiteY1985" fmla="*/ 4825534 h 6533995"/>
              <a:gd name="connsiteX1986" fmla="*/ 501946 w 11830043"/>
              <a:gd name="connsiteY1986" fmla="*/ 4835258 h 6533995"/>
              <a:gd name="connsiteX1987" fmla="*/ 492226 w 11830043"/>
              <a:gd name="connsiteY1987" fmla="*/ 4845045 h 6533995"/>
              <a:gd name="connsiteX1988" fmla="*/ 482442 w 11830043"/>
              <a:gd name="connsiteY1988" fmla="*/ 4835258 h 6533995"/>
              <a:gd name="connsiteX1989" fmla="*/ 492226 w 11830043"/>
              <a:gd name="connsiteY1989" fmla="*/ 4825534 h 6533995"/>
              <a:gd name="connsiteX1990" fmla="*/ 251006 w 11830043"/>
              <a:gd name="connsiteY1990" fmla="*/ 4825534 h 6533995"/>
              <a:gd name="connsiteX1991" fmla="*/ 260790 w 11830043"/>
              <a:gd name="connsiteY1991" fmla="*/ 4835258 h 6533995"/>
              <a:gd name="connsiteX1992" fmla="*/ 251006 w 11830043"/>
              <a:gd name="connsiteY1992" fmla="*/ 4845045 h 6533995"/>
              <a:gd name="connsiteX1993" fmla="*/ 241287 w 11830043"/>
              <a:gd name="connsiteY1993" fmla="*/ 4835258 h 6533995"/>
              <a:gd name="connsiteX1994" fmla="*/ 251006 w 11830043"/>
              <a:gd name="connsiteY1994" fmla="*/ 4825534 h 6533995"/>
              <a:gd name="connsiteX1995" fmla="*/ 9723 w 11830043"/>
              <a:gd name="connsiteY1995" fmla="*/ 4825534 h 6533995"/>
              <a:gd name="connsiteX1996" fmla="*/ 19507 w 11830043"/>
              <a:gd name="connsiteY1996" fmla="*/ 4835258 h 6533995"/>
              <a:gd name="connsiteX1997" fmla="*/ 9723 w 11830043"/>
              <a:gd name="connsiteY1997" fmla="*/ 4845045 h 6533995"/>
              <a:gd name="connsiteX1998" fmla="*/ 3 w 11830043"/>
              <a:gd name="connsiteY1998" fmla="*/ 4835258 h 6533995"/>
              <a:gd name="connsiteX1999" fmla="*/ 9723 w 11830043"/>
              <a:gd name="connsiteY1999" fmla="*/ 4825534 h 6533995"/>
              <a:gd name="connsiteX2000" fmla="*/ 11820259 w 11830043"/>
              <a:gd name="connsiteY2000" fmla="*/ 4584219 h 6533995"/>
              <a:gd name="connsiteX2001" fmla="*/ 11830043 w 11830043"/>
              <a:gd name="connsiteY2001" fmla="*/ 4594006 h 6533995"/>
              <a:gd name="connsiteX2002" fmla="*/ 11820259 w 11830043"/>
              <a:gd name="connsiteY2002" fmla="*/ 4603730 h 6533995"/>
              <a:gd name="connsiteX2003" fmla="*/ 11810539 w 11830043"/>
              <a:gd name="connsiteY2003" fmla="*/ 4594006 h 6533995"/>
              <a:gd name="connsiteX2004" fmla="*/ 11820259 w 11830043"/>
              <a:gd name="connsiteY2004" fmla="*/ 4584219 h 6533995"/>
              <a:gd name="connsiteX2005" fmla="*/ 11579030 w 11830043"/>
              <a:gd name="connsiteY2005" fmla="*/ 4584219 h 6533995"/>
              <a:gd name="connsiteX2006" fmla="*/ 11588815 w 11830043"/>
              <a:gd name="connsiteY2006" fmla="*/ 4594006 h 6533995"/>
              <a:gd name="connsiteX2007" fmla="*/ 11579030 w 11830043"/>
              <a:gd name="connsiteY2007" fmla="*/ 4603730 h 6533995"/>
              <a:gd name="connsiteX2008" fmla="*/ 11569310 w 11830043"/>
              <a:gd name="connsiteY2008" fmla="*/ 4594006 h 6533995"/>
              <a:gd name="connsiteX2009" fmla="*/ 11579030 w 11830043"/>
              <a:gd name="connsiteY2009" fmla="*/ 4584219 h 6533995"/>
              <a:gd name="connsiteX2010" fmla="*/ 11337802 w 11830043"/>
              <a:gd name="connsiteY2010" fmla="*/ 4584219 h 6533995"/>
              <a:gd name="connsiteX2011" fmla="*/ 11347587 w 11830043"/>
              <a:gd name="connsiteY2011" fmla="*/ 4594006 h 6533995"/>
              <a:gd name="connsiteX2012" fmla="*/ 11337802 w 11830043"/>
              <a:gd name="connsiteY2012" fmla="*/ 4603730 h 6533995"/>
              <a:gd name="connsiteX2013" fmla="*/ 11328082 w 11830043"/>
              <a:gd name="connsiteY2013" fmla="*/ 4594006 h 6533995"/>
              <a:gd name="connsiteX2014" fmla="*/ 11337802 w 11830043"/>
              <a:gd name="connsiteY2014" fmla="*/ 4584219 h 6533995"/>
              <a:gd name="connsiteX2015" fmla="*/ 11096574 w 11830043"/>
              <a:gd name="connsiteY2015" fmla="*/ 4584219 h 6533995"/>
              <a:gd name="connsiteX2016" fmla="*/ 11106294 w 11830043"/>
              <a:gd name="connsiteY2016" fmla="*/ 4594006 h 6533995"/>
              <a:gd name="connsiteX2017" fmla="*/ 11096574 w 11830043"/>
              <a:gd name="connsiteY2017" fmla="*/ 4603730 h 6533995"/>
              <a:gd name="connsiteX2018" fmla="*/ 11086790 w 11830043"/>
              <a:gd name="connsiteY2018" fmla="*/ 4594006 h 6533995"/>
              <a:gd name="connsiteX2019" fmla="*/ 11096574 w 11830043"/>
              <a:gd name="connsiteY2019" fmla="*/ 4584219 h 6533995"/>
              <a:gd name="connsiteX2020" fmla="*/ 10855345 w 11830043"/>
              <a:gd name="connsiteY2020" fmla="*/ 4584219 h 6533995"/>
              <a:gd name="connsiteX2021" fmla="*/ 10865065 w 11830043"/>
              <a:gd name="connsiteY2021" fmla="*/ 4594006 h 6533995"/>
              <a:gd name="connsiteX2022" fmla="*/ 10855345 w 11830043"/>
              <a:gd name="connsiteY2022" fmla="*/ 4603730 h 6533995"/>
              <a:gd name="connsiteX2023" fmla="*/ 10845625 w 11830043"/>
              <a:gd name="connsiteY2023" fmla="*/ 4594006 h 6533995"/>
              <a:gd name="connsiteX2024" fmla="*/ 10855345 w 11830043"/>
              <a:gd name="connsiteY2024" fmla="*/ 4584219 h 6533995"/>
              <a:gd name="connsiteX2025" fmla="*/ 10614116 w 11830043"/>
              <a:gd name="connsiteY2025" fmla="*/ 4584219 h 6533995"/>
              <a:gd name="connsiteX2026" fmla="*/ 10623901 w 11830043"/>
              <a:gd name="connsiteY2026" fmla="*/ 4594006 h 6533995"/>
              <a:gd name="connsiteX2027" fmla="*/ 10614116 w 11830043"/>
              <a:gd name="connsiteY2027" fmla="*/ 4603730 h 6533995"/>
              <a:gd name="connsiteX2028" fmla="*/ 10604396 w 11830043"/>
              <a:gd name="connsiteY2028" fmla="*/ 4594006 h 6533995"/>
              <a:gd name="connsiteX2029" fmla="*/ 10614116 w 11830043"/>
              <a:gd name="connsiteY2029" fmla="*/ 4584219 h 6533995"/>
              <a:gd name="connsiteX2030" fmla="*/ 10372888 w 11830043"/>
              <a:gd name="connsiteY2030" fmla="*/ 4584219 h 6533995"/>
              <a:gd name="connsiteX2031" fmla="*/ 10382673 w 11830043"/>
              <a:gd name="connsiteY2031" fmla="*/ 4594006 h 6533995"/>
              <a:gd name="connsiteX2032" fmla="*/ 10372888 w 11830043"/>
              <a:gd name="connsiteY2032" fmla="*/ 4603730 h 6533995"/>
              <a:gd name="connsiteX2033" fmla="*/ 10363168 w 11830043"/>
              <a:gd name="connsiteY2033" fmla="*/ 4594006 h 6533995"/>
              <a:gd name="connsiteX2034" fmla="*/ 10372888 w 11830043"/>
              <a:gd name="connsiteY2034" fmla="*/ 4584219 h 6533995"/>
              <a:gd name="connsiteX2035" fmla="*/ 10131660 w 11830043"/>
              <a:gd name="connsiteY2035" fmla="*/ 4584219 h 6533995"/>
              <a:gd name="connsiteX2036" fmla="*/ 10141444 w 11830043"/>
              <a:gd name="connsiteY2036" fmla="*/ 4594006 h 6533995"/>
              <a:gd name="connsiteX2037" fmla="*/ 10131660 w 11830043"/>
              <a:gd name="connsiteY2037" fmla="*/ 4603730 h 6533995"/>
              <a:gd name="connsiteX2038" fmla="*/ 10121940 w 11830043"/>
              <a:gd name="connsiteY2038" fmla="*/ 4594006 h 6533995"/>
              <a:gd name="connsiteX2039" fmla="*/ 10131660 w 11830043"/>
              <a:gd name="connsiteY2039" fmla="*/ 4584219 h 6533995"/>
              <a:gd name="connsiteX2040" fmla="*/ 9890432 w 11830043"/>
              <a:gd name="connsiteY2040" fmla="*/ 4584219 h 6533995"/>
              <a:gd name="connsiteX2041" fmla="*/ 9900152 w 11830043"/>
              <a:gd name="connsiteY2041" fmla="*/ 4594006 h 6533995"/>
              <a:gd name="connsiteX2042" fmla="*/ 9890432 w 11830043"/>
              <a:gd name="connsiteY2042" fmla="*/ 4603730 h 6533995"/>
              <a:gd name="connsiteX2043" fmla="*/ 9880648 w 11830043"/>
              <a:gd name="connsiteY2043" fmla="*/ 4594006 h 6533995"/>
              <a:gd name="connsiteX2044" fmla="*/ 9890432 w 11830043"/>
              <a:gd name="connsiteY2044" fmla="*/ 4584219 h 6533995"/>
              <a:gd name="connsiteX2045" fmla="*/ 9649203 w 11830043"/>
              <a:gd name="connsiteY2045" fmla="*/ 4584219 h 6533995"/>
              <a:gd name="connsiteX2046" fmla="*/ 9658923 w 11830043"/>
              <a:gd name="connsiteY2046" fmla="*/ 4594006 h 6533995"/>
              <a:gd name="connsiteX2047" fmla="*/ 9649203 w 11830043"/>
              <a:gd name="connsiteY2047" fmla="*/ 4603730 h 6533995"/>
              <a:gd name="connsiteX2048" fmla="*/ 9639483 w 11830043"/>
              <a:gd name="connsiteY2048" fmla="*/ 4594006 h 6533995"/>
              <a:gd name="connsiteX2049" fmla="*/ 9649203 w 11830043"/>
              <a:gd name="connsiteY2049" fmla="*/ 4584219 h 6533995"/>
              <a:gd name="connsiteX2050" fmla="*/ 9417695 w 11830043"/>
              <a:gd name="connsiteY2050" fmla="*/ 4584219 h 6533995"/>
              <a:gd name="connsiteX2051" fmla="*/ 9427416 w 11830043"/>
              <a:gd name="connsiteY2051" fmla="*/ 4594006 h 6533995"/>
              <a:gd name="connsiteX2052" fmla="*/ 9417695 w 11830043"/>
              <a:gd name="connsiteY2052" fmla="*/ 4603730 h 6533995"/>
              <a:gd name="connsiteX2053" fmla="*/ 9407911 w 11830043"/>
              <a:gd name="connsiteY2053" fmla="*/ 4594006 h 6533995"/>
              <a:gd name="connsiteX2054" fmla="*/ 9417695 w 11830043"/>
              <a:gd name="connsiteY2054" fmla="*/ 4584219 h 6533995"/>
              <a:gd name="connsiteX2055" fmla="*/ 9176467 w 11830043"/>
              <a:gd name="connsiteY2055" fmla="*/ 4584219 h 6533995"/>
              <a:gd name="connsiteX2056" fmla="*/ 9186187 w 11830043"/>
              <a:gd name="connsiteY2056" fmla="*/ 4594006 h 6533995"/>
              <a:gd name="connsiteX2057" fmla="*/ 9176467 w 11830043"/>
              <a:gd name="connsiteY2057" fmla="*/ 4603730 h 6533995"/>
              <a:gd name="connsiteX2058" fmla="*/ 9166683 w 11830043"/>
              <a:gd name="connsiteY2058" fmla="*/ 4594006 h 6533995"/>
              <a:gd name="connsiteX2059" fmla="*/ 9176467 w 11830043"/>
              <a:gd name="connsiteY2059" fmla="*/ 4584219 h 6533995"/>
              <a:gd name="connsiteX2060" fmla="*/ 8935237 w 11830043"/>
              <a:gd name="connsiteY2060" fmla="*/ 4584219 h 6533995"/>
              <a:gd name="connsiteX2061" fmla="*/ 8944958 w 11830043"/>
              <a:gd name="connsiteY2061" fmla="*/ 4594006 h 6533995"/>
              <a:gd name="connsiteX2062" fmla="*/ 8935237 w 11830043"/>
              <a:gd name="connsiteY2062" fmla="*/ 4603730 h 6533995"/>
              <a:gd name="connsiteX2063" fmla="*/ 8925454 w 11830043"/>
              <a:gd name="connsiteY2063" fmla="*/ 4594006 h 6533995"/>
              <a:gd name="connsiteX2064" fmla="*/ 8935237 w 11830043"/>
              <a:gd name="connsiteY2064" fmla="*/ 4584219 h 6533995"/>
              <a:gd name="connsiteX2065" fmla="*/ 8694009 w 11830043"/>
              <a:gd name="connsiteY2065" fmla="*/ 4584219 h 6533995"/>
              <a:gd name="connsiteX2066" fmla="*/ 8703730 w 11830043"/>
              <a:gd name="connsiteY2066" fmla="*/ 4594006 h 6533995"/>
              <a:gd name="connsiteX2067" fmla="*/ 8694009 w 11830043"/>
              <a:gd name="connsiteY2067" fmla="*/ 4603730 h 6533995"/>
              <a:gd name="connsiteX2068" fmla="*/ 8684289 w 11830043"/>
              <a:gd name="connsiteY2068" fmla="*/ 4594006 h 6533995"/>
              <a:gd name="connsiteX2069" fmla="*/ 8694009 w 11830043"/>
              <a:gd name="connsiteY2069" fmla="*/ 4584219 h 6533995"/>
              <a:gd name="connsiteX2070" fmla="*/ 8452781 w 11830043"/>
              <a:gd name="connsiteY2070" fmla="*/ 4584219 h 6533995"/>
              <a:gd name="connsiteX2071" fmla="*/ 8462566 w 11830043"/>
              <a:gd name="connsiteY2071" fmla="*/ 4594006 h 6533995"/>
              <a:gd name="connsiteX2072" fmla="*/ 8452781 w 11830043"/>
              <a:gd name="connsiteY2072" fmla="*/ 4603730 h 6533995"/>
              <a:gd name="connsiteX2073" fmla="*/ 8443061 w 11830043"/>
              <a:gd name="connsiteY2073" fmla="*/ 4594006 h 6533995"/>
              <a:gd name="connsiteX2074" fmla="*/ 8452781 w 11830043"/>
              <a:gd name="connsiteY2074" fmla="*/ 4584219 h 6533995"/>
              <a:gd name="connsiteX2075" fmla="*/ 8211553 w 11830043"/>
              <a:gd name="connsiteY2075" fmla="*/ 4584219 h 6533995"/>
              <a:gd name="connsiteX2076" fmla="*/ 8221273 w 11830043"/>
              <a:gd name="connsiteY2076" fmla="*/ 4594006 h 6533995"/>
              <a:gd name="connsiteX2077" fmla="*/ 8211553 w 11830043"/>
              <a:gd name="connsiteY2077" fmla="*/ 4603730 h 6533995"/>
              <a:gd name="connsiteX2078" fmla="*/ 8201769 w 11830043"/>
              <a:gd name="connsiteY2078" fmla="*/ 4594006 h 6533995"/>
              <a:gd name="connsiteX2079" fmla="*/ 8211553 w 11830043"/>
              <a:gd name="connsiteY2079" fmla="*/ 4584219 h 6533995"/>
              <a:gd name="connsiteX2080" fmla="*/ 7970260 w 11830043"/>
              <a:gd name="connsiteY2080" fmla="*/ 4584219 h 6533995"/>
              <a:gd name="connsiteX2081" fmla="*/ 7980044 w 11830043"/>
              <a:gd name="connsiteY2081" fmla="*/ 4594006 h 6533995"/>
              <a:gd name="connsiteX2082" fmla="*/ 7970260 w 11830043"/>
              <a:gd name="connsiteY2082" fmla="*/ 4603730 h 6533995"/>
              <a:gd name="connsiteX2083" fmla="*/ 7960477 w 11830043"/>
              <a:gd name="connsiteY2083" fmla="*/ 4594006 h 6533995"/>
              <a:gd name="connsiteX2084" fmla="*/ 7970260 w 11830043"/>
              <a:gd name="connsiteY2084" fmla="*/ 4584219 h 6533995"/>
              <a:gd name="connsiteX2085" fmla="*/ 7729032 w 11830043"/>
              <a:gd name="connsiteY2085" fmla="*/ 4584219 h 6533995"/>
              <a:gd name="connsiteX2086" fmla="*/ 7738753 w 11830043"/>
              <a:gd name="connsiteY2086" fmla="*/ 4594006 h 6533995"/>
              <a:gd name="connsiteX2087" fmla="*/ 7729032 w 11830043"/>
              <a:gd name="connsiteY2087" fmla="*/ 4603730 h 6533995"/>
              <a:gd name="connsiteX2088" fmla="*/ 7719249 w 11830043"/>
              <a:gd name="connsiteY2088" fmla="*/ 4594006 h 6533995"/>
              <a:gd name="connsiteX2089" fmla="*/ 7729032 w 11830043"/>
              <a:gd name="connsiteY2089" fmla="*/ 4584219 h 6533995"/>
              <a:gd name="connsiteX2090" fmla="*/ 7487803 w 11830043"/>
              <a:gd name="connsiteY2090" fmla="*/ 4584219 h 6533995"/>
              <a:gd name="connsiteX2091" fmla="*/ 7497524 w 11830043"/>
              <a:gd name="connsiteY2091" fmla="*/ 4594006 h 6533995"/>
              <a:gd name="connsiteX2092" fmla="*/ 7487803 w 11830043"/>
              <a:gd name="connsiteY2092" fmla="*/ 4603730 h 6533995"/>
              <a:gd name="connsiteX2093" fmla="*/ 7478019 w 11830043"/>
              <a:gd name="connsiteY2093" fmla="*/ 4594006 h 6533995"/>
              <a:gd name="connsiteX2094" fmla="*/ 7487803 w 11830043"/>
              <a:gd name="connsiteY2094" fmla="*/ 4584219 h 6533995"/>
              <a:gd name="connsiteX2095" fmla="*/ 7246575 w 11830043"/>
              <a:gd name="connsiteY2095" fmla="*/ 4584219 h 6533995"/>
              <a:gd name="connsiteX2096" fmla="*/ 7256359 w 11830043"/>
              <a:gd name="connsiteY2096" fmla="*/ 4594006 h 6533995"/>
              <a:gd name="connsiteX2097" fmla="*/ 7246575 w 11830043"/>
              <a:gd name="connsiteY2097" fmla="*/ 4603730 h 6533995"/>
              <a:gd name="connsiteX2098" fmla="*/ 7236855 w 11830043"/>
              <a:gd name="connsiteY2098" fmla="*/ 4594006 h 6533995"/>
              <a:gd name="connsiteX2099" fmla="*/ 7246575 w 11830043"/>
              <a:gd name="connsiteY2099" fmla="*/ 4584219 h 6533995"/>
              <a:gd name="connsiteX2100" fmla="*/ 7005346 w 11830043"/>
              <a:gd name="connsiteY2100" fmla="*/ 4584219 h 6533995"/>
              <a:gd name="connsiteX2101" fmla="*/ 7015130 w 11830043"/>
              <a:gd name="connsiteY2101" fmla="*/ 4594006 h 6533995"/>
              <a:gd name="connsiteX2102" fmla="*/ 7005346 w 11830043"/>
              <a:gd name="connsiteY2102" fmla="*/ 4603730 h 6533995"/>
              <a:gd name="connsiteX2103" fmla="*/ 6995626 w 11830043"/>
              <a:gd name="connsiteY2103" fmla="*/ 4594006 h 6533995"/>
              <a:gd name="connsiteX2104" fmla="*/ 7005346 w 11830043"/>
              <a:gd name="connsiteY2104" fmla="*/ 4584219 h 6533995"/>
              <a:gd name="connsiteX2105" fmla="*/ 6764118 w 11830043"/>
              <a:gd name="connsiteY2105" fmla="*/ 4584219 h 6533995"/>
              <a:gd name="connsiteX2106" fmla="*/ 6773902 w 11830043"/>
              <a:gd name="connsiteY2106" fmla="*/ 4594006 h 6533995"/>
              <a:gd name="connsiteX2107" fmla="*/ 6764118 w 11830043"/>
              <a:gd name="connsiteY2107" fmla="*/ 4603730 h 6533995"/>
              <a:gd name="connsiteX2108" fmla="*/ 6754335 w 11830043"/>
              <a:gd name="connsiteY2108" fmla="*/ 4594006 h 6533995"/>
              <a:gd name="connsiteX2109" fmla="*/ 6764118 w 11830043"/>
              <a:gd name="connsiteY2109" fmla="*/ 4584219 h 6533995"/>
              <a:gd name="connsiteX2110" fmla="*/ 6522889 w 11830043"/>
              <a:gd name="connsiteY2110" fmla="*/ 4584219 h 6533995"/>
              <a:gd name="connsiteX2111" fmla="*/ 6532610 w 11830043"/>
              <a:gd name="connsiteY2111" fmla="*/ 4594006 h 6533995"/>
              <a:gd name="connsiteX2112" fmla="*/ 6522889 w 11830043"/>
              <a:gd name="connsiteY2112" fmla="*/ 4603730 h 6533995"/>
              <a:gd name="connsiteX2113" fmla="*/ 6513105 w 11830043"/>
              <a:gd name="connsiteY2113" fmla="*/ 4594006 h 6533995"/>
              <a:gd name="connsiteX2114" fmla="*/ 6522889 w 11830043"/>
              <a:gd name="connsiteY2114" fmla="*/ 4584219 h 6533995"/>
              <a:gd name="connsiteX2115" fmla="*/ 6281661 w 11830043"/>
              <a:gd name="connsiteY2115" fmla="*/ 4584219 h 6533995"/>
              <a:gd name="connsiteX2116" fmla="*/ 6291381 w 11830043"/>
              <a:gd name="connsiteY2116" fmla="*/ 4594006 h 6533995"/>
              <a:gd name="connsiteX2117" fmla="*/ 6281661 w 11830043"/>
              <a:gd name="connsiteY2117" fmla="*/ 4603730 h 6533995"/>
              <a:gd name="connsiteX2118" fmla="*/ 6271877 w 11830043"/>
              <a:gd name="connsiteY2118" fmla="*/ 4594006 h 6533995"/>
              <a:gd name="connsiteX2119" fmla="*/ 6281661 w 11830043"/>
              <a:gd name="connsiteY2119" fmla="*/ 4584219 h 6533995"/>
              <a:gd name="connsiteX2120" fmla="*/ 6040432 w 11830043"/>
              <a:gd name="connsiteY2120" fmla="*/ 4584219 h 6533995"/>
              <a:gd name="connsiteX2121" fmla="*/ 6050216 w 11830043"/>
              <a:gd name="connsiteY2121" fmla="*/ 4594006 h 6533995"/>
              <a:gd name="connsiteX2122" fmla="*/ 6040432 w 11830043"/>
              <a:gd name="connsiteY2122" fmla="*/ 4603730 h 6533995"/>
              <a:gd name="connsiteX2123" fmla="*/ 6030712 w 11830043"/>
              <a:gd name="connsiteY2123" fmla="*/ 4594006 h 6533995"/>
              <a:gd name="connsiteX2124" fmla="*/ 6040432 w 11830043"/>
              <a:gd name="connsiteY2124" fmla="*/ 4584219 h 6533995"/>
              <a:gd name="connsiteX2125" fmla="*/ 5799205 w 11830043"/>
              <a:gd name="connsiteY2125" fmla="*/ 4584219 h 6533995"/>
              <a:gd name="connsiteX2126" fmla="*/ 5808989 w 11830043"/>
              <a:gd name="connsiteY2126" fmla="*/ 4594006 h 6533995"/>
              <a:gd name="connsiteX2127" fmla="*/ 5799205 w 11830043"/>
              <a:gd name="connsiteY2127" fmla="*/ 4603730 h 6533995"/>
              <a:gd name="connsiteX2128" fmla="*/ 5789486 w 11830043"/>
              <a:gd name="connsiteY2128" fmla="*/ 4594006 h 6533995"/>
              <a:gd name="connsiteX2129" fmla="*/ 5799205 w 11830043"/>
              <a:gd name="connsiteY2129" fmla="*/ 4584219 h 6533995"/>
              <a:gd name="connsiteX2130" fmla="*/ 5557991 w 11830043"/>
              <a:gd name="connsiteY2130" fmla="*/ 4584219 h 6533995"/>
              <a:gd name="connsiteX2131" fmla="*/ 5567774 w 11830043"/>
              <a:gd name="connsiteY2131" fmla="*/ 4594006 h 6533995"/>
              <a:gd name="connsiteX2132" fmla="*/ 5557991 w 11830043"/>
              <a:gd name="connsiteY2132" fmla="*/ 4603730 h 6533995"/>
              <a:gd name="connsiteX2133" fmla="*/ 5548208 w 11830043"/>
              <a:gd name="connsiteY2133" fmla="*/ 4594006 h 6533995"/>
              <a:gd name="connsiteX2134" fmla="*/ 5557991 w 11830043"/>
              <a:gd name="connsiteY2134" fmla="*/ 4584219 h 6533995"/>
              <a:gd name="connsiteX2135" fmla="*/ 5316710 w 11830043"/>
              <a:gd name="connsiteY2135" fmla="*/ 4584219 h 6533995"/>
              <a:gd name="connsiteX2136" fmla="*/ 5326429 w 11830043"/>
              <a:gd name="connsiteY2136" fmla="*/ 4594006 h 6533995"/>
              <a:gd name="connsiteX2137" fmla="*/ 5316710 w 11830043"/>
              <a:gd name="connsiteY2137" fmla="*/ 4603730 h 6533995"/>
              <a:gd name="connsiteX2138" fmla="*/ 5306924 w 11830043"/>
              <a:gd name="connsiteY2138" fmla="*/ 4594006 h 6533995"/>
              <a:gd name="connsiteX2139" fmla="*/ 5316710 w 11830043"/>
              <a:gd name="connsiteY2139" fmla="*/ 4584219 h 6533995"/>
              <a:gd name="connsiteX2140" fmla="*/ 5075486 w 11830043"/>
              <a:gd name="connsiteY2140" fmla="*/ 4584219 h 6533995"/>
              <a:gd name="connsiteX2141" fmla="*/ 5085202 w 11830043"/>
              <a:gd name="connsiteY2141" fmla="*/ 4594006 h 6533995"/>
              <a:gd name="connsiteX2142" fmla="*/ 5075486 w 11830043"/>
              <a:gd name="connsiteY2142" fmla="*/ 4603730 h 6533995"/>
              <a:gd name="connsiteX2143" fmla="*/ 5065705 w 11830043"/>
              <a:gd name="connsiteY2143" fmla="*/ 4594006 h 6533995"/>
              <a:gd name="connsiteX2144" fmla="*/ 5075486 w 11830043"/>
              <a:gd name="connsiteY2144" fmla="*/ 4584219 h 6533995"/>
              <a:gd name="connsiteX2145" fmla="*/ 4834252 w 11830043"/>
              <a:gd name="connsiteY2145" fmla="*/ 4584219 h 6533995"/>
              <a:gd name="connsiteX2146" fmla="*/ 4844040 w 11830043"/>
              <a:gd name="connsiteY2146" fmla="*/ 4594006 h 6533995"/>
              <a:gd name="connsiteX2147" fmla="*/ 4834252 w 11830043"/>
              <a:gd name="connsiteY2147" fmla="*/ 4603730 h 6533995"/>
              <a:gd name="connsiteX2148" fmla="*/ 4824534 w 11830043"/>
              <a:gd name="connsiteY2148" fmla="*/ 4594006 h 6533995"/>
              <a:gd name="connsiteX2149" fmla="*/ 4834252 w 11830043"/>
              <a:gd name="connsiteY2149" fmla="*/ 4584219 h 6533995"/>
              <a:gd name="connsiteX2150" fmla="*/ 4593019 w 11830043"/>
              <a:gd name="connsiteY2150" fmla="*/ 4584219 h 6533995"/>
              <a:gd name="connsiteX2151" fmla="*/ 4602795 w 11830043"/>
              <a:gd name="connsiteY2151" fmla="*/ 4594006 h 6533995"/>
              <a:gd name="connsiteX2152" fmla="*/ 4593019 w 11830043"/>
              <a:gd name="connsiteY2152" fmla="*/ 4603730 h 6533995"/>
              <a:gd name="connsiteX2153" fmla="*/ 4583304 w 11830043"/>
              <a:gd name="connsiteY2153" fmla="*/ 4594006 h 6533995"/>
              <a:gd name="connsiteX2154" fmla="*/ 4593019 w 11830043"/>
              <a:gd name="connsiteY2154" fmla="*/ 4584219 h 6533995"/>
              <a:gd name="connsiteX2155" fmla="*/ 4351806 w 11830043"/>
              <a:gd name="connsiteY2155" fmla="*/ 4584219 h 6533995"/>
              <a:gd name="connsiteX2156" fmla="*/ 4361580 w 11830043"/>
              <a:gd name="connsiteY2156" fmla="*/ 4594006 h 6533995"/>
              <a:gd name="connsiteX2157" fmla="*/ 4351806 w 11830043"/>
              <a:gd name="connsiteY2157" fmla="*/ 4603730 h 6533995"/>
              <a:gd name="connsiteX2158" fmla="*/ 4342006 w 11830043"/>
              <a:gd name="connsiteY2158" fmla="*/ 4594006 h 6533995"/>
              <a:gd name="connsiteX2159" fmla="*/ 4351806 w 11830043"/>
              <a:gd name="connsiteY2159" fmla="*/ 4584219 h 6533995"/>
              <a:gd name="connsiteX2160" fmla="*/ 4110581 w 11830043"/>
              <a:gd name="connsiteY2160" fmla="*/ 4584219 h 6533995"/>
              <a:gd name="connsiteX2161" fmla="*/ 4120362 w 11830043"/>
              <a:gd name="connsiteY2161" fmla="*/ 4594006 h 6533995"/>
              <a:gd name="connsiteX2162" fmla="*/ 4110581 w 11830043"/>
              <a:gd name="connsiteY2162" fmla="*/ 4603730 h 6533995"/>
              <a:gd name="connsiteX2163" fmla="*/ 4100799 w 11830043"/>
              <a:gd name="connsiteY2163" fmla="*/ 4594006 h 6533995"/>
              <a:gd name="connsiteX2164" fmla="*/ 4110581 w 11830043"/>
              <a:gd name="connsiteY2164" fmla="*/ 4584219 h 6533995"/>
              <a:gd name="connsiteX2165" fmla="*/ 3869431 w 11830043"/>
              <a:gd name="connsiteY2165" fmla="*/ 4584219 h 6533995"/>
              <a:gd name="connsiteX2166" fmla="*/ 3879151 w 11830043"/>
              <a:gd name="connsiteY2166" fmla="*/ 4594006 h 6533995"/>
              <a:gd name="connsiteX2167" fmla="*/ 3869431 w 11830043"/>
              <a:gd name="connsiteY2167" fmla="*/ 4603730 h 6533995"/>
              <a:gd name="connsiteX2168" fmla="*/ 3859648 w 11830043"/>
              <a:gd name="connsiteY2168" fmla="*/ 4594006 h 6533995"/>
              <a:gd name="connsiteX2169" fmla="*/ 3869431 w 11830043"/>
              <a:gd name="connsiteY2169" fmla="*/ 4584219 h 6533995"/>
              <a:gd name="connsiteX2170" fmla="*/ 3628212 w 11830043"/>
              <a:gd name="connsiteY2170" fmla="*/ 4584219 h 6533995"/>
              <a:gd name="connsiteX2171" fmla="*/ 3637936 w 11830043"/>
              <a:gd name="connsiteY2171" fmla="*/ 4594006 h 6533995"/>
              <a:gd name="connsiteX2172" fmla="*/ 3628212 w 11830043"/>
              <a:gd name="connsiteY2172" fmla="*/ 4603730 h 6533995"/>
              <a:gd name="connsiteX2173" fmla="*/ 3618432 w 11830043"/>
              <a:gd name="connsiteY2173" fmla="*/ 4594006 h 6533995"/>
              <a:gd name="connsiteX2174" fmla="*/ 3628212 w 11830043"/>
              <a:gd name="connsiteY2174" fmla="*/ 4584219 h 6533995"/>
              <a:gd name="connsiteX2175" fmla="*/ 3386959 w 11830043"/>
              <a:gd name="connsiteY2175" fmla="*/ 4584219 h 6533995"/>
              <a:gd name="connsiteX2176" fmla="*/ 3396744 w 11830043"/>
              <a:gd name="connsiteY2176" fmla="*/ 4594006 h 6533995"/>
              <a:gd name="connsiteX2177" fmla="*/ 3386959 w 11830043"/>
              <a:gd name="connsiteY2177" fmla="*/ 4603730 h 6533995"/>
              <a:gd name="connsiteX2178" fmla="*/ 3377237 w 11830043"/>
              <a:gd name="connsiteY2178" fmla="*/ 4594006 h 6533995"/>
              <a:gd name="connsiteX2179" fmla="*/ 3386959 w 11830043"/>
              <a:gd name="connsiteY2179" fmla="*/ 4584219 h 6533995"/>
              <a:gd name="connsiteX2180" fmla="*/ 3145752 w 11830043"/>
              <a:gd name="connsiteY2180" fmla="*/ 4584219 h 6533995"/>
              <a:gd name="connsiteX2181" fmla="*/ 3155533 w 11830043"/>
              <a:gd name="connsiteY2181" fmla="*/ 4594006 h 6533995"/>
              <a:gd name="connsiteX2182" fmla="*/ 3145752 w 11830043"/>
              <a:gd name="connsiteY2182" fmla="*/ 4603730 h 6533995"/>
              <a:gd name="connsiteX2183" fmla="*/ 3136033 w 11830043"/>
              <a:gd name="connsiteY2183" fmla="*/ 4594006 h 6533995"/>
              <a:gd name="connsiteX2184" fmla="*/ 3145752 w 11830043"/>
              <a:gd name="connsiteY2184" fmla="*/ 4584219 h 6533995"/>
              <a:gd name="connsiteX2185" fmla="*/ 2904574 w 11830043"/>
              <a:gd name="connsiteY2185" fmla="*/ 4584219 h 6533995"/>
              <a:gd name="connsiteX2186" fmla="*/ 2914356 w 11830043"/>
              <a:gd name="connsiteY2186" fmla="*/ 4594006 h 6533995"/>
              <a:gd name="connsiteX2187" fmla="*/ 2904574 w 11830043"/>
              <a:gd name="connsiteY2187" fmla="*/ 4603730 h 6533995"/>
              <a:gd name="connsiteX2188" fmla="*/ 2894792 w 11830043"/>
              <a:gd name="connsiteY2188" fmla="*/ 4594006 h 6533995"/>
              <a:gd name="connsiteX2189" fmla="*/ 2904574 w 11830043"/>
              <a:gd name="connsiteY2189" fmla="*/ 4584219 h 6533995"/>
              <a:gd name="connsiteX2190" fmla="*/ 2663275 w 11830043"/>
              <a:gd name="connsiteY2190" fmla="*/ 4584219 h 6533995"/>
              <a:gd name="connsiteX2191" fmla="*/ 2673000 w 11830043"/>
              <a:gd name="connsiteY2191" fmla="*/ 4594006 h 6533995"/>
              <a:gd name="connsiteX2192" fmla="*/ 2663275 w 11830043"/>
              <a:gd name="connsiteY2192" fmla="*/ 4603730 h 6533995"/>
              <a:gd name="connsiteX2193" fmla="*/ 2653493 w 11830043"/>
              <a:gd name="connsiteY2193" fmla="*/ 4594006 h 6533995"/>
              <a:gd name="connsiteX2194" fmla="*/ 2663275 w 11830043"/>
              <a:gd name="connsiteY2194" fmla="*/ 4584219 h 6533995"/>
              <a:gd name="connsiteX2195" fmla="*/ 2422038 w 11830043"/>
              <a:gd name="connsiteY2195" fmla="*/ 4584219 h 6533995"/>
              <a:gd name="connsiteX2196" fmla="*/ 2431755 w 11830043"/>
              <a:gd name="connsiteY2196" fmla="*/ 4594006 h 6533995"/>
              <a:gd name="connsiteX2197" fmla="*/ 2422038 w 11830043"/>
              <a:gd name="connsiteY2197" fmla="*/ 4603730 h 6533995"/>
              <a:gd name="connsiteX2198" fmla="*/ 2412258 w 11830043"/>
              <a:gd name="connsiteY2198" fmla="*/ 4594006 h 6533995"/>
              <a:gd name="connsiteX2199" fmla="*/ 2422038 w 11830043"/>
              <a:gd name="connsiteY2199" fmla="*/ 4584219 h 6533995"/>
              <a:gd name="connsiteX2200" fmla="*/ 2180796 w 11830043"/>
              <a:gd name="connsiteY2200" fmla="*/ 4584219 h 6533995"/>
              <a:gd name="connsiteX2201" fmla="*/ 2190581 w 11830043"/>
              <a:gd name="connsiteY2201" fmla="*/ 4594006 h 6533995"/>
              <a:gd name="connsiteX2202" fmla="*/ 2180796 w 11830043"/>
              <a:gd name="connsiteY2202" fmla="*/ 4603730 h 6533995"/>
              <a:gd name="connsiteX2203" fmla="*/ 2171085 w 11830043"/>
              <a:gd name="connsiteY2203" fmla="*/ 4594006 h 6533995"/>
              <a:gd name="connsiteX2204" fmla="*/ 2180796 w 11830043"/>
              <a:gd name="connsiteY2204" fmla="*/ 4584219 h 6533995"/>
              <a:gd name="connsiteX2205" fmla="*/ 1939583 w 11830043"/>
              <a:gd name="connsiteY2205" fmla="*/ 4584219 h 6533995"/>
              <a:gd name="connsiteX2206" fmla="*/ 1949366 w 11830043"/>
              <a:gd name="connsiteY2206" fmla="*/ 4594006 h 6533995"/>
              <a:gd name="connsiteX2207" fmla="*/ 1939583 w 11830043"/>
              <a:gd name="connsiteY2207" fmla="*/ 4603730 h 6533995"/>
              <a:gd name="connsiteX2208" fmla="*/ 1929861 w 11830043"/>
              <a:gd name="connsiteY2208" fmla="*/ 4594006 h 6533995"/>
              <a:gd name="connsiteX2209" fmla="*/ 1939583 w 11830043"/>
              <a:gd name="connsiteY2209" fmla="*/ 4584219 h 6533995"/>
              <a:gd name="connsiteX2210" fmla="*/ 1698332 w 11830043"/>
              <a:gd name="connsiteY2210" fmla="*/ 4584219 h 6533995"/>
              <a:gd name="connsiteX2211" fmla="*/ 1708118 w 11830043"/>
              <a:gd name="connsiteY2211" fmla="*/ 4594006 h 6533995"/>
              <a:gd name="connsiteX2212" fmla="*/ 1698332 w 11830043"/>
              <a:gd name="connsiteY2212" fmla="*/ 4603730 h 6533995"/>
              <a:gd name="connsiteX2213" fmla="*/ 1688548 w 11830043"/>
              <a:gd name="connsiteY2213" fmla="*/ 4594006 h 6533995"/>
              <a:gd name="connsiteX2214" fmla="*/ 1698332 w 11830043"/>
              <a:gd name="connsiteY2214" fmla="*/ 4584219 h 6533995"/>
              <a:gd name="connsiteX2215" fmla="*/ 1457108 w 11830043"/>
              <a:gd name="connsiteY2215" fmla="*/ 4584219 h 6533995"/>
              <a:gd name="connsiteX2216" fmla="*/ 1466828 w 11830043"/>
              <a:gd name="connsiteY2216" fmla="*/ 4594006 h 6533995"/>
              <a:gd name="connsiteX2217" fmla="*/ 1457108 w 11830043"/>
              <a:gd name="connsiteY2217" fmla="*/ 4603730 h 6533995"/>
              <a:gd name="connsiteX2218" fmla="*/ 1447324 w 11830043"/>
              <a:gd name="connsiteY2218" fmla="*/ 4594006 h 6533995"/>
              <a:gd name="connsiteX2219" fmla="*/ 1457108 w 11830043"/>
              <a:gd name="connsiteY2219" fmla="*/ 4584219 h 6533995"/>
              <a:gd name="connsiteX2220" fmla="*/ 1215886 w 11830043"/>
              <a:gd name="connsiteY2220" fmla="*/ 4584219 h 6533995"/>
              <a:gd name="connsiteX2221" fmla="*/ 1225670 w 11830043"/>
              <a:gd name="connsiteY2221" fmla="*/ 4594006 h 6533995"/>
              <a:gd name="connsiteX2222" fmla="*/ 1215886 w 11830043"/>
              <a:gd name="connsiteY2222" fmla="*/ 4603730 h 6533995"/>
              <a:gd name="connsiteX2223" fmla="*/ 1206167 w 11830043"/>
              <a:gd name="connsiteY2223" fmla="*/ 4594006 h 6533995"/>
              <a:gd name="connsiteX2224" fmla="*/ 1215886 w 11830043"/>
              <a:gd name="connsiteY2224" fmla="*/ 4584219 h 6533995"/>
              <a:gd name="connsiteX2225" fmla="*/ 974666 w 11830043"/>
              <a:gd name="connsiteY2225" fmla="*/ 4584219 h 6533995"/>
              <a:gd name="connsiteX2226" fmla="*/ 984450 w 11830043"/>
              <a:gd name="connsiteY2226" fmla="*/ 4594006 h 6533995"/>
              <a:gd name="connsiteX2227" fmla="*/ 974666 w 11830043"/>
              <a:gd name="connsiteY2227" fmla="*/ 4603730 h 6533995"/>
              <a:gd name="connsiteX2228" fmla="*/ 964947 w 11830043"/>
              <a:gd name="connsiteY2228" fmla="*/ 4594006 h 6533995"/>
              <a:gd name="connsiteX2229" fmla="*/ 974666 w 11830043"/>
              <a:gd name="connsiteY2229" fmla="*/ 4584219 h 6533995"/>
              <a:gd name="connsiteX2230" fmla="*/ 733446 w 11830043"/>
              <a:gd name="connsiteY2230" fmla="*/ 4584219 h 6533995"/>
              <a:gd name="connsiteX2231" fmla="*/ 743166 w 11830043"/>
              <a:gd name="connsiteY2231" fmla="*/ 4594006 h 6533995"/>
              <a:gd name="connsiteX2232" fmla="*/ 733446 w 11830043"/>
              <a:gd name="connsiteY2232" fmla="*/ 4603730 h 6533995"/>
              <a:gd name="connsiteX2233" fmla="*/ 723663 w 11830043"/>
              <a:gd name="connsiteY2233" fmla="*/ 4594006 h 6533995"/>
              <a:gd name="connsiteX2234" fmla="*/ 733446 w 11830043"/>
              <a:gd name="connsiteY2234" fmla="*/ 4584219 h 6533995"/>
              <a:gd name="connsiteX2235" fmla="*/ 492226 w 11830043"/>
              <a:gd name="connsiteY2235" fmla="*/ 4584219 h 6533995"/>
              <a:gd name="connsiteX2236" fmla="*/ 501946 w 11830043"/>
              <a:gd name="connsiteY2236" fmla="*/ 4594006 h 6533995"/>
              <a:gd name="connsiteX2237" fmla="*/ 492226 w 11830043"/>
              <a:gd name="connsiteY2237" fmla="*/ 4603730 h 6533995"/>
              <a:gd name="connsiteX2238" fmla="*/ 482442 w 11830043"/>
              <a:gd name="connsiteY2238" fmla="*/ 4594006 h 6533995"/>
              <a:gd name="connsiteX2239" fmla="*/ 492226 w 11830043"/>
              <a:gd name="connsiteY2239" fmla="*/ 4584219 h 6533995"/>
              <a:gd name="connsiteX2240" fmla="*/ 251006 w 11830043"/>
              <a:gd name="connsiteY2240" fmla="*/ 4584219 h 6533995"/>
              <a:gd name="connsiteX2241" fmla="*/ 260790 w 11830043"/>
              <a:gd name="connsiteY2241" fmla="*/ 4594006 h 6533995"/>
              <a:gd name="connsiteX2242" fmla="*/ 251006 w 11830043"/>
              <a:gd name="connsiteY2242" fmla="*/ 4603730 h 6533995"/>
              <a:gd name="connsiteX2243" fmla="*/ 241286 w 11830043"/>
              <a:gd name="connsiteY2243" fmla="*/ 4594006 h 6533995"/>
              <a:gd name="connsiteX2244" fmla="*/ 251006 w 11830043"/>
              <a:gd name="connsiteY2244" fmla="*/ 4584219 h 6533995"/>
              <a:gd name="connsiteX2245" fmla="*/ 9723 w 11830043"/>
              <a:gd name="connsiteY2245" fmla="*/ 4584219 h 6533995"/>
              <a:gd name="connsiteX2246" fmla="*/ 19507 w 11830043"/>
              <a:gd name="connsiteY2246" fmla="*/ 4594006 h 6533995"/>
              <a:gd name="connsiteX2247" fmla="*/ 9723 w 11830043"/>
              <a:gd name="connsiteY2247" fmla="*/ 4603730 h 6533995"/>
              <a:gd name="connsiteX2248" fmla="*/ 3 w 11830043"/>
              <a:gd name="connsiteY2248" fmla="*/ 4594006 h 6533995"/>
              <a:gd name="connsiteX2249" fmla="*/ 9723 w 11830043"/>
              <a:gd name="connsiteY2249" fmla="*/ 4584219 h 6533995"/>
              <a:gd name="connsiteX2250" fmla="*/ 11820259 w 11830043"/>
              <a:gd name="connsiteY2250" fmla="*/ 4342968 h 6533995"/>
              <a:gd name="connsiteX2251" fmla="*/ 11830043 w 11830043"/>
              <a:gd name="connsiteY2251" fmla="*/ 4352692 h 6533995"/>
              <a:gd name="connsiteX2252" fmla="*/ 11820259 w 11830043"/>
              <a:gd name="connsiteY2252" fmla="*/ 4362479 h 6533995"/>
              <a:gd name="connsiteX2253" fmla="*/ 11810539 w 11830043"/>
              <a:gd name="connsiteY2253" fmla="*/ 4352692 h 6533995"/>
              <a:gd name="connsiteX2254" fmla="*/ 11820259 w 11830043"/>
              <a:gd name="connsiteY2254" fmla="*/ 4342968 h 6533995"/>
              <a:gd name="connsiteX2255" fmla="*/ 11579030 w 11830043"/>
              <a:gd name="connsiteY2255" fmla="*/ 4342968 h 6533995"/>
              <a:gd name="connsiteX2256" fmla="*/ 11588815 w 11830043"/>
              <a:gd name="connsiteY2256" fmla="*/ 4352692 h 6533995"/>
              <a:gd name="connsiteX2257" fmla="*/ 11579030 w 11830043"/>
              <a:gd name="connsiteY2257" fmla="*/ 4362479 h 6533995"/>
              <a:gd name="connsiteX2258" fmla="*/ 11569310 w 11830043"/>
              <a:gd name="connsiteY2258" fmla="*/ 4352692 h 6533995"/>
              <a:gd name="connsiteX2259" fmla="*/ 11579030 w 11830043"/>
              <a:gd name="connsiteY2259" fmla="*/ 4342968 h 6533995"/>
              <a:gd name="connsiteX2260" fmla="*/ 11337802 w 11830043"/>
              <a:gd name="connsiteY2260" fmla="*/ 4342968 h 6533995"/>
              <a:gd name="connsiteX2261" fmla="*/ 11347587 w 11830043"/>
              <a:gd name="connsiteY2261" fmla="*/ 4352692 h 6533995"/>
              <a:gd name="connsiteX2262" fmla="*/ 11337802 w 11830043"/>
              <a:gd name="connsiteY2262" fmla="*/ 4362479 h 6533995"/>
              <a:gd name="connsiteX2263" fmla="*/ 11328082 w 11830043"/>
              <a:gd name="connsiteY2263" fmla="*/ 4352692 h 6533995"/>
              <a:gd name="connsiteX2264" fmla="*/ 11337802 w 11830043"/>
              <a:gd name="connsiteY2264" fmla="*/ 4342968 h 6533995"/>
              <a:gd name="connsiteX2265" fmla="*/ 11096574 w 11830043"/>
              <a:gd name="connsiteY2265" fmla="*/ 4342968 h 6533995"/>
              <a:gd name="connsiteX2266" fmla="*/ 11106294 w 11830043"/>
              <a:gd name="connsiteY2266" fmla="*/ 4352692 h 6533995"/>
              <a:gd name="connsiteX2267" fmla="*/ 11096574 w 11830043"/>
              <a:gd name="connsiteY2267" fmla="*/ 4362479 h 6533995"/>
              <a:gd name="connsiteX2268" fmla="*/ 11086790 w 11830043"/>
              <a:gd name="connsiteY2268" fmla="*/ 4352692 h 6533995"/>
              <a:gd name="connsiteX2269" fmla="*/ 11096574 w 11830043"/>
              <a:gd name="connsiteY2269" fmla="*/ 4342968 h 6533995"/>
              <a:gd name="connsiteX2270" fmla="*/ 10855345 w 11830043"/>
              <a:gd name="connsiteY2270" fmla="*/ 4342968 h 6533995"/>
              <a:gd name="connsiteX2271" fmla="*/ 10865065 w 11830043"/>
              <a:gd name="connsiteY2271" fmla="*/ 4352692 h 6533995"/>
              <a:gd name="connsiteX2272" fmla="*/ 10855345 w 11830043"/>
              <a:gd name="connsiteY2272" fmla="*/ 4362479 h 6533995"/>
              <a:gd name="connsiteX2273" fmla="*/ 10845625 w 11830043"/>
              <a:gd name="connsiteY2273" fmla="*/ 4352692 h 6533995"/>
              <a:gd name="connsiteX2274" fmla="*/ 10855345 w 11830043"/>
              <a:gd name="connsiteY2274" fmla="*/ 4342968 h 6533995"/>
              <a:gd name="connsiteX2275" fmla="*/ 10614116 w 11830043"/>
              <a:gd name="connsiteY2275" fmla="*/ 4342968 h 6533995"/>
              <a:gd name="connsiteX2276" fmla="*/ 10623901 w 11830043"/>
              <a:gd name="connsiteY2276" fmla="*/ 4352692 h 6533995"/>
              <a:gd name="connsiteX2277" fmla="*/ 10614116 w 11830043"/>
              <a:gd name="connsiteY2277" fmla="*/ 4362479 h 6533995"/>
              <a:gd name="connsiteX2278" fmla="*/ 10604396 w 11830043"/>
              <a:gd name="connsiteY2278" fmla="*/ 4352692 h 6533995"/>
              <a:gd name="connsiteX2279" fmla="*/ 10614116 w 11830043"/>
              <a:gd name="connsiteY2279" fmla="*/ 4342968 h 6533995"/>
              <a:gd name="connsiteX2280" fmla="*/ 10372888 w 11830043"/>
              <a:gd name="connsiteY2280" fmla="*/ 4342968 h 6533995"/>
              <a:gd name="connsiteX2281" fmla="*/ 10382673 w 11830043"/>
              <a:gd name="connsiteY2281" fmla="*/ 4352692 h 6533995"/>
              <a:gd name="connsiteX2282" fmla="*/ 10372888 w 11830043"/>
              <a:gd name="connsiteY2282" fmla="*/ 4362479 h 6533995"/>
              <a:gd name="connsiteX2283" fmla="*/ 10363168 w 11830043"/>
              <a:gd name="connsiteY2283" fmla="*/ 4352692 h 6533995"/>
              <a:gd name="connsiteX2284" fmla="*/ 10372888 w 11830043"/>
              <a:gd name="connsiteY2284" fmla="*/ 4342968 h 6533995"/>
              <a:gd name="connsiteX2285" fmla="*/ 10131660 w 11830043"/>
              <a:gd name="connsiteY2285" fmla="*/ 4342968 h 6533995"/>
              <a:gd name="connsiteX2286" fmla="*/ 10141444 w 11830043"/>
              <a:gd name="connsiteY2286" fmla="*/ 4352692 h 6533995"/>
              <a:gd name="connsiteX2287" fmla="*/ 10131660 w 11830043"/>
              <a:gd name="connsiteY2287" fmla="*/ 4362479 h 6533995"/>
              <a:gd name="connsiteX2288" fmla="*/ 10121940 w 11830043"/>
              <a:gd name="connsiteY2288" fmla="*/ 4352692 h 6533995"/>
              <a:gd name="connsiteX2289" fmla="*/ 10131660 w 11830043"/>
              <a:gd name="connsiteY2289" fmla="*/ 4342968 h 6533995"/>
              <a:gd name="connsiteX2290" fmla="*/ 9890432 w 11830043"/>
              <a:gd name="connsiteY2290" fmla="*/ 4342968 h 6533995"/>
              <a:gd name="connsiteX2291" fmla="*/ 9900152 w 11830043"/>
              <a:gd name="connsiteY2291" fmla="*/ 4352692 h 6533995"/>
              <a:gd name="connsiteX2292" fmla="*/ 9890432 w 11830043"/>
              <a:gd name="connsiteY2292" fmla="*/ 4362479 h 6533995"/>
              <a:gd name="connsiteX2293" fmla="*/ 9880648 w 11830043"/>
              <a:gd name="connsiteY2293" fmla="*/ 4352692 h 6533995"/>
              <a:gd name="connsiteX2294" fmla="*/ 9890432 w 11830043"/>
              <a:gd name="connsiteY2294" fmla="*/ 4342968 h 6533995"/>
              <a:gd name="connsiteX2295" fmla="*/ 9649203 w 11830043"/>
              <a:gd name="connsiteY2295" fmla="*/ 4342968 h 6533995"/>
              <a:gd name="connsiteX2296" fmla="*/ 9658923 w 11830043"/>
              <a:gd name="connsiteY2296" fmla="*/ 4352692 h 6533995"/>
              <a:gd name="connsiteX2297" fmla="*/ 9649203 w 11830043"/>
              <a:gd name="connsiteY2297" fmla="*/ 4362479 h 6533995"/>
              <a:gd name="connsiteX2298" fmla="*/ 9639483 w 11830043"/>
              <a:gd name="connsiteY2298" fmla="*/ 4352692 h 6533995"/>
              <a:gd name="connsiteX2299" fmla="*/ 9649203 w 11830043"/>
              <a:gd name="connsiteY2299" fmla="*/ 4342968 h 6533995"/>
              <a:gd name="connsiteX2300" fmla="*/ 9417695 w 11830043"/>
              <a:gd name="connsiteY2300" fmla="*/ 4342968 h 6533995"/>
              <a:gd name="connsiteX2301" fmla="*/ 9427416 w 11830043"/>
              <a:gd name="connsiteY2301" fmla="*/ 4352692 h 6533995"/>
              <a:gd name="connsiteX2302" fmla="*/ 9417695 w 11830043"/>
              <a:gd name="connsiteY2302" fmla="*/ 4362479 h 6533995"/>
              <a:gd name="connsiteX2303" fmla="*/ 9407911 w 11830043"/>
              <a:gd name="connsiteY2303" fmla="*/ 4352692 h 6533995"/>
              <a:gd name="connsiteX2304" fmla="*/ 9417695 w 11830043"/>
              <a:gd name="connsiteY2304" fmla="*/ 4342968 h 6533995"/>
              <a:gd name="connsiteX2305" fmla="*/ 9176467 w 11830043"/>
              <a:gd name="connsiteY2305" fmla="*/ 4342968 h 6533995"/>
              <a:gd name="connsiteX2306" fmla="*/ 9186187 w 11830043"/>
              <a:gd name="connsiteY2306" fmla="*/ 4352692 h 6533995"/>
              <a:gd name="connsiteX2307" fmla="*/ 9176467 w 11830043"/>
              <a:gd name="connsiteY2307" fmla="*/ 4362479 h 6533995"/>
              <a:gd name="connsiteX2308" fmla="*/ 9166683 w 11830043"/>
              <a:gd name="connsiteY2308" fmla="*/ 4352692 h 6533995"/>
              <a:gd name="connsiteX2309" fmla="*/ 9176467 w 11830043"/>
              <a:gd name="connsiteY2309" fmla="*/ 4342968 h 6533995"/>
              <a:gd name="connsiteX2310" fmla="*/ 8935237 w 11830043"/>
              <a:gd name="connsiteY2310" fmla="*/ 4342968 h 6533995"/>
              <a:gd name="connsiteX2311" fmla="*/ 8944958 w 11830043"/>
              <a:gd name="connsiteY2311" fmla="*/ 4352692 h 6533995"/>
              <a:gd name="connsiteX2312" fmla="*/ 8935237 w 11830043"/>
              <a:gd name="connsiteY2312" fmla="*/ 4362479 h 6533995"/>
              <a:gd name="connsiteX2313" fmla="*/ 8925454 w 11830043"/>
              <a:gd name="connsiteY2313" fmla="*/ 4352692 h 6533995"/>
              <a:gd name="connsiteX2314" fmla="*/ 8935237 w 11830043"/>
              <a:gd name="connsiteY2314" fmla="*/ 4342968 h 6533995"/>
              <a:gd name="connsiteX2315" fmla="*/ 8694009 w 11830043"/>
              <a:gd name="connsiteY2315" fmla="*/ 4342968 h 6533995"/>
              <a:gd name="connsiteX2316" fmla="*/ 8703730 w 11830043"/>
              <a:gd name="connsiteY2316" fmla="*/ 4352692 h 6533995"/>
              <a:gd name="connsiteX2317" fmla="*/ 8694009 w 11830043"/>
              <a:gd name="connsiteY2317" fmla="*/ 4362479 h 6533995"/>
              <a:gd name="connsiteX2318" fmla="*/ 8684289 w 11830043"/>
              <a:gd name="connsiteY2318" fmla="*/ 4352692 h 6533995"/>
              <a:gd name="connsiteX2319" fmla="*/ 8694009 w 11830043"/>
              <a:gd name="connsiteY2319" fmla="*/ 4342968 h 6533995"/>
              <a:gd name="connsiteX2320" fmla="*/ 8452781 w 11830043"/>
              <a:gd name="connsiteY2320" fmla="*/ 4342968 h 6533995"/>
              <a:gd name="connsiteX2321" fmla="*/ 8462566 w 11830043"/>
              <a:gd name="connsiteY2321" fmla="*/ 4352692 h 6533995"/>
              <a:gd name="connsiteX2322" fmla="*/ 8452781 w 11830043"/>
              <a:gd name="connsiteY2322" fmla="*/ 4362479 h 6533995"/>
              <a:gd name="connsiteX2323" fmla="*/ 8443061 w 11830043"/>
              <a:gd name="connsiteY2323" fmla="*/ 4352692 h 6533995"/>
              <a:gd name="connsiteX2324" fmla="*/ 8452781 w 11830043"/>
              <a:gd name="connsiteY2324" fmla="*/ 4342968 h 6533995"/>
              <a:gd name="connsiteX2325" fmla="*/ 8211553 w 11830043"/>
              <a:gd name="connsiteY2325" fmla="*/ 4342968 h 6533995"/>
              <a:gd name="connsiteX2326" fmla="*/ 8221273 w 11830043"/>
              <a:gd name="connsiteY2326" fmla="*/ 4352692 h 6533995"/>
              <a:gd name="connsiteX2327" fmla="*/ 8211553 w 11830043"/>
              <a:gd name="connsiteY2327" fmla="*/ 4362479 h 6533995"/>
              <a:gd name="connsiteX2328" fmla="*/ 8201769 w 11830043"/>
              <a:gd name="connsiteY2328" fmla="*/ 4352692 h 6533995"/>
              <a:gd name="connsiteX2329" fmla="*/ 8211553 w 11830043"/>
              <a:gd name="connsiteY2329" fmla="*/ 4342968 h 6533995"/>
              <a:gd name="connsiteX2330" fmla="*/ 7970260 w 11830043"/>
              <a:gd name="connsiteY2330" fmla="*/ 4342968 h 6533995"/>
              <a:gd name="connsiteX2331" fmla="*/ 7980044 w 11830043"/>
              <a:gd name="connsiteY2331" fmla="*/ 4352692 h 6533995"/>
              <a:gd name="connsiteX2332" fmla="*/ 7970260 w 11830043"/>
              <a:gd name="connsiteY2332" fmla="*/ 4362479 h 6533995"/>
              <a:gd name="connsiteX2333" fmla="*/ 7960477 w 11830043"/>
              <a:gd name="connsiteY2333" fmla="*/ 4352692 h 6533995"/>
              <a:gd name="connsiteX2334" fmla="*/ 7970260 w 11830043"/>
              <a:gd name="connsiteY2334" fmla="*/ 4342968 h 6533995"/>
              <a:gd name="connsiteX2335" fmla="*/ 7729032 w 11830043"/>
              <a:gd name="connsiteY2335" fmla="*/ 4342968 h 6533995"/>
              <a:gd name="connsiteX2336" fmla="*/ 7738753 w 11830043"/>
              <a:gd name="connsiteY2336" fmla="*/ 4352692 h 6533995"/>
              <a:gd name="connsiteX2337" fmla="*/ 7729032 w 11830043"/>
              <a:gd name="connsiteY2337" fmla="*/ 4362479 h 6533995"/>
              <a:gd name="connsiteX2338" fmla="*/ 7719249 w 11830043"/>
              <a:gd name="connsiteY2338" fmla="*/ 4352692 h 6533995"/>
              <a:gd name="connsiteX2339" fmla="*/ 7729032 w 11830043"/>
              <a:gd name="connsiteY2339" fmla="*/ 4342968 h 6533995"/>
              <a:gd name="connsiteX2340" fmla="*/ 7487803 w 11830043"/>
              <a:gd name="connsiteY2340" fmla="*/ 4342968 h 6533995"/>
              <a:gd name="connsiteX2341" fmla="*/ 7497524 w 11830043"/>
              <a:gd name="connsiteY2341" fmla="*/ 4352692 h 6533995"/>
              <a:gd name="connsiteX2342" fmla="*/ 7487803 w 11830043"/>
              <a:gd name="connsiteY2342" fmla="*/ 4362479 h 6533995"/>
              <a:gd name="connsiteX2343" fmla="*/ 7478019 w 11830043"/>
              <a:gd name="connsiteY2343" fmla="*/ 4352692 h 6533995"/>
              <a:gd name="connsiteX2344" fmla="*/ 7487803 w 11830043"/>
              <a:gd name="connsiteY2344" fmla="*/ 4342968 h 6533995"/>
              <a:gd name="connsiteX2345" fmla="*/ 7246575 w 11830043"/>
              <a:gd name="connsiteY2345" fmla="*/ 4342968 h 6533995"/>
              <a:gd name="connsiteX2346" fmla="*/ 7256359 w 11830043"/>
              <a:gd name="connsiteY2346" fmla="*/ 4352692 h 6533995"/>
              <a:gd name="connsiteX2347" fmla="*/ 7246575 w 11830043"/>
              <a:gd name="connsiteY2347" fmla="*/ 4362479 h 6533995"/>
              <a:gd name="connsiteX2348" fmla="*/ 7236855 w 11830043"/>
              <a:gd name="connsiteY2348" fmla="*/ 4352692 h 6533995"/>
              <a:gd name="connsiteX2349" fmla="*/ 7246575 w 11830043"/>
              <a:gd name="connsiteY2349" fmla="*/ 4342968 h 6533995"/>
              <a:gd name="connsiteX2350" fmla="*/ 7005346 w 11830043"/>
              <a:gd name="connsiteY2350" fmla="*/ 4342968 h 6533995"/>
              <a:gd name="connsiteX2351" fmla="*/ 7015130 w 11830043"/>
              <a:gd name="connsiteY2351" fmla="*/ 4352692 h 6533995"/>
              <a:gd name="connsiteX2352" fmla="*/ 7005346 w 11830043"/>
              <a:gd name="connsiteY2352" fmla="*/ 4362479 h 6533995"/>
              <a:gd name="connsiteX2353" fmla="*/ 6995626 w 11830043"/>
              <a:gd name="connsiteY2353" fmla="*/ 4352692 h 6533995"/>
              <a:gd name="connsiteX2354" fmla="*/ 7005346 w 11830043"/>
              <a:gd name="connsiteY2354" fmla="*/ 4342968 h 6533995"/>
              <a:gd name="connsiteX2355" fmla="*/ 6764118 w 11830043"/>
              <a:gd name="connsiteY2355" fmla="*/ 4342968 h 6533995"/>
              <a:gd name="connsiteX2356" fmla="*/ 6773902 w 11830043"/>
              <a:gd name="connsiteY2356" fmla="*/ 4352692 h 6533995"/>
              <a:gd name="connsiteX2357" fmla="*/ 6764118 w 11830043"/>
              <a:gd name="connsiteY2357" fmla="*/ 4362479 h 6533995"/>
              <a:gd name="connsiteX2358" fmla="*/ 6754335 w 11830043"/>
              <a:gd name="connsiteY2358" fmla="*/ 4352692 h 6533995"/>
              <a:gd name="connsiteX2359" fmla="*/ 6764118 w 11830043"/>
              <a:gd name="connsiteY2359" fmla="*/ 4342968 h 6533995"/>
              <a:gd name="connsiteX2360" fmla="*/ 6522889 w 11830043"/>
              <a:gd name="connsiteY2360" fmla="*/ 4342968 h 6533995"/>
              <a:gd name="connsiteX2361" fmla="*/ 6532610 w 11830043"/>
              <a:gd name="connsiteY2361" fmla="*/ 4352692 h 6533995"/>
              <a:gd name="connsiteX2362" fmla="*/ 6522889 w 11830043"/>
              <a:gd name="connsiteY2362" fmla="*/ 4362479 h 6533995"/>
              <a:gd name="connsiteX2363" fmla="*/ 6513105 w 11830043"/>
              <a:gd name="connsiteY2363" fmla="*/ 4352692 h 6533995"/>
              <a:gd name="connsiteX2364" fmla="*/ 6522889 w 11830043"/>
              <a:gd name="connsiteY2364" fmla="*/ 4342968 h 6533995"/>
              <a:gd name="connsiteX2365" fmla="*/ 6281661 w 11830043"/>
              <a:gd name="connsiteY2365" fmla="*/ 4342968 h 6533995"/>
              <a:gd name="connsiteX2366" fmla="*/ 6291381 w 11830043"/>
              <a:gd name="connsiteY2366" fmla="*/ 4352692 h 6533995"/>
              <a:gd name="connsiteX2367" fmla="*/ 6281661 w 11830043"/>
              <a:gd name="connsiteY2367" fmla="*/ 4362479 h 6533995"/>
              <a:gd name="connsiteX2368" fmla="*/ 6271877 w 11830043"/>
              <a:gd name="connsiteY2368" fmla="*/ 4352692 h 6533995"/>
              <a:gd name="connsiteX2369" fmla="*/ 6281661 w 11830043"/>
              <a:gd name="connsiteY2369" fmla="*/ 4342968 h 6533995"/>
              <a:gd name="connsiteX2370" fmla="*/ 6040432 w 11830043"/>
              <a:gd name="connsiteY2370" fmla="*/ 4342968 h 6533995"/>
              <a:gd name="connsiteX2371" fmla="*/ 6050216 w 11830043"/>
              <a:gd name="connsiteY2371" fmla="*/ 4352692 h 6533995"/>
              <a:gd name="connsiteX2372" fmla="*/ 6040432 w 11830043"/>
              <a:gd name="connsiteY2372" fmla="*/ 4362479 h 6533995"/>
              <a:gd name="connsiteX2373" fmla="*/ 6030712 w 11830043"/>
              <a:gd name="connsiteY2373" fmla="*/ 4352692 h 6533995"/>
              <a:gd name="connsiteX2374" fmla="*/ 6040432 w 11830043"/>
              <a:gd name="connsiteY2374" fmla="*/ 4342968 h 6533995"/>
              <a:gd name="connsiteX2375" fmla="*/ 5799205 w 11830043"/>
              <a:gd name="connsiteY2375" fmla="*/ 4342968 h 6533995"/>
              <a:gd name="connsiteX2376" fmla="*/ 5808989 w 11830043"/>
              <a:gd name="connsiteY2376" fmla="*/ 4352692 h 6533995"/>
              <a:gd name="connsiteX2377" fmla="*/ 5799205 w 11830043"/>
              <a:gd name="connsiteY2377" fmla="*/ 4362479 h 6533995"/>
              <a:gd name="connsiteX2378" fmla="*/ 5789486 w 11830043"/>
              <a:gd name="connsiteY2378" fmla="*/ 4352692 h 6533995"/>
              <a:gd name="connsiteX2379" fmla="*/ 5799205 w 11830043"/>
              <a:gd name="connsiteY2379" fmla="*/ 4342968 h 6533995"/>
              <a:gd name="connsiteX2380" fmla="*/ 5557991 w 11830043"/>
              <a:gd name="connsiteY2380" fmla="*/ 4342968 h 6533995"/>
              <a:gd name="connsiteX2381" fmla="*/ 5567774 w 11830043"/>
              <a:gd name="connsiteY2381" fmla="*/ 4352692 h 6533995"/>
              <a:gd name="connsiteX2382" fmla="*/ 5557991 w 11830043"/>
              <a:gd name="connsiteY2382" fmla="*/ 4362479 h 6533995"/>
              <a:gd name="connsiteX2383" fmla="*/ 5548208 w 11830043"/>
              <a:gd name="connsiteY2383" fmla="*/ 4352692 h 6533995"/>
              <a:gd name="connsiteX2384" fmla="*/ 5557991 w 11830043"/>
              <a:gd name="connsiteY2384" fmla="*/ 4342968 h 6533995"/>
              <a:gd name="connsiteX2385" fmla="*/ 5316710 w 11830043"/>
              <a:gd name="connsiteY2385" fmla="*/ 4342968 h 6533995"/>
              <a:gd name="connsiteX2386" fmla="*/ 5326429 w 11830043"/>
              <a:gd name="connsiteY2386" fmla="*/ 4352692 h 6533995"/>
              <a:gd name="connsiteX2387" fmla="*/ 5316710 w 11830043"/>
              <a:gd name="connsiteY2387" fmla="*/ 4362479 h 6533995"/>
              <a:gd name="connsiteX2388" fmla="*/ 5306924 w 11830043"/>
              <a:gd name="connsiteY2388" fmla="*/ 4352692 h 6533995"/>
              <a:gd name="connsiteX2389" fmla="*/ 5316710 w 11830043"/>
              <a:gd name="connsiteY2389" fmla="*/ 4342968 h 6533995"/>
              <a:gd name="connsiteX2390" fmla="*/ 5075486 w 11830043"/>
              <a:gd name="connsiteY2390" fmla="*/ 4342968 h 6533995"/>
              <a:gd name="connsiteX2391" fmla="*/ 5085202 w 11830043"/>
              <a:gd name="connsiteY2391" fmla="*/ 4352692 h 6533995"/>
              <a:gd name="connsiteX2392" fmla="*/ 5075486 w 11830043"/>
              <a:gd name="connsiteY2392" fmla="*/ 4362479 h 6533995"/>
              <a:gd name="connsiteX2393" fmla="*/ 5065705 w 11830043"/>
              <a:gd name="connsiteY2393" fmla="*/ 4352692 h 6533995"/>
              <a:gd name="connsiteX2394" fmla="*/ 5075486 w 11830043"/>
              <a:gd name="connsiteY2394" fmla="*/ 4342968 h 6533995"/>
              <a:gd name="connsiteX2395" fmla="*/ 4834252 w 11830043"/>
              <a:gd name="connsiteY2395" fmla="*/ 4342968 h 6533995"/>
              <a:gd name="connsiteX2396" fmla="*/ 4844040 w 11830043"/>
              <a:gd name="connsiteY2396" fmla="*/ 4352692 h 6533995"/>
              <a:gd name="connsiteX2397" fmla="*/ 4834252 w 11830043"/>
              <a:gd name="connsiteY2397" fmla="*/ 4362479 h 6533995"/>
              <a:gd name="connsiteX2398" fmla="*/ 4824534 w 11830043"/>
              <a:gd name="connsiteY2398" fmla="*/ 4352692 h 6533995"/>
              <a:gd name="connsiteX2399" fmla="*/ 4834252 w 11830043"/>
              <a:gd name="connsiteY2399" fmla="*/ 4342968 h 6533995"/>
              <a:gd name="connsiteX2400" fmla="*/ 4593019 w 11830043"/>
              <a:gd name="connsiteY2400" fmla="*/ 4342968 h 6533995"/>
              <a:gd name="connsiteX2401" fmla="*/ 4602795 w 11830043"/>
              <a:gd name="connsiteY2401" fmla="*/ 4352692 h 6533995"/>
              <a:gd name="connsiteX2402" fmla="*/ 4593019 w 11830043"/>
              <a:gd name="connsiteY2402" fmla="*/ 4362479 h 6533995"/>
              <a:gd name="connsiteX2403" fmla="*/ 4583304 w 11830043"/>
              <a:gd name="connsiteY2403" fmla="*/ 4352692 h 6533995"/>
              <a:gd name="connsiteX2404" fmla="*/ 4593019 w 11830043"/>
              <a:gd name="connsiteY2404" fmla="*/ 4342968 h 6533995"/>
              <a:gd name="connsiteX2405" fmla="*/ 4351806 w 11830043"/>
              <a:gd name="connsiteY2405" fmla="*/ 4342968 h 6533995"/>
              <a:gd name="connsiteX2406" fmla="*/ 4361580 w 11830043"/>
              <a:gd name="connsiteY2406" fmla="*/ 4352692 h 6533995"/>
              <a:gd name="connsiteX2407" fmla="*/ 4351806 w 11830043"/>
              <a:gd name="connsiteY2407" fmla="*/ 4362479 h 6533995"/>
              <a:gd name="connsiteX2408" fmla="*/ 4342006 w 11830043"/>
              <a:gd name="connsiteY2408" fmla="*/ 4352692 h 6533995"/>
              <a:gd name="connsiteX2409" fmla="*/ 4351806 w 11830043"/>
              <a:gd name="connsiteY2409" fmla="*/ 4342968 h 6533995"/>
              <a:gd name="connsiteX2410" fmla="*/ 4110581 w 11830043"/>
              <a:gd name="connsiteY2410" fmla="*/ 4342968 h 6533995"/>
              <a:gd name="connsiteX2411" fmla="*/ 4120362 w 11830043"/>
              <a:gd name="connsiteY2411" fmla="*/ 4352692 h 6533995"/>
              <a:gd name="connsiteX2412" fmla="*/ 4110581 w 11830043"/>
              <a:gd name="connsiteY2412" fmla="*/ 4362479 h 6533995"/>
              <a:gd name="connsiteX2413" fmla="*/ 4100799 w 11830043"/>
              <a:gd name="connsiteY2413" fmla="*/ 4352692 h 6533995"/>
              <a:gd name="connsiteX2414" fmla="*/ 4110581 w 11830043"/>
              <a:gd name="connsiteY2414" fmla="*/ 4342968 h 6533995"/>
              <a:gd name="connsiteX2415" fmla="*/ 3869431 w 11830043"/>
              <a:gd name="connsiteY2415" fmla="*/ 4342968 h 6533995"/>
              <a:gd name="connsiteX2416" fmla="*/ 3879151 w 11830043"/>
              <a:gd name="connsiteY2416" fmla="*/ 4352692 h 6533995"/>
              <a:gd name="connsiteX2417" fmla="*/ 3869431 w 11830043"/>
              <a:gd name="connsiteY2417" fmla="*/ 4362479 h 6533995"/>
              <a:gd name="connsiteX2418" fmla="*/ 3859648 w 11830043"/>
              <a:gd name="connsiteY2418" fmla="*/ 4352692 h 6533995"/>
              <a:gd name="connsiteX2419" fmla="*/ 3869431 w 11830043"/>
              <a:gd name="connsiteY2419" fmla="*/ 4342968 h 6533995"/>
              <a:gd name="connsiteX2420" fmla="*/ 3628212 w 11830043"/>
              <a:gd name="connsiteY2420" fmla="*/ 4342968 h 6533995"/>
              <a:gd name="connsiteX2421" fmla="*/ 3637936 w 11830043"/>
              <a:gd name="connsiteY2421" fmla="*/ 4352692 h 6533995"/>
              <a:gd name="connsiteX2422" fmla="*/ 3628212 w 11830043"/>
              <a:gd name="connsiteY2422" fmla="*/ 4362479 h 6533995"/>
              <a:gd name="connsiteX2423" fmla="*/ 3618432 w 11830043"/>
              <a:gd name="connsiteY2423" fmla="*/ 4352692 h 6533995"/>
              <a:gd name="connsiteX2424" fmla="*/ 3628212 w 11830043"/>
              <a:gd name="connsiteY2424" fmla="*/ 4342968 h 6533995"/>
              <a:gd name="connsiteX2425" fmla="*/ 3386958 w 11830043"/>
              <a:gd name="connsiteY2425" fmla="*/ 4342968 h 6533995"/>
              <a:gd name="connsiteX2426" fmla="*/ 3396744 w 11830043"/>
              <a:gd name="connsiteY2426" fmla="*/ 4352692 h 6533995"/>
              <a:gd name="connsiteX2427" fmla="*/ 3386958 w 11830043"/>
              <a:gd name="connsiteY2427" fmla="*/ 4362479 h 6533995"/>
              <a:gd name="connsiteX2428" fmla="*/ 3377237 w 11830043"/>
              <a:gd name="connsiteY2428" fmla="*/ 4352692 h 6533995"/>
              <a:gd name="connsiteX2429" fmla="*/ 3386958 w 11830043"/>
              <a:gd name="connsiteY2429" fmla="*/ 4342968 h 6533995"/>
              <a:gd name="connsiteX2430" fmla="*/ 3145752 w 11830043"/>
              <a:gd name="connsiteY2430" fmla="*/ 4342968 h 6533995"/>
              <a:gd name="connsiteX2431" fmla="*/ 3155533 w 11830043"/>
              <a:gd name="connsiteY2431" fmla="*/ 4352692 h 6533995"/>
              <a:gd name="connsiteX2432" fmla="*/ 3145752 w 11830043"/>
              <a:gd name="connsiteY2432" fmla="*/ 4362479 h 6533995"/>
              <a:gd name="connsiteX2433" fmla="*/ 3136033 w 11830043"/>
              <a:gd name="connsiteY2433" fmla="*/ 4352692 h 6533995"/>
              <a:gd name="connsiteX2434" fmla="*/ 3145752 w 11830043"/>
              <a:gd name="connsiteY2434" fmla="*/ 4342968 h 6533995"/>
              <a:gd name="connsiteX2435" fmla="*/ 2904573 w 11830043"/>
              <a:gd name="connsiteY2435" fmla="*/ 4342968 h 6533995"/>
              <a:gd name="connsiteX2436" fmla="*/ 2914356 w 11830043"/>
              <a:gd name="connsiteY2436" fmla="*/ 4352692 h 6533995"/>
              <a:gd name="connsiteX2437" fmla="*/ 2904573 w 11830043"/>
              <a:gd name="connsiteY2437" fmla="*/ 4362479 h 6533995"/>
              <a:gd name="connsiteX2438" fmla="*/ 2894792 w 11830043"/>
              <a:gd name="connsiteY2438" fmla="*/ 4352692 h 6533995"/>
              <a:gd name="connsiteX2439" fmla="*/ 2904573 w 11830043"/>
              <a:gd name="connsiteY2439" fmla="*/ 4342968 h 6533995"/>
              <a:gd name="connsiteX2440" fmla="*/ 2663275 w 11830043"/>
              <a:gd name="connsiteY2440" fmla="*/ 4342968 h 6533995"/>
              <a:gd name="connsiteX2441" fmla="*/ 2673000 w 11830043"/>
              <a:gd name="connsiteY2441" fmla="*/ 4352692 h 6533995"/>
              <a:gd name="connsiteX2442" fmla="*/ 2663275 w 11830043"/>
              <a:gd name="connsiteY2442" fmla="*/ 4362479 h 6533995"/>
              <a:gd name="connsiteX2443" fmla="*/ 2653493 w 11830043"/>
              <a:gd name="connsiteY2443" fmla="*/ 4352692 h 6533995"/>
              <a:gd name="connsiteX2444" fmla="*/ 2663275 w 11830043"/>
              <a:gd name="connsiteY2444" fmla="*/ 4342968 h 6533995"/>
              <a:gd name="connsiteX2445" fmla="*/ 2422038 w 11830043"/>
              <a:gd name="connsiteY2445" fmla="*/ 4342968 h 6533995"/>
              <a:gd name="connsiteX2446" fmla="*/ 2431754 w 11830043"/>
              <a:gd name="connsiteY2446" fmla="*/ 4352692 h 6533995"/>
              <a:gd name="connsiteX2447" fmla="*/ 2422038 w 11830043"/>
              <a:gd name="connsiteY2447" fmla="*/ 4362479 h 6533995"/>
              <a:gd name="connsiteX2448" fmla="*/ 2412258 w 11830043"/>
              <a:gd name="connsiteY2448" fmla="*/ 4352692 h 6533995"/>
              <a:gd name="connsiteX2449" fmla="*/ 2422038 w 11830043"/>
              <a:gd name="connsiteY2449" fmla="*/ 4342968 h 6533995"/>
              <a:gd name="connsiteX2450" fmla="*/ 2180788 w 11830043"/>
              <a:gd name="connsiteY2450" fmla="*/ 4342968 h 6533995"/>
              <a:gd name="connsiteX2451" fmla="*/ 2190580 w 11830043"/>
              <a:gd name="connsiteY2451" fmla="*/ 4352692 h 6533995"/>
              <a:gd name="connsiteX2452" fmla="*/ 2180788 w 11830043"/>
              <a:gd name="connsiteY2452" fmla="*/ 4362479 h 6533995"/>
              <a:gd name="connsiteX2453" fmla="*/ 2171085 w 11830043"/>
              <a:gd name="connsiteY2453" fmla="*/ 4352692 h 6533995"/>
              <a:gd name="connsiteX2454" fmla="*/ 2180788 w 11830043"/>
              <a:gd name="connsiteY2454" fmla="*/ 4342968 h 6533995"/>
              <a:gd name="connsiteX2455" fmla="*/ 1939583 w 11830043"/>
              <a:gd name="connsiteY2455" fmla="*/ 4342968 h 6533995"/>
              <a:gd name="connsiteX2456" fmla="*/ 1949366 w 11830043"/>
              <a:gd name="connsiteY2456" fmla="*/ 4352692 h 6533995"/>
              <a:gd name="connsiteX2457" fmla="*/ 1939583 w 11830043"/>
              <a:gd name="connsiteY2457" fmla="*/ 4362479 h 6533995"/>
              <a:gd name="connsiteX2458" fmla="*/ 1929861 w 11830043"/>
              <a:gd name="connsiteY2458" fmla="*/ 4352692 h 6533995"/>
              <a:gd name="connsiteX2459" fmla="*/ 1939583 w 11830043"/>
              <a:gd name="connsiteY2459" fmla="*/ 4342968 h 6533995"/>
              <a:gd name="connsiteX2460" fmla="*/ 1698332 w 11830043"/>
              <a:gd name="connsiteY2460" fmla="*/ 4342968 h 6533995"/>
              <a:gd name="connsiteX2461" fmla="*/ 1708118 w 11830043"/>
              <a:gd name="connsiteY2461" fmla="*/ 4352692 h 6533995"/>
              <a:gd name="connsiteX2462" fmla="*/ 1698332 w 11830043"/>
              <a:gd name="connsiteY2462" fmla="*/ 4362479 h 6533995"/>
              <a:gd name="connsiteX2463" fmla="*/ 1688548 w 11830043"/>
              <a:gd name="connsiteY2463" fmla="*/ 4352692 h 6533995"/>
              <a:gd name="connsiteX2464" fmla="*/ 1698332 w 11830043"/>
              <a:gd name="connsiteY2464" fmla="*/ 4342968 h 6533995"/>
              <a:gd name="connsiteX2465" fmla="*/ 1457108 w 11830043"/>
              <a:gd name="connsiteY2465" fmla="*/ 4342968 h 6533995"/>
              <a:gd name="connsiteX2466" fmla="*/ 1466828 w 11830043"/>
              <a:gd name="connsiteY2466" fmla="*/ 4352692 h 6533995"/>
              <a:gd name="connsiteX2467" fmla="*/ 1457108 w 11830043"/>
              <a:gd name="connsiteY2467" fmla="*/ 4362479 h 6533995"/>
              <a:gd name="connsiteX2468" fmla="*/ 1447324 w 11830043"/>
              <a:gd name="connsiteY2468" fmla="*/ 4352692 h 6533995"/>
              <a:gd name="connsiteX2469" fmla="*/ 1457108 w 11830043"/>
              <a:gd name="connsiteY2469" fmla="*/ 4342968 h 6533995"/>
              <a:gd name="connsiteX2470" fmla="*/ 1215886 w 11830043"/>
              <a:gd name="connsiteY2470" fmla="*/ 4342968 h 6533995"/>
              <a:gd name="connsiteX2471" fmla="*/ 1225670 w 11830043"/>
              <a:gd name="connsiteY2471" fmla="*/ 4352692 h 6533995"/>
              <a:gd name="connsiteX2472" fmla="*/ 1215886 w 11830043"/>
              <a:gd name="connsiteY2472" fmla="*/ 4362479 h 6533995"/>
              <a:gd name="connsiteX2473" fmla="*/ 1206166 w 11830043"/>
              <a:gd name="connsiteY2473" fmla="*/ 4352692 h 6533995"/>
              <a:gd name="connsiteX2474" fmla="*/ 1215886 w 11830043"/>
              <a:gd name="connsiteY2474" fmla="*/ 4342968 h 6533995"/>
              <a:gd name="connsiteX2475" fmla="*/ 974666 w 11830043"/>
              <a:gd name="connsiteY2475" fmla="*/ 4342968 h 6533995"/>
              <a:gd name="connsiteX2476" fmla="*/ 984450 w 11830043"/>
              <a:gd name="connsiteY2476" fmla="*/ 4352692 h 6533995"/>
              <a:gd name="connsiteX2477" fmla="*/ 974666 w 11830043"/>
              <a:gd name="connsiteY2477" fmla="*/ 4362479 h 6533995"/>
              <a:gd name="connsiteX2478" fmla="*/ 964946 w 11830043"/>
              <a:gd name="connsiteY2478" fmla="*/ 4352692 h 6533995"/>
              <a:gd name="connsiteX2479" fmla="*/ 974666 w 11830043"/>
              <a:gd name="connsiteY2479" fmla="*/ 4342968 h 6533995"/>
              <a:gd name="connsiteX2480" fmla="*/ 733446 w 11830043"/>
              <a:gd name="connsiteY2480" fmla="*/ 4342968 h 6533995"/>
              <a:gd name="connsiteX2481" fmla="*/ 743166 w 11830043"/>
              <a:gd name="connsiteY2481" fmla="*/ 4352692 h 6533995"/>
              <a:gd name="connsiteX2482" fmla="*/ 733446 w 11830043"/>
              <a:gd name="connsiteY2482" fmla="*/ 4362479 h 6533995"/>
              <a:gd name="connsiteX2483" fmla="*/ 723662 w 11830043"/>
              <a:gd name="connsiteY2483" fmla="*/ 4352692 h 6533995"/>
              <a:gd name="connsiteX2484" fmla="*/ 733446 w 11830043"/>
              <a:gd name="connsiteY2484" fmla="*/ 4342968 h 6533995"/>
              <a:gd name="connsiteX2485" fmla="*/ 492226 w 11830043"/>
              <a:gd name="connsiteY2485" fmla="*/ 4342968 h 6533995"/>
              <a:gd name="connsiteX2486" fmla="*/ 501945 w 11830043"/>
              <a:gd name="connsiteY2486" fmla="*/ 4352692 h 6533995"/>
              <a:gd name="connsiteX2487" fmla="*/ 492226 w 11830043"/>
              <a:gd name="connsiteY2487" fmla="*/ 4362479 h 6533995"/>
              <a:gd name="connsiteX2488" fmla="*/ 482442 w 11830043"/>
              <a:gd name="connsiteY2488" fmla="*/ 4352692 h 6533995"/>
              <a:gd name="connsiteX2489" fmla="*/ 492226 w 11830043"/>
              <a:gd name="connsiteY2489" fmla="*/ 4342968 h 6533995"/>
              <a:gd name="connsiteX2490" fmla="*/ 251006 w 11830043"/>
              <a:gd name="connsiteY2490" fmla="*/ 4342968 h 6533995"/>
              <a:gd name="connsiteX2491" fmla="*/ 260790 w 11830043"/>
              <a:gd name="connsiteY2491" fmla="*/ 4352692 h 6533995"/>
              <a:gd name="connsiteX2492" fmla="*/ 251006 w 11830043"/>
              <a:gd name="connsiteY2492" fmla="*/ 4362479 h 6533995"/>
              <a:gd name="connsiteX2493" fmla="*/ 241286 w 11830043"/>
              <a:gd name="connsiteY2493" fmla="*/ 4352692 h 6533995"/>
              <a:gd name="connsiteX2494" fmla="*/ 251006 w 11830043"/>
              <a:gd name="connsiteY2494" fmla="*/ 4342968 h 6533995"/>
              <a:gd name="connsiteX2495" fmla="*/ 9723 w 11830043"/>
              <a:gd name="connsiteY2495" fmla="*/ 4342968 h 6533995"/>
              <a:gd name="connsiteX2496" fmla="*/ 19507 w 11830043"/>
              <a:gd name="connsiteY2496" fmla="*/ 4352692 h 6533995"/>
              <a:gd name="connsiteX2497" fmla="*/ 9723 w 11830043"/>
              <a:gd name="connsiteY2497" fmla="*/ 4362479 h 6533995"/>
              <a:gd name="connsiteX2498" fmla="*/ 3 w 11830043"/>
              <a:gd name="connsiteY2498" fmla="*/ 4352692 h 6533995"/>
              <a:gd name="connsiteX2499" fmla="*/ 9723 w 11830043"/>
              <a:gd name="connsiteY2499" fmla="*/ 4342968 h 6533995"/>
              <a:gd name="connsiteX2500" fmla="*/ 11820259 w 11830043"/>
              <a:gd name="connsiteY2500" fmla="*/ 4101717 h 6533995"/>
              <a:gd name="connsiteX2501" fmla="*/ 11830043 w 11830043"/>
              <a:gd name="connsiteY2501" fmla="*/ 4111441 h 6533995"/>
              <a:gd name="connsiteX2502" fmla="*/ 11820259 w 11830043"/>
              <a:gd name="connsiteY2502" fmla="*/ 4121228 h 6533995"/>
              <a:gd name="connsiteX2503" fmla="*/ 11810539 w 11830043"/>
              <a:gd name="connsiteY2503" fmla="*/ 4111441 h 6533995"/>
              <a:gd name="connsiteX2504" fmla="*/ 11820259 w 11830043"/>
              <a:gd name="connsiteY2504" fmla="*/ 4101717 h 6533995"/>
              <a:gd name="connsiteX2505" fmla="*/ 11579030 w 11830043"/>
              <a:gd name="connsiteY2505" fmla="*/ 4101717 h 6533995"/>
              <a:gd name="connsiteX2506" fmla="*/ 11588815 w 11830043"/>
              <a:gd name="connsiteY2506" fmla="*/ 4111441 h 6533995"/>
              <a:gd name="connsiteX2507" fmla="*/ 11579030 w 11830043"/>
              <a:gd name="connsiteY2507" fmla="*/ 4121228 h 6533995"/>
              <a:gd name="connsiteX2508" fmla="*/ 11569310 w 11830043"/>
              <a:gd name="connsiteY2508" fmla="*/ 4111441 h 6533995"/>
              <a:gd name="connsiteX2509" fmla="*/ 11579030 w 11830043"/>
              <a:gd name="connsiteY2509" fmla="*/ 4101717 h 6533995"/>
              <a:gd name="connsiteX2510" fmla="*/ 11337802 w 11830043"/>
              <a:gd name="connsiteY2510" fmla="*/ 4101717 h 6533995"/>
              <a:gd name="connsiteX2511" fmla="*/ 11347587 w 11830043"/>
              <a:gd name="connsiteY2511" fmla="*/ 4111441 h 6533995"/>
              <a:gd name="connsiteX2512" fmla="*/ 11337802 w 11830043"/>
              <a:gd name="connsiteY2512" fmla="*/ 4121228 h 6533995"/>
              <a:gd name="connsiteX2513" fmla="*/ 11328082 w 11830043"/>
              <a:gd name="connsiteY2513" fmla="*/ 4111441 h 6533995"/>
              <a:gd name="connsiteX2514" fmla="*/ 11337802 w 11830043"/>
              <a:gd name="connsiteY2514" fmla="*/ 4101717 h 6533995"/>
              <a:gd name="connsiteX2515" fmla="*/ 11096574 w 11830043"/>
              <a:gd name="connsiteY2515" fmla="*/ 4101717 h 6533995"/>
              <a:gd name="connsiteX2516" fmla="*/ 11106294 w 11830043"/>
              <a:gd name="connsiteY2516" fmla="*/ 4111441 h 6533995"/>
              <a:gd name="connsiteX2517" fmla="*/ 11096574 w 11830043"/>
              <a:gd name="connsiteY2517" fmla="*/ 4121228 h 6533995"/>
              <a:gd name="connsiteX2518" fmla="*/ 11086790 w 11830043"/>
              <a:gd name="connsiteY2518" fmla="*/ 4111441 h 6533995"/>
              <a:gd name="connsiteX2519" fmla="*/ 11096574 w 11830043"/>
              <a:gd name="connsiteY2519" fmla="*/ 4101717 h 6533995"/>
              <a:gd name="connsiteX2520" fmla="*/ 10855345 w 11830043"/>
              <a:gd name="connsiteY2520" fmla="*/ 4101717 h 6533995"/>
              <a:gd name="connsiteX2521" fmla="*/ 10865065 w 11830043"/>
              <a:gd name="connsiteY2521" fmla="*/ 4111441 h 6533995"/>
              <a:gd name="connsiteX2522" fmla="*/ 10855345 w 11830043"/>
              <a:gd name="connsiteY2522" fmla="*/ 4121228 h 6533995"/>
              <a:gd name="connsiteX2523" fmla="*/ 10845625 w 11830043"/>
              <a:gd name="connsiteY2523" fmla="*/ 4111441 h 6533995"/>
              <a:gd name="connsiteX2524" fmla="*/ 10855345 w 11830043"/>
              <a:gd name="connsiteY2524" fmla="*/ 4101717 h 6533995"/>
              <a:gd name="connsiteX2525" fmla="*/ 10614116 w 11830043"/>
              <a:gd name="connsiteY2525" fmla="*/ 4101717 h 6533995"/>
              <a:gd name="connsiteX2526" fmla="*/ 10623901 w 11830043"/>
              <a:gd name="connsiteY2526" fmla="*/ 4111441 h 6533995"/>
              <a:gd name="connsiteX2527" fmla="*/ 10614116 w 11830043"/>
              <a:gd name="connsiteY2527" fmla="*/ 4121228 h 6533995"/>
              <a:gd name="connsiteX2528" fmla="*/ 10604396 w 11830043"/>
              <a:gd name="connsiteY2528" fmla="*/ 4111441 h 6533995"/>
              <a:gd name="connsiteX2529" fmla="*/ 10614116 w 11830043"/>
              <a:gd name="connsiteY2529" fmla="*/ 4101717 h 6533995"/>
              <a:gd name="connsiteX2530" fmla="*/ 10372888 w 11830043"/>
              <a:gd name="connsiteY2530" fmla="*/ 4101717 h 6533995"/>
              <a:gd name="connsiteX2531" fmla="*/ 10382673 w 11830043"/>
              <a:gd name="connsiteY2531" fmla="*/ 4111441 h 6533995"/>
              <a:gd name="connsiteX2532" fmla="*/ 10372888 w 11830043"/>
              <a:gd name="connsiteY2532" fmla="*/ 4121228 h 6533995"/>
              <a:gd name="connsiteX2533" fmla="*/ 10363168 w 11830043"/>
              <a:gd name="connsiteY2533" fmla="*/ 4111441 h 6533995"/>
              <a:gd name="connsiteX2534" fmla="*/ 10372888 w 11830043"/>
              <a:gd name="connsiteY2534" fmla="*/ 4101717 h 6533995"/>
              <a:gd name="connsiteX2535" fmla="*/ 10131660 w 11830043"/>
              <a:gd name="connsiteY2535" fmla="*/ 4101717 h 6533995"/>
              <a:gd name="connsiteX2536" fmla="*/ 10141444 w 11830043"/>
              <a:gd name="connsiteY2536" fmla="*/ 4111441 h 6533995"/>
              <a:gd name="connsiteX2537" fmla="*/ 10131660 w 11830043"/>
              <a:gd name="connsiteY2537" fmla="*/ 4121228 h 6533995"/>
              <a:gd name="connsiteX2538" fmla="*/ 10121940 w 11830043"/>
              <a:gd name="connsiteY2538" fmla="*/ 4111441 h 6533995"/>
              <a:gd name="connsiteX2539" fmla="*/ 10131660 w 11830043"/>
              <a:gd name="connsiteY2539" fmla="*/ 4101717 h 6533995"/>
              <a:gd name="connsiteX2540" fmla="*/ 9890432 w 11830043"/>
              <a:gd name="connsiteY2540" fmla="*/ 4101717 h 6533995"/>
              <a:gd name="connsiteX2541" fmla="*/ 9900152 w 11830043"/>
              <a:gd name="connsiteY2541" fmla="*/ 4111441 h 6533995"/>
              <a:gd name="connsiteX2542" fmla="*/ 9890432 w 11830043"/>
              <a:gd name="connsiteY2542" fmla="*/ 4121228 h 6533995"/>
              <a:gd name="connsiteX2543" fmla="*/ 9880648 w 11830043"/>
              <a:gd name="connsiteY2543" fmla="*/ 4111441 h 6533995"/>
              <a:gd name="connsiteX2544" fmla="*/ 9890432 w 11830043"/>
              <a:gd name="connsiteY2544" fmla="*/ 4101717 h 6533995"/>
              <a:gd name="connsiteX2545" fmla="*/ 9649203 w 11830043"/>
              <a:gd name="connsiteY2545" fmla="*/ 4101717 h 6533995"/>
              <a:gd name="connsiteX2546" fmla="*/ 9658923 w 11830043"/>
              <a:gd name="connsiteY2546" fmla="*/ 4111441 h 6533995"/>
              <a:gd name="connsiteX2547" fmla="*/ 9649203 w 11830043"/>
              <a:gd name="connsiteY2547" fmla="*/ 4121228 h 6533995"/>
              <a:gd name="connsiteX2548" fmla="*/ 9639483 w 11830043"/>
              <a:gd name="connsiteY2548" fmla="*/ 4111441 h 6533995"/>
              <a:gd name="connsiteX2549" fmla="*/ 9649203 w 11830043"/>
              <a:gd name="connsiteY2549" fmla="*/ 4101717 h 6533995"/>
              <a:gd name="connsiteX2550" fmla="*/ 9417695 w 11830043"/>
              <a:gd name="connsiteY2550" fmla="*/ 4101717 h 6533995"/>
              <a:gd name="connsiteX2551" fmla="*/ 9427416 w 11830043"/>
              <a:gd name="connsiteY2551" fmla="*/ 4111441 h 6533995"/>
              <a:gd name="connsiteX2552" fmla="*/ 9417695 w 11830043"/>
              <a:gd name="connsiteY2552" fmla="*/ 4121228 h 6533995"/>
              <a:gd name="connsiteX2553" fmla="*/ 9407911 w 11830043"/>
              <a:gd name="connsiteY2553" fmla="*/ 4111441 h 6533995"/>
              <a:gd name="connsiteX2554" fmla="*/ 9417695 w 11830043"/>
              <a:gd name="connsiteY2554" fmla="*/ 4101717 h 6533995"/>
              <a:gd name="connsiteX2555" fmla="*/ 9176467 w 11830043"/>
              <a:gd name="connsiteY2555" fmla="*/ 4101717 h 6533995"/>
              <a:gd name="connsiteX2556" fmla="*/ 9186187 w 11830043"/>
              <a:gd name="connsiteY2556" fmla="*/ 4111441 h 6533995"/>
              <a:gd name="connsiteX2557" fmla="*/ 9176467 w 11830043"/>
              <a:gd name="connsiteY2557" fmla="*/ 4121228 h 6533995"/>
              <a:gd name="connsiteX2558" fmla="*/ 9166683 w 11830043"/>
              <a:gd name="connsiteY2558" fmla="*/ 4111441 h 6533995"/>
              <a:gd name="connsiteX2559" fmla="*/ 9176467 w 11830043"/>
              <a:gd name="connsiteY2559" fmla="*/ 4101717 h 6533995"/>
              <a:gd name="connsiteX2560" fmla="*/ 8935237 w 11830043"/>
              <a:gd name="connsiteY2560" fmla="*/ 4101717 h 6533995"/>
              <a:gd name="connsiteX2561" fmla="*/ 8944958 w 11830043"/>
              <a:gd name="connsiteY2561" fmla="*/ 4111441 h 6533995"/>
              <a:gd name="connsiteX2562" fmla="*/ 8935237 w 11830043"/>
              <a:gd name="connsiteY2562" fmla="*/ 4121228 h 6533995"/>
              <a:gd name="connsiteX2563" fmla="*/ 8925454 w 11830043"/>
              <a:gd name="connsiteY2563" fmla="*/ 4111441 h 6533995"/>
              <a:gd name="connsiteX2564" fmla="*/ 8935237 w 11830043"/>
              <a:gd name="connsiteY2564" fmla="*/ 4101717 h 6533995"/>
              <a:gd name="connsiteX2565" fmla="*/ 8694009 w 11830043"/>
              <a:gd name="connsiteY2565" fmla="*/ 4101717 h 6533995"/>
              <a:gd name="connsiteX2566" fmla="*/ 8703730 w 11830043"/>
              <a:gd name="connsiteY2566" fmla="*/ 4111441 h 6533995"/>
              <a:gd name="connsiteX2567" fmla="*/ 8694009 w 11830043"/>
              <a:gd name="connsiteY2567" fmla="*/ 4121228 h 6533995"/>
              <a:gd name="connsiteX2568" fmla="*/ 8684289 w 11830043"/>
              <a:gd name="connsiteY2568" fmla="*/ 4111441 h 6533995"/>
              <a:gd name="connsiteX2569" fmla="*/ 8694009 w 11830043"/>
              <a:gd name="connsiteY2569" fmla="*/ 4101717 h 6533995"/>
              <a:gd name="connsiteX2570" fmla="*/ 8452781 w 11830043"/>
              <a:gd name="connsiteY2570" fmla="*/ 4101717 h 6533995"/>
              <a:gd name="connsiteX2571" fmla="*/ 8462566 w 11830043"/>
              <a:gd name="connsiteY2571" fmla="*/ 4111441 h 6533995"/>
              <a:gd name="connsiteX2572" fmla="*/ 8452781 w 11830043"/>
              <a:gd name="connsiteY2572" fmla="*/ 4121228 h 6533995"/>
              <a:gd name="connsiteX2573" fmla="*/ 8443061 w 11830043"/>
              <a:gd name="connsiteY2573" fmla="*/ 4111441 h 6533995"/>
              <a:gd name="connsiteX2574" fmla="*/ 8452781 w 11830043"/>
              <a:gd name="connsiteY2574" fmla="*/ 4101717 h 6533995"/>
              <a:gd name="connsiteX2575" fmla="*/ 8211553 w 11830043"/>
              <a:gd name="connsiteY2575" fmla="*/ 4101717 h 6533995"/>
              <a:gd name="connsiteX2576" fmla="*/ 8221273 w 11830043"/>
              <a:gd name="connsiteY2576" fmla="*/ 4111441 h 6533995"/>
              <a:gd name="connsiteX2577" fmla="*/ 8211553 w 11830043"/>
              <a:gd name="connsiteY2577" fmla="*/ 4121228 h 6533995"/>
              <a:gd name="connsiteX2578" fmla="*/ 8201769 w 11830043"/>
              <a:gd name="connsiteY2578" fmla="*/ 4111441 h 6533995"/>
              <a:gd name="connsiteX2579" fmla="*/ 8211553 w 11830043"/>
              <a:gd name="connsiteY2579" fmla="*/ 4101717 h 6533995"/>
              <a:gd name="connsiteX2580" fmla="*/ 7970260 w 11830043"/>
              <a:gd name="connsiteY2580" fmla="*/ 4101717 h 6533995"/>
              <a:gd name="connsiteX2581" fmla="*/ 7980044 w 11830043"/>
              <a:gd name="connsiteY2581" fmla="*/ 4111441 h 6533995"/>
              <a:gd name="connsiteX2582" fmla="*/ 7970260 w 11830043"/>
              <a:gd name="connsiteY2582" fmla="*/ 4121228 h 6533995"/>
              <a:gd name="connsiteX2583" fmla="*/ 7960477 w 11830043"/>
              <a:gd name="connsiteY2583" fmla="*/ 4111441 h 6533995"/>
              <a:gd name="connsiteX2584" fmla="*/ 7970260 w 11830043"/>
              <a:gd name="connsiteY2584" fmla="*/ 4101717 h 6533995"/>
              <a:gd name="connsiteX2585" fmla="*/ 7729032 w 11830043"/>
              <a:gd name="connsiteY2585" fmla="*/ 4101717 h 6533995"/>
              <a:gd name="connsiteX2586" fmla="*/ 7738753 w 11830043"/>
              <a:gd name="connsiteY2586" fmla="*/ 4111441 h 6533995"/>
              <a:gd name="connsiteX2587" fmla="*/ 7729032 w 11830043"/>
              <a:gd name="connsiteY2587" fmla="*/ 4121228 h 6533995"/>
              <a:gd name="connsiteX2588" fmla="*/ 7719249 w 11830043"/>
              <a:gd name="connsiteY2588" fmla="*/ 4111441 h 6533995"/>
              <a:gd name="connsiteX2589" fmla="*/ 7729032 w 11830043"/>
              <a:gd name="connsiteY2589" fmla="*/ 4101717 h 6533995"/>
              <a:gd name="connsiteX2590" fmla="*/ 7487803 w 11830043"/>
              <a:gd name="connsiteY2590" fmla="*/ 4101717 h 6533995"/>
              <a:gd name="connsiteX2591" fmla="*/ 7497524 w 11830043"/>
              <a:gd name="connsiteY2591" fmla="*/ 4111441 h 6533995"/>
              <a:gd name="connsiteX2592" fmla="*/ 7487803 w 11830043"/>
              <a:gd name="connsiteY2592" fmla="*/ 4121228 h 6533995"/>
              <a:gd name="connsiteX2593" fmla="*/ 7478019 w 11830043"/>
              <a:gd name="connsiteY2593" fmla="*/ 4111441 h 6533995"/>
              <a:gd name="connsiteX2594" fmla="*/ 7487803 w 11830043"/>
              <a:gd name="connsiteY2594" fmla="*/ 4101717 h 6533995"/>
              <a:gd name="connsiteX2595" fmla="*/ 7246575 w 11830043"/>
              <a:gd name="connsiteY2595" fmla="*/ 4101717 h 6533995"/>
              <a:gd name="connsiteX2596" fmla="*/ 7256359 w 11830043"/>
              <a:gd name="connsiteY2596" fmla="*/ 4111441 h 6533995"/>
              <a:gd name="connsiteX2597" fmla="*/ 7246575 w 11830043"/>
              <a:gd name="connsiteY2597" fmla="*/ 4121228 h 6533995"/>
              <a:gd name="connsiteX2598" fmla="*/ 7236855 w 11830043"/>
              <a:gd name="connsiteY2598" fmla="*/ 4111441 h 6533995"/>
              <a:gd name="connsiteX2599" fmla="*/ 7246575 w 11830043"/>
              <a:gd name="connsiteY2599" fmla="*/ 4101717 h 6533995"/>
              <a:gd name="connsiteX2600" fmla="*/ 7005346 w 11830043"/>
              <a:gd name="connsiteY2600" fmla="*/ 4101717 h 6533995"/>
              <a:gd name="connsiteX2601" fmla="*/ 7015130 w 11830043"/>
              <a:gd name="connsiteY2601" fmla="*/ 4111441 h 6533995"/>
              <a:gd name="connsiteX2602" fmla="*/ 7005346 w 11830043"/>
              <a:gd name="connsiteY2602" fmla="*/ 4121228 h 6533995"/>
              <a:gd name="connsiteX2603" fmla="*/ 6995626 w 11830043"/>
              <a:gd name="connsiteY2603" fmla="*/ 4111441 h 6533995"/>
              <a:gd name="connsiteX2604" fmla="*/ 7005346 w 11830043"/>
              <a:gd name="connsiteY2604" fmla="*/ 4101717 h 6533995"/>
              <a:gd name="connsiteX2605" fmla="*/ 6764118 w 11830043"/>
              <a:gd name="connsiteY2605" fmla="*/ 4101717 h 6533995"/>
              <a:gd name="connsiteX2606" fmla="*/ 6773902 w 11830043"/>
              <a:gd name="connsiteY2606" fmla="*/ 4111441 h 6533995"/>
              <a:gd name="connsiteX2607" fmla="*/ 6764118 w 11830043"/>
              <a:gd name="connsiteY2607" fmla="*/ 4121228 h 6533995"/>
              <a:gd name="connsiteX2608" fmla="*/ 6754335 w 11830043"/>
              <a:gd name="connsiteY2608" fmla="*/ 4111441 h 6533995"/>
              <a:gd name="connsiteX2609" fmla="*/ 6764118 w 11830043"/>
              <a:gd name="connsiteY2609" fmla="*/ 4101717 h 6533995"/>
              <a:gd name="connsiteX2610" fmla="*/ 6522889 w 11830043"/>
              <a:gd name="connsiteY2610" fmla="*/ 4101717 h 6533995"/>
              <a:gd name="connsiteX2611" fmla="*/ 6532610 w 11830043"/>
              <a:gd name="connsiteY2611" fmla="*/ 4111441 h 6533995"/>
              <a:gd name="connsiteX2612" fmla="*/ 6522889 w 11830043"/>
              <a:gd name="connsiteY2612" fmla="*/ 4121228 h 6533995"/>
              <a:gd name="connsiteX2613" fmla="*/ 6513105 w 11830043"/>
              <a:gd name="connsiteY2613" fmla="*/ 4111441 h 6533995"/>
              <a:gd name="connsiteX2614" fmla="*/ 6522889 w 11830043"/>
              <a:gd name="connsiteY2614" fmla="*/ 4101717 h 6533995"/>
              <a:gd name="connsiteX2615" fmla="*/ 6281661 w 11830043"/>
              <a:gd name="connsiteY2615" fmla="*/ 4101717 h 6533995"/>
              <a:gd name="connsiteX2616" fmla="*/ 6291381 w 11830043"/>
              <a:gd name="connsiteY2616" fmla="*/ 4111441 h 6533995"/>
              <a:gd name="connsiteX2617" fmla="*/ 6281661 w 11830043"/>
              <a:gd name="connsiteY2617" fmla="*/ 4121228 h 6533995"/>
              <a:gd name="connsiteX2618" fmla="*/ 6271877 w 11830043"/>
              <a:gd name="connsiteY2618" fmla="*/ 4111441 h 6533995"/>
              <a:gd name="connsiteX2619" fmla="*/ 6281661 w 11830043"/>
              <a:gd name="connsiteY2619" fmla="*/ 4101717 h 6533995"/>
              <a:gd name="connsiteX2620" fmla="*/ 6040432 w 11830043"/>
              <a:gd name="connsiteY2620" fmla="*/ 4101717 h 6533995"/>
              <a:gd name="connsiteX2621" fmla="*/ 6050216 w 11830043"/>
              <a:gd name="connsiteY2621" fmla="*/ 4111441 h 6533995"/>
              <a:gd name="connsiteX2622" fmla="*/ 6040432 w 11830043"/>
              <a:gd name="connsiteY2622" fmla="*/ 4121228 h 6533995"/>
              <a:gd name="connsiteX2623" fmla="*/ 6030712 w 11830043"/>
              <a:gd name="connsiteY2623" fmla="*/ 4111441 h 6533995"/>
              <a:gd name="connsiteX2624" fmla="*/ 6040432 w 11830043"/>
              <a:gd name="connsiteY2624" fmla="*/ 4101717 h 6533995"/>
              <a:gd name="connsiteX2625" fmla="*/ 5799205 w 11830043"/>
              <a:gd name="connsiteY2625" fmla="*/ 4101717 h 6533995"/>
              <a:gd name="connsiteX2626" fmla="*/ 5808989 w 11830043"/>
              <a:gd name="connsiteY2626" fmla="*/ 4111441 h 6533995"/>
              <a:gd name="connsiteX2627" fmla="*/ 5799205 w 11830043"/>
              <a:gd name="connsiteY2627" fmla="*/ 4121228 h 6533995"/>
              <a:gd name="connsiteX2628" fmla="*/ 5789486 w 11830043"/>
              <a:gd name="connsiteY2628" fmla="*/ 4111441 h 6533995"/>
              <a:gd name="connsiteX2629" fmla="*/ 5799205 w 11830043"/>
              <a:gd name="connsiteY2629" fmla="*/ 4101717 h 6533995"/>
              <a:gd name="connsiteX2630" fmla="*/ 5557991 w 11830043"/>
              <a:gd name="connsiteY2630" fmla="*/ 4101717 h 6533995"/>
              <a:gd name="connsiteX2631" fmla="*/ 5567774 w 11830043"/>
              <a:gd name="connsiteY2631" fmla="*/ 4111441 h 6533995"/>
              <a:gd name="connsiteX2632" fmla="*/ 5557991 w 11830043"/>
              <a:gd name="connsiteY2632" fmla="*/ 4121228 h 6533995"/>
              <a:gd name="connsiteX2633" fmla="*/ 5548208 w 11830043"/>
              <a:gd name="connsiteY2633" fmla="*/ 4111441 h 6533995"/>
              <a:gd name="connsiteX2634" fmla="*/ 5557991 w 11830043"/>
              <a:gd name="connsiteY2634" fmla="*/ 4101717 h 6533995"/>
              <a:gd name="connsiteX2635" fmla="*/ 5316710 w 11830043"/>
              <a:gd name="connsiteY2635" fmla="*/ 4101717 h 6533995"/>
              <a:gd name="connsiteX2636" fmla="*/ 5326429 w 11830043"/>
              <a:gd name="connsiteY2636" fmla="*/ 4111441 h 6533995"/>
              <a:gd name="connsiteX2637" fmla="*/ 5316710 w 11830043"/>
              <a:gd name="connsiteY2637" fmla="*/ 4121228 h 6533995"/>
              <a:gd name="connsiteX2638" fmla="*/ 5306924 w 11830043"/>
              <a:gd name="connsiteY2638" fmla="*/ 4111441 h 6533995"/>
              <a:gd name="connsiteX2639" fmla="*/ 5316710 w 11830043"/>
              <a:gd name="connsiteY2639" fmla="*/ 4101717 h 6533995"/>
              <a:gd name="connsiteX2640" fmla="*/ 5075486 w 11830043"/>
              <a:gd name="connsiteY2640" fmla="*/ 4101717 h 6533995"/>
              <a:gd name="connsiteX2641" fmla="*/ 5085202 w 11830043"/>
              <a:gd name="connsiteY2641" fmla="*/ 4111441 h 6533995"/>
              <a:gd name="connsiteX2642" fmla="*/ 5075486 w 11830043"/>
              <a:gd name="connsiteY2642" fmla="*/ 4121228 h 6533995"/>
              <a:gd name="connsiteX2643" fmla="*/ 5065705 w 11830043"/>
              <a:gd name="connsiteY2643" fmla="*/ 4111441 h 6533995"/>
              <a:gd name="connsiteX2644" fmla="*/ 5075486 w 11830043"/>
              <a:gd name="connsiteY2644" fmla="*/ 4101717 h 6533995"/>
              <a:gd name="connsiteX2645" fmla="*/ 4834252 w 11830043"/>
              <a:gd name="connsiteY2645" fmla="*/ 4101717 h 6533995"/>
              <a:gd name="connsiteX2646" fmla="*/ 4844040 w 11830043"/>
              <a:gd name="connsiteY2646" fmla="*/ 4111441 h 6533995"/>
              <a:gd name="connsiteX2647" fmla="*/ 4834252 w 11830043"/>
              <a:gd name="connsiteY2647" fmla="*/ 4121228 h 6533995"/>
              <a:gd name="connsiteX2648" fmla="*/ 4824534 w 11830043"/>
              <a:gd name="connsiteY2648" fmla="*/ 4111441 h 6533995"/>
              <a:gd name="connsiteX2649" fmla="*/ 4834252 w 11830043"/>
              <a:gd name="connsiteY2649" fmla="*/ 4101717 h 6533995"/>
              <a:gd name="connsiteX2650" fmla="*/ 4593019 w 11830043"/>
              <a:gd name="connsiteY2650" fmla="*/ 4101717 h 6533995"/>
              <a:gd name="connsiteX2651" fmla="*/ 4602795 w 11830043"/>
              <a:gd name="connsiteY2651" fmla="*/ 4111441 h 6533995"/>
              <a:gd name="connsiteX2652" fmla="*/ 4593019 w 11830043"/>
              <a:gd name="connsiteY2652" fmla="*/ 4121228 h 6533995"/>
              <a:gd name="connsiteX2653" fmla="*/ 4583304 w 11830043"/>
              <a:gd name="connsiteY2653" fmla="*/ 4111441 h 6533995"/>
              <a:gd name="connsiteX2654" fmla="*/ 4593019 w 11830043"/>
              <a:gd name="connsiteY2654" fmla="*/ 4101717 h 6533995"/>
              <a:gd name="connsiteX2655" fmla="*/ 4351806 w 11830043"/>
              <a:gd name="connsiteY2655" fmla="*/ 4101717 h 6533995"/>
              <a:gd name="connsiteX2656" fmla="*/ 4361580 w 11830043"/>
              <a:gd name="connsiteY2656" fmla="*/ 4111441 h 6533995"/>
              <a:gd name="connsiteX2657" fmla="*/ 4351806 w 11830043"/>
              <a:gd name="connsiteY2657" fmla="*/ 4121228 h 6533995"/>
              <a:gd name="connsiteX2658" fmla="*/ 4342006 w 11830043"/>
              <a:gd name="connsiteY2658" fmla="*/ 4111441 h 6533995"/>
              <a:gd name="connsiteX2659" fmla="*/ 4351806 w 11830043"/>
              <a:gd name="connsiteY2659" fmla="*/ 4101717 h 6533995"/>
              <a:gd name="connsiteX2660" fmla="*/ 4110581 w 11830043"/>
              <a:gd name="connsiteY2660" fmla="*/ 4101717 h 6533995"/>
              <a:gd name="connsiteX2661" fmla="*/ 4120362 w 11830043"/>
              <a:gd name="connsiteY2661" fmla="*/ 4111441 h 6533995"/>
              <a:gd name="connsiteX2662" fmla="*/ 4110581 w 11830043"/>
              <a:gd name="connsiteY2662" fmla="*/ 4121228 h 6533995"/>
              <a:gd name="connsiteX2663" fmla="*/ 4100799 w 11830043"/>
              <a:gd name="connsiteY2663" fmla="*/ 4111441 h 6533995"/>
              <a:gd name="connsiteX2664" fmla="*/ 4110581 w 11830043"/>
              <a:gd name="connsiteY2664" fmla="*/ 4101717 h 6533995"/>
              <a:gd name="connsiteX2665" fmla="*/ 3869431 w 11830043"/>
              <a:gd name="connsiteY2665" fmla="*/ 4101717 h 6533995"/>
              <a:gd name="connsiteX2666" fmla="*/ 3879149 w 11830043"/>
              <a:gd name="connsiteY2666" fmla="*/ 4111441 h 6533995"/>
              <a:gd name="connsiteX2667" fmla="*/ 3869431 w 11830043"/>
              <a:gd name="connsiteY2667" fmla="*/ 4121228 h 6533995"/>
              <a:gd name="connsiteX2668" fmla="*/ 3859648 w 11830043"/>
              <a:gd name="connsiteY2668" fmla="*/ 4111441 h 6533995"/>
              <a:gd name="connsiteX2669" fmla="*/ 3869431 w 11830043"/>
              <a:gd name="connsiteY2669" fmla="*/ 4101717 h 6533995"/>
              <a:gd name="connsiteX2670" fmla="*/ 3628212 w 11830043"/>
              <a:gd name="connsiteY2670" fmla="*/ 4101717 h 6533995"/>
              <a:gd name="connsiteX2671" fmla="*/ 3637936 w 11830043"/>
              <a:gd name="connsiteY2671" fmla="*/ 4111441 h 6533995"/>
              <a:gd name="connsiteX2672" fmla="*/ 3628212 w 11830043"/>
              <a:gd name="connsiteY2672" fmla="*/ 4121228 h 6533995"/>
              <a:gd name="connsiteX2673" fmla="*/ 3618432 w 11830043"/>
              <a:gd name="connsiteY2673" fmla="*/ 4111441 h 6533995"/>
              <a:gd name="connsiteX2674" fmla="*/ 3628212 w 11830043"/>
              <a:gd name="connsiteY2674" fmla="*/ 4101717 h 6533995"/>
              <a:gd name="connsiteX2675" fmla="*/ 3386958 w 11830043"/>
              <a:gd name="connsiteY2675" fmla="*/ 4101717 h 6533995"/>
              <a:gd name="connsiteX2676" fmla="*/ 3396744 w 11830043"/>
              <a:gd name="connsiteY2676" fmla="*/ 4111441 h 6533995"/>
              <a:gd name="connsiteX2677" fmla="*/ 3386958 w 11830043"/>
              <a:gd name="connsiteY2677" fmla="*/ 4121228 h 6533995"/>
              <a:gd name="connsiteX2678" fmla="*/ 3377237 w 11830043"/>
              <a:gd name="connsiteY2678" fmla="*/ 4111441 h 6533995"/>
              <a:gd name="connsiteX2679" fmla="*/ 3386958 w 11830043"/>
              <a:gd name="connsiteY2679" fmla="*/ 4101717 h 6533995"/>
              <a:gd name="connsiteX2680" fmla="*/ 3145751 w 11830043"/>
              <a:gd name="connsiteY2680" fmla="*/ 4101717 h 6533995"/>
              <a:gd name="connsiteX2681" fmla="*/ 3155533 w 11830043"/>
              <a:gd name="connsiteY2681" fmla="*/ 4111441 h 6533995"/>
              <a:gd name="connsiteX2682" fmla="*/ 3145751 w 11830043"/>
              <a:gd name="connsiteY2682" fmla="*/ 4121228 h 6533995"/>
              <a:gd name="connsiteX2683" fmla="*/ 3136033 w 11830043"/>
              <a:gd name="connsiteY2683" fmla="*/ 4111441 h 6533995"/>
              <a:gd name="connsiteX2684" fmla="*/ 3145751 w 11830043"/>
              <a:gd name="connsiteY2684" fmla="*/ 4101717 h 6533995"/>
              <a:gd name="connsiteX2685" fmla="*/ 2904573 w 11830043"/>
              <a:gd name="connsiteY2685" fmla="*/ 4101717 h 6533995"/>
              <a:gd name="connsiteX2686" fmla="*/ 2914356 w 11830043"/>
              <a:gd name="connsiteY2686" fmla="*/ 4111441 h 6533995"/>
              <a:gd name="connsiteX2687" fmla="*/ 2904573 w 11830043"/>
              <a:gd name="connsiteY2687" fmla="*/ 4121228 h 6533995"/>
              <a:gd name="connsiteX2688" fmla="*/ 2894792 w 11830043"/>
              <a:gd name="connsiteY2688" fmla="*/ 4111441 h 6533995"/>
              <a:gd name="connsiteX2689" fmla="*/ 2904573 w 11830043"/>
              <a:gd name="connsiteY2689" fmla="*/ 4101717 h 6533995"/>
              <a:gd name="connsiteX2690" fmla="*/ 2663275 w 11830043"/>
              <a:gd name="connsiteY2690" fmla="*/ 4101717 h 6533995"/>
              <a:gd name="connsiteX2691" fmla="*/ 2672998 w 11830043"/>
              <a:gd name="connsiteY2691" fmla="*/ 4111441 h 6533995"/>
              <a:gd name="connsiteX2692" fmla="*/ 2663275 w 11830043"/>
              <a:gd name="connsiteY2692" fmla="*/ 4121228 h 6533995"/>
              <a:gd name="connsiteX2693" fmla="*/ 2653493 w 11830043"/>
              <a:gd name="connsiteY2693" fmla="*/ 4111441 h 6533995"/>
              <a:gd name="connsiteX2694" fmla="*/ 2663275 w 11830043"/>
              <a:gd name="connsiteY2694" fmla="*/ 4101717 h 6533995"/>
              <a:gd name="connsiteX2695" fmla="*/ 2422038 w 11830043"/>
              <a:gd name="connsiteY2695" fmla="*/ 4101717 h 6533995"/>
              <a:gd name="connsiteX2696" fmla="*/ 2431754 w 11830043"/>
              <a:gd name="connsiteY2696" fmla="*/ 4111441 h 6533995"/>
              <a:gd name="connsiteX2697" fmla="*/ 2422038 w 11830043"/>
              <a:gd name="connsiteY2697" fmla="*/ 4121228 h 6533995"/>
              <a:gd name="connsiteX2698" fmla="*/ 2412257 w 11830043"/>
              <a:gd name="connsiteY2698" fmla="*/ 4111441 h 6533995"/>
              <a:gd name="connsiteX2699" fmla="*/ 2422038 w 11830043"/>
              <a:gd name="connsiteY2699" fmla="*/ 4101717 h 6533995"/>
              <a:gd name="connsiteX2700" fmla="*/ 2180788 w 11830043"/>
              <a:gd name="connsiteY2700" fmla="*/ 4101717 h 6533995"/>
              <a:gd name="connsiteX2701" fmla="*/ 2190580 w 11830043"/>
              <a:gd name="connsiteY2701" fmla="*/ 4111441 h 6533995"/>
              <a:gd name="connsiteX2702" fmla="*/ 2180788 w 11830043"/>
              <a:gd name="connsiteY2702" fmla="*/ 4121228 h 6533995"/>
              <a:gd name="connsiteX2703" fmla="*/ 2171085 w 11830043"/>
              <a:gd name="connsiteY2703" fmla="*/ 4111441 h 6533995"/>
              <a:gd name="connsiteX2704" fmla="*/ 2180788 w 11830043"/>
              <a:gd name="connsiteY2704" fmla="*/ 4101717 h 6533995"/>
              <a:gd name="connsiteX2705" fmla="*/ 1939583 w 11830043"/>
              <a:gd name="connsiteY2705" fmla="*/ 4101717 h 6533995"/>
              <a:gd name="connsiteX2706" fmla="*/ 1949366 w 11830043"/>
              <a:gd name="connsiteY2706" fmla="*/ 4111441 h 6533995"/>
              <a:gd name="connsiteX2707" fmla="*/ 1939583 w 11830043"/>
              <a:gd name="connsiteY2707" fmla="*/ 4121228 h 6533995"/>
              <a:gd name="connsiteX2708" fmla="*/ 1929861 w 11830043"/>
              <a:gd name="connsiteY2708" fmla="*/ 4111441 h 6533995"/>
              <a:gd name="connsiteX2709" fmla="*/ 1939583 w 11830043"/>
              <a:gd name="connsiteY2709" fmla="*/ 4101717 h 6533995"/>
              <a:gd name="connsiteX2710" fmla="*/ 1698332 w 11830043"/>
              <a:gd name="connsiteY2710" fmla="*/ 4101717 h 6533995"/>
              <a:gd name="connsiteX2711" fmla="*/ 1708118 w 11830043"/>
              <a:gd name="connsiteY2711" fmla="*/ 4111441 h 6533995"/>
              <a:gd name="connsiteX2712" fmla="*/ 1698332 w 11830043"/>
              <a:gd name="connsiteY2712" fmla="*/ 4121228 h 6533995"/>
              <a:gd name="connsiteX2713" fmla="*/ 1688548 w 11830043"/>
              <a:gd name="connsiteY2713" fmla="*/ 4111441 h 6533995"/>
              <a:gd name="connsiteX2714" fmla="*/ 1698332 w 11830043"/>
              <a:gd name="connsiteY2714" fmla="*/ 4101717 h 6533995"/>
              <a:gd name="connsiteX2715" fmla="*/ 1457108 w 11830043"/>
              <a:gd name="connsiteY2715" fmla="*/ 4101717 h 6533995"/>
              <a:gd name="connsiteX2716" fmla="*/ 1466828 w 11830043"/>
              <a:gd name="connsiteY2716" fmla="*/ 4111441 h 6533995"/>
              <a:gd name="connsiteX2717" fmla="*/ 1457108 w 11830043"/>
              <a:gd name="connsiteY2717" fmla="*/ 4121228 h 6533995"/>
              <a:gd name="connsiteX2718" fmla="*/ 1447324 w 11830043"/>
              <a:gd name="connsiteY2718" fmla="*/ 4111441 h 6533995"/>
              <a:gd name="connsiteX2719" fmla="*/ 1457108 w 11830043"/>
              <a:gd name="connsiteY2719" fmla="*/ 4101717 h 6533995"/>
              <a:gd name="connsiteX2720" fmla="*/ 1215886 w 11830043"/>
              <a:gd name="connsiteY2720" fmla="*/ 4101717 h 6533995"/>
              <a:gd name="connsiteX2721" fmla="*/ 1225670 w 11830043"/>
              <a:gd name="connsiteY2721" fmla="*/ 4111441 h 6533995"/>
              <a:gd name="connsiteX2722" fmla="*/ 1215886 w 11830043"/>
              <a:gd name="connsiteY2722" fmla="*/ 4121228 h 6533995"/>
              <a:gd name="connsiteX2723" fmla="*/ 1206166 w 11830043"/>
              <a:gd name="connsiteY2723" fmla="*/ 4111441 h 6533995"/>
              <a:gd name="connsiteX2724" fmla="*/ 1215886 w 11830043"/>
              <a:gd name="connsiteY2724" fmla="*/ 4101717 h 6533995"/>
              <a:gd name="connsiteX2725" fmla="*/ 974666 w 11830043"/>
              <a:gd name="connsiteY2725" fmla="*/ 4101717 h 6533995"/>
              <a:gd name="connsiteX2726" fmla="*/ 984450 w 11830043"/>
              <a:gd name="connsiteY2726" fmla="*/ 4111441 h 6533995"/>
              <a:gd name="connsiteX2727" fmla="*/ 974666 w 11830043"/>
              <a:gd name="connsiteY2727" fmla="*/ 4121228 h 6533995"/>
              <a:gd name="connsiteX2728" fmla="*/ 964946 w 11830043"/>
              <a:gd name="connsiteY2728" fmla="*/ 4111441 h 6533995"/>
              <a:gd name="connsiteX2729" fmla="*/ 974666 w 11830043"/>
              <a:gd name="connsiteY2729" fmla="*/ 4101717 h 6533995"/>
              <a:gd name="connsiteX2730" fmla="*/ 733446 w 11830043"/>
              <a:gd name="connsiteY2730" fmla="*/ 4101717 h 6533995"/>
              <a:gd name="connsiteX2731" fmla="*/ 743166 w 11830043"/>
              <a:gd name="connsiteY2731" fmla="*/ 4111441 h 6533995"/>
              <a:gd name="connsiteX2732" fmla="*/ 733446 w 11830043"/>
              <a:gd name="connsiteY2732" fmla="*/ 4121228 h 6533995"/>
              <a:gd name="connsiteX2733" fmla="*/ 723662 w 11830043"/>
              <a:gd name="connsiteY2733" fmla="*/ 4111441 h 6533995"/>
              <a:gd name="connsiteX2734" fmla="*/ 733446 w 11830043"/>
              <a:gd name="connsiteY2734" fmla="*/ 4101717 h 6533995"/>
              <a:gd name="connsiteX2735" fmla="*/ 492225 w 11830043"/>
              <a:gd name="connsiteY2735" fmla="*/ 4101717 h 6533995"/>
              <a:gd name="connsiteX2736" fmla="*/ 501945 w 11830043"/>
              <a:gd name="connsiteY2736" fmla="*/ 4111441 h 6533995"/>
              <a:gd name="connsiteX2737" fmla="*/ 492225 w 11830043"/>
              <a:gd name="connsiteY2737" fmla="*/ 4121228 h 6533995"/>
              <a:gd name="connsiteX2738" fmla="*/ 482442 w 11830043"/>
              <a:gd name="connsiteY2738" fmla="*/ 4111441 h 6533995"/>
              <a:gd name="connsiteX2739" fmla="*/ 492225 w 11830043"/>
              <a:gd name="connsiteY2739" fmla="*/ 4101717 h 6533995"/>
              <a:gd name="connsiteX2740" fmla="*/ 251006 w 11830043"/>
              <a:gd name="connsiteY2740" fmla="*/ 4101717 h 6533995"/>
              <a:gd name="connsiteX2741" fmla="*/ 260790 w 11830043"/>
              <a:gd name="connsiteY2741" fmla="*/ 4111441 h 6533995"/>
              <a:gd name="connsiteX2742" fmla="*/ 251006 w 11830043"/>
              <a:gd name="connsiteY2742" fmla="*/ 4121228 h 6533995"/>
              <a:gd name="connsiteX2743" fmla="*/ 241286 w 11830043"/>
              <a:gd name="connsiteY2743" fmla="*/ 4111441 h 6533995"/>
              <a:gd name="connsiteX2744" fmla="*/ 251006 w 11830043"/>
              <a:gd name="connsiteY2744" fmla="*/ 4101717 h 6533995"/>
              <a:gd name="connsiteX2745" fmla="*/ 9723 w 11830043"/>
              <a:gd name="connsiteY2745" fmla="*/ 4101717 h 6533995"/>
              <a:gd name="connsiteX2746" fmla="*/ 19506 w 11830043"/>
              <a:gd name="connsiteY2746" fmla="*/ 4111441 h 6533995"/>
              <a:gd name="connsiteX2747" fmla="*/ 9723 w 11830043"/>
              <a:gd name="connsiteY2747" fmla="*/ 4121228 h 6533995"/>
              <a:gd name="connsiteX2748" fmla="*/ 3 w 11830043"/>
              <a:gd name="connsiteY2748" fmla="*/ 4111441 h 6533995"/>
              <a:gd name="connsiteX2749" fmla="*/ 9723 w 11830043"/>
              <a:gd name="connsiteY2749" fmla="*/ 4101717 h 6533995"/>
              <a:gd name="connsiteX2750" fmla="*/ 11820259 w 11830043"/>
              <a:gd name="connsiteY2750" fmla="*/ 3860402 h 6533995"/>
              <a:gd name="connsiteX2751" fmla="*/ 11830043 w 11830043"/>
              <a:gd name="connsiteY2751" fmla="*/ 3870190 h 6533995"/>
              <a:gd name="connsiteX2752" fmla="*/ 11820259 w 11830043"/>
              <a:gd name="connsiteY2752" fmla="*/ 3879913 h 6533995"/>
              <a:gd name="connsiteX2753" fmla="*/ 11810539 w 11830043"/>
              <a:gd name="connsiteY2753" fmla="*/ 3870190 h 6533995"/>
              <a:gd name="connsiteX2754" fmla="*/ 11820259 w 11830043"/>
              <a:gd name="connsiteY2754" fmla="*/ 3860402 h 6533995"/>
              <a:gd name="connsiteX2755" fmla="*/ 11579030 w 11830043"/>
              <a:gd name="connsiteY2755" fmla="*/ 3860402 h 6533995"/>
              <a:gd name="connsiteX2756" fmla="*/ 11588815 w 11830043"/>
              <a:gd name="connsiteY2756" fmla="*/ 3870190 h 6533995"/>
              <a:gd name="connsiteX2757" fmla="*/ 11579030 w 11830043"/>
              <a:gd name="connsiteY2757" fmla="*/ 3879913 h 6533995"/>
              <a:gd name="connsiteX2758" fmla="*/ 11569310 w 11830043"/>
              <a:gd name="connsiteY2758" fmla="*/ 3870190 h 6533995"/>
              <a:gd name="connsiteX2759" fmla="*/ 11579030 w 11830043"/>
              <a:gd name="connsiteY2759" fmla="*/ 3860402 h 6533995"/>
              <a:gd name="connsiteX2760" fmla="*/ 11337802 w 11830043"/>
              <a:gd name="connsiteY2760" fmla="*/ 3860402 h 6533995"/>
              <a:gd name="connsiteX2761" fmla="*/ 11347587 w 11830043"/>
              <a:gd name="connsiteY2761" fmla="*/ 3870190 h 6533995"/>
              <a:gd name="connsiteX2762" fmla="*/ 11337802 w 11830043"/>
              <a:gd name="connsiteY2762" fmla="*/ 3879913 h 6533995"/>
              <a:gd name="connsiteX2763" fmla="*/ 11328082 w 11830043"/>
              <a:gd name="connsiteY2763" fmla="*/ 3870190 h 6533995"/>
              <a:gd name="connsiteX2764" fmla="*/ 11337802 w 11830043"/>
              <a:gd name="connsiteY2764" fmla="*/ 3860402 h 6533995"/>
              <a:gd name="connsiteX2765" fmla="*/ 11096574 w 11830043"/>
              <a:gd name="connsiteY2765" fmla="*/ 3860402 h 6533995"/>
              <a:gd name="connsiteX2766" fmla="*/ 11106294 w 11830043"/>
              <a:gd name="connsiteY2766" fmla="*/ 3870190 h 6533995"/>
              <a:gd name="connsiteX2767" fmla="*/ 11096574 w 11830043"/>
              <a:gd name="connsiteY2767" fmla="*/ 3879913 h 6533995"/>
              <a:gd name="connsiteX2768" fmla="*/ 11086790 w 11830043"/>
              <a:gd name="connsiteY2768" fmla="*/ 3870190 h 6533995"/>
              <a:gd name="connsiteX2769" fmla="*/ 11096574 w 11830043"/>
              <a:gd name="connsiteY2769" fmla="*/ 3860402 h 6533995"/>
              <a:gd name="connsiteX2770" fmla="*/ 10855345 w 11830043"/>
              <a:gd name="connsiteY2770" fmla="*/ 3860402 h 6533995"/>
              <a:gd name="connsiteX2771" fmla="*/ 10865065 w 11830043"/>
              <a:gd name="connsiteY2771" fmla="*/ 3870190 h 6533995"/>
              <a:gd name="connsiteX2772" fmla="*/ 10855345 w 11830043"/>
              <a:gd name="connsiteY2772" fmla="*/ 3879913 h 6533995"/>
              <a:gd name="connsiteX2773" fmla="*/ 10845625 w 11830043"/>
              <a:gd name="connsiteY2773" fmla="*/ 3870190 h 6533995"/>
              <a:gd name="connsiteX2774" fmla="*/ 10855345 w 11830043"/>
              <a:gd name="connsiteY2774" fmla="*/ 3860402 h 6533995"/>
              <a:gd name="connsiteX2775" fmla="*/ 10614116 w 11830043"/>
              <a:gd name="connsiteY2775" fmla="*/ 3860402 h 6533995"/>
              <a:gd name="connsiteX2776" fmla="*/ 10623901 w 11830043"/>
              <a:gd name="connsiteY2776" fmla="*/ 3870190 h 6533995"/>
              <a:gd name="connsiteX2777" fmla="*/ 10614116 w 11830043"/>
              <a:gd name="connsiteY2777" fmla="*/ 3879913 h 6533995"/>
              <a:gd name="connsiteX2778" fmla="*/ 10604396 w 11830043"/>
              <a:gd name="connsiteY2778" fmla="*/ 3870190 h 6533995"/>
              <a:gd name="connsiteX2779" fmla="*/ 10614116 w 11830043"/>
              <a:gd name="connsiteY2779" fmla="*/ 3860402 h 6533995"/>
              <a:gd name="connsiteX2780" fmla="*/ 10372888 w 11830043"/>
              <a:gd name="connsiteY2780" fmla="*/ 3860402 h 6533995"/>
              <a:gd name="connsiteX2781" fmla="*/ 10382673 w 11830043"/>
              <a:gd name="connsiteY2781" fmla="*/ 3870190 h 6533995"/>
              <a:gd name="connsiteX2782" fmla="*/ 10372888 w 11830043"/>
              <a:gd name="connsiteY2782" fmla="*/ 3879913 h 6533995"/>
              <a:gd name="connsiteX2783" fmla="*/ 10363168 w 11830043"/>
              <a:gd name="connsiteY2783" fmla="*/ 3870190 h 6533995"/>
              <a:gd name="connsiteX2784" fmla="*/ 10372888 w 11830043"/>
              <a:gd name="connsiteY2784" fmla="*/ 3860402 h 6533995"/>
              <a:gd name="connsiteX2785" fmla="*/ 10131660 w 11830043"/>
              <a:gd name="connsiteY2785" fmla="*/ 3860402 h 6533995"/>
              <a:gd name="connsiteX2786" fmla="*/ 10141444 w 11830043"/>
              <a:gd name="connsiteY2786" fmla="*/ 3870190 h 6533995"/>
              <a:gd name="connsiteX2787" fmla="*/ 10131660 w 11830043"/>
              <a:gd name="connsiteY2787" fmla="*/ 3879913 h 6533995"/>
              <a:gd name="connsiteX2788" fmla="*/ 10121940 w 11830043"/>
              <a:gd name="connsiteY2788" fmla="*/ 3870190 h 6533995"/>
              <a:gd name="connsiteX2789" fmla="*/ 10131660 w 11830043"/>
              <a:gd name="connsiteY2789" fmla="*/ 3860402 h 6533995"/>
              <a:gd name="connsiteX2790" fmla="*/ 9890432 w 11830043"/>
              <a:gd name="connsiteY2790" fmla="*/ 3860402 h 6533995"/>
              <a:gd name="connsiteX2791" fmla="*/ 9900152 w 11830043"/>
              <a:gd name="connsiteY2791" fmla="*/ 3870190 h 6533995"/>
              <a:gd name="connsiteX2792" fmla="*/ 9890432 w 11830043"/>
              <a:gd name="connsiteY2792" fmla="*/ 3879913 h 6533995"/>
              <a:gd name="connsiteX2793" fmla="*/ 9880648 w 11830043"/>
              <a:gd name="connsiteY2793" fmla="*/ 3870190 h 6533995"/>
              <a:gd name="connsiteX2794" fmla="*/ 9890432 w 11830043"/>
              <a:gd name="connsiteY2794" fmla="*/ 3860402 h 6533995"/>
              <a:gd name="connsiteX2795" fmla="*/ 9649203 w 11830043"/>
              <a:gd name="connsiteY2795" fmla="*/ 3860402 h 6533995"/>
              <a:gd name="connsiteX2796" fmla="*/ 9658923 w 11830043"/>
              <a:gd name="connsiteY2796" fmla="*/ 3870190 h 6533995"/>
              <a:gd name="connsiteX2797" fmla="*/ 9649203 w 11830043"/>
              <a:gd name="connsiteY2797" fmla="*/ 3879913 h 6533995"/>
              <a:gd name="connsiteX2798" fmla="*/ 9639483 w 11830043"/>
              <a:gd name="connsiteY2798" fmla="*/ 3870190 h 6533995"/>
              <a:gd name="connsiteX2799" fmla="*/ 9649203 w 11830043"/>
              <a:gd name="connsiteY2799" fmla="*/ 3860402 h 6533995"/>
              <a:gd name="connsiteX2800" fmla="*/ 9417695 w 11830043"/>
              <a:gd name="connsiteY2800" fmla="*/ 3860402 h 6533995"/>
              <a:gd name="connsiteX2801" fmla="*/ 9427416 w 11830043"/>
              <a:gd name="connsiteY2801" fmla="*/ 3870190 h 6533995"/>
              <a:gd name="connsiteX2802" fmla="*/ 9417695 w 11830043"/>
              <a:gd name="connsiteY2802" fmla="*/ 3879913 h 6533995"/>
              <a:gd name="connsiteX2803" fmla="*/ 9407911 w 11830043"/>
              <a:gd name="connsiteY2803" fmla="*/ 3870190 h 6533995"/>
              <a:gd name="connsiteX2804" fmla="*/ 9417695 w 11830043"/>
              <a:gd name="connsiteY2804" fmla="*/ 3860402 h 6533995"/>
              <a:gd name="connsiteX2805" fmla="*/ 9176467 w 11830043"/>
              <a:gd name="connsiteY2805" fmla="*/ 3860402 h 6533995"/>
              <a:gd name="connsiteX2806" fmla="*/ 9186187 w 11830043"/>
              <a:gd name="connsiteY2806" fmla="*/ 3870190 h 6533995"/>
              <a:gd name="connsiteX2807" fmla="*/ 9176467 w 11830043"/>
              <a:gd name="connsiteY2807" fmla="*/ 3879913 h 6533995"/>
              <a:gd name="connsiteX2808" fmla="*/ 9166683 w 11830043"/>
              <a:gd name="connsiteY2808" fmla="*/ 3870190 h 6533995"/>
              <a:gd name="connsiteX2809" fmla="*/ 9176467 w 11830043"/>
              <a:gd name="connsiteY2809" fmla="*/ 3860402 h 6533995"/>
              <a:gd name="connsiteX2810" fmla="*/ 8935237 w 11830043"/>
              <a:gd name="connsiteY2810" fmla="*/ 3860402 h 6533995"/>
              <a:gd name="connsiteX2811" fmla="*/ 8944958 w 11830043"/>
              <a:gd name="connsiteY2811" fmla="*/ 3870190 h 6533995"/>
              <a:gd name="connsiteX2812" fmla="*/ 8935237 w 11830043"/>
              <a:gd name="connsiteY2812" fmla="*/ 3879913 h 6533995"/>
              <a:gd name="connsiteX2813" fmla="*/ 8925454 w 11830043"/>
              <a:gd name="connsiteY2813" fmla="*/ 3870190 h 6533995"/>
              <a:gd name="connsiteX2814" fmla="*/ 8935237 w 11830043"/>
              <a:gd name="connsiteY2814" fmla="*/ 3860402 h 6533995"/>
              <a:gd name="connsiteX2815" fmla="*/ 8694009 w 11830043"/>
              <a:gd name="connsiteY2815" fmla="*/ 3860402 h 6533995"/>
              <a:gd name="connsiteX2816" fmla="*/ 8703730 w 11830043"/>
              <a:gd name="connsiteY2816" fmla="*/ 3870190 h 6533995"/>
              <a:gd name="connsiteX2817" fmla="*/ 8694009 w 11830043"/>
              <a:gd name="connsiteY2817" fmla="*/ 3879913 h 6533995"/>
              <a:gd name="connsiteX2818" fmla="*/ 8684289 w 11830043"/>
              <a:gd name="connsiteY2818" fmla="*/ 3870190 h 6533995"/>
              <a:gd name="connsiteX2819" fmla="*/ 8694009 w 11830043"/>
              <a:gd name="connsiteY2819" fmla="*/ 3860402 h 6533995"/>
              <a:gd name="connsiteX2820" fmla="*/ 8452781 w 11830043"/>
              <a:gd name="connsiteY2820" fmla="*/ 3860402 h 6533995"/>
              <a:gd name="connsiteX2821" fmla="*/ 8462566 w 11830043"/>
              <a:gd name="connsiteY2821" fmla="*/ 3870190 h 6533995"/>
              <a:gd name="connsiteX2822" fmla="*/ 8452781 w 11830043"/>
              <a:gd name="connsiteY2822" fmla="*/ 3879913 h 6533995"/>
              <a:gd name="connsiteX2823" fmla="*/ 8443061 w 11830043"/>
              <a:gd name="connsiteY2823" fmla="*/ 3870190 h 6533995"/>
              <a:gd name="connsiteX2824" fmla="*/ 8452781 w 11830043"/>
              <a:gd name="connsiteY2824" fmla="*/ 3860402 h 6533995"/>
              <a:gd name="connsiteX2825" fmla="*/ 8211553 w 11830043"/>
              <a:gd name="connsiteY2825" fmla="*/ 3860402 h 6533995"/>
              <a:gd name="connsiteX2826" fmla="*/ 8221273 w 11830043"/>
              <a:gd name="connsiteY2826" fmla="*/ 3870190 h 6533995"/>
              <a:gd name="connsiteX2827" fmla="*/ 8211553 w 11830043"/>
              <a:gd name="connsiteY2827" fmla="*/ 3879913 h 6533995"/>
              <a:gd name="connsiteX2828" fmla="*/ 8201769 w 11830043"/>
              <a:gd name="connsiteY2828" fmla="*/ 3870190 h 6533995"/>
              <a:gd name="connsiteX2829" fmla="*/ 8211553 w 11830043"/>
              <a:gd name="connsiteY2829" fmla="*/ 3860402 h 6533995"/>
              <a:gd name="connsiteX2830" fmla="*/ 7970260 w 11830043"/>
              <a:gd name="connsiteY2830" fmla="*/ 3860402 h 6533995"/>
              <a:gd name="connsiteX2831" fmla="*/ 7980044 w 11830043"/>
              <a:gd name="connsiteY2831" fmla="*/ 3870190 h 6533995"/>
              <a:gd name="connsiteX2832" fmla="*/ 7970260 w 11830043"/>
              <a:gd name="connsiteY2832" fmla="*/ 3879913 h 6533995"/>
              <a:gd name="connsiteX2833" fmla="*/ 7960477 w 11830043"/>
              <a:gd name="connsiteY2833" fmla="*/ 3870190 h 6533995"/>
              <a:gd name="connsiteX2834" fmla="*/ 7970260 w 11830043"/>
              <a:gd name="connsiteY2834" fmla="*/ 3860402 h 6533995"/>
              <a:gd name="connsiteX2835" fmla="*/ 7729032 w 11830043"/>
              <a:gd name="connsiteY2835" fmla="*/ 3860402 h 6533995"/>
              <a:gd name="connsiteX2836" fmla="*/ 7738753 w 11830043"/>
              <a:gd name="connsiteY2836" fmla="*/ 3870190 h 6533995"/>
              <a:gd name="connsiteX2837" fmla="*/ 7729032 w 11830043"/>
              <a:gd name="connsiteY2837" fmla="*/ 3879913 h 6533995"/>
              <a:gd name="connsiteX2838" fmla="*/ 7719249 w 11830043"/>
              <a:gd name="connsiteY2838" fmla="*/ 3870190 h 6533995"/>
              <a:gd name="connsiteX2839" fmla="*/ 7729032 w 11830043"/>
              <a:gd name="connsiteY2839" fmla="*/ 3860402 h 6533995"/>
              <a:gd name="connsiteX2840" fmla="*/ 7487803 w 11830043"/>
              <a:gd name="connsiteY2840" fmla="*/ 3860402 h 6533995"/>
              <a:gd name="connsiteX2841" fmla="*/ 7497524 w 11830043"/>
              <a:gd name="connsiteY2841" fmla="*/ 3870190 h 6533995"/>
              <a:gd name="connsiteX2842" fmla="*/ 7487803 w 11830043"/>
              <a:gd name="connsiteY2842" fmla="*/ 3879913 h 6533995"/>
              <a:gd name="connsiteX2843" fmla="*/ 7478019 w 11830043"/>
              <a:gd name="connsiteY2843" fmla="*/ 3870190 h 6533995"/>
              <a:gd name="connsiteX2844" fmla="*/ 7487803 w 11830043"/>
              <a:gd name="connsiteY2844" fmla="*/ 3860402 h 6533995"/>
              <a:gd name="connsiteX2845" fmla="*/ 7246575 w 11830043"/>
              <a:gd name="connsiteY2845" fmla="*/ 3860402 h 6533995"/>
              <a:gd name="connsiteX2846" fmla="*/ 7256359 w 11830043"/>
              <a:gd name="connsiteY2846" fmla="*/ 3870190 h 6533995"/>
              <a:gd name="connsiteX2847" fmla="*/ 7246575 w 11830043"/>
              <a:gd name="connsiteY2847" fmla="*/ 3879913 h 6533995"/>
              <a:gd name="connsiteX2848" fmla="*/ 7236855 w 11830043"/>
              <a:gd name="connsiteY2848" fmla="*/ 3870190 h 6533995"/>
              <a:gd name="connsiteX2849" fmla="*/ 7246575 w 11830043"/>
              <a:gd name="connsiteY2849" fmla="*/ 3860402 h 6533995"/>
              <a:gd name="connsiteX2850" fmla="*/ 7005346 w 11830043"/>
              <a:gd name="connsiteY2850" fmla="*/ 3860402 h 6533995"/>
              <a:gd name="connsiteX2851" fmla="*/ 7015130 w 11830043"/>
              <a:gd name="connsiteY2851" fmla="*/ 3870190 h 6533995"/>
              <a:gd name="connsiteX2852" fmla="*/ 7005346 w 11830043"/>
              <a:gd name="connsiteY2852" fmla="*/ 3879913 h 6533995"/>
              <a:gd name="connsiteX2853" fmla="*/ 6995626 w 11830043"/>
              <a:gd name="connsiteY2853" fmla="*/ 3870190 h 6533995"/>
              <a:gd name="connsiteX2854" fmla="*/ 7005346 w 11830043"/>
              <a:gd name="connsiteY2854" fmla="*/ 3860402 h 6533995"/>
              <a:gd name="connsiteX2855" fmla="*/ 6764118 w 11830043"/>
              <a:gd name="connsiteY2855" fmla="*/ 3860402 h 6533995"/>
              <a:gd name="connsiteX2856" fmla="*/ 6773902 w 11830043"/>
              <a:gd name="connsiteY2856" fmla="*/ 3870190 h 6533995"/>
              <a:gd name="connsiteX2857" fmla="*/ 6764118 w 11830043"/>
              <a:gd name="connsiteY2857" fmla="*/ 3879913 h 6533995"/>
              <a:gd name="connsiteX2858" fmla="*/ 6754335 w 11830043"/>
              <a:gd name="connsiteY2858" fmla="*/ 3870190 h 6533995"/>
              <a:gd name="connsiteX2859" fmla="*/ 6764118 w 11830043"/>
              <a:gd name="connsiteY2859" fmla="*/ 3860402 h 6533995"/>
              <a:gd name="connsiteX2860" fmla="*/ 6522889 w 11830043"/>
              <a:gd name="connsiteY2860" fmla="*/ 3860402 h 6533995"/>
              <a:gd name="connsiteX2861" fmla="*/ 6532610 w 11830043"/>
              <a:gd name="connsiteY2861" fmla="*/ 3870190 h 6533995"/>
              <a:gd name="connsiteX2862" fmla="*/ 6522889 w 11830043"/>
              <a:gd name="connsiteY2862" fmla="*/ 3879913 h 6533995"/>
              <a:gd name="connsiteX2863" fmla="*/ 6513105 w 11830043"/>
              <a:gd name="connsiteY2863" fmla="*/ 3870190 h 6533995"/>
              <a:gd name="connsiteX2864" fmla="*/ 6522889 w 11830043"/>
              <a:gd name="connsiteY2864" fmla="*/ 3860402 h 6533995"/>
              <a:gd name="connsiteX2865" fmla="*/ 6281661 w 11830043"/>
              <a:gd name="connsiteY2865" fmla="*/ 3860402 h 6533995"/>
              <a:gd name="connsiteX2866" fmla="*/ 6291381 w 11830043"/>
              <a:gd name="connsiteY2866" fmla="*/ 3870190 h 6533995"/>
              <a:gd name="connsiteX2867" fmla="*/ 6281661 w 11830043"/>
              <a:gd name="connsiteY2867" fmla="*/ 3879913 h 6533995"/>
              <a:gd name="connsiteX2868" fmla="*/ 6271877 w 11830043"/>
              <a:gd name="connsiteY2868" fmla="*/ 3870190 h 6533995"/>
              <a:gd name="connsiteX2869" fmla="*/ 6281661 w 11830043"/>
              <a:gd name="connsiteY2869" fmla="*/ 3860402 h 6533995"/>
              <a:gd name="connsiteX2870" fmla="*/ 6040432 w 11830043"/>
              <a:gd name="connsiteY2870" fmla="*/ 3860402 h 6533995"/>
              <a:gd name="connsiteX2871" fmla="*/ 6050216 w 11830043"/>
              <a:gd name="connsiteY2871" fmla="*/ 3870190 h 6533995"/>
              <a:gd name="connsiteX2872" fmla="*/ 6040432 w 11830043"/>
              <a:gd name="connsiteY2872" fmla="*/ 3879913 h 6533995"/>
              <a:gd name="connsiteX2873" fmla="*/ 6030712 w 11830043"/>
              <a:gd name="connsiteY2873" fmla="*/ 3870190 h 6533995"/>
              <a:gd name="connsiteX2874" fmla="*/ 6040432 w 11830043"/>
              <a:gd name="connsiteY2874" fmla="*/ 3860402 h 6533995"/>
              <a:gd name="connsiteX2875" fmla="*/ 5799205 w 11830043"/>
              <a:gd name="connsiteY2875" fmla="*/ 3860402 h 6533995"/>
              <a:gd name="connsiteX2876" fmla="*/ 5808989 w 11830043"/>
              <a:gd name="connsiteY2876" fmla="*/ 3870190 h 6533995"/>
              <a:gd name="connsiteX2877" fmla="*/ 5799205 w 11830043"/>
              <a:gd name="connsiteY2877" fmla="*/ 3879913 h 6533995"/>
              <a:gd name="connsiteX2878" fmla="*/ 5789486 w 11830043"/>
              <a:gd name="connsiteY2878" fmla="*/ 3870190 h 6533995"/>
              <a:gd name="connsiteX2879" fmla="*/ 5799205 w 11830043"/>
              <a:gd name="connsiteY2879" fmla="*/ 3860402 h 6533995"/>
              <a:gd name="connsiteX2880" fmla="*/ 5557991 w 11830043"/>
              <a:gd name="connsiteY2880" fmla="*/ 3860402 h 6533995"/>
              <a:gd name="connsiteX2881" fmla="*/ 5567774 w 11830043"/>
              <a:gd name="connsiteY2881" fmla="*/ 3870190 h 6533995"/>
              <a:gd name="connsiteX2882" fmla="*/ 5557991 w 11830043"/>
              <a:gd name="connsiteY2882" fmla="*/ 3879913 h 6533995"/>
              <a:gd name="connsiteX2883" fmla="*/ 5548208 w 11830043"/>
              <a:gd name="connsiteY2883" fmla="*/ 3870190 h 6533995"/>
              <a:gd name="connsiteX2884" fmla="*/ 5557991 w 11830043"/>
              <a:gd name="connsiteY2884" fmla="*/ 3860402 h 6533995"/>
              <a:gd name="connsiteX2885" fmla="*/ 5316710 w 11830043"/>
              <a:gd name="connsiteY2885" fmla="*/ 3860402 h 6533995"/>
              <a:gd name="connsiteX2886" fmla="*/ 5326429 w 11830043"/>
              <a:gd name="connsiteY2886" fmla="*/ 3870190 h 6533995"/>
              <a:gd name="connsiteX2887" fmla="*/ 5316710 w 11830043"/>
              <a:gd name="connsiteY2887" fmla="*/ 3879913 h 6533995"/>
              <a:gd name="connsiteX2888" fmla="*/ 5306924 w 11830043"/>
              <a:gd name="connsiteY2888" fmla="*/ 3870190 h 6533995"/>
              <a:gd name="connsiteX2889" fmla="*/ 5316710 w 11830043"/>
              <a:gd name="connsiteY2889" fmla="*/ 3860402 h 6533995"/>
              <a:gd name="connsiteX2890" fmla="*/ 5075486 w 11830043"/>
              <a:gd name="connsiteY2890" fmla="*/ 3860402 h 6533995"/>
              <a:gd name="connsiteX2891" fmla="*/ 5085202 w 11830043"/>
              <a:gd name="connsiteY2891" fmla="*/ 3870190 h 6533995"/>
              <a:gd name="connsiteX2892" fmla="*/ 5075486 w 11830043"/>
              <a:gd name="connsiteY2892" fmla="*/ 3879913 h 6533995"/>
              <a:gd name="connsiteX2893" fmla="*/ 5065705 w 11830043"/>
              <a:gd name="connsiteY2893" fmla="*/ 3870190 h 6533995"/>
              <a:gd name="connsiteX2894" fmla="*/ 5075486 w 11830043"/>
              <a:gd name="connsiteY2894" fmla="*/ 3860402 h 6533995"/>
              <a:gd name="connsiteX2895" fmla="*/ 4834252 w 11830043"/>
              <a:gd name="connsiteY2895" fmla="*/ 3860402 h 6533995"/>
              <a:gd name="connsiteX2896" fmla="*/ 4844040 w 11830043"/>
              <a:gd name="connsiteY2896" fmla="*/ 3870190 h 6533995"/>
              <a:gd name="connsiteX2897" fmla="*/ 4834252 w 11830043"/>
              <a:gd name="connsiteY2897" fmla="*/ 3879913 h 6533995"/>
              <a:gd name="connsiteX2898" fmla="*/ 4824534 w 11830043"/>
              <a:gd name="connsiteY2898" fmla="*/ 3870190 h 6533995"/>
              <a:gd name="connsiteX2899" fmla="*/ 4834252 w 11830043"/>
              <a:gd name="connsiteY2899" fmla="*/ 3860402 h 6533995"/>
              <a:gd name="connsiteX2900" fmla="*/ 4593019 w 11830043"/>
              <a:gd name="connsiteY2900" fmla="*/ 3860402 h 6533995"/>
              <a:gd name="connsiteX2901" fmla="*/ 4602795 w 11830043"/>
              <a:gd name="connsiteY2901" fmla="*/ 3870190 h 6533995"/>
              <a:gd name="connsiteX2902" fmla="*/ 4593019 w 11830043"/>
              <a:gd name="connsiteY2902" fmla="*/ 3879913 h 6533995"/>
              <a:gd name="connsiteX2903" fmla="*/ 4583304 w 11830043"/>
              <a:gd name="connsiteY2903" fmla="*/ 3870190 h 6533995"/>
              <a:gd name="connsiteX2904" fmla="*/ 4593019 w 11830043"/>
              <a:gd name="connsiteY2904" fmla="*/ 3860402 h 6533995"/>
              <a:gd name="connsiteX2905" fmla="*/ 4351806 w 11830043"/>
              <a:gd name="connsiteY2905" fmla="*/ 3860402 h 6533995"/>
              <a:gd name="connsiteX2906" fmla="*/ 4361580 w 11830043"/>
              <a:gd name="connsiteY2906" fmla="*/ 3870190 h 6533995"/>
              <a:gd name="connsiteX2907" fmla="*/ 4351806 w 11830043"/>
              <a:gd name="connsiteY2907" fmla="*/ 3879913 h 6533995"/>
              <a:gd name="connsiteX2908" fmla="*/ 4342006 w 11830043"/>
              <a:gd name="connsiteY2908" fmla="*/ 3870190 h 6533995"/>
              <a:gd name="connsiteX2909" fmla="*/ 4351806 w 11830043"/>
              <a:gd name="connsiteY2909" fmla="*/ 3860402 h 6533995"/>
              <a:gd name="connsiteX2910" fmla="*/ 4110581 w 11830043"/>
              <a:gd name="connsiteY2910" fmla="*/ 3860402 h 6533995"/>
              <a:gd name="connsiteX2911" fmla="*/ 4120362 w 11830043"/>
              <a:gd name="connsiteY2911" fmla="*/ 3870190 h 6533995"/>
              <a:gd name="connsiteX2912" fmla="*/ 4110581 w 11830043"/>
              <a:gd name="connsiteY2912" fmla="*/ 3879913 h 6533995"/>
              <a:gd name="connsiteX2913" fmla="*/ 4100799 w 11830043"/>
              <a:gd name="connsiteY2913" fmla="*/ 3870190 h 6533995"/>
              <a:gd name="connsiteX2914" fmla="*/ 4110581 w 11830043"/>
              <a:gd name="connsiteY2914" fmla="*/ 3860402 h 6533995"/>
              <a:gd name="connsiteX2915" fmla="*/ 3869431 w 11830043"/>
              <a:gd name="connsiteY2915" fmla="*/ 3860402 h 6533995"/>
              <a:gd name="connsiteX2916" fmla="*/ 3879149 w 11830043"/>
              <a:gd name="connsiteY2916" fmla="*/ 3870190 h 6533995"/>
              <a:gd name="connsiteX2917" fmla="*/ 3869431 w 11830043"/>
              <a:gd name="connsiteY2917" fmla="*/ 3879913 h 6533995"/>
              <a:gd name="connsiteX2918" fmla="*/ 3859648 w 11830043"/>
              <a:gd name="connsiteY2918" fmla="*/ 3870190 h 6533995"/>
              <a:gd name="connsiteX2919" fmla="*/ 3869431 w 11830043"/>
              <a:gd name="connsiteY2919" fmla="*/ 3860402 h 6533995"/>
              <a:gd name="connsiteX2920" fmla="*/ 3628212 w 11830043"/>
              <a:gd name="connsiteY2920" fmla="*/ 3860402 h 6533995"/>
              <a:gd name="connsiteX2921" fmla="*/ 3637936 w 11830043"/>
              <a:gd name="connsiteY2921" fmla="*/ 3870190 h 6533995"/>
              <a:gd name="connsiteX2922" fmla="*/ 3628212 w 11830043"/>
              <a:gd name="connsiteY2922" fmla="*/ 3879913 h 6533995"/>
              <a:gd name="connsiteX2923" fmla="*/ 3618430 w 11830043"/>
              <a:gd name="connsiteY2923" fmla="*/ 3870190 h 6533995"/>
              <a:gd name="connsiteX2924" fmla="*/ 3628212 w 11830043"/>
              <a:gd name="connsiteY2924" fmla="*/ 3860402 h 6533995"/>
              <a:gd name="connsiteX2925" fmla="*/ 3386958 w 11830043"/>
              <a:gd name="connsiteY2925" fmla="*/ 3860402 h 6533995"/>
              <a:gd name="connsiteX2926" fmla="*/ 3396744 w 11830043"/>
              <a:gd name="connsiteY2926" fmla="*/ 3870190 h 6533995"/>
              <a:gd name="connsiteX2927" fmla="*/ 3386958 w 11830043"/>
              <a:gd name="connsiteY2927" fmla="*/ 3879913 h 6533995"/>
              <a:gd name="connsiteX2928" fmla="*/ 3377236 w 11830043"/>
              <a:gd name="connsiteY2928" fmla="*/ 3870190 h 6533995"/>
              <a:gd name="connsiteX2929" fmla="*/ 3386958 w 11830043"/>
              <a:gd name="connsiteY2929" fmla="*/ 3860402 h 6533995"/>
              <a:gd name="connsiteX2930" fmla="*/ 3145751 w 11830043"/>
              <a:gd name="connsiteY2930" fmla="*/ 3860402 h 6533995"/>
              <a:gd name="connsiteX2931" fmla="*/ 3155533 w 11830043"/>
              <a:gd name="connsiteY2931" fmla="*/ 3870190 h 6533995"/>
              <a:gd name="connsiteX2932" fmla="*/ 3145751 w 11830043"/>
              <a:gd name="connsiteY2932" fmla="*/ 3879913 h 6533995"/>
              <a:gd name="connsiteX2933" fmla="*/ 3136033 w 11830043"/>
              <a:gd name="connsiteY2933" fmla="*/ 3870190 h 6533995"/>
              <a:gd name="connsiteX2934" fmla="*/ 3145751 w 11830043"/>
              <a:gd name="connsiteY2934" fmla="*/ 3860402 h 6533995"/>
              <a:gd name="connsiteX2935" fmla="*/ 2904573 w 11830043"/>
              <a:gd name="connsiteY2935" fmla="*/ 3860402 h 6533995"/>
              <a:gd name="connsiteX2936" fmla="*/ 2914356 w 11830043"/>
              <a:gd name="connsiteY2936" fmla="*/ 3870190 h 6533995"/>
              <a:gd name="connsiteX2937" fmla="*/ 2904573 w 11830043"/>
              <a:gd name="connsiteY2937" fmla="*/ 3879913 h 6533995"/>
              <a:gd name="connsiteX2938" fmla="*/ 2894791 w 11830043"/>
              <a:gd name="connsiteY2938" fmla="*/ 3870190 h 6533995"/>
              <a:gd name="connsiteX2939" fmla="*/ 2904573 w 11830043"/>
              <a:gd name="connsiteY2939" fmla="*/ 3860402 h 6533995"/>
              <a:gd name="connsiteX2940" fmla="*/ 2663275 w 11830043"/>
              <a:gd name="connsiteY2940" fmla="*/ 3860402 h 6533995"/>
              <a:gd name="connsiteX2941" fmla="*/ 2672998 w 11830043"/>
              <a:gd name="connsiteY2941" fmla="*/ 3870190 h 6533995"/>
              <a:gd name="connsiteX2942" fmla="*/ 2663275 w 11830043"/>
              <a:gd name="connsiteY2942" fmla="*/ 3879913 h 6533995"/>
              <a:gd name="connsiteX2943" fmla="*/ 2653492 w 11830043"/>
              <a:gd name="connsiteY2943" fmla="*/ 3870190 h 6533995"/>
              <a:gd name="connsiteX2944" fmla="*/ 2663275 w 11830043"/>
              <a:gd name="connsiteY2944" fmla="*/ 3860402 h 6533995"/>
              <a:gd name="connsiteX2945" fmla="*/ 2422037 w 11830043"/>
              <a:gd name="connsiteY2945" fmla="*/ 3860402 h 6533995"/>
              <a:gd name="connsiteX2946" fmla="*/ 2431754 w 11830043"/>
              <a:gd name="connsiteY2946" fmla="*/ 3870190 h 6533995"/>
              <a:gd name="connsiteX2947" fmla="*/ 2422037 w 11830043"/>
              <a:gd name="connsiteY2947" fmla="*/ 3879913 h 6533995"/>
              <a:gd name="connsiteX2948" fmla="*/ 2412257 w 11830043"/>
              <a:gd name="connsiteY2948" fmla="*/ 3870190 h 6533995"/>
              <a:gd name="connsiteX2949" fmla="*/ 2422037 w 11830043"/>
              <a:gd name="connsiteY2949" fmla="*/ 3860402 h 6533995"/>
              <a:gd name="connsiteX2950" fmla="*/ 2180788 w 11830043"/>
              <a:gd name="connsiteY2950" fmla="*/ 3860402 h 6533995"/>
              <a:gd name="connsiteX2951" fmla="*/ 2190580 w 11830043"/>
              <a:gd name="connsiteY2951" fmla="*/ 3870190 h 6533995"/>
              <a:gd name="connsiteX2952" fmla="*/ 2180788 w 11830043"/>
              <a:gd name="connsiteY2952" fmla="*/ 3879913 h 6533995"/>
              <a:gd name="connsiteX2953" fmla="*/ 2171085 w 11830043"/>
              <a:gd name="connsiteY2953" fmla="*/ 3870190 h 6533995"/>
              <a:gd name="connsiteX2954" fmla="*/ 2180788 w 11830043"/>
              <a:gd name="connsiteY2954" fmla="*/ 3860402 h 6533995"/>
              <a:gd name="connsiteX2955" fmla="*/ 1939582 w 11830043"/>
              <a:gd name="connsiteY2955" fmla="*/ 3860402 h 6533995"/>
              <a:gd name="connsiteX2956" fmla="*/ 1949366 w 11830043"/>
              <a:gd name="connsiteY2956" fmla="*/ 3870190 h 6533995"/>
              <a:gd name="connsiteX2957" fmla="*/ 1939582 w 11830043"/>
              <a:gd name="connsiteY2957" fmla="*/ 3879913 h 6533995"/>
              <a:gd name="connsiteX2958" fmla="*/ 1929861 w 11830043"/>
              <a:gd name="connsiteY2958" fmla="*/ 3870190 h 6533995"/>
              <a:gd name="connsiteX2959" fmla="*/ 1939582 w 11830043"/>
              <a:gd name="connsiteY2959" fmla="*/ 3860402 h 6533995"/>
              <a:gd name="connsiteX2960" fmla="*/ 1698332 w 11830043"/>
              <a:gd name="connsiteY2960" fmla="*/ 3860402 h 6533995"/>
              <a:gd name="connsiteX2961" fmla="*/ 1708118 w 11830043"/>
              <a:gd name="connsiteY2961" fmla="*/ 3870190 h 6533995"/>
              <a:gd name="connsiteX2962" fmla="*/ 1698332 w 11830043"/>
              <a:gd name="connsiteY2962" fmla="*/ 3879913 h 6533995"/>
              <a:gd name="connsiteX2963" fmla="*/ 1688547 w 11830043"/>
              <a:gd name="connsiteY2963" fmla="*/ 3870190 h 6533995"/>
              <a:gd name="connsiteX2964" fmla="*/ 1698332 w 11830043"/>
              <a:gd name="connsiteY2964" fmla="*/ 3860402 h 6533995"/>
              <a:gd name="connsiteX2965" fmla="*/ 1457108 w 11830043"/>
              <a:gd name="connsiteY2965" fmla="*/ 3860402 h 6533995"/>
              <a:gd name="connsiteX2966" fmla="*/ 1466827 w 11830043"/>
              <a:gd name="connsiteY2966" fmla="*/ 3870190 h 6533995"/>
              <a:gd name="connsiteX2967" fmla="*/ 1457108 w 11830043"/>
              <a:gd name="connsiteY2967" fmla="*/ 3879913 h 6533995"/>
              <a:gd name="connsiteX2968" fmla="*/ 1447323 w 11830043"/>
              <a:gd name="connsiteY2968" fmla="*/ 3870190 h 6533995"/>
              <a:gd name="connsiteX2969" fmla="*/ 1457108 w 11830043"/>
              <a:gd name="connsiteY2969" fmla="*/ 3860402 h 6533995"/>
              <a:gd name="connsiteX2970" fmla="*/ 1215886 w 11830043"/>
              <a:gd name="connsiteY2970" fmla="*/ 3860402 h 6533995"/>
              <a:gd name="connsiteX2971" fmla="*/ 1225670 w 11830043"/>
              <a:gd name="connsiteY2971" fmla="*/ 3870190 h 6533995"/>
              <a:gd name="connsiteX2972" fmla="*/ 1215886 w 11830043"/>
              <a:gd name="connsiteY2972" fmla="*/ 3879913 h 6533995"/>
              <a:gd name="connsiteX2973" fmla="*/ 1206166 w 11830043"/>
              <a:gd name="connsiteY2973" fmla="*/ 3870190 h 6533995"/>
              <a:gd name="connsiteX2974" fmla="*/ 1215886 w 11830043"/>
              <a:gd name="connsiteY2974" fmla="*/ 3860402 h 6533995"/>
              <a:gd name="connsiteX2975" fmla="*/ 974666 w 11830043"/>
              <a:gd name="connsiteY2975" fmla="*/ 3860402 h 6533995"/>
              <a:gd name="connsiteX2976" fmla="*/ 984450 w 11830043"/>
              <a:gd name="connsiteY2976" fmla="*/ 3870190 h 6533995"/>
              <a:gd name="connsiteX2977" fmla="*/ 974666 w 11830043"/>
              <a:gd name="connsiteY2977" fmla="*/ 3879913 h 6533995"/>
              <a:gd name="connsiteX2978" fmla="*/ 964946 w 11830043"/>
              <a:gd name="connsiteY2978" fmla="*/ 3870190 h 6533995"/>
              <a:gd name="connsiteX2979" fmla="*/ 974666 w 11830043"/>
              <a:gd name="connsiteY2979" fmla="*/ 3860402 h 6533995"/>
              <a:gd name="connsiteX2980" fmla="*/ 733446 w 11830043"/>
              <a:gd name="connsiteY2980" fmla="*/ 3860402 h 6533995"/>
              <a:gd name="connsiteX2981" fmla="*/ 743166 w 11830043"/>
              <a:gd name="connsiteY2981" fmla="*/ 3870190 h 6533995"/>
              <a:gd name="connsiteX2982" fmla="*/ 733446 w 11830043"/>
              <a:gd name="connsiteY2982" fmla="*/ 3879913 h 6533995"/>
              <a:gd name="connsiteX2983" fmla="*/ 723662 w 11830043"/>
              <a:gd name="connsiteY2983" fmla="*/ 3870190 h 6533995"/>
              <a:gd name="connsiteX2984" fmla="*/ 733446 w 11830043"/>
              <a:gd name="connsiteY2984" fmla="*/ 3860402 h 6533995"/>
              <a:gd name="connsiteX2985" fmla="*/ 492225 w 11830043"/>
              <a:gd name="connsiteY2985" fmla="*/ 3860402 h 6533995"/>
              <a:gd name="connsiteX2986" fmla="*/ 501945 w 11830043"/>
              <a:gd name="connsiteY2986" fmla="*/ 3870190 h 6533995"/>
              <a:gd name="connsiteX2987" fmla="*/ 492225 w 11830043"/>
              <a:gd name="connsiteY2987" fmla="*/ 3879913 h 6533995"/>
              <a:gd name="connsiteX2988" fmla="*/ 482441 w 11830043"/>
              <a:gd name="connsiteY2988" fmla="*/ 3870190 h 6533995"/>
              <a:gd name="connsiteX2989" fmla="*/ 492225 w 11830043"/>
              <a:gd name="connsiteY2989" fmla="*/ 3860402 h 6533995"/>
              <a:gd name="connsiteX2990" fmla="*/ 251006 w 11830043"/>
              <a:gd name="connsiteY2990" fmla="*/ 3860402 h 6533995"/>
              <a:gd name="connsiteX2991" fmla="*/ 260790 w 11830043"/>
              <a:gd name="connsiteY2991" fmla="*/ 3870190 h 6533995"/>
              <a:gd name="connsiteX2992" fmla="*/ 251006 w 11830043"/>
              <a:gd name="connsiteY2992" fmla="*/ 3879913 h 6533995"/>
              <a:gd name="connsiteX2993" fmla="*/ 241286 w 11830043"/>
              <a:gd name="connsiteY2993" fmla="*/ 3870190 h 6533995"/>
              <a:gd name="connsiteX2994" fmla="*/ 251006 w 11830043"/>
              <a:gd name="connsiteY2994" fmla="*/ 3860402 h 6533995"/>
              <a:gd name="connsiteX2995" fmla="*/ 9722 w 11830043"/>
              <a:gd name="connsiteY2995" fmla="*/ 3860402 h 6533995"/>
              <a:gd name="connsiteX2996" fmla="*/ 19506 w 11830043"/>
              <a:gd name="connsiteY2996" fmla="*/ 3870190 h 6533995"/>
              <a:gd name="connsiteX2997" fmla="*/ 9722 w 11830043"/>
              <a:gd name="connsiteY2997" fmla="*/ 3879913 h 6533995"/>
              <a:gd name="connsiteX2998" fmla="*/ 3 w 11830043"/>
              <a:gd name="connsiteY2998" fmla="*/ 3870190 h 6533995"/>
              <a:gd name="connsiteX2999" fmla="*/ 9722 w 11830043"/>
              <a:gd name="connsiteY2999" fmla="*/ 3860402 h 6533995"/>
              <a:gd name="connsiteX3000" fmla="*/ 11820259 w 11830043"/>
              <a:gd name="connsiteY3000" fmla="*/ 3619151 h 6533995"/>
              <a:gd name="connsiteX3001" fmla="*/ 11830043 w 11830043"/>
              <a:gd name="connsiteY3001" fmla="*/ 3628875 h 6533995"/>
              <a:gd name="connsiteX3002" fmla="*/ 11820259 w 11830043"/>
              <a:gd name="connsiteY3002" fmla="*/ 3638662 h 6533995"/>
              <a:gd name="connsiteX3003" fmla="*/ 11810539 w 11830043"/>
              <a:gd name="connsiteY3003" fmla="*/ 3628875 h 6533995"/>
              <a:gd name="connsiteX3004" fmla="*/ 11820259 w 11830043"/>
              <a:gd name="connsiteY3004" fmla="*/ 3619151 h 6533995"/>
              <a:gd name="connsiteX3005" fmla="*/ 11579030 w 11830043"/>
              <a:gd name="connsiteY3005" fmla="*/ 3619151 h 6533995"/>
              <a:gd name="connsiteX3006" fmla="*/ 11588815 w 11830043"/>
              <a:gd name="connsiteY3006" fmla="*/ 3628875 h 6533995"/>
              <a:gd name="connsiteX3007" fmla="*/ 11579030 w 11830043"/>
              <a:gd name="connsiteY3007" fmla="*/ 3638662 h 6533995"/>
              <a:gd name="connsiteX3008" fmla="*/ 11569310 w 11830043"/>
              <a:gd name="connsiteY3008" fmla="*/ 3628875 h 6533995"/>
              <a:gd name="connsiteX3009" fmla="*/ 11579030 w 11830043"/>
              <a:gd name="connsiteY3009" fmla="*/ 3619151 h 6533995"/>
              <a:gd name="connsiteX3010" fmla="*/ 11337802 w 11830043"/>
              <a:gd name="connsiteY3010" fmla="*/ 3619151 h 6533995"/>
              <a:gd name="connsiteX3011" fmla="*/ 11347587 w 11830043"/>
              <a:gd name="connsiteY3011" fmla="*/ 3628875 h 6533995"/>
              <a:gd name="connsiteX3012" fmla="*/ 11337802 w 11830043"/>
              <a:gd name="connsiteY3012" fmla="*/ 3638662 h 6533995"/>
              <a:gd name="connsiteX3013" fmla="*/ 11328082 w 11830043"/>
              <a:gd name="connsiteY3013" fmla="*/ 3628875 h 6533995"/>
              <a:gd name="connsiteX3014" fmla="*/ 11337802 w 11830043"/>
              <a:gd name="connsiteY3014" fmla="*/ 3619151 h 6533995"/>
              <a:gd name="connsiteX3015" fmla="*/ 11096574 w 11830043"/>
              <a:gd name="connsiteY3015" fmla="*/ 3619151 h 6533995"/>
              <a:gd name="connsiteX3016" fmla="*/ 11106294 w 11830043"/>
              <a:gd name="connsiteY3016" fmla="*/ 3628875 h 6533995"/>
              <a:gd name="connsiteX3017" fmla="*/ 11096574 w 11830043"/>
              <a:gd name="connsiteY3017" fmla="*/ 3638662 h 6533995"/>
              <a:gd name="connsiteX3018" fmla="*/ 11086790 w 11830043"/>
              <a:gd name="connsiteY3018" fmla="*/ 3628875 h 6533995"/>
              <a:gd name="connsiteX3019" fmla="*/ 11096574 w 11830043"/>
              <a:gd name="connsiteY3019" fmla="*/ 3619151 h 6533995"/>
              <a:gd name="connsiteX3020" fmla="*/ 10855345 w 11830043"/>
              <a:gd name="connsiteY3020" fmla="*/ 3619151 h 6533995"/>
              <a:gd name="connsiteX3021" fmla="*/ 10865065 w 11830043"/>
              <a:gd name="connsiteY3021" fmla="*/ 3628875 h 6533995"/>
              <a:gd name="connsiteX3022" fmla="*/ 10855345 w 11830043"/>
              <a:gd name="connsiteY3022" fmla="*/ 3638662 h 6533995"/>
              <a:gd name="connsiteX3023" fmla="*/ 10845625 w 11830043"/>
              <a:gd name="connsiteY3023" fmla="*/ 3628875 h 6533995"/>
              <a:gd name="connsiteX3024" fmla="*/ 10855345 w 11830043"/>
              <a:gd name="connsiteY3024" fmla="*/ 3619151 h 6533995"/>
              <a:gd name="connsiteX3025" fmla="*/ 10614116 w 11830043"/>
              <a:gd name="connsiteY3025" fmla="*/ 3619151 h 6533995"/>
              <a:gd name="connsiteX3026" fmla="*/ 10623901 w 11830043"/>
              <a:gd name="connsiteY3026" fmla="*/ 3628875 h 6533995"/>
              <a:gd name="connsiteX3027" fmla="*/ 10614116 w 11830043"/>
              <a:gd name="connsiteY3027" fmla="*/ 3638662 h 6533995"/>
              <a:gd name="connsiteX3028" fmla="*/ 10604396 w 11830043"/>
              <a:gd name="connsiteY3028" fmla="*/ 3628875 h 6533995"/>
              <a:gd name="connsiteX3029" fmla="*/ 10614116 w 11830043"/>
              <a:gd name="connsiteY3029" fmla="*/ 3619151 h 6533995"/>
              <a:gd name="connsiteX3030" fmla="*/ 10372888 w 11830043"/>
              <a:gd name="connsiteY3030" fmla="*/ 3619151 h 6533995"/>
              <a:gd name="connsiteX3031" fmla="*/ 10382673 w 11830043"/>
              <a:gd name="connsiteY3031" fmla="*/ 3628875 h 6533995"/>
              <a:gd name="connsiteX3032" fmla="*/ 10372888 w 11830043"/>
              <a:gd name="connsiteY3032" fmla="*/ 3638662 h 6533995"/>
              <a:gd name="connsiteX3033" fmla="*/ 10363168 w 11830043"/>
              <a:gd name="connsiteY3033" fmla="*/ 3628875 h 6533995"/>
              <a:gd name="connsiteX3034" fmla="*/ 10372888 w 11830043"/>
              <a:gd name="connsiteY3034" fmla="*/ 3619151 h 6533995"/>
              <a:gd name="connsiteX3035" fmla="*/ 10131660 w 11830043"/>
              <a:gd name="connsiteY3035" fmla="*/ 3619151 h 6533995"/>
              <a:gd name="connsiteX3036" fmla="*/ 10141444 w 11830043"/>
              <a:gd name="connsiteY3036" fmla="*/ 3628875 h 6533995"/>
              <a:gd name="connsiteX3037" fmla="*/ 10131660 w 11830043"/>
              <a:gd name="connsiteY3037" fmla="*/ 3638662 h 6533995"/>
              <a:gd name="connsiteX3038" fmla="*/ 10121940 w 11830043"/>
              <a:gd name="connsiteY3038" fmla="*/ 3628875 h 6533995"/>
              <a:gd name="connsiteX3039" fmla="*/ 10131660 w 11830043"/>
              <a:gd name="connsiteY3039" fmla="*/ 3619151 h 6533995"/>
              <a:gd name="connsiteX3040" fmla="*/ 9890432 w 11830043"/>
              <a:gd name="connsiteY3040" fmla="*/ 3619151 h 6533995"/>
              <a:gd name="connsiteX3041" fmla="*/ 9900152 w 11830043"/>
              <a:gd name="connsiteY3041" fmla="*/ 3628875 h 6533995"/>
              <a:gd name="connsiteX3042" fmla="*/ 9890432 w 11830043"/>
              <a:gd name="connsiteY3042" fmla="*/ 3638662 h 6533995"/>
              <a:gd name="connsiteX3043" fmla="*/ 9880648 w 11830043"/>
              <a:gd name="connsiteY3043" fmla="*/ 3628875 h 6533995"/>
              <a:gd name="connsiteX3044" fmla="*/ 9890432 w 11830043"/>
              <a:gd name="connsiteY3044" fmla="*/ 3619151 h 6533995"/>
              <a:gd name="connsiteX3045" fmla="*/ 9649203 w 11830043"/>
              <a:gd name="connsiteY3045" fmla="*/ 3619151 h 6533995"/>
              <a:gd name="connsiteX3046" fmla="*/ 9658923 w 11830043"/>
              <a:gd name="connsiteY3046" fmla="*/ 3628875 h 6533995"/>
              <a:gd name="connsiteX3047" fmla="*/ 9649203 w 11830043"/>
              <a:gd name="connsiteY3047" fmla="*/ 3638662 h 6533995"/>
              <a:gd name="connsiteX3048" fmla="*/ 9639483 w 11830043"/>
              <a:gd name="connsiteY3048" fmla="*/ 3628875 h 6533995"/>
              <a:gd name="connsiteX3049" fmla="*/ 9649203 w 11830043"/>
              <a:gd name="connsiteY3049" fmla="*/ 3619151 h 6533995"/>
              <a:gd name="connsiteX3050" fmla="*/ 9417695 w 11830043"/>
              <a:gd name="connsiteY3050" fmla="*/ 3619151 h 6533995"/>
              <a:gd name="connsiteX3051" fmla="*/ 9427416 w 11830043"/>
              <a:gd name="connsiteY3051" fmla="*/ 3628875 h 6533995"/>
              <a:gd name="connsiteX3052" fmla="*/ 9417695 w 11830043"/>
              <a:gd name="connsiteY3052" fmla="*/ 3638662 h 6533995"/>
              <a:gd name="connsiteX3053" fmla="*/ 9407911 w 11830043"/>
              <a:gd name="connsiteY3053" fmla="*/ 3628875 h 6533995"/>
              <a:gd name="connsiteX3054" fmla="*/ 9417695 w 11830043"/>
              <a:gd name="connsiteY3054" fmla="*/ 3619151 h 6533995"/>
              <a:gd name="connsiteX3055" fmla="*/ 9176467 w 11830043"/>
              <a:gd name="connsiteY3055" fmla="*/ 3619151 h 6533995"/>
              <a:gd name="connsiteX3056" fmla="*/ 9186187 w 11830043"/>
              <a:gd name="connsiteY3056" fmla="*/ 3628875 h 6533995"/>
              <a:gd name="connsiteX3057" fmla="*/ 9176467 w 11830043"/>
              <a:gd name="connsiteY3057" fmla="*/ 3638662 h 6533995"/>
              <a:gd name="connsiteX3058" fmla="*/ 9166683 w 11830043"/>
              <a:gd name="connsiteY3058" fmla="*/ 3628875 h 6533995"/>
              <a:gd name="connsiteX3059" fmla="*/ 9176467 w 11830043"/>
              <a:gd name="connsiteY3059" fmla="*/ 3619151 h 6533995"/>
              <a:gd name="connsiteX3060" fmla="*/ 8935237 w 11830043"/>
              <a:gd name="connsiteY3060" fmla="*/ 3619151 h 6533995"/>
              <a:gd name="connsiteX3061" fmla="*/ 8944958 w 11830043"/>
              <a:gd name="connsiteY3061" fmla="*/ 3628875 h 6533995"/>
              <a:gd name="connsiteX3062" fmla="*/ 8935237 w 11830043"/>
              <a:gd name="connsiteY3062" fmla="*/ 3638662 h 6533995"/>
              <a:gd name="connsiteX3063" fmla="*/ 8925454 w 11830043"/>
              <a:gd name="connsiteY3063" fmla="*/ 3628875 h 6533995"/>
              <a:gd name="connsiteX3064" fmla="*/ 8935237 w 11830043"/>
              <a:gd name="connsiteY3064" fmla="*/ 3619151 h 6533995"/>
              <a:gd name="connsiteX3065" fmla="*/ 8694009 w 11830043"/>
              <a:gd name="connsiteY3065" fmla="*/ 3619151 h 6533995"/>
              <a:gd name="connsiteX3066" fmla="*/ 8703730 w 11830043"/>
              <a:gd name="connsiteY3066" fmla="*/ 3628875 h 6533995"/>
              <a:gd name="connsiteX3067" fmla="*/ 8694009 w 11830043"/>
              <a:gd name="connsiteY3067" fmla="*/ 3638662 h 6533995"/>
              <a:gd name="connsiteX3068" fmla="*/ 8684289 w 11830043"/>
              <a:gd name="connsiteY3068" fmla="*/ 3628875 h 6533995"/>
              <a:gd name="connsiteX3069" fmla="*/ 8694009 w 11830043"/>
              <a:gd name="connsiteY3069" fmla="*/ 3619151 h 6533995"/>
              <a:gd name="connsiteX3070" fmla="*/ 8452781 w 11830043"/>
              <a:gd name="connsiteY3070" fmla="*/ 3619151 h 6533995"/>
              <a:gd name="connsiteX3071" fmla="*/ 8462566 w 11830043"/>
              <a:gd name="connsiteY3071" fmla="*/ 3628875 h 6533995"/>
              <a:gd name="connsiteX3072" fmla="*/ 8452781 w 11830043"/>
              <a:gd name="connsiteY3072" fmla="*/ 3638662 h 6533995"/>
              <a:gd name="connsiteX3073" fmla="*/ 8443061 w 11830043"/>
              <a:gd name="connsiteY3073" fmla="*/ 3628875 h 6533995"/>
              <a:gd name="connsiteX3074" fmla="*/ 8452781 w 11830043"/>
              <a:gd name="connsiteY3074" fmla="*/ 3619151 h 6533995"/>
              <a:gd name="connsiteX3075" fmla="*/ 8211553 w 11830043"/>
              <a:gd name="connsiteY3075" fmla="*/ 3619151 h 6533995"/>
              <a:gd name="connsiteX3076" fmla="*/ 8221273 w 11830043"/>
              <a:gd name="connsiteY3076" fmla="*/ 3628875 h 6533995"/>
              <a:gd name="connsiteX3077" fmla="*/ 8211553 w 11830043"/>
              <a:gd name="connsiteY3077" fmla="*/ 3638662 h 6533995"/>
              <a:gd name="connsiteX3078" fmla="*/ 8201769 w 11830043"/>
              <a:gd name="connsiteY3078" fmla="*/ 3628875 h 6533995"/>
              <a:gd name="connsiteX3079" fmla="*/ 8211553 w 11830043"/>
              <a:gd name="connsiteY3079" fmla="*/ 3619151 h 6533995"/>
              <a:gd name="connsiteX3080" fmla="*/ 7970260 w 11830043"/>
              <a:gd name="connsiteY3080" fmla="*/ 3619151 h 6533995"/>
              <a:gd name="connsiteX3081" fmla="*/ 7980044 w 11830043"/>
              <a:gd name="connsiteY3081" fmla="*/ 3628875 h 6533995"/>
              <a:gd name="connsiteX3082" fmla="*/ 7970260 w 11830043"/>
              <a:gd name="connsiteY3082" fmla="*/ 3638662 h 6533995"/>
              <a:gd name="connsiteX3083" fmla="*/ 7960477 w 11830043"/>
              <a:gd name="connsiteY3083" fmla="*/ 3628875 h 6533995"/>
              <a:gd name="connsiteX3084" fmla="*/ 7970260 w 11830043"/>
              <a:gd name="connsiteY3084" fmla="*/ 3619151 h 6533995"/>
              <a:gd name="connsiteX3085" fmla="*/ 7729032 w 11830043"/>
              <a:gd name="connsiteY3085" fmla="*/ 3619151 h 6533995"/>
              <a:gd name="connsiteX3086" fmla="*/ 7738753 w 11830043"/>
              <a:gd name="connsiteY3086" fmla="*/ 3628875 h 6533995"/>
              <a:gd name="connsiteX3087" fmla="*/ 7729032 w 11830043"/>
              <a:gd name="connsiteY3087" fmla="*/ 3638662 h 6533995"/>
              <a:gd name="connsiteX3088" fmla="*/ 7719249 w 11830043"/>
              <a:gd name="connsiteY3088" fmla="*/ 3628875 h 6533995"/>
              <a:gd name="connsiteX3089" fmla="*/ 7729032 w 11830043"/>
              <a:gd name="connsiteY3089" fmla="*/ 3619151 h 6533995"/>
              <a:gd name="connsiteX3090" fmla="*/ 7487803 w 11830043"/>
              <a:gd name="connsiteY3090" fmla="*/ 3619151 h 6533995"/>
              <a:gd name="connsiteX3091" fmla="*/ 7497524 w 11830043"/>
              <a:gd name="connsiteY3091" fmla="*/ 3628875 h 6533995"/>
              <a:gd name="connsiteX3092" fmla="*/ 7487803 w 11830043"/>
              <a:gd name="connsiteY3092" fmla="*/ 3638662 h 6533995"/>
              <a:gd name="connsiteX3093" fmla="*/ 7478019 w 11830043"/>
              <a:gd name="connsiteY3093" fmla="*/ 3628875 h 6533995"/>
              <a:gd name="connsiteX3094" fmla="*/ 7487803 w 11830043"/>
              <a:gd name="connsiteY3094" fmla="*/ 3619151 h 6533995"/>
              <a:gd name="connsiteX3095" fmla="*/ 7246575 w 11830043"/>
              <a:gd name="connsiteY3095" fmla="*/ 3619151 h 6533995"/>
              <a:gd name="connsiteX3096" fmla="*/ 7256359 w 11830043"/>
              <a:gd name="connsiteY3096" fmla="*/ 3628875 h 6533995"/>
              <a:gd name="connsiteX3097" fmla="*/ 7246575 w 11830043"/>
              <a:gd name="connsiteY3097" fmla="*/ 3638662 h 6533995"/>
              <a:gd name="connsiteX3098" fmla="*/ 7236855 w 11830043"/>
              <a:gd name="connsiteY3098" fmla="*/ 3628875 h 6533995"/>
              <a:gd name="connsiteX3099" fmla="*/ 7246575 w 11830043"/>
              <a:gd name="connsiteY3099" fmla="*/ 3619151 h 6533995"/>
              <a:gd name="connsiteX3100" fmla="*/ 7005346 w 11830043"/>
              <a:gd name="connsiteY3100" fmla="*/ 3619151 h 6533995"/>
              <a:gd name="connsiteX3101" fmla="*/ 7015130 w 11830043"/>
              <a:gd name="connsiteY3101" fmla="*/ 3628875 h 6533995"/>
              <a:gd name="connsiteX3102" fmla="*/ 7005346 w 11830043"/>
              <a:gd name="connsiteY3102" fmla="*/ 3638662 h 6533995"/>
              <a:gd name="connsiteX3103" fmla="*/ 6995626 w 11830043"/>
              <a:gd name="connsiteY3103" fmla="*/ 3628875 h 6533995"/>
              <a:gd name="connsiteX3104" fmla="*/ 7005346 w 11830043"/>
              <a:gd name="connsiteY3104" fmla="*/ 3619151 h 6533995"/>
              <a:gd name="connsiteX3105" fmla="*/ 6764118 w 11830043"/>
              <a:gd name="connsiteY3105" fmla="*/ 3619151 h 6533995"/>
              <a:gd name="connsiteX3106" fmla="*/ 6773902 w 11830043"/>
              <a:gd name="connsiteY3106" fmla="*/ 3628875 h 6533995"/>
              <a:gd name="connsiteX3107" fmla="*/ 6764118 w 11830043"/>
              <a:gd name="connsiteY3107" fmla="*/ 3638662 h 6533995"/>
              <a:gd name="connsiteX3108" fmla="*/ 6754335 w 11830043"/>
              <a:gd name="connsiteY3108" fmla="*/ 3628875 h 6533995"/>
              <a:gd name="connsiteX3109" fmla="*/ 6764118 w 11830043"/>
              <a:gd name="connsiteY3109" fmla="*/ 3619151 h 6533995"/>
              <a:gd name="connsiteX3110" fmla="*/ 6522889 w 11830043"/>
              <a:gd name="connsiteY3110" fmla="*/ 3619151 h 6533995"/>
              <a:gd name="connsiteX3111" fmla="*/ 6532610 w 11830043"/>
              <a:gd name="connsiteY3111" fmla="*/ 3628875 h 6533995"/>
              <a:gd name="connsiteX3112" fmla="*/ 6522889 w 11830043"/>
              <a:gd name="connsiteY3112" fmla="*/ 3638662 h 6533995"/>
              <a:gd name="connsiteX3113" fmla="*/ 6513105 w 11830043"/>
              <a:gd name="connsiteY3113" fmla="*/ 3628875 h 6533995"/>
              <a:gd name="connsiteX3114" fmla="*/ 6522889 w 11830043"/>
              <a:gd name="connsiteY3114" fmla="*/ 3619151 h 6533995"/>
              <a:gd name="connsiteX3115" fmla="*/ 6281661 w 11830043"/>
              <a:gd name="connsiteY3115" fmla="*/ 3619151 h 6533995"/>
              <a:gd name="connsiteX3116" fmla="*/ 6291381 w 11830043"/>
              <a:gd name="connsiteY3116" fmla="*/ 3628875 h 6533995"/>
              <a:gd name="connsiteX3117" fmla="*/ 6281661 w 11830043"/>
              <a:gd name="connsiteY3117" fmla="*/ 3638662 h 6533995"/>
              <a:gd name="connsiteX3118" fmla="*/ 6271877 w 11830043"/>
              <a:gd name="connsiteY3118" fmla="*/ 3628875 h 6533995"/>
              <a:gd name="connsiteX3119" fmla="*/ 6281661 w 11830043"/>
              <a:gd name="connsiteY3119" fmla="*/ 3619151 h 6533995"/>
              <a:gd name="connsiteX3120" fmla="*/ 6040432 w 11830043"/>
              <a:gd name="connsiteY3120" fmla="*/ 3619151 h 6533995"/>
              <a:gd name="connsiteX3121" fmla="*/ 6050216 w 11830043"/>
              <a:gd name="connsiteY3121" fmla="*/ 3628875 h 6533995"/>
              <a:gd name="connsiteX3122" fmla="*/ 6040432 w 11830043"/>
              <a:gd name="connsiteY3122" fmla="*/ 3638662 h 6533995"/>
              <a:gd name="connsiteX3123" fmla="*/ 6030712 w 11830043"/>
              <a:gd name="connsiteY3123" fmla="*/ 3628875 h 6533995"/>
              <a:gd name="connsiteX3124" fmla="*/ 6040432 w 11830043"/>
              <a:gd name="connsiteY3124" fmla="*/ 3619151 h 6533995"/>
              <a:gd name="connsiteX3125" fmla="*/ 5799205 w 11830043"/>
              <a:gd name="connsiteY3125" fmla="*/ 3619151 h 6533995"/>
              <a:gd name="connsiteX3126" fmla="*/ 5808989 w 11830043"/>
              <a:gd name="connsiteY3126" fmla="*/ 3628875 h 6533995"/>
              <a:gd name="connsiteX3127" fmla="*/ 5799205 w 11830043"/>
              <a:gd name="connsiteY3127" fmla="*/ 3638662 h 6533995"/>
              <a:gd name="connsiteX3128" fmla="*/ 5789486 w 11830043"/>
              <a:gd name="connsiteY3128" fmla="*/ 3628875 h 6533995"/>
              <a:gd name="connsiteX3129" fmla="*/ 5799205 w 11830043"/>
              <a:gd name="connsiteY3129" fmla="*/ 3619151 h 6533995"/>
              <a:gd name="connsiteX3130" fmla="*/ 5557991 w 11830043"/>
              <a:gd name="connsiteY3130" fmla="*/ 3619151 h 6533995"/>
              <a:gd name="connsiteX3131" fmla="*/ 5567774 w 11830043"/>
              <a:gd name="connsiteY3131" fmla="*/ 3628875 h 6533995"/>
              <a:gd name="connsiteX3132" fmla="*/ 5557991 w 11830043"/>
              <a:gd name="connsiteY3132" fmla="*/ 3638662 h 6533995"/>
              <a:gd name="connsiteX3133" fmla="*/ 5548208 w 11830043"/>
              <a:gd name="connsiteY3133" fmla="*/ 3628875 h 6533995"/>
              <a:gd name="connsiteX3134" fmla="*/ 5557991 w 11830043"/>
              <a:gd name="connsiteY3134" fmla="*/ 3619151 h 6533995"/>
              <a:gd name="connsiteX3135" fmla="*/ 5316710 w 11830043"/>
              <a:gd name="connsiteY3135" fmla="*/ 3619151 h 6533995"/>
              <a:gd name="connsiteX3136" fmla="*/ 5326429 w 11830043"/>
              <a:gd name="connsiteY3136" fmla="*/ 3628875 h 6533995"/>
              <a:gd name="connsiteX3137" fmla="*/ 5316710 w 11830043"/>
              <a:gd name="connsiteY3137" fmla="*/ 3638662 h 6533995"/>
              <a:gd name="connsiteX3138" fmla="*/ 5306924 w 11830043"/>
              <a:gd name="connsiteY3138" fmla="*/ 3628875 h 6533995"/>
              <a:gd name="connsiteX3139" fmla="*/ 5316710 w 11830043"/>
              <a:gd name="connsiteY3139" fmla="*/ 3619151 h 6533995"/>
              <a:gd name="connsiteX3140" fmla="*/ 5075486 w 11830043"/>
              <a:gd name="connsiteY3140" fmla="*/ 3619151 h 6533995"/>
              <a:gd name="connsiteX3141" fmla="*/ 5085202 w 11830043"/>
              <a:gd name="connsiteY3141" fmla="*/ 3628875 h 6533995"/>
              <a:gd name="connsiteX3142" fmla="*/ 5075486 w 11830043"/>
              <a:gd name="connsiteY3142" fmla="*/ 3638662 h 6533995"/>
              <a:gd name="connsiteX3143" fmla="*/ 5065705 w 11830043"/>
              <a:gd name="connsiteY3143" fmla="*/ 3628875 h 6533995"/>
              <a:gd name="connsiteX3144" fmla="*/ 5075486 w 11830043"/>
              <a:gd name="connsiteY3144" fmla="*/ 3619151 h 6533995"/>
              <a:gd name="connsiteX3145" fmla="*/ 4834252 w 11830043"/>
              <a:gd name="connsiteY3145" fmla="*/ 3619151 h 6533995"/>
              <a:gd name="connsiteX3146" fmla="*/ 4844040 w 11830043"/>
              <a:gd name="connsiteY3146" fmla="*/ 3628875 h 6533995"/>
              <a:gd name="connsiteX3147" fmla="*/ 4834252 w 11830043"/>
              <a:gd name="connsiteY3147" fmla="*/ 3638662 h 6533995"/>
              <a:gd name="connsiteX3148" fmla="*/ 4824534 w 11830043"/>
              <a:gd name="connsiteY3148" fmla="*/ 3628875 h 6533995"/>
              <a:gd name="connsiteX3149" fmla="*/ 4834252 w 11830043"/>
              <a:gd name="connsiteY3149" fmla="*/ 3619151 h 6533995"/>
              <a:gd name="connsiteX3150" fmla="*/ 4593019 w 11830043"/>
              <a:gd name="connsiteY3150" fmla="*/ 3619151 h 6533995"/>
              <a:gd name="connsiteX3151" fmla="*/ 4602795 w 11830043"/>
              <a:gd name="connsiteY3151" fmla="*/ 3628875 h 6533995"/>
              <a:gd name="connsiteX3152" fmla="*/ 4593019 w 11830043"/>
              <a:gd name="connsiteY3152" fmla="*/ 3638662 h 6533995"/>
              <a:gd name="connsiteX3153" fmla="*/ 4583304 w 11830043"/>
              <a:gd name="connsiteY3153" fmla="*/ 3628875 h 6533995"/>
              <a:gd name="connsiteX3154" fmla="*/ 4593019 w 11830043"/>
              <a:gd name="connsiteY3154" fmla="*/ 3619151 h 6533995"/>
              <a:gd name="connsiteX3155" fmla="*/ 4351806 w 11830043"/>
              <a:gd name="connsiteY3155" fmla="*/ 3619151 h 6533995"/>
              <a:gd name="connsiteX3156" fmla="*/ 4361580 w 11830043"/>
              <a:gd name="connsiteY3156" fmla="*/ 3628875 h 6533995"/>
              <a:gd name="connsiteX3157" fmla="*/ 4351806 w 11830043"/>
              <a:gd name="connsiteY3157" fmla="*/ 3638662 h 6533995"/>
              <a:gd name="connsiteX3158" fmla="*/ 4342006 w 11830043"/>
              <a:gd name="connsiteY3158" fmla="*/ 3628875 h 6533995"/>
              <a:gd name="connsiteX3159" fmla="*/ 4351806 w 11830043"/>
              <a:gd name="connsiteY3159" fmla="*/ 3619151 h 6533995"/>
              <a:gd name="connsiteX3160" fmla="*/ 4110581 w 11830043"/>
              <a:gd name="connsiteY3160" fmla="*/ 3619151 h 6533995"/>
              <a:gd name="connsiteX3161" fmla="*/ 4120362 w 11830043"/>
              <a:gd name="connsiteY3161" fmla="*/ 3628875 h 6533995"/>
              <a:gd name="connsiteX3162" fmla="*/ 4110581 w 11830043"/>
              <a:gd name="connsiteY3162" fmla="*/ 3638662 h 6533995"/>
              <a:gd name="connsiteX3163" fmla="*/ 4100799 w 11830043"/>
              <a:gd name="connsiteY3163" fmla="*/ 3628875 h 6533995"/>
              <a:gd name="connsiteX3164" fmla="*/ 4110581 w 11830043"/>
              <a:gd name="connsiteY3164" fmla="*/ 3619151 h 6533995"/>
              <a:gd name="connsiteX3165" fmla="*/ 3869431 w 11830043"/>
              <a:gd name="connsiteY3165" fmla="*/ 3619151 h 6533995"/>
              <a:gd name="connsiteX3166" fmla="*/ 3879149 w 11830043"/>
              <a:gd name="connsiteY3166" fmla="*/ 3628875 h 6533995"/>
              <a:gd name="connsiteX3167" fmla="*/ 3869431 w 11830043"/>
              <a:gd name="connsiteY3167" fmla="*/ 3638662 h 6533995"/>
              <a:gd name="connsiteX3168" fmla="*/ 3859648 w 11830043"/>
              <a:gd name="connsiteY3168" fmla="*/ 3628875 h 6533995"/>
              <a:gd name="connsiteX3169" fmla="*/ 3869431 w 11830043"/>
              <a:gd name="connsiteY3169" fmla="*/ 3619151 h 6533995"/>
              <a:gd name="connsiteX3170" fmla="*/ 3628212 w 11830043"/>
              <a:gd name="connsiteY3170" fmla="*/ 3619151 h 6533995"/>
              <a:gd name="connsiteX3171" fmla="*/ 3637936 w 11830043"/>
              <a:gd name="connsiteY3171" fmla="*/ 3628875 h 6533995"/>
              <a:gd name="connsiteX3172" fmla="*/ 3628212 w 11830043"/>
              <a:gd name="connsiteY3172" fmla="*/ 3638662 h 6533995"/>
              <a:gd name="connsiteX3173" fmla="*/ 3618430 w 11830043"/>
              <a:gd name="connsiteY3173" fmla="*/ 3628875 h 6533995"/>
              <a:gd name="connsiteX3174" fmla="*/ 3628212 w 11830043"/>
              <a:gd name="connsiteY3174" fmla="*/ 3619151 h 6533995"/>
              <a:gd name="connsiteX3175" fmla="*/ 3386958 w 11830043"/>
              <a:gd name="connsiteY3175" fmla="*/ 3619151 h 6533995"/>
              <a:gd name="connsiteX3176" fmla="*/ 3396744 w 11830043"/>
              <a:gd name="connsiteY3176" fmla="*/ 3628875 h 6533995"/>
              <a:gd name="connsiteX3177" fmla="*/ 3386958 w 11830043"/>
              <a:gd name="connsiteY3177" fmla="*/ 3638662 h 6533995"/>
              <a:gd name="connsiteX3178" fmla="*/ 3377236 w 11830043"/>
              <a:gd name="connsiteY3178" fmla="*/ 3628875 h 6533995"/>
              <a:gd name="connsiteX3179" fmla="*/ 3386958 w 11830043"/>
              <a:gd name="connsiteY3179" fmla="*/ 3619151 h 6533995"/>
              <a:gd name="connsiteX3180" fmla="*/ 3145751 w 11830043"/>
              <a:gd name="connsiteY3180" fmla="*/ 3619151 h 6533995"/>
              <a:gd name="connsiteX3181" fmla="*/ 3155533 w 11830043"/>
              <a:gd name="connsiteY3181" fmla="*/ 3628875 h 6533995"/>
              <a:gd name="connsiteX3182" fmla="*/ 3145751 w 11830043"/>
              <a:gd name="connsiteY3182" fmla="*/ 3638662 h 6533995"/>
              <a:gd name="connsiteX3183" fmla="*/ 3136032 w 11830043"/>
              <a:gd name="connsiteY3183" fmla="*/ 3628875 h 6533995"/>
              <a:gd name="connsiteX3184" fmla="*/ 3145751 w 11830043"/>
              <a:gd name="connsiteY3184" fmla="*/ 3619151 h 6533995"/>
              <a:gd name="connsiteX3185" fmla="*/ 2904573 w 11830043"/>
              <a:gd name="connsiteY3185" fmla="*/ 3619151 h 6533995"/>
              <a:gd name="connsiteX3186" fmla="*/ 2914355 w 11830043"/>
              <a:gd name="connsiteY3186" fmla="*/ 3628875 h 6533995"/>
              <a:gd name="connsiteX3187" fmla="*/ 2904573 w 11830043"/>
              <a:gd name="connsiteY3187" fmla="*/ 3638662 h 6533995"/>
              <a:gd name="connsiteX3188" fmla="*/ 2894791 w 11830043"/>
              <a:gd name="connsiteY3188" fmla="*/ 3628875 h 6533995"/>
              <a:gd name="connsiteX3189" fmla="*/ 2904573 w 11830043"/>
              <a:gd name="connsiteY3189" fmla="*/ 3619151 h 6533995"/>
              <a:gd name="connsiteX3190" fmla="*/ 2663275 w 11830043"/>
              <a:gd name="connsiteY3190" fmla="*/ 3619151 h 6533995"/>
              <a:gd name="connsiteX3191" fmla="*/ 2672998 w 11830043"/>
              <a:gd name="connsiteY3191" fmla="*/ 3628875 h 6533995"/>
              <a:gd name="connsiteX3192" fmla="*/ 2663275 w 11830043"/>
              <a:gd name="connsiteY3192" fmla="*/ 3638662 h 6533995"/>
              <a:gd name="connsiteX3193" fmla="*/ 2653492 w 11830043"/>
              <a:gd name="connsiteY3193" fmla="*/ 3628875 h 6533995"/>
              <a:gd name="connsiteX3194" fmla="*/ 2663275 w 11830043"/>
              <a:gd name="connsiteY3194" fmla="*/ 3619151 h 6533995"/>
              <a:gd name="connsiteX3195" fmla="*/ 2422037 w 11830043"/>
              <a:gd name="connsiteY3195" fmla="*/ 3619151 h 6533995"/>
              <a:gd name="connsiteX3196" fmla="*/ 2431754 w 11830043"/>
              <a:gd name="connsiteY3196" fmla="*/ 3628875 h 6533995"/>
              <a:gd name="connsiteX3197" fmla="*/ 2422037 w 11830043"/>
              <a:gd name="connsiteY3197" fmla="*/ 3638662 h 6533995"/>
              <a:gd name="connsiteX3198" fmla="*/ 2412257 w 11830043"/>
              <a:gd name="connsiteY3198" fmla="*/ 3628875 h 6533995"/>
              <a:gd name="connsiteX3199" fmla="*/ 2422037 w 11830043"/>
              <a:gd name="connsiteY3199" fmla="*/ 3619151 h 6533995"/>
              <a:gd name="connsiteX3200" fmla="*/ 2180788 w 11830043"/>
              <a:gd name="connsiteY3200" fmla="*/ 3619151 h 6533995"/>
              <a:gd name="connsiteX3201" fmla="*/ 2190580 w 11830043"/>
              <a:gd name="connsiteY3201" fmla="*/ 3628875 h 6533995"/>
              <a:gd name="connsiteX3202" fmla="*/ 2180788 w 11830043"/>
              <a:gd name="connsiteY3202" fmla="*/ 3638662 h 6533995"/>
              <a:gd name="connsiteX3203" fmla="*/ 2171085 w 11830043"/>
              <a:gd name="connsiteY3203" fmla="*/ 3628875 h 6533995"/>
              <a:gd name="connsiteX3204" fmla="*/ 2180788 w 11830043"/>
              <a:gd name="connsiteY3204" fmla="*/ 3619151 h 6533995"/>
              <a:gd name="connsiteX3205" fmla="*/ 1939582 w 11830043"/>
              <a:gd name="connsiteY3205" fmla="*/ 3619151 h 6533995"/>
              <a:gd name="connsiteX3206" fmla="*/ 1949365 w 11830043"/>
              <a:gd name="connsiteY3206" fmla="*/ 3628875 h 6533995"/>
              <a:gd name="connsiteX3207" fmla="*/ 1939582 w 11830043"/>
              <a:gd name="connsiteY3207" fmla="*/ 3638662 h 6533995"/>
              <a:gd name="connsiteX3208" fmla="*/ 1929861 w 11830043"/>
              <a:gd name="connsiteY3208" fmla="*/ 3628875 h 6533995"/>
              <a:gd name="connsiteX3209" fmla="*/ 1939582 w 11830043"/>
              <a:gd name="connsiteY3209" fmla="*/ 3619151 h 6533995"/>
              <a:gd name="connsiteX3210" fmla="*/ 1698332 w 11830043"/>
              <a:gd name="connsiteY3210" fmla="*/ 3619151 h 6533995"/>
              <a:gd name="connsiteX3211" fmla="*/ 1708118 w 11830043"/>
              <a:gd name="connsiteY3211" fmla="*/ 3628875 h 6533995"/>
              <a:gd name="connsiteX3212" fmla="*/ 1698332 w 11830043"/>
              <a:gd name="connsiteY3212" fmla="*/ 3638662 h 6533995"/>
              <a:gd name="connsiteX3213" fmla="*/ 1688547 w 11830043"/>
              <a:gd name="connsiteY3213" fmla="*/ 3628875 h 6533995"/>
              <a:gd name="connsiteX3214" fmla="*/ 1698332 w 11830043"/>
              <a:gd name="connsiteY3214" fmla="*/ 3619151 h 6533995"/>
              <a:gd name="connsiteX3215" fmla="*/ 1457108 w 11830043"/>
              <a:gd name="connsiteY3215" fmla="*/ 3619151 h 6533995"/>
              <a:gd name="connsiteX3216" fmla="*/ 1466827 w 11830043"/>
              <a:gd name="connsiteY3216" fmla="*/ 3628875 h 6533995"/>
              <a:gd name="connsiteX3217" fmla="*/ 1457108 w 11830043"/>
              <a:gd name="connsiteY3217" fmla="*/ 3638662 h 6533995"/>
              <a:gd name="connsiteX3218" fmla="*/ 1447323 w 11830043"/>
              <a:gd name="connsiteY3218" fmla="*/ 3628875 h 6533995"/>
              <a:gd name="connsiteX3219" fmla="*/ 1457108 w 11830043"/>
              <a:gd name="connsiteY3219" fmla="*/ 3619151 h 6533995"/>
              <a:gd name="connsiteX3220" fmla="*/ 1215886 w 11830043"/>
              <a:gd name="connsiteY3220" fmla="*/ 3619151 h 6533995"/>
              <a:gd name="connsiteX3221" fmla="*/ 1225670 w 11830043"/>
              <a:gd name="connsiteY3221" fmla="*/ 3628875 h 6533995"/>
              <a:gd name="connsiteX3222" fmla="*/ 1215886 w 11830043"/>
              <a:gd name="connsiteY3222" fmla="*/ 3638662 h 6533995"/>
              <a:gd name="connsiteX3223" fmla="*/ 1206166 w 11830043"/>
              <a:gd name="connsiteY3223" fmla="*/ 3628875 h 6533995"/>
              <a:gd name="connsiteX3224" fmla="*/ 1215886 w 11830043"/>
              <a:gd name="connsiteY3224" fmla="*/ 3619151 h 6533995"/>
              <a:gd name="connsiteX3225" fmla="*/ 974666 w 11830043"/>
              <a:gd name="connsiteY3225" fmla="*/ 3619151 h 6533995"/>
              <a:gd name="connsiteX3226" fmla="*/ 984450 w 11830043"/>
              <a:gd name="connsiteY3226" fmla="*/ 3628875 h 6533995"/>
              <a:gd name="connsiteX3227" fmla="*/ 974666 w 11830043"/>
              <a:gd name="connsiteY3227" fmla="*/ 3638662 h 6533995"/>
              <a:gd name="connsiteX3228" fmla="*/ 964946 w 11830043"/>
              <a:gd name="connsiteY3228" fmla="*/ 3628875 h 6533995"/>
              <a:gd name="connsiteX3229" fmla="*/ 974666 w 11830043"/>
              <a:gd name="connsiteY3229" fmla="*/ 3619151 h 6533995"/>
              <a:gd name="connsiteX3230" fmla="*/ 733446 w 11830043"/>
              <a:gd name="connsiteY3230" fmla="*/ 3619151 h 6533995"/>
              <a:gd name="connsiteX3231" fmla="*/ 743166 w 11830043"/>
              <a:gd name="connsiteY3231" fmla="*/ 3628875 h 6533995"/>
              <a:gd name="connsiteX3232" fmla="*/ 733446 w 11830043"/>
              <a:gd name="connsiteY3232" fmla="*/ 3638662 h 6533995"/>
              <a:gd name="connsiteX3233" fmla="*/ 723662 w 11830043"/>
              <a:gd name="connsiteY3233" fmla="*/ 3628875 h 6533995"/>
              <a:gd name="connsiteX3234" fmla="*/ 733446 w 11830043"/>
              <a:gd name="connsiteY3234" fmla="*/ 3619151 h 6533995"/>
              <a:gd name="connsiteX3235" fmla="*/ 492225 w 11830043"/>
              <a:gd name="connsiteY3235" fmla="*/ 3619151 h 6533995"/>
              <a:gd name="connsiteX3236" fmla="*/ 501945 w 11830043"/>
              <a:gd name="connsiteY3236" fmla="*/ 3628875 h 6533995"/>
              <a:gd name="connsiteX3237" fmla="*/ 492225 w 11830043"/>
              <a:gd name="connsiteY3237" fmla="*/ 3638662 h 6533995"/>
              <a:gd name="connsiteX3238" fmla="*/ 482441 w 11830043"/>
              <a:gd name="connsiteY3238" fmla="*/ 3628875 h 6533995"/>
              <a:gd name="connsiteX3239" fmla="*/ 492225 w 11830043"/>
              <a:gd name="connsiteY3239" fmla="*/ 3619151 h 6533995"/>
              <a:gd name="connsiteX3240" fmla="*/ 251005 w 11830043"/>
              <a:gd name="connsiteY3240" fmla="*/ 3619151 h 6533995"/>
              <a:gd name="connsiteX3241" fmla="*/ 260789 w 11830043"/>
              <a:gd name="connsiteY3241" fmla="*/ 3628875 h 6533995"/>
              <a:gd name="connsiteX3242" fmla="*/ 251005 w 11830043"/>
              <a:gd name="connsiteY3242" fmla="*/ 3638662 h 6533995"/>
              <a:gd name="connsiteX3243" fmla="*/ 241286 w 11830043"/>
              <a:gd name="connsiteY3243" fmla="*/ 3628875 h 6533995"/>
              <a:gd name="connsiteX3244" fmla="*/ 251005 w 11830043"/>
              <a:gd name="connsiteY3244" fmla="*/ 3619151 h 6533995"/>
              <a:gd name="connsiteX3245" fmla="*/ 9722 w 11830043"/>
              <a:gd name="connsiteY3245" fmla="*/ 3619151 h 6533995"/>
              <a:gd name="connsiteX3246" fmla="*/ 19506 w 11830043"/>
              <a:gd name="connsiteY3246" fmla="*/ 3628875 h 6533995"/>
              <a:gd name="connsiteX3247" fmla="*/ 9722 w 11830043"/>
              <a:gd name="connsiteY3247" fmla="*/ 3638662 h 6533995"/>
              <a:gd name="connsiteX3248" fmla="*/ 2 w 11830043"/>
              <a:gd name="connsiteY3248" fmla="*/ 3628875 h 6533995"/>
              <a:gd name="connsiteX3249" fmla="*/ 9722 w 11830043"/>
              <a:gd name="connsiteY3249" fmla="*/ 3619151 h 6533995"/>
              <a:gd name="connsiteX3250" fmla="*/ 11820259 w 11830043"/>
              <a:gd name="connsiteY3250" fmla="*/ 3377836 h 6533995"/>
              <a:gd name="connsiteX3251" fmla="*/ 11830043 w 11830043"/>
              <a:gd name="connsiteY3251" fmla="*/ 3387624 h 6533995"/>
              <a:gd name="connsiteX3252" fmla="*/ 11820259 w 11830043"/>
              <a:gd name="connsiteY3252" fmla="*/ 3397347 h 6533995"/>
              <a:gd name="connsiteX3253" fmla="*/ 11810539 w 11830043"/>
              <a:gd name="connsiteY3253" fmla="*/ 3387624 h 6533995"/>
              <a:gd name="connsiteX3254" fmla="*/ 11820259 w 11830043"/>
              <a:gd name="connsiteY3254" fmla="*/ 3377836 h 6533995"/>
              <a:gd name="connsiteX3255" fmla="*/ 11579030 w 11830043"/>
              <a:gd name="connsiteY3255" fmla="*/ 3377836 h 6533995"/>
              <a:gd name="connsiteX3256" fmla="*/ 11588815 w 11830043"/>
              <a:gd name="connsiteY3256" fmla="*/ 3387624 h 6533995"/>
              <a:gd name="connsiteX3257" fmla="*/ 11579030 w 11830043"/>
              <a:gd name="connsiteY3257" fmla="*/ 3397347 h 6533995"/>
              <a:gd name="connsiteX3258" fmla="*/ 11569310 w 11830043"/>
              <a:gd name="connsiteY3258" fmla="*/ 3387624 h 6533995"/>
              <a:gd name="connsiteX3259" fmla="*/ 11579030 w 11830043"/>
              <a:gd name="connsiteY3259" fmla="*/ 3377836 h 6533995"/>
              <a:gd name="connsiteX3260" fmla="*/ 11337802 w 11830043"/>
              <a:gd name="connsiteY3260" fmla="*/ 3377836 h 6533995"/>
              <a:gd name="connsiteX3261" fmla="*/ 11347587 w 11830043"/>
              <a:gd name="connsiteY3261" fmla="*/ 3387624 h 6533995"/>
              <a:gd name="connsiteX3262" fmla="*/ 11337802 w 11830043"/>
              <a:gd name="connsiteY3262" fmla="*/ 3397347 h 6533995"/>
              <a:gd name="connsiteX3263" fmla="*/ 11328082 w 11830043"/>
              <a:gd name="connsiteY3263" fmla="*/ 3387624 h 6533995"/>
              <a:gd name="connsiteX3264" fmla="*/ 11337802 w 11830043"/>
              <a:gd name="connsiteY3264" fmla="*/ 3377836 h 6533995"/>
              <a:gd name="connsiteX3265" fmla="*/ 11096574 w 11830043"/>
              <a:gd name="connsiteY3265" fmla="*/ 3377836 h 6533995"/>
              <a:gd name="connsiteX3266" fmla="*/ 11106294 w 11830043"/>
              <a:gd name="connsiteY3266" fmla="*/ 3387624 h 6533995"/>
              <a:gd name="connsiteX3267" fmla="*/ 11096574 w 11830043"/>
              <a:gd name="connsiteY3267" fmla="*/ 3397347 h 6533995"/>
              <a:gd name="connsiteX3268" fmla="*/ 11086790 w 11830043"/>
              <a:gd name="connsiteY3268" fmla="*/ 3387624 h 6533995"/>
              <a:gd name="connsiteX3269" fmla="*/ 11096574 w 11830043"/>
              <a:gd name="connsiteY3269" fmla="*/ 3377836 h 6533995"/>
              <a:gd name="connsiteX3270" fmla="*/ 10855345 w 11830043"/>
              <a:gd name="connsiteY3270" fmla="*/ 3377836 h 6533995"/>
              <a:gd name="connsiteX3271" fmla="*/ 10865065 w 11830043"/>
              <a:gd name="connsiteY3271" fmla="*/ 3387624 h 6533995"/>
              <a:gd name="connsiteX3272" fmla="*/ 10855345 w 11830043"/>
              <a:gd name="connsiteY3272" fmla="*/ 3397347 h 6533995"/>
              <a:gd name="connsiteX3273" fmla="*/ 10845625 w 11830043"/>
              <a:gd name="connsiteY3273" fmla="*/ 3387624 h 6533995"/>
              <a:gd name="connsiteX3274" fmla="*/ 10855345 w 11830043"/>
              <a:gd name="connsiteY3274" fmla="*/ 3377836 h 6533995"/>
              <a:gd name="connsiteX3275" fmla="*/ 10614116 w 11830043"/>
              <a:gd name="connsiteY3275" fmla="*/ 3377836 h 6533995"/>
              <a:gd name="connsiteX3276" fmla="*/ 10623901 w 11830043"/>
              <a:gd name="connsiteY3276" fmla="*/ 3387624 h 6533995"/>
              <a:gd name="connsiteX3277" fmla="*/ 10614116 w 11830043"/>
              <a:gd name="connsiteY3277" fmla="*/ 3397347 h 6533995"/>
              <a:gd name="connsiteX3278" fmla="*/ 10604396 w 11830043"/>
              <a:gd name="connsiteY3278" fmla="*/ 3387624 h 6533995"/>
              <a:gd name="connsiteX3279" fmla="*/ 10614116 w 11830043"/>
              <a:gd name="connsiteY3279" fmla="*/ 3377836 h 6533995"/>
              <a:gd name="connsiteX3280" fmla="*/ 10372888 w 11830043"/>
              <a:gd name="connsiteY3280" fmla="*/ 3377836 h 6533995"/>
              <a:gd name="connsiteX3281" fmla="*/ 10382673 w 11830043"/>
              <a:gd name="connsiteY3281" fmla="*/ 3387624 h 6533995"/>
              <a:gd name="connsiteX3282" fmla="*/ 10372888 w 11830043"/>
              <a:gd name="connsiteY3282" fmla="*/ 3397347 h 6533995"/>
              <a:gd name="connsiteX3283" fmla="*/ 10363168 w 11830043"/>
              <a:gd name="connsiteY3283" fmla="*/ 3387624 h 6533995"/>
              <a:gd name="connsiteX3284" fmla="*/ 10372888 w 11830043"/>
              <a:gd name="connsiteY3284" fmla="*/ 3377836 h 6533995"/>
              <a:gd name="connsiteX3285" fmla="*/ 10131660 w 11830043"/>
              <a:gd name="connsiteY3285" fmla="*/ 3377836 h 6533995"/>
              <a:gd name="connsiteX3286" fmla="*/ 10141444 w 11830043"/>
              <a:gd name="connsiteY3286" fmla="*/ 3387624 h 6533995"/>
              <a:gd name="connsiteX3287" fmla="*/ 10131660 w 11830043"/>
              <a:gd name="connsiteY3287" fmla="*/ 3397347 h 6533995"/>
              <a:gd name="connsiteX3288" fmla="*/ 10121940 w 11830043"/>
              <a:gd name="connsiteY3288" fmla="*/ 3387624 h 6533995"/>
              <a:gd name="connsiteX3289" fmla="*/ 10131660 w 11830043"/>
              <a:gd name="connsiteY3289" fmla="*/ 3377836 h 6533995"/>
              <a:gd name="connsiteX3290" fmla="*/ 9890432 w 11830043"/>
              <a:gd name="connsiteY3290" fmla="*/ 3377836 h 6533995"/>
              <a:gd name="connsiteX3291" fmla="*/ 9900152 w 11830043"/>
              <a:gd name="connsiteY3291" fmla="*/ 3387624 h 6533995"/>
              <a:gd name="connsiteX3292" fmla="*/ 9890432 w 11830043"/>
              <a:gd name="connsiteY3292" fmla="*/ 3397347 h 6533995"/>
              <a:gd name="connsiteX3293" fmla="*/ 9880648 w 11830043"/>
              <a:gd name="connsiteY3293" fmla="*/ 3387624 h 6533995"/>
              <a:gd name="connsiteX3294" fmla="*/ 9890432 w 11830043"/>
              <a:gd name="connsiteY3294" fmla="*/ 3377836 h 6533995"/>
              <a:gd name="connsiteX3295" fmla="*/ 9649203 w 11830043"/>
              <a:gd name="connsiteY3295" fmla="*/ 3377836 h 6533995"/>
              <a:gd name="connsiteX3296" fmla="*/ 9658923 w 11830043"/>
              <a:gd name="connsiteY3296" fmla="*/ 3387624 h 6533995"/>
              <a:gd name="connsiteX3297" fmla="*/ 9649203 w 11830043"/>
              <a:gd name="connsiteY3297" fmla="*/ 3397347 h 6533995"/>
              <a:gd name="connsiteX3298" fmla="*/ 9639483 w 11830043"/>
              <a:gd name="connsiteY3298" fmla="*/ 3387624 h 6533995"/>
              <a:gd name="connsiteX3299" fmla="*/ 9649203 w 11830043"/>
              <a:gd name="connsiteY3299" fmla="*/ 3377836 h 6533995"/>
              <a:gd name="connsiteX3300" fmla="*/ 9417695 w 11830043"/>
              <a:gd name="connsiteY3300" fmla="*/ 3377836 h 6533995"/>
              <a:gd name="connsiteX3301" fmla="*/ 9427416 w 11830043"/>
              <a:gd name="connsiteY3301" fmla="*/ 3387624 h 6533995"/>
              <a:gd name="connsiteX3302" fmla="*/ 9417695 w 11830043"/>
              <a:gd name="connsiteY3302" fmla="*/ 3397347 h 6533995"/>
              <a:gd name="connsiteX3303" fmla="*/ 9407911 w 11830043"/>
              <a:gd name="connsiteY3303" fmla="*/ 3387624 h 6533995"/>
              <a:gd name="connsiteX3304" fmla="*/ 9417695 w 11830043"/>
              <a:gd name="connsiteY3304" fmla="*/ 3377836 h 6533995"/>
              <a:gd name="connsiteX3305" fmla="*/ 9176467 w 11830043"/>
              <a:gd name="connsiteY3305" fmla="*/ 3377836 h 6533995"/>
              <a:gd name="connsiteX3306" fmla="*/ 9186187 w 11830043"/>
              <a:gd name="connsiteY3306" fmla="*/ 3387624 h 6533995"/>
              <a:gd name="connsiteX3307" fmla="*/ 9176467 w 11830043"/>
              <a:gd name="connsiteY3307" fmla="*/ 3397347 h 6533995"/>
              <a:gd name="connsiteX3308" fmla="*/ 9166683 w 11830043"/>
              <a:gd name="connsiteY3308" fmla="*/ 3387624 h 6533995"/>
              <a:gd name="connsiteX3309" fmla="*/ 9176467 w 11830043"/>
              <a:gd name="connsiteY3309" fmla="*/ 3377836 h 6533995"/>
              <a:gd name="connsiteX3310" fmla="*/ 8935237 w 11830043"/>
              <a:gd name="connsiteY3310" fmla="*/ 3377836 h 6533995"/>
              <a:gd name="connsiteX3311" fmla="*/ 8944958 w 11830043"/>
              <a:gd name="connsiteY3311" fmla="*/ 3387624 h 6533995"/>
              <a:gd name="connsiteX3312" fmla="*/ 8935237 w 11830043"/>
              <a:gd name="connsiteY3312" fmla="*/ 3397347 h 6533995"/>
              <a:gd name="connsiteX3313" fmla="*/ 8925454 w 11830043"/>
              <a:gd name="connsiteY3313" fmla="*/ 3387624 h 6533995"/>
              <a:gd name="connsiteX3314" fmla="*/ 8935237 w 11830043"/>
              <a:gd name="connsiteY3314" fmla="*/ 3377836 h 6533995"/>
              <a:gd name="connsiteX3315" fmla="*/ 8694009 w 11830043"/>
              <a:gd name="connsiteY3315" fmla="*/ 3377836 h 6533995"/>
              <a:gd name="connsiteX3316" fmla="*/ 8703730 w 11830043"/>
              <a:gd name="connsiteY3316" fmla="*/ 3387624 h 6533995"/>
              <a:gd name="connsiteX3317" fmla="*/ 8694009 w 11830043"/>
              <a:gd name="connsiteY3317" fmla="*/ 3397347 h 6533995"/>
              <a:gd name="connsiteX3318" fmla="*/ 8684289 w 11830043"/>
              <a:gd name="connsiteY3318" fmla="*/ 3387624 h 6533995"/>
              <a:gd name="connsiteX3319" fmla="*/ 8694009 w 11830043"/>
              <a:gd name="connsiteY3319" fmla="*/ 3377836 h 6533995"/>
              <a:gd name="connsiteX3320" fmla="*/ 8452781 w 11830043"/>
              <a:gd name="connsiteY3320" fmla="*/ 3377836 h 6533995"/>
              <a:gd name="connsiteX3321" fmla="*/ 8462566 w 11830043"/>
              <a:gd name="connsiteY3321" fmla="*/ 3387624 h 6533995"/>
              <a:gd name="connsiteX3322" fmla="*/ 8452781 w 11830043"/>
              <a:gd name="connsiteY3322" fmla="*/ 3397347 h 6533995"/>
              <a:gd name="connsiteX3323" fmla="*/ 8443061 w 11830043"/>
              <a:gd name="connsiteY3323" fmla="*/ 3387624 h 6533995"/>
              <a:gd name="connsiteX3324" fmla="*/ 8452781 w 11830043"/>
              <a:gd name="connsiteY3324" fmla="*/ 3377836 h 6533995"/>
              <a:gd name="connsiteX3325" fmla="*/ 8211553 w 11830043"/>
              <a:gd name="connsiteY3325" fmla="*/ 3377836 h 6533995"/>
              <a:gd name="connsiteX3326" fmla="*/ 8221273 w 11830043"/>
              <a:gd name="connsiteY3326" fmla="*/ 3387624 h 6533995"/>
              <a:gd name="connsiteX3327" fmla="*/ 8211553 w 11830043"/>
              <a:gd name="connsiteY3327" fmla="*/ 3397347 h 6533995"/>
              <a:gd name="connsiteX3328" fmla="*/ 8201769 w 11830043"/>
              <a:gd name="connsiteY3328" fmla="*/ 3387624 h 6533995"/>
              <a:gd name="connsiteX3329" fmla="*/ 8211553 w 11830043"/>
              <a:gd name="connsiteY3329" fmla="*/ 3377836 h 6533995"/>
              <a:gd name="connsiteX3330" fmla="*/ 7970260 w 11830043"/>
              <a:gd name="connsiteY3330" fmla="*/ 3377836 h 6533995"/>
              <a:gd name="connsiteX3331" fmla="*/ 7980044 w 11830043"/>
              <a:gd name="connsiteY3331" fmla="*/ 3387624 h 6533995"/>
              <a:gd name="connsiteX3332" fmla="*/ 7970260 w 11830043"/>
              <a:gd name="connsiteY3332" fmla="*/ 3397347 h 6533995"/>
              <a:gd name="connsiteX3333" fmla="*/ 7960477 w 11830043"/>
              <a:gd name="connsiteY3333" fmla="*/ 3387624 h 6533995"/>
              <a:gd name="connsiteX3334" fmla="*/ 7970260 w 11830043"/>
              <a:gd name="connsiteY3334" fmla="*/ 3377836 h 6533995"/>
              <a:gd name="connsiteX3335" fmla="*/ 7729032 w 11830043"/>
              <a:gd name="connsiteY3335" fmla="*/ 3377836 h 6533995"/>
              <a:gd name="connsiteX3336" fmla="*/ 7738753 w 11830043"/>
              <a:gd name="connsiteY3336" fmla="*/ 3387624 h 6533995"/>
              <a:gd name="connsiteX3337" fmla="*/ 7729032 w 11830043"/>
              <a:gd name="connsiteY3337" fmla="*/ 3397347 h 6533995"/>
              <a:gd name="connsiteX3338" fmla="*/ 7719249 w 11830043"/>
              <a:gd name="connsiteY3338" fmla="*/ 3387624 h 6533995"/>
              <a:gd name="connsiteX3339" fmla="*/ 7729032 w 11830043"/>
              <a:gd name="connsiteY3339" fmla="*/ 3377836 h 6533995"/>
              <a:gd name="connsiteX3340" fmla="*/ 7487803 w 11830043"/>
              <a:gd name="connsiteY3340" fmla="*/ 3377836 h 6533995"/>
              <a:gd name="connsiteX3341" fmla="*/ 7497524 w 11830043"/>
              <a:gd name="connsiteY3341" fmla="*/ 3387624 h 6533995"/>
              <a:gd name="connsiteX3342" fmla="*/ 7487803 w 11830043"/>
              <a:gd name="connsiteY3342" fmla="*/ 3397347 h 6533995"/>
              <a:gd name="connsiteX3343" fmla="*/ 7478019 w 11830043"/>
              <a:gd name="connsiteY3343" fmla="*/ 3387624 h 6533995"/>
              <a:gd name="connsiteX3344" fmla="*/ 7487803 w 11830043"/>
              <a:gd name="connsiteY3344" fmla="*/ 3377836 h 6533995"/>
              <a:gd name="connsiteX3345" fmla="*/ 7246575 w 11830043"/>
              <a:gd name="connsiteY3345" fmla="*/ 3377836 h 6533995"/>
              <a:gd name="connsiteX3346" fmla="*/ 7256359 w 11830043"/>
              <a:gd name="connsiteY3346" fmla="*/ 3387624 h 6533995"/>
              <a:gd name="connsiteX3347" fmla="*/ 7246575 w 11830043"/>
              <a:gd name="connsiteY3347" fmla="*/ 3397347 h 6533995"/>
              <a:gd name="connsiteX3348" fmla="*/ 7236855 w 11830043"/>
              <a:gd name="connsiteY3348" fmla="*/ 3387624 h 6533995"/>
              <a:gd name="connsiteX3349" fmla="*/ 7246575 w 11830043"/>
              <a:gd name="connsiteY3349" fmla="*/ 3377836 h 6533995"/>
              <a:gd name="connsiteX3350" fmla="*/ 7005346 w 11830043"/>
              <a:gd name="connsiteY3350" fmla="*/ 3377836 h 6533995"/>
              <a:gd name="connsiteX3351" fmla="*/ 7015130 w 11830043"/>
              <a:gd name="connsiteY3351" fmla="*/ 3387624 h 6533995"/>
              <a:gd name="connsiteX3352" fmla="*/ 7005346 w 11830043"/>
              <a:gd name="connsiteY3352" fmla="*/ 3397347 h 6533995"/>
              <a:gd name="connsiteX3353" fmla="*/ 6995626 w 11830043"/>
              <a:gd name="connsiteY3353" fmla="*/ 3387624 h 6533995"/>
              <a:gd name="connsiteX3354" fmla="*/ 7005346 w 11830043"/>
              <a:gd name="connsiteY3354" fmla="*/ 3377836 h 6533995"/>
              <a:gd name="connsiteX3355" fmla="*/ 6764118 w 11830043"/>
              <a:gd name="connsiteY3355" fmla="*/ 3377836 h 6533995"/>
              <a:gd name="connsiteX3356" fmla="*/ 6773902 w 11830043"/>
              <a:gd name="connsiteY3356" fmla="*/ 3387624 h 6533995"/>
              <a:gd name="connsiteX3357" fmla="*/ 6764118 w 11830043"/>
              <a:gd name="connsiteY3357" fmla="*/ 3397347 h 6533995"/>
              <a:gd name="connsiteX3358" fmla="*/ 6754335 w 11830043"/>
              <a:gd name="connsiteY3358" fmla="*/ 3387624 h 6533995"/>
              <a:gd name="connsiteX3359" fmla="*/ 6764118 w 11830043"/>
              <a:gd name="connsiteY3359" fmla="*/ 3377836 h 6533995"/>
              <a:gd name="connsiteX3360" fmla="*/ 6522889 w 11830043"/>
              <a:gd name="connsiteY3360" fmla="*/ 3377836 h 6533995"/>
              <a:gd name="connsiteX3361" fmla="*/ 6532610 w 11830043"/>
              <a:gd name="connsiteY3361" fmla="*/ 3387624 h 6533995"/>
              <a:gd name="connsiteX3362" fmla="*/ 6522889 w 11830043"/>
              <a:gd name="connsiteY3362" fmla="*/ 3397347 h 6533995"/>
              <a:gd name="connsiteX3363" fmla="*/ 6513105 w 11830043"/>
              <a:gd name="connsiteY3363" fmla="*/ 3387624 h 6533995"/>
              <a:gd name="connsiteX3364" fmla="*/ 6522889 w 11830043"/>
              <a:gd name="connsiteY3364" fmla="*/ 3377836 h 6533995"/>
              <a:gd name="connsiteX3365" fmla="*/ 6281661 w 11830043"/>
              <a:gd name="connsiteY3365" fmla="*/ 3377836 h 6533995"/>
              <a:gd name="connsiteX3366" fmla="*/ 6291381 w 11830043"/>
              <a:gd name="connsiteY3366" fmla="*/ 3387624 h 6533995"/>
              <a:gd name="connsiteX3367" fmla="*/ 6281661 w 11830043"/>
              <a:gd name="connsiteY3367" fmla="*/ 3397347 h 6533995"/>
              <a:gd name="connsiteX3368" fmla="*/ 6271877 w 11830043"/>
              <a:gd name="connsiteY3368" fmla="*/ 3387624 h 6533995"/>
              <a:gd name="connsiteX3369" fmla="*/ 6281661 w 11830043"/>
              <a:gd name="connsiteY3369" fmla="*/ 3377836 h 6533995"/>
              <a:gd name="connsiteX3370" fmla="*/ 6040432 w 11830043"/>
              <a:gd name="connsiteY3370" fmla="*/ 3377836 h 6533995"/>
              <a:gd name="connsiteX3371" fmla="*/ 6050216 w 11830043"/>
              <a:gd name="connsiteY3371" fmla="*/ 3387624 h 6533995"/>
              <a:gd name="connsiteX3372" fmla="*/ 6040432 w 11830043"/>
              <a:gd name="connsiteY3372" fmla="*/ 3397347 h 6533995"/>
              <a:gd name="connsiteX3373" fmla="*/ 6030712 w 11830043"/>
              <a:gd name="connsiteY3373" fmla="*/ 3387624 h 6533995"/>
              <a:gd name="connsiteX3374" fmla="*/ 6040432 w 11830043"/>
              <a:gd name="connsiteY3374" fmla="*/ 3377836 h 6533995"/>
              <a:gd name="connsiteX3375" fmla="*/ 5799205 w 11830043"/>
              <a:gd name="connsiteY3375" fmla="*/ 3377836 h 6533995"/>
              <a:gd name="connsiteX3376" fmla="*/ 5808989 w 11830043"/>
              <a:gd name="connsiteY3376" fmla="*/ 3387624 h 6533995"/>
              <a:gd name="connsiteX3377" fmla="*/ 5799205 w 11830043"/>
              <a:gd name="connsiteY3377" fmla="*/ 3397347 h 6533995"/>
              <a:gd name="connsiteX3378" fmla="*/ 5789486 w 11830043"/>
              <a:gd name="connsiteY3378" fmla="*/ 3387624 h 6533995"/>
              <a:gd name="connsiteX3379" fmla="*/ 5799205 w 11830043"/>
              <a:gd name="connsiteY3379" fmla="*/ 3377836 h 6533995"/>
              <a:gd name="connsiteX3380" fmla="*/ 5557991 w 11830043"/>
              <a:gd name="connsiteY3380" fmla="*/ 3377836 h 6533995"/>
              <a:gd name="connsiteX3381" fmla="*/ 5567774 w 11830043"/>
              <a:gd name="connsiteY3381" fmla="*/ 3387624 h 6533995"/>
              <a:gd name="connsiteX3382" fmla="*/ 5557991 w 11830043"/>
              <a:gd name="connsiteY3382" fmla="*/ 3397347 h 6533995"/>
              <a:gd name="connsiteX3383" fmla="*/ 5548208 w 11830043"/>
              <a:gd name="connsiteY3383" fmla="*/ 3387624 h 6533995"/>
              <a:gd name="connsiteX3384" fmla="*/ 5557991 w 11830043"/>
              <a:gd name="connsiteY3384" fmla="*/ 3377836 h 6533995"/>
              <a:gd name="connsiteX3385" fmla="*/ 5316710 w 11830043"/>
              <a:gd name="connsiteY3385" fmla="*/ 3377836 h 6533995"/>
              <a:gd name="connsiteX3386" fmla="*/ 5326429 w 11830043"/>
              <a:gd name="connsiteY3386" fmla="*/ 3387624 h 6533995"/>
              <a:gd name="connsiteX3387" fmla="*/ 5316710 w 11830043"/>
              <a:gd name="connsiteY3387" fmla="*/ 3397347 h 6533995"/>
              <a:gd name="connsiteX3388" fmla="*/ 5306924 w 11830043"/>
              <a:gd name="connsiteY3388" fmla="*/ 3387624 h 6533995"/>
              <a:gd name="connsiteX3389" fmla="*/ 5316710 w 11830043"/>
              <a:gd name="connsiteY3389" fmla="*/ 3377836 h 6533995"/>
              <a:gd name="connsiteX3390" fmla="*/ 5075486 w 11830043"/>
              <a:gd name="connsiteY3390" fmla="*/ 3377836 h 6533995"/>
              <a:gd name="connsiteX3391" fmla="*/ 5085202 w 11830043"/>
              <a:gd name="connsiteY3391" fmla="*/ 3387624 h 6533995"/>
              <a:gd name="connsiteX3392" fmla="*/ 5075486 w 11830043"/>
              <a:gd name="connsiteY3392" fmla="*/ 3397347 h 6533995"/>
              <a:gd name="connsiteX3393" fmla="*/ 5065705 w 11830043"/>
              <a:gd name="connsiteY3393" fmla="*/ 3387624 h 6533995"/>
              <a:gd name="connsiteX3394" fmla="*/ 5075486 w 11830043"/>
              <a:gd name="connsiteY3394" fmla="*/ 3377836 h 6533995"/>
              <a:gd name="connsiteX3395" fmla="*/ 4834252 w 11830043"/>
              <a:gd name="connsiteY3395" fmla="*/ 3377836 h 6533995"/>
              <a:gd name="connsiteX3396" fmla="*/ 4844040 w 11830043"/>
              <a:gd name="connsiteY3396" fmla="*/ 3387624 h 6533995"/>
              <a:gd name="connsiteX3397" fmla="*/ 4834252 w 11830043"/>
              <a:gd name="connsiteY3397" fmla="*/ 3397347 h 6533995"/>
              <a:gd name="connsiteX3398" fmla="*/ 4824534 w 11830043"/>
              <a:gd name="connsiteY3398" fmla="*/ 3387624 h 6533995"/>
              <a:gd name="connsiteX3399" fmla="*/ 4834252 w 11830043"/>
              <a:gd name="connsiteY3399" fmla="*/ 3377836 h 6533995"/>
              <a:gd name="connsiteX3400" fmla="*/ 4593019 w 11830043"/>
              <a:gd name="connsiteY3400" fmla="*/ 3377836 h 6533995"/>
              <a:gd name="connsiteX3401" fmla="*/ 4602795 w 11830043"/>
              <a:gd name="connsiteY3401" fmla="*/ 3387624 h 6533995"/>
              <a:gd name="connsiteX3402" fmla="*/ 4593019 w 11830043"/>
              <a:gd name="connsiteY3402" fmla="*/ 3397347 h 6533995"/>
              <a:gd name="connsiteX3403" fmla="*/ 4583304 w 11830043"/>
              <a:gd name="connsiteY3403" fmla="*/ 3387624 h 6533995"/>
              <a:gd name="connsiteX3404" fmla="*/ 4593019 w 11830043"/>
              <a:gd name="connsiteY3404" fmla="*/ 3377836 h 6533995"/>
              <a:gd name="connsiteX3405" fmla="*/ 4351806 w 11830043"/>
              <a:gd name="connsiteY3405" fmla="*/ 3377836 h 6533995"/>
              <a:gd name="connsiteX3406" fmla="*/ 4361580 w 11830043"/>
              <a:gd name="connsiteY3406" fmla="*/ 3387624 h 6533995"/>
              <a:gd name="connsiteX3407" fmla="*/ 4351806 w 11830043"/>
              <a:gd name="connsiteY3407" fmla="*/ 3397347 h 6533995"/>
              <a:gd name="connsiteX3408" fmla="*/ 4342006 w 11830043"/>
              <a:gd name="connsiteY3408" fmla="*/ 3387624 h 6533995"/>
              <a:gd name="connsiteX3409" fmla="*/ 4351806 w 11830043"/>
              <a:gd name="connsiteY3409" fmla="*/ 3377836 h 6533995"/>
              <a:gd name="connsiteX3410" fmla="*/ 4110581 w 11830043"/>
              <a:gd name="connsiteY3410" fmla="*/ 3377836 h 6533995"/>
              <a:gd name="connsiteX3411" fmla="*/ 4120362 w 11830043"/>
              <a:gd name="connsiteY3411" fmla="*/ 3387624 h 6533995"/>
              <a:gd name="connsiteX3412" fmla="*/ 4110581 w 11830043"/>
              <a:gd name="connsiteY3412" fmla="*/ 3397347 h 6533995"/>
              <a:gd name="connsiteX3413" fmla="*/ 4100799 w 11830043"/>
              <a:gd name="connsiteY3413" fmla="*/ 3387624 h 6533995"/>
              <a:gd name="connsiteX3414" fmla="*/ 4110581 w 11830043"/>
              <a:gd name="connsiteY3414" fmla="*/ 3377836 h 6533995"/>
              <a:gd name="connsiteX3415" fmla="*/ 3869431 w 11830043"/>
              <a:gd name="connsiteY3415" fmla="*/ 3377836 h 6533995"/>
              <a:gd name="connsiteX3416" fmla="*/ 3879149 w 11830043"/>
              <a:gd name="connsiteY3416" fmla="*/ 3387624 h 6533995"/>
              <a:gd name="connsiteX3417" fmla="*/ 3869431 w 11830043"/>
              <a:gd name="connsiteY3417" fmla="*/ 3397347 h 6533995"/>
              <a:gd name="connsiteX3418" fmla="*/ 3859648 w 11830043"/>
              <a:gd name="connsiteY3418" fmla="*/ 3387624 h 6533995"/>
              <a:gd name="connsiteX3419" fmla="*/ 3869431 w 11830043"/>
              <a:gd name="connsiteY3419" fmla="*/ 3377836 h 6533995"/>
              <a:gd name="connsiteX3420" fmla="*/ 3628212 w 11830043"/>
              <a:gd name="connsiteY3420" fmla="*/ 3377836 h 6533995"/>
              <a:gd name="connsiteX3421" fmla="*/ 3637936 w 11830043"/>
              <a:gd name="connsiteY3421" fmla="*/ 3387624 h 6533995"/>
              <a:gd name="connsiteX3422" fmla="*/ 3628212 w 11830043"/>
              <a:gd name="connsiteY3422" fmla="*/ 3397347 h 6533995"/>
              <a:gd name="connsiteX3423" fmla="*/ 3618430 w 11830043"/>
              <a:gd name="connsiteY3423" fmla="*/ 3387624 h 6533995"/>
              <a:gd name="connsiteX3424" fmla="*/ 3628212 w 11830043"/>
              <a:gd name="connsiteY3424" fmla="*/ 3377836 h 6533995"/>
              <a:gd name="connsiteX3425" fmla="*/ 3386958 w 11830043"/>
              <a:gd name="connsiteY3425" fmla="*/ 3377836 h 6533995"/>
              <a:gd name="connsiteX3426" fmla="*/ 3396744 w 11830043"/>
              <a:gd name="connsiteY3426" fmla="*/ 3387624 h 6533995"/>
              <a:gd name="connsiteX3427" fmla="*/ 3386958 w 11830043"/>
              <a:gd name="connsiteY3427" fmla="*/ 3397347 h 6533995"/>
              <a:gd name="connsiteX3428" fmla="*/ 3377236 w 11830043"/>
              <a:gd name="connsiteY3428" fmla="*/ 3387624 h 6533995"/>
              <a:gd name="connsiteX3429" fmla="*/ 3386958 w 11830043"/>
              <a:gd name="connsiteY3429" fmla="*/ 3377836 h 6533995"/>
              <a:gd name="connsiteX3430" fmla="*/ 3145751 w 11830043"/>
              <a:gd name="connsiteY3430" fmla="*/ 3377836 h 6533995"/>
              <a:gd name="connsiteX3431" fmla="*/ 3155533 w 11830043"/>
              <a:gd name="connsiteY3431" fmla="*/ 3387624 h 6533995"/>
              <a:gd name="connsiteX3432" fmla="*/ 3145751 w 11830043"/>
              <a:gd name="connsiteY3432" fmla="*/ 3397347 h 6533995"/>
              <a:gd name="connsiteX3433" fmla="*/ 3136032 w 11830043"/>
              <a:gd name="connsiteY3433" fmla="*/ 3387624 h 6533995"/>
              <a:gd name="connsiteX3434" fmla="*/ 3145751 w 11830043"/>
              <a:gd name="connsiteY3434" fmla="*/ 3377836 h 6533995"/>
              <a:gd name="connsiteX3435" fmla="*/ 2904573 w 11830043"/>
              <a:gd name="connsiteY3435" fmla="*/ 3377836 h 6533995"/>
              <a:gd name="connsiteX3436" fmla="*/ 2914355 w 11830043"/>
              <a:gd name="connsiteY3436" fmla="*/ 3387624 h 6533995"/>
              <a:gd name="connsiteX3437" fmla="*/ 2904573 w 11830043"/>
              <a:gd name="connsiteY3437" fmla="*/ 3397347 h 6533995"/>
              <a:gd name="connsiteX3438" fmla="*/ 2894791 w 11830043"/>
              <a:gd name="connsiteY3438" fmla="*/ 3387624 h 6533995"/>
              <a:gd name="connsiteX3439" fmla="*/ 2904573 w 11830043"/>
              <a:gd name="connsiteY3439" fmla="*/ 3377836 h 6533995"/>
              <a:gd name="connsiteX3440" fmla="*/ 2663275 w 11830043"/>
              <a:gd name="connsiteY3440" fmla="*/ 3377836 h 6533995"/>
              <a:gd name="connsiteX3441" fmla="*/ 2672998 w 11830043"/>
              <a:gd name="connsiteY3441" fmla="*/ 3387624 h 6533995"/>
              <a:gd name="connsiteX3442" fmla="*/ 2663275 w 11830043"/>
              <a:gd name="connsiteY3442" fmla="*/ 3397347 h 6533995"/>
              <a:gd name="connsiteX3443" fmla="*/ 2653492 w 11830043"/>
              <a:gd name="connsiteY3443" fmla="*/ 3387624 h 6533995"/>
              <a:gd name="connsiteX3444" fmla="*/ 2663275 w 11830043"/>
              <a:gd name="connsiteY3444" fmla="*/ 3377836 h 6533995"/>
              <a:gd name="connsiteX3445" fmla="*/ 2422037 w 11830043"/>
              <a:gd name="connsiteY3445" fmla="*/ 3377836 h 6533995"/>
              <a:gd name="connsiteX3446" fmla="*/ 2431754 w 11830043"/>
              <a:gd name="connsiteY3446" fmla="*/ 3387624 h 6533995"/>
              <a:gd name="connsiteX3447" fmla="*/ 2422037 w 11830043"/>
              <a:gd name="connsiteY3447" fmla="*/ 3397347 h 6533995"/>
              <a:gd name="connsiteX3448" fmla="*/ 2412257 w 11830043"/>
              <a:gd name="connsiteY3448" fmla="*/ 3387624 h 6533995"/>
              <a:gd name="connsiteX3449" fmla="*/ 2422037 w 11830043"/>
              <a:gd name="connsiteY3449" fmla="*/ 3377836 h 6533995"/>
              <a:gd name="connsiteX3450" fmla="*/ 2180788 w 11830043"/>
              <a:gd name="connsiteY3450" fmla="*/ 3377836 h 6533995"/>
              <a:gd name="connsiteX3451" fmla="*/ 2190580 w 11830043"/>
              <a:gd name="connsiteY3451" fmla="*/ 3387624 h 6533995"/>
              <a:gd name="connsiteX3452" fmla="*/ 2180788 w 11830043"/>
              <a:gd name="connsiteY3452" fmla="*/ 3397347 h 6533995"/>
              <a:gd name="connsiteX3453" fmla="*/ 2171085 w 11830043"/>
              <a:gd name="connsiteY3453" fmla="*/ 3387624 h 6533995"/>
              <a:gd name="connsiteX3454" fmla="*/ 2180788 w 11830043"/>
              <a:gd name="connsiteY3454" fmla="*/ 3377836 h 6533995"/>
              <a:gd name="connsiteX3455" fmla="*/ 1939582 w 11830043"/>
              <a:gd name="connsiteY3455" fmla="*/ 3377836 h 6533995"/>
              <a:gd name="connsiteX3456" fmla="*/ 1949365 w 11830043"/>
              <a:gd name="connsiteY3456" fmla="*/ 3387624 h 6533995"/>
              <a:gd name="connsiteX3457" fmla="*/ 1939582 w 11830043"/>
              <a:gd name="connsiteY3457" fmla="*/ 3397347 h 6533995"/>
              <a:gd name="connsiteX3458" fmla="*/ 1929861 w 11830043"/>
              <a:gd name="connsiteY3458" fmla="*/ 3387624 h 6533995"/>
              <a:gd name="connsiteX3459" fmla="*/ 1939582 w 11830043"/>
              <a:gd name="connsiteY3459" fmla="*/ 3377836 h 6533995"/>
              <a:gd name="connsiteX3460" fmla="*/ 1698332 w 11830043"/>
              <a:gd name="connsiteY3460" fmla="*/ 3377836 h 6533995"/>
              <a:gd name="connsiteX3461" fmla="*/ 1708118 w 11830043"/>
              <a:gd name="connsiteY3461" fmla="*/ 3387624 h 6533995"/>
              <a:gd name="connsiteX3462" fmla="*/ 1698332 w 11830043"/>
              <a:gd name="connsiteY3462" fmla="*/ 3397347 h 6533995"/>
              <a:gd name="connsiteX3463" fmla="*/ 1688547 w 11830043"/>
              <a:gd name="connsiteY3463" fmla="*/ 3387624 h 6533995"/>
              <a:gd name="connsiteX3464" fmla="*/ 1698332 w 11830043"/>
              <a:gd name="connsiteY3464" fmla="*/ 3377836 h 6533995"/>
              <a:gd name="connsiteX3465" fmla="*/ 1457107 w 11830043"/>
              <a:gd name="connsiteY3465" fmla="*/ 3377836 h 6533995"/>
              <a:gd name="connsiteX3466" fmla="*/ 1466827 w 11830043"/>
              <a:gd name="connsiteY3466" fmla="*/ 3387624 h 6533995"/>
              <a:gd name="connsiteX3467" fmla="*/ 1457107 w 11830043"/>
              <a:gd name="connsiteY3467" fmla="*/ 3397347 h 6533995"/>
              <a:gd name="connsiteX3468" fmla="*/ 1447323 w 11830043"/>
              <a:gd name="connsiteY3468" fmla="*/ 3387624 h 6533995"/>
              <a:gd name="connsiteX3469" fmla="*/ 1457107 w 11830043"/>
              <a:gd name="connsiteY3469" fmla="*/ 3377836 h 6533995"/>
              <a:gd name="connsiteX3470" fmla="*/ 1215886 w 11830043"/>
              <a:gd name="connsiteY3470" fmla="*/ 3377836 h 6533995"/>
              <a:gd name="connsiteX3471" fmla="*/ 1225670 w 11830043"/>
              <a:gd name="connsiteY3471" fmla="*/ 3387624 h 6533995"/>
              <a:gd name="connsiteX3472" fmla="*/ 1215886 w 11830043"/>
              <a:gd name="connsiteY3472" fmla="*/ 3397347 h 6533995"/>
              <a:gd name="connsiteX3473" fmla="*/ 1206166 w 11830043"/>
              <a:gd name="connsiteY3473" fmla="*/ 3387624 h 6533995"/>
              <a:gd name="connsiteX3474" fmla="*/ 1215886 w 11830043"/>
              <a:gd name="connsiteY3474" fmla="*/ 3377836 h 6533995"/>
              <a:gd name="connsiteX3475" fmla="*/ 974666 w 11830043"/>
              <a:gd name="connsiteY3475" fmla="*/ 3377836 h 6533995"/>
              <a:gd name="connsiteX3476" fmla="*/ 984449 w 11830043"/>
              <a:gd name="connsiteY3476" fmla="*/ 3387624 h 6533995"/>
              <a:gd name="connsiteX3477" fmla="*/ 974666 w 11830043"/>
              <a:gd name="connsiteY3477" fmla="*/ 3397347 h 6533995"/>
              <a:gd name="connsiteX3478" fmla="*/ 964946 w 11830043"/>
              <a:gd name="connsiteY3478" fmla="*/ 3387624 h 6533995"/>
              <a:gd name="connsiteX3479" fmla="*/ 974666 w 11830043"/>
              <a:gd name="connsiteY3479" fmla="*/ 3377836 h 6533995"/>
              <a:gd name="connsiteX3480" fmla="*/ 733446 w 11830043"/>
              <a:gd name="connsiteY3480" fmla="*/ 3377836 h 6533995"/>
              <a:gd name="connsiteX3481" fmla="*/ 743165 w 11830043"/>
              <a:gd name="connsiteY3481" fmla="*/ 3387624 h 6533995"/>
              <a:gd name="connsiteX3482" fmla="*/ 733446 w 11830043"/>
              <a:gd name="connsiteY3482" fmla="*/ 3397347 h 6533995"/>
              <a:gd name="connsiteX3483" fmla="*/ 723662 w 11830043"/>
              <a:gd name="connsiteY3483" fmla="*/ 3387624 h 6533995"/>
              <a:gd name="connsiteX3484" fmla="*/ 733446 w 11830043"/>
              <a:gd name="connsiteY3484" fmla="*/ 3377836 h 6533995"/>
              <a:gd name="connsiteX3485" fmla="*/ 492225 w 11830043"/>
              <a:gd name="connsiteY3485" fmla="*/ 3377836 h 6533995"/>
              <a:gd name="connsiteX3486" fmla="*/ 501945 w 11830043"/>
              <a:gd name="connsiteY3486" fmla="*/ 3387624 h 6533995"/>
              <a:gd name="connsiteX3487" fmla="*/ 492225 w 11830043"/>
              <a:gd name="connsiteY3487" fmla="*/ 3397347 h 6533995"/>
              <a:gd name="connsiteX3488" fmla="*/ 482441 w 11830043"/>
              <a:gd name="connsiteY3488" fmla="*/ 3387624 h 6533995"/>
              <a:gd name="connsiteX3489" fmla="*/ 492225 w 11830043"/>
              <a:gd name="connsiteY3489" fmla="*/ 3377836 h 6533995"/>
              <a:gd name="connsiteX3490" fmla="*/ 251005 w 11830043"/>
              <a:gd name="connsiteY3490" fmla="*/ 3377836 h 6533995"/>
              <a:gd name="connsiteX3491" fmla="*/ 260789 w 11830043"/>
              <a:gd name="connsiteY3491" fmla="*/ 3387624 h 6533995"/>
              <a:gd name="connsiteX3492" fmla="*/ 251005 w 11830043"/>
              <a:gd name="connsiteY3492" fmla="*/ 3397347 h 6533995"/>
              <a:gd name="connsiteX3493" fmla="*/ 241285 w 11830043"/>
              <a:gd name="connsiteY3493" fmla="*/ 3387624 h 6533995"/>
              <a:gd name="connsiteX3494" fmla="*/ 251005 w 11830043"/>
              <a:gd name="connsiteY3494" fmla="*/ 3377836 h 6533995"/>
              <a:gd name="connsiteX3495" fmla="*/ 9722 w 11830043"/>
              <a:gd name="connsiteY3495" fmla="*/ 3377836 h 6533995"/>
              <a:gd name="connsiteX3496" fmla="*/ 19506 w 11830043"/>
              <a:gd name="connsiteY3496" fmla="*/ 3387624 h 6533995"/>
              <a:gd name="connsiteX3497" fmla="*/ 9722 w 11830043"/>
              <a:gd name="connsiteY3497" fmla="*/ 3397347 h 6533995"/>
              <a:gd name="connsiteX3498" fmla="*/ 2 w 11830043"/>
              <a:gd name="connsiteY3498" fmla="*/ 3387624 h 6533995"/>
              <a:gd name="connsiteX3499" fmla="*/ 9722 w 11830043"/>
              <a:gd name="connsiteY3499" fmla="*/ 3377836 h 6533995"/>
              <a:gd name="connsiteX3500" fmla="*/ 9649203 w 11830043"/>
              <a:gd name="connsiteY3500" fmla="*/ 3136585 h 6533995"/>
              <a:gd name="connsiteX3501" fmla="*/ 9658923 w 11830043"/>
              <a:gd name="connsiteY3501" fmla="*/ 3146371 h 6533995"/>
              <a:gd name="connsiteX3502" fmla="*/ 9649203 w 11830043"/>
              <a:gd name="connsiteY3502" fmla="*/ 3156095 h 6533995"/>
              <a:gd name="connsiteX3503" fmla="*/ 9639483 w 11830043"/>
              <a:gd name="connsiteY3503" fmla="*/ 3146371 h 6533995"/>
              <a:gd name="connsiteX3504" fmla="*/ 9649203 w 11830043"/>
              <a:gd name="connsiteY3504" fmla="*/ 3136585 h 6533995"/>
              <a:gd name="connsiteX3505" fmla="*/ 11820259 w 11830043"/>
              <a:gd name="connsiteY3505" fmla="*/ 3136584 h 6533995"/>
              <a:gd name="connsiteX3506" fmla="*/ 11830043 w 11830043"/>
              <a:gd name="connsiteY3506" fmla="*/ 3146371 h 6533995"/>
              <a:gd name="connsiteX3507" fmla="*/ 11820259 w 11830043"/>
              <a:gd name="connsiteY3507" fmla="*/ 3156095 h 6533995"/>
              <a:gd name="connsiteX3508" fmla="*/ 11810539 w 11830043"/>
              <a:gd name="connsiteY3508" fmla="*/ 3146371 h 6533995"/>
              <a:gd name="connsiteX3509" fmla="*/ 11820259 w 11830043"/>
              <a:gd name="connsiteY3509" fmla="*/ 3136584 h 6533995"/>
              <a:gd name="connsiteX3510" fmla="*/ 11579030 w 11830043"/>
              <a:gd name="connsiteY3510" fmla="*/ 3136584 h 6533995"/>
              <a:gd name="connsiteX3511" fmla="*/ 11588815 w 11830043"/>
              <a:gd name="connsiteY3511" fmla="*/ 3146371 h 6533995"/>
              <a:gd name="connsiteX3512" fmla="*/ 11579030 w 11830043"/>
              <a:gd name="connsiteY3512" fmla="*/ 3156095 h 6533995"/>
              <a:gd name="connsiteX3513" fmla="*/ 11569310 w 11830043"/>
              <a:gd name="connsiteY3513" fmla="*/ 3146371 h 6533995"/>
              <a:gd name="connsiteX3514" fmla="*/ 11579030 w 11830043"/>
              <a:gd name="connsiteY3514" fmla="*/ 3136584 h 6533995"/>
              <a:gd name="connsiteX3515" fmla="*/ 11337802 w 11830043"/>
              <a:gd name="connsiteY3515" fmla="*/ 3136584 h 6533995"/>
              <a:gd name="connsiteX3516" fmla="*/ 11347587 w 11830043"/>
              <a:gd name="connsiteY3516" fmla="*/ 3146371 h 6533995"/>
              <a:gd name="connsiteX3517" fmla="*/ 11337802 w 11830043"/>
              <a:gd name="connsiteY3517" fmla="*/ 3156095 h 6533995"/>
              <a:gd name="connsiteX3518" fmla="*/ 11328082 w 11830043"/>
              <a:gd name="connsiteY3518" fmla="*/ 3146371 h 6533995"/>
              <a:gd name="connsiteX3519" fmla="*/ 11337802 w 11830043"/>
              <a:gd name="connsiteY3519" fmla="*/ 3136584 h 6533995"/>
              <a:gd name="connsiteX3520" fmla="*/ 11096574 w 11830043"/>
              <a:gd name="connsiteY3520" fmla="*/ 3136584 h 6533995"/>
              <a:gd name="connsiteX3521" fmla="*/ 11106294 w 11830043"/>
              <a:gd name="connsiteY3521" fmla="*/ 3146371 h 6533995"/>
              <a:gd name="connsiteX3522" fmla="*/ 11096574 w 11830043"/>
              <a:gd name="connsiteY3522" fmla="*/ 3156095 h 6533995"/>
              <a:gd name="connsiteX3523" fmla="*/ 11086790 w 11830043"/>
              <a:gd name="connsiteY3523" fmla="*/ 3146371 h 6533995"/>
              <a:gd name="connsiteX3524" fmla="*/ 11096574 w 11830043"/>
              <a:gd name="connsiteY3524" fmla="*/ 3136584 h 6533995"/>
              <a:gd name="connsiteX3525" fmla="*/ 10855345 w 11830043"/>
              <a:gd name="connsiteY3525" fmla="*/ 3136584 h 6533995"/>
              <a:gd name="connsiteX3526" fmla="*/ 10865065 w 11830043"/>
              <a:gd name="connsiteY3526" fmla="*/ 3146371 h 6533995"/>
              <a:gd name="connsiteX3527" fmla="*/ 10855345 w 11830043"/>
              <a:gd name="connsiteY3527" fmla="*/ 3156095 h 6533995"/>
              <a:gd name="connsiteX3528" fmla="*/ 10845625 w 11830043"/>
              <a:gd name="connsiteY3528" fmla="*/ 3146371 h 6533995"/>
              <a:gd name="connsiteX3529" fmla="*/ 10855345 w 11830043"/>
              <a:gd name="connsiteY3529" fmla="*/ 3136584 h 6533995"/>
              <a:gd name="connsiteX3530" fmla="*/ 10614116 w 11830043"/>
              <a:gd name="connsiteY3530" fmla="*/ 3136584 h 6533995"/>
              <a:gd name="connsiteX3531" fmla="*/ 10623901 w 11830043"/>
              <a:gd name="connsiteY3531" fmla="*/ 3146371 h 6533995"/>
              <a:gd name="connsiteX3532" fmla="*/ 10614116 w 11830043"/>
              <a:gd name="connsiteY3532" fmla="*/ 3156095 h 6533995"/>
              <a:gd name="connsiteX3533" fmla="*/ 10604396 w 11830043"/>
              <a:gd name="connsiteY3533" fmla="*/ 3146371 h 6533995"/>
              <a:gd name="connsiteX3534" fmla="*/ 10614116 w 11830043"/>
              <a:gd name="connsiteY3534" fmla="*/ 3136584 h 6533995"/>
              <a:gd name="connsiteX3535" fmla="*/ 10372888 w 11830043"/>
              <a:gd name="connsiteY3535" fmla="*/ 3136584 h 6533995"/>
              <a:gd name="connsiteX3536" fmla="*/ 10382673 w 11830043"/>
              <a:gd name="connsiteY3536" fmla="*/ 3146371 h 6533995"/>
              <a:gd name="connsiteX3537" fmla="*/ 10372888 w 11830043"/>
              <a:gd name="connsiteY3537" fmla="*/ 3156095 h 6533995"/>
              <a:gd name="connsiteX3538" fmla="*/ 10363168 w 11830043"/>
              <a:gd name="connsiteY3538" fmla="*/ 3146371 h 6533995"/>
              <a:gd name="connsiteX3539" fmla="*/ 10372888 w 11830043"/>
              <a:gd name="connsiteY3539" fmla="*/ 3136584 h 6533995"/>
              <a:gd name="connsiteX3540" fmla="*/ 10131660 w 11830043"/>
              <a:gd name="connsiteY3540" fmla="*/ 3136584 h 6533995"/>
              <a:gd name="connsiteX3541" fmla="*/ 10141444 w 11830043"/>
              <a:gd name="connsiteY3541" fmla="*/ 3146371 h 6533995"/>
              <a:gd name="connsiteX3542" fmla="*/ 10131660 w 11830043"/>
              <a:gd name="connsiteY3542" fmla="*/ 3156095 h 6533995"/>
              <a:gd name="connsiteX3543" fmla="*/ 10121940 w 11830043"/>
              <a:gd name="connsiteY3543" fmla="*/ 3146371 h 6533995"/>
              <a:gd name="connsiteX3544" fmla="*/ 10131660 w 11830043"/>
              <a:gd name="connsiteY3544" fmla="*/ 3136584 h 6533995"/>
              <a:gd name="connsiteX3545" fmla="*/ 9890432 w 11830043"/>
              <a:gd name="connsiteY3545" fmla="*/ 3136584 h 6533995"/>
              <a:gd name="connsiteX3546" fmla="*/ 9900152 w 11830043"/>
              <a:gd name="connsiteY3546" fmla="*/ 3146371 h 6533995"/>
              <a:gd name="connsiteX3547" fmla="*/ 9890432 w 11830043"/>
              <a:gd name="connsiteY3547" fmla="*/ 3156095 h 6533995"/>
              <a:gd name="connsiteX3548" fmla="*/ 9880648 w 11830043"/>
              <a:gd name="connsiteY3548" fmla="*/ 3146371 h 6533995"/>
              <a:gd name="connsiteX3549" fmla="*/ 9890432 w 11830043"/>
              <a:gd name="connsiteY3549" fmla="*/ 3136584 h 6533995"/>
              <a:gd name="connsiteX3550" fmla="*/ 9417695 w 11830043"/>
              <a:gd name="connsiteY3550" fmla="*/ 3136584 h 6533995"/>
              <a:gd name="connsiteX3551" fmla="*/ 9427416 w 11830043"/>
              <a:gd name="connsiteY3551" fmla="*/ 3146371 h 6533995"/>
              <a:gd name="connsiteX3552" fmla="*/ 9417695 w 11830043"/>
              <a:gd name="connsiteY3552" fmla="*/ 3156095 h 6533995"/>
              <a:gd name="connsiteX3553" fmla="*/ 9407911 w 11830043"/>
              <a:gd name="connsiteY3553" fmla="*/ 3146371 h 6533995"/>
              <a:gd name="connsiteX3554" fmla="*/ 9417695 w 11830043"/>
              <a:gd name="connsiteY3554" fmla="*/ 3136584 h 6533995"/>
              <a:gd name="connsiteX3555" fmla="*/ 9176467 w 11830043"/>
              <a:gd name="connsiteY3555" fmla="*/ 3136584 h 6533995"/>
              <a:gd name="connsiteX3556" fmla="*/ 9186187 w 11830043"/>
              <a:gd name="connsiteY3556" fmla="*/ 3146371 h 6533995"/>
              <a:gd name="connsiteX3557" fmla="*/ 9176467 w 11830043"/>
              <a:gd name="connsiteY3557" fmla="*/ 3156095 h 6533995"/>
              <a:gd name="connsiteX3558" fmla="*/ 9166683 w 11830043"/>
              <a:gd name="connsiteY3558" fmla="*/ 3146371 h 6533995"/>
              <a:gd name="connsiteX3559" fmla="*/ 9176467 w 11830043"/>
              <a:gd name="connsiteY3559" fmla="*/ 3136584 h 6533995"/>
              <a:gd name="connsiteX3560" fmla="*/ 8935237 w 11830043"/>
              <a:gd name="connsiteY3560" fmla="*/ 3136584 h 6533995"/>
              <a:gd name="connsiteX3561" fmla="*/ 8944958 w 11830043"/>
              <a:gd name="connsiteY3561" fmla="*/ 3146371 h 6533995"/>
              <a:gd name="connsiteX3562" fmla="*/ 8935237 w 11830043"/>
              <a:gd name="connsiteY3562" fmla="*/ 3156095 h 6533995"/>
              <a:gd name="connsiteX3563" fmla="*/ 8925454 w 11830043"/>
              <a:gd name="connsiteY3563" fmla="*/ 3146371 h 6533995"/>
              <a:gd name="connsiteX3564" fmla="*/ 8935237 w 11830043"/>
              <a:gd name="connsiteY3564" fmla="*/ 3136584 h 6533995"/>
              <a:gd name="connsiteX3565" fmla="*/ 8694009 w 11830043"/>
              <a:gd name="connsiteY3565" fmla="*/ 3136584 h 6533995"/>
              <a:gd name="connsiteX3566" fmla="*/ 8703730 w 11830043"/>
              <a:gd name="connsiteY3566" fmla="*/ 3146371 h 6533995"/>
              <a:gd name="connsiteX3567" fmla="*/ 8694009 w 11830043"/>
              <a:gd name="connsiteY3567" fmla="*/ 3156095 h 6533995"/>
              <a:gd name="connsiteX3568" fmla="*/ 8684289 w 11830043"/>
              <a:gd name="connsiteY3568" fmla="*/ 3146371 h 6533995"/>
              <a:gd name="connsiteX3569" fmla="*/ 8694009 w 11830043"/>
              <a:gd name="connsiteY3569" fmla="*/ 3136584 h 6533995"/>
              <a:gd name="connsiteX3570" fmla="*/ 8452781 w 11830043"/>
              <a:gd name="connsiteY3570" fmla="*/ 3136584 h 6533995"/>
              <a:gd name="connsiteX3571" fmla="*/ 8462566 w 11830043"/>
              <a:gd name="connsiteY3571" fmla="*/ 3146371 h 6533995"/>
              <a:gd name="connsiteX3572" fmla="*/ 8452781 w 11830043"/>
              <a:gd name="connsiteY3572" fmla="*/ 3156095 h 6533995"/>
              <a:gd name="connsiteX3573" fmla="*/ 8443061 w 11830043"/>
              <a:gd name="connsiteY3573" fmla="*/ 3146371 h 6533995"/>
              <a:gd name="connsiteX3574" fmla="*/ 8452781 w 11830043"/>
              <a:gd name="connsiteY3574" fmla="*/ 3136584 h 6533995"/>
              <a:gd name="connsiteX3575" fmla="*/ 8211553 w 11830043"/>
              <a:gd name="connsiteY3575" fmla="*/ 3136584 h 6533995"/>
              <a:gd name="connsiteX3576" fmla="*/ 8221273 w 11830043"/>
              <a:gd name="connsiteY3576" fmla="*/ 3146371 h 6533995"/>
              <a:gd name="connsiteX3577" fmla="*/ 8211553 w 11830043"/>
              <a:gd name="connsiteY3577" fmla="*/ 3156095 h 6533995"/>
              <a:gd name="connsiteX3578" fmla="*/ 8201769 w 11830043"/>
              <a:gd name="connsiteY3578" fmla="*/ 3146371 h 6533995"/>
              <a:gd name="connsiteX3579" fmla="*/ 8211553 w 11830043"/>
              <a:gd name="connsiteY3579" fmla="*/ 3136584 h 6533995"/>
              <a:gd name="connsiteX3580" fmla="*/ 7970260 w 11830043"/>
              <a:gd name="connsiteY3580" fmla="*/ 3136584 h 6533995"/>
              <a:gd name="connsiteX3581" fmla="*/ 7980044 w 11830043"/>
              <a:gd name="connsiteY3581" fmla="*/ 3146371 h 6533995"/>
              <a:gd name="connsiteX3582" fmla="*/ 7970260 w 11830043"/>
              <a:gd name="connsiteY3582" fmla="*/ 3156095 h 6533995"/>
              <a:gd name="connsiteX3583" fmla="*/ 7960477 w 11830043"/>
              <a:gd name="connsiteY3583" fmla="*/ 3146371 h 6533995"/>
              <a:gd name="connsiteX3584" fmla="*/ 7970260 w 11830043"/>
              <a:gd name="connsiteY3584" fmla="*/ 3136584 h 6533995"/>
              <a:gd name="connsiteX3585" fmla="*/ 7729032 w 11830043"/>
              <a:gd name="connsiteY3585" fmla="*/ 3136584 h 6533995"/>
              <a:gd name="connsiteX3586" fmla="*/ 7738753 w 11830043"/>
              <a:gd name="connsiteY3586" fmla="*/ 3146371 h 6533995"/>
              <a:gd name="connsiteX3587" fmla="*/ 7729032 w 11830043"/>
              <a:gd name="connsiteY3587" fmla="*/ 3156095 h 6533995"/>
              <a:gd name="connsiteX3588" fmla="*/ 7719249 w 11830043"/>
              <a:gd name="connsiteY3588" fmla="*/ 3146371 h 6533995"/>
              <a:gd name="connsiteX3589" fmla="*/ 7729032 w 11830043"/>
              <a:gd name="connsiteY3589" fmla="*/ 3136584 h 6533995"/>
              <a:gd name="connsiteX3590" fmla="*/ 7487803 w 11830043"/>
              <a:gd name="connsiteY3590" fmla="*/ 3136584 h 6533995"/>
              <a:gd name="connsiteX3591" fmla="*/ 7497524 w 11830043"/>
              <a:gd name="connsiteY3591" fmla="*/ 3146371 h 6533995"/>
              <a:gd name="connsiteX3592" fmla="*/ 7487803 w 11830043"/>
              <a:gd name="connsiteY3592" fmla="*/ 3156095 h 6533995"/>
              <a:gd name="connsiteX3593" fmla="*/ 7478019 w 11830043"/>
              <a:gd name="connsiteY3593" fmla="*/ 3146371 h 6533995"/>
              <a:gd name="connsiteX3594" fmla="*/ 7487803 w 11830043"/>
              <a:gd name="connsiteY3594" fmla="*/ 3136584 h 6533995"/>
              <a:gd name="connsiteX3595" fmla="*/ 7246575 w 11830043"/>
              <a:gd name="connsiteY3595" fmla="*/ 3136584 h 6533995"/>
              <a:gd name="connsiteX3596" fmla="*/ 7256359 w 11830043"/>
              <a:gd name="connsiteY3596" fmla="*/ 3146371 h 6533995"/>
              <a:gd name="connsiteX3597" fmla="*/ 7246575 w 11830043"/>
              <a:gd name="connsiteY3597" fmla="*/ 3156095 h 6533995"/>
              <a:gd name="connsiteX3598" fmla="*/ 7236855 w 11830043"/>
              <a:gd name="connsiteY3598" fmla="*/ 3146371 h 6533995"/>
              <a:gd name="connsiteX3599" fmla="*/ 7246575 w 11830043"/>
              <a:gd name="connsiteY3599" fmla="*/ 3136584 h 6533995"/>
              <a:gd name="connsiteX3600" fmla="*/ 7005346 w 11830043"/>
              <a:gd name="connsiteY3600" fmla="*/ 3136584 h 6533995"/>
              <a:gd name="connsiteX3601" fmla="*/ 7015130 w 11830043"/>
              <a:gd name="connsiteY3601" fmla="*/ 3146371 h 6533995"/>
              <a:gd name="connsiteX3602" fmla="*/ 7005346 w 11830043"/>
              <a:gd name="connsiteY3602" fmla="*/ 3156095 h 6533995"/>
              <a:gd name="connsiteX3603" fmla="*/ 6995626 w 11830043"/>
              <a:gd name="connsiteY3603" fmla="*/ 3146371 h 6533995"/>
              <a:gd name="connsiteX3604" fmla="*/ 7005346 w 11830043"/>
              <a:gd name="connsiteY3604" fmla="*/ 3136584 h 6533995"/>
              <a:gd name="connsiteX3605" fmla="*/ 6764118 w 11830043"/>
              <a:gd name="connsiteY3605" fmla="*/ 3136584 h 6533995"/>
              <a:gd name="connsiteX3606" fmla="*/ 6773902 w 11830043"/>
              <a:gd name="connsiteY3606" fmla="*/ 3146371 h 6533995"/>
              <a:gd name="connsiteX3607" fmla="*/ 6764118 w 11830043"/>
              <a:gd name="connsiteY3607" fmla="*/ 3156095 h 6533995"/>
              <a:gd name="connsiteX3608" fmla="*/ 6754335 w 11830043"/>
              <a:gd name="connsiteY3608" fmla="*/ 3146371 h 6533995"/>
              <a:gd name="connsiteX3609" fmla="*/ 6764118 w 11830043"/>
              <a:gd name="connsiteY3609" fmla="*/ 3136584 h 6533995"/>
              <a:gd name="connsiteX3610" fmla="*/ 6522889 w 11830043"/>
              <a:gd name="connsiteY3610" fmla="*/ 3136584 h 6533995"/>
              <a:gd name="connsiteX3611" fmla="*/ 6532610 w 11830043"/>
              <a:gd name="connsiteY3611" fmla="*/ 3146371 h 6533995"/>
              <a:gd name="connsiteX3612" fmla="*/ 6522889 w 11830043"/>
              <a:gd name="connsiteY3612" fmla="*/ 3156095 h 6533995"/>
              <a:gd name="connsiteX3613" fmla="*/ 6513105 w 11830043"/>
              <a:gd name="connsiteY3613" fmla="*/ 3146371 h 6533995"/>
              <a:gd name="connsiteX3614" fmla="*/ 6522889 w 11830043"/>
              <a:gd name="connsiteY3614" fmla="*/ 3136584 h 6533995"/>
              <a:gd name="connsiteX3615" fmla="*/ 6281661 w 11830043"/>
              <a:gd name="connsiteY3615" fmla="*/ 3136584 h 6533995"/>
              <a:gd name="connsiteX3616" fmla="*/ 6291381 w 11830043"/>
              <a:gd name="connsiteY3616" fmla="*/ 3146371 h 6533995"/>
              <a:gd name="connsiteX3617" fmla="*/ 6281661 w 11830043"/>
              <a:gd name="connsiteY3617" fmla="*/ 3156095 h 6533995"/>
              <a:gd name="connsiteX3618" fmla="*/ 6271877 w 11830043"/>
              <a:gd name="connsiteY3618" fmla="*/ 3146371 h 6533995"/>
              <a:gd name="connsiteX3619" fmla="*/ 6281661 w 11830043"/>
              <a:gd name="connsiteY3619" fmla="*/ 3136584 h 6533995"/>
              <a:gd name="connsiteX3620" fmla="*/ 6040432 w 11830043"/>
              <a:gd name="connsiteY3620" fmla="*/ 3136584 h 6533995"/>
              <a:gd name="connsiteX3621" fmla="*/ 6050216 w 11830043"/>
              <a:gd name="connsiteY3621" fmla="*/ 3146371 h 6533995"/>
              <a:gd name="connsiteX3622" fmla="*/ 6040432 w 11830043"/>
              <a:gd name="connsiteY3622" fmla="*/ 3156095 h 6533995"/>
              <a:gd name="connsiteX3623" fmla="*/ 6030712 w 11830043"/>
              <a:gd name="connsiteY3623" fmla="*/ 3146371 h 6533995"/>
              <a:gd name="connsiteX3624" fmla="*/ 6040432 w 11830043"/>
              <a:gd name="connsiteY3624" fmla="*/ 3136584 h 6533995"/>
              <a:gd name="connsiteX3625" fmla="*/ 5799205 w 11830043"/>
              <a:gd name="connsiteY3625" fmla="*/ 3136584 h 6533995"/>
              <a:gd name="connsiteX3626" fmla="*/ 5808989 w 11830043"/>
              <a:gd name="connsiteY3626" fmla="*/ 3146371 h 6533995"/>
              <a:gd name="connsiteX3627" fmla="*/ 5799205 w 11830043"/>
              <a:gd name="connsiteY3627" fmla="*/ 3156095 h 6533995"/>
              <a:gd name="connsiteX3628" fmla="*/ 5789486 w 11830043"/>
              <a:gd name="connsiteY3628" fmla="*/ 3146371 h 6533995"/>
              <a:gd name="connsiteX3629" fmla="*/ 5799205 w 11830043"/>
              <a:gd name="connsiteY3629" fmla="*/ 3136584 h 6533995"/>
              <a:gd name="connsiteX3630" fmla="*/ 5557991 w 11830043"/>
              <a:gd name="connsiteY3630" fmla="*/ 3136584 h 6533995"/>
              <a:gd name="connsiteX3631" fmla="*/ 5567774 w 11830043"/>
              <a:gd name="connsiteY3631" fmla="*/ 3146371 h 6533995"/>
              <a:gd name="connsiteX3632" fmla="*/ 5557991 w 11830043"/>
              <a:gd name="connsiteY3632" fmla="*/ 3156095 h 6533995"/>
              <a:gd name="connsiteX3633" fmla="*/ 5548208 w 11830043"/>
              <a:gd name="connsiteY3633" fmla="*/ 3146371 h 6533995"/>
              <a:gd name="connsiteX3634" fmla="*/ 5557991 w 11830043"/>
              <a:gd name="connsiteY3634" fmla="*/ 3136584 h 6533995"/>
              <a:gd name="connsiteX3635" fmla="*/ 5316710 w 11830043"/>
              <a:gd name="connsiteY3635" fmla="*/ 3136584 h 6533995"/>
              <a:gd name="connsiteX3636" fmla="*/ 5326429 w 11830043"/>
              <a:gd name="connsiteY3636" fmla="*/ 3146371 h 6533995"/>
              <a:gd name="connsiteX3637" fmla="*/ 5316710 w 11830043"/>
              <a:gd name="connsiteY3637" fmla="*/ 3156095 h 6533995"/>
              <a:gd name="connsiteX3638" fmla="*/ 5306924 w 11830043"/>
              <a:gd name="connsiteY3638" fmla="*/ 3146371 h 6533995"/>
              <a:gd name="connsiteX3639" fmla="*/ 5316710 w 11830043"/>
              <a:gd name="connsiteY3639" fmla="*/ 3136584 h 6533995"/>
              <a:gd name="connsiteX3640" fmla="*/ 5075485 w 11830043"/>
              <a:gd name="connsiteY3640" fmla="*/ 3136584 h 6533995"/>
              <a:gd name="connsiteX3641" fmla="*/ 5085202 w 11830043"/>
              <a:gd name="connsiteY3641" fmla="*/ 3146371 h 6533995"/>
              <a:gd name="connsiteX3642" fmla="*/ 5075485 w 11830043"/>
              <a:gd name="connsiteY3642" fmla="*/ 3156095 h 6533995"/>
              <a:gd name="connsiteX3643" fmla="*/ 5065705 w 11830043"/>
              <a:gd name="connsiteY3643" fmla="*/ 3146371 h 6533995"/>
              <a:gd name="connsiteX3644" fmla="*/ 5075485 w 11830043"/>
              <a:gd name="connsiteY3644" fmla="*/ 3136584 h 6533995"/>
              <a:gd name="connsiteX3645" fmla="*/ 4834252 w 11830043"/>
              <a:gd name="connsiteY3645" fmla="*/ 3136584 h 6533995"/>
              <a:gd name="connsiteX3646" fmla="*/ 4844040 w 11830043"/>
              <a:gd name="connsiteY3646" fmla="*/ 3146371 h 6533995"/>
              <a:gd name="connsiteX3647" fmla="*/ 4834252 w 11830043"/>
              <a:gd name="connsiteY3647" fmla="*/ 3156095 h 6533995"/>
              <a:gd name="connsiteX3648" fmla="*/ 4824534 w 11830043"/>
              <a:gd name="connsiteY3648" fmla="*/ 3146371 h 6533995"/>
              <a:gd name="connsiteX3649" fmla="*/ 4834252 w 11830043"/>
              <a:gd name="connsiteY3649" fmla="*/ 3136584 h 6533995"/>
              <a:gd name="connsiteX3650" fmla="*/ 4593019 w 11830043"/>
              <a:gd name="connsiteY3650" fmla="*/ 3136584 h 6533995"/>
              <a:gd name="connsiteX3651" fmla="*/ 4602795 w 11830043"/>
              <a:gd name="connsiteY3651" fmla="*/ 3146371 h 6533995"/>
              <a:gd name="connsiteX3652" fmla="*/ 4593019 w 11830043"/>
              <a:gd name="connsiteY3652" fmla="*/ 3156095 h 6533995"/>
              <a:gd name="connsiteX3653" fmla="*/ 4583304 w 11830043"/>
              <a:gd name="connsiteY3653" fmla="*/ 3146371 h 6533995"/>
              <a:gd name="connsiteX3654" fmla="*/ 4593019 w 11830043"/>
              <a:gd name="connsiteY3654" fmla="*/ 3136584 h 6533995"/>
              <a:gd name="connsiteX3655" fmla="*/ 4351806 w 11830043"/>
              <a:gd name="connsiteY3655" fmla="*/ 3136584 h 6533995"/>
              <a:gd name="connsiteX3656" fmla="*/ 4361580 w 11830043"/>
              <a:gd name="connsiteY3656" fmla="*/ 3146371 h 6533995"/>
              <a:gd name="connsiteX3657" fmla="*/ 4351806 w 11830043"/>
              <a:gd name="connsiteY3657" fmla="*/ 3156095 h 6533995"/>
              <a:gd name="connsiteX3658" fmla="*/ 4342006 w 11830043"/>
              <a:gd name="connsiteY3658" fmla="*/ 3146371 h 6533995"/>
              <a:gd name="connsiteX3659" fmla="*/ 4351806 w 11830043"/>
              <a:gd name="connsiteY3659" fmla="*/ 3136584 h 6533995"/>
              <a:gd name="connsiteX3660" fmla="*/ 4110581 w 11830043"/>
              <a:gd name="connsiteY3660" fmla="*/ 3136584 h 6533995"/>
              <a:gd name="connsiteX3661" fmla="*/ 4120362 w 11830043"/>
              <a:gd name="connsiteY3661" fmla="*/ 3146371 h 6533995"/>
              <a:gd name="connsiteX3662" fmla="*/ 4110581 w 11830043"/>
              <a:gd name="connsiteY3662" fmla="*/ 3156095 h 6533995"/>
              <a:gd name="connsiteX3663" fmla="*/ 4100799 w 11830043"/>
              <a:gd name="connsiteY3663" fmla="*/ 3146371 h 6533995"/>
              <a:gd name="connsiteX3664" fmla="*/ 4110581 w 11830043"/>
              <a:gd name="connsiteY3664" fmla="*/ 3136584 h 6533995"/>
              <a:gd name="connsiteX3665" fmla="*/ 3869430 w 11830043"/>
              <a:gd name="connsiteY3665" fmla="*/ 3136584 h 6533995"/>
              <a:gd name="connsiteX3666" fmla="*/ 3879149 w 11830043"/>
              <a:gd name="connsiteY3666" fmla="*/ 3146371 h 6533995"/>
              <a:gd name="connsiteX3667" fmla="*/ 3869430 w 11830043"/>
              <a:gd name="connsiteY3667" fmla="*/ 3156095 h 6533995"/>
              <a:gd name="connsiteX3668" fmla="*/ 3859647 w 11830043"/>
              <a:gd name="connsiteY3668" fmla="*/ 3146371 h 6533995"/>
              <a:gd name="connsiteX3669" fmla="*/ 3869430 w 11830043"/>
              <a:gd name="connsiteY3669" fmla="*/ 3136584 h 6533995"/>
              <a:gd name="connsiteX3670" fmla="*/ 3628212 w 11830043"/>
              <a:gd name="connsiteY3670" fmla="*/ 3136584 h 6533995"/>
              <a:gd name="connsiteX3671" fmla="*/ 3637936 w 11830043"/>
              <a:gd name="connsiteY3671" fmla="*/ 3146371 h 6533995"/>
              <a:gd name="connsiteX3672" fmla="*/ 3628212 w 11830043"/>
              <a:gd name="connsiteY3672" fmla="*/ 3156095 h 6533995"/>
              <a:gd name="connsiteX3673" fmla="*/ 3618430 w 11830043"/>
              <a:gd name="connsiteY3673" fmla="*/ 3146371 h 6533995"/>
              <a:gd name="connsiteX3674" fmla="*/ 3628212 w 11830043"/>
              <a:gd name="connsiteY3674" fmla="*/ 3136584 h 6533995"/>
              <a:gd name="connsiteX3675" fmla="*/ 3386958 w 11830043"/>
              <a:gd name="connsiteY3675" fmla="*/ 3136584 h 6533995"/>
              <a:gd name="connsiteX3676" fmla="*/ 3396743 w 11830043"/>
              <a:gd name="connsiteY3676" fmla="*/ 3146371 h 6533995"/>
              <a:gd name="connsiteX3677" fmla="*/ 3386958 w 11830043"/>
              <a:gd name="connsiteY3677" fmla="*/ 3156095 h 6533995"/>
              <a:gd name="connsiteX3678" fmla="*/ 3377235 w 11830043"/>
              <a:gd name="connsiteY3678" fmla="*/ 3146371 h 6533995"/>
              <a:gd name="connsiteX3679" fmla="*/ 3386958 w 11830043"/>
              <a:gd name="connsiteY3679" fmla="*/ 3136584 h 6533995"/>
              <a:gd name="connsiteX3680" fmla="*/ 3145751 w 11830043"/>
              <a:gd name="connsiteY3680" fmla="*/ 3136584 h 6533995"/>
              <a:gd name="connsiteX3681" fmla="*/ 3155533 w 11830043"/>
              <a:gd name="connsiteY3681" fmla="*/ 3146371 h 6533995"/>
              <a:gd name="connsiteX3682" fmla="*/ 3145751 w 11830043"/>
              <a:gd name="connsiteY3682" fmla="*/ 3156095 h 6533995"/>
              <a:gd name="connsiteX3683" fmla="*/ 3136032 w 11830043"/>
              <a:gd name="connsiteY3683" fmla="*/ 3146371 h 6533995"/>
              <a:gd name="connsiteX3684" fmla="*/ 3145751 w 11830043"/>
              <a:gd name="connsiteY3684" fmla="*/ 3136584 h 6533995"/>
              <a:gd name="connsiteX3685" fmla="*/ 2904572 w 11830043"/>
              <a:gd name="connsiteY3685" fmla="*/ 3136584 h 6533995"/>
              <a:gd name="connsiteX3686" fmla="*/ 2914355 w 11830043"/>
              <a:gd name="connsiteY3686" fmla="*/ 3146371 h 6533995"/>
              <a:gd name="connsiteX3687" fmla="*/ 2904572 w 11830043"/>
              <a:gd name="connsiteY3687" fmla="*/ 3156095 h 6533995"/>
              <a:gd name="connsiteX3688" fmla="*/ 2894791 w 11830043"/>
              <a:gd name="connsiteY3688" fmla="*/ 3146371 h 6533995"/>
              <a:gd name="connsiteX3689" fmla="*/ 2904572 w 11830043"/>
              <a:gd name="connsiteY3689" fmla="*/ 3136584 h 6533995"/>
              <a:gd name="connsiteX3690" fmla="*/ 2663275 w 11830043"/>
              <a:gd name="connsiteY3690" fmla="*/ 3136584 h 6533995"/>
              <a:gd name="connsiteX3691" fmla="*/ 2672998 w 11830043"/>
              <a:gd name="connsiteY3691" fmla="*/ 3146371 h 6533995"/>
              <a:gd name="connsiteX3692" fmla="*/ 2663275 w 11830043"/>
              <a:gd name="connsiteY3692" fmla="*/ 3156095 h 6533995"/>
              <a:gd name="connsiteX3693" fmla="*/ 2653492 w 11830043"/>
              <a:gd name="connsiteY3693" fmla="*/ 3146371 h 6533995"/>
              <a:gd name="connsiteX3694" fmla="*/ 2663275 w 11830043"/>
              <a:gd name="connsiteY3694" fmla="*/ 3136584 h 6533995"/>
              <a:gd name="connsiteX3695" fmla="*/ 2422037 w 11830043"/>
              <a:gd name="connsiteY3695" fmla="*/ 3136584 h 6533995"/>
              <a:gd name="connsiteX3696" fmla="*/ 2431753 w 11830043"/>
              <a:gd name="connsiteY3696" fmla="*/ 3146371 h 6533995"/>
              <a:gd name="connsiteX3697" fmla="*/ 2422037 w 11830043"/>
              <a:gd name="connsiteY3697" fmla="*/ 3156095 h 6533995"/>
              <a:gd name="connsiteX3698" fmla="*/ 2412257 w 11830043"/>
              <a:gd name="connsiteY3698" fmla="*/ 3146371 h 6533995"/>
              <a:gd name="connsiteX3699" fmla="*/ 2422037 w 11830043"/>
              <a:gd name="connsiteY3699" fmla="*/ 3136584 h 6533995"/>
              <a:gd name="connsiteX3700" fmla="*/ 2180788 w 11830043"/>
              <a:gd name="connsiteY3700" fmla="*/ 3136584 h 6533995"/>
              <a:gd name="connsiteX3701" fmla="*/ 2190580 w 11830043"/>
              <a:gd name="connsiteY3701" fmla="*/ 3146371 h 6533995"/>
              <a:gd name="connsiteX3702" fmla="*/ 2180788 w 11830043"/>
              <a:gd name="connsiteY3702" fmla="*/ 3156095 h 6533995"/>
              <a:gd name="connsiteX3703" fmla="*/ 2171083 w 11830043"/>
              <a:gd name="connsiteY3703" fmla="*/ 3146371 h 6533995"/>
              <a:gd name="connsiteX3704" fmla="*/ 2180788 w 11830043"/>
              <a:gd name="connsiteY3704" fmla="*/ 3136584 h 6533995"/>
              <a:gd name="connsiteX3705" fmla="*/ 1939582 w 11830043"/>
              <a:gd name="connsiteY3705" fmla="*/ 3136584 h 6533995"/>
              <a:gd name="connsiteX3706" fmla="*/ 1949365 w 11830043"/>
              <a:gd name="connsiteY3706" fmla="*/ 3146371 h 6533995"/>
              <a:gd name="connsiteX3707" fmla="*/ 1939582 w 11830043"/>
              <a:gd name="connsiteY3707" fmla="*/ 3156095 h 6533995"/>
              <a:gd name="connsiteX3708" fmla="*/ 1929860 w 11830043"/>
              <a:gd name="connsiteY3708" fmla="*/ 3146371 h 6533995"/>
              <a:gd name="connsiteX3709" fmla="*/ 1939582 w 11830043"/>
              <a:gd name="connsiteY3709" fmla="*/ 3136584 h 6533995"/>
              <a:gd name="connsiteX3710" fmla="*/ 1698332 w 11830043"/>
              <a:gd name="connsiteY3710" fmla="*/ 3136584 h 6533995"/>
              <a:gd name="connsiteX3711" fmla="*/ 1708118 w 11830043"/>
              <a:gd name="connsiteY3711" fmla="*/ 3146371 h 6533995"/>
              <a:gd name="connsiteX3712" fmla="*/ 1698332 w 11830043"/>
              <a:gd name="connsiteY3712" fmla="*/ 3156095 h 6533995"/>
              <a:gd name="connsiteX3713" fmla="*/ 1688547 w 11830043"/>
              <a:gd name="connsiteY3713" fmla="*/ 3146371 h 6533995"/>
              <a:gd name="connsiteX3714" fmla="*/ 1698332 w 11830043"/>
              <a:gd name="connsiteY3714" fmla="*/ 3136584 h 6533995"/>
              <a:gd name="connsiteX3715" fmla="*/ 1457107 w 11830043"/>
              <a:gd name="connsiteY3715" fmla="*/ 3136584 h 6533995"/>
              <a:gd name="connsiteX3716" fmla="*/ 1466827 w 11830043"/>
              <a:gd name="connsiteY3716" fmla="*/ 3146371 h 6533995"/>
              <a:gd name="connsiteX3717" fmla="*/ 1457107 w 11830043"/>
              <a:gd name="connsiteY3717" fmla="*/ 3156095 h 6533995"/>
              <a:gd name="connsiteX3718" fmla="*/ 1447323 w 11830043"/>
              <a:gd name="connsiteY3718" fmla="*/ 3146371 h 6533995"/>
              <a:gd name="connsiteX3719" fmla="*/ 1457107 w 11830043"/>
              <a:gd name="connsiteY3719" fmla="*/ 3136584 h 6533995"/>
              <a:gd name="connsiteX3720" fmla="*/ 1215886 w 11830043"/>
              <a:gd name="connsiteY3720" fmla="*/ 3136584 h 6533995"/>
              <a:gd name="connsiteX3721" fmla="*/ 1225669 w 11830043"/>
              <a:gd name="connsiteY3721" fmla="*/ 3146371 h 6533995"/>
              <a:gd name="connsiteX3722" fmla="*/ 1215886 w 11830043"/>
              <a:gd name="connsiteY3722" fmla="*/ 3156095 h 6533995"/>
              <a:gd name="connsiteX3723" fmla="*/ 1206166 w 11830043"/>
              <a:gd name="connsiteY3723" fmla="*/ 3146371 h 6533995"/>
              <a:gd name="connsiteX3724" fmla="*/ 1215886 w 11830043"/>
              <a:gd name="connsiteY3724" fmla="*/ 3136584 h 6533995"/>
              <a:gd name="connsiteX3725" fmla="*/ 974665 w 11830043"/>
              <a:gd name="connsiteY3725" fmla="*/ 3136584 h 6533995"/>
              <a:gd name="connsiteX3726" fmla="*/ 984449 w 11830043"/>
              <a:gd name="connsiteY3726" fmla="*/ 3146371 h 6533995"/>
              <a:gd name="connsiteX3727" fmla="*/ 974665 w 11830043"/>
              <a:gd name="connsiteY3727" fmla="*/ 3156095 h 6533995"/>
              <a:gd name="connsiteX3728" fmla="*/ 964946 w 11830043"/>
              <a:gd name="connsiteY3728" fmla="*/ 3146371 h 6533995"/>
              <a:gd name="connsiteX3729" fmla="*/ 974665 w 11830043"/>
              <a:gd name="connsiteY3729" fmla="*/ 3136584 h 6533995"/>
              <a:gd name="connsiteX3730" fmla="*/ 733446 w 11830043"/>
              <a:gd name="connsiteY3730" fmla="*/ 3136584 h 6533995"/>
              <a:gd name="connsiteX3731" fmla="*/ 743165 w 11830043"/>
              <a:gd name="connsiteY3731" fmla="*/ 3146371 h 6533995"/>
              <a:gd name="connsiteX3732" fmla="*/ 733446 w 11830043"/>
              <a:gd name="connsiteY3732" fmla="*/ 3156095 h 6533995"/>
              <a:gd name="connsiteX3733" fmla="*/ 723662 w 11830043"/>
              <a:gd name="connsiteY3733" fmla="*/ 3146371 h 6533995"/>
              <a:gd name="connsiteX3734" fmla="*/ 733446 w 11830043"/>
              <a:gd name="connsiteY3734" fmla="*/ 3136584 h 6533995"/>
              <a:gd name="connsiteX3735" fmla="*/ 492225 w 11830043"/>
              <a:gd name="connsiteY3735" fmla="*/ 3136584 h 6533995"/>
              <a:gd name="connsiteX3736" fmla="*/ 501945 w 11830043"/>
              <a:gd name="connsiteY3736" fmla="*/ 3146371 h 6533995"/>
              <a:gd name="connsiteX3737" fmla="*/ 492225 w 11830043"/>
              <a:gd name="connsiteY3737" fmla="*/ 3156095 h 6533995"/>
              <a:gd name="connsiteX3738" fmla="*/ 482441 w 11830043"/>
              <a:gd name="connsiteY3738" fmla="*/ 3146371 h 6533995"/>
              <a:gd name="connsiteX3739" fmla="*/ 492225 w 11830043"/>
              <a:gd name="connsiteY3739" fmla="*/ 3136584 h 6533995"/>
              <a:gd name="connsiteX3740" fmla="*/ 251005 w 11830043"/>
              <a:gd name="connsiteY3740" fmla="*/ 3136584 h 6533995"/>
              <a:gd name="connsiteX3741" fmla="*/ 260789 w 11830043"/>
              <a:gd name="connsiteY3741" fmla="*/ 3146371 h 6533995"/>
              <a:gd name="connsiteX3742" fmla="*/ 251005 w 11830043"/>
              <a:gd name="connsiteY3742" fmla="*/ 3156095 h 6533995"/>
              <a:gd name="connsiteX3743" fmla="*/ 241285 w 11830043"/>
              <a:gd name="connsiteY3743" fmla="*/ 3146371 h 6533995"/>
              <a:gd name="connsiteX3744" fmla="*/ 251005 w 11830043"/>
              <a:gd name="connsiteY3744" fmla="*/ 3136584 h 6533995"/>
              <a:gd name="connsiteX3745" fmla="*/ 9722 w 11830043"/>
              <a:gd name="connsiteY3745" fmla="*/ 3136584 h 6533995"/>
              <a:gd name="connsiteX3746" fmla="*/ 19506 w 11830043"/>
              <a:gd name="connsiteY3746" fmla="*/ 3146371 h 6533995"/>
              <a:gd name="connsiteX3747" fmla="*/ 9722 w 11830043"/>
              <a:gd name="connsiteY3747" fmla="*/ 3156095 h 6533995"/>
              <a:gd name="connsiteX3748" fmla="*/ 2 w 11830043"/>
              <a:gd name="connsiteY3748" fmla="*/ 3146371 h 6533995"/>
              <a:gd name="connsiteX3749" fmla="*/ 9722 w 11830043"/>
              <a:gd name="connsiteY3749" fmla="*/ 3136584 h 6533995"/>
              <a:gd name="connsiteX3750" fmla="*/ 13517 w 11830043"/>
              <a:gd name="connsiteY3750" fmla="*/ 3029714 h 6533995"/>
              <a:gd name="connsiteX3751" fmla="*/ 18916 w 11830043"/>
              <a:gd name="connsiteY3751" fmla="*/ 3035116 h 6533995"/>
              <a:gd name="connsiteX3752" fmla="*/ 13517 w 11830043"/>
              <a:gd name="connsiteY3752" fmla="*/ 3040518 h 6533995"/>
              <a:gd name="connsiteX3753" fmla="*/ 8116 w 11830043"/>
              <a:gd name="connsiteY3753" fmla="*/ 3035116 h 6533995"/>
              <a:gd name="connsiteX3754" fmla="*/ 13517 w 11830043"/>
              <a:gd name="connsiteY3754" fmla="*/ 3029714 h 6533995"/>
              <a:gd name="connsiteX3755" fmla="*/ 9649203 w 11830043"/>
              <a:gd name="connsiteY3755" fmla="*/ 2895514 h 6533995"/>
              <a:gd name="connsiteX3756" fmla="*/ 9658923 w 11830043"/>
              <a:gd name="connsiteY3756" fmla="*/ 2905238 h 6533995"/>
              <a:gd name="connsiteX3757" fmla="*/ 9649203 w 11830043"/>
              <a:gd name="connsiteY3757" fmla="*/ 2915025 h 6533995"/>
              <a:gd name="connsiteX3758" fmla="*/ 9639483 w 11830043"/>
              <a:gd name="connsiteY3758" fmla="*/ 2905238 h 6533995"/>
              <a:gd name="connsiteX3759" fmla="*/ 9649203 w 11830043"/>
              <a:gd name="connsiteY3759" fmla="*/ 2895514 h 6533995"/>
              <a:gd name="connsiteX3760" fmla="*/ 9890432 w 11830043"/>
              <a:gd name="connsiteY3760" fmla="*/ 2895512 h 6533995"/>
              <a:gd name="connsiteX3761" fmla="*/ 9900152 w 11830043"/>
              <a:gd name="connsiteY3761" fmla="*/ 2905236 h 6533995"/>
              <a:gd name="connsiteX3762" fmla="*/ 9890432 w 11830043"/>
              <a:gd name="connsiteY3762" fmla="*/ 2915023 h 6533995"/>
              <a:gd name="connsiteX3763" fmla="*/ 9880648 w 11830043"/>
              <a:gd name="connsiteY3763" fmla="*/ 2905236 h 6533995"/>
              <a:gd name="connsiteX3764" fmla="*/ 9890432 w 11830043"/>
              <a:gd name="connsiteY3764" fmla="*/ 2895512 h 6533995"/>
              <a:gd name="connsiteX3765" fmla="*/ 10131660 w 11830043"/>
              <a:gd name="connsiteY3765" fmla="*/ 2895509 h 6533995"/>
              <a:gd name="connsiteX3766" fmla="*/ 10141444 w 11830043"/>
              <a:gd name="connsiteY3766" fmla="*/ 2905233 h 6533995"/>
              <a:gd name="connsiteX3767" fmla="*/ 10131660 w 11830043"/>
              <a:gd name="connsiteY3767" fmla="*/ 2915019 h 6533995"/>
              <a:gd name="connsiteX3768" fmla="*/ 10121940 w 11830043"/>
              <a:gd name="connsiteY3768" fmla="*/ 2905233 h 6533995"/>
              <a:gd name="connsiteX3769" fmla="*/ 10131660 w 11830043"/>
              <a:gd name="connsiteY3769" fmla="*/ 2895509 h 6533995"/>
              <a:gd name="connsiteX3770" fmla="*/ 10372888 w 11830043"/>
              <a:gd name="connsiteY3770" fmla="*/ 2895505 h 6533995"/>
              <a:gd name="connsiteX3771" fmla="*/ 10382673 w 11830043"/>
              <a:gd name="connsiteY3771" fmla="*/ 2905229 h 6533995"/>
              <a:gd name="connsiteX3772" fmla="*/ 10372888 w 11830043"/>
              <a:gd name="connsiteY3772" fmla="*/ 2915015 h 6533995"/>
              <a:gd name="connsiteX3773" fmla="*/ 10363168 w 11830043"/>
              <a:gd name="connsiteY3773" fmla="*/ 2905229 h 6533995"/>
              <a:gd name="connsiteX3774" fmla="*/ 10372888 w 11830043"/>
              <a:gd name="connsiteY3774" fmla="*/ 2895505 h 6533995"/>
              <a:gd name="connsiteX3775" fmla="*/ 10614116 w 11830043"/>
              <a:gd name="connsiteY3775" fmla="*/ 2895501 h 6533995"/>
              <a:gd name="connsiteX3776" fmla="*/ 10623901 w 11830043"/>
              <a:gd name="connsiteY3776" fmla="*/ 2905225 h 6533995"/>
              <a:gd name="connsiteX3777" fmla="*/ 10614116 w 11830043"/>
              <a:gd name="connsiteY3777" fmla="*/ 2915012 h 6533995"/>
              <a:gd name="connsiteX3778" fmla="*/ 10604396 w 11830043"/>
              <a:gd name="connsiteY3778" fmla="*/ 2905225 h 6533995"/>
              <a:gd name="connsiteX3779" fmla="*/ 10614116 w 11830043"/>
              <a:gd name="connsiteY3779" fmla="*/ 2895501 h 6533995"/>
              <a:gd name="connsiteX3780" fmla="*/ 10855345 w 11830043"/>
              <a:gd name="connsiteY3780" fmla="*/ 2895498 h 6533995"/>
              <a:gd name="connsiteX3781" fmla="*/ 10865065 w 11830043"/>
              <a:gd name="connsiteY3781" fmla="*/ 2905222 h 6533995"/>
              <a:gd name="connsiteX3782" fmla="*/ 10855345 w 11830043"/>
              <a:gd name="connsiteY3782" fmla="*/ 2915008 h 6533995"/>
              <a:gd name="connsiteX3783" fmla="*/ 10845625 w 11830043"/>
              <a:gd name="connsiteY3783" fmla="*/ 2905222 h 6533995"/>
              <a:gd name="connsiteX3784" fmla="*/ 10855345 w 11830043"/>
              <a:gd name="connsiteY3784" fmla="*/ 2895498 h 6533995"/>
              <a:gd name="connsiteX3785" fmla="*/ 11096574 w 11830043"/>
              <a:gd name="connsiteY3785" fmla="*/ 2895494 h 6533995"/>
              <a:gd name="connsiteX3786" fmla="*/ 11106294 w 11830043"/>
              <a:gd name="connsiteY3786" fmla="*/ 2905218 h 6533995"/>
              <a:gd name="connsiteX3787" fmla="*/ 11096574 w 11830043"/>
              <a:gd name="connsiteY3787" fmla="*/ 2915004 h 6533995"/>
              <a:gd name="connsiteX3788" fmla="*/ 11086790 w 11830043"/>
              <a:gd name="connsiteY3788" fmla="*/ 2905218 h 6533995"/>
              <a:gd name="connsiteX3789" fmla="*/ 11096574 w 11830043"/>
              <a:gd name="connsiteY3789" fmla="*/ 2895494 h 6533995"/>
              <a:gd name="connsiteX3790" fmla="*/ 11337802 w 11830043"/>
              <a:gd name="connsiteY3790" fmla="*/ 2895490 h 6533995"/>
              <a:gd name="connsiteX3791" fmla="*/ 11347587 w 11830043"/>
              <a:gd name="connsiteY3791" fmla="*/ 2905214 h 6533995"/>
              <a:gd name="connsiteX3792" fmla="*/ 11337802 w 11830043"/>
              <a:gd name="connsiteY3792" fmla="*/ 2915001 h 6533995"/>
              <a:gd name="connsiteX3793" fmla="*/ 11328082 w 11830043"/>
              <a:gd name="connsiteY3793" fmla="*/ 2905214 h 6533995"/>
              <a:gd name="connsiteX3794" fmla="*/ 11337802 w 11830043"/>
              <a:gd name="connsiteY3794" fmla="*/ 2895490 h 6533995"/>
              <a:gd name="connsiteX3795" fmla="*/ 11579030 w 11830043"/>
              <a:gd name="connsiteY3795" fmla="*/ 2895487 h 6533995"/>
              <a:gd name="connsiteX3796" fmla="*/ 11588815 w 11830043"/>
              <a:gd name="connsiteY3796" fmla="*/ 2905211 h 6533995"/>
              <a:gd name="connsiteX3797" fmla="*/ 11579030 w 11830043"/>
              <a:gd name="connsiteY3797" fmla="*/ 2914997 h 6533995"/>
              <a:gd name="connsiteX3798" fmla="*/ 11569310 w 11830043"/>
              <a:gd name="connsiteY3798" fmla="*/ 2905211 h 6533995"/>
              <a:gd name="connsiteX3799" fmla="*/ 11579030 w 11830043"/>
              <a:gd name="connsiteY3799" fmla="*/ 2895487 h 6533995"/>
              <a:gd name="connsiteX3800" fmla="*/ 11820259 w 11830043"/>
              <a:gd name="connsiteY3800" fmla="*/ 2895483 h 6533995"/>
              <a:gd name="connsiteX3801" fmla="*/ 11830043 w 11830043"/>
              <a:gd name="connsiteY3801" fmla="*/ 2905207 h 6533995"/>
              <a:gd name="connsiteX3802" fmla="*/ 11820259 w 11830043"/>
              <a:gd name="connsiteY3802" fmla="*/ 2914993 h 6533995"/>
              <a:gd name="connsiteX3803" fmla="*/ 11810539 w 11830043"/>
              <a:gd name="connsiteY3803" fmla="*/ 2905207 h 6533995"/>
              <a:gd name="connsiteX3804" fmla="*/ 11820259 w 11830043"/>
              <a:gd name="connsiteY3804" fmla="*/ 2895483 h 6533995"/>
              <a:gd name="connsiteX3805" fmla="*/ 9722 w 11830043"/>
              <a:gd name="connsiteY3805" fmla="*/ 2895479 h 6533995"/>
              <a:gd name="connsiteX3806" fmla="*/ 19506 w 11830043"/>
              <a:gd name="connsiteY3806" fmla="*/ 2905203 h 6533995"/>
              <a:gd name="connsiteX3807" fmla="*/ 9722 w 11830043"/>
              <a:gd name="connsiteY3807" fmla="*/ 2914990 h 6533995"/>
              <a:gd name="connsiteX3808" fmla="*/ 2 w 11830043"/>
              <a:gd name="connsiteY3808" fmla="*/ 2905203 h 6533995"/>
              <a:gd name="connsiteX3809" fmla="*/ 9722 w 11830043"/>
              <a:gd name="connsiteY3809" fmla="*/ 2895479 h 6533995"/>
              <a:gd name="connsiteX3810" fmla="*/ 251005 w 11830043"/>
              <a:gd name="connsiteY3810" fmla="*/ 2895476 h 6533995"/>
              <a:gd name="connsiteX3811" fmla="*/ 260789 w 11830043"/>
              <a:gd name="connsiteY3811" fmla="*/ 2905199 h 6533995"/>
              <a:gd name="connsiteX3812" fmla="*/ 251005 w 11830043"/>
              <a:gd name="connsiteY3812" fmla="*/ 2914986 h 6533995"/>
              <a:gd name="connsiteX3813" fmla="*/ 241285 w 11830043"/>
              <a:gd name="connsiteY3813" fmla="*/ 2905199 h 6533995"/>
              <a:gd name="connsiteX3814" fmla="*/ 251005 w 11830043"/>
              <a:gd name="connsiteY3814" fmla="*/ 2895476 h 6533995"/>
              <a:gd name="connsiteX3815" fmla="*/ 492225 w 11830043"/>
              <a:gd name="connsiteY3815" fmla="*/ 2895472 h 6533995"/>
              <a:gd name="connsiteX3816" fmla="*/ 501945 w 11830043"/>
              <a:gd name="connsiteY3816" fmla="*/ 2905196 h 6533995"/>
              <a:gd name="connsiteX3817" fmla="*/ 492225 w 11830043"/>
              <a:gd name="connsiteY3817" fmla="*/ 2914982 h 6533995"/>
              <a:gd name="connsiteX3818" fmla="*/ 482441 w 11830043"/>
              <a:gd name="connsiteY3818" fmla="*/ 2905196 h 6533995"/>
              <a:gd name="connsiteX3819" fmla="*/ 492225 w 11830043"/>
              <a:gd name="connsiteY3819" fmla="*/ 2895472 h 6533995"/>
              <a:gd name="connsiteX3820" fmla="*/ 733445 w 11830043"/>
              <a:gd name="connsiteY3820" fmla="*/ 2895468 h 6533995"/>
              <a:gd name="connsiteX3821" fmla="*/ 743165 w 11830043"/>
              <a:gd name="connsiteY3821" fmla="*/ 2905192 h 6533995"/>
              <a:gd name="connsiteX3822" fmla="*/ 733445 w 11830043"/>
              <a:gd name="connsiteY3822" fmla="*/ 2914978 h 6533995"/>
              <a:gd name="connsiteX3823" fmla="*/ 723662 w 11830043"/>
              <a:gd name="connsiteY3823" fmla="*/ 2905192 h 6533995"/>
              <a:gd name="connsiteX3824" fmla="*/ 733445 w 11830043"/>
              <a:gd name="connsiteY3824" fmla="*/ 2895468 h 6533995"/>
              <a:gd name="connsiteX3825" fmla="*/ 974665 w 11830043"/>
              <a:gd name="connsiteY3825" fmla="*/ 2895464 h 6533995"/>
              <a:gd name="connsiteX3826" fmla="*/ 984449 w 11830043"/>
              <a:gd name="connsiteY3826" fmla="*/ 2905188 h 6533995"/>
              <a:gd name="connsiteX3827" fmla="*/ 974665 w 11830043"/>
              <a:gd name="connsiteY3827" fmla="*/ 2914975 h 6533995"/>
              <a:gd name="connsiteX3828" fmla="*/ 964945 w 11830043"/>
              <a:gd name="connsiteY3828" fmla="*/ 2905188 h 6533995"/>
              <a:gd name="connsiteX3829" fmla="*/ 974665 w 11830043"/>
              <a:gd name="connsiteY3829" fmla="*/ 2895464 h 6533995"/>
              <a:gd name="connsiteX3830" fmla="*/ 1215885 w 11830043"/>
              <a:gd name="connsiteY3830" fmla="*/ 2895461 h 6533995"/>
              <a:gd name="connsiteX3831" fmla="*/ 1225669 w 11830043"/>
              <a:gd name="connsiteY3831" fmla="*/ 2905185 h 6533995"/>
              <a:gd name="connsiteX3832" fmla="*/ 1215885 w 11830043"/>
              <a:gd name="connsiteY3832" fmla="*/ 2914971 h 6533995"/>
              <a:gd name="connsiteX3833" fmla="*/ 1206166 w 11830043"/>
              <a:gd name="connsiteY3833" fmla="*/ 2905185 h 6533995"/>
              <a:gd name="connsiteX3834" fmla="*/ 1215885 w 11830043"/>
              <a:gd name="connsiteY3834" fmla="*/ 2895461 h 6533995"/>
              <a:gd name="connsiteX3835" fmla="*/ 1457107 w 11830043"/>
              <a:gd name="connsiteY3835" fmla="*/ 2895457 h 6533995"/>
              <a:gd name="connsiteX3836" fmla="*/ 1466827 w 11830043"/>
              <a:gd name="connsiteY3836" fmla="*/ 2905181 h 6533995"/>
              <a:gd name="connsiteX3837" fmla="*/ 1457107 w 11830043"/>
              <a:gd name="connsiteY3837" fmla="*/ 2914967 h 6533995"/>
              <a:gd name="connsiteX3838" fmla="*/ 1447323 w 11830043"/>
              <a:gd name="connsiteY3838" fmla="*/ 2905181 h 6533995"/>
              <a:gd name="connsiteX3839" fmla="*/ 1457107 w 11830043"/>
              <a:gd name="connsiteY3839" fmla="*/ 2895457 h 6533995"/>
              <a:gd name="connsiteX3840" fmla="*/ 1698332 w 11830043"/>
              <a:gd name="connsiteY3840" fmla="*/ 2895453 h 6533995"/>
              <a:gd name="connsiteX3841" fmla="*/ 1708117 w 11830043"/>
              <a:gd name="connsiteY3841" fmla="*/ 2905177 h 6533995"/>
              <a:gd name="connsiteX3842" fmla="*/ 1698332 w 11830043"/>
              <a:gd name="connsiteY3842" fmla="*/ 2914964 h 6533995"/>
              <a:gd name="connsiteX3843" fmla="*/ 1688547 w 11830043"/>
              <a:gd name="connsiteY3843" fmla="*/ 2905177 h 6533995"/>
              <a:gd name="connsiteX3844" fmla="*/ 1698332 w 11830043"/>
              <a:gd name="connsiteY3844" fmla="*/ 2895453 h 6533995"/>
              <a:gd name="connsiteX3845" fmla="*/ 1939580 w 11830043"/>
              <a:gd name="connsiteY3845" fmla="*/ 2895450 h 6533995"/>
              <a:gd name="connsiteX3846" fmla="*/ 1949365 w 11830043"/>
              <a:gd name="connsiteY3846" fmla="*/ 2905174 h 6533995"/>
              <a:gd name="connsiteX3847" fmla="*/ 1939580 w 11830043"/>
              <a:gd name="connsiteY3847" fmla="*/ 2914960 h 6533995"/>
              <a:gd name="connsiteX3848" fmla="*/ 1929860 w 11830043"/>
              <a:gd name="connsiteY3848" fmla="*/ 2905174 h 6533995"/>
              <a:gd name="connsiteX3849" fmla="*/ 1939580 w 11830043"/>
              <a:gd name="connsiteY3849" fmla="*/ 2895450 h 6533995"/>
              <a:gd name="connsiteX3850" fmla="*/ 2180788 w 11830043"/>
              <a:gd name="connsiteY3850" fmla="*/ 2895446 h 6533995"/>
              <a:gd name="connsiteX3851" fmla="*/ 2190580 w 11830043"/>
              <a:gd name="connsiteY3851" fmla="*/ 2905170 h 6533995"/>
              <a:gd name="connsiteX3852" fmla="*/ 2180788 w 11830043"/>
              <a:gd name="connsiteY3852" fmla="*/ 2914956 h 6533995"/>
              <a:gd name="connsiteX3853" fmla="*/ 2171083 w 11830043"/>
              <a:gd name="connsiteY3853" fmla="*/ 2905170 h 6533995"/>
              <a:gd name="connsiteX3854" fmla="*/ 2180788 w 11830043"/>
              <a:gd name="connsiteY3854" fmla="*/ 2895446 h 6533995"/>
              <a:gd name="connsiteX3855" fmla="*/ 2422037 w 11830043"/>
              <a:gd name="connsiteY3855" fmla="*/ 2895442 h 6533995"/>
              <a:gd name="connsiteX3856" fmla="*/ 2431753 w 11830043"/>
              <a:gd name="connsiteY3856" fmla="*/ 2905166 h 6533995"/>
              <a:gd name="connsiteX3857" fmla="*/ 2422037 w 11830043"/>
              <a:gd name="connsiteY3857" fmla="*/ 2914953 h 6533995"/>
              <a:gd name="connsiteX3858" fmla="*/ 2412257 w 11830043"/>
              <a:gd name="connsiteY3858" fmla="*/ 2905166 h 6533995"/>
              <a:gd name="connsiteX3859" fmla="*/ 2422037 w 11830043"/>
              <a:gd name="connsiteY3859" fmla="*/ 2895442 h 6533995"/>
              <a:gd name="connsiteX3860" fmla="*/ 2663275 w 11830043"/>
              <a:gd name="connsiteY3860" fmla="*/ 2895439 h 6533995"/>
              <a:gd name="connsiteX3861" fmla="*/ 2672998 w 11830043"/>
              <a:gd name="connsiteY3861" fmla="*/ 2905163 h 6533995"/>
              <a:gd name="connsiteX3862" fmla="*/ 2663275 w 11830043"/>
              <a:gd name="connsiteY3862" fmla="*/ 2914949 h 6533995"/>
              <a:gd name="connsiteX3863" fmla="*/ 2653492 w 11830043"/>
              <a:gd name="connsiteY3863" fmla="*/ 2905163 h 6533995"/>
              <a:gd name="connsiteX3864" fmla="*/ 2663275 w 11830043"/>
              <a:gd name="connsiteY3864" fmla="*/ 2895439 h 6533995"/>
              <a:gd name="connsiteX3865" fmla="*/ 2904572 w 11830043"/>
              <a:gd name="connsiteY3865" fmla="*/ 2895435 h 6533995"/>
              <a:gd name="connsiteX3866" fmla="*/ 2914355 w 11830043"/>
              <a:gd name="connsiteY3866" fmla="*/ 2905159 h 6533995"/>
              <a:gd name="connsiteX3867" fmla="*/ 2904572 w 11830043"/>
              <a:gd name="connsiteY3867" fmla="*/ 2914945 h 6533995"/>
              <a:gd name="connsiteX3868" fmla="*/ 2894790 w 11830043"/>
              <a:gd name="connsiteY3868" fmla="*/ 2905159 h 6533995"/>
              <a:gd name="connsiteX3869" fmla="*/ 2904572 w 11830043"/>
              <a:gd name="connsiteY3869" fmla="*/ 2895435 h 6533995"/>
              <a:gd name="connsiteX3870" fmla="*/ 3145751 w 11830043"/>
              <a:gd name="connsiteY3870" fmla="*/ 2895431 h 6533995"/>
              <a:gd name="connsiteX3871" fmla="*/ 3155532 w 11830043"/>
              <a:gd name="connsiteY3871" fmla="*/ 2905155 h 6533995"/>
              <a:gd name="connsiteX3872" fmla="*/ 3145751 w 11830043"/>
              <a:gd name="connsiteY3872" fmla="*/ 2914942 h 6533995"/>
              <a:gd name="connsiteX3873" fmla="*/ 3136032 w 11830043"/>
              <a:gd name="connsiteY3873" fmla="*/ 2905155 h 6533995"/>
              <a:gd name="connsiteX3874" fmla="*/ 3145751 w 11830043"/>
              <a:gd name="connsiteY3874" fmla="*/ 2895431 h 6533995"/>
              <a:gd name="connsiteX3875" fmla="*/ 3386958 w 11830043"/>
              <a:gd name="connsiteY3875" fmla="*/ 2895427 h 6533995"/>
              <a:gd name="connsiteX3876" fmla="*/ 3396743 w 11830043"/>
              <a:gd name="connsiteY3876" fmla="*/ 2905151 h 6533995"/>
              <a:gd name="connsiteX3877" fmla="*/ 3386958 w 11830043"/>
              <a:gd name="connsiteY3877" fmla="*/ 2914938 h 6533995"/>
              <a:gd name="connsiteX3878" fmla="*/ 3377235 w 11830043"/>
              <a:gd name="connsiteY3878" fmla="*/ 2905151 h 6533995"/>
              <a:gd name="connsiteX3879" fmla="*/ 3386958 w 11830043"/>
              <a:gd name="connsiteY3879" fmla="*/ 2895427 h 6533995"/>
              <a:gd name="connsiteX3880" fmla="*/ 3628212 w 11830043"/>
              <a:gd name="connsiteY3880" fmla="*/ 2895424 h 6533995"/>
              <a:gd name="connsiteX3881" fmla="*/ 3637936 w 11830043"/>
              <a:gd name="connsiteY3881" fmla="*/ 2905148 h 6533995"/>
              <a:gd name="connsiteX3882" fmla="*/ 3628212 w 11830043"/>
              <a:gd name="connsiteY3882" fmla="*/ 2914934 h 6533995"/>
              <a:gd name="connsiteX3883" fmla="*/ 3618430 w 11830043"/>
              <a:gd name="connsiteY3883" fmla="*/ 2905148 h 6533995"/>
              <a:gd name="connsiteX3884" fmla="*/ 3628212 w 11830043"/>
              <a:gd name="connsiteY3884" fmla="*/ 2895424 h 6533995"/>
              <a:gd name="connsiteX3885" fmla="*/ 3869430 w 11830043"/>
              <a:gd name="connsiteY3885" fmla="*/ 2895420 h 6533995"/>
              <a:gd name="connsiteX3886" fmla="*/ 3879149 w 11830043"/>
              <a:gd name="connsiteY3886" fmla="*/ 2905144 h 6533995"/>
              <a:gd name="connsiteX3887" fmla="*/ 3869430 w 11830043"/>
              <a:gd name="connsiteY3887" fmla="*/ 2914930 h 6533995"/>
              <a:gd name="connsiteX3888" fmla="*/ 3859647 w 11830043"/>
              <a:gd name="connsiteY3888" fmla="*/ 2905144 h 6533995"/>
              <a:gd name="connsiteX3889" fmla="*/ 3869430 w 11830043"/>
              <a:gd name="connsiteY3889" fmla="*/ 2895420 h 6533995"/>
              <a:gd name="connsiteX3890" fmla="*/ 4110581 w 11830043"/>
              <a:gd name="connsiteY3890" fmla="*/ 2895416 h 6533995"/>
              <a:gd name="connsiteX3891" fmla="*/ 4120362 w 11830043"/>
              <a:gd name="connsiteY3891" fmla="*/ 2905140 h 6533995"/>
              <a:gd name="connsiteX3892" fmla="*/ 4110581 w 11830043"/>
              <a:gd name="connsiteY3892" fmla="*/ 2914927 h 6533995"/>
              <a:gd name="connsiteX3893" fmla="*/ 4100799 w 11830043"/>
              <a:gd name="connsiteY3893" fmla="*/ 2905140 h 6533995"/>
              <a:gd name="connsiteX3894" fmla="*/ 4110581 w 11830043"/>
              <a:gd name="connsiteY3894" fmla="*/ 2895416 h 6533995"/>
              <a:gd name="connsiteX3895" fmla="*/ 4351806 w 11830043"/>
              <a:gd name="connsiteY3895" fmla="*/ 2895413 h 6533995"/>
              <a:gd name="connsiteX3896" fmla="*/ 4361580 w 11830043"/>
              <a:gd name="connsiteY3896" fmla="*/ 2905137 h 6533995"/>
              <a:gd name="connsiteX3897" fmla="*/ 4351806 w 11830043"/>
              <a:gd name="connsiteY3897" fmla="*/ 2914923 h 6533995"/>
              <a:gd name="connsiteX3898" fmla="*/ 4342006 w 11830043"/>
              <a:gd name="connsiteY3898" fmla="*/ 2905137 h 6533995"/>
              <a:gd name="connsiteX3899" fmla="*/ 4351806 w 11830043"/>
              <a:gd name="connsiteY3899" fmla="*/ 2895413 h 6533995"/>
              <a:gd name="connsiteX3900" fmla="*/ 4593019 w 11830043"/>
              <a:gd name="connsiteY3900" fmla="*/ 2895409 h 6533995"/>
              <a:gd name="connsiteX3901" fmla="*/ 4602795 w 11830043"/>
              <a:gd name="connsiteY3901" fmla="*/ 2905133 h 6533995"/>
              <a:gd name="connsiteX3902" fmla="*/ 4593019 w 11830043"/>
              <a:gd name="connsiteY3902" fmla="*/ 2914919 h 6533995"/>
              <a:gd name="connsiteX3903" fmla="*/ 4583304 w 11830043"/>
              <a:gd name="connsiteY3903" fmla="*/ 2905133 h 6533995"/>
              <a:gd name="connsiteX3904" fmla="*/ 4593019 w 11830043"/>
              <a:gd name="connsiteY3904" fmla="*/ 2895409 h 6533995"/>
              <a:gd name="connsiteX3905" fmla="*/ 4834252 w 11830043"/>
              <a:gd name="connsiteY3905" fmla="*/ 2895405 h 6533995"/>
              <a:gd name="connsiteX3906" fmla="*/ 4844040 w 11830043"/>
              <a:gd name="connsiteY3906" fmla="*/ 2905129 h 6533995"/>
              <a:gd name="connsiteX3907" fmla="*/ 4834252 w 11830043"/>
              <a:gd name="connsiteY3907" fmla="*/ 2914916 h 6533995"/>
              <a:gd name="connsiteX3908" fmla="*/ 4824534 w 11830043"/>
              <a:gd name="connsiteY3908" fmla="*/ 2905129 h 6533995"/>
              <a:gd name="connsiteX3909" fmla="*/ 4834252 w 11830043"/>
              <a:gd name="connsiteY3909" fmla="*/ 2895405 h 6533995"/>
              <a:gd name="connsiteX3910" fmla="*/ 5075485 w 11830043"/>
              <a:gd name="connsiteY3910" fmla="*/ 2895402 h 6533995"/>
              <a:gd name="connsiteX3911" fmla="*/ 5085202 w 11830043"/>
              <a:gd name="connsiteY3911" fmla="*/ 2905126 h 6533995"/>
              <a:gd name="connsiteX3912" fmla="*/ 5075485 w 11830043"/>
              <a:gd name="connsiteY3912" fmla="*/ 2914912 h 6533995"/>
              <a:gd name="connsiteX3913" fmla="*/ 5065705 w 11830043"/>
              <a:gd name="connsiteY3913" fmla="*/ 2905126 h 6533995"/>
              <a:gd name="connsiteX3914" fmla="*/ 5075485 w 11830043"/>
              <a:gd name="connsiteY3914" fmla="*/ 2895402 h 6533995"/>
              <a:gd name="connsiteX3915" fmla="*/ 5316710 w 11830043"/>
              <a:gd name="connsiteY3915" fmla="*/ 2895398 h 6533995"/>
              <a:gd name="connsiteX3916" fmla="*/ 5326429 w 11830043"/>
              <a:gd name="connsiteY3916" fmla="*/ 2905122 h 6533995"/>
              <a:gd name="connsiteX3917" fmla="*/ 5316710 w 11830043"/>
              <a:gd name="connsiteY3917" fmla="*/ 2914908 h 6533995"/>
              <a:gd name="connsiteX3918" fmla="*/ 5306924 w 11830043"/>
              <a:gd name="connsiteY3918" fmla="*/ 2905122 h 6533995"/>
              <a:gd name="connsiteX3919" fmla="*/ 5316710 w 11830043"/>
              <a:gd name="connsiteY3919" fmla="*/ 2895398 h 6533995"/>
              <a:gd name="connsiteX3920" fmla="*/ 5557991 w 11830043"/>
              <a:gd name="connsiteY3920" fmla="*/ 2895394 h 6533995"/>
              <a:gd name="connsiteX3921" fmla="*/ 5567774 w 11830043"/>
              <a:gd name="connsiteY3921" fmla="*/ 2905118 h 6533995"/>
              <a:gd name="connsiteX3922" fmla="*/ 5557991 w 11830043"/>
              <a:gd name="connsiteY3922" fmla="*/ 2914905 h 6533995"/>
              <a:gd name="connsiteX3923" fmla="*/ 5548208 w 11830043"/>
              <a:gd name="connsiteY3923" fmla="*/ 2905118 h 6533995"/>
              <a:gd name="connsiteX3924" fmla="*/ 5557991 w 11830043"/>
              <a:gd name="connsiteY3924" fmla="*/ 2895394 h 6533995"/>
              <a:gd name="connsiteX3925" fmla="*/ 5799205 w 11830043"/>
              <a:gd name="connsiteY3925" fmla="*/ 2895391 h 6533995"/>
              <a:gd name="connsiteX3926" fmla="*/ 5808989 w 11830043"/>
              <a:gd name="connsiteY3926" fmla="*/ 2905114 h 6533995"/>
              <a:gd name="connsiteX3927" fmla="*/ 5799205 w 11830043"/>
              <a:gd name="connsiteY3927" fmla="*/ 2914901 h 6533995"/>
              <a:gd name="connsiteX3928" fmla="*/ 5789486 w 11830043"/>
              <a:gd name="connsiteY3928" fmla="*/ 2905114 h 6533995"/>
              <a:gd name="connsiteX3929" fmla="*/ 5799205 w 11830043"/>
              <a:gd name="connsiteY3929" fmla="*/ 2895391 h 6533995"/>
              <a:gd name="connsiteX3930" fmla="*/ 6040432 w 11830043"/>
              <a:gd name="connsiteY3930" fmla="*/ 2895387 h 6533995"/>
              <a:gd name="connsiteX3931" fmla="*/ 6050216 w 11830043"/>
              <a:gd name="connsiteY3931" fmla="*/ 2905111 h 6533995"/>
              <a:gd name="connsiteX3932" fmla="*/ 6040432 w 11830043"/>
              <a:gd name="connsiteY3932" fmla="*/ 2914897 h 6533995"/>
              <a:gd name="connsiteX3933" fmla="*/ 6030712 w 11830043"/>
              <a:gd name="connsiteY3933" fmla="*/ 2905111 h 6533995"/>
              <a:gd name="connsiteX3934" fmla="*/ 6040432 w 11830043"/>
              <a:gd name="connsiteY3934" fmla="*/ 2895387 h 6533995"/>
              <a:gd name="connsiteX3935" fmla="*/ 6281661 w 11830043"/>
              <a:gd name="connsiteY3935" fmla="*/ 2895383 h 6533995"/>
              <a:gd name="connsiteX3936" fmla="*/ 6291381 w 11830043"/>
              <a:gd name="connsiteY3936" fmla="*/ 2905107 h 6533995"/>
              <a:gd name="connsiteX3937" fmla="*/ 6281661 w 11830043"/>
              <a:gd name="connsiteY3937" fmla="*/ 2914893 h 6533995"/>
              <a:gd name="connsiteX3938" fmla="*/ 6271877 w 11830043"/>
              <a:gd name="connsiteY3938" fmla="*/ 2905107 h 6533995"/>
              <a:gd name="connsiteX3939" fmla="*/ 6281661 w 11830043"/>
              <a:gd name="connsiteY3939" fmla="*/ 2895383 h 6533995"/>
              <a:gd name="connsiteX3940" fmla="*/ 6522889 w 11830043"/>
              <a:gd name="connsiteY3940" fmla="*/ 2895379 h 6533995"/>
              <a:gd name="connsiteX3941" fmla="*/ 6532610 w 11830043"/>
              <a:gd name="connsiteY3941" fmla="*/ 2905103 h 6533995"/>
              <a:gd name="connsiteX3942" fmla="*/ 6522889 w 11830043"/>
              <a:gd name="connsiteY3942" fmla="*/ 2914890 h 6533995"/>
              <a:gd name="connsiteX3943" fmla="*/ 6513105 w 11830043"/>
              <a:gd name="connsiteY3943" fmla="*/ 2905103 h 6533995"/>
              <a:gd name="connsiteX3944" fmla="*/ 6522889 w 11830043"/>
              <a:gd name="connsiteY3944" fmla="*/ 2895379 h 6533995"/>
              <a:gd name="connsiteX3945" fmla="*/ 6764118 w 11830043"/>
              <a:gd name="connsiteY3945" fmla="*/ 2895376 h 6533995"/>
              <a:gd name="connsiteX3946" fmla="*/ 6773902 w 11830043"/>
              <a:gd name="connsiteY3946" fmla="*/ 2905100 h 6533995"/>
              <a:gd name="connsiteX3947" fmla="*/ 6764118 w 11830043"/>
              <a:gd name="connsiteY3947" fmla="*/ 2914886 h 6533995"/>
              <a:gd name="connsiteX3948" fmla="*/ 6754335 w 11830043"/>
              <a:gd name="connsiteY3948" fmla="*/ 2905100 h 6533995"/>
              <a:gd name="connsiteX3949" fmla="*/ 6764118 w 11830043"/>
              <a:gd name="connsiteY3949" fmla="*/ 2895376 h 6533995"/>
              <a:gd name="connsiteX3950" fmla="*/ 7005346 w 11830043"/>
              <a:gd name="connsiteY3950" fmla="*/ 2895372 h 6533995"/>
              <a:gd name="connsiteX3951" fmla="*/ 7015130 w 11830043"/>
              <a:gd name="connsiteY3951" fmla="*/ 2905096 h 6533995"/>
              <a:gd name="connsiteX3952" fmla="*/ 7005346 w 11830043"/>
              <a:gd name="connsiteY3952" fmla="*/ 2914882 h 6533995"/>
              <a:gd name="connsiteX3953" fmla="*/ 6995626 w 11830043"/>
              <a:gd name="connsiteY3953" fmla="*/ 2905096 h 6533995"/>
              <a:gd name="connsiteX3954" fmla="*/ 7005346 w 11830043"/>
              <a:gd name="connsiteY3954" fmla="*/ 2895372 h 6533995"/>
              <a:gd name="connsiteX3955" fmla="*/ 7246575 w 11830043"/>
              <a:gd name="connsiteY3955" fmla="*/ 2895368 h 6533995"/>
              <a:gd name="connsiteX3956" fmla="*/ 7256359 w 11830043"/>
              <a:gd name="connsiteY3956" fmla="*/ 2905092 h 6533995"/>
              <a:gd name="connsiteX3957" fmla="*/ 7246575 w 11830043"/>
              <a:gd name="connsiteY3957" fmla="*/ 2914879 h 6533995"/>
              <a:gd name="connsiteX3958" fmla="*/ 7236855 w 11830043"/>
              <a:gd name="connsiteY3958" fmla="*/ 2905092 h 6533995"/>
              <a:gd name="connsiteX3959" fmla="*/ 7246575 w 11830043"/>
              <a:gd name="connsiteY3959" fmla="*/ 2895368 h 6533995"/>
              <a:gd name="connsiteX3960" fmla="*/ 7487803 w 11830043"/>
              <a:gd name="connsiteY3960" fmla="*/ 2895365 h 6533995"/>
              <a:gd name="connsiteX3961" fmla="*/ 7497524 w 11830043"/>
              <a:gd name="connsiteY3961" fmla="*/ 2905089 h 6533995"/>
              <a:gd name="connsiteX3962" fmla="*/ 7487803 w 11830043"/>
              <a:gd name="connsiteY3962" fmla="*/ 2914875 h 6533995"/>
              <a:gd name="connsiteX3963" fmla="*/ 7478019 w 11830043"/>
              <a:gd name="connsiteY3963" fmla="*/ 2905089 h 6533995"/>
              <a:gd name="connsiteX3964" fmla="*/ 7487803 w 11830043"/>
              <a:gd name="connsiteY3964" fmla="*/ 2895365 h 6533995"/>
              <a:gd name="connsiteX3965" fmla="*/ 7729032 w 11830043"/>
              <a:gd name="connsiteY3965" fmla="*/ 2895361 h 6533995"/>
              <a:gd name="connsiteX3966" fmla="*/ 7738753 w 11830043"/>
              <a:gd name="connsiteY3966" fmla="*/ 2905085 h 6533995"/>
              <a:gd name="connsiteX3967" fmla="*/ 7729032 w 11830043"/>
              <a:gd name="connsiteY3967" fmla="*/ 2914871 h 6533995"/>
              <a:gd name="connsiteX3968" fmla="*/ 7719249 w 11830043"/>
              <a:gd name="connsiteY3968" fmla="*/ 2905085 h 6533995"/>
              <a:gd name="connsiteX3969" fmla="*/ 7729032 w 11830043"/>
              <a:gd name="connsiteY3969" fmla="*/ 2895361 h 6533995"/>
              <a:gd name="connsiteX3970" fmla="*/ 7970260 w 11830043"/>
              <a:gd name="connsiteY3970" fmla="*/ 2895357 h 6533995"/>
              <a:gd name="connsiteX3971" fmla="*/ 7980044 w 11830043"/>
              <a:gd name="connsiteY3971" fmla="*/ 2905081 h 6533995"/>
              <a:gd name="connsiteX3972" fmla="*/ 7970260 w 11830043"/>
              <a:gd name="connsiteY3972" fmla="*/ 2914868 h 6533995"/>
              <a:gd name="connsiteX3973" fmla="*/ 7960477 w 11830043"/>
              <a:gd name="connsiteY3973" fmla="*/ 2905081 h 6533995"/>
              <a:gd name="connsiteX3974" fmla="*/ 7970260 w 11830043"/>
              <a:gd name="connsiteY3974" fmla="*/ 2895357 h 6533995"/>
              <a:gd name="connsiteX3975" fmla="*/ 8211553 w 11830043"/>
              <a:gd name="connsiteY3975" fmla="*/ 2895354 h 6533995"/>
              <a:gd name="connsiteX3976" fmla="*/ 8221273 w 11830043"/>
              <a:gd name="connsiteY3976" fmla="*/ 2905078 h 6533995"/>
              <a:gd name="connsiteX3977" fmla="*/ 8211553 w 11830043"/>
              <a:gd name="connsiteY3977" fmla="*/ 2914864 h 6533995"/>
              <a:gd name="connsiteX3978" fmla="*/ 8201769 w 11830043"/>
              <a:gd name="connsiteY3978" fmla="*/ 2905078 h 6533995"/>
              <a:gd name="connsiteX3979" fmla="*/ 8211553 w 11830043"/>
              <a:gd name="connsiteY3979" fmla="*/ 2895354 h 6533995"/>
              <a:gd name="connsiteX3980" fmla="*/ 8452781 w 11830043"/>
              <a:gd name="connsiteY3980" fmla="*/ 2895350 h 6533995"/>
              <a:gd name="connsiteX3981" fmla="*/ 8462566 w 11830043"/>
              <a:gd name="connsiteY3981" fmla="*/ 2905074 h 6533995"/>
              <a:gd name="connsiteX3982" fmla="*/ 8452781 w 11830043"/>
              <a:gd name="connsiteY3982" fmla="*/ 2914860 h 6533995"/>
              <a:gd name="connsiteX3983" fmla="*/ 8443061 w 11830043"/>
              <a:gd name="connsiteY3983" fmla="*/ 2905074 h 6533995"/>
              <a:gd name="connsiteX3984" fmla="*/ 8452781 w 11830043"/>
              <a:gd name="connsiteY3984" fmla="*/ 2895350 h 6533995"/>
              <a:gd name="connsiteX3985" fmla="*/ 8694009 w 11830043"/>
              <a:gd name="connsiteY3985" fmla="*/ 2895346 h 6533995"/>
              <a:gd name="connsiteX3986" fmla="*/ 8703730 w 11830043"/>
              <a:gd name="connsiteY3986" fmla="*/ 2905070 h 6533995"/>
              <a:gd name="connsiteX3987" fmla="*/ 8694009 w 11830043"/>
              <a:gd name="connsiteY3987" fmla="*/ 2914857 h 6533995"/>
              <a:gd name="connsiteX3988" fmla="*/ 8684289 w 11830043"/>
              <a:gd name="connsiteY3988" fmla="*/ 2905070 h 6533995"/>
              <a:gd name="connsiteX3989" fmla="*/ 8694009 w 11830043"/>
              <a:gd name="connsiteY3989" fmla="*/ 2895346 h 6533995"/>
              <a:gd name="connsiteX3990" fmla="*/ 8935237 w 11830043"/>
              <a:gd name="connsiteY3990" fmla="*/ 2895343 h 6533995"/>
              <a:gd name="connsiteX3991" fmla="*/ 8944958 w 11830043"/>
              <a:gd name="connsiteY3991" fmla="*/ 2905066 h 6533995"/>
              <a:gd name="connsiteX3992" fmla="*/ 8935237 w 11830043"/>
              <a:gd name="connsiteY3992" fmla="*/ 2914853 h 6533995"/>
              <a:gd name="connsiteX3993" fmla="*/ 8925454 w 11830043"/>
              <a:gd name="connsiteY3993" fmla="*/ 2905066 h 6533995"/>
              <a:gd name="connsiteX3994" fmla="*/ 8935237 w 11830043"/>
              <a:gd name="connsiteY3994" fmla="*/ 2895343 h 6533995"/>
              <a:gd name="connsiteX3995" fmla="*/ 9176467 w 11830043"/>
              <a:gd name="connsiteY3995" fmla="*/ 2895339 h 6533995"/>
              <a:gd name="connsiteX3996" fmla="*/ 9186187 w 11830043"/>
              <a:gd name="connsiteY3996" fmla="*/ 2905063 h 6533995"/>
              <a:gd name="connsiteX3997" fmla="*/ 9176467 w 11830043"/>
              <a:gd name="connsiteY3997" fmla="*/ 2914849 h 6533995"/>
              <a:gd name="connsiteX3998" fmla="*/ 9166683 w 11830043"/>
              <a:gd name="connsiteY3998" fmla="*/ 2905063 h 6533995"/>
              <a:gd name="connsiteX3999" fmla="*/ 9176467 w 11830043"/>
              <a:gd name="connsiteY3999" fmla="*/ 2895339 h 6533995"/>
              <a:gd name="connsiteX4000" fmla="*/ 9417695 w 11830043"/>
              <a:gd name="connsiteY4000" fmla="*/ 2895335 h 6533995"/>
              <a:gd name="connsiteX4001" fmla="*/ 9427416 w 11830043"/>
              <a:gd name="connsiteY4001" fmla="*/ 2905059 h 6533995"/>
              <a:gd name="connsiteX4002" fmla="*/ 9417695 w 11830043"/>
              <a:gd name="connsiteY4002" fmla="*/ 2914845 h 6533995"/>
              <a:gd name="connsiteX4003" fmla="*/ 9407911 w 11830043"/>
              <a:gd name="connsiteY4003" fmla="*/ 2905059 h 6533995"/>
              <a:gd name="connsiteX4004" fmla="*/ 9417695 w 11830043"/>
              <a:gd name="connsiteY4004" fmla="*/ 2895335 h 6533995"/>
              <a:gd name="connsiteX4005" fmla="*/ 9649203 w 11830043"/>
              <a:gd name="connsiteY4005" fmla="*/ 2654245 h 6533995"/>
              <a:gd name="connsiteX4006" fmla="*/ 9658923 w 11830043"/>
              <a:gd name="connsiteY4006" fmla="*/ 2664040 h 6533995"/>
              <a:gd name="connsiteX4007" fmla="*/ 9649203 w 11830043"/>
              <a:gd name="connsiteY4007" fmla="*/ 2673789 h 6533995"/>
              <a:gd name="connsiteX4008" fmla="*/ 9639483 w 11830043"/>
              <a:gd name="connsiteY4008" fmla="*/ 2664040 h 6533995"/>
              <a:gd name="connsiteX4009" fmla="*/ 9649203 w 11830043"/>
              <a:gd name="connsiteY4009" fmla="*/ 2654245 h 6533995"/>
              <a:gd name="connsiteX4010" fmla="*/ 9890432 w 11830043"/>
              <a:gd name="connsiteY4010" fmla="*/ 2654242 h 6533995"/>
              <a:gd name="connsiteX4011" fmla="*/ 9900152 w 11830043"/>
              <a:gd name="connsiteY4011" fmla="*/ 2664035 h 6533995"/>
              <a:gd name="connsiteX4012" fmla="*/ 9890432 w 11830043"/>
              <a:gd name="connsiteY4012" fmla="*/ 2673789 h 6533995"/>
              <a:gd name="connsiteX4013" fmla="*/ 9880648 w 11830043"/>
              <a:gd name="connsiteY4013" fmla="*/ 2664035 h 6533995"/>
              <a:gd name="connsiteX4014" fmla="*/ 9890432 w 11830043"/>
              <a:gd name="connsiteY4014" fmla="*/ 2654242 h 6533995"/>
              <a:gd name="connsiteX4015" fmla="*/ 10131660 w 11830043"/>
              <a:gd name="connsiteY4015" fmla="*/ 2654237 h 6533995"/>
              <a:gd name="connsiteX4016" fmla="*/ 10141444 w 11830043"/>
              <a:gd name="connsiteY4016" fmla="*/ 2664031 h 6533995"/>
              <a:gd name="connsiteX4017" fmla="*/ 10131660 w 11830043"/>
              <a:gd name="connsiteY4017" fmla="*/ 2673784 h 6533995"/>
              <a:gd name="connsiteX4018" fmla="*/ 10121940 w 11830043"/>
              <a:gd name="connsiteY4018" fmla="*/ 2664031 h 6533995"/>
              <a:gd name="connsiteX4019" fmla="*/ 10131660 w 11830043"/>
              <a:gd name="connsiteY4019" fmla="*/ 2654237 h 6533995"/>
              <a:gd name="connsiteX4020" fmla="*/ 10372888 w 11830043"/>
              <a:gd name="connsiteY4020" fmla="*/ 2654233 h 6533995"/>
              <a:gd name="connsiteX4021" fmla="*/ 10382673 w 11830043"/>
              <a:gd name="connsiteY4021" fmla="*/ 2664026 h 6533995"/>
              <a:gd name="connsiteX4022" fmla="*/ 10372888 w 11830043"/>
              <a:gd name="connsiteY4022" fmla="*/ 2673778 h 6533995"/>
              <a:gd name="connsiteX4023" fmla="*/ 10363168 w 11830043"/>
              <a:gd name="connsiteY4023" fmla="*/ 2664026 h 6533995"/>
              <a:gd name="connsiteX4024" fmla="*/ 10372888 w 11830043"/>
              <a:gd name="connsiteY4024" fmla="*/ 2654233 h 6533995"/>
              <a:gd name="connsiteX4025" fmla="*/ 10614116 w 11830043"/>
              <a:gd name="connsiteY4025" fmla="*/ 2654228 h 6533995"/>
              <a:gd name="connsiteX4026" fmla="*/ 10623901 w 11830043"/>
              <a:gd name="connsiteY4026" fmla="*/ 2664020 h 6533995"/>
              <a:gd name="connsiteX4027" fmla="*/ 10614116 w 11830043"/>
              <a:gd name="connsiteY4027" fmla="*/ 2673772 h 6533995"/>
              <a:gd name="connsiteX4028" fmla="*/ 10604396 w 11830043"/>
              <a:gd name="connsiteY4028" fmla="*/ 2664020 h 6533995"/>
              <a:gd name="connsiteX4029" fmla="*/ 10614116 w 11830043"/>
              <a:gd name="connsiteY4029" fmla="*/ 2654228 h 6533995"/>
              <a:gd name="connsiteX4030" fmla="*/ 10855345 w 11830043"/>
              <a:gd name="connsiteY4030" fmla="*/ 2654223 h 6533995"/>
              <a:gd name="connsiteX4031" fmla="*/ 10865065 w 11830043"/>
              <a:gd name="connsiteY4031" fmla="*/ 2664015 h 6533995"/>
              <a:gd name="connsiteX4032" fmla="*/ 10855345 w 11830043"/>
              <a:gd name="connsiteY4032" fmla="*/ 2673766 h 6533995"/>
              <a:gd name="connsiteX4033" fmla="*/ 10845625 w 11830043"/>
              <a:gd name="connsiteY4033" fmla="*/ 2664015 h 6533995"/>
              <a:gd name="connsiteX4034" fmla="*/ 10855345 w 11830043"/>
              <a:gd name="connsiteY4034" fmla="*/ 2654223 h 6533995"/>
              <a:gd name="connsiteX4035" fmla="*/ 11096574 w 11830043"/>
              <a:gd name="connsiteY4035" fmla="*/ 2654219 h 6533995"/>
              <a:gd name="connsiteX4036" fmla="*/ 11106294 w 11830043"/>
              <a:gd name="connsiteY4036" fmla="*/ 2664011 h 6533995"/>
              <a:gd name="connsiteX4037" fmla="*/ 11096574 w 11830043"/>
              <a:gd name="connsiteY4037" fmla="*/ 2673761 h 6533995"/>
              <a:gd name="connsiteX4038" fmla="*/ 11086790 w 11830043"/>
              <a:gd name="connsiteY4038" fmla="*/ 2664011 h 6533995"/>
              <a:gd name="connsiteX4039" fmla="*/ 11096574 w 11830043"/>
              <a:gd name="connsiteY4039" fmla="*/ 2654219 h 6533995"/>
              <a:gd name="connsiteX4040" fmla="*/ 11337802 w 11830043"/>
              <a:gd name="connsiteY4040" fmla="*/ 2654214 h 6533995"/>
              <a:gd name="connsiteX4041" fmla="*/ 11347587 w 11830043"/>
              <a:gd name="connsiteY4041" fmla="*/ 2664006 h 6533995"/>
              <a:gd name="connsiteX4042" fmla="*/ 11337802 w 11830043"/>
              <a:gd name="connsiteY4042" fmla="*/ 2673755 h 6533995"/>
              <a:gd name="connsiteX4043" fmla="*/ 11328082 w 11830043"/>
              <a:gd name="connsiteY4043" fmla="*/ 2664006 h 6533995"/>
              <a:gd name="connsiteX4044" fmla="*/ 11337802 w 11830043"/>
              <a:gd name="connsiteY4044" fmla="*/ 2654214 h 6533995"/>
              <a:gd name="connsiteX4045" fmla="*/ 11579030 w 11830043"/>
              <a:gd name="connsiteY4045" fmla="*/ 2654210 h 6533995"/>
              <a:gd name="connsiteX4046" fmla="*/ 11588815 w 11830043"/>
              <a:gd name="connsiteY4046" fmla="*/ 2664001 h 6533995"/>
              <a:gd name="connsiteX4047" fmla="*/ 11579030 w 11830043"/>
              <a:gd name="connsiteY4047" fmla="*/ 2673750 h 6533995"/>
              <a:gd name="connsiteX4048" fmla="*/ 11569310 w 11830043"/>
              <a:gd name="connsiteY4048" fmla="*/ 2664001 h 6533995"/>
              <a:gd name="connsiteX4049" fmla="*/ 11579030 w 11830043"/>
              <a:gd name="connsiteY4049" fmla="*/ 2654210 h 6533995"/>
              <a:gd name="connsiteX4050" fmla="*/ 11820259 w 11830043"/>
              <a:gd name="connsiteY4050" fmla="*/ 2654205 h 6533995"/>
              <a:gd name="connsiteX4051" fmla="*/ 11830043 w 11830043"/>
              <a:gd name="connsiteY4051" fmla="*/ 2663996 h 6533995"/>
              <a:gd name="connsiteX4052" fmla="*/ 11820259 w 11830043"/>
              <a:gd name="connsiteY4052" fmla="*/ 2673744 h 6533995"/>
              <a:gd name="connsiteX4053" fmla="*/ 11810539 w 11830043"/>
              <a:gd name="connsiteY4053" fmla="*/ 2663996 h 6533995"/>
              <a:gd name="connsiteX4054" fmla="*/ 11820259 w 11830043"/>
              <a:gd name="connsiteY4054" fmla="*/ 2654205 h 6533995"/>
              <a:gd name="connsiteX4055" fmla="*/ 9722 w 11830043"/>
              <a:gd name="connsiteY4055" fmla="*/ 2654200 h 6533995"/>
              <a:gd name="connsiteX4056" fmla="*/ 19505 w 11830043"/>
              <a:gd name="connsiteY4056" fmla="*/ 2663992 h 6533995"/>
              <a:gd name="connsiteX4057" fmla="*/ 9722 w 11830043"/>
              <a:gd name="connsiteY4057" fmla="*/ 2673739 h 6533995"/>
              <a:gd name="connsiteX4058" fmla="*/ 2 w 11830043"/>
              <a:gd name="connsiteY4058" fmla="*/ 2663992 h 6533995"/>
              <a:gd name="connsiteX4059" fmla="*/ 9722 w 11830043"/>
              <a:gd name="connsiteY4059" fmla="*/ 2654200 h 6533995"/>
              <a:gd name="connsiteX4060" fmla="*/ 251005 w 11830043"/>
              <a:gd name="connsiteY4060" fmla="*/ 2654195 h 6533995"/>
              <a:gd name="connsiteX4061" fmla="*/ 260789 w 11830043"/>
              <a:gd name="connsiteY4061" fmla="*/ 2663987 h 6533995"/>
              <a:gd name="connsiteX4062" fmla="*/ 251005 w 11830043"/>
              <a:gd name="connsiteY4062" fmla="*/ 2673734 h 6533995"/>
              <a:gd name="connsiteX4063" fmla="*/ 241285 w 11830043"/>
              <a:gd name="connsiteY4063" fmla="*/ 2663987 h 6533995"/>
              <a:gd name="connsiteX4064" fmla="*/ 251005 w 11830043"/>
              <a:gd name="connsiteY4064" fmla="*/ 2654195 h 6533995"/>
              <a:gd name="connsiteX4065" fmla="*/ 492224 w 11830043"/>
              <a:gd name="connsiteY4065" fmla="*/ 2654191 h 6533995"/>
              <a:gd name="connsiteX4066" fmla="*/ 501944 w 11830043"/>
              <a:gd name="connsiteY4066" fmla="*/ 2663983 h 6533995"/>
              <a:gd name="connsiteX4067" fmla="*/ 492224 w 11830043"/>
              <a:gd name="connsiteY4067" fmla="*/ 2673729 h 6533995"/>
              <a:gd name="connsiteX4068" fmla="*/ 482441 w 11830043"/>
              <a:gd name="connsiteY4068" fmla="*/ 2663983 h 6533995"/>
              <a:gd name="connsiteX4069" fmla="*/ 492224 w 11830043"/>
              <a:gd name="connsiteY4069" fmla="*/ 2654191 h 6533995"/>
              <a:gd name="connsiteX4070" fmla="*/ 733445 w 11830043"/>
              <a:gd name="connsiteY4070" fmla="*/ 2654186 h 6533995"/>
              <a:gd name="connsiteX4071" fmla="*/ 743165 w 11830043"/>
              <a:gd name="connsiteY4071" fmla="*/ 2663978 h 6533995"/>
              <a:gd name="connsiteX4072" fmla="*/ 733445 w 11830043"/>
              <a:gd name="connsiteY4072" fmla="*/ 2673725 h 6533995"/>
              <a:gd name="connsiteX4073" fmla="*/ 723661 w 11830043"/>
              <a:gd name="connsiteY4073" fmla="*/ 2663978 h 6533995"/>
              <a:gd name="connsiteX4074" fmla="*/ 733445 w 11830043"/>
              <a:gd name="connsiteY4074" fmla="*/ 2654186 h 6533995"/>
              <a:gd name="connsiteX4075" fmla="*/ 974665 w 11830043"/>
              <a:gd name="connsiteY4075" fmla="*/ 2654182 h 6533995"/>
              <a:gd name="connsiteX4076" fmla="*/ 984449 w 11830043"/>
              <a:gd name="connsiteY4076" fmla="*/ 2663974 h 6533995"/>
              <a:gd name="connsiteX4077" fmla="*/ 974665 w 11830043"/>
              <a:gd name="connsiteY4077" fmla="*/ 2673720 h 6533995"/>
              <a:gd name="connsiteX4078" fmla="*/ 964945 w 11830043"/>
              <a:gd name="connsiteY4078" fmla="*/ 2663974 h 6533995"/>
              <a:gd name="connsiteX4079" fmla="*/ 974665 w 11830043"/>
              <a:gd name="connsiteY4079" fmla="*/ 2654182 h 6533995"/>
              <a:gd name="connsiteX4080" fmla="*/ 1215885 w 11830043"/>
              <a:gd name="connsiteY4080" fmla="*/ 2654177 h 6533995"/>
              <a:gd name="connsiteX4081" fmla="*/ 1225669 w 11830043"/>
              <a:gd name="connsiteY4081" fmla="*/ 2663969 h 6533995"/>
              <a:gd name="connsiteX4082" fmla="*/ 1215885 w 11830043"/>
              <a:gd name="connsiteY4082" fmla="*/ 2673715 h 6533995"/>
              <a:gd name="connsiteX4083" fmla="*/ 1206165 w 11830043"/>
              <a:gd name="connsiteY4083" fmla="*/ 2663969 h 6533995"/>
              <a:gd name="connsiteX4084" fmla="*/ 1215885 w 11830043"/>
              <a:gd name="connsiteY4084" fmla="*/ 2654177 h 6533995"/>
              <a:gd name="connsiteX4085" fmla="*/ 1457107 w 11830043"/>
              <a:gd name="connsiteY4085" fmla="*/ 2654173 h 6533995"/>
              <a:gd name="connsiteX4086" fmla="*/ 1466827 w 11830043"/>
              <a:gd name="connsiteY4086" fmla="*/ 2663964 h 6533995"/>
              <a:gd name="connsiteX4087" fmla="*/ 1457107 w 11830043"/>
              <a:gd name="connsiteY4087" fmla="*/ 2673709 h 6533995"/>
              <a:gd name="connsiteX4088" fmla="*/ 1447323 w 11830043"/>
              <a:gd name="connsiteY4088" fmla="*/ 2663964 h 6533995"/>
              <a:gd name="connsiteX4089" fmla="*/ 1457107 w 11830043"/>
              <a:gd name="connsiteY4089" fmla="*/ 2654173 h 6533995"/>
              <a:gd name="connsiteX4090" fmla="*/ 1698332 w 11830043"/>
              <a:gd name="connsiteY4090" fmla="*/ 2654167 h 6533995"/>
              <a:gd name="connsiteX4091" fmla="*/ 1708117 w 11830043"/>
              <a:gd name="connsiteY4091" fmla="*/ 2663959 h 6533995"/>
              <a:gd name="connsiteX4092" fmla="*/ 1698332 w 11830043"/>
              <a:gd name="connsiteY4092" fmla="*/ 2673704 h 6533995"/>
              <a:gd name="connsiteX4093" fmla="*/ 1688546 w 11830043"/>
              <a:gd name="connsiteY4093" fmla="*/ 2663959 h 6533995"/>
              <a:gd name="connsiteX4094" fmla="*/ 1698332 w 11830043"/>
              <a:gd name="connsiteY4094" fmla="*/ 2654167 h 6533995"/>
              <a:gd name="connsiteX4095" fmla="*/ 1939580 w 11830043"/>
              <a:gd name="connsiteY4095" fmla="*/ 2654163 h 6533995"/>
              <a:gd name="connsiteX4096" fmla="*/ 1949364 w 11830043"/>
              <a:gd name="connsiteY4096" fmla="*/ 2663954 h 6533995"/>
              <a:gd name="connsiteX4097" fmla="*/ 1939580 w 11830043"/>
              <a:gd name="connsiteY4097" fmla="*/ 2673698 h 6533995"/>
              <a:gd name="connsiteX4098" fmla="*/ 1929860 w 11830043"/>
              <a:gd name="connsiteY4098" fmla="*/ 2663954 h 6533995"/>
              <a:gd name="connsiteX4099" fmla="*/ 1939580 w 11830043"/>
              <a:gd name="connsiteY4099" fmla="*/ 2654163 h 6533995"/>
              <a:gd name="connsiteX4100" fmla="*/ 2180788 w 11830043"/>
              <a:gd name="connsiteY4100" fmla="*/ 2654158 h 6533995"/>
              <a:gd name="connsiteX4101" fmla="*/ 2190580 w 11830043"/>
              <a:gd name="connsiteY4101" fmla="*/ 2663948 h 6533995"/>
              <a:gd name="connsiteX4102" fmla="*/ 2180788 w 11830043"/>
              <a:gd name="connsiteY4102" fmla="*/ 2673693 h 6533995"/>
              <a:gd name="connsiteX4103" fmla="*/ 2171083 w 11830043"/>
              <a:gd name="connsiteY4103" fmla="*/ 2663948 h 6533995"/>
              <a:gd name="connsiteX4104" fmla="*/ 2180788 w 11830043"/>
              <a:gd name="connsiteY4104" fmla="*/ 2654158 h 6533995"/>
              <a:gd name="connsiteX4105" fmla="*/ 2422037 w 11830043"/>
              <a:gd name="connsiteY4105" fmla="*/ 2654154 h 6533995"/>
              <a:gd name="connsiteX4106" fmla="*/ 2431753 w 11830043"/>
              <a:gd name="connsiteY4106" fmla="*/ 2663944 h 6533995"/>
              <a:gd name="connsiteX4107" fmla="*/ 2422037 w 11830043"/>
              <a:gd name="connsiteY4107" fmla="*/ 2673687 h 6533995"/>
              <a:gd name="connsiteX4108" fmla="*/ 2412257 w 11830043"/>
              <a:gd name="connsiteY4108" fmla="*/ 2663944 h 6533995"/>
              <a:gd name="connsiteX4109" fmla="*/ 2422037 w 11830043"/>
              <a:gd name="connsiteY4109" fmla="*/ 2654154 h 6533995"/>
              <a:gd name="connsiteX4110" fmla="*/ 2663275 w 11830043"/>
              <a:gd name="connsiteY4110" fmla="*/ 2654149 h 6533995"/>
              <a:gd name="connsiteX4111" fmla="*/ 2672998 w 11830043"/>
              <a:gd name="connsiteY4111" fmla="*/ 2663939 h 6533995"/>
              <a:gd name="connsiteX4112" fmla="*/ 2663275 w 11830043"/>
              <a:gd name="connsiteY4112" fmla="*/ 2673681 h 6533995"/>
              <a:gd name="connsiteX4113" fmla="*/ 2653492 w 11830043"/>
              <a:gd name="connsiteY4113" fmla="*/ 2663939 h 6533995"/>
              <a:gd name="connsiteX4114" fmla="*/ 2663275 w 11830043"/>
              <a:gd name="connsiteY4114" fmla="*/ 2654149 h 6533995"/>
              <a:gd name="connsiteX4115" fmla="*/ 2904572 w 11830043"/>
              <a:gd name="connsiteY4115" fmla="*/ 2654145 h 6533995"/>
              <a:gd name="connsiteX4116" fmla="*/ 2914354 w 11830043"/>
              <a:gd name="connsiteY4116" fmla="*/ 2663935 h 6533995"/>
              <a:gd name="connsiteX4117" fmla="*/ 2904572 w 11830043"/>
              <a:gd name="connsiteY4117" fmla="*/ 2673677 h 6533995"/>
              <a:gd name="connsiteX4118" fmla="*/ 2894790 w 11830043"/>
              <a:gd name="connsiteY4118" fmla="*/ 2663935 h 6533995"/>
              <a:gd name="connsiteX4119" fmla="*/ 2904572 w 11830043"/>
              <a:gd name="connsiteY4119" fmla="*/ 2654145 h 6533995"/>
              <a:gd name="connsiteX4120" fmla="*/ 3145750 w 11830043"/>
              <a:gd name="connsiteY4120" fmla="*/ 2654140 h 6533995"/>
              <a:gd name="connsiteX4121" fmla="*/ 3155532 w 11830043"/>
              <a:gd name="connsiteY4121" fmla="*/ 2663930 h 6533995"/>
              <a:gd name="connsiteX4122" fmla="*/ 3145750 w 11830043"/>
              <a:gd name="connsiteY4122" fmla="*/ 2673672 h 6533995"/>
              <a:gd name="connsiteX4123" fmla="*/ 3136032 w 11830043"/>
              <a:gd name="connsiteY4123" fmla="*/ 2663930 h 6533995"/>
              <a:gd name="connsiteX4124" fmla="*/ 3145750 w 11830043"/>
              <a:gd name="connsiteY4124" fmla="*/ 2654140 h 6533995"/>
              <a:gd name="connsiteX4125" fmla="*/ 3386958 w 11830043"/>
              <a:gd name="connsiteY4125" fmla="*/ 2654135 h 6533995"/>
              <a:gd name="connsiteX4126" fmla="*/ 3396743 w 11830043"/>
              <a:gd name="connsiteY4126" fmla="*/ 2663926 h 6533995"/>
              <a:gd name="connsiteX4127" fmla="*/ 3386958 w 11830043"/>
              <a:gd name="connsiteY4127" fmla="*/ 2673668 h 6533995"/>
              <a:gd name="connsiteX4128" fmla="*/ 3377235 w 11830043"/>
              <a:gd name="connsiteY4128" fmla="*/ 2663926 h 6533995"/>
              <a:gd name="connsiteX4129" fmla="*/ 3386958 w 11830043"/>
              <a:gd name="connsiteY4129" fmla="*/ 2654135 h 6533995"/>
              <a:gd name="connsiteX4130" fmla="*/ 3628212 w 11830043"/>
              <a:gd name="connsiteY4130" fmla="*/ 2654130 h 6533995"/>
              <a:gd name="connsiteX4131" fmla="*/ 3637936 w 11830043"/>
              <a:gd name="connsiteY4131" fmla="*/ 2663921 h 6533995"/>
              <a:gd name="connsiteX4132" fmla="*/ 3628212 w 11830043"/>
              <a:gd name="connsiteY4132" fmla="*/ 2673663 h 6533995"/>
              <a:gd name="connsiteX4133" fmla="*/ 3618430 w 11830043"/>
              <a:gd name="connsiteY4133" fmla="*/ 2663921 h 6533995"/>
              <a:gd name="connsiteX4134" fmla="*/ 3628212 w 11830043"/>
              <a:gd name="connsiteY4134" fmla="*/ 2654130 h 6533995"/>
              <a:gd name="connsiteX4135" fmla="*/ 3869430 w 11830043"/>
              <a:gd name="connsiteY4135" fmla="*/ 2654126 h 6533995"/>
              <a:gd name="connsiteX4136" fmla="*/ 3879147 w 11830043"/>
              <a:gd name="connsiteY4136" fmla="*/ 2663916 h 6533995"/>
              <a:gd name="connsiteX4137" fmla="*/ 3869430 w 11830043"/>
              <a:gd name="connsiteY4137" fmla="*/ 2673657 h 6533995"/>
              <a:gd name="connsiteX4138" fmla="*/ 3859647 w 11830043"/>
              <a:gd name="connsiteY4138" fmla="*/ 2663916 h 6533995"/>
              <a:gd name="connsiteX4139" fmla="*/ 3869430 w 11830043"/>
              <a:gd name="connsiteY4139" fmla="*/ 2654126 h 6533995"/>
              <a:gd name="connsiteX4140" fmla="*/ 4110581 w 11830043"/>
              <a:gd name="connsiteY4140" fmla="*/ 2654121 h 6533995"/>
              <a:gd name="connsiteX4141" fmla="*/ 4120362 w 11830043"/>
              <a:gd name="connsiteY4141" fmla="*/ 2663911 h 6533995"/>
              <a:gd name="connsiteX4142" fmla="*/ 4110581 w 11830043"/>
              <a:gd name="connsiteY4142" fmla="*/ 2673652 h 6533995"/>
              <a:gd name="connsiteX4143" fmla="*/ 4100799 w 11830043"/>
              <a:gd name="connsiteY4143" fmla="*/ 2663911 h 6533995"/>
              <a:gd name="connsiteX4144" fmla="*/ 4110581 w 11830043"/>
              <a:gd name="connsiteY4144" fmla="*/ 2654121 h 6533995"/>
              <a:gd name="connsiteX4145" fmla="*/ 4351806 w 11830043"/>
              <a:gd name="connsiteY4145" fmla="*/ 2654117 h 6533995"/>
              <a:gd name="connsiteX4146" fmla="*/ 4361580 w 11830043"/>
              <a:gd name="connsiteY4146" fmla="*/ 2663907 h 6533995"/>
              <a:gd name="connsiteX4147" fmla="*/ 4351806 w 11830043"/>
              <a:gd name="connsiteY4147" fmla="*/ 2673646 h 6533995"/>
              <a:gd name="connsiteX4148" fmla="*/ 4342006 w 11830043"/>
              <a:gd name="connsiteY4148" fmla="*/ 2663907 h 6533995"/>
              <a:gd name="connsiteX4149" fmla="*/ 4351806 w 11830043"/>
              <a:gd name="connsiteY4149" fmla="*/ 2654117 h 6533995"/>
              <a:gd name="connsiteX4150" fmla="*/ 4593017 w 11830043"/>
              <a:gd name="connsiteY4150" fmla="*/ 2654112 h 6533995"/>
              <a:gd name="connsiteX4151" fmla="*/ 4602795 w 11830043"/>
              <a:gd name="connsiteY4151" fmla="*/ 2663902 h 6533995"/>
              <a:gd name="connsiteX4152" fmla="*/ 4593017 w 11830043"/>
              <a:gd name="connsiteY4152" fmla="*/ 2673641 h 6533995"/>
              <a:gd name="connsiteX4153" fmla="*/ 4583304 w 11830043"/>
              <a:gd name="connsiteY4153" fmla="*/ 2663902 h 6533995"/>
              <a:gd name="connsiteX4154" fmla="*/ 4593017 w 11830043"/>
              <a:gd name="connsiteY4154" fmla="*/ 2654112 h 6533995"/>
              <a:gd name="connsiteX4155" fmla="*/ 4834252 w 11830043"/>
              <a:gd name="connsiteY4155" fmla="*/ 2654108 h 6533995"/>
              <a:gd name="connsiteX4156" fmla="*/ 4844040 w 11830043"/>
              <a:gd name="connsiteY4156" fmla="*/ 2663897 h 6533995"/>
              <a:gd name="connsiteX4157" fmla="*/ 4834252 w 11830043"/>
              <a:gd name="connsiteY4157" fmla="*/ 2673635 h 6533995"/>
              <a:gd name="connsiteX4158" fmla="*/ 4824534 w 11830043"/>
              <a:gd name="connsiteY4158" fmla="*/ 2663897 h 6533995"/>
              <a:gd name="connsiteX4159" fmla="*/ 4834252 w 11830043"/>
              <a:gd name="connsiteY4159" fmla="*/ 2654108 h 6533995"/>
              <a:gd name="connsiteX4160" fmla="*/ 5075485 w 11830043"/>
              <a:gd name="connsiteY4160" fmla="*/ 2654103 h 6533995"/>
              <a:gd name="connsiteX4161" fmla="*/ 5085202 w 11830043"/>
              <a:gd name="connsiteY4161" fmla="*/ 2663891 h 6533995"/>
              <a:gd name="connsiteX4162" fmla="*/ 5075485 w 11830043"/>
              <a:gd name="connsiteY4162" fmla="*/ 2673630 h 6533995"/>
              <a:gd name="connsiteX4163" fmla="*/ 5065705 w 11830043"/>
              <a:gd name="connsiteY4163" fmla="*/ 2663891 h 6533995"/>
              <a:gd name="connsiteX4164" fmla="*/ 5075485 w 11830043"/>
              <a:gd name="connsiteY4164" fmla="*/ 2654103 h 6533995"/>
              <a:gd name="connsiteX4165" fmla="*/ 5316710 w 11830043"/>
              <a:gd name="connsiteY4165" fmla="*/ 2654098 h 6533995"/>
              <a:gd name="connsiteX4166" fmla="*/ 5326429 w 11830043"/>
              <a:gd name="connsiteY4166" fmla="*/ 2663887 h 6533995"/>
              <a:gd name="connsiteX4167" fmla="*/ 5316710 w 11830043"/>
              <a:gd name="connsiteY4167" fmla="*/ 2673624 h 6533995"/>
              <a:gd name="connsiteX4168" fmla="*/ 5306924 w 11830043"/>
              <a:gd name="connsiteY4168" fmla="*/ 2663887 h 6533995"/>
              <a:gd name="connsiteX4169" fmla="*/ 5316710 w 11830043"/>
              <a:gd name="connsiteY4169" fmla="*/ 2654098 h 6533995"/>
              <a:gd name="connsiteX4170" fmla="*/ 5557991 w 11830043"/>
              <a:gd name="connsiteY4170" fmla="*/ 2654093 h 6533995"/>
              <a:gd name="connsiteX4171" fmla="*/ 5567774 w 11830043"/>
              <a:gd name="connsiteY4171" fmla="*/ 2663882 h 6533995"/>
              <a:gd name="connsiteX4172" fmla="*/ 5557991 w 11830043"/>
              <a:gd name="connsiteY4172" fmla="*/ 2673619 h 6533995"/>
              <a:gd name="connsiteX4173" fmla="*/ 5548208 w 11830043"/>
              <a:gd name="connsiteY4173" fmla="*/ 2663882 h 6533995"/>
              <a:gd name="connsiteX4174" fmla="*/ 5557991 w 11830043"/>
              <a:gd name="connsiteY4174" fmla="*/ 2654093 h 6533995"/>
              <a:gd name="connsiteX4175" fmla="*/ 5799205 w 11830043"/>
              <a:gd name="connsiteY4175" fmla="*/ 2654089 h 6533995"/>
              <a:gd name="connsiteX4176" fmla="*/ 5808989 w 11830043"/>
              <a:gd name="connsiteY4176" fmla="*/ 2663878 h 6533995"/>
              <a:gd name="connsiteX4177" fmla="*/ 5799205 w 11830043"/>
              <a:gd name="connsiteY4177" fmla="*/ 2673613 h 6533995"/>
              <a:gd name="connsiteX4178" fmla="*/ 5789486 w 11830043"/>
              <a:gd name="connsiteY4178" fmla="*/ 2663878 h 6533995"/>
              <a:gd name="connsiteX4179" fmla="*/ 5799205 w 11830043"/>
              <a:gd name="connsiteY4179" fmla="*/ 2654089 h 6533995"/>
              <a:gd name="connsiteX4180" fmla="*/ 6040432 w 11830043"/>
              <a:gd name="connsiteY4180" fmla="*/ 2654084 h 6533995"/>
              <a:gd name="connsiteX4181" fmla="*/ 6050216 w 11830043"/>
              <a:gd name="connsiteY4181" fmla="*/ 2663873 h 6533995"/>
              <a:gd name="connsiteX4182" fmla="*/ 6040432 w 11830043"/>
              <a:gd name="connsiteY4182" fmla="*/ 2673608 h 6533995"/>
              <a:gd name="connsiteX4183" fmla="*/ 6030712 w 11830043"/>
              <a:gd name="connsiteY4183" fmla="*/ 2663873 h 6533995"/>
              <a:gd name="connsiteX4184" fmla="*/ 6040432 w 11830043"/>
              <a:gd name="connsiteY4184" fmla="*/ 2654084 h 6533995"/>
              <a:gd name="connsiteX4185" fmla="*/ 6281661 w 11830043"/>
              <a:gd name="connsiteY4185" fmla="*/ 2654079 h 6533995"/>
              <a:gd name="connsiteX4186" fmla="*/ 6291381 w 11830043"/>
              <a:gd name="connsiteY4186" fmla="*/ 2663868 h 6533995"/>
              <a:gd name="connsiteX4187" fmla="*/ 6281661 w 11830043"/>
              <a:gd name="connsiteY4187" fmla="*/ 2673603 h 6533995"/>
              <a:gd name="connsiteX4188" fmla="*/ 6271877 w 11830043"/>
              <a:gd name="connsiteY4188" fmla="*/ 2663868 h 6533995"/>
              <a:gd name="connsiteX4189" fmla="*/ 6281661 w 11830043"/>
              <a:gd name="connsiteY4189" fmla="*/ 2654079 h 6533995"/>
              <a:gd name="connsiteX4190" fmla="*/ 6522889 w 11830043"/>
              <a:gd name="connsiteY4190" fmla="*/ 2654075 h 6533995"/>
              <a:gd name="connsiteX4191" fmla="*/ 6532610 w 11830043"/>
              <a:gd name="connsiteY4191" fmla="*/ 2663863 h 6533995"/>
              <a:gd name="connsiteX4192" fmla="*/ 6522889 w 11830043"/>
              <a:gd name="connsiteY4192" fmla="*/ 2673597 h 6533995"/>
              <a:gd name="connsiteX4193" fmla="*/ 6513105 w 11830043"/>
              <a:gd name="connsiteY4193" fmla="*/ 2663863 h 6533995"/>
              <a:gd name="connsiteX4194" fmla="*/ 6522889 w 11830043"/>
              <a:gd name="connsiteY4194" fmla="*/ 2654075 h 6533995"/>
              <a:gd name="connsiteX4195" fmla="*/ 6764118 w 11830043"/>
              <a:gd name="connsiteY4195" fmla="*/ 2654070 h 6533995"/>
              <a:gd name="connsiteX4196" fmla="*/ 6773902 w 11830043"/>
              <a:gd name="connsiteY4196" fmla="*/ 2663859 h 6533995"/>
              <a:gd name="connsiteX4197" fmla="*/ 6764118 w 11830043"/>
              <a:gd name="connsiteY4197" fmla="*/ 2673591 h 6533995"/>
              <a:gd name="connsiteX4198" fmla="*/ 6754335 w 11830043"/>
              <a:gd name="connsiteY4198" fmla="*/ 2663859 h 6533995"/>
              <a:gd name="connsiteX4199" fmla="*/ 6764118 w 11830043"/>
              <a:gd name="connsiteY4199" fmla="*/ 2654070 h 6533995"/>
              <a:gd name="connsiteX4200" fmla="*/ 7005346 w 11830043"/>
              <a:gd name="connsiteY4200" fmla="*/ 2654066 h 6533995"/>
              <a:gd name="connsiteX4201" fmla="*/ 7015130 w 11830043"/>
              <a:gd name="connsiteY4201" fmla="*/ 2663854 h 6533995"/>
              <a:gd name="connsiteX4202" fmla="*/ 7005346 w 11830043"/>
              <a:gd name="connsiteY4202" fmla="*/ 2673585 h 6533995"/>
              <a:gd name="connsiteX4203" fmla="*/ 6995626 w 11830043"/>
              <a:gd name="connsiteY4203" fmla="*/ 2663854 h 6533995"/>
              <a:gd name="connsiteX4204" fmla="*/ 7005346 w 11830043"/>
              <a:gd name="connsiteY4204" fmla="*/ 2654066 h 6533995"/>
              <a:gd name="connsiteX4205" fmla="*/ 7246575 w 11830043"/>
              <a:gd name="connsiteY4205" fmla="*/ 2654061 h 6533995"/>
              <a:gd name="connsiteX4206" fmla="*/ 7256359 w 11830043"/>
              <a:gd name="connsiteY4206" fmla="*/ 2663850 h 6533995"/>
              <a:gd name="connsiteX4207" fmla="*/ 7246575 w 11830043"/>
              <a:gd name="connsiteY4207" fmla="*/ 2673580 h 6533995"/>
              <a:gd name="connsiteX4208" fmla="*/ 7236855 w 11830043"/>
              <a:gd name="connsiteY4208" fmla="*/ 2663850 h 6533995"/>
              <a:gd name="connsiteX4209" fmla="*/ 7246575 w 11830043"/>
              <a:gd name="connsiteY4209" fmla="*/ 2654061 h 6533995"/>
              <a:gd name="connsiteX4210" fmla="*/ 7487803 w 11830043"/>
              <a:gd name="connsiteY4210" fmla="*/ 2654056 h 6533995"/>
              <a:gd name="connsiteX4211" fmla="*/ 7497524 w 11830043"/>
              <a:gd name="connsiteY4211" fmla="*/ 2663845 h 6533995"/>
              <a:gd name="connsiteX4212" fmla="*/ 7487803 w 11830043"/>
              <a:gd name="connsiteY4212" fmla="*/ 2673574 h 6533995"/>
              <a:gd name="connsiteX4213" fmla="*/ 7478019 w 11830043"/>
              <a:gd name="connsiteY4213" fmla="*/ 2663845 h 6533995"/>
              <a:gd name="connsiteX4214" fmla="*/ 7487803 w 11830043"/>
              <a:gd name="connsiteY4214" fmla="*/ 2654056 h 6533995"/>
              <a:gd name="connsiteX4215" fmla="*/ 7729032 w 11830043"/>
              <a:gd name="connsiteY4215" fmla="*/ 2654051 h 6533995"/>
              <a:gd name="connsiteX4216" fmla="*/ 7738753 w 11830043"/>
              <a:gd name="connsiteY4216" fmla="*/ 2663839 h 6533995"/>
              <a:gd name="connsiteX4217" fmla="*/ 7729032 w 11830043"/>
              <a:gd name="connsiteY4217" fmla="*/ 2673569 h 6533995"/>
              <a:gd name="connsiteX4218" fmla="*/ 7719249 w 11830043"/>
              <a:gd name="connsiteY4218" fmla="*/ 2663839 h 6533995"/>
              <a:gd name="connsiteX4219" fmla="*/ 7729032 w 11830043"/>
              <a:gd name="connsiteY4219" fmla="*/ 2654051 h 6533995"/>
              <a:gd name="connsiteX4220" fmla="*/ 7970260 w 11830043"/>
              <a:gd name="connsiteY4220" fmla="*/ 2654047 h 6533995"/>
              <a:gd name="connsiteX4221" fmla="*/ 7980044 w 11830043"/>
              <a:gd name="connsiteY4221" fmla="*/ 2663834 h 6533995"/>
              <a:gd name="connsiteX4222" fmla="*/ 7970260 w 11830043"/>
              <a:gd name="connsiteY4222" fmla="*/ 2673563 h 6533995"/>
              <a:gd name="connsiteX4223" fmla="*/ 7960477 w 11830043"/>
              <a:gd name="connsiteY4223" fmla="*/ 2663834 h 6533995"/>
              <a:gd name="connsiteX4224" fmla="*/ 7970260 w 11830043"/>
              <a:gd name="connsiteY4224" fmla="*/ 2654047 h 6533995"/>
              <a:gd name="connsiteX4225" fmla="*/ 8211553 w 11830043"/>
              <a:gd name="connsiteY4225" fmla="*/ 2654042 h 6533995"/>
              <a:gd name="connsiteX4226" fmla="*/ 8221273 w 11830043"/>
              <a:gd name="connsiteY4226" fmla="*/ 2663830 h 6533995"/>
              <a:gd name="connsiteX4227" fmla="*/ 8211553 w 11830043"/>
              <a:gd name="connsiteY4227" fmla="*/ 2673558 h 6533995"/>
              <a:gd name="connsiteX4228" fmla="*/ 8201769 w 11830043"/>
              <a:gd name="connsiteY4228" fmla="*/ 2663830 h 6533995"/>
              <a:gd name="connsiteX4229" fmla="*/ 8211553 w 11830043"/>
              <a:gd name="connsiteY4229" fmla="*/ 2654042 h 6533995"/>
              <a:gd name="connsiteX4230" fmla="*/ 8452781 w 11830043"/>
              <a:gd name="connsiteY4230" fmla="*/ 2654038 h 6533995"/>
              <a:gd name="connsiteX4231" fmla="*/ 8462566 w 11830043"/>
              <a:gd name="connsiteY4231" fmla="*/ 2663825 h 6533995"/>
              <a:gd name="connsiteX4232" fmla="*/ 8452781 w 11830043"/>
              <a:gd name="connsiteY4232" fmla="*/ 2673553 h 6533995"/>
              <a:gd name="connsiteX4233" fmla="*/ 8443061 w 11830043"/>
              <a:gd name="connsiteY4233" fmla="*/ 2663825 h 6533995"/>
              <a:gd name="connsiteX4234" fmla="*/ 8452781 w 11830043"/>
              <a:gd name="connsiteY4234" fmla="*/ 2654038 h 6533995"/>
              <a:gd name="connsiteX4235" fmla="*/ 8694009 w 11830043"/>
              <a:gd name="connsiteY4235" fmla="*/ 2654033 h 6533995"/>
              <a:gd name="connsiteX4236" fmla="*/ 8703730 w 11830043"/>
              <a:gd name="connsiteY4236" fmla="*/ 2663820 h 6533995"/>
              <a:gd name="connsiteX4237" fmla="*/ 8694009 w 11830043"/>
              <a:gd name="connsiteY4237" fmla="*/ 2673548 h 6533995"/>
              <a:gd name="connsiteX4238" fmla="*/ 8684289 w 11830043"/>
              <a:gd name="connsiteY4238" fmla="*/ 2663820 h 6533995"/>
              <a:gd name="connsiteX4239" fmla="*/ 8694009 w 11830043"/>
              <a:gd name="connsiteY4239" fmla="*/ 2654033 h 6533995"/>
              <a:gd name="connsiteX4240" fmla="*/ 8935237 w 11830043"/>
              <a:gd name="connsiteY4240" fmla="*/ 2654029 h 6533995"/>
              <a:gd name="connsiteX4241" fmla="*/ 8944958 w 11830043"/>
              <a:gd name="connsiteY4241" fmla="*/ 2663815 h 6533995"/>
              <a:gd name="connsiteX4242" fmla="*/ 8935237 w 11830043"/>
              <a:gd name="connsiteY4242" fmla="*/ 2673543 h 6533995"/>
              <a:gd name="connsiteX4243" fmla="*/ 8925454 w 11830043"/>
              <a:gd name="connsiteY4243" fmla="*/ 2663815 h 6533995"/>
              <a:gd name="connsiteX4244" fmla="*/ 8935237 w 11830043"/>
              <a:gd name="connsiteY4244" fmla="*/ 2654029 h 6533995"/>
              <a:gd name="connsiteX4245" fmla="*/ 9176467 w 11830043"/>
              <a:gd name="connsiteY4245" fmla="*/ 2654024 h 6533995"/>
              <a:gd name="connsiteX4246" fmla="*/ 9186187 w 11830043"/>
              <a:gd name="connsiteY4246" fmla="*/ 2663811 h 6533995"/>
              <a:gd name="connsiteX4247" fmla="*/ 9176467 w 11830043"/>
              <a:gd name="connsiteY4247" fmla="*/ 2673537 h 6533995"/>
              <a:gd name="connsiteX4248" fmla="*/ 9166683 w 11830043"/>
              <a:gd name="connsiteY4248" fmla="*/ 2663811 h 6533995"/>
              <a:gd name="connsiteX4249" fmla="*/ 9176467 w 11830043"/>
              <a:gd name="connsiteY4249" fmla="*/ 2654024 h 6533995"/>
              <a:gd name="connsiteX4250" fmla="*/ 9417695 w 11830043"/>
              <a:gd name="connsiteY4250" fmla="*/ 2654019 h 6533995"/>
              <a:gd name="connsiteX4251" fmla="*/ 9427416 w 11830043"/>
              <a:gd name="connsiteY4251" fmla="*/ 2663806 h 6533995"/>
              <a:gd name="connsiteX4252" fmla="*/ 9417695 w 11830043"/>
              <a:gd name="connsiteY4252" fmla="*/ 2673532 h 6533995"/>
              <a:gd name="connsiteX4253" fmla="*/ 9407911 w 11830043"/>
              <a:gd name="connsiteY4253" fmla="*/ 2663806 h 6533995"/>
              <a:gd name="connsiteX4254" fmla="*/ 9417695 w 11830043"/>
              <a:gd name="connsiteY4254" fmla="*/ 2654019 h 6533995"/>
              <a:gd name="connsiteX4255" fmla="*/ 9649203 w 11830043"/>
              <a:gd name="connsiteY4255" fmla="*/ 2412937 h 6533995"/>
              <a:gd name="connsiteX4256" fmla="*/ 9658923 w 11830043"/>
              <a:gd name="connsiteY4256" fmla="*/ 2422672 h 6533995"/>
              <a:gd name="connsiteX4257" fmla="*/ 9649203 w 11830043"/>
              <a:gd name="connsiteY4257" fmla="*/ 2432459 h 6533995"/>
              <a:gd name="connsiteX4258" fmla="*/ 9639483 w 11830043"/>
              <a:gd name="connsiteY4258" fmla="*/ 2422672 h 6533995"/>
              <a:gd name="connsiteX4259" fmla="*/ 9649203 w 11830043"/>
              <a:gd name="connsiteY4259" fmla="*/ 2412937 h 6533995"/>
              <a:gd name="connsiteX4260" fmla="*/ 9890432 w 11830043"/>
              <a:gd name="connsiteY4260" fmla="*/ 2412933 h 6533995"/>
              <a:gd name="connsiteX4261" fmla="*/ 9900152 w 11830043"/>
              <a:gd name="connsiteY4261" fmla="*/ 2422668 h 6533995"/>
              <a:gd name="connsiteX4262" fmla="*/ 9890432 w 11830043"/>
              <a:gd name="connsiteY4262" fmla="*/ 2432457 h 6533995"/>
              <a:gd name="connsiteX4263" fmla="*/ 9880648 w 11830043"/>
              <a:gd name="connsiteY4263" fmla="*/ 2422668 h 6533995"/>
              <a:gd name="connsiteX4264" fmla="*/ 9890432 w 11830043"/>
              <a:gd name="connsiteY4264" fmla="*/ 2412933 h 6533995"/>
              <a:gd name="connsiteX4265" fmla="*/ 10131660 w 11830043"/>
              <a:gd name="connsiteY4265" fmla="*/ 2412930 h 6533995"/>
              <a:gd name="connsiteX4266" fmla="*/ 10141444 w 11830043"/>
              <a:gd name="connsiteY4266" fmla="*/ 2422665 h 6533995"/>
              <a:gd name="connsiteX4267" fmla="*/ 10131660 w 11830043"/>
              <a:gd name="connsiteY4267" fmla="*/ 2432453 h 6533995"/>
              <a:gd name="connsiteX4268" fmla="*/ 10121940 w 11830043"/>
              <a:gd name="connsiteY4268" fmla="*/ 2422665 h 6533995"/>
              <a:gd name="connsiteX4269" fmla="*/ 10131660 w 11830043"/>
              <a:gd name="connsiteY4269" fmla="*/ 2412930 h 6533995"/>
              <a:gd name="connsiteX4270" fmla="*/ 10372888 w 11830043"/>
              <a:gd name="connsiteY4270" fmla="*/ 2412926 h 6533995"/>
              <a:gd name="connsiteX4271" fmla="*/ 10382673 w 11830043"/>
              <a:gd name="connsiteY4271" fmla="*/ 2422661 h 6533995"/>
              <a:gd name="connsiteX4272" fmla="*/ 10372888 w 11830043"/>
              <a:gd name="connsiteY4272" fmla="*/ 2432449 h 6533995"/>
              <a:gd name="connsiteX4273" fmla="*/ 10363168 w 11830043"/>
              <a:gd name="connsiteY4273" fmla="*/ 2422661 h 6533995"/>
              <a:gd name="connsiteX4274" fmla="*/ 10372888 w 11830043"/>
              <a:gd name="connsiteY4274" fmla="*/ 2412926 h 6533995"/>
              <a:gd name="connsiteX4275" fmla="*/ 10614116 w 11830043"/>
              <a:gd name="connsiteY4275" fmla="*/ 2412922 h 6533995"/>
              <a:gd name="connsiteX4276" fmla="*/ 10623901 w 11830043"/>
              <a:gd name="connsiteY4276" fmla="*/ 2422657 h 6533995"/>
              <a:gd name="connsiteX4277" fmla="*/ 10614116 w 11830043"/>
              <a:gd name="connsiteY4277" fmla="*/ 2432446 h 6533995"/>
              <a:gd name="connsiteX4278" fmla="*/ 10604396 w 11830043"/>
              <a:gd name="connsiteY4278" fmla="*/ 2422657 h 6533995"/>
              <a:gd name="connsiteX4279" fmla="*/ 10614116 w 11830043"/>
              <a:gd name="connsiteY4279" fmla="*/ 2412922 h 6533995"/>
              <a:gd name="connsiteX4280" fmla="*/ 10855345 w 11830043"/>
              <a:gd name="connsiteY4280" fmla="*/ 2412919 h 6533995"/>
              <a:gd name="connsiteX4281" fmla="*/ 10865065 w 11830043"/>
              <a:gd name="connsiteY4281" fmla="*/ 2422653 h 6533995"/>
              <a:gd name="connsiteX4282" fmla="*/ 10855345 w 11830043"/>
              <a:gd name="connsiteY4282" fmla="*/ 2432442 h 6533995"/>
              <a:gd name="connsiteX4283" fmla="*/ 10845625 w 11830043"/>
              <a:gd name="connsiteY4283" fmla="*/ 2422653 h 6533995"/>
              <a:gd name="connsiteX4284" fmla="*/ 10855345 w 11830043"/>
              <a:gd name="connsiteY4284" fmla="*/ 2412919 h 6533995"/>
              <a:gd name="connsiteX4285" fmla="*/ 11096574 w 11830043"/>
              <a:gd name="connsiteY4285" fmla="*/ 2412916 h 6533995"/>
              <a:gd name="connsiteX4286" fmla="*/ 11106294 w 11830043"/>
              <a:gd name="connsiteY4286" fmla="*/ 2422650 h 6533995"/>
              <a:gd name="connsiteX4287" fmla="*/ 11096574 w 11830043"/>
              <a:gd name="connsiteY4287" fmla="*/ 2432438 h 6533995"/>
              <a:gd name="connsiteX4288" fmla="*/ 11086790 w 11830043"/>
              <a:gd name="connsiteY4288" fmla="*/ 2422650 h 6533995"/>
              <a:gd name="connsiteX4289" fmla="*/ 11096574 w 11830043"/>
              <a:gd name="connsiteY4289" fmla="*/ 2412916 h 6533995"/>
              <a:gd name="connsiteX4290" fmla="*/ 11337802 w 11830043"/>
              <a:gd name="connsiteY4290" fmla="*/ 2412912 h 6533995"/>
              <a:gd name="connsiteX4291" fmla="*/ 11347587 w 11830043"/>
              <a:gd name="connsiteY4291" fmla="*/ 2422646 h 6533995"/>
              <a:gd name="connsiteX4292" fmla="*/ 11337802 w 11830043"/>
              <a:gd name="connsiteY4292" fmla="*/ 2432435 h 6533995"/>
              <a:gd name="connsiteX4293" fmla="*/ 11328082 w 11830043"/>
              <a:gd name="connsiteY4293" fmla="*/ 2422646 h 6533995"/>
              <a:gd name="connsiteX4294" fmla="*/ 11337802 w 11830043"/>
              <a:gd name="connsiteY4294" fmla="*/ 2412912 h 6533995"/>
              <a:gd name="connsiteX4295" fmla="*/ 11579030 w 11830043"/>
              <a:gd name="connsiteY4295" fmla="*/ 2412909 h 6533995"/>
              <a:gd name="connsiteX4296" fmla="*/ 11588815 w 11830043"/>
              <a:gd name="connsiteY4296" fmla="*/ 2422642 h 6533995"/>
              <a:gd name="connsiteX4297" fmla="*/ 11579030 w 11830043"/>
              <a:gd name="connsiteY4297" fmla="*/ 2432431 h 6533995"/>
              <a:gd name="connsiteX4298" fmla="*/ 11569310 w 11830043"/>
              <a:gd name="connsiteY4298" fmla="*/ 2422642 h 6533995"/>
              <a:gd name="connsiteX4299" fmla="*/ 11579030 w 11830043"/>
              <a:gd name="connsiteY4299" fmla="*/ 2412909 h 6533995"/>
              <a:gd name="connsiteX4300" fmla="*/ 11820259 w 11830043"/>
              <a:gd name="connsiteY4300" fmla="*/ 2412906 h 6533995"/>
              <a:gd name="connsiteX4301" fmla="*/ 11830043 w 11830043"/>
              <a:gd name="connsiteY4301" fmla="*/ 2422639 h 6533995"/>
              <a:gd name="connsiteX4302" fmla="*/ 11820259 w 11830043"/>
              <a:gd name="connsiteY4302" fmla="*/ 2432427 h 6533995"/>
              <a:gd name="connsiteX4303" fmla="*/ 11810539 w 11830043"/>
              <a:gd name="connsiteY4303" fmla="*/ 2422639 h 6533995"/>
              <a:gd name="connsiteX4304" fmla="*/ 11820259 w 11830043"/>
              <a:gd name="connsiteY4304" fmla="*/ 2412906 h 6533995"/>
              <a:gd name="connsiteX4305" fmla="*/ 9721 w 11830043"/>
              <a:gd name="connsiteY4305" fmla="*/ 2412902 h 6533995"/>
              <a:gd name="connsiteX4306" fmla="*/ 19505 w 11830043"/>
              <a:gd name="connsiteY4306" fmla="*/ 2422635 h 6533995"/>
              <a:gd name="connsiteX4307" fmla="*/ 9721 w 11830043"/>
              <a:gd name="connsiteY4307" fmla="*/ 2432424 h 6533995"/>
              <a:gd name="connsiteX4308" fmla="*/ 2 w 11830043"/>
              <a:gd name="connsiteY4308" fmla="*/ 2422635 h 6533995"/>
              <a:gd name="connsiteX4309" fmla="*/ 9721 w 11830043"/>
              <a:gd name="connsiteY4309" fmla="*/ 2412902 h 6533995"/>
              <a:gd name="connsiteX4310" fmla="*/ 251005 w 11830043"/>
              <a:gd name="connsiteY4310" fmla="*/ 2412898 h 6533995"/>
              <a:gd name="connsiteX4311" fmla="*/ 260789 w 11830043"/>
              <a:gd name="connsiteY4311" fmla="*/ 2422631 h 6533995"/>
              <a:gd name="connsiteX4312" fmla="*/ 251005 w 11830043"/>
              <a:gd name="connsiteY4312" fmla="*/ 2432420 h 6533995"/>
              <a:gd name="connsiteX4313" fmla="*/ 241285 w 11830043"/>
              <a:gd name="connsiteY4313" fmla="*/ 2422631 h 6533995"/>
              <a:gd name="connsiteX4314" fmla="*/ 251005 w 11830043"/>
              <a:gd name="connsiteY4314" fmla="*/ 2412898 h 6533995"/>
              <a:gd name="connsiteX4315" fmla="*/ 492224 w 11830043"/>
              <a:gd name="connsiteY4315" fmla="*/ 2412895 h 6533995"/>
              <a:gd name="connsiteX4316" fmla="*/ 501944 w 11830043"/>
              <a:gd name="connsiteY4316" fmla="*/ 2422628 h 6533995"/>
              <a:gd name="connsiteX4317" fmla="*/ 492224 w 11830043"/>
              <a:gd name="connsiteY4317" fmla="*/ 2432416 h 6533995"/>
              <a:gd name="connsiteX4318" fmla="*/ 482440 w 11830043"/>
              <a:gd name="connsiteY4318" fmla="*/ 2422628 h 6533995"/>
              <a:gd name="connsiteX4319" fmla="*/ 492224 w 11830043"/>
              <a:gd name="connsiteY4319" fmla="*/ 2412895 h 6533995"/>
              <a:gd name="connsiteX4320" fmla="*/ 733445 w 11830043"/>
              <a:gd name="connsiteY4320" fmla="*/ 2412891 h 6533995"/>
              <a:gd name="connsiteX4321" fmla="*/ 743165 w 11830043"/>
              <a:gd name="connsiteY4321" fmla="*/ 2422624 h 6533995"/>
              <a:gd name="connsiteX4322" fmla="*/ 733445 w 11830043"/>
              <a:gd name="connsiteY4322" fmla="*/ 2432412 h 6533995"/>
              <a:gd name="connsiteX4323" fmla="*/ 723661 w 11830043"/>
              <a:gd name="connsiteY4323" fmla="*/ 2422624 h 6533995"/>
              <a:gd name="connsiteX4324" fmla="*/ 733445 w 11830043"/>
              <a:gd name="connsiteY4324" fmla="*/ 2412891 h 6533995"/>
              <a:gd name="connsiteX4325" fmla="*/ 974665 w 11830043"/>
              <a:gd name="connsiteY4325" fmla="*/ 2412888 h 6533995"/>
              <a:gd name="connsiteX4326" fmla="*/ 984449 w 11830043"/>
              <a:gd name="connsiteY4326" fmla="*/ 2422620 h 6533995"/>
              <a:gd name="connsiteX4327" fmla="*/ 974665 w 11830043"/>
              <a:gd name="connsiteY4327" fmla="*/ 2432409 h 6533995"/>
              <a:gd name="connsiteX4328" fmla="*/ 964945 w 11830043"/>
              <a:gd name="connsiteY4328" fmla="*/ 2422620 h 6533995"/>
              <a:gd name="connsiteX4329" fmla="*/ 974665 w 11830043"/>
              <a:gd name="connsiteY4329" fmla="*/ 2412888 h 6533995"/>
              <a:gd name="connsiteX4330" fmla="*/ 1215885 w 11830043"/>
              <a:gd name="connsiteY4330" fmla="*/ 2412885 h 6533995"/>
              <a:gd name="connsiteX4331" fmla="*/ 1225669 w 11830043"/>
              <a:gd name="connsiteY4331" fmla="*/ 2422617 h 6533995"/>
              <a:gd name="connsiteX4332" fmla="*/ 1215885 w 11830043"/>
              <a:gd name="connsiteY4332" fmla="*/ 2432405 h 6533995"/>
              <a:gd name="connsiteX4333" fmla="*/ 1206165 w 11830043"/>
              <a:gd name="connsiteY4333" fmla="*/ 2422617 h 6533995"/>
              <a:gd name="connsiteX4334" fmla="*/ 1215885 w 11830043"/>
              <a:gd name="connsiteY4334" fmla="*/ 2412885 h 6533995"/>
              <a:gd name="connsiteX4335" fmla="*/ 1457106 w 11830043"/>
              <a:gd name="connsiteY4335" fmla="*/ 2412881 h 6533995"/>
              <a:gd name="connsiteX4336" fmla="*/ 1466826 w 11830043"/>
              <a:gd name="connsiteY4336" fmla="*/ 2422613 h 6533995"/>
              <a:gd name="connsiteX4337" fmla="*/ 1457106 w 11830043"/>
              <a:gd name="connsiteY4337" fmla="*/ 2432401 h 6533995"/>
              <a:gd name="connsiteX4338" fmla="*/ 1447323 w 11830043"/>
              <a:gd name="connsiteY4338" fmla="*/ 2422613 h 6533995"/>
              <a:gd name="connsiteX4339" fmla="*/ 1457106 w 11830043"/>
              <a:gd name="connsiteY4339" fmla="*/ 2412881 h 6533995"/>
              <a:gd name="connsiteX4340" fmla="*/ 1698332 w 11830043"/>
              <a:gd name="connsiteY4340" fmla="*/ 2412878 h 6533995"/>
              <a:gd name="connsiteX4341" fmla="*/ 1708117 w 11830043"/>
              <a:gd name="connsiteY4341" fmla="*/ 2422609 h 6533995"/>
              <a:gd name="connsiteX4342" fmla="*/ 1698332 w 11830043"/>
              <a:gd name="connsiteY4342" fmla="*/ 2432398 h 6533995"/>
              <a:gd name="connsiteX4343" fmla="*/ 1688546 w 11830043"/>
              <a:gd name="connsiteY4343" fmla="*/ 2422609 h 6533995"/>
              <a:gd name="connsiteX4344" fmla="*/ 1698332 w 11830043"/>
              <a:gd name="connsiteY4344" fmla="*/ 2412878 h 6533995"/>
              <a:gd name="connsiteX4345" fmla="*/ 1939580 w 11830043"/>
              <a:gd name="connsiteY4345" fmla="*/ 2412874 h 6533995"/>
              <a:gd name="connsiteX4346" fmla="*/ 1949364 w 11830043"/>
              <a:gd name="connsiteY4346" fmla="*/ 2422605 h 6533995"/>
              <a:gd name="connsiteX4347" fmla="*/ 1939580 w 11830043"/>
              <a:gd name="connsiteY4347" fmla="*/ 2432394 h 6533995"/>
              <a:gd name="connsiteX4348" fmla="*/ 1929860 w 11830043"/>
              <a:gd name="connsiteY4348" fmla="*/ 2422605 h 6533995"/>
              <a:gd name="connsiteX4349" fmla="*/ 1939580 w 11830043"/>
              <a:gd name="connsiteY4349" fmla="*/ 2412874 h 6533995"/>
              <a:gd name="connsiteX4350" fmla="*/ 2180788 w 11830043"/>
              <a:gd name="connsiteY4350" fmla="*/ 2412871 h 6533995"/>
              <a:gd name="connsiteX4351" fmla="*/ 2190580 w 11830043"/>
              <a:gd name="connsiteY4351" fmla="*/ 2422602 h 6533995"/>
              <a:gd name="connsiteX4352" fmla="*/ 2180788 w 11830043"/>
              <a:gd name="connsiteY4352" fmla="*/ 2432390 h 6533995"/>
              <a:gd name="connsiteX4353" fmla="*/ 2171083 w 11830043"/>
              <a:gd name="connsiteY4353" fmla="*/ 2422602 h 6533995"/>
              <a:gd name="connsiteX4354" fmla="*/ 2180788 w 11830043"/>
              <a:gd name="connsiteY4354" fmla="*/ 2412871 h 6533995"/>
              <a:gd name="connsiteX4355" fmla="*/ 2422037 w 11830043"/>
              <a:gd name="connsiteY4355" fmla="*/ 2412868 h 6533995"/>
              <a:gd name="connsiteX4356" fmla="*/ 2431752 w 11830043"/>
              <a:gd name="connsiteY4356" fmla="*/ 2422598 h 6533995"/>
              <a:gd name="connsiteX4357" fmla="*/ 2422037 w 11830043"/>
              <a:gd name="connsiteY4357" fmla="*/ 2432387 h 6533995"/>
              <a:gd name="connsiteX4358" fmla="*/ 2412257 w 11830043"/>
              <a:gd name="connsiteY4358" fmla="*/ 2422598 h 6533995"/>
              <a:gd name="connsiteX4359" fmla="*/ 2422037 w 11830043"/>
              <a:gd name="connsiteY4359" fmla="*/ 2412868 h 6533995"/>
              <a:gd name="connsiteX4360" fmla="*/ 2663275 w 11830043"/>
              <a:gd name="connsiteY4360" fmla="*/ 2412864 h 6533995"/>
              <a:gd name="connsiteX4361" fmla="*/ 2672998 w 11830043"/>
              <a:gd name="connsiteY4361" fmla="*/ 2422594 h 6533995"/>
              <a:gd name="connsiteX4362" fmla="*/ 2663275 w 11830043"/>
              <a:gd name="connsiteY4362" fmla="*/ 2432383 h 6533995"/>
              <a:gd name="connsiteX4363" fmla="*/ 2653491 w 11830043"/>
              <a:gd name="connsiteY4363" fmla="*/ 2422594 h 6533995"/>
              <a:gd name="connsiteX4364" fmla="*/ 2663275 w 11830043"/>
              <a:gd name="connsiteY4364" fmla="*/ 2412864 h 6533995"/>
              <a:gd name="connsiteX4365" fmla="*/ 2904572 w 11830043"/>
              <a:gd name="connsiteY4365" fmla="*/ 2412861 h 6533995"/>
              <a:gd name="connsiteX4366" fmla="*/ 2914354 w 11830043"/>
              <a:gd name="connsiteY4366" fmla="*/ 2422591 h 6533995"/>
              <a:gd name="connsiteX4367" fmla="*/ 2904572 w 11830043"/>
              <a:gd name="connsiteY4367" fmla="*/ 2432379 h 6533995"/>
              <a:gd name="connsiteX4368" fmla="*/ 2894790 w 11830043"/>
              <a:gd name="connsiteY4368" fmla="*/ 2422591 h 6533995"/>
              <a:gd name="connsiteX4369" fmla="*/ 2904572 w 11830043"/>
              <a:gd name="connsiteY4369" fmla="*/ 2412861 h 6533995"/>
              <a:gd name="connsiteX4370" fmla="*/ 3145750 w 11830043"/>
              <a:gd name="connsiteY4370" fmla="*/ 2412858 h 6533995"/>
              <a:gd name="connsiteX4371" fmla="*/ 3155532 w 11830043"/>
              <a:gd name="connsiteY4371" fmla="*/ 2422587 h 6533995"/>
              <a:gd name="connsiteX4372" fmla="*/ 3145750 w 11830043"/>
              <a:gd name="connsiteY4372" fmla="*/ 2432376 h 6533995"/>
              <a:gd name="connsiteX4373" fmla="*/ 3136032 w 11830043"/>
              <a:gd name="connsiteY4373" fmla="*/ 2422587 h 6533995"/>
              <a:gd name="connsiteX4374" fmla="*/ 3145750 w 11830043"/>
              <a:gd name="connsiteY4374" fmla="*/ 2412858 h 6533995"/>
              <a:gd name="connsiteX4375" fmla="*/ 3386958 w 11830043"/>
              <a:gd name="connsiteY4375" fmla="*/ 2412854 h 6533995"/>
              <a:gd name="connsiteX4376" fmla="*/ 3396743 w 11830043"/>
              <a:gd name="connsiteY4376" fmla="*/ 2422583 h 6533995"/>
              <a:gd name="connsiteX4377" fmla="*/ 3386958 w 11830043"/>
              <a:gd name="connsiteY4377" fmla="*/ 2432372 h 6533995"/>
              <a:gd name="connsiteX4378" fmla="*/ 3377235 w 11830043"/>
              <a:gd name="connsiteY4378" fmla="*/ 2422583 h 6533995"/>
              <a:gd name="connsiteX4379" fmla="*/ 3386958 w 11830043"/>
              <a:gd name="connsiteY4379" fmla="*/ 2412854 h 6533995"/>
              <a:gd name="connsiteX4380" fmla="*/ 3628211 w 11830043"/>
              <a:gd name="connsiteY4380" fmla="*/ 2412850 h 6533995"/>
              <a:gd name="connsiteX4381" fmla="*/ 3637936 w 11830043"/>
              <a:gd name="connsiteY4381" fmla="*/ 2422580 h 6533995"/>
              <a:gd name="connsiteX4382" fmla="*/ 3628211 w 11830043"/>
              <a:gd name="connsiteY4382" fmla="*/ 2432368 h 6533995"/>
              <a:gd name="connsiteX4383" fmla="*/ 3618430 w 11830043"/>
              <a:gd name="connsiteY4383" fmla="*/ 2422580 h 6533995"/>
              <a:gd name="connsiteX4384" fmla="*/ 3628211 w 11830043"/>
              <a:gd name="connsiteY4384" fmla="*/ 2412850 h 6533995"/>
              <a:gd name="connsiteX4385" fmla="*/ 3869430 w 11830043"/>
              <a:gd name="connsiteY4385" fmla="*/ 2412847 h 6533995"/>
              <a:gd name="connsiteX4386" fmla="*/ 3879147 w 11830043"/>
              <a:gd name="connsiteY4386" fmla="*/ 2422576 h 6533995"/>
              <a:gd name="connsiteX4387" fmla="*/ 3869430 w 11830043"/>
              <a:gd name="connsiteY4387" fmla="*/ 2432364 h 6533995"/>
              <a:gd name="connsiteX4388" fmla="*/ 3859646 w 11830043"/>
              <a:gd name="connsiteY4388" fmla="*/ 2422576 h 6533995"/>
              <a:gd name="connsiteX4389" fmla="*/ 3869430 w 11830043"/>
              <a:gd name="connsiteY4389" fmla="*/ 2412847 h 6533995"/>
              <a:gd name="connsiteX4390" fmla="*/ 4110581 w 11830043"/>
              <a:gd name="connsiteY4390" fmla="*/ 2412843 h 6533995"/>
              <a:gd name="connsiteX4391" fmla="*/ 4120362 w 11830043"/>
              <a:gd name="connsiteY4391" fmla="*/ 2422572 h 6533995"/>
              <a:gd name="connsiteX4392" fmla="*/ 4110581 w 11830043"/>
              <a:gd name="connsiteY4392" fmla="*/ 2432361 h 6533995"/>
              <a:gd name="connsiteX4393" fmla="*/ 4100799 w 11830043"/>
              <a:gd name="connsiteY4393" fmla="*/ 2422572 h 6533995"/>
              <a:gd name="connsiteX4394" fmla="*/ 4110581 w 11830043"/>
              <a:gd name="connsiteY4394" fmla="*/ 2412843 h 6533995"/>
              <a:gd name="connsiteX4395" fmla="*/ 4351806 w 11830043"/>
              <a:gd name="connsiteY4395" fmla="*/ 2412840 h 6533995"/>
              <a:gd name="connsiteX4396" fmla="*/ 4361580 w 11830043"/>
              <a:gd name="connsiteY4396" fmla="*/ 2422569 h 6533995"/>
              <a:gd name="connsiteX4397" fmla="*/ 4351806 w 11830043"/>
              <a:gd name="connsiteY4397" fmla="*/ 2432357 h 6533995"/>
              <a:gd name="connsiteX4398" fmla="*/ 4342006 w 11830043"/>
              <a:gd name="connsiteY4398" fmla="*/ 2422569 h 6533995"/>
              <a:gd name="connsiteX4399" fmla="*/ 4351806 w 11830043"/>
              <a:gd name="connsiteY4399" fmla="*/ 2412840 h 6533995"/>
              <a:gd name="connsiteX4400" fmla="*/ 4593017 w 11830043"/>
              <a:gd name="connsiteY4400" fmla="*/ 2412837 h 6533995"/>
              <a:gd name="connsiteX4401" fmla="*/ 4602795 w 11830043"/>
              <a:gd name="connsiteY4401" fmla="*/ 2422565 h 6533995"/>
              <a:gd name="connsiteX4402" fmla="*/ 4593017 w 11830043"/>
              <a:gd name="connsiteY4402" fmla="*/ 2432353 h 6533995"/>
              <a:gd name="connsiteX4403" fmla="*/ 4583304 w 11830043"/>
              <a:gd name="connsiteY4403" fmla="*/ 2422565 h 6533995"/>
              <a:gd name="connsiteX4404" fmla="*/ 4593017 w 11830043"/>
              <a:gd name="connsiteY4404" fmla="*/ 2412837 h 6533995"/>
              <a:gd name="connsiteX4405" fmla="*/ 4834252 w 11830043"/>
              <a:gd name="connsiteY4405" fmla="*/ 2412833 h 6533995"/>
              <a:gd name="connsiteX4406" fmla="*/ 4844040 w 11830043"/>
              <a:gd name="connsiteY4406" fmla="*/ 2422561 h 6533995"/>
              <a:gd name="connsiteX4407" fmla="*/ 4834252 w 11830043"/>
              <a:gd name="connsiteY4407" fmla="*/ 2432350 h 6533995"/>
              <a:gd name="connsiteX4408" fmla="*/ 4824534 w 11830043"/>
              <a:gd name="connsiteY4408" fmla="*/ 2422561 h 6533995"/>
              <a:gd name="connsiteX4409" fmla="*/ 4834252 w 11830043"/>
              <a:gd name="connsiteY4409" fmla="*/ 2412833 h 6533995"/>
              <a:gd name="connsiteX4410" fmla="*/ 5075485 w 11830043"/>
              <a:gd name="connsiteY4410" fmla="*/ 2412830 h 6533995"/>
              <a:gd name="connsiteX4411" fmla="*/ 5085201 w 11830043"/>
              <a:gd name="connsiteY4411" fmla="*/ 2422557 h 6533995"/>
              <a:gd name="connsiteX4412" fmla="*/ 5075485 w 11830043"/>
              <a:gd name="connsiteY4412" fmla="*/ 2432346 h 6533995"/>
              <a:gd name="connsiteX4413" fmla="*/ 5065705 w 11830043"/>
              <a:gd name="connsiteY4413" fmla="*/ 2422557 h 6533995"/>
              <a:gd name="connsiteX4414" fmla="*/ 5075485 w 11830043"/>
              <a:gd name="connsiteY4414" fmla="*/ 2412830 h 6533995"/>
              <a:gd name="connsiteX4415" fmla="*/ 5316710 w 11830043"/>
              <a:gd name="connsiteY4415" fmla="*/ 2412826 h 6533995"/>
              <a:gd name="connsiteX4416" fmla="*/ 5326429 w 11830043"/>
              <a:gd name="connsiteY4416" fmla="*/ 2422554 h 6533995"/>
              <a:gd name="connsiteX4417" fmla="*/ 5316710 w 11830043"/>
              <a:gd name="connsiteY4417" fmla="*/ 2432342 h 6533995"/>
              <a:gd name="connsiteX4418" fmla="*/ 5306924 w 11830043"/>
              <a:gd name="connsiteY4418" fmla="*/ 2422554 h 6533995"/>
              <a:gd name="connsiteX4419" fmla="*/ 5316710 w 11830043"/>
              <a:gd name="connsiteY4419" fmla="*/ 2412826 h 6533995"/>
              <a:gd name="connsiteX4420" fmla="*/ 5557991 w 11830043"/>
              <a:gd name="connsiteY4420" fmla="*/ 2412823 h 6533995"/>
              <a:gd name="connsiteX4421" fmla="*/ 5567774 w 11830043"/>
              <a:gd name="connsiteY4421" fmla="*/ 2422550 h 6533995"/>
              <a:gd name="connsiteX4422" fmla="*/ 5557991 w 11830043"/>
              <a:gd name="connsiteY4422" fmla="*/ 2432339 h 6533995"/>
              <a:gd name="connsiteX4423" fmla="*/ 5548208 w 11830043"/>
              <a:gd name="connsiteY4423" fmla="*/ 2422550 h 6533995"/>
              <a:gd name="connsiteX4424" fmla="*/ 5557991 w 11830043"/>
              <a:gd name="connsiteY4424" fmla="*/ 2412823 h 6533995"/>
              <a:gd name="connsiteX4425" fmla="*/ 5799205 w 11830043"/>
              <a:gd name="connsiteY4425" fmla="*/ 2412820 h 6533995"/>
              <a:gd name="connsiteX4426" fmla="*/ 5808989 w 11830043"/>
              <a:gd name="connsiteY4426" fmla="*/ 2422546 h 6533995"/>
              <a:gd name="connsiteX4427" fmla="*/ 5799205 w 11830043"/>
              <a:gd name="connsiteY4427" fmla="*/ 2432335 h 6533995"/>
              <a:gd name="connsiteX4428" fmla="*/ 5789486 w 11830043"/>
              <a:gd name="connsiteY4428" fmla="*/ 2422546 h 6533995"/>
              <a:gd name="connsiteX4429" fmla="*/ 5799205 w 11830043"/>
              <a:gd name="connsiteY4429" fmla="*/ 2412820 h 6533995"/>
              <a:gd name="connsiteX4430" fmla="*/ 6040432 w 11830043"/>
              <a:gd name="connsiteY4430" fmla="*/ 2412816 h 6533995"/>
              <a:gd name="connsiteX4431" fmla="*/ 6050216 w 11830043"/>
              <a:gd name="connsiteY4431" fmla="*/ 2422543 h 6533995"/>
              <a:gd name="connsiteX4432" fmla="*/ 6040432 w 11830043"/>
              <a:gd name="connsiteY4432" fmla="*/ 2432331 h 6533995"/>
              <a:gd name="connsiteX4433" fmla="*/ 6030712 w 11830043"/>
              <a:gd name="connsiteY4433" fmla="*/ 2422543 h 6533995"/>
              <a:gd name="connsiteX4434" fmla="*/ 6040432 w 11830043"/>
              <a:gd name="connsiteY4434" fmla="*/ 2412816 h 6533995"/>
              <a:gd name="connsiteX4435" fmla="*/ 6281661 w 11830043"/>
              <a:gd name="connsiteY4435" fmla="*/ 2412813 h 6533995"/>
              <a:gd name="connsiteX4436" fmla="*/ 6291381 w 11830043"/>
              <a:gd name="connsiteY4436" fmla="*/ 2422539 h 6533995"/>
              <a:gd name="connsiteX4437" fmla="*/ 6281661 w 11830043"/>
              <a:gd name="connsiteY4437" fmla="*/ 2432328 h 6533995"/>
              <a:gd name="connsiteX4438" fmla="*/ 6271877 w 11830043"/>
              <a:gd name="connsiteY4438" fmla="*/ 2422539 h 6533995"/>
              <a:gd name="connsiteX4439" fmla="*/ 6281661 w 11830043"/>
              <a:gd name="connsiteY4439" fmla="*/ 2412813 h 6533995"/>
              <a:gd name="connsiteX4440" fmla="*/ 6522889 w 11830043"/>
              <a:gd name="connsiteY4440" fmla="*/ 2412810 h 6533995"/>
              <a:gd name="connsiteX4441" fmla="*/ 6532610 w 11830043"/>
              <a:gd name="connsiteY4441" fmla="*/ 2422535 h 6533995"/>
              <a:gd name="connsiteX4442" fmla="*/ 6522889 w 11830043"/>
              <a:gd name="connsiteY4442" fmla="*/ 2432324 h 6533995"/>
              <a:gd name="connsiteX4443" fmla="*/ 6513105 w 11830043"/>
              <a:gd name="connsiteY4443" fmla="*/ 2422535 h 6533995"/>
              <a:gd name="connsiteX4444" fmla="*/ 6522889 w 11830043"/>
              <a:gd name="connsiteY4444" fmla="*/ 2412810 h 6533995"/>
              <a:gd name="connsiteX4445" fmla="*/ 6764118 w 11830043"/>
              <a:gd name="connsiteY4445" fmla="*/ 2412806 h 6533995"/>
              <a:gd name="connsiteX4446" fmla="*/ 6773902 w 11830043"/>
              <a:gd name="connsiteY4446" fmla="*/ 2422532 h 6533995"/>
              <a:gd name="connsiteX4447" fmla="*/ 6764118 w 11830043"/>
              <a:gd name="connsiteY4447" fmla="*/ 2432320 h 6533995"/>
              <a:gd name="connsiteX4448" fmla="*/ 6754335 w 11830043"/>
              <a:gd name="connsiteY4448" fmla="*/ 2422532 h 6533995"/>
              <a:gd name="connsiteX4449" fmla="*/ 6764118 w 11830043"/>
              <a:gd name="connsiteY4449" fmla="*/ 2412806 h 6533995"/>
              <a:gd name="connsiteX4450" fmla="*/ 7005346 w 11830043"/>
              <a:gd name="connsiteY4450" fmla="*/ 2412802 h 6533995"/>
              <a:gd name="connsiteX4451" fmla="*/ 7015130 w 11830043"/>
              <a:gd name="connsiteY4451" fmla="*/ 2422528 h 6533995"/>
              <a:gd name="connsiteX4452" fmla="*/ 7005346 w 11830043"/>
              <a:gd name="connsiteY4452" fmla="*/ 2432316 h 6533995"/>
              <a:gd name="connsiteX4453" fmla="*/ 6995626 w 11830043"/>
              <a:gd name="connsiteY4453" fmla="*/ 2422528 h 6533995"/>
              <a:gd name="connsiteX4454" fmla="*/ 7005346 w 11830043"/>
              <a:gd name="connsiteY4454" fmla="*/ 2412802 h 6533995"/>
              <a:gd name="connsiteX4455" fmla="*/ 7246575 w 11830043"/>
              <a:gd name="connsiteY4455" fmla="*/ 2412799 h 6533995"/>
              <a:gd name="connsiteX4456" fmla="*/ 7256359 w 11830043"/>
              <a:gd name="connsiteY4456" fmla="*/ 2422524 h 6533995"/>
              <a:gd name="connsiteX4457" fmla="*/ 7246575 w 11830043"/>
              <a:gd name="connsiteY4457" fmla="*/ 2432313 h 6533995"/>
              <a:gd name="connsiteX4458" fmla="*/ 7236855 w 11830043"/>
              <a:gd name="connsiteY4458" fmla="*/ 2422524 h 6533995"/>
              <a:gd name="connsiteX4459" fmla="*/ 7246575 w 11830043"/>
              <a:gd name="connsiteY4459" fmla="*/ 2412799 h 6533995"/>
              <a:gd name="connsiteX4460" fmla="*/ 7487803 w 11830043"/>
              <a:gd name="connsiteY4460" fmla="*/ 2412795 h 6533995"/>
              <a:gd name="connsiteX4461" fmla="*/ 7497524 w 11830043"/>
              <a:gd name="connsiteY4461" fmla="*/ 2422520 h 6533995"/>
              <a:gd name="connsiteX4462" fmla="*/ 7487803 w 11830043"/>
              <a:gd name="connsiteY4462" fmla="*/ 2432309 h 6533995"/>
              <a:gd name="connsiteX4463" fmla="*/ 7478019 w 11830043"/>
              <a:gd name="connsiteY4463" fmla="*/ 2422520 h 6533995"/>
              <a:gd name="connsiteX4464" fmla="*/ 7487803 w 11830043"/>
              <a:gd name="connsiteY4464" fmla="*/ 2412795 h 6533995"/>
              <a:gd name="connsiteX4465" fmla="*/ 7729032 w 11830043"/>
              <a:gd name="connsiteY4465" fmla="*/ 2412792 h 6533995"/>
              <a:gd name="connsiteX4466" fmla="*/ 7738753 w 11830043"/>
              <a:gd name="connsiteY4466" fmla="*/ 2422517 h 6533995"/>
              <a:gd name="connsiteX4467" fmla="*/ 7729032 w 11830043"/>
              <a:gd name="connsiteY4467" fmla="*/ 2432305 h 6533995"/>
              <a:gd name="connsiteX4468" fmla="*/ 7719249 w 11830043"/>
              <a:gd name="connsiteY4468" fmla="*/ 2422517 h 6533995"/>
              <a:gd name="connsiteX4469" fmla="*/ 7729032 w 11830043"/>
              <a:gd name="connsiteY4469" fmla="*/ 2412792 h 6533995"/>
              <a:gd name="connsiteX4470" fmla="*/ 7970260 w 11830043"/>
              <a:gd name="connsiteY4470" fmla="*/ 2412789 h 6533995"/>
              <a:gd name="connsiteX4471" fmla="*/ 7980044 w 11830043"/>
              <a:gd name="connsiteY4471" fmla="*/ 2422513 h 6533995"/>
              <a:gd name="connsiteX4472" fmla="*/ 7970260 w 11830043"/>
              <a:gd name="connsiteY4472" fmla="*/ 2432302 h 6533995"/>
              <a:gd name="connsiteX4473" fmla="*/ 7960477 w 11830043"/>
              <a:gd name="connsiteY4473" fmla="*/ 2422513 h 6533995"/>
              <a:gd name="connsiteX4474" fmla="*/ 7970260 w 11830043"/>
              <a:gd name="connsiteY4474" fmla="*/ 2412789 h 6533995"/>
              <a:gd name="connsiteX4475" fmla="*/ 8211553 w 11830043"/>
              <a:gd name="connsiteY4475" fmla="*/ 2412785 h 6533995"/>
              <a:gd name="connsiteX4476" fmla="*/ 8221273 w 11830043"/>
              <a:gd name="connsiteY4476" fmla="*/ 2422509 h 6533995"/>
              <a:gd name="connsiteX4477" fmla="*/ 8211553 w 11830043"/>
              <a:gd name="connsiteY4477" fmla="*/ 2432298 h 6533995"/>
              <a:gd name="connsiteX4478" fmla="*/ 8201769 w 11830043"/>
              <a:gd name="connsiteY4478" fmla="*/ 2422509 h 6533995"/>
              <a:gd name="connsiteX4479" fmla="*/ 8211553 w 11830043"/>
              <a:gd name="connsiteY4479" fmla="*/ 2412785 h 6533995"/>
              <a:gd name="connsiteX4480" fmla="*/ 8452781 w 11830043"/>
              <a:gd name="connsiteY4480" fmla="*/ 2412782 h 6533995"/>
              <a:gd name="connsiteX4481" fmla="*/ 8462566 w 11830043"/>
              <a:gd name="connsiteY4481" fmla="*/ 2422506 h 6533995"/>
              <a:gd name="connsiteX4482" fmla="*/ 8452781 w 11830043"/>
              <a:gd name="connsiteY4482" fmla="*/ 2432294 h 6533995"/>
              <a:gd name="connsiteX4483" fmla="*/ 8443061 w 11830043"/>
              <a:gd name="connsiteY4483" fmla="*/ 2422506 h 6533995"/>
              <a:gd name="connsiteX4484" fmla="*/ 8452781 w 11830043"/>
              <a:gd name="connsiteY4484" fmla="*/ 2412782 h 6533995"/>
              <a:gd name="connsiteX4485" fmla="*/ 8694009 w 11830043"/>
              <a:gd name="connsiteY4485" fmla="*/ 2412778 h 6533995"/>
              <a:gd name="connsiteX4486" fmla="*/ 8703730 w 11830043"/>
              <a:gd name="connsiteY4486" fmla="*/ 2422502 h 6533995"/>
              <a:gd name="connsiteX4487" fmla="*/ 8694009 w 11830043"/>
              <a:gd name="connsiteY4487" fmla="*/ 2432291 h 6533995"/>
              <a:gd name="connsiteX4488" fmla="*/ 8684289 w 11830043"/>
              <a:gd name="connsiteY4488" fmla="*/ 2422502 h 6533995"/>
              <a:gd name="connsiteX4489" fmla="*/ 8694009 w 11830043"/>
              <a:gd name="connsiteY4489" fmla="*/ 2412778 h 6533995"/>
              <a:gd name="connsiteX4490" fmla="*/ 8935237 w 11830043"/>
              <a:gd name="connsiteY4490" fmla="*/ 2412775 h 6533995"/>
              <a:gd name="connsiteX4491" fmla="*/ 8944958 w 11830043"/>
              <a:gd name="connsiteY4491" fmla="*/ 2422499 h 6533995"/>
              <a:gd name="connsiteX4492" fmla="*/ 8935237 w 11830043"/>
              <a:gd name="connsiteY4492" fmla="*/ 2432287 h 6533995"/>
              <a:gd name="connsiteX4493" fmla="*/ 8925454 w 11830043"/>
              <a:gd name="connsiteY4493" fmla="*/ 2422499 h 6533995"/>
              <a:gd name="connsiteX4494" fmla="*/ 8935237 w 11830043"/>
              <a:gd name="connsiteY4494" fmla="*/ 2412775 h 6533995"/>
              <a:gd name="connsiteX4495" fmla="*/ 9176467 w 11830043"/>
              <a:gd name="connsiteY4495" fmla="*/ 2412772 h 6533995"/>
              <a:gd name="connsiteX4496" fmla="*/ 9186187 w 11830043"/>
              <a:gd name="connsiteY4496" fmla="*/ 2422495 h 6533995"/>
              <a:gd name="connsiteX4497" fmla="*/ 9176467 w 11830043"/>
              <a:gd name="connsiteY4497" fmla="*/ 2432283 h 6533995"/>
              <a:gd name="connsiteX4498" fmla="*/ 9166683 w 11830043"/>
              <a:gd name="connsiteY4498" fmla="*/ 2422495 h 6533995"/>
              <a:gd name="connsiteX4499" fmla="*/ 9176467 w 11830043"/>
              <a:gd name="connsiteY4499" fmla="*/ 2412772 h 6533995"/>
              <a:gd name="connsiteX4500" fmla="*/ 9417695 w 11830043"/>
              <a:gd name="connsiteY4500" fmla="*/ 2412768 h 6533995"/>
              <a:gd name="connsiteX4501" fmla="*/ 9427416 w 11830043"/>
              <a:gd name="connsiteY4501" fmla="*/ 2422492 h 6533995"/>
              <a:gd name="connsiteX4502" fmla="*/ 9417695 w 11830043"/>
              <a:gd name="connsiteY4502" fmla="*/ 2432279 h 6533995"/>
              <a:gd name="connsiteX4503" fmla="*/ 9407911 w 11830043"/>
              <a:gd name="connsiteY4503" fmla="*/ 2422492 h 6533995"/>
              <a:gd name="connsiteX4504" fmla="*/ 9417695 w 11830043"/>
              <a:gd name="connsiteY4504" fmla="*/ 2412768 h 6533995"/>
              <a:gd name="connsiteX4505" fmla="*/ 9649203 w 11830043"/>
              <a:gd name="connsiteY4505" fmla="*/ 2171571 h 6533995"/>
              <a:gd name="connsiteX4506" fmla="*/ 9658923 w 11830043"/>
              <a:gd name="connsiteY4506" fmla="*/ 2181305 h 6533995"/>
              <a:gd name="connsiteX4507" fmla="*/ 9649203 w 11830043"/>
              <a:gd name="connsiteY4507" fmla="*/ 2191108 h 6533995"/>
              <a:gd name="connsiteX4508" fmla="*/ 9639483 w 11830043"/>
              <a:gd name="connsiteY4508" fmla="*/ 2181305 h 6533995"/>
              <a:gd name="connsiteX4509" fmla="*/ 9649203 w 11830043"/>
              <a:gd name="connsiteY4509" fmla="*/ 2171571 h 6533995"/>
              <a:gd name="connsiteX4510" fmla="*/ 9890432 w 11830043"/>
              <a:gd name="connsiteY4510" fmla="*/ 2171569 h 6533995"/>
              <a:gd name="connsiteX4511" fmla="*/ 9900152 w 11830043"/>
              <a:gd name="connsiteY4511" fmla="*/ 2181304 h 6533995"/>
              <a:gd name="connsiteX4512" fmla="*/ 9890432 w 11830043"/>
              <a:gd name="connsiteY4512" fmla="*/ 2191107 h 6533995"/>
              <a:gd name="connsiteX4513" fmla="*/ 9880648 w 11830043"/>
              <a:gd name="connsiteY4513" fmla="*/ 2181304 h 6533995"/>
              <a:gd name="connsiteX4514" fmla="*/ 9890432 w 11830043"/>
              <a:gd name="connsiteY4514" fmla="*/ 2171569 h 6533995"/>
              <a:gd name="connsiteX4515" fmla="*/ 10131660 w 11830043"/>
              <a:gd name="connsiteY4515" fmla="*/ 2171568 h 6533995"/>
              <a:gd name="connsiteX4516" fmla="*/ 10141444 w 11830043"/>
              <a:gd name="connsiteY4516" fmla="*/ 2181302 h 6533995"/>
              <a:gd name="connsiteX4517" fmla="*/ 10131660 w 11830043"/>
              <a:gd name="connsiteY4517" fmla="*/ 2191106 h 6533995"/>
              <a:gd name="connsiteX4518" fmla="*/ 10121940 w 11830043"/>
              <a:gd name="connsiteY4518" fmla="*/ 2181302 h 6533995"/>
              <a:gd name="connsiteX4519" fmla="*/ 10131660 w 11830043"/>
              <a:gd name="connsiteY4519" fmla="*/ 2171568 h 6533995"/>
              <a:gd name="connsiteX4520" fmla="*/ 10372888 w 11830043"/>
              <a:gd name="connsiteY4520" fmla="*/ 2171567 h 6533995"/>
              <a:gd name="connsiteX4521" fmla="*/ 10382673 w 11830043"/>
              <a:gd name="connsiteY4521" fmla="*/ 2181300 h 6533995"/>
              <a:gd name="connsiteX4522" fmla="*/ 10372888 w 11830043"/>
              <a:gd name="connsiteY4522" fmla="*/ 2191104 h 6533995"/>
              <a:gd name="connsiteX4523" fmla="*/ 10363168 w 11830043"/>
              <a:gd name="connsiteY4523" fmla="*/ 2181300 h 6533995"/>
              <a:gd name="connsiteX4524" fmla="*/ 10372888 w 11830043"/>
              <a:gd name="connsiteY4524" fmla="*/ 2171567 h 6533995"/>
              <a:gd name="connsiteX4525" fmla="*/ 10614116 w 11830043"/>
              <a:gd name="connsiteY4525" fmla="*/ 2171566 h 6533995"/>
              <a:gd name="connsiteX4526" fmla="*/ 10623901 w 11830043"/>
              <a:gd name="connsiteY4526" fmla="*/ 2181299 h 6533995"/>
              <a:gd name="connsiteX4527" fmla="*/ 10614116 w 11830043"/>
              <a:gd name="connsiteY4527" fmla="*/ 2191103 h 6533995"/>
              <a:gd name="connsiteX4528" fmla="*/ 10604396 w 11830043"/>
              <a:gd name="connsiteY4528" fmla="*/ 2181299 h 6533995"/>
              <a:gd name="connsiteX4529" fmla="*/ 10614116 w 11830043"/>
              <a:gd name="connsiteY4529" fmla="*/ 2171566 h 6533995"/>
              <a:gd name="connsiteX4530" fmla="*/ 10855345 w 11830043"/>
              <a:gd name="connsiteY4530" fmla="*/ 2171566 h 6533995"/>
              <a:gd name="connsiteX4531" fmla="*/ 10865065 w 11830043"/>
              <a:gd name="connsiteY4531" fmla="*/ 2181299 h 6533995"/>
              <a:gd name="connsiteX4532" fmla="*/ 10855345 w 11830043"/>
              <a:gd name="connsiteY4532" fmla="*/ 2191101 h 6533995"/>
              <a:gd name="connsiteX4533" fmla="*/ 10845625 w 11830043"/>
              <a:gd name="connsiteY4533" fmla="*/ 2181299 h 6533995"/>
              <a:gd name="connsiteX4534" fmla="*/ 10855345 w 11830043"/>
              <a:gd name="connsiteY4534" fmla="*/ 2171566 h 6533995"/>
              <a:gd name="connsiteX4535" fmla="*/ 11096574 w 11830043"/>
              <a:gd name="connsiteY4535" fmla="*/ 2171564 h 6533995"/>
              <a:gd name="connsiteX4536" fmla="*/ 11106294 w 11830043"/>
              <a:gd name="connsiteY4536" fmla="*/ 2181297 h 6533995"/>
              <a:gd name="connsiteX4537" fmla="*/ 11096574 w 11830043"/>
              <a:gd name="connsiteY4537" fmla="*/ 2191099 h 6533995"/>
              <a:gd name="connsiteX4538" fmla="*/ 11086790 w 11830043"/>
              <a:gd name="connsiteY4538" fmla="*/ 2181297 h 6533995"/>
              <a:gd name="connsiteX4539" fmla="*/ 11096574 w 11830043"/>
              <a:gd name="connsiteY4539" fmla="*/ 2171564 h 6533995"/>
              <a:gd name="connsiteX4540" fmla="*/ 11337802 w 11830043"/>
              <a:gd name="connsiteY4540" fmla="*/ 2171563 h 6533995"/>
              <a:gd name="connsiteX4541" fmla="*/ 11347587 w 11830043"/>
              <a:gd name="connsiteY4541" fmla="*/ 2181296 h 6533995"/>
              <a:gd name="connsiteX4542" fmla="*/ 11337802 w 11830043"/>
              <a:gd name="connsiteY4542" fmla="*/ 2191097 h 6533995"/>
              <a:gd name="connsiteX4543" fmla="*/ 11328082 w 11830043"/>
              <a:gd name="connsiteY4543" fmla="*/ 2181296 h 6533995"/>
              <a:gd name="connsiteX4544" fmla="*/ 11337802 w 11830043"/>
              <a:gd name="connsiteY4544" fmla="*/ 2171563 h 6533995"/>
              <a:gd name="connsiteX4545" fmla="*/ 11579030 w 11830043"/>
              <a:gd name="connsiteY4545" fmla="*/ 2171561 h 6533995"/>
              <a:gd name="connsiteX4546" fmla="*/ 11588815 w 11830043"/>
              <a:gd name="connsiteY4546" fmla="*/ 2181294 h 6533995"/>
              <a:gd name="connsiteX4547" fmla="*/ 11579030 w 11830043"/>
              <a:gd name="connsiteY4547" fmla="*/ 2191096 h 6533995"/>
              <a:gd name="connsiteX4548" fmla="*/ 11569310 w 11830043"/>
              <a:gd name="connsiteY4548" fmla="*/ 2181294 h 6533995"/>
              <a:gd name="connsiteX4549" fmla="*/ 11579030 w 11830043"/>
              <a:gd name="connsiteY4549" fmla="*/ 2171561 h 6533995"/>
              <a:gd name="connsiteX4550" fmla="*/ 11820259 w 11830043"/>
              <a:gd name="connsiteY4550" fmla="*/ 2171560 h 6533995"/>
              <a:gd name="connsiteX4551" fmla="*/ 11830043 w 11830043"/>
              <a:gd name="connsiteY4551" fmla="*/ 2181293 h 6533995"/>
              <a:gd name="connsiteX4552" fmla="*/ 11820259 w 11830043"/>
              <a:gd name="connsiteY4552" fmla="*/ 2191094 h 6533995"/>
              <a:gd name="connsiteX4553" fmla="*/ 11810539 w 11830043"/>
              <a:gd name="connsiteY4553" fmla="*/ 2181293 h 6533995"/>
              <a:gd name="connsiteX4554" fmla="*/ 11820259 w 11830043"/>
              <a:gd name="connsiteY4554" fmla="*/ 2171560 h 6533995"/>
              <a:gd name="connsiteX4555" fmla="*/ 9721 w 11830043"/>
              <a:gd name="connsiteY4555" fmla="*/ 2171559 h 6533995"/>
              <a:gd name="connsiteX4556" fmla="*/ 19505 w 11830043"/>
              <a:gd name="connsiteY4556" fmla="*/ 2181291 h 6533995"/>
              <a:gd name="connsiteX4557" fmla="*/ 9721 w 11830043"/>
              <a:gd name="connsiteY4557" fmla="*/ 2191092 h 6533995"/>
              <a:gd name="connsiteX4558" fmla="*/ 1 w 11830043"/>
              <a:gd name="connsiteY4558" fmla="*/ 2181291 h 6533995"/>
              <a:gd name="connsiteX4559" fmla="*/ 9721 w 11830043"/>
              <a:gd name="connsiteY4559" fmla="*/ 2171559 h 6533995"/>
              <a:gd name="connsiteX4560" fmla="*/ 251005 w 11830043"/>
              <a:gd name="connsiteY4560" fmla="*/ 2171558 h 6533995"/>
              <a:gd name="connsiteX4561" fmla="*/ 260788 w 11830043"/>
              <a:gd name="connsiteY4561" fmla="*/ 2181290 h 6533995"/>
              <a:gd name="connsiteX4562" fmla="*/ 251005 w 11830043"/>
              <a:gd name="connsiteY4562" fmla="*/ 2191091 h 6533995"/>
              <a:gd name="connsiteX4563" fmla="*/ 241285 w 11830043"/>
              <a:gd name="connsiteY4563" fmla="*/ 2181290 h 6533995"/>
              <a:gd name="connsiteX4564" fmla="*/ 251005 w 11830043"/>
              <a:gd name="connsiteY4564" fmla="*/ 2171558 h 6533995"/>
              <a:gd name="connsiteX4565" fmla="*/ 492224 w 11830043"/>
              <a:gd name="connsiteY4565" fmla="*/ 2171557 h 6533995"/>
              <a:gd name="connsiteX4566" fmla="*/ 501944 w 11830043"/>
              <a:gd name="connsiteY4566" fmla="*/ 2181289 h 6533995"/>
              <a:gd name="connsiteX4567" fmla="*/ 492224 w 11830043"/>
              <a:gd name="connsiteY4567" fmla="*/ 2191089 h 6533995"/>
              <a:gd name="connsiteX4568" fmla="*/ 482440 w 11830043"/>
              <a:gd name="connsiteY4568" fmla="*/ 2181289 h 6533995"/>
              <a:gd name="connsiteX4569" fmla="*/ 492224 w 11830043"/>
              <a:gd name="connsiteY4569" fmla="*/ 2171557 h 6533995"/>
              <a:gd name="connsiteX4570" fmla="*/ 733445 w 11830043"/>
              <a:gd name="connsiteY4570" fmla="*/ 2171556 h 6533995"/>
              <a:gd name="connsiteX4571" fmla="*/ 743165 w 11830043"/>
              <a:gd name="connsiteY4571" fmla="*/ 2181288 h 6533995"/>
              <a:gd name="connsiteX4572" fmla="*/ 733445 w 11830043"/>
              <a:gd name="connsiteY4572" fmla="*/ 2191088 h 6533995"/>
              <a:gd name="connsiteX4573" fmla="*/ 723661 w 11830043"/>
              <a:gd name="connsiteY4573" fmla="*/ 2181288 h 6533995"/>
              <a:gd name="connsiteX4574" fmla="*/ 733445 w 11830043"/>
              <a:gd name="connsiteY4574" fmla="*/ 2171556 h 6533995"/>
              <a:gd name="connsiteX4575" fmla="*/ 974665 w 11830043"/>
              <a:gd name="connsiteY4575" fmla="*/ 2171555 h 6533995"/>
              <a:gd name="connsiteX4576" fmla="*/ 984449 w 11830043"/>
              <a:gd name="connsiteY4576" fmla="*/ 2181286 h 6533995"/>
              <a:gd name="connsiteX4577" fmla="*/ 974665 w 11830043"/>
              <a:gd name="connsiteY4577" fmla="*/ 2191086 h 6533995"/>
              <a:gd name="connsiteX4578" fmla="*/ 964945 w 11830043"/>
              <a:gd name="connsiteY4578" fmla="*/ 2181286 h 6533995"/>
              <a:gd name="connsiteX4579" fmla="*/ 974665 w 11830043"/>
              <a:gd name="connsiteY4579" fmla="*/ 2171555 h 6533995"/>
              <a:gd name="connsiteX4580" fmla="*/ 1215885 w 11830043"/>
              <a:gd name="connsiteY4580" fmla="*/ 2171553 h 6533995"/>
              <a:gd name="connsiteX4581" fmla="*/ 1225669 w 11830043"/>
              <a:gd name="connsiteY4581" fmla="*/ 2181285 h 6533995"/>
              <a:gd name="connsiteX4582" fmla="*/ 1215885 w 11830043"/>
              <a:gd name="connsiteY4582" fmla="*/ 2191084 h 6533995"/>
              <a:gd name="connsiteX4583" fmla="*/ 1206165 w 11830043"/>
              <a:gd name="connsiteY4583" fmla="*/ 2181285 h 6533995"/>
              <a:gd name="connsiteX4584" fmla="*/ 1215885 w 11830043"/>
              <a:gd name="connsiteY4584" fmla="*/ 2171553 h 6533995"/>
              <a:gd name="connsiteX4585" fmla="*/ 1457106 w 11830043"/>
              <a:gd name="connsiteY4585" fmla="*/ 2171552 h 6533995"/>
              <a:gd name="connsiteX4586" fmla="*/ 1466826 w 11830043"/>
              <a:gd name="connsiteY4586" fmla="*/ 2181284 h 6533995"/>
              <a:gd name="connsiteX4587" fmla="*/ 1457106 w 11830043"/>
              <a:gd name="connsiteY4587" fmla="*/ 2191082 h 6533995"/>
              <a:gd name="connsiteX4588" fmla="*/ 1447322 w 11830043"/>
              <a:gd name="connsiteY4588" fmla="*/ 2181284 h 6533995"/>
              <a:gd name="connsiteX4589" fmla="*/ 1457106 w 11830043"/>
              <a:gd name="connsiteY4589" fmla="*/ 2171552 h 6533995"/>
              <a:gd name="connsiteX4590" fmla="*/ 1698331 w 11830043"/>
              <a:gd name="connsiteY4590" fmla="*/ 2171551 h 6533995"/>
              <a:gd name="connsiteX4591" fmla="*/ 1708117 w 11830043"/>
              <a:gd name="connsiteY4591" fmla="*/ 2181282 h 6533995"/>
              <a:gd name="connsiteX4592" fmla="*/ 1698331 w 11830043"/>
              <a:gd name="connsiteY4592" fmla="*/ 2191081 h 6533995"/>
              <a:gd name="connsiteX4593" fmla="*/ 1688546 w 11830043"/>
              <a:gd name="connsiteY4593" fmla="*/ 2181282 h 6533995"/>
              <a:gd name="connsiteX4594" fmla="*/ 1698331 w 11830043"/>
              <a:gd name="connsiteY4594" fmla="*/ 2171551 h 6533995"/>
              <a:gd name="connsiteX4595" fmla="*/ 1939580 w 11830043"/>
              <a:gd name="connsiteY4595" fmla="*/ 2171550 h 6533995"/>
              <a:gd name="connsiteX4596" fmla="*/ 1949364 w 11830043"/>
              <a:gd name="connsiteY4596" fmla="*/ 2181281 h 6533995"/>
              <a:gd name="connsiteX4597" fmla="*/ 1939580 w 11830043"/>
              <a:gd name="connsiteY4597" fmla="*/ 2191079 h 6533995"/>
              <a:gd name="connsiteX4598" fmla="*/ 1929860 w 11830043"/>
              <a:gd name="connsiteY4598" fmla="*/ 2181281 h 6533995"/>
              <a:gd name="connsiteX4599" fmla="*/ 1939580 w 11830043"/>
              <a:gd name="connsiteY4599" fmla="*/ 2171550 h 6533995"/>
              <a:gd name="connsiteX4600" fmla="*/ 2180788 w 11830043"/>
              <a:gd name="connsiteY4600" fmla="*/ 2171549 h 6533995"/>
              <a:gd name="connsiteX4601" fmla="*/ 2190580 w 11830043"/>
              <a:gd name="connsiteY4601" fmla="*/ 2181279 h 6533995"/>
              <a:gd name="connsiteX4602" fmla="*/ 2180788 w 11830043"/>
              <a:gd name="connsiteY4602" fmla="*/ 2191077 h 6533995"/>
              <a:gd name="connsiteX4603" fmla="*/ 2171083 w 11830043"/>
              <a:gd name="connsiteY4603" fmla="*/ 2181279 h 6533995"/>
              <a:gd name="connsiteX4604" fmla="*/ 2180788 w 11830043"/>
              <a:gd name="connsiteY4604" fmla="*/ 2171549 h 6533995"/>
              <a:gd name="connsiteX4605" fmla="*/ 2422037 w 11830043"/>
              <a:gd name="connsiteY4605" fmla="*/ 2171548 h 6533995"/>
              <a:gd name="connsiteX4606" fmla="*/ 2431752 w 11830043"/>
              <a:gd name="connsiteY4606" fmla="*/ 2181278 h 6533995"/>
              <a:gd name="connsiteX4607" fmla="*/ 2422037 w 11830043"/>
              <a:gd name="connsiteY4607" fmla="*/ 2191075 h 6533995"/>
              <a:gd name="connsiteX4608" fmla="*/ 2412256 w 11830043"/>
              <a:gd name="connsiteY4608" fmla="*/ 2181278 h 6533995"/>
              <a:gd name="connsiteX4609" fmla="*/ 2422037 w 11830043"/>
              <a:gd name="connsiteY4609" fmla="*/ 2171548 h 6533995"/>
              <a:gd name="connsiteX4610" fmla="*/ 2663275 w 11830043"/>
              <a:gd name="connsiteY4610" fmla="*/ 2171546 h 6533995"/>
              <a:gd name="connsiteX4611" fmla="*/ 2672996 w 11830043"/>
              <a:gd name="connsiteY4611" fmla="*/ 2181277 h 6533995"/>
              <a:gd name="connsiteX4612" fmla="*/ 2663275 w 11830043"/>
              <a:gd name="connsiteY4612" fmla="*/ 2191074 h 6533995"/>
              <a:gd name="connsiteX4613" fmla="*/ 2653491 w 11830043"/>
              <a:gd name="connsiteY4613" fmla="*/ 2181277 h 6533995"/>
              <a:gd name="connsiteX4614" fmla="*/ 2663275 w 11830043"/>
              <a:gd name="connsiteY4614" fmla="*/ 2171546 h 6533995"/>
              <a:gd name="connsiteX4615" fmla="*/ 2904571 w 11830043"/>
              <a:gd name="connsiteY4615" fmla="*/ 2171545 h 6533995"/>
              <a:gd name="connsiteX4616" fmla="*/ 2914354 w 11830043"/>
              <a:gd name="connsiteY4616" fmla="*/ 2181276 h 6533995"/>
              <a:gd name="connsiteX4617" fmla="*/ 2904571 w 11830043"/>
              <a:gd name="connsiteY4617" fmla="*/ 2191072 h 6533995"/>
              <a:gd name="connsiteX4618" fmla="*/ 2894790 w 11830043"/>
              <a:gd name="connsiteY4618" fmla="*/ 2181276 h 6533995"/>
              <a:gd name="connsiteX4619" fmla="*/ 2904571 w 11830043"/>
              <a:gd name="connsiteY4619" fmla="*/ 2171545 h 6533995"/>
              <a:gd name="connsiteX4620" fmla="*/ 3145750 w 11830043"/>
              <a:gd name="connsiteY4620" fmla="*/ 2171544 h 6533995"/>
              <a:gd name="connsiteX4621" fmla="*/ 3155532 w 11830043"/>
              <a:gd name="connsiteY4621" fmla="*/ 2181274 h 6533995"/>
              <a:gd name="connsiteX4622" fmla="*/ 3145750 w 11830043"/>
              <a:gd name="connsiteY4622" fmla="*/ 2191070 h 6533995"/>
              <a:gd name="connsiteX4623" fmla="*/ 3136032 w 11830043"/>
              <a:gd name="connsiteY4623" fmla="*/ 2181274 h 6533995"/>
              <a:gd name="connsiteX4624" fmla="*/ 3145750 w 11830043"/>
              <a:gd name="connsiteY4624" fmla="*/ 2171544 h 6533995"/>
              <a:gd name="connsiteX4625" fmla="*/ 3386958 w 11830043"/>
              <a:gd name="connsiteY4625" fmla="*/ 2171543 h 6533995"/>
              <a:gd name="connsiteX4626" fmla="*/ 3396743 w 11830043"/>
              <a:gd name="connsiteY4626" fmla="*/ 2181273 h 6533995"/>
              <a:gd name="connsiteX4627" fmla="*/ 3386958 w 11830043"/>
              <a:gd name="connsiteY4627" fmla="*/ 2191069 h 6533995"/>
              <a:gd name="connsiteX4628" fmla="*/ 3377235 w 11830043"/>
              <a:gd name="connsiteY4628" fmla="*/ 2181273 h 6533995"/>
              <a:gd name="connsiteX4629" fmla="*/ 3386958 w 11830043"/>
              <a:gd name="connsiteY4629" fmla="*/ 2171543 h 6533995"/>
              <a:gd name="connsiteX4630" fmla="*/ 3628211 w 11830043"/>
              <a:gd name="connsiteY4630" fmla="*/ 2171541 h 6533995"/>
              <a:gd name="connsiteX4631" fmla="*/ 3637936 w 11830043"/>
              <a:gd name="connsiteY4631" fmla="*/ 2181272 h 6533995"/>
              <a:gd name="connsiteX4632" fmla="*/ 3628211 w 11830043"/>
              <a:gd name="connsiteY4632" fmla="*/ 2191067 h 6533995"/>
              <a:gd name="connsiteX4633" fmla="*/ 3618429 w 11830043"/>
              <a:gd name="connsiteY4633" fmla="*/ 2181272 h 6533995"/>
              <a:gd name="connsiteX4634" fmla="*/ 3628211 w 11830043"/>
              <a:gd name="connsiteY4634" fmla="*/ 2171541 h 6533995"/>
              <a:gd name="connsiteX4635" fmla="*/ 3869430 w 11830043"/>
              <a:gd name="connsiteY4635" fmla="*/ 2171540 h 6533995"/>
              <a:gd name="connsiteX4636" fmla="*/ 3879147 w 11830043"/>
              <a:gd name="connsiteY4636" fmla="*/ 2181270 h 6533995"/>
              <a:gd name="connsiteX4637" fmla="*/ 3869430 w 11830043"/>
              <a:gd name="connsiteY4637" fmla="*/ 2191066 h 6533995"/>
              <a:gd name="connsiteX4638" fmla="*/ 3859646 w 11830043"/>
              <a:gd name="connsiteY4638" fmla="*/ 2181270 h 6533995"/>
              <a:gd name="connsiteX4639" fmla="*/ 3869430 w 11830043"/>
              <a:gd name="connsiteY4639" fmla="*/ 2171540 h 6533995"/>
              <a:gd name="connsiteX4640" fmla="*/ 4110581 w 11830043"/>
              <a:gd name="connsiteY4640" fmla="*/ 2171540 h 6533995"/>
              <a:gd name="connsiteX4641" fmla="*/ 4120362 w 11830043"/>
              <a:gd name="connsiteY4641" fmla="*/ 2181269 h 6533995"/>
              <a:gd name="connsiteX4642" fmla="*/ 4110581 w 11830043"/>
              <a:gd name="connsiteY4642" fmla="*/ 2191064 h 6533995"/>
              <a:gd name="connsiteX4643" fmla="*/ 4100799 w 11830043"/>
              <a:gd name="connsiteY4643" fmla="*/ 2181269 h 6533995"/>
              <a:gd name="connsiteX4644" fmla="*/ 4110581 w 11830043"/>
              <a:gd name="connsiteY4644" fmla="*/ 2171540 h 6533995"/>
              <a:gd name="connsiteX4645" fmla="*/ 4351806 w 11830043"/>
              <a:gd name="connsiteY4645" fmla="*/ 2171539 h 6533995"/>
              <a:gd name="connsiteX4646" fmla="*/ 4361580 w 11830043"/>
              <a:gd name="connsiteY4646" fmla="*/ 2181268 h 6533995"/>
              <a:gd name="connsiteX4647" fmla="*/ 4351806 w 11830043"/>
              <a:gd name="connsiteY4647" fmla="*/ 2191062 h 6533995"/>
              <a:gd name="connsiteX4648" fmla="*/ 4342006 w 11830043"/>
              <a:gd name="connsiteY4648" fmla="*/ 2181268 h 6533995"/>
              <a:gd name="connsiteX4649" fmla="*/ 4351806 w 11830043"/>
              <a:gd name="connsiteY4649" fmla="*/ 2171539 h 6533995"/>
              <a:gd name="connsiteX4650" fmla="*/ 4593017 w 11830043"/>
              <a:gd name="connsiteY4650" fmla="*/ 2171537 h 6533995"/>
              <a:gd name="connsiteX4651" fmla="*/ 4602795 w 11830043"/>
              <a:gd name="connsiteY4651" fmla="*/ 2181266 h 6533995"/>
              <a:gd name="connsiteX4652" fmla="*/ 4593017 w 11830043"/>
              <a:gd name="connsiteY4652" fmla="*/ 2191060 h 6533995"/>
              <a:gd name="connsiteX4653" fmla="*/ 4583304 w 11830043"/>
              <a:gd name="connsiteY4653" fmla="*/ 2181266 h 6533995"/>
              <a:gd name="connsiteX4654" fmla="*/ 4593017 w 11830043"/>
              <a:gd name="connsiteY4654" fmla="*/ 2171537 h 6533995"/>
              <a:gd name="connsiteX4655" fmla="*/ 4834252 w 11830043"/>
              <a:gd name="connsiteY4655" fmla="*/ 2171536 h 6533995"/>
              <a:gd name="connsiteX4656" fmla="*/ 4844040 w 11830043"/>
              <a:gd name="connsiteY4656" fmla="*/ 2181265 h 6533995"/>
              <a:gd name="connsiteX4657" fmla="*/ 4834252 w 11830043"/>
              <a:gd name="connsiteY4657" fmla="*/ 2191059 h 6533995"/>
              <a:gd name="connsiteX4658" fmla="*/ 4824534 w 11830043"/>
              <a:gd name="connsiteY4658" fmla="*/ 2181265 h 6533995"/>
              <a:gd name="connsiteX4659" fmla="*/ 4834252 w 11830043"/>
              <a:gd name="connsiteY4659" fmla="*/ 2171536 h 6533995"/>
              <a:gd name="connsiteX4660" fmla="*/ 5075485 w 11830043"/>
              <a:gd name="connsiteY4660" fmla="*/ 2171535 h 6533995"/>
              <a:gd name="connsiteX4661" fmla="*/ 5085201 w 11830043"/>
              <a:gd name="connsiteY4661" fmla="*/ 2181263 h 6533995"/>
              <a:gd name="connsiteX4662" fmla="*/ 5075485 w 11830043"/>
              <a:gd name="connsiteY4662" fmla="*/ 2191057 h 6533995"/>
              <a:gd name="connsiteX4663" fmla="*/ 5065704 w 11830043"/>
              <a:gd name="connsiteY4663" fmla="*/ 2181263 h 6533995"/>
              <a:gd name="connsiteX4664" fmla="*/ 5075485 w 11830043"/>
              <a:gd name="connsiteY4664" fmla="*/ 2171535 h 6533995"/>
              <a:gd name="connsiteX4665" fmla="*/ 5316710 w 11830043"/>
              <a:gd name="connsiteY4665" fmla="*/ 2171533 h 6533995"/>
              <a:gd name="connsiteX4666" fmla="*/ 5326429 w 11830043"/>
              <a:gd name="connsiteY4666" fmla="*/ 2181262 h 6533995"/>
              <a:gd name="connsiteX4667" fmla="*/ 5316710 w 11830043"/>
              <a:gd name="connsiteY4667" fmla="*/ 2191055 h 6533995"/>
              <a:gd name="connsiteX4668" fmla="*/ 5306924 w 11830043"/>
              <a:gd name="connsiteY4668" fmla="*/ 2181262 h 6533995"/>
              <a:gd name="connsiteX4669" fmla="*/ 5316710 w 11830043"/>
              <a:gd name="connsiteY4669" fmla="*/ 2171533 h 6533995"/>
              <a:gd name="connsiteX4670" fmla="*/ 5557991 w 11830043"/>
              <a:gd name="connsiteY4670" fmla="*/ 2171532 h 6533995"/>
              <a:gd name="connsiteX4671" fmla="*/ 5567774 w 11830043"/>
              <a:gd name="connsiteY4671" fmla="*/ 2181261 h 6533995"/>
              <a:gd name="connsiteX4672" fmla="*/ 5557991 w 11830043"/>
              <a:gd name="connsiteY4672" fmla="*/ 2191054 h 6533995"/>
              <a:gd name="connsiteX4673" fmla="*/ 5548208 w 11830043"/>
              <a:gd name="connsiteY4673" fmla="*/ 2181261 h 6533995"/>
              <a:gd name="connsiteX4674" fmla="*/ 5557991 w 11830043"/>
              <a:gd name="connsiteY4674" fmla="*/ 2171532 h 6533995"/>
              <a:gd name="connsiteX4675" fmla="*/ 5799205 w 11830043"/>
              <a:gd name="connsiteY4675" fmla="*/ 2171531 h 6533995"/>
              <a:gd name="connsiteX4676" fmla="*/ 5808989 w 11830043"/>
              <a:gd name="connsiteY4676" fmla="*/ 2181260 h 6533995"/>
              <a:gd name="connsiteX4677" fmla="*/ 5799205 w 11830043"/>
              <a:gd name="connsiteY4677" fmla="*/ 2191052 h 6533995"/>
              <a:gd name="connsiteX4678" fmla="*/ 5789486 w 11830043"/>
              <a:gd name="connsiteY4678" fmla="*/ 2181260 h 6533995"/>
              <a:gd name="connsiteX4679" fmla="*/ 5799205 w 11830043"/>
              <a:gd name="connsiteY4679" fmla="*/ 2171531 h 6533995"/>
              <a:gd name="connsiteX4680" fmla="*/ 6040432 w 11830043"/>
              <a:gd name="connsiteY4680" fmla="*/ 2171530 h 6533995"/>
              <a:gd name="connsiteX4681" fmla="*/ 6050216 w 11830043"/>
              <a:gd name="connsiteY4681" fmla="*/ 2181259 h 6533995"/>
              <a:gd name="connsiteX4682" fmla="*/ 6040432 w 11830043"/>
              <a:gd name="connsiteY4682" fmla="*/ 2191050 h 6533995"/>
              <a:gd name="connsiteX4683" fmla="*/ 6030712 w 11830043"/>
              <a:gd name="connsiteY4683" fmla="*/ 2181259 h 6533995"/>
              <a:gd name="connsiteX4684" fmla="*/ 6040432 w 11830043"/>
              <a:gd name="connsiteY4684" fmla="*/ 2171530 h 6533995"/>
              <a:gd name="connsiteX4685" fmla="*/ 6281661 w 11830043"/>
              <a:gd name="connsiteY4685" fmla="*/ 2171529 h 6533995"/>
              <a:gd name="connsiteX4686" fmla="*/ 6291381 w 11830043"/>
              <a:gd name="connsiteY4686" fmla="*/ 2181257 h 6533995"/>
              <a:gd name="connsiteX4687" fmla="*/ 6281661 w 11830043"/>
              <a:gd name="connsiteY4687" fmla="*/ 2191049 h 6533995"/>
              <a:gd name="connsiteX4688" fmla="*/ 6271877 w 11830043"/>
              <a:gd name="connsiteY4688" fmla="*/ 2181257 h 6533995"/>
              <a:gd name="connsiteX4689" fmla="*/ 6281661 w 11830043"/>
              <a:gd name="connsiteY4689" fmla="*/ 2171529 h 6533995"/>
              <a:gd name="connsiteX4690" fmla="*/ 6522889 w 11830043"/>
              <a:gd name="connsiteY4690" fmla="*/ 2171528 h 6533995"/>
              <a:gd name="connsiteX4691" fmla="*/ 6532610 w 11830043"/>
              <a:gd name="connsiteY4691" fmla="*/ 2181256 h 6533995"/>
              <a:gd name="connsiteX4692" fmla="*/ 6522889 w 11830043"/>
              <a:gd name="connsiteY4692" fmla="*/ 2191047 h 6533995"/>
              <a:gd name="connsiteX4693" fmla="*/ 6513105 w 11830043"/>
              <a:gd name="connsiteY4693" fmla="*/ 2181256 h 6533995"/>
              <a:gd name="connsiteX4694" fmla="*/ 6522889 w 11830043"/>
              <a:gd name="connsiteY4694" fmla="*/ 2171528 h 6533995"/>
              <a:gd name="connsiteX4695" fmla="*/ 6764118 w 11830043"/>
              <a:gd name="connsiteY4695" fmla="*/ 2171527 h 6533995"/>
              <a:gd name="connsiteX4696" fmla="*/ 6773902 w 11830043"/>
              <a:gd name="connsiteY4696" fmla="*/ 2181254 h 6533995"/>
              <a:gd name="connsiteX4697" fmla="*/ 6764118 w 11830043"/>
              <a:gd name="connsiteY4697" fmla="*/ 2191045 h 6533995"/>
              <a:gd name="connsiteX4698" fmla="*/ 6754335 w 11830043"/>
              <a:gd name="connsiteY4698" fmla="*/ 2181254 h 6533995"/>
              <a:gd name="connsiteX4699" fmla="*/ 6764118 w 11830043"/>
              <a:gd name="connsiteY4699" fmla="*/ 2171527 h 6533995"/>
              <a:gd name="connsiteX4700" fmla="*/ 7005346 w 11830043"/>
              <a:gd name="connsiteY4700" fmla="*/ 2171526 h 6533995"/>
              <a:gd name="connsiteX4701" fmla="*/ 7015130 w 11830043"/>
              <a:gd name="connsiteY4701" fmla="*/ 2181252 h 6533995"/>
              <a:gd name="connsiteX4702" fmla="*/ 7005346 w 11830043"/>
              <a:gd name="connsiteY4702" fmla="*/ 2191044 h 6533995"/>
              <a:gd name="connsiteX4703" fmla="*/ 6995626 w 11830043"/>
              <a:gd name="connsiteY4703" fmla="*/ 2181252 h 6533995"/>
              <a:gd name="connsiteX4704" fmla="*/ 7005346 w 11830043"/>
              <a:gd name="connsiteY4704" fmla="*/ 2171526 h 6533995"/>
              <a:gd name="connsiteX4705" fmla="*/ 7246575 w 11830043"/>
              <a:gd name="connsiteY4705" fmla="*/ 2171524 h 6533995"/>
              <a:gd name="connsiteX4706" fmla="*/ 7256359 w 11830043"/>
              <a:gd name="connsiteY4706" fmla="*/ 2181251 h 6533995"/>
              <a:gd name="connsiteX4707" fmla="*/ 7246575 w 11830043"/>
              <a:gd name="connsiteY4707" fmla="*/ 2191042 h 6533995"/>
              <a:gd name="connsiteX4708" fmla="*/ 7236855 w 11830043"/>
              <a:gd name="connsiteY4708" fmla="*/ 2181251 h 6533995"/>
              <a:gd name="connsiteX4709" fmla="*/ 7246575 w 11830043"/>
              <a:gd name="connsiteY4709" fmla="*/ 2171524 h 6533995"/>
              <a:gd name="connsiteX4710" fmla="*/ 7487803 w 11830043"/>
              <a:gd name="connsiteY4710" fmla="*/ 2171523 h 6533995"/>
              <a:gd name="connsiteX4711" fmla="*/ 7497524 w 11830043"/>
              <a:gd name="connsiteY4711" fmla="*/ 2181251 h 6533995"/>
              <a:gd name="connsiteX4712" fmla="*/ 7487803 w 11830043"/>
              <a:gd name="connsiteY4712" fmla="*/ 2191040 h 6533995"/>
              <a:gd name="connsiteX4713" fmla="*/ 7478019 w 11830043"/>
              <a:gd name="connsiteY4713" fmla="*/ 2181251 h 6533995"/>
              <a:gd name="connsiteX4714" fmla="*/ 7487803 w 11830043"/>
              <a:gd name="connsiteY4714" fmla="*/ 2171523 h 6533995"/>
              <a:gd name="connsiteX4715" fmla="*/ 7729032 w 11830043"/>
              <a:gd name="connsiteY4715" fmla="*/ 2171522 h 6533995"/>
              <a:gd name="connsiteX4716" fmla="*/ 7738753 w 11830043"/>
              <a:gd name="connsiteY4716" fmla="*/ 2181249 h 6533995"/>
              <a:gd name="connsiteX4717" fmla="*/ 7729032 w 11830043"/>
              <a:gd name="connsiteY4717" fmla="*/ 2191038 h 6533995"/>
              <a:gd name="connsiteX4718" fmla="*/ 7719249 w 11830043"/>
              <a:gd name="connsiteY4718" fmla="*/ 2181249 h 6533995"/>
              <a:gd name="connsiteX4719" fmla="*/ 7729032 w 11830043"/>
              <a:gd name="connsiteY4719" fmla="*/ 2171522 h 6533995"/>
              <a:gd name="connsiteX4720" fmla="*/ 7970260 w 11830043"/>
              <a:gd name="connsiteY4720" fmla="*/ 2171521 h 6533995"/>
              <a:gd name="connsiteX4721" fmla="*/ 7980044 w 11830043"/>
              <a:gd name="connsiteY4721" fmla="*/ 2181248 h 6533995"/>
              <a:gd name="connsiteX4722" fmla="*/ 7970260 w 11830043"/>
              <a:gd name="connsiteY4722" fmla="*/ 2191037 h 6533995"/>
              <a:gd name="connsiteX4723" fmla="*/ 7960477 w 11830043"/>
              <a:gd name="connsiteY4723" fmla="*/ 2181248 h 6533995"/>
              <a:gd name="connsiteX4724" fmla="*/ 7970260 w 11830043"/>
              <a:gd name="connsiteY4724" fmla="*/ 2171521 h 6533995"/>
              <a:gd name="connsiteX4725" fmla="*/ 8211553 w 11830043"/>
              <a:gd name="connsiteY4725" fmla="*/ 2171520 h 6533995"/>
              <a:gd name="connsiteX4726" fmla="*/ 8221273 w 11830043"/>
              <a:gd name="connsiteY4726" fmla="*/ 2181246 h 6533995"/>
              <a:gd name="connsiteX4727" fmla="*/ 8211553 w 11830043"/>
              <a:gd name="connsiteY4727" fmla="*/ 2191035 h 6533995"/>
              <a:gd name="connsiteX4728" fmla="*/ 8201769 w 11830043"/>
              <a:gd name="connsiteY4728" fmla="*/ 2181246 h 6533995"/>
              <a:gd name="connsiteX4729" fmla="*/ 8211553 w 11830043"/>
              <a:gd name="connsiteY4729" fmla="*/ 2171520 h 6533995"/>
              <a:gd name="connsiteX4730" fmla="*/ 8452781 w 11830043"/>
              <a:gd name="connsiteY4730" fmla="*/ 2171519 h 6533995"/>
              <a:gd name="connsiteX4731" fmla="*/ 8462566 w 11830043"/>
              <a:gd name="connsiteY4731" fmla="*/ 2181245 h 6533995"/>
              <a:gd name="connsiteX4732" fmla="*/ 8452781 w 11830043"/>
              <a:gd name="connsiteY4732" fmla="*/ 2191033 h 6533995"/>
              <a:gd name="connsiteX4733" fmla="*/ 8443061 w 11830043"/>
              <a:gd name="connsiteY4733" fmla="*/ 2181245 h 6533995"/>
              <a:gd name="connsiteX4734" fmla="*/ 8452781 w 11830043"/>
              <a:gd name="connsiteY4734" fmla="*/ 2171519 h 6533995"/>
              <a:gd name="connsiteX4735" fmla="*/ 8694009 w 11830043"/>
              <a:gd name="connsiteY4735" fmla="*/ 2171518 h 6533995"/>
              <a:gd name="connsiteX4736" fmla="*/ 8703730 w 11830043"/>
              <a:gd name="connsiteY4736" fmla="*/ 2181243 h 6533995"/>
              <a:gd name="connsiteX4737" fmla="*/ 8694009 w 11830043"/>
              <a:gd name="connsiteY4737" fmla="*/ 2191032 h 6533995"/>
              <a:gd name="connsiteX4738" fmla="*/ 8684289 w 11830043"/>
              <a:gd name="connsiteY4738" fmla="*/ 2181243 h 6533995"/>
              <a:gd name="connsiteX4739" fmla="*/ 8694009 w 11830043"/>
              <a:gd name="connsiteY4739" fmla="*/ 2171518 h 6533995"/>
              <a:gd name="connsiteX4740" fmla="*/ 8935237 w 11830043"/>
              <a:gd name="connsiteY4740" fmla="*/ 2171518 h 6533995"/>
              <a:gd name="connsiteX4741" fmla="*/ 8944958 w 11830043"/>
              <a:gd name="connsiteY4741" fmla="*/ 2181242 h 6533995"/>
              <a:gd name="connsiteX4742" fmla="*/ 8935237 w 11830043"/>
              <a:gd name="connsiteY4742" fmla="*/ 2191030 h 6533995"/>
              <a:gd name="connsiteX4743" fmla="*/ 8925454 w 11830043"/>
              <a:gd name="connsiteY4743" fmla="*/ 2181242 h 6533995"/>
              <a:gd name="connsiteX4744" fmla="*/ 8935237 w 11830043"/>
              <a:gd name="connsiteY4744" fmla="*/ 2171518 h 6533995"/>
              <a:gd name="connsiteX4745" fmla="*/ 9176467 w 11830043"/>
              <a:gd name="connsiteY4745" fmla="*/ 2171516 h 6533995"/>
              <a:gd name="connsiteX4746" fmla="*/ 9186187 w 11830043"/>
              <a:gd name="connsiteY4746" fmla="*/ 2181241 h 6533995"/>
              <a:gd name="connsiteX4747" fmla="*/ 9176467 w 11830043"/>
              <a:gd name="connsiteY4747" fmla="*/ 2191029 h 6533995"/>
              <a:gd name="connsiteX4748" fmla="*/ 9166683 w 11830043"/>
              <a:gd name="connsiteY4748" fmla="*/ 2181241 h 6533995"/>
              <a:gd name="connsiteX4749" fmla="*/ 9176467 w 11830043"/>
              <a:gd name="connsiteY4749" fmla="*/ 2171516 h 6533995"/>
              <a:gd name="connsiteX4750" fmla="*/ 9417695 w 11830043"/>
              <a:gd name="connsiteY4750" fmla="*/ 2171515 h 6533995"/>
              <a:gd name="connsiteX4751" fmla="*/ 9427416 w 11830043"/>
              <a:gd name="connsiteY4751" fmla="*/ 2181239 h 6533995"/>
              <a:gd name="connsiteX4752" fmla="*/ 9417695 w 11830043"/>
              <a:gd name="connsiteY4752" fmla="*/ 2191027 h 6533995"/>
              <a:gd name="connsiteX4753" fmla="*/ 9407911 w 11830043"/>
              <a:gd name="connsiteY4753" fmla="*/ 2181239 h 6533995"/>
              <a:gd name="connsiteX4754" fmla="*/ 9417695 w 11830043"/>
              <a:gd name="connsiteY4754" fmla="*/ 2171515 h 6533995"/>
              <a:gd name="connsiteX4755" fmla="*/ 9649203 w 11830043"/>
              <a:gd name="connsiteY4755" fmla="*/ 1930353 h 6533995"/>
              <a:gd name="connsiteX4756" fmla="*/ 9658923 w 11830043"/>
              <a:gd name="connsiteY4756" fmla="*/ 1940093 h 6533995"/>
              <a:gd name="connsiteX4757" fmla="*/ 9649203 w 11830043"/>
              <a:gd name="connsiteY4757" fmla="*/ 1949817 h 6533995"/>
              <a:gd name="connsiteX4758" fmla="*/ 9639483 w 11830043"/>
              <a:gd name="connsiteY4758" fmla="*/ 1940093 h 6533995"/>
              <a:gd name="connsiteX4759" fmla="*/ 9649203 w 11830043"/>
              <a:gd name="connsiteY4759" fmla="*/ 1930353 h 6533995"/>
              <a:gd name="connsiteX4760" fmla="*/ 9890432 w 11830043"/>
              <a:gd name="connsiteY4760" fmla="*/ 1930351 h 6533995"/>
              <a:gd name="connsiteX4761" fmla="*/ 9900152 w 11830043"/>
              <a:gd name="connsiteY4761" fmla="*/ 1940091 h 6533995"/>
              <a:gd name="connsiteX4762" fmla="*/ 9890432 w 11830043"/>
              <a:gd name="connsiteY4762" fmla="*/ 1949814 h 6533995"/>
              <a:gd name="connsiteX4763" fmla="*/ 9880648 w 11830043"/>
              <a:gd name="connsiteY4763" fmla="*/ 1940091 h 6533995"/>
              <a:gd name="connsiteX4764" fmla="*/ 9890432 w 11830043"/>
              <a:gd name="connsiteY4764" fmla="*/ 1930351 h 6533995"/>
              <a:gd name="connsiteX4765" fmla="*/ 10131660 w 11830043"/>
              <a:gd name="connsiteY4765" fmla="*/ 1930347 h 6533995"/>
              <a:gd name="connsiteX4766" fmla="*/ 10141444 w 11830043"/>
              <a:gd name="connsiteY4766" fmla="*/ 1940088 h 6533995"/>
              <a:gd name="connsiteX4767" fmla="*/ 10131660 w 11830043"/>
              <a:gd name="connsiteY4767" fmla="*/ 1949811 h 6533995"/>
              <a:gd name="connsiteX4768" fmla="*/ 10121940 w 11830043"/>
              <a:gd name="connsiteY4768" fmla="*/ 1940088 h 6533995"/>
              <a:gd name="connsiteX4769" fmla="*/ 10131660 w 11830043"/>
              <a:gd name="connsiteY4769" fmla="*/ 1930347 h 6533995"/>
              <a:gd name="connsiteX4770" fmla="*/ 10372888 w 11830043"/>
              <a:gd name="connsiteY4770" fmla="*/ 1930344 h 6533995"/>
              <a:gd name="connsiteX4771" fmla="*/ 10382673 w 11830043"/>
              <a:gd name="connsiteY4771" fmla="*/ 1940086 h 6533995"/>
              <a:gd name="connsiteX4772" fmla="*/ 10372888 w 11830043"/>
              <a:gd name="connsiteY4772" fmla="*/ 1949809 h 6533995"/>
              <a:gd name="connsiteX4773" fmla="*/ 10363168 w 11830043"/>
              <a:gd name="connsiteY4773" fmla="*/ 1940086 h 6533995"/>
              <a:gd name="connsiteX4774" fmla="*/ 10372888 w 11830043"/>
              <a:gd name="connsiteY4774" fmla="*/ 1930344 h 6533995"/>
              <a:gd name="connsiteX4775" fmla="*/ 10614116 w 11830043"/>
              <a:gd name="connsiteY4775" fmla="*/ 1930341 h 6533995"/>
              <a:gd name="connsiteX4776" fmla="*/ 10623901 w 11830043"/>
              <a:gd name="connsiteY4776" fmla="*/ 1940084 h 6533995"/>
              <a:gd name="connsiteX4777" fmla="*/ 10614116 w 11830043"/>
              <a:gd name="connsiteY4777" fmla="*/ 1949807 h 6533995"/>
              <a:gd name="connsiteX4778" fmla="*/ 10604396 w 11830043"/>
              <a:gd name="connsiteY4778" fmla="*/ 1940084 h 6533995"/>
              <a:gd name="connsiteX4779" fmla="*/ 10614116 w 11830043"/>
              <a:gd name="connsiteY4779" fmla="*/ 1930341 h 6533995"/>
              <a:gd name="connsiteX4780" fmla="*/ 10855345 w 11830043"/>
              <a:gd name="connsiteY4780" fmla="*/ 1930338 h 6533995"/>
              <a:gd name="connsiteX4781" fmla="*/ 10865065 w 11830043"/>
              <a:gd name="connsiteY4781" fmla="*/ 1940082 h 6533995"/>
              <a:gd name="connsiteX4782" fmla="*/ 10855345 w 11830043"/>
              <a:gd name="connsiteY4782" fmla="*/ 1949805 h 6533995"/>
              <a:gd name="connsiteX4783" fmla="*/ 10845625 w 11830043"/>
              <a:gd name="connsiteY4783" fmla="*/ 1940082 h 6533995"/>
              <a:gd name="connsiteX4784" fmla="*/ 10855345 w 11830043"/>
              <a:gd name="connsiteY4784" fmla="*/ 1930338 h 6533995"/>
              <a:gd name="connsiteX4785" fmla="*/ 11096574 w 11830043"/>
              <a:gd name="connsiteY4785" fmla="*/ 1930335 h 6533995"/>
              <a:gd name="connsiteX4786" fmla="*/ 11106294 w 11830043"/>
              <a:gd name="connsiteY4786" fmla="*/ 1940079 h 6533995"/>
              <a:gd name="connsiteX4787" fmla="*/ 11096574 w 11830043"/>
              <a:gd name="connsiteY4787" fmla="*/ 1949802 h 6533995"/>
              <a:gd name="connsiteX4788" fmla="*/ 11086790 w 11830043"/>
              <a:gd name="connsiteY4788" fmla="*/ 1940079 h 6533995"/>
              <a:gd name="connsiteX4789" fmla="*/ 11096574 w 11830043"/>
              <a:gd name="connsiteY4789" fmla="*/ 1930335 h 6533995"/>
              <a:gd name="connsiteX4790" fmla="*/ 11337802 w 11830043"/>
              <a:gd name="connsiteY4790" fmla="*/ 1930332 h 6533995"/>
              <a:gd name="connsiteX4791" fmla="*/ 11347587 w 11830043"/>
              <a:gd name="connsiteY4791" fmla="*/ 1940077 h 6533995"/>
              <a:gd name="connsiteX4792" fmla="*/ 11337802 w 11830043"/>
              <a:gd name="connsiteY4792" fmla="*/ 1949800 h 6533995"/>
              <a:gd name="connsiteX4793" fmla="*/ 11328082 w 11830043"/>
              <a:gd name="connsiteY4793" fmla="*/ 1940077 h 6533995"/>
              <a:gd name="connsiteX4794" fmla="*/ 11337802 w 11830043"/>
              <a:gd name="connsiteY4794" fmla="*/ 1930332 h 6533995"/>
              <a:gd name="connsiteX4795" fmla="*/ 11579030 w 11830043"/>
              <a:gd name="connsiteY4795" fmla="*/ 1930329 h 6533995"/>
              <a:gd name="connsiteX4796" fmla="*/ 11588815 w 11830043"/>
              <a:gd name="connsiteY4796" fmla="*/ 1940075 h 6533995"/>
              <a:gd name="connsiteX4797" fmla="*/ 11579030 w 11830043"/>
              <a:gd name="connsiteY4797" fmla="*/ 1949798 h 6533995"/>
              <a:gd name="connsiteX4798" fmla="*/ 11569310 w 11830043"/>
              <a:gd name="connsiteY4798" fmla="*/ 1940075 h 6533995"/>
              <a:gd name="connsiteX4799" fmla="*/ 11579030 w 11830043"/>
              <a:gd name="connsiteY4799" fmla="*/ 1930329 h 6533995"/>
              <a:gd name="connsiteX4800" fmla="*/ 11820259 w 11830043"/>
              <a:gd name="connsiteY4800" fmla="*/ 1930326 h 6533995"/>
              <a:gd name="connsiteX4801" fmla="*/ 11830043 w 11830043"/>
              <a:gd name="connsiteY4801" fmla="*/ 1940073 h 6533995"/>
              <a:gd name="connsiteX4802" fmla="*/ 11820259 w 11830043"/>
              <a:gd name="connsiteY4802" fmla="*/ 1949795 h 6533995"/>
              <a:gd name="connsiteX4803" fmla="*/ 11810539 w 11830043"/>
              <a:gd name="connsiteY4803" fmla="*/ 1940073 h 6533995"/>
              <a:gd name="connsiteX4804" fmla="*/ 11820259 w 11830043"/>
              <a:gd name="connsiteY4804" fmla="*/ 1930326 h 6533995"/>
              <a:gd name="connsiteX4805" fmla="*/ 9721 w 11830043"/>
              <a:gd name="connsiteY4805" fmla="*/ 1930323 h 6533995"/>
              <a:gd name="connsiteX4806" fmla="*/ 19505 w 11830043"/>
              <a:gd name="connsiteY4806" fmla="*/ 1940071 h 6533995"/>
              <a:gd name="connsiteX4807" fmla="*/ 9721 w 11830043"/>
              <a:gd name="connsiteY4807" fmla="*/ 1949794 h 6533995"/>
              <a:gd name="connsiteX4808" fmla="*/ 1 w 11830043"/>
              <a:gd name="connsiteY4808" fmla="*/ 1940071 h 6533995"/>
              <a:gd name="connsiteX4809" fmla="*/ 9721 w 11830043"/>
              <a:gd name="connsiteY4809" fmla="*/ 1930323 h 6533995"/>
              <a:gd name="connsiteX4810" fmla="*/ 251004 w 11830043"/>
              <a:gd name="connsiteY4810" fmla="*/ 1930319 h 6533995"/>
              <a:gd name="connsiteX4811" fmla="*/ 260788 w 11830043"/>
              <a:gd name="connsiteY4811" fmla="*/ 1940069 h 6533995"/>
              <a:gd name="connsiteX4812" fmla="*/ 251004 w 11830043"/>
              <a:gd name="connsiteY4812" fmla="*/ 1949792 h 6533995"/>
              <a:gd name="connsiteX4813" fmla="*/ 241284 w 11830043"/>
              <a:gd name="connsiteY4813" fmla="*/ 1940069 h 6533995"/>
              <a:gd name="connsiteX4814" fmla="*/ 251004 w 11830043"/>
              <a:gd name="connsiteY4814" fmla="*/ 1930319 h 6533995"/>
              <a:gd name="connsiteX4815" fmla="*/ 492224 w 11830043"/>
              <a:gd name="connsiteY4815" fmla="*/ 1930316 h 6533995"/>
              <a:gd name="connsiteX4816" fmla="*/ 501944 w 11830043"/>
              <a:gd name="connsiteY4816" fmla="*/ 1940067 h 6533995"/>
              <a:gd name="connsiteX4817" fmla="*/ 492224 w 11830043"/>
              <a:gd name="connsiteY4817" fmla="*/ 1949789 h 6533995"/>
              <a:gd name="connsiteX4818" fmla="*/ 482440 w 11830043"/>
              <a:gd name="connsiteY4818" fmla="*/ 1940067 h 6533995"/>
              <a:gd name="connsiteX4819" fmla="*/ 492224 w 11830043"/>
              <a:gd name="connsiteY4819" fmla="*/ 1930316 h 6533995"/>
              <a:gd name="connsiteX4820" fmla="*/ 733445 w 11830043"/>
              <a:gd name="connsiteY4820" fmla="*/ 1930313 h 6533995"/>
              <a:gd name="connsiteX4821" fmla="*/ 743165 w 11830043"/>
              <a:gd name="connsiteY4821" fmla="*/ 1940065 h 6533995"/>
              <a:gd name="connsiteX4822" fmla="*/ 733445 w 11830043"/>
              <a:gd name="connsiteY4822" fmla="*/ 1949788 h 6533995"/>
              <a:gd name="connsiteX4823" fmla="*/ 723661 w 11830043"/>
              <a:gd name="connsiteY4823" fmla="*/ 1940065 h 6533995"/>
              <a:gd name="connsiteX4824" fmla="*/ 733445 w 11830043"/>
              <a:gd name="connsiteY4824" fmla="*/ 1930313 h 6533995"/>
              <a:gd name="connsiteX4825" fmla="*/ 974665 w 11830043"/>
              <a:gd name="connsiteY4825" fmla="*/ 1930310 h 6533995"/>
              <a:gd name="connsiteX4826" fmla="*/ 984449 w 11830043"/>
              <a:gd name="connsiteY4826" fmla="*/ 1940062 h 6533995"/>
              <a:gd name="connsiteX4827" fmla="*/ 974665 w 11830043"/>
              <a:gd name="connsiteY4827" fmla="*/ 1949786 h 6533995"/>
              <a:gd name="connsiteX4828" fmla="*/ 964945 w 11830043"/>
              <a:gd name="connsiteY4828" fmla="*/ 1940062 h 6533995"/>
              <a:gd name="connsiteX4829" fmla="*/ 974665 w 11830043"/>
              <a:gd name="connsiteY4829" fmla="*/ 1930310 h 6533995"/>
              <a:gd name="connsiteX4830" fmla="*/ 1215885 w 11830043"/>
              <a:gd name="connsiteY4830" fmla="*/ 1930307 h 6533995"/>
              <a:gd name="connsiteX4831" fmla="*/ 1225669 w 11830043"/>
              <a:gd name="connsiteY4831" fmla="*/ 1940061 h 6533995"/>
              <a:gd name="connsiteX4832" fmla="*/ 1215885 w 11830043"/>
              <a:gd name="connsiteY4832" fmla="*/ 1949784 h 6533995"/>
              <a:gd name="connsiteX4833" fmla="*/ 1206165 w 11830043"/>
              <a:gd name="connsiteY4833" fmla="*/ 1940061 h 6533995"/>
              <a:gd name="connsiteX4834" fmla="*/ 1215885 w 11830043"/>
              <a:gd name="connsiteY4834" fmla="*/ 1930307 h 6533995"/>
              <a:gd name="connsiteX4835" fmla="*/ 1457106 w 11830043"/>
              <a:gd name="connsiteY4835" fmla="*/ 1930304 h 6533995"/>
              <a:gd name="connsiteX4836" fmla="*/ 1466826 w 11830043"/>
              <a:gd name="connsiteY4836" fmla="*/ 1940058 h 6533995"/>
              <a:gd name="connsiteX4837" fmla="*/ 1457106 w 11830043"/>
              <a:gd name="connsiteY4837" fmla="*/ 1949781 h 6533995"/>
              <a:gd name="connsiteX4838" fmla="*/ 1447322 w 11830043"/>
              <a:gd name="connsiteY4838" fmla="*/ 1940058 h 6533995"/>
              <a:gd name="connsiteX4839" fmla="*/ 1457106 w 11830043"/>
              <a:gd name="connsiteY4839" fmla="*/ 1930304 h 6533995"/>
              <a:gd name="connsiteX4840" fmla="*/ 1698331 w 11830043"/>
              <a:gd name="connsiteY4840" fmla="*/ 1930301 h 6533995"/>
              <a:gd name="connsiteX4841" fmla="*/ 1708117 w 11830043"/>
              <a:gd name="connsiteY4841" fmla="*/ 1940056 h 6533995"/>
              <a:gd name="connsiteX4842" fmla="*/ 1698331 w 11830043"/>
              <a:gd name="connsiteY4842" fmla="*/ 1949780 h 6533995"/>
              <a:gd name="connsiteX4843" fmla="*/ 1688546 w 11830043"/>
              <a:gd name="connsiteY4843" fmla="*/ 1940056 h 6533995"/>
              <a:gd name="connsiteX4844" fmla="*/ 1698331 w 11830043"/>
              <a:gd name="connsiteY4844" fmla="*/ 1930301 h 6533995"/>
              <a:gd name="connsiteX4845" fmla="*/ 1939580 w 11830043"/>
              <a:gd name="connsiteY4845" fmla="*/ 1930298 h 6533995"/>
              <a:gd name="connsiteX4846" fmla="*/ 1949364 w 11830043"/>
              <a:gd name="connsiteY4846" fmla="*/ 1940054 h 6533995"/>
              <a:gd name="connsiteX4847" fmla="*/ 1939580 w 11830043"/>
              <a:gd name="connsiteY4847" fmla="*/ 1949778 h 6533995"/>
              <a:gd name="connsiteX4848" fmla="*/ 1929860 w 11830043"/>
              <a:gd name="connsiteY4848" fmla="*/ 1940054 h 6533995"/>
              <a:gd name="connsiteX4849" fmla="*/ 1939580 w 11830043"/>
              <a:gd name="connsiteY4849" fmla="*/ 1930298 h 6533995"/>
              <a:gd name="connsiteX4850" fmla="*/ 2180788 w 11830043"/>
              <a:gd name="connsiteY4850" fmla="*/ 1930295 h 6533995"/>
              <a:gd name="connsiteX4851" fmla="*/ 2190580 w 11830043"/>
              <a:gd name="connsiteY4851" fmla="*/ 1940052 h 6533995"/>
              <a:gd name="connsiteX4852" fmla="*/ 2180788 w 11830043"/>
              <a:gd name="connsiteY4852" fmla="*/ 1949775 h 6533995"/>
              <a:gd name="connsiteX4853" fmla="*/ 2171083 w 11830043"/>
              <a:gd name="connsiteY4853" fmla="*/ 1940052 h 6533995"/>
              <a:gd name="connsiteX4854" fmla="*/ 2180788 w 11830043"/>
              <a:gd name="connsiteY4854" fmla="*/ 1930295 h 6533995"/>
              <a:gd name="connsiteX4855" fmla="*/ 2422036 w 11830043"/>
              <a:gd name="connsiteY4855" fmla="*/ 1930292 h 6533995"/>
              <a:gd name="connsiteX4856" fmla="*/ 2431752 w 11830043"/>
              <a:gd name="connsiteY4856" fmla="*/ 1940050 h 6533995"/>
              <a:gd name="connsiteX4857" fmla="*/ 2422036 w 11830043"/>
              <a:gd name="connsiteY4857" fmla="*/ 1949773 h 6533995"/>
              <a:gd name="connsiteX4858" fmla="*/ 2412256 w 11830043"/>
              <a:gd name="connsiteY4858" fmla="*/ 1940050 h 6533995"/>
              <a:gd name="connsiteX4859" fmla="*/ 2422036 w 11830043"/>
              <a:gd name="connsiteY4859" fmla="*/ 1930292 h 6533995"/>
              <a:gd name="connsiteX4860" fmla="*/ 2663275 w 11830043"/>
              <a:gd name="connsiteY4860" fmla="*/ 1930289 h 6533995"/>
              <a:gd name="connsiteX4861" fmla="*/ 2672996 w 11830043"/>
              <a:gd name="connsiteY4861" fmla="*/ 1940048 h 6533995"/>
              <a:gd name="connsiteX4862" fmla="*/ 2663275 w 11830043"/>
              <a:gd name="connsiteY4862" fmla="*/ 1949771 h 6533995"/>
              <a:gd name="connsiteX4863" fmla="*/ 2653491 w 11830043"/>
              <a:gd name="connsiteY4863" fmla="*/ 1940048 h 6533995"/>
              <a:gd name="connsiteX4864" fmla="*/ 2663275 w 11830043"/>
              <a:gd name="connsiteY4864" fmla="*/ 1930289 h 6533995"/>
              <a:gd name="connsiteX4865" fmla="*/ 2904571 w 11830043"/>
              <a:gd name="connsiteY4865" fmla="*/ 1930286 h 6533995"/>
              <a:gd name="connsiteX4866" fmla="*/ 2914354 w 11830043"/>
              <a:gd name="connsiteY4866" fmla="*/ 1940046 h 6533995"/>
              <a:gd name="connsiteX4867" fmla="*/ 2904571 w 11830043"/>
              <a:gd name="connsiteY4867" fmla="*/ 1949769 h 6533995"/>
              <a:gd name="connsiteX4868" fmla="*/ 2894789 w 11830043"/>
              <a:gd name="connsiteY4868" fmla="*/ 1940046 h 6533995"/>
              <a:gd name="connsiteX4869" fmla="*/ 2904571 w 11830043"/>
              <a:gd name="connsiteY4869" fmla="*/ 1930286 h 6533995"/>
              <a:gd name="connsiteX4870" fmla="*/ 3145750 w 11830043"/>
              <a:gd name="connsiteY4870" fmla="*/ 1930282 h 6533995"/>
              <a:gd name="connsiteX4871" fmla="*/ 3155532 w 11830043"/>
              <a:gd name="connsiteY4871" fmla="*/ 1940044 h 6533995"/>
              <a:gd name="connsiteX4872" fmla="*/ 3145750 w 11830043"/>
              <a:gd name="connsiteY4872" fmla="*/ 1949768 h 6533995"/>
              <a:gd name="connsiteX4873" fmla="*/ 3136031 w 11830043"/>
              <a:gd name="connsiteY4873" fmla="*/ 1940044 h 6533995"/>
              <a:gd name="connsiteX4874" fmla="*/ 3145750 w 11830043"/>
              <a:gd name="connsiteY4874" fmla="*/ 1930282 h 6533995"/>
              <a:gd name="connsiteX4875" fmla="*/ 3386957 w 11830043"/>
              <a:gd name="connsiteY4875" fmla="*/ 1930279 h 6533995"/>
              <a:gd name="connsiteX4876" fmla="*/ 3396743 w 11830043"/>
              <a:gd name="connsiteY4876" fmla="*/ 1940042 h 6533995"/>
              <a:gd name="connsiteX4877" fmla="*/ 3386957 w 11830043"/>
              <a:gd name="connsiteY4877" fmla="*/ 1949765 h 6533995"/>
              <a:gd name="connsiteX4878" fmla="*/ 3377235 w 11830043"/>
              <a:gd name="connsiteY4878" fmla="*/ 1940042 h 6533995"/>
              <a:gd name="connsiteX4879" fmla="*/ 3386957 w 11830043"/>
              <a:gd name="connsiteY4879" fmla="*/ 1930279 h 6533995"/>
              <a:gd name="connsiteX4880" fmla="*/ 3628211 w 11830043"/>
              <a:gd name="connsiteY4880" fmla="*/ 1930276 h 6533995"/>
              <a:gd name="connsiteX4881" fmla="*/ 3637936 w 11830043"/>
              <a:gd name="connsiteY4881" fmla="*/ 1940040 h 6533995"/>
              <a:gd name="connsiteX4882" fmla="*/ 3628211 w 11830043"/>
              <a:gd name="connsiteY4882" fmla="*/ 1949763 h 6533995"/>
              <a:gd name="connsiteX4883" fmla="*/ 3618429 w 11830043"/>
              <a:gd name="connsiteY4883" fmla="*/ 1940040 h 6533995"/>
              <a:gd name="connsiteX4884" fmla="*/ 3628211 w 11830043"/>
              <a:gd name="connsiteY4884" fmla="*/ 1930276 h 6533995"/>
              <a:gd name="connsiteX4885" fmla="*/ 3869430 w 11830043"/>
              <a:gd name="connsiteY4885" fmla="*/ 1930273 h 6533995"/>
              <a:gd name="connsiteX4886" fmla="*/ 3879147 w 11830043"/>
              <a:gd name="connsiteY4886" fmla="*/ 1940038 h 6533995"/>
              <a:gd name="connsiteX4887" fmla="*/ 3869430 w 11830043"/>
              <a:gd name="connsiteY4887" fmla="*/ 1949761 h 6533995"/>
              <a:gd name="connsiteX4888" fmla="*/ 3859646 w 11830043"/>
              <a:gd name="connsiteY4888" fmla="*/ 1940038 h 6533995"/>
              <a:gd name="connsiteX4889" fmla="*/ 3869430 w 11830043"/>
              <a:gd name="connsiteY4889" fmla="*/ 1930273 h 6533995"/>
              <a:gd name="connsiteX4890" fmla="*/ 4110581 w 11830043"/>
              <a:gd name="connsiteY4890" fmla="*/ 1930270 h 6533995"/>
              <a:gd name="connsiteX4891" fmla="*/ 4120362 w 11830043"/>
              <a:gd name="connsiteY4891" fmla="*/ 1940036 h 6533995"/>
              <a:gd name="connsiteX4892" fmla="*/ 4110581 w 11830043"/>
              <a:gd name="connsiteY4892" fmla="*/ 1949759 h 6533995"/>
              <a:gd name="connsiteX4893" fmla="*/ 4100797 w 11830043"/>
              <a:gd name="connsiteY4893" fmla="*/ 1940036 h 6533995"/>
              <a:gd name="connsiteX4894" fmla="*/ 4110581 w 11830043"/>
              <a:gd name="connsiteY4894" fmla="*/ 1930270 h 6533995"/>
              <a:gd name="connsiteX4895" fmla="*/ 4351806 w 11830043"/>
              <a:gd name="connsiteY4895" fmla="*/ 1930267 h 6533995"/>
              <a:gd name="connsiteX4896" fmla="*/ 4361580 w 11830043"/>
              <a:gd name="connsiteY4896" fmla="*/ 1940034 h 6533995"/>
              <a:gd name="connsiteX4897" fmla="*/ 4351806 w 11830043"/>
              <a:gd name="connsiteY4897" fmla="*/ 1949757 h 6533995"/>
              <a:gd name="connsiteX4898" fmla="*/ 4342006 w 11830043"/>
              <a:gd name="connsiteY4898" fmla="*/ 1940034 h 6533995"/>
              <a:gd name="connsiteX4899" fmla="*/ 4351806 w 11830043"/>
              <a:gd name="connsiteY4899" fmla="*/ 1930267 h 6533995"/>
              <a:gd name="connsiteX4900" fmla="*/ 4593017 w 11830043"/>
              <a:gd name="connsiteY4900" fmla="*/ 1930264 h 6533995"/>
              <a:gd name="connsiteX4901" fmla="*/ 4602795 w 11830043"/>
              <a:gd name="connsiteY4901" fmla="*/ 1940031 h 6533995"/>
              <a:gd name="connsiteX4902" fmla="*/ 4593017 w 11830043"/>
              <a:gd name="connsiteY4902" fmla="*/ 1949754 h 6533995"/>
              <a:gd name="connsiteX4903" fmla="*/ 4583304 w 11830043"/>
              <a:gd name="connsiteY4903" fmla="*/ 1940031 h 6533995"/>
              <a:gd name="connsiteX4904" fmla="*/ 4593017 w 11830043"/>
              <a:gd name="connsiteY4904" fmla="*/ 1930264 h 6533995"/>
              <a:gd name="connsiteX4905" fmla="*/ 4834252 w 11830043"/>
              <a:gd name="connsiteY4905" fmla="*/ 1930261 h 6533995"/>
              <a:gd name="connsiteX4906" fmla="*/ 4844038 w 11830043"/>
              <a:gd name="connsiteY4906" fmla="*/ 1940029 h 6533995"/>
              <a:gd name="connsiteX4907" fmla="*/ 4834252 w 11830043"/>
              <a:gd name="connsiteY4907" fmla="*/ 1949752 h 6533995"/>
              <a:gd name="connsiteX4908" fmla="*/ 4824534 w 11830043"/>
              <a:gd name="connsiteY4908" fmla="*/ 1940029 h 6533995"/>
              <a:gd name="connsiteX4909" fmla="*/ 4834252 w 11830043"/>
              <a:gd name="connsiteY4909" fmla="*/ 1930261 h 6533995"/>
              <a:gd name="connsiteX4910" fmla="*/ 5075485 w 11830043"/>
              <a:gd name="connsiteY4910" fmla="*/ 1930258 h 6533995"/>
              <a:gd name="connsiteX4911" fmla="*/ 5085201 w 11830043"/>
              <a:gd name="connsiteY4911" fmla="*/ 1940027 h 6533995"/>
              <a:gd name="connsiteX4912" fmla="*/ 5075485 w 11830043"/>
              <a:gd name="connsiteY4912" fmla="*/ 1949750 h 6533995"/>
              <a:gd name="connsiteX4913" fmla="*/ 5065704 w 11830043"/>
              <a:gd name="connsiteY4913" fmla="*/ 1940027 h 6533995"/>
              <a:gd name="connsiteX4914" fmla="*/ 5075485 w 11830043"/>
              <a:gd name="connsiteY4914" fmla="*/ 1930258 h 6533995"/>
              <a:gd name="connsiteX4915" fmla="*/ 5316710 w 11830043"/>
              <a:gd name="connsiteY4915" fmla="*/ 1930255 h 6533995"/>
              <a:gd name="connsiteX4916" fmla="*/ 5326429 w 11830043"/>
              <a:gd name="connsiteY4916" fmla="*/ 1940025 h 6533995"/>
              <a:gd name="connsiteX4917" fmla="*/ 5316710 w 11830043"/>
              <a:gd name="connsiteY4917" fmla="*/ 1949747 h 6533995"/>
              <a:gd name="connsiteX4918" fmla="*/ 5306924 w 11830043"/>
              <a:gd name="connsiteY4918" fmla="*/ 1940025 h 6533995"/>
              <a:gd name="connsiteX4919" fmla="*/ 5316710 w 11830043"/>
              <a:gd name="connsiteY4919" fmla="*/ 1930255 h 6533995"/>
              <a:gd name="connsiteX4920" fmla="*/ 5557991 w 11830043"/>
              <a:gd name="connsiteY4920" fmla="*/ 1930251 h 6533995"/>
              <a:gd name="connsiteX4921" fmla="*/ 5567774 w 11830043"/>
              <a:gd name="connsiteY4921" fmla="*/ 1940022 h 6533995"/>
              <a:gd name="connsiteX4922" fmla="*/ 5557991 w 11830043"/>
              <a:gd name="connsiteY4922" fmla="*/ 1949745 h 6533995"/>
              <a:gd name="connsiteX4923" fmla="*/ 5548208 w 11830043"/>
              <a:gd name="connsiteY4923" fmla="*/ 1940022 h 6533995"/>
              <a:gd name="connsiteX4924" fmla="*/ 5557991 w 11830043"/>
              <a:gd name="connsiteY4924" fmla="*/ 1930251 h 6533995"/>
              <a:gd name="connsiteX4925" fmla="*/ 5799205 w 11830043"/>
              <a:gd name="connsiteY4925" fmla="*/ 1930248 h 6533995"/>
              <a:gd name="connsiteX4926" fmla="*/ 5808989 w 11830043"/>
              <a:gd name="connsiteY4926" fmla="*/ 1940019 h 6533995"/>
              <a:gd name="connsiteX4927" fmla="*/ 5799205 w 11830043"/>
              <a:gd name="connsiteY4927" fmla="*/ 1949743 h 6533995"/>
              <a:gd name="connsiteX4928" fmla="*/ 5789486 w 11830043"/>
              <a:gd name="connsiteY4928" fmla="*/ 1940019 h 6533995"/>
              <a:gd name="connsiteX4929" fmla="*/ 5799205 w 11830043"/>
              <a:gd name="connsiteY4929" fmla="*/ 1930248 h 6533995"/>
              <a:gd name="connsiteX4930" fmla="*/ 6040432 w 11830043"/>
              <a:gd name="connsiteY4930" fmla="*/ 1930245 h 6533995"/>
              <a:gd name="connsiteX4931" fmla="*/ 6050216 w 11830043"/>
              <a:gd name="connsiteY4931" fmla="*/ 1940018 h 6533995"/>
              <a:gd name="connsiteX4932" fmla="*/ 6040432 w 11830043"/>
              <a:gd name="connsiteY4932" fmla="*/ 1949741 h 6533995"/>
              <a:gd name="connsiteX4933" fmla="*/ 6030712 w 11830043"/>
              <a:gd name="connsiteY4933" fmla="*/ 1940018 h 6533995"/>
              <a:gd name="connsiteX4934" fmla="*/ 6040432 w 11830043"/>
              <a:gd name="connsiteY4934" fmla="*/ 1930245 h 6533995"/>
              <a:gd name="connsiteX4935" fmla="*/ 6281661 w 11830043"/>
              <a:gd name="connsiteY4935" fmla="*/ 1930242 h 6533995"/>
              <a:gd name="connsiteX4936" fmla="*/ 6291381 w 11830043"/>
              <a:gd name="connsiteY4936" fmla="*/ 1940016 h 6533995"/>
              <a:gd name="connsiteX4937" fmla="*/ 6281661 w 11830043"/>
              <a:gd name="connsiteY4937" fmla="*/ 1949738 h 6533995"/>
              <a:gd name="connsiteX4938" fmla="*/ 6271877 w 11830043"/>
              <a:gd name="connsiteY4938" fmla="*/ 1940016 h 6533995"/>
              <a:gd name="connsiteX4939" fmla="*/ 6281661 w 11830043"/>
              <a:gd name="connsiteY4939" fmla="*/ 1930242 h 6533995"/>
              <a:gd name="connsiteX4940" fmla="*/ 6522889 w 11830043"/>
              <a:gd name="connsiteY4940" fmla="*/ 1930239 h 6533995"/>
              <a:gd name="connsiteX4941" fmla="*/ 6532610 w 11830043"/>
              <a:gd name="connsiteY4941" fmla="*/ 1940014 h 6533995"/>
              <a:gd name="connsiteX4942" fmla="*/ 6522889 w 11830043"/>
              <a:gd name="connsiteY4942" fmla="*/ 1949736 h 6533995"/>
              <a:gd name="connsiteX4943" fmla="*/ 6513105 w 11830043"/>
              <a:gd name="connsiteY4943" fmla="*/ 1940014 h 6533995"/>
              <a:gd name="connsiteX4944" fmla="*/ 6522889 w 11830043"/>
              <a:gd name="connsiteY4944" fmla="*/ 1930239 h 6533995"/>
              <a:gd name="connsiteX4945" fmla="*/ 6764118 w 11830043"/>
              <a:gd name="connsiteY4945" fmla="*/ 1930236 h 6533995"/>
              <a:gd name="connsiteX4946" fmla="*/ 6773902 w 11830043"/>
              <a:gd name="connsiteY4946" fmla="*/ 1940012 h 6533995"/>
              <a:gd name="connsiteX4947" fmla="*/ 6764118 w 11830043"/>
              <a:gd name="connsiteY4947" fmla="*/ 1949735 h 6533995"/>
              <a:gd name="connsiteX4948" fmla="*/ 6754335 w 11830043"/>
              <a:gd name="connsiteY4948" fmla="*/ 1940012 h 6533995"/>
              <a:gd name="connsiteX4949" fmla="*/ 6764118 w 11830043"/>
              <a:gd name="connsiteY4949" fmla="*/ 1930236 h 6533995"/>
              <a:gd name="connsiteX4950" fmla="*/ 7005346 w 11830043"/>
              <a:gd name="connsiteY4950" fmla="*/ 1930233 h 6533995"/>
              <a:gd name="connsiteX4951" fmla="*/ 7015130 w 11830043"/>
              <a:gd name="connsiteY4951" fmla="*/ 1940010 h 6533995"/>
              <a:gd name="connsiteX4952" fmla="*/ 7005346 w 11830043"/>
              <a:gd name="connsiteY4952" fmla="*/ 1949732 h 6533995"/>
              <a:gd name="connsiteX4953" fmla="*/ 6995626 w 11830043"/>
              <a:gd name="connsiteY4953" fmla="*/ 1940010 h 6533995"/>
              <a:gd name="connsiteX4954" fmla="*/ 7005346 w 11830043"/>
              <a:gd name="connsiteY4954" fmla="*/ 1930233 h 6533995"/>
              <a:gd name="connsiteX4955" fmla="*/ 7246575 w 11830043"/>
              <a:gd name="connsiteY4955" fmla="*/ 1930230 h 6533995"/>
              <a:gd name="connsiteX4956" fmla="*/ 7256359 w 11830043"/>
              <a:gd name="connsiteY4956" fmla="*/ 1940008 h 6533995"/>
              <a:gd name="connsiteX4957" fmla="*/ 7246575 w 11830043"/>
              <a:gd name="connsiteY4957" fmla="*/ 1949731 h 6533995"/>
              <a:gd name="connsiteX4958" fmla="*/ 7236855 w 11830043"/>
              <a:gd name="connsiteY4958" fmla="*/ 1940008 h 6533995"/>
              <a:gd name="connsiteX4959" fmla="*/ 7246575 w 11830043"/>
              <a:gd name="connsiteY4959" fmla="*/ 1930230 h 6533995"/>
              <a:gd name="connsiteX4960" fmla="*/ 7487803 w 11830043"/>
              <a:gd name="connsiteY4960" fmla="*/ 1930227 h 6533995"/>
              <a:gd name="connsiteX4961" fmla="*/ 7497524 w 11830043"/>
              <a:gd name="connsiteY4961" fmla="*/ 1940005 h 6533995"/>
              <a:gd name="connsiteX4962" fmla="*/ 7487803 w 11830043"/>
              <a:gd name="connsiteY4962" fmla="*/ 1949729 h 6533995"/>
              <a:gd name="connsiteX4963" fmla="*/ 7478019 w 11830043"/>
              <a:gd name="connsiteY4963" fmla="*/ 1940005 h 6533995"/>
              <a:gd name="connsiteX4964" fmla="*/ 7487803 w 11830043"/>
              <a:gd name="connsiteY4964" fmla="*/ 1930227 h 6533995"/>
              <a:gd name="connsiteX4965" fmla="*/ 7729032 w 11830043"/>
              <a:gd name="connsiteY4965" fmla="*/ 1930224 h 6533995"/>
              <a:gd name="connsiteX4966" fmla="*/ 7738753 w 11830043"/>
              <a:gd name="connsiteY4966" fmla="*/ 1940003 h 6533995"/>
              <a:gd name="connsiteX4967" fmla="*/ 7729032 w 11830043"/>
              <a:gd name="connsiteY4967" fmla="*/ 1949726 h 6533995"/>
              <a:gd name="connsiteX4968" fmla="*/ 7719249 w 11830043"/>
              <a:gd name="connsiteY4968" fmla="*/ 1940003 h 6533995"/>
              <a:gd name="connsiteX4969" fmla="*/ 7729032 w 11830043"/>
              <a:gd name="connsiteY4969" fmla="*/ 1930224 h 6533995"/>
              <a:gd name="connsiteX4970" fmla="*/ 7970260 w 11830043"/>
              <a:gd name="connsiteY4970" fmla="*/ 1930221 h 6533995"/>
              <a:gd name="connsiteX4971" fmla="*/ 7980044 w 11830043"/>
              <a:gd name="connsiteY4971" fmla="*/ 1940001 h 6533995"/>
              <a:gd name="connsiteX4972" fmla="*/ 7970260 w 11830043"/>
              <a:gd name="connsiteY4972" fmla="*/ 1949724 h 6533995"/>
              <a:gd name="connsiteX4973" fmla="*/ 7960477 w 11830043"/>
              <a:gd name="connsiteY4973" fmla="*/ 1940001 h 6533995"/>
              <a:gd name="connsiteX4974" fmla="*/ 7970260 w 11830043"/>
              <a:gd name="connsiteY4974" fmla="*/ 1930221 h 6533995"/>
              <a:gd name="connsiteX4975" fmla="*/ 8211553 w 11830043"/>
              <a:gd name="connsiteY4975" fmla="*/ 1930218 h 6533995"/>
              <a:gd name="connsiteX4976" fmla="*/ 8221273 w 11830043"/>
              <a:gd name="connsiteY4976" fmla="*/ 1939999 h 6533995"/>
              <a:gd name="connsiteX4977" fmla="*/ 8211553 w 11830043"/>
              <a:gd name="connsiteY4977" fmla="*/ 1949722 h 6533995"/>
              <a:gd name="connsiteX4978" fmla="*/ 8201769 w 11830043"/>
              <a:gd name="connsiteY4978" fmla="*/ 1939999 h 6533995"/>
              <a:gd name="connsiteX4979" fmla="*/ 8211553 w 11830043"/>
              <a:gd name="connsiteY4979" fmla="*/ 1930218 h 6533995"/>
              <a:gd name="connsiteX4980" fmla="*/ 8452781 w 11830043"/>
              <a:gd name="connsiteY4980" fmla="*/ 1930214 h 6533995"/>
              <a:gd name="connsiteX4981" fmla="*/ 8462566 w 11830043"/>
              <a:gd name="connsiteY4981" fmla="*/ 1939997 h 6533995"/>
              <a:gd name="connsiteX4982" fmla="*/ 8452781 w 11830043"/>
              <a:gd name="connsiteY4982" fmla="*/ 1949721 h 6533995"/>
              <a:gd name="connsiteX4983" fmla="*/ 8443061 w 11830043"/>
              <a:gd name="connsiteY4983" fmla="*/ 1939997 h 6533995"/>
              <a:gd name="connsiteX4984" fmla="*/ 8452781 w 11830043"/>
              <a:gd name="connsiteY4984" fmla="*/ 1930214 h 6533995"/>
              <a:gd name="connsiteX4985" fmla="*/ 8694009 w 11830043"/>
              <a:gd name="connsiteY4985" fmla="*/ 1930211 h 6533995"/>
              <a:gd name="connsiteX4986" fmla="*/ 8703730 w 11830043"/>
              <a:gd name="connsiteY4986" fmla="*/ 1939995 h 6533995"/>
              <a:gd name="connsiteX4987" fmla="*/ 8694009 w 11830043"/>
              <a:gd name="connsiteY4987" fmla="*/ 1949718 h 6533995"/>
              <a:gd name="connsiteX4988" fmla="*/ 8684289 w 11830043"/>
              <a:gd name="connsiteY4988" fmla="*/ 1939995 h 6533995"/>
              <a:gd name="connsiteX4989" fmla="*/ 8694009 w 11830043"/>
              <a:gd name="connsiteY4989" fmla="*/ 1930211 h 6533995"/>
              <a:gd name="connsiteX4990" fmla="*/ 8935237 w 11830043"/>
              <a:gd name="connsiteY4990" fmla="*/ 1930208 h 6533995"/>
              <a:gd name="connsiteX4991" fmla="*/ 8944958 w 11830043"/>
              <a:gd name="connsiteY4991" fmla="*/ 1939992 h 6533995"/>
              <a:gd name="connsiteX4992" fmla="*/ 8935237 w 11830043"/>
              <a:gd name="connsiteY4992" fmla="*/ 1949716 h 6533995"/>
              <a:gd name="connsiteX4993" fmla="*/ 8925454 w 11830043"/>
              <a:gd name="connsiteY4993" fmla="*/ 1939992 h 6533995"/>
              <a:gd name="connsiteX4994" fmla="*/ 8935237 w 11830043"/>
              <a:gd name="connsiteY4994" fmla="*/ 1930208 h 6533995"/>
              <a:gd name="connsiteX4995" fmla="*/ 9176467 w 11830043"/>
              <a:gd name="connsiteY4995" fmla="*/ 1930205 h 6533995"/>
              <a:gd name="connsiteX4996" fmla="*/ 9186187 w 11830043"/>
              <a:gd name="connsiteY4996" fmla="*/ 1939991 h 6533995"/>
              <a:gd name="connsiteX4997" fmla="*/ 9176467 w 11830043"/>
              <a:gd name="connsiteY4997" fmla="*/ 1949714 h 6533995"/>
              <a:gd name="connsiteX4998" fmla="*/ 9166683 w 11830043"/>
              <a:gd name="connsiteY4998" fmla="*/ 1939991 h 6533995"/>
              <a:gd name="connsiteX4999" fmla="*/ 9176467 w 11830043"/>
              <a:gd name="connsiteY4999" fmla="*/ 1930205 h 6533995"/>
              <a:gd name="connsiteX5000" fmla="*/ 9417695 w 11830043"/>
              <a:gd name="connsiteY5000" fmla="*/ 1930202 h 6533995"/>
              <a:gd name="connsiteX5001" fmla="*/ 9427416 w 11830043"/>
              <a:gd name="connsiteY5001" fmla="*/ 1939988 h 6533995"/>
              <a:gd name="connsiteX5002" fmla="*/ 9417695 w 11830043"/>
              <a:gd name="connsiteY5002" fmla="*/ 1949712 h 6533995"/>
              <a:gd name="connsiteX5003" fmla="*/ 9407911 w 11830043"/>
              <a:gd name="connsiteY5003" fmla="*/ 1939988 h 6533995"/>
              <a:gd name="connsiteX5004" fmla="*/ 9417695 w 11830043"/>
              <a:gd name="connsiteY5004" fmla="*/ 1930202 h 6533995"/>
              <a:gd name="connsiteX5005" fmla="*/ 9649203 w 11830043"/>
              <a:gd name="connsiteY5005" fmla="*/ 1689089 h 6533995"/>
              <a:gd name="connsiteX5006" fmla="*/ 9658923 w 11830043"/>
              <a:gd name="connsiteY5006" fmla="*/ 1698810 h 6533995"/>
              <a:gd name="connsiteX5007" fmla="*/ 9649203 w 11830043"/>
              <a:gd name="connsiteY5007" fmla="*/ 1708596 h 6533995"/>
              <a:gd name="connsiteX5008" fmla="*/ 9639483 w 11830043"/>
              <a:gd name="connsiteY5008" fmla="*/ 1698810 h 6533995"/>
              <a:gd name="connsiteX5009" fmla="*/ 9649203 w 11830043"/>
              <a:gd name="connsiteY5009" fmla="*/ 1689089 h 6533995"/>
              <a:gd name="connsiteX5010" fmla="*/ 9890432 w 11830043"/>
              <a:gd name="connsiteY5010" fmla="*/ 1689086 h 6533995"/>
              <a:gd name="connsiteX5011" fmla="*/ 9900152 w 11830043"/>
              <a:gd name="connsiteY5011" fmla="*/ 1698807 h 6533995"/>
              <a:gd name="connsiteX5012" fmla="*/ 9890432 w 11830043"/>
              <a:gd name="connsiteY5012" fmla="*/ 1708594 h 6533995"/>
              <a:gd name="connsiteX5013" fmla="*/ 9880648 w 11830043"/>
              <a:gd name="connsiteY5013" fmla="*/ 1698807 h 6533995"/>
              <a:gd name="connsiteX5014" fmla="*/ 9890432 w 11830043"/>
              <a:gd name="connsiteY5014" fmla="*/ 1689086 h 6533995"/>
              <a:gd name="connsiteX5015" fmla="*/ 10131660 w 11830043"/>
              <a:gd name="connsiteY5015" fmla="*/ 1689083 h 6533995"/>
              <a:gd name="connsiteX5016" fmla="*/ 10141444 w 11830043"/>
              <a:gd name="connsiteY5016" fmla="*/ 1698804 h 6533995"/>
              <a:gd name="connsiteX5017" fmla="*/ 10131660 w 11830043"/>
              <a:gd name="connsiteY5017" fmla="*/ 1708591 h 6533995"/>
              <a:gd name="connsiteX5018" fmla="*/ 10121940 w 11830043"/>
              <a:gd name="connsiteY5018" fmla="*/ 1698804 h 6533995"/>
              <a:gd name="connsiteX5019" fmla="*/ 10131660 w 11830043"/>
              <a:gd name="connsiteY5019" fmla="*/ 1689083 h 6533995"/>
              <a:gd name="connsiteX5020" fmla="*/ 10372888 w 11830043"/>
              <a:gd name="connsiteY5020" fmla="*/ 1689080 h 6533995"/>
              <a:gd name="connsiteX5021" fmla="*/ 10382673 w 11830043"/>
              <a:gd name="connsiteY5021" fmla="*/ 1698802 h 6533995"/>
              <a:gd name="connsiteX5022" fmla="*/ 10372888 w 11830043"/>
              <a:gd name="connsiteY5022" fmla="*/ 1708588 h 6533995"/>
              <a:gd name="connsiteX5023" fmla="*/ 10363168 w 11830043"/>
              <a:gd name="connsiteY5023" fmla="*/ 1698802 h 6533995"/>
              <a:gd name="connsiteX5024" fmla="*/ 10372888 w 11830043"/>
              <a:gd name="connsiteY5024" fmla="*/ 1689080 h 6533995"/>
              <a:gd name="connsiteX5025" fmla="*/ 10614116 w 11830043"/>
              <a:gd name="connsiteY5025" fmla="*/ 1689078 h 6533995"/>
              <a:gd name="connsiteX5026" fmla="*/ 10623901 w 11830043"/>
              <a:gd name="connsiteY5026" fmla="*/ 1698799 h 6533995"/>
              <a:gd name="connsiteX5027" fmla="*/ 10614116 w 11830043"/>
              <a:gd name="connsiteY5027" fmla="*/ 1708585 h 6533995"/>
              <a:gd name="connsiteX5028" fmla="*/ 10604396 w 11830043"/>
              <a:gd name="connsiteY5028" fmla="*/ 1698799 h 6533995"/>
              <a:gd name="connsiteX5029" fmla="*/ 10614116 w 11830043"/>
              <a:gd name="connsiteY5029" fmla="*/ 1689078 h 6533995"/>
              <a:gd name="connsiteX5030" fmla="*/ 10855345 w 11830043"/>
              <a:gd name="connsiteY5030" fmla="*/ 1689075 h 6533995"/>
              <a:gd name="connsiteX5031" fmla="*/ 10865065 w 11830043"/>
              <a:gd name="connsiteY5031" fmla="*/ 1698796 h 6533995"/>
              <a:gd name="connsiteX5032" fmla="*/ 10855345 w 11830043"/>
              <a:gd name="connsiteY5032" fmla="*/ 1708583 h 6533995"/>
              <a:gd name="connsiteX5033" fmla="*/ 10845625 w 11830043"/>
              <a:gd name="connsiteY5033" fmla="*/ 1698796 h 6533995"/>
              <a:gd name="connsiteX5034" fmla="*/ 10855345 w 11830043"/>
              <a:gd name="connsiteY5034" fmla="*/ 1689075 h 6533995"/>
              <a:gd name="connsiteX5035" fmla="*/ 11096574 w 11830043"/>
              <a:gd name="connsiteY5035" fmla="*/ 1689072 h 6533995"/>
              <a:gd name="connsiteX5036" fmla="*/ 11106294 w 11830043"/>
              <a:gd name="connsiteY5036" fmla="*/ 1698793 h 6533995"/>
              <a:gd name="connsiteX5037" fmla="*/ 11096574 w 11830043"/>
              <a:gd name="connsiteY5037" fmla="*/ 1708580 h 6533995"/>
              <a:gd name="connsiteX5038" fmla="*/ 11086790 w 11830043"/>
              <a:gd name="connsiteY5038" fmla="*/ 1698793 h 6533995"/>
              <a:gd name="connsiteX5039" fmla="*/ 11096574 w 11830043"/>
              <a:gd name="connsiteY5039" fmla="*/ 1689072 h 6533995"/>
              <a:gd name="connsiteX5040" fmla="*/ 11337802 w 11830043"/>
              <a:gd name="connsiteY5040" fmla="*/ 1689069 h 6533995"/>
              <a:gd name="connsiteX5041" fmla="*/ 11347587 w 11830043"/>
              <a:gd name="connsiteY5041" fmla="*/ 1698791 h 6533995"/>
              <a:gd name="connsiteX5042" fmla="*/ 11337802 w 11830043"/>
              <a:gd name="connsiteY5042" fmla="*/ 1708577 h 6533995"/>
              <a:gd name="connsiteX5043" fmla="*/ 11328082 w 11830043"/>
              <a:gd name="connsiteY5043" fmla="*/ 1698791 h 6533995"/>
              <a:gd name="connsiteX5044" fmla="*/ 11337802 w 11830043"/>
              <a:gd name="connsiteY5044" fmla="*/ 1689069 h 6533995"/>
              <a:gd name="connsiteX5045" fmla="*/ 11579030 w 11830043"/>
              <a:gd name="connsiteY5045" fmla="*/ 1689066 h 6533995"/>
              <a:gd name="connsiteX5046" fmla="*/ 11588815 w 11830043"/>
              <a:gd name="connsiteY5046" fmla="*/ 1698788 h 6533995"/>
              <a:gd name="connsiteX5047" fmla="*/ 11579030 w 11830043"/>
              <a:gd name="connsiteY5047" fmla="*/ 1708574 h 6533995"/>
              <a:gd name="connsiteX5048" fmla="*/ 11569310 w 11830043"/>
              <a:gd name="connsiteY5048" fmla="*/ 1698788 h 6533995"/>
              <a:gd name="connsiteX5049" fmla="*/ 11579030 w 11830043"/>
              <a:gd name="connsiteY5049" fmla="*/ 1689066 h 6533995"/>
              <a:gd name="connsiteX5050" fmla="*/ 11820259 w 11830043"/>
              <a:gd name="connsiteY5050" fmla="*/ 1689063 h 6533995"/>
              <a:gd name="connsiteX5051" fmla="*/ 11830043 w 11830043"/>
              <a:gd name="connsiteY5051" fmla="*/ 1698785 h 6533995"/>
              <a:gd name="connsiteX5052" fmla="*/ 11820259 w 11830043"/>
              <a:gd name="connsiteY5052" fmla="*/ 1708572 h 6533995"/>
              <a:gd name="connsiteX5053" fmla="*/ 11810539 w 11830043"/>
              <a:gd name="connsiteY5053" fmla="*/ 1698785 h 6533995"/>
              <a:gd name="connsiteX5054" fmla="*/ 11820259 w 11830043"/>
              <a:gd name="connsiteY5054" fmla="*/ 1689063 h 6533995"/>
              <a:gd name="connsiteX5055" fmla="*/ 9721 w 11830043"/>
              <a:gd name="connsiteY5055" fmla="*/ 1689060 h 6533995"/>
              <a:gd name="connsiteX5056" fmla="*/ 19505 w 11830043"/>
              <a:gd name="connsiteY5056" fmla="*/ 1698782 h 6533995"/>
              <a:gd name="connsiteX5057" fmla="*/ 9721 w 11830043"/>
              <a:gd name="connsiteY5057" fmla="*/ 1708569 h 6533995"/>
              <a:gd name="connsiteX5058" fmla="*/ 1 w 11830043"/>
              <a:gd name="connsiteY5058" fmla="*/ 1698782 h 6533995"/>
              <a:gd name="connsiteX5059" fmla="*/ 9721 w 11830043"/>
              <a:gd name="connsiteY5059" fmla="*/ 1689060 h 6533995"/>
              <a:gd name="connsiteX5060" fmla="*/ 251004 w 11830043"/>
              <a:gd name="connsiteY5060" fmla="*/ 1689058 h 6533995"/>
              <a:gd name="connsiteX5061" fmla="*/ 260788 w 11830043"/>
              <a:gd name="connsiteY5061" fmla="*/ 1698780 h 6533995"/>
              <a:gd name="connsiteX5062" fmla="*/ 251004 w 11830043"/>
              <a:gd name="connsiteY5062" fmla="*/ 1708566 h 6533995"/>
              <a:gd name="connsiteX5063" fmla="*/ 241284 w 11830043"/>
              <a:gd name="connsiteY5063" fmla="*/ 1698780 h 6533995"/>
              <a:gd name="connsiteX5064" fmla="*/ 251004 w 11830043"/>
              <a:gd name="connsiteY5064" fmla="*/ 1689058 h 6533995"/>
              <a:gd name="connsiteX5065" fmla="*/ 492224 w 11830043"/>
              <a:gd name="connsiteY5065" fmla="*/ 1689055 h 6533995"/>
              <a:gd name="connsiteX5066" fmla="*/ 501944 w 11830043"/>
              <a:gd name="connsiteY5066" fmla="*/ 1698777 h 6533995"/>
              <a:gd name="connsiteX5067" fmla="*/ 492224 w 11830043"/>
              <a:gd name="connsiteY5067" fmla="*/ 1708563 h 6533995"/>
              <a:gd name="connsiteX5068" fmla="*/ 482440 w 11830043"/>
              <a:gd name="connsiteY5068" fmla="*/ 1698777 h 6533995"/>
              <a:gd name="connsiteX5069" fmla="*/ 492224 w 11830043"/>
              <a:gd name="connsiteY5069" fmla="*/ 1689055 h 6533995"/>
              <a:gd name="connsiteX5070" fmla="*/ 733444 w 11830043"/>
              <a:gd name="connsiteY5070" fmla="*/ 1689052 h 6533995"/>
              <a:gd name="connsiteX5071" fmla="*/ 743164 w 11830043"/>
              <a:gd name="connsiteY5071" fmla="*/ 1698774 h 6533995"/>
              <a:gd name="connsiteX5072" fmla="*/ 733444 w 11830043"/>
              <a:gd name="connsiteY5072" fmla="*/ 1708561 h 6533995"/>
              <a:gd name="connsiteX5073" fmla="*/ 723661 w 11830043"/>
              <a:gd name="connsiteY5073" fmla="*/ 1698774 h 6533995"/>
              <a:gd name="connsiteX5074" fmla="*/ 733444 w 11830043"/>
              <a:gd name="connsiteY5074" fmla="*/ 1689052 h 6533995"/>
              <a:gd name="connsiteX5075" fmla="*/ 974665 w 11830043"/>
              <a:gd name="connsiteY5075" fmla="*/ 1689049 h 6533995"/>
              <a:gd name="connsiteX5076" fmla="*/ 984448 w 11830043"/>
              <a:gd name="connsiteY5076" fmla="*/ 1698771 h 6533995"/>
              <a:gd name="connsiteX5077" fmla="*/ 974665 w 11830043"/>
              <a:gd name="connsiteY5077" fmla="*/ 1708558 h 6533995"/>
              <a:gd name="connsiteX5078" fmla="*/ 964945 w 11830043"/>
              <a:gd name="connsiteY5078" fmla="*/ 1698771 h 6533995"/>
              <a:gd name="connsiteX5079" fmla="*/ 974665 w 11830043"/>
              <a:gd name="connsiteY5079" fmla="*/ 1689049 h 6533995"/>
              <a:gd name="connsiteX5080" fmla="*/ 1215885 w 11830043"/>
              <a:gd name="connsiteY5080" fmla="*/ 1689046 h 6533995"/>
              <a:gd name="connsiteX5081" fmla="*/ 1225668 w 11830043"/>
              <a:gd name="connsiteY5081" fmla="*/ 1698769 h 6533995"/>
              <a:gd name="connsiteX5082" fmla="*/ 1215885 w 11830043"/>
              <a:gd name="connsiteY5082" fmla="*/ 1708555 h 6533995"/>
              <a:gd name="connsiteX5083" fmla="*/ 1206165 w 11830043"/>
              <a:gd name="connsiteY5083" fmla="*/ 1698769 h 6533995"/>
              <a:gd name="connsiteX5084" fmla="*/ 1215885 w 11830043"/>
              <a:gd name="connsiteY5084" fmla="*/ 1689046 h 6533995"/>
              <a:gd name="connsiteX5085" fmla="*/ 1457106 w 11830043"/>
              <a:gd name="connsiteY5085" fmla="*/ 1689043 h 6533995"/>
              <a:gd name="connsiteX5086" fmla="*/ 1466826 w 11830043"/>
              <a:gd name="connsiteY5086" fmla="*/ 1698766 h 6533995"/>
              <a:gd name="connsiteX5087" fmla="*/ 1457106 w 11830043"/>
              <a:gd name="connsiteY5087" fmla="*/ 1708552 h 6533995"/>
              <a:gd name="connsiteX5088" fmla="*/ 1447322 w 11830043"/>
              <a:gd name="connsiteY5088" fmla="*/ 1698766 h 6533995"/>
              <a:gd name="connsiteX5089" fmla="*/ 1457106 w 11830043"/>
              <a:gd name="connsiteY5089" fmla="*/ 1689043 h 6533995"/>
              <a:gd name="connsiteX5090" fmla="*/ 1698330 w 11830043"/>
              <a:gd name="connsiteY5090" fmla="*/ 1689040 h 6533995"/>
              <a:gd name="connsiteX5091" fmla="*/ 1708116 w 11830043"/>
              <a:gd name="connsiteY5091" fmla="*/ 1698763 h 6533995"/>
              <a:gd name="connsiteX5092" fmla="*/ 1698330 w 11830043"/>
              <a:gd name="connsiteY5092" fmla="*/ 1708550 h 6533995"/>
              <a:gd name="connsiteX5093" fmla="*/ 1688546 w 11830043"/>
              <a:gd name="connsiteY5093" fmla="*/ 1698763 h 6533995"/>
              <a:gd name="connsiteX5094" fmla="*/ 1698330 w 11830043"/>
              <a:gd name="connsiteY5094" fmla="*/ 1689040 h 6533995"/>
              <a:gd name="connsiteX5095" fmla="*/ 1939580 w 11830043"/>
              <a:gd name="connsiteY5095" fmla="*/ 1689037 h 6533995"/>
              <a:gd name="connsiteX5096" fmla="*/ 1949363 w 11830043"/>
              <a:gd name="connsiteY5096" fmla="*/ 1698760 h 6533995"/>
              <a:gd name="connsiteX5097" fmla="*/ 1939580 w 11830043"/>
              <a:gd name="connsiteY5097" fmla="*/ 1708547 h 6533995"/>
              <a:gd name="connsiteX5098" fmla="*/ 1929859 w 11830043"/>
              <a:gd name="connsiteY5098" fmla="*/ 1698760 h 6533995"/>
              <a:gd name="connsiteX5099" fmla="*/ 1939580 w 11830043"/>
              <a:gd name="connsiteY5099" fmla="*/ 1689037 h 6533995"/>
              <a:gd name="connsiteX5100" fmla="*/ 2180788 w 11830043"/>
              <a:gd name="connsiteY5100" fmla="*/ 1689035 h 6533995"/>
              <a:gd name="connsiteX5101" fmla="*/ 2190580 w 11830043"/>
              <a:gd name="connsiteY5101" fmla="*/ 1698757 h 6533995"/>
              <a:gd name="connsiteX5102" fmla="*/ 2180788 w 11830043"/>
              <a:gd name="connsiteY5102" fmla="*/ 1708544 h 6533995"/>
              <a:gd name="connsiteX5103" fmla="*/ 2171083 w 11830043"/>
              <a:gd name="connsiteY5103" fmla="*/ 1698757 h 6533995"/>
              <a:gd name="connsiteX5104" fmla="*/ 2180788 w 11830043"/>
              <a:gd name="connsiteY5104" fmla="*/ 1689035 h 6533995"/>
              <a:gd name="connsiteX5105" fmla="*/ 2422036 w 11830043"/>
              <a:gd name="connsiteY5105" fmla="*/ 1689032 h 6533995"/>
              <a:gd name="connsiteX5106" fmla="*/ 2431752 w 11830043"/>
              <a:gd name="connsiteY5106" fmla="*/ 1698755 h 6533995"/>
              <a:gd name="connsiteX5107" fmla="*/ 2422036 w 11830043"/>
              <a:gd name="connsiteY5107" fmla="*/ 1708541 h 6533995"/>
              <a:gd name="connsiteX5108" fmla="*/ 2412256 w 11830043"/>
              <a:gd name="connsiteY5108" fmla="*/ 1698755 h 6533995"/>
              <a:gd name="connsiteX5109" fmla="*/ 2422036 w 11830043"/>
              <a:gd name="connsiteY5109" fmla="*/ 1689032 h 6533995"/>
              <a:gd name="connsiteX5110" fmla="*/ 2663275 w 11830043"/>
              <a:gd name="connsiteY5110" fmla="*/ 1689029 h 6533995"/>
              <a:gd name="connsiteX5111" fmla="*/ 2672996 w 11830043"/>
              <a:gd name="connsiteY5111" fmla="*/ 1698752 h 6533995"/>
              <a:gd name="connsiteX5112" fmla="*/ 2663275 w 11830043"/>
              <a:gd name="connsiteY5112" fmla="*/ 1708538 h 6533995"/>
              <a:gd name="connsiteX5113" fmla="*/ 2653490 w 11830043"/>
              <a:gd name="connsiteY5113" fmla="*/ 1698752 h 6533995"/>
              <a:gd name="connsiteX5114" fmla="*/ 2663275 w 11830043"/>
              <a:gd name="connsiteY5114" fmla="*/ 1689029 h 6533995"/>
              <a:gd name="connsiteX5115" fmla="*/ 2904571 w 11830043"/>
              <a:gd name="connsiteY5115" fmla="*/ 1689026 h 6533995"/>
              <a:gd name="connsiteX5116" fmla="*/ 2914353 w 11830043"/>
              <a:gd name="connsiteY5116" fmla="*/ 1698749 h 6533995"/>
              <a:gd name="connsiteX5117" fmla="*/ 2904571 w 11830043"/>
              <a:gd name="connsiteY5117" fmla="*/ 1708536 h 6533995"/>
              <a:gd name="connsiteX5118" fmla="*/ 2894789 w 11830043"/>
              <a:gd name="connsiteY5118" fmla="*/ 1698749 h 6533995"/>
              <a:gd name="connsiteX5119" fmla="*/ 2904571 w 11830043"/>
              <a:gd name="connsiteY5119" fmla="*/ 1689026 h 6533995"/>
              <a:gd name="connsiteX5120" fmla="*/ 3145750 w 11830043"/>
              <a:gd name="connsiteY5120" fmla="*/ 1689023 h 6533995"/>
              <a:gd name="connsiteX5121" fmla="*/ 3155531 w 11830043"/>
              <a:gd name="connsiteY5121" fmla="*/ 1698746 h 6533995"/>
              <a:gd name="connsiteX5122" fmla="*/ 3145750 w 11830043"/>
              <a:gd name="connsiteY5122" fmla="*/ 1708533 h 6533995"/>
              <a:gd name="connsiteX5123" fmla="*/ 3136031 w 11830043"/>
              <a:gd name="connsiteY5123" fmla="*/ 1698746 h 6533995"/>
              <a:gd name="connsiteX5124" fmla="*/ 3145750 w 11830043"/>
              <a:gd name="connsiteY5124" fmla="*/ 1689023 h 6533995"/>
              <a:gd name="connsiteX5125" fmla="*/ 3386957 w 11830043"/>
              <a:gd name="connsiteY5125" fmla="*/ 1689020 h 6533995"/>
              <a:gd name="connsiteX5126" fmla="*/ 3396743 w 11830043"/>
              <a:gd name="connsiteY5126" fmla="*/ 1698744 h 6533995"/>
              <a:gd name="connsiteX5127" fmla="*/ 3386957 w 11830043"/>
              <a:gd name="connsiteY5127" fmla="*/ 1708530 h 6533995"/>
              <a:gd name="connsiteX5128" fmla="*/ 3377235 w 11830043"/>
              <a:gd name="connsiteY5128" fmla="*/ 1698744 h 6533995"/>
              <a:gd name="connsiteX5129" fmla="*/ 3386957 w 11830043"/>
              <a:gd name="connsiteY5129" fmla="*/ 1689020 h 6533995"/>
              <a:gd name="connsiteX5130" fmla="*/ 3628211 w 11830043"/>
              <a:gd name="connsiteY5130" fmla="*/ 1689017 h 6533995"/>
              <a:gd name="connsiteX5131" fmla="*/ 3637936 w 11830043"/>
              <a:gd name="connsiteY5131" fmla="*/ 1698741 h 6533995"/>
              <a:gd name="connsiteX5132" fmla="*/ 3628211 w 11830043"/>
              <a:gd name="connsiteY5132" fmla="*/ 1708527 h 6533995"/>
              <a:gd name="connsiteX5133" fmla="*/ 3618429 w 11830043"/>
              <a:gd name="connsiteY5133" fmla="*/ 1698741 h 6533995"/>
              <a:gd name="connsiteX5134" fmla="*/ 3628211 w 11830043"/>
              <a:gd name="connsiteY5134" fmla="*/ 1689017 h 6533995"/>
              <a:gd name="connsiteX5135" fmla="*/ 3869430 w 11830043"/>
              <a:gd name="connsiteY5135" fmla="*/ 1689014 h 6533995"/>
              <a:gd name="connsiteX5136" fmla="*/ 3879147 w 11830043"/>
              <a:gd name="connsiteY5136" fmla="*/ 1698738 h 6533995"/>
              <a:gd name="connsiteX5137" fmla="*/ 3869430 w 11830043"/>
              <a:gd name="connsiteY5137" fmla="*/ 1708525 h 6533995"/>
              <a:gd name="connsiteX5138" fmla="*/ 3859646 w 11830043"/>
              <a:gd name="connsiteY5138" fmla="*/ 1698738 h 6533995"/>
              <a:gd name="connsiteX5139" fmla="*/ 3869430 w 11830043"/>
              <a:gd name="connsiteY5139" fmla="*/ 1689014 h 6533995"/>
              <a:gd name="connsiteX5140" fmla="*/ 4110581 w 11830043"/>
              <a:gd name="connsiteY5140" fmla="*/ 1689012 h 6533995"/>
              <a:gd name="connsiteX5141" fmla="*/ 4120362 w 11830043"/>
              <a:gd name="connsiteY5141" fmla="*/ 1698735 h 6533995"/>
              <a:gd name="connsiteX5142" fmla="*/ 4110581 w 11830043"/>
              <a:gd name="connsiteY5142" fmla="*/ 1708522 h 6533995"/>
              <a:gd name="connsiteX5143" fmla="*/ 4100797 w 11830043"/>
              <a:gd name="connsiteY5143" fmla="*/ 1698735 h 6533995"/>
              <a:gd name="connsiteX5144" fmla="*/ 4110581 w 11830043"/>
              <a:gd name="connsiteY5144" fmla="*/ 1689012 h 6533995"/>
              <a:gd name="connsiteX5145" fmla="*/ 4351806 w 11830043"/>
              <a:gd name="connsiteY5145" fmla="*/ 1689009 h 6533995"/>
              <a:gd name="connsiteX5146" fmla="*/ 4361580 w 11830043"/>
              <a:gd name="connsiteY5146" fmla="*/ 1698733 h 6533995"/>
              <a:gd name="connsiteX5147" fmla="*/ 4351806 w 11830043"/>
              <a:gd name="connsiteY5147" fmla="*/ 1708519 h 6533995"/>
              <a:gd name="connsiteX5148" fmla="*/ 4342006 w 11830043"/>
              <a:gd name="connsiteY5148" fmla="*/ 1698733 h 6533995"/>
              <a:gd name="connsiteX5149" fmla="*/ 4351806 w 11830043"/>
              <a:gd name="connsiteY5149" fmla="*/ 1689009 h 6533995"/>
              <a:gd name="connsiteX5150" fmla="*/ 4593017 w 11830043"/>
              <a:gd name="connsiteY5150" fmla="*/ 1689006 h 6533995"/>
              <a:gd name="connsiteX5151" fmla="*/ 4602795 w 11830043"/>
              <a:gd name="connsiteY5151" fmla="*/ 1698730 h 6533995"/>
              <a:gd name="connsiteX5152" fmla="*/ 4593017 w 11830043"/>
              <a:gd name="connsiteY5152" fmla="*/ 1708516 h 6533995"/>
              <a:gd name="connsiteX5153" fmla="*/ 4583304 w 11830043"/>
              <a:gd name="connsiteY5153" fmla="*/ 1698730 h 6533995"/>
              <a:gd name="connsiteX5154" fmla="*/ 4593017 w 11830043"/>
              <a:gd name="connsiteY5154" fmla="*/ 1689006 h 6533995"/>
              <a:gd name="connsiteX5155" fmla="*/ 4834252 w 11830043"/>
              <a:gd name="connsiteY5155" fmla="*/ 1689003 h 6533995"/>
              <a:gd name="connsiteX5156" fmla="*/ 4844038 w 11830043"/>
              <a:gd name="connsiteY5156" fmla="*/ 1698727 h 6533995"/>
              <a:gd name="connsiteX5157" fmla="*/ 4834252 w 11830043"/>
              <a:gd name="connsiteY5157" fmla="*/ 1708514 h 6533995"/>
              <a:gd name="connsiteX5158" fmla="*/ 4824532 w 11830043"/>
              <a:gd name="connsiteY5158" fmla="*/ 1698727 h 6533995"/>
              <a:gd name="connsiteX5159" fmla="*/ 4834252 w 11830043"/>
              <a:gd name="connsiteY5159" fmla="*/ 1689003 h 6533995"/>
              <a:gd name="connsiteX5160" fmla="*/ 5075485 w 11830043"/>
              <a:gd name="connsiteY5160" fmla="*/ 1689000 h 6533995"/>
              <a:gd name="connsiteX5161" fmla="*/ 5085201 w 11830043"/>
              <a:gd name="connsiteY5161" fmla="*/ 1698724 h 6533995"/>
              <a:gd name="connsiteX5162" fmla="*/ 5075485 w 11830043"/>
              <a:gd name="connsiteY5162" fmla="*/ 1708511 h 6533995"/>
              <a:gd name="connsiteX5163" fmla="*/ 5065704 w 11830043"/>
              <a:gd name="connsiteY5163" fmla="*/ 1698724 h 6533995"/>
              <a:gd name="connsiteX5164" fmla="*/ 5075485 w 11830043"/>
              <a:gd name="connsiteY5164" fmla="*/ 1689000 h 6533995"/>
              <a:gd name="connsiteX5165" fmla="*/ 5316710 w 11830043"/>
              <a:gd name="connsiteY5165" fmla="*/ 1688998 h 6533995"/>
              <a:gd name="connsiteX5166" fmla="*/ 5326429 w 11830043"/>
              <a:gd name="connsiteY5166" fmla="*/ 1698721 h 6533995"/>
              <a:gd name="connsiteX5167" fmla="*/ 5316710 w 11830043"/>
              <a:gd name="connsiteY5167" fmla="*/ 1708508 h 6533995"/>
              <a:gd name="connsiteX5168" fmla="*/ 5306924 w 11830043"/>
              <a:gd name="connsiteY5168" fmla="*/ 1698721 h 6533995"/>
              <a:gd name="connsiteX5169" fmla="*/ 5316710 w 11830043"/>
              <a:gd name="connsiteY5169" fmla="*/ 1688998 h 6533995"/>
              <a:gd name="connsiteX5170" fmla="*/ 5557991 w 11830043"/>
              <a:gd name="connsiteY5170" fmla="*/ 1688995 h 6533995"/>
              <a:gd name="connsiteX5171" fmla="*/ 5567774 w 11830043"/>
              <a:gd name="connsiteY5171" fmla="*/ 1698719 h 6533995"/>
              <a:gd name="connsiteX5172" fmla="*/ 5557991 w 11830043"/>
              <a:gd name="connsiteY5172" fmla="*/ 1708505 h 6533995"/>
              <a:gd name="connsiteX5173" fmla="*/ 5548208 w 11830043"/>
              <a:gd name="connsiteY5173" fmla="*/ 1698719 h 6533995"/>
              <a:gd name="connsiteX5174" fmla="*/ 5557991 w 11830043"/>
              <a:gd name="connsiteY5174" fmla="*/ 1688995 h 6533995"/>
              <a:gd name="connsiteX5175" fmla="*/ 5799205 w 11830043"/>
              <a:gd name="connsiteY5175" fmla="*/ 1688992 h 6533995"/>
              <a:gd name="connsiteX5176" fmla="*/ 5808989 w 11830043"/>
              <a:gd name="connsiteY5176" fmla="*/ 1698716 h 6533995"/>
              <a:gd name="connsiteX5177" fmla="*/ 5799205 w 11830043"/>
              <a:gd name="connsiteY5177" fmla="*/ 1708502 h 6533995"/>
              <a:gd name="connsiteX5178" fmla="*/ 5789486 w 11830043"/>
              <a:gd name="connsiteY5178" fmla="*/ 1698716 h 6533995"/>
              <a:gd name="connsiteX5179" fmla="*/ 5799205 w 11830043"/>
              <a:gd name="connsiteY5179" fmla="*/ 1688992 h 6533995"/>
              <a:gd name="connsiteX5180" fmla="*/ 6040432 w 11830043"/>
              <a:gd name="connsiteY5180" fmla="*/ 1688989 h 6533995"/>
              <a:gd name="connsiteX5181" fmla="*/ 6050216 w 11830043"/>
              <a:gd name="connsiteY5181" fmla="*/ 1698713 h 6533995"/>
              <a:gd name="connsiteX5182" fmla="*/ 6040432 w 11830043"/>
              <a:gd name="connsiteY5182" fmla="*/ 1708500 h 6533995"/>
              <a:gd name="connsiteX5183" fmla="*/ 6030712 w 11830043"/>
              <a:gd name="connsiteY5183" fmla="*/ 1698713 h 6533995"/>
              <a:gd name="connsiteX5184" fmla="*/ 6040432 w 11830043"/>
              <a:gd name="connsiteY5184" fmla="*/ 1688989 h 6533995"/>
              <a:gd name="connsiteX5185" fmla="*/ 6281661 w 11830043"/>
              <a:gd name="connsiteY5185" fmla="*/ 1688987 h 6533995"/>
              <a:gd name="connsiteX5186" fmla="*/ 6291381 w 11830043"/>
              <a:gd name="connsiteY5186" fmla="*/ 1698710 h 6533995"/>
              <a:gd name="connsiteX5187" fmla="*/ 6281661 w 11830043"/>
              <a:gd name="connsiteY5187" fmla="*/ 1708497 h 6533995"/>
              <a:gd name="connsiteX5188" fmla="*/ 6271877 w 11830043"/>
              <a:gd name="connsiteY5188" fmla="*/ 1698710 h 6533995"/>
              <a:gd name="connsiteX5189" fmla="*/ 6281661 w 11830043"/>
              <a:gd name="connsiteY5189" fmla="*/ 1688987 h 6533995"/>
              <a:gd name="connsiteX5190" fmla="*/ 6522889 w 11830043"/>
              <a:gd name="connsiteY5190" fmla="*/ 1688984 h 6533995"/>
              <a:gd name="connsiteX5191" fmla="*/ 6532610 w 11830043"/>
              <a:gd name="connsiteY5191" fmla="*/ 1698707 h 6533995"/>
              <a:gd name="connsiteX5192" fmla="*/ 6522889 w 11830043"/>
              <a:gd name="connsiteY5192" fmla="*/ 1708494 h 6533995"/>
              <a:gd name="connsiteX5193" fmla="*/ 6513105 w 11830043"/>
              <a:gd name="connsiteY5193" fmla="*/ 1698707 h 6533995"/>
              <a:gd name="connsiteX5194" fmla="*/ 6522889 w 11830043"/>
              <a:gd name="connsiteY5194" fmla="*/ 1688984 h 6533995"/>
              <a:gd name="connsiteX5195" fmla="*/ 6764118 w 11830043"/>
              <a:gd name="connsiteY5195" fmla="*/ 1688981 h 6533995"/>
              <a:gd name="connsiteX5196" fmla="*/ 6773902 w 11830043"/>
              <a:gd name="connsiteY5196" fmla="*/ 1698705 h 6533995"/>
              <a:gd name="connsiteX5197" fmla="*/ 6764118 w 11830043"/>
              <a:gd name="connsiteY5197" fmla="*/ 1708491 h 6533995"/>
              <a:gd name="connsiteX5198" fmla="*/ 6754335 w 11830043"/>
              <a:gd name="connsiteY5198" fmla="*/ 1698705 h 6533995"/>
              <a:gd name="connsiteX5199" fmla="*/ 6764118 w 11830043"/>
              <a:gd name="connsiteY5199" fmla="*/ 1688981 h 6533995"/>
              <a:gd name="connsiteX5200" fmla="*/ 7005346 w 11830043"/>
              <a:gd name="connsiteY5200" fmla="*/ 1688978 h 6533995"/>
              <a:gd name="connsiteX5201" fmla="*/ 7015130 w 11830043"/>
              <a:gd name="connsiteY5201" fmla="*/ 1698702 h 6533995"/>
              <a:gd name="connsiteX5202" fmla="*/ 7005346 w 11830043"/>
              <a:gd name="connsiteY5202" fmla="*/ 1708488 h 6533995"/>
              <a:gd name="connsiteX5203" fmla="*/ 6995626 w 11830043"/>
              <a:gd name="connsiteY5203" fmla="*/ 1698702 h 6533995"/>
              <a:gd name="connsiteX5204" fmla="*/ 7005346 w 11830043"/>
              <a:gd name="connsiteY5204" fmla="*/ 1688978 h 6533995"/>
              <a:gd name="connsiteX5205" fmla="*/ 7246575 w 11830043"/>
              <a:gd name="connsiteY5205" fmla="*/ 1688975 h 6533995"/>
              <a:gd name="connsiteX5206" fmla="*/ 7256359 w 11830043"/>
              <a:gd name="connsiteY5206" fmla="*/ 1698699 h 6533995"/>
              <a:gd name="connsiteX5207" fmla="*/ 7246575 w 11830043"/>
              <a:gd name="connsiteY5207" fmla="*/ 1708486 h 6533995"/>
              <a:gd name="connsiteX5208" fmla="*/ 7236855 w 11830043"/>
              <a:gd name="connsiteY5208" fmla="*/ 1698699 h 6533995"/>
              <a:gd name="connsiteX5209" fmla="*/ 7246575 w 11830043"/>
              <a:gd name="connsiteY5209" fmla="*/ 1688975 h 6533995"/>
              <a:gd name="connsiteX5210" fmla="*/ 7487803 w 11830043"/>
              <a:gd name="connsiteY5210" fmla="*/ 1688973 h 6533995"/>
              <a:gd name="connsiteX5211" fmla="*/ 7497524 w 11830043"/>
              <a:gd name="connsiteY5211" fmla="*/ 1698696 h 6533995"/>
              <a:gd name="connsiteX5212" fmla="*/ 7487803 w 11830043"/>
              <a:gd name="connsiteY5212" fmla="*/ 1708483 h 6533995"/>
              <a:gd name="connsiteX5213" fmla="*/ 7478019 w 11830043"/>
              <a:gd name="connsiteY5213" fmla="*/ 1698696 h 6533995"/>
              <a:gd name="connsiteX5214" fmla="*/ 7487803 w 11830043"/>
              <a:gd name="connsiteY5214" fmla="*/ 1688973 h 6533995"/>
              <a:gd name="connsiteX5215" fmla="*/ 7729032 w 11830043"/>
              <a:gd name="connsiteY5215" fmla="*/ 1688970 h 6533995"/>
              <a:gd name="connsiteX5216" fmla="*/ 7738753 w 11830043"/>
              <a:gd name="connsiteY5216" fmla="*/ 1698694 h 6533995"/>
              <a:gd name="connsiteX5217" fmla="*/ 7729032 w 11830043"/>
              <a:gd name="connsiteY5217" fmla="*/ 1708480 h 6533995"/>
              <a:gd name="connsiteX5218" fmla="*/ 7719249 w 11830043"/>
              <a:gd name="connsiteY5218" fmla="*/ 1698694 h 6533995"/>
              <a:gd name="connsiteX5219" fmla="*/ 7729032 w 11830043"/>
              <a:gd name="connsiteY5219" fmla="*/ 1688970 h 6533995"/>
              <a:gd name="connsiteX5220" fmla="*/ 7970260 w 11830043"/>
              <a:gd name="connsiteY5220" fmla="*/ 1688967 h 6533995"/>
              <a:gd name="connsiteX5221" fmla="*/ 7980044 w 11830043"/>
              <a:gd name="connsiteY5221" fmla="*/ 1698691 h 6533995"/>
              <a:gd name="connsiteX5222" fmla="*/ 7970260 w 11830043"/>
              <a:gd name="connsiteY5222" fmla="*/ 1708477 h 6533995"/>
              <a:gd name="connsiteX5223" fmla="*/ 7960477 w 11830043"/>
              <a:gd name="connsiteY5223" fmla="*/ 1698691 h 6533995"/>
              <a:gd name="connsiteX5224" fmla="*/ 7970260 w 11830043"/>
              <a:gd name="connsiteY5224" fmla="*/ 1688967 h 6533995"/>
              <a:gd name="connsiteX5225" fmla="*/ 8211553 w 11830043"/>
              <a:gd name="connsiteY5225" fmla="*/ 1688964 h 6533995"/>
              <a:gd name="connsiteX5226" fmla="*/ 8221273 w 11830043"/>
              <a:gd name="connsiteY5226" fmla="*/ 1698688 h 6533995"/>
              <a:gd name="connsiteX5227" fmla="*/ 8211553 w 11830043"/>
              <a:gd name="connsiteY5227" fmla="*/ 1708475 h 6533995"/>
              <a:gd name="connsiteX5228" fmla="*/ 8201769 w 11830043"/>
              <a:gd name="connsiteY5228" fmla="*/ 1698688 h 6533995"/>
              <a:gd name="connsiteX5229" fmla="*/ 8211553 w 11830043"/>
              <a:gd name="connsiteY5229" fmla="*/ 1688964 h 6533995"/>
              <a:gd name="connsiteX5230" fmla="*/ 8452781 w 11830043"/>
              <a:gd name="connsiteY5230" fmla="*/ 1688962 h 6533995"/>
              <a:gd name="connsiteX5231" fmla="*/ 8462566 w 11830043"/>
              <a:gd name="connsiteY5231" fmla="*/ 1698685 h 6533995"/>
              <a:gd name="connsiteX5232" fmla="*/ 8452781 w 11830043"/>
              <a:gd name="connsiteY5232" fmla="*/ 1708472 h 6533995"/>
              <a:gd name="connsiteX5233" fmla="*/ 8443061 w 11830043"/>
              <a:gd name="connsiteY5233" fmla="*/ 1698685 h 6533995"/>
              <a:gd name="connsiteX5234" fmla="*/ 8452781 w 11830043"/>
              <a:gd name="connsiteY5234" fmla="*/ 1688962 h 6533995"/>
              <a:gd name="connsiteX5235" fmla="*/ 8694009 w 11830043"/>
              <a:gd name="connsiteY5235" fmla="*/ 1688958 h 6533995"/>
              <a:gd name="connsiteX5236" fmla="*/ 8703730 w 11830043"/>
              <a:gd name="connsiteY5236" fmla="*/ 1698682 h 6533995"/>
              <a:gd name="connsiteX5237" fmla="*/ 8694009 w 11830043"/>
              <a:gd name="connsiteY5237" fmla="*/ 1708469 h 6533995"/>
              <a:gd name="connsiteX5238" fmla="*/ 8684289 w 11830043"/>
              <a:gd name="connsiteY5238" fmla="*/ 1698682 h 6533995"/>
              <a:gd name="connsiteX5239" fmla="*/ 8694009 w 11830043"/>
              <a:gd name="connsiteY5239" fmla="*/ 1688958 h 6533995"/>
              <a:gd name="connsiteX5240" fmla="*/ 8935237 w 11830043"/>
              <a:gd name="connsiteY5240" fmla="*/ 1688956 h 6533995"/>
              <a:gd name="connsiteX5241" fmla="*/ 8944958 w 11830043"/>
              <a:gd name="connsiteY5241" fmla="*/ 1698680 h 6533995"/>
              <a:gd name="connsiteX5242" fmla="*/ 8935237 w 11830043"/>
              <a:gd name="connsiteY5242" fmla="*/ 1708466 h 6533995"/>
              <a:gd name="connsiteX5243" fmla="*/ 8925454 w 11830043"/>
              <a:gd name="connsiteY5243" fmla="*/ 1698680 h 6533995"/>
              <a:gd name="connsiteX5244" fmla="*/ 8935237 w 11830043"/>
              <a:gd name="connsiteY5244" fmla="*/ 1688956 h 6533995"/>
              <a:gd name="connsiteX5245" fmla="*/ 9176467 w 11830043"/>
              <a:gd name="connsiteY5245" fmla="*/ 1688953 h 6533995"/>
              <a:gd name="connsiteX5246" fmla="*/ 9186187 w 11830043"/>
              <a:gd name="connsiteY5246" fmla="*/ 1698677 h 6533995"/>
              <a:gd name="connsiteX5247" fmla="*/ 9176467 w 11830043"/>
              <a:gd name="connsiteY5247" fmla="*/ 1708464 h 6533995"/>
              <a:gd name="connsiteX5248" fmla="*/ 9166683 w 11830043"/>
              <a:gd name="connsiteY5248" fmla="*/ 1698677 h 6533995"/>
              <a:gd name="connsiteX5249" fmla="*/ 9176467 w 11830043"/>
              <a:gd name="connsiteY5249" fmla="*/ 1688953 h 6533995"/>
              <a:gd name="connsiteX5250" fmla="*/ 9417695 w 11830043"/>
              <a:gd name="connsiteY5250" fmla="*/ 1688950 h 6533995"/>
              <a:gd name="connsiteX5251" fmla="*/ 9427416 w 11830043"/>
              <a:gd name="connsiteY5251" fmla="*/ 1698674 h 6533995"/>
              <a:gd name="connsiteX5252" fmla="*/ 9417695 w 11830043"/>
              <a:gd name="connsiteY5252" fmla="*/ 1708461 h 6533995"/>
              <a:gd name="connsiteX5253" fmla="*/ 9407911 w 11830043"/>
              <a:gd name="connsiteY5253" fmla="*/ 1698674 h 6533995"/>
              <a:gd name="connsiteX5254" fmla="*/ 9417695 w 11830043"/>
              <a:gd name="connsiteY5254" fmla="*/ 1688950 h 6533995"/>
              <a:gd name="connsiteX5255" fmla="*/ 9649203 w 11830043"/>
              <a:gd name="connsiteY5255" fmla="*/ 1447792 h 6533995"/>
              <a:gd name="connsiteX5256" fmla="*/ 9658923 w 11830043"/>
              <a:gd name="connsiteY5256" fmla="*/ 1457577 h 6533995"/>
              <a:gd name="connsiteX5257" fmla="*/ 9649203 w 11830043"/>
              <a:gd name="connsiteY5257" fmla="*/ 1467301 h 6533995"/>
              <a:gd name="connsiteX5258" fmla="*/ 9639483 w 11830043"/>
              <a:gd name="connsiteY5258" fmla="*/ 1457577 h 6533995"/>
              <a:gd name="connsiteX5259" fmla="*/ 9649203 w 11830043"/>
              <a:gd name="connsiteY5259" fmla="*/ 1447792 h 6533995"/>
              <a:gd name="connsiteX5260" fmla="*/ 9890432 w 11830043"/>
              <a:gd name="connsiteY5260" fmla="*/ 1447789 h 6533995"/>
              <a:gd name="connsiteX5261" fmla="*/ 9900152 w 11830043"/>
              <a:gd name="connsiteY5261" fmla="*/ 1457574 h 6533995"/>
              <a:gd name="connsiteX5262" fmla="*/ 9890432 w 11830043"/>
              <a:gd name="connsiteY5262" fmla="*/ 1467298 h 6533995"/>
              <a:gd name="connsiteX5263" fmla="*/ 9880648 w 11830043"/>
              <a:gd name="connsiteY5263" fmla="*/ 1457574 h 6533995"/>
              <a:gd name="connsiteX5264" fmla="*/ 9890432 w 11830043"/>
              <a:gd name="connsiteY5264" fmla="*/ 1447789 h 6533995"/>
              <a:gd name="connsiteX5265" fmla="*/ 10131660 w 11830043"/>
              <a:gd name="connsiteY5265" fmla="*/ 1447786 h 6533995"/>
              <a:gd name="connsiteX5266" fmla="*/ 10141444 w 11830043"/>
              <a:gd name="connsiteY5266" fmla="*/ 1457571 h 6533995"/>
              <a:gd name="connsiteX5267" fmla="*/ 10131660 w 11830043"/>
              <a:gd name="connsiteY5267" fmla="*/ 1467295 h 6533995"/>
              <a:gd name="connsiteX5268" fmla="*/ 10121940 w 11830043"/>
              <a:gd name="connsiteY5268" fmla="*/ 1457571 h 6533995"/>
              <a:gd name="connsiteX5269" fmla="*/ 10131660 w 11830043"/>
              <a:gd name="connsiteY5269" fmla="*/ 1447786 h 6533995"/>
              <a:gd name="connsiteX5270" fmla="*/ 10372888 w 11830043"/>
              <a:gd name="connsiteY5270" fmla="*/ 1447783 h 6533995"/>
              <a:gd name="connsiteX5271" fmla="*/ 10382673 w 11830043"/>
              <a:gd name="connsiteY5271" fmla="*/ 1457568 h 6533995"/>
              <a:gd name="connsiteX5272" fmla="*/ 10372888 w 11830043"/>
              <a:gd name="connsiteY5272" fmla="*/ 1467292 h 6533995"/>
              <a:gd name="connsiteX5273" fmla="*/ 10363168 w 11830043"/>
              <a:gd name="connsiteY5273" fmla="*/ 1457568 h 6533995"/>
              <a:gd name="connsiteX5274" fmla="*/ 10372888 w 11830043"/>
              <a:gd name="connsiteY5274" fmla="*/ 1447783 h 6533995"/>
              <a:gd name="connsiteX5275" fmla="*/ 10614116 w 11830043"/>
              <a:gd name="connsiteY5275" fmla="*/ 1447780 h 6533995"/>
              <a:gd name="connsiteX5276" fmla="*/ 10623901 w 11830043"/>
              <a:gd name="connsiteY5276" fmla="*/ 1457565 h 6533995"/>
              <a:gd name="connsiteX5277" fmla="*/ 10614116 w 11830043"/>
              <a:gd name="connsiteY5277" fmla="*/ 1467289 h 6533995"/>
              <a:gd name="connsiteX5278" fmla="*/ 10604396 w 11830043"/>
              <a:gd name="connsiteY5278" fmla="*/ 1457565 h 6533995"/>
              <a:gd name="connsiteX5279" fmla="*/ 10614116 w 11830043"/>
              <a:gd name="connsiteY5279" fmla="*/ 1447780 h 6533995"/>
              <a:gd name="connsiteX5280" fmla="*/ 10855345 w 11830043"/>
              <a:gd name="connsiteY5280" fmla="*/ 1447777 h 6533995"/>
              <a:gd name="connsiteX5281" fmla="*/ 10865065 w 11830043"/>
              <a:gd name="connsiteY5281" fmla="*/ 1457562 h 6533995"/>
              <a:gd name="connsiteX5282" fmla="*/ 10855345 w 11830043"/>
              <a:gd name="connsiteY5282" fmla="*/ 1467286 h 6533995"/>
              <a:gd name="connsiteX5283" fmla="*/ 10845625 w 11830043"/>
              <a:gd name="connsiteY5283" fmla="*/ 1457562 h 6533995"/>
              <a:gd name="connsiteX5284" fmla="*/ 10855345 w 11830043"/>
              <a:gd name="connsiteY5284" fmla="*/ 1447777 h 6533995"/>
              <a:gd name="connsiteX5285" fmla="*/ 11096574 w 11830043"/>
              <a:gd name="connsiteY5285" fmla="*/ 1447774 h 6533995"/>
              <a:gd name="connsiteX5286" fmla="*/ 11106294 w 11830043"/>
              <a:gd name="connsiteY5286" fmla="*/ 1457559 h 6533995"/>
              <a:gd name="connsiteX5287" fmla="*/ 11096574 w 11830043"/>
              <a:gd name="connsiteY5287" fmla="*/ 1467282 h 6533995"/>
              <a:gd name="connsiteX5288" fmla="*/ 11086790 w 11830043"/>
              <a:gd name="connsiteY5288" fmla="*/ 1457559 h 6533995"/>
              <a:gd name="connsiteX5289" fmla="*/ 11096574 w 11830043"/>
              <a:gd name="connsiteY5289" fmla="*/ 1447774 h 6533995"/>
              <a:gd name="connsiteX5290" fmla="*/ 11337802 w 11830043"/>
              <a:gd name="connsiteY5290" fmla="*/ 1447770 h 6533995"/>
              <a:gd name="connsiteX5291" fmla="*/ 11347587 w 11830043"/>
              <a:gd name="connsiteY5291" fmla="*/ 1457555 h 6533995"/>
              <a:gd name="connsiteX5292" fmla="*/ 11337802 w 11830043"/>
              <a:gd name="connsiteY5292" fmla="*/ 1467279 h 6533995"/>
              <a:gd name="connsiteX5293" fmla="*/ 11328082 w 11830043"/>
              <a:gd name="connsiteY5293" fmla="*/ 1457555 h 6533995"/>
              <a:gd name="connsiteX5294" fmla="*/ 11337802 w 11830043"/>
              <a:gd name="connsiteY5294" fmla="*/ 1447770 h 6533995"/>
              <a:gd name="connsiteX5295" fmla="*/ 11579030 w 11830043"/>
              <a:gd name="connsiteY5295" fmla="*/ 1447767 h 6533995"/>
              <a:gd name="connsiteX5296" fmla="*/ 11588815 w 11830043"/>
              <a:gd name="connsiteY5296" fmla="*/ 1457552 h 6533995"/>
              <a:gd name="connsiteX5297" fmla="*/ 11579030 w 11830043"/>
              <a:gd name="connsiteY5297" fmla="*/ 1467276 h 6533995"/>
              <a:gd name="connsiteX5298" fmla="*/ 11569310 w 11830043"/>
              <a:gd name="connsiteY5298" fmla="*/ 1457552 h 6533995"/>
              <a:gd name="connsiteX5299" fmla="*/ 11579030 w 11830043"/>
              <a:gd name="connsiteY5299" fmla="*/ 1447767 h 6533995"/>
              <a:gd name="connsiteX5300" fmla="*/ 11820259 w 11830043"/>
              <a:gd name="connsiteY5300" fmla="*/ 1447764 h 6533995"/>
              <a:gd name="connsiteX5301" fmla="*/ 11830043 w 11830043"/>
              <a:gd name="connsiteY5301" fmla="*/ 1457549 h 6533995"/>
              <a:gd name="connsiteX5302" fmla="*/ 11820259 w 11830043"/>
              <a:gd name="connsiteY5302" fmla="*/ 1467273 h 6533995"/>
              <a:gd name="connsiteX5303" fmla="*/ 11810539 w 11830043"/>
              <a:gd name="connsiteY5303" fmla="*/ 1457549 h 6533995"/>
              <a:gd name="connsiteX5304" fmla="*/ 11820259 w 11830043"/>
              <a:gd name="connsiteY5304" fmla="*/ 1447764 h 6533995"/>
              <a:gd name="connsiteX5305" fmla="*/ 9721 w 11830043"/>
              <a:gd name="connsiteY5305" fmla="*/ 1447761 h 6533995"/>
              <a:gd name="connsiteX5306" fmla="*/ 19504 w 11830043"/>
              <a:gd name="connsiteY5306" fmla="*/ 1457546 h 6533995"/>
              <a:gd name="connsiteX5307" fmla="*/ 9721 w 11830043"/>
              <a:gd name="connsiteY5307" fmla="*/ 1467270 h 6533995"/>
              <a:gd name="connsiteX5308" fmla="*/ 1 w 11830043"/>
              <a:gd name="connsiteY5308" fmla="*/ 1457546 h 6533995"/>
              <a:gd name="connsiteX5309" fmla="*/ 9721 w 11830043"/>
              <a:gd name="connsiteY5309" fmla="*/ 1447761 h 6533995"/>
              <a:gd name="connsiteX5310" fmla="*/ 251004 w 11830043"/>
              <a:gd name="connsiteY5310" fmla="*/ 1447757 h 6533995"/>
              <a:gd name="connsiteX5311" fmla="*/ 260788 w 11830043"/>
              <a:gd name="connsiteY5311" fmla="*/ 1457543 h 6533995"/>
              <a:gd name="connsiteX5312" fmla="*/ 251004 w 11830043"/>
              <a:gd name="connsiteY5312" fmla="*/ 1467267 h 6533995"/>
              <a:gd name="connsiteX5313" fmla="*/ 241284 w 11830043"/>
              <a:gd name="connsiteY5313" fmla="*/ 1457543 h 6533995"/>
              <a:gd name="connsiteX5314" fmla="*/ 251004 w 11830043"/>
              <a:gd name="connsiteY5314" fmla="*/ 1447757 h 6533995"/>
              <a:gd name="connsiteX5315" fmla="*/ 492224 w 11830043"/>
              <a:gd name="connsiteY5315" fmla="*/ 1447754 h 6533995"/>
              <a:gd name="connsiteX5316" fmla="*/ 501943 w 11830043"/>
              <a:gd name="connsiteY5316" fmla="*/ 1457540 h 6533995"/>
              <a:gd name="connsiteX5317" fmla="*/ 492224 w 11830043"/>
              <a:gd name="connsiteY5317" fmla="*/ 1467263 h 6533995"/>
              <a:gd name="connsiteX5318" fmla="*/ 482440 w 11830043"/>
              <a:gd name="connsiteY5318" fmla="*/ 1457540 h 6533995"/>
              <a:gd name="connsiteX5319" fmla="*/ 492224 w 11830043"/>
              <a:gd name="connsiteY5319" fmla="*/ 1447754 h 6533995"/>
              <a:gd name="connsiteX5320" fmla="*/ 733444 w 11830043"/>
              <a:gd name="connsiteY5320" fmla="*/ 1447751 h 6533995"/>
              <a:gd name="connsiteX5321" fmla="*/ 743164 w 11830043"/>
              <a:gd name="connsiteY5321" fmla="*/ 1457536 h 6533995"/>
              <a:gd name="connsiteX5322" fmla="*/ 733444 w 11830043"/>
              <a:gd name="connsiteY5322" fmla="*/ 1467260 h 6533995"/>
              <a:gd name="connsiteX5323" fmla="*/ 723660 w 11830043"/>
              <a:gd name="connsiteY5323" fmla="*/ 1457536 h 6533995"/>
              <a:gd name="connsiteX5324" fmla="*/ 733444 w 11830043"/>
              <a:gd name="connsiteY5324" fmla="*/ 1447751 h 6533995"/>
              <a:gd name="connsiteX5325" fmla="*/ 974664 w 11830043"/>
              <a:gd name="connsiteY5325" fmla="*/ 1447748 h 6533995"/>
              <a:gd name="connsiteX5326" fmla="*/ 984448 w 11830043"/>
              <a:gd name="connsiteY5326" fmla="*/ 1457533 h 6533995"/>
              <a:gd name="connsiteX5327" fmla="*/ 974664 w 11830043"/>
              <a:gd name="connsiteY5327" fmla="*/ 1467257 h 6533995"/>
              <a:gd name="connsiteX5328" fmla="*/ 964944 w 11830043"/>
              <a:gd name="connsiteY5328" fmla="*/ 1457533 h 6533995"/>
              <a:gd name="connsiteX5329" fmla="*/ 974664 w 11830043"/>
              <a:gd name="connsiteY5329" fmla="*/ 1447748 h 6533995"/>
              <a:gd name="connsiteX5330" fmla="*/ 1215884 w 11830043"/>
              <a:gd name="connsiteY5330" fmla="*/ 1447744 h 6533995"/>
              <a:gd name="connsiteX5331" fmla="*/ 1225668 w 11830043"/>
              <a:gd name="connsiteY5331" fmla="*/ 1457530 h 6533995"/>
              <a:gd name="connsiteX5332" fmla="*/ 1215884 w 11830043"/>
              <a:gd name="connsiteY5332" fmla="*/ 1467254 h 6533995"/>
              <a:gd name="connsiteX5333" fmla="*/ 1206165 w 11830043"/>
              <a:gd name="connsiteY5333" fmla="*/ 1457530 h 6533995"/>
              <a:gd name="connsiteX5334" fmla="*/ 1215884 w 11830043"/>
              <a:gd name="connsiteY5334" fmla="*/ 1447744 h 6533995"/>
              <a:gd name="connsiteX5335" fmla="*/ 1457106 w 11830043"/>
              <a:gd name="connsiteY5335" fmla="*/ 1447741 h 6533995"/>
              <a:gd name="connsiteX5336" fmla="*/ 1466826 w 11830043"/>
              <a:gd name="connsiteY5336" fmla="*/ 1457527 h 6533995"/>
              <a:gd name="connsiteX5337" fmla="*/ 1457106 w 11830043"/>
              <a:gd name="connsiteY5337" fmla="*/ 1467251 h 6533995"/>
              <a:gd name="connsiteX5338" fmla="*/ 1447322 w 11830043"/>
              <a:gd name="connsiteY5338" fmla="*/ 1457527 h 6533995"/>
              <a:gd name="connsiteX5339" fmla="*/ 1457106 w 11830043"/>
              <a:gd name="connsiteY5339" fmla="*/ 1447741 h 6533995"/>
              <a:gd name="connsiteX5340" fmla="*/ 1698330 w 11830043"/>
              <a:gd name="connsiteY5340" fmla="*/ 1447738 h 6533995"/>
              <a:gd name="connsiteX5341" fmla="*/ 1708116 w 11830043"/>
              <a:gd name="connsiteY5341" fmla="*/ 1457524 h 6533995"/>
              <a:gd name="connsiteX5342" fmla="*/ 1698330 w 11830043"/>
              <a:gd name="connsiteY5342" fmla="*/ 1467247 h 6533995"/>
              <a:gd name="connsiteX5343" fmla="*/ 1688546 w 11830043"/>
              <a:gd name="connsiteY5343" fmla="*/ 1457524 h 6533995"/>
              <a:gd name="connsiteX5344" fmla="*/ 1698330 w 11830043"/>
              <a:gd name="connsiteY5344" fmla="*/ 1447738 h 6533995"/>
              <a:gd name="connsiteX5345" fmla="*/ 1939580 w 11830043"/>
              <a:gd name="connsiteY5345" fmla="*/ 1447735 h 6533995"/>
              <a:gd name="connsiteX5346" fmla="*/ 1949363 w 11830043"/>
              <a:gd name="connsiteY5346" fmla="*/ 1457520 h 6533995"/>
              <a:gd name="connsiteX5347" fmla="*/ 1939580 w 11830043"/>
              <a:gd name="connsiteY5347" fmla="*/ 1467244 h 6533995"/>
              <a:gd name="connsiteX5348" fmla="*/ 1929859 w 11830043"/>
              <a:gd name="connsiteY5348" fmla="*/ 1457520 h 6533995"/>
              <a:gd name="connsiteX5349" fmla="*/ 1939580 w 11830043"/>
              <a:gd name="connsiteY5349" fmla="*/ 1447735 h 6533995"/>
              <a:gd name="connsiteX5350" fmla="*/ 2180788 w 11830043"/>
              <a:gd name="connsiteY5350" fmla="*/ 1447732 h 6533995"/>
              <a:gd name="connsiteX5351" fmla="*/ 2190580 w 11830043"/>
              <a:gd name="connsiteY5351" fmla="*/ 1457517 h 6533995"/>
              <a:gd name="connsiteX5352" fmla="*/ 2180788 w 11830043"/>
              <a:gd name="connsiteY5352" fmla="*/ 1467241 h 6533995"/>
              <a:gd name="connsiteX5353" fmla="*/ 2171083 w 11830043"/>
              <a:gd name="connsiteY5353" fmla="*/ 1457517 h 6533995"/>
              <a:gd name="connsiteX5354" fmla="*/ 2180788 w 11830043"/>
              <a:gd name="connsiteY5354" fmla="*/ 1447732 h 6533995"/>
              <a:gd name="connsiteX5355" fmla="*/ 2422036 w 11830043"/>
              <a:gd name="connsiteY5355" fmla="*/ 1447728 h 6533995"/>
              <a:gd name="connsiteX5356" fmla="*/ 2431752 w 11830043"/>
              <a:gd name="connsiteY5356" fmla="*/ 1457514 h 6533995"/>
              <a:gd name="connsiteX5357" fmla="*/ 2422036 w 11830043"/>
              <a:gd name="connsiteY5357" fmla="*/ 1467238 h 6533995"/>
              <a:gd name="connsiteX5358" fmla="*/ 2412256 w 11830043"/>
              <a:gd name="connsiteY5358" fmla="*/ 1457514 h 6533995"/>
              <a:gd name="connsiteX5359" fmla="*/ 2422036 w 11830043"/>
              <a:gd name="connsiteY5359" fmla="*/ 1447728 h 6533995"/>
              <a:gd name="connsiteX5360" fmla="*/ 2663275 w 11830043"/>
              <a:gd name="connsiteY5360" fmla="*/ 1447725 h 6533995"/>
              <a:gd name="connsiteX5361" fmla="*/ 2672996 w 11830043"/>
              <a:gd name="connsiteY5361" fmla="*/ 1457511 h 6533995"/>
              <a:gd name="connsiteX5362" fmla="*/ 2663275 w 11830043"/>
              <a:gd name="connsiteY5362" fmla="*/ 1467235 h 6533995"/>
              <a:gd name="connsiteX5363" fmla="*/ 2653490 w 11830043"/>
              <a:gd name="connsiteY5363" fmla="*/ 1457511 h 6533995"/>
              <a:gd name="connsiteX5364" fmla="*/ 2663275 w 11830043"/>
              <a:gd name="connsiteY5364" fmla="*/ 1447725 h 6533995"/>
              <a:gd name="connsiteX5365" fmla="*/ 2904571 w 11830043"/>
              <a:gd name="connsiteY5365" fmla="*/ 1447722 h 6533995"/>
              <a:gd name="connsiteX5366" fmla="*/ 2914353 w 11830043"/>
              <a:gd name="connsiteY5366" fmla="*/ 1457508 h 6533995"/>
              <a:gd name="connsiteX5367" fmla="*/ 2904571 w 11830043"/>
              <a:gd name="connsiteY5367" fmla="*/ 1467232 h 6533995"/>
              <a:gd name="connsiteX5368" fmla="*/ 2894789 w 11830043"/>
              <a:gd name="connsiteY5368" fmla="*/ 1457508 h 6533995"/>
              <a:gd name="connsiteX5369" fmla="*/ 2904571 w 11830043"/>
              <a:gd name="connsiteY5369" fmla="*/ 1447722 h 6533995"/>
              <a:gd name="connsiteX5370" fmla="*/ 3145749 w 11830043"/>
              <a:gd name="connsiteY5370" fmla="*/ 1447719 h 6533995"/>
              <a:gd name="connsiteX5371" fmla="*/ 3155531 w 11830043"/>
              <a:gd name="connsiteY5371" fmla="*/ 1457505 h 6533995"/>
              <a:gd name="connsiteX5372" fmla="*/ 3145749 w 11830043"/>
              <a:gd name="connsiteY5372" fmla="*/ 1467228 h 6533995"/>
              <a:gd name="connsiteX5373" fmla="*/ 3136031 w 11830043"/>
              <a:gd name="connsiteY5373" fmla="*/ 1457505 h 6533995"/>
              <a:gd name="connsiteX5374" fmla="*/ 3145749 w 11830043"/>
              <a:gd name="connsiteY5374" fmla="*/ 1447719 h 6533995"/>
              <a:gd name="connsiteX5375" fmla="*/ 3386957 w 11830043"/>
              <a:gd name="connsiteY5375" fmla="*/ 1447715 h 6533995"/>
              <a:gd name="connsiteX5376" fmla="*/ 3396743 w 11830043"/>
              <a:gd name="connsiteY5376" fmla="*/ 1457501 h 6533995"/>
              <a:gd name="connsiteX5377" fmla="*/ 3386957 w 11830043"/>
              <a:gd name="connsiteY5377" fmla="*/ 1467225 h 6533995"/>
              <a:gd name="connsiteX5378" fmla="*/ 3377235 w 11830043"/>
              <a:gd name="connsiteY5378" fmla="*/ 1457501 h 6533995"/>
              <a:gd name="connsiteX5379" fmla="*/ 3386957 w 11830043"/>
              <a:gd name="connsiteY5379" fmla="*/ 1447715 h 6533995"/>
              <a:gd name="connsiteX5380" fmla="*/ 3628211 w 11830043"/>
              <a:gd name="connsiteY5380" fmla="*/ 1447712 h 6533995"/>
              <a:gd name="connsiteX5381" fmla="*/ 3637936 w 11830043"/>
              <a:gd name="connsiteY5381" fmla="*/ 1457498 h 6533995"/>
              <a:gd name="connsiteX5382" fmla="*/ 3628211 w 11830043"/>
              <a:gd name="connsiteY5382" fmla="*/ 1467222 h 6533995"/>
              <a:gd name="connsiteX5383" fmla="*/ 3618429 w 11830043"/>
              <a:gd name="connsiteY5383" fmla="*/ 1457498 h 6533995"/>
              <a:gd name="connsiteX5384" fmla="*/ 3628211 w 11830043"/>
              <a:gd name="connsiteY5384" fmla="*/ 1447712 h 6533995"/>
              <a:gd name="connsiteX5385" fmla="*/ 3869430 w 11830043"/>
              <a:gd name="connsiteY5385" fmla="*/ 1447709 h 6533995"/>
              <a:gd name="connsiteX5386" fmla="*/ 3879147 w 11830043"/>
              <a:gd name="connsiteY5386" fmla="*/ 1457495 h 6533995"/>
              <a:gd name="connsiteX5387" fmla="*/ 3869430 w 11830043"/>
              <a:gd name="connsiteY5387" fmla="*/ 1467219 h 6533995"/>
              <a:gd name="connsiteX5388" fmla="*/ 3859646 w 11830043"/>
              <a:gd name="connsiteY5388" fmla="*/ 1457495 h 6533995"/>
              <a:gd name="connsiteX5389" fmla="*/ 3869430 w 11830043"/>
              <a:gd name="connsiteY5389" fmla="*/ 1447709 h 6533995"/>
              <a:gd name="connsiteX5390" fmla="*/ 4110581 w 11830043"/>
              <a:gd name="connsiteY5390" fmla="*/ 1447706 h 6533995"/>
              <a:gd name="connsiteX5391" fmla="*/ 4120362 w 11830043"/>
              <a:gd name="connsiteY5391" fmla="*/ 1457492 h 6533995"/>
              <a:gd name="connsiteX5392" fmla="*/ 4110581 w 11830043"/>
              <a:gd name="connsiteY5392" fmla="*/ 1467216 h 6533995"/>
              <a:gd name="connsiteX5393" fmla="*/ 4100797 w 11830043"/>
              <a:gd name="connsiteY5393" fmla="*/ 1457492 h 6533995"/>
              <a:gd name="connsiteX5394" fmla="*/ 4110581 w 11830043"/>
              <a:gd name="connsiteY5394" fmla="*/ 1447706 h 6533995"/>
              <a:gd name="connsiteX5395" fmla="*/ 4351806 w 11830043"/>
              <a:gd name="connsiteY5395" fmla="*/ 1447703 h 6533995"/>
              <a:gd name="connsiteX5396" fmla="*/ 4361580 w 11830043"/>
              <a:gd name="connsiteY5396" fmla="*/ 1457489 h 6533995"/>
              <a:gd name="connsiteX5397" fmla="*/ 4351806 w 11830043"/>
              <a:gd name="connsiteY5397" fmla="*/ 1467212 h 6533995"/>
              <a:gd name="connsiteX5398" fmla="*/ 4342006 w 11830043"/>
              <a:gd name="connsiteY5398" fmla="*/ 1457489 h 6533995"/>
              <a:gd name="connsiteX5399" fmla="*/ 4351806 w 11830043"/>
              <a:gd name="connsiteY5399" fmla="*/ 1447703 h 6533995"/>
              <a:gd name="connsiteX5400" fmla="*/ 4593017 w 11830043"/>
              <a:gd name="connsiteY5400" fmla="*/ 1447699 h 6533995"/>
              <a:gd name="connsiteX5401" fmla="*/ 4602795 w 11830043"/>
              <a:gd name="connsiteY5401" fmla="*/ 1457485 h 6533995"/>
              <a:gd name="connsiteX5402" fmla="*/ 4593017 w 11830043"/>
              <a:gd name="connsiteY5402" fmla="*/ 1467209 h 6533995"/>
              <a:gd name="connsiteX5403" fmla="*/ 4583304 w 11830043"/>
              <a:gd name="connsiteY5403" fmla="*/ 1457485 h 6533995"/>
              <a:gd name="connsiteX5404" fmla="*/ 4593017 w 11830043"/>
              <a:gd name="connsiteY5404" fmla="*/ 1447699 h 6533995"/>
              <a:gd name="connsiteX5405" fmla="*/ 4834252 w 11830043"/>
              <a:gd name="connsiteY5405" fmla="*/ 1447696 h 6533995"/>
              <a:gd name="connsiteX5406" fmla="*/ 4844038 w 11830043"/>
              <a:gd name="connsiteY5406" fmla="*/ 1457482 h 6533995"/>
              <a:gd name="connsiteX5407" fmla="*/ 4834252 w 11830043"/>
              <a:gd name="connsiteY5407" fmla="*/ 1467206 h 6533995"/>
              <a:gd name="connsiteX5408" fmla="*/ 4824532 w 11830043"/>
              <a:gd name="connsiteY5408" fmla="*/ 1457482 h 6533995"/>
              <a:gd name="connsiteX5409" fmla="*/ 4834252 w 11830043"/>
              <a:gd name="connsiteY5409" fmla="*/ 1447696 h 6533995"/>
              <a:gd name="connsiteX5410" fmla="*/ 5075485 w 11830043"/>
              <a:gd name="connsiteY5410" fmla="*/ 1447693 h 6533995"/>
              <a:gd name="connsiteX5411" fmla="*/ 5085201 w 11830043"/>
              <a:gd name="connsiteY5411" fmla="*/ 1457479 h 6533995"/>
              <a:gd name="connsiteX5412" fmla="*/ 5075485 w 11830043"/>
              <a:gd name="connsiteY5412" fmla="*/ 1467203 h 6533995"/>
              <a:gd name="connsiteX5413" fmla="*/ 5065704 w 11830043"/>
              <a:gd name="connsiteY5413" fmla="*/ 1457479 h 6533995"/>
              <a:gd name="connsiteX5414" fmla="*/ 5075485 w 11830043"/>
              <a:gd name="connsiteY5414" fmla="*/ 1447693 h 6533995"/>
              <a:gd name="connsiteX5415" fmla="*/ 5316710 w 11830043"/>
              <a:gd name="connsiteY5415" fmla="*/ 1447690 h 6533995"/>
              <a:gd name="connsiteX5416" fmla="*/ 5326429 w 11830043"/>
              <a:gd name="connsiteY5416" fmla="*/ 1457476 h 6533995"/>
              <a:gd name="connsiteX5417" fmla="*/ 5316710 w 11830043"/>
              <a:gd name="connsiteY5417" fmla="*/ 1467200 h 6533995"/>
              <a:gd name="connsiteX5418" fmla="*/ 5306924 w 11830043"/>
              <a:gd name="connsiteY5418" fmla="*/ 1457476 h 6533995"/>
              <a:gd name="connsiteX5419" fmla="*/ 5316710 w 11830043"/>
              <a:gd name="connsiteY5419" fmla="*/ 1447690 h 6533995"/>
              <a:gd name="connsiteX5420" fmla="*/ 5557991 w 11830043"/>
              <a:gd name="connsiteY5420" fmla="*/ 1447686 h 6533995"/>
              <a:gd name="connsiteX5421" fmla="*/ 5567774 w 11830043"/>
              <a:gd name="connsiteY5421" fmla="*/ 1457473 h 6533995"/>
              <a:gd name="connsiteX5422" fmla="*/ 5557991 w 11830043"/>
              <a:gd name="connsiteY5422" fmla="*/ 1467196 h 6533995"/>
              <a:gd name="connsiteX5423" fmla="*/ 5548208 w 11830043"/>
              <a:gd name="connsiteY5423" fmla="*/ 1457473 h 6533995"/>
              <a:gd name="connsiteX5424" fmla="*/ 5557991 w 11830043"/>
              <a:gd name="connsiteY5424" fmla="*/ 1447686 h 6533995"/>
              <a:gd name="connsiteX5425" fmla="*/ 5799205 w 11830043"/>
              <a:gd name="connsiteY5425" fmla="*/ 1447683 h 6533995"/>
              <a:gd name="connsiteX5426" fmla="*/ 5808989 w 11830043"/>
              <a:gd name="connsiteY5426" fmla="*/ 1457470 h 6533995"/>
              <a:gd name="connsiteX5427" fmla="*/ 5799205 w 11830043"/>
              <a:gd name="connsiteY5427" fmla="*/ 1467193 h 6533995"/>
              <a:gd name="connsiteX5428" fmla="*/ 5789486 w 11830043"/>
              <a:gd name="connsiteY5428" fmla="*/ 1457470 h 6533995"/>
              <a:gd name="connsiteX5429" fmla="*/ 5799205 w 11830043"/>
              <a:gd name="connsiteY5429" fmla="*/ 1447683 h 6533995"/>
              <a:gd name="connsiteX5430" fmla="*/ 6040432 w 11830043"/>
              <a:gd name="connsiteY5430" fmla="*/ 1447680 h 6533995"/>
              <a:gd name="connsiteX5431" fmla="*/ 6050216 w 11830043"/>
              <a:gd name="connsiteY5431" fmla="*/ 1457466 h 6533995"/>
              <a:gd name="connsiteX5432" fmla="*/ 6040432 w 11830043"/>
              <a:gd name="connsiteY5432" fmla="*/ 1467190 h 6533995"/>
              <a:gd name="connsiteX5433" fmla="*/ 6030712 w 11830043"/>
              <a:gd name="connsiteY5433" fmla="*/ 1457466 h 6533995"/>
              <a:gd name="connsiteX5434" fmla="*/ 6040432 w 11830043"/>
              <a:gd name="connsiteY5434" fmla="*/ 1447680 h 6533995"/>
              <a:gd name="connsiteX5435" fmla="*/ 6281661 w 11830043"/>
              <a:gd name="connsiteY5435" fmla="*/ 1447677 h 6533995"/>
              <a:gd name="connsiteX5436" fmla="*/ 6291381 w 11830043"/>
              <a:gd name="connsiteY5436" fmla="*/ 1457463 h 6533995"/>
              <a:gd name="connsiteX5437" fmla="*/ 6281661 w 11830043"/>
              <a:gd name="connsiteY5437" fmla="*/ 1467187 h 6533995"/>
              <a:gd name="connsiteX5438" fmla="*/ 6271877 w 11830043"/>
              <a:gd name="connsiteY5438" fmla="*/ 1457463 h 6533995"/>
              <a:gd name="connsiteX5439" fmla="*/ 6281661 w 11830043"/>
              <a:gd name="connsiteY5439" fmla="*/ 1447677 h 6533995"/>
              <a:gd name="connsiteX5440" fmla="*/ 6522889 w 11830043"/>
              <a:gd name="connsiteY5440" fmla="*/ 1447674 h 6533995"/>
              <a:gd name="connsiteX5441" fmla="*/ 6532610 w 11830043"/>
              <a:gd name="connsiteY5441" fmla="*/ 1457460 h 6533995"/>
              <a:gd name="connsiteX5442" fmla="*/ 6522889 w 11830043"/>
              <a:gd name="connsiteY5442" fmla="*/ 1467184 h 6533995"/>
              <a:gd name="connsiteX5443" fmla="*/ 6513105 w 11830043"/>
              <a:gd name="connsiteY5443" fmla="*/ 1457460 h 6533995"/>
              <a:gd name="connsiteX5444" fmla="*/ 6522889 w 11830043"/>
              <a:gd name="connsiteY5444" fmla="*/ 1447674 h 6533995"/>
              <a:gd name="connsiteX5445" fmla="*/ 6764118 w 11830043"/>
              <a:gd name="connsiteY5445" fmla="*/ 1447670 h 6533995"/>
              <a:gd name="connsiteX5446" fmla="*/ 6773902 w 11830043"/>
              <a:gd name="connsiteY5446" fmla="*/ 1457457 h 6533995"/>
              <a:gd name="connsiteX5447" fmla="*/ 6764118 w 11830043"/>
              <a:gd name="connsiteY5447" fmla="*/ 1467181 h 6533995"/>
              <a:gd name="connsiteX5448" fmla="*/ 6754335 w 11830043"/>
              <a:gd name="connsiteY5448" fmla="*/ 1457457 h 6533995"/>
              <a:gd name="connsiteX5449" fmla="*/ 6764118 w 11830043"/>
              <a:gd name="connsiteY5449" fmla="*/ 1447670 h 6533995"/>
              <a:gd name="connsiteX5450" fmla="*/ 7005346 w 11830043"/>
              <a:gd name="connsiteY5450" fmla="*/ 1447667 h 6533995"/>
              <a:gd name="connsiteX5451" fmla="*/ 7015130 w 11830043"/>
              <a:gd name="connsiteY5451" fmla="*/ 1457454 h 6533995"/>
              <a:gd name="connsiteX5452" fmla="*/ 7005346 w 11830043"/>
              <a:gd name="connsiteY5452" fmla="*/ 1467177 h 6533995"/>
              <a:gd name="connsiteX5453" fmla="*/ 6995626 w 11830043"/>
              <a:gd name="connsiteY5453" fmla="*/ 1457454 h 6533995"/>
              <a:gd name="connsiteX5454" fmla="*/ 7005346 w 11830043"/>
              <a:gd name="connsiteY5454" fmla="*/ 1447667 h 6533995"/>
              <a:gd name="connsiteX5455" fmla="*/ 7246575 w 11830043"/>
              <a:gd name="connsiteY5455" fmla="*/ 1447664 h 6533995"/>
              <a:gd name="connsiteX5456" fmla="*/ 7256359 w 11830043"/>
              <a:gd name="connsiteY5456" fmla="*/ 1457451 h 6533995"/>
              <a:gd name="connsiteX5457" fmla="*/ 7246575 w 11830043"/>
              <a:gd name="connsiteY5457" fmla="*/ 1467174 h 6533995"/>
              <a:gd name="connsiteX5458" fmla="*/ 7236855 w 11830043"/>
              <a:gd name="connsiteY5458" fmla="*/ 1457451 h 6533995"/>
              <a:gd name="connsiteX5459" fmla="*/ 7246575 w 11830043"/>
              <a:gd name="connsiteY5459" fmla="*/ 1447664 h 6533995"/>
              <a:gd name="connsiteX5460" fmla="*/ 7487803 w 11830043"/>
              <a:gd name="connsiteY5460" fmla="*/ 1447661 h 6533995"/>
              <a:gd name="connsiteX5461" fmla="*/ 7497524 w 11830043"/>
              <a:gd name="connsiteY5461" fmla="*/ 1457447 h 6533995"/>
              <a:gd name="connsiteX5462" fmla="*/ 7487803 w 11830043"/>
              <a:gd name="connsiteY5462" fmla="*/ 1467171 h 6533995"/>
              <a:gd name="connsiteX5463" fmla="*/ 7478019 w 11830043"/>
              <a:gd name="connsiteY5463" fmla="*/ 1457447 h 6533995"/>
              <a:gd name="connsiteX5464" fmla="*/ 7487803 w 11830043"/>
              <a:gd name="connsiteY5464" fmla="*/ 1447661 h 6533995"/>
              <a:gd name="connsiteX5465" fmla="*/ 7729032 w 11830043"/>
              <a:gd name="connsiteY5465" fmla="*/ 1447657 h 6533995"/>
              <a:gd name="connsiteX5466" fmla="*/ 7738753 w 11830043"/>
              <a:gd name="connsiteY5466" fmla="*/ 1457444 h 6533995"/>
              <a:gd name="connsiteX5467" fmla="*/ 7729032 w 11830043"/>
              <a:gd name="connsiteY5467" fmla="*/ 1467168 h 6533995"/>
              <a:gd name="connsiteX5468" fmla="*/ 7719249 w 11830043"/>
              <a:gd name="connsiteY5468" fmla="*/ 1457444 h 6533995"/>
              <a:gd name="connsiteX5469" fmla="*/ 7729032 w 11830043"/>
              <a:gd name="connsiteY5469" fmla="*/ 1447657 h 6533995"/>
              <a:gd name="connsiteX5470" fmla="*/ 7970260 w 11830043"/>
              <a:gd name="connsiteY5470" fmla="*/ 1447654 h 6533995"/>
              <a:gd name="connsiteX5471" fmla="*/ 7980044 w 11830043"/>
              <a:gd name="connsiteY5471" fmla="*/ 1457441 h 6533995"/>
              <a:gd name="connsiteX5472" fmla="*/ 7970260 w 11830043"/>
              <a:gd name="connsiteY5472" fmla="*/ 1467165 h 6533995"/>
              <a:gd name="connsiteX5473" fmla="*/ 7960477 w 11830043"/>
              <a:gd name="connsiteY5473" fmla="*/ 1457441 h 6533995"/>
              <a:gd name="connsiteX5474" fmla="*/ 7970260 w 11830043"/>
              <a:gd name="connsiteY5474" fmla="*/ 1447654 h 6533995"/>
              <a:gd name="connsiteX5475" fmla="*/ 8211553 w 11830043"/>
              <a:gd name="connsiteY5475" fmla="*/ 1447651 h 6533995"/>
              <a:gd name="connsiteX5476" fmla="*/ 8221273 w 11830043"/>
              <a:gd name="connsiteY5476" fmla="*/ 1457438 h 6533995"/>
              <a:gd name="connsiteX5477" fmla="*/ 8211553 w 11830043"/>
              <a:gd name="connsiteY5477" fmla="*/ 1467162 h 6533995"/>
              <a:gd name="connsiteX5478" fmla="*/ 8201769 w 11830043"/>
              <a:gd name="connsiteY5478" fmla="*/ 1457438 h 6533995"/>
              <a:gd name="connsiteX5479" fmla="*/ 8211553 w 11830043"/>
              <a:gd name="connsiteY5479" fmla="*/ 1447651 h 6533995"/>
              <a:gd name="connsiteX5480" fmla="*/ 8452781 w 11830043"/>
              <a:gd name="connsiteY5480" fmla="*/ 1447648 h 6533995"/>
              <a:gd name="connsiteX5481" fmla="*/ 8462566 w 11830043"/>
              <a:gd name="connsiteY5481" fmla="*/ 1457435 h 6533995"/>
              <a:gd name="connsiteX5482" fmla="*/ 8452781 w 11830043"/>
              <a:gd name="connsiteY5482" fmla="*/ 1467158 h 6533995"/>
              <a:gd name="connsiteX5483" fmla="*/ 8443061 w 11830043"/>
              <a:gd name="connsiteY5483" fmla="*/ 1457435 h 6533995"/>
              <a:gd name="connsiteX5484" fmla="*/ 8452781 w 11830043"/>
              <a:gd name="connsiteY5484" fmla="*/ 1447648 h 6533995"/>
              <a:gd name="connsiteX5485" fmla="*/ 8694009 w 11830043"/>
              <a:gd name="connsiteY5485" fmla="*/ 1447644 h 6533995"/>
              <a:gd name="connsiteX5486" fmla="*/ 8703730 w 11830043"/>
              <a:gd name="connsiteY5486" fmla="*/ 1457431 h 6533995"/>
              <a:gd name="connsiteX5487" fmla="*/ 8694009 w 11830043"/>
              <a:gd name="connsiteY5487" fmla="*/ 1467155 h 6533995"/>
              <a:gd name="connsiteX5488" fmla="*/ 8684289 w 11830043"/>
              <a:gd name="connsiteY5488" fmla="*/ 1457431 h 6533995"/>
              <a:gd name="connsiteX5489" fmla="*/ 8694009 w 11830043"/>
              <a:gd name="connsiteY5489" fmla="*/ 1447644 h 6533995"/>
              <a:gd name="connsiteX5490" fmla="*/ 8935237 w 11830043"/>
              <a:gd name="connsiteY5490" fmla="*/ 1447641 h 6533995"/>
              <a:gd name="connsiteX5491" fmla="*/ 8944958 w 11830043"/>
              <a:gd name="connsiteY5491" fmla="*/ 1457428 h 6533995"/>
              <a:gd name="connsiteX5492" fmla="*/ 8935237 w 11830043"/>
              <a:gd name="connsiteY5492" fmla="*/ 1467152 h 6533995"/>
              <a:gd name="connsiteX5493" fmla="*/ 8925454 w 11830043"/>
              <a:gd name="connsiteY5493" fmla="*/ 1457428 h 6533995"/>
              <a:gd name="connsiteX5494" fmla="*/ 8935237 w 11830043"/>
              <a:gd name="connsiteY5494" fmla="*/ 1447641 h 6533995"/>
              <a:gd name="connsiteX5495" fmla="*/ 9176467 w 11830043"/>
              <a:gd name="connsiteY5495" fmla="*/ 1447638 h 6533995"/>
              <a:gd name="connsiteX5496" fmla="*/ 9186187 w 11830043"/>
              <a:gd name="connsiteY5496" fmla="*/ 1457425 h 6533995"/>
              <a:gd name="connsiteX5497" fmla="*/ 9176467 w 11830043"/>
              <a:gd name="connsiteY5497" fmla="*/ 1467149 h 6533995"/>
              <a:gd name="connsiteX5498" fmla="*/ 9166683 w 11830043"/>
              <a:gd name="connsiteY5498" fmla="*/ 1457425 h 6533995"/>
              <a:gd name="connsiteX5499" fmla="*/ 9176467 w 11830043"/>
              <a:gd name="connsiteY5499" fmla="*/ 1447638 h 6533995"/>
              <a:gd name="connsiteX5500" fmla="*/ 9417695 w 11830043"/>
              <a:gd name="connsiteY5500" fmla="*/ 1447635 h 6533995"/>
              <a:gd name="connsiteX5501" fmla="*/ 9427416 w 11830043"/>
              <a:gd name="connsiteY5501" fmla="*/ 1457422 h 6533995"/>
              <a:gd name="connsiteX5502" fmla="*/ 9417695 w 11830043"/>
              <a:gd name="connsiteY5502" fmla="*/ 1467146 h 6533995"/>
              <a:gd name="connsiteX5503" fmla="*/ 9407911 w 11830043"/>
              <a:gd name="connsiteY5503" fmla="*/ 1457422 h 6533995"/>
              <a:gd name="connsiteX5504" fmla="*/ 9417695 w 11830043"/>
              <a:gd name="connsiteY5504" fmla="*/ 1447635 h 6533995"/>
              <a:gd name="connsiteX5505" fmla="*/ 9649203 w 11830043"/>
              <a:gd name="connsiteY5505" fmla="*/ 1206548 h 6533995"/>
              <a:gd name="connsiteX5506" fmla="*/ 9658923 w 11830043"/>
              <a:gd name="connsiteY5506" fmla="*/ 1216336 h 6533995"/>
              <a:gd name="connsiteX5507" fmla="*/ 9649203 w 11830043"/>
              <a:gd name="connsiteY5507" fmla="*/ 1226063 h 6533995"/>
              <a:gd name="connsiteX5508" fmla="*/ 9639483 w 11830043"/>
              <a:gd name="connsiteY5508" fmla="*/ 1216336 h 6533995"/>
              <a:gd name="connsiteX5509" fmla="*/ 9649203 w 11830043"/>
              <a:gd name="connsiteY5509" fmla="*/ 1206548 h 6533995"/>
              <a:gd name="connsiteX5510" fmla="*/ 9890432 w 11830043"/>
              <a:gd name="connsiteY5510" fmla="*/ 1206544 h 6533995"/>
              <a:gd name="connsiteX5511" fmla="*/ 9900152 w 11830043"/>
              <a:gd name="connsiteY5511" fmla="*/ 1216332 h 6533995"/>
              <a:gd name="connsiteX5512" fmla="*/ 9890432 w 11830043"/>
              <a:gd name="connsiteY5512" fmla="*/ 1226059 h 6533995"/>
              <a:gd name="connsiteX5513" fmla="*/ 9880648 w 11830043"/>
              <a:gd name="connsiteY5513" fmla="*/ 1216332 h 6533995"/>
              <a:gd name="connsiteX5514" fmla="*/ 9890432 w 11830043"/>
              <a:gd name="connsiteY5514" fmla="*/ 1206544 h 6533995"/>
              <a:gd name="connsiteX5515" fmla="*/ 10131660 w 11830043"/>
              <a:gd name="connsiteY5515" fmla="*/ 1206541 h 6533995"/>
              <a:gd name="connsiteX5516" fmla="*/ 10141444 w 11830043"/>
              <a:gd name="connsiteY5516" fmla="*/ 1216329 h 6533995"/>
              <a:gd name="connsiteX5517" fmla="*/ 10131660 w 11830043"/>
              <a:gd name="connsiteY5517" fmla="*/ 1226056 h 6533995"/>
              <a:gd name="connsiteX5518" fmla="*/ 10121940 w 11830043"/>
              <a:gd name="connsiteY5518" fmla="*/ 1216329 h 6533995"/>
              <a:gd name="connsiteX5519" fmla="*/ 10131660 w 11830043"/>
              <a:gd name="connsiteY5519" fmla="*/ 1206541 h 6533995"/>
              <a:gd name="connsiteX5520" fmla="*/ 10372888 w 11830043"/>
              <a:gd name="connsiteY5520" fmla="*/ 1206538 h 6533995"/>
              <a:gd name="connsiteX5521" fmla="*/ 10382673 w 11830043"/>
              <a:gd name="connsiteY5521" fmla="*/ 1216325 h 6533995"/>
              <a:gd name="connsiteX5522" fmla="*/ 10372888 w 11830043"/>
              <a:gd name="connsiteY5522" fmla="*/ 1226052 h 6533995"/>
              <a:gd name="connsiteX5523" fmla="*/ 10363168 w 11830043"/>
              <a:gd name="connsiteY5523" fmla="*/ 1216325 h 6533995"/>
              <a:gd name="connsiteX5524" fmla="*/ 10372888 w 11830043"/>
              <a:gd name="connsiteY5524" fmla="*/ 1206538 h 6533995"/>
              <a:gd name="connsiteX5525" fmla="*/ 10614116 w 11830043"/>
              <a:gd name="connsiteY5525" fmla="*/ 1206535 h 6533995"/>
              <a:gd name="connsiteX5526" fmla="*/ 10623901 w 11830043"/>
              <a:gd name="connsiteY5526" fmla="*/ 1216322 h 6533995"/>
              <a:gd name="connsiteX5527" fmla="*/ 10614116 w 11830043"/>
              <a:gd name="connsiteY5527" fmla="*/ 1226049 h 6533995"/>
              <a:gd name="connsiteX5528" fmla="*/ 10604396 w 11830043"/>
              <a:gd name="connsiteY5528" fmla="*/ 1216322 h 6533995"/>
              <a:gd name="connsiteX5529" fmla="*/ 10614116 w 11830043"/>
              <a:gd name="connsiteY5529" fmla="*/ 1206535 h 6533995"/>
              <a:gd name="connsiteX5530" fmla="*/ 10855345 w 11830043"/>
              <a:gd name="connsiteY5530" fmla="*/ 1206531 h 6533995"/>
              <a:gd name="connsiteX5531" fmla="*/ 10865065 w 11830043"/>
              <a:gd name="connsiteY5531" fmla="*/ 1216319 h 6533995"/>
              <a:gd name="connsiteX5532" fmla="*/ 10855345 w 11830043"/>
              <a:gd name="connsiteY5532" fmla="*/ 1226045 h 6533995"/>
              <a:gd name="connsiteX5533" fmla="*/ 10845625 w 11830043"/>
              <a:gd name="connsiteY5533" fmla="*/ 1216319 h 6533995"/>
              <a:gd name="connsiteX5534" fmla="*/ 10855345 w 11830043"/>
              <a:gd name="connsiteY5534" fmla="*/ 1206531 h 6533995"/>
              <a:gd name="connsiteX5535" fmla="*/ 11096574 w 11830043"/>
              <a:gd name="connsiteY5535" fmla="*/ 1206528 h 6533995"/>
              <a:gd name="connsiteX5536" fmla="*/ 11106294 w 11830043"/>
              <a:gd name="connsiteY5536" fmla="*/ 1216315 h 6533995"/>
              <a:gd name="connsiteX5537" fmla="*/ 11096574 w 11830043"/>
              <a:gd name="connsiteY5537" fmla="*/ 1226042 h 6533995"/>
              <a:gd name="connsiteX5538" fmla="*/ 11086790 w 11830043"/>
              <a:gd name="connsiteY5538" fmla="*/ 1216315 h 6533995"/>
              <a:gd name="connsiteX5539" fmla="*/ 11096574 w 11830043"/>
              <a:gd name="connsiteY5539" fmla="*/ 1206528 h 6533995"/>
              <a:gd name="connsiteX5540" fmla="*/ 11337802 w 11830043"/>
              <a:gd name="connsiteY5540" fmla="*/ 1206524 h 6533995"/>
              <a:gd name="connsiteX5541" fmla="*/ 11347587 w 11830043"/>
              <a:gd name="connsiteY5541" fmla="*/ 1216312 h 6533995"/>
              <a:gd name="connsiteX5542" fmla="*/ 11337802 w 11830043"/>
              <a:gd name="connsiteY5542" fmla="*/ 1226038 h 6533995"/>
              <a:gd name="connsiteX5543" fmla="*/ 11328082 w 11830043"/>
              <a:gd name="connsiteY5543" fmla="*/ 1216312 h 6533995"/>
              <a:gd name="connsiteX5544" fmla="*/ 11337802 w 11830043"/>
              <a:gd name="connsiteY5544" fmla="*/ 1206524 h 6533995"/>
              <a:gd name="connsiteX5545" fmla="*/ 11579030 w 11830043"/>
              <a:gd name="connsiteY5545" fmla="*/ 1206521 h 6533995"/>
              <a:gd name="connsiteX5546" fmla="*/ 11588815 w 11830043"/>
              <a:gd name="connsiteY5546" fmla="*/ 1216309 h 6533995"/>
              <a:gd name="connsiteX5547" fmla="*/ 11579030 w 11830043"/>
              <a:gd name="connsiteY5547" fmla="*/ 1226035 h 6533995"/>
              <a:gd name="connsiteX5548" fmla="*/ 11569310 w 11830043"/>
              <a:gd name="connsiteY5548" fmla="*/ 1216309 h 6533995"/>
              <a:gd name="connsiteX5549" fmla="*/ 11579030 w 11830043"/>
              <a:gd name="connsiteY5549" fmla="*/ 1206521 h 6533995"/>
              <a:gd name="connsiteX5550" fmla="*/ 11820259 w 11830043"/>
              <a:gd name="connsiteY5550" fmla="*/ 1206518 h 6533995"/>
              <a:gd name="connsiteX5551" fmla="*/ 11830043 w 11830043"/>
              <a:gd name="connsiteY5551" fmla="*/ 1216305 h 6533995"/>
              <a:gd name="connsiteX5552" fmla="*/ 11820259 w 11830043"/>
              <a:gd name="connsiteY5552" fmla="*/ 1226032 h 6533995"/>
              <a:gd name="connsiteX5553" fmla="*/ 11810539 w 11830043"/>
              <a:gd name="connsiteY5553" fmla="*/ 1216305 h 6533995"/>
              <a:gd name="connsiteX5554" fmla="*/ 11820259 w 11830043"/>
              <a:gd name="connsiteY5554" fmla="*/ 1206518 h 6533995"/>
              <a:gd name="connsiteX5555" fmla="*/ 9720 w 11830043"/>
              <a:gd name="connsiteY5555" fmla="*/ 1206514 h 6533995"/>
              <a:gd name="connsiteX5556" fmla="*/ 19504 w 11830043"/>
              <a:gd name="connsiteY5556" fmla="*/ 1216302 h 6533995"/>
              <a:gd name="connsiteX5557" fmla="*/ 9720 w 11830043"/>
              <a:gd name="connsiteY5557" fmla="*/ 1226028 h 6533995"/>
              <a:gd name="connsiteX5558" fmla="*/ 1 w 11830043"/>
              <a:gd name="connsiteY5558" fmla="*/ 1216302 h 6533995"/>
              <a:gd name="connsiteX5559" fmla="*/ 9720 w 11830043"/>
              <a:gd name="connsiteY5559" fmla="*/ 1206514 h 6533995"/>
              <a:gd name="connsiteX5560" fmla="*/ 251004 w 11830043"/>
              <a:gd name="connsiteY5560" fmla="*/ 1206511 h 6533995"/>
              <a:gd name="connsiteX5561" fmla="*/ 260788 w 11830043"/>
              <a:gd name="connsiteY5561" fmla="*/ 1216299 h 6533995"/>
              <a:gd name="connsiteX5562" fmla="*/ 251004 w 11830043"/>
              <a:gd name="connsiteY5562" fmla="*/ 1226025 h 6533995"/>
              <a:gd name="connsiteX5563" fmla="*/ 241284 w 11830043"/>
              <a:gd name="connsiteY5563" fmla="*/ 1216299 h 6533995"/>
              <a:gd name="connsiteX5564" fmla="*/ 251004 w 11830043"/>
              <a:gd name="connsiteY5564" fmla="*/ 1206511 h 6533995"/>
              <a:gd name="connsiteX5565" fmla="*/ 492223 w 11830043"/>
              <a:gd name="connsiteY5565" fmla="*/ 1206507 h 6533995"/>
              <a:gd name="connsiteX5566" fmla="*/ 501943 w 11830043"/>
              <a:gd name="connsiteY5566" fmla="*/ 1216295 h 6533995"/>
              <a:gd name="connsiteX5567" fmla="*/ 492223 w 11830043"/>
              <a:gd name="connsiteY5567" fmla="*/ 1226021 h 6533995"/>
              <a:gd name="connsiteX5568" fmla="*/ 482439 w 11830043"/>
              <a:gd name="connsiteY5568" fmla="*/ 1216295 h 6533995"/>
              <a:gd name="connsiteX5569" fmla="*/ 492223 w 11830043"/>
              <a:gd name="connsiteY5569" fmla="*/ 1206507 h 6533995"/>
              <a:gd name="connsiteX5570" fmla="*/ 733444 w 11830043"/>
              <a:gd name="connsiteY5570" fmla="*/ 1206504 h 6533995"/>
              <a:gd name="connsiteX5571" fmla="*/ 743164 w 11830043"/>
              <a:gd name="connsiteY5571" fmla="*/ 1216292 h 6533995"/>
              <a:gd name="connsiteX5572" fmla="*/ 733444 w 11830043"/>
              <a:gd name="connsiteY5572" fmla="*/ 1226018 h 6533995"/>
              <a:gd name="connsiteX5573" fmla="*/ 723660 w 11830043"/>
              <a:gd name="connsiteY5573" fmla="*/ 1216292 h 6533995"/>
              <a:gd name="connsiteX5574" fmla="*/ 733444 w 11830043"/>
              <a:gd name="connsiteY5574" fmla="*/ 1206504 h 6533995"/>
              <a:gd name="connsiteX5575" fmla="*/ 974664 w 11830043"/>
              <a:gd name="connsiteY5575" fmla="*/ 1206501 h 6533995"/>
              <a:gd name="connsiteX5576" fmla="*/ 984448 w 11830043"/>
              <a:gd name="connsiteY5576" fmla="*/ 1216288 h 6533995"/>
              <a:gd name="connsiteX5577" fmla="*/ 974664 w 11830043"/>
              <a:gd name="connsiteY5577" fmla="*/ 1226014 h 6533995"/>
              <a:gd name="connsiteX5578" fmla="*/ 964944 w 11830043"/>
              <a:gd name="connsiteY5578" fmla="*/ 1216288 h 6533995"/>
              <a:gd name="connsiteX5579" fmla="*/ 974664 w 11830043"/>
              <a:gd name="connsiteY5579" fmla="*/ 1206501 h 6533995"/>
              <a:gd name="connsiteX5580" fmla="*/ 1215884 w 11830043"/>
              <a:gd name="connsiteY5580" fmla="*/ 1206497 h 6533995"/>
              <a:gd name="connsiteX5581" fmla="*/ 1225668 w 11830043"/>
              <a:gd name="connsiteY5581" fmla="*/ 1216285 h 6533995"/>
              <a:gd name="connsiteX5582" fmla="*/ 1215884 w 11830043"/>
              <a:gd name="connsiteY5582" fmla="*/ 1226011 h 6533995"/>
              <a:gd name="connsiteX5583" fmla="*/ 1206165 w 11830043"/>
              <a:gd name="connsiteY5583" fmla="*/ 1216285 h 6533995"/>
              <a:gd name="connsiteX5584" fmla="*/ 1215884 w 11830043"/>
              <a:gd name="connsiteY5584" fmla="*/ 1206497 h 6533995"/>
              <a:gd name="connsiteX5585" fmla="*/ 1457106 w 11830043"/>
              <a:gd name="connsiteY5585" fmla="*/ 1206494 h 6533995"/>
              <a:gd name="connsiteX5586" fmla="*/ 1466825 w 11830043"/>
              <a:gd name="connsiteY5586" fmla="*/ 1216282 h 6533995"/>
              <a:gd name="connsiteX5587" fmla="*/ 1457106 w 11830043"/>
              <a:gd name="connsiteY5587" fmla="*/ 1226007 h 6533995"/>
              <a:gd name="connsiteX5588" fmla="*/ 1447322 w 11830043"/>
              <a:gd name="connsiteY5588" fmla="*/ 1216282 h 6533995"/>
              <a:gd name="connsiteX5589" fmla="*/ 1457106 w 11830043"/>
              <a:gd name="connsiteY5589" fmla="*/ 1206494 h 6533995"/>
              <a:gd name="connsiteX5590" fmla="*/ 1698330 w 11830043"/>
              <a:gd name="connsiteY5590" fmla="*/ 1206491 h 6533995"/>
              <a:gd name="connsiteX5591" fmla="*/ 1708116 w 11830043"/>
              <a:gd name="connsiteY5591" fmla="*/ 1216278 h 6533995"/>
              <a:gd name="connsiteX5592" fmla="*/ 1698330 w 11830043"/>
              <a:gd name="connsiteY5592" fmla="*/ 1226004 h 6533995"/>
              <a:gd name="connsiteX5593" fmla="*/ 1688546 w 11830043"/>
              <a:gd name="connsiteY5593" fmla="*/ 1216278 h 6533995"/>
              <a:gd name="connsiteX5594" fmla="*/ 1698330 w 11830043"/>
              <a:gd name="connsiteY5594" fmla="*/ 1206491 h 6533995"/>
              <a:gd name="connsiteX5595" fmla="*/ 1939580 w 11830043"/>
              <a:gd name="connsiteY5595" fmla="*/ 1206487 h 6533995"/>
              <a:gd name="connsiteX5596" fmla="*/ 1949363 w 11830043"/>
              <a:gd name="connsiteY5596" fmla="*/ 1216275 h 6533995"/>
              <a:gd name="connsiteX5597" fmla="*/ 1939580 w 11830043"/>
              <a:gd name="connsiteY5597" fmla="*/ 1226001 h 6533995"/>
              <a:gd name="connsiteX5598" fmla="*/ 1929859 w 11830043"/>
              <a:gd name="connsiteY5598" fmla="*/ 1216275 h 6533995"/>
              <a:gd name="connsiteX5599" fmla="*/ 1939580 w 11830043"/>
              <a:gd name="connsiteY5599" fmla="*/ 1206487 h 6533995"/>
              <a:gd name="connsiteX5600" fmla="*/ 2180788 w 11830043"/>
              <a:gd name="connsiteY5600" fmla="*/ 1206484 h 6533995"/>
              <a:gd name="connsiteX5601" fmla="*/ 2190577 w 11830043"/>
              <a:gd name="connsiteY5601" fmla="*/ 1216272 h 6533995"/>
              <a:gd name="connsiteX5602" fmla="*/ 2180788 w 11830043"/>
              <a:gd name="connsiteY5602" fmla="*/ 1225997 h 6533995"/>
              <a:gd name="connsiteX5603" fmla="*/ 2171083 w 11830043"/>
              <a:gd name="connsiteY5603" fmla="*/ 1216272 h 6533995"/>
              <a:gd name="connsiteX5604" fmla="*/ 2180788 w 11830043"/>
              <a:gd name="connsiteY5604" fmla="*/ 1206484 h 6533995"/>
              <a:gd name="connsiteX5605" fmla="*/ 2422035 w 11830043"/>
              <a:gd name="connsiteY5605" fmla="*/ 1206481 h 6533995"/>
              <a:gd name="connsiteX5606" fmla="*/ 2431752 w 11830043"/>
              <a:gd name="connsiteY5606" fmla="*/ 1216268 h 6533995"/>
              <a:gd name="connsiteX5607" fmla="*/ 2422035 w 11830043"/>
              <a:gd name="connsiteY5607" fmla="*/ 1225994 h 6533995"/>
              <a:gd name="connsiteX5608" fmla="*/ 2412256 w 11830043"/>
              <a:gd name="connsiteY5608" fmla="*/ 1216268 h 6533995"/>
              <a:gd name="connsiteX5609" fmla="*/ 2422035 w 11830043"/>
              <a:gd name="connsiteY5609" fmla="*/ 1206481 h 6533995"/>
              <a:gd name="connsiteX5610" fmla="*/ 2663275 w 11830043"/>
              <a:gd name="connsiteY5610" fmla="*/ 1206477 h 6533995"/>
              <a:gd name="connsiteX5611" fmla="*/ 2672996 w 11830043"/>
              <a:gd name="connsiteY5611" fmla="*/ 1216265 h 6533995"/>
              <a:gd name="connsiteX5612" fmla="*/ 2663275 w 11830043"/>
              <a:gd name="connsiteY5612" fmla="*/ 1225990 h 6533995"/>
              <a:gd name="connsiteX5613" fmla="*/ 2653490 w 11830043"/>
              <a:gd name="connsiteY5613" fmla="*/ 1216265 h 6533995"/>
              <a:gd name="connsiteX5614" fmla="*/ 2663275 w 11830043"/>
              <a:gd name="connsiteY5614" fmla="*/ 1206477 h 6533995"/>
              <a:gd name="connsiteX5615" fmla="*/ 2904570 w 11830043"/>
              <a:gd name="connsiteY5615" fmla="*/ 1206474 h 6533995"/>
              <a:gd name="connsiteX5616" fmla="*/ 2914353 w 11830043"/>
              <a:gd name="connsiteY5616" fmla="*/ 1216261 h 6533995"/>
              <a:gd name="connsiteX5617" fmla="*/ 2904570 w 11830043"/>
              <a:gd name="connsiteY5617" fmla="*/ 1225987 h 6533995"/>
              <a:gd name="connsiteX5618" fmla="*/ 2894789 w 11830043"/>
              <a:gd name="connsiteY5618" fmla="*/ 1216261 h 6533995"/>
              <a:gd name="connsiteX5619" fmla="*/ 2904570 w 11830043"/>
              <a:gd name="connsiteY5619" fmla="*/ 1206474 h 6533995"/>
              <a:gd name="connsiteX5620" fmla="*/ 3145749 w 11830043"/>
              <a:gd name="connsiteY5620" fmla="*/ 1206470 h 6533995"/>
              <a:gd name="connsiteX5621" fmla="*/ 3155531 w 11830043"/>
              <a:gd name="connsiteY5621" fmla="*/ 1216258 h 6533995"/>
              <a:gd name="connsiteX5622" fmla="*/ 3145749 w 11830043"/>
              <a:gd name="connsiteY5622" fmla="*/ 1225984 h 6533995"/>
              <a:gd name="connsiteX5623" fmla="*/ 3136031 w 11830043"/>
              <a:gd name="connsiteY5623" fmla="*/ 1216258 h 6533995"/>
              <a:gd name="connsiteX5624" fmla="*/ 3145749 w 11830043"/>
              <a:gd name="connsiteY5624" fmla="*/ 1206470 h 6533995"/>
              <a:gd name="connsiteX5625" fmla="*/ 3386957 w 11830043"/>
              <a:gd name="connsiteY5625" fmla="*/ 1206467 h 6533995"/>
              <a:gd name="connsiteX5626" fmla="*/ 3396743 w 11830043"/>
              <a:gd name="connsiteY5626" fmla="*/ 1216255 h 6533995"/>
              <a:gd name="connsiteX5627" fmla="*/ 3386957 w 11830043"/>
              <a:gd name="connsiteY5627" fmla="*/ 1225980 h 6533995"/>
              <a:gd name="connsiteX5628" fmla="*/ 3377235 w 11830043"/>
              <a:gd name="connsiteY5628" fmla="*/ 1216255 h 6533995"/>
              <a:gd name="connsiteX5629" fmla="*/ 3386957 w 11830043"/>
              <a:gd name="connsiteY5629" fmla="*/ 1206467 h 6533995"/>
              <a:gd name="connsiteX5630" fmla="*/ 3628211 w 11830043"/>
              <a:gd name="connsiteY5630" fmla="*/ 1206464 h 6533995"/>
              <a:gd name="connsiteX5631" fmla="*/ 3637936 w 11830043"/>
              <a:gd name="connsiteY5631" fmla="*/ 1216251 h 6533995"/>
              <a:gd name="connsiteX5632" fmla="*/ 3628211 w 11830043"/>
              <a:gd name="connsiteY5632" fmla="*/ 1225977 h 6533995"/>
              <a:gd name="connsiteX5633" fmla="*/ 3618429 w 11830043"/>
              <a:gd name="connsiteY5633" fmla="*/ 1216251 h 6533995"/>
              <a:gd name="connsiteX5634" fmla="*/ 3628211 w 11830043"/>
              <a:gd name="connsiteY5634" fmla="*/ 1206464 h 6533995"/>
              <a:gd name="connsiteX5635" fmla="*/ 3869430 w 11830043"/>
              <a:gd name="connsiteY5635" fmla="*/ 1206460 h 6533995"/>
              <a:gd name="connsiteX5636" fmla="*/ 3879147 w 11830043"/>
              <a:gd name="connsiteY5636" fmla="*/ 1216248 h 6533995"/>
              <a:gd name="connsiteX5637" fmla="*/ 3869430 w 11830043"/>
              <a:gd name="connsiteY5637" fmla="*/ 1225973 h 6533995"/>
              <a:gd name="connsiteX5638" fmla="*/ 3859646 w 11830043"/>
              <a:gd name="connsiteY5638" fmla="*/ 1216248 h 6533995"/>
              <a:gd name="connsiteX5639" fmla="*/ 3869430 w 11830043"/>
              <a:gd name="connsiteY5639" fmla="*/ 1206460 h 6533995"/>
              <a:gd name="connsiteX5640" fmla="*/ 4110581 w 11830043"/>
              <a:gd name="connsiteY5640" fmla="*/ 1206457 h 6533995"/>
              <a:gd name="connsiteX5641" fmla="*/ 4120362 w 11830043"/>
              <a:gd name="connsiteY5641" fmla="*/ 1216245 h 6533995"/>
              <a:gd name="connsiteX5642" fmla="*/ 4110581 w 11830043"/>
              <a:gd name="connsiteY5642" fmla="*/ 1225970 h 6533995"/>
              <a:gd name="connsiteX5643" fmla="*/ 4100797 w 11830043"/>
              <a:gd name="connsiteY5643" fmla="*/ 1216245 h 6533995"/>
              <a:gd name="connsiteX5644" fmla="*/ 4110581 w 11830043"/>
              <a:gd name="connsiteY5644" fmla="*/ 1206457 h 6533995"/>
              <a:gd name="connsiteX5645" fmla="*/ 4351806 w 11830043"/>
              <a:gd name="connsiteY5645" fmla="*/ 1206454 h 6533995"/>
              <a:gd name="connsiteX5646" fmla="*/ 4361580 w 11830043"/>
              <a:gd name="connsiteY5646" fmla="*/ 1216241 h 6533995"/>
              <a:gd name="connsiteX5647" fmla="*/ 4351806 w 11830043"/>
              <a:gd name="connsiteY5647" fmla="*/ 1225966 h 6533995"/>
              <a:gd name="connsiteX5648" fmla="*/ 4342006 w 11830043"/>
              <a:gd name="connsiteY5648" fmla="*/ 1216241 h 6533995"/>
              <a:gd name="connsiteX5649" fmla="*/ 4351806 w 11830043"/>
              <a:gd name="connsiteY5649" fmla="*/ 1206454 h 6533995"/>
              <a:gd name="connsiteX5650" fmla="*/ 4593017 w 11830043"/>
              <a:gd name="connsiteY5650" fmla="*/ 1206450 h 6533995"/>
              <a:gd name="connsiteX5651" fmla="*/ 4602795 w 11830043"/>
              <a:gd name="connsiteY5651" fmla="*/ 1216238 h 6533995"/>
              <a:gd name="connsiteX5652" fmla="*/ 4593017 w 11830043"/>
              <a:gd name="connsiteY5652" fmla="*/ 1225963 h 6533995"/>
              <a:gd name="connsiteX5653" fmla="*/ 4583304 w 11830043"/>
              <a:gd name="connsiteY5653" fmla="*/ 1216238 h 6533995"/>
              <a:gd name="connsiteX5654" fmla="*/ 4593017 w 11830043"/>
              <a:gd name="connsiteY5654" fmla="*/ 1206450 h 6533995"/>
              <a:gd name="connsiteX5655" fmla="*/ 4834252 w 11830043"/>
              <a:gd name="connsiteY5655" fmla="*/ 1206447 h 6533995"/>
              <a:gd name="connsiteX5656" fmla="*/ 4844038 w 11830043"/>
              <a:gd name="connsiteY5656" fmla="*/ 1216235 h 6533995"/>
              <a:gd name="connsiteX5657" fmla="*/ 4834252 w 11830043"/>
              <a:gd name="connsiteY5657" fmla="*/ 1225959 h 6533995"/>
              <a:gd name="connsiteX5658" fmla="*/ 4824532 w 11830043"/>
              <a:gd name="connsiteY5658" fmla="*/ 1216235 h 6533995"/>
              <a:gd name="connsiteX5659" fmla="*/ 4834252 w 11830043"/>
              <a:gd name="connsiteY5659" fmla="*/ 1206447 h 6533995"/>
              <a:gd name="connsiteX5660" fmla="*/ 5075485 w 11830043"/>
              <a:gd name="connsiteY5660" fmla="*/ 1206443 h 6533995"/>
              <a:gd name="connsiteX5661" fmla="*/ 5085201 w 11830043"/>
              <a:gd name="connsiteY5661" fmla="*/ 1216231 h 6533995"/>
              <a:gd name="connsiteX5662" fmla="*/ 5075485 w 11830043"/>
              <a:gd name="connsiteY5662" fmla="*/ 1225956 h 6533995"/>
              <a:gd name="connsiteX5663" fmla="*/ 5065704 w 11830043"/>
              <a:gd name="connsiteY5663" fmla="*/ 1216231 h 6533995"/>
              <a:gd name="connsiteX5664" fmla="*/ 5075485 w 11830043"/>
              <a:gd name="connsiteY5664" fmla="*/ 1206443 h 6533995"/>
              <a:gd name="connsiteX5665" fmla="*/ 5316710 w 11830043"/>
              <a:gd name="connsiteY5665" fmla="*/ 1206440 h 6533995"/>
              <a:gd name="connsiteX5666" fmla="*/ 5326429 w 11830043"/>
              <a:gd name="connsiteY5666" fmla="*/ 1216228 h 6533995"/>
              <a:gd name="connsiteX5667" fmla="*/ 5316710 w 11830043"/>
              <a:gd name="connsiteY5667" fmla="*/ 1225953 h 6533995"/>
              <a:gd name="connsiteX5668" fmla="*/ 5306924 w 11830043"/>
              <a:gd name="connsiteY5668" fmla="*/ 1216228 h 6533995"/>
              <a:gd name="connsiteX5669" fmla="*/ 5316710 w 11830043"/>
              <a:gd name="connsiteY5669" fmla="*/ 1206440 h 6533995"/>
              <a:gd name="connsiteX5670" fmla="*/ 5557991 w 11830043"/>
              <a:gd name="connsiteY5670" fmla="*/ 1206437 h 6533995"/>
              <a:gd name="connsiteX5671" fmla="*/ 5567774 w 11830043"/>
              <a:gd name="connsiteY5671" fmla="*/ 1216224 h 6533995"/>
              <a:gd name="connsiteX5672" fmla="*/ 5557991 w 11830043"/>
              <a:gd name="connsiteY5672" fmla="*/ 1225949 h 6533995"/>
              <a:gd name="connsiteX5673" fmla="*/ 5548208 w 11830043"/>
              <a:gd name="connsiteY5673" fmla="*/ 1216224 h 6533995"/>
              <a:gd name="connsiteX5674" fmla="*/ 5557991 w 11830043"/>
              <a:gd name="connsiteY5674" fmla="*/ 1206437 h 6533995"/>
              <a:gd name="connsiteX5675" fmla="*/ 5799205 w 11830043"/>
              <a:gd name="connsiteY5675" fmla="*/ 1206434 h 6533995"/>
              <a:gd name="connsiteX5676" fmla="*/ 5808989 w 11830043"/>
              <a:gd name="connsiteY5676" fmla="*/ 1216221 h 6533995"/>
              <a:gd name="connsiteX5677" fmla="*/ 5799205 w 11830043"/>
              <a:gd name="connsiteY5677" fmla="*/ 1225946 h 6533995"/>
              <a:gd name="connsiteX5678" fmla="*/ 5789486 w 11830043"/>
              <a:gd name="connsiteY5678" fmla="*/ 1216221 h 6533995"/>
              <a:gd name="connsiteX5679" fmla="*/ 5799205 w 11830043"/>
              <a:gd name="connsiteY5679" fmla="*/ 1206434 h 6533995"/>
              <a:gd name="connsiteX5680" fmla="*/ 6040432 w 11830043"/>
              <a:gd name="connsiteY5680" fmla="*/ 1206430 h 6533995"/>
              <a:gd name="connsiteX5681" fmla="*/ 6050216 w 11830043"/>
              <a:gd name="connsiteY5681" fmla="*/ 1216218 h 6533995"/>
              <a:gd name="connsiteX5682" fmla="*/ 6040432 w 11830043"/>
              <a:gd name="connsiteY5682" fmla="*/ 1225942 h 6533995"/>
              <a:gd name="connsiteX5683" fmla="*/ 6030712 w 11830043"/>
              <a:gd name="connsiteY5683" fmla="*/ 1216218 h 6533995"/>
              <a:gd name="connsiteX5684" fmla="*/ 6040432 w 11830043"/>
              <a:gd name="connsiteY5684" fmla="*/ 1206430 h 6533995"/>
              <a:gd name="connsiteX5685" fmla="*/ 6281661 w 11830043"/>
              <a:gd name="connsiteY5685" fmla="*/ 1206427 h 6533995"/>
              <a:gd name="connsiteX5686" fmla="*/ 6291381 w 11830043"/>
              <a:gd name="connsiteY5686" fmla="*/ 1216214 h 6533995"/>
              <a:gd name="connsiteX5687" fmla="*/ 6281661 w 11830043"/>
              <a:gd name="connsiteY5687" fmla="*/ 1225939 h 6533995"/>
              <a:gd name="connsiteX5688" fmla="*/ 6271877 w 11830043"/>
              <a:gd name="connsiteY5688" fmla="*/ 1216214 h 6533995"/>
              <a:gd name="connsiteX5689" fmla="*/ 6281661 w 11830043"/>
              <a:gd name="connsiteY5689" fmla="*/ 1206427 h 6533995"/>
              <a:gd name="connsiteX5690" fmla="*/ 6522889 w 11830043"/>
              <a:gd name="connsiteY5690" fmla="*/ 1206424 h 6533995"/>
              <a:gd name="connsiteX5691" fmla="*/ 6532610 w 11830043"/>
              <a:gd name="connsiteY5691" fmla="*/ 1216211 h 6533995"/>
              <a:gd name="connsiteX5692" fmla="*/ 6522889 w 11830043"/>
              <a:gd name="connsiteY5692" fmla="*/ 1225936 h 6533995"/>
              <a:gd name="connsiteX5693" fmla="*/ 6513105 w 11830043"/>
              <a:gd name="connsiteY5693" fmla="*/ 1216211 h 6533995"/>
              <a:gd name="connsiteX5694" fmla="*/ 6522889 w 11830043"/>
              <a:gd name="connsiteY5694" fmla="*/ 1206424 h 6533995"/>
              <a:gd name="connsiteX5695" fmla="*/ 6764118 w 11830043"/>
              <a:gd name="connsiteY5695" fmla="*/ 1206420 h 6533995"/>
              <a:gd name="connsiteX5696" fmla="*/ 6773902 w 11830043"/>
              <a:gd name="connsiteY5696" fmla="*/ 1216208 h 6533995"/>
              <a:gd name="connsiteX5697" fmla="*/ 6764118 w 11830043"/>
              <a:gd name="connsiteY5697" fmla="*/ 1225932 h 6533995"/>
              <a:gd name="connsiteX5698" fmla="*/ 6754335 w 11830043"/>
              <a:gd name="connsiteY5698" fmla="*/ 1216208 h 6533995"/>
              <a:gd name="connsiteX5699" fmla="*/ 6764118 w 11830043"/>
              <a:gd name="connsiteY5699" fmla="*/ 1206420 h 6533995"/>
              <a:gd name="connsiteX5700" fmla="*/ 7005346 w 11830043"/>
              <a:gd name="connsiteY5700" fmla="*/ 1206417 h 6533995"/>
              <a:gd name="connsiteX5701" fmla="*/ 7015130 w 11830043"/>
              <a:gd name="connsiteY5701" fmla="*/ 1216204 h 6533995"/>
              <a:gd name="connsiteX5702" fmla="*/ 7005346 w 11830043"/>
              <a:gd name="connsiteY5702" fmla="*/ 1225929 h 6533995"/>
              <a:gd name="connsiteX5703" fmla="*/ 6995626 w 11830043"/>
              <a:gd name="connsiteY5703" fmla="*/ 1216204 h 6533995"/>
              <a:gd name="connsiteX5704" fmla="*/ 7005346 w 11830043"/>
              <a:gd name="connsiteY5704" fmla="*/ 1206417 h 6533995"/>
              <a:gd name="connsiteX5705" fmla="*/ 7246575 w 11830043"/>
              <a:gd name="connsiteY5705" fmla="*/ 1206414 h 6533995"/>
              <a:gd name="connsiteX5706" fmla="*/ 7256359 w 11830043"/>
              <a:gd name="connsiteY5706" fmla="*/ 1216201 h 6533995"/>
              <a:gd name="connsiteX5707" fmla="*/ 7246575 w 11830043"/>
              <a:gd name="connsiteY5707" fmla="*/ 1225925 h 6533995"/>
              <a:gd name="connsiteX5708" fmla="*/ 7236855 w 11830043"/>
              <a:gd name="connsiteY5708" fmla="*/ 1216201 h 6533995"/>
              <a:gd name="connsiteX5709" fmla="*/ 7246575 w 11830043"/>
              <a:gd name="connsiteY5709" fmla="*/ 1206414 h 6533995"/>
              <a:gd name="connsiteX5710" fmla="*/ 7487803 w 11830043"/>
              <a:gd name="connsiteY5710" fmla="*/ 1206410 h 6533995"/>
              <a:gd name="connsiteX5711" fmla="*/ 7497524 w 11830043"/>
              <a:gd name="connsiteY5711" fmla="*/ 1216198 h 6533995"/>
              <a:gd name="connsiteX5712" fmla="*/ 7487803 w 11830043"/>
              <a:gd name="connsiteY5712" fmla="*/ 1225922 h 6533995"/>
              <a:gd name="connsiteX5713" fmla="*/ 7478019 w 11830043"/>
              <a:gd name="connsiteY5713" fmla="*/ 1216198 h 6533995"/>
              <a:gd name="connsiteX5714" fmla="*/ 7487803 w 11830043"/>
              <a:gd name="connsiteY5714" fmla="*/ 1206410 h 6533995"/>
              <a:gd name="connsiteX5715" fmla="*/ 7729032 w 11830043"/>
              <a:gd name="connsiteY5715" fmla="*/ 1206407 h 6533995"/>
              <a:gd name="connsiteX5716" fmla="*/ 7738753 w 11830043"/>
              <a:gd name="connsiteY5716" fmla="*/ 1216194 h 6533995"/>
              <a:gd name="connsiteX5717" fmla="*/ 7729032 w 11830043"/>
              <a:gd name="connsiteY5717" fmla="*/ 1225918 h 6533995"/>
              <a:gd name="connsiteX5718" fmla="*/ 7719249 w 11830043"/>
              <a:gd name="connsiteY5718" fmla="*/ 1216194 h 6533995"/>
              <a:gd name="connsiteX5719" fmla="*/ 7729032 w 11830043"/>
              <a:gd name="connsiteY5719" fmla="*/ 1206407 h 6533995"/>
              <a:gd name="connsiteX5720" fmla="*/ 7970260 w 11830043"/>
              <a:gd name="connsiteY5720" fmla="*/ 1206404 h 6533995"/>
              <a:gd name="connsiteX5721" fmla="*/ 7980044 w 11830043"/>
              <a:gd name="connsiteY5721" fmla="*/ 1216191 h 6533995"/>
              <a:gd name="connsiteX5722" fmla="*/ 7970260 w 11830043"/>
              <a:gd name="connsiteY5722" fmla="*/ 1225915 h 6533995"/>
              <a:gd name="connsiteX5723" fmla="*/ 7960477 w 11830043"/>
              <a:gd name="connsiteY5723" fmla="*/ 1216191 h 6533995"/>
              <a:gd name="connsiteX5724" fmla="*/ 7970260 w 11830043"/>
              <a:gd name="connsiteY5724" fmla="*/ 1206404 h 6533995"/>
              <a:gd name="connsiteX5725" fmla="*/ 8211553 w 11830043"/>
              <a:gd name="connsiteY5725" fmla="*/ 1206400 h 6533995"/>
              <a:gd name="connsiteX5726" fmla="*/ 8221273 w 11830043"/>
              <a:gd name="connsiteY5726" fmla="*/ 1216187 h 6533995"/>
              <a:gd name="connsiteX5727" fmla="*/ 8211553 w 11830043"/>
              <a:gd name="connsiteY5727" fmla="*/ 1225912 h 6533995"/>
              <a:gd name="connsiteX5728" fmla="*/ 8201769 w 11830043"/>
              <a:gd name="connsiteY5728" fmla="*/ 1216187 h 6533995"/>
              <a:gd name="connsiteX5729" fmla="*/ 8211553 w 11830043"/>
              <a:gd name="connsiteY5729" fmla="*/ 1206400 h 6533995"/>
              <a:gd name="connsiteX5730" fmla="*/ 8452781 w 11830043"/>
              <a:gd name="connsiteY5730" fmla="*/ 1206397 h 6533995"/>
              <a:gd name="connsiteX5731" fmla="*/ 8462566 w 11830043"/>
              <a:gd name="connsiteY5731" fmla="*/ 1216184 h 6533995"/>
              <a:gd name="connsiteX5732" fmla="*/ 8452781 w 11830043"/>
              <a:gd name="connsiteY5732" fmla="*/ 1225908 h 6533995"/>
              <a:gd name="connsiteX5733" fmla="*/ 8443061 w 11830043"/>
              <a:gd name="connsiteY5733" fmla="*/ 1216184 h 6533995"/>
              <a:gd name="connsiteX5734" fmla="*/ 8452781 w 11830043"/>
              <a:gd name="connsiteY5734" fmla="*/ 1206397 h 6533995"/>
              <a:gd name="connsiteX5735" fmla="*/ 8694009 w 11830043"/>
              <a:gd name="connsiteY5735" fmla="*/ 1206393 h 6533995"/>
              <a:gd name="connsiteX5736" fmla="*/ 8703730 w 11830043"/>
              <a:gd name="connsiteY5736" fmla="*/ 1216181 h 6533995"/>
              <a:gd name="connsiteX5737" fmla="*/ 8694009 w 11830043"/>
              <a:gd name="connsiteY5737" fmla="*/ 1225905 h 6533995"/>
              <a:gd name="connsiteX5738" fmla="*/ 8684289 w 11830043"/>
              <a:gd name="connsiteY5738" fmla="*/ 1216181 h 6533995"/>
              <a:gd name="connsiteX5739" fmla="*/ 8694009 w 11830043"/>
              <a:gd name="connsiteY5739" fmla="*/ 1206393 h 6533995"/>
              <a:gd name="connsiteX5740" fmla="*/ 8935237 w 11830043"/>
              <a:gd name="connsiteY5740" fmla="*/ 1206390 h 6533995"/>
              <a:gd name="connsiteX5741" fmla="*/ 8944958 w 11830043"/>
              <a:gd name="connsiteY5741" fmla="*/ 1216177 h 6533995"/>
              <a:gd name="connsiteX5742" fmla="*/ 8935237 w 11830043"/>
              <a:gd name="connsiteY5742" fmla="*/ 1225902 h 6533995"/>
              <a:gd name="connsiteX5743" fmla="*/ 8925454 w 11830043"/>
              <a:gd name="connsiteY5743" fmla="*/ 1216177 h 6533995"/>
              <a:gd name="connsiteX5744" fmla="*/ 8935237 w 11830043"/>
              <a:gd name="connsiteY5744" fmla="*/ 1206390 h 6533995"/>
              <a:gd name="connsiteX5745" fmla="*/ 9176467 w 11830043"/>
              <a:gd name="connsiteY5745" fmla="*/ 1206387 h 6533995"/>
              <a:gd name="connsiteX5746" fmla="*/ 9186187 w 11830043"/>
              <a:gd name="connsiteY5746" fmla="*/ 1216174 h 6533995"/>
              <a:gd name="connsiteX5747" fmla="*/ 9176467 w 11830043"/>
              <a:gd name="connsiteY5747" fmla="*/ 1225898 h 6533995"/>
              <a:gd name="connsiteX5748" fmla="*/ 9166683 w 11830043"/>
              <a:gd name="connsiteY5748" fmla="*/ 1216174 h 6533995"/>
              <a:gd name="connsiteX5749" fmla="*/ 9176467 w 11830043"/>
              <a:gd name="connsiteY5749" fmla="*/ 1206387 h 6533995"/>
              <a:gd name="connsiteX5750" fmla="*/ 9417695 w 11830043"/>
              <a:gd name="connsiteY5750" fmla="*/ 1206384 h 6533995"/>
              <a:gd name="connsiteX5751" fmla="*/ 9427416 w 11830043"/>
              <a:gd name="connsiteY5751" fmla="*/ 1216171 h 6533995"/>
              <a:gd name="connsiteX5752" fmla="*/ 9417695 w 11830043"/>
              <a:gd name="connsiteY5752" fmla="*/ 1225895 h 6533995"/>
              <a:gd name="connsiteX5753" fmla="*/ 9407911 w 11830043"/>
              <a:gd name="connsiteY5753" fmla="*/ 1216171 h 6533995"/>
              <a:gd name="connsiteX5754" fmla="*/ 9417695 w 11830043"/>
              <a:gd name="connsiteY5754" fmla="*/ 1206384 h 6533995"/>
              <a:gd name="connsiteX5755" fmla="*/ 9649203 w 11830043"/>
              <a:gd name="connsiteY5755" fmla="*/ 965270 h 6533995"/>
              <a:gd name="connsiteX5756" fmla="*/ 9658923 w 11830043"/>
              <a:gd name="connsiteY5756" fmla="*/ 974997 h 6533995"/>
              <a:gd name="connsiteX5757" fmla="*/ 9649203 w 11830043"/>
              <a:gd name="connsiteY5757" fmla="*/ 984785 h 6533995"/>
              <a:gd name="connsiteX5758" fmla="*/ 9639483 w 11830043"/>
              <a:gd name="connsiteY5758" fmla="*/ 974997 h 6533995"/>
              <a:gd name="connsiteX5759" fmla="*/ 9649203 w 11830043"/>
              <a:gd name="connsiteY5759" fmla="*/ 965270 h 6533995"/>
              <a:gd name="connsiteX5760" fmla="*/ 9890432 w 11830043"/>
              <a:gd name="connsiteY5760" fmla="*/ 965267 h 6533995"/>
              <a:gd name="connsiteX5761" fmla="*/ 9900152 w 11830043"/>
              <a:gd name="connsiteY5761" fmla="*/ 974994 h 6533995"/>
              <a:gd name="connsiteX5762" fmla="*/ 9890432 w 11830043"/>
              <a:gd name="connsiteY5762" fmla="*/ 984782 h 6533995"/>
              <a:gd name="connsiteX5763" fmla="*/ 9880648 w 11830043"/>
              <a:gd name="connsiteY5763" fmla="*/ 974994 h 6533995"/>
              <a:gd name="connsiteX5764" fmla="*/ 9890432 w 11830043"/>
              <a:gd name="connsiteY5764" fmla="*/ 965267 h 6533995"/>
              <a:gd name="connsiteX5765" fmla="*/ 10131660 w 11830043"/>
              <a:gd name="connsiteY5765" fmla="*/ 965264 h 6533995"/>
              <a:gd name="connsiteX5766" fmla="*/ 10141444 w 11830043"/>
              <a:gd name="connsiteY5766" fmla="*/ 974991 h 6533995"/>
              <a:gd name="connsiteX5767" fmla="*/ 10131660 w 11830043"/>
              <a:gd name="connsiteY5767" fmla="*/ 984779 h 6533995"/>
              <a:gd name="connsiteX5768" fmla="*/ 10121940 w 11830043"/>
              <a:gd name="connsiteY5768" fmla="*/ 974991 h 6533995"/>
              <a:gd name="connsiteX5769" fmla="*/ 10131660 w 11830043"/>
              <a:gd name="connsiteY5769" fmla="*/ 965264 h 6533995"/>
              <a:gd name="connsiteX5770" fmla="*/ 10372888 w 11830043"/>
              <a:gd name="connsiteY5770" fmla="*/ 965261 h 6533995"/>
              <a:gd name="connsiteX5771" fmla="*/ 10382673 w 11830043"/>
              <a:gd name="connsiteY5771" fmla="*/ 974988 h 6533995"/>
              <a:gd name="connsiteX5772" fmla="*/ 10372888 w 11830043"/>
              <a:gd name="connsiteY5772" fmla="*/ 984776 h 6533995"/>
              <a:gd name="connsiteX5773" fmla="*/ 10363168 w 11830043"/>
              <a:gd name="connsiteY5773" fmla="*/ 974988 h 6533995"/>
              <a:gd name="connsiteX5774" fmla="*/ 10372888 w 11830043"/>
              <a:gd name="connsiteY5774" fmla="*/ 965261 h 6533995"/>
              <a:gd name="connsiteX5775" fmla="*/ 10614116 w 11830043"/>
              <a:gd name="connsiteY5775" fmla="*/ 965258 h 6533995"/>
              <a:gd name="connsiteX5776" fmla="*/ 10623901 w 11830043"/>
              <a:gd name="connsiteY5776" fmla="*/ 974986 h 6533995"/>
              <a:gd name="connsiteX5777" fmla="*/ 10614116 w 11830043"/>
              <a:gd name="connsiteY5777" fmla="*/ 984773 h 6533995"/>
              <a:gd name="connsiteX5778" fmla="*/ 10604396 w 11830043"/>
              <a:gd name="connsiteY5778" fmla="*/ 974986 h 6533995"/>
              <a:gd name="connsiteX5779" fmla="*/ 10614116 w 11830043"/>
              <a:gd name="connsiteY5779" fmla="*/ 965258 h 6533995"/>
              <a:gd name="connsiteX5780" fmla="*/ 10855345 w 11830043"/>
              <a:gd name="connsiteY5780" fmla="*/ 965255 h 6533995"/>
              <a:gd name="connsiteX5781" fmla="*/ 10865065 w 11830043"/>
              <a:gd name="connsiteY5781" fmla="*/ 974983 h 6533995"/>
              <a:gd name="connsiteX5782" fmla="*/ 10855345 w 11830043"/>
              <a:gd name="connsiteY5782" fmla="*/ 984771 h 6533995"/>
              <a:gd name="connsiteX5783" fmla="*/ 10845625 w 11830043"/>
              <a:gd name="connsiteY5783" fmla="*/ 974983 h 6533995"/>
              <a:gd name="connsiteX5784" fmla="*/ 10855345 w 11830043"/>
              <a:gd name="connsiteY5784" fmla="*/ 965255 h 6533995"/>
              <a:gd name="connsiteX5785" fmla="*/ 11096574 w 11830043"/>
              <a:gd name="connsiteY5785" fmla="*/ 965252 h 6533995"/>
              <a:gd name="connsiteX5786" fmla="*/ 11106294 w 11830043"/>
              <a:gd name="connsiteY5786" fmla="*/ 974980 h 6533995"/>
              <a:gd name="connsiteX5787" fmla="*/ 11096574 w 11830043"/>
              <a:gd name="connsiteY5787" fmla="*/ 984768 h 6533995"/>
              <a:gd name="connsiteX5788" fmla="*/ 11086790 w 11830043"/>
              <a:gd name="connsiteY5788" fmla="*/ 974980 h 6533995"/>
              <a:gd name="connsiteX5789" fmla="*/ 11096574 w 11830043"/>
              <a:gd name="connsiteY5789" fmla="*/ 965252 h 6533995"/>
              <a:gd name="connsiteX5790" fmla="*/ 11337802 w 11830043"/>
              <a:gd name="connsiteY5790" fmla="*/ 965250 h 6533995"/>
              <a:gd name="connsiteX5791" fmla="*/ 11347587 w 11830043"/>
              <a:gd name="connsiteY5791" fmla="*/ 974977 h 6533995"/>
              <a:gd name="connsiteX5792" fmla="*/ 11337802 w 11830043"/>
              <a:gd name="connsiteY5792" fmla="*/ 984765 h 6533995"/>
              <a:gd name="connsiteX5793" fmla="*/ 11328082 w 11830043"/>
              <a:gd name="connsiteY5793" fmla="*/ 974977 h 6533995"/>
              <a:gd name="connsiteX5794" fmla="*/ 11337802 w 11830043"/>
              <a:gd name="connsiteY5794" fmla="*/ 965250 h 6533995"/>
              <a:gd name="connsiteX5795" fmla="*/ 11579030 w 11830043"/>
              <a:gd name="connsiteY5795" fmla="*/ 965247 h 6533995"/>
              <a:gd name="connsiteX5796" fmla="*/ 11588815 w 11830043"/>
              <a:gd name="connsiteY5796" fmla="*/ 974974 h 6533995"/>
              <a:gd name="connsiteX5797" fmla="*/ 11579030 w 11830043"/>
              <a:gd name="connsiteY5797" fmla="*/ 984762 h 6533995"/>
              <a:gd name="connsiteX5798" fmla="*/ 11569310 w 11830043"/>
              <a:gd name="connsiteY5798" fmla="*/ 974974 h 6533995"/>
              <a:gd name="connsiteX5799" fmla="*/ 11579030 w 11830043"/>
              <a:gd name="connsiteY5799" fmla="*/ 965247 h 6533995"/>
              <a:gd name="connsiteX5800" fmla="*/ 11820259 w 11830043"/>
              <a:gd name="connsiteY5800" fmla="*/ 965244 h 6533995"/>
              <a:gd name="connsiteX5801" fmla="*/ 11830043 w 11830043"/>
              <a:gd name="connsiteY5801" fmla="*/ 974971 h 6533995"/>
              <a:gd name="connsiteX5802" fmla="*/ 11820259 w 11830043"/>
              <a:gd name="connsiteY5802" fmla="*/ 984759 h 6533995"/>
              <a:gd name="connsiteX5803" fmla="*/ 11810539 w 11830043"/>
              <a:gd name="connsiteY5803" fmla="*/ 974971 h 6533995"/>
              <a:gd name="connsiteX5804" fmla="*/ 11820259 w 11830043"/>
              <a:gd name="connsiteY5804" fmla="*/ 965244 h 6533995"/>
              <a:gd name="connsiteX5805" fmla="*/ 9720 w 11830043"/>
              <a:gd name="connsiteY5805" fmla="*/ 965241 h 6533995"/>
              <a:gd name="connsiteX5806" fmla="*/ 19504 w 11830043"/>
              <a:gd name="connsiteY5806" fmla="*/ 974968 h 6533995"/>
              <a:gd name="connsiteX5807" fmla="*/ 9720 w 11830043"/>
              <a:gd name="connsiteY5807" fmla="*/ 984756 h 6533995"/>
              <a:gd name="connsiteX5808" fmla="*/ 1 w 11830043"/>
              <a:gd name="connsiteY5808" fmla="*/ 974968 h 6533995"/>
              <a:gd name="connsiteX5809" fmla="*/ 9720 w 11830043"/>
              <a:gd name="connsiteY5809" fmla="*/ 965241 h 6533995"/>
              <a:gd name="connsiteX5810" fmla="*/ 251004 w 11830043"/>
              <a:gd name="connsiteY5810" fmla="*/ 965238 h 6533995"/>
              <a:gd name="connsiteX5811" fmla="*/ 260788 w 11830043"/>
              <a:gd name="connsiteY5811" fmla="*/ 974965 h 6533995"/>
              <a:gd name="connsiteX5812" fmla="*/ 251004 w 11830043"/>
              <a:gd name="connsiteY5812" fmla="*/ 984753 h 6533995"/>
              <a:gd name="connsiteX5813" fmla="*/ 241284 w 11830043"/>
              <a:gd name="connsiteY5813" fmla="*/ 974965 h 6533995"/>
              <a:gd name="connsiteX5814" fmla="*/ 251004 w 11830043"/>
              <a:gd name="connsiteY5814" fmla="*/ 965238 h 6533995"/>
              <a:gd name="connsiteX5815" fmla="*/ 492223 w 11830043"/>
              <a:gd name="connsiteY5815" fmla="*/ 965235 h 6533995"/>
              <a:gd name="connsiteX5816" fmla="*/ 501943 w 11830043"/>
              <a:gd name="connsiteY5816" fmla="*/ 974962 h 6533995"/>
              <a:gd name="connsiteX5817" fmla="*/ 492223 w 11830043"/>
              <a:gd name="connsiteY5817" fmla="*/ 984750 h 6533995"/>
              <a:gd name="connsiteX5818" fmla="*/ 482439 w 11830043"/>
              <a:gd name="connsiteY5818" fmla="*/ 974962 h 6533995"/>
              <a:gd name="connsiteX5819" fmla="*/ 492223 w 11830043"/>
              <a:gd name="connsiteY5819" fmla="*/ 965235 h 6533995"/>
              <a:gd name="connsiteX5820" fmla="*/ 733444 w 11830043"/>
              <a:gd name="connsiteY5820" fmla="*/ 965233 h 6533995"/>
              <a:gd name="connsiteX5821" fmla="*/ 743164 w 11830043"/>
              <a:gd name="connsiteY5821" fmla="*/ 974960 h 6533995"/>
              <a:gd name="connsiteX5822" fmla="*/ 733444 w 11830043"/>
              <a:gd name="connsiteY5822" fmla="*/ 984747 h 6533995"/>
              <a:gd name="connsiteX5823" fmla="*/ 723660 w 11830043"/>
              <a:gd name="connsiteY5823" fmla="*/ 974960 h 6533995"/>
              <a:gd name="connsiteX5824" fmla="*/ 733444 w 11830043"/>
              <a:gd name="connsiteY5824" fmla="*/ 965233 h 6533995"/>
              <a:gd name="connsiteX5825" fmla="*/ 974664 w 11830043"/>
              <a:gd name="connsiteY5825" fmla="*/ 965230 h 6533995"/>
              <a:gd name="connsiteX5826" fmla="*/ 984448 w 11830043"/>
              <a:gd name="connsiteY5826" fmla="*/ 974957 h 6533995"/>
              <a:gd name="connsiteX5827" fmla="*/ 974664 w 11830043"/>
              <a:gd name="connsiteY5827" fmla="*/ 984745 h 6533995"/>
              <a:gd name="connsiteX5828" fmla="*/ 964944 w 11830043"/>
              <a:gd name="connsiteY5828" fmla="*/ 974957 h 6533995"/>
              <a:gd name="connsiteX5829" fmla="*/ 974664 w 11830043"/>
              <a:gd name="connsiteY5829" fmla="*/ 965230 h 6533995"/>
              <a:gd name="connsiteX5830" fmla="*/ 1215884 w 11830043"/>
              <a:gd name="connsiteY5830" fmla="*/ 965227 h 6533995"/>
              <a:gd name="connsiteX5831" fmla="*/ 1225668 w 11830043"/>
              <a:gd name="connsiteY5831" fmla="*/ 974954 h 6533995"/>
              <a:gd name="connsiteX5832" fmla="*/ 1215884 w 11830043"/>
              <a:gd name="connsiteY5832" fmla="*/ 984742 h 6533995"/>
              <a:gd name="connsiteX5833" fmla="*/ 1206164 w 11830043"/>
              <a:gd name="connsiteY5833" fmla="*/ 974954 h 6533995"/>
              <a:gd name="connsiteX5834" fmla="*/ 1215884 w 11830043"/>
              <a:gd name="connsiteY5834" fmla="*/ 965227 h 6533995"/>
              <a:gd name="connsiteX5835" fmla="*/ 1457105 w 11830043"/>
              <a:gd name="connsiteY5835" fmla="*/ 965224 h 6533995"/>
              <a:gd name="connsiteX5836" fmla="*/ 1466825 w 11830043"/>
              <a:gd name="connsiteY5836" fmla="*/ 974951 h 6533995"/>
              <a:gd name="connsiteX5837" fmla="*/ 1457105 w 11830043"/>
              <a:gd name="connsiteY5837" fmla="*/ 984739 h 6533995"/>
              <a:gd name="connsiteX5838" fmla="*/ 1447322 w 11830043"/>
              <a:gd name="connsiteY5838" fmla="*/ 974951 h 6533995"/>
              <a:gd name="connsiteX5839" fmla="*/ 1457105 w 11830043"/>
              <a:gd name="connsiteY5839" fmla="*/ 965224 h 6533995"/>
              <a:gd name="connsiteX5840" fmla="*/ 1698330 w 11830043"/>
              <a:gd name="connsiteY5840" fmla="*/ 965221 h 6533995"/>
              <a:gd name="connsiteX5841" fmla="*/ 1708116 w 11830043"/>
              <a:gd name="connsiteY5841" fmla="*/ 974948 h 6533995"/>
              <a:gd name="connsiteX5842" fmla="*/ 1698330 w 11830043"/>
              <a:gd name="connsiteY5842" fmla="*/ 984736 h 6533995"/>
              <a:gd name="connsiteX5843" fmla="*/ 1688545 w 11830043"/>
              <a:gd name="connsiteY5843" fmla="*/ 974948 h 6533995"/>
              <a:gd name="connsiteX5844" fmla="*/ 1698330 w 11830043"/>
              <a:gd name="connsiteY5844" fmla="*/ 965221 h 6533995"/>
              <a:gd name="connsiteX5845" fmla="*/ 1939580 w 11830043"/>
              <a:gd name="connsiteY5845" fmla="*/ 965219 h 6533995"/>
              <a:gd name="connsiteX5846" fmla="*/ 1949363 w 11830043"/>
              <a:gd name="connsiteY5846" fmla="*/ 974945 h 6533995"/>
              <a:gd name="connsiteX5847" fmla="*/ 1939580 w 11830043"/>
              <a:gd name="connsiteY5847" fmla="*/ 984733 h 6533995"/>
              <a:gd name="connsiteX5848" fmla="*/ 1929859 w 11830043"/>
              <a:gd name="connsiteY5848" fmla="*/ 974945 h 6533995"/>
              <a:gd name="connsiteX5849" fmla="*/ 1939580 w 11830043"/>
              <a:gd name="connsiteY5849" fmla="*/ 965219 h 6533995"/>
              <a:gd name="connsiteX5850" fmla="*/ 2180788 w 11830043"/>
              <a:gd name="connsiteY5850" fmla="*/ 965216 h 6533995"/>
              <a:gd name="connsiteX5851" fmla="*/ 2190577 w 11830043"/>
              <a:gd name="connsiteY5851" fmla="*/ 974942 h 6533995"/>
              <a:gd name="connsiteX5852" fmla="*/ 2180788 w 11830043"/>
              <a:gd name="connsiteY5852" fmla="*/ 984730 h 6533995"/>
              <a:gd name="connsiteX5853" fmla="*/ 2171083 w 11830043"/>
              <a:gd name="connsiteY5853" fmla="*/ 974942 h 6533995"/>
              <a:gd name="connsiteX5854" fmla="*/ 2180788 w 11830043"/>
              <a:gd name="connsiteY5854" fmla="*/ 965216 h 6533995"/>
              <a:gd name="connsiteX5855" fmla="*/ 2422035 w 11830043"/>
              <a:gd name="connsiteY5855" fmla="*/ 965213 h 6533995"/>
              <a:gd name="connsiteX5856" fmla="*/ 2431752 w 11830043"/>
              <a:gd name="connsiteY5856" fmla="*/ 974940 h 6533995"/>
              <a:gd name="connsiteX5857" fmla="*/ 2422035 w 11830043"/>
              <a:gd name="connsiteY5857" fmla="*/ 984727 h 6533995"/>
              <a:gd name="connsiteX5858" fmla="*/ 2412255 w 11830043"/>
              <a:gd name="connsiteY5858" fmla="*/ 974940 h 6533995"/>
              <a:gd name="connsiteX5859" fmla="*/ 2422035 w 11830043"/>
              <a:gd name="connsiteY5859" fmla="*/ 965213 h 6533995"/>
              <a:gd name="connsiteX5860" fmla="*/ 2663272 w 11830043"/>
              <a:gd name="connsiteY5860" fmla="*/ 965210 h 6533995"/>
              <a:gd name="connsiteX5861" fmla="*/ 2672996 w 11830043"/>
              <a:gd name="connsiteY5861" fmla="*/ 974937 h 6533995"/>
              <a:gd name="connsiteX5862" fmla="*/ 2663272 w 11830043"/>
              <a:gd name="connsiteY5862" fmla="*/ 984724 h 6533995"/>
              <a:gd name="connsiteX5863" fmla="*/ 2653490 w 11830043"/>
              <a:gd name="connsiteY5863" fmla="*/ 974937 h 6533995"/>
              <a:gd name="connsiteX5864" fmla="*/ 2663272 w 11830043"/>
              <a:gd name="connsiteY5864" fmla="*/ 965210 h 6533995"/>
              <a:gd name="connsiteX5865" fmla="*/ 2904570 w 11830043"/>
              <a:gd name="connsiteY5865" fmla="*/ 965208 h 6533995"/>
              <a:gd name="connsiteX5866" fmla="*/ 2914353 w 11830043"/>
              <a:gd name="connsiteY5866" fmla="*/ 974934 h 6533995"/>
              <a:gd name="connsiteX5867" fmla="*/ 2904570 w 11830043"/>
              <a:gd name="connsiteY5867" fmla="*/ 984721 h 6533995"/>
              <a:gd name="connsiteX5868" fmla="*/ 2894789 w 11830043"/>
              <a:gd name="connsiteY5868" fmla="*/ 974934 h 6533995"/>
              <a:gd name="connsiteX5869" fmla="*/ 2904570 w 11830043"/>
              <a:gd name="connsiteY5869" fmla="*/ 965208 h 6533995"/>
              <a:gd name="connsiteX5870" fmla="*/ 3145749 w 11830043"/>
              <a:gd name="connsiteY5870" fmla="*/ 965205 h 6533995"/>
              <a:gd name="connsiteX5871" fmla="*/ 3155531 w 11830043"/>
              <a:gd name="connsiteY5871" fmla="*/ 974931 h 6533995"/>
              <a:gd name="connsiteX5872" fmla="*/ 3145749 w 11830043"/>
              <a:gd name="connsiteY5872" fmla="*/ 984719 h 6533995"/>
              <a:gd name="connsiteX5873" fmla="*/ 3136031 w 11830043"/>
              <a:gd name="connsiteY5873" fmla="*/ 974931 h 6533995"/>
              <a:gd name="connsiteX5874" fmla="*/ 3145749 w 11830043"/>
              <a:gd name="connsiteY5874" fmla="*/ 965205 h 6533995"/>
              <a:gd name="connsiteX5875" fmla="*/ 3386957 w 11830043"/>
              <a:gd name="connsiteY5875" fmla="*/ 965202 h 6533995"/>
              <a:gd name="connsiteX5876" fmla="*/ 3396743 w 11830043"/>
              <a:gd name="connsiteY5876" fmla="*/ 974928 h 6533995"/>
              <a:gd name="connsiteX5877" fmla="*/ 3386957 w 11830043"/>
              <a:gd name="connsiteY5877" fmla="*/ 984716 h 6533995"/>
              <a:gd name="connsiteX5878" fmla="*/ 3377235 w 11830043"/>
              <a:gd name="connsiteY5878" fmla="*/ 974928 h 6533995"/>
              <a:gd name="connsiteX5879" fmla="*/ 3386957 w 11830043"/>
              <a:gd name="connsiteY5879" fmla="*/ 965202 h 6533995"/>
              <a:gd name="connsiteX5880" fmla="*/ 3628211 w 11830043"/>
              <a:gd name="connsiteY5880" fmla="*/ 965199 h 6533995"/>
              <a:gd name="connsiteX5881" fmla="*/ 3637930 w 11830043"/>
              <a:gd name="connsiteY5881" fmla="*/ 974925 h 6533995"/>
              <a:gd name="connsiteX5882" fmla="*/ 3628211 w 11830043"/>
              <a:gd name="connsiteY5882" fmla="*/ 984713 h 6533995"/>
              <a:gd name="connsiteX5883" fmla="*/ 3618429 w 11830043"/>
              <a:gd name="connsiteY5883" fmla="*/ 974925 h 6533995"/>
              <a:gd name="connsiteX5884" fmla="*/ 3628211 w 11830043"/>
              <a:gd name="connsiteY5884" fmla="*/ 965199 h 6533995"/>
              <a:gd name="connsiteX5885" fmla="*/ 3869430 w 11830043"/>
              <a:gd name="connsiteY5885" fmla="*/ 965197 h 6533995"/>
              <a:gd name="connsiteX5886" fmla="*/ 3879147 w 11830043"/>
              <a:gd name="connsiteY5886" fmla="*/ 974923 h 6533995"/>
              <a:gd name="connsiteX5887" fmla="*/ 3869430 w 11830043"/>
              <a:gd name="connsiteY5887" fmla="*/ 984710 h 6533995"/>
              <a:gd name="connsiteX5888" fmla="*/ 3859645 w 11830043"/>
              <a:gd name="connsiteY5888" fmla="*/ 974923 h 6533995"/>
              <a:gd name="connsiteX5889" fmla="*/ 3869430 w 11830043"/>
              <a:gd name="connsiteY5889" fmla="*/ 965197 h 6533995"/>
              <a:gd name="connsiteX5890" fmla="*/ 4110581 w 11830043"/>
              <a:gd name="connsiteY5890" fmla="*/ 965194 h 6533995"/>
              <a:gd name="connsiteX5891" fmla="*/ 4120362 w 11830043"/>
              <a:gd name="connsiteY5891" fmla="*/ 974920 h 6533995"/>
              <a:gd name="connsiteX5892" fmla="*/ 4110581 w 11830043"/>
              <a:gd name="connsiteY5892" fmla="*/ 984707 h 6533995"/>
              <a:gd name="connsiteX5893" fmla="*/ 4100797 w 11830043"/>
              <a:gd name="connsiteY5893" fmla="*/ 974920 h 6533995"/>
              <a:gd name="connsiteX5894" fmla="*/ 4110581 w 11830043"/>
              <a:gd name="connsiteY5894" fmla="*/ 965194 h 6533995"/>
              <a:gd name="connsiteX5895" fmla="*/ 4351806 w 11830043"/>
              <a:gd name="connsiteY5895" fmla="*/ 965191 h 6533995"/>
              <a:gd name="connsiteX5896" fmla="*/ 4361580 w 11830043"/>
              <a:gd name="connsiteY5896" fmla="*/ 974917 h 6533995"/>
              <a:gd name="connsiteX5897" fmla="*/ 4351806 w 11830043"/>
              <a:gd name="connsiteY5897" fmla="*/ 984704 h 6533995"/>
              <a:gd name="connsiteX5898" fmla="*/ 4342006 w 11830043"/>
              <a:gd name="connsiteY5898" fmla="*/ 974917 h 6533995"/>
              <a:gd name="connsiteX5899" fmla="*/ 4351806 w 11830043"/>
              <a:gd name="connsiteY5899" fmla="*/ 965191 h 6533995"/>
              <a:gd name="connsiteX5900" fmla="*/ 4593017 w 11830043"/>
              <a:gd name="connsiteY5900" fmla="*/ 965189 h 6533995"/>
              <a:gd name="connsiteX5901" fmla="*/ 4602795 w 11830043"/>
              <a:gd name="connsiteY5901" fmla="*/ 974914 h 6533995"/>
              <a:gd name="connsiteX5902" fmla="*/ 4593017 w 11830043"/>
              <a:gd name="connsiteY5902" fmla="*/ 984701 h 6533995"/>
              <a:gd name="connsiteX5903" fmla="*/ 4583304 w 11830043"/>
              <a:gd name="connsiteY5903" fmla="*/ 974914 h 6533995"/>
              <a:gd name="connsiteX5904" fmla="*/ 4593017 w 11830043"/>
              <a:gd name="connsiteY5904" fmla="*/ 965189 h 6533995"/>
              <a:gd name="connsiteX5905" fmla="*/ 4834252 w 11830043"/>
              <a:gd name="connsiteY5905" fmla="*/ 965186 h 6533995"/>
              <a:gd name="connsiteX5906" fmla="*/ 4844038 w 11830043"/>
              <a:gd name="connsiteY5906" fmla="*/ 974911 h 6533995"/>
              <a:gd name="connsiteX5907" fmla="*/ 4834252 w 11830043"/>
              <a:gd name="connsiteY5907" fmla="*/ 984698 h 6533995"/>
              <a:gd name="connsiteX5908" fmla="*/ 4824532 w 11830043"/>
              <a:gd name="connsiteY5908" fmla="*/ 974911 h 6533995"/>
              <a:gd name="connsiteX5909" fmla="*/ 4834252 w 11830043"/>
              <a:gd name="connsiteY5909" fmla="*/ 965186 h 6533995"/>
              <a:gd name="connsiteX5910" fmla="*/ 5075485 w 11830043"/>
              <a:gd name="connsiteY5910" fmla="*/ 965183 h 6533995"/>
              <a:gd name="connsiteX5911" fmla="*/ 5085201 w 11830043"/>
              <a:gd name="connsiteY5911" fmla="*/ 974908 h 6533995"/>
              <a:gd name="connsiteX5912" fmla="*/ 5075485 w 11830043"/>
              <a:gd name="connsiteY5912" fmla="*/ 984695 h 6533995"/>
              <a:gd name="connsiteX5913" fmla="*/ 5065704 w 11830043"/>
              <a:gd name="connsiteY5913" fmla="*/ 974908 h 6533995"/>
              <a:gd name="connsiteX5914" fmla="*/ 5075485 w 11830043"/>
              <a:gd name="connsiteY5914" fmla="*/ 965183 h 6533995"/>
              <a:gd name="connsiteX5915" fmla="*/ 5316710 w 11830043"/>
              <a:gd name="connsiteY5915" fmla="*/ 965180 h 6533995"/>
              <a:gd name="connsiteX5916" fmla="*/ 5326429 w 11830043"/>
              <a:gd name="connsiteY5916" fmla="*/ 974905 h 6533995"/>
              <a:gd name="connsiteX5917" fmla="*/ 5316710 w 11830043"/>
              <a:gd name="connsiteY5917" fmla="*/ 984693 h 6533995"/>
              <a:gd name="connsiteX5918" fmla="*/ 5306924 w 11830043"/>
              <a:gd name="connsiteY5918" fmla="*/ 974905 h 6533995"/>
              <a:gd name="connsiteX5919" fmla="*/ 5316710 w 11830043"/>
              <a:gd name="connsiteY5919" fmla="*/ 965180 h 6533995"/>
              <a:gd name="connsiteX5920" fmla="*/ 5557991 w 11830043"/>
              <a:gd name="connsiteY5920" fmla="*/ 965177 h 6533995"/>
              <a:gd name="connsiteX5921" fmla="*/ 5567774 w 11830043"/>
              <a:gd name="connsiteY5921" fmla="*/ 974902 h 6533995"/>
              <a:gd name="connsiteX5922" fmla="*/ 5557991 w 11830043"/>
              <a:gd name="connsiteY5922" fmla="*/ 984690 h 6533995"/>
              <a:gd name="connsiteX5923" fmla="*/ 5548208 w 11830043"/>
              <a:gd name="connsiteY5923" fmla="*/ 974902 h 6533995"/>
              <a:gd name="connsiteX5924" fmla="*/ 5557991 w 11830043"/>
              <a:gd name="connsiteY5924" fmla="*/ 965177 h 6533995"/>
              <a:gd name="connsiteX5925" fmla="*/ 5799205 w 11830043"/>
              <a:gd name="connsiteY5925" fmla="*/ 965174 h 6533995"/>
              <a:gd name="connsiteX5926" fmla="*/ 5808989 w 11830043"/>
              <a:gd name="connsiteY5926" fmla="*/ 974899 h 6533995"/>
              <a:gd name="connsiteX5927" fmla="*/ 5799205 w 11830043"/>
              <a:gd name="connsiteY5927" fmla="*/ 984687 h 6533995"/>
              <a:gd name="connsiteX5928" fmla="*/ 5789486 w 11830043"/>
              <a:gd name="connsiteY5928" fmla="*/ 974899 h 6533995"/>
              <a:gd name="connsiteX5929" fmla="*/ 5799205 w 11830043"/>
              <a:gd name="connsiteY5929" fmla="*/ 965174 h 6533995"/>
              <a:gd name="connsiteX5930" fmla="*/ 6040432 w 11830043"/>
              <a:gd name="connsiteY5930" fmla="*/ 965172 h 6533995"/>
              <a:gd name="connsiteX5931" fmla="*/ 6050216 w 11830043"/>
              <a:gd name="connsiteY5931" fmla="*/ 974897 h 6533995"/>
              <a:gd name="connsiteX5932" fmla="*/ 6040432 w 11830043"/>
              <a:gd name="connsiteY5932" fmla="*/ 984684 h 6533995"/>
              <a:gd name="connsiteX5933" fmla="*/ 6030712 w 11830043"/>
              <a:gd name="connsiteY5933" fmla="*/ 974897 h 6533995"/>
              <a:gd name="connsiteX5934" fmla="*/ 6040432 w 11830043"/>
              <a:gd name="connsiteY5934" fmla="*/ 965172 h 6533995"/>
              <a:gd name="connsiteX5935" fmla="*/ 6281661 w 11830043"/>
              <a:gd name="connsiteY5935" fmla="*/ 965169 h 6533995"/>
              <a:gd name="connsiteX5936" fmla="*/ 6291381 w 11830043"/>
              <a:gd name="connsiteY5936" fmla="*/ 974894 h 6533995"/>
              <a:gd name="connsiteX5937" fmla="*/ 6281661 w 11830043"/>
              <a:gd name="connsiteY5937" fmla="*/ 984681 h 6533995"/>
              <a:gd name="connsiteX5938" fmla="*/ 6271877 w 11830043"/>
              <a:gd name="connsiteY5938" fmla="*/ 974894 h 6533995"/>
              <a:gd name="connsiteX5939" fmla="*/ 6281661 w 11830043"/>
              <a:gd name="connsiteY5939" fmla="*/ 965169 h 6533995"/>
              <a:gd name="connsiteX5940" fmla="*/ 6522889 w 11830043"/>
              <a:gd name="connsiteY5940" fmla="*/ 965166 h 6533995"/>
              <a:gd name="connsiteX5941" fmla="*/ 6532610 w 11830043"/>
              <a:gd name="connsiteY5941" fmla="*/ 974891 h 6533995"/>
              <a:gd name="connsiteX5942" fmla="*/ 6522889 w 11830043"/>
              <a:gd name="connsiteY5942" fmla="*/ 984678 h 6533995"/>
              <a:gd name="connsiteX5943" fmla="*/ 6513105 w 11830043"/>
              <a:gd name="connsiteY5943" fmla="*/ 974891 h 6533995"/>
              <a:gd name="connsiteX5944" fmla="*/ 6522889 w 11830043"/>
              <a:gd name="connsiteY5944" fmla="*/ 965166 h 6533995"/>
              <a:gd name="connsiteX5945" fmla="*/ 6764118 w 11830043"/>
              <a:gd name="connsiteY5945" fmla="*/ 965163 h 6533995"/>
              <a:gd name="connsiteX5946" fmla="*/ 6773902 w 11830043"/>
              <a:gd name="connsiteY5946" fmla="*/ 974888 h 6533995"/>
              <a:gd name="connsiteX5947" fmla="*/ 6764118 w 11830043"/>
              <a:gd name="connsiteY5947" fmla="*/ 984675 h 6533995"/>
              <a:gd name="connsiteX5948" fmla="*/ 6754335 w 11830043"/>
              <a:gd name="connsiteY5948" fmla="*/ 974888 h 6533995"/>
              <a:gd name="connsiteX5949" fmla="*/ 6764118 w 11830043"/>
              <a:gd name="connsiteY5949" fmla="*/ 965163 h 6533995"/>
              <a:gd name="connsiteX5950" fmla="*/ 7005346 w 11830043"/>
              <a:gd name="connsiteY5950" fmla="*/ 965161 h 6533995"/>
              <a:gd name="connsiteX5951" fmla="*/ 7015130 w 11830043"/>
              <a:gd name="connsiteY5951" fmla="*/ 974885 h 6533995"/>
              <a:gd name="connsiteX5952" fmla="*/ 7005346 w 11830043"/>
              <a:gd name="connsiteY5952" fmla="*/ 984672 h 6533995"/>
              <a:gd name="connsiteX5953" fmla="*/ 6995626 w 11830043"/>
              <a:gd name="connsiteY5953" fmla="*/ 974885 h 6533995"/>
              <a:gd name="connsiteX5954" fmla="*/ 7005346 w 11830043"/>
              <a:gd name="connsiteY5954" fmla="*/ 965161 h 6533995"/>
              <a:gd name="connsiteX5955" fmla="*/ 7246575 w 11830043"/>
              <a:gd name="connsiteY5955" fmla="*/ 965158 h 6533995"/>
              <a:gd name="connsiteX5956" fmla="*/ 7256359 w 11830043"/>
              <a:gd name="connsiteY5956" fmla="*/ 974882 h 6533995"/>
              <a:gd name="connsiteX5957" fmla="*/ 7246575 w 11830043"/>
              <a:gd name="connsiteY5957" fmla="*/ 984669 h 6533995"/>
              <a:gd name="connsiteX5958" fmla="*/ 7236855 w 11830043"/>
              <a:gd name="connsiteY5958" fmla="*/ 974882 h 6533995"/>
              <a:gd name="connsiteX5959" fmla="*/ 7246575 w 11830043"/>
              <a:gd name="connsiteY5959" fmla="*/ 965158 h 6533995"/>
              <a:gd name="connsiteX5960" fmla="*/ 7487803 w 11830043"/>
              <a:gd name="connsiteY5960" fmla="*/ 965155 h 6533995"/>
              <a:gd name="connsiteX5961" fmla="*/ 7497524 w 11830043"/>
              <a:gd name="connsiteY5961" fmla="*/ 974879 h 6533995"/>
              <a:gd name="connsiteX5962" fmla="*/ 7487803 w 11830043"/>
              <a:gd name="connsiteY5962" fmla="*/ 984666 h 6533995"/>
              <a:gd name="connsiteX5963" fmla="*/ 7478019 w 11830043"/>
              <a:gd name="connsiteY5963" fmla="*/ 974879 h 6533995"/>
              <a:gd name="connsiteX5964" fmla="*/ 7487803 w 11830043"/>
              <a:gd name="connsiteY5964" fmla="*/ 965155 h 6533995"/>
              <a:gd name="connsiteX5965" fmla="*/ 7729032 w 11830043"/>
              <a:gd name="connsiteY5965" fmla="*/ 965152 h 6533995"/>
              <a:gd name="connsiteX5966" fmla="*/ 7738753 w 11830043"/>
              <a:gd name="connsiteY5966" fmla="*/ 974877 h 6533995"/>
              <a:gd name="connsiteX5967" fmla="*/ 7729032 w 11830043"/>
              <a:gd name="connsiteY5967" fmla="*/ 984664 h 6533995"/>
              <a:gd name="connsiteX5968" fmla="*/ 7719249 w 11830043"/>
              <a:gd name="connsiteY5968" fmla="*/ 974877 h 6533995"/>
              <a:gd name="connsiteX5969" fmla="*/ 7729032 w 11830043"/>
              <a:gd name="connsiteY5969" fmla="*/ 965152 h 6533995"/>
              <a:gd name="connsiteX5970" fmla="*/ 7970260 w 11830043"/>
              <a:gd name="connsiteY5970" fmla="*/ 965150 h 6533995"/>
              <a:gd name="connsiteX5971" fmla="*/ 7980044 w 11830043"/>
              <a:gd name="connsiteY5971" fmla="*/ 974874 h 6533995"/>
              <a:gd name="connsiteX5972" fmla="*/ 7970260 w 11830043"/>
              <a:gd name="connsiteY5972" fmla="*/ 984661 h 6533995"/>
              <a:gd name="connsiteX5973" fmla="*/ 7960477 w 11830043"/>
              <a:gd name="connsiteY5973" fmla="*/ 974874 h 6533995"/>
              <a:gd name="connsiteX5974" fmla="*/ 7970260 w 11830043"/>
              <a:gd name="connsiteY5974" fmla="*/ 965150 h 6533995"/>
              <a:gd name="connsiteX5975" fmla="*/ 8211553 w 11830043"/>
              <a:gd name="connsiteY5975" fmla="*/ 965147 h 6533995"/>
              <a:gd name="connsiteX5976" fmla="*/ 8221273 w 11830043"/>
              <a:gd name="connsiteY5976" fmla="*/ 974871 h 6533995"/>
              <a:gd name="connsiteX5977" fmla="*/ 8211553 w 11830043"/>
              <a:gd name="connsiteY5977" fmla="*/ 984658 h 6533995"/>
              <a:gd name="connsiteX5978" fmla="*/ 8201769 w 11830043"/>
              <a:gd name="connsiteY5978" fmla="*/ 974871 h 6533995"/>
              <a:gd name="connsiteX5979" fmla="*/ 8211553 w 11830043"/>
              <a:gd name="connsiteY5979" fmla="*/ 965147 h 6533995"/>
              <a:gd name="connsiteX5980" fmla="*/ 8452781 w 11830043"/>
              <a:gd name="connsiteY5980" fmla="*/ 965144 h 6533995"/>
              <a:gd name="connsiteX5981" fmla="*/ 8462566 w 11830043"/>
              <a:gd name="connsiteY5981" fmla="*/ 974868 h 6533995"/>
              <a:gd name="connsiteX5982" fmla="*/ 8452781 w 11830043"/>
              <a:gd name="connsiteY5982" fmla="*/ 984655 h 6533995"/>
              <a:gd name="connsiteX5983" fmla="*/ 8443061 w 11830043"/>
              <a:gd name="connsiteY5983" fmla="*/ 974868 h 6533995"/>
              <a:gd name="connsiteX5984" fmla="*/ 8452781 w 11830043"/>
              <a:gd name="connsiteY5984" fmla="*/ 965144 h 6533995"/>
              <a:gd name="connsiteX5985" fmla="*/ 8694009 w 11830043"/>
              <a:gd name="connsiteY5985" fmla="*/ 965141 h 6533995"/>
              <a:gd name="connsiteX5986" fmla="*/ 8703730 w 11830043"/>
              <a:gd name="connsiteY5986" fmla="*/ 974865 h 6533995"/>
              <a:gd name="connsiteX5987" fmla="*/ 8694009 w 11830043"/>
              <a:gd name="connsiteY5987" fmla="*/ 984652 h 6533995"/>
              <a:gd name="connsiteX5988" fmla="*/ 8684289 w 11830043"/>
              <a:gd name="connsiteY5988" fmla="*/ 974865 h 6533995"/>
              <a:gd name="connsiteX5989" fmla="*/ 8694009 w 11830043"/>
              <a:gd name="connsiteY5989" fmla="*/ 965141 h 6533995"/>
              <a:gd name="connsiteX5990" fmla="*/ 8935237 w 11830043"/>
              <a:gd name="connsiteY5990" fmla="*/ 965138 h 6533995"/>
              <a:gd name="connsiteX5991" fmla="*/ 8944958 w 11830043"/>
              <a:gd name="connsiteY5991" fmla="*/ 974862 h 6533995"/>
              <a:gd name="connsiteX5992" fmla="*/ 8935237 w 11830043"/>
              <a:gd name="connsiteY5992" fmla="*/ 984649 h 6533995"/>
              <a:gd name="connsiteX5993" fmla="*/ 8925454 w 11830043"/>
              <a:gd name="connsiteY5993" fmla="*/ 974862 h 6533995"/>
              <a:gd name="connsiteX5994" fmla="*/ 8935237 w 11830043"/>
              <a:gd name="connsiteY5994" fmla="*/ 965138 h 6533995"/>
              <a:gd name="connsiteX5995" fmla="*/ 9176467 w 11830043"/>
              <a:gd name="connsiteY5995" fmla="*/ 965135 h 6533995"/>
              <a:gd name="connsiteX5996" fmla="*/ 9186187 w 11830043"/>
              <a:gd name="connsiteY5996" fmla="*/ 974859 h 6533995"/>
              <a:gd name="connsiteX5997" fmla="*/ 9176467 w 11830043"/>
              <a:gd name="connsiteY5997" fmla="*/ 984646 h 6533995"/>
              <a:gd name="connsiteX5998" fmla="*/ 9166683 w 11830043"/>
              <a:gd name="connsiteY5998" fmla="*/ 974859 h 6533995"/>
              <a:gd name="connsiteX5999" fmla="*/ 9176467 w 11830043"/>
              <a:gd name="connsiteY5999" fmla="*/ 965135 h 6533995"/>
              <a:gd name="connsiteX6000" fmla="*/ 9417695 w 11830043"/>
              <a:gd name="connsiteY6000" fmla="*/ 965133 h 6533995"/>
              <a:gd name="connsiteX6001" fmla="*/ 9427416 w 11830043"/>
              <a:gd name="connsiteY6001" fmla="*/ 974857 h 6533995"/>
              <a:gd name="connsiteX6002" fmla="*/ 9417695 w 11830043"/>
              <a:gd name="connsiteY6002" fmla="*/ 984643 h 6533995"/>
              <a:gd name="connsiteX6003" fmla="*/ 9407911 w 11830043"/>
              <a:gd name="connsiteY6003" fmla="*/ 974857 h 6533995"/>
              <a:gd name="connsiteX6004" fmla="*/ 9417695 w 11830043"/>
              <a:gd name="connsiteY6004" fmla="*/ 965133 h 6533995"/>
              <a:gd name="connsiteX6005" fmla="*/ 9649203 w 11830043"/>
              <a:gd name="connsiteY6005" fmla="*/ 723936 h 6533995"/>
              <a:gd name="connsiteX6006" fmla="*/ 9658923 w 11830043"/>
              <a:gd name="connsiteY6006" fmla="*/ 733721 h 6533995"/>
              <a:gd name="connsiteX6007" fmla="*/ 9649203 w 11830043"/>
              <a:gd name="connsiteY6007" fmla="*/ 743445 h 6533995"/>
              <a:gd name="connsiteX6008" fmla="*/ 9639483 w 11830043"/>
              <a:gd name="connsiteY6008" fmla="*/ 733721 h 6533995"/>
              <a:gd name="connsiteX6009" fmla="*/ 9649203 w 11830043"/>
              <a:gd name="connsiteY6009" fmla="*/ 723936 h 6533995"/>
              <a:gd name="connsiteX6010" fmla="*/ 9890432 w 11830043"/>
              <a:gd name="connsiteY6010" fmla="*/ 723934 h 6533995"/>
              <a:gd name="connsiteX6011" fmla="*/ 9900152 w 11830043"/>
              <a:gd name="connsiteY6011" fmla="*/ 733719 h 6533995"/>
              <a:gd name="connsiteX6012" fmla="*/ 9890432 w 11830043"/>
              <a:gd name="connsiteY6012" fmla="*/ 743443 h 6533995"/>
              <a:gd name="connsiteX6013" fmla="*/ 9880648 w 11830043"/>
              <a:gd name="connsiteY6013" fmla="*/ 733719 h 6533995"/>
              <a:gd name="connsiteX6014" fmla="*/ 9890432 w 11830043"/>
              <a:gd name="connsiteY6014" fmla="*/ 723934 h 6533995"/>
              <a:gd name="connsiteX6015" fmla="*/ 10131660 w 11830043"/>
              <a:gd name="connsiteY6015" fmla="*/ 723931 h 6533995"/>
              <a:gd name="connsiteX6016" fmla="*/ 10141444 w 11830043"/>
              <a:gd name="connsiteY6016" fmla="*/ 733716 h 6533995"/>
              <a:gd name="connsiteX6017" fmla="*/ 10131660 w 11830043"/>
              <a:gd name="connsiteY6017" fmla="*/ 743441 h 6533995"/>
              <a:gd name="connsiteX6018" fmla="*/ 10121940 w 11830043"/>
              <a:gd name="connsiteY6018" fmla="*/ 733716 h 6533995"/>
              <a:gd name="connsiteX6019" fmla="*/ 10131660 w 11830043"/>
              <a:gd name="connsiteY6019" fmla="*/ 723931 h 6533995"/>
              <a:gd name="connsiteX6020" fmla="*/ 10372888 w 11830043"/>
              <a:gd name="connsiteY6020" fmla="*/ 723929 h 6533995"/>
              <a:gd name="connsiteX6021" fmla="*/ 10382673 w 11830043"/>
              <a:gd name="connsiteY6021" fmla="*/ 733714 h 6533995"/>
              <a:gd name="connsiteX6022" fmla="*/ 10372888 w 11830043"/>
              <a:gd name="connsiteY6022" fmla="*/ 743438 h 6533995"/>
              <a:gd name="connsiteX6023" fmla="*/ 10363168 w 11830043"/>
              <a:gd name="connsiteY6023" fmla="*/ 733714 h 6533995"/>
              <a:gd name="connsiteX6024" fmla="*/ 10372888 w 11830043"/>
              <a:gd name="connsiteY6024" fmla="*/ 723929 h 6533995"/>
              <a:gd name="connsiteX6025" fmla="*/ 10614116 w 11830043"/>
              <a:gd name="connsiteY6025" fmla="*/ 723926 h 6533995"/>
              <a:gd name="connsiteX6026" fmla="*/ 10623901 w 11830043"/>
              <a:gd name="connsiteY6026" fmla="*/ 733711 h 6533995"/>
              <a:gd name="connsiteX6027" fmla="*/ 10614116 w 11830043"/>
              <a:gd name="connsiteY6027" fmla="*/ 743436 h 6533995"/>
              <a:gd name="connsiteX6028" fmla="*/ 10604396 w 11830043"/>
              <a:gd name="connsiteY6028" fmla="*/ 733711 h 6533995"/>
              <a:gd name="connsiteX6029" fmla="*/ 10614116 w 11830043"/>
              <a:gd name="connsiteY6029" fmla="*/ 723926 h 6533995"/>
              <a:gd name="connsiteX6030" fmla="*/ 10855345 w 11830043"/>
              <a:gd name="connsiteY6030" fmla="*/ 723924 h 6533995"/>
              <a:gd name="connsiteX6031" fmla="*/ 10865065 w 11830043"/>
              <a:gd name="connsiteY6031" fmla="*/ 733709 h 6533995"/>
              <a:gd name="connsiteX6032" fmla="*/ 10855345 w 11830043"/>
              <a:gd name="connsiteY6032" fmla="*/ 743433 h 6533995"/>
              <a:gd name="connsiteX6033" fmla="*/ 10845625 w 11830043"/>
              <a:gd name="connsiteY6033" fmla="*/ 733709 h 6533995"/>
              <a:gd name="connsiteX6034" fmla="*/ 10855345 w 11830043"/>
              <a:gd name="connsiteY6034" fmla="*/ 723924 h 6533995"/>
              <a:gd name="connsiteX6035" fmla="*/ 11096574 w 11830043"/>
              <a:gd name="connsiteY6035" fmla="*/ 723921 h 6533995"/>
              <a:gd name="connsiteX6036" fmla="*/ 11106294 w 11830043"/>
              <a:gd name="connsiteY6036" fmla="*/ 733707 h 6533995"/>
              <a:gd name="connsiteX6037" fmla="*/ 11096574 w 11830043"/>
              <a:gd name="connsiteY6037" fmla="*/ 743431 h 6533995"/>
              <a:gd name="connsiteX6038" fmla="*/ 11086790 w 11830043"/>
              <a:gd name="connsiteY6038" fmla="*/ 733707 h 6533995"/>
              <a:gd name="connsiteX6039" fmla="*/ 11096574 w 11830043"/>
              <a:gd name="connsiteY6039" fmla="*/ 723921 h 6533995"/>
              <a:gd name="connsiteX6040" fmla="*/ 11337802 w 11830043"/>
              <a:gd name="connsiteY6040" fmla="*/ 723919 h 6533995"/>
              <a:gd name="connsiteX6041" fmla="*/ 11347587 w 11830043"/>
              <a:gd name="connsiteY6041" fmla="*/ 733704 h 6533995"/>
              <a:gd name="connsiteX6042" fmla="*/ 11337802 w 11830043"/>
              <a:gd name="connsiteY6042" fmla="*/ 743429 h 6533995"/>
              <a:gd name="connsiteX6043" fmla="*/ 11328082 w 11830043"/>
              <a:gd name="connsiteY6043" fmla="*/ 733704 h 6533995"/>
              <a:gd name="connsiteX6044" fmla="*/ 11337802 w 11830043"/>
              <a:gd name="connsiteY6044" fmla="*/ 723919 h 6533995"/>
              <a:gd name="connsiteX6045" fmla="*/ 11579030 w 11830043"/>
              <a:gd name="connsiteY6045" fmla="*/ 723917 h 6533995"/>
              <a:gd name="connsiteX6046" fmla="*/ 11588815 w 11830043"/>
              <a:gd name="connsiteY6046" fmla="*/ 733702 h 6533995"/>
              <a:gd name="connsiteX6047" fmla="*/ 11579030 w 11830043"/>
              <a:gd name="connsiteY6047" fmla="*/ 743426 h 6533995"/>
              <a:gd name="connsiteX6048" fmla="*/ 11569310 w 11830043"/>
              <a:gd name="connsiteY6048" fmla="*/ 733702 h 6533995"/>
              <a:gd name="connsiteX6049" fmla="*/ 11579030 w 11830043"/>
              <a:gd name="connsiteY6049" fmla="*/ 723917 h 6533995"/>
              <a:gd name="connsiteX6050" fmla="*/ 11820259 w 11830043"/>
              <a:gd name="connsiteY6050" fmla="*/ 723914 h 6533995"/>
              <a:gd name="connsiteX6051" fmla="*/ 11830043 w 11830043"/>
              <a:gd name="connsiteY6051" fmla="*/ 733700 h 6533995"/>
              <a:gd name="connsiteX6052" fmla="*/ 11820259 w 11830043"/>
              <a:gd name="connsiteY6052" fmla="*/ 743424 h 6533995"/>
              <a:gd name="connsiteX6053" fmla="*/ 11810539 w 11830043"/>
              <a:gd name="connsiteY6053" fmla="*/ 733700 h 6533995"/>
              <a:gd name="connsiteX6054" fmla="*/ 11820259 w 11830043"/>
              <a:gd name="connsiteY6054" fmla="*/ 723914 h 6533995"/>
              <a:gd name="connsiteX6055" fmla="*/ 9720 w 11830043"/>
              <a:gd name="connsiteY6055" fmla="*/ 723912 h 6533995"/>
              <a:gd name="connsiteX6056" fmla="*/ 19504 w 11830043"/>
              <a:gd name="connsiteY6056" fmla="*/ 733697 h 6533995"/>
              <a:gd name="connsiteX6057" fmla="*/ 9720 w 11830043"/>
              <a:gd name="connsiteY6057" fmla="*/ 743422 h 6533995"/>
              <a:gd name="connsiteX6058" fmla="*/ 0 w 11830043"/>
              <a:gd name="connsiteY6058" fmla="*/ 733697 h 6533995"/>
              <a:gd name="connsiteX6059" fmla="*/ 9720 w 11830043"/>
              <a:gd name="connsiteY6059" fmla="*/ 723912 h 6533995"/>
              <a:gd name="connsiteX6060" fmla="*/ 251004 w 11830043"/>
              <a:gd name="connsiteY6060" fmla="*/ 723909 h 6533995"/>
              <a:gd name="connsiteX6061" fmla="*/ 260787 w 11830043"/>
              <a:gd name="connsiteY6061" fmla="*/ 733695 h 6533995"/>
              <a:gd name="connsiteX6062" fmla="*/ 251004 w 11830043"/>
              <a:gd name="connsiteY6062" fmla="*/ 743419 h 6533995"/>
              <a:gd name="connsiteX6063" fmla="*/ 241284 w 11830043"/>
              <a:gd name="connsiteY6063" fmla="*/ 733695 h 6533995"/>
              <a:gd name="connsiteX6064" fmla="*/ 251004 w 11830043"/>
              <a:gd name="connsiteY6064" fmla="*/ 723909 h 6533995"/>
              <a:gd name="connsiteX6065" fmla="*/ 492223 w 11830043"/>
              <a:gd name="connsiteY6065" fmla="*/ 723907 h 6533995"/>
              <a:gd name="connsiteX6066" fmla="*/ 501943 w 11830043"/>
              <a:gd name="connsiteY6066" fmla="*/ 733692 h 6533995"/>
              <a:gd name="connsiteX6067" fmla="*/ 492223 w 11830043"/>
              <a:gd name="connsiteY6067" fmla="*/ 743417 h 6533995"/>
              <a:gd name="connsiteX6068" fmla="*/ 482439 w 11830043"/>
              <a:gd name="connsiteY6068" fmla="*/ 733692 h 6533995"/>
              <a:gd name="connsiteX6069" fmla="*/ 492223 w 11830043"/>
              <a:gd name="connsiteY6069" fmla="*/ 723907 h 6533995"/>
              <a:gd name="connsiteX6070" fmla="*/ 733444 w 11830043"/>
              <a:gd name="connsiteY6070" fmla="*/ 723904 h 6533995"/>
              <a:gd name="connsiteX6071" fmla="*/ 743164 w 11830043"/>
              <a:gd name="connsiteY6071" fmla="*/ 733690 h 6533995"/>
              <a:gd name="connsiteX6072" fmla="*/ 733444 w 11830043"/>
              <a:gd name="connsiteY6072" fmla="*/ 743414 h 6533995"/>
              <a:gd name="connsiteX6073" fmla="*/ 723660 w 11830043"/>
              <a:gd name="connsiteY6073" fmla="*/ 733690 h 6533995"/>
              <a:gd name="connsiteX6074" fmla="*/ 733444 w 11830043"/>
              <a:gd name="connsiteY6074" fmla="*/ 723904 h 6533995"/>
              <a:gd name="connsiteX6075" fmla="*/ 974664 w 11830043"/>
              <a:gd name="connsiteY6075" fmla="*/ 723902 h 6533995"/>
              <a:gd name="connsiteX6076" fmla="*/ 984448 w 11830043"/>
              <a:gd name="connsiteY6076" fmla="*/ 733688 h 6533995"/>
              <a:gd name="connsiteX6077" fmla="*/ 974664 w 11830043"/>
              <a:gd name="connsiteY6077" fmla="*/ 743412 h 6533995"/>
              <a:gd name="connsiteX6078" fmla="*/ 964944 w 11830043"/>
              <a:gd name="connsiteY6078" fmla="*/ 733688 h 6533995"/>
              <a:gd name="connsiteX6079" fmla="*/ 974664 w 11830043"/>
              <a:gd name="connsiteY6079" fmla="*/ 723902 h 6533995"/>
              <a:gd name="connsiteX6080" fmla="*/ 1215884 w 11830043"/>
              <a:gd name="connsiteY6080" fmla="*/ 723900 h 6533995"/>
              <a:gd name="connsiteX6081" fmla="*/ 1225668 w 11830043"/>
              <a:gd name="connsiteY6081" fmla="*/ 733685 h 6533995"/>
              <a:gd name="connsiteX6082" fmla="*/ 1215884 w 11830043"/>
              <a:gd name="connsiteY6082" fmla="*/ 743410 h 6533995"/>
              <a:gd name="connsiteX6083" fmla="*/ 1206164 w 11830043"/>
              <a:gd name="connsiteY6083" fmla="*/ 733685 h 6533995"/>
              <a:gd name="connsiteX6084" fmla="*/ 1215884 w 11830043"/>
              <a:gd name="connsiteY6084" fmla="*/ 723900 h 6533995"/>
              <a:gd name="connsiteX6085" fmla="*/ 1457105 w 11830043"/>
              <a:gd name="connsiteY6085" fmla="*/ 723897 h 6533995"/>
              <a:gd name="connsiteX6086" fmla="*/ 1466825 w 11830043"/>
              <a:gd name="connsiteY6086" fmla="*/ 733683 h 6533995"/>
              <a:gd name="connsiteX6087" fmla="*/ 1457105 w 11830043"/>
              <a:gd name="connsiteY6087" fmla="*/ 743407 h 6533995"/>
              <a:gd name="connsiteX6088" fmla="*/ 1447321 w 11830043"/>
              <a:gd name="connsiteY6088" fmla="*/ 733683 h 6533995"/>
              <a:gd name="connsiteX6089" fmla="*/ 1457105 w 11830043"/>
              <a:gd name="connsiteY6089" fmla="*/ 723897 h 6533995"/>
              <a:gd name="connsiteX6090" fmla="*/ 1698330 w 11830043"/>
              <a:gd name="connsiteY6090" fmla="*/ 723895 h 6533995"/>
              <a:gd name="connsiteX6091" fmla="*/ 1708116 w 11830043"/>
              <a:gd name="connsiteY6091" fmla="*/ 733681 h 6533995"/>
              <a:gd name="connsiteX6092" fmla="*/ 1698330 w 11830043"/>
              <a:gd name="connsiteY6092" fmla="*/ 743405 h 6533995"/>
              <a:gd name="connsiteX6093" fmla="*/ 1688545 w 11830043"/>
              <a:gd name="connsiteY6093" fmla="*/ 733681 h 6533995"/>
              <a:gd name="connsiteX6094" fmla="*/ 1698330 w 11830043"/>
              <a:gd name="connsiteY6094" fmla="*/ 723895 h 6533995"/>
              <a:gd name="connsiteX6095" fmla="*/ 1939580 w 11830043"/>
              <a:gd name="connsiteY6095" fmla="*/ 723892 h 6533995"/>
              <a:gd name="connsiteX6096" fmla="*/ 1949363 w 11830043"/>
              <a:gd name="connsiteY6096" fmla="*/ 733678 h 6533995"/>
              <a:gd name="connsiteX6097" fmla="*/ 1939580 w 11830043"/>
              <a:gd name="connsiteY6097" fmla="*/ 743402 h 6533995"/>
              <a:gd name="connsiteX6098" fmla="*/ 1929859 w 11830043"/>
              <a:gd name="connsiteY6098" fmla="*/ 733678 h 6533995"/>
              <a:gd name="connsiteX6099" fmla="*/ 1939580 w 11830043"/>
              <a:gd name="connsiteY6099" fmla="*/ 723892 h 6533995"/>
              <a:gd name="connsiteX6100" fmla="*/ 2180788 w 11830043"/>
              <a:gd name="connsiteY6100" fmla="*/ 723890 h 6533995"/>
              <a:gd name="connsiteX6101" fmla="*/ 2190577 w 11830043"/>
              <a:gd name="connsiteY6101" fmla="*/ 733676 h 6533995"/>
              <a:gd name="connsiteX6102" fmla="*/ 2180788 w 11830043"/>
              <a:gd name="connsiteY6102" fmla="*/ 743400 h 6533995"/>
              <a:gd name="connsiteX6103" fmla="*/ 2171083 w 11830043"/>
              <a:gd name="connsiteY6103" fmla="*/ 733676 h 6533995"/>
              <a:gd name="connsiteX6104" fmla="*/ 2180788 w 11830043"/>
              <a:gd name="connsiteY6104" fmla="*/ 723890 h 6533995"/>
              <a:gd name="connsiteX6105" fmla="*/ 2422035 w 11830043"/>
              <a:gd name="connsiteY6105" fmla="*/ 723888 h 6533995"/>
              <a:gd name="connsiteX6106" fmla="*/ 2431752 w 11830043"/>
              <a:gd name="connsiteY6106" fmla="*/ 733673 h 6533995"/>
              <a:gd name="connsiteX6107" fmla="*/ 2422035 w 11830043"/>
              <a:gd name="connsiteY6107" fmla="*/ 743398 h 6533995"/>
              <a:gd name="connsiteX6108" fmla="*/ 2412255 w 11830043"/>
              <a:gd name="connsiteY6108" fmla="*/ 733673 h 6533995"/>
              <a:gd name="connsiteX6109" fmla="*/ 2422035 w 11830043"/>
              <a:gd name="connsiteY6109" fmla="*/ 723888 h 6533995"/>
              <a:gd name="connsiteX6110" fmla="*/ 2663272 w 11830043"/>
              <a:gd name="connsiteY6110" fmla="*/ 723885 h 6533995"/>
              <a:gd name="connsiteX6111" fmla="*/ 2672996 w 11830043"/>
              <a:gd name="connsiteY6111" fmla="*/ 733671 h 6533995"/>
              <a:gd name="connsiteX6112" fmla="*/ 2663272 w 11830043"/>
              <a:gd name="connsiteY6112" fmla="*/ 743395 h 6533995"/>
              <a:gd name="connsiteX6113" fmla="*/ 2653489 w 11830043"/>
              <a:gd name="connsiteY6113" fmla="*/ 733671 h 6533995"/>
              <a:gd name="connsiteX6114" fmla="*/ 2663272 w 11830043"/>
              <a:gd name="connsiteY6114" fmla="*/ 723885 h 6533995"/>
              <a:gd name="connsiteX6115" fmla="*/ 2904570 w 11830043"/>
              <a:gd name="connsiteY6115" fmla="*/ 723883 h 6533995"/>
              <a:gd name="connsiteX6116" fmla="*/ 2914353 w 11830043"/>
              <a:gd name="connsiteY6116" fmla="*/ 733669 h 6533995"/>
              <a:gd name="connsiteX6117" fmla="*/ 2904570 w 11830043"/>
              <a:gd name="connsiteY6117" fmla="*/ 743393 h 6533995"/>
              <a:gd name="connsiteX6118" fmla="*/ 2894788 w 11830043"/>
              <a:gd name="connsiteY6118" fmla="*/ 733669 h 6533995"/>
              <a:gd name="connsiteX6119" fmla="*/ 2904570 w 11830043"/>
              <a:gd name="connsiteY6119" fmla="*/ 723883 h 6533995"/>
              <a:gd name="connsiteX6120" fmla="*/ 3145749 w 11830043"/>
              <a:gd name="connsiteY6120" fmla="*/ 723880 h 6533995"/>
              <a:gd name="connsiteX6121" fmla="*/ 3155531 w 11830043"/>
              <a:gd name="connsiteY6121" fmla="*/ 733666 h 6533995"/>
              <a:gd name="connsiteX6122" fmla="*/ 3145749 w 11830043"/>
              <a:gd name="connsiteY6122" fmla="*/ 743391 h 6533995"/>
              <a:gd name="connsiteX6123" fmla="*/ 3136030 w 11830043"/>
              <a:gd name="connsiteY6123" fmla="*/ 733666 h 6533995"/>
              <a:gd name="connsiteX6124" fmla="*/ 3145749 w 11830043"/>
              <a:gd name="connsiteY6124" fmla="*/ 723880 h 6533995"/>
              <a:gd name="connsiteX6125" fmla="*/ 3386957 w 11830043"/>
              <a:gd name="connsiteY6125" fmla="*/ 723878 h 6533995"/>
              <a:gd name="connsiteX6126" fmla="*/ 3396742 w 11830043"/>
              <a:gd name="connsiteY6126" fmla="*/ 733664 h 6533995"/>
              <a:gd name="connsiteX6127" fmla="*/ 3386957 w 11830043"/>
              <a:gd name="connsiteY6127" fmla="*/ 743388 h 6533995"/>
              <a:gd name="connsiteX6128" fmla="*/ 3377235 w 11830043"/>
              <a:gd name="connsiteY6128" fmla="*/ 733664 h 6533995"/>
              <a:gd name="connsiteX6129" fmla="*/ 3386957 w 11830043"/>
              <a:gd name="connsiteY6129" fmla="*/ 723878 h 6533995"/>
              <a:gd name="connsiteX6130" fmla="*/ 3628211 w 11830043"/>
              <a:gd name="connsiteY6130" fmla="*/ 723875 h 6533995"/>
              <a:gd name="connsiteX6131" fmla="*/ 3637930 w 11830043"/>
              <a:gd name="connsiteY6131" fmla="*/ 733662 h 6533995"/>
              <a:gd name="connsiteX6132" fmla="*/ 3628211 w 11830043"/>
              <a:gd name="connsiteY6132" fmla="*/ 743386 h 6533995"/>
              <a:gd name="connsiteX6133" fmla="*/ 3618428 w 11830043"/>
              <a:gd name="connsiteY6133" fmla="*/ 733662 h 6533995"/>
              <a:gd name="connsiteX6134" fmla="*/ 3628211 w 11830043"/>
              <a:gd name="connsiteY6134" fmla="*/ 723875 h 6533995"/>
              <a:gd name="connsiteX6135" fmla="*/ 3869427 w 11830043"/>
              <a:gd name="connsiteY6135" fmla="*/ 723873 h 6533995"/>
              <a:gd name="connsiteX6136" fmla="*/ 3879147 w 11830043"/>
              <a:gd name="connsiteY6136" fmla="*/ 733659 h 6533995"/>
              <a:gd name="connsiteX6137" fmla="*/ 3869427 w 11830043"/>
              <a:gd name="connsiteY6137" fmla="*/ 743383 h 6533995"/>
              <a:gd name="connsiteX6138" fmla="*/ 3859645 w 11830043"/>
              <a:gd name="connsiteY6138" fmla="*/ 733659 h 6533995"/>
              <a:gd name="connsiteX6139" fmla="*/ 3869427 w 11830043"/>
              <a:gd name="connsiteY6139" fmla="*/ 723873 h 6533995"/>
              <a:gd name="connsiteX6140" fmla="*/ 4110581 w 11830043"/>
              <a:gd name="connsiteY6140" fmla="*/ 723871 h 6533995"/>
              <a:gd name="connsiteX6141" fmla="*/ 4120362 w 11830043"/>
              <a:gd name="connsiteY6141" fmla="*/ 733657 h 6533995"/>
              <a:gd name="connsiteX6142" fmla="*/ 4110581 w 11830043"/>
              <a:gd name="connsiteY6142" fmla="*/ 743381 h 6533995"/>
              <a:gd name="connsiteX6143" fmla="*/ 4100797 w 11830043"/>
              <a:gd name="connsiteY6143" fmla="*/ 733657 h 6533995"/>
              <a:gd name="connsiteX6144" fmla="*/ 4110581 w 11830043"/>
              <a:gd name="connsiteY6144" fmla="*/ 723871 h 6533995"/>
              <a:gd name="connsiteX6145" fmla="*/ 4351806 w 11830043"/>
              <a:gd name="connsiteY6145" fmla="*/ 723868 h 6533995"/>
              <a:gd name="connsiteX6146" fmla="*/ 4361580 w 11830043"/>
              <a:gd name="connsiteY6146" fmla="*/ 733654 h 6533995"/>
              <a:gd name="connsiteX6147" fmla="*/ 4351806 w 11830043"/>
              <a:gd name="connsiteY6147" fmla="*/ 743379 h 6533995"/>
              <a:gd name="connsiteX6148" fmla="*/ 4342006 w 11830043"/>
              <a:gd name="connsiteY6148" fmla="*/ 733654 h 6533995"/>
              <a:gd name="connsiteX6149" fmla="*/ 4351806 w 11830043"/>
              <a:gd name="connsiteY6149" fmla="*/ 723868 h 6533995"/>
              <a:gd name="connsiteX6150" fmla="*/ 4593017 w 11830043"/>
              <a:gd name="connsiteY6150" fmla="*/ 723866 h 6533995"/>
              <a:gd name="connsiteX6151" fmla="*/ 4602795 w 11830043"/>
              <a:gd name="connsiteY6151" fmla="*/ 733652 h 6533995"/>
              <a:gd name="connsiteX6152" fmla="*/ 4593017 w 11830043"/>
              <a:gd name="connsiteY6152" fmla="*/ 743376 h 6533995"/>
              <a:gd name="connsiteX6153" fmla="*/ 4583304 w 11830043"/>
              <a:gd name="connsiteY6153" fmla="*/ 733652 h 6533995"/>
              <a:gd name="connsiteX6154" fmla="*/ 4593017 w 11830043"/>
              <a:gd name="connsiteY6154" fmla="*/ 723866 h 6533995"/>
              <a:gd name="connsiteX6155" fmla="*/ 4834252 w 11830043"/>
              <a:gd name="connsiteY6155" fmla="*/ 723863 h 6533995"/>
              <a:gd name="connsiteX6156" fmla="*/ 4844038 w 11830043"/>
              <a:gd name="connsiteY6156" fmla="*/ 733650 h 6533995"/>
              <a:gd name="connsiteX6157" fmla="*/ 4834252 w 11830043"/>
              <a:gd name="connsiteY6157" fmla="*/ 743374 h 6533995"/>
              <a:gd name="connsiteX6158" fmla="*/ 4824532 w 11830043"/>
              <a:gd name="connsiteY6158" fmla="*/ 733650 h 6533995"/>
              <a:gd name="connsiteX6159" fmla="*/ 4834252 w 11830043"/>
              <a:gd name="connsiteY6159" fmla="*/ 723863 h 6533995"/>
              <a:gd name="connsiteX6160" fmla="*/ 5075485 w 11830043"/>
              <a:gd name="connsiteY6160" fmla="*/ 723861 h 6533995"/>
              <a:gd name="connsiteX6161" fmla="*/ 5085201 w 11830043"/>
              <a:gd name="connsiteY6161" fmla="*/ 733647 h 6533995"/>
              <a:gd name="connsiteX6162" fmla="*/ 5075485 w 11830043"/>
              <a:gd name="connsiteY6162" fmla="*/ 743371 h 6533995"/>
              <a:gd name="connsiteX6163" fmla="*/ 5065704 w 11830043"/>
              <a:gd name="connsiteY6163" fmla="*/ 733647 h 6533995"/>
              <a:gd name="connsiteX6164" fmla="*/ 5075485 w 11830043"/>
              <a:gd name="connsiteY6164" fmla="*/ 723861 h 6533995"/>
              <a:gd name="connsiteX6165" fmla="*/ 5316710 w 11830043"/>
              <a:gd name="connsiteY6165" fmla="*/ 723858 h 6533995"/>
              <a:gd name="connsiteX6166" fmla="*/ 5326429 w 11830043"/>
              <a:gd name="connsiteY6166" fmla="*/ 733645 h 6533995"/>
              <a:gd name="connsiteX6167" fmla="*/ 5316710 w 11830043"/>
              <a:gd name="connsiteY6167" fmla="*/ 743369 h 6533995"/>
              <a:gd name="connsiteX6168" fmla="*/ 5306924 w 11830043"/>
              <a:gd name="connsiteY6168" fmla="*/ 733645 h 6533995"/>
              <a:gd name="connsiteX6169" fmla="*/ 5316710 w 11830043"/>
              <a:gd name="connsiteY6169" fmla="*/ 723858 h 6533995"/>
              <a:gd name="connsiteX6170" fmla="*/ 5557991 w 11830043"/>
              <a:gd name="connsiteY6170" fmla="*/ 723856 h 6533995"/>
              <a:gd name="connsiteX6171" fmla="*/ 5567774 w 11830043"/>
              <a:gd name="connsiteY6171" fmla="*/ 733642 h 6533995"/>
              <a:gd name="connsiteX6172" fmla="*/ 5557991 w 11830043"/>
              <a:gd name="connsiteY6172" fmla="*/ 743367 h 6533995"/>
              <a:gd name="connsiteX6173" fmla="*/ 5548208 w 11830043"/>
              <a:gd name="connsiteY6173" fmla="*/ 733642 h 6533995"/>
              <a:gd name="connsiteX6174" fmla="*/ 5557991 w 11830043"/>
              <a:gd name="connsiteY6174" fmla="*/ 723856 h 6533995"/>
              <a:gd name="connsiteX6175" fmla="*/ 5799205 w 11830043"/>
              <a:gd name="connsiteY6175" fmla="*/ 723854 h 6533995"/>
              <a:gd name="connsiteX6176" fmla="*/ 5808989 w 11830043"/>
              <a:gd name="connsiteY6176" fmla="*/ 733640 h 6533995"/>
              <a:gd name="connsiteX6177" fmla="*/ 5799205 w 11830043"/>
              <a:gd name="connsiteY6177" fmla="*/ 743364 h 6533995"/>
              <a:gd name="connsiteX6178" fmla="*/ 5789486 w 11830043"/>
              <a:gd name="connsiteY6178" fmla="*/ 733640 h 6533995"/>
              <a:gd name="connsiteX6179" fmla="*/ 5799205 w 11830043"/>
              <a:gd name="connsiteY6179" fmla="*/ 723854 h 6533995"/>
              <a:gd name="connsiteX6180" fmla="*/ 6040432 w 11830043"/>
              <a:gd name="connsiteY6180" fmla="*/ 723851 h 6533995"/>
              <a:gd name="connsiteX6181" fmla="*/ 6050216 w 11830043"/>
              <a:gd name="connsiteY6181" fmla="*/ 733638 h 6533995"/>
              <a:gd name="connsiteX6182" fmla="*/ 6040432 w 11830043"/>
              <a:gd name="connsiteY6182" fmla="*/ 743362 h 6533995"/>
              <a:gd name="connsiteX6183" fmla="*/ 6030712 w 11830043"/>
              <a:gd name="connsiteY6183" fmla="*/ 733638 h 6533995"/>
              <a:gd name="connsiteX6184" fmla="*/ 6040432 w 11830043"/>
              <a:gd name="connsiteY6184" fmla="*/ 723851 h 6533995"/>
              <a:gd name="connsiteX6185" fmla="*/ 6281661 w 11830043"/>
              <a:gd name="connsiteY6185" fmla="*/ 723849 h 6533995"/>
              <a:gd name="connsiteX6186" fmla="*/ 6291381 w 11830043"/>
              <a:gd name="connsiteY6186" fmla="*/ 733635 h 6533995"/>
              <a:gd name="connsiteX6187" fmla="*/ 6281661 w 11830043"/>
              <a:gd name="connsiteY6187" fmla="*/ 743359 h 6533995"/>
              <a:gd name="connsiteX6188" fmla="*/ 6271877 w 11830043"/>
              <a:gd name="connsiteY6188" fmla="*/ 733635 h 6533995"/>
              <a:gd name="connsiteX6189" fmla="*/ 6281661 w 11830043"/>
              <a:gd name="connsiteY6189" fmla="*/ 723849 h 6533995"/>
              <a:gd name="connsiteX6190" fmla="*/ 6522889 w 11830043"/>
              <a:gd name="connsiteY6190" fmla="*/ 723846 h 6533995"/>
              <a:gd name="connsiteX6191" fmla="*/ 6532610 w 11830043"/>
              <a:gd name="connsiteY6191" fmla="*/ 733633 h 6533995"/>
              <a:gd name="connsiteX6192" fmla="*/ 6522889 w 11830043"/>
              <a:gd name="connsiteY6192" fmla="*/ 743357 h 6533995"/>
              <a:gd name="connsiteX6193" fmla="*/ 6513105 w 11830043"/>
              <a:gd name="connsiteY6193" fmla="*/ 733633 h 6533995"/>
              <a:gd name="connsiteX6194" fmla="*/ 6522889 w 11830043"/>
              <a:gd name="connsiteY6194" fmla="*/ 723846 h 6533995"/>
              <a:gd name="connsiteX6195" fmla="*/ 6764118 w 11830043"/>
              <a:gd name="connsiteY6195" fmla="*/ 723844 h 6533995"/>
              <a:gd name="connsiteX6196" fmla="*/ 6773902 w 11830043"/>
              <a:gd name="connsiteY6196" fmla="*/ 733630 h 6533995"/>
              <a:gd name="connsiteX6197" fmla="*/ 6764118 w 11830043"/>
              <a:gd name="connsiteY6197" fmla="*/ 743355 h 6533995"/>
              <a:gd name="connsiteX6198" fmla="*/ 6754335 w 11830043"/>
              <a:gd name="connsiteY6198" fmla="*/ 733630 h 6533995"/>
              <a:gd name="connsiteX6199" fmla="*/ 6764118 w 11830043"/>
              <a:gd name="connsiteY6199" fmla="*/ 723844 h 6533995"/>
              <a:gd name="connsiteX6200" fmla="*/ 7005346 w 11830043"/>
              <a:gd name="connsiteY6200" fmla="*/ 723841 h 6533995"/>
              <a:gd name="connsiteX6201" fmla="*/ 7015130 w 11830043"/>
              <a:gd name="connsiteY6201" fmla="*/ 733628 h 6533995"/>
              <a:gd name="connsiteX6202" fmla="*/ 7005346 w 11830043"/>
              <a:gd name="connsiteY6202" fmla="*/ 743352 h 6533995"/>
              <a:gd name="connsiteX6203" fmla="*/ 6995626 w 11830043"/>
              <a:gd name="connsiteY6203" fmla="*/ 733628 h 6533995"/>
              <a:gd name="connsiteX6204" fmla="*/ 7005346 w 11830043"/>
              <a:gd name="connsiteY6204" fmla="*/ 723841 h 6533995"/>
              <a:gd name="connsiteX6205" fmla="*/ 7246575 w 11830043"/>
              <a:gd name="connsiteY6205" fmla="*/ 723839 h 6533995"/>
              <a:gd name="connsiteX6206" fmla="*/ 7256359 w 11830043"/>
              <a:gd name="connsiteY6206" fmla="*/ 733626 h 6533995"/>
              <a:gd name="connsiteX6207" fmla="*/ 7246575 w 11830043"/>
              <a:gd name="connsiteY6207" fmla="*/ 743350 h 6533995"/>
              <a:gd name="connsiteX6208" fmla="*/ 7236855 w 11830043"/>
              <a:gd name="connsiteY6208" fmla="*/ 733626 h 6533995"/>
              <a:gd name="connsiteX6209" fmla="*/ 7246575 w 11830043"/>
              <a:gd name="connsiteY6209" fmla="*/ 723839 h 6533995"/>
              <a:gd name="connsiteX6210" fmla="*/ 7487803 w 11830043"/>
              <a:gd name="connsiteY6210" fmla="*/ 723837 h 6533995"/>
              <a:gd name="connsiteX6211" fmla="*/ 7497524 w 11830043"/>
              <a:gd name="connsiteY6211" fmla="*/ 733623 h 6533995"/>
              <a:gd name="connsiteX6212" fmla="*/ 7487803 w 11830043"/>
              <a:gd name="connsiteY6212" fmla="*/ 743348 h 6533995"/>
              <a:gd name="connsiteX6213" fmla="*/ 7478019 w 11830043"/>
              <a:gd name="connsiteY6213" fmla="*/ 733623 h 6533995"/>
              <a:gd name="connsiteX6214" fmla="*/ 7487803 w 11830043"/>
              <a:gd name="connsiteY6214" fmla="*/ 723837 h 6533995"/>
              <a:gd name="connsiteX6215" fmla="*/ 7729032 w 11830043"/>
              <a:gd name="connsiteY6215" fmla="*/ 723834 h 6533995"/>
              <a:gd name="connsiteX6216" fmla="*/ 7738753 w 11830043"/>
              <a:gd name="connsiteY6216" fmla="*/ 733621 h 6533995"/>
              <a:gd name="connsiteX6217" fmla="*/ 7729032 w 11830043"/>
              <a:gd name="connsiteY6217" fmla="*/ 743345 h 6533995"/>
              <a:gd name="connsiteX6218" fmla="*/ 7719249 w 11830043"/>
              <a:gd name="connsiteY6218" fmla="*/ 733621 h 6533995"/>
              <a:gd name="connsiteX6219" fmla="*/ 7729032 w 11830043"/>
              <a:gd name="connsiteY6219" fmla="*/ 723834 h 6533995"/>
              <a:gd name="connsiteX6220" fmla="*/ 7970260 w 11830043"/>
              <a:gd name="connsiteY6220" fmla="*/ 723832 h 6533995"/>
              <a:gd name="connsiteX6221" fmla="*/ 7980044 w 11830043"/>
              <a:gd name="connsiteY6221" fmla="*/ 733619 h 6533995"/>
              <a:gd name="connsiteX6222" fmla="*/ 7970260 w 11830043"/>
              <a:gd name="connsiteY6222" fmla="*/ 743343 h 6533995"/>
              <a:gd name="connsiteX6223" fmla="*/ 7960477 w 11830043"/>
              <a:gd name="connsiteY6223" fmla="*/ 733619 h 6533995"/>
              <a:gd name="connsiteX6224" fmla="*/ 7970260 w 11830043"/>
              <a:gd name="connsiteY6224" fmla="*/ 723832 h 6533995"/>
              <a:gd name="connsiteX6225" fmla="*/ 8211553 w 11830043"/>
              <a:gd name="connsiteY6225" fmla="*/ 723829 h 6533995"/>
              <a:gd name="connsiteX6226" fmla="*/ 8221273 w 11830043"/>
              <a:gd name="connsiteY6226" fmla="*/ 733616 h 6533995"/>
              <a:gd name="connsiteX6227" fmla="*/ 8211553 w 11830043"/>
              <a:gd name="connsiteY6227" fmla="*/ 743340 h 6533995"/>
              <a:gd name="connsiteX6228" fmla="*/ 8201769 w 11830043"/>
              <a:gd name="connsiteY6228" fmla="*/ 733616 h 6533995"/>
              <a:gd name="connsiteX6229" fmla="*/ 8211553 w 11830043"/>
              <a:gd name="connsiteY6229" fmla="*/ 723829 h 6533995"/>
              <a:gd name="connsiteX6230" fmla="*/ 8452781 w 11830043"/>
              <a:gd name="connsiteY6230" fmla="*/ 723827 h 6533995"/>
              <a:gd name="connsiteX6231" fmla="*/ 8462566 w 11830043"/>
              <a:gd name="connsiteY6231" fmla="*/ 733614 h 6533995"/>
              <a:gd name="connsiteX6232" fmla="*/ 8452781 w 11830043"/>
              <a:gd name="connsiteY6232" fmla="*/ 743338 h 6533995"/>
              <a:gd name="connsiteX6233" fmla="*/ 8443061 w 11830043"/>
              <a:gd name="connsiteY6233" fmla="*/ 733614 h 6533995"/>
              <a:gd name="connsiteX6234" fmla="*/ 8452781 w 11830043"/>
              <a:gd name="connsiteY6234" fmla="*/ 723827 h 6533995"/>
              <a:gd name="connsiteX6235" fmla="*/ 8694009 w 11830043"/>
              <a:gd name="connsiteY6235" fmla="*/ 723825 h 6533995"/>
              <a:gd name="connsiteX6236" fmla="*/ 8703730 w 11830043"/>
              <a:gd name="connsiteY6236" fmla="*/ 733611 h 6533995"/>
              <a:gd name="connsiteX6237" fmla="*/ 8694009 w 11830043"/>
              <a:gd name="connsiteY6237" fmla="*/ 743336 h 6533995"/>
              <a:gd name="connsiteX6238" fmla="*/ 8684289 w 11830043"/>
              <a:gd name="connsiteY6238" fmla="*/ 733611 h 6533995"/>
              <a:gd name="connsiteX6239" fmla="*/ 8694009 w 11830043"/>
              <a:gd name="connsiteY6239" fmla="*/ 723825 h 6533995"/>
              <a:gd name="connsiteX6240" fmla="*/ 8935237 w 11830043"/>
              <a:gd name="connsiteY6240" fmla="*/ 723822 h 6533995"/>
              <a:gd name="connsiteX6241" fmla="*/ 8944958 w 11830043"/>
              <a:gd name="connsiteY6241" fmla="*/ 733609 h 6533995"/>
              <a:gd name="connsiteX6242" fmla="*/ 8935237 w 11830043"/>
              <a:gd name="connsiteY6242" fmla="*/ 743333 h 6533995"/>
              <a:gd name="connsiteX6243" fmla="*/ 8925454 w 11830043"/>
              <a:gd name="connsiteY6243" fmla="*/ 733609 h 6533995"/>
              <a:gd name="connsiteX6244" fmla="*/ 8935237 w 11830043"/>
              <a:gd name="connsiteY6244" fmla="*/ 723822 h 6533995"/>
              <a:gd name="connsiteX6245" fmla="*/ 9176467 w 11830043"/>
              <a:gd name="connsiteY6245" fmla="*/ 723820 h 6533995"/>
              <a:gd name="connsiteX6246" fmla="*/ 9186187 w 11830043"/>
              <a:gd name="connsiteY6246" fmla="*/ 733607 h 6533995"/>
              <a:gd name="connsiteX6247" fmla="*/ 9176467 w 11830043"/>
              <a:gd name="connsiteY6247" fmla="*/ 743331 h 6533995"/>
              <a:gd name="connsiteX6248" fmla="*/ 9166683 w 11830043"/>
              <a:gd name="connsiteY6248" fmla="*/ 733607 h 6533995"/>
              <a:gd name="connsiteX6249" fmla="*/ 9176467 w 11830043"/>
              <a:gd name="connsiteY6249" fmla="*/ 723820 h 6533995"/>
              <a:gd name="connsiteX6250" fmla="*/ 9417695 w 11830043"/>
              <a:gd name="connsiteY6250" fmla="*/ 723817 h 6533995"/>
              <a:gd name="connsiteX6251" fmla="*/ 9427416 w 11830043"/>
              <a:gd name="connsiteY6251" fmla="*/ 733604 h 6533995"/>
              <a:gd name="connsiteX6252" fmla="*/ 9417695 w 11830043"/>
              <a:gd name="connsiteY6252" fmla="*/ 743328 h 6533995"/>
              <a:gd name="connsiteX6253" fmla="*/ 9407911 w 11830043"/>
              <a:gd name="connsiteY6253" fmla="*/ 733604 h 6533995"/>
              <a:gd name="connsiteX6254" fmla="*/ 9417695 w 11830043"/>
              <a:gd name="connsiteY6254" fmla="*/ 723817 h 6533995"/>
              <a:gd name="connsiteX6255" fmla="*/ 9649203 w 11830043"/>
              <a:gd name="connsiteY6255" fmla="*/ 482686 h 6533995"/>
              <a:gd name="connsiteX6256" fmla="*/ 9658923 w 11830043"/>
              <a:gd name="connsiteY6256" fmla="*/ 492410 h 6533995"/>
              <a:gd name="connsiteX6257" fmla="*/ 9649203 w 11830043"/>
              <a:gd name="connsiteY6257" fmla="*/ 502197 h 6533995"/>
              <a:gd name="connsiteX6258" fmla="*/ 9639483 w 11830043"/>
              <a:gd name="connsiteY6258" fmla="*/ 492410 h 6533995"/>
              <a:gd name="connsiteX6259" fmla="*/ 9649203 w 11830043"/>
              <a:gd name="connsiteY6259" fmla="*/ 482686 h 6533995"/>
              <a:gd name="connsiteX6260" fmla="*/ 9890432 w 11830043"/>
              <a:gd name="connsiteY6260" fmla="*/ 482684 h 6533995"/>
              <a:gd name="connsiteX6261" fmla="*/ 9900152 w 11830043"/>
              <a:gd name="connsiteY6261" fmla="*/ 492408 h 6533995"/>
              <a:gd name="connsiteX6262" fmla="*/ 9890432 w 11830043"/>
              <a:gd name="connsiteY6262" fmla="*/ 502195 h 6533995"/>
              <a:gd name="connsiteX6263" fmla="*/ 9880648 w 11830043"/>
              <a:gd name="connsiteY6263" fmla="*/ 492408 h 6533995"/>
              <a:gd name="connsiteX6264" fmla="*/ 9890432 w 11830043"/>
              <a:gd name="connsiteY6264" fmla="*/ 482684 h 6533995"/>
              <a:gd name="connsiteX6265" fmla="*/ 10131660 w 11830043"/>
              <a:gd name="connsiteY6265" fmla="*/ 482681 h 6533995"/>
              <a:gd name="connsiteX6266" fmla="*/ 10141444 w 11830043"/>
              <a:gd name="connsiteY6266" fmla="*/ 492405 h 6533995"/>
              <a:gd name="connsiteX6267" fmla="*/ 10131660 w 11830043"/>
              <a:gd name="connsiteY6267" fmla="*/ 502192 h 6533995"/>
              <a:gd name="connsiteX6268" fmla="*/ 10121940 w 11830043"/>
              <a:gd name="connsiteY6268" fmla="*/ 492405 h 6533995"/>
              <a:gd name="connsiteX6269" fmla="*/ 10131660 w 11830043"/>
              <a:gd name="connsiteY6269" fmla="*/ 482681 h 6533995"/>
              <a:gd name="connsiteX6270" fmla="*/ 10372888 w 11830043"/>
              <a:gd name="connsiteY6270" fmla="*/ 482679 h 6533995"/>
              <a:gd name="connsiteX6271" fmla="*/ 10382673 w 11830043"/>
              <a:gd name="connsiteY6271" fmla="*/ 492403 h 6533995"/>
              <a:gd name="connsiteX6272" fmla="*/ 10372888 w 11830043"/>
              <a:gd name="connsiteY6272" fmla="*/ 502190 h 6533995"/>
              <a:gd name="connsiteX6273" fmla="*/ 10363168 w 11830043"/>
              <a:gd name="connsiteY6273" fmla="*/ 492403 h 6533995"/>
              <a:gd name="connsiteX6274" fmla="*/ 10372888 w 11830043"/>
              <a:gd name="connsiteY6274" fmla="*/ 482679 h 6533995"/>
              <a:gd name="connsiteX6275" fmla="*/ 10614116 w 11830043"/>
              <a:gd name="connsiteY6275" fmla="*/ 482676 h 6533995"/>
              <a:gd name="connsiteX6276" fmla="*/ 10623901 w 11830043"/>
              <a:gd name="connsiteY6276" fmla="*/ 492400 h 6533995"/>
              <a:gd name="connsiteX6277" fmla="*/ 10614116 w 11830043"/>
              <a:gd name="connsiteY6277" fmla="*/ 502187 h 6533995"/>
              <a:gd name="connsiteX6278" fmla="*/ 10604396 w 11830043"/>
              <a:gd name="connsiteY6278" fmla="*/ 492400 h 6533995"/>
              <a:gd name="connsiteX6279" fmla="*/ 10614116 w 11830043"/>
              <a:gd name="connsiteY6279" fmla="*/ 482676 h 6533995"/>
              <a:gd name="connsiteX6280" fmla="*/ 10855345 w 11830043"/>
              <a:gd name="connsiteY6280" fmla="*/ 482674 h 6533995"/>
              <a:gd name="connsiteX6281" fmla="*/ 10865065 w 11830043"/>
              <a:gd name="connsiteY6281" fmla="*/ 492398 h 6533995"/>
              <a:gd name="connsiteX6282" fmla="*/ 10855345 w 11830043"/>
              <a:gd name="connsiteY6282" fmla="*/ 502185 h 6533995"/>
              <a:gd name="connsiteX6283" fmla="*/ 10845625 w 11830043"/>
              <a:gd name="connsiteY6283" fmla="*/ 492398 h 6533995"/>
              <a:gd name="connsiteX6284" fmla="*/ 10855345 w 11830043"/>
              <a:gd name="connsiteY6284" fmla="*/ 482674 h 6533995"/>
              <a:gd name="connsiteX6285" fmla="*/ 11096574 w 11830043"/>
              <a:gd name="connsiteY6285" fmla="*/ 482671 h 6533995"/>
              <a:gd name="connsiteX6286" fmla="*/ 11106294 w 11830043"/>
              <a:gd name="connsiteY6286" fmla="*/ 492395 h 6533995"/>
              <a:gd name="connsiteX6287" fmla="*/ 11096574 w 11830043"/>
              <a:gd name="connsiteY6287" fmla="*/ 502182 h 6533995"/>
              <a:gd name="connsiteX6288" fmla="*/ 11086790 w 11830043"/>
              <a:gd name="connsiteY6288" fmla="*/ 492395 h 6533995"/>
              <a:gd name="connsiteX6289" fmla="*/ 11096574 w 11830043"/>
              <a:gd name="connsiteY6289" fmla="*/ 482671 h 6533995"/>
              <a:gd name="connsiteX6290" fmla="*/ 11337802 w 11830043"/>
              <a:gd name="connsiteY6290" fmla="*/ 482669 h 6533995"/>
              <a:gd name="connsiteX6291" fmla="*/ 11347587 w 11830043"/>
              <a:gd name="connsiteY6291" fmla="*/ 492393 h 6533995"/>
              <a:gd name="connsiteX6292" fmla="*/ 11337802 w 11830043"/>
              <a:gd name="connsiteY6292" fmla="*/ 502180 h 6533995"/>
              <a:gd name="connsiteX6293" fmla="*/ 11328082 w 11830043"/>
              <a:gd name="connsiteY6293" fmla="*/ 492393 h 6533995"/>
              <a:gd name="connsiteX6294" fmla="*/ 11337802 w 11830043"/>
              <a:gd name="connsiteY6294" fmla="*/ 482669 h 6533995"/>
              <a:gd name="connsiteX6295" fmla="*/ 11579030 w 11830043"/>
              <a:gd name="connsiteY6295" fmla="*/ 482666 h 6533995"/>
              <a:gd name="connsiteX6296" fmla="*/ 11588815 w 11830043"/>
              <a:gd name="connsiteY6296" fmla="*/ 492391 h 6533995"/>
              <a:gd name="connsiteX6297" fmla="*/ 11579030 w 11830043"/>
              <a:gd name="connsiteY6297" fmla="*/ 502177 h 6533995"/>
              <a:gd name="connsiteX6298" fmla="*/ 11569310 w 11830043"/>
              <a:gd name="connsiteY6298" fmla="*/ 492391 h 6533995"/>
              <a:gd name="connsiteX6299" fmla="*/ 11579030 w 11830043"/>
              <a:gd name="connsiteY6299" fmla="*/ 482666 h 6533995"/>
              <a:gd name="connsiteX6300" fmla="*/ 11820259 w 11830043"/>
              <a:gd name="connsiteY6300" fmla="*/ 482664 h 6533995"/>
              <a:gd name="connsiteX6301" fmla="*/ 11830043 w 11830043"/>
              <a:gd name="connsiteY6301" fmla="*/ 492388 h 6533995"/>
              <a:gd name="connsiteX6302" fmla="*/ 11820259 w 11830043"/>
              <a:gd name="connsiteY6302" fmla="*/ 502175 h 6533995"/>
              <a:gd name="connsiteX6303" fmla="*/ 11810539 w 11830043"/>
              <a:gd name="connsiteY6303" fmla="*/ 492388 h 6533995"/>
              <a:gd name="connsiteX6304" fmla="*/ 11820259 w 11830043"/>
              <a:gd name="connsiteY6304" fmla="*/ 482664 h 6533995"/>
              <a:gd name="connsiteX6305" fmla="*/ 9720 w 11830043"/>
              <a:gd name="connsiteY6305" fmla="*/ 482662 h 6533995"/>
              <a:gd name="connsiteX6306" fmla="*/ 19504 w 11830043"/>
              <a:gd name="connsiteY6306" fmla="*/ 492386 h 6533995"/>
              <a:gd name="connsiteX6307" fmla="*/ 9720 w 11830043"/>
              <a:gd name="connsiteY6307" fmla="*/ 502173 h 6533995"/>
              <a:gd name="connsiteX6308" fmla="*/ 0 w 11830043"/>
              <a:gd name="connsiteY6308" fmla="*/ 492386 h 6533995"/>
              <a:gd name="connsiteX6309" fmla="*/ 9720 w 11830043"/>
              <a:gd name="connsiteY6309" fmla="*/ 482662 h 6533995"/>
              <a:gd name="connsiteX6310" fmla="*/ 251003 w 11830043"/>
              <a:gd name="connsiteY6310" fmla="*/ 482659 h 6533995"/>
              <a:gd name="connsiteX6311" fmla="*/ 260787 w 11830043"/>
              <a:gd name="connsiteY6311" fmla="*/ 492383 h 6533995"/>
              <a:gd name="connsiteX6312" fmla="*/ 251003 w 11830043"/>
              <a:gd name="connsiteY6312" fmla="*/ 502170 h 6533995"/>
              <a:gd name="connsiteX6313" fmla="*/ 241284 w 11830043"/>
              <a:gd name="connsiteY6313" fmla="*/ 492383 h 6533995"/>
              <a:gd name="connsiteX6314" fmla="*/ 251003 w 11830043"/>
              <a:gd name="connsiteY6314" fmla="*/ 482659 h 6533995"/>
              <a:gd name="connsiteX6315" fmla="*/ 492223 w 11830043"/>
              <a:gd name="connsiteY6315" fmla="*/ 482657 h 6533995"/>
              <a:gd name="connsiteX6316" fmla="*/ 501943 w 11830043"/>
              <a:gd name="connsiteY6316" fmla="*/ 492381 h 6533995"/>
              <a:gd name="connsiteX6317" fmla="*/ 492223 w 11830043"/>
              <a:gd name="connsiteY6317" fmla="*/ 502168 h 6533995"/>
              <a:gd name="connsiteX6318" fmla="*/ 482439 w 11830043"/>
              <a:gd name="connsiteY6318" fmla="*/ 492381 h 6533995"/>
              <a:gd name="connsiteX6319" fmla="*/ 492223 w 11830043"/>
              <a:gd name="connsiteY6319" fmla="*/ 482657 h 6533995"/>
              <a:gd name="connsiteX6320" fmla="*/ 733444 w 11830043"/>
              <a:gd name="connsiteY6320" fmla="*/ 482654 h 6533995"/>
              <a:gd name="connsiteX6321" fmla="*/ 743164 w 11830043"/>
              <a:gd name="connsiteY6321" fmla="*/ 492378 h 6533995"/>
              <a:gd name="connsiteX6322" fmla="*/ 733444 w 11830043"/>
              <a:gd name="connsiteY6322" fmla="*/ 502165 h 6533995"/>
              <a:gd name="connsiteX6323" fmla="*/ 723660 w 11830043"/>
              <a:gd name="connsiteY6323" fmla="*/ 492378 h 6533995"/>
              <a:gd name="connsiteX6324" fmla="*/ 733444 w 11830043"/>
              <a:gd name="connsiteY6324" fmla="*/ 482654 h 6533995"/>
              <a:gd name="connsiteX6325" fmla="*/ 974664 w 11830043"/>
              <a:gd name="connsiteY6325" fmla="*/ 482652 h 6533995"/>
              <a:gd name="connsiteX6326" fmla="*/ 984447 w 11830043"/>
              <a:gd name="connsiteY6326" fmla="*/ 492376 h 6533995"/>
              <a:gd name="connsiteX6327" fmla="*/ 974664 w 11830043"/>
              <a:gd name="connsiteY6327" fmla="*/ 502163 h 6533995"/>
              <a:gd name="connsiteX6328" fmla="*/ 964944 w 11830043"/>
              <a:gd name="connsiteY6328" fmla="*/ 492376 h 6533995"/>
              <a:gd name="connsiteX6329" fmla="*/ 974664 w 11830043"/>
              <a:gd name="connsiteY6329" fmla="*/ 482652 h 6533995"/>
              <a:gd name="connsiteX6330" fmla="*/ 1215884 w 11830043"/>
              <a:gd name="connsiteY6330" fmla="*/ 482649 h 6533995"/>
              <a:gd name="connsiteX6331" fmla="*/ 1225668 w 11830043"/>
              <a:gd name="connsiteY6331" fmla="*/ 492373 h 6533995"/>
              <a:gd name="connsiteX6332" fmla="*/ 1215884 w 11830043"/>
              <a:gd name="connsiteY6332" fmla="*/ 502160 h 6533995"/>
              <a:gd name="connsiteX6333" fmla="*/ 1206164 w 11830043"/>
              <a:gd name="connsiteY6333" fmla="*/ 492373 h 6533995"/>
              <a:gd name="connsiteX6334" fmla="*/ 1215884 w 11830043"/>
              <a:gd name="connsiteY6334" fmla="*/ 482649 h 6533995"/>
              <a:gd name="connsiteX6335" fmla="*/ 1457105 w 11830043"/>
              <a:gd name="connsiteY6335" fmla="*/ 482647 h 6533995"/>
              <a:gd name="connsiteX6336" fmla="*/ 1466825 w 11830043"/>
              <a:gd name="connsiteY6336" fmla="*/ 492371 h 6533995"/>
              <a:gd name="connsiteX6337" fmla="*/ 1457105 w 11830043"/>
              <a:gd name="connsiteY6337" fmla="*/ 502158 h 6533995"/>
              <a:gd name="connsiteX6338" fmla="*/ 1447321 w 11830043"/>
              <a:gd name="connsiteY6338" fmla="*/ 492371 h 6533995"/>
              <a:gd name="connsiteX6339" fmla="*/ 1457105 w 11830043"/>
              <a:gd name="connsiteY6339" fmla="*/ 482647 h 6533995"/>
              <a:gd name="connsiteX6340" fmla="*/ 1698330 w 11830043"/>
              <a:gd name="connsiteY6340" fmla="*/ 482644 h 6533995"/>
              <a:gd name="connsiteX6341" fmla="*/ 1708116 w 11830043"/>
              <a:gd name="connsiteY6341" fmla="*/ 492369 h 6533995"/>
              <a:gd name="connsiteX6342" fmla="*/ 1698330 w 11830043"/>
              <a:gd name="connsiteY6342" fmla="*/ 502155 h 6533995"/>
              <a:gd name="connsiteX6343" fmla="*/ 1688545 w 11830043"/>
              <a:gd name="connsiteY6343" fmla="*/ 492369 h 6533995"/>
              <a:gd name="connsiteX6344" fmla="*/ 1698330 w 11830043"/>
              <a:gd name="connsiteY6344" fmla="*/ 482644 h 6533995"/>
              <a:gd name="connsiteX6345" fmla="*/ 1939580 w 11830043"/>
              <a:gd name="connsiteY6345" fmla="*/ 482642 h 6533995"/>
              <a:gd name="connsiteX6346" fmla="*/ 1949363 w 11830043"/>
              <a:gd name="connsiteY6346" fmla="*/ 492366 h 6533995"/>
              <a:gd name="connsiteX6347" fmla="*/ 1939580 w 11830043"/>
              <a:gd name="connsiteY6347" fmla="*/ 502153 h 6533995"/>
              <a:gd name="connsiteX6348" fmla="*/ 1929859 w 11830043"/>
              <a:gd name="connsiteY6348" fmla="*/ 492366 h 6533995"/>
              <a:gd name="connsiteX6349" fmla="*/ 1939580 w 11830043"/>
              <a:gd name="connsiteY6349" fmla="*/ 482642 h 6533995"/>
              <a:gd name="connsiteX6350" fmla="*/ 2180788 w 11830043"/>
              <a:gd name="connsiteY6350" fmla="*/ 482640 h 6533995"/>
              <a:gd name="connsiteX6351" fmla="*/ 2190577 w 11830043"/>
              <a:gd name="connsiteY6351" fmla="*/ 492364 h 6533995"/>
              <a:gd name="connsiteX6352" fmla="*/ 2180788 w 11830043"/>
              <a:gd name="connsiteY6352" fmla="*/ 502151 h 6533995"/>
              <a:gd name="connsiteX6353" fmla="*/ 2171083 w 11830043"/>
              <a:gd name="connsiteY6353" fmla="*/ 492364 h 6533995"/>
              <a:gd name="connsiteX6354" fmla="*/ 2180788 w 11830043"/>
              <a:gd name="connsiteY6354" fmla="*/ 482640 h 6533995"/>
              <a:gd name="connsiteX6355" fmla="*/ 2422035 w 11830043"/>
              <a:gd name="connsiteY6355" fmla="*/ 482637 h 6533995"/>
              <a:gd name="connsiteX6356" fmla="*/ 2431752 w 11830043"/>
              <a:gd name="connsiteY6356" fmla="*/ 492361 h 6533995"/>
              <a:gd name="connsiteX6357" fmla="*/ 2422035 w 11830043"/>
              <a:gd name="connsiteY6357" fmla="*/ 502148 h 6533995"/>
              <a:gd name="connsiteX6358" fmla="*/ 2412255 w 11830043"/>
              <a:gd name="connsiteY6358" fmla="*/ 492361 h 6533995"/>
              <a:gd name="connsiteX6359" fmla="*/ 2422035 w 11830043"/>
              <a:gd name="connsiteY6359" fmla="*/ 482637 h 6533995"/>
              <a:gd name="connsiteX6360" fmla="*/ 2663272 w 11830043"/>
              <a:gd name="connsiteY6360" fmla="*/ 482635 h 6533995"/>
              <a:gd name="connsiteX6361" fmla="*/ 2672996 w 11830043"/>
              <a:gd name="connsiteY6361" fmla="*/ 492359 h 6533995"/>
              <a:gd name="connsiteX6362" fmla="*/ 2663272 w 11830043"/>
              <a:gd name="connsiteY6362" fmla="*/ 502146 h 6533995"/>
              <a:gd name="connsiteX6363" fmla="*/ 2653489 w 11830043"/>
              <a:gd name="connsiteY6363" fmla="*/ 492359 h 6533995"/>
              <a:gd name="connsiteX6364" fmla="*/ 2663272 w 11830043"/>
              <a:gd name="connsiteY6364" fmla="*/ 482635 h 6533995"/>
              <a:gd name="connsiteX6365" fmla="*/ 2904570 w 11830043"/>
              <a:gd name="connsiteY6365" fmla="*/ 482632 h 6533995"/>
              <a:gd name="connsiteX6366" fmla="*/ 2914352 w 11830043"/>
              <a:gd name="connsiteY6366" fmla="*/ 492356 h 6533995"/>
              <a:gd name="connsiteX6367" fmla="*/ 2904570 w 11830043"/>
              <a:gd name="connsiteY6367" fmla="*/ 502143 h 6533995"/>
              <a:gd name="connsiteX6368" fmla="*/ 2894788 w 11830043"/>
              <a:gd name="connsiteY6368" fmla="*/ 492356 h 6533995"/>
              <a:gd name="connsiteX6369" fmla="*/ 2904570 w 11830043"/>
              <a:gd name="connsiteY6369" fmla="*/ 482632 h 6533995"/>
              <a:gd name="connsiteX6370" fmla="*/ 3145749 w 11830043"/>
              <a:gd name="connsiteY6370" fmla="*/ 482630 h 6533995"/>
              <a:gd name="connsiteX6371" fmla="*/ 3155531 w 11830043"/>
              <a:gd name="connsiteY6371" fmla="*/ 492354 h 6533995"/>
              <a:gd name="connsiteX6372" fmla="*/ 3145749 w 11830043"/>
              <a:gd name="connsiteY6372" fmla="*/ 502141 h 6533995"/>
              <a:gd name="connsiteX6373" fmla="*/ 3136030 w 11830043"/>
              <a:gd name="connsiteY6373" fmla="*/ 492354 h 6533995"/>
              <a:gd name="connsiteX6374" fmla="*/ 3145749 w 11830043"/>
              <a:gd name="connsiteY6374" fmla="*/ 482630 h 6533995"/>
              <a:gd name="connsiteX6375" fmla="*/ 3386957 w 11830043"/>
              <a:gd name="connsiteY6375" fmla="*/ 482627 h 6533995"/>
              <a:gd name="connsiteX6376" fmla="*/ 3396742 w 11830043"/>
              <a:gd name="connsiteY6376" fmla="*/ 492351 h 6533995"/>
              <a:gd name="connsiteX6377" fmla="*/ 3386957 w 11830043"/>
              <a:gd name="connsiteY6377" fmla="*/ 502138 h 6533995"/>
              <a:gd name="connsiteX6378" fmla="*/ 3377235 w 11830043"/>
              <a:gd name="connsiteY6378" fmla="*/ 492351 h 6533995"/>
              <a:gd name="connsiteX6379" fmla="*/ 3386957 w 11830043"/>
              <a:gd name="connsiteY6379" fmla="*/ 482627 h 6533995"/>
              <a:gd name="connsiteX6380" fmla="*/ 3628209 w 11830043"/>
              <a:gd name="connsiteY6380" fmla="*/ 482625 h 6533995"/>
              <a:gd name="connsiteX6381" fmla="*/ 3637930 w 11830043"/>
              <a:gd name="connsiteY6381" fmla="*/ 492349 h 6533995"/>
              <a:gd name="connsiteX6382" fmla="*/ 3628209 w 11830043"/>
              <a:gd name="connsiteY6382" fmla="*/ 502136 h 6533995"/>
              <a:gd name="connsiteX6383" fmla="*/ 3618428 w 11830043"/>
              <a:gd name="connsiteY6383" fmla="*/ 492349 h 6533995"/>
              <a:gd name="connsiteX6384" fmla="*/ 3628209 w 11830043"/>
              <a:gd name="connsiteY6384" fmla="*/ 482625 h 6533995"/>
              <a:gd name="connsiteX6385" fmla="*/ 3869427 w 11830043"/>
              <a:gd name="connsiteY6385" fmla="*/ 482622 h 6533995"/>
              <a:gd name="connsiteX6386" fmla="*/ 3879147 w 11830043"/>
              <a:gd name="connsiteY6386" fmla="*/ 492347 h 6533995"/>
              <a:gd name="connsiteX6387" fmla="*/ 3869427 w 11830043"/>
              <a:gd name="connsiteY6387" fmla="*/ 502133 h 6533995"/>
              <a:gd name="connsiteX6388" fmla="*/ 3859645 w 11830043"/>
              <a:gd name="connsiteY6388" fmla="*/ 492347 h 6533995"/>
              <a:gd name="connsiteX6389" fmla="*/ 3869427 w 11830043"/>
              <a:gd name="connsiteY6389" fmla="*/ 482622 h 6533995"/>
              <a:gd name="connsiteX6390" fmla="*/ 4110581 w 11830043"/>
              <a:gd name="connsiteY6390" fmla="*/ 482620 h 6533995"/>
              <a:gd name="connsiteX6391" fmla="*/ 4120362 w 11830043"/>
              <a:gd name="connsiteY6391" fmla="*/ 492344 h 6533995"/>
              <a:gd name="connsiteX6392" fmla="*/ 4110581 w 11830043"/>
              <a:gd name="connsiteY6392" fmla="*/ 502131 h 6533995"/>
              <a:gd name="connsiteX6393" fmla="*/ 4100797 w 11830043"/>
              <a:gd name="connsiteY6393" fmla="*/ 492344 h 6533995"/>
              <a:gd name="connsiteX6394" fmla="*/ 4110581 w 11830043"/>
              <a:gd name="connsiteY6394" fmla="*/ 482620 h 6533995"/>
              <a:gd name="connsiteX6395" fmla="*/ 4351806 w 11830043"/>
              <a:gd name="connsiteY6395" fmla="*/ 482618 h 6533995"/>
              <a:gd name="connsiteX6396" fmla="*/ 4361580 w 11830043"/>
              <a:gd name="connsiteY6396" fmla="*/ 492342 h 6533995"/>
              <a:gd name="connsiteX6397" fmla="*/ 4351806 w 11830043"/>
              <a:gd name="connsiteY6397" fmla="*/ 502129 h 6533995"/>
              <a:gd name="connsiteX6398" fmla="*/ 4342006 w 11830043"/>
              <a:gd name="connsiteY6398" fmla="*/ 492342 h 6533995"/>
              <a:gd name="connsiteX6399" fmla="*/ 4351806 w 11830043"/>
              <a:gd name="connsiteY6399" fmla="*/ 482618 h 6533995"/>
              <a:gd name="connsiteX6400" fmla="*/ 4593017 w 11830043"/>
              <a:gd name="connsiteY6400" fmla="*/ 482615 h 6533995"/>
              <a:gd name="connsiteX6401" fmla="*/ 4602795 w 11830043"/>
              <a:gd name="connsiteY6401" fmla="*/ 492339 h 6533995"/>
              <a:gd name="connsiteX6402" fmla="*/ 4593017 w 11830043"/>
              <a:gd name="connsiteY6402" fmla="*/ 502126 h 6533995"/>
              <a:gd name="connsiteX6403" fmla="*/ 4583304 w 11830043"/>
              <a:gd name="connsiteY6403" fmla="*/ 492339 h 6533995"/>
              <a:gd name="connsiteX6404" fmla="*/ 4593017 w 11830043"/>
              <a:gd name="connsiteY6404" fmla="*/ 482615 h 6533995"/>
              <a:gd name="connsiteX6405" fmla="*/ 4834252 w 11830043"/>
              <a:gd name="connsiteY6405" fmla="*/ 482613 h 6533995"/>
              <a:gd name="connsiteX6406" fmla="*/ 4844038 w 11830043"/>
              <a:gd name="connsiteY6406" fmla="*/ 492337 h 6533995"/>
              <a:gd name="connsiteX6407" fmla="*/ 4834252 w 11830043"/>
              <a:gd name="connsiteY6407" fmla="*/ 502124 h 6533995"/>
              <a:gd name="connsiteX6408" fmla="*/ 4824532 w 11830043"/>
              <a:gd name="connsiteY6408" fmla="*/ 492337 h 6533995"/>
              <a:gd name="connsiteX6409" fmla="*/ 4834252 w 11830043"/>
              <a:gd name="connsiteY6409" fmla="*/ 482613 h 6533995"/>
              <a:gd name="connsiteX6410" fmla="*/ 5075485 w 11830043"/>
              <a:gd name="connsiteY6410" fmla="*/ 482610 h 6533995"/>
              <a:gd name="connsiteX6411" fmla="*/ 5085201 w 11830043"/>
              <a:gd name="connsiteY6411" fmla="*/ 492334 h 6533995"/>
              <a:gd name="connsiteX6412" fmla="*/ 5075485 w 11830043"/>
              <a:gd name="connsiteY6412" fmla="*/ 502121 h 6533995"/>
              <a:gd name="connsiteX6413" fmla="*/ 5065704 w 11830043"/>
              <a:gd name="connsiteY6413" fmla="*/ 492334 h 6533995"/>
              <a:gd name="connsiteX6414" fmla="*/ 5075485 w 11830043"/>
              <a:gd name="connsiteY6414" fmla="*/ 482610 h 6533995"/>
              <a:gd name="connsiteX6415" fmla="*/ 5316710 w 11830043"/>
              <a:gd name="connsiteY6415" fmla="*/ 482608 h 6533995"/>
              <a:gd name="connsiteX6416" fmla="*/ 5326429 w 11830043"/>
              <a:gd name="connsiteY6416" fmla="*/ 492332 h 6533995"/>
              <a:gd name="connsiteX6417" fmla="*/ 5316710 w 11830043"/>
              <a:gd name="connsiteY6417" fmla="*/ 502119 h 6533995"/>
              <a:gd name="connsiteX6418" fmla="*/ 5306924 w 11830043"/>
              <a:gd name="connsiteY6418" fmla="*/ 492332 h 6533995"/>
              <a:gd name="connsiteX6419" fmla="*/ 5316710 w 11830043"/>
              <a:gd name="connsiteY6419" fmla="*/ 482608 h 6533995"/>
              <a:gd name="connsiteX6420" fmla="*/ 5557991 w 11830043"/>
              <a:gd name="connsiteY6420" fmla="*/ 482605 h 6533995"/>
              <a:gd name="connsiteX6421" fmla="*/ 5567774 w 11830043"/>
              <a:gd name="connsiteY6421" fmla="*/ 492329 h 6533995"/>
              <a:gd name="connsiteX6422" fmla="*/ 5557991 w 11830043"/>
              <a:gd name="connsiteY6422" fmla="*/ 502116 h 6533995"/>
              <a:gd name="connsiteX6423" fmla="*/ 5548208 w 11830043"/>
              <a:gd name="connsiteY6423" fmla="*/ 492329 h 6533995"/>
              <a:gd name="connsiteX6424" fmla="*/ 5557991 w 11830043"/>
              <a:gd name="connsiteY6424" fmla="*/ 482605 h 6533995"/>
              <a:gd name="connsiteX6425" fmla="*/ 5799205 w 11830043"/>
              <a:gd name="connsiteY6425" fmla="*/ 482603 h 6533995"/>
              <a:gd name="connsiteX6426" fmla="*/ 5808989 w 11830043"/>
              <a:gd name="connsiteY6426" fmla="*/ 492327 h 6533995"/>
              <a:gd name="connsiteX6427" fmla="*/ 5799205 w 11830043"/>
              <a:gd name="connsiteY6427" fmla="*/ 502114 h 6533995"/>
              <a:gd name="connsiteX6428" fmla="*/ 5789486 w 11830043"/>
              <a:gd name="connsiteY6428" fmla="*/ 492327 h 6533995"/>
              <a:gd name="connsiteX6429" fmla="*/ 5799205 w 11830043"/>
              <a:gd name="connsiteY6429" fmla="*/ 482603 h 6533995"/>
              <a:gd name="connsiteX6430" fmla="*/ 6040432 w 11830043"/>
              <a:gd name="connsiteY6430" fmla="*/ 482600 h 6533995"/>
              <a:gd name="connsiteX6431" fmla="*/ 6050216 w 11830043"/>
              <a:gd name="connsiteY6431" fmla="*/ 492325 h 6533995"/>
              <a:gd name="connsiteX6432" fmla="*/ 6040432 w 11830043"/>
              <a:gd name="connsiteY6432" fmla="*/ 502111 h 6533995"/>
              <a:gd name="connsiteX6433" fmla="*/ 6030712 w 11830043"/>
              <a:gd name="connsiteY6433" fmla="*/ 492325 h 6533995"/>
              <a:gd name="connsiteX6434" fmla="*/ 6040432 w 11830043"/>
              <a:gd name="connsiteY6434" fmla="*/ 482600 h 6533995"/>
              <a:gd name="connsiteX6435" fmla="*/ 6281661 w 11830043"/>
              <a:gd name="connsiteY6435" fmla="*/ 482598 h 6533995"/>
              <a:gd name="connsiteX6436" fmla="*/ 6291381 w 11830043"/>
              <a:gd name="connsiteY6436" fmla="*/ 492322 h 6533995"/>
              <a:gd name="connsiteX6437" fmla="*/ 6281661 w 11830043"/>
              <a:gd name="connsiteY6437" fmla="*/ 502109 h 6533995"/>
              <a:gd name="connsiteX6438" fmla="*/ 6271877 w 11830043"/>
              <a:gd name="connsiteY6438" fmla="*/ 492322 h 6533995"/>
              <a:gd name="connsiteX6439" fmla="*/ 6281661 w 11830043"/>
              <a:gd name="connsiteY6439" fmla="*/ 482598 h 6533995"/>
              <a:gd name="connsiteX6440" fmla="*/ 6522889 w 11830043"/>
              <a:gd name="connsiteY6440" fmla="*/ 482596 h 6533995"/>
              <a:gd name="connsiteX6441" fmla="*/ 6532610 w 11830043"/>
              <a:gd name="connsiteY6441" fmla="*/ 492320 h 6533995"/>
              <a:gd name="connsiteX6442" fmla="*/ 6522889 w 11830043"/>
              <a:gd name="connsiteY6442" fmla="*/ 502107 h 6533995"/>
              <a:gd name="connsiteX6443" fmla="*/ 6513105 w 11830043"/>
              <a:gd name="connsiteY6443" fmla="*/ 492320 h 6533995"/>
              <a:gd name="connsiteX6444" fmla="*/ 6522889 w 11830043"/>
              <a:gd name="connsiteY6444" fmla="*/ 482596 h 6533995"/>
              <a:gd name="connsiteX6445" fmla="*/ 6764118 w 11830043"/>
              <a:gd name="connsiteY6445" fmla="*/ 482593 h 6533995"/>
              <a:gd name="connsiteX6446" fmla="*/ 6773902 w 11830043"/>
              <a:gd name="connsiteY6446" fmla="*/ 492317 h 6533995"/>
              <a:gd name="connsiteX6447" fmla="*/ 6764118 w 11830043"/>
              <a:gd name="connsiteY6447" fmla="*/ 502104 h 6533995"/>
              <a:gd name="connsiteX6448" fmla="*/ 6754335 w 11830043"/>
              <a:gd name="connsiteY6448" fmla="*/ 492317 h 6533995"/>
              <a:gd name="connsiteX6449" fmla="*/ 6764118 w 11830043"/>
              <a:gd name="connsiteY6449" fmla="*/ 482593 h 6533995"/>
              <a:gd name="connsiteX6450" fmla="*/ 7005346 w 11830043"/>
              <a:gd name="connsiteY6450" fmla="*/ 482591 h 6533995"/>
              <a:gd name="connsiteX6451" fmla="*/ 7015130 w 11830043"/>
              <a:gd name="connsiteY6451" fmla="*/ 492315 h 6533995"/>
              <a:gd name="connsiteX6452" fmla="*/ 7005346 w 11830043"/>
              <a:gd name="connsiteY6452" fmla="*/ 502102 h 6533995"/>
              <a:gd name="connsiteX6453" fmla="*/ 6995626 w 11830043"/>
              <a:gd name="connsiteY6453" fmla="*/ 492315 h 6533995"/>
              <a:gd name="connsiteX6454" fmla="*/ 7005346 w 11830043"/>
              <a:gd name="connsiteY6454" fmla="*/ 482591 h 6533995"/>
              <a:gd name="connsiteX6455" fmla="*/ 7246575 w 11830043"/>
              <a:gd name="connsiteY6455" fmla="*/ 482588 h 6533995"/>
              <a:gd name="connsiteX6456" fmla="*/ 7256359 w 11830043"/>
              <a:gd name="connsiteY6456" fmla="*/ 492312 h 6533995"/>
              <a:gd name="connsiteX6457" fmla="*/ 7246575 w 11830043"/>
              <a:gd name="connsiteY6457" fmla="*/ 502099 h 6533995"/>
              <a:gd name="connsiteX6458" fmla="*/ 7236855 w 11830043"/>
              <a:gd name="connsiteY6458" fmla="*/ 492312 h 6533995"/>
              <a:gd name="connsiteX6459" fmla="*/ 7246575 w 11830043"/>
              <a:gd name="connsiteY6459" fmla="*/ 482588 h 6533995"/>
              <a:gd name="connsiteX6460" fmla="*/ 7487803 w 11830043"/>
              <a:gd name="connsiteY6460" fmla="*/ 482586 h 6533995"/>
              <a:gd name="connsiteX6461" fmla="*/ 7497524 w 11830043"/>
              <a:gd name="connsiteY6461" fmla="*/ 492310 h 6533995"/>
              <a:gd name="connsiteX6462" fmla="*/ 7487803 w 11830043"/>
              <a:gd name="connsiteY6462" fmla="*/ 502097 h 6533995"/>
              <a:gd name="connsiteX6463" fmla="*/ 7478019 w 11830043"/>
              <a:gd name="connsiteY6463" fmla="*/ 492310 h 6533995"/>
              <a:gd name="connsiteX6464" fmla="*/ 7487803 w 11830043"/>
              <a:gd name="connsiteY6464" fmla="*/ 482586 h 6533995"/>
              <a:gd name="connsiteX6465" fmla="*/ 7729032 w 11830043"/>
              <a:gd name="connsiteY6465" fmla="*/ 482583 h 6533995"/>
              <a:gd name="connsiteX6466" fmla="*/ 7738753 w 11830043"/>
              <a:gd name="connsiteY6466" fmla="*/ 492307 h 6533995"/>
              <a:gd name="connsiteX6467" fmla="*/ 7729032 w 11830043"/>
              <a:gd name="connsiteY6467" fmla="*/ 502094 h 6533995"/>
              <a:gd name="connsiteX6468" fmla="*/ 7719249 w 11830043"/>
              <a:gd name="connsiteY6468" fmla="*/ 492307 h 6533995"/>
              <a:gd name="connsiteX6469" fmla="*/ 7729032 w 11830043"/>
              <a:gd name="connsiteY6469" fmla="*/ 482583 h 6533995"/>
              <a:gd name="connsiteX6470" fmla="*/ 7970260 w 11830043"/>
              <a:gd name="connsiteY6470" fmla="*/ 482581 h 6533995"/>
              <a:gd name="connsiteX6471" fmla="*/ 7980044 w 11830043"/>
              <a:gd name="connsiteY6471" fmla="*/ 492305 h 6533995"/>
              <a:gd name="connsiteX6472" fmla="*/ 7970260 w 11830043"/>
              <a:gd name="connsiteY6472" fmla="*/ 502092 h 6533995"/>
              <a:gd name="connsiteX6473" fmla="*/ 7960477 w 11830043"/>
              <a:gd name="connsiteY6473" fmla="*/ 492305 h 6533995"/>
              <a:gd name="connsiteX6474" fmla="*/ 7970260 w 11830043"/>
              <a:gd name="connsiteY6474" fmla="*/ 482581 h 6533995"/>
              <a:gd name="connsiteX6475" fmla="*/ 8211553 w 11830043"/>
              <a:gd name="connsiteY6475" fmla="*/ 482578 h 6533995"/>
              <a:gd name="connsiteX6476" fmla="*/ 8221273 w 11830043"/>
              <a:gd name="connsiteY6476" fmla="*/ 492303 h 6533995"/>
              <a:gd name="connsiteX6477" fmla="*/ 8211553 w 11830043"/>
              <a:gd name="connsiteY6477" fmla="*/ 502089 h 6533995"/>
              <a:gd name="connsiteX6478" fmla="*/ 8201769 w 11830043"/>
              <a:gd name="connsiteY6478" fmla="*/ 492303 h 6533995"/>
              <a:gd name="connsiteX6479" fmla="*/ 8211553 w 11830043"/>
              <a:gd name="connsiteY6479" fmla="*/ 482578 h 6533995"/>
              <a:gd name="connsiteX6480" fmla="*/ 8452781 w 11830043"/>
              <a:gd name="connsiteY6480" fmla="*/ 482576 h 6533995"/>
              <a:gd name="connsiteX6481" fmla="*/ 8462566 w 11830043"/>
              <a:gd name="connsiteY6481" fmla="*/ 492300 h 6533995"/>
              <a:gd name="connsiteX6482" fmla="*/ 8452781 w 11830043"/>
              <a:gd name="connsiteY6482" fmla="*/ 502087 h 6533995"/>
              <a:gd name="connsiteX6483" fmla="*/ 8443061 w 11830043"/>
              <a:gd name="connsiteY6483" fmla="*/ 492300 h 6533995"/>
              <a:gd name="connsiteX6484" fmla="*/ 8452781 w 11830043"/>
              <a:gd name="connsiteY6484" fmla="*/ 482576 h 6533995"/>
              <a:gd name="connsiteX6485" fmla="*/ 8694009 w 11830043"/>
              <a:gd name="connsiteY6485" fmla="*/ 482574 h 6533995"/>
              <a:gd name="connsiteX6486" fmla="*/ 8703730 w 11830043"/>
              <a:gd name="connsiteY6486" fmla="*/ 492298 h 6533995"/>
              <a:gd name="connsiteX6487" fmla="*/ 8694009 w 11830043"/>
              <a:gd name="connsiteY6487" fmla="*/ 502085 h 6533995"/>
              <a:gd name="connsiteX6488" fmla="*/ 8684289 w 11830043"/>
              <a:gd name="connsiteY6488" fmla="*/ 492298 h 6533995"/>
              <a:gd name="connsiteX6489" fmla="*/ 8694009 w 11830043"/>
              <a:gd name="connsiteY6489" fmla="*/ 482574 h 6533995"/>
              <a:gd name="connsiteX6490" fmla="*/ 8935237 w 11830043"/>
              <a:gd name="connsiteY6490" fmla="*/ 482571 h 6533995"/>
              <a:gd name="connsiteX6491" fmla="*/ 8944958 w 11830043"/>
              <a:gd name="connsiteY6491" fmla="*/ 492295 h 6533995"/>
              <a:gd name="connsiteX6492" fmla="*/ 8935237 w 11830043"/>
              <a:gd name="connsiteY6492" fmla="*/ 502082 h 6533995"/>
              <a:gd name="connsiteX6493" fmla="*/ 8925454 w 11830043"/>
              <a:gd name="connsiteY6493" fmla="*/ 492295 h 6533995"/>
              <a:gd name="connsiteX6494" fmla="*/ 8935237 w 11830043"/>
              <a:gd name="connsiteY6494" fmla="*/ 482571 h 6533995"/>
              <a:gd name="connsiteX6495" fmla="*/ 9176467 w 11830043"/>
              <a:gd name="connsiteY6495" fmla="*/ 482569 h 6533995"/>
              <a:gd name="connsiteX6496" fmla="*/ 9186187 w 11830043"/>
              <a:gd name="connsiteY6496" fmla="*/ 492293 h 6533995"/>
              <a:gd name="connsiteX6497" fmla="*/ 9176467 w 11830043"/>
              <a:gd name="connsiteY6497" fmla="*/ 502080 h 6533995"/>
              <a:gd name="connsiteX6498" fmla="*/ 9166683 w 11830043"/>
              <a:gd name="connsiteY6498" fmla="*/ 492293 h 6533995"/>
              <a:gd name="connsiteX6499" fmla="*/ 9176467 w 11830043"/>
              <a:gd name="connsiteY6499" fmla="*/ 482569 h 6533995"/>
              <a:gd name="connsiteX6500" fmla="*/ 9417695 w 11830043"/>
              <a:gd name="connsiteY6500" fmla="*/ 482566 h 6533995"/>
              <a:gd name="connsiteX6501" fmla="*/ 9427416 w 11830043"/>
              <a:gd name="connsiteY6501" fmla="*/ 492290 h 6533995"/>
              <a:gd name="connsiteX6502" fmla="*/ 9417695 w 11830043"/>
              <a:gd name="connsiteY6502" fmla="*/ 502077 h 6533995"/>
              <a:gd name="connsiteX6503" fmla="*/ 9407911 w 11830043"/>
              <a:gd name="connsiteY6503" fmla="*/ 492290 h 6533995"/>
              <a:gd name="connsiteX6504" fmla="*/ 9417695 w 11830043"/>
              <a:gd name="connsiteY6504" fmla="*/ 482566 h 6533995"/>
              <a:gd name="connsiteX6505" fmla="*/ 9649203 w 11830043"/>
              <a:gd name="connsiteY6505" fmla="*/ 241375 h 6533995"/>
              <a:gd name="connsiteX6506" fmla="*/ 9658923 w 11830043"/>
              <a:gd name="connsiteY6506" fmla="*/ 251099 h 6533995"/>
              <a:gd name="connsiteX6507" fmla="*/ 9649203 w 11830043"/>
              <a:gd name="connsiteY6507" fmla="*/ 260886 h 6533995"/>
              <a:gd name="connsiteX6508" fmla="*/ 9639483 w 11830043"/>
              <a:gd name="connsiteY6508" fmla="*/ 251099 h 6533995"/>
              <a:gd name="connsiteX6509" fmla="*/ 9649203 w 11830043"/>
              <a:gd name="connsiteY6509" fmla="*/ 241375 h 6533995"/>
              <a:gd name="connsiteX6510" fmla="*/ 9890432 w 11830043"/>
              <a:gd name="connsiteY6510" fmla="*/ 241373 h 6533995"/>
              <a:gd name="connsiteX6511" fmla="*/ 9900152 w 11830043"/>
              <a:gd name="connsiteY6511" fmla="*/ 251097 h 6533995"/>
              <a:gd name="connsiteX6512" fmla="*/ 9890432 w 11830043"/>
              <a:gd name="connsiteY6512" fmla="*/ 260884 h 6533995"/>
              <a:gd name="connsiteX6513" fmla="*/ 9880648 w 11830043"/>
              <a:gd name="connsiteY6513" fmla="*/ 251097 h 6533995"/>
              <a:gd name="connsiteX6514" fmla="*/ 9890432 w 11830043"/>
              <a:gd name="connsiteY6514" fmla="*/ 241373 h 6533995"/>
              <a:gd name="connsiteX6515" fmla="*/ 10131660 w 11830043"/>
              <a:gd name="connsiteY6515" fmla="*/ 241370 h 6533995"/>
              <a:gd name="connsiteX6516" fmla="*/ 10141444 w 11830043"/>
              <a:gd name="connsiteY6516" fmla="*/ 251094 h 6533995"/>
              <a:gd name="connsiteX6517" fmla="*/ 10131660 w 11830043"/>
              <a:gd name="connsiteY6517" fmla="*/ 260881 h 6533995"/>
              <a:gd name="connsiteX6518" fmla="*/ 10121940 w 11830043"/>
              <a:gd name="connsiteY6518" fmla="*/ 251094 h 6533995"/>
              <a:gd name="connsiteX6519" fmla="*/ 10131660 w 11830043"/>
              <a:gd name="connsiteY6519" fmla="*/ 241370 h 6533995"/>
              <a:gd name="connsiteX6520" fmla="*/ 10372888 w 11830043"/>
              <a:gd name="connsiteY6520" fmla="*/ 241368 h 6533995"/>
              <a:gd name="connsiteX6521" fmla="*/ 10382673 w 11830043"/>
              <a:gd name="connsiteY6521" fmla="*/ 251092 h 6533995"/>
              <a:gd name="connsiteX6522" fmla="*/ 10372888 w 11830043"/>
              <a:gd name="connsiteY6522" fmla="*/ 260879 h 6533995"/>
              <a:gd name="connsiteX6523" fmla="*/ 10363168 w 11830043"/>
              <a:gd name="connsiteY6523" fmla="*/ 251092 h 6533995"/>
              <a:gd name="connsiteX6524" fmla="*/ 10372888 w 11830043"/>
              <a:gd name="connsiteY6524" fmla="*/ 241368 h 6533995"/>
              <a:gd name="connsiteX6525" fmla="*/ 10614116 w 11830043"/>
              <a:gd name="connsiteY6525" fmla="*/ 241365 h 6533995"/>
              <a:gd name="connsiteX6526" fmla="*/ 10623901 w 11830043"/>
              <a:gd name="connsiteY6526" fmla="*/ 251089 h 6533995"/>
              <a:gd name="connsiteX6527" fmla="*/ 10614116 w 11830043"/>
              <a:gd name="connsiteY6527" fmla="*/ 260876 h 6533995"/>
              <a:gd name="connsiteX6528" fmla="*/ 10604396 w 11830043"/>
              <a:gd name="connsiteY6528" fmla="*/ 251089 h 6533995"/>
              <a:gd name="connsiteX6529" fmla="*/ 10614116 w 11830043"/>
              <a:gd name="connsiteY6529" fmla="*/ 241365 h 6533995"/>
              <a:gd name="connsiteX6530" fmla="*/ 10855345 w 11830043"/>
              <a:gd name="connsiteY6530" fmla="*/ 241363 h 6533995"/>
              <a:gd name="connsiteX6531" fmla="*/ 10865065 w 11830043"/>
              <a:gd name="connsiteY6531" fmla="*/ 251087 h 6533995"/>
              <a:gd name="connsiteX6532" fmla="*/ 10855345 w 11830043"/>
              <a:gd name="connsiteY6532" fmla="*/ 260873 h 6533995"/>
              <a:gd name="connsiteX6533" fmla="*/ 10845625 w 11830043"/>
              <a:gd name="connsiteY6533" fmla="*/ 251087 h 6533995"/>
              <a:gd name="connsiteX6534" fmla="*/ 10855345 w 11830043"/>
              <a:gd name="connsiteY6534" fmla="*/ 241363 h 6533995"/>
              <a:gd name="connsiteX6535" fmla="*/ 11096574 w 11830043"/>
              <a:gd name="connsiteY6535" fmla="*/ 241360 h 6533995"/>
              <a:gd name="connsiteX6536" fmla="*/ 11106294 w 11830043"/>
              <a:gd name="connsiteY6536" fmla="*/ 251084 h 6533995"/>
              <a:gd name="connsiteX6537" fmla="*/ 11096574 w 11830043"/>
              <a:gd name="connsiteY6537" fmla="*/ 260871 h 6533995"/>
              <a:gd name="connsiteX6538" fmla="*/ 11086790 w 11830043"/>
              <a:gd name="connsiteY6538" fmla="*/ 251084 h 6533995"/>
              <a:gd name="connsiteX6539" fmla="*/ 11096574 w 11830043"/>
              <a:gd name="connsiteY6539" fmla="*/ 241360 h 6533995"/>
              <a:gd name="connsiteX6540" fmla="*/ 11337802 w 11830043"/>
              <a:gd name="connsiteY6540" fmla="*/ 241358 h 6533995"/>
              <a:gd name="connsiteX6541" fmla="*/ 11347587 w 11830043"/>
              <a:gd name="connsiteY6541" fmla="*/ 251081 h 6533995"/>
              <a:gd name="connsiteX6542" fmla="*/ 11337802 w 11830043"/>
              <a:gd name="connsiteY6542" fmla="*/ 260868 h 6533995"/>
              <a:gd name="connsiteX6543" fmla="*/ 11328082 w 11830043"/>
              <a:gd name="connsiteY6543" fmla="*/ 251081 h 6533995"/>
              <a:gd name="connsiteX6544" fmla="*/ 11337802 w 11830043"/>
              <a:gd name="connsiteY6544" fmla="*/ 241358 h 6533995"/>
              <a:gd name="connsiteX6545" fmla="*/ 11579030 w 11830043"/>
              <a:gd name="connsiteY6545" fmla="*/ 241355 h 6533995"/>
              <a:gd name="connsiteX6546" fmla="*/ 11588815 w 11830043"/>
              <a:gd name="connsiteY6546" fmla="*/ 251079 h 6533995"/>
              <a:gd name="connsiteX6547" fmla="*/ 11579030 w 11830043"/>
              <a:gd name="connsiteY6547" fmla="*/ 260866 h 6533995"/>
              <a:gd name="connsiteX6548" fmla="*/ 11569310 w 11830043"/>
              <a:gd name="connsiteY6548" fmla="*/ 251079 h 6533995"/>
              <a:gd name="connsiteX6549" fmla="*/ 11579030 w 11830043"/>
              <a:gd name="connsiteY6549" fmla="*/ 241355 h 6533995"/>
              <a:gd name="connsiteX6550" fmla="*/ 11820259 w 11830043"/>
              <a:gd name="connsiteY6550" fmla="*/ 241352 h 6533995"/>
              <a:gd name="connsiteX6551" fmla="*/ 11830043 w 11830043"/>
              <a:gd name="connsiteY6551" fmla="*/ 251076 h 6533995"/>
              <a:gd name="connsiteX6552" fmla="*/ 11820259 w 11830043"/>
              <a:gd name="connsiteY6552" fmla="*/ 260863 h 6533995"/>
              <a:gd name="connsiteX6553" fmla="*/ 11810539 w 11830043"/>
              <a:gd name="connsiteY6553" fmla="*/ 251076 h 6533995"/>
              <a:gd name="connsiteX6554" fmla="*/ 11820259 w 11830043"/>
              <a:gd name="connsiteY6554" fmla="*/ 241352 h 6533995"/>
              <a:gd name="connsiteX6555" fmla="*/ 9720 w 11830043"/>
              <a:gd name="connsiteY6555" fmla="*/ 241350 h 6533995"/>
              <a:gd name="connsiteX6556" fmla="*/ 19504 w 11830043"/>
              <a:gd name="connsiteY6556" fmla="*/ 251074 h 6533995"/>
              <a:gd name="connsiteX6557" fmla="*/ 9720 w 11830043"/>
              <a:gd name="connsiteY6557" fmla="*/ 260861 h 6533995"/>
              <a:gd name="connsiteX6558" fmla="*/ 0 w 11830043"/>
              <a:gd name="connsiteY6558" fmla="*/ 251074 h 6533995"/>
              <a:gd name="connsiteX6559" fmla="*/ 9720 w 11830043"/>
              <a:gd name="connsiteY6559" fmla="*/ 241350 h 6533995"/>
              <a:gd name="connsiteX6560" fmla="*/ 251003 w 11830043"/>
              <a:gd name="connsiteY6560" fmla="*/ 241347 h 6533995"/>
              <a:gd name="connsiteX6561" fmla="*/ 260787 w 11830043"/>
              <a:gd name="connsiteY6561" fmla="*/ 251071 h 6533995"/>
              <a:gd name="connsiteX6562" fmla="*/ 251003 w 11830043"/>
              <a:gd name="connsiteY6562" fmla="*/ 260858 h 6533995"/>
              <a:gd name="connsiteX6563" fmla="*/ 241283 w 11830043"/>
              <a:gd name="connsiteY6563" fmla="*/ 251071 h 6533995"/>
              <a:gd name="connsiteX6564" fmla="*/ 251003 w 11830043"/>
              <a:gd name="connsiteY6564" fmla="*/ 241347 h 6533995"/>
              <a:gd name="connsiteX6565" fmla="*/ 492223 w 11830043"/>
              <a:gd name="connsiteY6565" fmla="*/ 241345 h 6533995"/>
              <a:gd name="connsiteX6566" fmla="*/ 501943 w 11830043"/>
              <a:gd name="connsiteY6566" fmla="*/ 251069 h 6533995"/>
              <a:gd name="connsiteX6567" fmla="*/ 492223 w 11830043"/>
              <a:gd name="connsiteY6567" fmla="*/ 260856 h 6533995"/>
              <a:gd name="connsiteX6568" fmla="*/ 482439 w 11830043"/>
              <a:gd name="connsiteY6568" fmla="*/ 251069 h 6533995"/>
              <a:gd name="connsiteX6569" fmla="*/ 492223 w 11830043"/>
              <a:gd name="connsiteY6569" fmla="*/ 241345 h 6533995"/>
              <a:gd name="connsiteX6570" fmla="*/ 733444 w 11830043"/>
              <a:gd name="connsiteY6570" fmla="*/ 241342 h 6533995"/>
              <a:gd name="connsiteX6571" fmla="*/ 743163 w 11830043"/>
              <a:gd name="connsiteY6571" fmla="*/ 251066 h 6533995"/>
              <a:gd name="connsiteX6572" fmla="*/ 733444 w 11830043"/>
              <a:gd name="connsiteY6572" fmla="*/ 260853 h 6533995"/>
              <a:gd name="connsiteX6573" fmla="*/ 723660 w 11830043"/>
              <a:gd name="connsiteY6573" fmla="*/ 251066 h 6533995"/>
              <a:gd name="connsiteX6574" fmla="*/ 733444 w 11830043"/>
              <a:gd name="connsiteY6574" fmla="*/ 241342 h 6533995"/>
              <a:gd name="connsiteX6575" fmla="*/ 974664 w 11830043"/>
              <a:gd name="connsiteY6575" fmla="*/ 241340 h 6533995"/>
              <a:gd name="connsiteX6576" fmla="*/ 984447 w 11830043"/>
              <a:gd name="connsiteY6576" fmla="*/ 251064 h 6533995"/>
              <a:gd name="connsiteX6577" fmla="*/ 974664 w 11830043"/>
              <a:gd name="connsiteY6577" fmla="*/ 260851 h 6533995"/>
              <a:gd name="connsiteX6578" fmla="*/ 964944 w 11830043"/>
              <a:gd name="connsiteY6578" fmla="*/ 251064 h 6533995"/>
              <a:gd name="connsiteX6579" fmla="*/ 974664 w 11830043"/>
              <a:gd name="connsiteY6579" fmla="*/ 241340 h 6533995"/>
              <a:gd name="connsiteX6580" fmla="*/ 1215884 w 11830043"/>
              <a:gd name="connsiteY6580" fmla="*/ 241337 h 6533995"/>
              <a:gd name="connsiteX6581" fmla="*/ 1225668 w 11830043"/>
              <a:gd name="connsiteY6581" fmla="*/ 251061 h 6533995"/>
              <a:gd name="connsiteX6582" fmla="*/ 1215884 w 11830043"/>
              <a:gd name="connsiteY6582" fmla="*/ 260848 h 6533995"/>
              <a:gd name="connsiteX6583" fmla="*/ 1206164 w 11830043"/>
              <a:gd name="connsiteY6583" fmla="*/ 251061 h 6533995"/>
              <a:gd name="connsiteX6584" fmla="*/ 1215884 w 11830043"/>
              <a:gd name="connsiteY6584" fmla="*/ 241337 h 6533995"/>
              <a:gd name="connsiteX6585" fmla="*/ 1457105 w 11830043"/>
              <a:gd name="connsiteY6585" fmla="*/ 241335 h 6533995"/>
              <a:gd name="connsiteX6586" fmla="*/ 1466825 w 11830043"/>
              <a:gd name="connsiteY6586" fmla="*/ 251059 h 6533995"/>
              <a:gd name="connsiteX6587" fmla="*/ 1457105 w 11830043"/>
              <a:gd name="connsiteY6587" fmla="*/ 260846 h 6533995"/>
              <a:gd name="connsiteX6588" fmla="*/ 1447321 w 11830043"/>
              <a:gd name="connsiteY6588" fmla="*/ 251059 h 6533995"/>
              <a:gd name="connsiteX6589" fmla="*/ 1457105 w 11830043"/>
              <a:gd name="connsiteY6589" fmla="*/ 241335 h 6533995"/>
              <a:gd name="connsiteX6590" fmla="*/ 1698330 w 11830043"/>
              <a:gd name="connsiteY6590" fmla="*/ 241332 h 6533995"/>
              <a:gd name="connsiteX6591" fmla="*/ 1708116 w 11830043"/>
              <a:gd name="connsiteY6591" fmla="*/ 251056 h 6533995"/>
              <a:gd name="connsiteX6592" fmla="*/ 1698330 w 11830043"/>
              <a:gd name="connsiteY6592" fmla="*/ 260843 h 6533995"/>
              <a:gd name="connsiteX6593" fmla="*/ 1688545 w 11830043"/>
              <a:gd name="connsiteY6593" fmla="*/ 251056 h 6533995"/>
              <a:gd name="connsiteX6594" fmla="*/ 1698330 w 11830043"/>
              <a:gd name="connsiteY6594" fmla="*/ 241332 h 6533995"/>
              <a:gd name="connsiteX6595" fmla="*/ 1939580 w 11830043"/>
              <a:gd name="connsiteY6595" fmla="*/ 241330 h 6533995"/>
              <a:gd name="connsiteX6596" fmla="*/ 1949362 w 11830043"/>
              <a:gd name="connsiteY6596" fmla="*/ 251054 h 6533995"/>
              <a:gd name="connsiteX6597" fmla="*/ 1939580 w 11830043"/>
              <a:gd name="connsiteY6597" fmla="*/ 260841 h 6533995"/>
              <a:gd name="connsiteX6598" fmla="*/ 1929858 w 11830043"/>
              <a:gd name="connsiteY6598" fmla="*/ 251054 h 6533995"/>
              <a:gd name="connsiteX6599" fmla="*/ 1939580 w 11830043"/>
              <a:gd name="connsiteY6599" fmla="*/ 241330 h 6533995"/>
              <a:gd name="connsiteX6600" fmla="*/ 2180788 w 11830043"/>
              <a:gd name="connsiteY6600" fmla="*/ 241327 h 6533995"/>
              <a:gd name="connsiteX6601" fmla="*/ 2190577 w 11830043"/>
              <a:gd name="connsiteY6601" fmla="*/ 251051 h 6533995"/>
              <a:gd name="connsiteX6602" fmla="*/ 2180788 w 11830043"/>
              <a:gd name="connsiteY6602" fmla="*/ 260838 h 6533995"/>
              <a:gd name="connsiteX6603" fmla="*/ 2171080 w 11830043"/>
              <a:gd name="connsiteY6603" fmla="*/ 251051 h 6533995"/>
              <a:gd name="connsiteX6604" fmla="*/ 2180788 w 11830043"/>
              <a:gd name="connsiteY6604" fmla="*/ 241327 h 6533995"/>
              <a:gd name="connsiteX6605" fmla="*/ 2422035 w 11830043"/>
              <a:gd name="connsiteY6605" fmla="*/ 241325 h 6533995"/>
              <a:gd name="connsiteX6606" fmla="*/ 2431751 w 11830043"/>
              <a:gd name="connsiteY6606" fmla="*/ 251049 h 6533995"/>
              <a:gd name="connsiteX6607" fmla="*/ 2422035 w 11830043"/>
              <a:gd name="connsiteY6607" fmla="*/ 260836 h 6533995"/>
              <a:gd name="connsiteX6608" fmla="*/ 2412254 w 11830043"/>
              <a:gd name="connsiteY6608" fmla="*/ 251049 h 6533995"/>
              <a:gd name="connsiteX6609" fmla="*/ 2422035 w 11830043"/>
              <a:gd name="connsiteY6609" fmla="*/ 241325 h 6533995"/>
              <a:gd name="connsiteX6610" fmla="*/ 2663272 w 11830043"/>
              <a:gd name="connsiteY6610" fmla="*/ 241322 h 6533995"/>
              <a:gd name="connsiteX6611" fmla="*/ 2672996 w 11830043"/>
              <a:gd name="connsiteY6611" fmla="*/ 251046 h 6533995"/>
              <a:gd name="connsiteX6612" fmla="*/ 2663272 w 11830043"/>
              <a:gd name="connsiteY6612" fmla="*/ 260833 h 6533995"/>
              <a:gd name="connsiteX6613" fmla="*/ 2653489 w 11830043"/>
              <a:gd name="connsiteY6613" fmla="*/ 251046 h 6533995"/>
              <a:gd name="connsiteX6614" fmla="*/ 2663272 w 11830043"/>
              <a:gd name="connsiteY6614" fmla="*/ 241322 h 6533995"/>
              <a:gd name="connsiteX6615" fmla="*/ 2904569 w 11830043"/>
              <a:gd name="connsiteY6615" fmla="*/ 241319 h 6533995"/>
              <a:gd name="connsiteX6616" fmla="*/ 2914352 w 11830043"/>
              <a:gd name="connsiteY6616" fmla="*/ 251044 h 6533995"/>
              <a:gd name="connsiteX6617" fmla="*/ 2904569 w 11830043"/>
              <a:gd name="connsiteY6617" fmla="*/ 260830 h 6533995"/>
              <a:gd name="connsiteX6618" fmla="*/ 2894788 w 11830043"/>
              <a:gd name="connsiteY6618" fmla="*/ 251044 h 6533995"/>
              <a:gd name="connsiteX6619" fmla="*/ 2904569 w 11830043"/>
              <a:gd name="connsiteY6619" fmla="*/ 241319 h 6533995"/>
              <a:gd name="connsiteX6620" fmla="*/ 3145749 w 11830043"/>
              <a:gd name="connsiteY6620" fmla="*/ 241317 h 6533995"/>
              <a:gd name="connsiteX6621" fmla="*/ 3155530 w 11830043"/>
              <a:gd name="connsiteY6621" fmla="*/ 251041 h 6533995"/>
              <a:gd name="connsiteX6622" fmla="*/ 3145749 w 11830043"/>
              <a:gd name="connsiteY6622" fmla="*/ 260828 h 6533995"/>
              <a:gd name="connsiteX6623" fmla="*/ 3136030 w 11830043"/>
              <a:gd name="connsiteY6623" fmla="*/ 251041 h 6533995"/>
              <a:gd name="connsiteX6624" fmla="*/ 3145749 w 11830043"/>
              <a:gd name="connsiteY6624" fmla="*/ 241317 h 6533995"/>
              <a:gd name="connsiteX6625" fmla="*/ 3386956 w 11830043"/>
              <a:gd name="connsiteY6625" fmla="*/ 241314 h 6533995"/>
              <a:gd name="connsiteX6626" fmla="*/ 3396742 w 11830043"/>
              <a:gd name="connsiteY6626" fmla="*/ 251038 h 6533995"/>
              <a:gd name="connsiteX6627" fmla="*/ 3386956 w 11830043"/>
              <a:gd name="connsiteY6627" fmla="*/ 260825 h 6533995"/>
              <a:gd name="connsiteX6628" fmla="*/ 3377235 w 11830043"/>
              <a:gd name="connsiteY6628" fmla="*/ 251038 h 6533995"/>
              <a:gd name="connsiteX6629" fmla="*/ 3386956 w 11830043"/>
              <a:gd name="connsiteY6629" fmla="*/ 241314 h 6533995"/>
              <a:gd name="connsiteX6630" fmla="*/ 3628209 w 11830043"/>
              <a:gd name="connsiteY6630" fmla="*/ 241312 h 6533995"/>
              <a:gd name="connsiteX6631" fmla="*/ 3637930 w 11830043"/>
              <a:gd name="connsiteY6631" fmla="*/ 251036 h 6533995"/>
              <a:gd name="connsiteX6632" fmla="*/ 3628209 w 11830043"/>
              <a:gd name="connsiteY6632" fmla="*/ 260823 h 6533995"/>
              <a:gd name="connsiteX6633" fmla="*/ 3618428 w 11830043"/>
              <a:gd name="connsiteY6633" fmla="*/ 251036 h 6533995"/>
              <a:gd name="connsiteX6634" fmla="*/ 3628209 w 11830043"/>
              <a:gd name="connsiteY6634" fmla="*/ 241312 h 6533995"/>
              <a:gd name="connsiteX6635" fmla="*/ 3869427 w 11830043"/>
              <a:gd name="connsiteY6635" fmla="*/ 241309 h 6533995"/>
              <a:gd name="connsiteX6636" fmla="*/ 3879147 w 11830043"/>
              <a:gd name="connsiteY6636" fmla="*/ 251033 h 6533995"/>
              <a:gd name="connsiteX6637" fmla="*/ 3869427 w 11830043"/>
              <a:gd name="connsiteY6637" fmla="*/ 260820 h 6533995"/>
              <a:gd name="connsiteX6638" fmla="*/ 3859645 w 11830043"/>
              <a:gd name="connsiteY6638" fmla="*/ 251033 h 6533995"/>
              <a:gd name="connsiteX6639" fmla="*/ 3869427 w 11830043"/>
              <a:gd name="connsiteY6639" fmla="*/ 241309 h 6533995"/>
              <a:gd name="connsiteX6640" fmla="*/ 4110581 w 11830043"/>
              <a:gd name="connsiteY6640" fmla="*/ 241307 h 6533995"/>
              <a:gd name="connsiteX6641" fmla="*/ 4120362 w 11830043"/>
              <a:gd name="connsiteY6641" fmla="*/ 251031 h 6533995"/>
              <a:gd name="connsiteX6642" fmla="*/ 4110581 w 11830043"/>
              <a:gd name="connsiteY6642" fmla="*/ 260818 h 6533995"/>
              <a:gd name="connsiteX6643" fmla="*/ 4100797 w 11830043"/>
              <a:gd name="connsiteY6643" fmla="*/ 251031 h 6533995"/>
              <a:gd name="connsiteX6644" fmla="*/ 4110581 w 11830043"/>
              <a:gd name="connsiteY6644" fmla="*/ 241307 h 6533995"/>
              <a:gd name="connsiteX6645" fmla="*/ 4351806 w 11830043"/>
              <a:gd name="connsiteY6645" fmla="*/ 241304 h 6533995"/>
              <a:gd name="connsiteX6646" fmla="*/ 4361580 w 11830043"/>
              <a:gd name="connsiteY6646" fmla="*/ 251028 h 6533995"/>
              <a:gd name="connsiteX6647" fmla="*/ 4351806 w 11830043"/>
              <a:gd name="connsiteY6647" fmla="*/ 260815 h 6533995"/>
              <a:gd name="connsiteX6648" fmla="*/ 4342006 w 11830043"/>
              <a:gd name="connsiteY6648" fmla="*/ 251028 h 6533995"/>
              <a:gd name="connsiteX6649" fmla="*/ 4351806 w 11830043"/>
              <a:gd name="connsiteY6649" fmla="*/ 241304 h 6533995"/>
              <a:gd name="connsiteX6650" fmla="*/ 4593017 w 11830043"/>
              <a:gd name="connsiteY6650" fmla="*/ 241302 h 6533995"/>
              <a:gd name="connsiteX6651" fmla="*/ 4602795 w 11830043"/>
              <a:gd name="connsiteY6651" fmla="*/ 251026 h 6533995"/>
              <a:gd name="connsiteX6652" fmla="*/ 4593017 w 11830043"/>
              <a:gd name="connsiteY6652" fmla="*/ 260813 h 6533995"/>
              <a:gd name="connsiteX6653" fmla="*/ 4583304 w 11830043"/>
              <a:gd name="connsiteY6653" fmla="*/ 251026 h 6533995"/>
              <a:gd name="connsiteX6654" fmla="*/ 4593017 w 11830043"/>
              <a:gd name="connsiteY6654" fmla="*/ 241302 h 6533995"/>
              <a:gd name="connsiteX6655" fmla="*/ 4834252 w 11830043"/>
              <a:gd name="connsiteY6655" fmla="*/ 241299 h 6533995"/>
              <a:gd name="connsiteX6656" fmla="*/ 4844038 w 11830043"/>
              <a:gd name="connsiteY6656" fmla="*/ 251023 h 6533995"/>
              <a:gd name="connsiteX6657" fmla="*/ 4834252 w 11830043"/>
              <a:gd name="connsiteY6657" fmla="*/ 260810 h 6533995"/>
              <a:gd name="connsiteX6658" fmla="*/ 4824532 w 11830043"/>
              <a:gd name="connsiteY6658" fmla="*/ 251023 h 6533995"/>
              <a:gd name="connsiteX6659" fmla="*/ 4834252 w 11830043"/>
              <a:gd name="connsiteY6659" fmla="*/ 241299 h 6533995"/>
              <a:gd name="connsiteX6660" fmla="*/ 5075485 w 11830043"/>
              <a:gd name="connsiteY6660" fmla="*/ 241297 h 6533995"/>
              <a:gd name="connsiteX6661" fmla="*/ 5085201 w 11830043"/>
              <a:gd name="connsiteY6661" fmla="*/ 251021 h 6533995"/>
              <a:gd name="connsiteX6662" fmla="*/ 5075485 w 11830043"/>
              <a:gd name="connsiteY6662" fmla="*/ 260808 h 6533995"/>
              <a:gd name="connsiteX6663" fmla="*/ 5065704 w 11830043"/>
              <a:gd name="connsiteY6663" fmla="*/ 251021 h 6533995"/>
              <a:gd name="connsiteX6664" fmla="*/ 5075485 w 11830043"/>
              <a:gd name="connsiteY6664" fmla="*/ 241297 h 6533995"/>
              <a:gd name="connsiteX6665" fmla="*/ 5316710 w 11830043"/>
              <a:gd name="connsiteY6665" fmla="*/ 241294 h 6533995"/>
              <a:gd name="connsiteX6666" fmla="*/ 5326429 w 11830043"/>
              <a:gd name="connsiteY6666" fmla="*/ 251018 h 6533995"/>
              <a:gd name="connsiteX6667" fmla="*/ 5316710 w 11830043"/>
              <a:gd name="connsiteY6667" fmla="*/ 260805 h 6533995"/>
              <a:gd name="connsiteX6668" fmla="*/ 5306924 w 11830043"/>
              <a:gd name="connsiteY6668" fmla="*/ 251018 h 6533995"/>
              <a:gd name="connsiteX6669" fmla="*/ 5316710 w 11830043"/>
              <a:gd name="connsiteY6669" fmla="*/ 241294 h 6533995"/>
              <a:gd name="connsiteX6670" fmla="*/ 5557991 w 11830043"/>
              <a:gd name="connsiteY6670" fmla="*/ 241292 h 6533995"/>
              <a:gd name="connsiteX6671" fmla="*/ 5567774 w 11830043"/>
              <a:gd name="connsiteY6671" fmla="*/ 251016 h 6533995"/>
              <a:gd name="connsiteX6672" fmla="*/ 5557991 w 11830043"/>
              <a:gd name="connsiteY6672" fmla="*/ 260803 h 6533995"/>
              <a:gd name="connsiteX6673" fmla="*/ 5548208 w 11830043"/>
              <a:gd name="connsiteY6673" fmla="*/ 251016 h 6533995"/>
              <a:gd name="connsiteX6674" fmla="*/ 5557991 w 11830043"/>
              <a:gd name="connsiteY6674" fmla="*/ 241292 h 6533995"/>
              <a:gd name="connsiteX6675" fmla="*/ 5799205 w 11830043"/>
              <a:gd name="connsiteY6675" fmla="*/ 241289 h 6533995"/>
              <a:gd name="connsiteX6676" fmla="*/ 5808989 w 11830043"/>
              <a:gd name="connsiteY6676" fmla="*/ 251013 h 6533995"/>
              <a:gd name="connsiteX6677" fmla="*/ 5799205 w 11830043"/>
              <a:gd name="connsiteY6677" fmla="*/ 260800 h 6533995"/>
              <a:gd name="connsiteX6678" fmla="*/ 5789486 w 11830043"/>
              <a:gd name="connsiteY6678" fmla="*/ 251013 h 6533995"/>
              <a:gd name="connsiteX6679" fmla="*/ 5799205 w 11830043"/>
              <a:gd name="connsiteY6679" fmla="*/ 241289 h 6533995"/>
              <a:gd name="connsiteX6680" fmla="*/ 6040432 w 11830043"/>
              <a:gd name="connsiteY6680" fmla="*/ 241287 h 6533995"/>
              <a:gd name="connsiteX6681" fmla="*/ 6050216 w 11830043"/>
              <a:gd name="connsiteY6681" fmla="*/ 251011 h 6533995"/>
              <a:gd name="connsiteX6682" fmla="*/ 6040432 w 11830043"/>
              <a:gd name="connsiteY6682" fmla="*/ 260798 h 6533995"/>
              <a:gd name="connsiteX6683" fmla="*/ 6030712 w 11830043"/>
              <a:gd name="connsiteY6683" fmla="*/ 251011 h 6533995"/>
              <a:gd name="connsiteX6684" fmla="*/ 6040432 w 11830043"/>
              <a:gd name="connsiteY6684" fmla="*/ 241287 h 6533995"/>
              <a:gd name="connsiteX6685" fmla="*/ 6281661 w 11830043"/>
              <a:gd name="connsiteY6685" fmla="*/ 241284 h 6533995"/>
              <a:gd name="connsiteX6686" fmla="*/ 6291381 w 11830043"/>
              <a:gd name="connsiteY6686" fmla="*/ 251008 h 6533995"/>
              <a:gd name="connsiteX6687" fmla="*/ 6281661 w 11830043"/>
              <a:gd name="connsiteY6687" fmla="*/ 260795 h 6533995"/>
              <a:gd name="connsiteX6688" fmla="*/ 6271877 w 11830043"/>
              <a:gd name="connsiteY6688" fmla="*/ 251008 h 6533995"/>
              <a:gd name="connsiteX6689" fmla="*/ 6281661 w 11830043"/>
              <a:gd name="connsiteY6689" fmla="*/ 241284 h 6533995"/>
              <a:gd name="connsiteX6690" fmla="*/ 6522889 w 11830043"/>
              <a:gd name="connsiteY6690" fmla="*/ 241281 h 6533995"/>
              <a:gd name="connsiteX6691" fmla="*/ 6532610 w 11830043"/>
              <a:gd name="connsiteY6691" fmla="*/ 251006 h 6533995"/>
              <a:gd name="connsiteX6692" fmla="*/ 6522889 w 11830043"/>
              <a:gd name="connsiteY6692" fmla="*/ 260792 h 6533995"/>
              <a:gd name="connsiteX6693" fmla="*/ 6513105 w 11830043"/>
              <a:gd name="connsiteY6693" fmla="*/ 251006 h 6533995"/>
              <a:gd name="connsiteX6694" fmla="*/ 6522889 w 11830043"/>
              <a:gd name="connsiteY6694" fmla="*/ 241281 h 6533995"/>
              <a:gd name="connsiteX6695" fmla="*/ 6764118 w 11830043"/>
              <a:gd name="connsiteY6695" fmla="*/ 241279 h 6533995"/>
              <a:gd name="connsiteX6696" fmla="*/ 6773902 w 11830043"/>
              <a:gd name="connsiteY6696" fmla="*/ 251003 h 6533995"/>
              <a:gd name="connsiteX6697" fmla="*/ 6764118 w 11830043"/>
              <a:gd name="connsiteY6697" fmla="*/ 260790 h 6533995"/>
              <a:gd name="connsiteX6698" fmla="*/ 6754335 w 11830043"/>
              <a:gd name="connsiteY6698" fmla="*/ 251003 h 6533995"/>
              <a:gd name="connsiteX6699" fmla="*/ 6764118 w 11830043"/>
              <a:gd name="connsiteY6699" fmla="*/ 241279 h 6533995"/>
              <a:gd name="connsiteX6700" fmla="*/ 7005346 w 11830043"/>
              <a:gd name="connsiteY6700" fmla="*/ 241276 h 6533995"/>
              <a:gd name="connsiteX6701" fmla="*/ 7015130 w 11830043"/>
              <a:gd name="connsiteY6701" fmla="*/ 251000 h 6533995"/>
              <a:gd name="connsiteX6702" fmla="*/ 7005346 w 11830043"/>
              <a:gd name="connsiteY6702" fmla="*/ 260787 h 6533995"/>
              <a:gd name="connsiteX6703" fmla="*/ 6995626 w 11830043"/>
              <a:gd name="connsiteY6703" fmla="*/ 251000 h 6533995"/>
              <a:gd name="connsiteX6704" fmla="*/ 7005346 w 11830043"/>
              <a:gd name="connsiteY6704" fmla="*/ 241276 h 6533995"/>
              <a:gd name="connsiteX6705" fmla="*/ 7246575 w 11830043"/>
              <a:gd name="connsiteY6705" fmla="*/ 241274 h 6533995"/>
              <a:gd name="connsiteX6706" fmla="*/ 7256359 w 11830043"/>
              <a:gd name="connsiteY6706" fmla="*/ 250998 h 6533995"/>
              <a:gd name="connsiteX6707" fmla="*/ 7246575 w 11830043"/>
              <a:gd name="connsiteY6707" fmla="*/ 260785 h 6533995"/>
              <a:gd name="connsiteX6708" fmla="*/ 7236855 w 11830043"/>
              <a:gd name="connsiteY6708" fmla="*/ 250998 h 6533995"/>
              <a:gd name="connsiteX6709" fmla="*/ 7246575 w 11830043"/>
              <a:gd name="connsiteY6709" fmla="*/ 241274 h 6533995"/>
              <a:gd name="connsiteX6710" fmla="*/ 7487803 w 11830043"/>
              <a:gd name="connsiteY6710" fmla="*/ 241271 h 6533995"/>
              <a:gd name="connsiteX6711" fmla="*/ 7497524 w 11830043"/>
              <a:gd name="connsiteY6711" fmla="*/ 250995 h 6533995"/>
              <a:gd name="connsiteX6712" fmla="*/ 7487803 w 11830043"/>
              <a:gd name="connsiteY6712" fmla="*/ 260782 h 6533995"/>
              <a:gd name="connsiteX6713" fmla="*/ 7478019 w 11830043"/>
              <a:gd name="connsiteY6713" fmla="*/ 250995 h 6533995"/>
              <a:gd name="connsiteX6714" fmla="*/ 7487803 w 11830043"/>
              <a:gd name="connsiteY6714" fmla="*/ 241271 h 6533995"/>
              <a:gd name="connsiteX6715" fmla="*/ 7729032 w 11830043"/>
              <a:gd name="connsiteY6715" fmla="*/ 241269 h 6533995"/>
              <a:gd name="connsiteX6716" fmla="*/ 7738753 w 11830043"/>
              <a:gd name="connsiteY6716" fmla="*/ 250993 h 6533995"/>
              <a:gd name="connsiteX6717" fmla="*/ 7729032 w 11830043"/>
              <a:gd name="connsiteY6717" fmla="*/ 260780 h 6533995"/>
              <a:gd name="connsiteX6718" fmla="*/ 7719249 w 11830043"/>
              <a:gd name="connsiteY6718" fmla="*/ 250993 h 6533995"/>
              <a:gd name="connsiteX6719" fmla="*/ 7729032 w 11830043"/>
              <a:gd name="connsiteY6719" fmla="*/ 241269 h 6533995"/>
              <a:gd name="connsiteX6720" fmla="*/ 7970260 w 11830043"/>
              <a:gd name="connsiteY6720" fmla="*/ 241266 h 6533995"/>
              <a:gd name="connsiteX6721" fmla="*/ 7980044 w 11830043"/>
              <a:gd name="connsiteY6721" fmla="*/ 250990 h 6533995"/>
              <a:gd name="connsiteX6722" fmla="*/ 7970260 w 11830043"/>
              <a:gd name="connsiteY6722" fmla="*/ 260777 h 6533995"/>
              <a:gd name="connsiteX6723" fmla="*/ 7960477 w 11830043"/>
              <a:gd name="connsiteY6723" fmla="*/ 250990 h 6533995"/>
              <a:gd name="connsiteX6724" fmla="*/ 7970260 w 11830043"/>
              <a:gd name="connsiteY6724" fmla="*/ 241266 h 6533995"/>
              <a:gd name="connsiteX6725" fmla="*/ 8211553 w 11830043"/>
              <a:gd name="connsiteY6725" fmla="*/ 241264 h 6533995"/>
              <a:gd name="connsiteX6726" fmla="*/ 8221273 w 11830043"/>
              <a:gd name="connsiteY6726" fmla="*/ 250988 h 6533995"/>
              <a:gd name="connsiteX6727" fmla="*/ 8211553 w 11830043"/>
              <a:gd name="connsiteY6727" fmla="*/ 260775 h 6533995"/>
              <a:gd name="connsiteX6728" fmla="*/ 8201769 w 11830043"/>
              <a:gd name="connsiteY6728" fmla="*/ 250988 h 6533995"/>
              <a:gd name="connsiteX6729" fmla="*/ 8211553 w 11830043"/>
              <a:gd name="connsiteY6729" fmla="*/ 241264 h 6533995"/>
              <a:gd name="connsiteX6730" fmla="*/ 8452781 w 11830043"/>
              <a:gd name="connsiteY6730" fmla="*/ 241261 h 6533995"/>
              <a:gd name="connsiteX6731" fmla="*/ 8462566 w 11830043"/>
              <a:gd name="connsiteY6731" fmla="*/ 250985 h 6533995"/>
              <a:gd name="connsiteX6732" fmla="*/ 8452781 w 11830043"/>
              <a:gd name="connsiteY6732" fmla="*/ 260772 h 6533995"/>
              <a:gd name="connsiteX6733" fmla="*/ 8443061 w 11830043"/>
              <a:gd name="connsiteY6733" fmla="*/ 250985 h 6533995"/>
              <a:gd name="connsiteX6734" fmla="*/ 8452781 w 11830043"/>
              <a:gd name="connsiteY6734" fmla="*/ 241261 h 6533995"/>
              <a:gd name="connsiteX6735" fmla="*/ 8694009 w 11830043"/>
              <a:gd name="connsiteY6735" fmla="*/ 241259 h 6533995"/>
              <a:gd name="connsiteX6736" fmla="*/ 8703730 w 11830043"/>
              <a:gd name="connsiteY6736" fmla="*/ 250983 h 6533995"/>
              <a:gd name="connsiteX6737" fmla="*/ 8694009 w 11830043"/>
              <a:gd name="connsiteY6737" fmla="*/ 260770 h 6533995"/>
              <a:gd name="connsiteX6738" fmla="*/ 8684289 w 11830043"/>
              <a:gd name="connsiteY6738" fmla="*/ 250983 h 6533995"/>
              <a:gd name="connsiteX6739" fmla="*/ 8694009 w 11830043"/>
              <a:gd name="connsiteY6739" fmla="*/ 241259 h 6533995"/>
              <a:gd name="connsiteX6740" fmla="*/ 8935237 w 11830043"/>
              <a:gd name="connsiteY6740" fmla="*/ 241256 h 6533995"/>
              <a:gd name="connsiteX6741" fmla="*/ 8944958 w 11830043"/>
              <a:gd name="connsiteY6741" fmla="*/ 250980 h 6533995"/>
              <a:gd name="connsiteX6742" fmla="*/ 8935237 w 11830043"/>
              <a:gd name="connsiteY6742" fmla="*/ 260767 h 6533995"/>
              <a:gd name="connsiteX6743" fmla="*/ 8925454 w 11830043"/>
              <a:gd name="connsiteY6743" fmla="*/ 250980 h 6533995"/>
              <a:gd name="connsiteX6744" fmla="*/ 8935237 w 11830043"/>
              <a:gd name="connsiteY6744" fmla="*/ 241256 h 6533995"/>
              <a:gd name="connsiteX6745" fmla="*/ 9176467 w 11830043"/>
              <a:gd name="connsiteY6745" fmla="*/ 241254 h 6533995"/>
              <a:gd name="connsiteX6746" fmla="*/ 9186187 w 11830043"/>
              <a:gd name="connsiteY6746" fmla="*/ 250978 h 6533995"/>
              <a:gd name="connsiteX6747" fmla="*/ 9176467 w 11830043"/>
              <a:gd name="connsiteY6747" fmla="*/ 260765 h 6533995"/>
              <a:gd name="connsiteX6748" fmla="*/ 9166683 w 11830043"/>
              <a:gd name="connsiteY6748" fmla="*/ 250978 h 6533995"/>
              <a:gd name="connsiteX6749" fmla="*/ 9176467 w 11830043"/>
              <a:gd name="connsiteY6749" fmla="*/ 241254 h 6533995"/>
              <a:gd name="connsiteX6750" fmla="*/ 9417695 w 11830043"/>
              <a:gd name="connsiteY6750" fmla="*/ 241251 h 6533995"/>
              <a:gd name="connsiteX6751" fmla="*/ 9427416 w 11830043"/>
              <a:gd name="connsiteY6751" fmla="*/ 250975 h 6533995"/>
              <a:gd name="connsiteX6752" fmla="*/ 9417695 w 11830043"/>
              <a:gd name="connsiteY6752" fmla="*/ 260762 h 6533995"/>
              <a:gd name="connsiteX6753" fmla="*/ 9407911 w 11830043"/>
              <a:gd name="connsiteY6753" fmla="*/ 250975 h 6533995"/>
              <a:gd name="connsiteX6754" fmla="*/ 9417695 w 11830043"/>
              <a:gd name="connsiteY6754" fmla="*/ 241251 h 6533995"/>
              <a:gd name="connsiteX6755" fmla="*/ 9649203 w 11830043"/>
              <a:gd name="connsiteY6755" fmla="*/ 129 h 6533995"/>
              <a:gd name="connsiteX6756" fmla="*/ 9658923 w 11830043"/>
              <a:gd name="connsiteY6756" fmla="*/ 9916 h 6533995"/>
              <a:gd name="connsiteX6757" fmla="*/ 9649203 w 11830043"/>
              <a:gd name="connsiteY6757" fmla="*/ 19640 h 6533995"/>
              <a:gd name="connsiteX6758" fmla="*/ 9639483 w 11830043"/>
              <a:gd name="connsiteY6758" fmla="*/ 9916 h 6533995"/>
              <a:gd name="connsiteX6759" fmla="*/ 9649203 w 11830043"/>
              <a:gd name="connsiteY6759" fmla="*/ 129 h 6533995"/>
              <a:gd name="connsiteX6760" fmla="*/ 9890432 w 11830043"/>
              <a:gd name="connsiteY6760" fmla="*/ 126 h 6533995"/>
              <a:gd name="connsiteX6761" fmla="*/ 9900152 w 11830043"/>
              <a:gd name="connsiteY6761" fmla="*/ 9913 h 6533995"/>
              <a:gd name="connsiteX6762" fmla="*/ 9890432 w 11830043"/>
              <a:gd name="connsiteY6762" fmla="*/ 19637 h 6533995"/>
              <a:gd name="connsiteX6763" fmla="*/ 9880648 w 11830043"/>
              <a:gd name="connsiteY6763" fmla="*/ 9913 h 6533995"/>
              <a:gd name="connsiteX6764" fmla="*/ 9890432 w 11830043"/>
              <a:gd name="connsiteY6764" fmla="*/ 126 h 6533995"/>
              <a:gd name="connsiteX6765" fmla="*/ 10131660 w 11830043"/>
              <a:gd name="connsiteY6765" fmla="*/ 124 h 6533995"/>
              <a:gd name="connsiteX6766" fmla="*/ 10141444 w 11830043"/>
              <a:gd name="connsiteY6766" fmla="*/ 9911 h 6533995"/>
              <a:gd name="connsiteX6767" fmla="*/ 10131660 w 11830043"/>
              <a:gd name="connsiteY6767" fmla="*/ 19635 h 6533995"/>
              <a:gd name="connsiteX6768" fmla="*/ 10121940 w 11830043"/>
              <a:gd name="connsiteY6768" fmla="*/ 9911 h 6533995"/>
              <a:gd name="connsiteX6769" fmla="*/ 10131660 w 11830043"/>
              <a:gd name="connsiteY6769" fmla="*/ 124 h 6533995"/>
              <a:gd name="connsiteX6770" fmla="*/ 10372888 w 11830043"/>
              <a:gd name="connsiteY6770" fmla="*/ 121 h 6533995"/>
              <a:gd name="connsiteX6771" fmla="*/ 10382673 w 11830043"/>
              <a:gd name="connsiteY6771" fmla="*/ 9908 h 6533995"/>
              <a:gd name="connsiteX6772" fmla="*/ 10372888 w 11830043"/>
              <a:gd name="connsiteY6772" fmla="*/ 19632 h 6533995"/>
              <a:gd name="connsiteX6773" fmla="*/ 10363168 w 11830043"/>
              <a:gd name="connsiteY6773" fmla="*/ 9908 h 6533995"/>
              <a:gd name="connsiteX6774" fmla="*/ 10372888 w 11830043"/>
              <a:gd name="connsiteY6774" fmla="*/ 121 h 6533995"/>
              <a:gd name="connsiteX6775" fmla="*/ 10614116 w 11830043"/>
              <a:gd name="connsiteY6775" fmla="*/ 118 h 6533995"/>
              <a:gd name="connsiteX6776" fmla="*/ 10623901 w 11830043"/>
              <a:gd name="connsiteY6776" fmla="*/ 9905 h 6533995"/>
              <a:gd name="connsiteX6777" fmla="*/ 10614116 w 11830043"/>
              <a:gd name="connsiteY6777" fmla="*/ 19629 h 6533995"/>
              <a:gd name="connsiteX6778" fmla="*/ 10604396 w 11830043"/>
              <a:gd name="connsiteY6778" fmla="*/ 9905 h 6533995"/>
              <a:gd name="connsiteX6779" fmla="*/ 10614116 w 11830043"/>
              <a:gd name="connsiteY6779" fmla="*/ 118 h 6533995"/>
              <a:gd name="connsiteX6780" fmla="*/ 10855345 w 11830043"/>
              <a:gd name="connsiteY6780" fmla="*/ 116 h 6533995"/>
              <a:gd name="connsiteX6781" fmla="*/ 10865065 w 11830043"/>
              <a:gd name="connsiteY6781" fmla="*/ 9903 h 6533995"/>
              <a:gd name="connsiteX6782" fmla="*/ 10855345 w 11830043"/>
              <a:gd name="connsiteY6782" fmla="*/ 19627 h 6533995"/>
              <a:gd name="connsiteX6783" fmla="*/ 10845625 w 11830043"/>
              <a:gd name="connsiteY6783" fmla="*/ 9903 h 6533995"/>
              <a:gd name="connsiteX6784" fmla="*/ 10855345 w 11830043"/>
              <a:gd name="connsiteY6784" fmla="*/ 116 h 6533995"/>
              <a:gd name="connsiteX6785" fmla="*/ 11096574 w 11830043"/>
              <a:gd name="connsiteY6785" fmla="*/ 113 h 6533995"/>
              <a:gd name="connsiteX6786" fmla="*/ 11106294 w 11830043"/>
              <a:gd name="connsiteY6786" fmla="*/ 9900 h 6533995"/>
              <a:gd name="connsiteX6787" fmla="*/ 11096574 w 11830043"/>
              <a:gd name="connsiteY6787" fmla="*/ 19624 h 6533995"/>
              <a:gd name="connsiteX6788" fmla="*/ 11086790 w 11830043"/>
              <a:gd name="connsiteY6788" fmla="*/ 9900 h 6533995"/>
              <a:gd name="connsiteX6789" fmla="*/ 11096574 w 11830043"/>
              <a:gd name="connsiteY6789" fmla="*/ 113 h 6533995"/>
              <a:gd name="connsiteX6790" fmla="*/ 11337802 w 11830043"/>
              <a:gd name="connsiteY6790" fmla="*/ 110 h 6533995"/>
              <a:gd name="connsiteX6791" fmla="*/ 11347587 w 11830043"/>
              <a:gd name="connsiteY6791" fmla="*/ 9898 h 6533995"/>
              <a:gd name="connsiteX6792" fmla="*/ 11337802 w 11830043"/>
              <a:gd name="connsiteY6792" fmla="*/ 19621 h 6533995"/>
              <a:gd name="connsiteX6793" fmla="*/ 11328082 w 11830043"/>
              <a:gd name="connsiteY6793" fmla="*/ 9898 h 6533995"/>
              <a:gd name="connsiteX6794" fmla="*/ 11337802 w 11830043"/>
              <a:gd name="connsiteY6794" fmla="*/ 110 h 6533995"/>
              <a:gd name="connsiteX6795" fmla="*/ 11579030 w 11830043"/>
              <a:gd name="connsiteY6795" fmla="*/ 108 h 6533995"/>
              <a:gd name="connsiteX6796" fmla="*/ 11588815 w 11830043"/>
              <a:gd name="connsiteY6796" fmla="*/ 9895 h 6533995"/>
              <a:gd name="connsiteX6797" fmla="*/ 11579030 w 11830043"/>
              <a:gd name="connsiteY6797" fmla="*/ 19619 h 6533995"/>
              <a:gd name="connsiteX6798" fmla="*/ 11569310 w 11830043"/>
              <a:gd name="connsiteY6798" fmla="*/ 9895 h 6533995"/>
              <a:gd name="connsiteX6799" fmla="*/ 11579030 w 11830043"/>
              <a:gd name="connsiteY6799" fmla="*/ 108 h 6533995"/>
              <a:gd name="connsiteX6800" fmla="*/ 11820259 w 11830043"/>
              <a:gd name="connsiteY6800" fmla="*/ 105 h 6533995"/>
              <a:gd name="connsiteX6801" fmla="*/ 11830043 w 11830043"/>
              <a:gd name="connsiteY6801" fmla="*/ 9892 h 6533995"/>
              <a:gd name="connsiteX6802" fmla="*/ 11820259 w 11830043"/>
              <a:gd name="connsiteY6802" fmla="*/ 19616 h 6533995"/>
              <a:gd name="connsiteX6803" fmla="*/ 11810539 w 11830043"/>
              <a:gd name="connsiteY6803" fmla="*/ 9892 h 6533995"/>
              <a:gd name="connsiteX6804" fmla="*/ 11820259 w 11830043"/>
              <a:gd name="connsiteY6804" fmla="*/ 105 h 6533995"/>
              <a:gd name="connsiteX6805" fmla="*/ 9720 w 11830043"/>
              <a:gd name="connsiteY6805" fmla="*/ 103 h 6533995"/>
              <a:gd name="connsiteX6806" fmla="*/ 19503 w 11830043"/>
              <a:gd name="connsiteY6806" fmla="*/ 9890 h 6533995"/>
              <a:gd name="connsiteX6807" fmla="*/ 9720 w 11830043"/>
              <a:gd name="connsiteY6807" fmla="*/ 19614 h 6533995"/>
              <a:gd name="connsiteX6808" fmla="*/ 0 w 11830043"/>
              <a:gd name="connsiteY6808" fmla="*/ 9890 h 6533995"/>
              <a:gd name="connsiteX6809" fmla="*/ 9720 w 11830043"/>
              <a:gd name="connsiteY6809" fmla="*/ 103 h 6533995"/>
              <a:gd name="connsiteX6810" fmla="*/ 251003 w 11830043"/>
              <a:gd name="connsiteY6810" fmla="*/ 100 h 6533995"/>
              <a:gd name="connsiteX6811" fmla="*/ 260787 w 11830043"/>
              <a:gd name="connsiteY6811" fmla="*/ 9887 h 6533995"/>
              <a:gd name="connsiteX6812" fmla="*/ 251003 w 11830043"/>
              <a:gd name="connsiteY6812" fmla="*/ 19611 h 6533995"/>
              <a:gd name="connsiteX6813" fmla="*/ 241283 w 11830043"/>
              <a:gd name="connsiteY6813" fmla="*/ 9887 h 6533995"/>
              <a:gd name="connsiteX6814" fmla="*/ 251003 w 11830043"/>
              <a:gd name="connsiteY6814" fmla="*/ 100 h 6533995"/>
              <a:gd name="connsiteX6815" fmla="*/ 492223 w 11830043"/>
              <a:gd name="connsiteY6815" fmla="*/ 97 h 6533995"/>
              <a:gd name="connsiteX6816" fmla="*/ 501942 w 11830043"/>
              <a:gd name="connsiteY6816" fmla="*/ 9884 h 6533995"/>
              <a:gd name="connsiteX6817" fmla="*/ 492223 w 11830043"/>
              <a:gd name="connsiteY6817" fmla="*/ 19608 h 6533995"/>
              <a:gd name="connsiteX6818" fmla="*/ 482439 w 11830043"/>
              <a:gd name="connsiteY6818" fmla="*/ 9884 h 6533995"/>
              <a:gd name="connsiteX6819" fmla="*/ 492223 w 11830043"/>
              <a:gd name="connsiteY6819" fmla="*/ 97 h 6533995"/>
              <a:gd name="connsiteX6820" fmla="*/ 733443 w 11830043"/>
              <a:gd name="connsiteY6820" fmla="*/ 95 h 6533995"/>
              <a:gd name="connsiteX6821" fmla="*/ 743163 w 11830043"/>
              <a:gd name="connsiteY6821" fmla="*/ 9882 h 6533995"/>
              <a:gd name="connsiteX6822" fmla="*/ 733443 w 11830043"/>
              <a:gd name="connsiteY6822" fmla="*/ 19606 h 6533995"/>
              <a:gd name="connsiteX6823" fmla="*/ 723660 w 11830043"/>
              <a:gd name="connsiteY6823" fmla="*/ 9882 h 6533995"/>
              <a:gd name="connsiteX6824" fmla="*/ 733443 w 11830043"/>
              <a:gd name="connsiteY6824" fmla="*/ 95 h 6533995"/>
              <a:gd name="connsiteX6825" fmla="*/ 974663 w 11830043"/>
              <a:gd name="connsiteY6825" fmla="*/ 92 h 6533995"/>
              <a:gd name="connsiteX6826" fmla="*/ 984447 w 11830043"/>
              <a:gd name="connsiteY6826" fmla="*/ 9879 h 6533995"/>
              <a:gd name="connsiteX6827" fmla="*/ 974663 w 11830043"/>
              <a:gd name="connsiteY6827" fmla="*/ 19603 h 6533995"/>
              <a:gd name="connsiteX6828" fmla="*/ 964944 w 11830043"/>
              <a:gd name="connsiteY6828" fmla="*/ 9879 h 6533995"/>
              <a:gd name="connsiteX6829" fmla="*/ 974663 w 11830043"/>
              <a:gd name="connsiteY6829" fmla="*/ 92 h 6533995"/>
              <a:gd name="connsiteX6830" fmla="*/ 1215884 w 11830043"/>
              <a:gd name="connsiteY6830" fmla="*/ 89 h 6533995"/>
              <a:gd name="connsiteX6831" fmla="*/ 1225667 w 11830043"/>
              <a:gd name="connsiteY6831" fmla="*/ 9877 h 6533995"/>
              <a:gd name="connsiteX6832" fmla="*/ 1215884 w 11830043"/>
              <a:gd name="connsiteY6832" fmla="*/ 19600 h 6533995"/>
              <a:gd name="connsiteX6833" fmla="*/ 1206164 w 11830043"/>
              <a:gd name="connsiteY6833" fmla="*/ 9877 h 6533995"/>
              <a:gd name="connsiteX6834" fmla="*/ 1215884 w 11830043"/>
              <a:gd name="connsiteY6834" fmla="*/ 89 h 6533995"/>
              <a:gd name="connsiteX6835" fmla="*/ 1457105 w 11830043"/>
              <a:gd name="connsiteY6835" fmla="*/ 87 h 6533995"/>
              <a:gd name="connsiteX6836" fmla="*/ 1466825 w 11830043"/>
              <a:gd name="connsiteY6836" fmla="*/ 9874 h 6533995"/>
              <a:gd name="connsiteX6837" fmla="*/ 1457105 w 11830043"/>
              <a:gd name="connsiteY6837" fmla="*/ 19598 h 6533995"/>
              <a:gd name="connsiteX6838" fmla="*/ 1447321 w 11830043"/>
              <a:gd name="connsiteY6838" fmla="*/ 9874 h 6533995"/>
              <a:gd name="connsiteX6839" fmla="*/ 1457105 w 11830043"/>
              <a:gd name="connsiteY6839" fmla="*/ 87 h 6533995"/>
              <a:gd name="connsiteX6840" fmla="*/ 1698330 w 11830043"/>
              <a:gd name="connsiteY6840" fmla="*/ 84 h 6533995"/>
              <a:gd name="connsiteX6841" fmla="*/ 1708116 w 11830043"/>
              <a:gd name="connsiteY6841" fmla="*/ 9871 h 6533995"/>
              <a:gd name="connsiteX6842" fmla="*/ 1698330 w 11830043"/>
              <a:gd name="connsiteY6842" fmla="*/ 19595 h 6533995"/>
              <a:gd name="connsiteX6843" fmla="*/ 1688545 w 11830043"/>
              <a:gd name="connsiteY6843" fmla="*/ 9871 h 6533995"/>
              <a:gd name="connsiteX6844" fmla="*/ 1698330 w 11830043"/>
              <a:gd name="connsiteY6844" fmla="*/ 84 h 6533995"/>
              <a:gd name="connsiteX6845" fmla="*/ 1939580 w 11830043"/>
              <a:gd name="connsiteY6845" fmla="*/ 82 h 6533995"/>
              <a:gd name="connsiteX6846" fmla="*/ 1949362 w 11830043"/>
              <a:gd name="connsiteY6846" fmla="*/ 9869 h 6533995"/>
              <a:gd name="connsiteX6847" fmla="*/ 1939580 w 11830043"/>
              <a:gd name="connsiteY6847" fmla="*/ 19593 h 6533995"/>
              <a:gd name="connsiteX6848" fmla="*/ 1929858 w 11830043"/>
              <a:gd name="connsiteY6848" fmla="*/ 9869 h 6533995"/>
              <a:gd name="connsiteX6849" fmla="*/ 1939580 w 11830043"/>
              <a:gd name="connsiteY6849" fmla="*/ 82 h 6533995"/>
              <a:gd name="connsiteX6850" fmla="*/ 2180788 w 11830043"/>
              <a:gd name="connsiteY6850" fmla="*/ 79 h 6533995"/>
              <a:gd name="connsiteX6851" fmla="*/ 2190577 w 11830043"/>
              <a:gd name="connsiteY6851" fmla="*/ 9866 h 6533995"/>
              <a:gd name="connsiteX6852" fmla="*/ 2180788 w 11830043"/>
              <a:gd name="connsiteY6852" fmla="*/ 19590 h 6533995"/>
              <a:gd name="connsiteX6853" fmla="*/ 2171080 w 11830043"/>
              <a:gd name="connsiteY6853" fmla="*/ 9866 h 6533995"/>
              <a:gd name="connsiteX6854" fmla="*/ 2180788 w 11830043"/>
              <a:gd name="connsiteY6854" fmla="*/ 79 h 6533995"/>
              <a:gd name="connsiteX6855" fmla="*/ 2422035 w 11830043"/>
              <a:gd name="connsiteY6855" fmla="*/ 76 h 6533995"/>
              <a:gd name="connsiteX6856" fmla="*/ 2431751 w 11830043"/>
              <a:gd name="connsiteY6856" fmla="*/ 9863 h 6533995"/>
              <a:gd name="connsiteX6857" fmla="*/ 2422035 w 11830043"/>
              <a:gd name="connsiteY6857" fmla="*/ 19587 h 6533995"/>
              <a:gd name="connsiteX6858" fmla="*/ 2412254 w 11830043"/>
              <a:gd name="connsiteY6858" fmla="*/ 9863 h 6533995"/>
              <a:gd name="connsiteX6859" fmla="*/ 2422035 w 11830043"/>
              <a:gd name="connsiteY6859" fmla="*/ 76 h 6533995"/>
              <a:gd name="connsiteX6860" fmla="*/ 2663272 w 11830043"/>
              <a:gd name="connsiteY6860" fmla="*/ 74 h 6533995"/>
              <a:gd name="connsiteX6861" fmla="*/ 2672996 w 11830043"/>
              <a:gd name="connsiteY6861" fmla="*/ 9861 h 6533995"/>
              <a:gd name="connsiteX6862" fmla="*/ 2663272 w 11830043"/>
              <a:gd name="connsiteY6862" fmla="*/ 19585 h 6533995"/>
              <a:gd name="connsiteX6863" fmla="*/ 2653489 w 11830043"/>
              <a:gd name="connsiteY6863" fmla="*/ 9861 h 6533995"/>
              <a:gd name="connsiteX6864" fmla="*/ 2663272 w 11830043"/>
              <a:gd name="connsiteY6864" fmla="*/ 74 h 6533995"/>
              <a:gd name="connsiteX6865" fmla="*/ 2904569 w 11830043"/>
              <a:gd name="connsiteY6865" fmla="*/ 71 h 6533995"/>
              <a:gd name="connsiteX6866" fmla="*/ 2914352 w 11830043"/>
              <a:gd name="connsiteY6866" fmla="*/ 9858 h 6533995"/>
              <a:gd name="connsiteX6867" fmla="*/ 2904569 w 11830043"/>
              <a:gd name="connsiteY6867" fmla="*/ 19582 h 6533995"/>
              <a:gd name="connsiteX6868" fmla="*/ 2894788 w 11830043"/>
              <a:gd name="connsiteY6868" fmla="*/ 9858 h 6533995"/>
              <a:gd name="connsiteX6869" fmla="*/ 2904569 w 11830043"/>
              <a:gd name="connsiteY6869" fmla="*/ 71 h 6533995"/>
              <a:gd name="connsiteX6870" fmla="*/ 3145749 w 11830043"/>
              <a:gd name="connsiteY6870" fmla="*/ 68 h 6533995"/>
              <a:gd name="connsiteX6871" fmla="*/ 3155530 w 11830043"/>
              <a:gd name="connsiteY6871" fmla="*/ 9855 h 6533995"/>
              <a:gd name="connsiteX6872" fmla="*/ 3145749 w 11830043"/>
              <a:gd name="connsiteY6872" fmla="*/ 19579 h 6533995"/>
              <a:gd name="connsiteX6873" fmla="*/ 3136030 w 11830043"/>
              <a:gd name="connsiteY6873" fmla="*/ 9855 h 6533995"/>
              <a:gd name="connsiteX6874" fmla="*/ 3145749 w 11830043"/>
              <a:gd name="connsiteY6874" fmla="*/ 68 h 6533995"/>
              <a:gd name="connsiteX6875" fmla="*/ 3386956 w 11830043"/>
              <a:gd name="connsiteY6875" fmla="*/ 66 h 6533995"/>
              <a:gd name="connsiteX6876" fmla="*/ 3396741 w 11830043"/>
              <a:gd name="connsiteY6876" fmla="*/ 9853 h 6533995"/>
              <a:gd name="connsiteX6877" fmla="*/ 3386956 w 11830043"/>
              <a:gd name="connsiteY6877" fmla="*/ 19577 h 6533995"/>
              <a:gd name="connsiteX6878" fmla="*/ 3377234 w 11830043"/>
              <a:gd name="connsiteY6878" fmla="*/ 9853 h 6533995"/>
              <a:gd name="connsiteX6879" fmla="*/ 3386956 w 11830043"/>
              <a:gd name="connsiteY6879" fmla="*/ 66 h 6533995"/>
              <a:gd name="connsiteX6880" fmla="*/ 3628209 w 11830043"/>
              <a:gd name="connsiteY6880" fmla="*/ 63 h 6533995"/>
              <a:gd name="connsiteX6881" fmla="*/ 3637930 w 11830043"/>
              <a:gd name="connsiteY6881" fmla="*/ 9850 h 6533995"/>
              <a:gd name="connsiteX6882" fmla="*/ 3628209 w 11830043"/>
              <a:gd name="connsiteY6882" fmla="*/ 19574 h 6533995"/>
              <a:gd name="connsiteX6883" fmla="*/ 3618428 w 11830043"/>
              <a:gd name="connsiteY6883" fmla="*/ 9850 h 6533995"/>
              <a:gd name="connsiteX6884" fmla="*/ 3628209 w 11830043"/>
              <a:gd name="connsiteY6884" fmla="*/ 63 h 6533995"/>
              <a:gd name="connsiteX6885" fmla="*/ 3869427 w 11830043"/>
              <a:gd name="connsiteY6885" fmla="*/ 61 h 6533995"/>
              <a:gd name="connsiteX6886" fmla="*/ 3879147 w 11830043"/>
              <a:gd name="connsiteY6886" fmla="*/ 9848 h 6533995"/>
              <a:gd name="connsiteX6887" fmla="*/ 3869427 w 11830043"/>
              <a:gd name="connsiteY6887" fmla="*/ 19572 h 6533995"/>
              <a:gd name="connsiteX6888" fmla="*/ 3859645 w 11830043"/>
              <a:gd name="connsiteY6888" fmla="*/ 9848 h 6533995"/>
              <a:gd name="connsiteX6889" fmla="*/ 3869427 w 11830043"/>
              <a:gd name="connsiteY6889" fmla="*/ 61 h 6533995"/>
              <a:gd name="connsiteX6890" fmla="*/ 4110581 w 11830043"/>
              <a:gd name="connsiteY6890" fmla="*/ 58 h 6533995"/>
              <a:gd name="connsiteX6891" fmla="*/ 4120362 w 11830043"/>
              <a:gd name="connsiteY6891" fmla="*/ 9845 h 6533995"/>
              <a:gd name="connsiteX6892" fmla="*/ 4110581 w 11830043"/>
              <a:gd name="connsiteY6892" fmla="*/ 19569 h 6533995"/>
              <a:gd name="connsiteX6893" fmla="*/ 4100797 w 11830043"/>
              <a:gd name="connsiteY6893" fmla="*/ 9845 h 6533995"/>
              <a:gd name="connsiteX6894" fmla="*/ 4110581 w 11830043"/>
              <a:gd name="connsiteY6894" fmla="*/ 58 h 6533995"/>
              <a:gd name="connsiteX6895" fmla="*/ 4351806 w 11830043"/>
              <a:gd name="connsiteY6895" fmla="*/ 55 h 6533995"/>
              <a:gd name="connsiteX6896" fmla="*/ 4361580 w 11830043"/>
              <a:gd name="connsiteY6896" fmla="*/ 9842 h 6533995"/>
              <a:gd name="connsiteX6897" fmla="*/ 4351806 w 11830043"/>
              <a:gd name="connsiteY6897" fmla="*/ 19566 h 6533995"/>
              <a:gd name="connsiteX6898" fmla="*/ 4342006 w 11830043"/>
              <a:gd name="connsiteY6898" fmla="*/ 9842 h 6533995"/>
              <a:gd name="connsiteX6899" fmla="*/ 4351806 w 11830043"/>
              <a:gd name="connsiteY6899" fmla="*/ 55 h 6533995"/>
              <a:gd name="connsiteX6900" fmla="*/ 4593017 w 11830043"/>
              <a:gd name="connsiteY6900" fmla="*/ 53 h 6533995"/>
              <a:gd name="connsiteX6901" fmla="*/ 4602795 w 11830043"/>
              <a:gd name="connsiteY6901" fmla="*/ 9840 h 6533995"/>
              <a:gd name="connsiteX6902" fmla="*/ 4593017 w 11830043"/>
              <a:gd name="connsiteY6902" fmla="*/ 19564 h 6533995"/>
              <a:gd name="connsiteX6903" fmla="*/ 4583304 w 11830043"/>
              <a:gd name="connsiteY6903" fmla="*/ 9840 h 6533995"/>
              <a:gd name="connsiteX6904" fmla="*/ 4593017 w 11830043"/>
              <a:gd name="connsiteY6904" fmla="*/ 53 h 6533995"/>
              <a:gd name="connsiteX6905" fmla="*/ 4834252 w 11830043"/>
              <a:gd name="connsiteY6905" fmla="*/ 50 h 6533995"/>
              <a:gd name="connsiteX6906" fmla="*/ 4844038 w 11830043"/>
              <a:gd name="connsiteY6906" fmla="*/ 9837 h 6533995"/>
              <a:gd name="connsiteX6907" fmla="*/ 4834252 w 11830043"/>
              <a:gd name="connsiteY6907" fmla="*/ 19561 h 6533995"/>
              <a:gd name="connsiteX6908" fmla="*/ 4824532 w 11830043"/>
              <a:gd name="connsiteY6908" fmla="*/ 9837 h 6533995"/>
              <a:gd name="connsiteX6909" fmla="*/ 4834252 w 11830043"/>
              <a:gd name="connsiteY6909" fmla="*/ 50 h 6533995"/>
              <a:gd name="connsiteX6910" fmla="*/ 5075485 w 11830043"/>
              <a:gd name="connsiteY6910" fmla="*/ 47 h 6533995"/>
              <a:gd name="connsiteX6911" fmla="*/ 5085201 w 11830043"/>
              <a:gd name="connsiteY6911" fmla="*/ 9834 h 6533995"/>
              <a:gd name="connsiteX6912" fmla="*/ 5075485 w 11830043"/>
              <a:gd name="connsiteY6912" fmla="*/ 19558 h 6533995"/>
              <a:gd name="connsiteX6913" fmla="*/ 5065704 w 11830043"/>
              <a:gd name="connsiteY6913" fmla="*/ 9834 h 6533995"/>
              <a:gd name="connsiteX6914" fmla="*/ 5075485 w 11830043"/>
              <a:gd name="connsiteY6914" fmla="*/ 47 h 6533995"/>
              <a:gd name="connsiteX6915" fmla="*/ 5316710 w 11830043"/>
              <a:gd name="connsiteY6915" fmla="*/ 45 h 6533995"/>
              <a:gd name="connsiteX6916" fmla="*/ 5326429 w 11830043"/>
              <a:gd name="connsiteY6916" fmla="*/ 9832 h 6533995"/>
              <a:gd name="connsiteX6917" fmla="*/ 5316710 w 11830043"/>
              <a:gd name="connsiteY6917" fmla="*/ 19556 h 6533995"/>
              <a:gd name="connsiteX6918" fmla="*/ 5306924 w 11830043"/>
              <a:gd name="connsiteY6918" fmla="*/ 9832 h 6533995"/>
              <a:gd name="connsiteX6919" fmla="*/ 5316710 w 11830043"/>
              <a:gd name="connsiteY6919" fmla="*/ 45 h 6533995"/>
              <a:gd name="connsiteX6920" fmla="*/ 5557991 w 11830043"/>
              <a:gd name="connsiteY6920" fmla="*/ 42 h 6533995"/>
              <a:gd name="connsiteX6921" fmla="*/ 5567774 w 11830043"/>
              <a:gd name="connsiteY6921" fmla="*/ 9829 h 6533995"/>
              <a:gd name="connsiteX6922" fmla="*/ 5557991 w 11830043"/>
              <a:gd name="connsiteY6922" fmla="*/ 19553 h 6533995"/>
              <a:gd name="connsiteX6923" fmla="*/ 5548208 w 11830043"/>
              <a:gd name="connsiteY6923" fmla="*/ 9829 h 6533995"/>
              <a:gd name="connsiteX6924" fmla="*/ 5557991 w 11830043"/>
              <a:gd name="connsiteY6924" fmla="*/ 42 h 6533995"/>
              <a:gd name="connsiteX6925" fmla="*/ 5799205 w 11830043"/>
              <a:gd name="connsiteY6925" fmla="*/ 40 h 6533995"/>
              <a:gd name="connsiteX6926" fmla="*/ 5808989 w 11830043"/>
              <a:gd name="connsiteY6926" fmla="*/ 9827 h 6533995"/>
              <a:gd name="connsiteX6927" fmla="*/ 5799205 w 11830043"/>
              <a:gd name="connsiteY6927" fmla="*/ 19551 h 6533995"/>
              <a:gd name="connsiteX6928" fmla="*/ 5789486 w 11830043"/>
              <a:gd name="connsiteY6928" fmla="*/ 9827 h 6533995"/>
              <a:gd name="connsiteX6929" fmla="*/ 5799205 w 11830043"/>
              <a:gd name="connsiteY6929" fmla="*/ 40 h 6533995"/>
              <a:gd name="connsiteX6930" fmla="*/ 6040432 w 11830043"/>
              <a:gd name="connsiteY6930" fmla="*/ 37 h 6533995"/>
              <a:gd name="connsiteX6931" fmla="*/ 6050216 w 11830043"/>
              <a:gd name="connsiteY6931" fmla="*/ 9824 h 6533995"/>
              <a:gd name="connsiteX6932" fmla="*/ 6040432 w 11830043"/>
              <a:gd name="connsiteY6932" fmla="*/ 19548 h 6533995"/>
              <a:gd name="connsiteX6933" fmla="*/ 6030712 w 11830043"/>
              <a:gd name="connsiteY6933" fmla="*/ 9824 h 6533995"/>
              <a:gd name="connsiteX6934" fmla="*/ 6040432 w 11830043"/>
              <a:gd name="connsiteY6934" fmla="*/ 37 h 6533995"/>
              <a:gd name="connsiteX6935" fmla="*/ 6281661 w 11830043"/>
              <a:gd name="connsiteY6935" fmla="*/ 34 h 6533995"/>
              <a:gd name="connsiteX6936" fmla="*/ 6291381 w 11830043"/>
              <a:gd name="connsiteY6936" fmla="*/ 9821 h 6533995"/>
              <a:gd name="connsiteX6937" fmla="*/ 6281661 w 11830043"/>
              <a:gd name="connsiteY6937" fmla="*/ 19545 h 6533995"/>
              <a:gd name="connsiteX6938" fmla="*/ 6271877 w 11830043"/>
              <a:gd name="connsiteY6938" fmla="*/ 9821 h 6533995"/>
              <a:gd name="connsiteX6939" fmla="*/ 6281661 w 11830043"/>
              <a:gd name="connsiteY6939" fmla="*/ 34 h 6533995"/>
              <a:gd name="connsiteX6940" fmla="*/ 6522889 w 11830043"/>
              <a:gd name="connsiteY6940" fmla="*/ 32 h 6533995"/>
              <a:gd name="connsiteX6941" fmla="*/ 6532610 w 11830043"/>
              <a:gd name="connsiteY6941" fmla="*/ 9819 h 6533995"/>
              <a:gd name="connsiteX6942" fmla="*/ 6522889 w 11830043"/>
              <a:gd name="connsiteY6942" fmla="*/ 19543 h 6533995"/>
              <a:gd name="connsiteX6943" fmla="*/ 6513105 w 11830043"/>
              <a:gd name="connsiteY6943" fmla="*/ 9819 h 6533995"/>
              <a:gd name="connsiteX6944" fmla="*/ 6522889 w 11830043"/>
              <a:gd name="connsiteY6944" fmla="*/ 32 h 6533995"/>
              <a:gd name="connsiteX6945" fmla="*/ 6764118 w 11830043"/>
              <a:gd name="connsiteY6945" fmla="*/ 29 h 6533995"/>
              <a:gd name="connsiteX6946" fmla="*/ 6773902 w 11830043"/>
              <a:gd name="connsiteY6946" fmla="*/ 9816 h 6533995"/>
              <a:gd name="connsiteX6947" fmla="*/ 6764118 w 11830043"/>
              <a:gd name="connsiteY6947" fmla="*/ 19540 h 6533995"/>
              <a:gd name="connsiteX6948" fmla="*/ 6754335 w 11830043"/>
              <a:gd name="connsiteY6948" fmla="*/ 9816 h 6533995"/>
              <a:gd name="connsiteX6949" fmla="*/ 6764118 w 11830043"/>
              <a:gd name="connsiteY6949" fmla="*/ 29 h 6533995"/>
              <a:gd name="connsiteX6950" fmla="*/ 7005346 w 11830043"/>
              <a:gd name="connsiteY6950" fmla="*/ 26 h 6533995"/>
              <a:gd name="connsiteX6951" fmla="*/ 7015130 w 11830043"/>
              <a:gd name="connsiteY6951" fmla="*/ 9813 h 6533995"/>
              <a:gd name="connsiteX6952" fmla="*/ 7005346 w 11830043"/>
              <a:gd name="connsiteY6952" fmla="*/ 19537 h 6533995"/>
              <a:gd name="connsiteX6953" fmla="*/ 6995626 w 11830043"/>
              <a:gd name="connsiteY6953" fmla="*/ 9813 h 6533995"/>
              <a:gd name="connsiteX6954" fmla="*/ 7005346 w 11830043"/>
              <a:gd name="connsiteY6954" fmla="*/ 26 h 6533995"/>
              <a:gd name="connsiteX6955" fmla="*/ 7246575 w 11830043"/>
              <a:gd name="connsiteY6955" fmla="*/ 24 h 6533995"/>
              <a:gd name="connsiteX6956" fmla="*/ 7256359 w 11830043"/>
              <a:gd name="connsiteY6956" fmla="*/ 9811 h 6533995"/>
              <a:gd name="connsiteX6957" fmla="*/ 7246575 w 11830043"/>
              <a:gd name="connsiteY6957" fmla="*/ 19535 h 6533995"/>
              <a:gd name="connsiteX6958" fmla="*/ 7236855 w 11830043"/>
              <a:gd name="connsiteY6958" fmla="*/ 9811 h 6533995"/>
              <a:gd name="connsiteX6959" fmla="*/ 7246575 w 11830043"/>
              <a:gd name="connsiteY6959" fmla="*/ 24 h 6533995"/>
              <a:gd name="connsiteX6960" fmla="*/ 7487803 w 11830043"/>
              <a:gd name="connsiteY6960" fmla="*/ 21 h 6533995"/>
              <a:gd name="connsiteX6961" fmla="*/ 7497524 w 11830043"/>
              <a:gd name="connsiteY6961" fmla="*/ 9808 h 6533995"/>
              <a:gd name="connsiteX6962" fmla="*/ 7487803 w 11830043"/>
              <a:gd name="connsiteY6962" fmla="*/ 19532 h 6533995"/>
              <a:gd name="connsiteX6963" fmla="*/ 7478019 w 11830043"/>
              <a:gd name="connsiteY6963" fmla="*/ 9808 h 6533995"/>
              <a:gd name="connsiteX6964" fmla="*/ 7487803 w 11830043"/>
              <a:gd name="connsiteY6964" fmla="*/ 21 h 6533995"/>
              <a:gd name="connsiteX6965" fmla="*/ 7729032 w 11830043"/>
              <a:gd name="connsiteY6965" fmla="*/ 18 h 6533995"/>
              <a:gd name="connsiteX6966" fmla="*/ 7738753 w 11830043"/>
              <a:gd name="connsiteY6966" fmla="*/ 9806 h 6533995"/>
              <a:gd name="connsiteX6967" fmla="*/ 7729032 w 11830043"/>
              <a:gd name="connsiteY6967" fmla="*/ 19529 h 6533995"/>
              <a:gd name="connsiteX6968" fmla="*/ 7719249 w 11830043"/>
              <a:gd name="connsiteY6968" fmla="*/ 9806 h 6533995"/>
              <a:gd name="connsiteX6969" fmla="*/ 7729032 w 11830043"/>
              <a:gd name="connsiteY6969" fmla="*/ 18 h 6533995"/>
              <a:gd name="connsiteX6970" fmla="*/ 7970260 w 11830043"/>
              <a:gd name="connsiteY6970" fmla="*/ 16 h 6533995"/>
              <a:gd name="connsiteX6971" fmla="*/ 7980044 w 11830043"/>
              <a:gd name="connsiteY6971" fmla="*/ 9803 h 6533995"/>
              <a:gd name="connsiteX6972" fmla="*/ 7970260 w 11830043"/>
              <a:gd name="connsiteY6972" fmla="*/ 19527 h 6533995"/>
              <a:gd name="connsiteX6973" fmla="*/ 7960477 w 11830043"/>
              <a:gd name="connsiteY6973" fmla="*/ 9803 h 6533995"/>
              <a:gd name="connsiteX6974" fmla="*/ 7970260 w 11830043"/>
              <a:gd name="connsiteY6974" fmla="*/ 16 h 6533995"/>
              <a:gd name="connsiteX6975" fmla="*/ 8211553 w 11830043"/>
              <a:gd name="connsiteY6975" fmla="*/ 13 h 6533995"/>
              <a:gd name="connsiteX6976" fmla="*/ 8221273 w 11830043"/>
              <a:gd name="connsiteY6976" fmla="*/ 9800 h 6533995"/>
              <a:gd name="connsiteX6977" fmla="*/ 8211553 w 11830043"/>
              <a:gd name="connsiteY6977" fmla="*/ 19524 h 6533995"/>
              <a:gd name="connsiteX6978" fmla="*/ 8201769 w 11830043"/>
              <a:gd name="connsiteY6978" fmla="*/ 9800 h 6533995"/>
              <a:gd name="connsiteX6979" fmla="*/ 8211553 w 11830043"/>
              <a:gd name="connsiteY6979" fmla="*/ 13 h 6533995"/>
              <a:gd name="connsiteX6980" fmla="*/ 8452781 w 11830043"/>
              <a:gd name="connsiteY6980" fmla="*/ 11 h 6533995"/>
              <a:gd name="connsiteX6981" fmla="*/ 8462566 w 11830043"/>
              <a:gd name="connsiteY6981" fmla="*/ 9798 h 6533995"/>
              <a:gd name="connsiteX6982" fmla="*/ 8452781 w 11830043"/>
              <a:gd name="connsiteY6982" fmla="*/ 19522 h 6533995"/>
              <a:gd name="connsiteX6983" fmla="*/ 8443061 w 11830043"/>
              <a:gd name="connsiteY6983" fmla="*/ 9798 h 6533995"/>
              <a:gd name="connsiteX6984" fmla="*/ 8452781 w 11830043"/>
              <a:gd name="connsiteY6984" fmla="*/ 11 h 6533995"/>
              <a:gd name="connsiteX6985" fmla="*/ 8694009 w 11830043"/>
              <a:gd name="connsiteY6985" fmla="*/ 8 h 6533995"/>
              <a:gd name="connsiteX6986" fmla="*/ 8703730 w 11830043"/>
              <a:gd name="connsiteY6986" fmla="*/ 9795 h 6533995"/>
              <a:gd name="connsiteX6987" fmla="*/ 8694009 w 11830043"/>
              <a:gd name="connsiteY6987" fmla="*/ 19519 h 6533995"/>
              <a:gd name="connsiteX6988" fmla="*/ 8684289 w 11830043"/>
              <a:gd name="connsiteY6988" fmla="*/ 9795 h 6533995"/>
              <a:gd name="connsiteX6989" fmla="*/ 8694009 w 11830043"/>
              <a:gd name="connsiteY6989" fmla="*/ 8 h 6533995"/>
              <a:gd name="connsiteX6990" fmla="*/ 8935237 w 11830043"/>
              <a:gd name="connsiteY6990" fmla="*/ 5 h 6533995"/>
              <a:gd name="connsiteX6991" fmla="*/ 8944958 w 11830043"/>
              <a:gd name="connsiteY6991" fmla="*/ 9792 h 6533995"/>
              <a:gd name="connsiteX6992" fmla="*/ 8935237 w 11830043"/>
              <a:gd name="connsiteY6992" fmla="*/ 19516 h 6533995"/>
              <a:gd name="connsiteX6993" fmla="*/ 8925454 w 11830043"/>
              <a:gd name="connsiteY6993" fmla="*/ 9792 h 6533995"/>
              <a:gd name="connsiteX6994" fmla="*/ 8935237 w 11830043"/>
              <a:gd name="connsiteY6994" fmla="*/ 5 h 6533995"/>
              <a:gd name="connsiteX6995" fmla="*/ 9176467 w 11830043"/>
              <a:gd name="connsiteY6995" fmla="*/ 3 h 6533995"/>
              <a:gd name="connsiteX6996" fmla="*/ 9186187 w 11830043"/>
              <a:gd name="connsiteY6996" fmla="*/ 9790 h 6533995"/>
              <a:gd name="connsiteX6997" fmla="*/ 9176467 w 11830043"/>
              <a:gd name="connsiteY6997" fmla="*/ 19514 h 6533995"/>
              <a:gd name="connsiteX6998" fmla="*/ 9166683 w 11830043"/>
              <a:gd name="connsiteY6998" fmla="*/ 9790 h 6533995"/>
              <a:gd name="connsiteX6999" fmla="*/ 9176467 w 11830043"/>
              <a:gd name="connsiteY6999" fmla="*/ 3 h 6533995"/>
              <a:gd name="connsiteX7000" fmla="*/ 9417695 w 11830043"/>
              <a:gd name="connsiteY7000" fmla="*/ 0 h 6533995"/>
              <a:gd name="connsiteX7001" fmla="*/ 9427416 w 11830043"/>
              <a:gd name="connsiteY7001" fmla="*/ 9787 h 6533995"/>
              <a:gd name="connsiteX7002" fmla="*/ 9417695 w 11830043"/>
              <a:gd name="connsiteY7002" fmla="*/ 19511 h 6533995"/>
              <a:gd name="connsiteX7003" fmla="*/ 9407911 w 11830043"/>
              <a:gd name="connsiteY7003" fmla="*/ 9787 h 6533995"/>
              <a:gd name="connsiteX7004" fmla="*/ 9417695 w 11830043"/>
              <a:gd name="connsiteY7004" fmla="*/ 0 h 6533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 ang="0">
                <a:pos x="connsiteX3981" y="connsiteY3981"/>
              </a:cxn>
              <a:cxn ang="0">
                <a:pos x="connsiteX3982" y="connsiteY3982"/>
              </a:cxn>
              <a:cxn ang="0">
                <a:pos x="connsiteX3983" y="connsiteY3983"/>
              </a:cxn>
              <a:cxn ang="0">
                <a:pos x="connsiteX3984" y="connsiteY3984"/>
              </a:cxn>
              <a:cxn ang="0">
                <a:pos x="connsiteX3985" y="connsiteY3985"/>
              </a:cxn>
              <a:cxn ang="0">
                <a:pos x="connsiteX3986" y="connsiteY3986"/>
              </a:cxn>
              <a:cxn ang="0">
                <a:pos x="connsiteX3987" y="connsiteY3987"/>
              </a:cxn>
              <a:cxn ang="0">
                <a:pos x="connsiteX3988" y="connsiteY3988"/>
              </a:cxn>
              <a:cxn ang="0">
                <a:pos x="connsiteX3989" y="connsiteY3989"/>
              </a:cxn>
              <a:cxn ang="0">
                <a:pos x="connsiteX3990" y="connsiteY3990"/>
              </a:cxn>
              <a:cxn ang="0">
                <a:pos x="connsiteX3991" y="connsiteY3991"/>
              </a:cxn>
              <a:cxn ang="0">
                <a:pos x="connsiteX3992" y="connsiteY3992"/>
              </a:cxn>
              <a:cxn ang="0">
                <a:pos x="connsiteX3993" y="connsiteY3993"/>
              </a:cxn>
              <a:cxn ang="0">
                <a:pos x="connsiteX3994" y="connsiteY3994"/>
              </a:cxn>
              <a:cxn ang="0">
                <a:pos x="connsiteX3995" y="connsiteY3995"/>
              </a:cxn>
              <a:cxn ang="0">
                <a:pos x="connsiteX3996" y="connsiteY3996"/>
              </a:cxn>
              <a:cxn ang="0">
                <a:pos x="connsiteX3997" y="connsiteY3997"/>
              </a:cxn>
              <a:cxn ang="0">
                <a:pos x="connsiteX3998" y="connsiteY3998"/>
              </a:cxn>
              <a:cxn ang="0">
                <a:pos x="connsiteX3999" y="connsiteY3999"/>
              </a:cxn>
              <a:cxn ang="0">
                <a:pos x="connsiteX4000" y="connsiteY4000"/>
              </a:cxn>
              <a:cxn ang="0">
                <a:pos x="connsiteX4001" y="connsiteY4001"/>
              </a:cxn>
              <a:cxn ang="0">
                <a:pos x="connsiteX4002" y="connsiteY4002"/>
              </a:cxn>
              <a:cxn ang="0">
                <a:pos x="connsiteX4003" y="connsiteY4003"/>
              </a:cxn>
              <a:cxn ang="0">
                <a:pos x="connsiteX4004" y="connsiteY4004"/>
              </a:cxn>
              <a:cxn ang="0">
                <a:pos x="connsiteX4005" y="connsiteY4005"/>
              </a:cxn>
              <a:cxn ang="0">
                <a:pos x="connsiteX4006" y="connsiteY4006"/>
              </a:cxn>
              <a:cxn ang="0">
                <a:pos x="connsiteX4007" y="connsiteY4007"/>
              </a:cxn>
              <a:cxn ang="0">
                <a:pos x="connsiteX4008" y="connsiteY4008"/>
              </a:cxn>
              <a:cxn ang="0">
                <a:pos x="connsiteX4009" y="connsiteY4009"/>
              </a:cxn>
              <a:cxn ang="0">
                <a:pos x="connsiteX4010" y="connsiteY4010"/>
              </a:cxn>
              <a:cxn ang="0">
                <a:pos x="connsiteX4011" y="connsiteY4011"/>
              </a:cxn>
              <a:cxn ang="0">
                <a:pos x="connsiteX4012" y="connsiteY4012"/>
              </a:cxn>
              <a:cxn ang="0">
                <a:pos x="connsiteX4013" y="connsiteY4013"/>
              </a:cxn>
              <a:cxn ang="0">
                <a:pos x="connsiteX4014" y="connsiteY4014"/>
              </a:cxn>
              <a:cxn ang="0">
                <a:pos x="connsiteX4015" y="connsiteY4015"/>
              </a:cxn>
              <a:cxn ang="0">
                <a:pos x="connsiteX4016" y="connsiteY4016"/>
              </a:cxn>
              <a:cxn ang="0">
                <a:pos x="connsiteX4017" y="connsiteY4017"/>
              </a:cxn>
              <a:cxn ang="0">
                <a:pos x="connsiteX4018" y="connsiteY4018"/>
              </a:cxn>
              <a:cxn ang="0">
                <a:pos x="connsiteX4019" y="connsiteY4019"/>
              </a:cxn>
              <a:cxn ang="0">
                <a:pos x="connsiteX4020" y="connsiteY4020"/>
              </a:cxn>
              <a:cxn ang="0">
                <a:pos x="connsiteX4021" y="connsiteY4021"/>
              </a:cxn>
              <a:cxn ang="0">
                <a:pos x="connsiteX4022" y="connsiteY4022"/>
              </a:cxn>
              <a:cxn ang="0">
                <a:pos x="connsiteX4023" y="connsiteY4023"/>
              </a:cxn>
              <a:cxn ang="0">
                <a:pos x="connsiteX4024" y="connsiteY4024"/>
              </a:cxn>
              <a:cxn ang="0">
                <a:pos x="connsiteX4025" y="connsiteY4025"/>
              </a:cxn>
              <a:cxn ang="0">
                <a:pos x="connsiteX4026" y="connsiteY4026"/>
              </a:cxn>
              <a:cxn ang="0">
                <a:pos x="connsiteX4027" y="connsiteY4027"/>
              </a:cxn>
              <a:cxn ang="0">
                <a:pos x="connsiteX4028" y="connsiteY4028"/>
              </a:cxn>
              <a:cxn ang="0">
                <a:pos x="connsiteX4029" y="connsiteY4029"/>
              </a:cxn>
              <a:cxn ang="0">
                <a:pos x="connsiteX4030" y="connsiteY4030"/>
              </a:cxn>
              <a:cxn ang="0">
                <a:pos x="connsiteX4031" y="connsiteY4031"/>
              </a:cxn>
              <a:cxn ang="0">
                <a:pos x="connsiteX4032" y="connsiteY4032"/>
              </a:cxn>
              <a:cxn ang="0">
                <a:pos x="connsiteX4033" y="connsiteY4033"/>
              </a:cxn>
              <a:cxn ang="0">
                <a:pos x="connsiteX4034" y="connsiteY4034"/>
              </a:cxn>
              <a:cxn ang="0">
                <a:pos x="connsiteX4035" y="connsiteY4035"/>
              </a:cxn>
              <a:cxn ang="0">
                <a:pos x="connsiteX4036" y="connsiteY4036"/>
              </a:cxn>
              <a:cxn ang="0">
                <a:pos x="connsiteX4037" y="connsiteY4037"/>
              </a:cxn>
              <a:cxn ang="0">
                <a:pos x="connsiteX4038" y="connsiteY4038"/>
              </a:cxn>
              <a:cxn ang="0">
                <a:pos x="connsiteX4039" y="connsiteY4039"/>
              </a:cxn>
              <a:cxn ang="0">
                <a:pos x="connsiteX4040" y="connsiteY4040"/>
              </a:cxn>
              <a:cxn ang="0">
                <a:pos x="connsiteX4041" y="connsiteY4041"/>
              </a:cxn>
              <a:cxn ang="0">
                <a:pos x="connsiteX4042" y="connsiteY4042"/>
              </a:cxn>
              <a:cxn ang="0">
                <a:pos x="connsiteX4043" y="connsiteY4043"/>
              </a:cxn>
              <a:cxn ang="0">
                <a:pos x="connsiteX4044" y="connsiteY4044"/>
              </a:cxn>
              <a:cxn ang="0">
                <a:pos x="connsiteX4045" y="connsiteY4045"/>
              </a:cxn>
              <a:cxn ang="0">
                <a:pos x="connsiteX4046" y="connsiteY4046"/>
              </a:cxn>
              <a:cxn ang="0">
                <a:pos x="connsiteX4047" y="connsiteY4047"/>
              </a:cxn>
              <a:cxn ang="0">
                <a:pos x="connsiteX4048" y="connsiteY4048"/>
              </a:cxn>
              <a:cxn ang="0">
                <a:pos x="connsiteX4049" y="connsiteY4049"/>
              </a:cxn>
              <a:cxn ang="0">
                <a:pos x="connsiteX4050" y="connsiteY4050"/>
              </a:cxn>
              <a:cxn ang="0">
                <a:pos x="connsiteX4051" y="connsiteY4051"/>
              </a:cxn>
              <a:cxn ang="0">
                <a:pos x="connsiteX4052" y="connsiteY4052"/>
              </a:cxn>
              <a:cxn ang="0">
                <a:pos x="connsiteX4053" y="connsiteY4053"/>
              </a:cxn>
              <a:cxn ang="0">
                <a:pos x="connsiteX4054" y="connsiteY4054"/>
              </a:cxn>
              <a:cxn ang="0">
                <a:pos x="connsiteX4055" y="connsiteY4055"/>
              </a:cxn>
              <a:cxn ang="0">
                <a:pos x="connsiteX4056" y="connsiteY4056"/>
              </a:cxn>
              <a:cxn ang="0">
                <a:pos x="connsiteX4057" y="connsiteY4057"/>
              </a:cxn>
              <a:cxn ang="0">
                <a:pos x="connsiteX4058" y="connsiteY4058"/>
              </a:cxn>
              <a:cxn ang="0">
                <a:pos x="connsiteX4059" y="connsiteY4059"/>
              </a:cxn>
              <a:cxn ang="0">
                <a:pos x="connsiteX4060" y="connsiteY4060"/>
              </a:cxn>
              <a:cxn ang="0">
                <a:pos x="connsiteX4061" y="connsiteY4061"/>
              </a:cxn>
              <a:cxn ang="0">
                <a:pos x="connsiteX4062" y="connsiteY4062"/>
              </a:cxn>
              <a:cxn ang="0">
                <a:pos x="connsiteX4063" y="connsiteY4063"/>
              </a:cxn>
              <a:cxn ang="0">
                <a:pos x="connsiteX4064" y="connsiteY4064"/>
              </a:cxn>
              <a:cxn ang="0">
                <a:pos x="connsiteX4065" y="connsiteY4065"/>
              </a:cxn>
              <a:cxn ang="0">
                <a:pos x="connsiteX4066" y="connsiteY4066"/>
              </a:cxn>
              <a:cxn ang="0">
                <a:pos x="connsiteX4067" y="connsiteY4067"/>
              </a:cxn>
              <a:cxn ang="0">
                <a:pos x="connsiteX4068" y="connsiteY4068"/>
              </a:cxn>
              <a:cxn ang="0">
                <a:pos x="connsiteX4069" y="connsiteY4069"/>
              </a:cxn>
              <a:cxn ang="0">
                <a:pos x="connsiteX4070" y="connsiteY4070"/>
              </a:cxn>
              <a:cxn ang="0">
                <a:pos x="connsiteX4071" y="connsiteY4071"/>
              </a:cxn>
              <a:cxn ang="0">
                <a:pos x="connsiteX4072" y="connsiteY4072"/>
              </a:cxn>
              <a:cxn ang="0">
                <a:pos x="connsiteX4073" y="connsiteY4073"/>
              </a:cxn>
              <a:cxn ang="0">
                <a:pos x="connsiteX4074" y="connsiteY4074"/>
              </a:cxn>
              <a:cxn ang="0">
                <a:pos x="connsiteX4075" y="connsiteY4075"/>
              </a:cxn>
              <a:cxn ang="0">
                <a:pos x="connsiteX4076" y="connsiteY4076"/>
              </a:cxn>
              <a:cxn ang="0">
                <a:pos x="connsiteX4077" y="connsiteY4077"/>
              </a:cxn>
              <a:cxn ang="0">
                <a:pos x="connsiteX4078" y="connsiteY4078"/>
              </a:cxn>
              <a:cxn ang="0">
                <a:pos x="connsiteX4079" y="connsiteY4079"/>
              </a:cxn>
              <a:cxn ang="0">
                <a:pos x="connsiteX4080" y="connsiteY4080"/>
              </a:cxn>
              <a:cxn ang="0">
                <a:pos x="connsiteX4081" y="connsiteY4081"/>
              </a:cxn>
              <a:cxn ang="0">
                <a:pos x="connsiteX4082" y="connsiteY4082"/>
              </a:cxn>
              <a:cxn ang="0">
                <a:pos x="connsiteX4083" y="connsiteY4083"/>
              </a:cxn>
              <a:cxn ang="0">
                <a:pos x="connsiteX4084" y="connsiteY4084"/>
              </a:cxn>
              <a:cxn ang="0">
                <a:pos x="connsiteX4085" y="connsiteY4085"/>
              </a:cxn>
              <a:cxn ang="0">
                <a:pos x="connsiteX4086" y="connsiteY4086"/>
              </a:cxn>
              <a:cxn ang="0">
                <a:pos x="connsiteX4087" y="connsiteY4087"/>
              </a:cxn>
              <a:cxn ang="0">
                <a:pos x="connsiteX4088" y="connsiteY4088"/>
              </a:cxn>
              <a:cxn ang="0">
                <a:pos x="connsiteX4089" y="connsiteY4089"/>
              </a:cxn>
              <a:cxn ang="0">
                <a:pos x="connsiteX4090" y="connsiteY4090"/>
              </a:cxn>
              <a:cxn ang="0">
                <a:pos x="connsiteX4091" y="connsiteY4091"/>
              </a:cxn>
              <a:cxn ang="0">
                <a:pos x="connsiteX4092" y="connsiteY4092"/>
              </a:cxn>
              <a:cxn ang="0">
                <a:pos x="connsiteX4093" y="connsiteY4093"/>
              </a:cxn>
              <a:cxn ang="0">
                <a:pos x="connsiteX4094" y="connsiteY4094"/>
              </a:cxn>
              <a:cxn ang="0">
                <a:pos x="connsiteX4095" y="connsiteY4095"/>
              </a:cxn>
              <a:cxn ang="0">
                <a:pos x="connsiteX4096" y="connsiteY4096"/>
              </a:cxn>
              <a:cxn ang="0">
                <a:pos x="connsiteX4097" y="connsiteY4097"/>
              </a:cxn>
              <a:cxn ang="0">
                <a:pos x="connsiteX4098" y="connsiteY4098"/>
              </a:cxn>
              <a:cxn ang="0">
                <a:pos x="connsiteX4099" y="connsiteY4099"/>
              </a:cxn>
              <a:cxn ang="0">
                <a:pos x="connsiteX4100" y="connsiteY4100"/>
              </a:cxn>
              <a:cxn ang="0">
                <a:pos x="connsiteX4101" y="connsiteY4101"/>
              </a:cxn>
              <a:cxn ang="0">
                <a:pos x="connsiteX4102" y="connsiteY4102"/>
              </a:cxn>
              <a:cxn ang="0">
                <a:pos x="connsiteX4103" y="connsiteY4103"/>
              </a:cxn>
              <a:cxn ang="0">
                <a:pos x="connsiteX4104" y="connsiteY4104"/>
              </a:cxn>
              <a:cxn ang="0">
                <a:pos x="connsiteX4105" y="connsiteY4105"/>
              </a:cxn>
              <a:cxn ang="0">
                <a:pos x="connsiteX4106" y="connsiteY4106"/>
              </a:cxn>
              <a:cxn ang="0">
                <a:pos x="connsiteX4107" y="connsiteY4107"/>
              </a:cxn>
              <a:cxn ang="0">
                <a:pos x="connsiteX4108" y="connsiteY4108"/>
              </a:cxn>
              <a:cxn ang="0">
                <a:pos x="connsiteX4109" y="connsiteY4109"/>
              </a:cxn>
              <a:cxn ang="0">
                <a:pos x="connsiteX4110" y="connsiteY4110"/>
              </a:cxn>
              <a:cxn ang="0">
                <a:pos x="connsiteX4111" y="connsiteY4111"/>
              </a:cxn>
              <a:cxn ang="0">
                <a:pos x="connsiteX4112" y="connsiteY4112"/>
              </a:cxn>
              <a:cxn ang="0">
                <a:pos x="connsiteX4113" y="connsiteY4113"/>
              </a:cxn>
              <a:cxn ang="0">
                <a:pos x="connsiteX4114" y="connsiteY4114"/>
              </a:cxn>
              <a:cxn ang="0">
                <a:pos x="connsiteX4115" y="connsiteY4115"/>
              </a:cxn>
              <a:cxn ang="0">
                <a:pos x="connsiteX4116" y="connsiteY4116"/>
              </a:cxn>
              <a:cxn ang="0">
                <a:pos x="connsiteX4117" y="connsiteY4117"/>
              </a:cxn>
              <a:cxn ang="0">
                <a:pos x="connsiteX4118" y="connsiteY4118"/>
              </a:cxn>
              <a:cxn ang="0">
                <a:pos x="connsiteX4119" y="connsiteY4119"/>
              </a:cxn>
              <a:cxn ang="0">
                <a:pos x="connsiteX4120" y="connsiteY4120"/>
              </a:cxn>
              <a:cxn ang="0">
                <a:pos x="connsiteX4121" y="connsiteY4121"/>
              </a:cxn>
              <a:cxn ang="0">
                <a:pos x="connsiteX4122" y="connsiteY4122"/>
              </a:cxn>
              <a:cxn ang="0">
                <a:pos x="connsiteX4123" y="connsiteY4123"/>
              </a:cxn>
              <a:cxn ang="0">
                <a:pos x="connsiteX4124" y="connsiteY4124"/>
              </a:cxn>
              <a:cxn ang="0">
                <a:pos x="connsiteX4125" y="connsiteY4125"/>
              </a:cxn>
              <a:cxn ang="0">
                <a:pos x="connsiteX4126" y="connsiteY4126"/>
              </a:cxn>
              <a:cxn ang="0">
                <a:pos x="connsiteX4127" y="connsiteY4127"/>
              </a:cxn>
              <a:cxn ang="0">
                <a:pos x="connsiteX4128" y="connsiteY4128"/>
              </a:cxn>
              <a:cxn ang="0">
                <a:pos x="connsiteX4129" y="connsiteY4129"/>
              </a:cxn>
              <a:cxn ang="0">
                <a:pos x="connsiteX4130" y="connsiteY4130"/>
              </a:cxn>
              <a:cxn ang="0">
                <a:pos x="connsiteX4131" y="connsiteY4131"/>
              </a:cxn>
              <a:cxn ang="0">
                <a:pos x="connsiteX4132" y="connsiteY4132"/>
              </a:cxn>
              <a:cxn ang="0">
                <a:pos x="connsiteX4133" y="connsiteY4133"/>
              </a:cxn>
              <a:cxn ang="0">
                <a:pos x="connsiteX4134" y="connsiteY4134"/>
              </a:cxn>
              <a:cxn ang="0">
                <a:pos x="connsiteX4135" y="connsiteY4135"/>
              </a:cxn>
              <a:cxn ang="0">
                <a:pos x="connsiteX4136" y="connsiteY4136"/>
              </a:cxn>
              <a:cxn ang="0">
                <a:pos x="connsiteX4137" y="connsiteY4137"/>
              </a:cxn>
              <a:cxn ang="0">
                <a:pos x="connsiteX4138" y="connsiteY4138"/>
              </a:cxn>
              <a:cxn ang="0">
                <a:pos x="connsiteX4139" y="connsiteY4139"/>
              </a:cxn>
              <a:cxn ang="0">
                <a:pos x="connsiteX4140" y="connsiteY4140"/>
              </a:cxn>
              <a:cxn ang="0">
                <a:pos x="connsiteX4141" y="connsiteY4141"/>
              </a:cxn>
              <a:cxn ang="0">
                <a:pos x="connsiteX4142" y="connsiteY4142"/>
              </a:cxn>
              <a:cxn ang="0">
                <a:pos x="connsiteX4143" y="connsiteY4143"/>
              </a:cxn>
              <a:cxn ang="0">
                <a:pos x="connsiteX4144" y="connsiteY4144"/>
              </a:cxn>
              <a:cxn ang="0">
                <a:pos x="connsiteX4145" y="connsiteY4145"/>
              </a:cxn>
              <a:cxn ang="0">
                <a:pos x="connsiteX4146" y="connsiteY4146"/>
              </a:cxn>
              <a:cxn ang="0">
                <a:pos x="connsiteX4147" y="connsiteY4147"/>
              </a:cxn>
              <a:cxn ang="0">
                <a:pos x="connsiteX4148" y="connsiteY4148"/>
              </a:cxn>
              <a:cxn ang="0">
                <a:pos x="connsiteX4149" y="connsiteY4149"/>
              </a:cxn>
              <a:cxn ang="0">
                <a:pos x="connsiteX4150" y="connsiteY4150"/>
              </a:cxn>
              <a:cxn ang="0">
                <a:pos x="connsiteX4151" y="connsiteY4151"/>
              </a:cxn>
              <a:cxn ang="0">
                <a:pos x="connsiteX4152" y="connsiteY4152"/>
              </a:cxn>
              <a:cxn ang="0">
                <a:pos x="connsiteX4153" y="connsiteY4153"/>
              </a:cxn>
              <a:cxn ang="0">
                <a:pos x="connsiteX4154" y="connsiteY4154"/>
              </a:cxn>
              <a:cxn ang="0">
                <a:pos x="connsiteX4155" y="connsiteY4155"/>
              </a:cxn>
              <a:cxn ang="0">
                <a:pos x="connsiteX4156" y="connsiteY4156"/>
              </a:cxn>
              <a:cxn ang="0">
                <a:pos x="connsiteX4157" y="connsiteY4157"/>
              </a:cxn>
              <a:cxn ang="0">
                <a:pos x="connsiteX4158" y="connsiteY4158"/>
              </a:cxn>
              <a:cxn ang="0">
                <a:pos x="connsiteX4159" y="connsiteY4159"/>
              </a:cxn>
              <a:cxn ang="0">
                <a:pos x="connsiteX4160" y="connsiteY4160"/>
              </a:cxn>
              <a:cxn ang="0">
                <a:pos x="connsiteX4161" y="connsiteY4161"/>
              </a:cxn>
              <a:cxn ang="0">
                <a:pos x="connsiteX4162" y="connsiteY4162"/>
              </a:cxn>
              <a:cxn ang="0">
                <a:pos x="connsiteX4163" y="connsiteY4163"/>
              </a:cxn>
              <a:cxn ang="0">
                <a:pos x="connsiteX4164" y="connsiteY4164"/>
              </a:cxn>
              <a:cxn ang="0">
                <a:pos x="connsiteX4165" y="connsiteY4165"/>
              </a:cxn>
              <a:cxn ang="0">
                <a:pos x="connsiteX4166" y="connsiteY4166"/>
              </a:cxn>
              <a:cxn ang="0">
                <a:pos x="connsiteX4167" y="connsiteY4167"/>
              </a:cxn>
              <a:cxn ang="0">
                <a:pos x="connsiteX4168" y="connsiteY4168"/>
              </a:cxn>
              <a:cxn ang="0">
                <a:pos x="connsiteX4169" y="connsiteY4169"/>
              </a:cxn>
              <a:cxn ang="0">
                <a:pos x="connsiteX4170" y="connsiteY4170"/>
              </a:cxn>
              <a:cxn ang="0">
                <a:pos x="connsiteX4171" y="connsiteY4171"/>
              </a:cxn>
              <a:cxn ang="0">
                <a:pos x="connsiteX4172" y="connsiteY4172"/>
              </a:cxn>
              <a:cxn ang="0">
                <a:pos x="connsiteX4173" y="connsiteY4173"/>
              </a:cxn>
              <a:cxn ang="0">
                <a:pos x="connsiteX4174" y="connsiteY4174"/>
              </a:cxn>
              <a:cxn ang="0">
                <a:pos x="connsiteX4175" y="connsiteY4175"/>
              </a:cxn>
              <a:cxn ang="0">
                <a:pos x="connsiteX4176" y="connsiteY4176"/>
              </a:cxn>
              <a:cxn ang="0">
                <a:pos x="connsiteX4177" y="connsiteY4177"/>
              </a:cxn>
              <a:cxn ang="0">
                <a:pos x="connsiteX4178" y="connsiteY4178"/>
              </a:cxn>
              <a:cxn ang="0">
                <a:pos x="connsiteX4179" y="connsiteY4179"/>
              </a:cxn>
              <a:cxn ang="0">
                <a:pos x="connsiteX4180" y="connsiteY4180"/>
              </a:cxn>
              <a:cxn ang="0">
                <a:pos x="connsiteX4181" y="connsiteY4181"/>
              </a:cxn>
              <a:cxn ang="0">
                <a:pos x="connsiteX4182" y="connsiteY4182"/>
              </a:cxn>
              <a:cxn ang="0">
                <a:pos x="connsiteX4183" y="connsiteY4183"/>
              </a:cxn>
              <a:cxn ang="0">
                <a:pos x="connsiteX4184" y="connsiteY4184"/>
              </a:cxn>
              <a:cxn ang="0">
                <a:pos x="connsiteX4185" y="connsiteY4185"/>
              </a:cxn>
              <a:cxn ang="0">
                <a:pos x="connsiteX4186" y="connsiteY4186"/>
              </a:cxn>
              <a:cxn ang="0">
                <a:pos x="connsiteX4187" y="connsiteY4187"/>
              </a:cxn>
              <a:cxn ang="0">
                <a:pos x="connsiteX4188" y="connsiteY4188"/>
              </a:cxn>
              <a:cxn ang="0">
                <a:pos x="connsiteX4189" y="connsiteY4189"/>
              </a:cxn>
              <a:cxn ang="0">
                <a:pos x="connsiteX4190" y="connsiteY4190"/>
              </a:cxn>
              <a:cxn ang="0">
                <a:pos x="connsiteX4191" y="connsiteY4191"/>
              </a:cxn>
              <a:cxn ang="0">
                <a:pos x="connsiteX4192" y="connsiteY4192"/>
              </a:cxn>
              <a:cxn ang="0">
                <a:pos x="connsiteX4193" y="connsiteY4193"/>
              </a:cxn>
              <a:cxn ang="0">
                <a:pos x="connsiteX4194" y="connsiteY4194"/>
              </a:cxn>
              <a:cxn ang="0">
                <a:pos x="connsiteX4195" y="connsiteY4195"/>
              </a:cxn>
              <a:cxn ang="0">
                <a:pos x="connsiteX4196" y="connsiteY4196"/>
              </a:cxn>
              <a:cxn ang="0">
                <a:pos x="connsiteX4197" y="connsiteY4197"/>
              </a:cxn>
              <a:cxn ang="0">
                <a:pos x="connsiteX4198" y="connsiteY4198"/>
              </a:cxn>
              <a:cxn ang="0">
                <a:pos x="connsiteX4199" y="connsiteY4199"/>
              </a:cxn>
              <a:cxn ang="0">
                <a:pos x="connsiteX4200" y="connsiteY4200"/>
              </a:cxn>
              <a:cxn ang="0">
                <a:pos x="connsiteX4201" y="connsiteY4201"/>
              </a:cxn>
              <a:cxn ang="0">
                <a:pos x="connsiteX4202" y="connsiteY4202"/>
              </a:cxn>
              <a:cxn ang="0">
                <a:pos x="connsiteX4203" y="connsiteY4203"/>
              </a:cxn>
              <a:cxn ang="0">
                <a:pos x="connsiteX4204" y="connsiteY4204"/>
              </a:cxn>
              <a:cxn ang="0">
                <a:pos x="connsiteX4205" y="connsiteY4205"/>
              </a:cxn>
              <a:cxn ang="0">
                <a:pos x="connsiteX4206" y="connsiteY4206"/>
              </a:cxn>
              <a:cxn ang="0">
                <a:pos x="connsiteX4207" y="connsiteY4207"/>
              </a:cxn>
              <a:cxn ang="0">
                <a:pos x="connsiteX4208" y="connsiteY4208"/>
              </a:cxn>
              <a:cxn ang="0">
                <a:pos x="connsiteX4209" y="connsiteY4209"/>
              </a:cxn>
              <a:cxn ang="0">
                <a:pos x="connsiteX4210" y="connsiteY4210"/>
              </a:cxn>
              <a:cxn ang="0">
                <a:pos x="connsiteX4211" y="connsiteY4211"/>
              </a:cxn>
              <a:cxn ang="0">
                <a:pos x="connsiteX4212" y="connsiteY4212"/>
              </a:cxn>
              <a:cxn ang="0">
                <a:pos x="connsiteX4213" y="connsiteY4213"/>
              </a:cxn>
              <a:cxn ang="0">
                <a:pos x="connsiteX4214" y="connsiteY4214"/>
              </a:cxn>
              <a:cxn ang="0">
                <a:pos x="connsiteX4215" y="connsiteY4215"/>
              </a:cxn>
              <a:cxn ang="0">
                <a:pos x="connsiteX4216" y="connsiteY4216"/>
              </a:cxn>
              <a:cxn ang="0">
                <a:pos x="connsiteX4217" y="connsiteY4217"/>
              </a:cxn>
              <a:cxn ang="0">
                <a:pos x="connsiteX4218" y="connsiteY4218"/>
              </a:cxn>
              <a:cxn ang="0">
                <a:pos x="connsiteX4219" y="connsiteY4219"/>
              </a:cxn>
              <a:cxn ang="0">
                <a:pos x="connsiteX4220" y="connsiteY4220"/>
              </a:cxn>
              <a:cxn ang="0">
                <a:pos x="connsiteX4221" y="connsiteY4221"/>
              </a:cxn>
              <a:cxn ang="0">
                <a:pos x="connsiteX4222" y="connsiteY4222"/>
              </a:cxn>
              <a:cxn ang="0">
                <a:pos x="connsiteX4223" y="connsiteY4223"/>
              </a:cxn>
              <a:cxn ang="0">
                <a:pos x="connsiteX4224" y="connsiteY4224"/>
              </a:cxn>
              <a:cxn ang="0">
                <a:pos x="connsiteX4225" y="connsiteY4225"/>
              </a:cxn>
              <a:cxn ang="0">
                <a:pos x="connsiteX4226" y="connsiteY4226"/>
              </a:cxn>
              <a:cxn ang="0">
                <a:pos x="connsiteX4227" y="connsiteY4227"/>
              </a:cxn>
              <a:cxn ang="0">
                <a:pos x="connsiteX4228" y="connsiteY4228"/>
              </a:cxn>
              <a:cxn ang="0">
                <a:pos x="connsiteX4229" y="connsiteY4229"/>
              </a:cxn>
              <a:cxn ang="0">
                <a:pos x="connsiteX4230" y="connsiteY4230"/>
              </a:cxn>
              <a:cxn ang="0">
                <a:pos x="connsiteX4231" y="connsiteY4231"/>
              </a:cxn>
              <a:cxn ang="0">
                <a:pos x="connsiteX4232" y="connsiteY4232"/>
              </a:cxn>
              <a:cxn ang="0">
                <a:pos x="connsiteX4233" y="connsiteY4233"/>
              </a:cxn>
              <a:cxn ang="0">
                <a:pos x="connsiteX4234" y="connsiteY4234"/>
              </a:cxn>
              <a:cxn ang="0">
                <a:pos x="connsiteX4235" y="connsiteY4235"/>
              </a:cxn>
              <a:cxn ang="0">
                <a:pos x="connsiteX4236" y="connsiteY4236"/>
              </a:cxn>
              <a:cxn ang="0">
                <a:pos x="connsiteX4237" y="connsiteY4237"/>
              </a:cxn>
              <a:cxn ang="0">
                <a:pos x="connsiteX4238" y="connsiteY4238"/>
              </a:cxn>
              <a:cxn ang="0">
                <a:pos x="connsiteX4239" y="connsiteY4239"/>
              </a:cxn>
              <a:cxn ang="0">
                <a:pos x="connsiteX4240" y="connsiteY4240"/>
              </a:cxn>
              <a:cxn ang="0">
                <a:pos x="connsiteX4241" y="connsiteY4241"/>
              </a:cxn>
              <a:cxn ang="0">
                <a:pos x="connsiteX4242" y="connsiteY4242"/>
              </a:cxn>
              <a:cxn ang="0">
                <a:pos x="connsiteX4243" y="connsiteY4243"/>
              </a:cxn>
              <a:cxn ang="0">
                <a:pos x="connsiteX4244" y="connsiteY4244"/>
              </a:cxn>
              <a:cxn ang="0">
                <a:pos x="connsiteX4245" y="connsiteY4245"/>
              </a:cxn>
              <a:cxn ang="0">
                <a:pos x="connsiteX4246" y="connsiteY4246"/>
              </a:cxn>
              <a:cxn ang="0">
                <a:pos x="connsiteX4247" y="connsiteY4247"/>
              </a:cxn>
              <a:cxn ang="0">
                <a:pos x="connsiteX4248" y="connsiteY4248"/>
              </a:cxn>
              <a:cxn ang="0">
                <a:pos x="connsiteX4249" y="connsiteY4249"/>
              </a:cxn>
              <a:cxn ang="0">
                <a:pos x="connsiteX4250" y="connsiteY4250"/>
              </a:cxn>
              <a:cxn ang="0">
                <a:pos x="connsiteX4251" y="connsiteY4251"/>
              </a:cxn>
              <a:cxn ang="0">
                <a:pos x="connsiteX4252" y="connsiteY4252"/>
              </a:cxn>
              <a:cxn ang="0">
                <a:pos x="connsiteX4253" y="connsiteY4253"/>
              </a:cxn>
              <a:cxn ang="0">
                <a:pos x="connsiteX4254" y="connsiteY4254"/>
              </a:cxn>
              <a:cxn ang="0">
                <a:pos x="connsiteX4255" y="connsiteY4255"/>
              </a:cxn>
              <a:cxn ang="0">
                <a:pos x="connsiteX4256" y="connsiteY4256"/>
              </a:cxn>
              <a:cxn ang="0">
                <a:pos x="connsiteX4257" y="connsiteY4257"/>
              </a:cxn>
              <a:cxn ang="0">
                <a:pos x="connsiteX4258" y="connsiteY4258"/>
              </a:cxn>
              <a:cxn ang="0">
                <a:pos x="connsiteX4259" y="connsiteY4259"/>
              </a:cxn>
              <a:cxn ang="0">
                <a:pos x="connsiteX4260" y="connsiteY4260"/>
              </a:cxn>
              <a:cxn ang="0">
                <a:pos x="connsiteX4261" y="connsiteY4261"/>
              </a:cxn>
              <a:cxn ang="0">
                <a:pos x="connsiteX4262" y="connsiteY4262"/>
              </a:cxn>
              <a:cxn ang="0">
                <a:pos x="connsiteX4263" y="connsiteY4263"/>
              </a:cxn>
              <a:cxn ang="0">
                <a:pos x="connsiteX4264" y="connsiteY4264"/>
              </a:cxn>
              <a:cxn ang="0">
                <a:pos x="connsiteX4265" y="connsiteY4265"/>
              </a:cxn>
              <a:cxn ang="0">
                <a:pos x="connsiteX4266" y="connsiteY4266"/>
              </a:cxn>
              <a:cxn ang="0">
                <a:pos x="connsiteX4267" y="connsiteY4267"/>
              </a:cxn>
              <a:cxn ang="0">
                <a:pos x="connsiteX4268" y="connsiteY4268"/>
              </a:cxn>
              <a:cxn ang="0">
                <a:pos x="connsiteX4269" y="connsiteY4269"/>
              </a:cxn>
              <a:cxn ang="0">
                <a:pos x="connsiteX4270" y="connsiteY4270"/>
              </a:cxn>
              <a:cxn ang="0">
                <a:pos x="connsiteX4271" y="connsiteY4271"/>
              </a:cxn>
              <a:cxn ang="0">
                <a:pos x="connsiteX4272" y="connsiteY4272"/>
              </a:cxn>
              <a:cxn ang="0">
                <a:pos x="connsiteX4273" y="connsiteY4273"/>
              </a:cxn>
              <a:cxn ang="0">
                <a:pos x="connsiteX4274" y="connsiteY4274"/>
              </a:cxn>
              <a:cxn ang="0">
                <a:pos x="connsiteX4275" y="connsiteY4275"/>
              </a:cxn>
              <a:cxn ang="0">
                <a:pos x="connsiteX4276" y="connsiteY4276"/>
              </a:cxn>
              <a:cxn ang="0">
                <a:pos x="connsiteX4277" y="connsiteY4277"/>
              </a:cxn>
              <a:cxn ang="0">
                <a:pos x="connsiteX4278" y="connsiteY4278"/>
              </a:cxn>
              <a:cxn ang="0">
                <a:pos x="connsiteX4279" y="connsiteY4279"/>
              </a:cxn>
              <a:cxn ang="0">
                <a:pos x="connsiteX4280" y="connsiteY4280"/>
              </a:cxn>
              <a:cxn ang="0">
                <a:pos x="connsiteX4281" y="connsiteY4281"/>
              </a:cxn>
              <a:cxn ang="0">
                <a:pos x="connsiteX4282" y="connsiteY4282"/>
              </a:cxn>
              <a:cxn ang="0">
                <a:pos x="connsiteX4283" y="connsiteY4283"/>
              </a:cxn>
              <a:cxn ang="0">
                <a:pos x="connsiteX4284" y="connsiteY4284"/>
              </a:cxn>
              <a:cxn ang="0">
                <a:pos x="connsiteX4285" y="connsiteY4285"/>
              </a:cxn>
              <a:cxn ang="0">
                <a:pos x="connsiteX4286" y="connsiteY4286"/>
              </a:cxn>
              <a:cxn ang="0">
                <a:pos x="connsiteX4287" y="connsiteY4287"/>
              </a:cxn>
              <a:cxn ang="0">
                <a:pos x="connsiteX4288" y="connsiteY4288"/>
              </a:cxn>
              <a:cxn ang="0">
                <a:pos x="connsiteX4289" y="connsiteY4289"/>
              </a:cxn>
              <a:cxn ang="0">
                <a:pos x="connsiteX4290" y="connsiteY4290"/>
              </a:cxn>
              <a:cxn ang="0">
                <a:pos x="connsiteX4291" y="connsiteY4291"/>
              </a:cxn>
              <a:cxn ang="0">
                <a:pos x="connsiteX4292" y="connsiteY4292"/>
              </a:cxn>
              <a:cxn ang="0">
                <a:pos x="connsiteX4293" y="connsiteY4293"/>
              </a:cxn>
              <a:cxn ang="0">
                <a:pos x="connsiteX4294" y="connsiteY4294"/>
              </a:cxn>
              <a:cxn ang="0">
                <a:pos x="connsiteX4295" y="connsiteY4295"/>
              </a:cxn>
              <a:cxn ang="0">
                <a:pos x="connsiteX4296" y="connsiteY4296"/>
              </a:cxn>
              <a:cxn ang="0">
                <a:pos x="connsiteX4297" y="connsiteY4297"/>
              </a:cxn>
              <a:cxn ang="0">
                <a:pos x="connsiteX4298" y="connsiteY4298"/>
              </a:cxn>
              <a:cxn ang="0">
                <a:pos x="connsiteX4299" y="connsiteY4299"/>
              </a:cxn>
              <a:cxn ang="0">
                <a:pos x="connsiteX4300" y="connsiteY4300"/>
              </a:cxn>
              <a:cxn ang="0">
                <a:pos x="connsiteX4301" y="connsiteY4301"/>
              </a:cxn>
              <a:cxn ang="0">
                <a:pos x="connsiteX4302" y="connsiteY4302"/>
              </a:cxn>
              <a:cxn ang="0">
                <a:pos x="connsiteX4303" y="connsiteY4303"/>
              </a:cxn>
              <a:cxn ang="0">
                <a:pos x="connsiteX4304" y="connsiteY4304"/>
              </a:cxn>
              <a:cxn ang="0">
                <a:pos x="connsiteX4305" y="connsiteY4305"/>
              </a:cxn>
              <a:cxn ang="0">
                <a:pos x="connsiteX4306" y="connsiteY4306"/>
              </a:cxn>
              <a:cxn ang="0">
                <a:pos x="connsiteX4307" y="connsiteY4307"/>
              </a:cxn>
              <a:cxn ang="0">
                <a:pos x="connsiteX4308" y="connsiteY4308"/>
              </a:cxn>
              <a:cxn ang="0">
                <a:pos x="connsiteX4309" y="connsiteY4309"/>
              </a:cxn>
              <a:cxn ang="0">
                <a:pos x="connsiteX4310" y="connsiteY4310"/>
              </a:cxn>
              <a:cxn ang="0">
                <a:pos x="connsiteX4311" y="connsiteY4311"/>
              </a:cxn>
              <a:cxn ang="0">
                <a:pos x="connsiteX4312" y="connsiteY4312"/>
              </a:cxn>
              <a:cxn ang="0">
                <a:pos x="connsiteX4313" y="connsiteY4313"/>
              </a:cxn>
              <a:cxn ang="0">
                <a:pos x="connsiteX4314" y="connsiteY4314"/>
              </a:cxn>
              <a:cxn ang="0">
                <a:pos x="connsiteX4315" y="connsiteY4315"/>
              </a:cxn>
              <a:cxn ang="0">
                <a:pos x="connsiteX4316" y="connsiteY4316"/>
              </a:cxn>
              <a:cxn ang="0">
                <a:pos x="connsiteX4317" y="connsiteY4317"/>
              </a:cxn>
              <a:cxn ang="0">
                <a:pos x="connsiteX4318" y="connsiteY4318"/>
              </a:cxn>
              <a:cxn ang="0">
                <a:pos x="connsiteX4319" y="connsiteY4319"/>
              </a:cxn>
              <a:cxn ang="0">
                <a:pos x="connsiteX4320" y="connsiteY4320"/>
              </a:cxn>
              <a:cxn ang="0">
                <a:pos x="connsiteX4321" y="connsiteY4321"/>
              </a:cxn>
              <a:cxn ang="0">
                <a:pos x="connsiteX4322" y="connsiteY4322"/>
              </a:cxn>
              <a:cxn ang="0">
                <a:pos x="connsiteX4323" y="connsiteY4323"/>
              </a:cxn>
              <a:cxn ang="0">
                <a:pos x="connsiteX4324" y="connsiteY4324"/>
              </a:cxn>
              <a:cxn ang="0">
                <a:pos x="connsiteX4325" y="connsiteY4325"/>
              </a:cxn>
              <a:cxn ang="0">
                <a:pos x="connsiteX4326" y="connsiteY4326"/>
              </a:cxn>
              <a:cxn ang="0">
                <a:pos x="connsiteX4327" y="connsiteY4327"/>
              </a:cxn>
              <a:cxn ang="0">
                <a:pos x="connsiteX4328" y="connsiteY4328"/>
              </a:cxn>
              <a:cxn ang="0">
                <a:pos x="connsiteX4329" y="connsiteY4329"/>
              </a:cxn>
              <a:cxn ang="0">
                <a:pos x="connsiteX4330" y="connsiteY4330"/>
              </a:cxn>
              <a:cxn ang="0">
                <a:pos x="connsiteX4331" y="connsiteY4331"/>
              </a:cxn>
              <a:cxn ang="0">
                <a:pos x="connsiteX4332" y="connsiteY4332"/>
              </a:cxn>
              <a:cxn ang="0">
                <a:pos x="connsiteX4333" y="connsiteY4333"/>
              </a:cxn>
              <a:cxn ang="0">
                <a:pos x="connsiteX4334" y="connsiteY4334"/>
              </a:cxn>
              <a:cxn ang="0">
                <a:pos x="connsiteX4335" y="connsiteY4335"/>
              </a:cxn>
              <a:cxn ang="0">
                <a:pos x="connsiteX4336" y="connsiteY4336"/>
              </a:cxn>
              <a:cxn ang="0">
                <a:pos x="connsiteX4337" y="connsiteY4337"/>
              </a:cxn>
              <a:cxn ang="0">
                <a:pos x="connsiteX4338" y="connsiteY4338"/>
              </a:cxn>
              <a:cxn ang="0">
                <a:pos x="connsiteX4339" y="connsiteY4339"/>
              </a:cxn>
              <a:cxn ang="0">
                <a:pos x="connsiteX4340" y="connsiteY4340"/>
              </a:cxn>
              <a:cxn ang="0">
                <a:pos x="connsiteX4341" y="connsiteY4341"/>
              </a:cxn>
              <a:cxn ang="0">
                <a:pos x="connsiteX4342" y="connsiteY4342"/>
              </a:cxn>
              <a:cxn ang="0">
                <a:pos x="connsiteX4343" y="connsiteY4343"/>
              </a:cxn>
              <a:cxn ang="0">
                <a:pos x="connsiteX4344" y="connsiteY4344"/>
              </a:cxn>
              <a:cxn ang="0">
                <a:pos x="connsiteX4345" y="connsiteY4345"/>
              </a:cxn>
              <a:cxn ang="0">
                <a:pos x="connsiteX4346" y="connsiteY4346"/>
              </a:cxn>
              <a:cxn ang="0">
                <a:pos x="connsiteX4347" y="connsiteY4347"/>
              </a:cxn>
              <a:cxn ang="0">
                <a:pos x="connsiteX4348" y="connsiteY4348"/>
              </a:cxn>
              <a:cxn ang="0">
                <a:pos x="connsiteX4349" y="connsiteY4349"/>
              </a:cxn>
              <a:cxn ang="0">
                <a:pos x="connsiteX4350" y="connsiteY4350"/>
              </a:cxn>
              <a:cxn ang="0">
                <a:pos x="connsiteX4351" y="connsiteY4351"/>
              </a:cxn>
              <a:cxn ang="0">
                <a:pos x="connsiteX4352" y="connsiteY4352"/>
              </a:cxn>
              <a:cxn ang="0">
                <a:pos x="connsiteX4353" y="connsiteY4353"/>
              </a:cxn>
              <a:cxn ang="0">
                <a:pos x="connsiteX4354" y="connsiteY4354"/>
              </a:cxn>
              <a:cxn ang="0">
                <a:pos x="connsiteX4355" y="connsiteY4355"/>
              </a:cxn>
              <a:cxn ang="0">
                <a:pos x="connsiteX4356" y="connsiteY4356"/>
              </a:cxn>
              <a:cxn ang="0">
                <a:pos x="connsiteX4357" y="connsiteY4357"/>
              </a:cxn>
              <a:cxn ang="0">
                <a:pos x="connsiteX4358" y="connsiteY4358"/>
              </a:cxn>
              <a:cxn ang="0">
                <a:pos x="connsiteX4359" y="connsiteY4359"/>
              </a:cxn>
              <a:cxn ang="0">
                <a:pos x="connsiteX4360" y="connsiteY4360"/>
              </a:cxn>
              <a:cxn ang="0">
                <a:pos x="connsiteX4361" y="connsiteY4361"/>
              </a:cxn>
              <a:cxn ang="0">
                <a:pos x="connsiteX4362" y="connsiteY4362"/>
              </a:cxn>
              <a:cxn ang="0">
                <a:pos x="connsiteX4363" y="connsiteY4363"/>
              </a:cxn>
              <a:cxn ang="0">
                <a:pos x="connsiteX4364" y="connsiteY4364"/>
              </a:cxn>
              <a:cxn ang="0">
                <a:pos x="connsiteX4365" y="connsiteY4365"/>
              </a:cxn>
              <a:cxn ang="0">
                <a:pos x="connsiteX4366" y="connsiteY4366"/>
              </a:cxn>
              <a:cxn ang="0">
                <a:pos x="connsiteX4367" y="connsiteY4367"/>
              </a:cxn>
              <a:cxn ang="0">
                <a:pos x="connsiteX4368" y="connsiteY4368"/>
              </a:cxn>
              <a:cxn ang="0">
                <a:pos x="connsiteX4369" y="connsiteY4369"/>
              </a:cxn>
              <a:cxn ang="0">
                <a:pos x="connsiteX4370" y="connsiteY4370"/>
              </a:cxn>
              <a:cxn ang="0">
                <a:pos x="connsiteX4371" y="connsiteY4371"/>
              </a:cxn>
              <a:cxn ang="0">
                <a:pos x="connsiteX4372" y="connsiteY4372"/>
              </a:cxn>
              <a:cxn ang="0">
                <a:pos x="connsiteX4373" y="connsiteY4373"/>
              </a:cxn>
              <a:cxn ang="0">
                <a:pos x="connsiteX4374" y="connsiteY4374"/>
              </a:cxn>
              <a:cxn ang="0">
                <a:pos x="connsiteX4375" y="connsiteY4375"/>
              </a:cxn>
              <a:cxn ang="0">
                <a:pos x="connsiteX4376" y="connsiteY4376"/>
              </a:cxn>
              <a:cxn ang="0">
                <a:pos x="connsiteX4377" y="connsiteY4377"/>
              </a:cxn>
              <a:cxn ang="0">
                <a:pos x="connsiteX4378" y="connsiteY4378"/>
              </a:cxn>
              <a:cxn ang="0">
                <a:pos x="connsiteX4379" y="connsiteY4379"/>
              </a:cxn>
              <a:cxn ang="0">
                <a:pos x="connsiteX4380" y="connsiteY4380"/>
              </a:cxn>
              <a:cxn ang="0">
                <a:pos x="connsiteX4381" y="connsiteY4381"/>
              </a:cxn>
              <a:cxn ang="0">
                <a:pos x="connsiteX4382" y="connsiteY4382"/>
              </a:cxn>
              <a:cxn ang="0">
                <a:pos x="connsiteX4383" y="connsiteY4383"/>
              </a:cxn>
              <a:cxn ang="0">
                <a:pos x="connsiteX4384" y="connsiteY4384"/>
              </a:cxn>
              <a:cxn ang="0">
                <a:pos x="connsiteX4385" y="connsiteY4385"/>
              </a:cxn>
              <a:cxn ang="0">
                <a:pos x="connsiteX4386" y="connsiteY4386"/>
              </a:cxn>
              <a:cxn ang="0">
                <a:pos x="connsiteX4387" y="connsiteY4387"/>
              </a:cxn>
              <a:cxn ang="0">
                <a:pos x="connsiteX4388" y="connsiteY4388"/>
              </a:cxn>
              <a:cxn ang="0">
                <a:pos x="connsiteX4389" y="connsiteY4389"/>
              </a:cxn>
              <a:cxn ang="0">
                <a:pos x="connsiteX4390" y="connsiteY4390"/>
              </a:cxn>
              <a:cxn ang="0">
                <a:pos x="connsiteX4391" y="connsiteY4391"/>
              </a:cxn>
              <a:cxn ang="0">
                <a:pos x="connsiteX4392" y="connsiteY4392"/>
              </a:cxn>
              <a:cxn ang="0">
                <a:pos x="connsiteX4393" y="connsiteY4393"/>
              </a:cxn>
              <a:cxn ang="0">
                <a:pos x="connsiteX4394" y="connsiteY4394"/>
              </a:cxn>
              <a:cxn ang="0">
                <a:pos x="connsiteX4395" y="connsiteY4395"/>
              </a:cxn>
              <a:cxn ang="0">
                <a:pos x="connsiteX4396" y="connsiteY4396"/>
              </a:cxn>
              <a:cxn ang="0">
                <a:pos x="connsiteX4397" y="connsiteY4397"/>
              </a:cxn>
              <a:cxn ang="0">
                <a:pos x="connsiteX4398" y="connsiteY4398"/>
              </a:cxn>
              <a:cxn ang="0">
                <a:pos x="connsiteX4399" y="connsiteY4399"/>
              </a:cxn>
              <a:cxn ang="0">
                <a:pos x="connsiteX4400" y="connsiteY4400"/>
              </a:cxn>
              <a:cxn ang="0">
                <a:pos x="connsiteX4401" y="connsiteY4401"/>
              </a:cxn>
              <a:cxn ang="0">
                <a:pos x="connsiteX4402" y="connsiteY4402"/>
              </a:cxn>
              <a:cxn ang="0">
                <a:pos x="connsiteX4403" y="connsiteY4403"/>
              </a:cxn>
              <a:cxn ang="0">
                <a:pos x="connsiteX4404" y="connsiteY4404"/>
              </a:cxn>
              <a:cxn ang="0">
                <a:pos x="connsiteX4405" y="connsiteY4405"/>
              </a:cxn>
              <a:cxn ang="0">
                <a:pos x="connsiteX4406" y="connsiteY4406"/>
              </a:cxn>
              <a:cxn ang="0">
                <a:pos x="connsiteX4407" y="connsiteY4407"/>
              </a:cxn>
              <a:cxn ang="0">
                <a:pos x="connsiteX4408" y="connsiteY4408"/>
              </a:cxn>
              <a:cxn ang="0">
                <a:pos x="connsiteX4409" y="connsiteY4409"/>
              </a:cxn>
              <a:cxn ang="0">
                <a:pos x="connsiteX4410" y="connsiteY4410"/>
              </a:cxn>
              <a:cxn ang="0">
                <a:pos x="connsiteX4411" y="connsiteY4411"/>
              </a:cxn>
              <a:cxn ang="0">
                <a:pos x="connsiteX4412" y="connsiteY4412"/>
              </a:cxn>
              <a:cxn ang="0">
                <a:pos x="connsiteX4413" y="connsiteY4413"/>
              </a:cxn>
              <a:cxn ang="0">
                <a:pos x="connsiteX4414" y="connsiteY4414"/>
              </a:cxn>
              <a:cxn ang="0">
                <a:pos x="connsiteX4415" y="connsiteY4415"/>
              </a:cxn>
              <a:cxn ang="0">
                <a:pos x="connsiteX4416" y="connsiteY4416"/>
              </a:cxn>
              <a:cxn ang="0">
                <a:pos x="connsiteX4417" y="connsiteY4417"/>
              </a:cxn>
              <a:cxn ang="0">
                <a:pos x="connsiteX4418" y="connsiteY4418"/>
              </a:cxn>
              <a:cxn ang="0">
                <a:pos x="connsiteX4419" y="connsiteY4419"/>
              </a:cxn>
              <a:cxn ang="0">
                <a:pos x="connsiteX4420" y="connsiteY4420"/>
              </a:cxn>
              <a:cxn ang="0">
                <a:pos x="connsiteX4421" y="connsiteY4421"/>
              </a:cxn>
              <a:cxn ang="0">
                <a:pos x="connsiteX4422" y="connsiteY4422"/>
              </a:cxn>
              <a:cxn ang="0">
                <a:pos x="connsiteX4423" y="connsiteY4423"/>
              </a:cxn>
              <a:cxn ang="0">
                <a:pos x="connsiteX4424" y="connsiteY4424"/>
              </a:cxn>
              <a:cxn ang="0">
                <a:pos x="connsiteX4425" y="connsiteY4425"/>
              </a:cxn>
              <a:cxn ang="0">
                <a:pos x="connsiteX4426" y="connsiteY4426"/>
              </a:cxn>
              <a:cxn ang="0">
                <a:pos x="connsiteX4427" y="connsiteY4427"/>
              </a:cxn>
              <a:cxn ang="0">
                <a:pos x="connsiteX4428" y="connsiteY4428"/>
              </a:cxn>
              <a:cxn ang="0">
                <a:pos x="connsiteX4429" y="connsiteY4429"/>
              </a:cxn>
              <a:cxn ang="0">
                <a:pos x="connsiteX4430" y="connsiteY4430"/>
              </a:cxn>
              <a:cxn ang="0">
                <a:pos x="connsiteX4431" y="connsiteY4431"/>
              </a:cxn>
              <a:cxn ang="0">
                <a:pos x="connsiteX4432" y="connsiteY4432"/>
              </a:cxn>
              <a:cxn ang="0">
                <a:pos x="connsiteX4433" y="connsiteY4433"/>
              </a:cxn>
              <a:cxn ang="0">
                <a:pos x="connsiteX4434" y="connsiteY4434"/>
              </a:cxn>
              <a:cxn ang="0">
                <a:pos x="connsiteX4435" y="connsiteY4435"/>
              </a:cxn>
              <a:cxn ang="0">
                <a:pos x="connsiteX4436" y="connsiteY4436"/>
              </a:cxn>
              <a:cxn ang="0">
                <a:pos x="connsiteX4437" y="connsiteY4437"/>
              </a:cxn>
              <a:cxn ang="0">
                <a:pos x="connsiteX4438" y="connsiteY4438"/>
              </a:cxn>
              <a:cxn ang="0">
                <a:pos x="connsiteX4439" y="connsiteY4439"/>
              </a:cxn>
              <a:cxn ang="0">
                <a:pos x="connsiteX4440" y="connsiteY4440"/>
              </a:cxn>
              <a:cxn ang="0">
                <a:pos x="connsiteX4441" y="connsiteY4441"/>
              </a:cxn>
              <a:cxn ang="0">
                <a:pos x="connsiteX4442" y="connsiteY4442"/>
              </a:cxn>
              <a:cxn ang="0">
                <a:pos x="connsiteX4443" y="connsiteY4443"/>
              </a:cxn>
              <a:cxn ang="0">
                <a:pos x="connsiteX4444" y="connsiteY4444"/>
              </a:cxn>
              <a:cxn ang="0">
                <a:pos x="connsiteX4445" y="connsiteY4445"/>
              </a:cxn>
              <a:cxn ang="0">
                <a:pos x="connsiteX4446" y="connsiteY4446"/>
              </a:cxn>
              <a:cxn ang="0">
                <a:pos x="connsiteX4447" y="connsiteY4447"/>
              </a:cxn>
              <a:cxn ang="0">
                <a:pos x="connsiteX4448" y="connsiteY4448"/>
              </a:cxn>
              <a:cxn ang="0">
                <a:pos x="connsiteX4449" y="connsiteY4449"/>
              </a:cxn>
              <a:cxn ang="0">
                <a:pos x="connsiteX4450" y="connsiteY4450"/>
              </a:cxn>
              <a:cxn ang="0">
                <a:pos x="connsiteX4451" y="connsiteY4451"/>
              </a:cxn>
              <a:cxn ang="0">
                <a:pos x="connsiteX4452" y="connsiteY4452"/>
              </a:cxn>
              <a:cxn ang="0">
                <a:pos x="connsiteX4453" y="connsiteY4453"/>
              </a:cxn>
              <a:cxn ang="0">
                <a:pos x="connsiteX4454" y="connsiteY4454"/>
              </a:cxn>
              <a:cxn ang="0">
                <a:pos x="connsiteX4455" y="connsiteY4455"/>
              </a:cxn>
              <a:cxn ang="0">
                <a:pos x="connsiteX4456" y="connsiteY4456"/>
              </a:cxn>
              <a:cxn ang="0">
                <a:pos x="connsiteX4457" y="connsiteY4457"/>
              </a:cxn>
              <a:cxn ang="0">
                <a:pos x="connsiteX4458" y="connsiteY4458"/>
              </a:cxn>
              <a:cxn ang="0">
                <a:pos x="connsiteX4459" y="connsiteY4459"/>
              </a:cxn>
              <a:cxn ang="0">
                <a:pos x="connsiteX4460" y="connsiteY4460"/>
              </a:cxn>
              <a:cxn ang="0">
                <a:pos x="connsiteX4461" y="connsiteY4461"/>
              </a:cxn>
              <a:cxn ang="0">
                <a:pos x="connsiteX4462" y="connsiteY4462"/>
              </a:cxn>
              <a:cxn ang="0">
                <a:pos x="connsiteX4463" y="connsiteY4463"/>
              </a:cxn>
              <a:cxn ang="0">
                <a:pos x="connsiteX4464" y="connsiteY4464"/>
              </a:cxn>
              <a:cxn ang="0">
                <a:pos x="connsiteX4465" y="connsiteY4465"/>
              </a:cxn>
              <a:cxn ang="0">
                <a:pos x="connsiteX4466" y="connsiteY4466"/>
              </a:cxn>
              <a:cxn ang="0">
                <a:pos x="connsiteX4467" y="connsiteY4467"/>
              </a:cxn>
              <a:cxn ang="0">
                <a:pos x="connsiteX4468" y="connsiteY4468"/>
              </a:cxn>
              <a:cxn ang="0">
                <a:pos x="connsiteX4469" y="connsiteY4469"/>
              </a:cxn>
              <a:cxn ang="0">
                <a:pos x="connsiteX4470" y="connsiteY4470"/>
              </a:cxn>
              <a:cxn ang="0">
                <a:pos x="connsiteX4471" y="connsiteY4471"/>
              </a:cxn>
              <a:cxn ang="0">
                <a:pos x="connsiteX4472" y="connsiteY4472"/>
              </a:cxn>
              <a:cxn ang="0">
                <a:pos x="connsiteX4473" y="connsiteY4473"/>
              </a:cxn>
              <a:cxn ang="0">
                <a:pos x="connsiteX4474" y="connsiteY4474"/>
              </a:cxn>
              <a:cxn ang="0">
                <a:pos x="connsiteX4475" y="connsiteY4475"/>
              </a:cxn>
              <a:cxn ang="0">
                <a:pos x="connsiteX4476" y="connsiteY4476"/>
              </a:cxn>
              <a:cxn ang="0">
                <a:pos x="connsiteX4477" y="connsiteY4477"/>
              </a:cxn>
              <a:cxn ang="0">
                <a:pos x="connsiteX4478" y="connsiteY4478"/>
              </a:cxn>
              <a:cxn ang="0">
                <a:pos x="connsiteX4479" y="connsiteY4479"/>
              </a:cxn>
              <a:cxn ang="0">
                <a:pos x="connsiteX4480" y="connsiteY4480"/>
              </a:cxn>
              <a:cxn ang="0">
                <a:pos x="connsiteX4481" y="connsiteY4481"/>
              </a:cxn>
              <a:cxn ang="0">
                <a:pos x="connsiteX4482" y="connsiteY4482"/>
              </a:cxn>
              <a:cxn ang="0">
                <a:pos x="connsiteX4483" y="connsiteY4483"/>
              </a:cxn>
              <a:cxn ang="0">
                <a:pos x="connsiteX4484" y="connsiteY4484"/>
              </a:cxn>
              <a:cxn ang="0">
                <a:pos x="connsiteX4485" y="connsiteY4485"/>
              </a:cxn>
              <a:cxn ang="0">
                <a:pos x="connsiteX4486" y="connsiteY4486"/>
              </a:cxn>
              <a:cxn ang="0">
                <a:pos x="connsiteX4487" y="connsiteY4487"/>
              </a:cxn>
              <a:cxn ang="0">
                <a:pos x="connsiteX4488" y="connsiteY4488"/>
              </a:cxn>
              <a:cxn ang="0">
                <a:pos x="connsiteX4489" y="connsiteY4489"/>
              </a:cxn>
              <a:cxn ang="0">
                <a:pos x="connsiteX4490" y="connsiteY4490"/>
              </a:cxn>
              <a:cxn ang="0">
                <a:pos x="connsiteX4491" y="connsiteY4491"/>
              </a:cxn>
              <a:cxn ang="0">
                <a:pos x="connsiteX4492" y="connsiteY4492"/>
              </a:cxn>
              <a:cxn ang="0">
                <a:pos x="connsiteX4493" y="connsiteY4493"/>
              </a:cxn>
              <a:cxn ang="0">
                <a:pos x="connsiteX4494" y="connsiteY4494"/>
              </a:cxn>
              <a:cxn ang="0">
                <a:pos x="connsiteX4495" y="connsiteY4495"/>
              </a:cxn>
              <a:cxn ang="0">
                <a:pos x="connsiteX4496" y="connsiteY4496"/>
              </a:cxn>
              <a:cxn ang="0">
                <a:pos x="connsiteX4497" y="connsiteY4497"/>
              </a:cxn>
              <a:cxn ang="0">
                <a:pos x="connsiteX4498" y="connsiteY4498"/>
              </a:cxn>
              <a:cxn ang="0">
                <a:pos x="connsiteX4499" y="connsiteY4499"/>
              </a:cxn>
              <a:cxn ang="0">
                <a:pos x="connsiteX4500" y="connsiteY4500"/>
              </a:cxn>
              <a:cxn ang="0">
                <a:pos x="connsiteX4501" y="connsiteY4501"/>
              </a:cxn>
              <a:cxn ang="0">
                <a:pos x="connsiteX4502" y="connsiteY4502"/>
              </a:cxn>
              <a:cxn ang="0">
                <a:pos x="connsiteX4503" y="connsiteY4503"/>
              </a:cxn>
              <a:cxn ang="0">
                <a:pos x="connsiteX4504" y="connsiteY4504"/>
              </a:cxn>
              <a:cxn ang="0">
                <a:pos x="connsiteX4505" y="connsiteY4505"/>
              </a:cxn>
              <a:cxn ang="0">
                <a:pos x="connsiteX4506" y="connsiteY4506"/>
              </a:cxn>
              <a:cxn ang="0">
                <a:pos x="connsiteX4507" y="connsiteY4507"/>
              </a:cxn>
              <a:cxn ang="0">
                <a:pos x="connsiteX4508" y="connsiteY4508"/>
              </a:cxn>
              <a:cxn ang="0">
                <a:pos x="connsiteX4509" y="connsiteY4509"/>
              </a:cxn>
              <a:cxn ang="0">
                <a:pos x="connsiteX4510" y="connsiteY4510"/>
              </a:cxn>
              <a:cxn ang="0">
                <a:pos x="connsiteX4511" y="connsiteY4511"/>
              </a:cxn>
              <a:cxn ang="0">
                <a:pos x="connsiteX4512" y="connsiteY4512"/>
              </a:cxn>
              <a:cxn ang="0">
                <a:pos x="connsiteX4513" y="connsiteY4513"/>
              </a:cxn>
              <a:cxn ang="0">
                <a:pos x="connsiteX4514" y="connsiteY4514"/>
              </a:cxn>
              <a:cxn ang="0">
                <a:pos x="connsiteX4515" y="connsiteY4515"/>
              </a:cxn>
              <a:cxn ang="0">
                <a:pos x="connsiteX4516" y="connsiteY4516"/>
              </a:cxn>
              <a:cxn ang="0">
                <a:pos x="connsiteX4517" y="connsiteY4517"/>
              </a:cxn>
              <a:cxn ang="0">
                <a:pos x="connsiteX4518" y="connsiteY4518"/>
              </a:cxn>
              <a:cxn ang="0">
                <a:pos x="connsiteX4519" y="connsiteY4519"/>
              </a:cxn>
              <a:cxn ang="0">
                <a:pos x="connsiteX4520" y="connsiteY4520"/>
              </a:cxn>
              <a:cxn ang="0">
                <a:pos x="connsiteX4521" y="connsiteY4521"/>
              </a:cxn>
              <a:cxn ang="0">
                <a:pos x="connsiteX4522" y="connsiteY4522"/>
              </a:cxn>
              <a:cxn ang="0">
                <a:pos x="connsiteX4523" y="connsiteY4523"/>
              </a:cxn>
              <a:cxn ang="0">
                <a:pos x="connsiteX4524" y="connsiteY4524"/>
              </a:cxn>
              <a:cxn ang="0">
                <a:pos x="connsiteX4525" y="connsiteY4525"/>
              </a:cxn>
              <a:cxn ang="0">
                <a:pos x="connsiteX4526" y="connsiteY4526"/>
              </a:cxn>
              <a:cxn ang="0">
                <a:pos x="connsiteX4527" y="connsiteY4527"/>
              </a:cxn>
              <a:cxn ang="0">
                <a:pos x="connsiteX4528" y="connsiteY4528"/>
              </a:cxn>
              <a:cxn ang="0">
                <a:pos x="connsiteX4529" y="connsiteY4529"/>
              </a:cxn>
              <a:cxn ang="0">
                <a:pos x="connsiteX4530" y="connsiteY4530"/>
              </a:cxn>
              <a:cxn ang="0">
                <a:pos x="connsiteX4531" y="connsiteY4531"/>
              </a:cxn>
              <a:cxn ang="0">
                <a:pos x="connsiteX4532" y="connsiteY4532"/>
              </a:cxn>
              <a:cxn ang="0">
                <a:pos x="connsiteX4533" y="connsiteY4533"/>
              </a:cxn>
              <a:cxn ang="0">
                <a:pos x="connsiteX4534" y="connsiteY4534"/>
              </a:cxn>
              <a:cxn ang="0">
                <a:pos x="connsiteX4535" y="connsiteY4535"/>
              </a:cxn>
              <a:cxn ang="0">
                <a:pos x="connsiteX4536" y="connsiteY4536"/>
              </a:cxn>
              <a:cxn ang="0">
                <a:pos x="connsiteX4537" y="connsiteY4537"/>
              </a:cxn>
              <a:cxn ang="0">
                <a:pos x="connsiteX4538" y="connsiteY4538"/>
              </a:cxn>
              <a:cxn ang="0">
                <a:pos x="connsiteX4539" y="connsiteY4539"/>
              </a:cxn>
              <a:cxn ang="0">
                <a:pos x="connsiteX4540" y="connsiteY4540"/>
              </a:cxn>
              <a:cxn ang="0">
                <a:pos x="connsiteX4541" y="connsiteY4541"/>
              </a:cxn>
              <a:cxn ang="0">
                <a:pos x="connsiteX4542" y="connsiteY4542"/>
              </a:cxn>
              <a:cxn ang="0">
                <a:pos x="connsiteX4543" y="connsiteY4543"/>
              </a:cxn>
              <a:cxn ang="0">
                <a:pos x="connsiteX4544" y="connsiteY4544"/>
              </a:cxn>
              <a:cxn ang="0">
                <a:pos x="connsiteX4545" y="connsiteY4545"/>
              </a:cxn>
              <a:cxn ang="0">
                <a:pos x="connsiteX4546" y="connsiteY4546"/>
              </a:cxn>
              <a:cxn ang="0">
                <a:pos x="connsiteX4547" y="connsiteY4547"/>
              </a:cxn>
              <a:cxn ang="0">
                <a:pos x="connsiteX4548" y="connsiteY4548"/>
              </a:cxn>
              <a:cxn ang="0">
                <a:pos x="connsiteX4549" y="connsiteY4549"/>
              </a:cxn>
              <a:cxn ang="0">
                <a:pos x="connsiteX4550" y="connsiteY4550"/>
              </a:cxn>
              <a:cxn ang="0">
                <a:pos x="connsiteX4551" y="connsiteY4551"/>
              </a:cxn>
              <a:cxn ang="0">
                <a:pos x="connsiteX4552" y="connsiteY4552"/>
              </a:cxn>
              <a:cxn ang="0">
                <a:pos x="connsiteX4553" y="connsiteY4553"/>
              </a:cxn>
              <a:cxn ang="0">
                <a:pos x="connsiteX4554" y="connsiteY4554"/>
              </a:cxn>
              <a:cxn ang="0">
                <a:pos x="connsiteX4555" y="connsiteY4555"/>
              </a:cxn>
              <a:cxn ang="0">
                <a:pos x="connsiteX4556" y="connsiteY4556"/>
              </a:cxn>
              <a:cxn ang="0">
                <a:pos x="connsiteX4557" y="connsiteY4557"/>
              </a:cxn>
              <a:cxn ang="0">
                <a:pos x="connsiteX4558" y="connsiteY4558"/>
              </a:cxn>
              <a:cxn ang="0">
                <a:pos x="connsiteX4559" y="connsiteY4559"/>
              </a:cxn>
              <a:cxn ang="0">
                <a:pos x="connsiteX4560" y="connsiteY4560"/>
              </a:cxn>
              <a:cxn ang="0">
                <a:pos x="connsiteX4561" y="connsiteY4561"/>
              </a:cxn>
              <a:cxn ang="0">
                <a:pos x="connsiteX4562" y="connsiteY4562"/>
              </a:cxn>
              <a:cxn ang="0">
                <a:pos x="connsiteX4563" y="connsiteY4563"/>
              </a:cxn>
              <a:cxn ang="0">
                <a:pos x="connsiteX4564" y="connsiteY4564"/>
              </a:cxn>
              <a:cxn ang="0">
                <a:pos x="connsiteX4565" y="connsiteY4565"/>
              </a:cxn>
              <a:cxn ang="0">
                <a:pos x="connsiteX4566" y="connsiteY4566"/>
              </a:cxn>
              <a:cxn ang="0">
                <a:pos x="connsiteX4567" y="connsiteY4567"/>
              </a:cxn>
              <a:cxn ang="0">
                <a:pos x="connsiteX4568" y="connsiteY4568"/>
              </a:cxn>
              <a:cxn ang="0">
                <a:pos x="connsiteX4569" y="connsiteY4569"/>
              </a:cxn>
              <a:cxn ang="0">
                <a:pos x="connsiteX4570" y="connsiteY4570"/>
              </a:cxn>
              <a:cxn ang="0">
                <a:pos x="connsiteX4571" y="connsiteY4571"/>
              </a:cxn>
              <a:cxn ang="0">
                <a:pos x="connsiteX4572" y="connsiteY4572"/>
              </a:cxn>
              <a:cxn ang="0">
                <a:pos x="connsiteX4573" y="connsiteY4573"/>
              </a:cxn>
              <a:cxn ang="0">
                <a:pos x="connsiteX4574" y="connsiteY4574"/>
              </a:cxn>
              <a:cxn ang="0">
                <a:pos x="connsiteX4575" y="connsiteY4575"/>
              </a:cxn>
              <a:cxn ang="0">
                <a:pos x="connsiteX4576" y="connsiteY4576"/>
              </a:cxn>
              <a:cxn ang="0">
                <a:pos x="connsiteX4577" y="connsiteY4577"/>
              </a:cxn>
              <a:cxn ang="0">
                <a:pos x="connsiteX4578" y="connsiteY4578"/>
              </a:cxn>
              <a:cxn ang="0">
                <a:pos x="connsiteX4579" y="connsiteY4579"/>
              </a:cxn>
              <a:cxn ang="0">
                <a:pos x="connsiteX4580" y="connsiteY4580"/>
              </a:cxn>
              <a:cxn ang="0">
                <a:pos x="connsiteX4581" y="connsiteY4581"/>
              </a:cxn>
              <a:cxn ang="0">
                <a:pos x="connsiteX4582" y="connsiteY4582"/>
              </a:cxn>
              <a:cxn ang="0">
                <a:pos x="connsiteX4583" y="connsiteY4583"/>
              </a:cxn>
              <a:cxn ang="0">
                <a:pos x="connsiteX4584" y="connsiteY4584"/>
              </a:cxn>
              <a:cxn ang="0">
                <a:pos x="connsiteX4585" y="connsiteY4585"/>
              </a:cxn>
              <a:cxn ang="0">
                <a:pos x="connsiteX4586" y="connsiteY4586"/>
              </a:cxn>
              <a:cxn ang="0">
                <a:pos x="connsiteX4587" y="connsiteY4587"/>
              </a:cxn>
              <a:cxn ang="0">
                <a:pos x="connsiteX4588" y="connsiteY4588"/>
              </a:cxn>
              <a:cxn ang="0">
                <a:pos x="connsiteX4589" y="connsiteY4589"/>
              </a:cxn>
              <a:cxn ang="0">
                <a:pos x="connsiteX4590" y="connsiteY4590"/>
              </a:cxn>
              <a:cxn ang="0">
                <a:pos x="connsiteX4591" y="connsiteY4591"/>
              </a:cxn>
              <a:cxn ang="0">
                <a:pos x="connsiteX4592" y="connsiteY4592"/>
              </a:cxn>
              <a:cxn ang="0">
                <a:pos x="connsiteX4593" y="connsiteY4593"/>
              </a:cxn>
              <a:cxn ang="0">
                <a:pos x="connsiteX4594" y="connsiteY4594"/>
              </a:cxn>
              <a:cxn ang="0">
                <a:pos x="connsiteX4595" y="connsiteY4595"/>
              </a:cxn>
              <a:cxn ang="0">
                <a:pos x="connsiteX4596" y="connsiteY4596"/>
              </a:cxn>
              <a:cxn ang="0">
                <a:pos x="connsiteX4597" y="connsiteY4597"/>
              </a:cxn>
              <a:cxn ang="0">
                <a:pos x="connsiteX4598" y="connsiteY4598"/>
              </a:cxn>
              <a:cxn ang="0">
                <a:pos x="connsiteX4599" y="connsiteY4599"/>
              </a:cxn>
              <a:cxn ang="0">
                <a:pos x="connsiteX4600" y="connsiteY4600"/>
              </a:cxn>
              <a:cxn ang="0">
                <a:pos x="connsiteX4601" y="connsiteY4601"/>
              </a:cxn>
              <a:cxn ang="0">
                <a:pos x="connsiteX4602" y="connsiteY4602"/>
              </a:cxn>
              <a:cxn ang="0">
                <a:pos x="connsiteX4603" y="connsiteY4603"/>
              </a:cxn>
              <a:cxn ang="0">
                <a:pos x="connsiteX4604" y="connsiteY4604"/>
              </a:cxn>
              <a:cxn ang="0">
                <a:pos x="connsiteX4605" y="connsiteY4605"/>
              </a:cxn>
              <a:cxn ang="0">
                <a:pos x="connsiteX4606" y="connsiteY4606"/>
              </a:cxn>
              <a:cxn ang="0">
                <a:pos x="connsiteX4607" y="connsiteY4607"/>
              </a:cxn>
              <a:cxn ang="0">
                <a:pos x="connsiteX4608" y="connsiteY4608"/>
              </a:cxn>
              <a:cxn ang="0">
                <a:pos x="connsiteX4609" y="connsiteY4609"/>
              </a:cxn>
              <a:cxn ang="0">
                <a:pos x="connsiteX4610" y="connsiteY4610"/>
              </a:cxn>
              <a:cxn ang="0">
                <a:pos x="connsiteX4611" y="connsiteY4611"/>
              </a:cxn>
              <a:cxn ang="0">
                <a:pos x="connsiteX4612" y="connsiteY4612"/>
              </a:cxn>
              <a:cxn ang="0">
                <a:pos x="connsiteX4613" y="connsiteY4613"/>
              </a:cxn>
              <a:cxn ang="0">
                <a:pos x="connsiteX4614" y="connsiteY4614"/>
              </a:cxn>
              <a:cxn ang="0">
                <a:pos x="connsiteX4615" y="connsiteY4615"/>
              </a:cxn>
              <a:cxn ang="0">
                <a:pos x="connsiteX4616" y="connsiteY4616"/>
              </a:cxn>
              <a:cxn ang="0">
                <a:pos x="connsiteX4617" y="connsiteY4617"/>
              </a:cxn>
              <a:cxn ang="0">
                <a:pos x="connsiteX4618" y="connsiteY4618"/>
              </a:cxn>
              <a:cxn ang="0">
                <a:pos x="connsiteX4619" y="connsiteY4619"/>
              </a:cxn>
              <a:cxn ang="0">
                <a:pos x="connsiteX4620" y="connsiteY4620"/>
              </a:cxn>
              <a:cxn ang="0">
                <a:pos x="connsiteX4621" y="connsiteY4621"/>
              </a:cxn>
              <a:cxn ang="0">
                <a:pos x="connsiteX4622" y="connsiteY4622"/>
              </a:cxn>
              <a:cxn ang="0">
                <a:pos x="connsiteX4623" y="connsiteY4623"/>
              </a:cxn>
              <a:cxn ang="0">
                <a:pos x="connsiteX4624" y="connsiteY4624"/>
              </a:cxn>
              <a:cxn ang="0">
                <a:pos x="connsiteX4625" y="connsiteY4625"/>
              </a:cxn>
              <a:cxn ang="0">
                <a:pos x="connsiteX4626" y="connsiteY4626"/>
              </a:cxn>
              <a:cxn ang="0">
                <a:pos x="connsiteX4627" y="connsiteY4627"/>
              </a:cxn>
              <a:cxn ang="0">
                <a:pos x="connsiteX4628" y="connsiteY4628"/>
              </a:cxn>
              <a:cxn ang="0">
                <a:pos x="connsiteX4629" y="connsiteY4629"/>
              </a:cxn>
              <a:cxn ang="0">
                <a:pos x="connsiteX4630" y="connsiteY4630"/>
              </a:cxn>
              <a:cxn ang="0">
                <a:pos x="connsiteX4631" y="connsiteY4631"/>
              </a:cxn>
              <a:cxn ang="0">
                <a:pos x="connsiteX4632" y="connsiteY4632"/>
              </a:cxn>
              <a:cxn ang="0">
                <a:pos x="connsiteX4633" y="connsiteY4633"/>
              </a:cxn>
              <a:cxn ang="0">
                <a:pos x="connsiteX4634" y="connsiteY4634"/>
              </a:cxn>
              <a:cxn ang="0">
                <a:pos x="connsiteX4635" y="connsiteY4635"/>
              </a:cxn>
              <a:cxn ang="0">
                <a:pos x="connsiteX4636" y="connsiteY4636"/>
              </a:cxn>
              <a:cxn ang="0">
                <a:pos x="connsiteX4637" y="connsiteY4637"/>
              </a:cxn>
              <a:cxn ang="0">
                <a:pos x="connsiteX4638" y="connsiteY4638"/>
              </a:cxn>
              <a:cxn ang="0">
                <a:pos x="connsiteX4639" y="connsiteY4639"/>
              </a:cxn>
              <a:cxn ang="0">
                <a:pos x="connsiteX4640" y="connsiteY4640"/>
              </a:cxn>
              <a:cxn ang="0">
                <a:pos x="connsiteX4641" y="connsiteY4641"/>
              </a:cxn>
              <a:cxn ang="0">
                <a:pos x="connsiteX4642" y="connsiteY4642"/>
              </a:cxn>
              <a:cxn ang="0">
                <a:pos x="connsiteX4643" y="connsiteY4643"/>
              </a:cxn>
              <a:cxn ang="0">
                <a:pos x="connsiteX4644" y="connsiteY4644"/>
              </a:cxn>
              <a:cxn ang="0">
                <a:pos x="connsiteX4645" y="connsiteY4645"/>
              </a:cxn>
              <a:cxn ang="0">
                <a:pos x="connsiteX4646" y="connsiteY4646"/>
              </a:cxn>
              <a:cxn ang="0">
                <a:pos x="connsiteX4647" y="connsiteY4647"/>
              </a:cxn>
              <a:cxn ang="0">
                <a:pos x="connsiteX4648" y="connsiteY4648"/>
              </a:cxn>
              <a:cxn ang="0">
                <a:pos x="connsiteX4649" y="connsiteY4649"/>
              </a:cxn>
              <a:cxn ang="0">
                <a:pos x="connsiteX4650" y="connsiteY4650"/>
              </a:cxn>
              <a:cxn ang="0">
                <a:pos x="connsiteX4651" y="connsiteY4651"/>
              </a:cxn>
              <a:cxn ang="0">
                <a:pos x="connsiteX4652" y="connsiteY4652"/>
              </a:cxn>
              <a:cxn ang="0">
                <a:pos x="connsiteX4653" y="connsiteY4653"/>
              </a:cxn>
              <a:cxn ang="0">
                <a:pos x="connsiteX4654" y="connsiteY4654"/>
              </a:cxn>
              <a:cxn ang="0">
                <a:pos x="connsiteX4655" y="connsiteY4655"/>
              </a:cxn>
              <a:cxn ang="0">
                <a:pos x="connsiteX4656" y="connsiteY4656"/>
              </a:cxn>
              <a:cxn ang="0">
                <a:pos x="connsiteX4657" y="connsiteY4657"/>
              </a:cxn>
              <a:cxn ang="0">
                <a:pos x="connsiteX4658" y="connsiteY4658"/>
              </a:cxn>
              <a:cxn ang="0">
                <a:pos x="connsiteX4659" y="connsiteY4659"/>
              </a:cxn>
              <a:cxn ang="0">
                <a:pos x="connsiteX4660" y="connsiteY4660"/>
              </a:cxn>
              <a:cxn ang="0">
                <a:pos x="connsiteX4661" y="connsiteY4661"/>
              </a:cxn>
              <a:cxn ang="0">
                <a:pos x="connsiteX4662" y="connsiteY4662"/>
              </a:cxn>
              <a:cxn ang="0">
                <a:pos x="connsiteX4663" y="connsiteY4663"/>
              </a:cxn>
              <a:cxn ang="0">
                <a:pos x="connsiteX4664" y="connsiteY4664"/>
              </a:cxn>
              <a:cxn ang="0">
                <a:pos x="connsiteX4665" y="connsiteY4665"/>
              </a:cxn>
              <a:cxn ang="0">
                <a:pos x="connsiteX4666" y="connsiteY4666"/>
              </a:cxn>
              <a:cxn ang="0">
                <a:pos x="connsiteX4667" y="connsiteY4667"/>
              </a:cxn>
              <a:cxn ang="0">
                <a:pos x="connsiteX4668" y="connsiteY4668"/>
              </a:cxn>
              <a:cxn ang="0">
                <a:pos x="connsiteX4669" y="connsiteY4669"/>
              </a:cxn>
              <a:cxn ang="0">
                <a:pos x="connsiteX4670" y="connsiteY4670"/>
              </a:cxn>
              <a:cxn ang="0">
                <a:pos x="connsiteX4671" y="connsiteY4671"/>
              </a:cxn>
              <a:cxn ang="0">
                <a:pos x="connsiteX4672" y="connsiteY4672"/>
              </a:cxn>
              <a:cxn ang="0">
                <a:pos x="connsiteX4673" y="connsiteY4673"/>
              </a:cxn>
              <a:cxn ang="0">
                <a:pos x="connsiteX4674" y="connsiteY4674"/>
              </a:cxn>
              <a:cxn ang="0">
                <a:pos x="connsiteX4675" y="connsiteY4675"/>
              </a:cxn>
              <a:cxn ang="0">
                <a:pos x="connsiteX4676" y="connsiteY4676"/>
              </a:cxn>
              <a:cxn ang="0">
                <a:pos x="connsiteX4677" y="connsiteY4677"/>
              </a:cxn>
              <a:cxn ang="0">
                <a:pos x="connsiteX4678" y="connsiteY4678"/>
              </a:cxn>
              <a:cxn ang="0">
                <a:pos x="connsiteX4679" y="connsiteY4679"/>
              </a:cxn>
              <a:cxn ang="0">
                <a:pos x="connsiteX4680" y="connsiteY4680"/>
              </a:cxn>
              <a:cxn ang="0">
                <a:pos x="connsiteX4681" y="connsiteY4681"/>
              </a:cxn>
              <a:cxn ang="0">
                <a:pos x="connsiteX4682" y="connsiteY4682"/>
              </a:cxn>
              <a:cxn ang="0">
                <a:pos x="connsiteX4683" y="connsiteY4683"/>
              </a:cxn>
              <a:cxn ang="0">
                <a:pos x="connsiteX4684" y="connsiteY4684"/>
              </a:cxn>
              <a:cxn ang="0">
                <a:pos x="connsiteX4685" y="connsiteY4685"/>
              </a:cxn>
              <a:cxn ang="0">
                <a:pos x="connsiteX4686" y="connsiteY4686"/>
              </a:cxn>
              <a:cxn ang="0">
                <a:pos x="connsiteX4687" y="connsiteY4687"/>
              </a:cxn>
              <a:cxn ang="0">
                <a:pos x="connsiteX4688" y="connsiteY4688"/>
              </a:cxn>
              <a:cxn ang="0">
                <a:pos x="connsiteX4689" y="connsiteY4689"/>
              </a:cxn>
              <a:cxn ang="0">
                <a:pos x="connsiteX4690" y="connsiteY4690"/>
              </a:cxn>
              <a:cxn ang="0">
                <a:pos x="connsiteX4691" y="connsiteY4691"/>
              </a:cxn>
              <a:cxn ang="0">
                <a:pos x="connsiteX4692" y="connsiteY4692"/>
              </a:cxn>
              <a:cxn ang="0">
                <a:pos x="connsiteX4693" y="connsiteY4693"/>
              </a:cxn>
              <a:cxn ang="0">
                <a:pos x="connsiteX4694" y="connsiteY4694"/>
              </a:cxn>
              <a:cxn ang="0">
                <a:pos x="connsiteX4695" y="connsiteY4695"/>
              </a:cxn>
              <a:cxn ang="0">
                <a:pos x="connsiteX4696" y="connsiteY4696"/>
              </a:cxn>
              <a:cxn ang="0">
                <a:pos x="connsiteX4697" y="connsiteY4697"/>
              </a:cxn>
              <a:cxn ang="0">
                <a:pos x="connsiteX4698" y="connsiteY4698"/>
              </a:cxn>
              <a:cxn ang="0">
                <a:pos x="connsiteX4699" y="connsiteY4699"/>
              </a:cxn>
              <a:cxn ang="0">
                <a:pos x="connsiteX4700" y="connsiteY4700"/>
              </a:cxn>
              <a:cxn ang="0">
                <a:pos x="connsiteX4701" y="connsiteY4701"/>
              </a:cxn>
              <a:cxn ang="0">
                <a:pos x="connsiteX4702" y="connsiteY4702"/>
              </a:cxn>
              <a:cxn ang="0">
                <a:pos x="connsiteX4703" y="connsiteY4703"/>
              </a:cxn>
              <a:cxn ang="0">
                <a:pos x="connsiteX4704" y="connsiteY4704"/>
              </a:cxn>
              <a:cxn ang="0">
                <a:pos x="connsiteX4705" y="connsiteY4705"/>
              </a:cxn>
              <a:cxn ang="0">
                <a:pos x="connsiteX4706" y="connsiteY4706"/>
              </a:cxn>
              <a:cxn ang="0">
                <a:pos x="connsiteX4707" y="connsiteY4707"/>
              </a:cxn>
              <a:cxn ang="0">
                <a:pos x="connsiteX4708" y="connsiteY4708"/>
              </a:cxn>
              <a:cxn ang="0">
                <a:pos x="connsiteX4709" y="connsiteY4709"/>
              </a:cxn>
              <a:cxn ang="0">
                <a:pos x="connsiteX4710" y="connsiteY4710"/>
              </a:cxn>
              <a:cxn ang="0">
                <a:pos x="connsiteX4711" y="connsiteY4711"/>
              </a:cxn>
              <a:cxn ang="0">
                <a:pos x="connsiteX4712" y="connsiteY4712"/>
              </a:cxn>
              <a:cxn ang="0">
                <a:pos x="connsiteX4713" y="connsiteY4713"/>
              </a:cxn>
              <a:cxn ang="0">
                <a:pos x="connsiteX4714" y="connsiteY4714"/>
              </a:cxn>
              <a:cxn ang="0">
                <a:pos x="connsiteX4715" y="connsiteY4715"/>
              </a:cxn>
              <a:cxn ang="0">
                <a:pos x="connsiteX4716" y="connsiteY4716"/>
              </a:cxn>
              <a:cxn ang="0">
                <a:pos x="connsiteX4717" y="connsiteY4717"/>
              </a:cxn>
              <a:cxn ang="0">
                <a:pos x="connsiteX4718" y="connsiteY4718"/>
              </a:cxn>
              <a:cxn ang="0">
                <a:pos x="connsiteX4719" y="connsiteY4719"/>
              </a:cxn>
              <a:cxn ang="0">
                <a:pos x="connsiteX4720" y="connsiteY4720"/>
              </a:cxn>
              <a:cxn ang="0">
                <a:pos x="connsiteX4721" y="connsiteY4721"/>
              </a:cxn>
              <a:cxn ang="0">
                <a:pos x="connsiteX4722" y="connsiteY4722"/>
              </a:cxn>
              <a:cxn ang="0">
                <a:pos x="connsiteX4723" y="connsiteY4723"/>
              </a:cxn>
              <a:cxn ang="0">
                <a:pos x="connsiteX4724" y="connsiteY4724"/>
              </a:cxn>
              <a:cxn ang="0">
                <a:pos x="connsiteX4725" y="connsiteY4725"/>
              </a:cxn>
              <a:cxn ang="0">
                <a:pos x="connsiteX4726" y="connsiteY4726"/>
              </a:cxn>
              <a:cxn ang="0">
                <a:pos x="connsiteX4727" y="connsiteY4727"/>
              </a:cxn>
              <a:cxn ang="0">
                <a:pos x="connsiteX4728" y="connsiteY4728"/>
              </a:cxn>
              <a:cxn ang="0">
                <a:pos x="connsiteX4729" y="connsiteY4729"/>
              </a:cxn>
              <a:cxn ang="0">
                <a:pos x="connsiteX4730" y="connsiteY4730"/>
              </a:cxn>
              <a:cxn ang="0">
                <a:pos x="connsiteX4731" y="connsiteY4731"/>
              </a:cxn>
              <a:cxn ang="0">
                <a:pos x="connsiteX4732" y="connsiteY4732"/>
              </a:cxn>
              <a:cxn ang="0">
                <a:pos x="connsiteX4733" y="connsiteY4733"/>
              </a:cxn>
              <a:cxn ang="0">
                <a:pos x="connsiteX4734" y="connsiteY4734"/>
              </a:cxn>
              <a:cxn ang="0">
                <a:pos x="connsiteX4735" y="connsiteY4735"/>
              </a:cxn>
              <a:cxn ang="0">
                <a:pos x="connsiteX4736" y="connsiteY4736"/>
              </a:cxn>
              <a:cxn ang="0">
                <a:pos x="connsiteX4737" y="connsiteY4737"/>
              </a:cxn>
              <a:cxn ang="0">
                <a:pos x="connsiteX4738" y="connsiteY4738"/>
              </a:cxn>
              <a:cxn ang="0">
                <a:pos x="connsiteX4739" y="connsiteY4739"/>
              </a:cxn>
              <a:cxn ang="0">
                <a:pos x="connsiteX4740" y="connsiteY4740"/>
              </a:cxn>
              <a:cxn ang="0">
                <a:pos x="connsiteX4741" y="connsiteY4741"/>
              </a:cxn>
              <a:cxn ang="0">
                <a:pos x="connsiteX4742" y="connsiteY4742"/>
              </a:cxn>
              <a:cxn ang="0">
                <a:pos x="connsiteX4743" y="connsiteY4743"/>
              </a:cxn>
              <a:cxn ang="0">
                <a:pos x="connsiteX4744" y="connsiteY4744"/>
              </a:cxn>
              <a:cxn ang="0">
                <a:pos x="connsiteX4745" y="connsiteY4745"/>
              </a:cxn>
              <a:cxn ang="0">
                <a:pos x="connsiteX4746" y="connsiteY4746"/>
              </a:cxn>
              <a:cxn ang="0">
                <a:pos x="connsiteX4747" y="connsiteY4747"/>
              </a:cxn>
              <a:cxn ang="0">
                <a:pos x="connsiteX4748" y="connsiteY4748"/>
              </a:cxn>
              <a:cxn ang="0">
                <a:pos x="connsiteX4749" y="connsiteY4749"/>
              </a:cxn>
              <a:cxn ang="0">
                <a:pos x="connsiteX4750" y="connsiteY4750"/>
              </a:cxn>
              <a:cxn ang="0">
                <a:pos x="connsiteX4751" y="connsiteY4751"/>
              </a:cxn>
              <a:cxn ang="0">
                <a:pos x="connsiteX4752" y="connsiteY4752"/>
              </a:cxn>
              <a:cxn ang="0">
                <a:pos x="connsiteX4753" y="connsiteY4753"/>
              </a:cxn>
              <a:cxn ang="0">
                <a:pos x="connsiteX4754" y="connsiteY4754"/>
              </a:cxn>
              <a:cxn ang="0">
                <a:pos x="connsiteX4755" y="connsiteY4755"/>
              </a:cxn>
              <a:cxn ang="0">
                <a:pos x="connsiteX4756" y="connsiteY4756"/>
              </a:cxn>
              <a:cxn ang="0">
                <a:pos x="connsiteX4757" y="connsiteY4757"/>
              </a:cxn>
              <a:cxn ang="0">
                <a:pos x="connsiteX4758" y="connsiteY4758"/>
              </a:cxn>
              <a:cxn ang="0">
                <a:pos x="connsiteX4759" y="connsiteY4759"/>
              </a:cxn>
              <a:cxn ang="0">
                <a:pos x="connsiteX4760" y="connsiteY4760"/>
              </a:cxn>
              <a:cxn ang="0">
                <a:pos x="connsiteX4761" y="connsiteY4761"/>
              </a:cxn>
              <a:cxn ang="0">
                <a:pos x="connsiteX4762" y="connsiteY4762"/>
              </a:cxn>
              <a:cxn ang="0">
                <a:pos x="connsiteX4763" y="connsiteY4763"/>
              </a:cxn>
              <a:cxn ang="0">
                <a:pos x="connsiteX4764" y="connsiteY4764"/>
              </a:cxn>
              <a:cxn ang="0">
                <a:pos x="connsiteX4765" y="connsiteY4765"/>
              </a:cxn>
              <a:cxn ang="0">
                <a:pos x="connsiteX4766" y="connsiteY4766"/>
              </a:cxn>
              <a:cxn ang="0">
                <a:pos x="connsiteX4767" y="connsiteY4767"/>
              </a:cxn>
              <a:cxn ang="0">
                <a:pos x="connsiteX4768" y="connsiteY4768"/>
              </a:cxn>
              <a:cxn ang="0">
                <a:pos x="connsiteX4769" y="connsiteY4769"/>
              </a:cxn>
              <a:cxn ang="0">
                <a:pos x="connsiteX4770" y="connsiteY4770"/>
              </a:cxn>
              <a:cxn ang="0">
                <a:pos x="connsiteX4771" y="connsiteY4771"/>
              </a:cxn>
              <a:cxn ang="0">
                <a:pos x="connsiteX4772" y="connsiteY4772"/>
              </a:cxn>
              <a:cxn ang="0">
                <a:pos x="connsiteX4773" y="connsiteY4773"/>
              </a:cxn>
              <a:cxn ang="0">
                <a:pos x="connsiteX4774" y="connsiteY4774"/>
              </a:cxn>
              <a:cxn ang="0">
                <a:pos x="connsiteX4775" y="connsiteY4775"/>
              </a:cxn>
              <a:cxn ang="0">
                <a:pos x="connsiteX4776" y="connsiteY4776"/>
              </a:cxn>
              <a:cxn ang="0">
                <a:pos x="connsiteX4777" y="connsiteY4777"/>
              </a:cxn>
              <a:cxn ang="0">
                <a:pos x="connsiteX4778" y="connsiteY4778"/>
              </a:cxn>
              <a:cxn ang="0">
                <a:pos x="connsiteX4779" y="connsiteY4779"/>
              </a:cxn>
              <a:cxn ang="0">
                <a:pos x="connsiteX4780" y="connsiteY4780"/>
              </a:cxn>
              <a:cxn ang="0">
                <a:pos x="connsiteX4781" y="connsiteY4781"/>
              </a:cxn>
              <a:cxn ang="0">
                <a:pos x="connsiteX4782" y="connsiteY4782"/>
              </a:cxn>
              <a:cxn ang="0">
                <a:pos x="connsiteX4783" y="connsiteY4783"/>
              </a:cxn>
              <a:cxn ang="0">
                <a:pos x="connsiteX4784" y="connsiteY4784"/>
              </a:cxn>
              <a:cxn ang="0">
                <a:pos x="connsiteX4785" y="connsiteY4785"/>
              </a:cxn>
              <a:cxn ang="0">
                <a:pos x="connsiteX4786" y="connsiteY4786"/>
              </a:cxn>
              <a:cxn ang="0">
                <a:pos x="connsiteX4787" y="connsiteY4787"/>
              </a:cxn>
              <a:cxn ang="0">
                <a:pos x="connsiteX4788" y="connsiteY4788"/>
              </a:cxn>
              <a:cxn ang="0">
                <a:pos x="connsiteX4789" y="connsiteY4789"/>
              </a:cxn>
              <a:cxn ang="0">
                <a:pos x="connsiteX4790" y="connsiteY4790"/>
              </a:cxn>
              <a:cxn ang="0">
                <a:pos x="connsiteX4791" y="connsiteY4791"/>
              </a:cxn>
              <a:cxn ang="0">
                <a:pos x="connsiteX4792" y="connsiteY4792"/>
              </a:cxn>
              <a:cxn ang="0">
                <a:pos x="connsiteX4793" y="connsiteY4793"/>
              </a:cxn>
              <a:cxn ang="0">
                <a:pos x="connsiteX4794" y="connsiteY4794"/>
              </a:cxn>
              <a:cxn ang="0">
                <a:pos x="connsiteX4795" y="connsiteY4795"/>
              </a:cxn>
              <a:cxn ang="0">
                <a:pos x="connsiteX4796" y="connsiteY4796"/>
              </a:cxn>
              <a:cxn ang="0">
                <a:pos x="connsiteX4797" y="connsiteY4797"/>
              </a:cxn>
              <a:cxn ang="0">
                <a:pos x="connsiteX4798" y="connsiteY4798"/>
              </a:cxn>
              <a:cxn ang="0">
                <a:pos x="connsiteX4799" y="connsiteY4799"/>
              </a:cxn>
              <a:cxn ang="0">
                <a:pos x="connsiteX4800" y="connsiteY4800"/>
              </a:cxn>
              <a:cxn ang="0">
                <a:pos x="connsiteX4801" y="connsiteY4801"/>
              </a:cxn>
              <a:cxn ang="0">
                <a:pos x="connsiteX4802" y="connsiteY4802"/>
              </a:cxn>
              <a:cxn ang="0">
                <a:pos x="connsiteX4803" y="connsiteY4803"/>
              </a:cxn>
              <a:cxn ang="0">
                <a:pos x="connsiteX4804" y="connsiteY4804"/>
              </a:cxn>
              <a:cxn ang="0">
                <a:pos x="connsiteX4805" y="connsiteY4805"/>
              </a:cxn>
              <a:cxn ang="0">
                <a:pos x="connsiteX4806" y="connsiteY4806"/>
              </a:cxn>
              <a:cxn ang="0">
                <a:pos x="connsiteX4807" y="connsiteY4807"/>
              </a:cxn>
              <a:cxn ang="0">
                <a:pos x="connsiteX4808" y="connsiteY4808"/>
              </a:cxn>
              <a:cxn ang="0">
                <a:pos x="connsiteX4809" y="connsiteY4809"/>
              </a:cxn>
              <a:cxn ang="0">
                <a:pos x="connsiteX4810" y="connsiteY4810"/>
              </a:cxn>
              <a:cxn ang="0">
                <a:pos x="connsiteX4811" y="connsiteY4811"/>
              </a:cxn>
              <a:cxn ang="0">
                <a:pos x="connsiteX4812" y="connsiteY4812"/>
              </a:cxn>
              <a:cxn ang="0">
                <a:pos x="connsiteX4813" y="connsiteY4813"/>
              </a:cxn>
              <a:cxn ang="0">
                <a:pos x="connsiteX4814" y="connsiteY4814"/>
              </a:cxn>
              <a:cxn ang="0">
                <a:pos x="connsiteX4815" y="connsiteY4815"/>
              </a:cxn>
              <a:cxn ang="0">
                <a:pos x="connsiteX4816" y="connsiteY4816"/>
              </a:cxn>
              <a:cxn ang="0">
                <a:pos x="connsiteX4817" y="connsiteY4817"/>
              </a:cxn>
              <a:cxn ang="0">
                <a:pos x="connsiteX4818" y="connsiteY4818"/>
              </a:cxn>
              <a:cxn ang="0">
                <a:pos x="connsiteX4819" y="connsiteY4819"/>
              </a:cxn>
              <a:cxn ang="0">
                <a:pos x="connsiteX4820" y="connsiteY4820"/>
              </a:cxn>
              <a:cxn ang="0">
                <a:pos x="connsiteX4821" y="connsiteY4821"/>
              </a:cxn>
              <a:cxn ang="0">
                <a:pos x="connsiteX4822" y="connsiteY4822"/>
              </a:cxn>
              <a:cxn ang="0">
                <a:pos x="connsiteX4823" y="connsiteY4823"/>
              </a:cxn>
              <a:cxn ang="0">
                <a:pos x="connsiteX4824" y="connsiteY4824"/>
              </a:cxn>
              <a:cxn ang="0">
                <a:pos x="connsiteX4825" y="connsiteY4825"/>
              </a:cxn>
              <a:cxn ang="0">
                <a:pos x="connsiteX4826" y="connsiteY4826"/>
              </a:cxn>
              <a:cxn ang="0">
                <a:pos x="connsiteX4827" y="connsiteY4827"/>
              </a:cxn>
              <a:cxn ang="0">
                <a:pos x="connsiteX4828" y="connsiteY4828"/>
              </a:cxn>
              <a:cxn ang="0">
                <a:pos x="connsiteX4829" y="connsiteY4829"/>
              </a:cxn>
              <a:cxn ang="0">
                <a:pos x="connsiteX4830" y="connsiteY4830"/>
              </a:cxn>
              <a:cxn ang="0">
                <a:pos x="connsiteX4831" y="connsiteY4831"/>
              </a:cxn>
              <a:cxn ang="0">
                <a:pos x="connsiteX4832" y="connsiteY4832"/>
              </a:cxn>
              <a:cxn ang="0">
                <a:pos x="connsiteX4833" y="connsiteY4833"/>
              </a:cxn>
              <a:cxn ang="0">
                <a:pos x="connsiteX4834" y="connsiteY4834"/>
              </a:cxn>
              <a:cxn ang="0">
                <a:pos x="connsiteX4835" y="connsiteY4835"/>
              </a:cxn>
              <a:cxn ang="0">
                <a:pos x="connsiteX4836" y="connsiteY4836"/>
              </a:cxn>
              <a:cxn ang="0">
                <a:pos x="connsiteX4837" y="connsiteY4837"/>
              </a:cxn>
              <a:cxn ang="0">
                <a:pos x="connsiteX4838" y="connsiteY4838"/>
              </a:cxn>
              <a:cxn ang="0">
                <a:pos x="connsiteX4839" y="connsiteY4839"/>
              </a:cxn>
              <a:cxn ang="0">
                <a:pos x="connsiteX4840" y="connsiteY4840"/>
              </a:cxn>
              <a:cxn ang="0">
                <a:pos x="connsiteX4841" y="connsiteY4841"/>
              </a:cxn>
              <a:cxn ang="0">
                <a:pos x="connsiteX4842" y="connsiteY4842"/>
              </a:cxn>
              <a:cxn ang="0">
                <a:pos x="connsiteX4843" y="connsiteY4843"/>
              </a:cxn>
              <a:cxn ang="0">
                <a:pos x="connsiteX4844" y="connsiteY4844"/>
              </a:cxn>
              <a:cxn ang="0">
                <a:pos x="connsiteX4845" y="connsiteY4845"/>
              </a:cxn>
              <a:cxn ang="0">
                <a:pos x="connsiteX4846" y="connsiteY4846"/>
              </a:cxn>
              <a:cxn ang="0">
                <a:pos x="connsiteX4847" y="connsiteY4847"/>
              </a:cxn>
              <a:cxn ang="0">
                <a:pos x="connsiteX4848" y="connsiteY4848"/>
              </a:cxn>
              <a:cxn ang="0">
                <a:pos x="connsiteX4849" y="connsiteY4849"/>
              </a:cxn>
              <a:cxn ang="0">
                <a:pos x="connsiteX4850" y="connsiteY4850"/>
              </a:cxn>
              <a:cxn ang="0">
                <a:pos x="connsiteX4851" y="connsiteY4851"/>
              </a:cxn>
              <a:cxn ang="0">
                <a:pos x="connsiteX4852" y="connsiteY4852"/>
              </a:cxn>
              <a:cxn ang="0">
                <a:pos x="connsiteX4853" y="connsiteY4853"/>
              </a:cxn>
              <a:cxn ang="0">
                <a:pos x="connsiteX4854" y="connsiteY4854"/>
              </a:cxn>
              <a:cxn ang="0">
                <a:pos x="connsiteX4855" y="connsiteY4855"/>
              </a:cxn>
              <a:cxn ang="0">
                <a:pos x="connsiteX4856" y="connsiteY4856"/>
              </a:cxn>
              <a:cxn ang="0">
                <a:pos x="connsiteX4857" y="connsiteY4857"/>
              </a:cxn>
              <a:cxn ang="0">
                <a:pos x="connsiteX4858" y="connsiteY4858"/>
              </a:cxn>
              <a:cxn ang="0">
                <a:pos x="connsiteX4859" y="connsiteY4859"/>
              </a:cxn>
              <a:cxn ang="0">
                <a:pos x="connsiteX4860" y="connsiteY4860"/>
              </a:cxn>
              <a:cxn ang="0">
                <a:pos x="connsiteX4861" y="connsiteY4861"/>
              </a:cxn>
              <a:cxn ang="0">
                <a:pos x="connsiteX4862" y="connsiteY4862"/>
              </a:cxn>
              <a:cxn ang="0">
                <a:pos x="connsiteX4863" y="connsiteY4863"/>
              </a:cxn>
              <a:cxn ang="0">
                <a:pos x="connsiteX4864" y="connsiteY4864"/>
              </a:cxn>
              <a:cxn ang="0">
                <a:pos x="connsiteX4865" y="connsiteY4865"/>
              </a:cxn>
              <a:cxn ang="0">
                <a:pos x="connsiteX4866" y="connsiteY4866"/>
              </a:cxn>
              <a:cxn ang="0">
                <a:pos x="connsiteX4867" y="connsiteY4867"/>
              </a:cxn>
              <a:cxn ang="0">
                <a:pos x="connsiteX4868" y="connsiteY4868"/>
              </a:cxn>
              <a:cxn ang="0">
                <a:pos x="connsiteX4869" y="connsiteY4869"/>
              </a:cxn>
              <a:cxn ang="0">
                <a:pos x="connsiteX4870" y="connsiteY4870"/>
              </a:cxn>
              <a:cxn ang="0">
                <a:pos x="connsiteX4871" y="connsiteY4871"/>
              </a:cxn>
              <a:cxn ang="0">
                <a:pos x="connsiteX4872" y="connsiteY4872"/>
              </a:cxn>
              <a:cxn ang="0">
                <a:pos x="connsiteX4873" y="connsiteY4873"/>
              </a:cxn>
              <a:cxn ang="0">
                <a:pos x="connsiteX4874" y="connsiteY4874"/>
              </a:cxn>
              <a:cxn ang="0">
                <a:pos x="connsiteX4875" y="connsiteY4875"/>
              </a:cxn>
              <a:cxn ang="0">
                <a:pos x="connsiteX4876" y="connsiteY4876"/>
              </a:cxn>
              <a:cxn ang="0">
                <a:pos x="connsiteX4877" y="connsiteY4877"/>
              </a:cxn>
              <a:cxn ang="0">
                <a:pos x="connsiteX4878" y="connsiteY4878"/>
              </a:cxn>
              <a:cxn ang="0">
                <a:pos x="connsiteX4879" y="connsiteY4879"/>
              </a:cxn>
              <a:cxn ang="0">
                <a:pos x="connsiteX4880" y="connsiteY4880"/>
              </a:cxn>
              <a:cxn ang="0">
                <a:pos x="connsiteX4881" y="connsiteY4881"/>
              </a:cxn>
              <a:cxn ang="0">
                <a:pos x="connsiteX4882" y="connsiteY4882"/>
              </a:cxn>
              <a:cxn ang="0">
                <a:pos x="connsiteX4883" y="connsiteY4883"/>
              </a:cxn>
              <a:cxn ang="0">
                <a:pos x="connsiteX4884" y="connsiteY4884"/>
              </a:cxn>
              <a:cxn ang="0">
                <a:pos x="connsiteX4885" y="connsiteY4885"/>
              </a:cxn>
              <a:cxn ang="0">
                <a:pos x="connsiteX4886" y="connsiteY4886"/>
              </a:cxn>
              <a:cxn ang="0">
                <a:pos x="connsiteX4887" y="connsiteY4887"/>
              </a:cxn>
              <a:cxn ang="0">
                <a:pos x="connsiteX4888" y="connsiteY4888"/>
              </a:cxn>
              <a:cxn ang="0">
                <a:pos x="connsiteX4889" y="connsiteY4889"/>
              </a:cxn>
              <a:cxn ang="0">
                <a:pos x="connsiteX4890" y="connsiteY4890"/>
              </a:cxn>
              <a:cxn ang="0">
                <a:pos x="connsiteX4891" y="connsiteY4891"/>
              </a:cxn>
              <a:cxn ang="0">
                <a:pos x="connsiteX4892" y="connsiteY4892"/>
              </a:cxn>
              <a:cxn ang="0">
                <a:pos x="connsiteX4893" y="connsiteY4893"/>
              </a:cxn>
              <a:cxn ang="0">
                <a:pos x="connsiteX4894" y="connsiteY4894"/>
              </a:cxn>
              <a:cxn ang="0">
                <a:pos x="connsiteX4895" y="connsiteY4895"/>
              </a:cxn>
              <a:cxn ang="0">
                <a:pos x="connsiteX4896" y="connsiteY4896"/>
              </a:cxn>
              <a:cxn ang="0">
                <a:pos x="connsiteX4897" y="connsiteY4897"/>
              </a:cxn>
              <a:cxn ang="0">
                <a:pos x="connsiteX4898" y="connsiteY4898"/>
              </a:cxn>
              <a:cxn ang="0">
                <a:pos x="connsiteX4899" y="connsiteY4899"/>
              </a:cxn>
              <a:cxn ang="0">
                <a:pos x="connsiteX4900" y="connsiteY4900"/>
              </a:cxn>
              <a:cxn ang="0">
                <a:pos x="connsiteX4901" y="connsiteY4901"/>
              </a:cxn>
              <a:cxn ang="0">
                <a:pos x="connsiteX4902" y="connsiteY4902"/>
              </a:cxn>
              <a:cxn ang="0">
                <a:pos x="connsiteX4903" y="connsiteY4903"/>
              </a:cxn>
              <a:cxn ang="0">
                <a:pos x="connsiteX4904" y="connsiteY4904"/>
              </a:cxn>
              <a:cxn ang="0">
                <a:pos x="connsiteX4905" y="connsiteY4905"/>
              </a:cxn>
              <a:cxn ang="0">
                <a:pos x="connsiteX4906" y="connsiteY4906"/>
              </a:cxn>
              <a:cxn ang="0">
                <a:pos x="connsiteX4907" y="connsiteY4907"/>
              </a:cxn>
              <a:cxn ang="0">
                <a:pos x="connsiteX4908" y="connsiteY4908"/>
              </a:cxn>
              <a:cxn ang="0">
                <a:pos x="connsiteX4909" y="connsiteY4909"/>
              </a:cxn>
              <a:cxn ang="0">
                <a:pos x="connsiteX4910" y="connsiteY4910"/>
              </a:cxn>
              <a:cxn ang="0">
                <a:pos x="connsiteX4911" y="connsiteY4911"/>
              </a:cxn>
              <a:cxn ang="0">
                <a:pos x="connsiteX4912" y="connsiteY4912"/>
              </a:cxn>
              <a:cxn ang="0">
                <a:pos x="connsiteX4913" y="connsiteY4913"/>
              </a:cxn>
              <a:cxn ang="0">
                <a:pos x="connsiteX4914" y="connsiteY4914"/>
              </a:cxn>
              <a:cxn ang="0">
                <a:pos x="connsiteX4915" y="connsiteY4915"/>
              </a:cxn>
              <a:cxn ang="0">
                <a:pos x="connsiteX4916" y="connsiteY4916"/>
              </a:cxn>
              <a:cxn ang="0">
                <a:pos x="connsiteX4917" y="connsiteY4917"/>
              </a:cxn>
              <a:cxn ang="0">
                <a:pos x="connsiteX4918" y="connsiteY4918"/>
              </a:cxn>
              <a:cxn ang="0">
                <a:pos x="connsiteX4919" y="connsiteY4919"/>
              </a:cxn>
              <a:cxn ang="0">
                <a:pos x="connsiteX4920" y="connsiteY4920"/>
              </a:cxn>
              <a:cxn ang="0">
                <a:pos x="connsiteX4921" y="connsiteY4921"/>
              </a:cxn>
              <a:cxn ang="0">
                <a:pos x="connsiteX4922" y="connsiteY4922"/>
              </a:cxn>
              <a:cxn ang="0">
                <a:pos x="connsiteX4923" y="connsiteY4923"/>
              </a:cxn>
              <a:cxn ang="0">
                <a:pos x="connsiteX4924" y="connsiteY4924"/>
              </a:cxn>
              <a:cxn ang="0">
                <a:pos x="connsiteX4925" y="connsiteY4925"/>
              </a:cxn>
              <a:cxn ang="0">
                <a:pos x="connsiteX4926" y="connsiteY4926"/>
              </a:cxn>
              <a:cxn ang="0">
                <a:pos x="connsiteX4927" y="connsiteY4927"/>
              </a:cxn>
              <a:cxn ang="0">
                <a:pos x="connsiteX4928" y="connsiteY4928"/>
              </a:cxn>
              <a:cxn ang="0">
                <a:pos x="connsiteX4929" y="connsiteY4929"/>
              </a:cxn>
              <a:cxn ang="0">
                <a:pos x="connsiteX4930" y="connsiteY4930"/>
              </a:cxn>
              <a:cxn ang="0">
                <a:pos x="connsiteX4931" y="connsiteY4931"/>
              </a:cxn>
              <a:cxn ang="0">
                <a:pos x="connsiteX4932" y="connsiteY4932"/>
              </a:cxn>
              <a:cxn ang="0">
                <a:pos x="connsiteX4933" y="connsiteY4933"/>
              </a:cxn>
              <a:cxn ang="0">
                <a:pos x="connsiteX4934" y="connsiteY4934"/>
              </a:cxn>
              <a:cxn ang="0">
                <a:pos x="connsiteX4935" y="connsiteY4935"/>
              </a:cxn>
              <a:cxn ang="0">
                <a:pos x="connsiteX4936" y="connsiteY4936"/>
              </a:cxn>
              <a:cxn ang="0">
                <a:pos x="connsiteX4937" y="connsiteY4937"/>
              </a:cxn>
              <a:cxn ang="0">
                <a:pos x="connsiteX4938" y="connsiteY4938"/>
              </a:cxn>
              <a:cxn ang="0">
                <a:pos x="connsiteX4939" y="connsiteY4939"/>
              </a:cxn>
              <a:cxn ang="0">
                <a:pos x="connsiteX4940" y="connsiteY4940"/>
              </a:cxn>
              <a:cxn ang="0">
                <a:pos x="connsiteX4941" y="connsiteY4941"/>
              </a:cxn>
              <a:cxn ang="0">
                <a:pos x="connsiteX4942" y="connsiteY4942"/>
              </a:cxn>
              <a:cxn ang="0">
                <a:pos x="connsiteX4943" y="connsiteY4943"/>
              </a:cxn>
              <a:cxn ang="0">
                <a:pos x="connsiteX4944" y="connsiteY4944"/>
              </a:cxn>
              <a:cxn ang="0">
                <a:pos x="connsiteX4945" y="connsiteY4945"/>
              </a:cxn>
              <a:cxn ang="0">
                <a:pos x="connsiteX4946" y="connsiteY4946"/>
              </a:cxn>
              <a:cxn ang="0">
                <a:pos x="connsiteX4947" y="connsiteY4947"/>
              </a:cxn>
              <a:cxn ang="0">
                <a:pos x="connsiteX4948" y="connsiteY4948"/>
              </a:cxn>
              <a:cxn ang="0">
                <a:pos x="connsiteX4949" y="connsiteY4949"/>
              </a:cxn>
              <a:cxn ang="0">
                <a:pos x="connsiteX4950" y="connsiteY4950"/>
              </a:cxn>
              <a:cxn ang="0">
                <a:pos x="connsiteX4951" y="connsiteY4951"/>
              </a:cxn>
              <a:cxn ang="0">
                <a:pos x="connsiteX4952" y="connsiteY4952"/>
              </a:cxn>
              <a:cxn ang="0">
                <a:pos x="connsiteX4953" y="connsiteY4953"/>
              </a:cxn>
              <a:cxn ang="0">
                <a:pos x="connsiteX4954" y="connsiteY4954"/>
              </a:cxn>
              <a:cxn ang="0">
                <a:pos x="connsiteX4955" y="connsiteY4955"/>
              </a:cxn>
              <a:cxn ang="0">
                <a:pos x="connsiteX4956" y="connsiteY4956"/>
              </a:cxn>
              <a:cxn ang="0">
                <a:pos x="connsiteX4957" y="connsiteY4957"/>
              </a:cxn>
              <a:cxn ang="0">
                <a:pos x="connsiteX4958" y="connsiteY4958"/>
              </a:cxn>
              <a:cxn ang="0">
                <a:pos x="connsiteX4959" y="connsiteY4959"/>
              </a:cxn>
              <a:cxn ang="0">
                <a:pos x="connsiteX4960" y="connsiteY4960"/>
              </a:cxn>
              <a:cxn ang="0">
                <a:pos x="connsiteX4961" y="connsiteY4961"/>
              </a:cxn>
              <a:cxn ang="0">
                <a:pos x="connsiteX4962" y="connsiteY4962"/>
              </a:cxn>
              <a:cxn ang="0">
                <a:pos x="connsiteX4963" y="connsiteY4963"/>
              </a:cxn>
              <a:cxn ang="0">
                <a:pos x="connsiteX4964" y="connsiteY4964"/>
              </a:cxn>
              <a:cxn ang="0">
                <a:pos x="connsiteX4965" y="connsiteY4965"/>
              </a:cxn>
              <a:cxn ang="0">
                <a:pos x="connsiteX4966" y="connsiteY4966"/>
              </a:cxn>
              <a:cxn ang="0">
                <a:pos x="connsiteX4967" y="connsiteY4967"/>
              </a:cxn>
              <a:cxn ang="0">
                <a:pos x="connsiteX4968" y="connsiteY4968"/>
              </a:cxn>
              <a:cxn ang="0">
                <a:pos x="connsiteX4969" y="connsiteY4969"/>
              </a:cxn>
              <a:cxn ang="0">
                <a:pos x="connsiteX4970" y="connsiteY4970"/>
              </a:cxn>
              <a:cxn ang="0">
                <a:pos x="connsiteX4971" y="connsiteY4971"/>
              </a:cxn>
              <a:cxn ang="0">
                <a:pos x="connsiteX4972" y="connsiteY4972"/>
              </a:cxn>
              <a:cxn ang="0">
                <a:pos x="connsiteX4973" y="connsiteY4973"/>
              </a:cxn>
              <a:cxn ang="0">
                <a:pos x="connsiteX4974" y="connsiteY4974"/>
              </a:cxn>
              <a:cxn ang="0">
                <a:pos x="connsiteX4975" y="connsiteY4975"/>
              </a:cxn>
              <a:cxn ang="0">
                <a:pos x="connsiteX4976" y="connsiteY4976"/>
              </a:cxn>
              <a:cxn ang="0">
                <a:pos x="connsiteX4977" y="connsiteY4977"/>
              </a:cxn>
              <a:cxn ang="0">
                <a:pos x="connsiteX4978" y="connsiteY4978"/>
              </a:cxn>
              <a:cxn ang="0">
                <a:pos x="connsiteX4979" y="connsiteY4979"/>
              </a:cxn>
              <a:cxn ang="0">
                <a:pos x="connsiteX4980" y="connsiteY4980"/>
              </a:cxn>
              <a:cxn ang="0">
                <a:pos x="connsiteX4981" y="connsiteY4981"/>
              </a:cxn>
              <a:cxn ang="0">
                <a:pos x="connsiteX4982" y="connsiteY4982"/>
              </a:cxn>
              <a:cxn ang="0">
                <a:pos x="connsiteX4983" y="connsiteY4983"/>
              </a:cxn>
              <a:cxn ang="0">
                <a:pos x="connsiteX4984" y="connsiteY4984"/>
              </a:cxn>
              <a:cxn ang="0">
                <a:pos x="connsiteX4985" y="connsiteY4985"/>
              </a:cxn>
              <a:cxn ang="0">
                <a:pos x="connsiteX4986" y="connsiteY4986"/>
              </a:cxn>
              <a:cxn ang="0">
                <a:pos x="connsiteX4987" y="connsiteY4987"/>
              </a:cxn>
              <a:cxn ang="0">
                <a:pos x="connsiteX4988" y="connsiteY4988"/>
              </a:cxn>
              <a:cxn ang="0">
                <a:pos x="connsiteX4989" y="connsiteY4989"/>
              </a:cxn>
              <a:cxn ang="0">
                <a:pos x="connsiteX4990" y="connsiteY4990"/>
              </a:cxn>
              <a:cxn ang="0">
                <a:pos x="connsiteX4991" y="connsiteY4991"/>
              </a:cxn>
              <a:cxn ang="0">
                <a:pos x="connsiteX4992" y="connsiteY4992"/>
              </a:cxn>
              <a:cxn ang="0">
                <a:pos x="connsiteX4993" y="connsiteY4993"/>
              </a:cxn>
              <a:cxn ang="0">
                <a:pos x="connsiteX4994" y="connsiteY4994"/>
              </a:cxn>
              <a:cxn ang="0">
                <a:pos x="connsiteX4995" y="connsiteY4995"/>
              </a:cxn>
              <a:cxn ang="0">
                <a:pos x="connsiteX4996" y="connsiteY4996"/>
              </a:cxn>
              <a:cxn ang="0">
                <a:pos x="connsiteX4997" y="connsiteY4997"/>
              </a:cxn>
              <a:cxn ang="0">
                <a:pos x="connsiteX4998" y="connsiteY4998"/>
              </a:cxn>
              <a:cxn ang="0">
                <a:pos x="connsiteX4999" y="connsiteY4999"/>
              </a:cxn>
              <a:cxn ang="0">
                <a:pos x="connsiteX5000" y="connsiteY5000"/>
              </a:cxn>
              <a:cxn ang="0">
                <a:pos x="connsiteX5001" y="connsiteY5001"/>
              </a:cxn>
              <a:cxn ang="0">
                <a:pos x="connsiteX5002" y="connsiteY5002"/>
              </a:cxn>
              <a:cxn ang="0">
                <a:pos x="connsiteX5003" y="connsiteY5003"/>
              </a:cxn>
              <a:cxn ang="0">
                <a:pos x="connsiteX5004" y="connsiteY5004"/>
              </a:cxn>
              <a:cxn ang="0">
                <a:pos x="connsiteX5005" y="connsiteY5005"/>
              </a:cxn>
              <a:cxn ang="0">
                <a:pos x="connsiteX5006" y="connsiteY5006"/>
              </a:cxn>
              <a:cxn ang="0">
                <a:pos x="connsiteX5007" y="connsiteY5007"/>
              </a:cxn>
              <a:cxn ang="0">
                <a:pos x="connsiteX5008" y="connsiteY5008"/>
              </a:cxn>
              <a:cxn ang="0">
                <a:pos x="connsiteX5009" y="connsiteY5009"/>
              </a:cxn>
              <a:cxn ang="0">
                <a:pos x="connsiteX5010" y="connsiteY5010"/>
              </a:cxn>
              <a:cxn ang="0">
                <a:pos x="connsiteX5011" y="connsiteY5011"/>
              </a:cxn>
              <a:cxn ang="0">
                <a:pos x="connsiteX5012" y="connsiteY5012"/>
              </a:cxn>
              <a:cxn ang="0">
                <a:pos x="connsiteX5013" y="connsiteY5013"/>
              </a:cxn>
              <a:cxn ang="0">
                <a:pos x="connsiteX5014" y="connsiteY5014"/>
              </a:cxn>
              <a:cxn ang="0">
                <a:pos x="connsiteX5015" y="connsiteY5015"/>
              </a:cxn>
              <a:cxn ang="0">
                <a:pos x="connsiteX5016" y="connsiteY5016"/>
              </a:cxn>
              <a:cxn ang="0">
                <a:pos x="connsiteX5017" y="connsiteY5017"/>
              </a:cxn>
              <a:cxn ang="0">
                <a:pos x="connsiteX5018" y="connsiteY5018"/>
              </a:cxn>
              <a:cxn ang="0">
                <a:pos x="connsiteX5019" y="connsiteY5019"/>
              </a:cxn>
              <a:cxn ang="0">
                <a:pos x="connsiteX5020" y="connsiteY5020"/>
              </a:cxn>
              <a:cxn ang="0">
                <a:pos x="connsiteX5021" y="connsiteY5021"/>
              </a:cxn>
              <a:cxn ang="0">
                <a:pos x="connsiteX5022" y="connsiteY5022"/>
              </a:cxn>
              <a:cxn ang="0">
                <a:pos x="connsiteX5023" y="connsiteY5023"/>
              </a:cxn>
              <a:cxn ang="0">
                <a:pos x="connsiteX5024" y="connsiteY5024"/>
              </a:cxn>
              <a:cxn ang="0">
                <a:pos x="connsiteX5025" y="connsiteY5025"/>
              </a:cxn>
              <a:cxn ang="0">
                <a:pos x="connsiteX5026" y="connsiteY5026"/>
              </a:cxn>
              <a:cxn ang="0">
                <a:pos x="connsiteX5027" y="connsiteY5027"/>
              </a:cxn>
              <a:cxn ang="0">
                <a:pos x="connsiteX5028" y="connsiteY5028"/>
              </a:cxn>
              <a:cxn ang="0">
                <a:pos x="connsiteX5029" y="connsiteY5029"/>
              </a:cxn>
              <a:cxn ang="0">
                <a:pos x="connsiteX5030" y="connsiteY5030"/>
              </a:cxn>
              <a:cxn ang="0">
                <a:pos x="connsiteX5031" y="connsiteY5031"/>
              </a:cxn>
              <a:cxn ang="0">
                <a:pos x="connsiteX5032" y="connsiteY5032"/>
              </a:cxn>
              <a:cxn ang="0">
                <a:pos x="connsiteX5033" y="connsiteY5033"/>
              </a:cxn>
              <a:cxn ang="0">
                <a:pos x="connsiteX5034" y="connsiteY5034"/>
              </a:cxn>
              <a:cxn ang="0">
                <a:pos x="connsiteX5035" y="connsiteY5035"/>
              </a:cxn>
              <a:cxn ang="0">
                <a:pos x="connsiteX5036" y="connsiteY5036"/>
              </a:cxn>
              <a:cxn ang="0">
                <a:pos x="connsiteX5037" y="connsiteY5037"/>
              </a:cxn>
              <a:cxn ang="0">
                <a:pos x="connsiteX5038" y="connsiteY5038"/>
              </a:cxn>
              <a:cxn ang="0">
                <a:pos x="connsiteX5039" y="connsiteY5039"/>
              </a:cxn>
              <a:cxn ang="0">
                <a:pos x="connsiteX5040" y="connsiteY5040"/>
              </a:cxn>
              <a:cxn ang="0">
                <a:pos x="connsiteX5041" y="connsiteY5041"/>
              </a:cxn>
              <a:cxn ang="0">
                <a:pos x="connsiteX5042" y="connsiteY5042"/>
              </a:cxn>
              <a:cxn ang="0">
                <a:pos x="connsiteX5043" y="connsiteY5043"/>
              </a:cxn>
              <a:cxn ang="0">
                <a:pos x="connsiteX5044" y="connsiteY5044"/>
              </a:cxn>
              <a:cxn ang="0">
                <a:pos x="connsiteX5045" y="connsiteY5045"/>
              </a:cxn>
              <a:cxn ang="0">
                <a:pos x="connsiteX5046" y="connsiteY5046"/>
              </a:cxn>
              <a:cxn ang="0">
                <a:pos x="connsiteX5047" y="connsiteY5047"/>
              </a:cxn>
              <a:cxn ang="0">
                <a:pos x="connsiteX5048" y="connsiteY5048"/>
              </a:cxn>
              <a:cxn ang="0">
                <a:pos x="connsiteX5049" y="connsiteY5049"/>
              </a:cxn>
              <a:cxn ang="0">
                <a:pos x="connsiteX5050" y="connsiteY5050"/>
              </a:cxn>
              <a:cxn ang="0">
                <a:pos x="connsiteX5051" y="connsiteY5051"/>
              </a:cxn>
              <a:cxn ang="0">
                <a:pos x="connsiteX5052" y="connsiteY5052"/>
              </a:cxn>
              <a:cxn ang="0">
                <a:pos x="connsiteX5053" y="connsiteY5053"/>
              </a:cxn>
              <a:cxn ang="0">
                <a:pos x="connsiteX5054" y="connsiteY5054"/>
              </a:cxn>
              <a:cxn ang="0">
                <a:pos x="connsiteX5055" y="connsiteY5055"/>
              </a:cxn>
              <a:cxn ang="0">
                <a:pos x="connsiteX5056" y="connsiteY5056"/>
              </a:cxn>
              <a:cxn ang="0">
                <a:pos x="connsiteX5057" y="connsiteY5057"/>
              </a:cxn>
              <a:cxn ang="0">
                <a:pos x="connsiteX5058" y="connsiteY5058"/>
              </a:cxn>
              <a:cxn ang="0">
                <a:pos x="connsiteX5059" y="connsiteY5059"/>
              </a:cxn>
              <a:cxn ang="0">
                <a:pos x="connsiteX5060" y="connsiteY5060"/>
              </a:cxn>
              <a:cxn ang="0">
                <a:pos x="connsiteX5061" y="connsiteY5061"/>
              </a:cxn>
              <a:cxn ang="0">
                <a:pos x="connsiteX5062" y="connsiteY5062"/>
              </a:cxn>
              <a:cxn ang="0">
                <a:pos x="connsiteX5063" y="connsiteY5063"/>
              </a:cxn>
              <a:cxn ang="0">
                <a:pos x="connsiteX5064" y="connsiteY5064"/>
              </a:cxn>
              <a:cxn ang="0">
                <a:pos x="connsiteX5065" y="connsiteY5065"/>
              </a:cxn>
              <a:cxn ang="0">
                <a:pos x="connsiteX5066" y="connsiteY5066"/>
              </a:cxn>
              <a:cxn ang="0">
                <a:pos x="connsiteX5067" y="connsiteY5067"/>
              </a:cxn>
              <a:cxn ang="0">
                <a:pos x="connsiteX5068" y="connsiteY5068"/>
              </a:cxn>
              <a:cxn ang="0">
                <a:pos x="connsiteX5069" y="connsiteY5069"/>
              </a:cxn>
              <a:cxn ang="0">
                <a:pos x="connsiteX5070" y="connsiteY5070"/>
              </a:cxn>
              <a:cxn ang="0">
                <a:pos x="connsiteX5071" y="connsiteY5071"/>
              </a:cxn>
              <a:cxn ang="0">
                <a:pos x="connsiteX5072" y="connsiteY5072"/>
              </a:cxn>
              <a:cxn ang="0">
                <a:pos x="connsiteX5073" y="connsiteY5073"/>
              </a:cxn>
              <a:cxn ang="0">
                <a:pos x="connsiteX5074" y="connsiteY5074"/>
              </a:cxn>
              <a:cxn ang="0">
                <a:pos x="connsiteX5075" y="connsiteY5075"/>
              </a:cxn>
              <a:cxn ang="0">
                <a:pos x="connsiteX5076" y="connsiteY5076"/>
              </a:cxn>
              <a:cxn ang="0">
                <a:pos x="connsiteX5077" y="connsiteY5077"/>
              </a:cxn>
              <a:cxn ang="0">
                <a:pos x="connsiteX5078" y="connsiteY5078"/>
              </a:cxn>
              <a:cxn ang="0">
                <a:pos x="connsiteX5079" y="connsiteY5079"/>
              </a:cxn>
              <a:cxn ang="0">
                <a:pos x="connsiteX5080" y="connsiteY5080"/>
              </a:cxn>
              <a:cxn ang="0">
                <a:pos x="connsiteX5081" y="connsiteY5081"/>
              </a:cxn>
              <a:cxn ang="0">
                <a:pos x="connsiteX5082" y="connsiteY5082"/>
              </a:cxn>
              <a:cxn ang="0">
                <a:pos x="connsiteX5083" y="connsiteY5083"/>
              </a:cxn>
              <a:cxn ang="0">
                <a:pos x="connsiteX5084" y="connsiteY5084"/>
              </a:cxn>
              <a:cxn ang="0">
                <a:pos x="connsiteX5085" y="connsiteY5085"/>
              </a:cxn>
              <a:cxn ang="0">
                <a:pos x="connsiteX5086" y="connsiteY5086"/>
              </a:cxn>
              <a:cxn ang="0">
                <a:pos x="connsiteX5087" y="connsiteY5087"/>
              </a:cxn>
              <a:cxn ang="0">
                <a:pos x="connsiteX5088" y="connsiteY5088"/>
              </a:cxn>
              <a:cxn ang="0">
                <a:pos x="connsiteX5089" y="connsiteY5089"/>
              </a:cxn>
              <a:cxn ang="0">
                <a:pos x="connsiteX5090" y="connsiteY5090"/>
              </a:cxn>
              <a:cxn ang="0">
                <a:pos x="connsiteX5091" y="connsiteY5091"/>
              </a:cxn>
              <a:cxn ang="0">
                <a:pos x="connsiteX5092" y="connsiteY5092"/>
              </a:cxn>
              <a:cxn ang="0">
                <a:pos x="connsiteX5093" y="connsiteY5093"/>
              </a:cxn>
              <a:cxn ang="0">
                <a:pos x="connsiteX5094" y="connsiteY5094"/>
              </a:cxn>
              <a:cxn ang="0">
                <a:pos x="connsiteX5095" y="connsiteY5095"/>
              </a:cxn>
              <a:cxn ang="0">
                <a:pos x="connsiteX5096" y="connsiteY5096"/>
              </a:cxn>
              <a:cxn ang="0">
                <a:pos x="connsiteX5097" y="connsiteY5097"/>
              </a:cxn>
              <a:cxn ang="0">
                <a:pos x="connsiteX5098" y="connsiteY5098"/>
              </a:cxn>
              <a:cxn ang="0">
                <a:pos x="connsiteX5099" y="connsiteY5099"/>
              </a:cxn>
              <a:cxn ang="0">
                <a:pos x="connsiteX5100" y="connsiteY5100"/>
              </a:cxn>
              <a:cxn ang="0">
                <a:pos x="connsiteX5101" y="connsiteY5101"/>
              </a:cxn>
              <a:cxn ang="0">
                <a:pos x="connsiteX5102" y="connsiteY5102"/>
              </a:cxn>
              <a:cxn ang="0">
                <a:pos x="connsiteX5103" y="connsiteY5103"/>
              </a:cxn>
              <a:cxn ang="0">
                <a:pos x="connsiteX5104" y="connsiteY5104"/>
              </a:cxn>
              <a:cxn ang="0">
                <a:pos x="connsiteX5105" y="connsiteY5105"/>
              </a:cxn>
              <a:cxn ang="0">
                <a:pos x="connsiteX5106" y="connsiteY5106"/>
              </a:cxn>
              <a:cxn ang="0">
                <a:pos x="connsiteX5107" y="connsiteY5107"/>
              </a:cxn>
              <a:cxn ang="0">
                <a:pos x="connsiteX5108" y="connsiteY5108"/>
              </a:cxn>
              <a:cxn ang="0">
                <a:pos x="connsiteX5109" y="connsiteY5109"/>
              </a:cxn>
              <a:cxn ang="0">
                <a:pos x="connsiteX5110" y="connsiteY5110"/>
              </a:cxn>
              <a:cxn ang="0">
                <a:pos x="connsiteX5111" y="connsiteY5111"/>
              </a:cxn>
              <a:cxn ang="0">
                <a:pos x="connsiteX5112" y="connsiteY5112"/>
              </a:cxn>
              <a:cxn ang="0">
                <a:pos x="connsiteX5113" y="connsiteY5113"/>
              </a:cxn>
              <a:cxn ang="0">
                <a:pos x="connsiteX5114" y="connsiteY5114"/>
              </a:cxn>
              <a:cxn ang="0">
                <a:pos x="connsiteX5115" y="connsiteY5115"/>
              </a:cxn>
              <a:cxn ang="0">
                <a:pos x="connsiteX5116" y="connsiteY5116"/>
              </a:cxn>
              <a:cxn ang="0">
                <a:pos x="connsiteX5117" y="connsiteY5117"/>
              </a:cxn>
              <a:cxn ang="0">
                <a:pos x="connsiteX5118" y="connsiteY5118"/>
              </a:cxn>
              <a:cxn ang="0">
                <a:pos x="connsiteX5119" y="connsiteY5119"/>
              </a:cxn>
              <a:cxn ang="0">
                <a:pos x="connsiteX5120" y="connsiteY5120"/>
              </a:cxn>
              <a:cxn ang="0">
                <a:pos x="connsiteX5121" y="connsiteY5121"/>
              </a:cxn>
              <a:cxn ang="0">
                <a:pos x="connsiteX5122" y="connsiteY5122"/>
              </a:cxn>
              <a:cxn ang="0">
                <a:pos x="connsiteX5123" y="connsiteY5123"/>
              </a:cxn>
              <a:cxn ang="0">
                <a:pos x="connsiteX5124" y="connsiteY5124"/>
              </a:cxn>
              <a:cxn ang="0">
                <a:pos x="connsiteX5125" y="connsiteY5125"/>
              </a:cxn>
              <a:cxn ang="0">
                <a:pos x="connsiteX5126" y="connsiteY5126"/>
              </a:cxn>
              <a:cxn ang="0">
                <a:pos x="connsiteX5127" y="connsiteY5127"/>
              </a:cxn>
              <a:cxn ang="0">
                <a:pos x="connsiteX5128" y="connsiteY5128"/>
              </a:cxn>
              <a:cxn ang="0">
                <a:pos x="connsiteX5129" y="connsiteY5129"/>
              </a:cxn>
              <a:cxn ang="0">
                <a:pos x="connsiteX5130" y="connsiteY5130"/>
              </a:cxn>
              <a:cxn ang="0">
                <a:pos x="connsiteX5131" y="connsiteY5131"/>
              </a:cxn>
              <a:cxn ang="0">
                <a:pos x="connsiteX5132" y="connsiteY5132"/>
              </a:cxn>
              <a:cxn ang="0">
                <a:pos x="connsiteX5133" y="connsiteY5133"/>
              </a:cxn>
              <a:cxn ang="0">
                <a:pos x="connsiteX5134" y="connsiteY5134"/>
              </a:cxn>
              <a:cxn ang="0">
                <a:pos x="connsiteX5135" y="connsiteY5135"/>
              </a:cxn>
              <a:cxn ang="0">
                <a:pos x="connsiteX5136" y="connsiteY5136"/>
              </a:cxn>
              <a:cxn ang="0">
                <a:pos x="connsiteX5137" y="connsiteY5137"/>
              </a:cxn>
              <a:cxn ang="0">
                <a:pos x="connsiteX5138" y="connsiteY5138"/>
              </a:cxn>
              <a:cxn ang="0">
                <a:pos x="connsiteX5139" y="connsiteY5139"/>
              </a:cxn>
              <a:cxn ang="0">
                <a:pos x="connsiteX5140" y="connsiteY5140"/>
              </a:cxn>
              <a:cxn ang="0">
                <a:pos x="connsiteX5141" y="connsiteY5141"/>
              </a:cxn>
              <a:cxn ang="0">
                <a:pos x="connsiteX5142" y="connsiteY5142"/>
              </a:cxn>
              <a:cxn ang="0">
                <a:pos x="connsiteX5143" y="connsiteY5143"/>
              </a:cxn>
              <a:cxn ang="0">
                <a:pos x="connsiteX5144" y="connsiteY5144"/>
              </a:cxn>
              <a:cxn ang="0">
                <a:pos x="connsiteX5145" y="connsiteY5145"/>
              </a:cxn>
              <a:cxn ang="0">
                <a:pos x="connsiteX5146" y="connsiteY5146"/>
              </a:cxn>
              <a:cxn ang="0">
                <a:pos x="connsiteX5147" y="connsiteY5147"/>
              </a:cxn>
              <a:cxn ang="0">
                <a:pos x="connsiteX5148" y="connsiteY5148"/>
              </a:cxn>
              <a:cxn ang="0">
                <a:pos x="connsiteX5149" y="connsiteY5149"/>
              </a:cxn>
              <a:cxn ang="0">
                <a:pos x="connsiteX5150" y="connsiteY5150"/>
              </a:cxn>
              <a:cxn ang="0">
                <a:pos x="connsiteX5151" y="connsiteY5151"/>
              </a:cxn>
              <a:cxn ang="0">
                <a:pos x="connsiteX5152" y="connsiteY5152"/>
              </a:cxn>
              <a:cxn ang="0">
                <a:pos x="connsiteX5153" y="connsiteY5153"/>
              </a:cxn>
              <a:cxn ang="0">
                <a:pos x="connsiteX5154" y="connsiteY5154"/>
              </a:cxn>
              <a:cxn ang="0">
                <a:pos x="connsiteX5155" y="connsiteY5155"/>
              </a:cxn>
              <a:cxn ang="0">
                <a:pos x="connsiteX5156" y="connsiteY5156"/>
              </a:cxn>
              <a:cxn ang="0">
                <a:pos x="connsiteX5157" y="connsiteY5157"/>
              </a:cxn>
              <a:cxn ang="0">
                <a:pos x="connsiteX5158" y="connsiteY5158"/>
              </a:cxn>
              <a:cxn ang="0">
                <a:pos x="connsiteX5159" y="connsiteY5159"/>
              </a:cxn>
              <a:cxn ang="0">
                <a:pos x="connsiteX5160" y="connsiteY5160"/>
              </a:cxn>
              <a:cxn ang="0">
                <a:pos x="connsiteX5161" y="connsiteY5161"/>
              </a:cxn>
              <a:cxn ang="0">
                <a:pos x="connsiteX5162" y="connsiteY5162"/>
              </a:cxn>
              <a:cxn ang="0">
                <a:pos x="connsiteX5163" y="connsiteY5163"/>
              </a:cxn>
              <a:cxn ang="0">
                <a:pos x="connsiteX5164" y="connsiteY5164"/>
              </a:cxn>
              <a:cxn ang="0">
                <a:pos x="connsiteX5165" y="connsiteY5165"/>
              </a:cxn>
              <a:cxn ang="0">
                <a:pos x="connsiteX5166" y="connsiteY5166"/>
              </a:cxn>
              <a:cxn ang="0">
                <a:pos x="connsiteX5167" y="connsiteY5167"/>
              </a:cxn>
              <a:cxn ang="0">
                <a:pos x="connsiteX5168" y="connsiteY5168"/>
              </a:cxn>
              <a:cxn ang="0">
                <a:pos x="connsiteX5169" y="connsiteY5169"/>
              </a:cxn>
              <a:cxn ang="0">
                <a:pos x="connsiteX5170" y="connsiteY5170"/>
              </a:cxn>
              <a:cxn ang="0">
                <a:pos x="connsiteX5171" y="connsiteY5171"/>
              </a:cxn>
              <a:cxn ang="0">
                <a:pos x="connsiteX5172" y="connsiteY5172"/>
              </a:cxn>
              <a:cxn ang="0">
                <a:pos x="connsiteX5173" y="connsiteY5173"/>
              </a:cxn>
              <a:cxn ang="0">
                <a:pos x="connsiteX5174" y="connsiteY5174"/>
              </a:cxn>
              <a:cxn ang="0">
                <a:pos x="connsiteX5175" y="connsiteY5175"/>
              </a:cxn>
              <a:cxn ang="0">
                <a:pos x="connsiteX5176" y="connsiteY5176"/>
              </a:cxn>
              <a:cxn ang="0">
                <a:pos x="connsiteX5177" y="connsiteY5177"/>
              </a:cxn>
              <a:cxn ang="0">
                <a:pos x="connsiteX5178" y="connsiteY5178"/>
              </a:cxn>
              <a:cxn ang="0">
                <a:pos x="connsiteX5179" y="connsiteY5179"/>
              </a:cxn>
              <a:cxn ang="0">
                <a:pos x="connsiteX5180" y="connsiteY5180"/>
              </a:cxn>
              <a:cxn ang="0">
                <a:pos x="connsiteX5181" y="connsiteY5181"/>
              </a:cxn>
              <a:cxn ang="0">
                <a:pos x="connsiteX5182" y="connsiteY5182"/>
              </a:cxn>
              <a:cxn ang="0">
                <a:pos x="connsiteX5183" y="connsiteY5183"/>
              </a:cxn>
              <a:cxn ang="0">
                <a:pos x="connsiteX5184" y="connsiteY5184"/>
              </a:cxn>
              <a:cxn ang="0">
                <a:pos x="connsiteX5185" y="connsiteY5185"/>
              </a:cxn>
              <a:cxn ang="0">
                <a:pos x="connsiteX5186" y="connsiteY5186"/>
              </a:cxn>
              <a:cxn ang="0">
                <a:pos x="connsiteX5187" y="connsiteY5187"/>
              </a:cxn>
              <a:cxn ang="0">
                <a:pos x="connsiteX5188" y="connsiteY5188"/>
              </a:cxn>
              <a:cxn ang="0">
                <a:pos x="connsiteX5189" y="connsiteY5189"/>
              </a:cxn>
              <a:cxn ang="0">
                <a:pos x="connsiteX5190" y="connsiteY5190"/>
              </a:cxn>
              <a:cxn ang="0">
                <a:pos x="connsiteX5191" y="connsiteY5191"/>
              </a:cxn>
              <a:cxn ang="0">
                <a:pos x="connsiteX5192" y="connsiteY5192"/>
              </a:cxn>
              <a:cxn ang="0">
                <a:pos x="connsiteX5193" y="connsiteY5193"/>
              </a:cxn>
              <a:cxn ang="0">
                <a:pos x="connsiteX5194" y="connsiteY5194"/>
              </a:cxn>
              <a:cxn ang="0">
                <a:pos x="connsiteX5195" y="connsiteY5195"/>
              </a:cxn>
              <a:cxn ang="0">
                <a:pos x="connsiteX5196" y="connsiteY5196"/>
              </a:cxn>
              <a:cxn ang="0">
                <a:pos x="connsiteX5197" y="connsiteY5197"/>
              </a:cxn>
              <a:cxn ang="0">
                <a:pos x="connsiteX5198" y="connsiteY5198"/>
              </a:cxn>
              <a:cxn ang="0">
                <a:pos x="connsiteX5199" y="connsiteY5199"/>
              </a:cxn>
              <a:cxn ang="0">
                <a:pos x="connsiteX5200" y="connsiteY5200"/>
              </a:cxn>
              <a:cxn ang="0">
                <a:pos x="connsiteX5201" y="connsiteY5201"/>
              </a:cxn>
              <a:cxn ang="0">
                <a:pos x="connsiteX5202" y="connsiteY5202"/>
              </a:cxn>
              <a:cxn ang="0">
                <a:pos x="connsiteX5203" y="connsiteY5203"/>
              </a:cxn>
              <a:cxn ang="0">
                <a:pos x="connsiteX5204" y="connsiteY5204"/>
              </a:cxn>
              <a:cxn ang="0">
                <a:pos x="connsiteX5205" y="connsiteY5205"/>
              </a:cxn>
              <a:cxn ang="0">
                <a:pos x="connsiteX5206" y="connsiteY5206"/>
              </a:cxn>
              <a:cxn ang="0">
                <a:pos x="connsiteX5207" y="connsiteY5207"/>
              </a:cxn>
              <a:cxn ang="0">
                <a:pos x="connsiteX5208" y="connsiteY5208"/>
              </a:cxn>
              <a:cxn ang="0">
                <a:pos x="connsiteX5209" y="connsiteY5209"/>
              </a:cxn>
              <a:cxn ang="0">
                <a:pos x="connsiteX5210" y="connsiteY5210"/>
              </a:cxn>
              <a:cxn ang="0">
                <a:pos x="connsiteX5211" y="connsiteY5211"/>
              </a:cxn>
              <a:cxn ang="0">
                <a:pos x="connsiteX5212" y="connsiteY5212"/>
              </a:cxn>
              <a:cxn ang="0">
                <a:pos x="connsiteX5213" y="connsiteY5213"/>
              </a:cxn>
              <a:cxn ang="0">
                <a:pos x="connsiteX5214" y="connsiteY5214"/>
              </a:cxn>
              <a:cxn ang="0">
                <a:pos x="connsiteX5215" y="connsiteY5215"/>
              </a:cxn>
              <a:cxn ang="0">
                <a:pos x="connsiteX5216" y="connsiteY5216"/>
              </a:cxn>
              <a:cxn ang="0">
                <a:pos x="connsiteX5217" y="connsiteY5217"/>
              </a:cxn>
              <a:cxn ang="0">
                <a:pos x="connsiteX5218" y="connsiteY5218"/>
              </a:cxn>
              <a:cxn ang="0">
                <a:pos x="connsiteX5219" y="connsiteY5219"/>
              </a:cxn>
              <a:cxn ang="0">
                <a:pos x="connsiteX5220" y="connsiteY5220"/>
              </a:cxn>
              <a:cxn ang="0">
                <a:pos x="connsiteX5221" y="connsiteY5221"/>
              </a:cxn>
              <a:cxn ang="0">
                <a:pos x="connsiteX5222" y="connsiteY5222"/>
              </a:cxn>
              <a:cxn ang="0">
                <a:pos x="connsiteX5223" y="connsiteY5223"/>
              </a:cxn>
              <a:cxn ang="0">
                <a:pos x="connsiteX5224" y="connsiteY5224"/>
              </a:cxn>
              <a:cxn ang="0">
                <a:pos x="connsiteX5225" y="connsiteY5225"/>
              </a:cxn>
              <a:cxn ang="0">
                <a:pos x="connsiteX5226" y="connsiteY5226"/>
              </a:cxn>
              <a:cxn ang="0">
                <a:pos x="connsiteX5227" y="connsiteY5227"/>
              </a:cxn>
              <a:cxn ang="0">
                <a:pos x="connsiteX5228" y="connsiteY5228"/>
              </a:cxn>
              <a:cxn ang="0">
                <a:pos x="connsiteX5229" y="connsiteY5229"/>
              </a:cxn>
              <a:cxn ang="0">
                <a:pos x="connsiteX5230" y="connsiteY5230"/>
              </a:cxn>
              <a:cxn ang="0">
                <a:pos x="connsiteX5231" y="connsiteY5231"/>
              </a:cxn>
              <a:cxn ang="0">
                <a:pos x="connsiteX5232" y="connsiteY5232"/>
              </a:cxn>
              <a:cxn ang="0">
                <a:pos x="connsiteX5233" y="connsiteY5233"/>
              </a:cxn>
              <a:cxn ang="0">
                <a:pos x="connsiteX5234" y="connsiteY5234"/>
              </a:cxn>
              <a:cxn ang="0">
                <a:pos x="connsiteX5235" y="connsiteY5235"/>
              </a:cxn>
              <a:cxn ang="0">
                <a:pos x="connsiteX5236" y="connsiteY5236"/>
              </a:cxn>
              <a:cxn ang="0">
                <a:pos x="connsiteX5237" y="connsiteY5237"/>
              </a:cxn>
              <a:cxn ang="0">
                <a:pos x="connsiteX5238" y="connsiteY5238"/>
              </a:cxn>
              <a:cxn ang="0">
                <a:pos x="connsiteX5239" y="connsiteY5239"/>
              </a:cxn>
              <a:cxn ang="0">
                <a:pos x="connsiteX5240" y="connsiteY5240"/>
              </a:cxn>
              <a:cxn ang="0">
                <a:pos x="connsiteX5241" y="connsiteY5241"/>
              </a:cxn>
              <a:cxn ang="0">
                <a:pos x="connsiteX5242" y="connsiteY5242"/>
              </a:cxn>
              <a:cxn ang="0">
                <a:pos x="connsiteX5243" y="connsiteY5243"/>
              </a:cxn>
              <a:cxn ang="0">
                <a:pos x="connsiteX5244" y="connsiteY5244"/>
              </a:cxn>
              <a:cxn ang="0">
                <a:pos x="connsiteX5245" y="connsiteY5245"/>
              </a:cxn>
              <a:cxn ang="0">
                <a:pos x="connsiteX5246" y="connsiteY5246"/>
              </a:cxn>
              <a:cxn ang="0">
                <a:pos x="connsiteX5247" y="connsiteY5247"/>
              </a:cxn>
              <a:cxn ang="0">
                <a:pos x="connsiteX5248" y="connsiteY5248"/>
              </a:cxn>
              <a:cxn ang="0">
                <a:pos x="connsiteX5249" y="connsiteY5249"/>
              </a:cxn>
              <a:cxn ang="0">
                <a:pos x="connsiteX5250" y="connsiteY5250"/>
              </a:cxn>
              <a:cxn ang="0">
                <a:pos x="connsiteX5251" y="connsiteY5251"/>
              </a:cxn>
              <a:cxn ang="0">
                <a:pos x="connsiteX5252" y="connsiteY5252"/>
              </a:cxn>
              <a:cxn ang="0">
                <a:pos x="connsiteX5253" y="connsiteY5253"/>
              </a:cxn>
              <a:cxn ang="0">
                <a:pos x="connsiteX5254" y="connsiteY5254"/>
              </a:cxn>
              <a:cxn ang="0">
                <a:pos x="connsiteX5255" y="connsiteY5255"/>
              </a:cxn>
              <a:cxn ang="0">
                <a:pos x="connsiteX5256" y="connsiteY5256"/>
              </a:cxn>
              <a:cxn ang="0">
                <a:pos x="connsiteX5257" y="connsiteY5257"/>
              </a:cxn>
              <a:cxn ang="0">
                <a:pos x="connsiteX5258" y="connsiteY5258"/>
              </a:cxn>
              <a:cxn ang="0">
                <a:pos x="connsiteX5259" y="connsiteY5259"/>
              </a:cxn>
              <a:cxn ang="0">
                <a:pos x="connsiteX5260" y="connsiteY5260"/>
              </a:cxn>
              <a:cxn ang="0">
                <a:pos x="connsiteX5261" y="connsiteY5261"/>
              </a:cxn>
              <a:cxn ang="0">
                <a:pos x="connsiteX5262" y="connsiteY5262"/>
              </a:cxn>
              <a:cxn ang="0">
                <a:pos x="connsiteX5263" y="connsiteY5263"/>
              </a:cxn>
              <a:cxn ang="0">
                <a:pos x="connsiteX5264" y="connsiteY5264"/>
              </a:cxn>
              <a:cxn ang="0">
                <a:pos x="connsiteX5265" y="connsiteY5265"/>
              </a:cxn>
              <a:cxn ang="0">
                <a:pos x="connsiteX5266" y="connsiteY5266"/>
              </a:cxn>
              <a:cxn ang="0">
                <a:pos x="connsiteX5267" y="connsiteY5267"/>
              </a:cxn>
              <a:cxn ang="0">
                <a:pos x="connsiteX5268" y="connsiteY5268"/>
              </a:cxn>
              <a:cxn ang="0">
                <a:pos x="connsiteX5269" y="connsiteY5269"/>
              </a:cxn>
              <a:cxn ang="0">
                <a:pos x="connsiteX5270" y="connsiteY5270"/>
              </a:cxn>
              <a:cxn ang="0">
                <a:pos x="connsiteX5271" y="connsiteY5271"/>
              </a:cxn>
              <a:cxn ang="0">
                <a:pos x="connsiteX5272" y="connsiteY5272"/>
              </a:cxn>
              <a:cxn ang="0">
                <a:pos x="connsiteX5273" y="connsiteY5273"/>
              </a:cxn>
              <a:cxn ang="0">
                <a:pos x="connsiteX5274" y="connsiteY5274"/>
              </a:cxn>
              <a:cxn ang="0">
                <a:pos x="connsiteX5275" y="connsiteY5275"/>
              </a:cxn>
              <a:cxn ang="0">
                <a:pos x="connsiteX5276" y="connsiteY5276"/>
              </a:cxn>
              <a:cxn ang="0">
                <a:pos x="connsiteX5277" y="connsiteY5277"/>
              </a:cxn>
              <a:cxn ang="0">
                <a:pos x="connsiteX5278" y="connsiteY5278"/>
              </a:cxn>
              <a:cxn ang="0">
                <a:pos x="connsiteX5279" y="connsiteY5279"/>
              </a:cxn>
              <a:cxn ang="0">
                <a:pos x="connsiteX5280" y="connsiteY5280"/>
              </a:cxn>
              <a:cxn ang="0">
                <a:pos x="connsiteX5281" y="connsiteY5281"/>
              </a:cxn>
              <a:cxn ang="0">
                <a:pos x="connsiteX5282" y="connsiteY5282"/>
              </a:cxn>
              <a:cxn ang="0">
                <a:pos x="connsiteX5283" y="connsiteY5283"/>
              </a:cxn>
              <a:cxn ang="0">
                <a:pos x="connsiteX5284" y="connsiteY5284"/>
              </a:cxn>
              <a:cxn ang="0">
                <a:pos x="connsiteX5285" y="connsiteY5285"/>
              </a:cxn>
              <a:cxn ang="0">
                <a:pos x="connsiteX5286" y="connsiteY5286"/>
              </a:cxn>
              <a:cxn ang="0">
                <a:pos x="connsiteX5287" y="connsiteY5287"/>
              </a:cxn>
              <a:cxn ang="0">
                <a:pos x="connsiteX5288" y="connsiteY5288"/>
              </a:cxn>
              <a:cxn ang="0">
                <a:pos x="connsiteX5289" y="connsiteY5289"/>
              </a:cxn>
              <a:cxn ang="0">
                <a:pos x="connsiteX5290" y="connsiteY5290"/>
              </a:cxn>
              <a:cxn ang="0">
                <a:pos x="connsiteX5291" y="connsiteY5291"/>
              </a:cxn>
              <a:cxn ang="0">
                <a:pos x="connsiteX5292" y="connsiteY5292"/>
              </a:cxn>
              <a:cxn ang="0">
                <a:pos x="connsiteX5293" y="connsiteY5293"/>
              </a:cxn>
              <a:cxn ang="0">
                <a:pos x="connsiteX5294" y="connsiteY5294"/>
              </a:cxn>
              <a:cxn ang="0">
                <a:pos x="connsiteX5295" y="connsiteY5295"/>
              </a:cxn>
              <a:cxn ang="0">
                <a:pos x="connsiteX5296" y="connsiteY5296"/>
              </a:cxn>
              <a:cxn ang="0">
                <a:pos x="connsiteX5297" y="connsiteY5297"/>
              </a:cxn>
              <a:cxn ang="0">
                <a:pos x="connsiteX5298" y="connsiteY5298"/>
              </a:cxn>
              <a:cxn ang="0">
                <a:pos x="connsiteX5299" y="connsiteY5299"/>
              </a:cxn>
              <a:cxn ang="0">
                <a:pos x="connsiteX5300" y="connsiteY5300"/>
              </a:cxn>
              <a:cxn ang="0">
                <a:pos x="connsiteX5301" y="connsiteY5301"/>
              </a:cxn>
              <a:cxn ang="0">
                <a:pos x="connsiteX5302" y="connsiteY5302"/>
              </a:cxn>
              <a:cxn ang="0">
                <a:pos x="connsiteX5303" y="connsiteY5303"/>
              </a:cxn>
              <a:cxn ang="0">
                <a:pos x="connsiteX5304" y="connsiteY5304"/>
              </a:cxn>
              <a:cxn ang="0">
                <a:pos x="connsiteX5305" y="connsiteY5305"/>
              </a:cxn>
              <a:cxn ang="0">
                <a:pos x="connsiteX5306" y="connsiteY5306"/>
              </a:cxn>
              <a:cxn ang="0">
                <a:pos x="connsiteX5307" y="connsiteY5307"/>
              </a:cxn>
              <a:cxn ang="0">
                <a:pos x="connsiteX5308" y="connsiteY5308"/>
              </a:cxn>
              <a:cxn ang="0">
                <a:pos x="connsiteX5309" y="connsiteY5309"/>
              </a:cxn>
              <a:cxn ang="0">
                <a:pos x="connsiteX5310" y="connsiteY5310"/>
              </a:cxn>
              <a:cxn ang="0">
                <a:pos x="connsiteX5311" y="connsiteY5311"/>
              </a:cxn>
              <a:cxn ang="0">
                <a:pos x="connsiteX5312" y="connsiteY5312"/>
              </a:cxn>
              <a:cxn ang="0">
                <a:pos x="connsiteX5313" y="connsiteY5313"/>
              </a:cxn>
              <a:cxn ang="0">
                <a:pos x="connsiteX5314" y="connsiteY5314"/>
              </a:cxn>
              <a:cxn ang="0">
                <a:pos x="connsiteX5315" y="connsiteY5315"/>
              </a:cxn>
              <a:cxn ang="0">
                <a:pos x="connsiteX5316" y="connsiteY5316"/>
              </a:cxn>
              <a:cxn ang="0">
                <a:pos x="connsiteX5317" y="connsiteY5317"/>
              </a:cxn>
              <a:cxn ang="0">
                <a:pos x="connsiteX5318" y="connsiteY5318"/>
              </a:cxn>
              <a:cxn ang="0">
                <a:pos x="connsiteX5319" y="connsiteY5319"/>
              </a:cxn>
              <a:cxn ang="0">
                <a:pos x="connsiteX5320" y="connsiteY5320"/>
              </a:cxn>
              <a:cxn ang="0">
                <a:pos x="connsiteX5321" y="connsiteY5321"/>
              </a:cxn>
              <a:cxn ang="0">
                <a:pos x="connsiteX5322" y="connsiteY5322"/>
              </a:cxn>
              <a:cxn ang="0">
                <a:pos x="connsiteX5323" y="connsiteY5323"/>
              </a:cxn>
              <a:cxn ang="0">
                <a:pos x="connsiteX5324" y="connsiteY5324"/>
              </a:cxn>
              <a:cxn ang="0">
                <a:pos x="connsiteX5325" y="connsiteY5325"/>
              </a:cxn>
              <a:cxn ang="0">
                <a:pos x="connsiteX5326" y="connsiteY5326"/>
              </a:cxn>
              <a:cxn ang="0">
                <a:pos x="connsiteX5327" y="connsiteY5327"/>
              </a:cxn>
              <a:cxn ang="0">
                <a:pos x="connsiteX5328" y="connsiteY5328"/>
              </a:cxn>
              <a:cxn ang="0">
                <a:pos x="connsiteX5329" y="connsiteY5329"/>
              </a:cxn>
              <a:cxn ang="0">
                <a:pos x="connsiteX5330" y="connsiteY5330"/>
              </a:cxn>
              <a:cxn ang="0">
                <a:pos x="connsiteX5331" y="connsiteY5331"/>
              </a:cxn>
              <a:cxn ang="0">
                <a:pos x="connsiteX5332" y="connsiteY5332"/>
              </a:cxn>
              <a:cxn ang="0">
                <a:pos x="connsiteX5333" y="connsiteY5333"/>
              </a:cxn>
              <a:cxn ang="0">
                <a:pos x="connsiteX5334" y="connsiteY5334"/>
              </a:cxn>
              <a:cxn ang="0">
                <a:pos x="connsiteX5335" y="connsiteY5335"/>
              </a:cxn>
              <a:cxn ang="0">
                <a:pos x="connsiteX5336" y="connsiteY5336"/>
              </a:cxn>
              <a:cxn ang="0">
                <a:pos x="connsiteX5337" y="connsiteY5337"/>
              </a:cxn>
              <a:cxn ang="0">
                <a:pos x="connsiteX5338" y="connsiteY5338"/>
              </a:cxn>
              <a:cxn ang="0">
                <a:pos x="connsiteX5339" y="connsiteY5339"/>
              </a:cxn>
              <a:cxn ang="0">
                <a:pos x="connsiteX5340" y="connsiteY5340"/>
              </a:cxn>
              <a:cxn ang="0">
                <a:pos x="connsiteX5341" y="connsiteY5341"/>
              </a:cxn>
              <a:cxn ang="0">
                <a:pos x="connsiteX5342" y="connsiteY5342"/>
              </a:cxn>
              <a:cxn ang="0">
                <a:pos x="connsiteX5343" y="connsiteY5343"/>
              </a:cxn>
              <a:cxn ang="0">
                <a:pos x="connsiteX5344" y="connsiteY5344"/>
              </a:cxn>
              <a:cxn ang="0">
                <a:pos x="connsiteX5345" y="connsiteY5345"/>
              </a:cxn>
              <a:cxn ang="0">
                <a:pos x="connsiteX5346" y="connsiteY5346"/>
              </a:cxn>
              <a:cxn ang="0">
                <a:pos x="connsiteX5347" y="connsiteY5347"/>
              </a:cxn>
              <a:cxn ang="0">
                <a:pos x="connsiteX5348" y="connsiteY5348"/>
              </a:cxn>
              <a:cxn ang="0">
                <a:pos x="connsiteX5349" y="connsiteY5349"/>
              </a:cxn>
              <a:cxn ang="0">
                <a:pos x="connsiteX5350" y="connsiteY5350"/>
              </a:cxn>
              <a:cxn ang="0">
                <a:pos x="connsiteX5351" y="connsiteY5351"/>
              </a:cxn>
              <a:cxn ang="0">
                <a:pos x="connsiteX5352" y="connsiteY5352"/>
              </a:cxn>
              <a:cxn ang="0">
                <a:pos x="connsiteX5353" y="connsiteY5353"/>
              </a:cxn>
              <a:cxn ang="0">
                <a:pos x="connsiteX5354" y="connsiteY5354"/>
              </a:cxn>
              <a:cxn ang="0">
                <a:pos x="connsiteX5355" y="connsiteY5355"/>
              </a:cxn>
              <a:cxn ang="0">
                <a:pos x="connsiteX5356" y="connsiteY5356"/>
              </a:cxn>
              <a:cxn ang="0">
                <a:pos x="connsiteX5357" y="connsiteY5357"/>
              </a:cxn>
              <a:cxn ang="0">
                <a:pos x="connsiteX5358" y="connsiteY5358"/>
              </a:cxn>
              <a:cxn ang="0">
                <a:pos x="connsiteX5359" y="connsiteY5359"/>
              </a:cxn>
              <a:cxn ang="0">
                <a:pos x="connsiteX5360" y="connsiteY5360"/>
              </a:cxn>
              <a:cxn ang="0">
                <a:pos x="connsiteX5361" y="connsiteY5361"/>
              </a:cxn>
              <a:cxn ang="0">
                <a:pos x="connsiteX5362" y="connsiteY5362"/>
              </a:cxn>
              <a:cxn ang="0">
                <a:pos x="connsiteX5363" y="connsiteY5363"/>
              </a:cxn>
              <a:cxn ang="0">
                <a:pos x="connsiteX5364" y="connsiteY5364"/>
              </a:cxn>
              <a:cxn ang="0">
                <a:pos x="connsiteX5365" y="connsiteY5365"/>
              </a:cxn>
              <a:cxn ang="0">
                <a:pos x="connsiteX5366" y="connsiteY5366"/>
              </a:cxn>
              <a:cxn ang="0">
                <a:pos x="connsiteX5367" y="connsiteY5367"/>
              </a:cxn>
              <a:cxn ang="0">
                <a:pos x="connsiteX5368" y="connsiteY5368"/>
              </a:cxn>
              <a:cxn ang="0">
                <a:pos x="connsiteX5369" y="connsiteY5369"/>
              </a:cxn>
              <a:cxn ang="0">
                <a:pos x="connsiteX5370" y="connsiteY5370"/>
              </a:cxn>
              <a:cxn ang="0">
                <a:pos x="connsiteX5371" y="connsiteY5371"/>
              </a:cxn>
              <a:cxn ang="0">
                <a:pos x="connsiteX5372" y="connsiteY5372"/>
              </a:cxn>
              <a:cxn ang="0">
                <a:pos x="connsiteX5373" y="connsiteY5373"/>
              </a:cxn>
              <a:cxn ang="0">
                <a:pos x="connsiteX5374" y="connsiteY5374"/>
              </a:cxn>
              <a:cxn ang="0">
                <a:pos x="connsiteX5375" y="connsiteY5375"/>
              </a:cxn>
              <a:cxn ang="0">
                <a:pos x="connsiteX5376" y="connsiteY5376"/>
              </a:cxn>
              <a:cxn ang="0">
                <a:pos x="connsiteX5377" y="connsiteY5377"/>
              </a:cxn>
              <a:cxn ang="0">
                <a:pos x="connsiteX5378" y="connsiteY5378"/>
              </a:cxn>
              <a:cxn ang="0">
                <a:pos x="connsiteX5379" y="connsiteY5379"/>
              </a:cxn>
              <a:cxn ang="0">
                <a:pos x="connsiteX5380" y="connsiteY5380"/>
              </a:cxn>
              <a:cxn ang="0">
                <a:pos x="connsiteX5381" y="connsiteY5381"/>
              </a:cxn>
              <a:cxn ang="0">
                <a:pos x="connsiteX5382" y="connsiteY5382"/>
              </a:cxn>
              <a:cxn ang="0">
                <a:pos x="connsiteX5383" y="connsiteY5383"/>
              </a:cxn>
              <a:cxn ang="0">
                <a:pos x="connsiteX5384" y="connsiteY5384"/>
              </a:cxn>
              <a:cxn ang="0">
                <a:pos x="connsiteX5385" y="connsiteY5385"/>
              </a:cxn>
              <a:cxn ang="0">
                <a:pos x="connsiteX5386" y="connsiteY5386"/>
              </a:cxn>
              <a:cxn ang="0">
                <a:pos x="connsiteX5387" y="connsiteY5387"/>
              </a:cxn>
              <a:cxn ang="0">
                <a:pos x="connsiteX5388" y="connsiteY5388"/>
              </a:cxn>
              <a:cxn ang="0">
                <a:pos x="connsiteX5389" y="connsiteY5389"/>
              </a:cxn>
              <a:cxn ang="0">
                <a:pos x="connsiteX5390" y="connsiteY5390"/>
              </a:cxn>
              <a:cxn ang="0">
                <a:pos x="connsiteX5391" y="connsiteY5391"/>
              </a:cxn>
              <a:cxn ang="0">
                <a:pos x="connsiteX5392" y="connsiteY5392"/>
              </a:cxn>
              <a:cxn ang="0">
                <a:pos x="connsiteX5393" y="connsiteY5393"/>
              </a:cxn>
              <a:cxn ang="0">
                <a:pos x="connsiteX5394" y="connsiteY5394"/>
              </a:cxn>
              <a:cxn ang="0">
                <a:pos x="connsiteX5395" y="connsiteY5395"/>
              </a:cxn>
              <a:cxn ang="0">
                <a:pos x="connsiteX5396" y="connsiteY5396"/>
              </a:cxn>
              <a:cxn ang="0">
                <a:pos x="connsiteX5397" y="connsiteY5397"/>
              </a:cxn>
              <a:cxn ang="0">
                <a:pos x="connsiteX5398" y="connsiteY5398"/>
              </a:cxn>
              <a:cxn ang="0">
                <a:pos x="connsiteX5399" y="connsiteY5399"/>
              </a:cxn>
              <a:cxn ang="0">
                <a:pos x="connsiteX5400" y="connsiteY5400"/>
              </a:cxn>
              <a:cxn ang="0">
                <a:pos x="connsiteX5401" y="connsiteY5401"/>
              </a:cxn>
              <a:cxn ang="0">
                <a:pos x="connsiteX5402" y="connsiteY5402"/>
              </a:cxn>
              <a:cxn ang="0">
                <a:pos x="connsiteX5403" y="connsiteY5403"/>
              </a:cxn>
              <a:cxn ang="0">
                <a:pos x="connsiteX5404" y="connsiteY5404"/>
              </a:cxn>
              <a:cxn ang="0">
                <a:pos x="connsiteX5405" y="connsiteY5405"/>
              </a:cxn>
              <a:cxn ang="0">
                <a:pos x="connsiteX5406" y="connsiteY5406"/>
              </a:cxn>
              <a:cxn ang="0">
                <a:pos x="connsiteX5407" y="connsiteY5407"/>
              </a:cxn>
              <a:cxn ang="0">
                <a:pos x="connsiteX5408" y="connsiteY5408"/>
              </a:cxn>
              <a:cxn ang="0">
                <a:pos x="connsiteX5409" y="connsiteY5409"/>
              </a:cxn>
              <a:cxn ang="0">
                <a:pos x="connsiteX5410" y="connsiteY5410"/>
              </a:cxn>
              <a:cxn ang="0">
                <a:pos x="connsiteX5411" y="connsiteY5411"/>
              </a:cxn>
              <a:cxn ang="0">
                <a:pos x="connsiteX5412" y="connsiteY5412"/>
              </a:cxn>
              <a:cxn ang="0">
                <a:pos x="connsiteX5413" y="connsiteY5413"/>
              </a:cxn>
              <a:cxn ang="0">
                <a:pos x="connsiteX5414" y="connsiteY5414"/>
              </a:cxn>
              <a:cxn ang="0">
                <a:pos x="connsiteX5415" y="connsiteY5415"/>
              </a:cxn>
              <a:cxn ang="0">
                <a:pos x="connsiteX5416" y="connsiteY5416"/>
              </a:cxn>
              <a:cxn ang="0">
                <a:pos x="connsiteX5417" y="connsiteY5417"/>
              </a:cxn>
              <a:cxn ang="0">
                <a:pos x="connsiteX5418" y="connsiteY5418"/>
              </a:cxn>
              <a:cxn ang="0">
                <a:pos x="connsiteX5419" y="connsiteY5419"/>
              </a:cxn>
              <a:cxn ang="0">
                <a:pos x="connsiteX5420" y="connsiteY5420"/>
              </a:cxn>
              <a:cxn ang="0">
                <a:pos x="connsiteX5421" y="connsiteY5421"/>
              </a:cxn>
              <a:cxn ang="0">
                <a:pos x="connsiteX5422" y="connsiteY5422"/>
              </a:cxn>
              <a:cxn ang="0">
                <a:pos x="connsiteX5423" y="connsiteY5423"/>
              </a:cxn>
              <a:cxn ang="0">
                <a:pos x="connsiteX5424" y="connsiteY5424"/>
              </a:cxn>
              <a:cxn ang="0">
                <a:pos x="connsiteX5425" y="connsiteY5425"/>
              </a:cxn>
              <a:cxn ang="0">
                <a:pos x="connsiteX5426" y="connsiteY5426"/>
              </a:cxn>
              <a:cxn ang="0">
                <a:pos x="connsiteX5427" y="connsiteY5427"/>
              </a:cxn>
              <a:cxn ang="0">
                <a:pos x="connsiteX5428" y="connsiteY5428"/>
              </a:cxn>
              <a:cxn ang="0">
                <a:pos x="connsiteX5429" y="connsiteY5429"/>
              </a:cxn>
              <a:cxn ang="0">
                <a:pos x="connsiteX5430" y="connsiteY5430"/>
              </a:cxn>
              <a:cxn ang="0">
                <a:pos x="connsiteX5431" y="connsiteY5431"/>
              </a:cxn>
              <a:cxn ang="0">
                <a:pos x="connsiteX5432" y="connsiteY5432"/>
              </a:cxn>
              <a:cxn ang="0">
                <a:pos x="connsiteX5433" y="connsiteY5433"/>
              </a:cxn>
              <a:cxn ang="0">
                <a:pos x="connsiteX5434" y="connsiteY5434"/>
              </a:cxn>
              <a:cxn ang="0">
                <a:pos x="connsiteX5435" y="connsiteY5435"/>
              </a:cxn>
              <a:cxn ang="0">
                <a:pos x="connsiteX5436" y="connsiteY5436"/>
              </a:cxn>
              <a:cxn ang="0">
                <a:pos x="connsiteX5437" y="connsiteY5437"/>
              </a:cxn>
              <a:cxn ang="0">
                <a:pos x="connsiteX5438" y="connsiteY5438"/>
              </a:cxn>
              <a:cxn ang="0">
                <a:pos x="connsiteX5439" y="connsiteY5439"/>
              </a:cxn>
              <a:cxn ang="0">
                <a:pos x="connsiteX5440" y="connsiteY5440"/>
              </a:cxn>
              <a:cxn ang="0">
                <a:pos x="connsiteX5441" y="connsiteY5441"/>
              </a:cxn>
              <a:cxn ang="0">
                <a:pos x="connsiteX5442" y="connsiteY5442"/>
              </a:cxn>
              <a:cxn ang="0">
                <a:pos x="connsiteX5443" y="connsiteY5443"/>
              </a:cxn>
              <a:cxn ang="0">
                <a:pos x="connsiteX5444" y="connsiteY5444"/>
              </a:cxn>
              <a:cxn ang="0">
                <a:pos x="connsiteX5445" y="connsiteY5445"/>
              </a:cxn>
              <a:cxn ang="0">
                <a:pos x="connsiteX5446" y="connsiteY5446"/>
              </a:cxn>
              <a:cxn ang="0">
                <a:pos x="connsiteX5447" y="connsiteY5447"/>
              </a:cxn>
              <a:cxn ang="0">
                <a:pos x="connsiteX5448" y="connsiteY5448"/>
              </a:cxn>
              <a:cxn ang="0">
                <a:pos x="connsiteX5449" y="connsiteY5449"/>
              </a:cxn>
              <a:cxn ang="0">
                <a:pos x="connsiteX5450" y="connsiteY5450"/>
              </a:cxn>
              <a:cxn ang="0">
                <a:pos x="connsiteX5451" y="connsiteY5451"/>
              </a:cxn>
              <a:cxn ang="0">
                <a:pos x="connsiteX5452" y="connsiteY5452"/>
              </a:cxn>
              <a:cxn ang="0">
                <a:pos x="connsiteX5453" y="connsiteY5453"/>
              </a:cxn>
              <a:cxn ang="0">
                <a:pos x="connsiteX5454" y="connsiteY5454"/>
              </a:cxn>
              <a:cxn ang="0">
                <a:pos x="connsiteX5455" y="connsiteY5455"/>
              </a:cxn>
              <a:cxn ang="0">
                <a:pos x="connsiteX5456" y="connsiteY5456"/>
              </a:cxn>
              <a:cxn ang="0">
                <a:pos x="connsiteX5457" y="connsiteY5457"/>
              </a:cxn>
              <a:cxn ang="0">
                <a:pos x="connsiteX5458" y="connsiteY5458"/>
              </a:cxn>
              <a:cxn ang="0">
                <a:pos x="connsiteX5459" y="connsiteY5459"/>
              </a:cxn>
              <a:cxn ang="0">
                <a:pos x="connsiteX5460" y="connsiteY5460"/>
              </a:cxn>
              <a:cxn ang="0">
                <a:pos x="connsiteX5461" y="connsiteY5461"/>
              </a:cxn>
              <a:cxn ang="0">
                <a:pos x="connsiteX5462" y="connsiteY5462"/>
              </a:cxn>
              <a:cxn ang="0">
                <a:pos x="connsiteX5463" y="connsiteY5463"/>
              </a:cxn>
              <a:cxn ang="0">
                <a:pos x="connsiteX5464" y="connsiteY5464"/>
              </a:cxn>
              <a:cxn ang="0">
                <a:pos x="connsiteX5465" y="connsiteY5465"/>
              </a:cxn>
              <a:cxn ang="0">
                <a:pos x="connsiteX5466" y="connsiteY5466"/>
              </a:cxn>
              <a:cxn ang="0">
                <a:pos x="connsiteX5467" y="connsiteY5467"/>
              </a:cxn>
              <a:cxn ang="0">
                <a:pos x="connsiteX5468" y="connsiteY5468"/>
              </a:cxn>
              <a:cxn ang="0">
                <a:pos x="connsiteX5469" y="connsiteY5469"/>
              </a:cxn>
              <a:cxn ang="0">
                <a:pos x="connsiteX5470" y="connsiteY5470"/>
              </a:cxn>
              <a:cxn ang="0">
                <a:pos x="connsiteX5471" y="connsiteY5471"/>
              </a:cxn>
              <a:cxn ang="0">
                <a:pos x="connsiteX5472" y="connsiteY5472"/>
              </a:cxn>
              <a:cxn ang="0">
                <a:pos x="connsiteX5473" y="connsiteY5473"/>
              </a:cxn>
              <a:cxn ang="0">
                <a:pos x="connsiteX5474" y="connsiteY5474"/>
              </a:cxn>
              <a:cxn ang="0">
                <a:pos x="connsiteX5475" y="connsiteY5475"/>
              </a:cxn>
              <a:cxn ang="0">
                <a:pos x="connsiteX5476" y="connsiteY5476"/>
              </a:cxn>
              <a:cxn ang="0">
                <a:pos x="connsiteX5477" y="connsiteY5477"/>
              </a:cxn>
              <a:cxn ang="0">
                <a:pos x="connsiteX5478" y="connsiteY5478"/>
              </a:cxn>
              <a:cxn ang="0">
                <a:pos x="connsiteX5479" y="connsiteY5479"/>
              </a:cxn>
              <a:cxn ang="0">
                <a:pos x="connsiteX5480" y="connsiteY5480"/>
              </a:cxn>
              <a:cxn ang="0">
                <a:pos x="connsiteX5481" y="connsiteY5481"/>
              </a:cxn>
              <a:cxn ang="0">
                <a:pos x="connsiteX5482" y="connsiteY5482"/>
              </a:cxn>
              <a:cxn ang="0">
                <a:pos x="connsiteX5483" y="connsiteY5483"/>
              </a:cxn>
              <a:cxn ang="0">
                <a:pos x="connsiteX5484" y="connsiteY5484"/>
              </a:cxn>
              <a:cxn ang="0">
                <a:pos x="connsiteX5485" y="connsiteY5485"/>
              </a:cxn>
              <a:cxn ang="0">
                <a:pos x="connsiteX5486" y="connsiteY5486"/>
              </a:cxn>
              <a:cxn ang="0">
                <a:pos x="connsiteX5487" y="connsiteY5487"/>
              </a:cxn>
              <a:cxn ang="0">
                <a:pos x="connsiteX5488" y="connsiteY5488"/>
              </a:cxn>
              <a:cxn ang="0">
                <a:pos x="connsiteX5489" y="connsiteY5489"/>
              </a:cxn>
              <a:cxn ang="0">
                <a:pos x="connsiteX5490" y="connsiteY5490"/>
              </a:cxn>
              <a:cxn ang="0">
                <a:pos x="connsiteX5491" y="connsiteY5491"/>
              </a:cxn>
              <a:cxn ang="0">
                <a:pos x="connsiteX5492" y="connsiteY5492"/>
              </a:cxn>
              <a:cxn ang="0">
                <a:pos x="connsiteX5493" y="connsiteY5493"/>
              </a:cxn>
              <a:cxn ang="0">
                <a:pos x="connsiteX5494" y="connsiteY5494"/>
              </a:cxn>
              <a:cxn ang="0">
                <a:pos x="connsiteX5495" y="connsiteY5495"/>
              </a:cxn>
              <a:cxn ang="0">
                <a:pos x="connsiteX5496" y="connsiteY5496"/>
              </a:cxn>
              <a:cxn ang="0">
                <a:pos x="connsiteX5497" y="connsiteY5497"/>
              </a:cxn>
              <a:cxn ang="0">
                <a:pos x="connsiteX5498" y="connsiteY5498"/>
              </a:cxn>
              <a:cxn ang="0">
                <a:pos x="connsiteX5499" y="connsiteY5499"/>
              </a:cxn>
              <a:cxn ang="0">
                <a:pos x="connsiteX5500" y="connsiteY5500"/>
              </a:cxn>
              <a:cxn ang="0">
                <a:pos x="connsiteX5501" y="connsiteY5501"/>
              </a:cxn>
              <a:cxn ang="0">
                <a:pos x="connsiteX5502" y="connsiteY5502"/>
              </a:cxn>
              <a:cxn ang="0">
                <a:pos x="connsiteX5503" y="connsiteY5503"/>
              </a:cxn>
              <a:cxn ang="0">
                <a:pos x="connsiteX5504" y="connsiteY5504"/>
              </a:cxn>
              <a:cxn ang="0">
                <a:pos x="connsiteX5505" y="connsiteY5505"/>
              </a:cxn>
              <a:cxn ang="0">
                <a:pos x="connsiteX5506" y="connsiteY5506"/>
              </a:cxn>
              <a:cxn ang="0">
                <a:pos x="connsiteX5507" y="connsiteY5507"/>
              </a:cxn>
              <a:cxn ang="0">
                <a:pos x="connsiteX5508" y="connsiteY5508"/>
              </a:cxn>
              <a:cxn ang="0">
                <a:pos x="connsiteX5509" y="connsiteY5509"/>
              </a:cxn>
              <a:cxn ang="0">
                <a:pos x="connsiteX5510" y="connsiteY5510"/>
              </a:cxn>
              <a:cxn ang="0">
                <a:pos x="connsiteX5511" y="connsiteY5511"/>
              </a:cxn>
              <a:cxn ang="0">
                <a:pos x="connsiteX5512" y="connsiteY5512"/>
              </a:cxn>
              <a:cxn ang="0">
                <a:pos x="connsiteX5513" y="connsiteY5513"/>
              </a:cxn>
              <a:cxn ang="0">
                <a:pos x="connsiteX5514" y="connsiteY5514"/>
              </a:cxn>
              <a:cxn ang="0">
                <a:pos x="connsiteX5515" y="connsiteY5515"/>
              </a:cxn>
              <a:cxn ang="0">
                <a:pos x="connsiteX5516" y="connsiteY5516"/>
              </a:cxn>
              <a:cxn ang="0">
                <a:pos x="connsiteX5517" y="connsiteY5517"/>
              </a:cxn>
              <a:cxn ang="0">
                <a:pos x="connsiteX5518" y="connsiteY5518"/>
              </a:cxn>
              <a:cxn ang="0">
                <a:pos x="connsiteX5519" y="connsiteY5519"/>
              </a:cxn>
              <a:cxn ang="0">
                <a:pos x="connsiteX5520" y="connsiteY5520"/>
              </a:cxn>
              <a:cxn ang="0">
                <a:pos x="connsiteX5521" y="connsiteY5521"/>
              </a:cxn>
              <a:cxn ang="0">
                <a:pos x="connsiteX5522" y="connsiteY5522"/>
              </a:cxn>
              <a:cxn ang="0">
                <a:pos x="connsiteX5523" y="connsiteY5523"/>
              </a:cxn>
              <a:cxn ang="0">
                <a:pos x="connsiteX5524" y="connsiteY5524"/>
              </a:cxn>
              <a:cxn ang="0">
                <a:pos x="connsiteX5525" y="connsiteY5525"/>
              </a:cxn>
              <a:cxn ang="0">
                <a:pos x="connsiteX5526" y="connsiteY5526"/>
              </a:cxn>
              <a:cxn ang="0">
                <a:pos x="connsiteX5527" y="connsiteY5527"/>
              </a:cxn>
              <a:cxn ang="0">
                <a:pos x="connsiteX5528" y="connsiteY5528"/>
              </a:cxn>
              <a:cxn ang="0">
                <a:pos x="connsiteX5529" y="connsiteY5529"/>
              </a:cxn>
              <a:cxn ang="0">
                <a:pos x="connsiteX5530" y="connsiteY5530"/>
              </a:cxn>
              <a:cxn ang="0">
                <a:pos x="connsiteX5531" y="connsiteY5531"/>
              </a:cxn>
              <a:cxn ang="0">
                <a:pos x="connsiteX5532" y="connsiteY5532"/>
              </a:cxn>
              <a:cxn ang="0">
                <a:pos x="connsiteX5533" y="connsiteY5533"/>
              </a:cxn>
              <a:cxn ang="0">
                <a:pos x="connsiteX5534" y="connsiteY5534"/>
              </a:cxn>
              <a:cxn ang="0">
                <a:pos x="connsiteX5535" y="connsiteY5535"/>
              </a:cxn>
              <a:cxn ang="0">
                <a:pos x="connsiteX5536" y="connsiteY5536"/>
              </a:cxn>
              <a:cxn ang="0">
                <a:pos x="connsiteX5537" y="connsiteY5537"/>
              </a:cxn>
              <a:cxn ang="0">
                <a:pos x="connsiteX5538" y="connsiteY5538"/>
              </a:cxn>
              <a:cxn ang="0">
                <a:pos x="connsiteX5539" y="connsiteY5539"/>
              </a:cxn>
              <a:cxn ang="0">
                <a:pos x="connsiteX5540" y="connsiteY5540"/>
              </a:cxn>
              <a:cxn ang="0">
                <a:pos x="connsiteX5541" y="connsiteY5541"/>
              </a:cxn>
              <a:cxn ang="0">
                <a:pos x="connsiteX5542" y="connsiteY5542"/>
              </a:cxn>
              <a:cxn ang="0">
                <a:pos x="connsiteX5543" y="connsiteY5543"/>
              </a:cxn>
              <a:cxn ang="0">
                <a:pos x="connsiteX5544" y="connsiteY5544"/>
              </a:cxn>
              <a:cxn ang="0">
                <a:pos x="connsiteX5545" y="connsiteY5545"/>
              </a:cxn>
              <a:cxn ang="0">
                <a:pos x="connsiteX5546" y="connsiteY5546"/>
              </a:cxn>
              <a:cxn ang="0">
                <a:pos x="connsiteX5547" y="connsiteY5547"/>
              </a:cxn>
              <a:cxn ang="0">
                <a:pos x="connsiteX5548" y="connsiteY5548"/>
              </a:cxn>
              <a:cxn ang="0">
                <a:pos x="connsiteX5549" y="connsiteY5549"/>
              </a:cxn>
              <a:cxn ang="0">
                <a:pos x="connsiteX5550" y="connsiteY5550"/>
              </a:cxn>
              <a:cxn ang="0">
                <a:pos x="connsiteX5551" y="connsiteY5551"/>
              </a:cxn>
              <a:cxn ang="0">
                <a:pos x="connsiteX5552" y="connsiteY5552"/>
              </a:cxn>
              <a:cxn ang="0">
                <a:pos x="connsiteX5553" y="connsiteY5553"/>
              </a:cxn>
              <a:cxn ang="0">
                <a:pos x="connsiteX5554" y="connsiteY5554"/>
              </a:cxn>
              <a:cxn ang="0">
                <a:pos x="connsiteX5555" y="connsiteY5555"/>
              </a:cxn>
              <a:cxn ang="0">
                <a:pos x="connsiteX5556" y="connsiteY5556"/>
              </a:cxn>
              <a:cxn ang="0">
                <a:pos x="connsiteX5557" y="connsiteY5557"/>
              </a:cxn>
              <a:cxn ang="0">
                <a:pos x="connsiteX5558" y="connsiteY5558"/>
              </a:cxn>
              <a:cxn ang="0">
                <a:pos x="connsiteX5559" y="connsiteY5559"/>
              </a:cxn>
              <a:cxn ang="0">
                <a:pos x="connsiteX5560" y="connsiteY5560"/>
              </a:cxn>
              <a:cxn ang="0">
                <a:pos x="connsiteX5561" y="connsiteY5561"/>
              </a:cxn>
              <a:cxn ang="0">
                <a:pos x="connsiteX5562" y="connsiteY5562"/>
              </a:cxn>
              <a:cxn ang="0">
                <a:pos x="connsiteX5563" y="connsiteY5563"/>
              </a:cxn>
              <a:cxn ang="0">
                <a:pos x="connsiteX5564" y="connsiteY5564"/>
              </a:cxn>
              <a:cxn ang="0">
                <a:pos x="connsiteX5565" y="connsiteY5565"/>
              </a:cxn>
              <a:cxn ang="0">
                <a:pos x="connsiteX5566" y="connsiteY5566"/>
              </a:cxn>
              <a:cxn ang="0">
                <a:pos x="connsiteX5567" y="connsiteY5567"/>
              </a:cxn>
              <a:cxn ang="0">
                <a:pos x="connsiteX5568" y="connsiteY5568"/>
              </a:cxn>
              <a:cxn ang="0">
                <a:pos x="connsiteX5569" y="connsiteY5569"/>
              </a:cxn>
              <a:cxn ang="0">
                <a:pos x="connsiteX5570" y="connsiteY5570"/>
              </a:cxn>
              <a:cxn ang="0">
                <a:pos x="connsiteX5571" y="connsiteY5571"/>
              </a:cxn>
              <a:cxn ang="0">
                <a:pos x="connsiteX5572" y="connsiteY5572"/>
              </a:cxn>
              <a:cxn ang="0">
                <a:pos x="connsiteX5573" y="connsiteY5573"/>
              </a:cxn>
              <a:cxn ang="0">
                <a:pos x="connsiteX5574" y="connsiteY5574"/>
              </a:cxn>
              <a:cxn ang="0">
                <a:pos x="connsiteX5575" y="connsiteY5575"/>
              </a:cxn>
              <a:cxn ang="0">
                <a:pos x="connsiteX5576" y="connsiteY5576"/>
              </a:cxn>
              <a:cxn ang="0">
                <a:pos x="connsiteX5577" y="connsiteY5577"/>
              </a:cxn>
              <a:cxn ang="0">
                <a:pos x="connsiteX5578" y="connsiteY5578"/>
              </a:cxn>
              <a:cxn ang="0">
                <a:pos x="connsiteX5579" y="connsiteY5579"/>
              </a:cxn>
              <a:cxn ang="0">
                <a:pos x="connsiteX5580" y="connsiteY5580"/>
              </a:cxn>
              <a:cxn ang="0">
                <a:pos x="connsiteX5581" y="connsiteY5581"/>
              </a:cxn>
              <a:cxn ang="0">
                <a:pos x="connsiteX5582" y="connsiteY5582"/>
              </a:cxn>
              <a:cxn ang="0">
                <a:pos x="connsiteX5583" y="connsiteY5583"/>
              </a:cxn>
              <a:cxn ang="0">
                <a:pos x="connsiteX5584" y="connsiteY5584"/>
              </a:cxn>
              <a:cxn ang="0">
                <a:pos x="connsiteX5585" y="connsiteY5585"/>
              </a:cxn>
              <a:cxn ang="0">
                <a:pos x="connsiteX5586" y="connsiteY5586"/>
              </a:cxn>
              <a:cxn ang="0">
                <a:pos x="connsiteX5587" y="connsiteY5587"/>
              </a:cxn>
              <a:cxn ang="0">
                <a:pos x="connsiteX5588" y="connsiteY5588"/>
              </a:cxn>
              <a:cxn ang="0">
                <a:pos x="connsiteX5589" y="connsiteY5589"/>
              </a:cxn>
              <a:cxn ang="0">
                <a:pos x="connsiteX5590" y="connsiteY5590"/>
              </a:cxn>
              <a:cxn ang="0">
                <a:pos x="connsiteX5591" y="connsiteY5591"/>
              </a:cxn>
              <a:cxn ang="0">
                <a:pos x="connsiteX5592" y="connsiteY5592"/>
              </a:cxn>
              <a:cxn ang="0">
                <a:pos x="connsiteX5593" y="connsiteY5593"/>
              </a:cxn>
              <a:cxn ang="0">
                <a:pos x="connsiteX5594" y="connsiteY5594"/>
              </a:cxn>
              <a:cxn ang="0">
                <a:pos x="connsiteX5595" y="connsiteY5595"/>
              </a:cxn>
              <a:cxn ang="0">
                <a:pos x="connsiteX5596" y="connsiteY5596"/>
              </a:cxn>
              <a:cxn ang="0">
                <a:pos x="connsiteX5597" y="connsiteY5597"/>
              </a:cxn>
              <a:cxn ang="0">
                <a:pos x="connsiteX5598" y="connsiteY5598"/>
              </a:cxn>
              <a:cxn ang="0">
                <a:pos x="connsiteX5599" y="connsiteY5599"/>
              </a:cxn>
              <a:cxn ang="0">
                <a:pos x="connsiteX5600" y="connsiteY5600"/>
              </a:cxn>
              <a:cxn ang="0">
                <a:pos x="connsiteX5601" y="connsiteY5601"/>
              </a:cxn>
              <a:cxn ang="0">
                <a:pos x="connsiteX5602" y="connsiteY5602"/>
              </a:cxn>
              <a:cxn ang="0">
                <a:pos x="connsiteX5603" y="connsiteY5603"/>
              </a:cxn>
              <a:cxn ang="0">
                <a:pos x="connsiteX5604" y="connsiteY5604"/>
              </a:cxn>
              <a:cxn ang="0">
                <a:pos x="connsiteX5605" y="connsiteY5605"/>
              </a:cxn>
              <a:cxn ang="0">
                <a:pos x="connsiteX5606" y="connsiteY5606"/>
              </a:cxn>
              <a:cxn ang="0">
                <a:pos x="connsiteX5607" y="connsiteY5607"/>
              </a:cxn>
              <a:cxn ang="0">
                <a:pos x="connsiteX5608" y="connsiteY5608"/>
              </a:cxn>
              <a:cxn ang="0">
                <a:pos x="connsiteX5609" y="connsiteY5609"/>
              </a:cxn>
              <a:cxn ang="0">
                <a:pos x="connsiteX5610" y="connsiteY5610"/>
              </a:cxn>
              <a:cxn ang="0">
                <a:pos x="connsiteX5611" y="connsiteY5611"/>
              </a:cxn>
              <a:cxn ang="0">
                <a:pos x="connsiteX5612" y="connsiteY5612"/>
              </a:cxn>
              <a:cxn ang="0">
                <a:pos x="connsiteX5613" y="connsiteY5613"/>
              </a:cxn>
              <a:cxn ang="0">
                <a:pos x="connsiteX5614" y="connsiteY5614"/>
              </a:cxn>
              <a:cxn ang="0">
                <a:pos x="connsiteX5615" y="connsiteY5615"/>
              </a:cxn>
              <a:cxn ang="0">
                <a:pos x="connsiteX5616" y="connsiteY5616"/>
              </a:cxn>
              <a:cxn ang="0">
                <a:pos x="connsiteX5617" y="connsiteY5617"/>
              </a:cxn>
              <a:cxn ang="0">
                <a:pos x="connsiteX5618" y="connsiteY5618"/>
              </a:cxn>
              <a:cxn ang="0">
                <a:pos x="connsiteX5619" y="connsiteY5619"/>
              </a:cxn>
              <a:cxn ang="0">
                <a:pos x="connsiteX5620" y="connsiteY5620"/>
              </a:cxn>
              <a:cxn ang="0">
                <a:pos x="connsiteX5621" y="connsiteY5621"/>
              </a:cxn>
              <a:cxn ang="0">
                <a:pos x="connsiteX5622" y="connsiteY5622"/>
              </a:cxn>
              <a:cxn ang="0">
                <a:pos x="connsiteX5623" y="connsiteY5623"/>
              </a:cxn>
              <a:cxn ang="0">
                <a:pos x="connsiteX5624" y="connsiteY5624"/>
              </a:cxn>
              <a:cxn ang="0">
                <a:pos x="connsiteX5625" y="connsiteY5625"/>
              </a:cxn>
              <a:cxn ang="0">
                <a:pos x="connsiteX5626" y="connsiteY5626"/>
              </a:cxn>
              <a:cxn ang="0">
                <a:pos x="connsiteX5627" y="connsiteY5627"/>
              </a:cxn>
              <a:cxn ang="0">
                <a:pos x="connsiteX5628" y="connsiteY5628"/>
              </a:cxn>
              <a:cxn ang="0">
                <a:pos x="connsiteX5629" y="connsiteY5629"/>
              </a:cxn>
              <a:cxn ang="0">
                <a:pos x="connsiteX5630" y="connsiteY5630"/>
              </a:cxn>
              <a:cxn ang="0">
                <a:pos x="connsiteX5631" y="connsiteY5631"/>
              </a:cxn>
              <a:cxn ang="0">
                <a:pos x="connsiteX5632" y="connsiteY5632"/>
              </a:cxn>
              <a:cxn ang="0">
                <a:pos x="connsiteX5633" y="connsiteY5633"/>
              </a:cxn>
              <a:cxn ang="0">
                <a:pos x="connsiteX5634" y="connsiteY5634"/>
              </a:cxn>
              <a:cxn ang="0">
                <a:pos x="connsiteX5635" y="connsiteY5635"/>
              </a:cxn>
              <a:cxn ang="0">
                <a:pos x="connsiteX5636" y="connsiteY5636"/>
              </a:cxn>
              <a:cxn ang="0">
                <a:pos x="connsiteX5637" y="connsiteY5637"/>
              </a:cxn>
              <a:cxn ang="0">
                <a:pos x="connsiteX5638" y="connsiteY5638"/>
              </a:cxn>
              <a:cxn ang="0">
                <a:pos x="connsiteX5639" y="connsiteY5639"/>
              </a:cxn>
              <a:cxn ang="0">
                <a:pos x="connsiteX5640" y="connsiteY5640"/>
              </a:cxn>
              <a:cxn ang="0">
                <a:pos x="connsiteX5641" y="connsiteY5641"/>
              </a:cxn>
              <a:cxn ang="0">
                <a:pos x="connsiteX5642" y="connsiteY5642"/>
              </a:cxn>
              <a:cxn ang="0">
                <a:pos x="connsiteX5643" y="connsiteY5643"/>
              </a:cxn>
              <a:cxn ang="0">
                <a:pos x="connsiteX5644" y="connsiteY5644"/>
              </a:cxn>
              <a:cxn ang="0">
                <a:pos x="connsiteX5645" y="connsiteY5645"/>
              </a:cxn>
              <a:cxn ang="0">
                <a:pos x="connsiteX5646" y="connsiteY5646"/>
              </a:cxn>
              <a:cxn ang="0">
                <a:pos x="connsiteX5647" y="connsiteY5647"/>
              </a:cxn>
              <a:cxn ang="0">
                <a:pos x="connsiteX5648" y="connsiteY5648"/>
              </a:cxn>
              <a:cxn ang="0">
                <a:pos x="connsiteX5649" y="connsiteY5649"/>
              </a:cxn>
              <a:cxn ang="0">
                <a:pos x="connsiteX5650" y="connsiteY5650"/>
              </a:cxn>
              <a:cxn ang="0">
                <a:pos x="connsiteX5651" y="connsiteY5651"/>
              </a:cxn>
              <a:cxn ang="0">
                <a:pos x="connsiteX5652" y="connsiteY5652"/>
              </a:cxn>
              <a:cxn ang="0">
                <a:pos x="connsiteX5653" y="connsiteY5653"/>
              </a:cxn>
              <a:cxn ang="0">
                <a:pos x="connsiteX5654" y="connsiteY5654"/>
              </a:cxn>
              <a:cxn ang="0">
                <a:pos x="connsiteX5655" y="connsiteY5655"/>
              </a:cxn>
              <a:cxn ang="0">
                <a:pos x="connsiteX5656" y="connsiteY5656"/>
              </a:cxn>
              <a:cxn ang="0">
                <a:pos x="connsiteX5657" y="connsiteY5657"/>
              </a:cxn>
              <a:cxn ang="0">
                <a:pos x="connsiteX5658" y="connsiteY5658"/>
              </a:cxn>
              <a:cxn ang="0">
                <a:pos x="connsiteX5659" y="connsiteY5659"/>
              </a:cxn>
              <a:cxn ang="0">
                <a:pos x="connsiteX5660" y="connsiteY5660"/>
              </a:cxn>
              <a:cxn ang="0">
                <a:pos x="connsiteX5661" y="connsiteY5661"/>
              </a:cxn>
              <a:cxn ang="0">
                <a:pos x="connsiteX5662" y="connsiteY5662"/>
              </a:cxn>
              <a:cxn ang="0">
                <a:pos x="connsiteX5663" y="connsiteY5663"/>
              </a:cxn>
              <a:cxn ang="0">
                <a:pos x="connsiteX5664" y="connsiteY5664"/>
              </a:cxn>
              <a:cxn ang="0">
                <a:pos x="connsiteX5665" y="connsiteY5665"/>
              </a:cxn>
              <a:cxn ang="0">
                <a:pos x="connsiteX5666" y="connsiteY5666"/>
              </a:cxn>
              <a:cxn ang="0">
                <a:pos x="connsiteX5667" y="connsiteY5667"/>
              </a:cxn>
              <a:cxn ang="0">
                <a:pos x="connsiteX5668" y="connsiteY5668"/>
              </a:cxn>
              <a:cxn ang="0">
                <a:pos x="connsiteX5669" y="connsiteY5669"/>
              </a:cxn>
              <a:cxn ang="0">
                <a:pos x="connsiteX5670" y="connsiteY5670"/>
              </a:cxn>
              <a:cxn ang="0">
                <a:pos x="connsiteX5671" y="connsiteY5671"/>
              </a:cxn>
              <a:cxn ang="0">
                <a:pos x="connsiteX5672" y="connsiteY5672"/>
              </a:cxn>
              <a:cxn ang="0">
                <a:pos x="connsiteX5673" y="connsiteY5673"/>
              </a:cxn>
              <a:cxn ang="0">
                <a:pos x="connsiteX5674" y="connsiteY5674"/>
              </a:cxn>
              <a:cxn ang="0">
                <a:pos x="connsiteX5675" y="connsiteY5675"/>
              </a:cxn>
              <a:cxn ang="0">
                <a:pos x="connsiteX5676" y="connsiteY5676"/>
              </a:cxn>
              <a:cxn ang="0">
                <a:pos x="connsiteX5677" y="connsiteY5677"/>
              </a:cxn>
              <a:cxn ang="0">
                <a:pos x="connsiteX5678" y="connsiteY5678"/>
              </a:cxn>
              <a:cxn ang="0">
                <a:pos x="connsiteX5679" y="connsiteY5679"/>
              </a:cxn>
              <a:cxn ang="0">
                <a:pos x="connsiteX5680" y="connsiteY5680"/>
              </a:cxn>
              <a:cxn ang="0">
                <a:pos x="connsiteX5681" y="connsiteY5681"/>
              </a:cxn>
              <a:cxn ang="0">
                <a:pos x="connsiteX5682" y="connsiteY5682"/>
              </a:cxn>
              <a:cxn ang="0">
                <a:pos x="connsiteX5683" y="connsiteY5683"/>
              </a:cxn>
              <a:cxn ang="0">
                <a:pos x="connsiteX5684" y="connsiteY5684"/>
              </a:cxn>
              <a:cxn ang="0">
                <a:pos x="connsiteX5685" y="connsiteY5685"/>
              </a:cxn>
              <a:cxn ang="0">
                <a:pos x="connsiteX5686" y="connsiteY5686"/>
              </a:cxn>
              <a:cxn ang="0">
                <a:pos x="connsiteX5687" y="connsiteY5687"/>
              </a:cxn>
              <a:cxn ang="0">
                <a:pos x="connsiteX5688" y="connsiteY5688"/>
              </a:cxn>
              <a:cxn ang="0">
                <a:pos x="connsiteX5689" y="connsiteY5689"/>
              </a:cxn>
              <a:cxn ang="0">
                <a:pos x="connsiteX5690" y="connsiteY5690"/>
              </a:cxn>
              <a:cxn ang="0">
                <a:pos x="connsiteX5691" y="connsiteY5691"/>
              </a:cxn>
              <a:cxn ang="0">
                <a:pos x="connsiteX5692" y="connsiteY5692"/>
              </a:cxn>
              <a:cxn ang="0">
                <a:pos x="connsiteX5693" y="connsiteY5693"/>
              </a:cxn>
              <a:cxn ang="0">
                <a:pos x="connsiteX5694" y="connsiteY5694"/>
              </a:cxn>
              <a:cxn ang="0">
                <a:pos x="connsiteX5695" y="connsiteY5695"/>
              </a:cxn>
              <a:cxn ang="0">
                <a:pos x="connsiteX5696" y="connsiteY5696"/>
              </a:cxn>
              <a:cxn ang="0">
                <a:pos x="connsiteX5697" y="connsiteY5697"/>
              </a:cxn>
              <a:cxn ang="0">
                <a:pos x="connsiteX5698" y="connsiteY5698"/>
              </a:cxn>
              <a:cxn ang="0">
                <a:pos x="connsiteX5699" y="connsiteY5699"/>
              </a:cxn>
              <a:cxn ang="0">
                <a:pos x="connsiteX5700" y="connsiteY5700"/>
              </a:cxn>
              <a:cxn ang="0">
                <a:pos x="connsiteX5701" y="connsiteY5701"/>
              </a:cxn>
              <a:cxn ang="0">
                <a:pos x="connsiteX5702" y="connsiteY5702"/>
              </a:cxn>
              <a:cxn ang="0">
                <a:pos x="connsiteX5703" y="connsiteY5703"/>
              </a:cxn>
              <a:cxn ang="0">
                <a:pos x="connsiteX5704" y="connsiteY5704"/>
              </a:cxn>
              <a:cxn ang="0">
                <a:pos x="connsiteX5705" y="connsiteY5705"/>
              </a:cxn>
              <a:cxn ang="0">
                <a:pos x="connsiteX5706" y="connsiteY5706"/>
              </a:cxn>
              <a:cxn ang="0">
                <a:pos x="connsiteX5707" y="connsiteY5707"/>
              </a:cxn>
              <a:cxn ang="0">
                <a:pos x="connsiteX5708" y="connsiteY5708"/>
              </a:cxn>
              <a:cxn ang="0">
                <a:pos x="connsiteX5709" y="connsiteY5709"/>
              </a:cxn>
              <a:cxn ang="0">
                <a:pos x="connsiteX5710" y="connsiteY5710"/>
              </a:cxn>
              <a:cxn ang="0">
                <a:pos x="connsiteX5711" y="connsiteY5711"/>
              </a:cxn>
              <a:cxn ang="0">
                <a:pos x="connsiteX5712" y="connsiteY5712"/>
              </a:cxn>
              <a:cxn ang="0">
                <a:pos x="connsiteX5713" y="connsiteY5713"/>
              </a:cxn>
              <a:cxn ang="0">
                <a:pos x="connsiteX5714" y="connsiteY5714"/>
              </a:cxn>
              <a:cxn ang="0">
                <a:pos x="connsiteX5715" y="connsiteY5715"/>
              </a:cxn>
              <a:cxn ang="0">
                <a:pos x="connsiteX5716" y="connsiteY5716"/>
              </a:cxn>
              <a:cxn ang="0">
                <a:pos x="connsiteX5717" y="connsiteY5717"/>
              </a:cxn>
              <a:cxn ang="0">
                <a:pos x="connsiteX5718" y="connsiteY5718"/>
              </a:cxn>
              <a:cxn ang="0">
                <a:pos x="connsiteX5719" y="connsiteY5719"/>
              </a:cxn>
              <a:cxn ang="0">
                <a:pos x="connsiteX5720" y="connsiteY5720"/>
              </a:cxn>
              <a:cxn ang="0">
                <a:pos x="connsiteX5721" y="connsiteY5721"/>
              </a:cxn>
              <a:cxn ang="0">
                <a:pos x="connsiteX5722" y="connsiteY5722"/>
              </a:cxn>
              <a:cxn ang="0">
                <a:pos x="connsiteX5723" y="connsiteY5723"/>
              </a:cxn>
              <a:cxn ang="0">
                <a:pos x="connsiteX5724" y="connsiteY5724"/>
              </a:cxn>
              <a:cxn ang="0">
                <a:pos x="connsiteX5725" y="connsiteY5725"/>
              </a:cxn>
              <a:cxn ang="0">
                <a:pos x="connsiteX5726" y="connsiteY5726"/>
              </a:cxn>
              <a:cxn ang="0">
                <a:pos x="connsiteX5727" y="connsiteY5727"/>
              </a:cxn>
              <a:cxn ang="0">
                <a:pos x="connsiteX5728" y="connsiteY5728"/>
              </a:cxn>
              <a:cxn ang="0">
                <a:pos x="connsiteX5729" y="connsiteY5729"/>
              </a:cxn>
              <a:cxn ang="0">
                <a:pos x="connsiteX5730" y="connsiteY5730"/>
              </a:cxn>
              <a:cxn ang="0">
                <a:pos x="connsiteX5731" y="connsiteY5731"/>
              </a:cxn>
              <a:cxn ang="0">
                <a:pos x="connsiteX5732" y="connsiteY5732"/>
              </a:cxn>
              <a:cxn ang="0">
                <a:pos x="connsiteX5733" y="connsiteY5733"/>
              </a:cxn>
              <a:cxn ang="0">
                <a:pos x="connsiteX5734" y="connsiteY5734"/>
              </a:cxn>
              <a:cxn ang="0">
                <a:pos x="connsiteX5735" y="connsiteY5735"/>
              </a:cxn>
              <a:cxn ang="0">
                <a:pos x="connsiteX5736" y="connsiteY5736"/>
              </a:cxn>
              <a:cxn ang="0">
                <a:pos x="connsiteX5737" y="connsiteY5737"/>
              </a:cxn>
              <a:cxn ang="0">
                <a:pos x="connsiteX5738" y="connsiteY5738"/>
              </a:cxn>
              <a:cxn ang="0">
                <a:pos x="connsiteX5739" y="connsiteY5739"/>
              </a:cxn>
              <a:cxn ang="0">
                <a:pos x="connsiteX5740" y="connsiteY5740"/>
              </a:cxn>
              <a:cxn ang="0">
                <a:pos x="connsiteX5741" y="connsiteY5741"/>
              </a:cxn>
              <a:cxn ang="0">
                <a:pos x="connsiteX5742" y="connsiteY5742"/>
              </a:cxn>
              <a:cxn ang="0">
                <a:pos x="connsiteX5743" y="connsiteY5743"/>
              </a:cxn>
              <a:cxn ang="0">
                <a:pos x="connsiteX5744" y="connsiteY5744"/>
              </a:cxn>
              <a:cxn ang="0">
                <a:pos x="connsiteX5745" y="connsiteY5745"/>
              </a:cxn>
              <a:cxn ang="0">
                <a:pos x="connsiteX5746" y="connsiteY5746"/>
              </a:cxn>
              <a:cxn ang="0">
                <a:pos x="connsiteX5747" y="connsiteY5747"/>
              </a:cxn>
              <a:cxn ang="0">
                <a:pos x="connsiteX5748" y="connsiteY5748"/>
              </a:cxn>
              <a:cxn ang="0">
                <a:pos x="connsiteX5749" y="connsiteY5749"/>
              </a:cxn>
              <a:cxn ang="0">
                <a:pos x="connsiteX5750" y="connsiteY5750"/>
              </a:cxn>
              <a:cxn ang="0">
                <a:pos x="connsiteX5751" y="connsiteY5751"/>
              </a:cxn>
              <a:cxn ang="0">
                <a:pos x="connsiteX5752" y="connsiteY5752"/>
              </a:cxn>
              <a:cxn ang="0">
                <a:pos x="connsiteX5753" y="connsiteY5753"/>
              </a:cxn>
              <a:cxn ang="0">
                <a:pos x="connsiteX5754" y="connsiteY5754"/>
              </a:cxn>
              <a:cxn ang="0">
                <a:pos x="connsiteX5755" y="connsiteY5755"/>
              </a:cxn>
              <a:cxn ang="0">
                <a:pos x="connsiteX5756" y="connsiteY5756"/>
              </a:cxn>
              <a:cxn ang="0">
                <a:pos x="connsiteX5757" y="connsiteY5757"/>
              </a:cxn>
              <a:cxn ang="0">
                <a:pos x="connsiteX5758" y="connsiteY5758"/>
              </a:cxn>
              <a:cxn ang="0">
                <a:pos x="connsiteX5759" y="connsiteY5759"/>
              </a:cxn>
              <a:cxn ang="0">
                <a:pos x="connsiteX5760" y="connsiteY5760"/>
              </a:cxn>
              <a:cxn ang="0">
                <a:pos x="connsiteX5761" y="connsiteY5761"/>
              </a:cxn>
              <a:cxn ang="0">
                <a:pos x="connsiteX5762" y="connsiteY5762"/>
              </a:cxn>
              <a:cxn ang="0">
                <a:pos x="connsiteX5763" y="connsiteY5763"/>
              </a:cxn>
              <a:cxn ang="0">
                <a:pos x="connsiteX5764" y="connsiteY5764"/>
              </a:cxn>
              <a:cxn ang="0">
                <a:pos x="connsiteX5765" y="connsiteY5765"/>
              </a:cxn>
              <a:cxn ang="0">
                <a:pos x="connsiteX5766" y="connsiteY5766"/>
              </a:cxn>
              <a:cxn ang="0">
                <a:pos x="connsiteX5767" y="connsiteY5767"/>
              </a:cxn>
              <a:cxn ang="0">
                <a:pos x="connsiteX5768" y="connsiteY5768"/>
              </a:cxn>
              <a:cxn ang="0">
                <a:pos x="connsiteX5769" y="connsiteY5769"/>
              </a:cxn>
              <a:cxn ang="0">
                <a:pos x="connsiteX5770" y="connsiteY5770"/>
              </a:cxn>
              <a:cxn ang="0">
                <a:pos x="connsiteX5771" y="connsiteY5771"/>
              </a:cxn>
              <a:cxn ang="0">
                <a:pos x="connsiteX5772" y="connsiteY5772"/>
              </a:cxn>
              <a:cxn ang="0">
                <a:pos x="connsiteX5773" y="connsiteY5773"/>
              </a:cxn>
              <a:cxn ang="0">
                <a:pos x="connsiteX5774" y="connsiteY5774"/>
              </a:cxn>
              <a:cxn ang="0">
                <a:pos x="connsiteX5775" y="connsiteY5775"/>
              </a:cxn>
              <a:cxn ang="0">
                <a:pos x="connsiteX5776" y="connsiteY5776"/>
              </a:cxn>
              <a:cxn ang="0">
                <a:pos x="connsiteX5777" y="connsiteY5777"/>
              </a:cxn>
              <a:cxn ang="0">
                <a:pos x="connsiteX5778" y="connsiteY5778"/>
              </a:cxn>
              <a:cxn ang="0">
                <a:pos x="connsiteX5779" y="connsiteY5779"/>
              </a:cxn>
              <a:cxn ang="0">
                <a:pos x="connsiteX5780" y="connsiteY5780"/>
              </a:cxn>
              <a:cxn ang="0">
                <a:pos x="connsiteX5781" y="connsiteY5781"/>
              </a:cxn>
              <a:cxn ang="0">
                <a:pos x="connsiteX5782" y="connsiteY5782"/>
              </a:cxn>
              <a:cxn ang="0">
                <a:pos x="connsiteX5783" y="connsiteY5783"/>
              </a:cxn>
              <a:cxn ang="0">
                <a:pos x="connsiteX5784" y="connsiteY5784"/>
              </a:cxn>
              <a:cxn ang="0">
                <a:pos x="connsiteX5785" y="connsiteY5785"/>
              </a:cxn>
              <a:cxn ang="0">
                <a:pos x="connsiteX5786" y="connsiteY5786"/>
              </a:cxn>
              <a:cxn ang="0">
                <a:pos x="connsiteX5787" y="connsiteY5787"/>
              </a:cxn>
              <a:cxn ang="0">
                <a:pos x="connsiteX5788" y="connsiteY5788"/>
              </a:cxn>
              <a:cxn ang="0">
                <a:pos x="connsiteX5789" y="connsiteY5789"/>
              </a:cxn>
              <a:cxn ang="0">
                <a:pos x="connsiteX5790" y="connsiteY5790"/>
              </a:cxn>
              <a:cxn ang="0">
                <a:pos x="connsiteX5791" y="connsiteY5791"/>
              </a:cxn>
              <a:cxn ang="0">
                <a:pos x="connsiteX5792" y="connsiteY5792"/>
              </a:cxn>
              <a:cxn ang="0">
                <a:pos x="connsiteX5793" y="connsiteY5793"/>
              </a:cxn>
              <a:cxn ang="0">
                <a:pos x="connsiteX5794" y="connsiteY5794"/>
              </a:cxn>
              <a:cxn ang="0">
                <a:pos x="connsiteX5795" y="connsiteY5795"/>
              </a:cxn>
              <a:cxn ang="0">
                <a:pos x="connsiteX5796" y="connsiteY5796"/>
              </a:cxn>
              <a:cxn ang="0">
                <a:pos x="connsiteX5797" y="connsiteY5797"/>
              </a:cxn>
              <a:cxn ang="0">
                <a:pos x="connsiteX5798" y="connsiteY5798"/>
              </a:cxn>
              <a:cxn ang="0">
                <a:pos x="connsiteX5799" y="connsiteY5799"/>
              </a:cxn>
              <a:cxn ang="0">
                <a:pos x="connsiteX5800" y="connsiteY5800"/>
              </a:cxn>
              <a:cxn ang="0">
                <a:pos x="connsiteX5801" y="connsiteY5801"/>
              </a:cxn>
              <a:cxn ang="0">
                <a:pos x="connsiteX5802" y="connsiteY5802"/>
              </a:cxn>
              <a:cxn ang="0">
                <a:pos x="connsiteX5803" y="connsiteY5803"/>
              </a:cxn>
              <a:cxn ang="0">
                <a:pos x="connsiteX5804" y="connsiteY5804"/>
              </a:cxn>
              <a:cxn ang="0">
                <a:pos x="connsiteX5805" y="connsiteY5805"/>
              </a:cxn>
              <a:cxn ang="0">
                <a:pos x="connsiteX5806" y="connsiteY5806"/>
              </a:cxn>
              <a:cxn ang="0">
                <a:pos x="connsiteX5807" y="connsiteY5807"/>
              </a:cxn>
              <a:cxn ang="0">
                <a:pos x="connsiteX5808" y="connsiteY5808"/>
              </a:cxn>
              <a:cxn ang="0">
                <a:pos x="connsiteX5809" y="connsiteY5809"/>
              </a:cxn>
              <a:cxn ang="0">
                <a:pos x="connsiteX5810" y="connsiteY5810"/>
              </a:cxn>
              <a:cxn ang="0">
                <a:pos x="connsiteX5811" y="connsiteY5811"/>
              </a:cxn>
              <a:cxn ang="0">
                <a:pos x="connsiteX5812" y="connsiteY5812"/>
              </a:cxn>
              <a:cxn ang="0">
                <a:pos x="connsiteX5813" y="connsiteY5813"/>
              </a:cxn>
              <a:cxn ang="0">
                <a:pos x="connsiteX5814" y="connsiteY5814"/>
              </a:cxn>
              <a:cxn ang="0">
                <a:pos x="connsiteX5815" y="connsiteY5815"/>
              </a:cxn>
              <a:cxn ang="0">
                <a:pos x="connsiteX5816" y="connsiteY5816"/>
              </a:cxn>
              <a:cxn ang="0">
                <a:pos x="connsiteX5817" y="connsiteY5817"/>
              </a:cxn>
              <a:cxn ang="0">
                <a:pos x="connsiteX5818" y="connsiteY5818"/>
              </a:cxn>
              <a:cxn ang="0">
                <a:pos x="connsiteX5819" y="connsiteY5819"/>
              </a:cxn>
              <a:cxn ang="0">
                <a:pos x="connsiteX5820" y="connsiteY5820"/>
              </a:cxn>
              <a:cxn ang="0">
                <a:pos x="connsiteX5821" y="connsiteY5821"/>
              </a:cxn>
              <a:cxn ang="0">
                <a:pos x="connsiteX5822" y="connsiteY5822"/>
              </a:cxn>
              <a:cxn ang="0">
                <a:pos x="connsiteX5823" y="connsiteY5823"/>
              </a:cxn>
              <a:cxn ang="0">
                <a:pos x="connsiteX5824" y="connsiteY5824"/>
              </a:cxn>
              <a:cxn ang="0">
                <a:pos x="connsiteX5825" y="connsiteY5825"/>
              </a:cxn>
              <a:cxn ang="0">
                <a:pos x="connsiteX5826" y="connsiteY5826"/>
              </a:cxn>
              <a:cxn ang="0">
                <a:pos x="connsiteX5827" y="connsiteY5827"/>
              </a:cxn>
              <a:cxn ang="0">
                <a:pos x="connsiteX5828" y="connsiteY5828"/>
              </a:cxn>
              <a:cxn ang="0">
                <a:pos x="connsiteX5829" y="connsiteY5829"/>
              </a:cxn>
              <a:cxn ang="0">
                <a:pos x="connsiteX5830" y="connsiteY5830"/>
              </a:cxn>
              <a:cxn ang="0">
                <a:pos x="connsiteX5831" y="connsiteY5831"/>
              </a:cxn>
              <a:cxn ang="0">
                <a:pos x="connsiteX5832" y="connsiteY5832"/>
              </a:cxn>
              <a:cxn ang="0">
                <a:pos x="connsiteX5833" y="connsiteY5833"/>
              </a:cxn>
              <a:cxn ang="0">
                <a:pos x="connsiteX5834" y="connsiteY5834"/>
              </a:cxn>
              <a:cxn ang="0">
                <a:pos x="connsiteX5835" y="connsiteY5835"/>
              </a:cxn>
              <a:cxn ang="0">
                <a:pos x="connsiteX5836" y="connsiteY5836"/>
              </a:cxn>
              <a:cxn ang="0">
                <a:pos x="connsiteX5837" y="connsiteY5837"/>
              </a:cxn>
              <a:cxn ang="0">
                <a:pos x="connsiteX5838" y="connsiteY5838"/>
              </a:cxn>
              <a:cxn ang="0">
                <a:pos x="connsiteX5839" y="connsiteY5839"/>
              </a:cxn>
              <a:cxn ang="0">
                <a:pos x="connsiteX5840" y="connsiteY5840"/>
              </a:cxn>
              <a:cxn ang="0">
                <a:pos x="connsiteX5841" y="connsiteY5841"/>
              </a:cxn>
              <a:cxn ang="0">
                <a:pos x="connsiteX5842" y="connsiteY5842"/>
              </a:cxn>
              <a:cxn ang="0">
                <a:pos x="connsiteX5843" y="connsiteY5843"/>
              </a:cxn>
              <a:cxn ang="0">
                <a:pos x="connsiteX5844" y="connsiteY5844"/>
              </a:cxn>
              <a:cxn ang="0">
                <a:pos x="connsiteX5845" y="connsiteY5845"/>
              </a:cxn>
              <a:cxn ang="0">
                <a:pos x="connsiteX5846" y="connsiteY5846"/>
              </a:cxn>
              <a:cxn ang="0">
                <a:pos x="connsiteX5847" y="connsiteY5847"/>
              </a:cxn>
              <a:cxn ang="0">
                <a:pos x="connsiteX5848" y="connsiteY5848"/>
              </a:cxn>
              <a:cxn ang="0">
                <a:pos x="connsiteX5849" y="connsiteY5849"/>
              </a:cxn>
              <a:cxn ang="0">
                <a:pos x="connsiteX5850" y="connsiteY5850"/>
              </a:cxn>
              <a:cxn ang="0">
                <a:pos x="connsiteX5851" y="connsiteY5851"/>
              </a:cxn>
              <a:cxn ang="0">
                <a:pos x="connsiteX5852" y="connsiteY5852"/>
              </a:cxn>
              <a:cxn ang="0">
                <a:pos x="connsiteX5853" y="connsiteY5853"/>
              </a:cxn>
              <a:cxn ang="0">
                <a:pos x="connsiteX5854" y="connsiteY5854"/>
              </a:cxn>
              <a:cxn ang="0">
                <a:pos x="connsiteX5855" y="connsiteY5855"/>
              </a:cxn>
              <a:cxn ang="0">
                <a:pos x="connsiteX5856" y="connsiteY5856"/>
              </a:cxn>
              <a:cxn ang="0">
                <a:pos x="connsiteX5857" y="connsiteY5857"/>
              </a:cxn>
              <a:cxn ang="0">
                <a:pos x="connsiteX5858" y="connsiteY5858"/>
              </a:cxn>
              <a:cxn ang="0">
                <a:pos x="connsiteX5859" y="connsiteY5859"/>
              </a:cxn>
              <a:cxn ang="0">
                <a:pos x="connsiteX5860" y="connsiteY5860"/>
              </a:cxn>
              <a:cxn ang="0">
                <a:pos x="connsiteX5861" y="connsiteY5861"/>
              </a:cxn>
              <a:cxn ang="0">
                <a:pos x="connsiteX5862" y="connsiteY5862"/>
              </a:cxn>
              <a:cxn ang="0">
                <a:pos x="connsiteX5863" y="connsiteY5863"/>
              </a:cxn>
              <a:cxn ang="0">
                <a:pos x="connsiteX5864" y="connsiteY5864"/>
              </a:cxn>
              <a:cxn ang="0">
                <a:pos x="connsiteX5865" y="connsiteY5865"/>
              </a:cxn>
              <a:cxn ang="0">
                <a:pos x="connsiteX5866" y="connsiteY5866"/>
              </a:cxn>
              <a:cxn ang="0">
                <a:pos x="connsiteX5867" y="connsiteY5867"/>
              </a:cxn>
              <a:cxn ang="0">
                <a:pos x="connsiteX5868" y="connsiteY5868"/>
              </a:cxn>
              <a:cxn ang="0">
                <a:pos x="connsiteX5869" y="connsiteY5869"/>
              </a:cxn>
              <a:cxn ang="0">
                <a:pos x="connsiteX5870" y="connsiteY5870"/>
              </a:cxn>
              <a:cxn ang="0">
                <a:pos x="connsiteX5871" y="connsiteY5871"/>
              </a:cxn>
              <a:cxn ang="0">
                <a:pos x="connsiteX5872" y="connsiteY5872"/>
              </a:cxn>
              <a:cxn ang="0">
                <a:pos x="connsiteX5873" y="connsiteY5873"/>
              </a:cxn>
              <a:cxn ang="0">
                <a:pos x="connsiteX5874" y="connsiteY5874"/>
              </a:cxn>
              <a:cxn ang="0">
                <a:pos x="connsiteX5875" y="connsiteY5875"/>
              </a:cxn>
              <a:cxn ang="0">
                <a:pos x="connsiteX5876" y="connsiteY5876"/>
              </a:cxn>
              <a:cxn ang="0">
                <a:pos x="connsiteX5877" y="connsiteY5877"/>
              </a:cxn>
              <a:cxn ang="0">
                <a:pos x="connsiteX5878" y="connsiteY5878"/>
              </a:cxn>
              <a:cxn ang="0">
                <a:pos x="connsiteX5879" y="connsiteY5879"/>
              </a:cxn>
              <a:cxn ang="0">
                <a:pos x="connsiteX5880" y="connsiteY5880"/>
              </a:cxn>
              <a:cxn ang="0">
                <a:pos x="connsiteX5881" y="connsiteY5881"/>
              </a:cxn>
              <a:cxn ang="0">
                <a:pos x="connsiteX5882" y="connsiteY5882"/>
              </a:cxn>
              <a:cxn ang="0">
                <a:pos x="connsiteX5883" y="connsiteY5883"/>
              </a:cxn>
              <a:cxn ang="0">
                <a:pos x="connsiteX5884" y="connsiteY5884"/>
              </a:cxn>
              <a:cxn ang="0">
                <a:pos x="connsiteX5885" y="connsiteY5885"/>
              </a:cxn>
              <a:cxn ang="0">
                <a:pos x="connsiteX5886" y="connsiteY5886"/>
              </a:cxn>
              <a:cxn ang="0">
                <a:pos x="connsiteX5887" y="connsiteY5887"/>
              </a:cxn>
              <a:cxn ang="0">
                <a:pos x="connsiteX5888" y="connsiteY5888"/>
              </a:cxn>
              <a:cxn ang="0">
                <a:pos x="connsiteX5889" y="connsiteY5889"/>
              </a:cxn>
              <a:cxn ang="0">
                <a:pos x="connsiteX5890" y="connsiteY5890"/>
              </a:cxn>
              <a:cxn ang="0">
                <a:pos x="connsiteX5891" y="connsiteY5891"/>
              </a:cxn>
              <a:cxn ang="0">
                <a:pos x="connsiteX5892" y="connsiteY5892"/>
              </a:cxn>
              <a:cxn ang="0">
                <a:pos x="connsiteX5893" y="connsiteY5893"/>
              </a:cxn>
              <a:cxn ang="0">
                <a:pos x="connsiteX5894" y="connsiteY5894"/>
              </a:cxn>
              <a:cxn ang="0">
                <a:pos x="connsiteX5895" y="connsiteY5895"/>
              </a:cxn>
              <a:cxn ang="0">
                <a:pos x="connsiteX5896" y="connsiteY5896"/>
              </a:cxn>
              <a:cxn ang="0">
                <a:pos x="connsiteX5897" y="connsiteY5897"/>
              </a:cxn>
              <a:cxn ang="0">
                <a:pos x="connsiteX5898" y="connsiteY5898"/>
              </a:cxn>
              <a:cxn ang="0">
                <a:pos x="connsiteX5899" y="connsiteY5899"/>
              </a:cxn>
              <a:cxn ang="0">
                <a:pos x="connsiteX5900" y="connsiteY5900"/>
              </a:cxn>
              <a:cxn ang="0">
                <a:pos x="connsiteX5901" y="connsiteY5901"/>
              </a:cxn>
              <a:cxn ang="0">
                <a:pos x="connsiteX5902" y="connsiteY5902"/>
              </a:cxn>
              <a:cxn ang="0">
                <a:pos x="connsiteX5903" y="connsiteY5903"/>
              </a:cxn>
              <a:cxn ang="0">
                <a:pos x="connsiteX5904" y="connsiteY5904"/>
              </a:cxn>
              <a:cxn ang="0">
                <a:pos x="connsiteX5905" y="connsiteY5905"/>
              </a:cxn>
              <a:cxn ang="0">
                <a:pos x="connsiteX5906" y="connsiteY5906"/>
              </a:cxn>
              <a:cxn ang="0">
                <a:pos x="connsiteX5907" y="connsiteY5907"/>
              </a:cxn>
              <a:cxn ang="0">
                <a:pos x="connsiteX5908" y="connsiteY5908"/>
              </a:cxn>
              <a:cxn ang="0">
                <a:pos x="connsiteX5909" y="connsiteY5909"/>
              </a:cxn>
              <a:cxn ang="0">
                <a:pos x="connsiteX5910" y="connsiteY5910"/>
              </a:cxn>
              <a:cxn ang="0">
                <a:pos x="connsiteX5911" y="connsiteY5911"/>
              </a:cxn>
              <a:cxn ang="0">
                <a:pos x="connsiteX5912" y="connsiteY5912"/>
              </a:cxn>
              <a:cxn ang="0">
                <a:pos x="connsiteX5913" y="connsiteY5913"/>
              </a:cxn>
              <a:cxn ang="0">
                <a:pos x="connsiteX5914" y="connsiteY5914"/>
              </a:cxn>
              <a:cxn ang="0">
                <a:pos x="connsiteX5915" y="connsiteY5915"/>
              </a:cxn>
              <a:cxn ang="0">
                <a:pos x="connsiteX5916" y="connsiteY5916"/>
              </a:cxn>
              <a:cxn ang="0">
                <a:pos x="connsiteX5917" y="connsiteY5917"/>
              </a:cxn>
              <a:cxn ang="0">
                <a:pos x="connsiteX5918" y="connsiteY5918"/>
              </a:cxn>
              <a:cxn ang="0">
                <a:pos x="connsiteX5919" y="connsiteY5919"/>
              </a:cxn>
              <a:cxn ang="0">
                <a:pos x="connsiteX5920" y="connsiteY5920"/>
              </a:cxn>
              <a:cxn ang="0">
                <a:pos x="connsiteX5921" y="connsiteY5921"/>
              </a:cxn>
              <a:cxn ang="0">
                <a:pos x="connsiteX5922" y="connsiteY5922"/>
              </a:cxn>
              <a:cxn ang="0">
                <a:pos x="connsiteX5923" y="connsiteY5923"/>
              </a:cxn>
              <a:cxn ang="0">
                <a:pos x="connsiteX5924" y="connsiteY5924"/>
              </a:cxn>
              <a:cxn ang="0">
                <a:pos x="connsiteX5925" y="connsiteY5925"/>
              </a:cxn>
              <a:cxn ang="0">
                <a:pos x="connsiteX5926" y="connsiteY5926"/>
              </a:cxn>
              <a:cxn ang="0">
                <a:pos x="connsiteX5927" y="connsiteY5927"/>
              </a:cxn>
              <a:cxn ang="0">
                <a:pos x="connsiteX5928" y="connsiteY5928"/>
              </a:cxn>
              <a:cxn ang="0">
                <a:pos x="connsiteX5929" y="connsiteY5929"/>
              </a:cxn>
              <a:cxn ang="0">
                <a:pos x="connsiteX5930" y="connsiteY5930"/>
              </a:cxn>
              <a:cxn ang="0">
                <a:pos x="connsiteX5931" y="connsiteY5931"/>
              </a:cxn>
              <a:cxn ang="0">
                <a:pos x="connsiteX5932" y="connsiteY5932"/>
              </a:cxn>
              <a:cxn ang="0">
                <a:pos x="connsiteX5933" y="connsiteY5933"/>
              </a:cxn>
              <a:cxn ang="0">
                <a:pos x="connsiteX5934" y="connsiteY5934"/>
              </a:cxn>
              <a:cxn ang="0">
                <a:pos x="connsiteX5935" y="connsiteY5935"/>
              </a:cxn>
              <a:cxn ang="0">
                <a:pos x="connsiteX5936" y="connsiteY5936"/>
              </a:cxn>
              <a:cxn ang="0">
                <a:pos x="connsiteX5937" y="connsiteY5937"/>
              </a:cxn>
              <a:cxn ang="0">
                <a:pos x="connsiteX5938" y="connsiteY5938"/>
              </a:cxn>
              <a:cxn ang="0">
                <a:pos x="connsiteX5939" y="connsiteY5939"/>
              </a:cxn>
              <a:cxn ang="0">
                <a:pos x="connsiteX5940" y="connsiteY5940"/>
              </a:cxn>
              <a:cxn ang="0">
                <a:pos x="connsiteX5941" y="connsiteY5941"/>
              </a:cxn>
              <a:cxn ang="0">
                <a:pos x="connsiteX5942" y="connsiteY5942"/>
              </a:cxn>
              <a:cxn ang="0">
                <a:pos x="connsiteX5943" y="connsiteY5943"/>
              </a:cxn>
              <a:cxn ang="0">
                <a:pos x="connsiteX5944" y="connsiteY5944"/>
              </a:cxn>
              <a:cxn ang="0">
                <a:pos x="connsiteX5945" y="connsiteY5945"/>
              </a:cxn>
              <a:cxn ang="0">
                <a:pos x="connsiteX5946" y="connsiteY5946"/>
              </a:cxn>
              <a:cxn ang="0">
                <a:pos x="connsiteX5947" y="connsiteY5947"/>
              </a:cxn>
              <a:cxn ang="0">
                <a:pos x="connsiteX5948" y="connsiteY5948"/>
              </a:cxn>
              <a:cxn ang="0">
                <a:pos x="connsiteX5949" y="connsiteY5949"/>
              </a:cxn>
              <a:cxn ang="0">
                <a:pos x="connsiteX5950" y="connsiteY5950"/>
              </a:cxn>
              <a:cxn ang="0">
                <a:pos x="connsiteX5951" y="connsiteY5951"/>
              </a:cxn>
              <a:cxn ang="0">
                <a:pos x="connsiteX5952" y="connsiteY5952"/>
              </a:cxn>
              <a:cxn ang="0">
                <a:pos x="connsiteX5953" y="connsiteY5953"/>
              </a:cxn>
              <a:cxn ang="0">
                <a:pos x="connsiteX5954" y="connsiteY5954"/>
              </a:cxn>
              <a:cxn ang="0">
                <a:pos x="connsiteX5955" y="connsiteY5955"/>
              </a:cxn>
              <a:cxn ang="0">
                <a:pos x="connsiteX5956" y="connsiteY5956"/>
              </a:cxn>
              <a:cxn ang="0">
                <a:pos x="connsiteX5957" y="connsiteY5957"/>
              </a:cxn>
              <a:cxn ang="0">
                <a:pos x="connsiteX5958" y="connsiteY5958"/>
              </a:cxn>
              <a:cxn ang="0">
                <a:pos x="connsiteX5959" y="connsiteY5959"/>
              </a:cxn>
              <a:cxn ang="0">
                <a:pos x="connsiteX5960" y="connsiteY5960"/>
              </a:cxn>
              <a:cxn ang="0">
                <a:pos x="connsiteX5961" y="connsiteY5961"/>
              </a:cxn>
              <a:cxn ang="0">
                <a:pos x="connsiteX5962" y="connsiteY5962"/>
              </a:cxn>
              <a:cxn ang="0">
                <a:pos x="connsiteX5963" y="connsiteY5963"/>
              </a:cxn>
              <a:cxn ang="0">
                <a:pos x="connsiteX5964" y="connsiteY5964"/>
              </a:cxn>
              <a:cxn ang="0">
                <a:pos x="connsiteX5965" y="connsiteY5965"/>
              </a:cxn>
              <a:cxn ang="0">
                <a:pos x="connsiteX5966" y="connsiteY5966"/>
              </a:cxn>
              <a:cxn ang="0">
                <a:pos x="connsiteX5967" y="connsiteY5967"/>
              </a:cxn>
              <a:cxn ang="0">
                <a:pos x="connsiteX5968" y="connsiteY5968"/>
              </a:cxn>
              <a:cxn ang="0">
                <a:pos x="connsiteX5969" y="connsiteY5969"/>
              </a:cxn>
              <a:cxn ang="0">
                <a:pos x="connsiteX5970" y="connsiteY5970"/>
              </a:cxn>
              <a:cxn ang="0">
                <a:pos x="connsiteX5971" y="connsiteY5971"/>
              </a:cxn>
              <a:cxn ang="0">
                <a:pos x="connsiteX5972" y="connsiteY5972"/>
              </a:cxn>
              <a:cxn ang="0">
                <a:pos x="connsiteX5973" y="connsiteY5973"/>
              </a:cxn>
              <a:cxn ang="0">
                <a:pos x="connsiteX5974" y="connsiteY5974"/>
              </a:cxn>
              <a:cxn ang="0">
                <a:pos x="connsiteX5975" y="connsiteY5975"/>
              </a:cxn>
              <a:cxn ang="0">
                <a:pos x="connsiteX5976" y="connsiteY5976"/>
              </a:cxn>
              <a:cxn ang="0">
                <a:pos x="connsiteX5977" y="connsiteY5977"/>
              </a:cxn>
              <a:cxn ang="0">
                <a:pos x="connsiteX5978" y="connsiteY5978"/>
              </a:cxn>
              <a:cxn ang="0">
                <a:pos x="connsiteX5979" y="connsiteY5979"/>
              </a:cxn>
              <a:cxn ang="0">
                <a:pos x="connsiteX5980" y="connsiteY5980"/>
              </a:cxn>
              <a:cxn ang="0">
                <a:pos x="connsiteX5981" y="connsiteY5981"/>
              </a:cxn>
              <a:cxn ang="0">
                <a:pos x="connsiteX5982" y="connsiteY5982"/>
              </a:cxn>
              <a:cxn ang="0">
                <a:pos x="connsiteX5983" y="connsiteY5983"/>
              </a:cxn>
              <a:cxn ang="0">
                <a:pos x="connsiteX5984" y="connsiteY5984"/>
              </a:cxn>
              <a:cxn ang="0">
                <a:pos x="connsiteX5985" y="connsiteY5985"/>
              </a:cxn>
              <a:cxn ang="0">
                <a:pos x="connsiteX5986" y="connsiteY5986"/>
              </a:cxn>
              <a:cxn ang="0">
                <a:pos x="connsiteX5987" y="connsiteY5987"/>
              </a:cxn>
              <a:cxn ang="0">
                <a:pos x="connsiteX5988" y="connsiteY5988"/>
              </a:cxn>
              <a:cxn ang="0">
                <a:pos x="connsiteX5989" y="connsiteY5989"/>
              </a:cxn>
              <a:cxn ang="0">
                <a:pos x="connsiteX5990" y="connsiteY5990"/>
              </a:cxn>
              <a:cxn ang="0">
                <a:pos x="connsiteX5991" y="connsiteY5991"/>
              </a:cxn>
              <a:cxn ang="0">
                <a:pos x="connsiteX5992" y="connsiteY5992"/>
              </a:cxn>
              <a:cxn ang="0">
                <a:pos x="connsiteX5993" y="connsiteY5993"/>
              </a:cxn>
              <a:cxn ang="0">
                <a:pos x="connsiteX5994" y="connsiteY5994"/>
              </a:cxn>
              <a:cxn ang="0">
                <a:pos x="connsiteX5995" y="connsiteY5995"/>
              </a:cxn>
              <a:cxn ang="0">
                <a:pos x="connsiteX5996" y="connsiteY5996"/>
              </a:cxn>
              <a:cxn ang="0">
                <a:pos x="connsiteX5997" y="connsiteY5997"/>
              </a:cxn>
              <a:cxn ang="0">
                <a:pos x="connsiteX5998" y="connsiteY5998"/>
              </a:cxn>
              <a:cxn ang="0">
                <a:pos x="connsiteX5999" y="connsiteY5999"/>
              </a:cxn>
              <a:cxn ang="0">
                <a:pos x="connsiteX6000" y="connsiteY6000"/>
              </a:cxn>
              <a:cxn ang="0">
                <a:pos x="connsiteX6001" y="connsiteY6001"/>
              </a:cxn>
              <a:cxn ang="0">
                <a:pos x="connsiteX6002" y="connsiteY6002"/>
              </a:cxn>
              <a:cxn ang="0">
                <a:pos x="connsiteX6003" y="connsiteY6003"/>
              </a:cxn>
              <a:cxn ang="0">
                <a:pos x="connsiteX6004" y="connsiteY6004"/>
              </a:cxn>
              <a:cxn ang="0">
                <a:pos x="connsiteX6005" y="connsiteY6005"/>
              </a:cxn>
              <a:cxn ang="0">
                <a:pos x="connsiteX6006" y="connsiteY6006"/>
              </a:cxn>
              <a:cxn ang="0">
                <a:pos x="connsiteX6007" y="connsiteY6007"/>
              </a:cxn>
              <a:cxn ang="0">
                <a:pos x="connsiteX6008" y="connsiteY6008"/>
              </a:cxn>
              <a:cxn ang="0">
                <a:pos x="connsiteX6009" y="connsiteY6009"/>
              </a:cxn>
              <a:cxn ang="0">
                <a:pos x="connsiteX6010" y="connsiteY6010"/>
              </a:cxn>
              <a:cxn ang="0">
                <a:pos x="connsiteX6011" y="connsiteY6011"/>
              </a:cxn>
              <a:cxn ang="0">
                <a:pos x="connsiteX6012" y="connsiteY6012"/>
              </a:cxn>
              <a:cxn ang="0">
                <a:pos x="connsiteX6013" y="connsiteY6013"/>
              </a:cxn>
              <a:cxn ang="0">
                <a:pos x="connsiteX6014" y="connsiteY6014"/>
              </a:cxn>
              <a:cxn ang="0">
                <a:pos x="connsiteX6015" y="connsiteY6015"/>
              </a:cxn>
              <a:cxn ang="0">
                <a:pos x="connsiteX6016" y="connsiteY6016"/>
              </a:cxn>
              <a:cxn ang="0">
                <a:pos x="connsiteX6017" y="connsiteY6017"/>
              </a:cxn>
              <a:cxn ang="0">
                <a:pos x="connsiteX6018" y="connsiteY6018"/>
              </a:cxn>
              <a:cxn ang="0">
                <a:pos x="connsiteX6019" y="connsiteY6019"/>
              </a:cxn>
              <a:cxn ang="0">
                <a:pos x="connsiteX6020" y="connsiteY6020"/>
              </a:cxn>
              <a:cxn ang="0">
                <a:pos x="connsiteX6021" y="connsiteY6021"/>
              </a:cxn>
              <a:cxn ang="0">
                <a:pos x="connsiteX6022" y="connsiteY6022"/>
              </a:cxn>
              <a:cxn ang="0">
                <a:pos x="connsiteX6023" y="connsiteY6023"/>
              </a:cxn>
              <a:cxn ang="0">
                <a:pos x="connsiteX6024" y="connsiteY6024"/>
              </a:cxn>
              <a:cxn ang="0">
                <a:pos x="connsiteX6025" y="connsiteY6025"/>
              </a:cxn>
              <a:cxn ang="0">
                <a:pos x="connsiteX6026" y="connsiteY6026"/>
              </a:cxn>
              <a:cxn ang="0">
                <a:pos x="connsiteX6027" y="connsiteY6027"/>
              </a:cxn>
              <a:cxn ang="0">
                <a:pos x="connsiteX6028" y="connsiteY6028"/>
              </a:cxn>
              <a:cxn ang="0">
                <a:pos x="connsiteX6029" y="connsiteY6029"/>
              </a:cxn>
              <a:cxn ang="0">
                <a:pos x="connsiteX6030" y="connsiteY6030"/>
              </a:cxn>
              <a:cxn ang="0">
                <a:pos x="connsiteX6031" y="connsiteY6031"/>
              </a:cxn>
              <a:cxn ang="0">
                <a:pos x="connsiteX6032" y="connsiteY6032"/>
              </a:cxn>
              <a:cxn ang="0">
                <a:pos x="connsiteX6033" y="connsiteY6033"/>
              </a:cxn>
              <a:cxn ang="0">
                <a:pos x="connsiteX6034" y="connsiteY6034"/>
              </a:cxn>
              <a:cxn ang="0">
                <a:pos x="connsiteX6035" y="connsiteY6035"/>
              </a:cxn>
              <a:cxn ang="0">
                <a:pos x="connsiteX6036" y="connsiteY6036"/>
              </a:cxn>
              <a:cxn ang="0">
                <a:pos x="connsiteX6037" y="connsiteY6037"/>
              </a:cxn>
              <a:cxn ang="0">
                <a:pos x="connsiteX6038" y="connsiteY6038"/>
              </a:cxn>
              <a:cxn ang="0">
                <a:pos x="connsiteX6039" y="connsiteY6039"/>
              </a:cxn>
              <a:cxn ang="0">
                <a:pos x="connsiteX6040" y="connsiteY6040"/>
              </a:cxn>
              <a:cxn ang="0">
                <a:pos x="connsiteX6041" y="connsiteY6041"/>
              </a:cxn>
              <a:cxn ang="0">
                <a:pos x="connsiteX6042" y="connsiteY6042"/>
              </a:cxn>
              <a:cxn ang="0">
                <a:pos x="connsiteX6043" y="connsiteY6043"/>
              </a:cxn>
              <a:cxn ang="0">
                <a:pos x="connsiteX6044" y="connsiteY6044"/>
              </a:cxn>
              <a:cxn ang="0">
                <a:pos x="connsiteX6045" y="connsiteY6045"/>
              </a:cxn>
              <a:cxn ang="0">
                <a:pos x="connsiteX6046" y="connsiteY6046"/>
              </a:cxn>
              <a:cxn ang="0">
                <a:pos x="connsiteX6047" y="connsiteY6047"/>
              </a:cxn>
              <a:cxn ang="0">
                <a:pos x="connsiteX6048" y="connsiteY6048"/>
              </a:cxn>
              <a:cxn ang="0">
                <a:pos x="connsiteX6049" y="connsiteY6049"/>
              </a:cxn>
              <a:cxn ang="0">
                <a:pos x="connsiteX6050" y="connsiteY6050"/>
              </a:cxn>
              <a:cxn ang="0">
                <a:pos x="connsiteX6051" y="connsiteY6051"/>
              </a:cxn>
              <a:cxn ang="0">
                <a:pos x="connsiteX6052" y="connsiteY6052"/>
              </a:cxn>
              <a:cxn ang="0">
                <a:pos x="connsiteX6053" y="connsiteY6053"/>
              </a:cxn>
              <a:cxn ang="0">
                <a:pos x="connsiteX6054" y="connsiteY6054"/>
              </a:cxn>
              <a:cxn ang="0">
                <a:pos x="connsiteX6055" y="connsiteY6055"/>
              </a:cxn>
              <a:cxn ang="0">
                <a:pos x="connsiteX6056" y="connsiteY6056"/>
              </a:cxn>
              <a:cxn ang="0">
                <a:pos x="connsiteX6057" y="connsiteY6057"/>
              </a:cxn>
              <a:cxn ang="0">
                <a:pos x="connsiteX6058" y="connsiteY6058"/>
              </a:cxn>
              <a:cxn ang="0">
                <a:pos x="connsiteX6059" y="connsiteY6059"/>
              </a:cxn>
              <a:cxn ang="0">
                <a:pos x="connsiteX6060" y="connsiteY6060"/>
              </a:cxn>
              <a:cxn ang="0">
                <a:pos x="connsiteX6061" y="connsiteY6061"/>
              </a:cxn>
              <a:cxn ang="0">
                <a:pos x="connsiteX6062" y="connsiteY6062"/>
              </a:cxn>
              <a:cxn ang="0">
                <a:pos x="connsiteX6063" y="connsiteY6063"/>
              </a:cxn>
              <a:cxn ang="0">
                <a:pos x="connsiteX6064" y="connsiteY6064"/>
              </a:cxn>
              <a:cxn ang="0">
                <a:pos x="connsiteX6065" y="connsiteY6065"/>
              </a:cxn>
              <a:cxn ang="0">
                <a:pos x="connsiteX6066" y="connsiteY6066"/>
              </a:cxn>
              <a:cxn ang="0">
                <a:pos x="connsiteX6067" y="connsiteY6067"/>
              </a:cxn>
              <a:cxn ang="0">
                <a:pos x="connsiteX6068" y="connsiteY6068"/>
              </a:cxn>
              <a:cxn ang="0">
                <a:pos x="connsiteX6069" y="connsiteY6069"/>
              </a:cxn>
              <a:cxn ang="0">
                <a:pos x="connsiteX6070" y="connsiteY6070"/>
              </a:cxn>
              <a:cxn ang="0">
                <a:pos x="connsiteX6071" y="connsiteY6071"/>
              </a:cxn>
              <a:cxn ang="0">
                <a:pos x="connsiteX6072" y="connsiteY6072"/>
              </a:cxn>
              <a:cxn ang="0">
                <a:pos x="connsiteX6073" y="connsiteY6073"/>
              </a:cxn>
              <a:cxn ang="0">
                <a:pos x="connsiteX6074" y="connsiteY6074"/>
              </a:cxn>
              <a:cxn ang="0">
                <a:pos x="connsiteX6075" y="connsiteY6075"/>
              </a:cxn>
              <a:cxn ang="0">
                <a:pos x="connsiteX6076" y="connsiteY6076"/>
              </a:cxn>
              <a:cxn ang="0">
                <a:pos x="connsiteX6077" y="connsiteY6077"/>
              </a:cxn>
              <a:cxn ang="0">
                <a:pos x="connsiteX6078" y="connsiteY6078"/>
              </a:cxn>
              <a:cxn ang="0">
                <a:pos x="connsiteX6079" y="connsiteY6079"/>
              </a:cxn>
              <a:cxn ang="0">
                <a:pos x="connsiteX6080" y="connsiteY6080"/>
              </a:cxn>
              <a:cxn ang="0">
                <a:pos x="connsiteX6081" y="connsiteY6081"/>
              </a:cxn>
              <a:cxn ang="0">
                <a:pos x="connsiteX6082" y="connsiteY6082"/>
              </a:cxn>
              <a:cxn ang="0">
                <a:pos x="connsiteX6083" y="connsiteY6083"/>
              </a:cxn>
              <a:cxn ang="0">
                <a:pos x="connsiteX6084" y="connsiteY6084"/>
              </a:cxn>
              <a:cxn ang="0">
                <a:pos x="connsiteX6085" y="connsiteY6085"/>
              </a:cxn>
              <a:cxn ang="0">
                <a:pos x="connsiteX6086" y="connsiteY6086"/>
              </a:cxn>
              <a:cxn ang="0">
                <a:pos x="connsiteX6087" y="connsiteY6087"/>
              </a:cxn>
              <a:cxn ang="0">
                <a:pos x="connsiteX6088" y="connsiteY6088"/>
              </a:cxn>
              <a:cxn ang="0">
                <a:pos x="connsiteX6089" y="connsiteY6089"/>
              </a:cxn>
              <a:cxn ang="0">
                <a:pos x="connsiteX6090" y="connsiteY6090"/>
              </a:cxn>
              <a:cxn ang="0">
                <a:pos x="connsiteX6091" y="connsiteY6091"/>
              </a:cxn>
              <a:cxn ang="0">
                <a:pos x="connsiteX6092" y="connsiteY6092"/>
              </a:cxn>
              <a:cxn ang="0">
                <a:pos x="connsiteX6093" y="connsiteY6093"/>
              </a:cxn>
              <a:cxn ang="0">
                <a:pos x="connsiteX6094" y="connsiteY6094"/>
              </a:cxn>
              <a:cxn ang="0">
                <a:pos x="connsiteX6095" y="connsiteY6095"/>
              </a:cxn>
              <a:cxn ang="0">
                <a:pos x="connsiteX6096" y="connsiteY6096"/>
              </a:cxn>
              <a:cxn ang="0">
                <a:pos x="connsiteX6097" y="connsiteY6097"/>
              </a:cxn>
              <a:cxn ang="0">
                <a:pos x="connsiteX6098" y="connsiteY6098"/>
              </a:cxn>
              <a:cxn ang="0">
                <a:pos x="connsiteX6099" y="connsiteY6099"/>
              </a:cxn>
              <a:cxn ang="0">
                <a:pos x="connsiteX6100" y="connsiteY6100"/>
              </a:cxn>
              <a:cxn ang="0">
                <a:pos x="connsiteX6101" y="connsiteY6101"/>
              </a:cxn>
              <a:cxn ang="0">
                <a:pos x="connsiteX6102" y="connsiteY6102"/>
              </a:cxn>
              <a:cxn ang="0">
                <a:pos x="connsiteX6103" y="connsiteY6103"/>
              </a:cxn>
              <a:cxn ang="0">
                <a:pos x="connsiteX6104" y="connsiteY6104"/>
              </a:cxn>
              <a:cxn ang="0">
                <a:pos x="connsiteX6105" y="connsiteY6105"/>
              </a:cxn>
              <a:cxn ang="0">
                <a:pos x="connsiteX6106" y="connsiteY6106"/>
              </a:cxn>
              <a:cxn ang="0">
                <a:pos x="connsiteX6107" y="connsiteY6107"/>
              </a:cxn>
              <a:cxn ang="0">
                <a:pos x="connsiteX6108" y="connsiteY6108"/>
              </a:cxn>
              <a:cxn ang="0">
                <a:pos x="connsiteX6109" y="connsiteY6109"/>
              </a:cxn>
              <a:cxn ang="0">
                <a:pos x="connsiteX6110" y="connsiteY6110"/>
              </a:cxn>
              <a:cxn ang="0">
                <a:pos x="connsiteX6111" y="connsiteY6111"/>
              </a:cxn>
              <a:cxn ang="0">
                <a:pos x="connsiteX6112" y="connsiteY6112"/>
              </a:cxn>
              <a:cxn ang="0">
                <a:pos x="connsiteX6113" y="connsiteY6113"/>
              </a:cxn>
              <a:cxn ang="0">
                <a:pos x="connsiteX6114" y="connsiteY6114"/>
              </a:cxn>
              <a:cxn ang="0">
                <a:pos x="connsiteX6115" y="connsiteY6115"/>
              </a:cxn>
              <a:cxn ang="0">
                <a:pos x="connsiteX6116" y="connsiteY6116"/>
              </a:cxn>
              <a:cxn ang="0">
                <a:pos x="connsiteX6117" y="connsiteY6117"/>
              </a:cxn>
              <a:cxn ang="0">
                <a:pos x="connsiteX6118" y="connsiteY6118"/>
              </a:cxn>
              <a:cxn ang="0">
                <a:pos x="connsiteX6119" y="connsiteY6119"/>
              </a:cxn>
              <a:cxn ang="0">
                <a:pos x="connsiteX6120" y="connsiteY6120"/>
              </a:cxn>
              <a:cxn ang="0">
                <a:pos x="connsiteX6121" y="connsiteY6121"/>
              </a:cxn>
              <a:cxn ang="0">
                <a:pos x="connsiteX6122" y="connsiteY6122"/>
              </a:cxn>
              <a:cxn ang="0">
                <a:pos x="connsiteX6123" y="connsiteY6123"/>
              </a:cxn>
              <a:cxn ang="0">
                <a:pos x="connsiteX6124" y="connsiteY6124"/>
              </a:cxn>
              <a:cxn ang="0">
                <a:pos x="connsiteX6125" y="connsiteY6125"/>
              </a:cxn>
              <a:cxn ang="0">
                <a:pos x="connsiteX6126" y="connsiteY6126"/>
              </a:cxn>
              <a:cxn ang="0">
                <a:pos x="connsiteX6127" y="connsiteY6127"/>
              </a:cxn>
              <a:cxn ang="0">
                <a:pos x="connsiteX6128" y="connsiteY6128"/>
              </a:cxn>
              <a:cxn ang="0">
                <a:pos x="connsiteX6129" y="connsiteY6129"/>
              </a:cxn>
              <a:cxn ang="0">
                <a:pos x="connsiteX6130" y="connsiteY6130"/>
              </a:cxn>
              <a:cxn ang="0">
                <a:pos x="connsiteX6131" y="connsiteY6131"/>
              </a:cxn>
              <a:cxn ang="0">
                <a:pos x="connsiteX6132" y="connsiteY6132"/>
              </a:cxn>
              <a:cxn ang="0">
                <a:pos x="connsiteX6133" y="connsiteY6133"/>
              </a:cxn>
              <a:cxn ang="0">
                <a:pos x="connsiteX6134" y="connsiteY6134"/>
              </a:cxn>
              <a:cxn ang="0">
                <a:pos x="connsiteX6135" y="connsiteY6135"/>
              </a:cxn>
              <a:cxn ang="0">
                <a:pos x="connsiteX6136" y="connsiteY6136"/>
              </a:cxn>
              <a:cxn ang="0">
                <a:pos x="connsiteX6137" y="connsiteY6137"/>
              </a:cxn>
              <a:cxn ang="0">
                <a:pos x="connsiteX6138" y="connsiteY6138"/>
              </a:cxn>
              <a:cxn ang="0">
                <a:pos x="connsiteX6139" y="connsiteY6139"/>
              </a:cxn>
              <a:cxn ang="0">
                <a:pos x="connsiteX6140" y="connsiteY6140"/>
              </a:cxn>
              <a:cxn ang="0">
                <a:pos x="connsiteX6141" y="connsiteY6141"/>
              </a:cxn>
              <a:cxn ang="0">
                <a:pos x="connsiteX6142" y="connsiteY6142"/>
              </a:cxn>
              <a:cxn ang="0">
                <a:pos x="connsiteX6143" y="connsiteY6143"/>
              </a:cxn>
              <a:cxn ang="0">
                <a:pos x="connsiteX6144" y="connsiteY6144"/>
              </a:cxn>
              <a:cxn ang="0">
                <a:pos x="connsiteX6145" y="connsiteY6145"/>
              </a:cxn>
              <a:cxn ang="0">
                <a:pos x="connsiteX6146" y="connsiteY6146"/>
              </a:cxn>
              <a:cxn ang="0">
                <a:pos x="connsiteX6147" y="connsiteY6147"/>
              </a:cxn>
              <a:cxn ang="0">
                <a:pos x="connsiteX6148" y="connsiteY6148"/>
              </a:cxn>
              <a:cxn ang="0">
                <a:pos x="connsiteX6149" y="connsiteY6149"/>
              </a:cxn>
              <a:cxn ang="0">
                <a:pos x="connsiteX6150" y="connsiteY6150"/>
              </a:cxn>
              <a:cxn ang="0">
                <a:pos x="connsiteX6151" y="connsiteY6151"/>
              </a:cxn>
              <a:cxn ang="0">
                <a:pos x="connsiteX6152" y="connsiteY6152"/>
              </a:cxn>
              <a:cxn ang="0">
                <a:pos x="connsiteX6153" y="connsiteY6153"/>
              </a:cxn>
              <a:cxn ang="0">
                <a:pos x="connsiteX6154" y="connsiteY6154"/>
              </a:cxn>
              <a:cxn ang="0">
                <a:pos x="connsiteX6155" y="connsiteY6155"/>
              </a:cxn>
              <a:cxn ang="0">
                <a:pos x="connsiteX6156" y="connsiteY6156"/>
              </a:cxn>
              <a:cxn ang="0">
                <a:pos x="connsiteX6157" y="connsiteY6157"/>
              </a:cxn>
              <a:cxn ang="0">
                <a:pos x="connsiteX6158" y="connsiteY6158"/>
              </a:cxn>
              <a:cxn ang="0">
                <a:pos x="connsiteX6159" y="connsiteY6159"/>
              </a:cxn>
              <a:cxn ang="0">
                <a:pos x="connsiteX6160" y="connsiteY6160"/>
              </a:cxn>
              <a:cxn ang="0">
                <a:pos x="connsiteX6161" y="connsiteY6161"/>
              </a:cxn>
              <a:cxn ang="0">
                <a:pos x="connsiteX6162" y="connsiteY6162"/>
              </a:cxn>
              <a:cxn ang="0">
                <a:pos x="connsiteX6163" y="connsiteY6163"/>
              </a:cxn>
              <a:cxn ang="0">
                <a:pos x="connsiteX6164" y="connsiteY6164"/>
              </a:cxn>
              <a:cxn ang="0">
                <a:pos x="connsiteX6165" y="connsiteY6165"/>
              </a:cxn>
              <a:cxn ang="0">
                <a:pos x="connsiteX6166" y="connsiteY6166"/>
              </a:cxn>
              <a:cxn ang="0">
                <a:pos x="connsiteX6167" y="connsiteY6167"/>
              </a:cxn>
              <a:cxn ang="0">
                <a:pos x="connsiteX6168" y="connsiteY6168"/>
              </a:cxn>
              <a:cxn ang="0">
                <a:pos x="connsiteX6169" y="connsiteY6169"/>
              </a:cxn>
              <a:cxn ang="0">
                <a:pos x="connsiteX6170" y="connsiteY6170"/>
              </a:cxn>
              <a:cxn ang="0">
                <a:pos x="connsiteX6171" y="connsiteY6171"/>
              </a:cxn>
              <a:cxn ang="0">
                <a:pos x="connsiteX6172" y="connsiteY6172"/>
              </a:cxn>
              <a:cxn ang="0">
                <a:pos x="connsiteX6173" y="connsiteY6173"/>
              </a:cxn>
              <a:cxn ang="0">
                <a:pos x="connsiteX6174" y="connsiteY6174"/>
              </a:cxn>
              <a:cxn ang="0">
                <a:pos x="connsiteX6175" y="connsiteY6175"/>
              </a:cxn>
              <a:cxn ang="0">
                <a:pos x="connsiteX6176" y="connsiteY6176"/>
              </a:cxn>
              <a:cxn ang="0">
                <a:pos x="connsiteX6177" y="connsiteY6177"/>
              </a:cxn>
              <a:cxn ang="0">
                <a:pos x="connsiteX6178" y="connsiteY6178"/>
              </a:cxn>
              <a:cxn ang="0">
                <a:pos x="connsiteX6179" y="connsiteY6179"/>
              </a:cxn>
              <a:cxn ang="0">
                <a:pos x="connsiteX6180" y="connsiteY6180"/>
              </a:cxn>
              <a:cxn ang="0">
                <a:pos x="connsiteX6181" y="connsiteY6181"/>
              </a:cxn>
              <a:cxn ang="0">
                <a:pos x="connsiteX6182" y="connsiteY6182"/>
              </a:cxn>
              <a:cxn ang="0">
                <a:pos x="connsiteX6183" y="connsiteY6183"/>
              </a:cxn>
              <a:cxn ang="0">
                <a:pos x="connsiteX6184" y="connsiteY6184"/>
              </a:cxn>
              <a:cxn ang="0">
                <a:pos x="connsiteX6185" y="connsiteY6185"/>
              </a:cxn>
              <a:cxn ang="0">
                <a:pos x="connsiteX6186" y="connsiteY6186"/>
              </a:cxn>
              <a:cxn ang="0">
                <a:pos x="connsiteX6187" y="connsiteY6187"/>
              </a:cxn>
              <a:cxn ang="0">
                <a:pos x="connsiteX6188" y="connsiteY6188"/>
              </a:cxn>
              <a:cxn ang="0">
                <a:pos x="connsiteX6189" y="connsiteY6189"/>
              </a:cxn>
              <a:cxn ang="0">
                <a:pos x="connsiteX6190" y="connsiteY6190"/>
              </a:cxn>
              <a:cxn ang="0">
                <a:pos x="connsiteX6191" y="connsiteY6191"/>
              </a:cxn>
              <a:cxn ang="0">
                <a:pos x="connsiteX6192" y="connsiteY6192"/>
              </a:cxn>
              <a:cxn ang="0">
                <a:pos x="connsiteX6193" y="connsiteY6193"/>
              </a:cxn>
              <a:cxn ang="0">
                <a:pos x="connsiteX6194" y="connsiteY6194"/>
              </a:cxn>
              <a:cxn ang="0">
                <a:pos x="connsiteX6195" y="connsiteY6195"/>
              </a:cxn>
              <a:cxn ang="0">
                <a:pos x="connsiteX6196" y="connsiteY6196"/>
              </a:cxn>
              <a:cxn ang="0">
                <a:pos x="connsiteX6197" y="connsiteY6197"/>
              </a:cxn>
              <a:cxn ang="0">
                <a:pos x="connsiteX6198" y="connsiteY6198"/>
              </a:cxn>
              <a:cxn ang="0">
                <a:pos x="connsiteX6199" y="connsiteY6199"/>
              </a:cxn>
              <a:cxn ang="0">
                <a:pos x="connsiteX6200" y="connsiteY6200"/>
              </a:cxn>
              <a:cxn ang="0">
                <a:pos x="connsiteX6201" y="connsiteY6201"/>
              </a:cxn>
              <a:cxn ang="0">
                <a:pos x="connsiteX6202" y="connsiteY6202"/>
              </a:cxn>
              <a:cxn ang="0">
                <a:pos x="connsiteX6203" y="connsiteY6203"/>
              </a:cxn>
              <a:cxn ang="0">
                <a:pos x="connsiteX6204" y="connsiteY6204"/>
              </a:cxn>
              <a:cxn ang="0">
                <a:pos x="connsiteX6205" y="connsiteY6205"/>
              </a:cxn>
              <a:cxn ang="0">
                <a:pos x="connsiteX6206" y="connsiteY6206"/>
              </a:cxn>
              <a:cxn ang="0">
                <a:pos x="connsiteX6207" y="connsiteY6207"/>
              </a:cxn>
              <a:cxn ang="0">
                <a:pos x="connsiteX6208" y="connsiteY6208"/>
              </a:cxn>
              <a:cxn ang="0">
                <a:pos x="connsiteX6209" y="connsiteY6209"/>
              </a:cxn>
              <a:cxn ang="0">
                <a:pos x="connsiteX6210" y="connsiteY6210"/>
              </a:cxn>
              <a:cxn ang="0">
                <a:pos x="connsiteX6211" y="connsiteY6211"/>
              </a:cxn>
              <a:cxn ang="0">
                <a:pos x="connsiteX6212" y="connsiteY6212"/>
              </a:cxn>
              <a:cxn ang="0">
                <a:pos x="connsiteX6213" y="connsiteY6213"/>
              </a:cxn>
              <a:cxn ang="0">
                <a:pos x="connsiteX6214" y="connsiteY6214"/>
              </a:cxn>
              <a:cxn ang="0">
                <a:pos x="connsiteX6215" y="connsiteY6215"/>
              </a:cxn>
              <a:cxn ang="0">
                <a:pos x="connsiteX6216" y="connsiteY6216"/>
              </a:cxn>
              <a:cxn ang="0">
                <a:pos x="connsiteX6217" y="connsiteY6217"/>
              </a:cxn>
              <a:cxn ang="0">
                <a:pos x="connsiteX6218" y="connsiteY6218"/>
              </a:cxn>
              <a:cxn ang="0">
                <a:pos x="connsiteX6219" y="connsiteY6219"/>
              </a:cxn>
              <a:cxn ang="0">
                <a:pos x="connsiteX6220" y="connsiteY6220"/>
              </a:cxn>
              <a:cxn ang="0">
                <a:pos x="connsiteX6221" y="connsiteY6221"/>
              </a:cxn>
              <a:cxn ang="0">
                <a:pos x="connsiteX6222" y="connsiteY6222"/>
              </a:cxn>
              <a:cxn ang="0">
                <a:pos x="connsiteX6223" y="connsiteY6223"/>
              </a:cxn>
              <a:cxn ang="0">
                <a:pos x="connsiteX6224" y="connsiteY6224"/>
              </a:cxn>
              <a:cxn ang="0">
                <a:pos x="connsiteX6225" y="connsiteY6225"/>
              </a:cxn>
              <a:cxn ang="0">
                <a:pos x="connsiteX6226" y="connsiteY6226"/>
              </a:cxn>
              <a:cxn ang="0">
                <a:pos x="connsiteX6227" y="connsiteY6227"/>
              </a:cxn>
              <a:cxn ang="0">
                <a:pos x="connsiteX6228" y="connsiteY6228"/>
              </a:cxn>
              <a:cxn ang="0">
                <a:pos x="connsiteX6229" y="connsiteY6229"/>
              </a:cxn>
              <a:cxn ang="0">
                <a:pos x="connsiteX6230" y="connsiteY6230"/>
              </a:cxn>
              <a:cxn ang="0">
                <a:pos x="connsiteX6231" y="connsiteY6231"/>
              </a:cxn>
              <a:cxn ang="0">
                <a:pos x="connsiteX6232" y="connsiteY6232"/>
              </a:cxn>
              <a:cxn ang="0">
                <a:pos x="connsiteX6233" y="connsiteY6233"/>
              </a:cxn>
              <a:cxn ang="0">
                <a:pos x="connsiteX6234" y="connsiteY6234"/>
              </a:cxn>
              <a:cxn ang="0">
                <a:pos x="connsiteX6235" y="connsiteY6235"/>
              </a:cxn>
              <a:cxn ang="0">
                <a:pos x="connsiteX6236" y="connsiteY6236"/>
              </a:cxn>
              <a:cxn ang="0">
                <a:pos x="connsiteX6237" y="connsiteY6237"/>
              </a:cxn>
              <a:cxn ang="0">
                <a:pos x="connsiteX6238" y="connsiteY6238"/>
              </a:cxn>
              <a:cxn ang="0">
                <a:pos x="connsiteX6239" y="connsiteY6239"/>
              </a:cxn>
              <a:cxn ang="0">
                <a:pos x="connsiteX6240" y="connsiteY6240"/>
              </a:cxn>
              <a:cxn ang="0">
                <a:pos x="connsiteX6241" y="connsiteY6241"/>
              </a:cxn>
              <a:cxn ang="0">
                <a:pos x="connsiteX6242" y="connsiteY6242"/>
              </a:cxn>
              <a:cxn ang="0">
                <a:pos x="connsiteX6243" y="connsiteY6243"/>
              </a:cxn>
              <a:cxn ang="0">
                <a:pos x="connsiteX6244" y="connsiteY6244"/>
              </a:cxn>
              <a:cxn ang="0">
                <a:pos x="connsiteX6245" y="connsiteY6245"/>
              </a:cxn>
              <a:cxn ang="0">
                <a:pos x="connsiteX6246" y="connsiteY6246"/>
              </a:cxn>
              <a:cxn ang="0">
                <a:pos x="connsiteX6247" y="connsiteY6247"/>
              </a:cxn>
              <a:cxn ang="0">
                <a:pos x="connsiteX6248" y="connsiteY6248"/>
              </a:cxn>
              <a:cxn ang="0">
                <a:pos x="connsiteX6249" y="connsiteY6249"/>
              </a:cxn>
              <a:cxn ang="0">
                <a:pos x="connsiteX6250" y="connsiteY6250"/>
              </a:cxn>
              <a:cxn ang="0">
                <a:pos x="connsiteX6251" y="connsiteY6251"/>
              </a:cxn>
              <a:cxn ang="0">
                <a:pos x="connsiteX6252" y="connsiteY6252"/>
              </a:cxn>
              <a:cxn ang="0">
                <a:pos x="connsiteX6253" y="connsiteY6253"/>
              </a:cxn>
              <a:cxn ang="0">
                <a:pos x="connsiteX6254" y="connsiteY6254"/>
              </a:cxn>
              <a:cxn ang="0">
                <a:pos x="connsiteX6255" y="connsiteY6255"/>
              </a:cxn>
              <a:cxn ang="0">
                <a:pos x="connsiteX6256" y="connsiteY6256"/>
              </a:cxn>
              <a:cxn ang="0">
                <a:pos x="connsiteX6257" y="connsiteY6257"/>
              </a:cxn>
              <a:cxn ang="0">
                <a:pos x="connsiteX6258" y="connsiteY6258"/>
              </a:cxn>
              <a:cxn ang="0">
                <a:pos x="connsiteX6259" y="connsiteY6259"/>
              </a:cxn>
              <a:cxn ang="0">
                <a:pos x="connsiteX6260" y="connsiteY6260"/>
              </a:cxn>
              <a:cxn ang="0">
                <a:pos x="connsiteX6261" y="connsiteY6261"/>
              </a:cxn>
              <a:cxn ang="0">
                <a:pos x="connsiteX6262" y="connsiteY6262"/>
              </a:cxn>
              <a:cxn ang="0">
                <a:pos x="connsiteX6263" y="connsiteY6263"/>
              </a:cxn>
              <a:cxn ang="0">
                <a:pos x="connsiteX6264" y="connsiteY6264"/>
              </a:cxn>
              <a:cxn ang="0">
                <a:pos x="connsiteX6265" y="connsiteY6265"/>
              </a:cxn>
              <a:cxn ang="0">
                <a:pos x="connsiteX6266" y="connsiteY6266"/>
              </a:cxn>
              <a:cxn ang="0">
                <a:pos x="connsiteX6267" y="connsiteY6267"/>
              </a:cxn>
              <a:cxn ang="0">
                <a:pos x="connsiteX6268" y="connsiteY6268"/>
              </a:cxn>
              <a:cxn ang="0">
                <a:pos x="connsiteX6269" y="connsiteY6269"/>
              </a:cxn>
              <a:cxn ang="0">
                <a:pos x="connsiteX6270" y="connsiteY6270"/>
              </a:cxn>
              <a:cxn ang="0">
                <a:pos x="connsiteX6271" y="connsiteY6271"/>
              </a:cxn>
              <a:cxn ang="0">
                <a:pos x="connsiteX6272" y="connsiteY6272"/>
              </a:cxn>
              <a:cxn ang="0">
                <a:pos x="connsiteX6273" y="connsiteY6273"/>
              </a:cxn>
              <a:cxn ang="0">
                <a:pos x="connsiteX6274" y="connsiteY6274"/>
              </a:cxn>
              <a:cxn ang="0">
                <a:pos x="connsiteX6275" y="connsiteY6275"/>
              </a:cxn>
              <a:cxn ang="0">
                <a:pos x="connsiteX6276" y="connsiteY6276"/>
              </a:cxn>
              <a:cxn ang="0">
                <a:pos x="connsiteX6277" y="connsiteY6277"/>
              </a:cxn>
              <a:cxn ang="0">
                <a:pos x="connsiteX6278" y="connsiteY6278"/>
              </a:cxn>
              <a:cxn ang="0">
                <a:pos x="connsiteX6279" y="connsiteY6279"/>
              </a:cxn>
              <a:cxn ang="0">
                <a:pos x="connsiteX6280" y="connsiteY6280"/>
              </a:cxn>
              <a:cxn ang="0">
                <a:pos x="connsiteX6281" y="connsiteY6281"/>
              </a:cxn>
              <a:cxn ang="0">
                <a:pos x="connsiteX6282" y="connsiteY6282"/>
              </a:cxn>
              <a:cxn ang="0">
                <a:pos x="connsiteX6283" y="connsiteY6283"/>
              </a:cxn>
              <a:cxn ang="0">
                <a:pos x="connsiteX6284" y="connsiteY6284"/>
              </a:cxn>
              <a:cxn ang="0">
                <a:pos x="connsiteX6285" y="connsiteY6285"/>
              </a:cxn>
              <a:cxn ang="0">
                <a:pos x="connsiteX6286" y="connsiteY6286"/>
              </a:cxn>
              <a:cxn ang="0">
                <a:pos x="connsiteX6287" y="connsiteY6287"/>
              </a:cxn>
              <a:cxn ang="0">
                <a:pos x="connsiteX6288" y="connsiteY6288"/>
              </a:cxn>
              <a:cxn ang="0">
                <a:pos x="connsiteX6289" y="connsiteY6289"/>
              </a:cxn>
              <a:cxn ang="0">
                <a:pos x="connsiteX6290" y="connsiteY6290"/>
              </a:cxn>
              <a:cxn ang="0">
                <a:pos x="connsiteX6291" y="connsiteY6291"/>
              </a:cxn>
              <a:cxn ang="0">
                <a:pos x="connsiteX6292" y="connsiteY6292"/>
              </a:cxn>
              <a:cxn ang="0">
                <a:pos x="connsiteX6293" y="connsiteY6293"/>
              </a:cxn>
              <a:cxn ang="0">
                <a:pos x="connsiteX6294" y="connsiteY6294"/>
              </a:cxn>
              <a:cxn ang="0">
                <a:pos x="connsiteX6295" y="connsiteY6295"/>
              </a:cxn>
              <a:cxn ang="0">
                <a:pos x="connsiteX6296" y="connsiteY6296"/>
              </a:cxn>
              <a:cxn ang="0">
                <a:pos x="connsiteX6297" y="connsiteY6297"/>
              </a:cxn>
              <a:cxn ang="0">
                <a:pos x="connsiteX6298" y="connsiteY6298"/>
              </a:cxn>
              <a:cxn ang="0">
                <a:pos x="connsiteX6299" y="connsiteY6299"/>
              </a:cxn>
              <a:cxn ang="0">
                <a:pos x="connsiteX6300" y="connsiteY6300"/>
              </a:cxn>
              <a:cxn ang="0">
                <a:pos x="connsiteX6301" y="connsiteY6301"/>
              </a:cxn>
              <a:cxn ang="0">
                <a:pos x="connsiteX6302" y="connsiteY6302"/>
              </a:cxn>
              <a:cxn ang="0">
                <a:pos x="connsiteX6303" y="connsiteY6303"/>
              </a:cxn>
              <a:cxn ang="0">
                <a:pos x="connsiteX6304" y="connsiteY6304"/>
              </a:cxn>
              <a:cxn ang="0">
                <a:pos x="connsiteX6305" y="connsiteY6305"/>
              </a:cxn>
              <a:cxn ang="0">
                <a:pos x="connsiteX6306" y="connsiteY6306"/>
              </a:cxn>
              <a:cxn ang="0">
                <a:pos x="connsiteX6307" y="connsiteY6307"/>
              </a:cxn>
              <a:cxn ang="0">
                <a:pos x="connsiteX6308" y="connsiteY6308"/>
              </a:cxn>
              <a:cxn ang="0">
                <a:pos x="connsiteX6309" y="connsiteY6309"/>
              </a:cxn>
              <a:cxn ang="0">
                <a:pos x="connsiteX6310" y="connsiteY6310"/>
              </a:cxn>
              <a:cxn ang="0">
                <a:pos x="connsiteX6311" y="connsiteY6311"/>
              </a:cxn>
              <a:cxn ang="0">
                <a:pos x="connsiteX6312" y="connsiteY6312"/>
              </a:cxn>
              <a:cxn ang="0">
                <a:pos x="connsiteX6313" y="connsiteY6313"/>
              </a:cxn>
              <a:cxn ang="0">
                <a:pos x="connsiteX6314" y="connsiteY6314"/>
              </a:cxn>
              <a:cxn ang="0">
                <a:pos x="connsiteX6315" y="connsiteY6315"/>
              </a:cxn>
              <a:cxn ang="0">
                <a:pos x="connsiteX6316" y="connsiteY6316"/>
              </a:cxn>
              <a:cxn ang="0">
                <a:pos x="connsiteX6317" y="connsiteY6317"/>
              </a:cxn>
              <a:cxn ang="0">
                <a:pos x="connsiteX6318" y="connsiteY6318"/>
              </a:cxn>
              <a:cxn ang="0">
                <a:pos x="connsiteX6319" y="connsiteY6319"/>
              </a:cxn>
              <a:cxn ang="0">
                <a:pos x="connsiteX6320" y="connsiteY6320"/>
              </a:cxn>
              <a:cxn ang="0">
                <a:pos x="connsiteX6321" y="connsiteY6321"/>
              </a:cxn>
              <a:cxn ang="0">
                <a:pos x="connsiteX6322" y="connsiteY6322"/>
              </a:cxn>
              <a:cxn ang="0">
                <a:pos x="connsiteX6323" y="connsiteY6323"/>
              </a:cxn>
              <a:cxn ang="0">
                <a:pos x="connsiteX6324" y="connsiteY6324"/>
              </a:cxn>
              <a:cxn ang="0">
                <a:pos x="connsiteX6325" y="connsiteY6325"/>
              </a:cxn>
              <a:cxn ang="0">
                <a:pos x="connsiteX6326" y="connsiteY6326"/>
              </a:cxn>
              <a:cxn ang="0">
                <a:pos x="connsiteX6327" y="connsiteY6327"/>
              </a:cxn>
              <a:cxn ang="0">
                <a:pos x="connsiteX6328" y="connsiteY6328"/>
              </a:cxn>
              <a:cxn ang="0">
                <a:pos x="connsiteX6329" y="connsiteY6329"/>
              </a:cxn>
              <a:cxn ang="0">
                <a:pos x="connsiteX6330" y="connsiteY6330"/>
              </a:cxn>
              <a:cxn ang="0">
                <a:pos x="connsiteX6331" y="connsiteY6331"/>
              </a:cxn>
              <a:cxn ang="0">
                <a:pos x="connsiteX6332" y="connsiteY6332"/>
              </a:cxn>
              <a:cxn ang="0">
                <a:pos x="connsiteX6333" y="connsiteY6333"/>
              </a:cxn>
              <a:cxn ang="0">
                <a:pos x="connsiteX6334" y="connsiteY6334"/>
              </a:cxn>
              <a:cxn ang="0">
                <a:pos x="connsiteX6335" y="connsiteY6335"/>
              </a:cxn>
              <a:cxn ang="0">
                <a:pos x="connsiteX6336" y="connsiteY6336"/>
              </a:cxn>
              <a:cxn ang="0">
                <a:pos x="connsiteX6337" y="connsiteY6337"/>
              </a:cxn>
              <a:cxn ang="0">
                <a:pos x="connsiteX6338" y="connsiteY6338"/>
              </a:cxn>
              <a:cxn ang="0">
                <a:pos x="connsiteX6339" y="connsiteY6339"/>
              </a:cxn>
              <a:cxn ang="0">
                <a:pos x="connsiteX6340" y="connsiteY6340"/>
              </a:cxn>
              <a:cxn ang="0">
                <a:pos x="connsiteX6341" y="connsiteY6341"/>
              </a:cxn>
              <a:cxn ang="0">
                <a:pos x="connsiteX6342" y="connsiteY6342"/>
              </a:cxn>
              <a:cxn ang="0">
                <a:pos x="connsiteX6343" y="connsiteY6343"/>
              </a:cxn>
              <a:cxn ang="0">
                <a:pos x="connsiteX6344" y="connsiteY6344"/>
              </a:cxn>
              <a:cxn ang="0">
                <a:pos x="connsiteX6345" y="connsiteY6345"/>
              </a:cxn>
              <a:cxn ang="0">
                <a:pos x="connsiteX6346" y="connsiteY6346"/>
              </a:cxn>
              <a:cxn ang="0">
                <a:pos x="connsiteX6347" y="connsiteY6347"/>
              </a:cxn>
              <a:cxn ang="0">
                <a:pos x="connsiteX6348" y="connsiteY6348"/>
              </a:cxn>
              <a:cxn ang="0">
                <a:pos x="connsiteX6349" y="connsiteY6349"/>
              </a:cxn>
              <a:cxn ang="0">
                <a:pos x="connsiteX6350" y="connsiteY6350"/>
              </a:cxn>
              <a:cxn ang="0">
                <a:pos x="connsiteX6351" y="connsiteY6351"/>
              </a:cxn>
              <a:cxn ang="0">
                <a:pos x="connsiteX6352" y="connsiteY6352"/>
              </a:cxn>
              <a:cxn ang="0">
                <a:pos x="connsiteX6353" y="connsiteY6353"/>
              </a:cxn>
              <a:cxn ang="0">
                <a:pos x="connsiteX6354" y="connsiteY6354"/>
              </a:cxn>
              <a:cxn ang="0">
                <a:pos x="connsiteX6355" y="connsiteY6355"/>
              </a:cxn>
              <a:cxn ang="0">
                <a:pos x="connsiteX6356" y="connsiteY6356"/>
              </a:cxn>
              <a:cxn ang="0">
                <a:pos x="connsiteX6357" y="connsiteY6357"/>
              </a:cxn>
              <a:cxn ang="0">
                <a:pos x="connsiteX6358" y="connsiteY6358"/>
              </a:cxn>
              <a:cxn ang="0">
                <a:pos x="connsiteX6359" y="connsiteY6359"/>
              </a:cxn>
              <a:cxn ang="0">
                <a:pos x="connsiteX6360" y="connsiteY6360"/>
              </a:cxn>
              <a:cxn ang="0">
                <a:pos x="connsiteX6361" y="connsiteY6361"/>
              </a:cxn>
              <a:cxn ang="0">
                <a:pos x="connsiteX6362" y="connsiteY6362"/>
              </a:cxn>
              <a:cxn ang="0">
                <a:pos x="connsiteX6363" y="connsiteY6363"/>
              </a:cxn>
              <a:cxn ang="0">
                <a:pos x="connsiteX6364" y="connsiteY6364"/>
              </a:cxn>
              <a:cxn ang="0">
                <a:pos x="connsiteX6365" y="connsiteY6365"/>
              </a:cxn>
              <a:cxn ang="0">
                <a:pos x="connsiteX6366" y="connsiteY6366"/>
              </a:cxn>
              <a:cxn ang="0">
                <a:pos x="connsiteX6367" y="connsiteY6367"/>
              </a:cxn>
              <a:cxn ang="0">
                <a:pos x="connsiteX6368" y="connsiteY6368"/>
              </a:cxn>
              <a:cxn ang="0">
                <a:pos x="connsiteX6369" y="connsiteY6369"/>
              </a:cxn>
              <a:cxn ang="0">
                <a:pos x="connsiteX6370" y="connsiteY6370"/>
              </a:cxn>
              <a:cxn ang="0">
                <a:pos x="connsiteX6371" y="connsiteY6371"/>
              </a:cxn>
              <a:cxn ang="0">
                <a:pos x="connsiteX6372" y="connsiteY6372"/>
              </a:cxn>
              <a:cxn ang="0">
                <a:pos x="connsiteX6373" y="connsiteY6373"/>
              </a:cxn>
              <a:cxn ang="0">
                <a:pos x="connsiteX6374" y="connsiteY6374"/>
              </a:cxn>
              <a:cxn ang="0">
                <a:pos x="connsiteX6375" y="connsiteY6375"/>
              </a:cxn>
              <a:cxn ang="0">
                <a:pos x="connsiteX6376" y="connsiteY6376"/>
              </a:cxn>
              <a:cxn ang="0">
                <a:pos x="connsiteX6377" y="connsiteY6377"/>
              </a:cxn>
              <a:cxn ang="0">
                <a:pos x="connsiteX6378" y="connsiteY6378"/>
              </a:cxn>
              <a:cxn ang="0">
                <a:pos x="connsiteX6379" y="connsiteY6379"/>
              </a:cxn>
              <a:cxn ang="0">
                <a:pos x="connsiteX6380" y="connsiteY6380"/>
              </a:cxn>
              <a:cxn ang="0">
                <a:pos x="connsiteX6381" y="connsiteY6381"/>
              </a:cxn>
              <a:cxn ang="0">
                <a:pos x="connsiteX6382" y="connsiteY6382"/>
              </a:cxn>
              <a:cxn ang="0">
                <a:pos x="connsiteX6383" y="connsiteY6383"/>
              </a:cxn>
              <a:cxn ang="0">
                <a:pos x="connsiteX6384" y="connsiteY6384"/>
              </a:cxn>
              <a:cxn ang="0">
                <a:pos x="connsiteX6385" y="connsiteY6385"/>
              </a:cxn>
              <a:cxn ang="0">
                <a:pos x="connsiteX6386" y="connsiteY6386"/>
              </a:cxn>
              <a:cxn ang="0">
                <a:pos x="connsiteX6387" y="connsiteY6387"/>
              </a:cxn>
              <a:cxn ang="0">
                <a:pos x="connsiteX6388" y="connsiteY6388"/>
              </a:cxn>
              <a:cxn ang="0">
                <a:pos x="connsiteX6389" y="connsiteY6389"/>
              </a:cxn>
              <a:cxn ang="0">
                <a:pos x="connsiteX6390" y="connsiteY6390"/>
              </a:cxn>
              <a:cxn ang="0">
                <a:pos x="connsiteX6391" y="connsiteY6391"/>
              </a:cxn>
              <a:cxn ang="0">
                <a:pos x="connsiteX6392" y="connsiteY6392"/>
              </a:cxn>
              <a:cxn ang="0">
                <a:pos x="connsiteX6393" y="connsiteY6393"/>
              </a:cxn>
              <a:cxn ang="0">
                <a:pos x="connsiteX6394" y="connsiteY6394"/>
              </a:cxn>
              <a:cxn ang="0">
                <a:pos x="connsiteX6395" y="connsiteY6395"/>
              </a:cxn>
              <a:cxn ang="0">
                <a:pos x="connsiteX6396" y="connsiteY6396"/>
              </a:cxn>
              <a:cxn ang="0">
                <a:pos x="connsiteX6397" y="connsiteY6397"/>
              </a:cxn>
              <a:cxn ang="0">
                <a:pos x="connsiteX6398" y="connsiteY6398"/>
              </a:cxn>
              <a:cxn ang="0">
                <a:pos x="connsiteX6399" y="connsiteY6399"/>
              </a:cxn>
              <a:cxn ang="0">
                <a:pos x="connsiteX6400" y="connsiteY6400"/>
              </a:cxn>
              <a:cxn ang="0">
                <a:pos x="connsiteX6401" y="connsiteY6401"/>
              </a:cxn>
              <a:cxn ang="0">
                <a:pos x="connsiteX6402" y="connsiteY6402"/>
              </a:cxn>
              <a:cxn ang="0">
                <a:pos x="connsiteX6403" y="connsiteY6403"/>
              </a:cxn>
              <a:cxn ang="0">
                <a:pos x="connsiteX6404" y="connsiteY6404"/>
              </a:cxn>
              <a:cxn ang="0">
                <a:pos x="connsiteX6405" y="connsiteY6405"/>
              </a:cxn>
              <a:cxn ang="0">
                <a:pos x="connsiteX6406" y="connsiteY6406"/>
              </a:cxn>
              <a:cxn ang="0">
                <a:pos x="connsiteX6407" y="connsiteY6407"/>
              </a:cxn>
              <a:cxn ang="0">
                <a:pos x="connsiteX6408" y="connsiteY6408"/>
              </a:cxn>
              <a:cxn ang="0">
                <a:pos x="connsiteX6409" y="connsiteY6409"/>
              </a:cxn>
              <a:cxn ang="0">
                <a:pos x="connsiteX6410" y="connsiteY6410"/>
              </a:cxn>
              <a:cxn ang="0">
                <a:pos x="connsiteX6411" y="connsiteY6411"/>
              </a:cxn>
              <a:cxn ang="0">
                <a:pos x="connsiteX6412" y="connsiteY6412"/>
              </a:cxn>
              <a:cxn ang="0">
                <a:pos x="connsiteX6413" y="connsiteY6413"/>
              </a:cxn>
              <a:cxn ang="0">
                <a:pos x="connsiteX6414" y="connsiteY6414"/>
              </a:cxn>
              <a:cxn ang="0">
                <a:pos x="connsiteX6415" y="connsiteY6415"/>
              </a:cxn>
              <a:cxn ang="0">
                <a:pos x="connsiteX6416" y="connsiteY6416"/>
              </a:cxn>
              <a:cxn ang="0">
                <a:pos x="connsiteX6417" y="connsiteY6417"/>
              </a:cxn>
              <a:cxn ang="0">
                <a:pos x="connsiteX6418" y="connsiteY6418"/>
              </a:cxn>
              <a:cxn ang="0">
                <a:pos x="connsiteX6419" y="connsiteY6419"/>
              </a:cxn>
              <a:cxn ang="0">
                <a:pos x="connsiteX6420" y="connsiteY6420"/>
              </a:cxn>
              <a:cxn ang="0">
                <a:pos x="connsiteX6421" y="connsiteY6421"/>
              </a:cxn>
              <a:cxn ang="0">
                <a:pos x="connsiteX6422" y="connsiteY6422"/>
              </a:cxn>
              <a:cxn ang="0">
                <a:pos x="connsiteX6423" y="connsiteY6423"/>
              </a:cxn>
              <a:cxn ang="0">
                <a:pos x="connsiteX6424" y="connsiteY6424"/>
              </a:cxn>
              <a:cxn ang="0">
                <a:pos x="connsiteX6425" y="connsiteY6425"/>
              </a:cxn>
              <a:cxn ang="0">
                <a:pos x="connsiteX6426" y="connsiteY6426"/>
              </a:cxn>
              <a:cxn ang="0">
                <a:pos x="connsiteX6427" y="connsiteY6427"/>
              </a:cxn>
              <a:cxn ang="0">
                <a:pos x="connsiteX6428" y="connsiteY6428"/>
              </a:cxn>
              <a:cxn ang="0">
                <a:pos x="connsiteX6429" y="connsiteY6429"/>
              </a:cxn>
              <a:cxn ang="0">
                <a:pos x="connsiteX6430" y="connsiteY6430"/>
              </a:cxn>
              <a:cxn ang="0">
                <a:pos x="connsiteX6431" y="connsiteY6431"/>
              </a:cxn>
              <a:cxn ang="0">
                <a:pos x="connsiteX6432" y="connsiteY6432"/>
              </a:cxn>
              <a:cxn ang="0">
                <a:pos x="connsiteX6433" y="connsiteY6433"/>
              </a:cxn>
              <a:cxn ang="0">
                <a:pos x="connsiteX6434" y="connsiteY6434"/>
              </a:cxn>
              <a:cxn ang="0">
                <a:pos x="connsiteX6435" y="connsiteY6435"/>
              </a:cxn>
              <a:cxn ang="0">
                <a:pos x="connsiteX6436" y="connsiteY6436"/>
              </a:cxn>
              <a:cxn ang="0">
                <a:pos x="connsiteX6437" y="connsiteY6437"/>
              </a:cxn>
              <a:cxn ang="0">
                <a:pos x="connsiteX6438" y="connsiteY6438"/>
              </a:cxn>
              <a:cxn ang="0">
                <a:pos x="connsiteX6439" y="connsiteY6439"/>
              </a:cxn>
              <a:cxn ang="0">
                <a:pos x="connsiteX6440" y="connsiteY6440"/>
              </a:cxn>
              <a:cxn ang="0">
                <a:pos x="connsiteX6441" y="connsiteY6441"/>
              </a:cxn>
              <a:cxn ang="0">
                <a:pos x="connsiteX6442" y="connsiteY6442"/>
              </a:cxn>
              <a:cxn ang="0">
                <a:pos x="connsiteX6443" y="connsiteY6443"/>
              </a:cxn>
              <a:cxn ang="0">
                <a:pos x="connsiteX6444" y="connsiteY6444"/>
              </a:cxn>
              <a:cxn ang="0">
                <a:pos x="connsiteX6445" y="connsiteY6445"/>
              </a:cxn>
              <a:cxn ang="0">
                <a:pos x="connsiteX6446" y="connsiteY6446"/>
              </a:cxn>
              <a:cxn ang="0">
                <a:pos x="connsiteX6447" y="connsiteY6447"/>
              </a:cxn>
              <a:cxn ang="0">
                <a:pos x="connsiteX6448" y="connsiteY6448"/>
              </a:cxn>
              <a:cxn ang="0">
                <a:pos x="connsiteX6449" y="connsiteY6449"/>
              </a:cxn>
              <a:cxn ang="0">
                <a:pos x="connsiteX6450" y="connsiteY6450"/>
              </a:cxn>
              <a:cxn ang="0">
                <a:pos x="connsiteX6451" y="connsiteY6451"/>
              </a:cxn>
              <a:cxn ang="0">
                <a:pos x="connsiteX6452" y="connsiteY6452"/>
              </a:cxn>
              <a:cxn ang="0">
                <a:pos x="connsiteX6453" y="connsiteY6453"/>
              </a:cxn>
              <a:cxn ang="0">
                <a:pos x="connsiteX6454" y="connsiteY6454"/>
              </a:cxn>
              <a:cxn ang="0">
                <a:pos x="connsiteX6455" y="connsiteY6455"/>
              </a:cxn>
              <a:cxn ang="0">
                <a:pos x="connsiteX6456" y="connsiteY6456"/>
              </a:cxn>
              <a:cxn ang="0">
                <a:pos x="connsiteX6457" y="connsiteY6457"/>
              </a:cxn>
              <a:cxn ang="0">
                <a:pos x="connsiteX6458" y="connsiteY6458"/>
              </a:cxn>
              <a:cxn ang="0">
                <a:pos x="connsiteX6459" y="connsiteY6459"/>
              </a:cxn>
              <a:cxn ang="0">
                <a:pos x="connsiteX6460" y="connsiteY6460"/>
              </a:cxn>
              <a:cxn ang="0">
                <a:pos x="connsiteX6461" y="connsiteY6461"/>
              </a:cxn>
              <a:cxn ang="0">
                <a:pos x="connsiteX6462" y="connsiteY6462"/>
              </a:cxn>
              <a:cxn ang="0">
                <a:pos x="connsiteX6463" y="connsiteY6463"/>
              </a:cxn>
              <a:cxn ang="0">
                <a:pos x="connsiteX6464" y="connsiteY6464"/>
              </a:cxn>
              <a:cxn ang="0">
                <a:pos x="connsiteX6465" y="connsiteY6465"/>
              </a:cxn>
              <a:cxn ang="0">
                <a:pos x="connsiteX6466" y="connsiteY6466"/>
              </a:cxn>
              <a:cxn ang="0">
                <a:pos x="connsiteX6467" y="connsiteY6467"/>
              </a:cxn>
              <a:cxn ang="0">
                <a:pos x="connsiteX6468" y="connsiteY6468"/>
              </a:cxn>
              <a:cxn ang="0">
                <a:pos x="connsiteX6469" y="connsiteY6469"/>
              </a:cxn>
              <a:cxn ang="0">
                <a:pos x="connsiteX6470" y="connsiteY6470"/>
              </a:cxn>
              <a:cxn ang="0">
                <a:pos x="connsiteX6471" y="connsiteY6471"/>
              </a:cxn>
              <a:cxn ang="0">
                <a:pos x="connsiteX6472" y="connsiteY6472"/>
              </a:cxn>
              <a:cxn ang="0">
                <a:pos x="connsiteX6473" y="connsiteY6473"/>
              </a:cxn>
              <a:cxn ang="0">
                <a:pos x="connsiteX6474" y="connsiteY6474"/>
              </a:cxn>
              <a:cxn ang="0">
                <a:pos x="connsiteX6475" y="connsiteY6475"/>
              </a:cxn>
              <a:cxn ang="0">
                <a:pos x="connsiteX6476" y="connsiteY6476"/>
              </a:cxn>
              <a:cxn ang="0">
                <a:pos x="connsiteX6477" y="connsiteY6477"/>
              </a:cxn>
              <a:cxn ang="0">
                <a:pos x="connsiteX6478" y="connsiteY6478"/>
              </a:cxn>
              <a:cxn ang="0">
                <a:pos x="connsiteX6479" y="connsiteY6479"/>
              </a:cxn>
              <a:cxn ang="0">
                <a:pos x="connsiteX6480" y="connsiteY6480"/>
              </a:cxn>
              <a:cxn ang="0">
                <a:pos x="connsiteX6481" y="connsiteY6481"/>
              </a:cxn>
              <a:cxn ang="0">
                <a:pos x="connsiteX6482" y="connsiteY6482"/>
              </a:cxn>
              <a:cxn ang="0">
                <a:pos x="connsiteX6483" y="connsiteY6483"/>
              </a:cxn>
              <a:cxn ang="0">
                <a:pos x="connsiteX6484" y="connsiteY6484"/>
              </a:cxn>
              <a:cxn ang="0">
                <a:pos x="connsiteX6485" y="connsiteY6485"/>
              </a:cxn>
              <a:cxn ang="0">
                <a:pos x="connsiteX6486" y="connsiteY6486"/>
              </a:cxn>
              <a:cxn ang="0">
                <a:pos x="connsiteX6487" y="connsiteY6487"/>
              </a:cxn>
              <a:cxn ang="0">
                <a:pos x="connsiteX6488" y="connsiteY6488"/>
              </a:cxn>
              <a:cxn ang="0">
                <a:pos x="connsiteX6489" y="connsiteY6489"/>
              </a:cxn>
              <a:cxn ang="0">
                <a:pos x="connsiteX6490" y="connsiteY6490"/>
              </a:cxn>
              <a:cxn ang="0">
                <a:pos x="connsiteX6491" y="connsiteY6491"/>
              </a:cxn>
              <a:cxn ang="0">
                <a:pos x="connsiteX6492" y="connsiteY6492"/>
              </a:cxn>
              <a:cxn ang="0">
                <a:pos x="connsiteX6493" y="connsiteY6493"/>
              </a:cxn>
              <a:cxn ang="0">
                <a:pos x="connsiteX6494" y="connsiteY6494"/>
              </a:cxn>
              <a:cxn ang="0">
                <a:pos x="connsiteX6495" y="connsiteY6495"/>
              </a:cxn>
              <a:cxn ang="0">
                <a:pos x="connsiteX6496" y="connsiteY6496"/>
              </a:cxn>
              <a:cxn ang="0">
                <a:pos x="connsiteX6497" y="connsiteY6497"/>
              </a:cxn>
              <a:cxn ang="0">
                <a:pos x="connsiteX6498" y="connsiteY6498"/>
              </a:cxn>
              <a:cxn ang="0">
                <a:pos x="connsiteX6499" y="connsiteY6499"/>
              </a:cxn>
              <a:cxn ang="0">
                <a:pos x="connsiteX6500" y="connsiteY6500"/>
              </a:cxn>
              <a:cxn ang="0">
                <a:pos x="connsiteX6501" y="connsiteY6501"/>
              </a:cxn>
              <a:cxn ang="0">
                <a:pos x="connsiteX6502" y="connsiteY6502"/>
              </a:cxn>
              <a:cxn ang="0">
                <a:pos x="connsiteX6503" y="connsiteY6503"/>
              </a:cxn>
              <a:cxn ang="0">
                <a:pos x="connsiteX6504" y="connsiteY6504"/>
              </a:cxn>
              <a:cxn ang="0">
                <a:pos x="connsiteX6505" y="connsiteY6505"/>
              </a:cxn>
              <a:cxn ang="0">
                <a:pos x="connsiteX6506" y="connsiteY6506"/>
              </a:cxn>
              <a:cxn ang="0">
                <a:pos x="connsiteX6507" y="connsiteY6507"/>
              </a:cxn>
              <a:cxn ang="0">
                <a:pos x="connsiteX6508" y="connsiteY6508"/>
              </a:cxn>
              <a:cxn ang="0">
                <a:pos x="connsiteX6509" y="connsiteY6509"/>
              </a:cxn>
              <a:cxn ang="0">
                <a:pos x="connsiteX6510" y="connsiteY6510"/>
              </a:cxn>
              <a:cxn ang="0">
                <a:pos x="connsiteX6511" y="connsiteY6511"/>
              </a:cxn>
              <a:cxn ang="0">
                <a:pos x="connsiteX6512" y="connsiteY6512"/>
              </a:cxn>
              <a:cxn ang="0">
                <a:pos x="connsiteX6513" y="connsiteY6513"/>
              </a:cxn>
              <a:cxn ang="0">
                <a:pos x="connsiteX6514" y="connsiteY6514"/>
              </a:cxn>
              <a:cxn ang="0">
                <a:pos x="connsiteX6515" y="connsiteY6515"/>
              </a:cxn>
              <a:cxn ang="0">
                <a:pos x="connsiteX6516" y="connsiteY6516"/>
              </a:cxn>
              <a:cxn ang="0">
                <a:pos x="connsiteX6517" y="connsiteY6517"/>
              </a:cxn>
              <a:cxn ang="0">
                <a:pos x="connsiteX6518" y="connsiteY6518"/>
              </a:cxn>
              <a:cxn ang="0">
                <a:pos x="connsiteX6519" y="connsiteY6519"/>
              </a:cxn>
              <a:cxn ang="0">
                <a:pos x="connsiteX6520" y="connsiteY6520"/>
              </a:cxn>
              <a:cxn ang="0">
                <a:pos x="connsiteX6521" y="connsiteY6521"/>
              </a:cxn>
              <a:cxn ang="0">
                <a:pos x="connsiteX6522" y="connsiteY6522"/>
              </a:cxn>
              <a:cxn ang="0">
                <a:pos x="connsiteX6523" y="connsiteY6523"/>
              </a:cxn>
              <a:cxn ang="0">
                <a:pos x="connsiteX6524" y="connsiteY6524"/>
              </a:cxn>
              <a:cxn ang="0">
                <a:pos x="connsiteX6525" y="connsiteY6525"/>
              </a:cxn>
              <a:cxn ang="0">
                <a:pos x="connsiteX6526" y="connsiteY6526"/>
              </a:cxn>
              <a:cxn ang="0">
                <a:pos x="connsiteX6527" y="connsiteY6527"/>
              </a:cxn>
              <a:cxn ang="0">
                <a:pos x="connsiteX6528" y="connsiteY6528"/>
              </a:cxn>
              <a:cxn ang="0">
                <a:pos x="connsiteX6529" y="connsiteY6529"/>
              </a:cxn>
              <a:cxn ang="0">
                <a:pos x="connsiteX6530" y="connsiteY6530"/>
              </a:cxn>
              <a:cxn ang="0">
                <a:pos x="connsiteX6531" y="connsiteY6531"/>
              </a:cxn>
              <a:cxn ang="0">
                <a:pos x="connsiteX6532" y="connsiteY6532"/>
              </a:cxn>
              <a:cxn ang="0">
                <a:pos x="connsiteX6533" y="connsiteY6533"/>
              </a:cxn>
              <a:cxn ang="0">
                <a:pos x="connsiteX6534" y="connsiteY6534"/>
              </a:cxn>
              <a:cxn ang="0">
                <a:pos x="connsiteX6535" y="connsiteY6535"/>
              </a:cxn>
              <a:cxn ang="0">
                <a:pos x="connsiteX6536" y="connsiteY6536"/>
              </a:cxn>
              <a:cxn ang="0">
                <a:pos x="connsiteX6537" y="connsiteY6537"/>
              </a:cxn>
              <a:cxn ang="0">
                <a:pos x="connsiteX6538" y="connsiteY6538"/>
              </a:cxn>
              <a:cxn ang="0">
                <a:pos x="connsiteX6539" y="connsiteY6539"/>
              </a:cxn>
              <a:cxn ang="0">
                <a:pos x="connsiteX6540" y="connsiteY6540"/>
              </a:cxn>
              <a:cxn ang="0">
                <a:pos x="connsiteX6541" y="connsiteY6541"/>
              </a:cxn>
              <a:cxn ang="0">
                <a:pos x="connsiteX6542" y="connsiteY6542"/>
              </a:cxn>
              <a:cxn ang="0">
                <a:pos x="connsiteX6543" y="connsiteY6543"/>
              </a:cxn>
              <a:cxn ang="0">
                <a:pos x="connsiteX6544" y="connsiteY6544"/>
              </a:cxn>
              <a:cxn ang="0">
                <a:pos x="connsiteX6545" y="connsiteY6545"/>
              </a:cxn>
              <a:cxn ang="0">
                <a:pos x="connsiteX6546" y="connsiteY6546"/>
              </a:cxn>
              <a:cxn ang="0">
                <a:pos x="connsiteX6547" y="connsiteY6547"/>
              </a:cxn>
              <a:cxn ang="0">
                <a:pos x="connsiteX6548" y="connsiteY6548"/>
              </a:cxn>
              <a:cxn ang="0">
                <a:pos x="connsiteX6549" y="connsiteY6549"/>
              </a:cxn>
              <a:cxn ang="0">
                <a:pos x="connsiteX6550" y="connsiteY6550"/>
              </a:cxn>
              <a:cxn ang="0">
                <a:pos x="connsiteX6551" y="connsiteY6551"/>
              </a:cxn>
              <a:cxn ang="0">
                <a:pos x="connsiteX6552" y="connsiteY6552"/>
              </a:cxn>
              <a:cxn ang="0">
                <a:pos x="connsiteX6553" y="connsiteY6553"/>
              </a:cxn>
              <a:cxn ang="0">
                <a:pos x="connsiteX6554" y="connsiteY6554"/>
              </a:cxn>
              <a:cxn ang="0">
                <a:pos x="connsiteX6555" y="connsiteY6555"/>
              </a:cxn>
              <a:cxn ang="0">
                <a:pos x="connsiteX6556" y="connsiteY6556"/>
              </a:cxn>
              <a:cxn ang="0">
                <a:pos x="connsiteX6557" y="connsiteY6557"/>
              </a:cxn>
              <a:cxn ang="0">
                <a:pos x="connsiteX6558" y="connsiteY6558"/>
              </a:cxn>
              <a:cxn ang="0">
                <a:pos x="connsiteX6559" y="connsiteY6559"/>
              </a:cxn>
              <a:cxn ang="0">
                <a:pos x="connsiteX6560" y="connsiteY6560"/>
              </a:cxn>
              <a:cxn ang="0">
                <a:pos x="connsiteX6561" y="connsiteY6561"/>
              </a:cxn>
              <a:cxn ang="0">
                <a:pos x="connsiteX6562" y="connsiteY6562"/>
              </a:cxn>
              <a:cxn ang="0">
                <a:pos x="connsiteX6563" y="connsiteY6563"/>
              </a:cxn>
              <a:cxn ang="0">
                <a:pos x="connsiteX6564" y="connsiteY6564"/>
              </a:cxn>
              <a:cxn ang="0">
                <a:pos x="connsiteX6565" y="connsiteY6565"/>
              </a:cxn>
              <a:cxn ang="0">
                <a:pos x="connsiteX6566" y="connsiteY6566"/>
              </a:cxn>
              <a:cxn ang="0">
                <a:pos x="connsiteX6567" y="connsiteY6567"/>
              </a:cxn>
              <a:cxn ang="0">
                <a:pos x="connsiteX6568" y="connsiteY6568"/>
              </a:cxn>
              <a:cxn ang="0">
                <a:pos x="connsiteX6569" y="connsiteY6569"/>
              </a:cxn>
              <a:cxn ang="0">
                <a:pos x="connsiteX6570" y="connsiteY6570"/>
              </a:cxn>
              <a:cxn ang="0">
                <a:pos x="connsiteX6571" y="connsiteY6571"/>
              </a:cxn>
              <a:cxn ang="0">
                <a:pos x="connsiteX6572" y="connsiteY6572"/>
              </a:cxn>
              <a:cxn ang="0">
                <a:pos x="connsiteX6573" y="connsiteY6573"/>
              </a:cxn>
              <a:cxn ang="0">
                <a:pos x="connsiteX6574" y="connsiteY6574"/>
              </a:cxn>
              <a:cxn ang="0">
                <a:pos x="connsiteX6575" y="connsiteY6575"/>
              </a:cxn>
              <a:cxn ang="0">
                <a:pos x="connsiteX6576" y="connsiteY6576"/>
              </a:cxn>
              <a:cxn ang="0">
                <a:pos x="connsiteX6577" y="connsiteY6577"/>
              </a:cxn>
              <a:cxn ang="0">
                <a:pos x="connsiteX6578" y="connsiteY6578"/>
              </a:cxn>
              <a:cxn ang="0">
                <a:pos x="connsiteX6579" y="connsiteY6579"/>
              </a:cxn>
              <a:cxn ang="0">
                <a:pos x="connsiteX6580" y="connsiteY6580"/>
              </a:cxn>
              <a:cxn ang="0">
                <a:pos x="connsiteX6581" y="connsiteY6581"/>
              </a:cxn>
              <a:cxn ang="0">
                <a:pos x="connsiteX6582" y="connsiteY6582"/>
              </a:cxn>
              <a:cxn ang="0">
                <a:pos x="connsiteX6583" y="connsiteY6583"/>
              </a:cxn>
              <a:cxn ang="0">
                <a:pos x="connsiteX6584" y="connsiteY6584"/>
              </a:cxn>
              <a:cxn ang="0">
                <a:pos x="connsiteX6585" y="connsiteY6585"/>
              </a:cxn>
              <a:cxn ang="0">
                <a:pos x="connsiteX6586" y="connsiteY6586"/>
              </a:cxn>
              <a:cxn ang="0">
                <a:pos x="connsiteX6587" y="connsiteY6587"/>
              </a:cxn>
              <a:cxn ang="0">
                <a:pos x="connsiteX6588" y="connsiteY6588"/>
              </a:cxn>
              <a:cxn ang="0">
                <a:pos x="connsiteX6589" y="connsiteY6589"/>
              </a:cxn>
              <a:cxn ang="0">
                <a:pos x="connsiteX6590" y="connsiteY6590"/>
              </a:cxn>
              <a:cxn ang="0">
                <a:pos x="connsiteX6591" y="connsiteY6591"/>
              </a:cxn>
              <a:cxn ang="0">
                <a:pos x="connsiteX6592" y="connsiteY6592"/>
              </a:cxn>
              <a:cxn ang="0">
                <a:pos x="connsiteX6593" y="connsiteY6593"/>
              </a:cxn>
              <a:cxn ang="0">
                <a:pos x="connsiteX6594" y="connsiteY6594"/>
              </a:cxn>
              <a:cxn ang="0">
                <a:pos x="connsiteX6595" y="connsiteY6595"/>
              </a:cxn>
              <a:cxn ang="0">
                <a:pos x="connsiteX6596" y="connsiteY6596"/>
              </a:cxn>
              <a:cxn ang="0">
                <a:pos x="connsiteX6597" y="connsiteY6597"/>
              </a:cxn>
              <a:cxn ang="0">
                <a:pos x="connsiteX6598" y="connsiteY6598"/>
              </a:cxn>
              <a:cxn ang="0">
                <a:pos x="connsiteX6599" y="connsiteY6599"/>
              </a:cxn>
              <a:cxn ang="0">
                <a:pos x="connsiteX6600" y="connsiteY6600"/>
              </a:cxn>
              <a:cxn ang="0">
                <a:pos x="connsiteX6601" y="connsiteY6601"/>
              </a:cxn>
              <a:cxn ang="0">
                <a:pos x="connsiteX6602" y="connsiteY6602"/>
              </a:cxn>
              <a:cxn ang="0">
                <a:pos x="connsiteX6603" y="connsiteY6603"/>
              </a:cxn>
              <a:cxn ang="0">
                <a:pos x="connsiteX6604" y="connsiteY6604"/>
              </a:cxn>
              <a:cxn ang="0">
                <a:pos x="connsiteX6605" y="connsiteY6605"/>
              </a:cxn>
              <a:cxn ang="0">
                <a:pos x="connsiteX6606" y="connsiteY6606"/>
              </a:cxn>
              <a:cxn ang="0">
                <a:pos x="connsiteX6607" y="connsiteY6607"/>
              </a:cxn>
              <a:cxn ang="0">
                <a:pos x="connsiteX6608" y="connsiteY6608"/>
              </a:cxn>
              <a:cxn ang="0">
                <a:pos x="connsiteX6609" y="connsiteY6609"/>
              </a:cxn>
              <a:cxn ang="0">
                <a:pos x="connsiteX6610" y="connsiteY6610"/>
              </a:cxn>
              <a:cxn ang="0">
                <a:pos x="connsiteX6611" y="connsiteY6611"/>
              </a:cxn>
              <a:cxn ang="0">
                <a:pos x="connsiteX6612" y="connsiteY6612"/>
              </a:cxn>
              <a:cxn ang="0">
                <a:pos x="connsiteX6613" y="connsiteY6613"/>
              </a:cxn>
              <a:cxn ang="0">
                <a:pos x="connsiteX6614" y="connsiteY6614"/>
              </a:cxn>
              <a:cxn ang="0">
                <a:pos x="connsiteX6615" y="connsiteY6615"/>
              </a:cxn>
              <a:cxn ang="0">
                <a:pos x="connsiteX6616" y="connsiteY6616"/>
              </a:cxn>
              <a:cxn ang="0">
                <a:pos x="connsiteX6617" y="connsiteY6617"/>
              </a:cxn>
              <a:cxn ang="0">
                <a:pos x="connsiteX6618" y="connsiteY6618"/>
              </a:cxn>
              <a:cxn ang="0">
                <a:pos x="connsiteX6619" y="connsiteY6619"/>
              </a:cxn>
              <a:cxn ang="0">
                <a:pos x="connsiteX6620" y="connsiteY6620"/>
              </a:cxn>
              <a:cxn ang="0">
                <a:pos x="connsiteX6621" y="connsiteY6621"/>
              </a:cxn>
              <a:cxn ang="0">
                <a:pos x="connsiteX6622" y="connsiteY6622"/>
              </a:cxn>
              <a:cxn ang="0">
                <a:pos x="connsiteX6623" y="connsiteY6623"/>
              </a:cxn>
              <a:cxn ang="0">
                <a:pos x="connsiteX6624" y="connsiteY6624"/>
              </a:cxn>
              <a:cxn ang="0">
                <a:pos x="connsiteX6625" y="connsiteY6625"/>
              </a:cxn>
              <a:cxn ang="0">
                <a:pos x="connsiteX6626" y="connsiteY6626"/>
              </a:cxn>
              <a:cxn ang="0">
                <a:pos x="connsiteX6627" y="connsiteY6627"/>
              </a:cxn>
              <a:cxn ang="0">
                <a:pos x="connsiteX6628" y="connsiteY6628"/>
              </a:cxn>
              <a:cxn ang="0">
                <a:pos x="connsiteX6629" y="connsiteY6629"/>
              </a:cxn>
              <a:cxn ang="0">
                <a:pos x="connsiteX6630" y="connsiteY6630"/>
              </a:cxn>
              <a:cxn ang="0">
                <a:pos x="connsiteX6631" y="connsiteY6631"/>
              </a:cxn>
              <a:cxn ang="0">
                <a:pos x="connsiteX6632" y="connsiteY6632"/>
              </a:cxn>
              <a:cxn ang="0">
                <a:pos x="connsiteX6633" y="connsiteY6633"/>
              </a:cxn>
              <a:cxn ang="0">
                <a:pos x="connsiteX6634" y="connsiteY6634"/>
              </a:cxn>
              <a:cxn ang="0">
                <a:pos x="connsiteX6635" y="connsiteY6635"/>
              </a:cxn>
              <a:cxn ang="0">
                <a:pos x="connsiteX6636" y="connsiteY6636"/>
              </a:cxn>
              <a:cxn ang="0">
                <a:pos x="connsiteX6637" y="connsiteY6637"/>
              </a:cxn>
              <a:cxn ang="0">
                <a:pos x="connsiteX6638" y="connsiteY6638"/>
              </a:cxn>
              <a:cxn ang="0">
                <a:pos x="connsiteX6639" y="connsiteY6639"/>
              </a:cxn>
              <a:cxn ang="0">
                <a:pos x="connsiteX6640" y="connsiteY6640"/>
              </a:cxn>
              <a:cxn ang="0">
                <a:pos x="connsiteX6641" y="connsiteY6641"/>
              </a:cxn>
              <a:cxn ang="0">
                <a:pos x="connsiteX6642" y="connsiteY6642"/>
              </a:cxn>
              <a:cxn ang="0">
                <a:pos x="connsiteX6643" y="connsiteY6643"/>
              </a:cxn>
              <a:cxn ang="0">
                <a:pos x="connsiteX6644" y="connsiteY6644"/>
              </a:cxn>
              <a:cxn ang="0">
                <a:pos x="connsiteX6645" y="connsiteY6645"/>
              </a:cxn>
              <a:cxn ang="0">
                <a:pos x="connsiteX6646" y="connsiteY6646"/>
              </a:cxn>
              <a:cxn ang="0">
                <a:pos x="connsiteX6647" y="connsiteY6647"/>
              </a:cxn>
              <a:cxn ang="0">
                <a:pos x="connsiteX6648" y="connsiteY6648"/>
              </a:cxn>
              <a:cxn ang="0">
                <a:pos x="connsiteX6649" y="connsiteY6649"/>
              </a:cxn>
              <a:cxn ang="0">
                <a:pos x="connsiteX6650" y="connsiteY6650"/>
              </a:cxn>
              <a:cxn ang="0">
                <a:pos x="connsiteX6651" y="connsiteY6651"/>
              </a:cxn>
              <a:cxn ang="0">
                <a:pos x="connsiteX6652" y="connsiteY6652"/>
              </a:cxn>
              <a:cxn ang="0">
                <a:pos x="connsiteX6653" y="connsiteY6653"/>
              </a:cxn>
              <a:cxn ang="0">
                <a:pos x="connsiteX6654" y="connsiteY6654"/>
              </a:cxn>
              <a:cxn ang="0">
                <a:pos x="connsiteX6655" y="connsiteY6655"/>
              </a:cxn>
              <a:cxn ang="0">
                <a:pos x="connsiteX6656" y="connsiteY6656"/>
              </a:cxn>
              <a:cxn ang="0">
                <a:pos x="connsiteX6657" y="connsiteY6657"/>
              </a:cxn>
              <a:cxn ang="0">
                <a:pos x="connsiteX6658" y="connsiteY6658"/>
              </a:cxn>
              <a:cxn ang="0">
                <a:pos x="connsiteX6659" y="connsiteY6659"/>
              </a:cxn>
              <a:cxn ang="0">
                <a:pos x="connsiteX6660" y="connsiteY6660"/>
              </a:cxn>
              <a:cxn ang="0">
                <a:pos x="connsiteX6661" y="connsiteY6661"/>
              </a:cxn>
              <a:cxn ang="0">
                <a:pos x="connsiteX6662" y="connsiteY6662"/>
              </a:cxn>
              <a:cxn ang="0">
                <a:pos x="connsiteX6663" y="connsiteY6663"/>
              </a:cxn>
              <a:cxn ang="0">
                <a:pos x="connsiteX6664" y="connsiteY6664"/>
              </a:cxn>
              <a:cxn ang="0">
                <a:pos x="connsiteX6665" y="connsiteY6665"/>
              </a:cxn>
              <a:cxn ang="0">
                <a:pos x="connsiteX6666" y="connsiteY6666"/>
              </a:cxn>
              <a:cxn ang="0">
                <a:pos x="connsiteX6667" y="connsiteY6667"/>
              </a:cxn>
              <a:cxn ang="0">
                <a:pos x="connsiteX6668" y="connsiteY6668"/>
              </a:cxn>
              <a:cxn ang="0">
                <a:pos x="connsiteX6669" y="connsiteY6669"/>
              </a:cxn>
              <a:cxn ang="0">
                <a:pos x="connsiteX6670" y="connsiteY6670"/>
              </a:cxn>
              <a:cxn ang="0">
                <a:pos x="connsiteX6671" y="connsiteY6671"/>
              </a:cxn>
              <a:cxn ang="0">
                <a:pos x="connsiteX6672" y="connsiteY6672"/>
              </a:cxn>
              <a:cxn ang="0">
                <a:pos x="connsiteX6673" y="connsiteY6673"/>
              </a:cxn>
              <a:cxn ang="0">
                <a:pos x="connsiteX6674" y="connsiteY6674"/>
              </a:cxn>
              <a:cxn ang="0">
                <a:pos x="connsiteX6675" y="connsiteY6675"/>
              </a:cxn>
              <a:cxn ang="0">
                <a:pos x="connsiteX6676" y="connsiteY6676"/>
              </a:cxn>
              <a:cxn ang="0">
                <a:pos x="connsiteX6677" y="connsiteY6677"/>
              </a:cxn>
              <a:cxn ang="0">
                <a:pos x="connsiteX6678" y="connsiteY6678"/>
              </a:cxn>
              <a:cxn ang="0">
                <a:pos x="connsiteX6679" y="connsiteY6679"/>
              </a:cxn>
              <a:cxn ang="0">
                <a:pos x="connsiteX6680" y="connsiteY6680"/>
              </a:cxn>
              <a:cxn ang="0">
                <a:pos x="connsiteX6681" y="connsiteY6681"/>
              </a:cxn>
              <a:cxn ang="0">
                <a:pos x="connsiteX6682" y="connsiteY6682"/>
              </a:cxn>
              <a:cxn ang="0">
                <a:pos x="connsiteX6683" y="connsiteY6683"/>
              </a:cxn>
              <a:cxn ang="0">
                <a:pos x="connsiteX6684" y="connsiteY6684"/>
              </a:cxn>
              <a:cxn ang="0">
                <a:pos x="connsiteX6685" y="connsiteY6685"/>
              </a:cxn>
              <a:cxn ang="0">
                <a:pos x="connsiteX6686" y="connsiteY6686"/>
              </a:cxn>
              <a:cxn ang="0">
                <a:pos x="connsiteX6687" y="connsiteY6687"/>
              </a:cxn>
              <a:cxn ang="0">
                <a:pos x="connsiteX6688" y="connsiteY6688"/>
              </a:cxn>
              <a:cxn ang="0">
                <a:pos x="connsiteX6689" y="connsiteY6689"/>
              </a:cxn>
              <a:cxn ang="0">
                <a:pos x="connsiteX6690" y="connsiteY6690"/>
              </a:cxn>
              <a:cxn ang="0">
                <a:pos x="connsiteX6691" y="connsiteY6691"/>
              </a:cxn>
              <a:cxn ang="0">
                <a:pos x="connsiteX6692" y="connsiteY6692"/>
              </a:cxn>
              <a:cxn ang="0">
                <a:pos x="connsiteX6693" y="connsiteY6693"/>
              </a:cxn>
              <a:cxn ang="0">
                <a:pos x="connsiteX6694" y="connsiteY6694"/>
              </a:cxn>
              <a:cxn ang="0">
                <a:pos x="connsiteX6695" y="connsiteY6695"/>
              </a:cxn>
              <a:cxn ang="0">
                <a:pos x="connsiteX6696" y="connsiteY6696"/>
              </a:cxn>
              <a:cxn ang="0">
                <a:pos x="connsiteX6697" y="connsiteY6697"/>
              </a:cxn>
              <a:cxn ang="0">
                <a:pos x="connsiteX6698" y="connsiteY6698"/>
              </a:cxn>
              <a:cxn ang="0">
                <a:pos x="connsiteX6699" y="connsiteY6699"/>
              </a:cxn>
              <a:cxn ang="0">
                <a:pos x="connsiteX6700" y="connsiteY6700"/>
              </a:cxn>
              <a:cxn ang="0">
                <a:pos x="connsiteX6701" y="connsiteY6701"/>
              </a:cxn>
              <a:cxn ang="0">
                <a:pos x="connsiteX6702" y="connsiteY6702"/>
              </a:cxn>
              <a:cxn ang="0">
                <a:pos x="connsiteX6703" y="connsiteY6703"/>
              </a:cxn>
              <a:cxn ang="0">
                <a:pos x="connsiteX6704" y="connsiteY6704"/>
              </a:cxn>
              <a:cxn ang="0">
                <a:pos x="connsiteX6705" y="connsiteY6705"/>
              </a:cxn>
              <a:cxn ang="0">
                <a:pos x="connsiteX6706" y="connsiteY6706"/>
              </a:cxn>
              <a:cxn ang="0">
                <a:pos x="connsiteX6707" y="connsiteY6707"/>
              </a:cxn>
              <a:cxn ang="0">
                <a:pos x="connsiteX6708" y="connsiteY6708"/>
              </a:cxn>
              <a:cxn ang="0">
                <a:pos x="connsiteX6709" y="connsiteY6709"/>
              </a:cxn>
              <a:cxn ang="0">
                <a:pos x="connsiteX6710" y="connsiteY6710"/>
              </a:cxn>
              <a:cxn ang="0">
                <a:pos x="connsiteX6711" y="connsiteY6711"/>
              </a:cxn>
              <a:cxn ang="0">
                <a:pos x="connsiteX6712" y="connsiteY6712"/>
              </a:cxn>
              <a:cxn ang="0">
                <a:pos x="connsiteX6713" y="connsiteY6713"/>
              </a:cxn>
              <a:cxn ang="0">
                <a:pos x="connsiteX6714" y="connsiteY6714"/>
              </a:cxn>
              <a:cxn ang="0">
                <a:pos x="connsiteX6715" y="connsiteY6715"/>
              </a:cxn>
              <a:cxn ang="0">
                <a:pos x="connsiteX6716" y="connsiteY6716"/>
              </a:cxn>
              <a:cxn ang="0">
                <a:pos x="connsiteX6717" y="connsiteY6717"/>
              </a:cxn>
              <a:cxn ang="0">
                <a:pos x="connsiteX6718" y="connsiteY6718"/>
              </a:cxn>
              <a:cxn ang="0">
                <a:pos x="connsiteX6719" y="connsiteY6719"/>
              </a:cxn>
              <a:cxn ang="0">
                <a:pos x="connsiteX6720" y="connsiteY6720"/>
              </a:cxn>
              <a:cxn ang="0">
                <a:pos x="connsiteX6721" y="connsiteY6721"/>
              </a:cxn>
              <a:cxn ang="0">
                <a:pos x="connsiteX6722" y="connsiteY6722"/>
              </a:cxn>
              <a:cxn ang="0">
                <a:pos x="connsiteX6723" y="connsiteY6723"/>
              </a:cxn>
              <a:cxn ang="0">
                <a:pos x="connsiteX6724" y="connsiteY6724"/>
              </a:cxn>
              <a:cxn ang="0">
                <a:pos x="connsiteX6725" y="connsiteY6725"/>
              </a:cxn>
              <a:cxn ang="0">
                <a:pos x="connsiteX6726" y="connsiteY6726"/>
              </a:cxn>
              <a:cxn ang="0">
                <a:pos x="connsiteX6727" y="connsiteY6727"/>
              </a:cxn>
              <a:cxn ang="0">
                <a:pos x="connsiteX6728" y="connsiteY6728"/>
              </a:cxn>
              <a:cxn ang="0">
                <a:pos x="connsiteX6729" y="connsiteY6729"/>
              </a:cxn>
              <a:cxn ang="0">
                <a:pos x="connsiteX6730" y="connsiteY6730"/>
              </a:cxn>
              <a:cxn ang="0">
                <a:pos x="connsiteX6731" y="connsiteY6731"/>
              </a:cxn>
              <a:cxn ang="0">
                <a:pos x="connsiteX6732" y="connsiteY6732"/>
              </a:cxn>
              <a:cxn ang="0">
                <a:pos x="connsiteX6733" y="connsiteY6733"/>
              </a:cxn>
              <a:cxn ang="0">
                <a:pos x="connsiteX6734" y="connsiteY6734"/>
              </a:cxn>
              <a:cxn ang="0">
                <a:pos x="connsiteX6735" y="connsiteY6735"/>
              </a:cxn>
              <a:cxn ang="0">
                <a:pos x="connsiteX6736" y="connsiteY6736"/>
              </a:cxn>
              <a:cxn ang="0">
                <a:pos x="connsiteX6737" y="connsiteY6737"/>
              </a:cxn>
              <a:cxn ang="0">
                <a:pos x="connsiteX6738" y="connsiteY6738"/>
              </a:cxn>
              <a:cxn ang="0">
                <a:pos x="connsiteX6739" y="connsiteY6739"/>
              </a:cxn>
              <a:cxn ang="0">
                <a:pos x="connsiteX6740" y="connsiteY6740"/>
              </a:cxn>
              <a:cxn ang="0">
                <a:pos x="connsiteX6741" y="connsiteY6741"/>
              </a:cxn>
              <a:cxn ang="0">
                <a:pos x="connsiteX6742" y="connsiteY6742"/>
              </a:cxn>
              <a:cxn ang="0">
                <a:pos x="connsiteX6743" y="connsiteY6743"/>
              </a:cxn>
              <a:cxn ang="0">
                <a:pos x="connsiteX6744" y="connsiteY6744"/>
              </a:cxn>
              <a:cxn ang="0">
                <a:pos x="connsiteX6745" y="connsiteY6745"/>
              </a:cxn>
              <a:cxn ang="0">
                <a:pos x="connsiteX6746" y="connsiteY6746"/>
              </a:cxn>
              <a:cxn ang="0">
                <a:pos x="connsiteX6747" y="connsiteY6747"/>
              </a:cxn>
              <a:cxn ang="0">
                <a:pos x="connsiteX6748" y="connsiteY6748"/>
              </a:cxn>
              <a:cxn ang="0">
                <a:pos x="connsiteX6749" y="connsiteY6749"/>
              </a:cxn>
              <a:cxn ang="0">
                <a:pos x="connsiteX6750" y="connsiteY6750"/>
              </a:cxn>
              <a:cxn ang="0">
                <a:pos x="connsiteX6751" y="connsiteY6751"/>
              </a:cxn>
              <a:cxn ang="0">
                <a:pos x="connsiteX6752" y="connsiteY6752"/>
              </a:cxn>
              <a:cxn ang="0">
                <a:pos x="connsiteX6753" y="connsiteY6753"/>
              </a:cxn>
              <a:cxn ang="0">
                <a:pos x="connsiteX6754" y="connsiteY6754"/>
              </a:cxn>
              <a:cxn ang="0">
                <a:pos x="connsiteX6755" y="connsiteY6755"/>
              </a:cxn>
              <a:cxn ang="0">
                <a:pos x="connsiteX6756" y="connsiteY6756"/>
              </a:cxn>
              <a:cxn ang="0">
                <a:pos x="connsiteX6757" y="connsiteY6757"/>
              </a:cxn>
              <a:cxn ang="0">
                <a:pos x="connsiteX6758" y="connsiteY6758"/>
              </a:cxn>
              <a:cxn ang="0">
                <a:pos x="connsiteX6759" y="connsiteY6759"/>
              </a:cxn>
              <a:cxn ang="0">
                <a:pos x="connsiteX6760" y="connsiteY6760"/>
              </a:cxn>
              <a:cxn ang="0">
                <a:pos x="connsiteX6761" y="connsiteY6761"/>
              </a:cxn>
              <a:cxn ang="0">
                <a:pos x="connsiteX6762" y="connsiteY6762"/>
              </a:cxn>
              <a:cxn ang="0">
                <a:pos x="connsiteX6763" y="connsiteY6763"/>
              </a:cxn>
              <a:cxn ang="0">
                <a:pos x="connsiteX6764" y="connsiteY6764"/>
              </a:cxn>
              <a:cxn ang="0">
                <a:pos x="connsiteX6765" y="connsiteY6765"/>
              </a:cxn>
              <a:cxn ang="0">
                <a:pos x="connsiteX6766" y="connsiteY6766"/>
              </a:cxn>
              <a:cxn ang="0">
                <a:pos x="connsiteX6767" y="connsiteY6767"/>
              </a:cxn>
              <a:cxn ang="0">
                <a:pos x="connsiteX6768" y="connsiteY6768"/>
              </a:cxn>
              <a:cxn ang="0">
                <a:pos x="connsiteX6769" y="connsiteY6769"/>
              </a:cxn>
              <a:cxn ang="0">
                <a:pos x="connsiteX6770" y="connsiteY6770"/>
              </a:cxn>
              <a:cxn ang="0">
                <a:pos x="connsiteX6771" y="connsiteY6771"/>
              </a:cxn>
              <a:cxn ang="0">
                <a:pos x="connsiteX6772" y="connsiteY6772"/>
              </a:cxn>
              <a:cxn ang="0">
                <a:pos x="connsiteX6773" y="connsiteY6773"/>
              </a:cxn>
              <a:cxn ang="0">
                <a:pos x="connsiteX6774" y="connsiteY6774"/>
              </a:cxn>
              <a:cxn ang="0">
                <a:pos x="connsiteX6775" y="connsiteY6775"/>
              </a:cxn>
              <a:cxn ang="0">
                <a:pos x="connsiteX6776" y="connsiteY6776"/>
              </a:cxn>
              <a:cxn ang="0">
                <a:pos x="connsiteX6777" y="connsiteY6777"/>
              </a:cxn>
              <a:cxn ang="0">
                <a:pos x="connsiteX6778" y="connsiteY6778"/>
              </a:cxn>
              <a:cxn ang="0">
                <a:pos x="connsiteX6779" y="connsiteY6779"/>
              </a:cxn>
              <a:cxn ang="0">
                <a:pos x="connsiteX6780" y="connsiteY6780"/>
              </a:cxn>
              <a:cxn ang="0">
                <a:pos x="connsiteX6781" y="connsiteY6781"/>
              </a:cxn>
              <a:cxn ang="0">
                <a:pos x="connsiteX6782" y="connsiteY6782"/>
              </a:cxn>
              <a:cxn ang="0">
                <a:pos x="connsiteX6783" y="connsiteY6783"/>
              </a:cxn>
              <a:cxn ang="0">
                <a:pos x="connsiteX6784" y="connsiteY6784"/>
              </a:cxn>
              <a:cxn ang="0">
                <a:pos x="connsiteX6785" y="connsiteY6785"/>
              </a:cxn>
              <a:cxn ang="0">
                <a:pos x="connsiteX6786" y="connsiteY6786"/>
              </a:cxn>
              <a:cxn ang="0">
                <a:pos x="connsiteX6787" y="connsiteY6787"/>
              </a:cxn>
              <a:cxn ang="0">
                <a:pos x="connsiteX6788" y="connsiteY6788"/>
              </a:cxn>
              <a:cxn ang="0">
                <a:pos x="connsiteX6789" y="connsiteY6789"/>
              </a:cxn>
              <a:cxn ang="0">
                <a:pos x="connsiteX6790" y="connsiteY6790"/>
              </a:cxn>
              <a:cxn ang="0">
                <a:pos x="connsiteX6791" y="connsiteY6791"/>
              </a:cxn>
              <a:cxn ang="0">
                <a:pos x="connsiteX6792" y="connsiteY6792"/>
              </a:cxn>
              <a:cxn ang="0">
                <a:pos x="connsiteX6793" y="connsiteY6793"/>
              </a:cxn>
              <a:cxn ang="0">
                <a:pos x="connsiteX6794" y="connsiteY6794"/>
              </a:cxn>
              <a:cxn ang="0">
                <a:pos x="connsiteX6795" y="connsiteY6795"/>
              </a:cxn>
              <a:cxn ang="0">
                <a:pos x="connsiteX6796" y="connsiteY6796"/>
              </a:cxn>
              <a:cxn ang="0">
                <a:pos x="connsiteX6797" y="connsiteY6797"/>
              </a:cxn>
              <a:cxn ang="0">
                <a:pos x="connsiteX6798" y="connsiteY6798"/>
              </a:cxn>
              <a:cxn ang="0">
                <a:pos x="connsiteX6799" y="connsiteY6799"/>
              </a:cxn>
              <a:cxn ang="0">
                <a:pos x="connsiteX6800" y="connsiteY6800"/>
              </a:cxn>
              <a:cxn ang="0">
                <a:pos x="connsiteX6801" y="connsiteY6801"/>
              </a:cxn>
              <a:cxn ang="0">
                <a:pos x="connsiteX6802" y="connsiteY6802"/>
              </a:cxn>
              <a:cxn ang="0">
                <a:pos x="connsiteX6803" y="connsiteY6803"/>
              </a:cxn>
              <a:cxn ang="0">
                <a:pos x="connsiteX6804" y="connsiteY6804"/>
              </a:cxn>
              <a:cxn ang="0">
                <a:pos x="connsiteX6805" y="connsiteY6805"/>
              </a:cxn>
              <a:cxn ang="0">
                <a:pos x="connsiteX6806" y="connsiteY6806"/>
              </a:cxn>
              <a:cxn ang="0">
                <a:pos x="connsiteX6807" y="connsiteY6807"/>
              </a:cxn>
              <a:cxn ang="0">
                <a:pos x="connsiteX6808" y="connsiteY6808"/>
              </a:cxn>
              <a:cxn ang="0">
                <a:pos x="connsiteX6809" y="connsiteY6809"/>
              </a:cxn>
              <a:cxn ang="0">
                <a:pos x="connsiteX6810" y="connsiteY6810"/>
              </a:cxn>
              <a:cxn ang="0">
                <a:pos x="connsiteX6811" y="connsiteY6811"/>
              </a:cxn>
              <a:cxn ang="0">
                <a:pos x="connsiteX6812" y="connsiteY6812"/>
              </a:cxn>
              <a:cxn ang="0">
                <a:pos x="connsiteX6813" y="connsiteY6813"/>
              </a:cxn>
              <a:cxn ang="0">
                <a:pos x="connsiteX6814" y="connsiteY6814"/>
              </a:cxn>
              <a:cxn ang="0">
                <a:pos x="connsiteX6815" y="connsiteY6815"/>
              </a:cxn>
              <a:cxn ang="0">
                <a:pos x="connsiteX6816" y="connsiteY6816"/>
              </a:cxn>
              <a:cxn ang="0">
                <a:pos x="connsiteX6817" y="connsiteY6817"/>
              </a:cxn>
              <a:cxn ang="0">
                <a:pos x="connsiteX6818" y="connsiteY6818"/>
              </a:cxn>
              <a:cxn ang="0">
                <a:pos x="connsiteX6819" y="connsiteY6819"/>
              </a:cxn>
              <a:cxn ang="0">
                <a:pos x="connsiteX6820" y="connsiteY6820"/>
              </a:cxn>
              <a:cxn ang="0">
                <a:pos x="connsiteX6821" y="connsiteY6821"/>
              </a:cxn>
              <a:cxn ang="0">
                <a:pos x="connsiteX6822" y="connsiteY6822"/>
              </a:cxn>
              <a:cxn ang="0">
                <a:pos x="connsiteX6823" y="connsiteY6823"/>
              </a:cxn>
              <a:cxn ang="0">
                <a:pos x="connsiteX6824" y="connsiteY6824"/>
              </a:cxn>
              <a:cxn ang="0">
                <a:pos x="connsiteX6825" y="connsiteY6825"/>
              </a:cxn>
              <a:cxn ang="0">
                <a:pos x="connsiteX6826" y="connsiteY6826"/>
              </a:cxn>
              <a:cxn ang="0">
                <a:pos x="connsiteX6827" y="connsiteY6827"/>
              </a:cxn>
              <a:cxn ang="0">
                <a:pos x="connsiteX6828" y="connsiteY6828"/>
              </a:cxn>
              <a:cxn ang="0">
                <a:pos x="connsiteX6829" y="connsiteY6829"/>
              </a:cxn>
              <a:cxn ang="0">
                <a:pos x="connsiteX6830" y="connsiteY6830"/>
              </a:cxn>
              <a:cxn ang="0">
                <a:pos x="connsiteX6831" y="connsiteY6831"/>
              </a:cxn>
              <a:cxn ang="0">
                <a:pos x="connsiteX6832" y="connsiteY6832"/>
              </a:cxn>
              <a:cxn ang="0">
                <a:pos x="connsiteX6833" y="connsiteY6833"/>
              </a:cxn>
              <a:cxn ang="0">
                <a:pos x="connsiteX6834" y="connsiteY6834"/>
              </a:cxn>
              <a:cxn ang="0">
                <a:pos x="connsiteX6835" y="connsiteY6835"/>
              </a:cxn>
              <a:cxn ang="0">
                <a:pos x="connsiteX6836" y="connsiteY6836"/>
              </a:cxn>
              <a:cxn ang="0">
                <a:pos x="connsiteX6837" y="connsiteY6837"/>
              </a:cxn>
              <a:cxn ang="0">
                <a:pos x="connsiteX6838" y="connsiteY6838"/>
              </a:cxn>
              <a:cxn ang="0">
                <a:pos x="connsiteX6839" y="connsiteY6839"/>
              </a:cxn>
              <a:cxn ang="0">
                <a:pos x="connsiteX6840" y="connsiteY6840"/>
              </a:cxn>
              <a:cxn ang="0">
                <a:pos x="connsiteX6841" y="connsiteY6841"/>
              </a:cxn>
              <a:cxn ang="0">
                <a:pos x="connsiteX6842" y="connsiteY6842"/>
              </a:cxn>
              <a:cxn ang="0">
                <a:pos x="connsiteX6843" y="connsiteY6843"/>
              </a:cxn>
              <a:cxn ang="0">
                <a:pos x="connsiteX6844" y="connsiteY6844"/>
              </a:cxn>
              <a:cxn ang="0">
                <a:pos x="connsiteX6845" y="connsiteY6845"/>
              </a:cxn>
              <a:cxn ang="0">
                <a:pos x="connsiteX6846" y="connsiteY6846"/>
              </a:cxn>
              <a:cxn ang="0">
                <a:pos x="connsiteX6847" y="connsiteY6847"/>
              </a:cxn>
              <a:cxn ang="0">
                <a:pos x="connsiteX6848" y="connsiteY6848"/>
              </a:cxn>
              <a:cxn ang="0">
                <a:pos x="connsiteX6849" y="connsiteY6849"/>
              </a:cxn>
              <a:cxn ang="0">
                <a:pos x="connsiteX6850" y="connsiteY6850"/>
              </a:cxn>
              <a:cxn ang="0">
                <a:pos x="connsiteX6851" y="connsiteY6851"/>
              </a:cxn>
              <a:cxn ang="0">
                <a:pos x="connsiteX6852" y="connsiteY6852"/>
              </a:cxn>
              <a:cxn ang="0">
                <a:pos x="connsiteX6853" y="connsiteY6853"/>
              </a:cxn>
              <a:cxn ang="0">
                <a:pos x="connsiteX6854" y="connsiteY6854"/>
              </a:cxn>
              <a:cxn ang="0">
                <a:pos x="connsiteX6855" y="connsiteY6855"/>
              </a:cxn>
              <a:cxn ang="0">
                <a:pos x="connsiteX6856" y="connsiteY6856"/>
              </a:cxn>
              <a:cxn ang="0">
                <a:pos x="connsiteX6857" y="connsiteY6857"/>
              </a:cxn>
              <a:cxn ang="0">
                <a:pos x="connsiteX6858" y="connsiteY6858"/>
              </a:cxn>
              <a:cxn ang="0">
                <a:pos x="connsiteX6859" y="connsiteY6859"/>
              </a:cxn>
              <a:cxn ang="0">
                <a:pos x="connsiteX6860" y="connsiteY6860"/>
              </a:cxn>
              <a:cxn ang="0">
                <a:pos x="connsiteX6861" y="connsiteY6861"/>
              </a:cxn>
              <a:cxn ang="0">
                <a:pos x="connsiteX6862" y="connsiteY6862"/>
              </a:cxn>
              <a:cxn ang="0">
                <a:pos x="connsiteX6863" y="connsiteY6863"/>
              </a:cxn>
              <a:cxn ang="0">
                <a:pos x="connsiteX6864" y="connsiteY6864"/>
              </a:cxn>
              <a:cxn ang="0">
                <a:pos x="connsiteX6865" y="connsiteY6865"/>
              </a:cxn>
              <a:cxn ang="0">
                <a:pos x="connsiteX6866" y="connsiteY6866"/>
              </a:cxn>
              <a:cxn ang="0">
                <a:pos x="connsiteX6867" y="connsiteY6867"/>
              </a:cxn>
              <a:cxn ang="0">
                <a:pos x="connsiteX6868" y="connsiteY6868"/>
              </a:cxn>
              <a:cxn ang="0">
                <a:pos x="connsiteX6869" y="connsiteY6869"/>
              </a:cxn>
              <a:cxn ang="0">
                <a:pos x="connsiteX6870" y="connsiteY6870"/>
              </a:cxn>
              <a:cxn ang="0">
                <a:pos x="connsiteX6871" y="connsiteY6871"/>
              </a:cxn>
              <a:cxn ang="0">
                <a:pos x="connsiteX6872" y="connsiteY6872"/>
              </a:cxn>
              <a:cxn ang="0">
                <a:pos x="connsiteX6873" y="connsiteY6873"/>
              </a:cxn>
              <a:cxn ang="0">
                <a:pos x="connsiteX6874" y="connsiteY6874"/>
              </a:cxn>
              <a:cxn ang="0">
                <a:pos x="connsiteX6875" y="connsiteY6875"/>
              </a:cxn>
              <a:cxn ang="0">
                <a:pos x="connsiteX6876" y="connsiteY6876"/>
              </a:cxn>
              <a:cxn ang="0">
                <a:pos x="connsiteX6877" y="connsiteY6877"/>
              </a:cxn>
              <a:cxn ang="0">
                <a:pos x="connsiteX6878" y="connsiteY6878"/>
              </a:cxn>
              <a:cxn ang="0">
                <a:pos x="connsiteX6879" y="connsiteY6879"/>
              </a:cxn>
              <a:cxn ang="0">
                <a:pos x="connsiteX6880" y="connsiteY6880"/>
              </a:cxn>
              <a:cxn ang="0">
                <a:pos x="connsiteX6881" y="connsiteY6881"/>
              </a:cxn>
              <a:cxn ang="0">
                <a:pos x="connsiteX6882" y="connsiteY6882"/>
              </a:cxn>
              <a:cxn ang="0">
                <a:pos x="connsiteX6883" y="connsiteY6883"/>
              </a:cxn>
              <a:cxn ang="0">
                <a:pos x="connsiteX6884" y="connsiteY6884"/>
              </a:cxn>
              <a:cxn ang="0">
                <a:pos x="connsiteX6885" y="connsiteY6885"/>
              </a:cxn>
              <a:cxn ang="0">
                <a:pos x="connsiteX6886" y="connsiteY6886"/>
              </a:cxn>
              <a:cxn ang="0">
                <a:pos x="connsiteX6887" y="connsiteY6887"/>
              </a:cxn>
              <a:cxn ang="0">
                <a:pos x="connsiteX6888" y="connsiteY6888"/>
              </a:cxn>
              <a:cxn ang="0">
                <a:pos x="connsiteX6889" y="connsiteY6889"/>
              </a:cxn>
              <a:cxn ang="0">
                <a:pos x="connsiteX6890" y="connsiteY6890"/>
              </a:cxn>
              <a:cxn ang="0">
                <a:pos x="connsiteX6891" y="connsiteY6891"/>
              </a:cxn>
              <a:cxn ang="0">
                <a:pos x="connsiteX6892" y="connsiteY6892"/>
              </a:cxn>
              <a:cxn ang="0">
                <a:pos x="connsiteX6893" y="connsiteY6893"/>
              </a:cxn>
              <a:cxn ang="0">
                <a:pos x="connsiteX6894" y="connsiteY6894"/>
              </a:cxn>
              <a:cxn ang="0">
                <a:pos x="connsiteX6895" y="connsiteY6895"/>
              </a:cxn>
              <a:cxn ang="0">
                <a:pos x="connsiteX6896" y="connsiteY6896"/>
              </a:cxn>
              <a:cxn ang="0">
                <a:pos x="connsiteX6897" y="connsiteY6897"/>
              </a:cxn>
              <a:cxn ang="0">
                <a:pos x="connsiteX6898" y="connsiteY6898"/>
              </a:cxn>
              <a:cxn ang="0">
                <a:pos x="connsiteX6899" y="connsiteY6899"/>
              </a:cxn>
              <a:cxn ang="0">
                <a:pos x="connsiteX6900" y="connsiteY6900"/>
              </a:cxn>
              <a:cxn ang="0">
                <a:pos x="connsiteX6901" y="connsiteY6901"/>
              </a:cxn>
              <a:cxn ang="0">
                <a:pos x="connsiteX6902" y="connsiteY6902"/>
              </a:cxn>
              <a:cxn ang="0">
                <a:pos x="connsiteX6903" y="connsiteY6903"/>
              </a:cxn>
              <a:cxn ang="0">
                <a:pos x="connsiteX6904" y="connsiteY6904"/>
              </a:cxn>
              <a:cxn ang="0">
                <a:pos x="connsiteX6905" y="connsiteY6905"/>
              </a:cxn>
              <a:cxn ang="0">
                <a:pos x="connsiteX6906" y="connsiteY6906"/>
              </a:cxn>
              <a:cxn ang="0">
                <a:pos x="connsiteX6907" y="connsiteY6907"/>
              </a:cxn>
              <a:cxn ang="0">
                <a:pos x="connsiteX6908" y="connsiteY6908"/>
              </a:cxn>
              <a:cxn ang="0">
                <a:pos x="connsiteX6909" y="connsiteY6909"/>
              </a:cxn>
              <a:cxn ang="0">
                <a:pos x="connsiteX6910" y="connsiteY6910"/>
              </a:cxn>
              <a:cxn ang="0">
                <a:pos x="connsiteX6911" y="connsiteY6911"/>
              </a:cxn>
              <a:cxn ang="0">
                <a:pos x="connsiteX6912" y="connsiteY6912"/>
              </a:cxn>
              <a:cxn ang="0">
                <a:pos x="connsiteX6913" y="connsiteY6913"/>
              </a:cxn>
              <a:cxn ang="0">
                <a:pos x="connsiteX6914" y="connsiteY6914"/>
              </a:cxn>
              <a:cxn ang="0">
                <a:pos x="connsiteX6915" y="connsiteY6915"/>
              </a:cxn>
              <a:cxn ang="0">
                <a:pos x="connsiteX6916" y="connsiteY6916"/>
              </a:cxn>
              <a:cxn ang="0">
                <a:pos x="connsiteX6917" y="connsiteY6917"/>
              </a:cxn>
              <a:cxn ang="0">
                <a:pos x="connsiteX6918" y="connsiteY6918"/>
              </a:cxn>
              <a:cxn ang="0">
                <a:pos x="connsiteX6919" y="connsiteY6919"/>
              </a:cxn>
              <a:cxn ang="0">
                <a:pos x="connsiteX6920" y="connsiteY6920"/>
              </a:cxn>
              <a:cxn ang="0">
                <a:pos x="connsiteX6921" y="connsiteY6921"/>
              </a:cxn>
              <a:cxn ang="0">
                <a:pos x="connsiteX6922" y="connsiteY6922"/>
              </a:cxn>
              <a:cxn ang="0">
                <a:pos x="connsiteX6923" y="connsiteY6923"/>
              </a:cxn>
              <a:cxn ang="0">
                <a:pos x="connsiteX6924" y="connsiteY6924"/>
              </a:cxn>
              <a:cxn ang="0">
                <a:pos x="connsiteX6925" y="connsiteY6925"/>
              </a:cxn>
              <a:cxn ang="0">
                <a:pos x="connsiteX6926" y="connsiteY6926"/>
              </a:cxn>
              <a:cxn ang="0">
                <a:pos x="connsiteX6927" y="connsiteY6927"/>
              </a:cxn>
              <a:cxn ang="0">
                <a:pos x="connsiteX6928" y="connsiteY6928"/>
              </a:cxn>
              <a:cxn ang="0">
                <a:pos x="connsiteX6929" y="connsiteY6929"/>
              </a:cxn>
              <a:cxn ang="0">
                <a:pos x="connsiteX6930" y="connsiteY6930"/>
              </a:cxn>
              <a:cxn ang="0">
                <a:pos x="connsiteX6931" y="connsiteY6931"/>
              </a:cxn>
              <a:cxn ang="0">
                <a:pos x="connsiteX6932" y="connsiteY6932"/>
              </a:cxn>
              <a:cxn ang="0">
                <a:pos x="connsiteX6933" y="connsiteY6933"/>
              </a:cxn>
              <a:cxn ang="0">
                <a:pos x="connsiteX6934" y="connsiteY6934"/>
              </a:cxn>
              <a:cxn ang="0">
                <a:pos x="connsiteX6935" y="connsiteY6935"/>
              </a:cxn>
              <a:cxn ang="0">
                <a:pos x="connsiteX6936" y="connsiteY6936"/>
              </a:cxn>
              <a:cxn ang="0">
                <a:pos x="connsiteX6937" y="connsiteY6937"/>
              </a:cxn>
              <a:cxn ang="0">
                <a:pos x="connsiteX6938" y="connsiteY6938"/>
              </a:cxn>
              <a:cxn ang="0">
                <a:pos x="connsiteX6939" y="connsiteY6939"/>
              </a:cxn>
              <a:cxn ang="0">
                <a:pos x="connsiteX6940" y="connsiteY6940"/>
              </a:cxn>
              <a:cxn ang="0">
                <a:pos x="connsiteX6941" y="connsiteY6941"/>
              </a:cxn>
              <a:cxn ang="0">
                <a:pos x="connsiteX6942" y="connsiteY6942"/>
              </a:cxn>
              <a:cxn ang="0">
                <a:pos x="connsiteX6943" y="connsiteY6943"/>
              </a:cxn>
              <a:cxn ang="0">
                <a:pos x="connsiteX6944" y="connsiteY6944"/>
              </a:cxn>
              <a:cxn ang="0">
                <a:pos x="connsiteX6945" y="connsiteY6945"/>
              </a:cxn>
              <a:cxn ang="0">
                <a:pos x="connsiteX6946" y="connsiteY6946"/>
              </a:cxn>
              <a:cxn ang="0">
                <a:pos x="connsiteX6947" y="connsiteY6947"/>
              </a:cxn>
              <a:cxn ang="0">
                <a:pos x="connsiteX6948" y="connsiteY6948"/>
              </a:cxn>
              <a:cxn ang="0">
                <a:pos x="connsiteX6949" y="connsiteY6949"/>
              </a:cxn>
              <a:cxn ang="0">
                <a:pos x="connsiteX6950" y="connsiteY6950"/>
              </a:cxn>
              <a:cxn ang="0">
                <a:pos x="connsiteX6951" y="connsiteY6951"/>
              </a:cxn>
              <a:cxn ang="0">
                <a:pos x="connsiteX6952" y="connsiteY6952"/>
              </a:cxn>
              <a:cxn ang="0">
                <a:pos x="connsiteX6953" y="connsiteY6953"/>
              </a:cxn>
              <a:cxn ang="0">
                <a:pos x="connsiteX6954" y="connsiteY6954"/>
              </a:cxn>
              <a:cxn ang="0">
                <a:pos x="connsiteX6955" y="connsiteY6955"/>
              </a:cxn>
              <a:cxn ang="0">
                <a:pos x="connsiteX6956" y="connsiteY6956"/>
              </a:cxn>
              <a:cxn ang="0">
                <a:pos x="connsiteX6957" y="connsiteY6957"/>
              </a:cxn>
              <a:cxn ang="0">
                <a:pos x="connsiteX6958" y="connsiteY6958"/>
              </a:cxn>
              <a:cxn ang="0">
                <a:pos x="connsiteX6959" y="connsiteY6959"/>
              </a:cxn>
              <a:cxn ang="0">
                <a:pos x="connsiteX6960" y="connsiteY6960"/>
              </a:cxn>
              <a:cxn ang="0">
                <a:pos x="connsiteX6961" y="connsiteY6961"/>
              </a:cxn>
              <a:cxn ang="0">
                <a:pos x="connsiteX6962" y="connsiteY6962"/>
              </a:cxn>
              <a:cxn ang="0">
                <a:pos x="connsiteX6963" y="connsiteY6963"/>
              </a:cxn>
              <a:cxn ang="0">
                <a:pos x="connsiteX6964" y="connsiteY6964"/>
              </a:cxn>
              <a:cxn ang="0">
                <a:pos x="connsiteX6965" y="connsiteY6965"/>
              </a:cxn>
              <a:cxn ang="0">
                <a:pos x="connsiteX6966" y="connsiteY6966"/>
              </a:cxn>
              <a:cxn ang="0">
                <a:pos x="connsiteX6967" y="connsiteY6967"/>
              </a:cxn>
              <a:cxn ang="0">
                <a:pos x="connsiteX6968" y="connsiteY6968"/>
              </a:cxn>
              <a:cxn ang="0">
                <a:pos x="connsiteX6969" y="connsiteY6969"/>
              </a:cxn>
              <a:cxn ang="0">
                <a:pos x="connsiteX6970" y="connsiteY6970"/>
              </a:cxn>
              <a:cxn ang="0">
                <a:pos x="connsiteX6971" y="connsiteY6971"/>
              </a:cxn>
              <a:cxn ang="0">
                <a:pos x="connsiteX6972" y="connsiteY6972"/>
              </a:cxn>
              <a:cxn ang="0">
                <a:pos x="connsiteX6973" y="connsiteY6973"/>
              </a:cxn>
              <a:cxn ang="0">
                <a:pos x="connsiteX6974" y="connsiteY6974"/>
              </a:cxn>
              <a:cxn ang="0">
                <a:pos x="connsiteX6975" y="connsiteY6975"/>
              </a:cxn>
              <a:cxn ang="0">
                <a:pos x="connsiteX6976" y="connsiteY6976"/>
              </a:cxn>
              <a:cxn ang="0">
                <a:pos x="connsiteX6977" y="connsiteY6977"/>
              </a:cxn>
              <a:cxn ang="0">
                <a:pos x="connsiteX6978" y="connsiteY6978"/>
              </a:cxn>
              <a:cxn ang="0">
                <a:pos x="connsiteX6979" y="connsiteY6979"/>
              </a:cxn>
              <a:cxn ang="0">
                <a:pos x="connsiteX6980" y="connsiteY6980"/>
              </a:cxn>
              <a:cxn ang="0">
                <a:pos x="connsiteX6981" y="connsiteY6981"/>
              </a:cxn>
              <a:cxn ang="0">
                <a:pos x="connsiteX6982" y="connsiteY6982"/>
              </a:cxn>
              <a:cxn ang="0">
                <a:pos x="connsiteX6983" y="connsiteY6983"/>
              </a:cxn>
              <a:cxn ang="0">
                <a:pos x="connsiteX6984" y="connsiteY6984"/>
              </a:cxn>
              <a:cxn ang="0">
                <a:pos x="connsiteX6985" y="connsiteY6985"/>
              </a:cxn>
              <a:cxn ang="0">
                <a:pos x="connsiteX6986" y="connsiteY6986"/>
              </a:cxn>
              <a:cxn ang="0">
                <a:pos x="connsiteX6987" y="connsiteY6987"/>
              </a:cxn>
              <a:cxn ang="0">
                <a:pos x="connsiteX6988" y="connsiteY6988"/>
              </a:cxn>
              <a:cxn ang="0">
                <a:pos x="connsiteX6989" y="connsiteY6989"/>
              </a:cxn>
              <a:cxn ang="0">
                <a:pos x="connsiteX6990" y="connsiteY6990"/>
              </a:cxn>
              <a:cxn ang="0">
                <a:pos x="connsiteX6991" y="connsiteY6991"/>
              </a:cxn>
              <a:cxn ang="0">
                <a:pos x="connsiteX6992" y="connsiteY6992"/>
              </a:cxn>
              <a:cxn ang="0">
                <a:pos x="connsiteX6993" y="connsiteY6993"/>
              </a:cxn>
              <a:cxn ang="0">
                <a:pos x="connsiteX6994" y="connsiteY6994"/>
              </a:cxn>
              <a:cxn ang="0">
                <a:pos x="connsiteX6995" y="connsiteY6995"/>
              </a:cxn>
              <a:cxn ang="0">
                <a:pos x="connsiteX6996" y="connsiteY6996"/>
              </a:cxn>
              <a:cxn ang="0">
                <a:pos x="connsiteX6997" y="connsiteY6997"/>
              </a:cxn>
              <a:cxn ang="0">
                <a:pos x="connsiteX6998" y="connsiteY6998"/>
              </a:cxn>
              <a:cxn ang="0">
                <a:pos x="connsiteX6999" y="connsiteY6999"/>
              </a:cxn>
              <a:cxn ang="0">
                <a:pos x="connsiteX7000" y="connsiteY7000"/>
              </a:cxn>
              <a:cxn ang="0">
                <a:pos x="connsiteX7001" y="connsiteY7001"/>
              </a:cxn>
              <a:cxn ang="0">
                <a:pos x="connsiteX7002" y="connsiteY7002"/>
              </a:cxn>
              <a:cxn ang="0">
                <a:pos x="connsiteX7003" y="connsiteY7003"/>
              </a:cxn>
              <a:cxn ang="0">
                <a:pos x="connsiteX7004" y="connsiteY7004"/>
              </a:cxn>
            </a:cxnLst>
            <a:rect l="l" t="t" r="r" b="b"/>
            <a:pathLst>
              <a:path w="11830043" h="6533995">
                <a:moveTo>
                  <a:pt x="11820259" y="6514484"/>
                </a:moveTo>
                <a:cubicBezTo>
                  <a:pt x="11825659" y="6514484"/>
                  <a:pt x="11830043" y="6518805"/>
                  <a:pt x="11830043" y="6524208"/>
                </a:cubicBezTo>
                <a:cubicBezTo>
                  <a:pt x="11830043" y="6529610"/>
                  <a:pt x="11825596" y="6533995"/>
                  <a:pt x="11820259" y="6533995"/>
                </a:cubicBezTo>
                <a:cubicBezTo>
                  <a:pt x="11814922" y="6533995"/>
                  <a:pt x="11810539" y="6529546"/>
                  <a:pt x="11810539" y="6524208"/>
                </a:cubicBezTo>
                <a:cubicBezTo>
                  <a:pt x="11810539" y="6518869"/>
                  <a:pt x="11814859" y="6514484"/>
                  <a:pt x="11820259" y="6514484"/>
                </a:cubicBezTo>
                <a:close/>
                <a:moveTo>
                  <a:pt x="11579030" y="6514484"/>
                </a:moveTo>
                <a:cubicBezTo>
                  <a:pt x="11584430" y="6514484"/>
                  <a:pt x="11588815" y="6518805"/>
                  <a:pt x="11588815" y="6524208"/>
                </a:cubicBezTo>
                <a:cubicBezTo>
                  <a:pt x="11588815" y="6529610"/>
                  <a:pt x="11584367" y="6533995"/>
                  <a:pt x="11579030" y="6533995"/>
                </a:cubicBezTo>
                <a:cubicBezTo>
                  <a:pt x="11573694" y="6533995"/>
                  <a:pt x="11569310" y="6529546"/>
                  <a:pt x="11569310" y="6524208"/>
                </a:cubicBezTo>
                <a:cubicBezTo>
                  <a:pt x="11569310" y="6518869"/>
                  <a:pt x="11573630" y="6514484"/>
                  <a:pt x="11579030" y="6514484"/>
                </a:cubicBezTo>
                <a:close/>
                <a:moveTo>
                  <a:pt x="11337802" y="6514484"/>
                </a:moveTo>
                <a:cubicBezTo>
                  <a:pt x="11343202" y="6514484"/>
                  <a:pt x="11347587" y="6518805"/>
                  <a:pt x="11347587" y="6524208"/>
                </a:cubicBezTo>
                <a:cubicBezTo>
                  <a:pt x="11347587" y="6529610"/>
                  <a:pt x="11343139" y="6533995"/>
                  <a:pt x="11337802" y="6533995"/>
                </a:cubicBezTo>
                <a:cubicBezTo>
                  <a:pt x="11332466" y="6533995"/>
                  <a:pt x="11328082" y="6529546"/>
                  <a:pt x="11328082" y="6524208"/>
                </a:cubicBezTo>
                <a:cubicBezTo>
                  <a:pt x="11328082" y="6518869"/>
                  <a:pt x="11332402" y="6514484"/>
                  <a:pt x="11337802" y="6514484"/>
                </a:cubicBezTo>
                <a:close/>
                <a:moveTo>
                  <a:pt x="11096574" y="6514484"/>
                </a:moveTo>
                <a:cubicBezTo>
                  <a:pt x="11101910" y="6514484"/>
                  <a:pt x="11106294" y="6518805"/>
                  <a:pt x="11106294" y="6524208"/>
                </a:cubicBezTo>
                <a:cubicBezTo>
                  <a:pt x="11106294" y="6529610"/>
                  <a:pt x="11101974" y="6533995"/>
                  <a:pt x="11096574" y="6533995"/>
                </a:cubicBezTo>
                <a:cubicBezTo>
                  <a:pt x="11091174" y="6533995"/>
                  <a:pt x="11086790" y="6529546"/>
                  <a:pt x="11086790" y="6524208"/>
                </a:cubicBezTo>
                <a:cubicBezTo>
                  <a:pt x="11086790" y="6518869"/>
                  <a:pt x="11091174" y="6514484"/>
                  <a:pt x="11096574" y="6514484"/>
                </a:cubicBezTo>
                <a:close/>
                <a:moveTo>
                  <a:pt x="10855345" y="6514484"/>
                </a:moveTo>
                <a:cubicBezTo>
                  <a:pt x="10860682" y="6514484"/>
                  <a:pt x="10865065" y="6518805"/>
                  <a:pt x="10865065" y="6524208"/>
                </a:cubicBezTo>
                <a:cubicBezTo>
                  <a:pt x="10865065" y="6529610"/>
                  <a:pt x="10860682" y="6533995"/>
                  <a:pt x="10855345" y="6533995"/>
                </a:cubicBezTo>
                <a:cubicBezTo>
                  <a:pt x="10850008" y="6533995"/>
                  <a:pt x="10845625" y="6529546"/>
                  <a:pt x="10845625" y="6524208"/>
                </a:cubicBezTo>
                <a:cubicBezTo>
                  <a:pt x="10845625" y="6518869"/>
                  <a:pt x="10849945" y="6514484"/>
                  <a:pt x="10855345" y="6514484"/>
                </a:cubicBezTo>
                <a:close/>
                <a:moveTo>
                  <a:pt x="10614116" y="6514484"/>
                </a:moveTo>
                <a:cubicBezTo>
                  <a:pt x="10619516" y="6514484"/>
                  <a:pt x="10623901" y="6518805"/>
                  <a:pt x="10623901" y="6524208"/>
                </a:cubicBezTo>
                <a:cubicBezTo>
                  <a:pt x="10623901" y="6529610"/>
                  <a:pt x="10619454" y="6533995"/>
                  <a:pt x="10614116" y="6533995"/>
                </a:cubicBezTo>
                <a:cubicBezTo>
                  <a:pt x="10608780" y="6533995"/>
                  <a:pt x="10604396" y="6529546"/>
                  <a:pt x="10604396" y="6524208"/>
                </a:cubicBezTo>
                <a:cubicBezTo>
                  <a:pt x="10604396" y="6518869"/>
                  <a:pt x="10608716" y="6514484"/>
                  <a:pt x="10614116" y="6514484"/>
                </a:cubicBezTo>
                <a:close/>
                <a:moveTo>
                  <a:pt x="10372888" y="6514484"/>
                </a:moveTo>
                <a:cubicBezTo>
                  <a:pt x="10378288" y="6514484"/>
                  <a:pt x="10382673" y="6518805"/>
                  <a:pt x="10382673" y="6524208"/>
                </a:cubicBezTo>
                <a:cubicBezTo>
                  <a:pt x="10382673" y="6529610"/>
                  <a:pt x="10378225" y="6533995"/>
                  <a:pt x="10372888" y="6533995"/>
                </a:cubicBezTo>
                <a:cubicBezTo>
                  <a:pt x="10367552" y="6533995"/>
                  <a:pt x="10363168" y="6529546"/>
                  <a:pt x="10363168" y="6524208"/>
                </a:cubicBezTo>
                <a:cubicBezTo>
                  <a:pt x="10363168" y="6518869"/>
                  <a:pt x="10367488" y="6514484"/>
                  <a:pt x="10372888" y="6514484"/>
                </a:cubicBezTo>
                <a:close/>
                <a:moveTo>
                  <a:pt x="10131660" y="6514484"/>
                </a:moveTo>
                <a:cubicBezTo>
                  <a:pt x="10137060" y="6514484"/>
                  <a:pt x="10141444" y="6518805"/>
                  <a:pt x="10141444" y="6524208"/>
                </a:cubicBezTo>
                <a:cubicBezTo>
                  <a:pt x="10141444" y="6529610"/>
                  <a:pt x="10136997" y="6533995"/>
                  <a:pt x="10131660" y="6533995"/>
                </a:cubicBezTo>
                <a:cubicBezTo>
                  <a:pt x="10126323" y="6533995"/>
                  <a:pt x="10121940" y="6529546"/>
                  <a:pt x="10121940" y="6524208"/>
                </a:cubicBezTo>
                <a:cubicBezTo>
                  <a:pt x="10121940" y="6518869"/>
                  <a:pt x="10126260" y="6514484"/>
                  <a:pt x="10131660" y="6514484"/>
                </a:cubicBezTo>
                <a:close/>
                <a:moveTo>
                  <a:pt x="9890432" y="6514484"/>
                </a:moveTo>
                <a:cubicBezTo>
                  <a:pt x="9895768" y="6514484"/>
                  <a:pt x="9900152" y="6518805"/>
                  <a:pt x="9900152" y="6524208"/>
                </a:cubicBezTo>
                <a:cubicBezTo>
                  <a:pt x="9900152" y="6529610"/>
                  <a:pt x="9895832" y="6533995"/>
                  <a:pt x="9890432" y="6533995"/>
                </a:cubicBezTo>
                <a:cubicBezTo>
                  <a:pt x="9885031" y="6533995"/>
                  <a:pt x="9880648" y="6529546"/>
                  <a:pt x="9880648" y="6524208"/>
                </a:cubicBezTo>
                <a:cubicBezTo>
                  <a:pt x="9880648" y="6518869"/>
                  <a:pt x="9885031" y="6514484"/>
                  <a:pt x="9890432" y="6514484"/>
                </a:cubicBezTo>
                <a:close/>
                <a:moveTo>
                  <a:pt x="9649203" y="6514484"/>
                </a:moveTo>
                <a:cubicBezTo>
                  <a:pt x="9654540" y="6514484"/>
                  <a:pt x="9658923" y="6518805"/>
                  <a:pt x="9658923" y="6524208"/>
                </a:cubicBezTo>
                <a:cubicBezTo>
                  <a:pt x="9658923" y="6529610"/>
                  <a:pt x="9654540" y="6533995"/>
                  <a:pt x="9649203" y="6533995"/>
                </a:cubicBezTo>
                <a:cubicBezTo>
                  <a:pt x="9643866" y="6533995"/>
                  <a:pt x="9639483" y="6529546"/>
                  <a:pt x="9639483" y="6524208"/>
                </a:cubicBezTo>
                <a:cubicBezTo>
                  <a:pt x="9639483" y="6518869"/>
                  <a:pt x="9643803" y="6514484"/>
                  <a:pt x="9649203" y="6514484"/>
                </a:cubicBezTo>
                <a:close/>
                <a:moveTo>
                  <a:pt x="9417695" y="6514484"/>
                </a:moveTo>
                <a:cubicBezTo>
                  <a:pt x="9423031" y="6514484"/>
                  <a:pt x="9427416" y="6518805"/>
                  <a:pt x="9427416" y="6524208"/>
                </a:cubicBezTo>
                <a:cubicBezTo>
                  <a:pt x="9427416" y="6529610"/>
                  <a:pt x="9423095" y="6533995"/>
                  <a:pt x="9417695" y="6533995"/>
                </a:cubicBezTo>
                <a:cubicBezTo>
                  <a:pt x="9412295" y="6533995"/>
                  <a:pt x="9407911" y="6529546"/>
                  <a:pt x="9407911" y="6524208"/>
                </a:cubicBezTo>
                <a:cubicBezTo>
                  <a:pt x="9407911" y="6518869"/>
                  <a:pt x="9412295" y="6514484"/>
                  <a:pt x="9417695" y="6514484"/>
                </a:cubicBezTo>
                <a:close/>
                <a:moveTo>
                  <a:pt x="9176467" y="6514484"/>
                </a:moveTo>
                <a:cubicBezTo>
                  <a:pt x="9181803" y="6514484"/>
                  <a:pt x="9186187" y="6518805"/>
                  <a:pt x="9186187" y="6524208"/>
                </a:cubicBezTo>
                <a:cubicBezTo>
                  <a:pt x="9186187" y="6529610"/>
                  <a:pt x="9181867" y="6533995"/>
                  <a:pt x="9176467" y="6533995"/>
                </a:cubicBezTo>
                <a:cubicBezTo>
                  <a:pt x="9171066" y="6533995"/>
                  <a:pt x="9166683" y="6529546"/>
                  <a:pt x="9166683" y="6524208"/>
                </a:cubicBezTo>
                <a:cubicBezTo>
                  <a:pt x="9166683" y="6518869"/>
                  <a:pt x="9171066" y="6514484"/>
                  <a:pt x="9176467" y="6514484"/>
                </a:cubicBezTo>
                <a:close/>
                <a:moveTo>
                  <a:pt x="8935237" y="6514484"/>
                </a:moveTo>
                <a:cubicBezTo>
                  <a:pt x="8940574" y="6514484"/>
                  <a:pt x="8944958" y="6518805"/>
                  <a:pt x="8944958" y="6524208"/>
                </a:cubicBezTo>
                <a:cubicBezTo>
                  <a:pt x="8944958" y="6529610"/>
                  <a:pt x="8940638" y="6533995"/>
                  <a:pt x="8935237" y="6533995"/>
                </a:cubicBezTo>
                <a:cubicBezTo>
                  <a:pt x="8929837" y="6533995"/>
                  <a:pt x="8925454" y="6529546"/>
                  <a:pt x="8925454" y="6524208"/>
                </a:cubicBezTo>
                <a:cubicBezTo>
                  <a:pt x="8925454" y="6518869"/>
                  <a:pt x="8929837" y="6514484"/>
                  <a:pt x="8935237" y="6514484"/>
                </a:cubicBezTo>
                <a:close/>
                <a:moveTo>
                  <a:pt x="8694009" y="6514484"/>
                </a:moveTo>
                <a:cubicBezTo>
                  <a:pt x="8699346" y="6514484"/>
                  <a:pt x="8703730" y="6518805"/>
                  <a:pt x="8703730" y="6524208"/>
                </a:cubicBezTo>
                <a:cubicBezTo>
                  <a:pt x="8703730" y="6529610"/>
                  <a:pt x="8699346" y="6533995"/>
                  <a:pt x="8694009" y="6533995"/>
                </a:cubicBezTo>
                <a:cubicBezTo>
                  <a:pt x="8688673" y="6533995"/>
                  <a:pt x="8684289" y="6529546"/>
                  <a:pt x="8684289" y="6524208"/>
                </a:cubicBezTo>
                <a:cubicBezTo>
                  <a:pt x="8684289" y="6518869"/>
                  <a:pt x="8688609" y="6514484"/>
                  <a:pt x="8694009" y="6514484"/>
                </a:cubicBezTo>
                <a:close/>
                <a:moveTo>
                  <a:pt x="8452781" y="6514484"/>
                </a:moveTo>
                <a:cubicBezTo>
                  <a:pt x="8458181" y="6514484"/>
                  <a:pt x="8462566" y="6518805"/>
                  <a:pt x="8462566" y="6524208"/>
                </a:cubicBezTo>
                <a:cubicBezTo>
                  <a:pt x="8462566" y="6529610"/>
                  <a:pt x="8458118" y="6533995"/>
                  <a:pt x="8452781" y="6533995"/>
                </a:cubicBezTo>
                <a:cubicBezTo>
                  <a:pt x="8447445" y="6533995"/>
                  <a:pt x="8443061" y="6529546"/>
                  <a:pt x="8443061" y="6524208"/>
                </a:cubicBezTo>
                <a:cubicBezTo>
                  <a:pt x="8443061" y="6518869"/>
                  <a:pt x="8447381" y="6514484"/>
                  <a:pt x="8452781" y="6514484"/>
                </a:cubicBezTo>
                <a:close/>
                <a:moveTo>
                  <a:pt x="8211553" y="6514484"/>
                </a:moveTo>
                <a:cubicBezTo>
                  <a:pt x="8216889" y="6514484"/>
                  <a:pt x="8221273" y="6518805"/>
                  <a:pt x="8221273" y="6524208"/>
                </a:cubicBezTo>
                <a:cubicBezTo>
                  <a:pt x="8221273" y="6529610"/>
                  <a:pt x="8216953" y="6533995"/>
                  <a:pt x="8211553" y="6533995"/>
                </a:cubicBezTo>
                <a:cubicBezTo>
                  <a:pt x="8206152" y="6533995"/>
                  <a:pt x="8201769" y="6529546"/>
                  <a:pt x="8201769" y="6524208"/>
                </a:cubicBezTo>
                <a:cubicBezTo>
                  <a:pt x="8201769" y="6518869"/>
                  <a:pt x="8206152" y="6514484"/>
                  <a:pt x="8211553" y="6514484"/>
                </a:cubicBezTo>
                <a:close/>
                <a:moveTo>
                  <a:pt x="7970260" y="6514484"/>
                </a:moveTo>
                <a:cubicBezTo>
                  <a:pt x="7975661" y="6514484"/>
                  <a:pt x="7980044" y="6518805"/>
                  <a:pt x="7980044" y="6524208"/>
                </a:cubicBezTo>
                <a:cubicBezTo>
                  <a:pt x="7980044" y="6529610"/>
                  <a:pt x="7975661" y="6533995"/>
                  <a:pt x="7970260" y="6533995"/>
                </a:cubicBezTo>
                <a:cubicBezTo>
                  <a:pt x="7964860" y="6533995"/>
                  <a:pt x="7960477" y="6529546"/>
                  <a:pt x="7960477" y="6524208"/>
                </a:cubicBezTo>
                <a:cubicBezTo>
                  <a:pt x="7960477" y="6518869"/>
                  <a:pt x="7964860" y="6514484"/>
                  <a:pt x="7970260" y="6514484"/>
                </a:cubicBezTo>
                <a:close/>
                <a:moveTo>
                  <a:pt x="7729032" y="6514484"/>
                </a:moveTo>
                <a:cubicBezTo>
                  <a:pt x="7734369" y="6514484"/>
                  <a:pt x="7738753" y="6518805"/>
                  <a:pt x="7738753" y="6524208"/>
                </a:cubicBezTo>
                <a:cubicBezTo>
                  <a:pt x="7738753" y="6529610"/>
                  <a:pt x="7734432" y="6533995"/>
                  <a:pt x="7729032" y="6533995"/>
                </a:cubicBezTo>
                <a:cubicBezTo>
                  <a:pt x="7723632" y="6533995"/>
                  <a:pt x="7719249" y="6529546"/>
                  <a:pt x="7719249" y="6524208"/>
                </a:cubicBezTo>
                <a:cubicBezTo>
                  <a:pt x="7719249" y="6518869"/>
                  <a:pt x="7723632" y="6514484"/>
                  <a:pt x="7729032" y="6514484"/>
                </a:cubicBezTo>
                <a:close/>
                <a:moveTo>
                  <a:pt x="7487803" y="6514484"/>
                </a:moveTo>
                <a:cubicBezTo>
                  <a:pt x="7493139" y="6514484"/>
                  <a:pt x="7497524" y="6518805"/>
                  <a:pt x="7497524" y="6524208"/>
                </a:cubicBezTo>
                <a:cubicBezTo>
                  <a:pt x="7497524" y="6529610"/>
                  <a:pt x="7493203" y="6533995"/>
                  <a:pt x="7487803" y="6533995"/>
                </a:cubicBezTo>
                <a:cubicBezTo>
                  <a:pt x="7482403" y="6533995"/>
                  <a:pt x="7478019" y="6529546"/>
                  <a:pt x="7478019" y="6524208"/>
                </a:cubicBezTo>
                <a:cubicBezTo>
                  <a:pt x="7478019" y="6518869"/>
                  <a:pt x="7482403" y="6514484"/>
                  <a:pt x="7487803" y="6514484"/>
                </a:cubicBezTo>
                <a:close/>
                <a:moveTo>
                  <a:pt x="7246575" y="6514484"/>
                </a:moveTo>
                <a:cubicBezTo>
                  <a:pt x="7251975" y="6514484"/>
                  <a:pt x="7256359" y="6518805"/>
                  <a:pt x="7256359" y="6524208"/>
                </a:cubicBezTo>
                <a:cubicBezTo>
                  <a:pt x="7256359" y="6529610"/>
                  <a:pt x="7251912" y="6533995"/>
                  <a:pt x="7246575" y="6533995"/>
                </a:cubicBezTo>
                <a:cubicBezTo>
                  <a:pt x="7241238" y="6533995"/>
                  <a:pt x="7236855" y="6529546"/>
                  <a:pt x="7236855" y="6524208"/>
                </a:cubicBezTo>
                <a:cubicBezTo>
                  <a:pt x="7236855" y="6518869"/>
                  <a:pt x="7241175" y="6514484"/>
                  <a:pt x="7246575" y="6514484"/>
                </a:cubicBezTo>
                <a:close/>
                <a:moveTo>
                  <a:pt x="7005346" y="6514484"/>
                </a:moveTo>
                <a:cubicBezTo>
                  <a:pt x="7010746" y="6514484"/>
                  <a:pt x="7015130" y="6518805"/>
                  <a:pt x="7015130" y="6524208"/>
                </a:cubicBezTo>
                <a:cubicBezTo>
                  <a:pt x="7015130" y="6529610"/>
                  <a:pt x="7010683" y="6533995"/>
                  <a:pt x="7005346" y="6533995"/>
                </a:cubicBezTo>
                <a:cubicBezTo>
                  <a:pt x="7000009" y="6533995"/>
                  <a:pt x="6995626" y="6529546"/>
                  <a:pt x="6995626" y="6524208"/>
                </a:cubicBezTo>
                <a:cubicBezTo>
                  <a:pt x="6995626" y="6518869"/>
                  <a:pt x="6999946" y="6514484"/>
                  <a:pt x="7005346" y="6514484"/>
                </a:cubicBezTo>
                <a:close/>
                <a:moveTo>
                  <a:pt x="6764118" y="6514484"/>
                </a:moveTo>
                <a:cubicBezTo>
                  <a:pt x="6769518" y="6514484"/>
                  <a:pt x="6773902" y="6518805"/>
                  <a:pt x="6773902" y="6524208"/>
                </a:cubicBezTo>
                <a:cubicBezTo>
                  <a:pt x="6773902" y="6529610"/>
                  <a:pt x="6769518" y="6533995"/>
                  <a:pt x="6764118" y="6533995"/>
                </a:cubicBezTo>
                <a:cubicBezTo>
                  <a:pt x="6758718" y="6533995"/>
                  <a:pt x="6754335" y="6529546"/>
                  <a:pt x="6754335" y="6524208"/>
                </a:cubicBezTo>
                <a:cubicBezTo>
                  <a:pt x="6754335" y="6518869"/>
                  <a:pt x="6758718" y="6514484"/>
                  <a:pt x="6764118" y="6514484"/>
                </a:cubicBezTo>
                <a:close/>
                <a:moveTo>
                  <a:pt x="6522889" y="6514484"/>
                </a:moveTo>
                <a:cubicBezTo>
                  <a:pt x="6528225" y="6514484"/>
                  <a:pt x="6532610" y="6518805"/>
                  <a:pt x="6532610" y="6524208"/>
                </a:cubicBezTo>
                <a:cubicBezTo>
                  <a:pt x="6532610" y="6529610"/>
                  <a:pt x="6528289" y="6533995"/>
                  <a:pt x="6522889" y="6533995"/>
                </a:cubicBezTo>
                <a:cubicBezTo>
                  <a:pt x="6517489" y="6533995"/>
                  <a:pt x="6513105" y="6529546"/>
                  <a:pt x="6513105" y="6524208"/>
                </a:cubicBezTo>
                <a:cubicBezTo>
                  <a:pt x="6513105" y="6518869"/>
                  <a:pt x="6517489" y="6514484"/>
                  <a:pt x="6522889" y="6514484"/>
                </a:cubicBezTo>
                <a:close/>
                <a:moveTo>
                  <a:pt x="6281661" y="6514484"/>
                </a:moveTo>
                <a:cubicBezTo>
                  <a:pt x="6286997" y="6514484"/>
                  <a:pt x="6291381" y="6518805"/>
                  <a:pt x="6291381" y="6524208"/>
                </a:cubicBezTo>
                <a:cubicBezTo>
                  <a:pt x="6291381" y="6529610"/>
                  <a:pt x="6287061" y="6533995"/>
                  <a:pt x="6281661" y="6533995"/>
                </a:cubicBezTo>
                <a:cubicBezTo>
                  <a:pt x="6276261" y="6533995"/>
                  <a:pt x="6271877" y="6529546"/>
                  <a:pt x="6271877" y="6524208"/>
                </a:cubicBezTo>
                <a:cubicBezTo>
                  <a:pt x="6271877" y="6518869"/>
                  <a:pt x="6276261" y="6514484"/>
                  <a:pt x="6281661" y="6514484"/>
                </a:cubicBezTo>
                <a:close/>
                <a:moveTo>
                  <a:pt x="6040432" y="6514484"/>
                </a:moveTo>
                <a:cubicBezTo>
                  <a:pt x="6045832" y="6514484"/>
                  <a:pt x="6050216" y="6518805"/>
                  <a:pt x="6050216" y="6524208"/>
                </a:cubicBezTo>
                <a:cubicBezTo>
                  <a:pt x="6050216" y="6529610"/>
                  <a:pt x="6045769" y="6533995"/>
                  <a:pt x="6040432" y="6533995"/>
                </a:cubicBezTo>
                <a:cubicBezTo>
                  <a:pt x="6035095" y="6533995"/>
                  <a:pt x="6030712" y="6529546"/>
                  <a:pt x="6030712" y="6524208"/>
                </a:cubicBezTo>
                <a:cubicBezTo>
                  <a:pt x="6030712" y="6518869"/>
                  <a:pt x="6035032" y="6514484"/>
                  <a:pt x="6040432" y="6514484"/>
                </a:cubicBezTo>
                <a:close/>
                <a:moveTo>
                  <a:pt x="5799205" y="6514484"/>
                </a:moveTo>
                <a:cubicBezTo>
                  <a:pt x="5804606" y="6514484"/>
                  <a:pt x="5808989" y="6518805"/>
                  <a:pt x="5808989" y="6524208"/>
                </a:cubicBezTo>
                <a:cubicBezTo>
                  <a:pt x="5808989" y="6529610"/>
                  <a:pt x="5804542" y="6533995"/>
                  <a:pt x="5799205" y="6533995"/>
                </a:cubicBezTo>
                <a:cubicBezTo>
                  <a:pt x="5793870" y="6533995"/>
                  <a:pt x="5789486" y="6529546"/>
                  <a:pt x="5789486" y="6524208"/>
                </a:cubicBezTo>
                <a:cubicBezTo>
                  <a:pt x="5789486" y="6518869"/>
                  <a:pt x="5793806" y="6514484"/>
                  <a:pt x="5799205" y="6514484"/>
                </a:cubicBezTo>
                <a:close/>
                <a:moveTo>
                  <a:pt x="5557992" y="6514484"/>
                </a:moveTo>
                <a:cubicBezTo>
                  <a:pt x="5563392" y="6514484"/>
                  <a:pt x="5567774" y="6518805"/>
                  <a:pt x="5567774" y="6524208"/>
                </a:cubicBezTo>
                <a:cubicBezTo>
                  <a:pt x="5567774" y="6529610"/>
                  <a:pt x="5563392" y="6533995"/>
                  <a:pt x="5557992" y="6533995"/>
                </a:cubicBezTo>
                <a:cubicBezTo>
                  <a:pt x="5552593" y="6533995"/>
                  <a:pt x="5548208" y="6529546"/>
                  <a:pt x="5548208" y="6524208"/>
                </a:cubicBezTo>
                <a:cubicBezTo>
                  <a:pt x="5548208" y="6518869"/>
                  <a:pt x="5552593" y="6514484"/>
                  <a:pt x="5557992" y="6514484"/>
                </a:cubicBezTo>
                <a:close/>
                <a:moveTo>
                  <a:pt x="5316710" y="6514484"/>
                </a:moveTo>
                <a:cubicBezTo>
                  <a:pt x="5322044" y="6514484"/>
                  <a:pt x="5326432" y="6518805"/>
                  <a:pt x="5326432" y="6524208"/>
                </a:cubicBezTo>
                <a:cubicBezTo>
                  <a:pt x="5326432" y="6529610"/>
                  <a:pt x="5322107" y="6533995"/>
                  <a:pt x="5316710" y="6533995"/>
                </a:cubicBezTo>
                <a:cubicBezTo>
                  <a:pt x="5311316" y="6533995"/>
                  <a:pt x="5306926" y="6529546"/>
                  <a:pt x="5306926" y="6524208"/>
                </a:cubicBezTo>
                <a:cubicBezTo>
                  <a:pt x="5306926" y="6518869"/>
                  <a:pt x="5311316" y="6514484"/>
                  <a:pt x="5316710" y="6514484"/>
                </a:cubicBezTo>
                <a:close/>
                <a:moveTo>
                  <a:pt x="5075486" y="6514484"/>
                </a:moveTo>
                <a:cubicBezTo>
                  <a:pt x="5080820" y="6514484"/>
                  <a:pt x="5085203" y="6518805"/>
                  <a:pt x="5085203" y="6524208"/>
                </a:cubicBezTo>
                <a:cubicBezTo>
                  <a:pt x="5085203" y="6529610"/>
                  <a:pt x="5080885" y="6533995"/>
                  <a:pt x="5075486" y="6533995"/>
                </a:cubicBezTo>
                <a:cubicBezTo>
                  <a:pt x="5070089" y="6533995"/>
                  <a:pt x="5065707" y="6529546"/>
                  <a:pt x="5065707" y="6524208"/>
                </a:cubicBezTo>
                <a:cubicBezTo>
                  <a:pt x="5065707" y="6518869"/>
                  <a:pt x="5070089" y="6514484"/>
                  <a:pt x="5075486" y="6514484"/>
                </a:cubicBezTo>
                <a:close/>
                <a:moveTo>
                  <a:pt x="4834252" y="6514484"/>
                </a:moveTo>
                <a:cubicBezTo>
                  <a:pt x="4839658" y="6514484"/>
                  <a:pt x="4844040" y="6518805"/>
                  <a:pt x="4844040" y="6524208"/>
                </a:cubicBezTo>
                <a:cubicBezTo>
                  <a:pt x="4844040" y="6529610"/>
                  <a:pt x="4839595" y="6533995"/>
                  <a:pt x="4834252" y="6533995"/>
                </a:cubicBezTo>
                <a:cubicBezTo>
                  <a:pt x="4828917" y="6533995"/>
                  <a:pt x="4824534" y="6529546"/>
                  <a:pt x="4824534" y="6524208"/>
                </a:cubicBezTo>
                <a:cubicBezTo>
                  <a:pt x="4824534" y="6518869"/>
                  <a:pt x="4828853" y="6514484"/>
                  <a:pt x="4834252" y="6514484"/>
                </a:cubicBezTo>
                <a:close/>
                <a:moveTo>
                  <a:pt x="4593019" y="6514484"/>
                </a:moveTo>
                <a:cubicBezTo>
                  <a:pt x="4598416" y="6514484"/>
                  <a:pt x="4602795" y="6518805"/>
                  <a:pt x="4602795" y="6524208"/>
                </a:cubicBezTo>
                <a:cubicBezTo>
                  <a:pt x="4602795" y="6529610"/>
                  <a:pt x="4598353" y="6533995"/>
                  <a:pt x="4593019" y="6533995"/>
                </a:cubicBezTo>
                <a:cubicBezTo>
                  <a:pt x="4587686" y="6533995"/>
                  <a:pt x="4583304" y="6529546"/>
                  <a:pt x="4583304" y="6524208"/>
                </a:cubicBezTo>
                <a:cubicBezTo>
                  <a:pt x="4583304" y="6518869"/>
                  <a:pt x="4587622" y="6514484"/>
                  <a:pt x="4593019" y="6514484"/>
                </a:cubicBezTo>
                <a:close/>
                <a:moveTo>
                  <a:pt x="4351806" y="6514484"/>
                </a:moveTo>
                <a:cubicBezTo>
                  <a:pt x="4357195" y="6514484"/>
                  <a:pt x="4361580" y="6518805"/>
                  <a:pt x="4361580" y="6524208"/>
                </a:cubicBezTo>
                <a:cubicBezTo>
                  <a:pt x="4361580" y="6529610"/>
                  <a:pt x="4357195" y="6533995"/>
                  <a:pt x="4351806" y="6533995"/>
                </a:cubicBezTo>
                <a:cubicBezTo>
                  <a:pt x="4346397" y="6533995"/>
                  <a:pt x="4342006" y="6529546"/>
                  <a:pt x="4342006" y="6524208"/>
                </a:cubicBezTo>
                <a:cubicBezTo>
                  <a:pt x="4342006" y="6518869"/>
                  <a:pt x="4346397" y="6514484"/>
                  <a:pt x="4351806" y="6514484"/>
                </a:cubicBezTo>
                <a:close/>
                <a:moveTo>
                  <a:pt x="4110583" y="6514484"/>
                </a:moveTo>
                <a:cubicBezTo>
                  <a:pt x="4115986" y="6514484"/>
                  <a:pt x="4120362" y="6518805"/>
                  <a:pt x="4120362" y="6524208"/>
                </a:cubicBezTo>
                <a:cubicBezTo>
                  <a:pt x="4120362" y="6529610"/>
                  <a:pt x="4115986" y="6533995"/>
                  <a:pt x="4110583" y="6533995"/>
                </a:cubicBezTo>
                <a:cubicBezTo>
                  <a:pt x="4105185" y="6533995"/>
                  <a:pt x="4100801" y="6529546"/>
                  <a:pt x="4100801" y="6524208"/>
                </a:cubicBezTo>
                <a:cubicBezTo>
                  <a:pt x="4100801" y="6518869"/>
                  <a:pt x="4105185" y="6514484"/>
                  <a:pt x="4110583" y="6514484"/>
                </a:cubicBezTo>
                <a:close/>
                <a:moveTo>
                  <a:pt x="3869432" y="6514484"/>
                </a:moveTo>
                <a:cubicBezTo>
                  <a:pt x="3874767" y="6514484"/>
                  <a:pt x="3879151" y="6518805"/>
                  <a:pt x="3879151" y="6524208"/>
                </a:cubicBezTo>
                <a:cubicBezTo>
                  <a:pt x="3879151" y="6529610"/>
                  <a:pt x="3874831" y="6533995"/>
                  <a:pt x="3869432" y="6533995"/>
                </a:cubicBezTo>
                <a:cubicBezTo>
                  <a:pt x="3864033" y="6533995"/>
                  <a:pt x="3859650" y="6529546"/>
                  <a:pt x="3859650" y="6524208"/>
                </a:cubicBezTo>
                <a:cubicBezTo>
                  <a:pt x="3859650" y="6518869"/>
                  <a:pt x="3864033" y="6514484"/>
                  <a:pt x="3869432" y="6514484"/>
                </a:cubicBezTo>
                <a:close/>
                <a:moveTo>
                  <a:pt x="3628215" y="6514484"/>
                </a:moveTo>
                <a:cubicBezTo>
                  <a:pt x="3633533" y="6514484"/>
                  <a:pt x="3637936" y="6518805"/>
                  <a:pt x="3637936" y="6524208"/>
                </a:cubicBezTo>
                <a:cubicBezTo>
                  <a:pt x="3637936" y="6529610"/>
                  <a:pt x="3633597" y="6533995"/>
                  <a:pt x="3628215" y="6533995"/>
                </a:cubicBezTo>
                <a:cubicBezTo>
                  <a:pt x="3622815" y="6533995"/>
                  <a:pt x="3618433" y="6529546"/>
                  <a:pt x="3618433" y="6524208"/>
                </a:cubicBezTo>
                <a:cubicBezTo>
                  <a:pt x="3618433" y="6518869"/>
                  <a:pt x="3622815" y="6514484"/>
                  <a:pt x="3628215" y="6514484"/>
                </a:cubicBezTo>
                <a:close/>
                <a:moveTo>
                  <a:pt x="3386960" y="6514484"/>
                </a:moveTo>
                <a:cubicBezTo>
                  <a:pt x="3392361" y="6514484"/>
                  <a:pt x="3396746" y="6518805"/>
                  <a:pt x="3396746" y="6524208"/>
                </a:cubicBezTo>
                <a:cubicBezTo>
                  <a:pt x="3396746" y="6529610"/>
                  <a:pt x="3392298" y="6533995"/>
                  <a:pt x="3386960" y="6533995"/>
                </a:cubicBezTo>
                <a:cubicBezTo>
                  <a:pt x="3381623" y="6533995"/>
                  <a:pt x="3377238" y="6529546"/>
                  <a:pt x="3377238" y="6524208"/>
                </a:cubicBezTo>
                <a:cubicBezTo>
                  <a:pt x="3377238" y="6518869"/>
                  <a:pt x="3381559" y="6514484"/>
                  <a:pt x="3386960" y="6514484"/>
                </a:cubicBezTo>
                <a:close/>
                <a:moveTo>
                  <a:pt x="3145752" y="6514484"/>
                </a:moveTo>
                <a:cubicBezTo>
                  <a:pt x="3151152" y="6514484"/>
                  <a:pt x="3155535" y="6518805"/>
                  <a:pt x="3155535" y="6524208"/>
                </a:cubicBezTo>
                <a:cubicBezTo>
                  <a:pt x="3155535" y="6529610"/>
                  <a:pt x="3151088" y="6533995"/>
                  <a:pt x="3145752" y="6533995"/>
                </a:cubicBezTo>
                <a:cubicBezTo>
                  <a:pt x="3140418" y="6533995"/>
                  <a:pt x="3136035" y="6529546"/>
                  <a:pt x="3136035" y="6524208"/>
                </a:cubicBezTo>
                <a:cubicBezTo>
                  <a:pt x="3136035" y="6518869"/>
                  <a:pt x="3140354" y="6514484"/>
                  <a:pt x="3145752" y="6514484"/>
                </a:cubicBezTo>
                <a:close/>
                <a:moveTo>
                  <a:pt x="2904575" y="6514484"/>
                </a:moveTo>
                <a:cubicBezTo>
                  <a:pt x="2909975" y="6514484"/>
                  <a:pt x="2914358" y="6518805"/>
                  <a:pt x="2914358" y="6524208"/>
                </a:cubicBezTo>
                <a:cubicBezTo>
                  <a:pt x="2914358" y="6529610"/>
                  <a:pt x="2909975" y="6533995"/>
                  <a:pt x="2904575" y="6533995"/>
                </a:cubicBezTo>
                <a:cubicBezTo>
                  <a:pt x="2899177" y="6533995"/>
                  <a:pt x="2894794" y="6529546"/>
                  <a:pt x="2894794" y="6524208"/>
                </a:cubicBezTo>
                <a:cubicBezTo>
                  <a:pt x="2894794" y="6518869"/>
                  <a:pt x="2899177" y="6514484"/>
                  <a:pt x="2904575" y="6514484"/>
                </a:cubicBezTo>
                <a:close/>
                <a:moveTo>
                  <a:pt x="2663280" y="6514484"/>
                </a:moveTo>
                <a:cubicBezTo>
                  <a:pt x="2668615" y="6514484"/>
                  <a:pt x="2673000" y="6518805"/>
                  <a:pt x="2673000" y="6524208"/>
                </a:cubicBezTo>
                <a:cubicBezTo>
                  <a:pt x="2673000" y="6529610"/>
                  <a:pt x="2668677" y="6533995"/>
                  <a:pt x="2663280" y="6533995"/>
                </a:cubicBezTo>
                <a:cubicBezTo>
                  <a:pt x="2657878" y="6533995"/>
                  <a:pt x="2653494" y="6529546"/>
                  <a:pt x="2653494" y="6524208"/>
                </a:cubicBezTo>
                <a:cubicBezTo>
                  <a:pt x="2653494" y="6518869"/>
                  <a:pt x="2657878" y="6514484"/>
                  <a:pt x="2663280" y="6514484"/>
                </a:cubicBezTo>
                <a:close/>
                <a:moveTo>
                  <a:pt x="2422040" y="6514484"/>
                </a:moveTo>
                <a:cubicBezTo>
                  <a:pt x="2427374" y="6514484"/>
                  <a:pt x="2431756" y="6518805"/>
                  <a:pt x="2431756" y="6524208"/>
                </a:cubicBezTo>
                <a:cubicBezTo>
                  <a:pt x="2431756" y="6529610"/>
                  <a:pt x="2427438" y="6533995"/>
                  <a:pt x="2422040" y="6533995"/>
                </a:cubicBezTo>
                <a:cubicBezTo>
                  <a:pt x="2416642" y="6533995"/>
                  <a:pt x="2412260" y="6529546"/>
                  <a:pt x="2412260" y="6524208"/>
                </a:cubicBezTo>
                <a:cubicBezTo>
                  <a:pt x="2412260" y="6518869"/>
                  <a:pt x="2416642" y="6514484"/>
                  <a:pt x="2422040" y="6514484"/>
                </a:cubicBezTo>
                <a:close/>
                <a:moveTo>
                  <a:pt x="2180796" y="6514484"/>
                </a:moveTo>
                <a:cubicBezTo>
                  <a:pt x="2186202" y="6514484"/>
                  <a:pt x="2190583" y="6518805"/>
                  <a:pt x="2190583" y="6524208"/>
                </a:cubicBezTo>
                <a:cubicBezTo>
                  <a:pt x="2190583" y="6529610"/>
                  <a:pt x="2186136" y="6533995"/>
                  <a:pt x="2180796" y="6533995"/>
                </a:cubicBezTo>
                <a:cubicBezTo>
                  <a:pt x="2175475" y="6533995"/>
                  <a:pt x="2171087" y="6529546"/>
                  <a:pt x="2171087" y="6524208"/>
                </a:cubicBezTo>
                <a:cubicBezTo>
                  <a:pt x="2171087" y="6518869"/>
                  <a:pt x="2175413" y="6514484"/>
                  <a:pt x="2180796" y="6514484"/>
                </a:cubicBezTo>
                <a:close/>
                <a:moveTo>
                  <a:pt x="1939584" y="6514484"/>
                </a:moveTo>
                <a:cubicBezTo>
                  <a:pt x="1944983" y="6514484"/>
                  <a:pt x="1949368" y="6518805"/>
                  <a:pt x="1949368" y="6524208"/>
                </a:cubicBezTo>
                <a:cubicBezTo>
                  <a:pt x="1949368" y="6529610"/>
                  <a:pt x="1944920" y="6533995"/>
                  <a:pt x="1939584" y="6533995"/>
                </a:cubicBezTo>
                <a:cubicBezTo>
                  <a:pt x="1934247" y="6533995"/>
                  <a:pt x="1929862" y="6529546"/>
                  <a:pt x="1929862" y="6524208"/>
                </a:cubicBezTo>
                <a:cubicBezTo>
                  <a:pt x="1929862" y="6518869"/>
                  <a:pt x="1934184" y="6514484"/>
                  <a:pt x="1939584" y="6514484"/>
                </a:cubicBezTo>
                <a:close/>
                <a:moveTo>
                  <a:pt x="1698333" y="6514484"/>
                </a:moveTo>
                <a:cubicBezTo>
                  <a:pt x="1703735" y="6514484"/>
                  <a:pt x="1708119" y="6518805"/>
                  <a:pt x="1708119" y="6524208"/>
                </a:cubicBezTo>
                <a:cubicBezTo>
                  <a:pt x="1708119" y="6529610"/>
                  <a:pt x="1703735" y="6533995"/>
                  <a:pt x="1698333" y="6533995"/>
                </a:cubicBezTo>
                <a:cubicBezTo>
                  <a:pt x="1692932" y="6533995"/>
                  <a:pt x="1688549" y="6529546"/>
                  <a:pt x="1688549" y="6524208"/>
                </a:cubicBezTo>
                <a:cubicBezTo>
                  <a:pt x="1688549" y="6518869"/>
                  <a:pt x="1692932" y="6514484"/>
                  <a:pt x="1698333" y="6514484"/>
                </a:cubicBezTo>
                <a:close/>
                <a:moveTo>
                  <a:pt x="1457109" y="6514484"/>
                </a:moveTo>
                <a:cubicBezTo>
                  <a:pt x="1462445" y="6514484"/>
                  <a:pt x="1466829" y="6518805"/>
                  <a:pt x="1466829" y="6524208"/>
                </a:cubicBezTo>
                <a:cubicBezTo>
                  <a:pt x="1466829" y="6529610"/>
                  <a:pt x="1462509" y="6533995"/>
                  <a:pt x="1457109" y="6533995"/>
                </a:cubicBezTo>
                <a:cubicBezTo>
                  <a:pt x="1451709" y="6533995"/>
                  <a:pt x="1447325" y="6529546"/>
                  <a:pt x="1447325" y="6524208"/>
                </a:cubicBezTo>
                <a:cubicBezTo>
                  <a:pt x="1447325" y="6518869"/>
                  <a:pt x="1451709" y="6514484"/>
                  <a:pt x="1457109" y="6514484"/>
                </a:cubicBezTo>
                <a:close/>
                <a:moveTo>
                  <a:pt x="1215888" y="6514484"/>
                </a:moveTo>
                <a:cubicBezTo>
                  <a:pt x="1221288" y="6514484"/>
                  <a:pt x="1225672" y="6518805"/>
                  <a:pt x="1225672" y="6524208"/>
                </a:cubicBezTo>
                <a:cubicBezTo>
                  <a:pt x="1225672" y="6529610"/>
                  <a:pt x="1221225" y="6533995"/>
                  <a:pt x="1215888" y="6533995"/>
                </a:cubicBezTo>
                <a:cubicBezTo>
                  <a:pt x="1210552" y="6533995"/>
                  <a:pt x="1206168" y="6529546"/>
                  <a:pt x="1206168" y="6524208"/>
                </a:cubicBezTo>
                <a:cubicBezTo>
                  <a:pt x="1206168" y="6518869"/>
                  <a:pt x="1210488" y="6514484"/>
                  <a:pt x="1215888" y="6514484"/>
                </a:cubicBezTo>
                <a:close/>
                <a:moveTo>
                  <a:pt x="974668" y="6514484"/>
                </a:moveTo>
                <a:cubicBezTo>
                  <a:pt x="980068" y="6514484"/>
                  <a:pt x="984452" y="6518805"/>
                  <a:pt x="984452" y="6524208"/>
                </a:cubicBezTo>
                <a:cubicBezTo>
                  <a:pt x="984452" y="6529610"/>
                  <a:pt x="980005" y="6533995"/>
                  <a:pt x="974668" y="6533995"/>
                </a:cubicBezTo>
                <a:cubicBezTo>
                  <a:pt x="969332" y="6533995"/>
                  <a:pt x="964948" y="6529546"/>
                  <a:pt x="964948" y="6524208"/>
                </a:cubicBezTo>
                <a:cubicBezTo>
                  <a:pt x="964948" y="6518869"/>
                  <a:pt x="969268" y="6514484"/>
                  <a:pt x="974668" y="6514484"/>
                </a:cubicBezTo>
                <a:close/>
                <a:moveTo>
                  <a:pt x="733448" y="6514484"/>
                </a:moveTo>
                <a:cubicBezTo>
                  <a:pt x="738784" y="6514484"/>
                  <a:pt x="743168" y="6518805"/>
                  <a:pt x="743168" y="6524208"/>
                </a:cubicBezTo>
                <a:cubicBezTo>
                  <a:pt x="743168" y="6529610"/>
                  <a:pt x="738848" y="6533995"/>
                  <a:pt x="733448" y="6533995"/>
                </a:cubicBezTo>
                <a:cubicBezTo>
                  <a:pt x="728048" y="6533995"/>
                  <a:pt x="723664" y="6529546"/>
                  <a:pt x="723664" y="6524208"/>
                </a:cubicBezTo>
                <a:cubicBezTo>
                  <a:pt x="723664" y="6518869"/>
                  <a:pt x="728048" y="6514484"/>
                  <a:pt x="733448" y="6514484"/>
                </a:cubicBezTo>
                <a:close/>
                <a:moveTo>
                  <a:pt x="492227" y="6514484"/>
                </a:moveTo>
                <a:cubicBezTo>
                  <a:pt x="497563" y="6514484"/>
                  <a:pt x="501947" y="6518805"/>
                  <a:pt x="501947" y="6524208"/>
                </a:cubicBezTo>
                <a:cubicBezTo>
                  <a:pt x="501947" y="6529610"/>
                  <a:pt x="497627" y="6533995"/>
                  <a:pt x="492227" y="6533995"/>
                </a:cubicBezTo>
                <a:cubicBezTo>
                  <a:pt x="486827" y="6533995"/>
                  <a:pt x="482443" y="6529546"/>
                  <a:pt x="482443" y="6524208"/>
                </a:cubicBezTo>
                <a:cubicBezTo>
                  <a:pt x="482443" y="6518869"/>
                  <a:pt x="486827" y="6514484"/>
                  <a:pt x="492227" y="6514484"/>
                </a:cubicBezTo>
                <a:close/>
                <a:moveTo>
                  <a:pt x="251008" y="6514484"/>
                </a:moveTo>
                <a:cubicBezTo>
                  <a:pt x="256407" y="6514484"/>
                  <a:pt x="260791" y="6518805"/>
                  <a:pt x="260791" y="6524208"/>
                </a:cubicBezTo>
                <a:cubicBezTo>
                  <a:pt x="260791" y="6529610"/>
                  <a:pt x="256345" y="6533995"/>
                  <a:pt x="251008" y="6533995"/>
                </a:cubicBezTo>
                <a:cubicBezTo>
                  <a:pt x="245672" y="6533995"/>
                  <a:pt x="241288" y="6529546"/>
                  <a:pt x="241288" y="6524208"/>
                </a:cubicBezTo>
                <a:cubicBezTo>
                  <a:pt x="241288" y="6518869"/>
                  <a:pt x="245608" y="6514484"/>
                  <a:pt x="251008" y="6514484"/>
                </a:cubicBezTo>
                <a:close/>
                <a:moveTo>
                  <a:pt x="9724" y="6514484"/>
                </a:moveTo>
                <a:cubicBezTo>
                  <a:pt x="15124" y="6514484"/>
                  <a:pt x="19508" y="6518805"/>
                  <a:pt x="19508" y="6524208"/>
                </a:cubicBezTo>
                <a:cubicBezTo>
                  <a:pt x="19508" y="6529610"/>
                  <a:pt x="15061" y="6533995"/>
                  <a:pt x="9724" y="6533995"/>
                </a:cubicBezTo>
                <a:cubicBezTo>
                  <a:pt x="4388" y="6533995"/>
                  <a:pt x="5" y="6529546"/>
                  <a:pt x="5" y="6524208"/>
                </a:cubicBezTo>
                <a:cubicBezTo>
                  <a:pt x="5" y="6518869"/>
                  <a:pt x="4325" y="6514484"/>
                  <a:pt x="9724" y="6514484"/>
                </a:cubicBezTo>
                <a:close/>
                <a:moveTo>
                  <a:pt x="11820259" y="6273169"/>
                </a:moveTo>
                <a:cubicBezTo>
                  <a:pt x="11825659" y="6273169"/>
                  <a:pt x="11830043" y="6277491"/>
                  <a:pt x="11830043" y="6282893"/>
                </a:cubicBezTo>
                <a:cubicBezTo>
                  <a:pt x="11830043" y="6288295"/>
                  <a:pt x="11825596" y="6292680"/>
                  <a:pt x="11820259" y="6292680"/>
                </a:cubicBezTo>
                <a:cubicBezTo>
                  <a:pt x="11814922" y="6292680"/>
                  <a:pt x="11810539" y="6288231"/>
                  <a:pt x="11810539" y="6282893"/>
                </a:cubicBezTo>
                <a:cubicBezTo>
                  <a:pt x="11810539" y="6277554"/>
                  <a:pt x="11814859" y="6273169"/>
                  <a:pt x="11820259" y="6273169"/>
                </a:cubicBezTo>
                <a:close/>
                <a:moveTo>
                  <a:pt x="11579030" y="6273169"/>
                </a:moveTo>
                <a:cubicBezTo>
                  <a:pt x="11584430" y="6273169"/>
                  <a:pt x="11588815" y="6277491"/>
                  <a:pt x="11588815" y="6282893"/>
                </a:cubicBezTo>
                <a:cubicBezTo>
                  <a:pt x="11588815" y="6288295"/>
                  <a:pt x="11584367" y="6292680"/>
                  <a:pt x="11579030" y="6292680"/>
                </a:cubicBezTo>
                <a:cubicBezTo>
                  <a:pt x="11573694" y="6292680"/>
                  <a:pt x="11569310" y="6288231"/>
                  <a:pt x="11569310" y="6282893"/>
                </a:cubicBezTo>
                <a:cubicBezTo>
                  <a:pt x="11569310" y="6277554"/>
                  <a:pt x="11573630" y="6273169"/>
                  <a:pt x="11579030" y="6273169"/>
                </a:cubicBezTo>
                <a:close/>
                <a:moveTo>
                  <a:pt x="11337802" y="6273169"/>
                </a:moveTo>
                <a:cubicBezTo>
                  <a:pt x="11343202" y="6273169"/>
                  <a:pt x="11347587" y="6277491"/>
                  <a:pt x="11347587" y="6282893"/>
                </a:cubicBezTo>
                <a:cubicBezTo>
                  <a:pt x="11347587" y="6288295"/>
                  <a:pt x="11343139" y="6292680"/>
                  <a:pt x="11337802" y="6292680"/>
                </a:cubicBezTo>
                <a:cubicBezTo>
                  <a:pt x="11332466" y="6292680"/>
                  <a:pt x="11328082" y="6288231"/>
                  <a:pt x="11328082" y="6282893"/>
                </a:cubicBezTo>
                <a:cubicBezTo>
                  <a:pt x="11328082" y="6277554"/>
                  <a:pt x="11332402" y="6273169"/>
                  <a:pt x="11337802" y="6273169"/>
                </a:cubicBezTo>
                <a:close/>
                <a:moveTo>
                  <a:pt x="11096574" y="6273169"/>
                </a:moveTo>
                <a:cubicBezTo>
                  <a:pt x="11101910" y="6273169"/>
                  <a:pt x="11106294" y="6277491"/>
                  <a:pt x="11106294" y="6282893"/>
                </a:cubicBezTo>
                <a:cubicBezTo>
                  <a:pt x="11106294" y="6288295"/>
                  <a:pt x="11101974" y="6292680"/>
                  <a:pt x="11096574" y="6292680"/>
                </a:cubicBezTo>
                <a:cubicBezTo>
                  <a:pt x="11091174" y="6292680"/>
                  <a:pt x="11086790" y="6288231"/>
                  <a:pt x="11086790" y="6282893"/>
                </a:cubicBezTo>
                <a:cubicBezTo>
                  <a:pt x="11086790" y="6277554"/>
                  <a:pt x="11091174" y="6273169"/>
                  <a:pt x="11096574" y="6273169"/>
                </a:cubicBezTo>
                <a:close/>
                <a:moveTo>
                  <a:pt x="10855345" y="6273169"/>
                </a:moveTo>
                <a:cubicBezTo>
                  <a:pt x="10860682" y="6273169"/>
                  <a:pt x="10865065" y="6277491"/>
                  <a:pt x="10865065" y="6282893"/>
                </a:cubicBezTo>
                <a:cubicBezTo>
                  <a:pt x="10865065" y="6288295"/>
                  <a:pt x="10860682" y="6292680"/>
                  <a:pt x="10855345" y="6292680"/>
                </a:cubicBezTo>
                <a:cubicBezTo>
                  <a:pt x="10850008" y="6292680"/>
                  <a:pt x="10845625" y="6288231"/>
                  <a:pt x="10845625" y="6282893"/>
                </a:cubicBezTo>
                <a:cubicBezTo>
                  <a:pt x="10845625" y="6277554"/>
                  <a:pt x="10849945" y="6273169"/>
                  <a:pt x="10855345" y="6273169"/>
                </a:cubicBezTo>
                <a:close/>
                <a:moveTo>
                  <a:pt x="10614116" y="6273169"/>
                </a:moveTo>
                <a:cubicBezTo>
                  <a:pt x="10619516" y="6273169"/>
                  <a:pt x="10623901" y="6277491"/>
                  <a:pt x="10623901" y="6282893"/>
                </a:cubicBezTo>
                <a:cubicBezTo>
                  <a:pt x="10623901" y="6288295"/>
                  <a:pt x="10619454" y="6292680"/>
                  <a:pt x="10614116" y="6292680"/>
                </a:cubicBezTo>
                <a:cubicBezTo>
                  <a:pt x="10608780" y="6292680"/>
                  <a:pt x="10604396" y="6288231"/>
                  <a:pt x="10604396" y="6282893"/>
                </a:cubicBezTo>
                <a:cubicBezTo>
                  <a:pt x="10604396" y="6277554"/>
                  <a:pt x="10608716" y="6273169"/>
                  <a:pt x="10614116" y="6273169"/>
                </a:cubicBezTo>
                <a:close/>
                <a:moveTo>
                  <a:pt x="10372888" y="6273169"/>
                </a:moveTo>
                <a:cubicBezTo>
                  <a:pt x="10378288" y="6273169"/>
                  <a:pt x="10382673" y="6277491"/>
                  <a:pt x="10382673" y="6282893"/>
                </a:cubicBezTo>
                <a:cubicBezTo>
                  <a:pt x="10382673" y="6288295"/>
                  <a:pt x="10378225" y="6292680"/>
                  <a:pt x="10372888" y="6292680"/>
                </a:cubicBezTo>
                <a:cubicBezTo>
                  <a:pt x="10367552" y="6292680"/>
                  <a:pt x="10363168" y="6288231"/>
                  <a:pt x="10363168" y="6282893"/>
                </a:cubicBezTo>
                <a:cubicBezTo>
                  <a:pt x="10363168" y="6277554"/>
                  <a:pt x="10367488" y="6273169"/>
                  <a:pt x="10372888" y="6273169"/>
                </a:cubicBezTo>
                <a:close/>
                <a:moveTo>
                  <a:pt x="10131660" y="6273169"/>
                </a:moveTo>
                <a:cubicBezTo>
                  <a:pt x="10137060" y="6273169"/>
                  <a:pt x="10141444" y="6277491"/>
                  <a:pt x="10141444" y="6282893"/>
                </a:cubicBezTo>
                <a:cubicBezTo>
                  <a:pt x="10141444" y="6288295"/>
                  <a:pt x="10136997" y="6292680"/>
                  <a:pt x="10131660" y="6292680"/>
                </a:cubicBezTo>
                <a:cubicBezTo>
                  <a:pt x="10126323" y="6292680"/>
                  <a:pt x="10121940" y="6288231"/>
                  <a:pt x="10121940" y="6282893"/>
                </a:cubicBezTo>
                <a:cubicBezTo>
                  <a:pt x="10121940" y="6277554"/>
                  <a:pt x="10126260" y="6273169"/>
                  <a:pt x="10131660" y="6273169"/>
                </a:cubicBezTo>
                <a:close/>
                <a:moveTo>
                  <a:pt x="9890432" y="6273169"/>
                </a:moveTo>
                <a:cubicBezTo>
                  <a:pt x="9895768" y="6273169"/>
                  <a:pt x="9900152" y="6277491"/>
                  <a:pt x="9900152" y="6282893"/>
                </a:cubicBezTo>
                <a:cubicBezTo>
                  <a:pt x="9900152" y="6288295"/>
                  <a:pt x="9895832" y="6292680"/>
                  <a:pt x="9890432" y="6292680"/>
                </a:cubicBezTo>
                <a:cubicBezTo>
                  <a:pt x="9885031" y="6292680"/>
                  <a:pt x="9880648" y="6288231"/>
                  <a:pt x="9880648" y="6282893"/>
                </a:cubicBezTo>
                <a:cubicBezTo>
                  <a:pt x="9880648" y="6277554"/>
                  <a:pt x="9885031" y="6273169"/>
                  <a:pt x="9890432" y="6273169"/>
                </a:cubicBezTo>
                <a:close/>
                <a:moveTo>
                  <a:pt x="9649203" y="6273169"/>
                </a:moveTo>
                <a:cubicBezTo>
                  <a:pt x="9654540" y="6273169"/>
                  <a:pt x="9658923" y="6277491"/>
                  <a:pt x="9658923" y="6282893"/>
                </a:cubicBezTo>
                <a:cubicBezTo>
                  <a:pt x="9658923" y="6288295"/>
                  <a:pt x="9654540" y="6292680"/>
                  <a:pt x="9649203" y="6292680"/>
                </a:cubicBezTo>
                <a:cubicBezTo>
                  <a:pt x="9643866" y="6292680"/>
                  <a:pt x="9639483" y="6288231"/>
                  <a:pt x="9639483" y="6282893"/>
                </a:cubicBezTo>
                <a:cubicBezTo>
                  <a:pt x="9639483" y="6277554"/>
                  <a:pt x="9643803" y="6273169"/>
                  <a:pt x="9649203" y="6273169"/>
                </a:cubicBezTo>
                <a:close/>
                <a:moveTo>
                  <a:pt x="9417695" y="6273169"/>
                </a:moveTo>
                <a:cubicBezTo>
                  <a:pt x="9423031" y="6273169"/>
                  <a:pt x="9427416" y="6277491"/>
                  <a:pt x="9427416" y="6282893"/>
                </a:cubicBezTo>
                <a:cubicBezTo>
                  <a:pt x="9427416" y="6288295"/>
                  <a:pt x="9423095" y="6292680"/>
                  <a:pt x="9417695" y="6292680"/>
                </a:cubicBezTo>
                <a:cubicBezTo>
                  <a:pt x="9412295" y="6292680"/>
                  <a:pt x="9407911" y="6288231"/>
                  <a:pt x="9407911" y="6282893"/>
                </a:cubicBezTo>
                <a:cubicBezTo>
                  <a:pt x="9407911" y="6277554"/>
                  <a:pt x="9412295" y="6273169"/>
                  <a:pt x="9417695" y="6273169"/>
                </a:cubicBezTo>
                <a:close/>
                <a:moveTo>
                  <a:pt x="9176467" y="6273169"/>
                </a:moveTo>
                <a:cubicBezTo>
                  <a:pt x="9181803" y="6273169"/>
                  <a:pt x="9186187" y="6277491"/>
                  <a:pt x="9186187" y="6282893"/>
                </a:cubicBezTo>
                <a:cubicBezTo>
                  <a:pt x="9186187" y="6288295"/>
                  <a:pt x="9181867" y="6292680"/>
                  <a:pt x="9176467" y="6292680"/>
                </a:cubicBezTo>
                <a:cubicBezTo>
                  <a:pt x="9171066" y="6292680"/>
                  <a:pt x="9166683" y="6288231"/>
                  <a:pt x="9166683" y="6282893"/>
                </a:cubicBezTo>
                <a:cubicBezTo>
                  <a:pt x="9166683" y="6277554"/>
                  <a:pt x="9171066" y="6273169"/>
                  <a:pt x="9176467" y="6273169"/>
                </a:cubicBezTo>
                <a:close/>
                <a:moveTo>
                  <a:pt x="8935237" y="6273169"/>
                </a:moveTo>
                <a:cubicBezTo>
                  <a:pt x="8940574" y="6273169"/>
                  <a:pt x="8944958" y="6277491"/>
                  <a:pt x="8944958" y="6282893"/>
                </a:cubicBezTo>
                <a:cubicBezTo>
                  <a:pt x="8944958" y="6288295"/>
                  <a:pt x="8940638" y="6292680"/>
                  <a:pt x="8935237" y="6292680"/>
                </a:cubicBezTo>
                <a:cubicBezTo>
                  <a:pt x="8929837" y="6292680"/>
                  <a:pt x="8925454" y="6288231"/>
                  <a:pt x="8925454" y="6282893"/>
                </a:cubicBezTo>
                <a:cubicBezTo>
                  <a:pt x="8925454" y="6277554"/>
                  <a:pt x="8929837" y="6273169"/>
                  <a:pt x="8935237" y="6273169"/>
                </a:cubicBezTo>
                <a:close/>
                <a:moveTo>
                  <a:pt x="8694009" y="6273169"/>
                </a:moveTo>
                <a:cubicBezTo>
                  <a:pt x="8699346" y="6273169"/>
                  <a:pt x="8703730" y="6277491"/>
                  <a:pt x="8703730" y="6282893"/>
                </a:cubicBezTo>
                <a:cubicBezTo>
                  <a:pt x="8703730" y="6288295"/>
                  <a:pt x="8699346" y="6292680"/>
                  <a:pt x="8694009" y="6292680"/>
                </a:cubicBezTo>
                <a:cubicBezTo>
                  <a:pt x="8688673" y="6292680"/>
                  <a:pt x="8684289" y="6288231"/>
                  <a:pt x="8684289" y="6282893"/>
                </a:cubicBezTo>
                <a:cubicBezTo>
                  <a:pt x="8684289" y="6277554"/>
                  <a:pt x="8688609" y="6273169"/>
                  <a:pt x="8694009" y="6273169"/>
                </a:cubicBezTo>
                <a:close/>
                <a:moveTo>
                  <a:pt x="8452781" y="6273169"/>
                </a:moveTo>
                <a:cubicBezTo>
                  <a:pt x="8458181" y="6273169"/>
                  <a:pt x="8462566" y="6277491"/>
                  <a:pt x="8462566" y="6282893"/>
                </a:cubicBezTo>
                <a:cubicBezTo>
                  <a:pt x="8462566" y="6288295"/>
                  <a:pt x="8458118" y="6292680"/>
                  <a:pt x="8452781" y="6292680"/>
                </a:cubicBezTo>
                <a:cubicBezTo>
                  <a:pt x="8447445" y="6292680"/>
                  <a:pt x="8443061" y="6288231"/>
                  <a:pt x="8443061" y="6282893"/>
                </a:cubicBezTo>
                <a:cubicBezTo>
                  <a:pt x="8443061" y="6277554"/>
                  <a:pt x="8447381" y="6273169"/>
                  <a:pt x="8452781" y="6273169"/>
                </a:cubicBezTo>
                <a:close/>
                <a:moveTo>
                  <a:pt x="8211553" y="6273169"/>
                </a:moveTo>
                <a:cubicBezTo>
                  <a:pt x="8216889" y="6273169"/>
                  <a:pt x="8221273" y="6277491"/>
                  <a:pt x="8221273" y="6282893"/>
                </a:cubicBezTo>
                <a:cubicBezTo>
                  <a:pt x="8221273" y="6288295"/>
                  <a:pt x="8216953" y="6292680"/>
                  <a:pt x="8211553" y="6292680"/>
                </a:cubicBezTo>
                <a:cubicBezTo>
                  <a:pt x="8206152" y="6292680"/>
                  <a:pt x="8201769" y="6288231"/>
                  <a:pt x="8201769" y="6282893"/>
                </a:cubicBezTo>
                <a:cubicBezTo>
                  <a:pt x="8201769" y="6277554"/>
                  <a:pt x="8206152" y="6273169"/>
                  <a:pt x="8211553" y="6273169"/>
                </a:cubicBezTo>
                <a:close/>
                <a:moveTo>
                  <a:pt x="7970260" y="6273169"/>
                </a:moveTo>
                <a:cubicBezTo>
                  <a:pt x="7975661" y="6273169"/>
                  <a:pt x="7980044" y="6277491"/>
                  <a:pt x="7980044" y="6282893"/>
                </a:cubicBezTo>
                <a:cubicBezTo>
                  <a:pt x="7980044" y="6288295"/>
                  <a:pt x="7975661" y="6292680"/>
                  <a:pt x="7970260" y="6292680"/>
                </a:cubicBezTo>
                <a:cubicBezTo>
                  <a:pt x="7964860" y="6292680"/>
                  <a:pt x="7960477" y="6288231"/>
                  <a:pt x="7960477" y="6282893"/>
                </a:cubicBezTo>
                <a:cubicBezTo>
                  <a:pt x="7960477" y="6277554"/>
                  <a:pt x="7964860" y="6273169"/>
                  <a:pt x="7970260" y="6273169"/>
                </a:cubicBezTo>
                <a:close/>
                <a:moveTo>
                  <a:pt x="7729032" y="6273169"/>
                </a:moveTo>
                <a:cubicBezTo>
                  <a:pt x="7734369" y="6273169"/>
                  <a:pt x="7738753" y="6277491"/>
                  <a:pt x="7738753" y="6282893"/>
                </a:cubicBezTo>
                <a:cubicBezTo>
                  <a:pt x="7738753" y="6288295"/>
                  <a:pt x="7734432" y="6292680"/>
                  <a:pt x="7729032" y="6292680"/>
                </a:cubicBezTo>
                <a:cubicBezTo>
                  <a:pt x="7723632" y="6292680"/>
                  <a:pt x="7719249" y="6288231"/>
                  <a:pt x="7719249" y="6282893"/>
                </a:cubicBezTo>
                <a:cubicBezTo>
                  <a:pt x="7719249" y="6277554"/>
                  <a:pt x="7723632" y="6273169"/>
                  <a:pt x="7729032" y="6273169"/>
                </a:cubicBezTo>
                <a:close/>
                <a:moveTo>
                  <a:pt x="7487803" y="6273169"/>
                </a:moveTo>
                <a:cubicBezTo>
                  <a:pt x="7493139" y="6273169"/>
                  <a:pt x="7497524" y="6277491"/>
                  <a:pt x="7497524" y="6282893"/>
                </a:cubicBezTo>
                <a:cubicBezTo>
                  <a:pt x="7497524" y="6288295"/>
                  <a:pt x="7493203" y="6292680"/>
                  <a:pt x="7487803" y="6292680"/>
                </a:cubicBezTo>
                <a:cubicBezTo>
                  <a:pt x="7482403" y="6292680"/>
                  <a:pt x="7478019" y="6288231"/>
                  <a:pt x="7478019" y="6282893"/>
                </a:cubicBezTo>
                <a:cubicBezTo>
                  <a:pt x="7478019" y="6277554"/>
                  <a:pt x="7482403" y="6273169"/>
                  <a:pt x="7487803" y="6273169"/>
                </a:cubicBezTo>
                <a:close/>
                <a:moveTo>
                  <a:pt x="7246575" y="6273169"/>
                </a:moveTo>
                <a:cubicBezTo>
                  <a:pt x="7251975" y="6273169"/>
                  <a:pt x="7256359" y="6277491"/>
                  <a:pt x="7256359" y="6282893"/>
                </a:cubicBezTo>
                <a:cubicBezTo>
                  <a:pt x="7256359" y="6288295"/>
                  <a:pt x="7251912" y="6292680"/>
                  <a:pt x="7246575" y="6292680"/>
                </a:cubicBezTo>
                <a:cubicBezTo>
                  <a:pt x="7241238" y="6292680"/>
                  <a:pt x="7236855" y="6288231"/>
                  <a:pt x="7236855" y="6282893"/>
                </a:cubicBezTo>
                <a:cubicBezTo>
                  <a:pt x="7236855" y="6277554"/>
                  <a:pt x="7241175" y="6273169"/>
                  <a:pt x="7246575" y="6273169"/>
                </a:cubicBezTo>
                <a:close/>
                <a:moveTo>
                  <a:pt x="7005346" y="6273169"/>
                </a:moveTo>
                <a:cubicBezTo>
                  <a:pt x="7010746" y="6273169"/>
                  <a:pt x="7015130" y="6277491"/>
                  <a:pt x="7015130" y="6282893"/>
                </a:cubicBezTo>
                <a:cubicBezTo>
                  <a:pt x="7015130" y="6288295"/>
                  <a:pt x="7010683" y="6292680"/>
                  <a:pt x="7005346" y="6292680"/>
                </a:cubicBezTo>
                <a:cubicBezTo>
                  <a:pt x="7000009" y="6292680"/>
                  <a:pt x="6995626" y="6288231"/>
                  <a:pt x="6995626" y="6282893"/>
                </a:cubicBezTo>
                <a:cubicBezTo>
                  <a:pt x="6995626" y="6277554"/>
                  <a:pt x="6999946" y="6273169"/>
                  <a:pt x="7005346" y="6273169"/>
                </a:cubicBezTo>
                <a:close/>
                <a:moveTo>
                  <a:pt x="6764118" y="6273169"/>
                </a:moveTo>
                <a:cubicBezTo>
                  <a:pt x="6769518" y="6273169"/>
                  <a:pt x="6773902" y="6277491"/>
                  <a:pt x="6773902" y="6282893"/>
                </a:cubicBezTo>
                <a:cubicBezTo>
                  <a:pt x="6773902" y="6288295"/>
                  <a:pt x="6769518" y="6292680"/>
                  <a:pt x="6764118" y="6292680"/>
                </a:cubicBezTo>
                <a:cubicBezTo>
                  <a:pt x="6758718" y="6292680"/>
                  <a:pt x="6754335" y="6288231"/>
                  <a:pt x="6754335" y="6282893"/>
                </a:cubicBezTo>
                <a:cubicBezTo>
                  <a:pt x="6754335" y="6277554"/>
                  <a:pt x="6758718" y="6273169"/>
                  <a:pt x="6764118" y="6273169"/>
                </a:cubicBezTo>
                <a:close/>
                <a:moveTo>
                  <a:pt x="6522889" y="6273169"/>
                </a:moveTo>
                <a:cubicBezTo>
                  <a:pt x="6528225" y="6273169"/>
                  <a:pt x="6532610" y="6277491"/>
                  <a:pt x="6532610" y="6282893"/>
                </a:cubicBezTo>
                <a:cubicBezTo>
                  <a:pt x="6532610" y="6288295"/>
                  <a:pt x="6528289" y="6292680"/>
                  <a:pt x="6522889" y="6292680"/>
                </a:cubicBezTo>
                <a:cubicBezTo>
                  <a:pt x="6517489" y="6292680"/>
                  <a:pt x="6513105" y="6288231"/>
                  <a:pt x="6513105" y="6282893"/>
                </a:cubicBezTo>
                <a:cubicBezTo>
                  <a:pt x="6513105" y="6277554"/>
                  <a:pt x="6517489" y="6273169"/>
                  <a:pt x="6522889" y="6273169"/>
                </a:cubicBezTo>
                <a:close/>
                <a:moveTo>
                  <a:pt x="6281661" y="6273169"/>
                </a:moveTo>
                <a:cubicBezTo>
                  <a:pt x="6286997" y="6273169"/>
                  <a:pt x="6291381" y="6277491"/>
                  <a:pt x="6291381" y="6282893"/>
                </a:cubicBezTo>
                <a:cubicBezTo>
                  <a:pt x="6291381" y="6288295"/>
                  <a:pt x="6287061" y="6292680"/>
                  <a:pt x="6281661" y="6292680"/>
                </a:cubicBezTo>
                <a:cubicBezTo>
                  <a:pt x="6276261" y="6292680"/>
                  <a:pt x="6271877" y="6288231"/>
                  <a:pt x="6271877" y="6282893"/>
                </a:cubicBezTo>
                <a:cubicBezTo>
                  <a:pt x="6271877" y="6277554"/>
                  <a:pt x="6276261" y="6273169"/>
                  <a:pt x="6281661" y="6273169"/>
                </a:cubicBezTo>
                <a:close/>
                <a:moveTo>
                  <a:pt x="6040432" y="6273169"/>
                </a:moveTo>
                <a:cubicBezTo>
                  <a:pt x="6045832" y="6273169"/>
                  <a:pt x="6050216" y="6277491"/>
                  <a:pt x="6050216" y="6282893"/>
                </a:cubicBezTo>
                <a:cubicBezTo>
                  <a:pt x="6050216" y="6288295"/>
                  <a:pt x="6045769" y="6292680"/>
                  <a:pt x="6040432" y="6292680"/>
                </a:cubicBezTo>
                <a:cubicBezTo>
                  <a:pt x="6035095" y="6292680"/>
                  <a:pt x="6030712" y="6288231"/>
                  <a:pt x="6030712" y="6282893"/>
                </a:cubicBezTo>
                <a:cubicBezTo>
                  <a:pt x="6030712" y="6277554"/>
                  <a:pt x="6035032" y="6273169"/>
                  <a:pt x="6040432" y="6273169"/>
                </a:cubicBezTo>
                <a:close/>
                <a:moveTo>
                  <a:pt x="5799205" y="6273169"/>
                </a:moveTo>
                <a:cubicBezTo>
                  <a:pt x="5804606" y="6273169"/>
                  <a:pt x="5808989" y="6277491"/>
                  <a:pt x="5808989" y="6282893"/>
                </a:cubicBezTo>
                <a:cubicBezTo>
                  <a:pt x="5808989" y="6288295"/>
                  <a:pt x="5804542" y="6292680"/>
                  <a:pt x="5799205" y="6292680"/>
                </a:cubicBezTo>
                <a:cubicBezTo>
                  <a:pt x="5793870" y="6292680"/>
                  <a:pt x="5789486" y="6288231"/>
                  <a:pt x="5789486" y="6282893"/>
                </a:cubicBezTo>
                <a:cubicBezTo>
                  <a:pt x="5789486" y="6277554"/>
                  <a:pt x="5793806" y="6273169"/>
                  <a:pt x="5799205" y="6273169"/>
                </a:cubicBezTo>
                <a:close/>
                <a:moveTo>
                  <a:pt x="5557992" y="6273169"/>
                </a:moveTo>
                <a:cubicBezTo>
                  <a:pt x="5563392" y="6273169"/>
                  <a:pt x="5567774" y="6277491"/>
                  <a:pt x="5567774" y="6282893"/>
                </a:cubicBezTo>
                <a:cubicBezTo>
                  <a:pt x="5567774" y="6288295"/>
                  <a:pt x="5563392" y="6292680"/>
                  <a:pt x="5557992" y="6292680"/>
                </a:cubicBezTo>
                <a:cubicBezTo>
                  <a:pt x="5552593" y="6292680"/>
                  <a:pt x="5548208" y="6288231"/>
                  <a:pt x="5548208" y="6282893"/>
                </a:cubicBezTo>
                <a:cubicBezTo>
                  <a:pt x="5548208" y="6277554"/>
                  <a:pt x="5552593" y="6273169"/>
                  <a:pt x="5557992" y="6273169"/>
                </a:cubicBezTo>
                <a:close/>
                <a:moveTo>
                  <a:pt x="5316710" y="6273169"/>
                </a:moveTo>
                <a:cubicBezTo>
                  <a:pt x="5322044" y="6273169"/>
                  <a:pt x="5326432" y="6277491"/>
                  <a:pt x="5326432" y="6282893"/>
                </a:cubicBezTo>
                <a:cubicBezTo>
                  <a:pt x="5326432" y="6288295"/>
                  <a:pt x="5322107" y="6292680"/>
                  <a:pt x="5316710" y="6292680"/>
                </a:cubicBezTo>
                <a:cubicBezTo>
                  <a:pt x="5311316" y="6292680"/>
                  <a:pt x="5306926" y="6288231"/>
                  <a:pt x="5306926" y="6282893"/>
                </a:cubicBezTo>
                <a:cubicBezTo>
                  <a:pt x="5306926" y="6277554"/>
                  <a:pt x="5311316" y="6273169"/>
                  <a:pt x="5316710" y="6273169"/>
                </a:cubicBezTo>
                <a:close/>
                <a:moveTo>
                  <a:pt x="5075486" y="6273169"/>
                </a:moveTo>
                <a:cubicBezTo>
                  <a:pt x="5080820" y="6273169"/>
                  <a:pt x="5085202" y="6277491"/>
                  <a:pt x="5085202" y="6282893"/>
                </a:cubicBezTo>
                <a:cubicBezTo>
                  <a:pt x="5085202" y="6288295"/>
                  <a:pt x="5080885" y="6292680"/>
                  <a:pt x="5075486" y="6292680"/>
                </a:cubicBezTo>
                <a:cubicBezTo>
                  <a:pt x="5070089" y="6292680"/>
                  <a:pt x="5065707" y="6288231"/>
                  <a:pt x="5065707" y="6282893"/>
                </a:cubicBezTo>
                <a:cubicBezTo>
                  <a:pt x="5065707" y="6277554"/>
                  <a:pt x="5070089" y="6273169"/>
                  <a:pt x="5075486" y="6273169"/>
                </a:cubicBezTo>
                <a:close/>
                <a:moveTo>
                  <a:pt x="4834252" y="6273169"/>
                </a:moveTo>
                <a:cubicBezTo>
                  <a:pt x="4839658" y="6273169"/>
                  <a:pt x="4844040" y="6277491"/>
                  <a:pt x="4844040" y="6282893"/>
                </a:cubicBezTo>
                <a:cubicBezTo>
                  <a:pt x="4844040" y="6288295"/>
                  <a:pt x="4839595" y="6292680"/>
                  <a:pt x="4834252" y="6292680"/>
                </a:cubicBezTo>
                <a:cubicBezTo>
                  <a:pt x="4828917" y="6292680"/>
                  <a:pt x="4824534" y="6288231"/>
                  <a:pt x="4824534" y="6282893"/>
                </a:cubicBezTo>
                <a:cubicBezTo>
                  <a:pt x="4824534" y="6277554"/>
                  <a:pt x="4828853" y="6273169"/>
                  <a:pt x="4834252" y="6273169"/>
                </a:cubicBezTo>
                <a:close/>
                <a:moveTo>
                  <a:pt x="4593019" y="6273169"/>
                </a:moveTo>
                <a:cubicBezTo>
                  <a:pt x="4598416" y="6273169"/>
                  <a:pt x="4602795" y="6277491"/>
                  <a:pt x="4602795" y="6282893"/>
                </a:cubicBezTo>
                <a:cubicBezTo>
                  <a:pt x="4602795" y="6288295"/>
                  <a:pt x="4598353" y="6292680"/>
                  <a:pt x="4593019" y="6292680"/>
                </a:cubicBezTo>
                <a:cubicBezTo>
                  <a:pt x="4587686" y="6292680"/>
                  <a:pt x="4583304" y="6288231"/>
                  <a:pt x="4583304" y="6282893"/>
                </a:cubicBezTo>
                <a:cubicBezTo>
                  <a:pt x="4583304" y="6277554"/>
                  <a:pt x="4587622" y="6273169"/>
                  <a:pt x="4593019" y="6273169"/>
                </a:cubicBezTo>
                <a:close/>
                <a:moveTo>
                  <a:pt x="4351806" y="6273169"/>
                </a:moveTo>
                <a:cubicBezTo>
                  <a:pt x="4357195" y="6273169"/>
                  <a:pt x="4361580" y="6277491"/>
                  <a:pt x="4361580" y="6282893"/>
                </a:cubicBezTo>
                <a:cubicBezTo>
                  <a:pt x="4361580" y="6288295"/>
                  <a:pt x="4357195" y="6292680"/>
                  <a:pt x="4351806" y="6292680"/>
                </a:cubicBezTo>
                <a:cubicBezTo>
                  <a:pt x="4346397" y="6292680"/>
                  <a:pt x="4342006" y="6288231"/>
                  <a:pt x="4342006" y="6282893"/>
                </a:cubicBezTo>
                <a:cubicBezTo>
                  <a:pt x="4342006" y="6277554"/>
                  <a:pt x="4346397" y="6273169"/>
                  <a:pt x="4351806" y="6273169"/>
                </a:cubicBezTo>
                <a:close/>
                <a:moveTo>
                  <a:pt x="4110583" y="6273169"/>
                </a:moveTo>
                <a:cubicBezTo>
                  <a:pt x="4115986" y="6273169"/>
                  <a:pt x="4120362" y="6277491"/>
                  <a:pt x="4120362" y="6282893"/>
                </a:cubicBezTo>
                <a:cubicBezTo>
                  <a:pt x="4120362" y="6288295"/>
                  <a:pt x="4115986" y="6292680"/>
                  <a:pt x="4110583" y="6292680"/>
                </a:cubicBezTo>
                <a:cubicBezTo>
                  <a:pt x="4105185" y="6292680"/>
                  <a:pt x="4100801" y="6288231"/>
                  <a:pt x="4100801" y="6282893"/>
                </a:cubicBezTo>
                <a:cubicBezTo>
                  <a:pt x="4100801" y="6277554"/>
                  <a:pt x="4105185" y="6273169"/>
                  <a:pt x="4110583" y="6273169"/>
                </a:cubicBezTo>
                <a:close/>
                <a:moveTo>
                  <a:pt x="3869432" y="6273169"/>
                </a:moveTo>
                <a:cubicBezTo>
                  <a:pt x="3874767" y="6273169"/>
                  <a:pt x="3879151" y="6277491"/>
                  <a:pt x="3879151" y="6282893"/>
                </a:cubicBezTo>
                <a:cubicBezTo>
                  <a:pt x="3879151" y="6288295"/>
                  <a:pt x="3874831" y="6292680"/>
                  <a:pt x="3869432" y="6292680"/>
                </a:cubicBezTo>
                <a:cubicBezTo>
                  <a:pt x="3864033" y="6292680"/>
                  <a:pt x="3859649" y="6288231"/>
                  <a:pt x="3859649" y="6282893"/>
                </a:cubicBezTo>
                <a:cubicBezTo>
                  <a:pt x="3859649" y="6277554"/>
                  <a:pt x="3864033" y="6273169"/>
                  <a:pt x="3869432" y="6273169"/>
                </a:cubicBezTo>
                <a:close/>
                <a:moveTo>
                  <a:pt x="3628215" y="6273169"/>
                </a:moveTo>
                <a:cubicBezTo>
                  <a:pt x="3633533" y="6273169"/>
                  <a:pt x="3637936" y="6277491"/>
                  <a:pt x="3637936" y="6282893"/>
                </a:cubicBezTo>
                <a:cubicBezTo>
                  <a:pt x="3637936" y="6288295"/>
                  <a:pt x="3633597" y="6292680"/>
                  <a:pt x="3628215" y="6292680"/>
                </a:cubicBezTo>
                <a:cubicBezTo>
                  <a:pt x="3622815" y="6292680"/>
                  <a:pt x="3618433" y="6288231"/>
                  <a:pt x="3618433" y="6282893"/>
                </a:cubicBezTo>
                <a:cubicBezTo>
                  <a:pt x="3618433" y="6277554"/>
                  <a:pt x="3622815" y="6273169"/>
                  <a:pt x="3628215" y="6273169"/>
                </a:cubicBezTo>
                <a:close/>
                <a:moveTo>
                  <a:pt x="3386960" y="6273169"/>
                </a:moveTo>
                <a:cubicBezTo>
                  <a:pt x="3392361" y="6273169"/>
                  <a:pt x="3396746" y="6277491"/>
                  <a:pt x="3396746" y="6282893"/>
                </a:cubicBezTo>
                <a:cubicBezTo>
                  <a:pt x="3396746" y="6288295"/>
                  <a:pt x="3392298" y="6292680"/>
                  <a:pt x="3386960" y="6292680"/>
                </a:cubicBezTo>
                <a:cubicBezTo>
                  <a:pt x="3381623" y="6292680"/>
                  <a:pt x="3377238" y="6288231"/>
                  <a:pt x="3377238" y="6282893"/>
                </a:cubicBezTo>
                <a:cubicBezTo>
                  <a:pt x="3377238" y="6277554"/>
                  <a:pt x="3381559" y="6273169"/>
                  <a:pt x="3386960" y="6273169"/>
                </a:cubicBezTo>
                <a:close/>
                <a:moveTo>
                  <a:pt x="3145752" y="6273169"/>
                </a:moveTo>
                <a:cubicBezTo>
                  <a:pt x="3151151" y="6273169"/>
                  <a:pt x="3155535" y="6277491"/>
                  <a:pt x="3155535" y="6282893"/>
                </a:cubicBezTo>
                <a:cubicBezTo>
                  <a:pt x="3155535" y="6288295"/>
                  <a:pt x="3151088" y="6292680"/>
                  <a:pt x="3145752" y="6292680"/>
                </a:cubicBezTo>
                <a:cubicBezTo>
                  <a:pt x="3140417" y="6292680"/>
                  <a:pt x="3136034" y="6288231"/>
                  <a:pt x="3136034" y="6282893"/>
                </a:cubicBezTo>
                <a:cubicBezTo>
                  <a:pt x="3136034" y="6277554"/>
                  <a:pt x="3140353" y="6273169"/>
                  <a:pt x="3145752" y="6273169"/>
                </a:cubicBezTo>
                <a:close/>
                <a:moveTo>
                  <a:pt x="2904575" y="6273169"/>
                </a:moveTo>
                <a:cubicBezTo>
                  <a:pt x="2909975" y="6273169"/>
                  <a:pt x="2914358" y="6277491"/>
                  <a:pt x="2914358" y="6282893"/>
                </a:cubicBezTo>
                <a:cubicBezTo>
                  <a:pt x="2914358" y="6288295"/>
                  <a:pt x="2909975" y="6292680"/>
                  <a:pt x="2904575" y="6292680"/>
                </a:cubicBezTo>
                <a:cubicBezTo>
                  <a:pt x="2899177" y="6292680"/>
                  <a:pt x="2894794" y="6288231"/>
                  <a:pt x="2894794" y="6282893"/>
                </a:cubicBezTo>
                <a:cubicBezTo>
                  <a:pt x="2894794" y="6277554"/>
                  <a:pt x="2899177" y="6273169"/>
                  <a:pt x="2904575" y="6273169"/>
                </a:cubicBezTo>
                <a:close/>
                <a:moveTo>
                  <a:pt x="2663280" y="6273169"/>
                </a:moveTo>
                <a:cubicBezTo>
                  <a:pt x="2668615" y="6273169"/>
                  <a:pt x="2673000" y="6277491"/>
                  <a:pt x="2673000" y="6282893"/>
                </a:cubicBezTo>
                <a:cubicBezTo>
                  <a:pt x="2673000" y="6288295"/>
                  <a:pt x="2668677" y="6292680"/>
                  <a:pt x="2663280" y="6292680"/>
                </a:cubicBezTo>
                <a:cubicBezTo>
                  <a:pt x="2657878" y="6292680"/>
                  <a:pt x="2653494" y="6288231"/>
                  <a:pt x="2653494" y="6282893"/>
                </a:cubicBezTo>
                <a:cubicBezTo>
                  <a:pt x="2653494" y="6277554"/>
                  <a:pt x="2657878" y="6273169"/>
                  <a:pt x="2663280" y="6273169"/>
                </a:cubicBezTo>
                <a:close/>
                <a:moveTo>
                  <a:pt x="2422040" y="6273169"/>
                </a:moveTo>
                <a:cubicBezTo>
                  <a:pt x="2427373" y="6273169"/>
                  <a:pt x="2431755" y="6277491"/>
                  <a:pt x="2431755" y="6282893"/>
                </a:cubicBezTo>
                <a:cubicBezTo>
                  <a:pt x="2431755" y="6288295"/>
                  <a:pt x="2427438" y="6292680"/>
                  <a:pt x="2422040" y="6292680"/>
                </a:cubicBezTo>
                <a:cubicBezTo>
                  <a:pt x="2416642" y="6292680"/>
                  <a:pt x="2412260" y="6288231"/>
                  <a:pt x="2412260" y="6282893"/>
                </a:cubicBezTo>
                <a:cubicBezTo>
                  <a:pt x="2412260" y="6277554"/>
                  <a:pt x="2416642" y="6273169"/>
                  <a:pt x="2422040" y="6273169"/>
                </a:cubicBezTo>
                <a:close/>
                <a:moveTo>
                  <a:pt x="2180796" y="6273169"/>
                </a:moveTo>
                <a:cubicBezTo>
                  <a:pt x="2186202" y="6273169"/>
                  <a:pt x="2190581" y="6277491"/>
                  <a:pt x="2190581" y="6282893"/>
                </a:cubicBezTo>
                <a:cubicBezTo>
                  <a:pt x="2190581" y="6288295"/>
                  <a:pt x="2186136" y="6292680"/>
                  <a:pt x="2180796" y="6292680"/>
                </a:cubicBezTo>
                <a:cubicBezTo>
                  <a:pt x="2175475" y="6292680"/>
                  <a:pt x="2171087" y="6288231"/>
                  <a:pt x="2171087" y="6282893"/>
                </a:cubicBezTo>
                <a:cubicBezTo>
                  <a:pt x="2171087" y="6277554"/>
                  <a:pt x="2175412" y="6273169"/>
                  <a:pt x="2180796" y="6273169"/>
                </a:cubicBezTo>
                <a:close/>
                <a:moveTo>
                  <a:pt x="1939584" y="6273169"/>
                </a:moveTo>
                <a:cubicBezTo>
                  <a:pt x="1944983" y="6273169"/>
                  <a:pt x="1949367" y="6277491"/>
                  <a:pt x="1949367" y="6282893"/>
                </a:cubicBezTo>
                <a:cubicBezTo>
                  <a:pt x="1949367" y="6288295"/>
                  <a:pt x="1944920" y="6292680"/>
                  <a:pt x="1939584" y="6292680"/>
                </a:cubicBezTo>
                <a:cubicBezTo>
                  <a:pt x="1934247" y="6292680"/>
                  <a:pt x="1929862" y="6288231"/>
                  <a:pt x="1929862" y="6282893"/>
                </a:cubicBezTo>
                <a:cubicBezTo>
                  <a:pt x="1929862" y="6277554"/>
                  <a:pt x="1934184" y="6273169"/>
                  <a:pt x="1939584" y="6273169"/>
                </a:cubicBezTo>
                <a:close/>
                <a:moveTo>
                  <a:pt x="1698333" y="6273169"/>
                </a:moveTo>
                <a:cubicBezTo>
                  <a:pt x="1703735" y="6273169"/>
                  <a:pt x="1708119" y="6277491"/>
                  <a:pt x="1708119" y="6282893"/>
                </a:cubicBezTo>
                <a:cubicBezTo>
                  <a:pt x="1708119" y="6288295"/>
                  <a:pt x="1703735" y="6292680"/>
                  <a:pt x="1698333" y="6292680"/>
                </a:cubicBezTo>
                <a:cubicBezTo>
                  <a:pt x="1692932" y="6292680"/>
                  <a:pt x="1688549" y="6288231"/>
                  <a:pt x="1688549" y="6282893"/>
                </a:cubicBezTo>
                <a:cubicBezTo>
                  <a:pt x="1688549" y="6277554"/>
                  <a:pt x="1692932" y="6273169"/>
                  <a:pt x="1698333" y="6273169"/>
                </a:cubicBezTo>
                <a:close/>
                <a:moveTo>
                  <a:pt x="1457109" y="6273169"/>
                </a:moveTo>
                <a:cubicBezTo>
                  <a:pt x="1462445" y="6273169"/>
                  <a:pt x="1466829" y="6277491"/>
                  <a:pt x="1466829" y="6282893"/>
                </a:cubicBezTo>
                <a:cubicBezTo>
                  <a:pt x="1466829" y="6288295"/>
                  <a:pt x="1462509" y="6292680"/>
                  <a:pt x="1457109" y="6292680"/>
                </a:cubicBezTo>
                <a:cubicBezTo>
                  <a:pt x="1451709" y="6292680"/>
                  <a:pt x="1447325" y="6288231"/>
                  <a:pt x="1447325" y="6282893"/>
                </a:cubicBezTo>
                <a:cubicBezTo>
                  <a:pt x="1447325" y="6277554"/>
                  <a:pt x="1451709" y="6273169"/>
                  <a:pt x="1457109" y="6273169"/>
                </a:cubicBezTo>
                <a:close/>
                <a:moveTo>
                  <a:pt x="1215888" y="6273169"/>
                </a:moveTo>
                <a:cubicBezTo>
                  <a:pt x="1221288" y="6273169"/>
                  <a:pt x="1225671" y="6277491"/>
                  <a:pt x="1225671" y="6282893"/>
                </a:cubicBezTo>
                <a:cubicBezTo>
                  <a:pt x="1225671" y="6288295"/>
                  <a:pt x="1221225" y="6292680"/>
                  <a:pt x="1215888" y="6292680"/>
                </a:cubicBezTo>
                <a:cubicBezTo>
                  <a:pt x="1210552" y="6292680"/>
                  <a:pt x="1206168" y="6288231"/>
                  <a:pt x="1206168" y="6282893"/>
                </a:cubicBezTo>
                <a:cubicBezTo>
                  <a:pt x="1206168" y="6277554"/>
                  <a:pt x="1210488" y="6273169"/>
                  <a:pt x="1215888" y="6273169"/>
                </a:cubicBezTo>
                <a:close/>
                <a:moveTo>
                  <a:pt x="974668" y="6273169"/>
                </a:moveTo>
                <a:cubicBezTo>
                  <a:pt x="980067" y="6273169"/>
                  <a:pt x="984451" y="6277491"/>
                  <a:pt x="984451" y="6282893"/>
                </a:cubicBezTo>
                <a:cubicBezTo>
                  <a:pt x="984451" y="6288295"/>
                  <a:pt x="980004" y="6292680"/>
                  <a:pt x="974668" y="6292680"/>
                </a:cubicBezTo>
                <a:cubicBezTo>
                  <a:pt x="969332" y="6292680"/>
                  <a:pt x="964948" y="6288231"/>
                  <a:pt x="964948" y="6282893"/>
                </a:cubicBezTo>
                <a:cubicBezTo>
                  <a:pt x="964948" y="6277554"/>
                  <a:pt x="969268" y="6273169"/>
                  <a:pt x="974668" y="6273169"/>
                </a:cubicBezTo>
                <a:close/>
                <a:moveTo>
                  <a:pt x="733448" y="6273169"/>
                </a:moveTo>
                <a:cubicBezTo>
                  <a:pt x="738783" y="6273169"/>
                  <a:pt x="743167" y="6277491"/>
                  <a:pt x="743167" y="6282893"/>
                </a:cubicBezTo>
                <a:cubicBezTo>
                  <a:pt x="743167" y="6288295"/>
                  <a:pt x="738847" y="6292680"/>
                  <a:pt x="733448" y="6292680"/>
                </a:cubicBezTo>
                <a:cubicBezTo>
                  <a:pt x="728048" y="6292680"/>
                  <a:pt x="723664" y="6288231"/>
                  <a:pt x="723664" y="6282893"/>
                </a:cubicBezTo>
                <a:cubicBezTo>
                  <a:pt x="723664" y="6277554"/>
                  <a:pt x="728048" y="6273169"/>
                  <a:pt x="733448" y="6273169"/>
                </a:cubicBezTo>
                <a:close/>
                <a:moveTo>
                  <a:pt x="492227" y="6273169"/>
                </a:moveTo>
                <a:cubicBezTo>
                  <a:pt x="497563" y="6273169"/>
                  <a:pt x="501947" y="6277491"/>
                  <a:pt x="501947" y="6282893"/>
                </a:cubicBezTo>
                <a:cubicBezTo>
                  <a:pt x="501947" y="6288295"/>
                  <a:pt x="497627" y="6292680"/>
                  <a:pt x="492227" y="6292680"/>
                </a:cubicBezTo>
                <a:cubicBezTo>
                  <a:pt x="486827" y="6292680"/>
                  <a:pt x="482443" y="6288231"/>
                  <a:pt x="482443" y="6282893"/>
                </a:cubicBezTo>
                <a:cubicBezTo>
                  <a:pt x="482443" y="6277554"/>
                  <a:pt x="486827" y="6273169"/>
                  <a:pt x="492227" y="6273169"/>
                </a:cubicBezTo>
                <a:close/>
                <a:moveTo>
                  <a:pt x="251007" y="6273169"/>
                </a:moveTo>
                <a:cubicBezTo>
                  <a:pt x="256407" y="6273169"/>
                  <a:pt x="260791" y="6277491"/>
                  <a:pt x="260791" y="6282893"/>
                </a:cubicBezTo>
                <a:cubicBezTo>
                  <a:pt x="260791" y="6288295"/>
                  <a:pt x="256344" y="6292680"/>
                  <a:pt x="251007" y="6292680"/>
                </a:cubicBezTo>
                <a:cubicBezTo>
                  <a:pt x="245672" y="6292680"/>
                  <a:pt x="241288" y="6288231"/>
                  <a:pt x="241288" y="6282893"/>
                </a:cubicBezTo>
                <a:cubicBezTo>
                  <a:pt x="241288" y="6277554"/>
                  <a:pt x="245608" y="6273169"/>
                  <a:pt x="251007" y="6273169"/>
                </a:cubicBezTo>
                <a:close/>
                <a:moveTo>
                  <a:pt x="9724" y="6273169"/>
                </a:moveTo>
                <a:cubicBezTo>
                  <a:pt x="15124" y="6273169"/>
                  <a:pt x="19508" y="6277491"/>
                  <a:pt x="19508" y="6282893"/>
                </a:cubicBezTo>
                <a:cubicBezTo>
                  <a:pt x="19508" y="6288295"/>
                  <a:pt x="15061" y="6292680"/>
                  <a:pt x="9724" y="6292680"/>
                </a:cubicBezTo>
                <a:cubicBezTo>
                  <a:pt x="4388" y="6292680"/>
                  <a:pt x="4" y="6288231"/>
                  <a:pt x="4" y="6282893"/>
                </a:cubicBezTo>
                <a:cubicBezTo>
                  <a:pt x="4" y="6277554"/>
                  <a:pt x="4324" y="6273169"/>
                  <a:pt x="9724" y="6273169"/>
                </a:cubicBezTo>
                <a:close/>
                <a:moveTo>
                  <a:pt x="11820259" y="6031918"/>
                </a:moveTo>
                <a:cubicBezTo>
                  <a:pt x="11825659" y="6031918"/>
                  <a:pt x="11830043" y="6036240"/>
                  <a:pt x="11830043" y="6041642"/>
                </a:cubicBezTo>
                <a:cubicBezTo>
                  <a:pt x="11830043" y="6047044"/>
                  <a:pt x="11825596" y="6051429"/>
                  <a:pt x="11820259" y="6051429"/>
                </a:cubicBezTo>
                <a:cubicBezTo>
                  <a:pt x="11814922" y="6051429"/>
                  <a:pt x="11810539" y="6046980"/>
                  <a:pt x="11810539" y="6041642"/>
                </a:cubicBezTo>
                <a:cubicBezTo>
                  <a:pt x="11810539" y="6036303"/>
                  <a:pt x="11814859" y="6031918"/>
                  <a:pt x="11820259" y="6031918"/>
                </a:cubicBezTo>
                <a:close/>
                <a:moveTo>
                  <a:pt x="11579030" y="6031918"/>
                </a:moveTo>
                <a:cubicBezTo>
                  <a:pt x="11584430" y="6031918"/>
                  <a:pt x="11588815" y="6036240"/>
                  <a:pt x="11588815" y="6041642"/>
                </a:cubicBezTo>
                <a:cubicBezTo>
                  <a:pt x="11588815" y="6047044"/>
                  <a:pt x="11584367" y="6051429"/>
                  <a:pt x="11579030" y="6051429"/>
                </a:cubicBezTo>
                <a:cubicBezTo>
                  <a:pt x="11573694" y="6051429"/>
                  <a:pt x="11569310" y="6046980"/>
                  <a:pt x="11569310" y="6041642"/>
                </a:cubicBezTo>
                <a:cubicBezTo>
                  <a:pt x="11569310" y="6036303"/>
                  <a:pt x="11573630" y="6031918"/>
                  <a:pt x="11579030" y="6031918"/>
                </a:cubicBezTo>
                <a:close/>
                <a:moveTo>
                  <a:pt x="11337802" y="6031918"/>
                </a:moveTo>
                <a:cubicBezTo>
                  <a:pt x="11343202" y="6031918"/>
                  <a:pt x="11347587" y="6036240"/>
                  <a:pt x="11347587" y="6041642"/>
                </a:cubicBezTo>
                <a:cubicBezTo>
                  <a:pt x="11347587" y="6047044"/>
                  <a:pt x="11343139" y="6051429"/>
                  <a:pt x="11337802" y="6051429"/>
                </a:cubicBezTo>
                <a:cubicBezTo>
                  <a:pt x="11332466" y="6051429"/>
                  <a:pt x="11328082" y="6046980"/>
                  <a:pt x="11328082" y="6041642"/>
                </a:cubicBezTo>
                <a:cubicBezTo>
                  <a:pt x="11328082" y="6036303"/>
                  <a:pt x="11332402" y="6031918"/>
                  <a:pt x="11337802" y="6031918"/>
                </a:cubicBezTo>
                <a:close/>
                <a:moveTo>
                  <a:pt x="11096574" y="6031918"/>
                </a:moveTo>
                <a:cubicBezTo>
                  <a:pt x="11101910" y="6031918"/>
                  <a:pt x="11106294" y="6036240"/>
                  <a:pt x="11106294" y="6041642"/>
                </a:cubicBezTo>
                <a:cubicBezTo>
                  <a:pt x="11106294" y="6047044"/>
                  <a:pt x="11101974" y="6051429"/>
                  <a:pt x="11096574" y="6051429"/>
                </a:cubicBezTo>
                <a:cubicBezTo>
                  <a:pt x="11091174" y="6051429"/>
                  <a:pt x="11086790" y="6046980"/>
                  <a:pt x="11086790" y="6041642"/>
                </a:cubicBezTo>
                <a:cubicBezTo>
                  <a:pt x="11086790" y="6036303"/>
                  <a:pt x="11091174" y="6031918"/>
                  <a:pt x="11096574" y="6031918"/>
                </a:cubicBezTo>
                <a:close/>
                <a:moveTo>
                  <a:pt x="10855345" y="6031918"/>
                </a:moveTo>
                <a:cubicBezTo>
                  <a:pt x="10860682" y="6031918"/>
                  <a:pt x="10865065" y="6036240"/>
                  <a:pt x="10865065" y="6041642"/>
                </a:cubicBezTo>
                <a:cubicBezTo>
                  <a:pt x="10865065" y="6047044"/>
                  <a:pt x="10860682" y="6051429"/>
                  <a:pt x="10855345" y="6051429"/>
                </a:cubicBezTo>
                <a:cubicBezTo>
                  <a:pt x="10850008" y="6051429"/>
                  <a:pt x="10845625" y="6046980"/>
                  <a:pt x="10845625" y="6041642"/>
                </a:cubicBezTo>
                <a:cubicBezTo>
                  <a:pt x="10845625" y="6036303"/>
                  <a:pt x="10849945" y="6031918"/>
                  <a:pt x="10855345" y="6031918"/>
                </a:cubicBezTo>
                <a:close/>
                <a:moveTo>
                  <a:pt x="10614116" y="6031918"/>
                </a:moveTo>
                <a:cubicBezTo>
                  <a:pt x="10619516" y="6031918"/>
                  <a:pt x="10623901" y="6036240"/>
                  <a:pt x="10623901" y="6041642"/>
                </a:cubicBezTo>
                <a:cubicBezTo>
                  <a:pt x="10623901" y="6047044"/>
                  <a:pt x="10619454" y="6051429"/>
                  <a:pt x="10614116" y="6051429"/>
                </a:cubicBezTo>
                <a:cubicBezTo>
                  <a:pt x="10608780" y="6051429"/>
                  <a:pt x="10604396" y="6046980"/>
                  <a:pt x="10604396" y="6041642"/>
                </a:cubicBezTo>
                <a:cubicBezTo>
                  <a:pt x="10604396" y="6036303"/>
                  <a:pt x="10608716" y="6031918"/>
                  <a:pt x="10614116" y="6031918"/>
                </a:cubicBezTo>
                <a:close/>
                <a:moveTo>
                  <a:pt x="10372888" y="6031918"/>
                </a:moveTo>
                <a:cubicBezTo>
                  <a:pt x="10378288" y="6031918"/>
                  <a:pt x="10382673" y="6036240"/>
                  <a:pt x="10382673" y="6041642"/>
                </a:cubicBezTo>
                <a:cubicBezTo>
                  <a:pt x="10382673" y="6047044"/>
                  <a:pt x="10378225" y="6051429"/>
                  <a:pt x="10372888" y="6051429"/>
                </a:cubicBezTo>
                <a:cubicBezTo>
                  <a:pt x="10367552" y="6051429"/>
                  <a:pt x="10363168" y="6046980"/>
                  <a:pt x="10363168" y="6041642"/>
                </a:cubicBezTo>
                <a:cubicBezTo>
                  <a:pt x="10363168" y="6036303"/>
                  <a:pt x="10367488" y="6031918"/>
                  <a:pt x="10372888" y="6031918"/>
                </a:cubicBezTo>
                <a:close/>
                <a:moveTo>
                  <a:pt x="10131660" y="6031918"/>
                </a:moveTo>
                <a:cubicBezTo>
                  <a:pt x="10137060" y="6031918"/>
                  <a:pt x="10141444" y="6036240"/>
                  <a:pt x="10141444" y="6041642"/>
                </a:cubicBezTo>
                <a:cubicBezTo>
                  <a:pt x="10141444" y="6047044"/>
                  <a:pt x="10136997" y="6051429"/>
                  <a:pt x="10131660" y="6051429"/>
                </a:cubicBezTo>
                <a:cubicBezTo>
                  <a:pt x="10126323" y="6051429"/>
                  <a:pt x="10121940" y="6046980"/>
                  <a:pt x="10121940" y="6041642"/>
                </a:cubicBezTo>
                <a:cubicBezTo>
                  <a:pt x="10121940" y="6036303"/>
                  <a:pt x="10126260" y="6031918"/>
                  <a:pt x="10131660" y="6031918"/>
                </a:cubicBezTo>
                <a:close/>
                <a:moveTo>
                  <a:pt x="9890432" y="6031918"/>
                </a:moveTo>
                <a:cubicBezTo>
                  <a:pt x="9895768" y="6031918"/>
                  <a:pt x="9900152" y="6036240"/>
                  <a:pt x="9900152" y="6041642"/>
                </a:cubicBezTo>
                <a:cubicBezTo>
                  <a:pt x="9900152" y="6047044"/>
                  <a:pt x="9895832" y="6051429"/>
                  <a:pt x="9890432" y="6051429"/>
                </a:cubicBezTo>
                <a:cubicBezTo>
                  <a:pt x="9885031" y="6051429"/>
                  <a:pt x="9880648" y="6046980"/>
                  <a:pt x="9880648" y="6041642"/>
                </a:cubicBezTo>
                <a:cubicBezTo>
                  <a:pt x="9880648" y="6036303"/>
                  <a:pt x="9885031" y="6031918"/>
                  <a:pt x="9890432" y="6031918"/>
                </a:cubicBezTo>
                <a:close/>
                <a:moveTo>
                  <a:pt x="9649203" y="6031918"/>
                </a:moveTo>
                <a:cubicBezTo>
                  <a:pt x="9654540" y="6031918"/>
                  <a:pt x="9658923" y="6036240"/>
                  <a:pt x="9658923" y="6041642"/>
                </a:cubicBezTo>
                <a:cubicBezTo>
                  <a:pt x="9658923" y="6047044"/>
                  <a:pt x="9654540" y="6051429"/>
                  <a:pt x="9649203" y="6051429"/>
                </a:cubicBezTo>
                <a:cubicBezTo>
                  <a:pt x="9643866" y="6051429"/>
                  <a:pt x="9639483" y="6046980"/>
                  <a:pt x="9639483" y="6041642"/>
                </a:cubicBezTo>
                <a:cubicBezTo>
                  <a:pt x="9639483" y="6036303"/>
                  <a:pt x="9643803" y="6031918"/>
                  <a:pt x="9649203" y="6031918"/>
                </a:cubicBezTo>
                <a:close/>
                <a:moveTo>
                  <a:pt x="9417695" y="6031918"/>
                </a:moveTo>
                <a:cubicBezTo>
                  <a:pt x="9423031" y="6031918"/>
                  <a:pt x="9427416" y="6036240"/>
                  <a:pt x="9427416" y="6041642"/>
                </a:cubicBezTo>
                <a:cubicBezTo>
                  <a:pt x="9427416" y="6047044"/>
                  <a:pt x="9423095" y="6051429"/>
                  <a:pt x="9417695" y="6051429"/>
                </a:cubicBezTo>
                <a:cubicBezTo>
                  <a:pt x="9412295" y="6051429"/>
                  <a:pt x="9407911" y="6046980"/>
                  <a:pt x="9407911" y="6041642"/>
                </a:cubicBezTo>
                <a:cubicBezTo>
                  <a:pt x="9407911" y="6036303"/>
                  <a:pt x="9412295" y="6031918"/>
                  <a:pt x="9417695" y="6031918"/>
                </a:cubicBezTo>
                <a:close/>
                <a:moveTo>
                  <a:pt x="9176467" y="6031918"/>
                </a:moveTo>
                <a:cubicBezTo>
                  <a:pt x="9181803" y="6031918"/>
                  <a:pt x="9186187" y="6036240"/>
                  <a:pt x="9186187" y="6041642"/>
                </a:cubicBezTo>
                <a:cubicBezTo>
                  <a:pt x="9186187" y="6047044"/>
                  <a:pt x="9181867" y="6051429"/>
                  <a:pt x="9176467" y="6051429"/>
                </a:cubicBezTo>
                <a:cubicBezTo>
                  <a:pt x="9171066" y="6051429"/>
                  <a:pt x="9166683" y="6046980"/>
                  <a:pt x="9166683" y="6041642"/>
                </a:cubicBezTo>
                <a:cubicBezTo>
                  <a:pt x="9166683" y="6036303"/>
                  <a:pt x="9171066" y="6031918"/>
                  <a:pt x="9176467" y="6031918"/>
                </a:cubicBezTo>
                <a:close/>
                <a:moveTo>
                  <a:pt x="8935237" y="6031918"/>
                </a:moveTo>
                <a:cubicBezTo>
                  <a:pt x="8940574" y="6031918"/>
                  <a:pt x="8944958" y="6036240"/>
                  <a:pt x="8944958" y="6041642"/>
                </a:cubicBezTo>
                <a:cubicBezTo>
                  <a:pt x="8944958" y="6047044"/>
                  <a:pt x="8940638" y="6051429"/>
                  <a:pt x="8935237" y="6051429"/>
                </a:cubicBezTo>
                <a:cubicBezTo>
                  <a:pt x="8929837" y="6051429"/>
                  <a:pt x="8925454" y="6046980"/>
                  <a:pt x="8925454" y="6041642"/>
                </a:cubicBezTo>
                <a:cubicBezTo>
                  <a:pt x="8925454" y="6036303"/>
                  <a:pt x="8929837" y="6031918"/>
                  <a:pt x="8935237" y="6031918"/>
                </a:cubicBezTo>
                <a:close/>
                <a:moveTo>
                  <a:pt x="8694009" y="6031918"/>
                </a:moveTo>
                <a:cubicBezTo>
                  <a:pt x="8699346" y="6031918"/>
                  <a:pt x="8703730" y="6036240"/>
                  <a:pt x="8703730" y="6041642"/>
                </a:cubicBezTo>
                <a:cubicBezTo>
                  <a:pt x="8703730" y="6047044"/>
                  <a:pt x="8699346" y="6051429"/>
                  <a:pt x="8694009" y="6051429"/>
                </a:cubicBezTo>
                <a:cubicBezTo>
                  <a:pt x="8688673" y="6051429"/>
                  <a:pt x="8684289" y="6046980"/>
                  <a:pt x="8684289" y="6041642"/>
                </a:cubicBezTo>
                <a:cubicBezTo>
                  <a:pt x="8684289" y="6036303"/>
                  <a:pt x="8688609" y="6031918"/>
                  <a:pt x="8694009" y="6031918"/>
                </a:cubicBezTo>
                <a:close/>
                <a:moveTo>
                  <a:pt x="8452781" y="6031918"/>
                </a:moveTo>
                <a:cubicBezTo>
                  <a:pt x="8458181" y="6031918"/>
                  <a:pt x="8462566" y="6036240"/>
                  <a:pt x="8462566" y="6041642"/>
                </a:cubicBezTo>
                <a:cubicBezTo>
                  <a:pt x="8462566" y="6047044"/>
                  <a:pt x="8458118" y="6051429"/>
                  <a:pt x="8452781" y="6051429"/>
                </a:cubicBezTo>
                <a:cubicBezTo>
                  <a:pt x="8447445" y="6051429"/>
                  <a:pt x="8443061" y="6046980"/>
                  <a:pt x="8443061" y="6041642"/>
                </a:cubicBezTo>
                <a:cubicBezTo>
                  <a:pt x="8443061" y="6036303"/>
                  <a:pt x="8447381" y="6031918"/>
                  <a:pt x="8452781" y="6031918"/>
                </a:cubicBezTo>
                <a:close/>
                <a:moveTo>
                  <a:pt x="8211553" y="6031918"/>
                </a:moveTo>
                <a:cubicBezTo>
                  <a:pt x="8216889" y="6031918"/>
                  <a:pt x="8221273" y="6036240"/>
                  <a:pt x="8221273" y="6041642"/>
                </a:cubicBezTo>
                <a:cubicBezTo>
                  <a:pt x="8221273" y="6047044"/>
                  <a:pt x="8216953" y="6051429"/>
                  <a:pt x="8211553" y="6051429"/>
                </a:cubicBezTo>
                <a:cubicBezTo>
                  <a:pt x="8206152" y="6051429"/>
                  <a:pt x="8201769" y="6046980"/>
                  <a:pt x="8201769" y="6041642"/>
                </a:cubicBezTo>
                <a:cubicBezTo>
                  <a:pt x="8201769" y="6036303"/>
                  <a:pt x="8206152" y="6031918"/>
                  <a:pt x="8211553" y="6031918"/>
                </a:cubicBezTo>
                <a:close/>
                <a:moveTo>
                  <a:pt x="7970260" y="6031918"/>
                </a:moveTo>
                <a:cubicBezTo>
                  <a:pt x="7975661" y="6031918"/>
                  <a:pt x="7980044" y="6036240"/>
                  <a:pt x="7980044" y="6041642"/>
                </a:cubicBezTo>
                <a:cubicBezTo>
                  <a:pt x="7980044" y="6047044"/>
                  <a:pt x="7975661" y="6051429"/>
                  <a:pt x="7970260" y="6051429"/>
                </a:cubicBezTo>
                <a:cubicBezTo>
                  <a:pt x="7964860" y="6051429"/>
                  <a:pt x="7960477" y="6046980"/>
                  <a:pt x="7960477" y="6041642"/>
                </a:cubicBezTo>
                <a:cubicBezTo>
                  <a:pt x="7960477" y="6036303"/>
                  <a:pt x="7964860" y="6031918"/>
                  <a:pt x="7970260" y="6031918"/>
                </a:cubicBezTo>
                <a:close/>
                <a:moveTo>
                  <a:pt x="7729032" y="6031918"/>
                </a:moveTo>
                <a:cubicBezTo>
                  <a:pt x="7734369" y="6031918"/>
                  <a:pt x="7738753" y="6036240"/>
                  <a:pt x="7738753" y="6041642"/>
                </a:cubicBezTo>
                <a:cubicBezTo>
                  <a:pt x="7738753" y="6047044"/>
                  <a:pt x="7734432" y="6051429"/>
                  <a:pt x="7729032" y="6051429"/>
                </a:cubicBezTo>
                <a:cubicBezTo>
                  <a:pt x="7723632" y="6051429"/>
                  <a:pt x="7719249" y="6046980"/>
                  <a:pt x="7719249" y="6041642"/>
                </a:cubicBezTo>
                <a:cubicBezTo>
                  <a:pt x="7719249" y="6036303"/>
                  <a:pt x="7723632" y="6031918"/>
                  <a:pt x="7729032" y="6031918"/>
                </a:cubicBezTo>
                <a:close/>
                <a:moveTo>
                  <a:pt x="7487803" y="6031918"/>
                </a:moveTo>
                <a:cubicBezTo>
                  <a:pt x="7493139" y="6031918"/>
                  <a:pt x="7497524" y="6036240"/>
                  <a:pt x="7497524" y="6041642"/>
                </a:cubicBezTo>
                <a:cubicBezTo>
                  <a:pt x="7497524" y="6047044"/>
                  <a:pt x="7493203" y="6051429"/>
                  <a:pt x="7487803" y="6051429"/>
                </a:cubicBezTo>
                <a:cubicBezTo>
                  <a:pt x="7482403" y="6051429"/>
                  <a:pt x="7478019" y="6046980"/>
                  <a:pt x="7478019" y="6041642"/>
                </a:cubicBezTo>
                <a:cubicBezTo>
                  <a:pt x="7478019" y="6036303"/>
                  <a:pt x="7482403" y="6031918"/>
                  <a:pt x="7487803" y="6031918"/>
                </a:cubicBezTo>
                <a:close/>
                <a:moveTo>
                  <a:pt x="7246575" y="6031918"/>
                </a:moveTo>
                <a:cubicBezTo>
                  <a:pt x="7251975" y="6031918"/>
                  <a:pt x="7256359" y="6036240"/>
                  <a:pt x="7256359" y="6041642"/>
                </a:cubicBezTo>
                <a:cubicBezTo>
                  <a:pt x="7256359" y="6047044"/>
                  <a:pt x="7251912" y="6051429"/>
                  <a:pt x="7246575" y="6051429"/>
                </a:cubicBezTo>
                <a:cubicBezTo>
                  <a:pt x="7241238" y="6051429"/>
                  <a:pt x="7236855" y="6046980"/>
                  <a:pt x="7236855" y="6041642"/>
                </a:cubicBezTo>
                <a:cubicBezTo>
                  <a:pt x="7236855" y="6036303"/>
                  <a:pt x="7241175" y="6031918"/>
                  <a:pt x="7246575" y="6031918"/>
                </a:cubicBezTo>
                <a:close/>
                <a:moveTo>
                  <a:pt x="7005346" y="6031918"/>
                </a:moveTo>
                <a:cubicBezTo>
                  <a:pt x="7010746" y="6031918"/>
                  <a:pt x="7015130" y="6036240"/>
                  <a:pt x="7015130" y="6041642"/>
                </a:cubicBezTo>
                <a:cubicBezTo>
                  <a:pt x="7015130" y="6047044"/>
                  <a:pt x="7010683" y="6051429"/>
                  <a:pt x="7005346" y="6051429"/>
                </a:cubicBezTo>
                <a:cubicBezTo>
                  <a:pt x="7000009" y="6051429"/>
                  <a:pt x="6995626" y="6046980"/>
                  <a:pt x="6995626" y="6041642"/>
                </a:cubicBezTo>
                <a:cubicBezTo>
                  <a:pt x="6995626" y="6036303"/>
                  <a:pt x="6999946" y="6031918"/>
                  <a:pt x="7005346" y="6031918"/>
                </a:cubicBezTo>
                <a:close/>
                <a:moveTo>
                  <a:pt x="6764118" y="6031918"/>
                </a:moveTo>
                <a:cubicBezTo>
                  <a:pt x="6769518" y="6031918"/>
                  <a:pt x="6773902" y="6036240"/>
                  <a:pt x="6773902" y="6041642"/>
                </a:cubicBezTo>
                <a:cubicBezTo>
                  <a:pt x="6773902" y="6047044"/>
                  <a:pt x="6769518" y="6051429"/>
                  <a:pt x="6764118" y="6051429"/>
                </a:cubicBezTo>
                <a:cubicBezTo>
                  <a:pt x="6758718" y="6051429"/>
                  <a:pt x="6754335" y="6046980"/>
                  <a:pt x="6754335" y="6041642"/>
                </a:cubicBezTo>
                <a:cubicBezTo>
                  <a:pt x="6754335" y="6036303"/>
                  <a:pt x="6758718" y="6031918"/>
                  <a:pt x="6764118" y="6031918"/>
                </a:cubicBezTo>
                <a:close/>
                <a:moveTo>
                  <a:pt x="6522889" y="6031918"/>
                </a:moveTo>
                <a:cubicBezTo>
                  <a:pt x="6528225" y="6031918"/>
                  <a:pt x="6532610" y="6036240"/>
                  <a:pt x="6532610" y="6041642"/>
                </a:cubicBezTo>
                <a:cubicBezTo>
                  <a:pt x="6532610" y="6047044"/>
                  <a:pt x="6528289" y="6051429"/>
                  <a:pt x="6522889" y="6051429"/>
                </a:cubicBezTo>
                <a:cubicBezTo>
                  <a:pt x="6517489" y="6051429"/>
                  <a:pt x="6513105" y="6046980"/>
                  <a:pt x="6513105" y="6041642"/>
                </a:cubicBezTo>
                <a:cubicBezTo>
                  <a:pt x="6513105" y="6036303"/>
                  <a:pt x="6517489" y="6031918"/>
                  <a:pt x="6522889" y="6031918"/>
                </a:cubicBezTo>
                <a:close/>
                <a:moveTo>
                  <a:pt x="6281661" y="6031918"/>
                </a:moveTo>
                <a:cubicBezTo>
                  <a:pt x="6286997" y="6031918"/>
                  <a:pt x="6291381" y="6036240"/>
                  <a:pt x="6291381" y="6041642"/>
                </a:cubicBezTo>
                <a:cubicBezTo>
                  <a:pt x="6291381" y="6047044"/>
                  <a:pt x="6287061" y="6051429"/>
                  <a:pt x="6281661" y="6051429"/>
                </a:cubicBezTo>
                <a:cubicBezTo>
                  <a:pt x="6276261" y="6051429"/>
                  <a:pt x="6271877" y="6046980"/>
                  <a:pt x="6271877" y="6041642"/>
                </a:cubicBezTo>
                <a:cubicBezTo>
                  <a:pt x="6271877" y="6036303"/>
                  <a:pt x="6276261" y="6031918"/>
                  <a:pt x="6281661" y="6031918"/>
                </a:cubicBezTo>
                <a:close/>
                <a:moveTo>
                  <a:pt x="6040432" y="6031918"/>
                </a:moveTo>
                <a:cubicBezTo>
                  <a:pt x="6045832" y="6031918"/>
                  <a:pt x="6050216" y="6036240"/>
                  <a:pt x="6050216" y="6041642"/>
                </a:cubicBezTo>
                <a:cubicBezTo>
                  <a:pt x="6050216" y="6047044"/>
                  <a:pt x="6045769" y="6051429"/>
                  <a:pt x="6040432" y="6051429"/>
                </a:cubicBezTo>
                <a:cubicBezTo>
                  <a:pt x="6035095" y="6051429"/>
                  <a:pt x="6030712" y="6046980"/>
                  <a:pt x="6030712" y="6041642"/>
                </a:cubicBezTo>
                <a:cubicBezTo>
                  <a:pt x="6030712" y="6036303"/>
                  <a:pt x="6035032" y="6031918"/>
                  <a:pt x="6040432" y="6031918"/>
                </a:cubicBezTo>
                <a:close/>
                <a:moveTo>
                  <a:pt x="5799205" y="6031918"/>
                </a:moveTo>
                <a:cubicBezTo>
                  <a:pt x="5804606" y="6031918"/>
                  <a:pt x="5808989" y="6036240"/>
                  <a:pt x="5808989" y="6041642"/>
                </a:cubicBezTo>
                <a:cubicBezTo>
                  <a:pt x="5808989" y="6047044"/>
                  <a:pt x="5804542" y="6051429"/>
                  <a:pt x="5799205" y="6051429"/>
                </a:cubicBezTo>
                <a:cubicBezTo>
                  <a:pt x="5793870" y="6051429"/>
                  <a:pt x="5789486" y="6046980"/>
                  <a:pt x="5789486" y="6041642"/>
                </a:cubicBezTo>
                <a:cubicBezTo>
                  <a:pt x="5789486" y="6036303"/>
                  <a:pt x="5793806" y="6031918"/>
                  <a:pt x="5799205" y="6031918"/>
                </a:cubicBezTo>
                <a:close/>
                <a:moveTo>
                  <a:pt x="5557992" y="6031918"/>
                </a:moveTo>
                <a:cubicBezTo>
                  <a:pt x="5563392" y="6031918"/>
                  <a:pt x="5567774" y="6036240"/>
                  <a:pt x="5567774" y="6041642"/>
                </a:cubicBezTo>
                <a:cubicBezTo>
                  <a:pt x="5567774" y="6047044"/>
                  <a:pt x="5563392" y="6051429"/>
                  <a:pt x="5557992" y="6051429"/>
                </a:cubicBezTo>
                <a:cubicBezTo>
                  <a:pt x="5552592" y="6051429"/>
                  <a:pt x="5548208" y="6046980"/>
                  <a:pt x="5548208" y="6041642"/>
                </a:cubicBezTo>
                <a:cubicBezTo>
                  <a:pt x="5548208" y="6036303"/>
                  <a:pt x="5552592" y="6031918"/>
                  <a:pt x="5557992" y="6031918"/>
                </a:cubicBezTo>
                <a:close/>
                <a:moveTo>
                  <a:pt x="5316710" y="6031918"/>
                </a:moveTo>
                <a:cubicBezTo>
                  <a:pt x="5322044" y="6031918"/>
                  <a:pt x="5326432" y="6036240"/>
                  <a:pt x="5326432" y="6041642"/>
                </a:cubicBezTo>
                <a:cubicBezTo>
                  <a:pt x="5326432" y="6047044"/>
                  <a:pt x="5322107" y="6051429"/>
                  <a:pt x="5316710" y="6051429"/>
                </a:cubicBezTo>
                <a:cubicBezTo>
                  <a:pt x="5311316" y="6051429"/>
                  <a:pt x="5306926" y="6046980"/>
                  <a:pt x="5306926" y="6041642"/>
                </a:cubicBezTo>
                <a:cubicBezTo>
                  <a:pt x="5306926" y="6036303"/>
                  <a:pt x="5311316" y="6031918"/>
                  <a:pt x="5316710" y="6031918"/>
                </a:cubicBezTo>
                <a:close/>
                <a:moveTo>
                  <a:pt x="5075486" y="6031918"/>
                </a:moveTo>
                <a:cubicBezTo>
                  <a:pt x="5080820" y="6031918"/>
                  <a:pt x="5085202" y="6036240"/>
                  <a:pt x="5085202" y="6041642"/>
                </a:cubicBezTo>
                <a:cubicBezTo>
                  <a:pt x="5085202" y="6047044"/>
                  <a:pt x="5080885" y="6051429"/>
                  <a:pt x="5075486" y="6051429"/>
                </a:cubicBezTo>
                <a:cubicBezTo>
                  <a:pt x="5070089" y="6051429"/>
                  <a:pt x="5065705" y="6046980"/>
                  <a:pt x="5065705" y="6041642"/>
                </a:cubicBezTo>
                <a:cubicBezTo>
                  <a:pt x="5065705" y="6036303"/>
                  <a:pt x="5070089" y="6031918"/>
                  <a:pt x="5075486" y="6031918"/>
                </a:cubicBezTo>
                <a:close/>
                <a:moveTo>
                  <a:pt x="4834252" y="6031918"/>
                </a:moveTo>
                <a:cubicBezTo>
                  <a:pt x="4839658" y="6031918"/>
                  <a:pt x="4844040" y="6036240"/>
                  <a:pt x="4844040" y="6041642"/>
                </a:cubicBezTo>
                <a:cubicBezTo>
                  <a:pt x="4844040" y="6047044"/>
                  <a:pt x="4839595" y="6051429"/>
                  <a:pt x="4834252" y="6051429"/>
                </a:cubicBezTo>
                <a:cubicBezTo>
                  <a:pt x="4828917" y="6051429"/>
                  <a:pt x="4824534" y="6046980"/>
                  <a:pt x="4824534" y="6041642"/>
                </a:cubicBezTo>
                <a:cubicBezTo>
                  <a:pt x="4824534" y="6036303"/>
                  <a:pt x="4828853" y="6031918"/>
                  <a:pt x="4834252" y="6031918"/>
                </a:cubicBezTo>
                <a:close/>
                <a:moveTo>
                  <a:pt x="4593019" y="6031918"/>
                </a:moveTo>
                <a:cubicBezTo>
                  <a:pt x="4598416" y="6031918"/>
                  <a:pt x="4602795" y="6036240"/>
                  <a:pt x="4602795" y="6041642"/>
                </a:cubicBezTo>
                <a:cubicBezTo>
                  <a:pt x="4602795" y="6047044"/>
                  <a:pt x="4598353" y="6051429"/>
                  <a:pt x="4593019" y="6051429"/>
                </a:cubicBezTo>
                <a:cubicBezTo>
                  <a:pt x="4587686" y="6051429"/>
                  <a:pt x="4583304" y="6046980"/>
                  <a:pt x="4583304" y="6041642"/>
                </a:cubicBezTo>
                <a:cubicBezTo>
                  <a:pt x="4583304" y="6036303"/>
                  <a:pt x="4587622" y="6031918"/>
                  <a:pt x="4593019" y="6031918"/>
                </a:cubicBezTo>
                <a:close/>
                <a:moveTo>
                  <a:pt x="4351806" y="6031918"/>
                </a:moveTo>
                <a:cubicBezTo>
                  <a:pt x="4357195" y="6031918"/>
                  <a:pt x="4361580" y="6036240"/>
                  <a:pt x="4361580" y="6041642"/>
                </a:cubicBezTo>
                <a:cubicBezTo>
                  <a:pt x="4361580" y="6047044"/>
                  <a:pt x="4357195" y="6051429"/>
                  <a:pt x="4351806" y="6051429"/>
                </a:cubicBezTo>
                <a:cubicBezTo>
                  <a:pt x="4346397" y="6051429"/>
                  <a:pt x="4342006" y="6046980"/>
                  <a:pt x="4342006" y="6041642"/>
                </a:cubicBezTo>
                <a:cubicBezTo>
                  <a:pt x="4342006" y="6036303"/>
                  <a:pt x="4346397" y="6031918"/>
                  <a:pt x="4351806" y="6031918"/>
                </a:cubicBezTo>
                <a:close/>
                <a:moveTo>
                  <a:pt x="4110583" y="6031918"/>
                </a:moveTo>
                <a:cubicBezTo>
                  <a:pt x="4115986" y="6031918"/>
                  <a:pt x="4120362" y="6036240"/>
                  <a:pt x="4120362" y="6041642"/>
                </a:cubicBezTo>
                <a:cubicBezTo>
                  <a:pt x="4120362" y="6047044"/>
                  <a:pt x="4115986" y="6051429"/>
                  <a:pt x="4110583" y="6051429"/>
                </a:cubicBezTo>
                <a:cubicBezTo>
                  <a:pt x="4105180" y="6051429"/>
                  <a:pt x="4100801" y="6046980"/>
                  <a:pt x="4100801" y="6041642"/>
                </a:cubicBezTo>
                <a:cubicBezTo>
                  <a:pt x="4100801" y="6036303"/>
                  <a:pt x="4105180" y="6031918"/>
                  <a:pt x="4110583" y="6031918"/>
                </a:cubicBezTo>
                <a:close/>
                <a:moveTo>
                  <a:pt x="3869432" y="6031918"/>
                </a:moveTo>
                <a:cubicBezTo>
                  <a:pt x="3874765" y="6031918"/>
                  <a:pt x="3879151" y="6036240"/>
                  <a:pt x="3879151" y="6041642"/>
                </a:cubicBezTo>
                <a:cubicBezTo>
                  <a:pt x="3879151" y="6047044"/>
                  <a:pt x="3874830" y="6051429"/>
                  <a:pt x="3869432" y="6051429"/>
                </a:cubicBezTo>
                <a:cubicBezTo>
                  <a:pt x="3864032" y="6051429"/>
                  <a:pt x="3859649" y="6046980"/>
                  <a:pt x="3859649" y="6041642"/>
                </a:cubicBezTo>
                <a:cubicBezTo>
                  <a:pt x="3859649" y="6036303"/>
                  <a:pt x="3864032" y="6031918"/>
                  <a:pt x="3869432" y="6031918"/>
                </a:cubicBezTo>
                <a:close/>
                <a:moveTo>
                  <a:pt x="3628215" y="6031918"/>
                </a:moveTo>
                <a:cubicBezTo>
                  <a:pt x="3633533" y="6031918"/>
                  <a:pt x="3637936" y="6036240"/>
                  <a:pt x="3637936" y="6041642"/>
                </a:cubicBezTo>
                <a:cubicBezTo>
                  <a:pt x="3637936" y="6047044"/>
                  <a:pt x="3633597" y="6051429"/>
                  <a:pt x="3628215" y="6051429"/>
                </a:cubicBezTo>
                <a:cubicBezTo>
                  <a:pt x="3622815" y="6051429"/>
                  <a:pt x="3618433" y="6046980"/>
                  <a:pt x="3618433" y="6041642"/>
                </a:cubicBezTo>
                <a:cubicBezTo>
                  <a:pt x="3618433" y="6036303"/>
                  <a:pt x="3622815" y="6031918"/>
                  <a:pt x="3628215" y="6031918"/>
                </a:cubicBezTo>
                <a:close/>
                <a:moveTo>
                  <a:pt x="3386960" y="6031918"/>
                </a:moveTo>
                <a:cubicBezTo>
                  <a:pt x="3392361" y="6031918"/>
                  <a:pt x="3396745" y="6036240"/>
                  <a:pt x="3396745" y="6041642"/>
                </a:cubicBezTo>
                <a:cubicBezTo>
                  <a:pt x="3396745" y="6047044"/>
                  <a:pt x="3392297" y="6051429"/>
                  <a:pt x="3386960" y="6051429"/>
                </a:cubicBezTo>
                <a:cubicBezTo>
                  <a:pt x="3381623" y="6051429"/>
                  <a:pt x="3377238" y="6046980"/>
                  <a:pt x="3377238" y="6041642"/>
                </a:cubicBezTo>
                <a:cubicBezTo>
                  <a:pt x="3377238" y="6036303"/>
                  <a:pt x="3381559" y="6031918"/>
                  <a:pt x="3386960" y="6031918"/>
                </a:cubicBezTo>
                <a:close/>
                <a:moveTo>
                  <a:pt x="3145752" y="6031918"/>
                </a:moveTo>
                <a:cubicBezTo>
                  <a:pt x="3151151" y="6031918"/>
                  <a:pt x="3155534" y="6036240"/>
                  <a:pt x="3155534" y="6041642"/>
                </a:cubicBezTo>
                <a:cubicBezTo>
                  <a:pt x="3155534" y="6047044"/>
                  <a:pt x="3151088" y="6051429"/>
                  <a:pt x="3145752" y="6051429"/>
                </a:cubicBezTo>
                <a:cubicBezTo>
                  <a:pt x="3140417" y="6051429"/>
                  <a:pt x="3136034" y="6046980"/>
                  <a:pt x="3136034" y="6041642"/>
                </a:cubicBezTo>
                <a:cubicBezTo>
                  <a:pt x="3136034" y="6036303"/>
                  <a:pt x="3140353" y="6031918"/>
                  <a:pt x="3145752" y="6031918"/>
                </a:cubicBezTo>
                <a:close/>
                <a:moveTo>
                  <a:pt x="2904575" y="6031918"/>
                </a:moveTo>
                <a:cubicBezTo>
                  <a:pt x="2909974" y="6031918"/>
                  <a:pt x="2914358" y="6036240"/>
                  <a:pt x="2914358" y="6041642"/>
                </a:cubicBezTo>
                <a:cubicBezTo>
                  <a:pt x="2914358" y="6047044"/>
                  <a:pt x="2909974" y="6051429"/>
                  <a:pt x="2904575" y="6051429"/>
                </a:cubicBezTo>
                <a:cubicBezTo>
                  <a:pt x="2899176" y="6051429"/>
                  <a:pt x="2894793" y="6046980"/>
                  <a:pt x="2894793" y="6041642"/>
                </a:cubicBezTo>
                <a:cubicBezTo>
                  <a:pt x="2894793" y="6036303"/>
                  <a:pt x="2899176" y="6031918"/>
                  <a:pt x="2904575" y="6031918"/>
                </a:cubicBezTo>
                <a:close/>
                <a:moveTo>
                  <a:pt x="2663275" y="6031918"/>
                </a:moveTo>
                <a:cubicBezTo>
                  <a:pt x="2668615" y="6031918"/>
                  <a:pt x="2673000" y="6036240"/>
                  <a:pt x="2673000" y="6041642"/>
                </a:cubicBezTo>
                <a:cubicBezTo>
                  <a:pt x="2673000" y="6047044"/>
                  <a:pt x="2668677" y="6051429"/>
                  <a:pt x="2663275" y="6051429"/>
                </a:cubicBezTo>
                <a:cubicBezTo>
                  <a:pt x="2657878" y="6051429"/>
                  <a:pt x="2653494" y="6046980"/>
                  <a:pt x="2653494" y="6041642"/>
                </a:cubicBezTo>
                <a:cubicBezTo>
                  <a:pt x="2653494" y="6036303"/>
                  <a:pt x="2657878" y="6031918"/>
                  <a:pt x="2663275" y="6031918"/>
                </a:cubicBezTo>
                <a:close/>
                <a:moveTo>
                  <a:pt x="2422040" y="6031918"/>
                </a:moveTo>
                <a:cubicBezTo>
                  <a:pt x="2427373" y="6031918"/>
                  <a:pt x="2431755" y="6036240"/>
                  <a:pt x="2431755" y="6041642"/>
                </a:cubicBezTo>
                <a:cubicBezTo>
                  <a:pt x="2431755" y="6047044"/>
                  <a:pt x="2427438" y="6051429"/>
                  <a:pt x="2422040" y="6051429"/>
                </a:cubicBezTo>
                <a:cubicBezTo>
                  <a:pt x="2416642" y="6051429"/>
                  <a:pt x="2412260" y="6046980"/>
                  <a:pt x="2412260" y="6041642"/>
                </a:cubicBezTo>
                <a:cubicBezTo>
                  <a:pt x="2412260" y="6036303"/>
                  <a:pt x="2416642" y="6031918"/>
                  <a:pt x="2422040" y="6031918"/>
                </a:cubicBezTo>
                <a:close/>
                <a:moveTo>
                  <a:pt x="2180796" y="6031918"/>
                </a:moveTo>
                <a:cubicBezTo>
                  <a:pt x="2186202" y="6031918"/>
                  <a:pt x="2190581" y="6036240"/>
                  <a:pt x="2190581" y="6041642"/>
                </a:cubicBezTo>
                <a:cubicBezTo>
                  <a:pt x="2190581" y="6047044"/>
                  <a:pt x="2186136" y="6051429"/>
                  <a:pt x="2180796" y="6051429"/>
                </a:cubicBezTo>
                <a:cubicBezTo>
                  <a:pt x="2175475" y="6051429"/>
                  <a:pt x="2171087" y="6046980"/>
                  <a:pt x="2171087" y="6041642"/>
                </a:cubicBezTo>
                <a:cubicBezTo>
                  <a:pt x="2171087" y="6036303"/>
                  <a:pt x="2175412" y="6031918"/>
                  <a:pt x="2180796" y="6031918"/>
                </a:cubicBezTo>
                <a:close/>
                <a:moveTo>
                  <a:pt x="1939584" y="6031918"/>
                </a:moveTo>
                <a:cubicBezTo>
                  <a:pt x="1944983" y="6031918"/>
                  <a:pt x="1949367" y="6036240"/>
                  <a:pt x="1949367" y="6041642"/>
                </a:cubicBezTo>
                <a:cubicBezTo>
                  <a:pt x="1949367" y="6047044"/>
                  <a:pt x="1944920" y="6051429"/>
                  <a:pt x="1939584" y="6051429"/>
                </a:cubicBezTo>
                <a:cubicBezTo>
                  <a:pt x="1934247" y="6051429"/>
                  <a:pt x="1929862" y="6046980"/>
                  <a:pt x="1929862" y="6041642"/>
                </a:cubicBezTo>
                <a:cubicBezTo>
                  <a:pt x="1929862" y="6036303"/>
                  <a:pt x="1934184" y="6031918"/>
                  <a:pt x="1939584" y="6031918"/>
                </a:cubicBezTo>
                <a:close/>
                <a:moveTo>
                  <a:pt x="1698333" y="6031918"/>
                </a:moveTo>
                <a:cubicBezTo>
                  <a:pt x="1703735" y="6031918"/>
                  <a:pt x="1708119" y="6036240"/>
                  <a:pt x="1708119" y="6041642"/>
                </a:cubicBezTo>
                <a:cubicBezTo>
                  <a:pt x="1708119" y="6047044"/>
                  <a:pt x="1703735" y="6051429"/>
                  <a:pt x="1698333" y="6051429"/>
                </a:cubicBezTo>
                <a:cubicBezTo>
                  <a:pt x="1692932" y="6051429"/>
                  <a:pt x="1688548" y="6046980"/>
                  <a:pt x="1688548" y="6041642"/>
                </a:cubicBezTo>
                <a:cubicBezTo>
                  <a:pt x="1688548" y="6036303"/>
                  <a:pt x="1692932" y="6031918"/>
                  <a:pt x="1698333" y="6031918"/>
                </a:cubicBezTo>
                <a:close/>
                <a:moveTo>
                  <a:pt x="1457109" y="6031918"/>
                </a:moveTo>
                <a:cubicBezTo>
                  <a:pt x="1462445" y="6031918"/>
                  <a:pt x="1466829" y="6036240"/>
                  <a:pt x="1466829" y="6041642"/>
                </a:cubicBezTo>
                <a:cubicBezTo>
                  <a:pt x="1466829" y="6047044"/>
                  <a:pt x="1462509" y="6051429"/>
                  <a:pt x="1457109" y="6051429"/>
                </a:cubicBezTo>
                <a:cubicBezTo>
                  <a:pt x="1451709" y="6051429"/>
                  <a:pt x="1447325" y="6046980"/>
                  <a:pt x="1447325" y="6041642"/>
                </a:cubicBezTo>
                <a:cubicBezTo>
                  <a:pt x="1447325" y="6036303"/>
                  <a:pt x="1451709" y="6031918"/>
                  <a:pt x="1457109" y="6031918"/>
                </a:cubicBezTo>
                <a:close/>
                <a:moveTo>
                  <a:pt x="1215887" y="6031918"/>
                </a:moveTo>
                <a:cubicBezTo>
                  <a:pt x="1221287" y="6031918"/>
                  <a:pt x="1225671" y="6036240"/>
                  <a:pt x="1225671" y="6041642"/>
                </a:cubicBezTo>
                <a:cubicBezTo>
                  <a:pt x="1225671" y="6047044"/>
                  <a:pt x="1221224" y="6051429"/>
                  <a:pt x="1215887" y="6051429"/>
                </a:cubicBezTo>
                <a:cubicBezTo>
                  <a:pt x="1210551" y="6051429"/>
                  <a:pt x="1206168" y="6046980"/>
                  <a:pt x="1206168" y="6041642"/>
                </a:cubicBezTo>
                <a:cubicBezTo>
                  <a:pt x="1206168" y="6036303"/>
                  <a:pt x="1210487" y="6031918"/>
                  <a:pt x="1215887" y="6031918"/>
                </a:cubicBezTo>
                <a:close/>
                <a:moveTo>
                  <a:pt x="974667" y="6031918"/>
                </a:moveTo>
                <a:cubicBezTo>
                  <a:pt x="980067" y="6031918"/>
                  <a:pt x="984451" y="6036240"/>
                  <a:pt x="984451" y="6041642"/>
                </a:cubicBezTo>
                <a:cubicBezTo>
                  <a:pt x="984451" y="6047044"/>
                  <a:pt x="980004" y="6051429"/>
                  <a:pt x="974667" y="6051429"/>
                </a:cubicBezTo>
                <a:cubicBezTo>
                  <a:pt x="969331" y="6051429"/>
                  <a:pt x="964947" y="6046980"/>
                  <a:pt x="964947" y="6041642"/>
                </a:cubicBezTo>
                <a:cubicBezTo>
                  <a:pt x="964947" y="6036303"/>
                  <a:pt x="969267" y="6031918"/>
                  <a:pt x="974667" y="6031918"/>
                </a:cubicBezTo>
                <a:close/>
                <a:moveTo>
                  <a:pt x="733447" y="6031918"/>
                </a:moveTo>
                <a:cubicBezTo>
                  <a:pt x="738783" y="6031918"/>
                  <a:pt x="743167" y="6036240"/>
                  <a:pt x="743167" y="6041642"/>
                </a:cubicBezTo>
                <a:cubicBezTo>
                  <a:pt x="743167" y="6047044"/>
                  <a:pt x="738847" y="6051429"/>
                  <a:pt x="733447" y="6051429"/>
                </a:cubicBezTo>
                <a:cubicBezTo>
                  <a:pt x="728048" y="6051429"/>
                  <a:pt x="723664" y="6046980"/>
                  <a:pt x="723664" y="6041642"/>
                </a:cubicBezTo>
                <a:cubicBezTo>
                  <a:pt x="723664" y="6036303"/>
                  <a:pt x="728048" y="6031918"/>
                  <a:pt x="733447" y="6031918"/>
                </a:cubicBezTo>
                <a:close/>
                <a:moveTo>
                  <a:pt x="492227" y="6031918"/>
                </a:moveTo>
                <a:cubicBezTo>
                  <a:pt x="497563" y="6031918"/>
                  <a:pt x="501947" y="6036240"/>
                  <a:pt x="501947" y="6041642"/>
                </a:cubicBezTo>
                <a:cubicBezTo>
                  <a:pt x="501947" y="6047044"/>
                  <a:pt x="497627" y="6051429"/>
                  <a:pt x="492227" y="6051429"/>
                </a:cubicBezTo>
                <a:cubicBezTo>
                  <a:pt x="486827" y="6051429"/>
                  <a:pt x="482443" y="6046980"/>
                  <a:pt x="482443" y="6041642"/>
                </a:cubicBezTo>
                <a:cubicBezTo>
                  <a:pt x="482443" y="6036303"/>
                  <a:pt x="486827" y="6031918"/>
                  <a:pt x="492227" y="6031918"/>
                </a:cubicBezTo>
                <a:close/>
                <a:moveTo>
                  <a:pt x="251007" y="6031918"/>
                </a:moveTo>
                <a:cubicBezTo>
                  <a:pt x="256407" y="6031918"/>
                  <a:pt x="260791" y="6036240"/>
                  <a:pt x="260791" y="6041642"/>
                </a:cubicBezTo>
                <a:cubicBezTo>
                  <a:pt x="260791" y="6047044"/>
                  <a:pt x="256344" y="6051429"/>
                  <a:pt x="251007" y="6051429"/>
                </a:cubicBezTo>
                <a:cubicBezTo>
                  <a:pt x="245671" y="6051429"/>
                  <a:pt x="241287" y="6046980"/>
                  <a:pt x="241287" y="6041642"/>
                </a:cubicBezTo>
                <a:cubicBezTo>
                  <a:pt x="241287" y="6036303"/>
                  <a:pt x="245607" y="6031918"/>
                  <a:pt x="251007" y="6031918"/>
                </a:cubicBezTo>
                <a:close/>
                <a:moveTo>
                  <a:pt x="9724" y="6031918"/>
                </a:moveTo>
                <a:cubicBezTo>
                  <a:pt x="15124" y="6031918"/>
                  <a:pt x="19508" y="6036240"/>
                  <a:pt x="19508" y="6041642"/>
                </a:cubicBezTo>
                <a:cubicBezTo>
                  <a:pt x="19508" y="6047044"/>
                  <a:pt x="15061" y="6051429"/>
                  <a:pt x="9724" y="6051429"/>
                </a:cubicBezTo>
                <a:cubicBezTo>
                  <a:pt x="4388" y="6051429"/>
                  <a:pt x="4" y="6046980"/>
                  <a:pt x="4" y="6041642"/>
                </a:cubicBezTo>
                <a:cubicBezTo>
                  <a:pt x="4" y="6036303"/>
                  <a:pt x="4324" y="6031918"/>
                  <a:pt x="9724" y="6031918"/>
                </a:cubicBezTo>
                <a:close/>
                <a:moveTo>
                  <a:pt x="11820259" y="5790603"/>
                </a:moveTo>
                <a:cubicBezTo>
                  <a:pt x="11825659" y="5790603"/>
                  <a:pt x="11830043" y="5795052"/>
                  <a:pt x="11830043" y="5800390"/>
                </a:cubicBezTo>
                <a:cubicBezTo>
                  <a:pt x="11830043" y="5805729"/>
                  <a:pt x="11825596" y="5810114"/>
                  <a:pt x="11820259" y="5810114"/>
                </a:cubicBezTo>
                <a:cubicBezTo>
                  <a:pt x="11814922" y="5810114"/>
                  <a:pt x="11810539" y="5805793"/>
                  <a:pt x="11810539" y="5800390"/>
                </a:cubicBezTo>
                <a:cubicBezTo>
                  <a:pt x="11810539" y="5794988"/>
                  <a:pt x="11814859" y="5790603"/>
                  <a:pt x="11820259" y="5790603"/>
                </a:cubicBezTo>
                <a:close/>
                <a:moveTo>
                  <a:pt x="11579030" y="5790603"/>
                </a:moveTo>
                <a:cubicBezTo>
                  <a:pt x="11584430" y="5790603"/>
                  <a:pt x="11588815" y="5795052"/>
                  <a:pt x="11588815" y="5800390"/>
                </a:cubicBezTo>
                <a:cubicBezTo>
                  <a:pt x="11588815" y="5805729"/>
                  <a:pt x="11584367" y="5810114"/>
                  <a:pt x="11579030" y="5810114"/>
                </a:cubicBezTo>
                <a:cubicBezTo>
                  <a:pt x="11573694" y="5810114"/>
                  <a:pt x="11569310" y="5805793"/>
                  <a:pt x="11569310" y="5800390"/>
                </a:cubicBezTo>
                <a:cubicBezTo>
                  <a:pt x="11569310" y="5794988"/>
                  <a:pt x="11573630" y="5790603"/>
                  <a:pt x="11579030" y="5790603"/>
                </a:cubicBezTo>
                <a:close/>
                <a:moveTo>
                  <a:pt x="11337802" y="5790603"/>
                </a:moveTo>
                <a:cubicBezTo>
                  <a:pt x="11343202" y="5790603"/>
                  <a:pt x="11347587" y="5795052"/>
                  <a:pt x="11347587" y="5800390"/>
                </a:cubicBezTo>
                <a:cubicBezTo>
                  <a:pt x="11347587" y="5805729"/>
                  <a:pt x="11343139" y="5810114"/>
                  <a:pt x="11337802" y="5810114"/>
                </a:cubicBezTo>
                <a:cubicBezTo>
                  <a:pt x="11332466" y="5810114"/>
                  <a:pt x="11328082" y="5805793"/>
                  <a:pt x="11328082" y="5800390"/>
                </a:cubicBezTo>
                <a:cubicBezTo>
                  <a:pt x="11328082" y="5794988"/>
                  <a:pt x="11332402" y="5790603"/>
                  <a:pt x="11337802" y="5790603"/>
                </a:cubicBezTo>
                <a:close/>
                <a:moveTo>
                  <a:pt x="11096574" y="5790603"/>
                </a:moveTo>
                <a:cubicBezTo>
                  <a:pt x="11101910" y="5790603"/>
                  <a:pt x="11106294" y="5795052"/>
                  <a:pt x="11106294" y="5800390"/>
                </a:cubicBezTo>
                <a:cubicBezTo>
                  <a:pt x="11106294" y="5805729"/>
                  <a:pt x="11101974" y="5810114"/>
                  <a:pt x="11096574" y="5810114"/>
                </a:cubicBezTo>
                <a:cubicBezTo>
                  <a:pt x="11091174" y="5810114"/>
                  <a:pt x="11086790" y="5805793"/>
                  <a:pt x="11086790" y="5800390"/>
                </a:cubicBezTo>
                <a:cubicBezTo>
                  <a:pt x="11086790" y="5794988"/>
                  <a:pt x="11091174" y="5790603"/>
                  <a:pt x="11096574" y="5790603"/>
                </a:cubicBezTo>
                <a:close/>
                <a:moveTo>
                  <a:pt x="10855345" y="5790603"/>
                </a:moveTo>
                <a:cubicBezTo>
                  <a:pt x="10860682" y="5790603"/>
                  <a:pt x="10865065" y="5795052"/>
                  <a:pt x="10865065" y="5800390"/>
                </a:cubicBezTo>
                <a:cubicBezTo>
                  <a:pt x="10865065" y="5805729"/>
                  <a:pt x="10860682" y="5810114"/>
                  <a:pt x="10855345" y="5810114"/>
                </a:cubicBezTo>
                <a:cubicBezTo>
                  <a:pt x="10850008" y="5810114"/>
                  <a:pt x="10845625" y="5805793"/>
                  <a:pt x="10845625" y="5800390"/>
                </a:cubicBezTo>
                <a:cubicBezTo>
                  <a:pt x="10845625" y="5794988"/>
                  <a:pt x="10849945" y="5790603"/>
                  <a:pt x="10855345" y="5790603"/>
                </a:cubicBezTo>
                <a:close/>
                <a:moveTo>
                  <a:pt x="10614116" y="5790603"/>
                </a:moveTo>
                <a:cubicBezTo>
                  <a:pt x="10619516" y="5790603"/>
                  <a:pt x="10623901" y="5795052"/>
                  <a:pt x="10623901" y="5800390"/>
                </a:cubicBezTo>
                <a:cubicBezTo>
                  <a:pt x="10623901" y="5805729"/>
                  <a:pt x="10619454" y="5810114"/>
                  <a:pt x="10614116" y="5810114"/>
                </a:cubicBezTo>
                <a:cubicBezTo>
                  <a:pt x="10608780" y="5810114"/>
                  <a:pt x="10604396" y="5805793"/>
                  <a:pt x="10604396" y="5800390"/>
                </a:cubicBezTo>
                <a:cubicBezTo>
                  <a:pt x="10604396" y="5794988"/>
                  <a:pt x="10608716" y="5790603"/>
                  <a:pt x="10614116" y="5790603"/>
                </a:cubicBezTo>
                <a:close/>
                <a:moveTo>
                  <a:pt x="10372888" y="5790603"/>
                </a:moveTo>
                <a:cubicBezTo>
                  <a:pt x="10378288" y="5790603"/>
                  <a:pt x="10382673" y="5795052"/>
                  <a:pt x="10382673" y="5800390"/>
                </a:cubicBezTo>
                <a:cubicBezTo>
                  <a:pt x="10382673" y="5805729"/>
                  <a:pt x="10378225" y="5810114"/>
                  <a:pt x="10372888" y="5810114"/>
                </a:cubicBezTo>
                <a:cubicBezTo>
                  <a:pt x="10367552" y="5810114"/>
                  <a:pt x="10363168" y="5805793"/>
                  <a:pt x="10363168" y="5800390"/>
                </a:cubicBezTo>
                <a:cubicBezTo>
                  <a:pt x="10363168" y="5794988"/>
                  <a:pt x="10367488" y="5790603"/>
                  <a:pt x="10372888" y="5790603"/>
                </a:cubicBezTo>
                <a:close/>
                <a:moveTo>
                  <a:pt x="10131660" y="5790603"/>
                </a:moveTo>
                <a:cubicBezTo>
                  <a:pt x="10137060" y="5790603"/>
                  <a:pt x="10141444" y="5795052"/>
                  <a:pt x="10141444" y="5800390"/>
                </a:cubicBezTo>
                <a:cubicBezTo>
                  <a:pt x="10141444" y="5805729"/>
                  <a:pt x="10136997" y="5810114"/>
                  <a:pt x="10131660" y="5810114"/>
                </a:cubicBezTo>
                <a:cubicBezTo>
                  <a:pt x="10126323" y="5810114"/>
                  <a:pt x="10121940" y="5805793"/>
                  <a:pt x="10121940" y="5800390"/>
                </a:cubicBezTo>
                <a:cubicBezTo>
                  <a:pt x="10121940" y="5794988"/>
                  <a:pt x="10126260" y="5790603"/>
                  <a:pt x="10131660" y="5790603"/>
                </a:cubicBezTo>
                <a:close/>
                <a:moveTo>
                  <a:pt x="9890432" y="5790603"/>
                </a:moveTo>
                <a:cubicBezTo>
                  <a:pt x="9895768" y="5790603"/>
                  <a:pt x="9900152" y="5795052"/>
                  <a:pt x="9900152" y="5800390"/>
                </a:cubicBezTo>
                <a:cubicBezTo>
                  <a:pt x="9900152" y="5805729"/>
                  <a:pt x="9895832" y="5810114"/>
                  <a:pt x="9890432" y="5810114"/>
                </a:cubicBezTo>
                <a:cubicBezTo>
                  <a:pt x="9885031" y="5810114"/>
                  <a:pt x="9880648" y="5805793"/>
                  <a:pt x="9880648" y="5800390"/>
                </a:cubicBezTo>
                <a:cubicBezTo>
                  <a:pt x="9880648" y="5794988"/>
                  <a:pt x="9885031" y="5790603"/>
                  <a:pt x="9890432" y="5790603"/>
                </a:cubicBezTo>
                <a:close/>
                <a:moveTo>
                  <a:pt x="9649203" y="5790603"/>
                </a:moveTo>
                <a:cubicBezTo>
                  <a:pt x="9654540" y="5790603"/>
                  <a:pt x="9658923" y="5795052"/>
                  <a:pt x="9658923" y="5800390"/>
                </a:cubicBezTo>
                <a:cubicBezTo>
                  <a:pt x="9658923" y="5805729"/>
                  <a:pt x="9654540" y="5810114"/>
                  <a:pt x="9649203" y="5810114"/>
                </a:cubicBezTo>
                <a:cubicBezTo>
                  <a:pt x="9643866" y="5810114"/>
                  <a:pt x="9639483" y="5805793"/>
                  <a:pt x="9639483" y="5800390"/>
                </a:cubicBezTo>
                <a:cubicBezTo>
                  <a:pt x="9639483" y="5794988"/>
                  <a:pt x="9643803" y="5790603"/>
                  <a:pt x="9649203" y="5790603"/>
                </a:cubicBezTo>
                <a:close/>
                <a:moveTo>
                  <a:pt x="9417695" y="5790603"/>
                </a:moveTo>
                <a:cubicBezTo>
                  <a:pt x="9423031" y="5790603"/>
                  <a:pt x="9427416" y="5795052"/>
                  <a:pt x="9427416" y="5800390"/>
                </a:cubicBezTo>
                <a:cubicBezTo>
                  <a:pt x="9427416" y="5805729"/>
                  <a:pt x="9423095" y="5810114"/>
                  <a:pt x="9417695" y="5810114"/>
                </a:cubicBezTo>
                <a:cubicBezTo>
                  <a:pt x="9412295" y="5810114"/>
                  <a:pt x="9407911" y="5805793"/>
                  <a:pt x="9407911" y="5800390"/>
                </a:cubicBezTo>
                <a:cubicBezTo>
                  <a:pt x="9407911" y="5794988"/>
                  <a:pt x="9412295" y="5790603"/>
                  <a:pt x="9417695" y="5790603"/>
                </a:cubicBezTo>
                <a:close/>
                <a:moveTo>
                  <a:pt x="9176467" y="5790603"/>
                </a:moveTo>
                <a:cubicBezTo>
                  <a:pt x="9181803" y="5790603"/>
                  <a:pt x="9186187" y="5795052"/>
                  <a:pt x="9186187" y="5800390"/>
                </a:cubicBezTo>
                <a:cubicBezTo>
                  <a:pt x="9186187" y="5805729"/>
                  <a:pt x="9181867" y="5810114"/>
                  <a:pt x="9176467" y="5810114"/>
                </a:cubicBezTo>
                <a:cubicBezTo>
                  <a:pt x="9171066" y="5810114"/>
                  <a:pt x="9166683" y="5805793"/>
                  <a:pt x="9166683" y="5800390"/>
                </a:cubicBezTo>
                <a:cubicBezTo>
                  <a:pt x="9166683" y="5794988"/>
                  <a:pt x="9171066" y="5790603"/>
                  <a:pt x="9176467" y="5790603"/>
                </a:cubicBezTo>
                <a:close/>
                <a:moveTo>
                  <a:pt x="8935237" y="5790603"/>
                </a:moveTo>
                <a:cubicBezTo>
                  <a:pt x="8940574" y="5790603"/>
                  <a:pt x="8944958" y="5795052"/>
                  <a:pt x="8944958" y="5800390"/>
                </a:cubicBezTo>
                <a:cubicBezTo>
                  <a:pt x="8944958" y="5805729"/>
                  <a:pt x="8940638" y="5810114"/>
                  <a:pt x="8935237" y="5810114"/>
                </a:cubicBezTo>
                <a:cubicBezTo>
                  <a:pt x="8929837" y="5810114"/>
                  <a:pt x="8925454" y="5805793"/>
                  <a:pt x="8925454" y="5800390"/>
                </a:cubicBezTo>
                <a:cubicBezTo>
                  <a:pt x="8925454" y="5794988"/>
                  <a:pt x="8929837" y="5790603"/>
                  <a:pt x="8935237" y="5790603"/>
                </a:cubicBezTo>
                <a:close/>
                <a:moveTo>
                  <a:pt x="8694009" y="5790603"/>
                </a:moveTo>
                <a:cubicBezTo>
                  <a:pt x="8699346" y="5790603"/>
                  <a:pt x="8703730" y="5795052"/>
                  <a:pt x="8703730" y="5800390"/>
                </a:cubicBezTo>
                <a:cubicBezTo>
                  <a:pt x="8703730" y="5805729"/>
                  <a:pt x="8699346" y="5810114"/>
                  <a:pt x="8694009" y="5810114"/>
                </a:cubicBezTo>
                <a:cubicBezTo>
                  <a:pt x="8688673" y="5810114"/>
                  <a:pt x="8684289" y="5805793"/>
                  <a:pt x="8684289" y="5800390"/>
                </a:cubicBezTo>
                <a:cubicBezTo>
                  <a:pt x="8684289" y="5794988"/>
                  <a:pt x="8688609" y="5790603"/>
                  <a:pt x="8694009" y="5790603"/>
                </a:cubicBezTo>
                <a:close/>
                <a:moveTo>
                  <a:pt x="8452781" y="5790603"/>
                </a:moveTo>
                <a:cubicBezTo>
                  <a:pt x="8458181" y="5790603"/>
                  <a:pt x="8462566" y="5795052"/>
                  <a:pt x="8462566" y="5800390"/>
                </a:cubicBezTo>
                <a:cubicBezTo>
                  <a:pt x="8462566" y="5805729"/>
                  <a:pt x="8458118" y="5810114"/>
                  <a:pt x="8452781" y="5810114"/>
                </a:cubicBezTo>
                <a:cubicBezTo>
                  <a:pt x="8447445" y="5810114"/>
                  <a:pt x="8443061" y="5805793"/>
                  <a:pt x="8443061" y="5800390"/>
                </a:cubicBezTo>
                <a:cubicBezTo>
                  <a:pt x="8443061" y="5794988"/>
                  <a:pt x="8447381" y="5790603"/>
                  <a:pt x="8452781" y="5790603"/>
                </a:cubicBezTo>
                <a:close/>
                <a:moveTo>
                  <a:pt x="8211553" y="5790603"/>
                </a:moveTo>
                <a:cubicBezTo>
                  <a:pt x="8216889" y="5790603"/>
                  <a:pt x="8221273" y="5795052"/>
                  <a:pt x="8221273" y="5800390"/>
                </a:cubicBezTo>
                <a:cubicBezTo>
                  <a:pt x="8221273" y="5805729"/>
                  <a:pt x="8216953" y="5810114"/>
                  <a:pt x="8211553" y="5810114"/>
                </a:cubicBezTo>
                <a:cubicBezTo>
                  <a:pt x="8206152" y="5810114"/>
                  <a:pt x="8201769" y="5805793"/>
                  <a:pt x="8201769" y="5800390"/>
                </a:cubicBezTo>
                <a:cubicBezTo>
                  <a:pt x="8201769" y="5794988"/>
                  <a:pt x="8206152" y="5790603"/>
                  <a:pt x="8211553" y="5790603"/>
                </a:cubicBezTo>
                <a:close/>
                <a:moveTo>
                  <a:pt x="7970260" y="5790603"/>
                </a:moveTo>
                <a:cubicBezTo>
                  <a:pt x="7975661" y="5790603"/>
                  <a:pt x="7980044" y="5795052"/>
                  <a:pt x="7980044" y="5800390"/>
                </a:cubicBezTo>
                <a:cubicBezTo>
                  <a:pt x="7980044" y="5805729"/>
                  <a:pt x="7975661" y="5810114"/>
                  <a:pt x="7970260" y="5810114"/>
                </a:cubicBezTo>
                <a:cubicBezTo>
                  <a:pt x="7964860" y="5810114"/>
                  <a:pt x="7960477" y="5805793"/>
                  <a:pt x="7960477" y="5800390"/>
                </a:cubicBezTo>
                <a:cubicBezTo>
                  <a:pt x="7960477" y="5794988"/>
                  <a:pt x="7964860" y="5790603"/>
                  <a:pt x="7970260" y="5790603"/>
                </a:cubicBezTo>
                <a:close/>
                <a:moveTo>
                  <a:pt x="7729032" y="5790603"/>
                </a:moveTo>
                <a:cubicBezTo>
                  <a:pt x="7734369" y="5790603"/>
                  <a:pt x="7738753" y="5795052"/>
                  <a:pt x="7738753" y="5800390"/>
                </a:cubicBezTo>
                <a:cubicBezTo>
                  <a:pt x="7738753" y="5805729"/>
                  <a:pt x="7734432" y="5810114"/>
                  <a:pt x="7729032" y="5810114"/>
                </a:cubicBezTo>
                <a:cubicBezTo>
                  <a:pt x="7723632" y="5810114"/>
                  <a:pt x="7719249" y="5805793"/>
                  <a:pt x="7719249" y="5800390"/>
                </a:cubicBezTo>
                <a:cubicBezTo>
                  <a:pt x="7719249" y="5794988"/>
                  <a:pt x="7723632" y="5790603"/>
                  <a:pt x="7729032" y="5790603"/>
                </a:cubicBezTo>
                <a:close/>
                <a:moveTo>
                  <a:pt x="7487803" y="5790603"/>
                </a:moveTo>
                <a:cubicBezTo>
                  <a:pt x="7493139" y="5790603"/>
                  <a:pt x="7497524" y="5795052"/>
                  <a:pt x="7497524" y="5800390"/>
                </a:cubicBezTo>
                <a:cubicBezTo>
                  <a:pt x="7497524" y="5805729"/>
                  <a:pt x="7493203" y="5810114"/>
                  <a:pt x="7487803" y="5810114"/>
                </a:cubicBezTo>
                <a:cubicBezTo>
                  <a:pt x="7482403" y="5810114"/>
                  <a:pt x="7478019" y="5805793"/>
                  <a:pt x="7478019" y="5800390"/>
                </a:cubicBezTo>
                <a:cubicBezTo>
                  <a:pt x="7478019" y="5794988"/>
                  <a:pt x="7482403" y="5790603"/>
                  <a:pt x="7487803" y="5790603"/>
                </a:cubicBezTo>
                <a:close/>
                <a:moveTo>
                  <a:pt x="7246575" y="5790603"/>
                </a:moveTo>
                <a:cubicBezTo>
                  <a:pt x="7251975" y="5790603"/>
                  <a:pt x="7256359" y="5795052"/>
                  <a:pt x="7256359" y="5800390"/>
                </a:cubicBezTo>
                <a:cubicBezTo>
                  <a:pt x="7256359" y="5805729"/>
                  <a:pt x="7251912" y="5810114"/>
                  <a:pt x="7246575" y="5810114"/>
                </a:cubicBezTo>
                <a:cubicBezTo>
                  <a:pt x="7241238" y="5810114"/>
                  <a:pt x="7236855" y="5805793"/>
                  <a:pt x="7236855" y="5800390"/>
                </a:cubicBezTo>
                <a:cubicBezTo>
                  <a:pt x="7236855" y="5794988"/>
                  <a:pt x="7241175" y="5790603"/>
                  <a:pt x="7246575" y="5790603"/>
                </a:cubicBezTo>
                <a:close/>
                <a:moveTo>
                  <a:pt x="7005346" y="5790603"/>
                </a:moveTo>
                <a:cubicBezTo>
                  <a:pt x="7010746" y="5790603"/>
                  <a:pt x="7015130" y="5795052"/>
                  <a:pt x="7015130" y="5800390"/>
                </a:cubicBezTo>
                <a:cubicBezTo>
                  <a:pt x="7015130" y="5805729"/>
                  <a:pt x="7010683" y="5810114"/>
                  <a:pt x="7005346" y="5810114"/>
                </a:cubicBezTo>
                <a:cubicBezTo>
                  <a:pt x="7000009" y="5810114"/>
                  <a:pt x="6995626" y="5805793"/>
                  <a:pt x="6995626" y="5800390"/>
                </a:cubicBezTo>
                <a:cubicBezTo>
                  <a:pt x="6995626" y="5794988"/>
                  <a:pt x="6999946" y="5790603"/>
                  <a:pt x="7005346" y="5790603"/>
                </a:cubicBezTo>
                <a:close/>
                <a:moveTo>
                  <a:pt x="6764118" y="5790603"/>
                </a:moveTo>
                <a:cubicBezTo>
                  <a:pt x="6769518" y="5790603"/>
                  <a:pt x="6773902" y="5795052"/>
                  <a:pt x="6773902" y="5800390"/>
                </a:cubicBezTo>
                <a:cubicBezTo>
                  <a:pt x="6773902" y="5805729"/>
                  <a:pt x="6769518" y="5810114"/>
                  <a:pt x="6764118" y="5810114"/>
                </a:cubicBezTo>
                <a:cubicBezTo>
                  <a:pt x="6758718" y="5810114"/>
                  <a:pt x="6754335" y="5805793"/>
                  <a:pt x="6754335" y="5800390"/>
                </a:cubicBezTo>
                <a:cubicBezTo>
                  <a:pt x="6754335" y="5794988"/>
                  <a:pt x="6758718" y="5790603"/>
                  <a:pt x="6764118" y="5790603"/>
                </a:cubicBezTo>
                <a:close/>
                <a:moveTo>
                  <a:pt x="6522889" y="5790603"/>
                </a:moveTo>
                <a:cubicBezTo>
                  <a:pt x="6528225" y="5790603"/>
                  <a:pt x="6532610" y="5795052"/>
                  <a:pt x="6532610" y="5800390"/>
                </a:cubicBezTo>
                <a:cubicBezTo>
                  <a:pt x="6532610" y="5805729"/>
                  <a:pt x="6528289" y="5810114"/>
                  <a:pt x="6522889" y="5810114"/>
                </a:cubicBezTo>
                <a:cubicBezTo>
                  <a:pt x="6517489" y="5810114"/>
                  <a:pt x="6513105" y="5805793"/>
                  <a:pt x="6513105" y="5800390"/>
                </a:cubicBezTo>
                <a:cubicBezTo>
                  <a:pt x="6513105" y="5794988"/>
                  <a:pt x="6517489" y="5790603"/>
                  <a:pt x="6522889" y="5790603"/>
                </a:cubicBezTo>
                <a:close/>
                <a:moveTo>
                  <a:pt x="6281661" y="5790603"/>
                </a:moveTo>
                <a:cubicBezTo>
                  <a:pt x="6286997" y="5790603"/>
                  <a:pt x="6291381" y="5795052"/>
                  <a:pt x="6291381" y="5800390"/>
                </a:cubicBezTo>
                <a:cubicBezTo>
                  <a:pt x="6291381" y="5805729"/>
                  <a:pt x="6287061" y="5810114"/>
                  <a:pt x="6281661" y="5810114"/>
                </a:cubicBezTo>
                <a:cubicBezTo>
                  <a:pt x="6276261" y="5810114"/>
                  <a:pt x="6271877" y="5805793"/>
                  <a:pt x="6271877" y="5800390"/>
                </a:cubicBezTo>
                <a:cubicBezTo>
                  <a:pt x="6271877" y="5794988"/>
                  <a:pt x="6276261" y="5790603"/>
                  <a:pt x="6281661" y="5790603"/>
                </a:cubicBezTo>
                <a:close/>
                <a:moveTo>
                  <a:pt x="6040432" y="5790603"/>
                </a:moveTo>
                <a:cubicBezTo>
                  <a:pt x="6045832" y="5790603"/>
                  <a:pt x="6050216" y="5795052"/>
                  <a:pt x="6050216" y="5800390"/>
                </a:cubicBezTo>
                <a:cubicBezTo>
                  <a:pt x="6050216" y="5805729"/>
                  <a:pt x="6045769" y="5810114"/>
                  <a:pt x="6040432" y="5810114"/>
                </a:cubicBezTo>
                <a:cubicBezTo>
                  <a:pt x="6035095" y="5810114"/>
                  <a:pt x="6030712" y="5805793"/>
                  <a:pt x="6030712" y="5800390"/>
                </a:cubicBezTo>
                <a:cubicBezTo>
                  <a:pt x="6030712" y="5794988"/>
                  <a:pt x="6035032" y="5790603"/>
                  <a:pt x="6040432" y="5790603"/>
                </a:cubicBezTo>
                <a:close/>
                <a:moveTo>
                  <a:pt x="5799205" y="5790603"/>
                </a:moveTo>
                <a:cubicBezTo>
                  <a:pt x="5804606" y="5790603"/>
                  <a:pt x="5808989" y="5795052"/>
                  <a:pt x="5808989" y="5800390"/>
                </a:cubicBezTo>
                <a:cubicBezTo>
                  <a:pt x="5808989" y="5805729"/>
                  <a:pt x="5804542" y="5810114"/>
                  <a:pt x="5799205" y="5810114"/>
                </a:cubicBezTo>
                <a:cubicBezTo>
                  <a:pt x="5793870" y="5810114"/>
                  <a:pt x="5789486" y="5805793"/>
                  <a:pt x="5789486" y="5800390"/>
                </a:cubicBezTo>
                <a:cubicBezTo>
                  <a:pt x="5789486" y="5794988"/>
                  <a:pt x="5793806" y="5790603"/>
                  <a:pt x="5799205" y="5790603"/>
                </a:cubicBezTo>
                <a:close/>
                <a:moveTo>
                  <a:pt x="5557992" y="5790603"/>
                </a:moveTo>
                <a:cubicBezTo>
                  <a:pt x="5563392" y="5790603"/>
                  <a:pt x="5567774" y="5795052"/>
                  <a:pt x="5567774" y="5800390"/>
                </a:cubicBezTo>
                <a:cubicBezTo>
                  <a:pt x="5567774" y="5805729"/>
                  <a:pt x="5563392" y="5810114"/>
                  <a:pt x="5557992" y="5810114"/>
                </a:cubicBezTo>
                <a:cubicBezTo>
                  <a:pt x="5552592" y="5810114"/>
                  <a:pt x="5548208" y="5805793"/>
                  <a:pt x="5548208" y="5800390"/>
                </a:cubicBezTo>
                <a:cubicBezTo>
                  <a:pt x="5548208" y="5794988"/>
                  <a:pt x="5552592" y="5790603"/>
                  <a:pt x="5557992" y="5790603"/>
                </a:cubicBezTo>
                <a:close/>
                <a:moveTo>
                  <a:pt x="5316710" y="5790603"/>
                </a:moveTo>
                <a:cubicBezTo>
                  <a:pt x="5322044" y="5790603"/>
                  <a:pt x="5326432" y="5795052"/>
                  <a:pt x="5326432" y="5800390"/>
                </a:cubicBezTo>
                <a:cubicBezTo>
                  <a:pt x="5326432" y="5805729"/>
                  <a:pt x="5322107" y="5810114"/>
                  <a:pt x="5316710" y="5810114"/>
                </a:cubicBezTo>
                <a:cubicBezTo>
                  <a:pt x="5311316" y="5810114"/>
                  <a:pt x="5306926" y="5805793"/>
                  <a:pt x="5306926" y="5800390"/>
                </a:cubicBezTo>
                <a:cubicBezTo>
                  <a:pt x="5306926" y="5794988"/>
                  <a:pt x="5311316" y="5790603"/>
                  <a:pt x="5316710" y="5790603"/>
                </a:cubicBezTo>
                <a:close/>
                <a:moveTo>
                  <a:pt x="5075486" y="5790603"/>
                </a:moveTo>
                <a:cubicBezTo>
                  <a:pt x="5080820" y="5790603"/>
                  <a:pt x="5085202" y="5795052"/>
                  <a:pt x="5085202" y="5800390"/>
                </a:cubicBezTo>
                <a:cubicBezTo>
                  <a:pt x="5085202" y="5805729"/>
                  <a:pt x="5080885" y="5810114"/>
                  <a:pt x="5075486" y="5810114"/>
                </a:cubicBezTo>
                <a:cubicBezTo>
                  <a:pt x="5070089" y="5810114"/>
                  <a:pt x="5065705" y="5805793"/>
                  <a:pt x="5065705" y="5800390"/>
                </a:cubicBezTo>
                <a:cubicBezTo>
                  <a:pt x="5065705" y="5794988"/>
                  <a:pt x="5070089" y="5790603"/>
                  <a:pt x="5075486" y="5790603"/>
                </a:cubicBezTo>
                <a:close/>
                <a:moveTo>
                  <a:pt x="4834252" y="5790603"/>
                </a:moveTo>
                <a:cubicBezTo>
                  <a:pt x="4839658" y="5790603"/>
                  <a:pt x="4844040" y="5795052"/>
                  <a:pt x="4844040" y="5800390"/>
                </a:cubicBezTo>
                <a:cubicBezTo>
                  <a:pt x="4844040" y="5805729"/>
                  <a:pt x="4839595" y="5810114"/>
                  <a:pt x="4834252" y="5810114"/>
                </a:cubicBezTo>
                <a:cubicBezTo>
                  <a:pt x="4828917" y="5810114"/>
                  <a:pt x="4824534" y="5805793"/>
                  <a:pt x="4824534" y="5800390"/>
                </a:cubicBezTo>
                <a:cubicBezTo>
                  <a:pt x="4824534" y="5794988"/>
                  <a:pt x="4828853" y="5790603"/>
                  <a:pt x="4834252" y="5790603"/>
                </a:cubicBezTo>
                <a:close/>
                <a:moveTo>
                  <a:pt x="4593019" y="5790603"/>
                </a:moveTo>
                <a:cubicBezTo>
                  <a:pt x="4598416" y="5790603"/>
                  <a:pt x="4602795" y="5795052"/>
                  <a:pt x="4602795" y="5800390"/>
                </a:cubicBezTo>
                <a:cubicBezTo>
                  <a:pt x="4602795" y="5805729"/>
                  <a:pt x="4598353" y="5810114"/>
                  <a:pt x="4593019" y="5810114"/>
                </a:cubicBezTo>
                <a:cubicBezTo>
                  <a:pt x="4587686" y="5810114"/>
                  <a:pt x="4583304" y="5805793"/>
                  <a:pt x="4583304" y="5800390"/>
                </a:cubicBezTo>
                <a:cubicBezTo>
                  <a:pt x="4583304" y="5794988"/>
                  <a:pt x="4587622" y="5790603"/>
                  <a:pt x="4593019" y="5790603"/>
                </a:cubicBezTo>
                <a:close/>
                <a:moveTo>
                  <a:pt x="4351806" y="5790603"/>
                </a:moveTo>
                <a:cubicBezTo>
                  <a:pt x="4357195" y="5790603"/>
                  <a:pt x="4361580" y="5795052"/>
                  <a:pt x="4361580" y="5800390"/>
                </a:cubicBezTo>
                <a:cubicBezTo>
                  <a:pt x="4361580" y="5805729"/>
                  <a:pt x="4357195" y="5810114"/>
                  <a:pt x="4351806" y="5810114"/>
                </a:cubicBezTo>
                <a:cubicBezTo>
                  <a:pt x="4346397" y="5810114"/>
                  <a:pt x="4342006" y="5805793"/>
                  <a:pt x="4342006" y="5800390"/>
                </a:cubicBezTo>
                <a:cubicBezTo>
                  <a:pt x="4342006" y="5794988"/>
                  <a:pt x="4346397" y="5790603"/>
                  <a:pt x="4351806" y="5790603"/>
                </a:cubicBezTo>
                <a:close/>
                <a:moveTo>
                  <a:pt x="4110583" y="5790603"/>
                </a:moveTo>
                <a:cubicBezTo>
                  <a:pt x="4115986" y="5790603"/>
                  <a:pt x="4120362" y="5795052"/>
                  <a:pt x="4120362" y="5800390"/>
                </a:cubicBezTo>
                <a:cubicBezTo>
                  <a:pt x="4120362" y="5805729"/>
                  <a:pt x="4115986" y="5810114"/>
                  <a:pt x="4110583" y="5810114"/>
                </a:cubicBezTo>
                <a:cubicBezTo>
                  <a:pt x="4105180" y="5810114"/>
                  <a:pt x="4100801" y="5805793"/>
                  <a:pt x="4100801" y="5800390"/>
                </a:cubicBezTo>
                <a:cubicBezTo>
                  <a:pt x="4100801" y="5794988"/>
                  <a:pt x="4105180" y="5790603"/>
                  <a:pt x="4110583" y="5790603"/>
                </a:cubicBezTo>
                <a:close/>
                <a:moveTo>
                  <a:pt x="3869431" y="5790603"/>
                </a:moveTo>
                <a:cubicBezTo>
                  <a:pt x="3874765" y="5790603"/>
                  <a:pt x="3879151" y="5795052"/>
                  <a:pt x="3879151" y="5800390"/>
                </a:cubicBezTo>
                <a:cubicBezTo>
                  <a:pt x="3879151" y="5805729"/>
                  <a:pt x="3874830" y="5810114"/>
                  <a:pt x="3869431" y="5810114"/>
                </a:cubicBezTo>
                <a:cubicBezTo>
                  <a:pt x="3864032" y="5810114"/>
                  <a:pt x="3859649" y="5805793"/>
                  <a:pt x="3859649" y="5800390"/>
                </a:cubicBezTo>
                <a:cubicBezTo>
                  <a:pt x="3859649" y="5794988"/>
                  <a:pt x="3864032" y="5790603"/>
                  <a:pt x="3869431" y="5790603"/>
                </a:cubicBezTo>
                <a:close/>
                <a:moveTo>
                  <a:pt x="3628215" y="5790603"/>
                </a:moveTo>
                <a:cubicBezTo>
                  <a:pt x="3633533" y="5790603"/>
                  <a:pt x="3637936" y="5795052"/>
                  <a:pt x="3637936" y="5800390"/>
                </a:cubicBezTo>
                <a:cubicBezTo>
                  <a:pt x="3637936" y="5805729"/>
                  <a:pt x="3633597" y="5810114"/>
                  <a:pt x="3628215" y="5810114"/>
                </a:cubicBezTo>
                <a:cubicBezTo>
                  <a:pt x="3622815" y="5810114"/>
                  <a:pt x="3618433" y="5805793"/>
                  <a:pt x="3618433" y="5800390"/>
                </a:cubicBezTo>
                <a:cubicBezTo>
                  <a:pt x="3618433" y="5794988"/>
                  <a:pt x="3622815" y="5790603"/>
                  <a:pt x="3628215" y="5790603"/>
                </a:cubicBezTo>
                <a:close/>
                <a:moveTo>
                  <a:pt x="3386960" y="5790603"/>
                </a:moveTo>
                <a:cubicBezTo>
                  <a:pt x="3392361" y="5790603"/>
                  <a:pt x="3396745" y="5795052"/>
                  <a:pt x="3396745" y="5800390"/>
                </a:cubicBezTo>
                <a:cubicBezTo>
                  <a:pt x="3396745" y="5805729"/>
                  <a:pt x="3392297" y="5810114"/>
                  <a:pt x="3386960" y="5810114"/>
                </a:cubicBezTo>
                <a:cubicBezTo>
                  <a:pt x="3381623" y="5810114"/>
                  <a:pt x="3377238" y="5805793"/>
                  <a:pt x="3377238" y="5800390"/>
                </a:cubicBezTo>
                <a:cubicBezTo>
                  <a:pt x="3377238" y="5794988"/>
                  <a:pt x="3381559" y="5790603"/>
                  <a:pt x="3386960" y="5790603"/>
                </a:cubicBezTo>
                <a:close/>
                <a:moveTo>
                  <a:pt x="3145752" y="5790603"/>
                </a:moveTo>
                <a:cubicBezTo>
                  <a:pt x="3151151" y="5790603"/>
                  <a:pt x="3155534" y="5795052"/>
                  <a:pt x="3155534" y="5800390"/>
                </a:cubicBezTo>
                <a:cubicBezTo>
                  <a:pt x="3155534" y="5805729"/>
                  <a:pt x="3151088" y="5810114"/>
                  <a:pt x="3145752" y="5810114"/>
                </a:cubicBezTo>
                <a:cubicBezTo>
                  <a:pt x="3140417" y="5810114"/>
                  <a:pt x="3136034" y="5805793"/>
                  <a:pt x="3136034" y="5800390"/>
                </a:cubicBezTo>
                <a:cubicBezTo>
                  <a:pt x="3136034" y="5794988"/>
                  <a:pt x="3140353" y="5790603"/>
                  <a:pt x="3145752" y="5790603"/>
                </a:cubicBezTo>
                <a:close/>
                <a:moveTo>
                  <a:pt x="2904575" y="5790603"/>
                </a:moveTo>
                <a:cubicBezTo>
                  <a:pt x="2909974" y="5790603"/>
                  <a:pt x="2914357" y="5795052"/>
                  <a:pt x="2914357" y="5800390"/>
                </a:cubicBezTo>
                <a:cubicBezTo>
                  <a:pt x="2914357" y="5805729"/>
                  <a:pt x="2909974" y="5810114"/>
                  <a:pt x="2904575" y="5810114"/>
                </a:cubicBezTo>
                <a:cubicBezTo>
                  <a:pt x="2899176" y="5810114"/>
                  <a:pt x="2894793" y="5805793"/>
                  <a:pt x="2894793" y="5800390"/>
                </a:cubicBezTo>
                <a:cubicBezTo>
                  <a:pt x="2894793" y="5794988"/>
                  <a:pt x="2899176" y="5790603"/>
                  <a:pt x="2904575" y="5790603"/>
                </a:cubicBezTo>
                <a:close/>
                <a:moveTo>
                  <a:pt x="2663275" y="5790603"/>
                </a:moveTo>
                <a:cubicBezTo>
                  <a:pt x="2668613" y="5790603"/>
                  <a:pt x="2673000" y="5795052"/>
                  <a:pt x="2673000" y="5800390"/>
                </a:cubicBezTo>
                <a:cubicBezTo>
                  <a:pt x="2673000" y="5805729"/>
                  <a:pt x="2668677" y="5810114"/>
                  <a:pt x="2663275" y="5810114"/>
                </a:cubicBezTo>
                <a:cubicBezTo>
                  <a:pt x="2657878" y="5810114"/>
                  <a:pt x="2653494" y="5805793"/>
                  <a:pt x="2653494" y="5800390"/>
                </a:cubicBezTo>
                <a:cubicBezTo>
                  <a:pt x="2653494" y="5794988"/>
                  <a:pt x="2657878" y="5790603"/>
                  <a:pt x="2663275" y="5790603"/>
                </a:cubicBezTo>
                <a:close/>
                <a:moveTo>
                  <a:pt x="2422039" y="5790603"/>
                </a:moveTo>
                <a:cubicBezTo>
                  <a:pt x="2427373" y="5790603"/>
                  <a:pt x="2431755" y="5795052"/>
                  <a:pt x="2431755" y="5800390"/>
                </a:cubicBezTo>
                <a:cubicBezTo>
                  <a:pt x="2431755" y="5805729"/>
                  <a:pt x="2427437" y="5810114"/>
                  <a:pt x="2422039" y="5810114"/>
                </a:cubicBezTo>
                <a:cubicBezTo>
                  <a:pt x="2416642" y="5810114"/>
                  <a:pt x="2412260" y="5805793"/>
                  <a:pt x="2412260" y="5800390"/>
                </a:cubicBezTo>
                <a:cubicBezTo>
                  <a:pt x="2412260" y="5794988"/>
                  <a:pt x="2416642" y="5790603"/>
                  <a:pt x="2422039" y="5790603"/>
                </a:cubicBezTo>
                <a:close/>
                <a:moveTo>
                  <a:pt x="2180796" y="5790603"/>
                </a:moveTo>
                <a:cubicBezTo>
                  <a:pt x="2186202" y="5790603"/>
                  <a:pt x="2190581" y="5795052"/>
                  <a:pt x="2190581" y="5800390"/>
                </a:cubicBezTo>
                <a:cubicBezTo>
                  <a:pt x="2190581" y="5805729"/>
                  <a:pt x="2186136" y="5810114"/>
                  <a:pt x="2180796" y="5810114"/>
                </a:cubicBezTo>
                <a:cubicBezTo>
                  <a:pt x="2175475" y="5810114"/>
                  <a:pt x="2171087" y="5805793"/>
                  <a:pt x="2171087" y="5800390"/>
                </a:cubicBezTo>
                <a:cubicBezTo>
                  <a:pt x="2171087" y="5794988"/>
                  <a:pt x="2175412" y="5790603"/>
                  <a:pt x="2180796" y="5790603"/>
                </a:cubicBezTo>
                <a:close/>
                <a:moveTo>
                  <a:pt x="1939584" y="5790603"/>
                </a:moveTo>
                <a:cubicBezTo>
                  <a:pt x="1944983" y="5790603"/>
                  <a:pt x="1949367" y="5795052"/>
                  <a:pt x="1949367" y="5800390"/>
                </a:cubicBezTo>
                <a:cubicBezTo>
                  <a:pt x="1949367" y="5805729"/>
                  <a:pt x="1944920" y="5810114"/>
                  <a:pt x="1939584" y="5810114"/>
                </a:cubicBezTo>
                <a:cubicBezTo>
                  <a:pt x="1934247" y="5810114"/>
                  <a:pt x="1929862" y="5805793"/>
                  <a:pt x="1929862" y="5800390"/>
                </a:cubicBezTo>
                <a:cubicBezTo>
                  <a:pt x="1929862" y="5794988"/>
                  <a:pt x="1934184" y="5790603"/>
                  <a:pt x="1939584" y="5790603"/>
                </a:cubicBezTo>
                <a:close/>
                <a:moveTo>
                  <a:pt x="1698333" y="5790603"/>
                </a:moveTo>
                <a:cubicBezTo>
                  <a:pt x="1703735" y="5790603"/>
                  <a:pt x="1708119" y="5795052"/>
                  <a:pt x="1708119" y="5800390"/>
                </a:cubicBezTo>
                <a:cubicBezTo>
                  <a:pt x="1708119" y="5805729"/>
                  <a:pt x="1703735" y="5810114"/>
                  <a:pt x="1698333" y="5810114"/>
                </a:cubicBezTo>
                <a:cubicBezTo>
                  <a:pt x="1692932" y="5810114"/>
                  <a:pt x="1688548" y="5805793"/>
                  <a:pt x="1688548" y="5800390"/>
                </a:cubicBezTo>
                <a:cubicBezTo>
                  <a:pt x="1688548" y="5794988"/>
                  <a:pt x="1692932" y="5790603"/>
                  <a:pt x="1698333" y="5790603"/>
                </a:cubicBezTo>
                <a:close/>
                <a:moveTo>
                  <a:pt x="1457109" y="5790603"/>
                </a:moveTo>
                <a:cubicBezTo>
                  <a:pt x="1462445" y="5790603"/>
                  <a:pt x="1466829" y="5795052"/>
                  <a:pt x="1466829" y="5800390"/>
                </a:cubicBezTo>
                <a:cubicBezTo>
                  <a:pt x="1466829" y="5805729"/>
                  <a:pt x="1462508" y="5810114"/>
                  <a:pt x="1457109" y="5810114"/>
                </a:cubicBezTo>
                <a:cubicBezTo>
                  <a:pt x="1451709" y="5810114"/>
                  <a:pt x="1447325" y="5805793"/>
                  <a:pt x="1447325" y="5800390"/>
                </a:cubicBezTo>
                <a:cubicBezTo>
                  <a:pt x="1447325" y="5794988"/>
                  <a:pt x="1451709" y="5790603"/>
                  <a:pt x="1457109" y="5790603"/>
                </a:cubicBezTo>
                <a:close/>
                <a:moveTo>
                  <a:pt x="1215887" y="5790603"/>
                </a:moveTo>
                <a:cubicBezTo>
                  <a:pt x="1221287" y="5790603"/>
                  <a:pt x="1225671" y="5795052"/>
                  <a:pt x="1225671" y="5800390"/>
                </a:cubicBezTo>
                <a:cubicBezTo>
                  <a:pt x="1225671" y="5805729"/>
                  <a:pt x="1221224" y="5810114"/>
                  <a:pt x="1215887" y="5810114"/>
                </a:cubicBezTo>
                <a:cubicBezTo>
                  <a:pt x="1210551" y="5810114"/>
                  <a:pt x="1206167" y="5805793"/>
                  <a:pt x="1206167" y="5800390"/>
                </a:cubicBezTo>
                <a:cubicBezTo>
                  <a:pt x="1206167" y="5794988"/>
                  <a:pt x="1210487" y="5790603"/>
                  <a:pt x="1215887" y="5790603"/>
                </a:cubicBezTo>
                <a:close/>
                <a:moveTo>
                  <a:pt x="974667" y="5790603"/>
                </a:moveTo>
                <a:cubicBezTo>
                  <a:pt x="980067" y="5790603"/>
                  <a:pt x="984451" y="5795052"/>
                  <a:pt x="984451" y="5800390"/>
                </a:cubicBezTo>
                <a:cubicBezTo>
                  <a:pt x="984451" y="5805729"/>
                  <a:pt x="980004" y="5810114"/>
                  <a:pt x="974667" y="5810114"/>
                </a:cubicBezTo>
                <a:cubicBezTo>
                  <a:pt x="969331" y="5810114"/>
                  <a:pt x="964947" y="5805793"/>
                  <a:pt x="964947" y="5800390"/>
                </a:cubicBezTo>
                <a:cubicBezTo>
                  <a:pt x="964947" y="5794988"/>
                  <a:pt x="969267" y="5790603"/>
                  <a:pt x="974667" y="5790603"/>
                </a:cubicBezTo>
                <a:close/>
                <a:moveTo>
                  <a:pt x="733447" y="5790603"/>
                </a:moveTo>
                <a:cubicBezTo>
                  <a:pt x="738783" y="5790603"/>
                  <a:pt x="743167" y="5795052"/>
                  <a:pt x="743167" y="5800390"/>
                </a:cubicBezTo>
                <a:cubicBezTo>
                  <a:pt x="743167" y="5805729"/>
                  <a:pt x="738847" y="5810114"/>
                  <a:pt x="733447" y="5810114"/>
                </a:cubicBezTo>
                <a:cubicBezTo>
                  <a:pt x="728047" y="5810114"/>
                  <a:pt x="723663" y="5805793"/>
                  <a:pt x="723663" y="5800390"/>
                </a:cubicBezTo>
                <a:cubicBezTo>
                  <a:pt x="723663" y="5794988"/>
                  <a:pt x="728047" y="5790603"/>
                  <a:pt x="733447" y="5790603"/>
                </a:cubicBezTo>
                <a:close/>
                <a:moveTo>
                  <a:pt x="492227" y="5790603"/>
                </a:moveTo>
                <a:cubicBezTo>
                  <a:pt x="497563" y="5790603"/>
                  <a:pt x="501946" y="5795052"/>
                  <a:pt x="501946" y="5800390"/>
                </a:cubicBezTo>
                <a:cubicBezTo>
                  <a:pt x="501946" y="5805729"/>
                  <a:pt x="497626" y="5810114"/>
                  <a:pt x="492227" y="5810114"/>
                </a:cubicBezTo>
                <a:cubicBezTo>
                  <a:pt x="486827" y="5810114"/>
                  <a:pt x="482443" y="5805793"/>
                  <a:pt x="482443" y="5800390"/>
                </a:cubicBezTo>
                <a:cubicBezTo>
                  <a:pt x="482443" y="5794988"/>
                  <a:pt x="486827" y="5790603"/>
                  <a:pt x="492227" y="5790603"/>
                </a:cubicBezTo>
                <a:close/>
                <a:moveTo>
                  <a:pt x="251007" y="5790603"/>
                </a:moveTo>
                <a:cubicBezTo>
                  <a:pt x="256407" y="5790603"/>
                  <a:pt x="260791" y="5795052"/>
                  <a:pt x="260791" y="5800390"/>
                </a:cubicBezTo>
                <a:cubicBezTo>
                  <a:pt x="260791" y="5805729"/>
                  <a:pt x="256344" y="5810114"/>
                  <a:pt x="251007" y="5810114"/>
                </a:cubicBezTo>
                <a:cubicBezTo>
                  <a:pt x="245671" y="5810114"/>
                  <a:pt x="241287" y="5805793"/>
                  <a:pt x="241287" y="5800390"/>
                </a:cubicBezTo>
                <a:cubicBezTo>
                  <a:pt x="241287" y="5794988"/>
                  <a:pt x="245607" y="5790603"/>
                  <a:pt x="251007" y="5790603"/>
                </a:cubicBezTo>
                <a:close/>
                <a:moveTo>
                  <a:pt x="9724" y="5790603"/>
                </a:moveTo>
                <a:cubicBezTo>
                  <a:pt x="15124" y="5790603"/>
                  <a:pt x="19508" y="5795052"/>
                  <a:pt x="19508" y="5800390"/>
                </a:cubicBezTo>
                <a:cubicBezTo>
                  <a:pt x="19508" y="5805729"/>
                  <a:pt x="15061" y="5810114"/>
                  <a:pt x="9724" y="5810114"/>
                </a:cubicBezTo>
                <a:cubicBezTo>
                  <a:pt x="4388" y="5810114"/>
                  <a:pt x="4" y="5805793"/>
                  <a:pt x="4" y="5800390"/>
                </a:cubicBezTo>
                <a:cubicBezTo>
                  <a:pt x="4" y="5794988"/>
                  <a:pt x="4324" y="5790603"/>
                  <a:pt x="9724" y="5790603"/>
                </a:cubicBezTo>
                <a:close/>
                <a:moveTo>
                  <a:pt x="11820259" y="5549351"/>
                </a:moveTo>
                <a:cubicBezTo>
                  <a:pt x="11825659" y="5549351"/>
                  <a:pt x="11830043" y="5553673"/>
                  <a:pt x="11830043" y="5559075"/>
                </a:cubicBezTo>
                <a:cubicBezTo>
                  <a:pt x="11830043" y="5564477"/>
                  <a:pt x="11825596" y="5568862"/>
                  <a:pt x="11820259" y="5568862"/>
                </a:cubicBezTo>
                <a:cubicBezTo>
                  <a:pt x="11814922" y="5568862"/>
                  <a:pt x="11810539" y="5564413"/>
                  <a:pt x="11810539" y="5559075"/>
                </a:cubicBezTo>
                <a:cubicBezTo>
                  <a:pt x="11810539" y="5553736"/>
                  <a:pt x="11814859" y="5549351"/>
                  <a:pt x="11820259" y="5549351"/>
                </a:cubicBezTo>
                <a:close/>
                <a:moveTo>
                  <a:pt x="11579030" y="5549351"/>
                </a:moveTo>
                <a:cubicBezTo>
                  <a:pt x="11584430" y="5549351"/>
                  <a:pt x="11588815" y="5553673"/>
                  <a:pt x="11588815" y="5559075"/>
                </a:cubicBezTo>
                <a:cubicBezTo>
                  <a:pt x="11588815" y="5564477"/>
                  <a:pt x="11584367" y="5568862"/>
                  <a:pt x="11579030" y="5568862"/>
                </a:cubicBezTo>
                <a:cubicBezTo>
                  <a:pt x="11573694" y="5568862"/>
                  <a:pt x="11569310" y="5564413"/>
                  <a:pt x="11569310" y="5559075"/>
                </a:cubicBezTo>
                <a:cubicBezTo>
                  <a:pt x="11569310" y="5553736"/>
                  <a:pt x="11573630" y="5549351"/>
                  <a:pt x="11579030" y="5549351"/>
                </a:cubicBezTo>
                <a:close/>
                <a:moveTo>
                  <a:pt x="11337802" y="5549351"/>
                </a:moveTo>
                <a:cubicBezTo>
                  <a:pt x="11343202" y="5549351"/>
                  <a:pt x="11347587" y="5553673"/>
                  <a:pt x="11347587" y="5559075"/>
                </a:cubicBezTo>
                <a:cubicBezTo>
                  <a:pt x="11347587" y="5564477"/>
                  <a:pt x="11343139" y="5568862"/>
                  <a:pt x="11337802" y="5568862"/>
                </a:cubicBezTo>
                <a:cubicBezTo>
                  <a:pt x="11332466" y="5568862"/>
                  <a:pt x="11328082" y="5564413"/>
                  <a:pt x="11328082" y="5559075"/>
                </a:cubicBezTo>
                <a:cubicBezTo>
                  <a:pt x="11328082" y="5553736"/>
                  <a:pt x="11332402" y="5549351"/>
                  <a:pt x="11337802" y="5549351"/>
                </a:cubicBezTo>
                <a:close/>
                <a:moveTo>
                  <a:pt x="11096574" y="5549351"/>
                </a:moveTo>
                <a:cubicBezTo>
                  <a:pt x="11101910" y="5549351"/>
                  <a:pt x="11106294" y="5553673"/>
                  <a:pt x="11106294" y="5559075"/>
                </a:cubicBezTo>
                <a:cubicBezTo>
                  <a:pt x="11106294" y="5564477"/>
                  <a:pt x="11101974" y="5568862"/>
                  <a:pt x="11096574" y="5568862"/>
                </a:cubicBezTo>
                <a:cubicBezTo>
                  <a:pt x="11091174" y="5568862"/>
                  <a:pt x="11086790" y="5564413"/>
                  <a:pt x="11086790" y="5559075"/>
                </a:cubicBezTo>
                <a:cubicBezTo>
                  <a:pt x="11086790" y="5553736"/>
                  <a:pt x="11091174" y="5549351"/>
                  <a:pt x="11096574" y="5549351"/>
                </a:cubicBezTo>
                <a:close/>
                <a:moveTo>
                  <a:pt x="10855345" y="5549351"/>
                </a:moveTo>
                <a:cubicBezTo>
                  <a:pt x="10860682" y="5549351"/>
                  <a:pt x="10865065" y="5553673"/>
                  <a:pt x="10865065" y="5559075"/>
                </a:cubicBezTo>
                <a:cubicBezTo>
                  <a:pt x="10865065" y="5564477"/>
                  <a:pt x="10860682" y="5568862"/>
                  <a:pt x="10855345" y="5568862"/>
                </a:cubicBezTo>
                <a:cubicBezTo>
                  <a:pt x="10850008" y="5568862"/>
                  <a:pt x="10845625" y="5564413"/>
                  <a:pt x="10845625" y="5559075"/>
                </a:cubicBezTo>
                <a:cubicBezTo>
                  <a:pt x="10845625" y="5553736"/>
                  <a:pt x="10849945" y="5549351"/>
                  <a:pt x="10855345" y="5549351"/>
                </a:cubicBezTo>
                <a:close/>
                <a:moveTo>
                  <a:pt x="10614116" y="5549351"/>
                </a:moveTo>
                <a:cubicBezTo>
                  <a:pt x="10619516" y="5549351"/>
                  <a:pt x="10623901" y="5553673"/>
                  <a:pt x="10623901" y="5559075"/>
                </a:cubicBezTo>
                <a:cubicBezTo>
                  <a:pt x="10623901" y="5564477"/>
                  <a:pt x="10619454" y="5568862"/>
                  <a:pt x="10614116" y="5568862"/>
                </a:cubicBezTo>
                <a:cubicBezTo>
                  <a:pt x="10608780" y="5568862"/>
                  <a:pt x="10604396" y="5564413"/>
                  <a:pt x="10604396" y="5559075"/>
                </a:cubicBezTo>
                <a:cubicBezTo>
                  <a:pt x="10604396" y="5553736"/>
                  <a:pt x="10608716" y="5549351"/>
                  <a:pt x="10614116" y="5549351"/>
                </a:cubicBezTo>
                <a:close/>
                <a:moveTo>
                  <a:pt x="10372888" y="5549351"/>
                </a:moveTo>
                <a:cubicBezTo>
                  <a:pt x="10378288" y="5549351"/>
                  <a:pt x="10382673" y="5553673"/>
                  <a:pt x="10382673" y="5559075"/>
                </a:cubicBezTo>
                <a:cubicBezTo>
                  <a:pt x="10382673" y="5564477"/>
                  <a:pt x="10378225" y="5568862"/>
                  <a:pt x="10372888" y="5568862"/>
                </a:cubicBezTo>
                <a:cubicBezTo>
                  <a:pt x="10367552" y="5568862"/>
                  <a:pt x="10363168" y="5564413"/>
                  <a:pt x="10363168" y="5559075"/>
                </a:cubicBezTo>
                <a:cubicBezTo>
                  <a:pt x="10363168" y="5553736"/>
                  <a:pt x="10367488" y="5549351"/>
                  <a:pt x="10372888" y="5549351"/>
                </a:cubicBezTo>
                <a:close/>
                <a:moveTo>
                  <a:pt x="10131660" y="5549351"/>
                </a:moveTo>
                <a:cubicBezTo>
                  <a:pt x="10137060" y="5549351"/>
                  <a:pt x="10141444" y="5553673"/>
                  <a:pt x="10141444" y="5559075"/>
                </a:cubicBezTo>
                <a:cubicBezTo>
                  <a:pt x="10141444" y="5564477"/>
                  <a:pt x="10136997" y="5568862"/>
                  <a:pt x="10131660" y="5568862"/>
                </a:cubicBezTo>
                <a:cubicBezTo>
                  <a:pt x="10126323" y="5568862"/>
                  <a:pt x="10121940" y="5564413"/>
                  <a:pt x="10121940" y="5559075"/>
                </a:cubicBezTo>
                <a:cubicBezTo>
                  <a:pt x="10121940" y="5553736"/>
                  <a:pt x="10126260" y="5549351"/>
                  <a:pt x="10131660" y="5549351"/>
                </a:cubicBezTo>
                <a:close/>
                <a:moveTo>
                  <a:pt x="9890432" y="5549351"/>
                </a:moveTo>
                <a:cubicBezTo>
                  <a:pt x="9895768" y="5549351"/>
                  <a:pt x="9900152" y="5553673"/>
                  <a:pt x="9900152" y="5559075"/>
                </a:cubicBezTo>
                <a:cubicBezTo>
                  <a:pt x="9900152" y="5564477"/>
                  <a:pt x="9895832" y="5568862"/>
                  <a:pt x="9890432" y="5568862"/>
                </a:cubicBezTo>
                <a:cubicBezTo>
                  <a:pt x="9885031" y="5568862"/>
                  <a:pt x="9880648" y="5564413"/>
                  <a:pt x="9880648" y="5559075"/>
                </a:cubicBezTo>
                <a:cubicBezTo>
                  <a:pt x="9880648" y="5553736"/>
                  <a:pt x="9885031" y="5549351"/>
                  <a:pt x="9890432" y="5549351"/>
                </a:cubicBezTo>
                <a:close/>
                <a:moveTo>
                  <a:pt x="9649203" y="5549351"/>
                </a:moveTo>
                <a:cubicBezTo>
                  <a:pt x="9654540" y="5549351"/>
                  <a:pt x="9658923" y="5553673"/>
                  <a:pt x="9658923" y="5559075"/>
                </a:cubicBezTo>
                <a:cubicBezTo>
                  <a:pt x="9658923" y="5564477"/>
                  <a:pt x="9654540" y="5568862"/>
                  <a:pt x="9649203" y="5568862"/>
                </a:cubicBezTo>
                <a:cubicBezTo>
                  <a:pt x="9643866" y="5568862"/>
                  <a:pt x="9639483" y="5564413"/>
                  <a:pt x="9639483" y="5559075"/>
                </a:cubicBezTo>
                <a:cubicBezTo>
                  <a:pt x="9639483" y="5553736"/>
                  <a:pt x="9643803" y="5549351"/>
                  <a:pt x="9649203" y="5549351"/>
                </a:cubicBezTo>
                <a:close/>
                <a:moveTo>
                  <a:pt x="9417695" y="5549351"/>
                </a:moveTo>
                <a:cubicBezTo>
                  <a:pt x="9423031" y="5549351"/>
                  <a:pt x="9427416" y="5553673"/>
                  <a:pt x="9427416" y="5559075"/>
                </a:cubicBezTo>
                <a:cubicBezTo>
                  <a:pt x="9427416" y="5564477"/>
                  <a:pt x="9423095" y="5568862"/>
                  <a:pt x="9417695" y="5568862"/>
                </a:cubicBezTo>
                <a:cubicBezTo>
                  <a:pt x="9412295" y="5568862"/>
                  <a:pt x="9407911" y="5564413"/>
                  <a:pt x="9407911" y="5559075"/>
                </a:cubicBezTo>
                <a:cubicBezTo>
                  <a:pt x="9407911" y="5553736"/>
                  <a:pt x="9412295" y="5549351"/>
                  <a:pt x="9417695" y="5549351"/>
                </a:cubicBezTo>
                <a:close/>
                <a:moveTo>
                  <a:pt x="9176467" y="5549351"/>
                </a:moveTo>
                <a:cubicBezTo>
                  <a:pt x="9181803" y="5549351"/>
                  <a:pt x="9186187" y="5553673"/>
                  <a:pt x="9186187" y="5559075"/>
                </a:cubicBezTo>
                <a:cubicBezTo>
                  <a:pt x="9186187" y="5564477"/>
                  <a:pt x="9181867" y="5568862"/>
                  <a:pt x="9176467" y="5568862"/>
                </a:cubicBezTo>
                <a:cubicBezTo>
                  <a:pt x="9171066" y="5568862"/>
                  <a:pt x="9166683" y="5564413"/>
                  <a:pt x="9166683" y="5559075"/>
                </a:cubicBezTo>
                <a:cubicBezTo>
                  <a:pt x="9166683" y="5553736"/>
                  <a:pt x="9171066" y="5549351"/>
                  <a:pt x="9176467" y="5549351"/>
                </a:cubicBezTo>
                <a:close/>
                <a:moveTo>
                  <a:pt x="8935237" y="5549351"/>
                </a:moveTo>
                <a:cubicBezTo>
                  <a:pt x="8940574" y="5549351"/>
                  <a:pt x="8944958" y="5553673"/>
                  <a:pt x="8944958" y="5559075"/>
                </a:cubicBezTo>
                <a:cubicBezTo>
                  <a:pt x="8944958" y="5564477"/>
                  <a:pt x="8940638" y="5568862"/>
                  <a:pt x="8935237" y="5568862"/>
                </a:cubicBezTo>
                <a:cubicBezTo>
                  <a:pt x="8929837" y="5568862"/>
                  <a:pt x="8925454" y="5564413"/>
                  <a:pt x="8925454" y="5559075"/>
                </a:cubicBezTo>
                <a:cubicBezTo>
                  <a:pt x="8925454" y="5553736"/>
                  <a:pt x="8929837" y="5549351"/>
                  <a:pt x="8935237" y="5549351"/>
                </a:cubicBezTo>
                <a:close/>
                <a:moveTo>
                  <a:pt x="8694009" y="5549351"/>
                </a:moveTo>
                <a:cubicBezTo>
                  <a:pt x="8699346" y="5549351"/>
                  <a:pt x="8703730" y="5553673"/>
                  <a:pt x="8703730" y="5559075"/>
                </a:cubicBezTo>
                <a:cubicBezTo>
                  <a:pt x="8703730" y="5564477"/>
                  <a:pt x="8699346" y="5568862"/>
                  <a:pt x="8694009" y="5568862"/>
                </a:cubicBezTo>
                <a:cubicBezTo>
                  <a:pt x="8688673" y="5568862"/>
                  <a:pt x="8684289" y="5564413"/>
                  <a:pt x="8684289" y="5559075"/>
                </a:cubicBezTo>
                <a:cubicBezTo>
                  <a:pt x="8684289" y="5553736"/>
                  <a:pt x="8688609" y="5549351"/>
                  <a:pt x="8694009" y="5549351"/>
                </a:cubicBezTo>
                <a:close/>
                <a:moveTo>
                  <a:pt x="8452781" y="5549351"/>
                </a:moveTo>
                <a:cubicBezTo>
                  <a:pt x="8458181" y="5549351"/>
                  <a:pt x="8462566" y="5553673"/>
                  <a:pt x="8462566" y="5559075"/>
                </a:cubicBezTo>
                <a:cubicBezTo>
                  <a:pt x="8462566" y="5564477"/>
                  <a:pt x="8458118" y="5568862"/>
                  <a:pt x="8452781" y="5568862"/>
                </a:cubicBezTo>
                <a:cubicBezTo>
                  <a:pt x="8447445" y="5568862"/>
                  <a:pt x="8443061" y="5564413"/>
                  <a:pt x="8443061" y="5559075"/>
                </a:cubicBezTo>
                <a:cubicBezTo>
                  <a:pt x="8443061" y="5553736"/>
                  <a:pt x="8447381" y="5549351"/>
                  <a:pt x="8452781" y="5549351"/>
                </a:cubicBezTo>
                <a:close/>
                <a:moveTo>
                  <a:pt x="8211553" y="5549351"/>
                </a:moveTo>
                <a:cubicBezTo>
                  <a:pt x="8216889" y="5549351"/>
                  <a:pt x="8221273" y="5553673"/>
                  <a:pt x="8221273" y="5559075"/>
                </a:cubicBezTo>
                <a:cubicBezTo>
                  <a:pt x="8221273" y="5564477"/>
                  <a:pt x="8216953" y="5568862"/>
                  <a:pt x="8211553" y="5568862"/>
                </a:cubicBezTo>
                <a:cubicBezTo>
                  <a:pt x="8206152" y="5568862"/>
                  <a:pt x="8201769" y="5564413"/>
                  <a:pt x="8201769" y="5559075"/>
                </a:cubicBezTo>
                <a:cubicBezTo>
                  <a:pt x="8201769" y="5553736"/>
                  <a:pt x="8206152" y="5549351"/>
                  <a:pt x="8211553" y="5549351"/>
                </a:cubicBezTo>
                <a:close/>
                <a:moveTo>
                  <a:pt x="7970260" y="5549351"/>
                </a:moveTo>
                <a:cubicBezTo>
                  <a:pt x="7975661" y="5549351"/>
                  <a:pt x="7980044" y="5553673"/>
                  <a:pt x="7980044" y="5559075"/>
                </a:cubicBezTo>
                <a:cubicBezTo>
                  <a:pt x="7980044" y="5564477"/>
                  <a:pt x="7975661" y="5568862"/>
                  <a:pt x="7970260" y="5568862"/>
                </a:cubicBezTo>
                <a:cubicBezTo>
                  <a:pt x="7964860" y="5568862"/>
                  <a:pt x="7960477" y="5564413"/>
                  <a:pt x="7960477" y="5559075"/>
                </a:cubicBezTo>
                <a:cubicBezTo>
                  <a:pt x="7960477" y="5553736"/>
                  <a:pt x="7964860" y="5549351"/>
                  <a:pt x="7970260" y="5549351"/>
                </a:cubicBezTo>
                <a:close/>
                <a:moveTo>
                  <a:pt x="7729032" y="5549351"/>
                </a:moveTo>
                <a:cubicBezTo>
                  <a:pt x="7734369" y="5549351"/>
                  <a:pt x="7738753" y="5553673"/>
                  <a:pt x="7738753" y="5559075"/>
                </a:cubicBezTo>
                <a:cubicBezTo>
                  <a:pt x="7738753" y="5564477"/>
                  <a:pt x="7734432" y="5568862"/>
                  <a:pt x="7729032" y="5568862"/>
                </a:cubicBezTo>
                <a:cubicBezTo>
                  <a:pt x="7723632" y="5568862"/>
                  <a:pt x="7719249" y="5564413"/>
                  <a:pt x="7719249" y="5559075"/>
                </a:cubicBezTo>
                <a:cubicBezTo>
                  <a:pt x="7719249" y="5553736"/>
                  <a:pt x="7723632" y="5549351"/>
                  <a:pt x="7729032" y="5549351"/>
                </a:cubicBezTo>
                <a:close/>
                <a:moveTo>
                  <a:pt x="7487803" y="5549351"/>
                </a:moveTo>
                <a:cubicBezTo>
                  <a:pt x="7493139" y="5549351"/>
                  <a:pt x="7497524" y="5553673"/>
                  <a:pt x="7497524" y="5559075"/>
                </a:cubicBezTo>
                <a:cubicBezTo>
                  <a:pt x="7497524" y="5564477"/>
                  <a:pt x="7493203" y="5568862"/>
                  <a:pt x="7487803" y="5568862"/>
                </a:cubicBezTo>
                <a:cubicBezTo>
                  <a:pt x="7482403" y="5568862"/>
                  <a:pt x="7478019" y="5564413"/>
                  <a:pt x="7478019" y="5559075"/>
                </a:cubicBezTo>
                <a:cubicBezTo>
                  <a:pt x="7478019" y="5553736"/>
                  <a:pt x="7482403" y="5549351"/>
                  <a:pt x="7487803" y="5549351"/>
                </a:cubicBezTo>
                <a:close/>
                <a:moveTo>
                  <a:pt x="7246575" y="5549351"/>
                </a:moveTo>
                <a:cubicBezTo>
                  <a:pt x="7251975" y="5549351"/>
                  <a:pt x="7256359" y="5553673"/>
                  <a:pt x="7256359" y="5559075"/>
                </a:cubicBezTo>
                <a:cubicBezTo>
                  <a:pt x="7256359" y="5564477"/>
                  <a:pt x="7251912" y="5568862"/>
                  <a:pt x="7246575" y="5568862"/>
                </a:cubicBezTo>
                <a:cubicBezTo>
                  <a:pt x="7241238" y="5568862"/>
                  <a:pt x="7236855" y="5564413"/>
                  <a:pt x="7236855" y="5559075"/>
                </a:cubicBezTo>
                <a:cubicBezTo>
                  <a:pt x="7236855" y="5553736"/>
                  <a:pt x="7241175" y="5549351"/>
                  <a:pt x="7246575" y="5549351"/>
                </a:cubicBezTo>
                <a:close/>
                <a:moveTo>
                  <a:pt x="7005346" y="5549351"/>
                </a:moveTo>
                <a:cubicBezTo>
                  <a:pt x="7010746" y="5549351"/>
                  <a:pt x="7015130" y="5553673"/>
                  <a:pt x="7015130" y="5559075"/>
                </a:cubicBezTo>
                <a:cubicBezTo>
                  <a:pt x="7015130" y="5564477"/>
                  <a:pt x="7010683" y="5568862"/>
                  <a:pt x="7005346" y="5568862"/>
                </a:cubicBezTo>
                <a:cubicBezTo>
                  <a:pt x="7000009" y="5568862"/>
                  <a:pt x="6995626" y="5564413"/>
                  <a:pt x="6995626" y="5559075"/>
                </a:cubicBezTo>
                <a:cubicBezTo>
                  <a:pt x="6995626" y="5553736"/>
                  <a:pt x="6999946" y="5549351"/>
                  <a:pt x="7005346" y="5549351"/>
                </a:cubicBezTo>
                <a:close/>
                <a:moveTo>
                  <a:pt x="6764118" y="5549351"/>
                </a:moveTo>
                <a:cubicBezTo>
                  <a:pt x="6769518" y="5549351"/>
                  <a:pt x="6773902" y="5553673"/>
                  <a:pt x="6773902" y="5559075"/>
                </a:cubicBezTo>
                <a:cubicBezTo>
                  <a:pt x="6773902" y="5564477"/>
                  <a:pt x="6769518" y="5568862"/>
                  <a:pt x="6764118" y="5568862"/>
                </a:cubicBezTo>
                <a:cubicBezTo>
                  <a:pt x="6758718" y="5568862"/>
                  <a:pt x="6754335" y="5564413"/>
                  <a:pt x="6754335" y="5559075"/>
                </a:cubicBezTo>
                <a:cubicBezTo>
                  <a:pt x="6754335" y="5553736"/>
                  <a:pt x="6758718" y="5549351"/>
                  <a:pt x="6764118" y="5549351"/>
                </a:cubicBezTo>
                <a:close/>
                <a:moveTo>
                  <a:pt x="6522889" y="5549351"/>
                </a:moveTo>
                <a:cubicBezTo>
                  <a:pt x="6528225" y="5549351"/>
                  <a:pt x="6532610" y="5553673"/>
                  <a:pt x="6532610" y="5559075"/>
                </a:cubicBezTo>
                <a:cubicBezTo>
                  <a:pt x="6532610" y="5564477"/>
                  <a:pt x="6528289" y="5568862"/>
                  <a:pt x="6522889" y="5568862"/>
                </a:cubicBezTo>
                <a:cubicBezTo>
                  <a:pt x="6517489" y="5568862"/>
                  <a:pt x="6513105" y="5564413"/>
                  <a:pt x="6513105" y="5559075"/>
                </a:cubicBezTo>
                <a:cubicBezTo>
                  <a:pt x="6513105" y="5553736"/>
                  <a:pt x="6517489" y="5549351"/>
                  <a:pt x="6522889" y="5549351"/>
                </a:cubicBezTo>
                <a:close/>
                <a:moveTo>
                  <a:pt x="6281661" y="5549351"/>
                </a:moveTo>
                <a:cubicBezTo>
                  <a:pt x="6286997" y="5549351"/>
                  <a:pt x="6291381" y="5553673"/>
                  <a:pt x="6291381" y="5559075"/>
                </a:cubicBezTo>
                <a:cubicBezTo>
                  <a:pt x="6291381" y="5564477"/>
                  <a:pt x="6287061" y="5568862"/>
                  <a:pt x="6281661" y="5568862"/>
                </a:cubicBezTo>
                <a:cubicBezTo>
                  <a:pt x="6276261" y="5568862"/>
                  <a:pt x="6271877" y="5564413"/>
                  <a:pt x="6271877" y="5559075"/>
                </a:cubicBezTo>
                <a:cubicBezTo>
                  <a:pt x="6271877" y="5553736"/>
                  <a:pt x="6276261" y="5549351"/>
                  <a:pt x="6281661" y="5549351"/>
                </a:cubicBezTo>
                <a:close/>
                <a:moveTo>
                  <a:pt x="6040432" y="5549351"/>
                </a:moveTo>
                <a:cubicBezTo>
                  <a:pt x="6045832" y="5549351"/>
                  <a:pt x="6050216" y="5553673"/>
                  <a:pt x="6050216" y="5559075"/>
                </a:cubicBezTo>
                <a:cubicBezTo>
                  <a:pt x="6050216" y="5564477"/>
                  <a:pt x="6045769" y="5568862"/>
                  <a:pt x="6040432" y="5568862"/>
                </a:cubicBezTo>
                <a:cubicBezTo>
                  <a:pt x="6035095" y="5568862"/>
                  <a:pt x="6030712" y="5564413"/>
                  <a:pt x="6030712" y="5559075"/>
                </a:cubicBezTo>
                <a:cubicBezTo>
                  <a:pt x="6030712" y="5553736"/>
                  <a:pt x="6035032" y="5549351"/>
                  <a:pt x="6040432" y="5549351"/>
                </a:cubicBezTo>
                <a:close/>
                <a:moveTo>
                  <a:pt x="5799205" y="5549351"/>
                </a:moveTo>
                <a:cubicBezTo>
                  <a:pt x="5804606" y="5549351"/>
                  <a:pt x="5808989" y="5553673"/>
                  <a:pt x="5808989" y="5559075"/>
                </a:cubicBezTo>
                <a:cubicBezTo>
                  <a:pt x="5808989" y="5564477"/>
                  <a:pt x="5804542" y="5568862"/>
                  <a:pt x="5799205" y="5568862"/>
                </a:cubicBezTo>
                <a:cubicBezTo>
                  <a:pt x="5793870" y="5568862"/>
                  <a:pt x="5789486" y="5564413"/>
                  <a:pt x="5789486" y="5559075"/>
                </a:cubicBezTo>
                <a:cubicBezTo>
                  <a:pt x="5789486" y="5553736"/>
                  <a:pt x="5793806" y="5549351"/>
                  <a:pt x="5799205" y="5549351"/>
                </a:cubicBezTo>
                <a:close/>
                <a:moveTo>
                  <a:pt x="5557992" y="5549351"/>
                </a:moveTo>
                <a:cubicBezTo>
                  <a:pt x="5563392" y="5549351"/>
                  <a:pt x="5567774" y="5553673"/>
                  <a:pt x="5567774" y="5559075"/>
                </a:cubicBezTo>
                <a:cubicBezTo>
                  <a:pt x="5567774" y="5564477"/>
                  <a:pt x="5563392" y="5568862"/>
                  <a:pt x="5557992" y="5568862"/>
                </a:cubicBezTo>
                <a:cubicBezTo>
                  <a:pt x="5552592" y="5568862"/>
                  <a:pt x="5548208" y="5564413"/>
                  <a:pt x="5548208" y="5559075"/>
                </a:cubicBezTo>
                <a:cubicBezTo>
                  <a:pt x="5548208" y="5553736"/>
                  <a:pt x="5552592" y="5549351"/>
                  <a:pt x="5557992" y="5549351"/>
                </a:cubicBezTo>
                <a:close/>
                <a:moveTo>
                  <a:pt x="5316710" y="5549351"/>
                </a:moveTo>
                <a:cubicBezTo>
                  <a:pt x="5322044" y="5549351"/>
                  <a:pt x="5326432" y="5553673"/>
                  <a:pt x="5326432" y="5559075"/>
                </a:cubicBezTo>
                <a:cubicBezTo>
                  <a:pt x="5326432" y="5564477"/>
                  <a:pt x="5322105" y="5568862"/>
                  <a:pt x="5316710" y="5568862"/>
                </a:cubicBezTo>
                <a:cubicBezTo>
                  <a:pt x="5311316" y="5568862"/>
                  <a:pt x="5306926" y="5564413"/>
                  <a:pt x="5306926" y="5559075"/>
                </a:cubicBezTo>
                <a:cubicBezTo>
                  <a:pt x="5306926" y="5553736"/>
                  <a:pt x="5311316" y="5549351"/>
                  <a:pt x="5316710" y="5549351"/>
                </a:cubicBezTo>
                <a:close/>
                <a:moveTo>
                  <a:pt x="5075486" y="5549351"/>
                </a:moveTo>
                <a:cubicBezTo>
                  <a:pt x="5080820" y="5549351"/>
                  <a:pt x="5085202" y="5553673"/>
                  <a:pt x="5085202" y="5559075"/>
                </a:cubicBezTo>
                <a:cubicBezTo>
                  <a:pt x="5085202" y="5564477"/>
                  <a:pt x="5080885" y="5568862"/>
                  <a:pt x="5075486" y="5568862"/>
                </a:cubicBezTo>
                <a:cubicBezTo>
                  <a:pt x="5070087" y="5568862"/>
                  <a:pt x="5065705" y="5564413"/>
                  <a:pt x="5065705" y="5559075"/>
                </a:cubicBezTo>
                <a:cubicBezTo>
                  <a:pt x="5065705" y="5553736"/>
                  <a:pt x="5070087" y="5549351"/>
                  <a:pt x="5075486" y="5549351"/>
                </a:cubicBezTo>
                <a:close/>
                <a:moveTo>
                  <a:pt x="4834252" y="5549351"/>
                </a:moveTo>
                <a:cubicBezTo>
                  <a:pt x="4839658" y="5549351"/>
                  <a:pt x="4844040" y="5553673"/>
                  <a:pt x="4844040" y="5559075"/>
                </a:cubicBezTo>
                <a:cubicBezTo>
                  <a:pt x="4844040" y="5564477"/>
                  <a:pt x="4839595" y="5568862"/>
                  <a:pt x="4834252" y="5568862"/>
                </a:cubicBezTo>
                <a:cubicBezTo>
                  <a:pt x="4828917" y="5568862"/>
                  <a:pt x="4824534" y="5564413"/>
                  <a:pt x="4824534" y="5559075"/>
                </a:cubicBezTo>
                <a:cubicBezTo>
                  <a:pt x="4824534" y="5553736"/>
                  <a:pt x="4828853" y="5549351"/>
                  <a:pt x="4834252" y="5549351"/>
                </a:cubicBezTo>
                <a:close/>
                <a:moveTo>
                  <a:pt x="4593019" y="5549351"/>
                </a:moveTo>
                <a:cubicBezTo>
                  <a:pt x="4598416" y="5549351"/>
                  <a:pt x="4602795" y="5553673"/>
                  <a:pt x="4602795" y="5559075"/>
                </a:cubicBezTo>
                <a:cubicBezTo>
                  <a:pt x="4602795" y="5564477"/>
                  <a:pt x="4598353" y="5568862"/>
                  <a:pt x="4593019" y="5568862"/>
                </a:cubicBezTo>
                <a:cubicBezTo>
                  <a:pt x="4587686" y="5568862"/>
                  <a:pt x="4583304" y="5564413"/>
                  <a:pt x="4583304" y="5559075"/>
                </a:cubicBezTo>
                <a:cubicBezTo>
                  <a:pt x="4583304" y="5553736"/>
                  <a:pt x="4587622" y="5549351"/>
                  <a:pt x="4593019" y="5549351"/>
                </a:cubicBezTo>
                <a:close/>
                <a:moveTo>
                  <a:pt x="4351806" y="5549351"/>
                </a:moveTo>
                <a:cubicBezTo>
                  <a:pt x="4357195" y="5549351"/>
                  <a:pt x="4361580" y="5553673"/>
                  <a:pt x="4361580" y="5559075"/>
                </a:cubicBezTo>
                <a:cubicBezTo>
                  <a:pt x="4361580" y="5564477"/>
                  <a:pt x="4357195" y="5568862"/>
                  <a:pt x="4351806" y="5568862"/>
                </a:cubicBezTo>
                <a:cubicBezTo>
                  <a:pt x="4346397" y="5568862"/>
                  <a:pt x="4342006" y="5564413"/>
                  <a:pt x="4342006" y="5559075"/>
                </a:cubicBezTo>
                <a:cubicBezTo>
                  <a:pt x="4342006" y="5553736"/>
                  <a:pt x="4346397" y="5549351"/>
                  <a:pt x="4351806" y="5549351"/>
                </a:cubicBezTo>
                <a:close/>
                <a:moveTo>
                  <a:pt x="4110583" y="5549351"/>
                </a:moveTo>
                <a:cubicBezTo>
                  <a:pt x="4115986" y="5549351"/>
                  <a:pt x="4120362" y="5553673"/>
                  <a:pt x="4120362" y="5559075"/>
                </a:cubicBezTo>
                <a:cubicBezTo>
                  <a:pt x="4120362" y="5564477"/>
                  <a:pt x="4115986" y="5568862"/>
                  <a:pt x="4110583" y="5568862"/>
                </a:cubicBezTo>
                <a:cubicBezTo>
                  <a:pt x="4105180" y="5568862"/>
                  <a:pt x="4100801" y="5564413"/>
                  <a:pt x="4100801" y="5559075"/>
                </a:cubicBezTo>
                <a:cubicBezTo>
                  <a:pt x="4100801" y="5553736"/>
                  <a:pt x="4105180" y="5549351"/>
                  <a:pt x="4110583" y="5549351"/>
                </a:cubicBezTo>
                <a:close/>
                <a:moveTo>
                  <a:pt x="3869431" y="5549351"/>
                </a:moveTo>
                <a:cubicBezTo>
                  <a:pt x="3874765" y="5549351"/>
                  <a:pt x="3879151" y="5553673"/>
                  <a:pt x="3879151" y="5559075"/>
                </a:cubicBezTo>
                <a:cubicBezTo>
                  <a:pt x="3879151" y="5564477"/>
                  <a:pt x="3874830" y="5568862"/>
                  <a:pt x="3869431" y="5568862"/>
                </a:cubicBezTo>
                <a:cubicBezTo>
                  <a:pt x="3864032" y="5568862"/>
                  <a:pt x="3859648" y="5564413"/>
                  <a:pt x="3859648" y="5559075"/>
                </a:cubicBezTo>
                <a:cubicBezTo>
                  <a:pt x="3859648" y="5553736"/>
                  <a:pt x="3864032" y="5549351"/>
                  <a:pt x="3869431" y="5549351"/>
                </a:cubicBezTo>
                <a:close/>
                <a:moveTo>
                  <a:pt x="3628215" y="5549351"/>
                </a:moveTo>
                <a:cubicBezTo>
                  <a:pt x="3633533" y="5549351"/>
                  <a:pt x="3637936" y="5553673"/>
                  <a:pt x="3637936" y="5559075"/>
                </a:cubicBezTo>
                <a:cubicBezTo>
                  <a:pt x="3637936" y="5564477"/>
                  <a:pt x="3633597" y="5568862"/>
                  <a:pt x="3628215" y="5568862"/>
                </a:cubicBezTo>
                <a:cubicBezTo>
                  <a:pt x="3622815" y="5568862"/>
                  <a:pt x="3618433" y="5564413"/>
                  <a:pt x="3618433" y="5559075"/>
                </a:cubicBezTo>
                <a:cubicBezTo>
                  <a:pt x="3618433" y="5553736"/>
                  <a:pt x="3622815" y="5549351"/>
                  <a:pt x="3628215" y="5549351"/>
                </a:cubicBezTo>
                <a:close/>
                <a:moveTo>
                  <a:pt x="3386959" y="5549351"/>
                </a:moveTo>
                <a:cubicBezTo>
                  <a:pt x="3392360" y="5549351"/>
                  <a:pt x="3396745" y="5553673"/>
                  <a:pt x="3396745" y="5559075"/>
                </a:cubicBezTo>
                <a:cubicBezTo>
                  <a:pt x="3396745" y="5564477"/>
                  <a:pt x="3392297" y="5568862"/>
                  <a:pt x="3386959" y="5568862"/>
                </a:cubicBezTo>
                <a:cubicBezTo>
                  <a:pt x="3381622" y="5568862"/>
                  <a:pt x="3377237" y="5564413"/>
                  <a:pt x="3377237" y="5559075"/>
                </a:cubicBezTo>
                <a:cubicBezTo>
                  <a:pt x="3377237" y="5553736"/>
                  <a:pt x="3381558" y="5549351"/>
                  <a:pt x="3386959" y="5549351"/>
                </a:cubicBezTo>
                <a:close/>
                <a:moveTo>
                  <a:pt x="3145752" y="5549351"/>
                </a:moveTo>
                <a:cubicBezTo>
                  <a:pt x="3151151" y="5549351"/>
                  <a:pt x="3155534" y="5553673"/>
                  <a:pt x="3155534" y="5559075"/>
                </a:cubicBezTo>
                <a:cubicBezTo>
                  <a:pt x="3155534" y="5564477"/>
                  <a:pt x="3151088" y="5568862"/>
                  <a:pt x="3145752" y="5568862"/>
                </a:cubicBezTo>
                <a:cubicBezTo>
                  <a:pt x="3140417" y="5568862"/>
                  <a:pt x="3136034" y="5564413"/>
                  <a:pt x="3136034" y="5559075"/>
                </a:cubicBezTo>
                <a:cubicBezTo>
                  <a:pt x="3136034" y="5553736"/>
                  <a:pt x="3140353" y="5549351"/>
                  <a:pt x="3145752" y="5549351"/>
                </a:cubicBezTo>
                <a:close/>
                <a:moveTo>
                  <a:pt x="2904575" y="5549351"/>
                </a:moveTo>
                <a:cubicBezTo>
                  <a:pt x="2909974" y="5549351"/>
                  <a:pt x="2914357" y="5553673"/>
                  <a:pt x="2914357" y="5559075"/>
                </a:cubicBezTo>
                <a:cubicBezTo>
                  <a:pt x="2914357" y="5564477"/>
                  <a:pt x="2909974" y="5568862"/>
                  <a:pt x="2904575" y="5568862"/>
                </a:cubicBezTo>
                <a:cubicBezTo>
                  <a:pt x="2899176" y="5568862"/>
                  <a:pt x="2894793" y="5564413"/>
                  <a:pt x="2894793" y="5559075"/>
                </a:cubicBezTo>
                <a:cubicBezTo>
                  <a:pt x="2894793" y="5553736"/>
                  <a:pt x="2899176" y="5549351"/>
                  <a:pt x="2904575" y="5549351"/>
                </a:cubicBezTo>
                <a:close/>
                <a:moveTo>
                  <a:pt x="2663275" y="5549351"/>
                </a:moveTo>
                <a:cubicBezTo>
                  <a:pt x="2668613" y="5549351"/>
                  <a:pt x="2673000" y="5553673"/>
                  <a:pt x="2673000" y="5559075"/>
                </a:cubicBezTo>
                <a:cubicBezTo>
                  <a:pt x="2673000" y="5564477"/>
                  <a:pt x="2668677" y="5568862"/>
                  <a:pt x="2663275" y="5568862"/>
                </a:cubicBezTo>
                <a:cubicBezTo>
                  <a:pt x="2657878" y="5568862"/>
                  <a:pt x="2653493" y="5564413"/>
                  <a:pt x="2653493" y="5559075"/>
                </a:cubicBezTo>
                <a:cubicBezTo>
                  <a:pt x="2653493" y="5553736"/>
                  <a:pt x="2657878" y="5549351"/>
                  <a:pt x="2663275" y="5549351"/>
                </a:cubicBezTo>
                <a:close/>
                <a:moveTo>
                  <a:pt x="2422039" y="5549351"/>
                </a:moveTo>
                <a:cubicBezTo>
                  <a:pt x="2427373" y="5549351"/>
                  <a:pt x="2431755" y="5553673"/>
                  <a:pt x="2431755" y="5559075"/>
                </a:cubicBezTo>
                <a:cubicBezTo>
                  <a:pt x="2431755" y="5564477"/>
                  <a:pt x="2427437" y="5568862"/>
                  <a:pt x="2422039" y="5568862"/>
                </a:cubicBezTo>
                <a:cubicBezTo>
                  <a:pt x="2416642" y="5568862"/>
                  <a:pt x="2412259" y="5564413"/>
                  <a:pt x="2412259" y="5559075"/>
                </a:cubicBezTo>
                <a:cubicBezTo>
                  <a:pt x="2412259" y="5553736"/>
                  <a:pt x="2416642" y="5549351"/>
                  <a:pt x="2422039" y="5549351"/>
                </a:cubicBezTo>
                <a:close/>
                <a:moveTo>
                  <a:pt x="2180796" y="5549351"/>
                </a:moveTo>
                <a:cubicBezTo>
                  <a:pt x="2186202" y="5549351"/>
                  <a:pt x="2190581" y="5553673"/>
                  <a:pt x="2190581" y="5559075"/>
                </a:cubicBezTo>
                <a:cubicBezTo>
                  <a:pt x="2190581" y="5564477"/>
                  <a:pt x="2186136" y="5568862"/>
                  <a:pt x="2180796" y="5568862"/>
                </a:cubicBezTo>
                <a:cubicBezTo>
                  <a:pt x="2175475" y="5568862"/>
                  <a:pt x="2171087" y="5564413"/>
                  <a:pt x="2171087" y="5559075"/>
                </a:cubicBezTo>
                <a:cubicBezTo>
                  <a:pt x="2171087" y="5553736"/>
                  <a:pt x="2175412" y="5549351"/>
                  <a:pt x="2180796" y="5549351"/>
                </a:cubicBezTo>
                <a:close/>
                <a:moveTo>
                  <a:pt x="1939584" y="5549351"/>
                </a:moveTo>
                <a:cubicBezTo>
                  <a:pt x="1944983" y="5549351"/>
                  <a:pt x="1949367" y="5553673"/>
                  <a:pt x="1949367" y="5559075"/>
                </a:cubicBezTo>
                <a:cubicBezTo>
                  <a:pt x="1949367" y="5564477"/>
                  <a:pt x="1944920" y="5568862"/>
                  <a:pt x="1939584" y="5568862"/>
                </a:cubicBezTo>
                <a:cubicBezTo>
                  <a:pt x="1934247" y="5568862"/>
                  <a:pt x="1929862" y="5564413"/>
                  <a:pt x="1929862" y="5559075"/>
                </a:cubicBezTo>
                <a:cubicBezTo>
                  <a:pt x="1929862" y="5553736"/>
                  <a:pt x="1934184" y="5549351"/>
                  <a:pt x="1939584" y="5549351"/>
                </a:cubicBezTo>
                <a:close/>
                <a:moveTo>
                  <a:pt x="1698333" y="5549351"/>
                </a:moveTo>
                <a:cubicBezTo>
                  <a:pt x="1703734" y="5549351"/>
                  <a:pt x="1708119" y="5553673"/>
                  <a:pt x="1708119" y="5559075"/>
                </a:cubicBezTo>
                <a:cubicBezTo>
                  <a:pt x="1708119" y="5564477"/>
                  <a:pt x="1703734" y="5568862"/>
                  <a:pt x="1698333" y="5568862"/>
                </a:cubicBezTo>
                <a:cubicBezTo>
                  <a:pt x="1692932" y="5568862"/>
                  <a:pt x="1688548" y="5564413"/>
                  <a:pt x="1688548" y="5559075"/>
                </a:cubicBezTo>
                <a:cubicBezTo>
                  <a:pt x="1688548" y="5553736"/>
                  <a:pt x="1692932" y="5549351"/>
                  <a:pt x="1698333" y="5549351"/>
                </a:cubicBezTo>
                <a:close/>
                <a:moveTo>
                  <a:pt x="1457108" y="5549351"/>
                </a:moveTo>
                <a:cubicBezTo>
                  <a:pt x="1462444" y="5549351"/>
                  <a:pt x="1466829" y="5553673"/>
                  <a:pt x="1466829" y="5559075"/>
                </a:cubicBezTo>
                <a:cubicBezTo>
                  <a:pt x="1466829" y="5564477"/>
                  <a:pt x="1462508" y="5568862"/>
                  <a:pt x="1457108" y="5568862"/>
                </a:cubicBezTo>
                <a:cubicBezTo>
                  <a:pt x="1451708" y="5568862"/>
                  <a:pt x="1447324" y="5564413"/>
                  <a:pt x="1447324" y="5559075"/>
                </a:cubicBezTo>
                <a:cubicBezTo>
                  <a:pt x="1447324" y="5553736"/>
                  <a:pt x="1451708" y="5549351"/>
                  <a:pt x="1457108" y="5549351"/>
                </a:cubicBezTo>
                <a:close/>
                <a:moveTo>
                  <a:pt x="1215887" y="5549351"/>
                </a:moveTo>
                <a:cubicBezTo>
                  <a:pt x="1221287" y="5549351"/>
                  <a:pt x="1225671" y="5553673"/>
                  <a:pt x="1225671" y="5559075"/>
                </a:cubicBezTo>
                <a:cubicBezTo>
                  <a:pt x="1225671" y="5564477"/>
                  <a:pt x="1221224" y="5568862"/>
                  <a:pt x="1215887" y="5568862"/>
                </a:cubicBezTo>
                <a:cubicBezTo>
                  <a:pt x="1210551" y="5568862"/>
                  <a:pt x="1206167" y="5564413"/>
                  <a:pt x="1206167" y="5559075"/>
                </a:cubicBezTo>
                <a:cubicBezTo>
                  <a:pt x="1206167" y="5553736"/>
                  <a:pt x="1210487" y="5549351"/>
                  <a:pt x="1215887" y="5549351"/>
                </a:cubicBezTo>
                <a:close/>
                <a:moveTo>
                  <a:pt x="974667" y="5549351"/>
                </a:moveTo>
                <a:cubicBezTo>
                  <a:pt x="980067" y="5549351"/>
                  <a:pt x="984451" y="5553673"/>
                  <a:pt x="984451" y="5559075"/>
                </a:cubicBezTo>
                <a:cubicBezTo>
                  <a:pt x="984451" y="5564477"/>
                  <a:pt x="980004" y="5568862"/>
                  <a:pt x="974667" y="5568862"/>
                </a:cubicBezTo>
                <a:cubicBezTo>
                  <a:pt x="969331" y="5568862"/>
                  <a:pt x="964947" y="5564413"/>
                  <a:pt x="964947" y="5559075"/>
                </a:cubicBezTo>
                <a:cubicBezTo>
                  <a:pt x="964947" y="5553736"/>
                  <a:pt x="969267" y="5549351"/>
                  <a:pt x="974667" y="5549351"/>
                </a:cubicBezTo>
                <a:close/>
                <a:moveTo>
                  <a:pt x="733447" y="5549351"/>
                </a:moveTo>
                <a:cubicBezTo>
                  <a:pt x="738783" y="5549351"/>
                  <a:pt x="743167" y="5553673"/>
                  <a:pt x="743167" y="5559075"/>
                </a:cubicBezTo>
                <a:cubicBezTo>
                  <a:pt x="743167" y="5564477"/>
                  <a:pt x="738847" y="5568862"/>
                  <a:pt x="733447" y="5568862"/>
                </a:cubicBezTo>
                <a:cubicBezTo>
                  <a:pt x="728047" y="5568862"/>
                  <a:pt x="723663" y="5564413"/>
                  <a:pt x="723663" y="5559075"/>
                </a:cubicBezTo>
                <a:cubicBezTo>
                  <a:pt x="723663" y="5553736"/>
                  <a:pt x="728047" y="5549351"/>
                  <a:pt x="733447" y="5549351"/>
                </a:cubicBezTo>
                <a:close/>
                <a:moveTo>
                  <a:pt x="492226" y="5549351"/>
                </a:moveTo>
                <a:cubicBezTo>
                  <a:pt x="497562" y="5549351"/>
                  <a:pt x="501946" y="5553673"/>
                  <a:pt x="501946" y="5559075"/>
                </a:cubicBezTo>
                <a:cubicBezTo>
                  <a:pt x="501946" y="5564477"/>
                  <a:pt x="497626" y="5568862"/>
                  <a:pt x="492226" y="5568862"/>
                </a:cubicBezTo>
                <a:cubicBezTo>
                  <a:pt x="486826" y="5568862"/>
                  <a:pt x="482442" y="5564413"/>
                  <a:pt x="482442" y="5559075"/>
                </a:cubicBezTo>
                <a:cubicBezTo>
                  <a:pt x="482442" y="5553736"/>
                  <a:pt x="486826" y="5549351"/>
                  <a:pt x="492226" y="5549351"/>
                </a:cubicBezTo>
                <a:close/>
                <a:moveTo>
                  <a:pt x="251007" y="5549351"/>
                </a:moveTo>
                <a:cubicBezTo>
                  <a:pt x="256407" y="5549351"/>
                  <a:pt x="260791" y="5553673"/>
                  <a:pt x="260791" y="5559075"/>
                </a:cubicBezTo>
                <a:cubicBezTo>
                  <a:pt x="260791" y="5564477"/>
                  <a:pt x="256344" y="5568862"/>
                  <a:pt x="251007" y="5568862"/>
                </a:cubicBezTo>
                <a:cubicBezTo>
                  <a:pt x="245671" y="5568862"/>
                  <a:pt x="241287" y="5564413"/>
                  <a:pt x="241287" y="5559075"/>
                </a:cubicBezTo>
                <a:cubicBezTo>
                  <a:pt x="241287" y="5553736"/>
                  <a:pt x="245607" y="5549351"/>
                  <a:pt x="251007" y="5549351"/>
                </a:cubicBezTo>
                <a:close/>
                <a:moveTo>
                  <a:pt x="9724" y="5549351"/>
                </a:moveTo>
                <a:cubicBezTo>
                  <a:pt x="15124" y="5549351"/>
                  <a:pt x="19507" y="5553673"/>
                  <a:pt x="19507" y="5559075"/>
                </a:cubicBezTo>
                <a:cubicBezTo>
                  <a:pt x="19507" y="5564477"/>
                  <a:pt x="15061" y="5568862"/>
                  <a:pt x="9724" y="5568862"/>
                </a:cubicBezTo>
                <a:cubicBezTo>
                  <a:pt x="4388" y="5568862"/>
                  <a:pt x="4" y="5564413"/>
                  <a:pt x="4" y="5559075"/>
                </a:cubicBezTo>
                <a:cubicBezTo>
                  <a:pt x="4" y="5553736"/>
                  <a:pt x="4324" y="5549351"/>
                  <a:pt x="9724" y="5549351"/>
                </a:cubicBezTo>
                <a:close/>
                <a:moveTo>
                  <a:pt x="11820259" y="5308100"/>
                </a:moveTo>
                <a:cubicBezTo>
                  <a:pt x="11825659" y="5308100"/>
                  <a:pt x="11830043" y="5312548"/>
                  <a:pt x="11830043" y="5317887"/>
                </a:cubicBezTo>
                <a:cubicBezTo>
                  <a:pt x="11830043" y="5323226"/>
                  <a:pt x="11825596" y="5327611"/>
                  <a:pt x="11820259" y="5327611"/>
                </a:cubicBezTo>
                <a:cubicBezTo>
                  <a:pt x="11814922" y="5327611"/>
                  <a:pt x="11810539" y="5323289"/>
                  <a:pt x="11810539" y="5317887"/>
                </a:cubicBezTo>
                <a:cubicBezTo>
                  <a:pt x="11810539" y="5312485"/>
                  <a:pt x="11814859" y="5308100"/>
                  <a:pt x="11820259" y="5308100"/>
                </a:cubicBezTo>
                <a:close/>
                <a:moveTo>
                  <a:pt x="11579030" y="5308100"/>
                </a:moveTo>
                <a:cubicBezTo>
                  <a:pt x="11584430" y="5308100"/>
                  <a:pt x="11588815" y="5312548"/>
                  <a:pt x="11588815" y="5317887"/>
                </a:cubicBezTo>
                <a:cubicBezTo>
                  <a:pt x="11588815" y="5323226"/>
                  <a:pt x="11584367" y="5327611"/>
                  <a:pt x="11579030" y="5327611"/>
                </a:cubicBezTo>
                <a:cubicBezTo>
                  <a:pt x="11573694" y="5327611"/>
                  <a:pt x="11569310" y="5323289"/>
                  <a:pt x="11569310" y="5317887"/>
                </a:cubicBezTo>
                <a:cubicBezTo>
                  <a:pt x="11569310" y="5312485"/>
                  <a:pt x="11573630" y="5308100"/>
                  <a:pt x="11579030" y="5308100"/>
                </a:cubicBezTo>
                <a:close/>
                <a:moveTo>
                  <a:pt x="11337802" y="5308100"/>
                </a:moveTo>
                <a:cubicBezTo>
                  <a:pt x="11343202" y="5308100"/>
                  <a:pt x="11347587" y="5312548"/>
                  <a:pt x="11347587" y="5317887"/>
                </a:cubicBezTo>
                <a:cubicBezTo>
                  <a:pt x="11347587" y="5323226"/>
                  <a:pt x="11343139" y="5327611"/>
                  <a:pt x="11337802" y="5327611"/>
                </a:cubicBezTo>
                <a:cubicBezTo>
                  <a:pt x="11332466" y="5327611"/>
                  <a:pt x="11328082" y="5323289"/>
                  <a:pt x="11328082" y="5317887"/>
                </a:cubicBezTo>
                <a:cubicBezTo>
                  <a:pt x="11328082" y="5312485"/>
                  <a:pt x="11332402" y="5308100"/>
                  <a:pt x="11337802" y="5308100"/>
                </a:cubicBezTo>
                <a:close/>
                <a:moveTo>
                  <a:pt x="11096574" y="5308100"/>
                </a:moveTo>
                <a:cubicBezTo>
                  <a:pt x="11101910" y="5308100"/>
                  <a:pt x="11106294" y="5312548"/>
                  <a:pt x="11106294" y="5317887"/>
                </a:cubicBezTo>
                <a:cubicBezTo>
                  <a:pt x="11106294" y="5323226"/>
                  <a:pt x="11101974" y="5327611"/>
                  <a:pt x="11096574" y="5327611"/>
                </a:cubicBezTo>
                <a:cubicBezTo>
                  <a:pt x="11091174" y="5327611"/>
                  <a:pt x="11086790" y="5323289"/>
                  <a:pt x="11086790" y="5317887"/>
                </a:cubicBezTo>
                <a:cubicBezTo>
                  <a:pt x="11086790" y="5312485"/>
                  <a:pt x="11091174" y="5308100"/>
                  <a:pt x="11096574" y="5308100"/>
                </a:cubicBezTo>
                <a:close/>
                <a:moveTo>
                  <a:pt x="10855345" y="5308100"/>
                </a:moveTo>
                <a:cubicBezTo>
                  <a:pt x="10860682" y="5308100"/>
                  <a:pt x="10865065" y="5312548"/>
                  <a:pt x="10865065" y="5317887"/>
                </a:cubicBezTo>
                <a:cubicBezTo>
                  <a:pt x="10865065" y="5323226"/>
                  <a:pt x="10860682" y="5327611"/>
                  <a:pt x="10855345" y="5327611"/>
                </a:cubicBezTo>
                <a:cubicBezTo>
                  <a:pt x="10850008" y="5327611"/>
                  <a:pt x="10845625" y="5323289"/>
                  <a:pt x="10845625" y="5317887"/>
                </a:cubicBezTo>
                <a:cubicBezTo>
                  <a:pt x="10845625" y="5312485"/>
                  <a:pt x="10849945" y="5308100"/>
                  <a:pt x="10855345" y="5308100"/>
                </a:cubicBezTo>
                <a:close/>
                <a:moveTo>
                  <a:pt x="10614116" y="5308100"/>
                </a:moveTo>
                <a:cubicBezTo>
                  <a:pt x="10619516" y="5308100"/>
                  <a:pt x="10623901" y="5312548"/>
                  <a:pt x="10623901" y="5317887"/>
                </a:cubicBezTo>
                <a:cubicBezTo>
                  <a:pt x="10623901" y="5323226"/>
                  <a:pt x="10619454" y="5327611"/>
                  <a:pt x="10614116" y="5327611"/>
                </a:cubicBezTo>
                <a:cubicBezTo>
                  <a:pt x="10608780" y="5327611"/>
                  <a:pt x="10604396" y="5323289"/>
                  <a:pt x="10604396" y="5317887"/>
                </a:cubicBezTo>
                <a:cubicBezTo>
                  <a:pt x="10604396" y="5312485"/>
                  <a:pt x="10608716" y="5308100"/>
                  <a:pt x="10614116" y="5308100"/>
                </a:cubicBezTo>
                <a:close/>
                <a:moveTo>
                  <a:pt x="10372888" y="5308100"/>
                </a:moveTo>
                <a:cubicBezTo>
                  <a:pt x="10378288" y="5308100"/>
                  <a:pt x="10382673" y="5312548"/>
                  <a:pt x="10382673" y="5317887"/>
                </a:cubicBezTo>
                <a:cubicBezTo>
                  <a:pt x="10382673" y="5323226"/>
                  <a:pt x="10378225" y="5327611"/>
                  <a:pt x="10372888" y="5327611"/>
                </a:cubicBezTo>
                <a:cubicBezTo>
                  <a:pt x="10367552" y="5327611"/>
                  <a:pt x="10363168" y="5323289"/>
                  <a:pt x="10363168" y="5317887"/>
                </a:cubicBezTo>
                <a:cubicBezTo>
                  <a:pt x="10363168" y="5312485"/>
                  <a:pt x="10367488" y="5308100"/>
                  <a:pt x="10372888" y="5308100"/>
                </a:cubicBezTo>
                <a:close/>
                <a:moveTo>
                  <a:pt x="10131660" y="5308100"/>
                </a:moveTo>
                <a:cubicBezTo>
                  <a:pt x="10137060" y="5308100"/>
                  <a:pt x="10141444" y="5312548"/>
                  <a:pt x="10141444" y="5317887"/>
                </a:cubicBezTo>
                <a:cubicBezTo>
                  <a:pt x="10141444" y="5323226"/>
                  <a:pt x="10136997" y="5327611"/>
                  <a:pt x="10131660" y="5327611"/>
                </a:cubicBezTo>
                <a:cubicBezTo>
                  <a:pt x="10126323" y="5327611"/>
                  <a:pt x="10121940" y="5323289"/>
                  <a:pt x="10121940" y="5317887"/>
                </a:cubicBezTo>
                <a:cubicBezTo>
                  <a:pt x="10121940" y="5312485"/>
                  <a:pt x="10126260" y="5308100"/>
                  <a:pt x="10131660" y="5308100"/>
                </a:cubicBezTo>
                <a:close/>
                <a:moveTo>
                  <a:pt x="9890432" y="5308100"/>
                </a:moveTo>
                <a:cubicBezTo>
                  <a:pt x="9895768" y="5308100"/>
                  <a:pt x="9900152" y="5312548"/>
                  <a:pt x="9900152" y="5317887"/>
                </a:cubicBezTo>
                <a:cubicBezTo>
                  <a:pt x="9900152" y="5323226"/>
                  <a:pt x="9895832" y="5327611"/>
                  <a:pt x="9890432" y="5327611"/>
                </a:cubicBezTo>
                <a:cubicBezTo>
                  <a:pt x="9885031" y="5327611"/>
                  <a:pt x="9880648" y="5323289"/>
                  <a:pt x="9880648" y="5317887"/>
                </a:cubicBezTo>
                <a:cubicBezTo>
                  <a:pt x="9880648" y="5312485"/>
                  <a:pt x="9885031" y="5308100"/>
                  <a:pt x="9890432" y="5308100"/>
                </a:cubicBezTo>
                <a:close/>
                <a:moveTo>
                  <a:pt x="9649203" y="5308100"/>
                </a:moveTo>
                <a:cubicBezTo>
                  <a:pt x="9654540" y="5308100"/>
                  <a:pt x="9658923" y="5312548"/>
                  <a:pt x="9658923" y="5317887"/>
                </a:cubicBezTo>
                <a:cubicBezTo>
                  <a:pt x="9658923" y="5323226"/>
                  <a:pt x="9654540" y="5327611"/>
                  <a:pt x="9649203" y="5327611"/>
                </a:cubicBezTo>
                <a:cubicBezTo>
                  <a:pt x="9643866" y="5327611"/>
                  <a:pt x="9639483" y="5323289"/>
                  <a:pt x="9639483" y="5317887"/>
                </a:cubicBezTo>
                <a:cubicBezTo>
                  <a:pt x="9639483" y="5312485"/>
                  <a:pt x="9643803" y="5308100"/>
                  <a:pt x="9649203" y="5308100"/>
                </a:cubicBezTo>
                <a:close/>
                <a:moveTo>
                  <a:pt x="9417695" y="5308100"/>
                </a:moveTo>
                <a:cubicBezTo>
                  <a:pt x="9423031" y="5308100"/>
                  <a:pt x="9427416" y="5312548"/>
                  <a:pt x="9427416" y="5317887"/>
                </a:cubicBezTo>
                <a:cubicBezTo>
                  <a:pt x="9427416" y="5323226"/>
                  <a:pt x="9423095" y="5327611"/>
                  <a:pt x="9417695" y="5327611"/>
                </a:cubicBezTo>
                <a:cubicBezTo>
                  <a:pt x="9412295" y="5327611"/>
                  <a:pt x="9407911" y="5323289"/>
                  <a:pt x="9407911" y="5317887"/>
                </a:cubicBezTo>
                <a:cubicBezTo>
                  <a:pt x="9407911" y="5312485"/>
                  <a:pt x="9412295" y="5308100"/>
                  <a:pt x="9417695" y="5308100"/>
                </a:cubicBezTo>
                <a:close/>
                <a:moveTo>
                  <a:pt x="9176467" y="5308100"/>
                </a:moveTo>
                <a:cubicBezTo>
                  <a:pt x="9181803" y="5308100"/>
                  <a:pt x="9186187" y="5312548"/>
                  <a:pt x="9186187" y="5317887"/>
                </a:cubicBezTo>
                <a:cubicBezTo>
                  <a:pt x="9186187" y="5323226"/>
                  <a:pt x="9181867" y="5327611"/>
                  <a:pt x="9176467" y="5327611"/>
                </a:cubicBezTo>
                <a:cubicBezTo>
                  <a:pt x="9171066" y="5327611"/>
                  <a:pt x="9166683" y="5323289"/>
                  <a:pt x="9166683" y="5317887"/>
                </a:cubicBezTo>
                <a:cubicBezTo>
                  <a:pt x="9166683" y="5312485"/>
                  <a:pt x="9171066" y="5308100"/>
                  <a:pt x="9176467" y="5308100"/>
                </a:cubicBezTo>
                <a:close/>
                <a:moveTo>
                  <a:pt x="8935237" y="5308100"/>
                </a:moveTo>
                <a:cubicBezTo>
                  <a:pt x="8940574" y="5308100"/>
                  <a:pt x="8944958" y="5312548"/>
                  <a:pt x="8944958" y="5317887"/>
                </a:cubicBezTo>
                <a:cubicBezTo>
                  <a:pt x="8944958" y="5323226"/>
                  <a:pt x="8940638" y="5327611"/>
                  <a:pt x="8935237" y="5327611"/>
                </a:cubicBezTo>
                <a:cubicBezTo>
                  <a:pt x="8929837" y="5327611"/>
                  <a:pt x="8925454" y="5323289"/>
                  <a:pt x="8925454" y="5317887"/>
                </a:cubicBezTo>
                <a:cubicBezTo>
                  <a:pt x="8925454" y="5312485"/>
                  <a:pt x="8929837" y="5308100"/>
                  <a:pt x="8935237" y="5308100"/>
                </a:cubicBezTo>
                <a:close/>
                <a:moveTo>
                  <a:pt x="8694009" y="5308100"/>
                </a:moveTo>
                <a:cubicBezTo>
                  <a:pt x="8699346" y="5308100"/>
                  <a:pt x="8703730" y="5312548"/>
                  <a:pt x="8703730" y="5317887"/>
                </a:cubicBezTo>
                <a:cubicBezTo>
                  <a:pt x="8703730" y="5323226"/>
                  <a:pt x="8699346" y="5327611"/>
                  <a:pt x="8694009" y="5327611"/>
                </a:cubicBezTo>
                <a:cubicBezTo>
                  <a:pt x="8688673" y="5327611"/>
                  <a:pt x="8684289" y="5323289"/>
                  <a:pt x="8684289" y="5317887"/>
                </a:cubicBezTo>
                <a:cubicBezTo>
                  <a:pt x="8684289" y="5312485"/>
                  <a:pt x="8688609" y="5308100"/>
                  <a:pt x="8694009" y="5308100"/>
                </a:cubicBezTo>
                <a:close/>
                <a:moveTo>
                  <a:pt x="8452781" y="5308100"/>
                </a:moveTo>
                <a:cubicBezTo>
                  <a:pt x="8458181" y="5308100"/>
                  <a:pt x="8462566" y="5312548"/>
                  <a:pt x="8462566" y="5317887"/>
                </a:cubicBezTo>
                <a:cubicBezTo>
                  <a:pt x="8462566" y="5323226"/>
                  <a:pt x="8458118" y="5327611"/>
                  <a:pt x="8452781" y="5327611"/>
                </a:cubicBezTo>
                <a:cubicBezTo>
                  <a:pt x="8447445" y="5327611"/>
                  <a:pt x="8443061" y="5323289"/>
                  <a:pt x="8443061" y="5317887"/>
                </a:cubicBezTo>
                <a:cubicBezTo>
                  <a:pt x="8443061" y="5312485"/>
                  <a:pt x="8447381" y="5308100"/>
                  <a:pt x="8452781" y="5308100"/>
                </a:cubicBezTo>
                <a:close/>
                <a:moveTo>
                  <a:pt x="8211553" y="5308100"/>
                </a:moveTo>
                <a:cubicBezTo>
                  <a:pt x="8216889" y="5308100"/>
                  <a:pt x="8221273" y="5312548"/>
                  <a:pt x="8221273" y="5317887"/>
                </a:cubicBezTo>
                <a:cubicBezTo>
                  <a:pt x="8221273" y="5323226"/>
                  <a:pt x="8216953" y="5327611"/>
                  <a:pt x="8211553" y="5327611"/>
                </a:cubicBezTo>
                <a:cubicBezTo>
                  <a:pt x="8206152" y="5327611"/>
                  <a:pt x="8201769" y="5323289"/>
                  <a:pt x="8201769" y="5317887"/>
                </a:cubicBezTo>
                <a:cubicBezTo>
                  <a:pt x="8201769" y="5312485"/>
                  <a:pt x="8206152" y="5308100"/>
                  <a:pt x="8211553" y="5308100"/>
                </a:cubicBezTo>
                <a:close/>
                <a:moveTo>
                  <a:pt x="7970260" y="5308100"/>
                </a:moveTo>
                <a:cubicBezTo>
                  <a:pt x="7975661" y="5308100"/>
                  <a:pt x="7980044" y="5312548"/>
                  <a:pt x="7980044" y="5317887"/>
                </a:cubicBezTo>
                <a:cubicBezTo>
                  <a:pt x="7980044" y="5323226"/>
                  <a:pt x="7975661" y="5327611"/>
                  <a:pt x="7970260" y="5327611"/>
                </a:cubicBezTo>
                <a:cubicBezTo>
                  <a:pt x="7964860" y="5327611"/>
                  <a:pt x="7960477" y="5323289"/>
                  <a:pt x="7960477" y="5317887"/>
                </a:cubicBezTo>
                <a:cubicBezTo>
                  <a:pt x="7960477" y="5312485"/>
                  <a:pt x="7964860" y="5308100"/>
                  <a:pt x="7970260" y="5308100"/>
                </a:cubicBezTo>
                <a:close/>
                <a:moveTo>
                  <a:pt x="7729032" y="5308100"/>
                </a:moveTo>
                <a:cubicBezTo>
                  <a:pt x="7734369" y="5308100"/>
                  <a:pt x="7738753" y="5312548"/>
                  <a:pt x="7738753" y="5317887"/>
                </a:cubicBezTo>
                <a:cubicBezTo>
                  <a:pt x="7738753" y="5323226"/>
                  <a:pt x="7734432" y="5327611"/>
                  <a:pt x="7729032" y="5327611"/>
                </a:cubicBezTo>
                <a:cubicBezTo>
                  <a:pt x="7723632" y="5327611"/>
                  <a:pt x="7719249" y="5323289"/>
                  <a:pt x="7719249" y="5317887"/>
                </a:cubicBezTo>
                <a:cubicBezTo>
                  <a:pt x="7719249" y="5312485"/>
                  <a:pt x="7723632" y="5308100"/>
                  <a:pt x="7729032" y="5308100"/>
                </a:cubicBezTo>
                <a:close/>
                <a:moveTo>
                  <a:pt x="7487803" y="5308100"/>
                </a:moveTo>
                <a:cubicBezTo>
                  <a:pt x="7493139" y="5308100"/>
                  <a:pt x="7497524" y="5312548"/>
                  <a:pt x="7497524" y="5317887"/>
                </a:cubicBezTo>
                <a:cubicBezTo>
                  <a:pt x="7497524" y="5323226"/>
                  <a:pt x="7493203" y="5327611"/>
                  <a:pt x="7487803" y="5327611"/>
                </a:cubicBezTo>
                <a:cubicBezTo>
                  <a:pt x="7482403" y="5327611"/>
                  <a:pt x="7478019" y="5323289"/>
                  <a:pt x="7478019" y="5317887"/>
                </a:cubicBezTo>
                <a:cubicBezTo>
                  <a:pt x="7478019" y="5312485"/>
                  <a:pt x="7482403" y="5308100"/>
                  <a:pt x="7487803" y="5308100"/>
                </a:cubicBezTo>
                <a:close/>
                <a:moveTo>
                  <a:pt x="7246575" y="5308100"/>
                </a:moveTo>
                <a:cubicBezTo>
                  <a:pt x="7251975" y="5308100"/>
                  <a:pt x="7256359" y="5312548"/>
                  <a:pt x="7256359" y="5317887"/>
                </a:cubicBezTo>
                <a:cubicBezTo>
                  <a:pt x="7256359" y="5323226"/>
                  <a:pt x="7251912" y="5327611"/>
                  <a:pt x="7246575" y="5327611"/>
                </a:cubicBezTo>
                <a:cubicBezTo>
                  <a:pt x="7241238" y="5327611"/>
                  <a:pt x="7236855" y="5323289"/>
                  <a:pt x="7236855" y="5317887"/>
                </a:cubicBezTo>
                <a:cubicBezTo>
                  <a:pt x="7236855" y="5312485"/>
                  <a:pt x="7241175" y="5308100"/>
                  <a:pt x="7246575" y="5308100"/>
                </a:cubicBezTo>
                <a:close/>
                <a:moveTo>
                  <a:pt x="7005346" y="5308100"/>
                </a:moveTo>
                <a:cubicBezTo>
                  <a:pt x="7010746" y="5308100"/>
                  <a:pt x="7015130" y="5312548"/>
                  <a:pt x="7015130" y="5317887"/>
                </a:cubicBezTo>
                <a:cubicBezTo>
                  <a:pt x="7015130" y="5323226"/>
                  <a:pt x="7010683" y="5327611"/>
                  <a:pt x="7005346" y="5327611"/>
                </a:cubicBezTo>
                <a:cubicBezTo>
                  <a:pt x="7000009" y="5327611"/>
                  <a:pt x="6995626" y="5323289"/>
                  <a:pt x="6995626" y="5317887"/>
                </a:cubicBezTo>
                <a:cubicBezTo>
                  <a:pt x="6995626" y="5312485"/>
                  <a:pt x="6999946" y="5308100"/>
                  <a:pt x="7005346" y="5308100"/>
                </a:cubicBezTo>
                <a:close/>
                <a:moveTo>
                  <a:pt x="6764118" y="5308100"/>
                </a:moveTo>
                <a:cubicBezTo>
                  <a:pt x="6769518" y="5308100"/>
                  <a:pt x="6773902" y="5312548"/>
                  <a:pt x="6773902" y="5317887"/>
                </a:cubicBezTo>
                <a:cubicBezTo>
                  <a:pt x="6773902" y="5323226"/>
                  <a:pt x="6769518" y="5327611"/>
                  <a:pt x="6764118" y="5327611"/>
                </a:cubicBezTo>
                <a:cubicBezTo>
                  <a:pt x="6758718" y="5327611"/>
                  <a:pt x="6754335" y="5323289"/>
                  <a:pt x="6754335" y="5317887"/>
                </a:cubicBezTo>
                <a:cubicBezTo>
                  <a:pt x="6754335" y="5312485"/>
                  <a:pt x="6758718" y="5308100"/>
                  <a:pt x="6764118" y="5308100"/>
                </a:cubicBezTo>
                <a:close/>
                <a:moveTo>
                  <a:pt x="6522889" y="5308100"/>
                </a:moveTo>
                <a:cubicBezTo>
                  <a:pt x="6528225" y="5308100"/>
                  <a:pt x="6532610" y="5312548"/>
                  <a:pt x="6532610" y="5317887"/>
                </a:cubicBezTo>
                <a:cubicBezTo>
                  <a:pt x="6532610" y="5323226"/>
                  <a:pt x="6528289" y="5327611"/>
                  <a:pt x="6522889" y="5327611"/>
                </a:cubicBezTo>
                <a:cubicBezTo>
                  <a:pt x="6517489" y="5327611"/>
                  <a:pt x="6513105" y="5323289"/>
                  <a:pt x="6513105" y="5317887"/>
                </a:cubicBezTo>
                <a:cubicBezTo>
                  <a:pt x="6513105" y="5312485"/>
                  <a:pt x="6517489" y="5308100"/>
                  <a:pt x="6522889" y="5308100"/>
                </a:cubicBezTo>
                <a:close/>
                <a:moveTo>
                  <a:pt x="6281661" y="5308100"/>
                </a:moveTo>
                <a:cubicBezTo>
                  <a:pt x="6286997" y="5308100"/>
                  <a:pt x="6291381" y="5312548"/>
                  <a:pt x="6291381" y="5317887"/>
                </a:cubicBezTo>
                <a:cubicBezTo>
                  <a:pt x="6291381" y="5323226"/>
                  <a:pt x="6287061" y="5327611"/>
                  <a:pt x="6281661" y="5327611"/>
                </a:cubicBezTo>
                <a:cubicBezTo>
                  <a:pt x="6276261" y="5327611"/>
                  <a:pt x="6271877" y="5323289"/>
                  <a:pt x="6271877" y="5317887"/>
                </a:cubicBezTo>
                <a:cubicBezTo>
                  <a:pt x="6271877" y="5312485"/>
                  <a:pt x="6276261" y="5308100"/>
                  <a:pt x="6281661" y="5308100"/>
                </a:cubicBezTo>
                <a:close/>
                <a:moveTo>
                  <a:pt x="6040432" y="5308100"/>
                </a:moveTo>
                <a:cubicBezTo>
                  <a:pt x="6045832" y="5308100"/>
                  <a:pt x="6050216" y="5312548"/>
                  <a:pt x="6050216" y="5317887"/>
                </a:cubicBezTo>
                <a:cubicBezTo>
                  <a:pt x="6050216" y="5323226"/>
                  <a:pt x="6045769" y="5327611"/>
                  <a:pt x="6040432" y="5327611"/>
                </a:cubicBezTo>
                <a:cubicBezTo>
                  <a:pt x="6035095" y="5327611"/>
                  <a:pt x="6030712" y="5323289"/>
                  <a:pt x="6030712" y="5317887"/>
                </a:cubicBezTo>
                <a:cubicBezTo>
                  <a:pt x="6030712" y="5312485"/>
                  <a:pt x="6035032" y="5308100"/>
                  <a:pt x="6040432" y="5308100"/>
                </a:cubicBezTo>
                <a:close/>
                <a:moveTo>
                  <a:pt x="5799205" y="5308100"/>
                </a:moveTo>
                <a:cubicBezTo>
                  <a:pt x="5804606" y="5308100"/>
                  <a:pt x="5808989" y="5312548"/>
                  <a:pt x="5808989" y="5317887"/>
                </a:cubicBezTo>
                <a:cubicBezTo>
                  <a:pt x="5808989" y="5323226"/>
                  <a:pt x="5804542" y="5327611"/>
                  <a:pt x="5799205" y="5327611"/>
                </a:cubicBezTo>
                <a:cubicBezTo>
                  <a:pt x="5793870" y="5327611"/>
                  <a:pt x="5789486" y="5323289"/>
                  <a:pt x="5789486" y="5317887"/>
                </a:cubicBezTo>
                <a:cubicBezTo>
                  <a:pt x="5789486" y="5312485"/>
                  <a:pt x="5793806" y="5308100"/>
                  <a:pt x="5799205" y="5308100"/>
                </a:cubicBezTo>
                <a:close/>
                <a:moveTo>
                  <a:pt x="5557992" y="5308100"/>
                </a:moveTo>
                <a:cubicBezTo>
                  <a:pt x="5563392" y="5308100"/>
                  <a:pt x="5567774" y="5312548"/>
                  <a:pt x="5567774" y="5317887"/>
                </a:cubicBezTo>
                <a:cubicBezTo>
                  <a:pt x="5567774" y="5323226"/>
                  <a:pt x="5563392" y="5327611"/>
                  <a:pt x="5557992" y="5327611"/>
                </a:cubicBezTo>
                <a:cubicBezTo>
                  <a:pt x="5552592" y="5327611"/>
                  <a:pt x="5548208" y="5323289"/>
                  <a:pt x="5548208" y="5317887"/>
                </a:cubicBezTo>
                <a:cubicBezTo>
                  <a:pt x="5548208" y="5312485"/>
                  <a:pt x="5552592" y="5308100"/>
                  <a:pt x="5557992" y="5308100"/>
                </a:cubicBezTo>
                <a:close/>
                <a:moveTo>
                  <a:pt x="5316710" y="5308100"/>
                </a:moveTo>
                <a:cubicBezTo>
                  <a:pt x="5322044" y="5308100"/>
                  <a:pt x="5326432" y="5312548"/>
                  <a:pt x="5326432" y="5317887"/>
                </a:cubicBezTo>
                <a:cubicBezTo>
                  <a:pt x="5326432" y="5323226"/>
                  <a:pt x="5322105" y="5327611"/>
                  <a:pt x="5316710" y="5327611"/>
                </a:cubicBezTo>
                <a:cubicBezTo>
                  <a:pt x="5311316" y="5327611"/>
                  <a:pt x="5306924" y="5323289"/>
                  <a:pt x="5306924" y="5317887"/>
                </a:cubicBezTo>
                <a:cubicBezTo>
                  <a:pt x="5306924" y="5312485"/>
                  <a:pt x="5311316" y="5308100"/>
                  <a:pt x="5316710" y="5308100"/>
                </a:cubicBezTo>
                <a:close/>
                <a:moveTo>
                  <a:pt x="5075486" y="5308100"/>
                </a:moveTo>
                <a:cubicBezTo>
                  <a:pt x="5080820" y="5308100"/>
                  <a:pt x="5085202" y="5312548"/>
                  <a:pt x="5085202" y="5317887"/>
                </a:cubicBezTo>
                <a:cubicBezTo>
                  <a:pt x="5085202" y="5323226"/>
                  <a:pt x="5080885" y="5327611"/>
                  <a:pt x="5075486" y="5327611"/>
                </a:cubicBezTo>
                <a:cubicBezTo>
                  <a:pt x="5070087" y="5327611"/>
                  <a:pt x="5065705" y="5323289"/>
                  <a:pt x="5065705" y="5317887"/>
                </a:cubicBezTo>
                <a:cubicBezTo>
                  <a:pt x="5065705" y="5312485"/>
                  <a:pt x="5070087" y="5308100"/>
                  <a:pt x="5075486" y="5308100"/>
                </a:cubicBezTo>
                <a:close/>
                <a:moveTo>
                  <a:pt x="4834252" y="5308100"/>
                </a:moveTo>
                <a:cubicBezTo>
                  <a:pt x="4839658" y="5308100"/>
                  <a:pt x="4844040" y="5312548"/>
                  <a:pt x="4844040" y="5317887"/>
                </a:cubicBezTo>
                <a:cubicBezTo>
                  <a:pt x="4844040" y="5323226"/>
                  <a:pt x="4839595" y="5327611"/>
                  <a:pt x="4834252" y="5327611"/>
                </a:cubicBezTo>
                <a:cubicBezTo>
                  <a:pt x="4828917" y="5327611"/>
                  <a:pt x="4824534" y="5323289"/>
                  <a:pt x="4824534" y="5317887"/>
                </a:cubicBezTo>
                <a:cubicBezTo>
                  <a:pt x="4824534" y="5312485"/>
                  <a:pt x="4828853" y="5308100"/>
                  <a:pt x="4834252" y="5308100"/>
                </a:cubicBezTo>
                <a:close/>
                <a:moveTo>
                  <a:pt x="4593019" y="5308100"/>
                </a:moveTo>
                <a:cubicBezTo>
                  <a:pt x="4598416" y="5308100"/>
                  <a:pt x="4602795" y="5312548"/>
                  <a:pt x="4602795" y="5317887"/>
                </a:cubicBezTo>
                <a:cubicBezTo>
                  <a:pt x="4602795" y="5323226"/>
                  <a:pt x="4598353" y="5327611"/>
                  <a:pt x="4593019" y="5327611"/>
                </a:cubicBezTo>
                <a:cubicBezTo>
                  <a:pt x="4587686" y="5327611"/>
                  <a:pt x="4583304" y="5323289"/>
                  <a:pt x="4583304" y="5317887"/>
                </a:cubicBezTo>
                <a:cubicBezTo>
                  <a:pt x="4583304" y="5312485"/>
                  <a:pt x="4587622" y="5308100"/>
                  <a:pt x="4593019" y="5308100"/>
                </a:cubicBezTo>
                <a:close/>
                <a:moveTo>
                  <a:pt x="4351806" y="5308100"/>
                </a:moveTo>
                <a:cubicBezTo>
                  <a:pt x="4357195" y="5308100"/>
                  <a:pt x="4361580" y="5312548"/>
                  <a:pt x="4361580" y="5317887"/>
                </a:cubicBezTo>
                <a:cubicBezTo>
                  <a:pt x="4361580" y="5323226"/>
                  <a:pt x="4357195" y="5327611"/>
                  <a:pt x="4351806" y="5327611"/>
                </a:cubicBezTo>
                <a:cubicBezTo>
                  <a:pt x="4346397" y="5327611"/>
                  <a:pt x="4342006" y="5323289"/>
                  <a:pt x="4342006" y="5317887"/>
                </a:cubicBezTo>
                <a:cubicBezTo>
                  <a:pt x="4342006" y="5312485"/>
                  <a:pt x="4346397" y="5308100"/>
                  <a:pt x="4351806" y="5308100"/>
                </a:cubicBezTo>
                <a:close/>
                <a:moveTo>
                  <a:pt x="4110583" y="5308100"/>
                </a:moveTo>
                <a:cubicBezTo>
                  <a:pt x="4115986" y="5308100"/>
                  <a:pt x="4120362" y="5312548"/>
                  <a:pt x="4120362" y="5317887"/>
                </a:cubicBezTo>
                <a:cubicBezTo>
                  <a:pt x="4120362" y="5323226"/>
                  <a:pt x="4115986" y="5327611"/>
                  <a:pt x="4110583" y="5327611"/>
                </a:cubicBezTo>
                <a:cubicBezTo>
                  <a:pt x="4105180" y="5327611"/>
                  <a:pt x="4100799" y="5323289"/>
                  <a:pt x="4100799" y="5317887"/>
                </a:cubicBezTo>
                <a:cubicBezTo>
                  <a:pt x="4100799" y="5312485"/>
                  <a:pt x="4105180" y="5308100"/>
                  <a:pt x="4110583" y="5308100"/>
                </a:cubicBezTo>
                <a:close/>
                <a:moveTo>
                  <a:pt x="3869431" y="5308100"/>
                </a:moveTo>
                <a:cubicBezTo>
                  <a:pt x="3874765" y="5308100"/>
                  <a:pt x="3879151" y="5312548"/>
                  <a:pt x="3879151" y="5317887"/>
                </a:cubicBezTo>
                <a:cubicBezTo>
                  <a:pt x="3879151" y="5323226"/>
                  <a:pt x="3874828" y="5327611"/>
                  <a:pt x="3869431" y="5327611"/>
                </a:cubicBezTo>
                <a:cubicBezTo>
                  <a:pt x="3864032" y="5327611"/>
                  <a:pt x="3859648" y="5323289"/>
                  <a:pt x="3859648" y="5317887"/>
                </a:cubicBezTo>
                <a:cubicBezTo>
                  <a:pt x="3859648" y="5312485"/>
                  <a:pt x="3864032" y="5308100"/>
                  <a:pt x="3869431" y="5308100"/>
                </a:cubicBezTo>
                <a:close/>
                <a:moveTo>
                  <a:pt x="3628215" y="5308100"/>
                </a:moveTo>
                <a:cubicBezTo>
                  <a:pt x="3633533" y="5308100"/>
                  <a:pt x="3637936" y="5312548"/>
                  <a:pt x="3637936" y="5317887"/>
                </a:cubicBezTo>
                <a:cubicBezTo>
                  <a:pt x="3637936" y="5323226"/>
                  <a:pt x="3633597" y="5327611"/>
                  <a:pt x="3628215" y="5327611"/>
                </a:cubicBezTo>
                <a:cubicBezTo>
                  <a:pt x="3622815" y="5327611"/>
                  <a:pt x="3618432" y="5323289"/>
                  <a:pt x="3618432" y="5317887"/>
                </a:cubicBezTo>
                <a:cubicBezTo>
                  <a:pt x="3618432" y="5312485"/>
                  <a:pt x="3622815" y="5308100"/>
                  <a:pt x="3628215" y="5308100"/>
                </a:cubicBezTo>
                <a:close/>
                <a:moveTo>
                  <a:pt x="3386959" y="5308100"/>
                </a:moveTo>
                <a:cubicBezTo>
                  <a:pt x="3392360" y="5308100"/>
                  <a:pt x="3396745" y="5312548"/>
                  <a:pt x="3396745" y="5317887"/>
                </a:cubicBezTo>
                <a:cubicBezTo>
                  <a:pt x="3396745" y="5323226"/>
                  <a:pt x="3392296" y="5327611"/>
                  <a:pt x="3386959" y="5327611"/>
                </a:cubicBezTo>
                <a:cubicBezTo>
                  <a:pt x="3381622" y="5327611"/>
                  <a:pt x="3377237" y="5323289"/>
                  <a:pt x="3377237" y="5317887"/>
                </a:cubicBezTo>
                <a:cubicBezTo>
                  <a:pt x="3377237" y="5312485"/>
                  <a:pt x="3381558" y="5308100"/>
                  <a:pt x="3386959" y="5308100"/>
                </a:cubicBezTo>
                <a:close/>
                <a:moveTo>
                  <a:pt x="3145752" y="5308100"/>
                </a:moveTo>
                <a:cubicBezTo>
                  <a:pt x="3151151" y="5308100"/>
                  <a:pt x="3155534" y="5312548"/>
                  <a:pt x="3155534" y="5317887"/>
                </a:cubicBezTo>
                <a:cubicBezTo>
                  <a:pt x="3155534" y="5323226"/>
                  <a:pt x="3151088" y="5327611"/>
                  <a:pt x="3145752" y="5327611"/>
                </a:cubicBezTo>
                <a:cubicBezTo>
                  <a:pt x="3140417" y="5327611"/>
                  <a:pt x="3136034" y="5323289"/>
                  <a:pt x="3136034" y="5317887"/>
                </a:cubicBezTo>
                <a:cubicBezTo>
                  <a:pt x="3136034" y="5312485"/>
                  <a:pt x="3140353" y="5308100"/>
                  <a:pt x="3145752" y="5308100"/>
                </a:cubicBezTo>
                <a:close/>
                <a:moveTo>
                  <a:pt x="2904574" y="5308100"/>
                </a:moveTo>
                <a:cubicBezTo>
                  <a:pt x="2909974" y="5308100"/>
                  <a:pt x="2914357" y="5312548"/>
                  <a:pt x="2914357" y="5317887"/>
                </a:cubicBezTo>
                <a:cubicBezTo>
                  <a:pt x="2914357" y="5323226"/>
                  <a:pt x="2909974" y="5327611"/>
                  <a:pt x="2904574" y="5327611"/>
                </a:cubicBezTo>
                <a:cubicBezTo>
                  <a:pt x="2899176" y="5327611"/>
                  <a:pt x="2894793" y="5323289"/>
                  <a:pt x="2894793" y="5317887"/>
                </a:cubicBezTo>
                <a:cubicBezTo>
                  <a:pt x="2894793" y="5312485"/>
                  <a:pt x="2899176" y="5308100"/>
                  <a:pt x="2904574" y="5308100"/>
                </a:cubicBezTo>
                <a:close/>
                <a:moveTo>
                  <a:pt x="2663275" y="5308100"/>
                </a:moveTo>
                <a:cubicBezTo>
                  <a:pt x="2668613" y="5308100"/>
                  <a:pt x="2673000" y="5312548"/>
                  <a:pt x="2673000" y="5317887"/>
                </a:cubicBezTo>
                <a:cubicBezTo>
                  <a:pt x="2673000" y="5323226"/>
                  <a:pt x="2668677" y="5327611"/>
                  <a:pt x="2663275" y="5327611"/>
                </a:cubicBezTo>
                <a:cubicBezTo>
                  <a:pt x="2657878" y="5327611"/>
                  <a:pt x="2653493" y="5323289"/>
                  <a:pt x="2653493" y="5317887"/>
                </a:cubicBezTo>
                <a:cubicBezTo>
                  <a:pt x="2653493" y="5312485"/>
                  <a:pt x="2657878" y="5308100"/>
                  <a:pt x="2663275" y="5308100"/>
                </a:cubicBezTo>
                <a:close/>
                <a:moveTo>
                  <a:pt x="2422039" y="5308100"/>
                </a:moveTo>
                <a:cubicBezTo>
                  <a:pt x="2427372" y="5308100"/>
                  <a:pt x="2431755" y="5312548"/>
                  <a:pt x="2431755" y="5317887"/>
                </a:cubicBezTo>
                <a:cubicBezTo>
                  <a:pt x="2431755" y="5323226"/>
                  <a:pt x="2427437" y="5327611"/>
                  <a:pt x="2422039" y="5327611"/>
                </a:cubicBezTo>
                <a:cubicBezTo>
                  <a:pt x="2416641" y="5327611"/>
                  <a:pt x="2412259" y="5323289"/>
                  <a:pt x="2412259" y="5317887"/>
                </a:cubicBezTo>
                <a:cubicBezTo>
                  <a:pt x="2412259" y="5312485"/>
                  <a:pt x="2416641" y="5308100"/>
                  <a:pt x="2422039" y="5308100"/>
                </a:cubicBezTo>
                <a:close/>
                <a:moveTo>
                  <a:pt x="2180796" y="5308100"/>
                </a:moveTo>
                <a:cubicBezTo>
                  <a:pt x="2186202" y="5308100"/>
                  <a:pt x="2190581" y="5312548"/>
                  <a:pt x="2190581" y="5317887"/>
                </a:cubicBezTo>
                <a:cubicBezTo>
                  <a:pt x="2190581" y="5323226"/>
                  <a:pt x="2186136" y="5327611"/>
                  <a:pt x="2180796" y="5327611"/>
                </a:cubicBezTo>
                <a:cubicBezTo>
                  <a:pt x="2175475" y="5327611"/>
                  <a:pt x="2171085" y="5323289"/>
                  <a:pt x="2171085" y="5317887"/>
                </a:cubicBezTo>
                <a:cubicBezTo>
                  <a:pt x="2171085" y="5312485"/>
                  <a:pt x="2175412" y="5308100"/>
                  <a:pt x="2180796" y="5308100"/>
                </a:cubicBezTo>
                <a:close/>
                <a:moveTo>
                  <a:pt x="1939584" y="5308100"/>
                </a:moveTo>
                <a:cubicBezTo>
                  <a:pt x="1944983" y="5308100"/>
                  <a:pt x="1949367" y="5312548"/>
                  <a:pt x="1949367" y="5317887"/>
                </a:cubicBezTo>
                <a:cubicBezTo>
                  <a:pt x="1949367" y="5323226"/>
                  <a:pt x="1944920" y="5327611"/>
                  <a:pt x="1939584" y="5327611"/>
                </a:cubicBezTo>
                <a:cubicBezTo>
                  <a:pt x="1934247" y="5327611"/>
                  <a:pt x="1929862" y="5323289"/>
                  <a:pt x="1929862" y="5317887"/>
                </a:cubicBezTo>
                <a:cubicBezTo>
                  <a:pt x="1929862" y="5312485"/>
                  <a:pt x="1934184" y="5308100"/>
                  <a:pt x="1939584" y="5308100"/>
                </a:cubicBezTo>
                <a:close/>
                <a:moveTo>
                  <a:pt x="1698333" y="5308100"/>
                </a:moveTo>
                <a:cubicBezTo>
                  <a:pt x="1703734" y="5308100"/>
                  <a:pt x="1708119" y="5312548"/>
                  <a:pt x="1708119" y="5317887"/>
                </a:cubicBezTo>
                <a:cubicBezTo>
                  <a:pt x="1708119" y="5323226"/>
                  <a:pt x="1703734" y="5327611"/>
                  <a:pt x="1698333" y="5327611"/>
                </a:cubicBezTo>
                <a:cubicBezTo>
                  <a:pt x="1692932" y="5327611"/>
                  <a:pt x="1688548" y="5323289"/>
                  <a:pt x="1688548" y="5317887"/>
                </a:cubicBezTo>
                <a:cubicBezTo>
                  <a:pt x="1688548" y="5312485"/>
                  <a:pt x="1692932" y="5308100"/>
                  <a:pt x="1698333" y="5308100"/>
                </a:cubicBezTo>
                <a:close/>
                <a:moveTo>
                  <a:pt x="1457108" y="5308100"/>
                </a:moveTo>
                <a:cubicBezTo>
                  <a:pt x="1462444" y="5308100"/>
                  <a:pt x="1466828" y="5312548"/>
                  <a:pt x="1466828" y="5317887"/>
                </a:cubicBezTo>
                <a:cubicBezTo>
                  <a:pt x="1466828" y="5323226"/>
                  <a:pt x="1462508" y="5327611"/>
                  <a:pt x="1457108" y="5327611"/>
                </a:cubicBezTo>
                <a:cubicBezTo>
                  <a:pt x="1451708" y="5327611"/>
                  <a:pt x="1447324" y="5323289"/>
                  <a:pt x="1447324" y="5317887"/>
                </a:cubicBezTo>
                <a:cubicBezTo>
                  <a:pt x="1447324" y="5312485"/>
                  <a:pt x="1451708" y="5308100"/>
                  <a:pt x="1457108" y="5308100"/>
                </a:cubicBezTo>
                <a:close/>
                <a:moveTo>
                  <a:pt x="1215887" y="5308100"/>
                </a:moveTo>
                <a:cubicBezTo>
                  <a:pt x="1221287" y="5308100"/>
                  <a:pt x="1225671" y="5312548"/>
                  <a:pt x="1225671" y="5317887"/>
                </a:cubicBezTo>
                <a:cubicBezTo>
                  <a:pt x="1225671" y="5323226"/>
                  <a:pt x="1221224" y="5327611"/>
                  <a:pt x="1215887" y="5327611"/>
                </a:cubicBezTo>
                <a:cubicBezTo>
                  <a:pt x="1210551" y="5327611"/>
                  <a:pt x="1206167" y="5323289"/>
                  <a:pt x="1206167" y="5317887"/>
                </a:cubicBezTo>
                <a:cubicBezTo>
                  <a:pt x="1206167" y="5312485"/>
                  <a:pt x="1210487" y="5308100"/>
                  <a:pt x="1215887" y="5308100"/>
                </a:cubicBezTo>
                <a:close/>
                <a:moveTo>
                  <a:pt x="974667" y="5308100"/>
                </a:moveTo>
                <a:cubicBezTo>
                  <a:pt x="980067" y="5308100"/>
                  <a:pt x="984451" y="5312548"/>
                  <a:pt x="984451" y="5317887"/>
                </a:cubicBezTo>
                <a:cubicBezTo>
                  <a:pt x="984451" y="5323226"/>
                  <a:pt x="980004" y="5327611"/>
                  <a:pt x="974667" y="5327611"/>
                </a:cubicBezTo>
                <a:cubicBezTo>
                  <a:pt x="969331" y="5327611"/>
                  <a:pt x="964947" y="5323289"/>
                  <a:pt x="964947" y="5317887"/>
                </a:cubicBezTo>
                <a:cubicBezTo>
                  <a:pt x="964947" y="5312485"/>
                  <a:pt x="969267" y="5308100"/>
                  <a:pt x="974667" y="5308100"/>
                </a:cubicBezTo>
                <a:close/>
                <a:moveTo>
                  <a:pt x="733447" y="5308100"/>
                </a:moveTo>
                <a:cubicBezTo>
                  <a:pt x="738783" y="5308100"/>
                  <a:pt x="743167" y="5312548"/>
                  <a:pt x="743167" y="5317887"/>
                </a:cubicBezTo>
                <a:cubicBezTo>
                  <a:pt x="743167" y="5323226"/>
                  <a:pt x="738847" y="5327611"/>
                  <a:pt x="733447" y="5327611"/>
                </a:cubicBezTo>
                <a:cubicBezTo>
                  <a:pt x="728047" y="5327611"/>
                  <a:pt x="723663" y="5323289"/>
                  <a:pt x="723663" y="5317887"/>
                </a:cubicBezTo>
                <a:cubicBezTo>
                  <a:pt x="723663" y="5312485"/>
                  <a:pt x="728047" y="5308100"/>
                  <a:pt x="733447" y="5308100"/>
                </a:cubicBezTo>
                <a:close/>
                <a:moveTo>
                  <a:pt x="492226" y="5308100"/>
                </a:moveTo>
                <a:cubicBezTo>
                  <a:pt x="497562" y="5308100"/>
                  <a:pt x="501946" y="5312548"/>
                  <a:pt x="501946" y="5317887"/>
                </a:cubicBezTo>
                <a:cubicBezTo>
                  <a:pt x="501946" y="5323226"/>
                  <a:pt x="497626" y="5327611"/>
                  <a:pt x="492226" y="5327611"/>
                </a:cubicBezTo>
                <a:cubicBezTo>
                  <a:pt x="486826" y="5327611"/>
                  <a:pt x="482442" y="5323289"/>
                  <a:pt x="482442" y="5317887"/>
                </a:cubicBezTo>
                <a:cubicBezTo>
                  <a:pt x="482442" y="5312485"/>
                  <a:pt x="486826" y="5308100"/>
                  <a:pt x="492226" y="5308100"/>
                </a:cubicBezTo>
                <a:close/>
                <a:moveTo>
                  <a:pt x="251007" y="5308100"/>
                </a:moveTo>
                <a:cubicBezTo>
                  <a:pt x="256407" y="5308100"/>
                  <a:pt x="260791" y="5312548"/>
                  <a:pt x="260791" y="5317887"/>
                </a:cubicBezTo>
                <a:cubicBezTo>
                  <a:pt x="260791" y="5323226"/>
                  <a:pt x="256344" y="5327611"/>
                  <a:pt x="251007" y="5327611"/>
                </a:cubicBezTo>
                <a:cubicBezTo>
                  <a:pt x="245671" y="5327611"/>
                  <a:pt x="241287" y="5323289"/>
                  <a:pt x="241287" y="5317887"/>
                </a:cubicBezTo>
                <a:cubicBezTo>
                  <a:pt x="241287" y="5312485"/>
                  <a:pt x="245607" y="5308100"/>
                  <a:pt x="251007" y="5308100"/>
                </a:cubicBezTo>
                <a:close/>
                <a:moveTo>
                  <a:pt x="9723" y="5308100"/>
                </a:moveTo>
                <a:cubicBezTo>
                  <a:pt x="15123" y="5308100"/>
                  <a:pt x="19507" y="5312548"/>
                  <a:pt x="19507" y="5317887"/>
                </a:cubicBezTo>
                <a:cubicBezTo>
                  <a:pt x="19507" y="5323226"/>
                  <a:pt x="15060" y="5327611"/>
                  <a:pt x="9723" y="5327611"/>
                </a:cubicBezTo>
                <a:cubicBezTo>
                  <a:pt x="4388" y="5327611"/>
                  <a:pt x="4" y="5323289"/>
                  <a:pt x="4" y="5317887"/>
                </a:cubicBezTo>
                <a:cubicBezTo>
                  <a:pt x="4" y="5312485"/>
                  <a:pt x="4324" y="5308100"/>
                  <a:pt x="9723" y="5308100"/>
                </a:cubicBezTo>
                <a:close/>
                <a:moveTo>
                  <a:pt x="11820259" y="5066785"/>
                </a:moveTo>
                <a:cubicBezTo>
                  <a:pt x="11825659" y="5066785"/>
                  <a:pt x="11830043" y="5071234"/>
                  <a:pt x="11830043" y="5076573"/>
                </a:cubicBezTo>
                <a:cubicBezTo>
                  <a:pt x="11830043" y="5081911"/>
                  <a:pt x="11825596" y="5086296"/>
                  <a:pt x="11820259" y="5086296"/>
                </a:cubicBezTo>
                <a:cubicBezTo>
                  <a:pt x="11814922" y="5086296"/>
                  <a:pt x="11810539" y="5081975"/>
                  <a:pt x="11810539" y="5076573"/>
                </a:cubicBezTo>
                <a:cubicBezTo>
                  <a:pt x="11810539" y="5071170"/>
                  <a:pt x="11814859" y="5066785"/>
                  <a:pt x="11820259" y="5066785"/>
                </a:cubicBezTo>
                <a:close/>
                <a:moveTo>
                  <a:pt x="11579030" y="5066785"/>
                </a:moveTo>
                <a:cubicBezTo>
                  <a:pt x="11584430" y="5066785"/>
                  <a:pt x="11588815" y="5071234"/>
                  <a:pt x="11588815" y="5076573"/>
                </a:cubicBezTo>
                <a:cubicBezTo>
                  <a:pt x="11588815" y="5081911"/>
                  <a:pt x="11584367" y="5086296"/>
                  <a:pt x="11579030" y="5086296"/>
                </a:cubicBezTo>
                <a:cubicBezTo>
                  <a:pt x="11573694" y="5086296"/>
                  <a:pt x="11569310" y="5081975"/>
                  <a:pt x="11569310" y="5076573"/>
                </a:cubicBezTo>
                <a:cubicBezTo>
                  <a:pt x="11569310" y="5071170"/>
                  <a:pt x="11573630" y="5066785"/>
                  <a:pt x="11579030" y="5066785"/>
                </a:cubicBezTo>
                <a:close/>
                <a:moveTo>
                  <a:pt x="11337802" y="5066785"/>
                </a:moveTo>
                <a:cubicBezTo>
                  <a:pt x="11343202" y="5066785"/>
                  <a:pt x="11347587" y="5071234"/>
                  <a:pt x="11347587" y="5076573"/>
                </a:cubicBezTo>
                <a:cubicBezTo>
                  <a:pt x="11347587" y="5081911"/>
                  <a:pt x="11343139" y="5086296"/>
                  <a:pt x="11337802" y="5086296"/>
                </a:cubicBezTo>
                <a:cubicBezTo>
                  <a:pt x="11332466" y="5086296"/>
                  <a:pt x="11328082" y="5081975"/>
                  <a:pt x="11328082" y="5076573"/>
                </a:cubicBezTo>
                <a:cubicBezTo>
                  <a:pt x="11328082" y="5071170"/>
                  <a:pt x="11332402" y="5066785"/>
                  <a:pt x="11337802" y="5066785"/>
                </a:cubicBezTo>
                <a:close/>
                <a:moveTo>
                  <a:pt x="11096574" y="5066785"/>
                </a:moveTo>
                <a:cubicBezTo>
                  <a:pt x="11101910" y="5066785"/>
                  <a:pt x="11106294" y="5071234"/>
                  <a:pt x="11106294" y="5076573"/>
                </a:cubicBezTo>
                <a:cubicBezTo>
                  <a:pt x="11106294" y="5081911"/>
                  <a:pt x="11101974" y="5086296"/>
                  <a:pt x="11096574" y="5086296"/>
                </a:cubicBezTo>
                <a:cubicBezTo>
                  <a:pt x="11091174" y="5086296"/>
                  <a:pt x="11086790" y="5081975"/>
                  <a:pt x="11086790" y="5076573"/>
                </a:cubicBezTo>
                <a:cubicBezTo>
                  <a:pt x="11086790" y="5071170"/>
                  <a:pt x="11091174" y="5066785"/>
                  <a:pt x="11096574" y="5066785"/>
                </a:cubicBezTo>
                <a:close/>
                <a:moveTo>
                  <a:pt x="10855345" y="5066785"/>
                </a:moveTo>
                <a:cubicBezTo>
                  <a:pt x="10860682" y="5066785"/>
                  <a:pt x="10865065" y="5071234"/>
                  <a:pt x="10865065" y="5076573"/>
                </a:cubicBezTo>
                <a:cubicBezTo>
                  <a:pt x="10865065" y="5081911"/>
                  <a:pt x="10860682" y="5086296"/>
                  <a:pt x="10855345" y="5086296"/>
                </a:cubicBezTo>
                <a:cubicBezTo>
                  <a:pt x="10850008" y="5086296"/>
                  <a:pt x="10845625" y="5081975"/>
                  <a:pt x="10845625" y="5076573"/>
                </a:cubicBezTo>
                <a:cubicBezTo>
                  <a:pt x="10845625" y="5071170"/>
                  <a:pt x="10849945" y="5066785"/>
                  <a:pt x="10855345" y="5066785"/>
                </a:cubicBezTo>
                <a:close/>
                <a:moveTo>
                  <a:pt x="10614116" y="5066785"/>
                </a:moveTo>
                <a:cubicBezTo>
                  <a:pt x="10619516" y="5066785"/>
                  <a:pt x="10623901" y="5071234"/>
                  <a:pt x="10623901" y="5076573"/>
                </a:cubicBezTo>
                <a:cubicBezTo>
                  <a:pt x="10623901" y="5081911"/>
                  <a:pt x="10619454" y="5086296"/>
                  <a:pt x="10614116" y="5086296"/>
                </a:cubicBezTo>
                <a:cubicBezTo>
                  <a:pt x="10608780" y="5086296"/>
                  <a:pt x="10604396" y="5081975"/>
                  <a:pt x="10604396" y="5076573"/>
                </a:cubicBezTo>
                <a:cubicBezTo>
                  <a:pt x="10604396" y="5071170"/>
                  <a:pt x="10608716" y="5066785"/>
                  <a:pt x="10614116" y="5066785"/>
                </a:cubicBezTo>
                <a:close/>
                <a:moveTo>
                  <a:pt x="10372888" y="5066785"/>
                </a:moveTo>
                <a:cubicBezTo>
                  <a:pt x="10378288" y="5066785"/>
                  <a:pt x="10382673" y="5071234"/>
                  <a:pt x="10382673" y="5076573"/>
                </a:cubicBezTo>
                <a:cubicBezTo>
                  <a:pt x="10382673" y="5081911"/>
                  <a:pt x="10378225" y="5086296"/>
                  <a:pt x="10372888" y="5086296"/>
                </a:cubicBezTo>
                <a:cubicBezTo>
                  <a:pt x="10367552" y="5086296"/>
                  <a:pt x="10363168" y="5081975"/>
                  <a:pt x="10363168" y="5076573"/>
                </a:cubicBezTo>
                <a:cubicBezTo>
                  <a:pt x="10363168" y="5071170"/>
                  <a:pt x="10367488" y="5066785"/>
                  <a:pt x="10372888" y="5066785"/>
                </a:cubicBezTo>
                <a:close/>
                <a:moveTo>
                  <a:pt x="10131660" y="5066785"/>
                </a:moveTo>
                <a:cubicBezTo>
                  <a:pt x="10137060" y="5066785"/>
                  <a:pt x="10141444" y="5071234"/>
                  <a:pt x="10141444" y="5076573"/>
                </a:cubicBezTo>
                <a:cubicBezTo>
                  <a:pt x="10141444" y="5081911"/>
                  <a:pt x="10136997" y="5086296"/>
                  <a:pt x="10131660" y="5086296"/>
                </a:cubicBezTo>
                <a:cubicBezTo>
                  <a:pt x="10126323" y="5086296"/>
                  <a:pt x="10121940" y="5081975"/>
                  <a:pt x="10121940" y="5076573"/>
                </a:cubicBezTo>
                <a:cubicBezTo>
                  <a:pt x="10121940" y="5071170"/>
                  <a:pt x="10126260" y="5066785"/>
                  <a:pt x="10131660" y="5066785"/>
                </a:cubicBezTo>
                <a:close/>
                <a:moveTo>
                  <a:pt x="9890432" y="5066785"/>
                </a:moveTo>
                <a:cubicBezTo>
                  <a:pt x="9895768" y="5066785"/>
                  <a:pt x="9900152" y="5071234"/>
                  <a:pt x="9900152" y="5076573"/>
                </a:cubicBezTo>
                <a:cubicBezTo>
                  <a:pt x="9900152" y="5081911"/>
                  <a:pt x="9895832" y="5086296"/>
                  <a:pt x="9890432" y="5086296"/>
                </a:cubicBezTo>
                <a:cubicBezTo>
                  <a:pt x="9885031" y="5086296"/>
                  <a:pt x="9880648" y="5081975"/>
                  <a:pt x="9880648" y="5076573"/>
                </a:cubicBezTo>
                <a:cubicBezTo>
                  <a:pt x="9880648" y="5071170"/>
                  <a:pt x="9885031" y="5066785"/>
                  <a:pt x="9890432" y="5066785"/>
                </a:cubicBezTo>
                <a:close/>
                <a:moveTo>
                  <a:pt x="9649203" y="5066785"/>
                </a:moveTo>
                <a:cubicBezTo>
                  <a:pt x="9654540" y="5066785"/>
                  <a:pt x="9658923" y="5071234"/>
                  <a:pt x="9658923" y="5076573"/>
                </a:cubicBezTo>
                <a:cubicBezTo>
                  <a:pt x="9658923" y="5081911"/>
                  <a:pt x="9654540" y="5086296"/>
                  <a:pt x="9649203" y="5086296"/>
                </a:cubicBezTo>
                <a:cubicBezTo>
                  <a:pt x="9643866" y="5086296"/>
                  <a:pt x="9639483" y="5081975"/>
                  <a:pt x="9639483" y="5076573"/>
                </a:cubicBezTo>
                <a:cubicBezTo>
                  <a:pt x="9639483" y="5071170"/>
                  <a:pt x="9643803" y="5066785"/>
                  <a:pt x="9649203" y="5066785"/>
                </a:cubicBezTo>
                <a:close/>
                <a:moveTo>
                  <a:pt x="9417695" y="5066785"/>
                </a:moveTo>
                <a:cubicBezTo>
                  <a:pt x="9423031" y="5066785"/>
                  <a:pt x="9427416" y="5071234"/>
                  <a:pt x="9427416" y="5076573"/>
                </a:cubicBezTo>
                <a:cubicBezTo>
                  <a:pt x="9427416" y="5081911"/>
                  <a:pt x="9423095" y="5086296"/>
                  <a:pt x="9417695" y="5086296"/>
                </a:cubicBezTo>
                <a:cubicBezTo>
                  <a:pt x="9412295" y="5086296"/>
                  <a:pt x="9407911" y="5081975"/>
                  <a:pt x="9407911" y="5076573"/>
                </a:cubicBezTo>
                <a:cubicBezTo>
                  <a:pt x="9407911" y="5071170"/>
                  <a:pt x="9412295" y="5066785"/>
                  <a:pt x="9417695" y="5066785"/>
                </a:cubicBezTo>
                <a:close/>
                <a:moveTo>
                  <a:pt x="9176467" y="5066785"/>
                </a:moveTo>
                <a:cubicBezTo>
                  <a:pt x="9181803" y="5066785"/>
                  <a:pt x="9186187" y="5071234"/>
                  <a:pt x="9186187" y="5076573"/>
                </a:cubicBezTo>
                <a:cubicBezTo>
                  <a:pt x="9186187" y="5081911"/>
                  <a:pt x="9181867" y="5086296"/>
                  <a:pt x="9176467" y="5086296"/>
                </a:cubicBezTo>
                <a:cubicBezTo>
                  <a:pt x="9171066" y="5086296"/>
                  <a:pt x="9166683" y="5081975"/>
                  <a:pt x="9166683" y="5076573"/>
                </a:cubicBezTo>
                <a:cubicBezTo>
                  <a:pt x="9166683" y="5071170"/>
                  <a:pt x="9171066" y="5066785"/>
                  <a:pt x="9176467" y="5066785"/>
                </a:cubicBezTo>
                <a:close/>
                <a:moveTo>
                  <a:pt x="8935237" y="5066785"/>
                </a:moveTo>
                <a:cubicBezTo>
                  <a:pt x="8940574" y="5066785"/>
                  <a:pt x="8944958" y="5071234"/>
                  <a:pt x="8944958" y="5076573"/>
                </a:cubicBezTo>
                <a:cubicBezTo>
                  <a:pt x="8944958" y="5081911"/>
                  <a:pt x="8940638" y="5086296"/>
                  <a:pt x="8935237" y="5086296"/>
                </a:cubicBezTo>
                <a:cubicBezTo>
                  <a:pt x="8929837" y="5086296"/>
                  <a:pt x="8925454" y="5081975"/>
                  <a:pt x="8925454" y="5076573"/>
                </a:cubicBezTo>
                <a:cubicBezTo>
                  <a:pt x="8925454" y="5071170"/>
                  <a:pt x="8929837" y="5066785"/>
                  <a:pt x="8935237" y="5066785"/>
                </a:cubicBezTo>
                <a:close/>
                <a:moveTo>
                  <a:pt x="8694009" y="5066785"/>
                </a:moveTo>
                <a:cubicBezTo>
                  <a:pt x="8699346" y="5066785"/>
                  <a:pt x="8703730" y="5071234"/>
                  <a:pt x="8703730" y="5076573"/>
                </a:cubicBezTo>
                <a:cubicBezTo>
                  <a:pt x="8703730" y="5081911"/>
                  <a:pt x="8699346" y="5086296"/>
                  <a:pt x="8694009" y="5086296"/>
                </a:cubicBezTo>
                <a:cubicBezTo>
                  <a:pt x="8688673" y="5086296"/>
                  <a:pt x="8684289" y="5081975"/>
                  <a:pt x="8684289" y="5076573"/>
                </a:cubicBezTo>
                <a:cubicBezTo>
                  <a:pt x="8684289" y="5071170"/>
                  <a:pt x="8688609" y="5066785"/>
                  <a:pt x="8694009" y="5066785"/>
                </a:cubicBezTo>
                <a:close/>
                <a:moveTo>
                  <a:pt x="8452781" y="5066785"/>
                </a:moveTo>
                <a:cubicBezTo>
                  <a:pt x="8458181" y="5066785"/>
                  <a:pt x="8462566" y="5071234"/>
                  <a:pt x="8462566" y="5076573"/>
                </a:cubicBezTo>
                <a:cubicBezTo>
                  <a:pt x="8462566" y="5081911"/>
                  <a:pt x="8458118" y="5086296"/>
                  <a:pt x="8452781" y="5086296"/>
                </a:cubicBezTo>
                <a:cubicBezTo>
                  <a:pt x="8447445" y="5086296"/>
                  <a:pt x="8443061" y="5081975"/>
                  <a:pt x="8443061" y="5076573"/>
                </a:cubicBezTo>
                <a:cubicBezTo>
                  <a:pt x="8443061" y="5071170"/>
                  <a:pt x="8447381" y="5066785"/>
                  <a:pt x="8452781" y="5066785"/>
                </a:cubicBezTo>
                <a:close/>
                <a:moveTo>
                  <a:pt x="8211553" y="5066785"/>
                </a:moveTo>
                <a:cubicBezTo>
                  <a:pt x="8216889" y="5066785"/>
                  <a:pt x="8221273" y="5071234"/>
                  <a:pt x="8221273" y="5076573"/>
                </a:cubicBezTo>
                <a:cubicBezTo>
                  <a:pt x="8221273" y="5081911"/>
                  <a:pt x="8216953" y="5086296"/>
                  <a:pt x="8211553" y="5086296"/>
                </a:cubicBezTo>
                <a:cubicBezTo>
                  <a:pt x="8206152" y="5086296"/>
                  <a:pt x="8201769" y="5081975"/>
                  <a:pt x="8201769" y="5076573"/>
                </a:cubicBezTo>
                <a:cubicBezTo>
                  <a:pt x="8201769" y="5071170"/>
                  <a:pt x="8206152" y="5066785"/>
                  <a:pt x="8211553" y="5066785"/>
                </a:cubicBezTo>
                <a:close/>
                <a:moveTo>
                  <a:pt x="7970260" y="5066785"/>
                </a:moveTo>
                <a:cubicBezTo>
                  <a:pt x="7975661" y="5066785"/>
                  <a:pt x="7980044" y="5071234"/>
                  <a:pt x="7980044" y="5076573"/>
                </a:cubicBezTo>
                <a:cubicBezTo>
                  <a:pt x="7980044" y="5081911"/>
                  <a:pt x="7975661" y="5086296"/>
                  <a:pt x="7970260" y="5086296"/>
                </a:cubicBezTo>
                <a:cubicBezTo>
                  <a:pt x="7964860" y="5086296"/>
                  <a:pt x="7960477" y="5081975"/>
                  <a:pt x="7960477" y="5076573"/>
                </a:cubicBezTo>
                <a:cubicBezTo>
                  <a:pt x="7960477" y="5071170"/>
                  <a:pt x="7964860" y="5066785"/>
                  <a:pt x="7970260" y="5066785"/>
                </a:cubicBezTo>
                <a:close/>
                <a:moveTo>
                  <a:pt x="7729032" y="5066785"/>
                </a:moveTo>
                <a:cubicBezTo>
                  <a:pt x="7734369" y="5066785"/>
                  <a:pt x="7738753" y="5071234"/>
                  <a:pt x="7738753" y="5076573"/>
                </a:cubicBezTo>
                <a:cubicBezTo>
                  <a:pt x="7738753" y="5081911"/>
                  <a:pt x="7734432" y="5086296"/>
                  <a:pt x="7729032" y="5086296"/>
                </a:cubicBezTo>
                <a:cubicBezTo>
                  <a:pt x="7723632" y="5086296"/>
                  <a:pt x="7719249" y="5081975"/>
                  <a:pt x="7719249" y="5076573"/>
                </a:cubicBezTo>
                <a:cubicBezTo>
                  <a:pt x="7719249" y="5071170"/>
                  <a:pt x="7723632" y="5066785"/>
                  <a:pt x="7729032" y="5066785"/>
                </a:cubicBezTo>
                <a:close/>
                <a:moveTo>
                  <a:pt x="7487803" y="5066785"/>
                </a:moveTo>
                <a:cubicBezTo>
                  <a:pt x="7493139" y="5066785"/>
                  <a:pt x="7497524" y="5071234"/>
                  <a:pt x="7497524" y="5076573"/>
                </a:cubicBezTo>
                <a:cubicBezTo>
                  <a:pt x="7497524" y="5081911"/>
                  <a:pt x="7493203" y="5086296"/>
                  <a:pt x="7487803" y="5086296"/>
                </a:cubicBezTo>
                <a:cubicBezTo>
                  <a:pt x="7482403" y="5086296"/>
                  <a:pt x="7478019" y="5081975"/>
                  <a:pt x="7478019" y="5076573"/>
                </a:cubicBezTo>
                <a:cubicBezTo>
                  <a:pt x="7478019" y="5071170"/>
                  <a:pt x="7482403" y="5066785"/>
                  <a:pt x="7487803" y="5066785"/>
                </a:cubicBezTo>
                <a:close/>
                <a:moveTo>
                  <a:pt x="7246575" y="5066785"/>
                </a:moveTo>
                <a:cubicBezTo>
                  <a:pt x="7251975" y="5066785"/>
                  <a:pt x="7256359" y="5071234"/>
                  <a:pt x="7256359" y="5076573"/>
                </a:cubicBezTo>
                <a:cubicBezTo>
                  <a:pt x="7256359" y="5081911"/>
                  <a:pt x="7251912" y="5086296"/>
                  <a:pt x="7246575" y="5086296"/>
                </a:cubicBezTo>
                <a:cubicBezTo>
                  <a:pt x="7241238" y="5086296"/>
                  <a:pt x="7236855" y="5081975"/>
                  <a:pt x="7236855" y="5076573"/>
                </a:cubicBezTo>
                <a:cubicBezTo>
                  <a:pt x="7236855" y="5071170"/>
                  <a:pt x="7241175" y="5066785"/>
                  <a:pt x="7246575" y="5066785"/>
                </a:cubicBezTo>
                <a:close/>
                <a:moveTo>
                  <a:pt x="7005346" y="5066785"/>
                </a:moveTo>
                <a:cubicBezTo>
                  <a:pt x="7010746" y="5066785"/>
                  <a:pt x="7015130" y="5071234"/>
                  <a:pt x="7015130" y="5076573"/>
                </a:cubicBezTo>
                <a:cubicBezTo>
                  <a:pt x="7015130" y="5081911"/>
                  <a:pt x="7010683" y="5086296"/>
                  <a:pt x="7005346" y="5086296"/>
                </a:cubicBezTo>
                <a:cubicBezTo>
                  <a:pt x="7000009" y="5086296"/>
                  <a:pt x="6995626" y="5081975"/>
                  <a:pt x="6995626" y="5076573"/>
                </a:cubicBezTo>
                <a:cubicBezTo>
                  <a:pt x="6995626" y="5071170"/>
                  <a:pt x="6999946" y="5066785"/>
                  <a:pt x="7005346" y="5066785"/>
                </a:cubicBezTo>
                <a:close/>
                <a:moveTo>
                  <a:pt x="6764118" y="5066785"/>
                </a:moveTo>
                <a:cubicBezTo>
                  <a:pt x="6769518" y="5066785"/>
                  <a:pt x="6773902" y="5071234"/>
                  <a:pt x="6773902" y="5076573"/>
                </a:cubicBezTo>
                <a:cubicBezTo>
                  <a:pt x="6773902" y="5081911"/>
                  <a:pt x="6769518" y="5086296"/>
                  <a:pt x="6764118" y="5086296"/>
                </a:cubicBezTo>
                <a:cubicBezTo>
                  <a:pt x="6758718" y="5086296"/>
                  <a:pt x="6754335" y="5081975"/>
                  <a:pt x="6754335" y="5076573"/>
                </a:cubicBezTo>
                <a:cubicBezTo>
                  <a:pt x="6754335" y="5071170"/>
                  <a:pt x="6758718" y="5066785"/>
                  <a:pt x="6764118" y="5066785"/>
                </a:cubicBezTo>
                <a:close/>
                <a:moveTo>
                  <a:pt x="6522889" y="5066785"/>
                </a:moveTo>
                <a:cubicBezTo>
                  <a:pt x="6528225" y="5066785"/>
                  <a:pt x="6532610" y="5071234"/>
                  <a:pt x="6532610" y="5076573"/>
                </a:cubicBezTo>
                <a:cubicBezTo>
                  <a:pt x="6532610" y="5081911"/>
                  <a:pt x="6528289" y="5086296"/>
                  <a:pt x="6522889" y="5086296"/>
                </a:cubicBezTo>
                <a:cubicBezTo>
                  <a:pt x="6517489" y="5086296"/>
                  <a:pt x="6513105" y="5081975"/>
                  <a:pt x="6513105" y="5076573"/>
                </a:cubicBezTo>
                <a:cubicBezTo>
                  <a:pt x="6513105" y="5071170"/>
                  <a:pt x="6517489" y="5066785"/>
                  <a:pt x="6522889" y="5066785"/>
                </a:cubicBezTo>
                <a:close/>
                <a:moveTo>
                  <a:pt x="6281661" y="5066785"/>
                </a:moveTo>
                <a:cubicBezTo>
                  <a:pt x="6286997" y="5066785"/>
                  <a:pt x="6291381" y="5071234"/>
                  <a:pt x="6291381" y="5076573"/>
                </a:cubicBezTo>
                <a:cubicBezTo>
                  <a:pt x="6291381" y="5081911"/>
                  <a:pt x="6287061" y="5086296"/>
                  <a:pt x="6281661" y="5086296"/>
                </a:cubicBezTo>
                <a:cubicBezTo>
                  <a:pt x="6276261" y="5086296"/>
                  <a:pt x="6271877" y="5081975"/>
                  <a:pt x="6271877" y="5076573"/>
                </a:cubicBezTo>
                <a:cubicBezTo>
                  <a:pt x="6271877" y="5071170"/>
                  <a:pt x="6276261" y="5066785"/>
                  <a:pt x="6281661" y="5066785"/>
                </a:cubicBezTo>
                <a:close/>
                <a:moveTo>
                  <a:pt x="6040432" y="5066785"/>
                </a:moveTo>
                <a:cubicBezTo>
                  <a:pt x="6045832" y="5066785"/>
                  <a:pt x="6050216" y="5071234"/>
                  <a:pt x="6050216" y="5076573"/>
                </a:cubicBezTo>
                <a:cubicBezTo>
                  <a:pt x="6050216" y="5081911"/>
                  <a:pt x="6045769" y="5086296"/>
                  <a:pt x="6040432" y="5086296"/>
                </a:cubicBezTo>
                <a:cubicBezTo>
                  <a:pt x="6035095" y="5086296"/>
                  <a:pt x="6030712" y="5081975"/>
                  <a:pt x="6030712" y="5076573"/>
                </a:cubicBezTo>
                <a:cubicBezTo>
                  <a:pt x="6030712" y="5071170"/>
                  <a:pt x="6035032" y="5066785"/>
                  <a:pt x="6040432" y="5066785"/>
                </a:cubicBezTo>
                <a:close/>
                <a:moveTo>
                  <a:pt x="5799205" y="5066785"/>
                </a:moveTo>
                <a:cubicBezTo>
                  <a:pt x="5804606" y="5066785"/>
                  <a:pt x="5808989" y="5071234"/>
                  <a:pt x="5808989" y="5076573"/>
                </a:cubicBezTo>
                <a:cubicBezTo>
                  <a:pt x="5808989" y="5081911"/>
                  <a:pt x="5804542" y="5086296"/>
                  <a:pt x="5799205" y="5086296"/>
                </a:cubicBezTo>
                <a:cubicBezTo>
                  <a:pt x="5793870" y="5086296"/>
                  <a:pt x="5789486" y="5081975"/>
                  <a:pt x="5789486" y="5076573"/>
                </a:cubicBezTo>
                <a:cubicBezTo>
                  <a:pt x="5789486" y="5071170"/>
                  <a:pt x="5793806" y="5066785"/>
                  <a:pt x="5799205" y="5066785"/>
                </a:cubicBezTo>
                <a:close/>
                <a:moveTo>
                  <a:pt x="5557992" y="5066785"/>
                </a:moveTo>
                <a:cubicBezTo>
                  <a:pt x="5563392" y="5066785"/>
                  <a:pt x="5567774" y="5071234"/>
                  <a:pt x="5567774" y="5076573"/>
                </a:cubicBezTo>
                <a:cubicBezTo>
                  <a:pt x="5567774" y="5081911"/>
                  <a:pt x="5563392" y="5086296"/>
                  <a:pt x="5557992" y="5086296"/>
                </a:cubicBezTo>
                <a:cubicBezTo>
                  <a:pt x="5552592" y="5086296"/>
                  <a:pt x="5548208" y="5081975"/>
                  <a:pt x="5548208" y="5076573"/>
                </a:cubicBezTo>
                <a:cubicBezTo>
                  <a:pt x="5548208" y="5071170"/>
                  <a:pt x="5552592" y="5066785"/>
                  <a:pt x="5557992" y="5066785"/>
                </a:cubicBezTo>
                <a:close/>
                <a:moveTo>
                  <a:pt x="5316710" y="5066785"/>
                </a:moveTo>
                <a:cubicBezTo>
                  <a:pt x="5322044" y="5066785"/>
                  <a:pt x="5326429" y="5071234"/>
                  <a:pt x="5326429" y="5076573"/>
                </a:cubicBezTo>
                <a:cubicBezTo>
                  <a:pt x="5326429" y="5081911"/>
                  <a:pt x="5322105" y="5086296"/>
                  <a:pt x="5316710" y="5086296"/>
                </a:cubicBezTo>
                <a:cubicBezTo>
                  <a:pt x="5311316" y="5086296"/>
                  <a:pt x="5306924" y="5081975"/>
                  <a:pt x="5306924" y="5076573"/>
                </a:cubicBezTo>
                <a:cubicBezTo>
                  <a:pt x="5306924" y="5071170"/>
                  <a:pt x="5311316" y="5066785"/>
                  <a:pt x="5316710" y="5066785"/>
                </a:cubicBezTo>
                <a:close/>
                <a:moveTo>
                  <a:pt x="5075486" y="5066785"/>
                </a:moveTo>
                <a:cubicBezTo>
                  <a:pt x="5080820" y="5066785"/>
                  <a:pt x="5085202" y="5071234"/>
                  <a:pt x="5085202" y="5076573"/>
                </a:cubicBezTo>
                <a:cubicBezTo>
                  <a:pt x="5085202" y="5081911"/>
                  <a:pt x="5080885" y="5086296"/>
                  <a:pt x="5075486" y="5086296"/>
                </a:cubicBezTo>
                <a:cubicBezTo>
                  <a:pt x="5070087" y="5086296"/>
                  <a:pt x="5065705" y="5081975"/>
                  <a:pt x="5065705" y="5076573"/>
                </a:cubicBezTo>
                <a:cubicBezTo>
                  <a:pt x="5065705" y="5071170"/>
                  <a:pt x="5070087" y="5066785"/>
                  <a:pt x="5075486" y="5066785"/>
                </a:cubicBezTo>
                <a:close/>
                <a:moveTo>
                  <a:pt x="4834252" y="5066785"/>
                </a:moveTo>
                <a:cubicBezTo>
                  <a:pt x="4839658" y="5066785"/>
                  <a:pt x="4844040" y="5071234"/>
                  <a:pt x="4844040" y="5076573"/>
                </a:cubicBezTo>
                <a:cubicBezTo>
                  <a:pt x="4844040" y="5081911"/>
                  <a:pt x="4839595" y="5086296"/>
                  <a:pt x="4834252" y="5086296"/>
                </a:cubicBezTo>
                <a:cubicBezTo>
                  <a:pt x="4828917" y="5086296"/>
                  <a:pt x="4824534" y="5081975"/>
                  <a:pt x="4824534" y="5076573"/>
                </a:cubicBezTo>
                <a:cubicBezTo>
                  <a:pt x="4824534" y="5071170"/>
                  <a:pt x="4828853" y="5066785"/>
                  <a:pt x="4834252" y="5066785"/>
                </a:cubicBezTo>
                <a:close/>
                <a:moveTo>
                  <a:pt x="4593019" y="5066785"/>
                </a:moveTo>
                <a:cubicBezTo>
                  <a:pt x="4598416" y="5066785"/>
                  <a:pt x="4602795" y="5071234"/>
                  <a:pt x="4602795" y="5076573"/>
                </a:cubicBezTo>
                <a:cubicBezTo>
                  <a:pt x="4602795" y="5081911"/>
                  <a:pt x="4598353" y="5086296"/>
                  <a:pt x="4593019" y="5086296"/>
                </a:cubicBezTo>
                <a:cubicBezTo>
                  <a:pt x="4587686" y="5086296"/>
                  <a:pt x="4583304" y="5081975"/>
                  <a:pt x="4583304" y="5076573"/>
                </a:cubicBezTo>
                <a:cubicBezTo>
                  <a:pt x="4583304" y="5071170"/>
                  <a:pt x="4587622" y="5066785"/>
                  <a:pt x="4593019" y="5066785"/>
                </a:cubicBezTo>
                <a:close/>
                <a:moveTo>
                  <a:pt x="4351806" y="5066785"/>
                </a:moveTo>
                <a:cubicBezTo>
                  <a:pt x="4357195" y="5066785"/>
                  <a:pt x="4361580" y="5071234"/>
                  <a:pt x="4361580" y="5076573"/>
                </a:cubicBezTo>
                <a:cubicBezTo>
                  <a:pt x="4361580" y="5081911"/>
                  <a:pt x="4357195" y="5086296"/>
                  <a:pt x="4351806" y="5086296"/>
                </a:cubicBezTo>
                <a:cubicBezTo>
                  <a:pt x="4346397" y="5086296"/>
                  <a:pt x="4342006" y="5081975"/>
                  <a:pt x="4342006" y="5076573"/>
                </a:cubicBezTo>
                <a:cubicBezTo>
                  <a:pt x="4342006" y="5071170"/>
                  <a:pt x="4346397" y="5066785"/>
                  <a:pt x="4351806" y="5066785"/>
                </a:cubicBezTo>
                <a:close/>
                <a:moveTo>
                  <a:pt x="4110581" y="5066785"/>
                </a:moveTo>
                <a:cubicBezTo>
                  <a:pt x="4115986" y="5066785"/>
                  <a:pt x="4120362" y="5071234"/>
                  <a:pt x="4120362" y="5076573"/>
                </a:cubicBezTo>
                <a:cubicBezTo>
                  <a:pt x="4120362" y="5081911"/>
                  <a:pt x="4115986" y="5086296"/>
                  <a:pt x="4110581" y="5086296"/>
                </a:cubicBezTo>
                <a:cubicBezTo>
                  <a:pt x="4105180" y="5086296"/>
                  <a:pt x="4100799" y="5081975"/>
                  <a:pt x="4100799" y="5076573"/>
                </a:cubicBezTo>
                <a:cubicBezTo>
                  <a:pt x="4100799" y="5071170"/>
                  <a:pt x="4105180" y="5066785"/>
                  <a:pt x="4110581" y="5066785"/>
                </a:cubicBezTo>
                <a:close/>
                <a:moveTo>
                  <a:pt x="3869431" y="5066785"/>
                </a:moveTo>
                <a:cubicBezTo>
                  <a:pt x="3874765" y="5066785"/>
                  <a:pt x="3879151" y="5071234"/>
                  <a:pt x="3879151" y="5076573"/>
                </a:cubicBezTo>
                <a:cubicBezTo>
                  <a:pt x="3879151" y="5081911"/>
                  <a:pt x="3874828" y="5086296"/>
                  <a:pt x="3869431" y="5086296"/>
                </a:cubicBezTo>
                <a:cubicBezTo>
                  <a:pt x="3864032" y="5086296"/>
                  <a:pt x="3859648" y="5081975"/>
                  <a:pt x="3859648" y="5076573"/>
                </a:cubicBezTo>
                <a:cubicBezTo>
                  <a:pt x="3859648" y="5071170"/>
                  <a:pt x="3864032" y="5066785"/>
                  <a:pt x="3869431" y="5066785"/>
                </a:cubicBezTo>
                <a:close/>
                <a:moveTo>
                  <a:pt x="3628212" y="5066785"/>
                </a:moveTo>
                <a:cubicBezTo>
                  <a:pt x="3633533" y="5066785"/>
                  <a:pt x="3637936" y="5071234"/>
                  <a:pt x="3637936" y="5076573"/>
                </a:cubicBezTo>
                <a:cubicBezTo>
                  <a:pt x="3637936" y="5081911"/>
                  <a:pt x="3633597" y="5086296"/>
                  <a:pt x="3628212" y="5086296"/>
                </a:cubicBezTo>
                <a:cubicBezTo>
                  <a:pt x="3622815" y="5086296"/>
                  <a:pt x="3618432" y="5081975"/>
                  <a:pt x="3618432" y="5076573"/>
                </a:cubicBezTo>
                <a:cubicBezTo>
                  <a:pt x="3618432" y="5071170"/>
                  <a:pt x="3622815" y="5066785"/>
                  <a:pt x="3628212" y="5066785"/>
                </a:cubicBezTo>
                <a:close/>
                <a:moveTo>
                  <a:pt x="3386959" y="5066785"/>
                </a:moveTo>
                <a:cubicBezTo>
                  <a:pt x="3392360" y="5066785"/>
                  <a:pt x="3396745" y="5071234"/>
                  <a:pt x="3396745" y="5076573"/>
                </a:cubicBezTo>
                <a:cubicBezTo>
                  <a:pt x="3396745" y="5081911"/>
                  <a:pt x="3392296" y="5086296"/>
                  <a:pt x="3386959" y="5086296"/>
                </a:cubicBezTo>
                <a:cubicBezTo>
                  <a:pt x="3381622" y="5086296"/>
                  <a:pt x="3377237" y="5081975"/>
                  <a:pt x="3377237" y="5076573"/>
                </a:cubicBezTo>
                <a:cubicBezTo>
                  <a:pt x="3377237" y="5071170"/>
                  <a:pt x="3381558" y="5066785"/>
                  <a:pt x="3386959" y="5066785"/>
                </a:cubicBezTo>
                <a:close/>
                <a:moveTo>
                  <a:pt x="3145752" y="5066785"/>
                </a:moveTo>
                <a:cubicBezTo>
                  <a:pt x="3151151" y="5066785"/>
                  <a:pt x="3155534" y="5071234"/>
                  <a:pt x="3155534" y="5076573"/>
                </a:cubicBezTo>
                <a:cubicBezTo>
                  <a:pt x="3155534" y="5081911"/>
                  <a:pt x="3151087" y="5086296"/>
                  <a:pt x="3145752" y="5086296"/>
                </a:cubicBezTo>
                <a:cubicBezTo>
                  <a:pt x="3140417" y="5086296"/>
                  <a:pt x="3136034" y="5081975"/>
                  <a:pt x="3136034" y="5076573"/>
                </a:cubicBezTo>
                <a:cubicBezTo>
                  <a:pt x="3136034" y="5071170"/>
                  <a:pt x="3140353" y="5066785"/>
                  <a:pt x="3145752" y="5066785"/>
                </a:cubicBezTo>
                <a:close/>
                <a:moveTo>
                  <a:pt x="2904574" y="5066785"/>
                </a:moveTo>
                <a:cubicBezTo>
                  <a:pt x="2909974" y="5066785"/>
                  <a:pt x="2914357" y="5071234"/>
                  <a:pt x="2914357" y="5076573"/>
                </a:cubicBezTo>
                <a:cubicBezTo>
                  <a:pt x="2914357" y="5081911"/>
                  <a:pt x="2909974" y="5086296"/>
                  <a:pt x="2904574" y="5086296"/>
                </a:cubicBezTo>
                <a:cubicBezTo>
                  <a:pt x="2899176" y="5086296"/>
                  <a:pt x="2894792" y="5081975"/>
                  <a:pt x="2894792" y="5076573"/>
                </a:cubicBezTo>
                <a:cubicBezTo>
                  <a:pt x="2894792" y="5071170"/>
                  <a:pt x="2899176" y="5066785"/>
                  <a:pt x="2904574" y="5066785"/>
                </a:cubicBezTo>
                <a:close/>
                <a:moveTo>
                  <a:pt x="2663275" y="5066785"/>
                </a:moveTo>
                <a:cubicBezTo>
                  <a:pt x="2668613" y="5066785"/>
                  <a:pt x="2673000" y="5071234"/>
                  <a:pt x="2673000" y="5076573"/>
                </a:cubicBezTo>
                <a:cubicBezTo>
                  <a:pt x="2673000" y="5081911"/>
                  <a:pt x="2668677" y="5086296"/>
                  <a:pt x="2663275" y="5086296"/>
                </a:cubicBezTo>
                <a:cubicBezTo>
                  <a:pt x="2657878" y="5086296"/>
                  <a:pt x="2653493" y="5081975"/>
                  <a:pt x="2653493" y="5076573"/>
                </a:cubicBezTo>
                <a:cubicBezTo>
                  <a:pt x="2653493" y="5071170"/>
                  <a:pt x="2657878" y="5066785"/>
                  <a:pt x="2663275" y="5066785"/>
                </a:cubicBezTo>
                <a:close/>
                <a:moveTo>
                  <a:pt x="2422039" y="5066785"/>
                </a:moveTo>
                <a:cubicBezTo>
                  <a:pt x="2427372" y="5066785"/>
                  <a:pt x="2431755" y="5071234"/>
                  <a:pt x="2431755" y="5076573"/>
                </a:cubicBezTo>
                <a:cubicBezTo>
                  <a:pt x="2431755" y="5081911"/>
                  <a:pt x="2427436" y="5086296"/>
                  <a:pt x="2422039" y="5086296"/>
                </a:cubicBezTo>
                <a:cubicBezTo>
                  <a:pt x="2416641" y="5086296"/>
                  <a:pt x="2412259" y="5081975"/>
                  <a:pt x="2412259" y="5076573"/>
                </a:cubicBezTo>
                <a:cubicBezTo>
                  <a:pt x="2412259" y="5071170"/>
                  <a:pt x="2416641" y="5066785"/>
                  <a:pt x="2422039" y="5066785"/>
                </a:cubicBezTo>
                <a:close/>
                <a:moveTo>
                  <a:pt x="2180796" y="5066785"/>
                </a:moveTo>
                <a:cubicBezTo>
                  <a:pt x="2186202" y="5066785"/>
                  <a:pt x="2190581" y="5071234"/>
                  <a:pt x="2190581" y="5076573"/>
                </a:cubicBezTo>
                <a:cubicBezTo>
                  <a:pt x="2190581" y="5081911"/>
                  <a:pt x="2186136" y="5086296"/>
                  <a:pt x="2180796" y="5086296"/>
                </a:cubicBezTo>
                <a:cubicBezTo>
                  <a:pt x="2175475" y="5086296"/>
                  <a:pt x="2171085" y="5081975"/>
                  <a:pt x="2171085" y="5076573"/>
                </a:cubicBezTo>
                <a:cubicBezTo>
                  <a:pt x="2171085" y="5071170"/>
                  <a:pt x="2175412" y="5066785"/>
                  <a:pt x="2180796" y="5066785"/>
                </a:cubicBezTo>
                <a:close/>
                <a:moveTo>
                  <a:pt x="1939584" y="5066785"/>
                </a:moveTo>
                <a:cubicBezTo>
                  <a:pt x="1944983" y="5066785"/>
                  <a:pt x="1949367" y="5071234"/>
                  <a:pt x="1949367" y="5076573"/>
                </a:cubicBezTo>
                <a:cubicBezTo>
                  <a:pt x="1949367" y="5081911"/>
                  <a:pt x="1944920" y="5086296"/>
                  <a:pt x="1939584" y="5086296"/>
                </a:cubicBezTo>
                <a:cubicBezTo>
                  <a:pt x="1934247" y="5086296"/>
                  <a:pt x="1929861" y="5081975"/>
                  <a:pt x="1929861" y="5076573"/>
                </a:cubicBezTo>
                <a:cubicBezTo>
                  <a:pt x="1929861" y="5071170"/>
                  <a:pt x="1934184" y="5066785"/>
                  <a:pt x="1939584" y="5066785"/>
                </a:cubicBezTo>
                <a:close/>
                <a:moveTo>
                  <a:pt x="1698333" y="5066785"/>
                </a:moveTo>
                <a:cubicBezTo>
                  <a:pt x="1703734" y="5066785"/>
                  <a:pt x="1708119" y="5071234"/>
                  <a:pt x="1708119" y="5076573"/>
                </a:cubicBezTo>
                <a:cubicBezTo>
                  <a:pt x="1708119" y="5081911"/>
                  <a:pt x="1703734" y="5086296"/>
                  <a:pt x="1698333" y="5086296"/>
                </a:cubicBezTo>
                <a:cubicBezTo>
                  <a:pt x="1692931" y="5086296"/>
                  <a:pt x="1688548" y="5081975"/>
                  <a:pt x="1688548" y="5076573"/>
                </a:cubicBezTo>
                <a:cubicBezTo>
                  <a:pt x="1688548" y="5071170"/>
                  <a:pt x="1692931" y="5066785"/>
                  <a:pt x="1698333" y="5066785"/>
                </a:cubicBezTo>
                <a:close/>
                <a:moveTo>
                  <a:pt x="1457108" y="5066785"/>
                </a:moveTo>
                <a:cubicBezTo>
                  <a:pt x="1462444" y="5066785"/>
                  <a:pt x="1466828" y="5071234"/>
                  <a:pt x="1466828" y="5076573"/>
                </a:cubicBezTo>
                <a:cubicBezTo>
                  <a:pt x="1466828" y="5081911"/>
                  <a:pt x="1462508" y="5086296"/>
                  <a:pt x="1457108" y="5086296"/>
                </a:cubicBezTo>
                <a:cubicBezTo>
                  <a:pt x="1451708" y="5086296"/>
                  <a:pt x="1447324" y="5081975"/>
                  <a:pt x="1447324" y="5076573"/>
                </a:cubicBezTo>
                <a:cubicBezTo>
                  <a:pt x="1447324" y="5071170"/>
                  <a:pt x="1451708" y="5066785"/>
                  <a:pt x="1457108" y="5066785"/>
                </a:cubicBezTo>
                <a:close/>
                <a:moveTo>
                  <a:pt x="1215887" y="5066785"/>
                </a:moveTo>
                <a:cubicBezTo>
                  <a:pt x="1221287" y="5066785"/>
                  <a:pt x="1225671" y="5071234"/>
                  <a:pt x="1225671" y="5076573"/>
                </a:cubicBezTo>
                <a:cubicBezTo>
                  <a:pt x="1225671" y="5081911"/>
                  <a:pt x="1221224" y="5086296"/>
                  <a:pt x="1215887" y="5086296"/>
                </a:cubicBezTo>
                <a:cubicBezTo>
                  <a:pt x="1210551" y="5086296"/>
                  <a:pt x="1206167" y="5081975"/>
                  <a:pt x="1206167" y="5076573"/>
                </a:cubicBezTo>
                <a:cubicBezTo>
                  <a:pt x="1206167" y="5071170"/>
                  <a:pt x="1210487" y="5066785"/>
                  <a:pt x="1215887" y="5066785"/>
                </a:cubicBezTo>
                <a:close/>
                <a:moveTo>
                  <a:pt x="974667" y="5066785"/>
                </a:moveTo>
                <a:cubicBezTo>
                  <a:pt x="980067" y="5066785"/>
                  <a:pt x="984451" y="5071234"/>
                  <a:pt x="984451" y="5076573"/>
                </a:cubicBezTo>
                <a:cubicBezTo>
                  <a:pt x="984451" y="5081911"/>
                  <a:pt x="980004" y="5086296"/>
                  <a:pt x="974667" y="5086296"/>
                </a:cubicBezTo>
                <a:cubicBezTo>
                  <a:pt x="969331" y="5086296"/>
                  <a:pt x="964947" y="5081975"/>
                  <a:pt x="964947" y="5076573"/>
                </a:cubicBezTo>
                <a:cubicBezTo>
                  <a:pt x="964947" y="5071170"/>
                  <a:pt x="969267" y="5066785"/>
                  <a:pt x="974667" y="5066785"/>
                </a:cubicBezTo>
                <a:close/>
                <a:moveTo>
                  <a:pt x="733447" y="5066785"/>
                </a:moveTo>
                <a:cubicBezTo>
                  <a:pt x="738783" y="5066785"/>
                  <a:pt x="743167" y="5071234"/>
                  <a:pt x="743167" y="5076573"/>
                </a:cubicBezTo>
                <a:cubicBezTo>
                  <a:pt x="743167" y="5081911"/>
                  <a:pt x="738847" y="5086296"/>
                  <a:pt x="733447" y="5086296"/>
                </a:cubicBezTo>
                <a:cubicBezTo>
                  <a:pt x="728047" y="5086296"/>
                  <a:pt x="723663" y="5081975"/>
                  <a:pt x="723663" y="5076573"/>
                </a:cubicBezTo>
                <a:cubicBezTo>
                  <a:pt x="723663" y="5071170"/>
                  <a:pt x="728047" y="5066785"/>
                  <a:pt x="733447" y="5066785"/>
                </a:cubicBezTo>
                <a:close/>
                <a:moveTo>
                  <a:pt x="492226" y="5066785"/>
                </a:moveTo>
                <a:cubicBezTo>
                  <a:pt x="497562" y="5066785"/>
                  <a:pt x="501946" y="5071234"/>
                  <a:pt x="501946" y="5076573"/>
                </a:cubicBezTo>
                <a:cubicBezTo>
                  <a:pt x="501946" y="5081911"/>
                  <a:pt x="497626" y="5086296"/>
                  <a:pt x="492226" y="5086296"/>
                </a:cubicBezTo>
                <a:cubicBezTo>
                  <a:pt x="486826" y="5086296"/>
                  <a:pt x="482442" y="5081975"/>
                  <a:pt x="482442" y="5076573"/>
                </a:cubicBezTo>
                <a:cubicBezTo>
                  <a:pt x="482442" y="5071170"/>
                  <a:pt x="486826" y="5066785"/>
                  <a:pt x="492226" y="5066785"/>
                </a:cubicBezTo>
                <a:close/>
                <a:moveTo>
                  <a:pt x="251007" y="5066785"/>
                </a:moveTo>
                <a:cubicBezTo>
                  <a:pt x="256407" y="5066785"/>
                  <a:pt x="260791" y="5071234"/>
                  <a:pt x="260791" y="5076573"/>
                </a:cubicBezTo>
                <a:cubicBezTo>
                  <a:pt x="260791" y="5081911"/>
                  <a:pt x="256343" y="5086296"/>
                  <a:pt x="251007" y="5086296"/>
                </a:cubicBezTo>
                <a:cubicBezTo>
                  <a:pt x="245671" y="5086296"/>
                  <a:pt x="241287" y="5081975"/>
                  <a:pt x="241287" y="5076573"/>
                </a:cubicBezTo>
                <a:cubicBezTo>
                  <a:pt x="241287" y="5071170"/>
                  <a:pt x="245607" y="5066785"/>
                  <a:pt x="251007" y="5066785"/>
                </a:cubicBezTo>
                <a:close/>
                <a:moveTo>
                  <a:pt x="9723" y="5066785"/>
                </a:moveTo>
                <a:cubicBezTo>
                  <a:pt x="15123" y="5066785"/>
                  <a:pt x="19507" y="5071234"/>
                  <a:pt x="19507" y="5076573"/>
                </a:cubicBezTo>
                <a:cubicBezTo>
                  <a:pt x="19507" y="5081911"/>
                  <a:pt x="15060" y="5086296"/>
                  <a:pt x="9723" y="5086296"/>
                </a:cubicBezTo>
                <a:cubicBezTo>
                  <a:pt x="4387" y="5086296"/>
                  <a:pt x="4" y="5081975"/>
                  <a:pt x="4" y="5076573"/>
                </a:cubicBezTo>
                <a:cubicBezTo>
                  <a:pt x="4" y="5071170"/>
                  <a:pt x="4323" y="5066785"/>
                  <a:pt x="9723" y="5066785"/>
                </a:cubicBezTo>
                <a:close/>
                <a:moveTo>
                  <a:pt x="11820259" y="4825534"/>
                </a:moveTo>
                <a:cubicBezTo>
                  <a:pt x="11825659" y="4825534"/>
                  <a:pt x="11830043" y="4829856"/>
                  <a:pt x="11830043" y="4835258"/>
                </a:cubicBezTo>
                <a:cubicBezTo>
                  <a:pt x="11830043" y="4840660"/>
                  <a:pt x="11825596" y="4845045"/>
                  <a:pt x="11820259" y="4845045"/>
                </a:cubicBezTo>
                <a:cubicBezTo>
                  <a:pt x="11814922" y="4845045"/>
                  <a:pt x="11810539" y="4840596"/>
                  <a:pt x="11810539" y="4835258"/>
                </a:cubicBezTo>
                <a:cubicBezTo>
                  <a:pt x="11810539" y="4829919"/>
                  <a:pt x="11814859" y="4825534"/>
                  <a:pt x="11820259" y="4825534"/>
                </a:cubicBezTo>
                <a:close/>
                <a:moveTo>
                  <a:pt x="11579030" y="4825534"/>
                </a:moveTo>
                <a:cubicBezTo>
                  <a:pt x="11584430" y="4825534"/>
                  <a:pt x="11588815" y="4829856"/>
                  <a:pt x="11588815" y="4835258"/>
                </a:cubicBezTo>
                <a:cubicBezTo>
                  <a:pt x="11588815" y="4840660"/>
                  <a:pt x="11584367" y="4845045"/>
                  <a:pt x="11579030" y="4845045"/>
                </a:cubicBezTo>
                <a:cubicBezTo>
                  <a:pt x="11573694" y="4845045"/>
                  <a:pt x="11569310" y="4840596"/>
                  <a:pt x="11569310" y="4835258"/>
                </a:cubicBezTo>
                <a:cubicBezTo>
                  <a:pt x="11569310" y="4829919"/>
                  <a:pt x="11573630" y="4825534"/>
                  <a:pt x="11579030" y="4825534"/>
                </a:cubicBezTo>
                <a:close/>
                <a:moveTo>
                  <a:pt x="11337802" y="4825534"/>
                </a:moveTo>
                <a:cubicBezTo>
                  <a:pt x="11343202" y="4825534"/>
                  <a:pt x="11347587" y="4829856"/>
                  <a:pt x="11347587" y="4835258"/>
                </a:cubicBezTo>
                <a:cubicBezTo>
                  <a:pt x="11347587" y="4840660"/>
                  <a:pt x="11343139" y="4845045"/>
                  <a:pt x="11337802" y="4845045"/>
                </a:cubicBezTo>
                <a:cubicBezTo>
                  <a:pt x="11332466" y="4845045"/>
                  <a:pt x="11328082" y="4840596"/>
                  <a:pt x="11328082" y="4835258"/>
                </a:cubicBezTo>
                <a:cubicBezTo>
                  <a:pt x="11328082" y="4829919"/>
                  <a:pt x="11332402" y="4825534"/>
                  <a:pt x="11337802" y="4825534"/>
                </a:cubicBezTo>
                <a:close/>
                <a:moveTo>
                  <a:pt x="11096574" y="4825534"/>
                </a:moveTo>
                <a:cubicBezTo>
                  <a:pt x="11101910" y="4825534"/>
                  <a:pt x="11106294" y="4829856"/>
                  <a:pt x="11106294" y="4835258"/>
                </a:cubicBezTo>
                <a:cubicBezTo>
                  <a:pt x="11106294" y="4840660"/>
                  <a:pt x="11101974" y="4845045"/>
                  <a:pt x="11096574" y="4845045"/>
                </a:cubicBezTo>
                <a:cubicBezTo>
                  <a:pt x="11091174" y="4845045"/>
                  <a:pt x="11086790" y="4840596"/>
                  <a:pt x="11086790" y="4835258"/>
                </a:cubicBezTo>
                <a:cubicBezTo>
                  <a:pt x="11086790" y="4829919"/>
                  <a:pt x="11091174" y="4825534"/>
                  <a:pt x="11096574" y="4825534"/>
                </a:cubicBezTo>
                <a:close/>
                <a:moveTo>
                  <a:pt x="10855345" y="4825534"/>
                </a:moveTo>
                <a:cubicBezTo>
                  <a:pt x="10860682" y="4825534"/>
                  <a:pt x="10865065" y="4829856"/>
                  <a:pt x="10865065" y="4835258"/>
                </a:cubicBezTo>
                <a:cubicBezTo>
                  <a:pt x="10865065" y="4840660"/>
                  <a:pt x="10860682" y="4845045"/>
                  <a:pt x="10855345" y="4845045"/>
                </a:cubicBezTo>
                <a:cubicBezTo>
                  <a:pt x="10850008" y="4845045"/>
                  <a:pt x="10845625" y="4840596"/>
                  <a:pt x="10845625" y="4835258"/>
                </a:cubicBezTo>
                <a:cubicBezTo>
                  <a:pt x="10845625" y="4829919"/>
                  <a:pt x="10849945" y="4825534"/>
                  <a:pt x="10855345" y="4825534"/>
                </a:cubicBezTo>
                <a:close/>
                <a:moveTo>
                  <a:pt x="10614116" y="4825534"/>
                </a:moveTo>
                <a:cubicBezTo>
                  <a:pt x="10619516" y="4825534"/>
                  <a:pt x="10623901" y="4829856"/>
                  <a:pt x="10623901" y="4835258"/>
                </a:cubicBezTo>
                <a:cubicBezTo>
                  <a:pt x="10623901" y="4840660"/>
                  <a:pt x="10619454" y="4845045"/>
                  <a:pt x="10614116" y="4845045"/>
                </a:cubicBezTo>
                <a:cubicBezTo>
                  <a:pt x="10608780" y="4845045"/>
                  <a:pt x="10604396" y="4840596"/>
                  <a:pt x="10604396" y="4835258"/>
                </a:cubicBezTo>
                <a:cubicBezTo>
                  <a:pt x="10604396" y="4829919"/>
                  <a:pt x="10608716" y="4825534"/>
                  <a:pt x="10614116" y="4825534"/>
                </a:cubicBezTo>
                <a:close/>
                <a:moveTo>
                  <a:pt x="10372888" y="4825534"/>
                </a:moveTo>
                <a:cubicBezTo>
                  <a:pt x="10378288" y="4825534"/>
                  <a:pt x="10382673" y="4829856"/>
                  <a:pt x="10382673" y="4835258"/>
                </a:cubicBezTo>
                <a:cubicBezTo>
                  <a:pt x="10382673" y="4840660"/>
                  <a:pt x="10378225" y="4845045"/>
                  <a:pt x="10372888" y="4845045"/>
                </a:cubicBezTo>
                <a:cubicBezTo>
                  <a:pt x="10367552" y="4845045"/>
                  <a:pt x="10363168" y="4840596"/>
                  <a:pt x="10363168" y="4835258"/>
                </a:cubicBezTo>
                <a:cubicBezTo>
                  <a:pt x="10363168" y="4829919"/>
                  <a:pt x="10367488" y="4825534"/>
                  <a:pt x="10372888" y="4825534"/>
                </a:cubicBezTo>
                <a:close/>
                <a:moveTo>
                  <a:pt x="10131660" y="4825534"/>
                </a:moveTo>
                <a:cubicBezTo>
                  <a:pt x="10137060" y="4825534"/>
                  <a:pt x="10141444" y="4829856"/>
                  <a:pt x="10141444" y="4835258"/>
                </a:cubicBezTo>
                <a:cubicBezTo>
                  <a:pt x="10141444" y="4840660"/>
                  <a:pt x="10136997" y="4845045"/>
                  <a:pt x="10131660" y="4845045"/>
                </a:cubicBezTo>
                <a:cubicBezTo>
                  <a:pt x="10126323" y="4845045"/>
                  <a:pt x="10121940" y="4840596"/>
                  <a:pt x="10121940" y="4835258"/>
                </a:cubicBezTo>
                <a:cubicBezTo>
                  <a:pt x="10121940" y="4829919"/>
                  <a:pt x="10126260" y="4825534"/>
                  <a:pt x="10131660" y="4825534"/>
                </a:cubicBezTo>
                <a:close/>
                <a:moveTo>
                  <a:pt x="9890432" y="4825534"/>
                </a:moveTo>
                <a:cubicBezTo>
                  <a:pt x="9895768" y="4825534"/>
                  <a:pt x="9900152" y="4829856"/>
                  <a:pt x="9900152" y="4835258"/>
                </a:cubicBezTo>
                <a:cubicBezTo>
                  <a:pt x="9900152" y="4840660"/>
                  <a:pt x="9895832" y="4845045"/>
                  <a:pt x="9890432" y="4845045"/>
                </a:cubicBezTo>
                <a:cubicBezTo>
                  <a:pt x="9885031" y="4845045"/>
                  <a:pt x="9880648" y="4840596"/>
                  <a:pt x="9880648" y="4835258"/>
                </a:cubicBezTo>
                <a:cubicBezTo>
                  <a:pt x="9880648" y="4829919"/>
                  <a:pt x="9885031" y="4825534"/>
                  <a:pt x="9890432" y="4825534"/>
                </a:cubicBezTo>
                <a:close/>
                <a:moveTo>
                  <a:pt x="9649203" y="4825534"/>
                </a:moveTo>
                <a:cubicBezTo>
                  <a:pt x="9654540" y="4825534"/>
                  <a:pt x="9658923" y="4829856"/>
                  <a:pt x="9658923" y="4835258"/>
                </a:cubicBezTo>
                <a:cubicBezTo>
                  <a:pt x="9658923" y="4840660"/>
                  <a:pt x="9654540" y="4845045"/>
                  <a:pt x="9649203" y="4845045"/>
                </a:cubicBezTo>
                <a:cubicBezTo>
                  <a:pt x="9643866" y="4845045"/>
                  <a:pt x="9639483" y="4840596"/>
                  <a:pt x="9639483" y="4835258"/>
                </a:cubicBezTo>
                <a:cubicBezTo>
                  <a:pt x="9639483" y="4829919"/>
                  <a:pt x="9643803" y="4825534"/>
                  <a:pt x="9649203" y="4825534"/>
                </a:cubicBezTo>
                <a:close/>
                <a:moveTo>
                  <a:pt x="9417695" y="4825534"/>
                </a:moveTo>
                <a:cubicBezTo>
                  <a:pt x="9423031" y="4825534"/>
                  <a:pt x="9427416" y="4829856"/>
                  <a:pt x="9427416" y="4835258"/>
                </a:cubicBezTo>
                <a:cubicBezTo>
                  <a:pt x="9427416" y="4840660"/>
                  <a:pt x="9423095" y="4845045"/>
                  <a:pt x="9417695" y="4845045"/>
                </a:cubicBezTo>
                <a:cubicBezTo>
                  <a:pt x="9412295" y="4845045"/>
                  <a:pt x="9407911" y="4840596"/>
                  <a:pt x="9407911" y="4835258"/>
                </a:cubicBezTo>
                <a:cubicBezTo>
                  <a:pt x="9407911" y="4829919"/>
                  <a:pt x="9412295" y="4825534"/>
                  <a:pt x="9417695" y="4825534"/>
                </a:cubicBezTo>
                <a:close/>
                <a:moveTo>
                  <a:pt x="9176467" y="4825534"/>
                </a:moveTo>
                <a:cubicBezTo>
                  <a:pt x="9181803" y="4825534"/>
                  <a:pt x="9186187" y="4829856"/>
                  <a:pt x="9186187" y="4835258"/>
                </a:cubicBezTo>
                <a:cubicBezTo>
                  <a:pt x="9186187" y="4840660"/>
                  <a:pt x="9181867" y="4845045"/>
                  <a:pt x="9176467" y="4845045"/>
                </a:cubicBezTo>
                <a:cubicBezTo>
                  <a:pt x="9171066" y="4845045"/>
                  <a:pt x="9166683" y="4840596"/>
                  <a:pt x="9166683" y="4835258"/>
                </a:cubicBezTo>
                <a:cubicBezTo>
                  <a:pt x="9166683" y="4829919"/>
                  <a:pt x="9171066" y="4825534"/>
                  <a:pt x="9176467" y="4825534"/>
                </a:cubicBezTo>
                <a:close/>
                <a:moveTo>
                  <a:pt x="8935237" y="4825534"/>
                </a:moveTo>
                <a:cubicBezTo>
                  <a:pt x="8940574" y="4825534"/>
                  <a:pt x="8944958" y="4829856"/>
                  <a:pt x="8944958" y="4835258"/>
                </a:cubicBezTo>
                <a:cubicBezTo>
                  <a:pt x="8944958" y="4840660"/>
                  <a:pt x="8940638" y="4845045"/>
                  <a:pt x="8935237" y="4845045"/>
                </a:cubicBezTo>
                <a:cubicBezTo>
                  <a:pt x="8929837" y="4845045"/>
                  <a:pt x="8925454" y="4840596"/>
                  <a:pt x="8925454" y="4835258"/>
                </a:cubicBezTo>
                <a:cubicBezTo>
                  <a:pt x="8925454" y="4829919"/>
                  <a:pt x="8929837" y="4825534"/>
                  <a:pt x="8935237" y="4825534"/>
                </a:cubicBezTo>
                <a:close/>
                <a:moveTo>
                  <a:pt x="8694009" y="4825534"/>
                </a:moveTo>
                <a:cubicBezTo>
                  <a:pt x="8699346" y="4825534"/>
                  <a:pt x="8703730" y="4829856"/>
                  <a:pt x="8703730" y="4835258"/>
                </a:cubicBezTo>
                <a:cubicBezTo>
                  <a:pt x="8703730" y="4840660"/>
                  <a:pt x="8699346" y="4845045"/>
                  <a:pt x="8694009" y="4845045"/>
                </a:cubicBezTo>
                <a:cubicBezTo>
                  <a:pt x="8688673" y="4845045"/>
                  <a:pt x="8684289" y="4840596"/>
                  <a:pt x="8684289" y="4835258"/>
                </a:cubicBezTo>
                <a:cubicBezTo>
                  <a:pt x="8684289" y="4829919"/>
                  <a:pt x="8688609" y="4825534"/>
                  <a:pt x="8694009" y="4825534"/>
                </a:cubicBezTo>
                <a:close/>
                <a:moveTo>
                  <a:pt x="8452781" y="4825534"/>
                </a:moveTo>
                <a:cubicBezTo>
                  <a:pt x="8458181" y="4825534"/>
                  <a:pt x="8462566" y="4829856"/>
                  <a:pt x="8462566" y="4835258"/>
                </a:cubicBezTo>
                <a:cubicBezTo>
                  <a:pt x="8462566" y="4840660"/>
                  <a:pt x="8458118" y="4845045"/>
                  <a:pt x="8452781" y="4845045"/>
                </a:cubicBezTo>
                <a:cubicBezTo>
                  <a:pt x="8447445" y="4845045"/>
                  <a:pt x="8443061" y="4840596"/>
                  <a:pt x="8443061" y="4835258"/>
                </a:cubicBezTo>
                <a:cubicBezTo>
                  <a:pt x="8443061" y="4829919"/>
                  <a:pt x="8447381" y="4825534"/>
                  <a:pt x="8452781" y="4825534"/>
                </a:cubicBezTo>
                <a:close/>
                <a:moveTo>
                  <a:pt x="8211553" y="4825534"/>
                </a:moveTo>
                <a:cubicBezTo>
                  <a:pt x="8216889" y="4825534"/>
                  <a:pt x="8221273" y="4829856"/>
                  <a:pt x="8221273" y="4835258"/>
                </a:cubicBezTo>
                <a:cubicBezTo>
                  <a:pt x="8221273" y="4840660"/>
                  <a:pt x="8216953" y="4845045"/>
                  <a:pt x="8211553" y="4845045"/>
                </a:cubicBezTo>
                <a:cubicBezTo>
                  <a:pt x="8206152" y="4845045"/>
                  <a:pt x="8201769" y="4840596"/>
                  <a:pt x="8201769" y="4835258"/>
                </a:cubicBezTo>
                <a:cubicBezTo>
                  <a:pt x="8201769" y="4829919"/>
                  <a:pt x="8206152" y="4825534"/>
                  <a:pt x="8211553" y="4825534"/>
                </a:cubicBezTo>
                <a:close/>
                <a:moveTo>
                  <a:pt x="7970260" y="4825534"/>
                </a:moveTo>
                <a:cubicBezTo>
                  <a:pt x="7975661" y="4825534"/>
                  <a:pt x="7980044" y="4829856"/>
                  <a:pt x="7980044" y="4835258"/>
                </a:cubicBezTo>
                <a:cubicBezTo>
                  <a:pt x="7980044" y="4840660"/>
                  <a:pt x="7975661" y="4845045"/>
                  <a:pt x="7970260" y="4845045"/>
                </a:cubicBezTo>
                <a:cubicBezTo>
                  <a:pt x="7964860" y="4845045"/>
                  <a:pt x="7960477" y="4840596"/>
                  <a:pt x="7960477" y="4835258"/>
                </a:cubicBezTo>
                <a:cubicBezTo>
                  <a:pt x="7960477" y="4829919"/>
                  <a:pt x="7964860" y="4825534"/>
                  <a:pt x="7970260" y="4825534"/>
                </a:cubicBezTo>
                <a:close/>
                <a:moveTo>
                  <a:pt x="7729032" y="4825534"/>
                </a:moveTo>
                <a:cubicBezTo>
                  <a:pt x="7734369" y="4825534"/>
                  <a:pt x="7738753" y="4829856"/>
                  <a:pt x="7738753" y="4835258"/>
                </a:cubicBezTo>
                <a:cubicBezTo>
                  <a:pt x="7738753" y="4840660"/>
                  <a:pt x="7734432" y="4845045"/>
                  <a:pt x="7729032" y="4845045"/>
                </a:cubicBezTo>
                <a:cubicBezTo>
                  <a:pt x="7723632" y="4845045"/>
                  <a:pt x="7719249" y="4840596"/>
                  <a:pt x="7719249" y="4835258"/>
                </a:cubicBezTo>
                <a:cubicBezTo>
                  <a:pt x="7719249" y="4829919"/>
                  <a:pt x="7723632" y="4825534"/>
                  <a:pt x="7729032" y="4825534"/>
                </a:cubicBezTo>
                <a:close/>
                <a:moveTo>
                  <a:pt x="7487803" y="4825534"/>
                </a:moveTo>
                <a:cubicBezTo>
                  <a:pt x="7493139" y="4825534"/>
                  <a:pt x="7497524" y="4829856"/>
                  <a:pt x="7497524" y="4835258"/>
                </a:cubicBezTo>
                <a:cubicBezTo>
                  <a:pt x="7497524" y="4840660"/>
                  <a:pt x="7493203" y="4845045"/>
                  <a:pt x="7487803" y="4845045"/>
                </a:cubicBezTo>
                <a:cubicBezTo>
                  <a:pt x="7482403" y="4845045"/>
                  <a:pt x="7478019" y="4840596"/>
                  <a:pt x="7478019" y="4835258"/>
                </a:cubicBezTo>
                <a:cubicBezTo>
                  <a:pt x="7478019" y="4829919"/>
                  <a:pt x="7482403" y="4825534"/>
                  <a:pt x="7487803" y="4825534"/>
                </a:cubicBezTo>
                <a:close/>
                <a:moveTo>
                  <a:pt x="7246575" y="4825534"/>
                </a:moveTo>
                <a:cubicBezTo>
                  <a:pt x="7251975" y="4825534"/>
                  <a:pt x="7256359" y="4829856"/>
                  <a:pt x="7256359" y="4835258"/>
                </a:cubicBezTo>
                <a:cubicBezTo>
                  <a:pt x="7256359" y="4840660"/>
                  <a:pt x="7251912" y="4845045"/>
                  <a:pt x="7246575" y="4845045"/>
                </a:cubicBezTo>
                <a:cubicBezTo>
                  <a:pt x="7241238" y="4845045"/>
                  <a:pt x="7236855" y="4840596"/>
                  <a:pt x="7236855" y="4835258"/>
                </a:cubicBezTo>
                <a:cubicBezTo>
                  <a:pt x="7236855" y="4829919"/>
                  <a:pt x="7241175" y="4825534"/>
                  <a:pt x="7246575" y="4825534"/>
                </a:cubicBezTo>
                <a:close/>
                <a:moveTo>
                  <a:pt x="7005346" y="4825534"/>
                </a:moveTo>
                <a:cubicBezTo>
                  <a:pt x="7010746" y="4825534"/>
                  <a:pt x="7015130" y="4829856"/>
                  <a:pt x="7015130" y="4835258"/>
                </a:cubicBezTo>
                <a:cubicBezTo>
                  <a:pt x="7015130" y="4840660"/>
                  <a:pt x="7010683" y="4845045"/>
                  <a:pt x="7005346" y="4845045"/>
                </a:cubicBezTo>
                <a:cubicBezTo>
                  <a:pt x="7000009" y="4845045"/>
                  <a:pt x="6995626" y="4840596"/>
                  <a:pt x="6995626" y="4835258"/>
                </a:cubicBezTo>
                <a:cubicBezTo>
                  <a:pt x="6995626" y="4829919"/>
                  <a:pt x="6999946" y="4825534"/>
                  <a:pt x="7005346" y="4825534"/>
                </a:cubicBezTo>
                <a:close/>
                <a:moveTo>
                  <a:pt x="6764118" y="4825534"/>
                </a:moveTo>
                <a:cubicBezTo>
                  <a:pt x="6769518" y="4825534"/>
                  <a:pt x="6773902" y="4829856"/>
                  <a:pt x="6773902" y="4835258"/>
                </a:cubicBezTo>
                <a:cubicBezTo>
                  <a:pt x="6773902" y="4840660"/>
                  <a:pt x="6769518" y="4845045"/>
                  <a:pt x="6764118" y="4845045"/>
                </a:cubicBezTo>
                <a:cubicBezTo>
                  <a:pt x="6758718" y="4845045"/>
                  <a:pt x="6754335" y="4840596"/>
                  <a:pt x="6754335" y="4835258"/>
                </a:cubicBezTo>
                <a:cubicBezTo>
                  <a:pt x="6754335" y="4829919"/>
                  <a:pt x="6758718" y="4825534"/>
                  <a:pt x="6764118" y="4825534"/>
                </a:cubicBezTo>
                <a:close/>
                <a:moveTo>
                  <a:pt x="6522889" y="4825534"/>
                </a:moveTo>
                <a:cubicBezTo>
                  <a:pt x="6528225" y="4825534"/>
                  <a:pt x="6532610" y="4829856"/>
                  <a:pt x="6532610" y="4835258"/>
                </a:cubicBezTo>
                <a:cubicBezTo>
                  <a:pt x="6532610" y="4840660"/>
                  <a:pt x="6528289" y="4845045"/>
                  <a:pt x="6522889" y="4845045"/>
                </a:cubicBezTo>
                <a:cubicBezTo>
                  <a:pt x="6517489" y="4845045"/>
                  <a:pt x="6513105" y="4840596"/>
                  <a:pt x="6513105" y="4835258"/>
                </a:cubicBezTo>
                <a:cubicBezTo>
                  <a:pt x="6513105" y="4829919"/>
                  <a:pt x="6517489" y="4825534"/>
                  <a:pt x="6522889" y="4825534"/>
                </a:cubicBezTo>
                <a:close/>
                <a:moveTo>
                  <a:pt x="6281661" y="4825534"/>
                </a:moveTo>
                <a:cubicBezTo>
                  <a:pt x="6286997" y="4825534"/>
                  <a:pt x="6291381" y="4829856"/>
                  <a:pt x="6291381" y="4835258"/>
                </a:cubicBezTo>
                <a:cubicBezTo>
                  <a:pt x="6291381" y="4840660"/>
                  <a:pt x="6287061" y="4845045"/>
                  <a:pt x="6281661" y="4845045"/>
                </a:cubicBezTo>
                <a:cubicBezTo>
                  <a:pt x="6276261" y="4845045"/>
                  <a:pt x="6271877" y="4840596"/>
                  <a:pt x="6271877" y="4835258"/>
                </a:cubicBezTo>
                <a:cubicBezTo>
                  <a:pt x="6271877" y="4829919"/>
                  <a:pt x="6276261" y="4825534"/>
                  <a:pt x="6281661" y="4825534"/>
                </a:cubicBezTo>
                <a:close/>
                <a:moveTo>
                  <a:pt x="6040432" y="4825534"/>
                </a:moveTo>
                <a:cubicBezTo>
                  <a:pt x="6045832" y="4825534"/>
                  <a:pt x="6050216" y="4829856"/>
                  <a:pt x="6050216" y="4835258"/>
                </a:cubicBezTo>
                <a:cubicBezTo>
                  <a:pt x="6050216" y="4840660"/>
                  <a:pt x="6045769" y="4845045"/>
                  <a:pt x="6040432" y="4845045"/>
                </a:cubicBezTo>
                <a:cubicBezTo>
                  <a:pt x="6035095" y="4845045"/>
                  <a:pt x="6030712" y="4840596"/>
                  <a:pt x="6030712" y="4835258"/>
                </a:cubicBezTo>
                <a:cubicBezTo>
                  <a:pt x="6030712" y="4829919"/>
                  <a:pt x="6035032" y="4825534"/>
                  <a:pt x="6040432" y="4825534"/>
                </a:cubicBezTo>
                <a:close/>
                <a:moveTo>
                  <a:pt x="5799205" y="4825534"/>
                </a:moveTo>
                <a:cubicBezTo>
                  <a:pt x="5804606" y="4825534"/>
                  <a:pt x="5808989" y="4829856"/>
                  <a:pt x="5808989" y="4835258"/>
                </a:cubicBezTo>
                <a:cubicBezTo>
                  <a:pt x="5808989" y="4840660"/>
                  <a:pt x="5804542" y="4845045"/>
                  <a:pt x="5799205" y="4845045"/>
                </a:cubicBezTo>
                <a:cubicBezTo>
                  <a:pt x="5793870" y="4845045"/>
                  <a:pt x="5789486" y="4840596"/>
                  <a:pt x="5789486" y="4835258"/>
                </a:cubicBezTo>
                <a:cubicBezTo>
                  <a:pt x="5789486" y="4829919"/>
                  <a:pt x="5793806" y="4825534"/>
                  <a:pt x="5799205" y="4825534"/>
                </a:cubicBezTo>
                <a:close/>
                <a:moveTo>
                  <a:pt x="5557991" y="4825534"/>
                </a:moveTo>
                <a:cubicBezTo>
                  <a:pt x="5563392" y="4825534"/>
                  <a:pt x="5567774" y="4829856"/>
                  <a:pt x="5567774" y="4835258"/>
                </a:cubicBezTo>
                <a:cubicBezTo>
                  <a:pt x="5567774" y="4840660"/>
                  <a:pt x="5563392" y="4845045"/>
                  <a:pt x="5557991" y="4845045"/>
                </a:cubicBezTo>
                <a:cubicBezTo>
                  <a:pt x="5552592" y="4845045"/>
                  <a:pt x="5548208" y="4840596"/>
                  <a:pt x="5548208" y="4835258"/>
                </a:cubicBezTo>
                <a:cubicBezTo>
                  <a:pt x="5548208" y="4829919"/>
                  <a:pt x="5552592" y="4825534"/>
                  <a:pt x="5557991" y="4825534"/>
                </a:cubicBezTo>
                <a:close/>
                <a:moveTo>
                  <a:pt x="5316710" y="4825534"/>
                </a:moveTo>
                <a:cubicBezTo>
                  <a:pt x="5322044" y="4825534"/>
                  <a:pt x="5326429" y="4829856"/>
                  <a:pt x="5326429" y="4835258"/>
                </a:cubicBezTo>
                <a:cubicBezTo>
                  <a:pt x="5326429" y="4840660"/>
                  <a:pt x="5322105" y="4845045"/>
                  <a:pt x="5316710" y="4845045"/>
                </a:cubicBezTo>
                <a:cubicBezTo>
                  <a:pt x="5311316" y="4845045"/>
                  <a:pt x="5306924" y="4840596"/>
                  <a:pt x="5306924" y="4835258"/>
                </a:cubicBezTo>
                <a:cubicBezTo>
                  <a:pt x="5306924" y="4829919"/>
                  <a:pt x="5311316" y="4825534"/>
                  <a:pt x="5316710" y="4825534"/>
                </a:cubicBezTo>
                <a:close/>
                <a:moveTo>
                  <a:pt x="5075486" y="4825534"/>
                </a:moveTo>
                <a:cubicBezTo>
                  <a:pt x="5080820" y="4825534"/>
                  <a:pt x="5085202" y="4829856"/>
                  <a:pt x="5085202" y="4835258"/>
                </a:cubicBezTo>
                <a:cubicBezTo>
                  <a:pt x="5085202" y="4840660"/>
                  <a:pt x="5080885" y="4845045"/>
                  <a:pt x="5075486" y="4845045"/>
                </a:cubicBezTo>
                <a:cubicBezTo>
                  <a:pt x="5070087" y="4845045"/>
                  <a:pt x="5065705" y="4840596"/>
                  <a:pt x="5065705" y="4835258"/>
                </a:cubicBezTo>
                <a:cubicBezTo>
                  <a:pt x="5065705" y="4829919"/>
                  <a:pt x="5070087" y="4825534"/>
                  <a:pt x="5075486" y="4825534"/>
                </a:cubicBezTo>
                <a:close/>
                <a:moveTo>
                  <a:pt x="4834252" y="4825534"/>
                </a:moveTo>
                <a:cubicBezTo>
                  <a:pt x="4839658" y="4825534"/>
                  <a:pt x="4844040" y="4829856"/>
                  <a:pt x="4844040" y="4835258"/>
                </a:cubicBezTo>
                <a:cubicBezTo>
                  <a:pt x="4844040" y="4840660"/>
                  <a:pt x="4839595" y="4845045"/>
                  <a:pt x="4834252" y="4845045"/>
                </a:cubicBezTo>
                <a:cubicBezTo>
                  <a:pt x="4828917" y="4845045"/>
                  <a:pt x="4824534" y="4840596"/>
                  <a:pt x="4824534" y="4835258"/>
                </a:cubicBezTo>
                <a:cubicBezTo>
                  <a:pt x="4824534" y="4829919"/>
                  <a:pt x="4828853" y="4825534"/>
                  <a:pt x="4834252" y="4825534"/>
                </a:cubicBezTo>
                <a:close/>
                <a:moveTo>
                  <a:pt x="4593019" y="4825534"/>
                </a:moveTo>
                <a:cubicBezTo>
                  <a:pt x="4598416" y="4825534"/>
                  <a:pt x="4602795" y="4829856"/>
                  <a:pt x="4602795" y="4835258"/>
                </a:cubicBezTo>
                <a:cubicBezTo>
                  <a:pt x="4602795" y="4840660"/>
                  <a:pt x="4598353" y="4845045"/>
                  <a:pt x="4593019" y="4845045"/>
                </a:cubicBezTo>
                <a:cubicBezTo>
                  <a:pt x="4587686" y="4845045"/>
                  <a:pt x="4583304" y="4840596"/>
                  <a:pt x="4583304" y="4835258"/>
                </a:cubicBezTo>
                <a:cubicBezTo>
                  <a:pt x="4583304" y="4829919"/>
                  <a:pt x="4587622" y="4825534"/>
                  <a:pt x="4593019" y="4825534"/>
                </a:cubicBezTo>
                <a:close/>
                <a:moveTo>
                  <a:pt x="4351806" y="4825534"/>
                </a:moveTo>
                <a:cubicBezTo>
                  <a:pt x="4357195" y="4825534"/>
                  <a:pt x="4361580" y="4829856"/>
                  <a:pt x="4361580" y="4835258"/>
                </a:cubicBezTo>
                <a:cubicBezTo>
                  <a:pt x="4361580" y="4840660"/>
                  <a:pt x="4357195" y="4845045"/>
                  <a:pt x="4351806" y="4845045"/>
                </a:cubicBezTo>
                <a:cubicBezTo>
                  <a:pt x="4346397" y="4845045"/>
                  <a:pt x="4342006" y="4840596"/>
                  <a:pt x="4342006" y="4835258"/>
                </a:cubicBezTo>
                <a:cubicBezTo>
                  <a:pt x="4342006" y="4829919"/>
                  <a:pt x="4346397" y="4825534"/>
                  <a:pt x="4351806" y="4825534"/>
                </a:cubicBezTo>
                <a:close/>
                <a:moveTo>
                  <a:pt x="4110581" y="4825534"/>
                </a:moveTo>
                <a:cubicBezTo>
                  <a:pt x="4115986" y="4825534"/>
                  <a:pt x="4120362" y="4829856"/>
                  <a:pt x="4120362" y="4835258"/>
                </a:cubicBezTo>
                <a:cubicBezTo>
                  <a:pt x="4120362" y="4840660"/>
                  <a:pt x="4115986" y="4845045"/>
                  <a:pt x="4110581" y="4845045"/>
                </a:cubicBezTo>
                <a:cubicBezTo>
                  <a:pt x="4105180" y="4845045"/>
                  <a:pt x="4100799" y="4840596"/>
                  <a:pt x="4100799" y="4835258"/>
                </a:cubicBezTo>
                <a:cubicBezTo>
                  <a:pt x="4100799" y="4829919"/>
                  <a:pt x="4105180" y="4825534"/>
                  <a:pt x="4110581" y="4825534"/>
                </a:cubicBezTo>
                <a:close/>
                <a:moveTo>
                  <a:pt x="3869431" y="4825534"/>
                </a:moveTo>
                <a:cubicBezTo>
                  <a:pt x="3874765" y="4825534"/>
                  <a:pt x="3879151" y="4829856"/>
                  <a:pt x="3879151" y="4835258"/>
                </a:cubicBezTo>
                <a:cubicBezTo>
                  <a:pt x="3879151" y="4840660"/>
                  <a:pt x="3874828" y="4845045"/>
                  <a:pt x="3869431" y="4845045"/>
                </a:cubicBezTo>
                <a:cubicBezTo>
                  <a:pt x="3864032" y="4845045"/>
                  <a:pt x="3859648" y="4840596"/>
                  <a:pt x="3859648" y="4835258"/>
                </a:cubicBezTo>
                <a:cubicBezTo>
                  <a:pt x="3859648" y="4829919"/>
                  <a:pt x="3864032" y="4825534"/>
                  <a:pt x="3869431" y="4825534"/>
                </a:cubicBezTo>
                <a:close/>
                <a:moveTo>
                  <a:pt x="3628212" y="4825534"/>
                </a:moveTo>
                <a:cubicBezTo>
                  <a:pt x="3633533" y="4825534"/>
                  <a:pt x="3637936" y="4829856"/>
                  <a:pt x="3637936" y="4835258"/>
                </a:cubicBezTo>
                <a:cubicBezTo>
                  <a:pt x="3637936" y="4840660"/>
                  <a:pt x="3633597" y="4845045"/>
                  <a:pt x="3628212" y="4845045"/>
                </a:cubicBezTo>
                <a:cubicBezTo>
                  <a:pt x="3622815" y="4845045"/>
                  <a:pt x="3618432" y="4840596"/>
                  <a:pt x="3618432" y="4835258"/>
                </a:cubicBezTo>
                <a:cubicBezTo>
                  <a:pt x="3618432" y="4829919"/>
                  <a:pt x="3622815" y="4825534"/>
                  <a:pt x="3628212" y="4825534"/>
                </a:cubicBezTo>
                <a:close/>
                <a:moveTo>
                  <a:pt x="3386959" y="4825534"/>
                </a:moveTo>
                <a:cubicBezTo>
                  <a:pt x="3392360" y="4825534"/>
                  <a:pt x="3396744" y="4829856"/>
                  <a:pt x="3396744" y="4835258"/>
                </a:cubicBezTo>
                <a:cubicBezTo>
                  <a:pt x="3396744" y="4840660"/>
                  <a:pt x="3392296" y="4845045"/>
                  <a:pt x="3386959" y="4845045"/>
                </a:cubicBezTo>
                <a:cubicBezTo>
                  <a:pt x="3381622" y="4845045"/>
                  <a:pt x="3377237" y="4840596"/>
                  <a:pt x="3377237" y="4835258"/>
                </a:cubicBezTo>
                <a:cubicBezTo>
                  <a:pt x="3377237" y="4829919"/>
                  <a:pt x="3381558" y="4825534"/>
                  <a:pt x="3386959" y="4825534"/>
                </a:cubicBezTo>
                <a:close/>
                <a:moveTo>
                  <a:pt x="3145752" y="4825534"/>
                </a:moveTo>
                <a:cubicBezTo>
                  <a:pt x="3151151" y="4825534"/>
                  <a:pt x="3155534" y="4829856"/>
                  <a:pt x="3155534" y="4835258"/>
                </a:cubicBezTo>
                <a:cubicBezTo>
                  <a:pt x="3155534" y="4840660"/>
                  <a:pt x="3151087" y="4845045"/>
                  <a:pt x="3145752" y="4845045"/>
                </a:cubicBezTo>
                <a:cubicBezTo>
                  <a:pt x="3140417" y="4845045"/>
                  <a:pt x="3136033" y="4840596"/>
                  <a:pt x="3136033" y="4835258"/>
                </a:cubicBezTo>
                <a:cubicBezTo>
                  <a:pt x="3136033" y="4829919"/>
                  <a:pt x="3140352" y="4825534"/>
                  <a:pt x="3145752" y="4825534"/>
                </a:cubicBezTo>
                <a:close/>
                <a:moveTo>
                  <a:pt x="2904574" y="4825534"/>
                </a:moveTo>
                <a:cubicBezTo>
                  <a:pt x="2909973" y="4825534"/>
                  <a:pt x="2914356" y="4829856"/>
                  <a:pt x="2914356" y="4835258"/>
                </a:cubicBezTo>
                <a:cubicBezTo>
                  <a:pt x="2914356" y="4840660"/>
                  <a:pt x="2909973" y="4845045"/>
                  <a:pt x="2904574" y="4845045"/>
                </a:cubicBezTo>
                <a:cubicBezTo>
                  <a:pt x="2899175" y="4845045"/>
                  <a:pt x="2894792" y="4840596"/>
                  <a:pt x="2894792" y="4835258"/>
                </a:cubicBezTo>
                <a:cubicBezTo>
                  <a:pt x="2894792" y="4829919"/>
                  <a:pt x="2899175" y="4825534"/>
                  <a:pt x="2904574" y="4825534"/>
                </a:cubicBezTo>
                <a:close/>
                <a:moveTo>
                  <a:pt x="2663275" y="4825534"/>
                </a:moveTo>
                <a:cubicBezTo>
                  <a:pt x="2668613" y="4825534"/>
                  <a:pt x="2673000" y="4829856"/>
                  <a:pt x="2673000" y="4835258"/>
                </a:cubicBezTo>
                <a:cubicBezTo>
                  <a:pt x="2673000" y="4840660"/>
                  <a:pt x="2668677" y="4845045"/>
                  <a:pt x="2663275" y="4845045"/>
                </a:cubicBezTo>
                <a:cubicBezTo>
                  <a:pt x="2657877" y="4845045"/>
                  <a:pt x="2653493" y="4840596"/>
                  <a:pt x="2653493" y="4835258"/>
                </a:cubicBezTo>
                <a:cubicBezTo>
                  <a:pt x="2653493" y="4829919"/>
                  <a:pt x="2657877" y="4825534"/>
                  <a:pt x="2663275" y="4825534"/>
                </a:cubicBezTo>
                <a:close/>
                <a:moveTo>
                  <a:pt x="2422039" y="4825534"/>
                </a:moveTo>
                <a:cubicBezTo>
                  <a:pt x="2427372" y="4825534"/>
                  <a:pt x="2431755" y="4829856"/>
                  <a:pt x="2431755" y="4835258"/>
                </a:cubicBezTo>
                <a:cubicBezTo>
                  <a:pt x="2431755" y="4840660"/>
                  <a:pt x="2427436" y="4845045"/>
                  <a:pt x="2422039" y="4845045"/>
                </a:cubicBezTo>
                <a:cubicBezTo>
                  <a:pt x="2416641" y="4845045"/>
                  <a:pt x="2412258" y="4840596"/>
                  <a:pt x="2412258" y="4835258"/>
                </a:cubicBezTo>
                <a:cubicBezTo>
                  <a:pt x="2412258" y="4829919"/>
                  <a:pt x="2416641" y="4825534"/>
                  <a:pt x="2422039" y="4825534"/>
                </a:cubicBezTo>
                <a:close/>
                <a:moveTo>
                  <a:pt x="2180796" y="4825534"/>
                </a:moveTo>
                <a:cubicBezTo>
                  <a:pt x="2186202" y="4825534"/>
                  <a:pt x="2190581" y="4829856"/>
                  <a:pt x="2190581" y="4835258"/>
                </a:cubicBezTo>
                <a:cubicBezTo>
                  <a:pt x="2190581" y="4840660"/>
                  <a:pt x="2186136" y="4845045"/>
                  <a:pt x="2180796" y="4845045"/>
                </a:cubicBezTo>
                <a:cubicBezTo>
                  <a:pt x="2175475" y="4845045"/>
                  <a:pt x="2171085" y="4840596"/>
                  <a:pt x="2171085" y="4835258"/>
                </a:cubicBezTo>
                <a:cubicBezTo>
                  <a:pt x="2171085" y="4829919"/>
                  <a:pt x="2175412" y="4825534"/>
                  <a:pt x="2180796" y="4825534"/>
                </a:cubicBezTo>
                <a:close/>
                <a:moveTo>
                  <a:pt x="1939583" y="4825534"/>
                </a:moveTo>
                <a:cubicBezTo>
                  <a:pt x="1944982" y="4825534"/>
                  <a:pt x="1949366" y="4829856"/>
                  <a:pt x="1949366" y="4835258"/>
                </a:cubicBezTo>
                <a:cubicBezTo>
                  <a:pt x="1949366" y="4840660"/>
                  <a:pt x="1944920" y="4845045"/>
                  <a:pt x="1939583" y="4845045"/>
                </a:cubicBezTo>
                <a:cubicBezTo>
                  <a:pt x="1934247" y="4845045"/>
                  <a:pt x="1929861" y="4840596"/>
                  <a:pt x="1929861" y="4835258"/>
                </a:cubicBezTo>
                <a:cubicBezTo>
                  <a:pt x="1929861" y="4829919"/>
                  <a:pt x="1934184" y="4825534"/>
                  <a:pt x="1939583" y="4825534"/>
                </a:cubicBezTo>
                <a:close/>
                <a:moveTo>
                  <a:pt x="1698333" y="4825534"/>
                </a:moveTo>
                <a:cubicBezTo>
                  <a:pt x="1703734" y="4825534"/>
                  <a:pt x="1708118" y="4829856"/>
                  <a:pt x="1708118" y="4835258"/>
                </a:cubicBezTo>
                <a:cubicBezTo>
                  <a:pt x="1708118" y="4840660"/>
                  <a:pt x="1703734" y="4845045"/>
                  <a:pt x="1698333" y="4845045"/>
                </a:cubicBezTo>
                <a:cubicBezTo>
                  <a:pt x="1692931" y="4845045"/>
                  <a:pt x="1688548" y="4840596"/>
                  <a:pt x="1688548" y="4835258"/>
                </a:cubicBezTo>
                <a:cubicBezTo>
                  <a:pt x="1688548" y="4829919"/>
                  <a:pt x="1692931" y="4825534"/>
                  <a:pt x="1698333" y="4825534"/>
                </a:cubicBezTo>
                <a:close/>
                <a:moveTo>
                  <a:pt x="1457108" y="4825534"/>
                </a:moveTo>
                <a:cubicBezTo>
                  <a:pt x="1462444" y="4825534"/>
                  <a:pt x="1466828" y="4829856"/>
                  <a:pt x="1466828" y="4835258"/>
                </a:cubicBezTo>
                <a:cubicBezTo>
                  <a:pt x="1466828" y="4840660"/>
                  <a:pt x="1462508" y="4845045"/>
                  <a:pt x="1457108" y="4845045"/>
                </a:cubicBezTo>
                <a:cubicBezTo>
                  <a:pt x="1451708" y="4845045"/>
                  <a:pt x="1447324" y="4840596"/>
                  <a:pt x="1447324" y="4835258"/>
                </a:cubicBezTo>
                <a:cubicBezTo>
                  <a:pt x="1447324" y="4829919"/>
                  <a:pt x="1451708" y="4825534"/>
                  <a:pt x="1457108" y="4825534"/>
                </a:cubicBezTo>
                <a:close/>
                <a:moveTo>
                  <a:pt x="1215887" y="4825534"/>
                </a:moveTo>
                <a:cubicBezTo>
                  <a:pt x="1221287" y="4825534"/>
                  <a:pt x="1225671" y="4829856"/>
                  <a:pt x="1225671" y="4835258"/>
                </a:cubicBezTo>
                <a:cubicBezTo>
                  <a:pt x="1225671" y="4840660"/>
                  <a:pt x="1221224" y="4845045"/>
                  <a:pt x="1215887" y="4845045"/>
                </a:cubicBezTo>
                <a:cubicBezTo>
                  <a:pt x="1210551" y="4845045"/>
                  <a:pt x="1206167" y="4840596"/>
                  <a:pt x="1206167" y="4835258"/>
                </a:cubicBezTo>
                <a:cubicBezTo>
                  <a:pt x="1206167" y="4829919"/>
                  <a:pt x="1210487" y="4825534"/>
                  <a:pt x="1215887" y="4825534"/>
                </a:cubicBezTo>
                <a:close/>
                <a:moveTo>
                  <a:pt x="974667" y="4825534"/>
                </a:moveTo>
                <a:cubicBezTo>
                  <a:pt x="980067" y="4825534"/>
                  <a:pt x="984450" y="4829856"/>
                  <a:pt x="984450" y="4835258"/>
                </a:cubicBezTo>
                <a:cubicBezTo>
                  <a:pt x="984450" y="4840660"/>
                  <a:pt x="980003" y="4845045"/>
                  <a:pt x="974667" y="4845045"/>
                </a:cubicBezTo>
                <a:cubicBezTo>
                  <a:pt x="969331" y="4845045"/>
                  <a:pt x="964947" y="4840596"/>
                  <a:pt x="964947" y="4835258"/>
                </a:cubicBezTo>
                <a:cubicBezTo>
                  <a:pt x="964947" y="4829919"/>
                  <a:pt x="969267" y="4825534"/>
                  <a:pt x="974667" y="4825534"/>
                </a:cubicBezTo>
                <a:close/>
                <a:moveTo>
                  <a:pt x="733447" y="4825534"/>
                </a:moveTo>
                <a:cubicBezTo>
                  <a:pt x="738783" y="4825534"/>
                  <a:pt x="743167" y="4829856"/>
                  <a:pt x="743167" y="4835258"/>
                </a:cubicBezTo>
                <a:cubicBezTo>
                  <a:pt x="743167" y="4840660"/>
                  <a:pt x="738847" y="4845045"/>
                  <a:pt x="733447" y="4845045"/>
                </a:cubicBezTo>
                <a:cubicBezTo>
                  <a:pt x="728047" y="4845045"/>
                  <a:pt x="723663" y="4840596"/>
                  <a:pt x="723663" y="4835258"/>
                </a:cubicBezTo>
                <a:cubicBezTo>
                  <a:pt x="723663" y="4829919"/>
                  <a:pt x="728047" y="4825534"/>
                  <a:pt x="733447" y="4825534"/>
                </a:cubicBezTo>
                <a:close/>
                <a:moveTo>
                  <a:pt x="492226" y="4825534"/>
                </a:moveTo>
                <a:cubicBezTo>
                  <a:pt x="497562" y="4825534"/>
                  <a:pt x="501946" y="4829856"/>
                  <a:pt x="501946" y="4835258"/>
                </a:cubicBezTo>
                <a:cubicBezTo>
                  <a:pt x="501946" y="4840660"/>
                  <a:pt x="497626" y="4845045"/>
                  <a:pt x="492226" y="4845045"/>
                </a:cubicBezTo>
                <a:cubicBezTo>
                  <a:pt x="486826" y="4845045"/>
                  <a:pt x="482442" y="4840596"/>
                  <a:pt x="482442" y="4835258"/>
                </a:cubicBezTo>
                <a:cubicBezTo>
                  <a:pt x="482442" y="4829919"/>
                  <a:pt x="486826" y="4825534"/>
                  <a:pt x="492226" y="4825534"/>
                </a:cubicBezTo>
                <a:close/>
                <a:moveTo>
                  <a:pt x="251006" y="4825534"/>
                </a:moveTo>
                <a:cubicBezTo>
                  <a:pt x="256406" y="4825534"/>
                  <a:pt x="260790" y="4829856"/>
                  <a:pt x="260790" y="4835258"/>
                </a:cubicBezTo>
                <a:cubicBezTo>
                  <a:pt x="260790" y="4840660"/>
                  <a:pt x="256343" y="4845045"/>
                  <a:pt x="251006" y="4845045"/>
                </a:cubicBezTo>
                <a:cubicBezTo>
                  <a:pt x="245670" y="4845045"/>
                  <a:pt x="241287" y="4840596"/>
                  <a:pt x="241287" y="4835258"/>
                </a:cubicBezTo>
                <a:cubicBezTo>
                  <a:pt x="241287" y="4829919"/>
                  <a:pt x="245607" y="4825534"/>
                  <a:pt x="251006" y="4825534"/>
                </a:cubicBezTo>
                <a:close/>
                <a:moveTo>
                  <a:pt x="9723" y="4825534"/>
                </a:moveTo>
                <a:cubicBezTo>
                  <a:pt x="15123" y="4825534"/>
                  <a:pt x="19507" y="4829856"/>
                  <a:pt x="19507" y="4835258"/>
                </a:cubicBezTo>
                <a:cubicBezTo>
                  <a:pt x="19507" y="4840660"/>
                  <a:pt x="15060" y="4845045"/>
                  <a:pt x="9723" y="4845045"/>
                </a:cubicBezTo>
                <a:cubicBezTo>
                  <a:pt x="4387" y="4845045"/>
                  <a:pt x="3" y="4840596"/>
                  <a:pt x="3" y="4835258"/>
                </a:cubicBezTo>
                <a:cubicBezTo>
                  <a:pt x="3" y="4829919"/>
                  <a:pt x="4323" y="4825534"/>
                  <a:pt x="9723" y="4825534"/>
                </a:cubicBezTo>
                <a:close/>
                <a:moveTo>
                  <a:pt x="11820259" y="4584219"/>
                </a:moveTo>
                <a:cubicBezTo>
                  <a:pt x="11825659" y="4584219"/>
                  <a:pt x="11830043" y="4588668"/>
                  <a:pt x="11830043" y="4594006"/>
                </a:cubicBezTo>
                <a:cubicBezTo>
                  <a:pt x="11830043" y="4599345"/>
                  <a:pt x="11825596" y="4603730"/>
                  <a:pt x="11820259" y="4603730"/>
                </a:cubicBezTo>
                <a:cubicBezTo>
                  <a:pt x="11814922" y="4603730"/>
                  <a:pt x="11810539" y="4599409"/>
                  <a:pt x="11810539" y="4594006"/>
                </a:cubicBezTo>
                <a:cubicBezTo>
                  <a:pt x="11810539" y="4588604"/>
                  <a:pt x="11814859" y="4584219"/>
                  <a:pt x="11820259" y="4584219"/>
                </a:cubicBezTo>
                <a:close/>
                <a:moveTo>
                  <a:pt x="11579030" y="4584219"/>
                </a:moveTo>
                <a:cubicBezTo>
                  <a:pt x="11584430" y="4584219"/>
                  <a:pt x="11588815" y="4588668"/>
                  <a:pt x="11588815" y="4594006"/>
                </a:cubicBezTo>
                <a:cubicBezTo>
                  <a:pt x="11588815" y="4599345"/>
                  <a:pt x="11584367" y="4603730"/>
                  <a:pt x="11579030" y="4603730"/>
                </a:cubicBezTo>
                <a:cubicBezTo>
                  <a:pt x="11573694" y="4603730"/>
                  <a:pt x="11569310" y="4599409"/>
                  <a:pt x="11569310" y="4594006"/>
                </a:cubicBezTo>
                <a:cubicBezTo>
                  <a:pt x="11569310" y="4588604"/>
                  <a:pt x="11573630" y="4584219"/>
                  <a:pt x="11579030" y="4584219"/>
                </a:cubicBezTo>
                <a:close/>
                <a:moveTo>
                  <a:pt x="11337802" y="4584219"/>
                </a:moveTo>
                <a:cubicBezTo>
                  <a:pt x="11343202" y="4584219"/>
                  <a:pt x="11347587" y="4588668"/>
                  <a:pt x="11347587" y="4594006"/>
                </a:cubicBezTo>
                <a:cubicBezTo>
                  <a:pt x="11347587" y="4599345"/>
                  <a:pt x="11343139" y="4603730"/>
                  <a:pt x="11337802" y="4603730"/>
                </a:cubicBezTo>
                <a:cubicBezTo>
                  <a:pt x="11332466" y="4603730"/>
                  <a:pt x="11328082" y="4599409"/>
                  <a:pt x="11328082" y="4594006"/>
                </a:cubicBezTo>
                <a:cubicBezTo>
                  <a:pt x="11328082" y="4588604"/>
                  <a:pt x="11332402" y="4584219"/>
                  <a:pt x="11337802" y="4584219"/>
                </a:cubicBezTo>
                <a:close/>
                <a:moveTo>
                  <a:pt x="11096574" y="4584219"/>
                </a:moveTo>
                <a:cubicBezTo>
                  <a:pt x="11101910" y="4584219"/>
                  <a:pt x="11106294" y="4588668"/>
                  <a:pt x="11106294" y="4594006"/>
                </a:cubicBezTo>
                <a:cubicBezTo>
                  <a:pt x="11106294" y="4599345"/>
                  <a:pt x="11101974" y="4603730"/>
                  <a:pt x="11096574" y="4603730"/>
                </a:cubicBezTo>
                <a:cubicBezTo>
                  <a:pt x="11091174" y="4603730"/>
                  <a:pt x="11086790" y="4599409"/>
                  <a:pt x="11086790" y="4594006"/>
                </a:cubicBezTo>
                <a:cubicBezTo>
                  <a:pt x="11086790" y="4588604"/>
                  <a:pt x="11091174" y="4584219"/>
                  <a:pt x="11096574" y="4584219"/>
                </a:cubicBezTo>
                <a:close/>
                <a:moveTo>
                  <a:pt x="10855345" y="4584219"/>
                </a:moveTo>
                <a:cubicBezTo>
                  <a:pt x="10860682" y="4584219"/>
                  <a:pt x="10865065" y="4588668"/>
                  <a:pt x="10865065" y="4594006"/>
                </a:cubicBezTo>
                <a:cubicBezTo>
                  <a:pt x="10865065" y="4599345"/>
                  <a:pt x="10860682" y="4603730"/>
                  <a:pt x="10855345" y="4603730"/>
                </a:cubicBezTo>
                <a:cubicBezTo>
                  <a:pt x="10850008" y="4603730"/>
                  <a:pt x="10845625" y="4599409"/>
                  <a:pt x="10845625" y="4594006"/>
                </a:cubicBezTo>
                <a:cubicBezTo>
                  <a:pt x="10845625" y="4588604"/>
                  <a:pt x="10849945" y="4584219"/>
                  <a:pt x="10855345" y="4584219"/>
                </a:cubicBezTo>
                <a:close/>
                <a:moveTo>
                  <a:pt x="10614116" y="4584219"/>
                </a:moveTo>
                <a:cubicBezTo>
                  <a:pt x="10619516" y="4584219"/>
                  <a:pt x="10623901" y="4588668"/>
                  <a:pt x="10623901" y="4594006"/>
                </a:cubicBezTo>
                <a:cubicBezTo>
                  <a:pt x="10623901" y="4599345"/>
                  <a:pt x="10619454" y="4603730"/>
                  <a:pt x="10614116" y="4603730"/>
                </a:cubicBezTo>
                <a:cubicBezTo>
                  <a:pt x="10608780" y="4603730"/>
                  <a:pt x="10604396" y="4599409"/>
                  <a:pt x="10604396" y="4594006"/>
                </a:cubicBezTo>
                <a:cubicBezTo>
                  <a:pt x="10604396" y="4588604"/>
                  <a:pt x="10608716" y="4584219"/>
                  <a:pt x="10614116" y="4584219"/>
                </a:cubicBezTo>
                <a:close/>
                <a:moveTo>
                  <a:pt x="10372888" y="4584219"/>
                </a:moveTo>
                <a:cubicBezTo>
                  <a:pt x="10378288" y="4584219"/>
                  <a:pt x="10382673" y="4588668"/>
                  <a:pt x="10382673" y="4594006"/>
                </a:cubicBezTo>
                <a:cubicBezTo>
                  <a:pt x="10382673" y="4599345"/>
                  <a:pt x="10378225" y="4603730"/>
                  <a:pt x="10372888" y="4603730"/>
                </a:cubicBezTo>
                <a:cubicBezTo>
                  <a:pt x="10367552" y="4603730"/>
                  <a:pt x="10363168" y="4599409"/>
                  <a:pt x="10363168" y="4594006"/>
                </a:cubicBezTo>
                <a:cubicBezTo>
                  <a:pt x="10363168" y="4588604"/>
                  <a:pt x="10367488" y="4584219"/>
                  <a:pt x="10372888" y="4584219"/>
                </a:cubicBezTo>
                <a:close/>
                <a:moveTo>
                  <a:pt x="10131660" y="4584219"/>
                </a:moveTo>
                <a:cubicBezTo>
                  <a:pt x="10137060" y="4584219"/>
                  <a:pt x="10141444" y="4588668"/>
                  <a:pt x="10141444" y="4594006"/>
                </a:cubicBezTo>
                <a:cubicBezTo>
                  <a:pt x="10141444" y="4599345"/>
                  <a:pt x="10136997" y="4603730"/>
                  <a:pt x="10131660" y="4603730"/>
                </a:cubicBezTo>
                <a:cubicBezTo>
                  <a:pt x="10126323" y="4603730"/>
                  <a:pt x="10121940" y="4599409"/>
                  <a:pt x="10121940" y="4594006"/>
                </a:cubicBezTo>
                <a:cubicBezTo>
                  <a:pt x="10121940" y="4588604"/>
                  <a:pt x="10126260" y="4584219"/>
                  <a:pt x="10131660" y="4584219"/>
                </a:cubicBezTo>
                <a:close/>
                <a:moveTo>
                  <a:pt x="9890432" y="4584219"/>
                </a:moveTo>
                <a:cubicBezTo>
                  <a:pt x="9895768" y="4584219"/>
                  <a:pt x="9900152" y="4588668"/>
                  <a:pt x="9900152" y="4594006"/>
                </a:cubicBezTo>
                <a:cubicBezTo>
                  <a:pt x="9900152" y="4599345"/>
                  <a:pt x="9895832" y="4603730"/>
                  <a:pt x="9890432" y="4603730"/>
                </a:cubicBezTo>
                <a:cubicBezTo>
                  <a:pt x="9885031" y="4603730"/>
                  <a:pt x="9880648" y="4599409"/>
                  <a:pt x="9880648" y="4594006"/>
                </a:cubicBezTo>
                <a:cubicBezTo>
                  <a:pt x="9880648" y="4588604"/>
                  <a:pt x="9885031" y="4584219"/>
                  <a:pt x="9890432" y="4584219"/>
                </a:cubicBezTo>
                <a:close/>
                <a:moveTo>
                  <a:pt x="9649203" y="4584219"/>
                </a:moveTo>
                <a:cubicBezTo>
                  <a:pt x="9654540" y="4584219"/>
                  <a:pt x="9658923" y="4588668"/>
                  <a:pt x="9658923" y="4594006"/>
                </a:cubicBezTo>
                <a:cubicBezTo>
                  <a:pt x="9658923" y="4599345"/>
                  <a:pt x="9654540" y="4603730"/>
                  <a:pt x="9649203" y="4603730"/>
                </a:cubicBezTo>
                <a:cubicBezTo>
                  <a:pt x="9643866" y="4603730"/>
                  <a:pt x="9639483" y="4599409"/>
                  <a:pt x="9639483" y="4594006"/>
                </a:cubicBezTo>
                <a:cubicBezTo>
                  <a:pt x="9639483" y="4588604"/>
                  <a:pt x="9643803" y="4584219"/>
                  <a:pt x="9649203" y="4584219"/>
                </a:cubicBezTo>
                <a:close/>
                <a:moveTo>
                  <a:pt x="9417695" y="4584219"/>
                </a:moveTo>
                <a:cubicBezTo>
                  <a:pt x="9423031" y="4584219"/>
                  <a:pt x="9427416" y="4588668"/>
                  <a:pt x="9427416" y="4594006"/>
                </a:cubicBezTo>
                <a:cubicBezTo>
                  <a:pt x="9427416" y="4599345"/>
                  <a:pt x="9423095" y="4603730"/>
                  <a:pt x="9417695" y="4603730"/>
                </a:cubicBezTo>
                <a:cubicBezTo>
                  <a:pt x="9412295" y="4603730"/>
                  <a:pt x="9407911" y="4599409"/>
                  <a:pt x="9407911" y="4594006"/>
                </a:cubicBezTo>
                <a:cubicBezTo>
                  <a:pt x="9407911" y="4588604"/>
                  <a:pt x="9412295" y="4584219"/>
                  <a:pt x="9417695" y="4584219"/>
                </a:cubicBezTo>
                <a:close/>
                <a:moveTo>
                  <a:pt x="9176467" y="4584219"/>
                </a:moveTo>
                <a:cubicBezTo>
                  <a:pt x="9181803" y="4584219"/>
                  <a:pt x="9186187" y="4588668"/>
                  <a:pt x="9186187" y="4594006"/>
                </a:cubicBezTo>
                <a:cubicBezTo>
                  <a:pt x="9186187" y="4599345"/>
                  <a:pt x="9181867" y="4603730"/>
                  <a:pt x="9176467" y="4603730"/>
                </a:cubicBezTo>
                <a:cubicBezTo>
                  <a:pt x="9171066" y="4603730"/>
                  <a:pt x="9166683" y="4599409"/>
                  <a:pt x="9166683" y="4594006"/>
                </a:cubicBezTo>
                <a:cubicBezTo>
                  <a:pt x="9166683" y="4588604"/>
                  <a:pt x="9171066" y="4584219"/>
                  <a:pt x="9176467" y="4584219"/>
                </a:cubicBezTo>
                <a:close/>
                <a:moveTo>
                  <a:pt x="8935237" y="4584219"/>
                </a:moveTo>
                <a:cubicBezTo>
                  <a:pt x="8940574" y="4584219"/>
                  <a:pt x="8944958" y="4588668"/>
                  <a:pt x="8944958" y="4594006"/>
                </a:cubicBezTo>
                <a:cubicBezTo>
                  <a:pt x="8944958" y="4599345"/>
                  <a:pt x="8940638" y="4603730"/>
                  <a:pt x="8935237" y="4603730"/>
                </a:cubicBezTo>
                <a:cubicBezTo>
                  <a:pt x="8929837" y="4603730"/>
                  <a:pt x="8925454" y="4599409"/>
                  <a:pt x="8925454" y="4594006"/>
                </a:cubicBezTo>
                <a:cubicBezTo>
                  <a:pt x="8925454" y="4588604"/>
                  <a:pt x="8929837" y="4584219"/>
                  <a:pt x="8935237" y="4584219"/>
                </a:cubicBezTo>
                <a:close/>
                <a:moveTo>
                  <a:pt x="8694009" y="4584219"/>
                </a:moveTo>
                <a:cubicBezTo>
                  <a:pt x="8699346" y="4584219"/>
                  <a:pt x="8703730" y="4588668"/>
                  <a:pt x="8703730" y="4594006"/>
                </a:cubicBezTo>
                <a:cubicBezTo>
                  <a:pt x="8703730" y="4599345"/>
                  <a:pt x="8699346" y="4603730"/>
                  <a:pt x="8694009" y="4603730"/>
                </a:cubicBezTo>
                <a:cubicBezTo>
                  <a:pt x="8688673" y="4603730"/>
                  <a:pt x="8684289" y="4599409"/>
                  <a:pt x="8684289" y="4594006"/>
                </a:cubicBezTo>
                <a:cubicBezTo>
                  <a:pt x="8684289" y="4588604"/>
                  <a:pt x="8688609" y="4584219"/>
                  <a:pt x="8694009" y="4584219"/>
                </a:cubicBezTo>
                <a:close/>
                <a:moveTo>
                  <a:pt x="8452781" y="4584219"/>
                </a:moveTo>
                <a:cubicBezTo>
                  <a:pt x="8458181" y="4584219"/>
                  <a:pt x="8462566" y="4588668"/>
                  <a:pt x="8462566" y="4594006"/>
                </a:cubicBezTo>
                <a:cubicBezTo>
                  <a:pt x="8462566" y="4599345"/>
                  <a:pt x="8458118" y="4603730"/>
                  <a:pt x="8452781" y="4603730"/>
                </a:cubicBezTo>
                <a:cubicBezTo>
                  <a:pt x="8447445" y="4603730"/>
                  <a:pt x="8443061" y="4599409"/>
                  <a:pt x="8443061" y="4594006"/>
                </a:cubicBezTo>
                <a:cubicBezTo>
                  <a:pt x="8443061" y="4588604"/>
                  <a:pt x="8447381" y="4584219"/>
                  <a:pt x="8452781" y="4584219"/>
                </a:cubicBezTo>
                <a:close/>
                <a:moveTo>
                  <a:pt x="8211553" y="4584219"/>
                </a:moveTo>
                <a:cubicBezTo>
                  <a:pt x="8216889" y="4584219"/>
                  <a:pt x="8221273" y="4588668"/>
                  <a:pt x="8221273" y="4594006"/>
                </a:cubicBezTo>
                <a:cubicBezTo>
                  <a:pt x="8221273" y="4599345"/>
                  <a:pt x="8216953" y="4603730"/>
                  <a:pt x="8211553" y="4603730"/>
                </a:cubicBezTo>
                <a:cubicBezTo>
                  <a:pt x="8206152" y="4603730"/>
                  <a:pt x="8201769" y="4599409"/>
                  <a:pt x="8201769" y="4594006"/>
                </a:cubicBezTo>
                <a:cubicBezTo>
                  <a:pt x="8201769" y="4588604"/>
                  <a:pt x="8206152" y="4584219"/>
                  <a:pt x="8211553" y="4584219"/>
                </a:cubicBezTo>
                <a:close/>
                <a:moveTo>
                  <a:pt x="7970260" y="4584219"/>
                </a:moveTo>
                <a:cubicBezTo>
                  <a:pt x="7975661" y="4584219"/>
                  <a:pt x="7980044" y="4588668"/>
                  <a:pt x="7980044" y="4594006"/>
                </a:cubicBezTo>
                <a:cubicBezTo>
                  <a:pt x="7980044" y="4599345"/>
                  <a:pt x="7975661" y="4603730"/>
                  <a:pt x="7970260" y="4603730"/>
                </a:cubicBezTo>
                <a:cubicBezTo>
                  <a:pt x="7964860" y="4603730"/>
                  <a:pt x="7960477" y="4599409"/>
                  <a:pt x="7960477" y="4594006"/>
                </a:cubicBezTo>
                <a:cubicBezTo>
                  <a:pt x="7960477" y="4588604"/>
                  <a:pt x="7964860" y="4584219"/>
                  <a:pt x="7970260" y="4584219"/>
                </a:cubicBezTo>
                <a:close/>
                <a:moveTo>
                  <a:pt x="7729032" y="4584219"/>
                </a:moveTo>
                <a:cubicBezTo>
                  <a:pt x="7734369" y="4584219"/>
                  <a:pt x="7738753" y="4588668"/>
                  <a:pt x="7738753" y="4594006"/>
                </a:cubicBezTo>
                <a:cubicBezTo>
                  <a:pt x="7738753" y="4599345"/>
                  <a:pt x="7734432" y="4603730"/>
                  <a:pt x="7729032" y="4603730"/>
                </a:cubicBezTo>
                <a:cubicBezTo>
                  <a:pt x="7723632" y="4603730"/>
                  <a:pt x="7719249" y="4599409"/>
                  <a:pt x="7719249" y="4594006"/>
                </a:cubicBezTo>
                <a:cubicBezTo>
                  <a:pt x="7719249" y="4588604"/>
                  <a:pt x="7723632" y="4584219"/>
                  <a:pt x="7729032" y="4584219"/>
                </a:cubicBezTo>
                <a:close/>
                <a:moveTo>
                  <a:pt x="7487803" y="4584219"/>
                </a:moveTo>
                <a:cubicBezTo>
                  <a:pt x="7493139" y="4584219"/>
                  <a:pt x="7497524" y="4588668"/>
                  <a:pt x="7497524" y="4594006"/>
                </a:cubicBezTo>
                <a:cubicBezTo>
                  <a:pt x="7497524" y="4599345"/>
                  <a:pt x="7493203" y="4603730"/>
                  <a:pt x="7487803" y="4603730"/>
                </a:cubicBezTo>
                <a:cubicBezTo>
                  <a:pt x="7482403" y="4603730"/>
                  <a:pt x="7478019" y="4599409"/>
                  <a:pt x="7478019" y="4594006"/>
                </a:cubicBezTo>
                <a:cubicBezTo>
                  <a:pt x="7478019" y="4588604"/>
                  <a:pt x="7482403" y="4584219"/>
                  <a:pt x="7487803" y="4584219"/>
                </a:cubicBezTo>
                <a:close/>
                <a:moveTo>
                  <a:pt x="7246575" y="4584219"/>
                </a:moveTo>
                <a:cubicBezTo>
                  <a:pt x="7251975" y="4584219"/>
                  <a:pt x="7256359" y="4588668"/>
                  <a:pt x="7256359" y="4594006"/>
                </a:cubicBezTo>
                <a:cubicBezTo>
                  <a:pt x="7256359" y="4599345"/>
                  <a:pt x="7251912" y="4603730"/>
                  <a:pt x="7246575" y="4603730"/>
                </a:cubicBezTo>
                <a:cubicBezTo>
                  <a:pt x="7241238" y="4603730"/>
                  <a:pt x="7236855" y="4599409"/>
                  <a:pt x="7236855" y="4594006"/>
                </a:cubicBezTo>
                <a:cubicBezTo>
                  <a:pt x="7236855" y="4588604"/>
                  <a:pt x="7241175" y="4584219"/>
                  <a:pt x="7246575" y="4584219"/>
                </a:cubicBezTo>
                <a:close/>
                <a:moveTo>
                  <a:pt x="7005346" y="4584219"/>
                </a:moveTo>
                <a:cubicBezTo>
                  <a:pt x="7010746" y="4584219"/>
                  <a:pt x="7015130" y="4588668"/>
                  <a:pt x="7015130" y="4594006"/>
                </a:cubicBezTo>
                <a:cubicBezTo>
                  <a:pt x="7015130" y="4599345"/>
                  <a:pt x="7010683" y="4603730"/>
                  <a:pt x="7005346" y="4603730"/>
                </a:cubicBezTo>
                <a:cubicBezTo>
                  <a:pt x="7000009" y="4603730"/>
                  <a:pt x="6995626" y="4599409"/>
                  <a:pt x="6995626" y="4594006"/>
                </a:cubicBezTo>
                <a:cubicBezTo>
                  <a:pt x="6995626" y="4588604"/>
                  <a:pt x="6999946" y="4584219"/>
                  <a:pt x="7005346" y="4584219"/>
                </a:cubicBezTo>
                <a:close/>
                <a:moveTo>
                  <a:pt x="6764118" y="4584219"/>
                </a:moveTo>
                <a:cubicBezTo>
                  <a:pt x="6769518" y="4584219"/>
                  <a:pt x="6773902" y="4588668"/>
                  <a:pt x="6773902" y="4594006"/>
                </a:cubicBezTo>
                <a:cubicBezTo>
                  <a:pt x="6773902" y="4599345"/>
                  <a:pt x="6769518" y="4603730"/>
                  <a:pt x="6764118" y="4603730"/>
                </a:cubicBezTo>
                <a:cubicBezTo>
                  <a:pt x="6758718" y="4603730"/>
                  <a:pt x="6754335" y="4599409"/>
                  <a:pt x="6754335" y="4594006"/>
                </a:cubicBezTo>
                <a:cubicBezTo>
                  <a:pt x="6754335" y="4588604"/>
                  <a:pt x="6758718" y="4584219"/>
                  <a:pt x="6764118" y="4584219"/>
                </a:cubicBezTo>
                <a:close/>
                <a:moveTo>
                  <a:pt x="6522889" y="4584219"/>
                </a:moveTo>
                <a:cubicBezTo>
                  <a:pt x="6528225" y="4584219"/>
                  <a:pt x="6532610" y="4588668"/>
                  <a:pt x="6532610" y="4594006"/>
                </a:cubicBezTo>
                <a:cubicBezTo>
                  <a:pt x="6532610" y="4599345"/>
                  <a:pt x="6528289" y="4603730"/>
                  <a:pt x="6522889" y="4603730"/>
                </a:cubicBezTo>
                <a:cubicBezTo>
                  <a:pt x="6517489" y="4603730"/>
                  <a:pt x="6513105" y="4599409"/>
                  <a:pt x="6513105" y="4594006"/>
                </a:cubicBezTo>
                <a:cubicBezTo>
                  <a:pt x="6513105" y="4588604"/>
                  <a:pt x="6517489" y="4584219"/>
                  <a:pt x="6522889" y="4584219"/>
                </a:cubicBezTo>
                <a:close/>
                <a:moveTo>
                  <a:pt x="6281661" y="4584219"/>
                </a:moveTo>
                <a:cubicBezTo>
                  <a:pt x="6286997" y="4584219"/>
                  <a:pt x="6291381" y="4588668"/>
                  <a:pt x="6291381" y="4594006"/>
                </a:cubicBezTo>
                <a:cubicBezTo>
                  <a:pt x="6291381" y="4599345"/>
                  <a:pt x="6287061" y="4603730"/>
                  <a:pt x="6281661" y="4603730"/>
                </a:cubicBezTo>
                <a:cubicBezTo>
                  <a:pt x="6276261" y="4603730"/>
                  <a:pt x="6271877" y="4599409"/>
                  <a:pt x="6271877" y="4594006"/>
                </a:cubicBezTo>
                <a:cubicBezTo>
                  <a:pt x="6271877" y="4588604"/>
                  <a:pt x="6276261" y="4584219"/>
                  <a:pt x="6281661" y="4584219"/>
                </a:cubicBezTo>
                <a:close/>
                <a:moveTo>
                  <a:pt x="6040432" y="4584219"/>
                </a:moveTo>
                <a:cubicBezTo>
                  <a:pt x="6045832" y="4584219"/>
                  <a:pt x="6050216" y="4588668"/>
                  <a:pt x="6050216" y="4594006"/>
                </a:cubicBezTo>
                <a:cubicBezTo>
                  <a:pt x="6050216" y="4599345"/>
                  <a:pt x="6045769" y="4603730"/>
                  <a:pt x="6040432" y="4603730"/>
                </a:cubicBezTo>
                <a:cubicBezTo>
                  <a:pt x="6035095" y="4603730"/>
                  <a:pt x="6030712" y="4599409"/>
                  <a:pt x="6030712" y="4594006"/>
                </a:cubicBezTo>
                <a:cubicBezTo>
                  <a:pt x="6030712" y="4588604"/>
                  <a:pt x="6035032" y="4584219"/>
                  <a:pt x="6040432" y="4584219"/>
                </a:cubicBezTo>
                <a:close/>
                <a:moveTo>
                  <a:pt x="5799205" y="4584219"/>
                </a:moveTo>
                <a:cubicBezTo>
                  <a:pt x="5804606" y="4584219"/>
                  <a:pt x="5808989" y="4588668"/>
                  <a:pt x="5808989" y="4594006"/>
                </a:cubicBezTo>
                <a:cubicBezTo>
                  <a:pt x="5808989" y="4599345"/>
                  <a:pt x="5804542" y="4603730"/>
                  <a:pt x="5799205" y="4603730"/>
                </a:cubicBezTo>
                <a:cubicBezTo>
                  <a:pt x="5793870" y="4603730"/>
                  <a:pt x="5789486" y="4599409"/>
                  <a:pt x="5789486" y="4594006"/>
                </a:cubicBezTo>
                <a:cubicBezTo>
                  <a:pt x="5789486" y="4588604"/>
                  <a:pt x="5793806" y="4584219"/>
                  <a:pt x="5799205" y="4584219"/>
                </a:cubicBezTo>
                <a:close/>
                <a:moveTo>
                  <a:pt x="5557991" y="4584219"/>
                </a:moveTo>
                <a:cubicBezTo>
                  <a:pt x="5563392" y="4584219"/>
                  <a:pt x="5567774" y="4588668"/>
                  <a:pt x="5567774" y="4594006"/>
                </a:cubicBezTo>
                <a:cubicBezTo>
                  <a:pt x="5567774" y="4599345"/>
                  <a:pt x="5563392" y="4603730"/>
                  <a:pt x="5557991" y="4603730"/>
                </a:cubicBezTo>
                <a:cubicBezTo>
                  <a:pt x="5552592" y="4603730"/>
                  <a:pt x="5548208" y="4599409"/>
                  <a:pt x="5548208" y="4594006"/>
                </a:cubicBezTo>
                <a:cubicBezTo>
                  <a:pt x="5548208" y="4588604"/>
                  <a:pt x="5552592" y="4584219"/>
                  <a:pt x="5557991" y="4584219"/>
                </a:cubicBezTo>
                <a:close/>
                <a:moveTo>
                  <a:pt x="5316710" y="4584219"/>
                </a:moveTo>
                <a:cubicBezTo>
                  <a:pt x="5322044" y="4584219"/>
                  <a:pt x="5326429" y="4588668"/>
                  <a:pt x="5326429" y="4594006"/>
                </a:cubicBezTo>
                <a:cubicBezTo>
                  <a:pt x="5326429" y="4599345"/>
                  <a:pt x="5322105" y="4603730"/>
                  <a:pt x="5316710" y="4603730"/>
                </a:cubicBezTo>
                <a:cubicBezTo>
                  <a:pt x="5311316" y="4603730"/>
                  <a:pt x="5306924" y="4599409"/>
                  <a:pt x="5306924" y="4594006"/>
                </a:cubicBezTo>
                <a:cubicBezTo>
                  <a:pt x="5306924" y="4588604"/>
                  <a:pt x="5311316" y="4584219"/>
                  <a:pt x="5316710" y="4584219"/>
                </a:cubicBezTo>
                <a:close/>
                <a:moveTo>
                  <a:pt x="5075486" y="4584219"/>
                </a:moveTo>
                <a:cubicBezTo>
                  <a:pt x="5080820" y="4584219"/>
                  <a:pt x="5085202" y="4588668"/>
                  <a:pt x="5085202" y="4594006"/>
                </a:cubicBezTo>
                <a:cubicBezTo>
                  <a:pt x="5085202" y="4599345"/>
                  <a:pt x="5080883" y="4603730"/>
                  <a:pt x="5075486" y="4603730"/>
                </a:cubicBezTo>
                <a:cubicBezTo>
                  <a:pt x="5070087" y="4603730"/>
                  <a:pt x="5065705" y="4599409"/>
                  <a:pt x="5065705" y="4594006"/>
                </a:cubicBezTo>
                <a:cubicBezTo>
                  <a:pt x="5065705" y="4588604"/>
                  <a:pt x="5070087" y="4584219"/>
                  <a:pt x="5075486" y="4584219"/>
                </a:cubicBezTo>
                <a:close/>
                <a:moveTo>
                  <a:pt x="4834252" y="4584219"/>
                </a:moveTo>
                <a:cubicBezTo>
                  <a:pt x="4839658" y="4584219"/>
                  <a:pt x="4844040" y="4588668"/>
                  <a:pt x="4844040" y="4594006"/>
                </a:cubicBezTo>
                <a:cubicBezTo>
                  <a:pt x="4844040" y="4599345"/>
                  <a:pt x="4839595" y="4603730"/>
                  <a:pt x="4834252" y="4603730"/>
                </a:cubicBezTo>
                <a:cubicBezTo>
                  <a:pt x="4828917" y="4603730"/>
                  <a:pt x="4824534" y="4599409"/>
                  <a:pt x="4824534" y="4594006"/>
                </a:cubicBezTo>
                <a:cubicBezTo>
                  <a:pt x="4824534" y="4588604"/>
                  <a:pt x="4828853" y="4584219"/>
                  <a:pt x="4834252" y="4584219"/>
                </a:cubicBezTo>
                <a:close/>
                <a:moveTo>
                  <a:pt x="4593019" y="4584219"/>
                </a:moveTo>
                <a:cubicBezTo>
                  <a:pt x="4598416" y="4584219"/>
                  <a:pt x="4602795" y="4588668"/>
                  <a:pt x="4602795" y="4594006"/>
                </a:cubicBezTo>
                <a:cubicBezTo>
                  <a:pt x="4602795" y="4599345"/>
                  <a:pt x="4598353" y="4603730"/>
                  <a:pt x="4593019" y="4603730"/>
                </a:cubicBezTo>
                <a:cubicBezTo>
                  <a:pt x="4587686" y="4603730"/>
                  <a:pt x="4583304" y="4599409"/>
                  <a:pt x="4583304" y="4594006"/>
                </a:cubicBezTo>
                <a:cubicBezTo>
                  <a:pt x="4583304" y="4588604"/>
                  <a:pt x="4587622" y="4584219"/>
                  <a:pt x="4593019" y="4584219"/>
                </a:cubicBezTo>
                <a:close/>
                <a:moveTo>
                  <a:pt x="4351806" y="4584219"/>
                </a:moveTo>
                <a:cubicBezTo>
                  <a:pt x="4357195" y="4584219"/>
                  <a:pt x="4361580" y="4588668"/>
                  <a:pt x="4361580" y="4594006"/>
                </a:cubicBezTo>
                <a:cubicBezTo>
                  <a:pt x="4361580" y="4599345"/>
                  <a:pt x="4357195" y="4603730"/>
                  <a:pt x="4351806" y="4603730"/>
                </a:cubicBezTo>
                <a:cubicBezTo>
                  <a:pt x="4346397" y="4603730"/>
                  <a:pt x="4342006" y="4599409"/>
                  <a:pt x="4342006" y="4594006"/>
                </a:cubicBezTo>
                <a:cubicBezTo>
                  <a:pt x="4342006" y="4588604"/>
                  <a:pt x="4346397" y="4584219"/>
                  <a:pt x="4351806" y="4584219"/>
                </a:cubicBezTo>
                <a:close/>
                <a:moveTo>
                  <a:pt x="4110581" y="4584219"/>
                </a:moveTo>
                <a:cubicBezTo>
                  <a:pt x="4115986" y="4584219"/>
                  <a:pt x="4120362" y="4588668"/>
                  <a:pt x="4120362" y="4594006"/>
                </a:cubicBezTo>
                <a:cubicBezTo>
                  <a:pt x="4120362" y="4599345"/>
                  <a:pt x="4115986" y="4603730"/>
                  <a:pt x="4110581" y="4603730"/>
                </a:cubicBezTo>
                <a:cubicBezTo>
                  <a:pt x="4105180" y="4603730"/>
                  <a:pt x="4100799" y="4599409"/>
                  <a:pt x="4100799" y="4594006"/>
                </a:cubicBezTo>
                <a:cubicBezTo>
                  <a:pt x="4100799" y="4588604"/>
                  <a:pt x="4105180" y="4584219"/>
                  <a:pt x="4110581" y="4584219"/>
                </a:cubicBezTo>
                <a:close/>
                <a:moveTo>
                  <a:pt x="3869431" y="4584219"/>
                </a:moveTo>
                <a:cubicBezTo>
                  <a:pt x="3874765" y="4584219"/>
                  <a:pt x="3879151" y="4588668"/>
                  <a:pt x="3879151" y="4594006"/>
                </a:cubicBezTo>
                <a:cubicBezTo>
                  <a:pt x="3879151" y="4599345"/>
                  <a:pt x="3874828" y="4603730"/>
                  <a:pt x="3869431" y="4603730"/>
                </a:cubicBezTo>
                <a:cubicBezTo>
                  <a:pt x="3864032" y="4603730"/>
                  <a:pt x="3859648" y="4599409"/>
                  <a:pt x="3859648" y="4594006"/>
                </a:cubicBezTo>
                <a:cubicBezTo>
                  <a:pt x="3859648" y="4588604"/>
                  <a:pt x="3864032" y="4584219"/>
                  <a:pt x="3869431" y="4584219"/>
                </a:cubicBezTo>
                <a:close/>
                <a:moveTo>
                  <a:pt x="3628212" y="4584219"/>
                </a:moveTo>
                <a:cubicBezTo>
                  <a:pt x="3633533" y="4584219"/>
                  <a:pt x="3637936" y="4588668"/>
                  <a:pt x="3637936" y="4594006"/>
                </a:cubicBezTo>
                <a:cubicBezTo>
                  <a:pt x="3637936" y="4599345"/>
                  <a:pt x="3633597" y="4603730"/>
                  <a:pt x="3628212" y="4603730"/>
                </a:cubicBezTo>
                <a:cubicBezTo>
                  <a:pt x="3622815" y="4603730"/>
                  <a:pt x="3618432" y="4599409"/>
                  <a:pt x="3618432" y="4594006"/>
                </a:cubicBezTo>
                <a:cubicBezTo>
                  <a:pt x="3618432" y="4588604"/>
                  <a:pt x="3622815" y="4584219"/>
                  <a:pt x="3628212" y="4584219"/>
                </a:cubicBezTo>
                <a:close/>
                <a:moveTo>
                  <a:pt x="3386959" y="4584219"/>
                </a:moveTo>
                <a:cubicBezTo>
                  <a:pt x="3392360" y="4584219"/>
                  <a:pt x="3396744" y="4588668"/>
                  <a:pt x="3396744" y="4594006"/>
                </a:cubicBezTo>
                <a:cubicBezTo>
                  <a:pt x="3396744" y="4599345"/>
                  <a:pt x="3392296" y="4603730"/>
                  <a:pt x="3386959" y="4603730"/>
                </a:cubicBezTo>
                <a:cubicBezTo>
                  <a:pt x="3381621" y="4603730"/>
                  <a:pt x="3377237" y="4599409"/>
                  <a:pt x="3377237" y="4594006"/>
                </a:cubicBezTo>
                <a:cubicBezTo>
                  <a:pt x="3377237" y="4588604"/>
                  <a:pt x="3381558" y="4584219"/>
                  <a:pt x="3386959" y="4584219"/>
                </a:cubicBezTo>
                <a:close/>
                <a:moveTo>
                  <a:pt x="3145752" y="4584219"/>
                </a:moveTo>
                <a:cubicBezTo>
                  <a:pt x="3151150" y="4584219"/>
                  <a:pt x="3155533" y="4588668"/>
                  <a:pt x="3155533" y="4594006"/>
                </a:cubicBezTo>
                <a:cubicBezTo>
                  <a:pt x="3155533" y="4599345"/>
                  <a:pt x="3151087" y="4603730"/>
                  <a:pt x="3145752" y="4603730"/>
                </a:cubicBezTo>
                <a:cubicBezTo>
                  <a:pt x="3140416" y="4603730"/>
                  <a:pt x="3136033" y="4599409"/>
                  <a:pt x="3136033" y="4594006"/>
                </a:cubicBezTo>
                <a:cubicBezTo>
                  <a:pt x="3136033" y="4588604"/>
                  <a:pt x="3140352" y="4584219"/>
                  <a:pt x="3145752" y="4584219"/>
                </a:cubicBezTo>
                <a:close/>
                <a:moveTo>
                  <a:pt x="2904574" y="4584219"/>
                </a:moveTo>
                <a:cubicBezTo>
                  <a:pt x="2909973" y="4584219"/>
                  <a:pt x="2914356" y="4588668"/>
                  <a:pt x="2914356" y="4594006"/>
                </a:cubicBezTo>
                <a:cubicBezTo>
                  <a:pt x="2914356" y="4599345"/>
                  <a:pt x="2909973" y="4603730"/>
                  <a:pt x="2904574" y="4603730"/>
                </a:cubicBezTo>
                <a:cubicBezTo>
                  <a:pt x="2899175" y="4603730"/>
                  <a:pt x="2894792" y="4599409"/>
                  <a:pt x="2894792" y="4594006"/>
                </a:cubicBezTo>
                <a:cubicBezTo>
                  <a:pt x="2894792" y="4588604"/>
                  <a:pt x="2899175" y="4584219"/>
                  <a:pt x="2904574" y="4584219"/>
                </a:cubicBezTo>
                <a:close/>
                <a:moveTo>
                  <a:pt x="2663275" y="4584219"/>
                </a:moveTo>
                <a:cubicBezTo>
                  <a:pt x="2668613" y="4584219"/>
                  <a:pt x="2673000" y="4588668"/>
                  <a:pt x="2673000" y="4594006"/>
                </a:cubicBezTo>
                <a:cubicBezTo>
                  <a:pt x="2673000" y="4599345"/>
                  <a:pt x="2668677" y="4603730"/>
                  <a:pt x="2663275" y="4603730"/>
                </a:cubicBezTo>
                <a:cubicBezTo>
                  <a:pt x="2657877" y="4603730"/>
                  <a:pt x="2653493" y="4599409"/>
                  <a:pt x="2653493" y="4594006"/>
                </a:cubicBezTo>
                <a:cubicBezTo>
                  <a:pt x="2653493" y="4588604"/>
                  <a:pt x="2657877" y="4584219"/>
                  <a:pt x="2663275" y="4584219"/>
                </a:cubicBezTo>
                <a:close/>
                <a:moveTo>
                  <a:pt x="2422038" y="4584219"/>
                </a:moveTo>
                <a:cubicBezTo>
                  <a:pt x="2427372" y="4584219"/>
                  <a:pt x="2431755" y="4588668"/>
                  <a:pt x="2431755" y="4594006"/>
                </a:cubicBezTo>
                <a:cubicBezTo>
                  <a:pt x="2431755" y="4599345"/>
                  <a:pt x="2427436" y="4603730"/>
                  <a:pt x="2422038" y="4603730"/>
                </a:cubicBezTo>
                <a:cubicBezTo>
                  <a:pt x="2416641" y="4603730"/>
                  <a:pt x="2412258" y="4599409"/>
                  <a:pt x="2412258" y="4594006"/>
                </a:cubicBezTo>
                <a:cubicBezTo>
                  <a:pt x="2412258" y="4588604"/>
                  <a:pt x="2416641" y="4584219"/>
                  <a:pt x="2422038" y="4584219"/>
                </a:cubicBezTo>
                <a:close/>
                <a:moveTo>
                  <a:pt x="2180796" y="4584219"/>
                </a:moveTo>
                <a:cubicBezTo>
                  <a:pt x="2186202" y="4584219"/>
                  <a:pt x="2190581" y="4588668"/>
                  <a:pt x="2190581" y="4594006"/>
                </a:cubicBezTo>
                <a:cubicBezTo>
                  <a:pt x="2190581" y="4599345"/>
                  <a:pt x="2186136" y="4603730"/>
                  <a:pt x="2180796" y="4603730"/>
                </a:cubicBezTo>
                <a:cubicBezTo>
                  <a:pt x="2175475" y="4603730"/>
                  <a:pt x="2171085" y="4599409"/>
                  <a:pt x="2171085" y="4594006"/>
                </a:cubicBezTo>
                <a:cubicBezTo>
                  <a:pt x="2171085" y="4588604"/>
                  <a:pt x="2175412" y="4584219"/>
                  <a:pt x="2180796" y="4584219"/>
                </a:cubicBezTo>
                <a:close/>
                <a:moveTo>
                  <a:pt x="1939583" y="4584219"/>
                </a:moveTo>
                <a:cubicBezTo>
                  <a:pt x="1944982" y="4584219"/>
                  <a:pt x="1949366" y="4588668"/>
                  <a:pt x="1949366" y="4594006"/>
                </a:cubicBezTo>
                <a:cubicBezTo>
                  <a:pt x="1949366" y="4599345"/>
                  <a:pt x="1944920" y="4603730"/>
                  <a:pt x="1939583" y="4603730"/>
                </a:cubicBezTo>
                <a:cubicBezTo>
                  <a:pt x="1934247" y="4603730"/>
                  <a:pt x="1929861" y="4599409"/>
                  <a:pt x="1929861" y="4594006"/>
                </a:cubicBezTo>
                <a:cubicBezTo>
                  <a:pt x="1929861" y="4588604"/>
                  <a:pt x="1934184" y="4584219"/>
                  <a:pt x="1939583" y="4584219"/>
                </a:cubicBezTo>
                <a:close/>
                <a:moveTo>
                  <a:pt x="1698332" y="4584219"/>
                </a:moveTo>
                <a:cubicBezTo>
                  <a:pt x="1703734" y="4584219"/>
                  <a:pt x="1708118" y="4588668"/>
                  <a:pt x="1708118" y="4594006"/>
                </a:cubicBezTo>
                <a:cubicBezTo>
                  <a:pt x="1708118" y="4599345"/>
                  <a:pt x="1703734" y="4603730"/>
                  <a:pt x="1698332" y="4603730"/>
                </a:cubicBezTo>
                <a:cubicBezTo>
                  <a:pt x="1692931" y="4603730"/>
                  <a:pt x="1688548" y="4599409"/>
                  <a:pt x="1688548" y="4594006"/>
                </a:cubicBezTo>
                <a:cubicBezTo>
                  <a:pt x="1688548" y="4588604"/>
                  <a:pt x="1692931" y="4584219"/>
                  <a:pt x="1698332" y="4584219"/>
                </a:cubicBezTo>
                <a:close/>
                <a:moveTo>
                  <a:pt x="1457108" y="4584219"/>
                </a:moveTo>
                <a:cubicBezTo>
                  <a:pt x="1462444" y="4584219"/>
                  <a:pt x="1466828" y="4588668"/>
                  <a:pt x="1466828" y="4594006"/>
                </a:cubicBezTo>
                <a:cubicBezTo>
                  <a:pt x="1466828" y="4599345"/>
                  <a:pt x="1462508" y="4603730"/>
                  <a:pt x="1457108" y="4603730"/>
                </a:cubicBezTo>
                <a:cubicBezTo>
                  <a:pt x="1451708" y="4603730"/>
                  <a:pt x="1447324" y="4599409"/>
                  <a:pt x="1447324" y="4594006"/>
                </a:cubicBezTo>
                <a:cubicBezTo>
                  <a:pt x="1447324" y="4588604"/>
                  <a:pt x="1451708" y="4584219"/>
                  <a:pt x="1457108" y="4584219"/>
                </a:cubicBezTo>
                <a:close/>
                <a:moveTo>
                  <a:pt x="1215886" y="4584219"/>
                </a:moveTo>
                <a:cubicBezTo>
                  <a:pt x="1221286" y="4584219"/>
                  <a:pt x="1225670" y="4588668"/>
                  <a:pt x="1225670" y="4594006"/>
                </a:cubicBezTo>
                <a:cubicBezTo>
                  <a:pt x="1225670" y="4599345"/>
                  <a:pt x="1221223" y="4603730"/>
                  <a:pt x="1215886" y="4603730"/>
                </a:cubicBezTo>
                <a:cubicBezTo>
                  <a:pt x="1210551" y="4603730"/>
                  <a:pt x="1206167" y="4599409"/>
                  <a:pt x="1206167" y="4594006"/>
                </a:cubicBezTo>
                <a:cubicBezTo>
                  <a:pt x="1206167" y="4588604"/>
                  <a:pt x="1210487" y="4584219"/>
                  <a:pt x="1215886" y="4584219"/>
                </a:cubicBezTo>
                <a:close/>
                <a:moveTo>
                  <a:pt x="974666" y="4584219"/>
                </a:moveTo>
                <a:cubicBezTo>
                  <a:pt x="980066" y="4584219"/>
                  <a:pt x="984450" y="4588668"/>
                  <a:pt x="984450" y="4594006"/>
                </a:cubicBezTo>
                <a:cubicBezTo>
                  <a:pt x="984450" y="4599345"/>
                  <a:pt x="980003" y="4603730"/>
                  <a:pt x="974666" y="4603730"/>
                </a:cubicBezTo>
                <a:cubicBezTo>
                  <a:pt x="969330" y="4603730"/>
                  <a:pt x="964947" y="4599409"/>
                  <a:pt x="964947" y="4594006"/>
                </a:cubicBezTo>
                <a:cubicBezTo>
                  <a:pt x="964947" y="4588604"/>
                  <a:pt x="969266" y="4584219"/>
                  <a:pt x="974666" y="4584219"/>
                </a:cubicBezTo>
                <a:close/>
                <a:moveTo>
                  <a:pt x="733446" y="4584219"/>
                </a:moveTo>
                <a:cubicBezTo>
                  <a:pt x="738782" y="4584219"/>
                  <a:pt x="743166" y="4588668"/>
                  <a:pt x="743166" y="4594006"/>
                </a:cubicBezTo>
                <a:cubicBezTo>
                  <a:pt x="743166" y="4599345"/>
                  <a:pt x="738846" y="4603730"/>
                  <a:pt x="733446" y="4603730"/>
                </a:cubicBezTo>
                <a:cubicBezTo>
                  <a:pt x="728047" y="4603730"/>
                  <a:pt x="723663" y="4599409"/>
                  <a:pt x="723663" y="4594006"/>
                </a:cubicBezTo>
                <a:cubicBezTo>
                  <a:pt x="723663" y="4588604"/>
                  <a:pt x="728047" y="4584219"/>
                  <a:pt x="733446" y="4584219"/>
                </a:cubicBezTo>
                <a:close/>
                <a:moveTo>
                  <a:pt x="492226" y="4584219"/>
                </a:moveTo>
                <a:cubicBezTo>
                  <a:pt x="497562" y="4584219"/>
                  <a:pt x="501946" y="4588668"/>
                  <a:pt x="501946" y="4594006"/>
                </a:cubicBezTo>
                <a:cubicBezTo>
                  <a:pt x="501946" y="4599345"/>
                  <a:pt x="497626" y="4603730"/>
                  <a:pt x="492226" y="4603730"/>
                </a:cubicBezTo>
                <a:cubicBezTo>
                  <a:pt x="486826" y="4603730"/>
                  <a:pt x="482442" y="4599409"/>
                  <a:pt x="482442" y="4594006"/>
                </a:cubicBezTo>
                <a:cubicBezTo>
                  <a:pt x="482442" y="4588604"/>
                  <a:pt x="486826" y="4584219"/>
                  <a:pt x="492226" y="4584219"/>
                </a:cubicBezTo>
                <a:close/>
                <a:moveTo>
                  <a:pt x="251006" y="4584219"/>
                </a:moveTo>
                <a:cubicBezTo>
                  <a:pt x="256406" y="4584219"/>
                  <a:pt x="260790" y="4588668"/>
                  <a:pt x="260790" y="4594006"/>
                </a:cubicBezTo>
                <a:cubicBezTo>
                  <a:pt x="260790" y="4599345"/>
                  <a:pt x="256343" y="4603730"/>
                  <a:pt x="251006" y="4603730"/>
                </a:cubicBezTo>
                <a:cubicBezTo>
                  <a:pt x="245670" y="4603730"/>
                  <a:pt x="241286" y="4599409"/>
                  <a:pt x="241286" y="4594006"/>
                </a:cubicBezTo>
                <a:cubicBezTo>
                  <a:pt x="241286" y="4588604"/>
                  <a:pt x="245606" y="4584219"/>
                  <a:pt x="251006" y="4584219"/>
                </a:cubicBezTo>
                <a:close/>
                <a:moveTo>
                  <a:pt x="9723" y="4584219"/>
                </a:moveTo>
                <a:cubicBezTo>
                  <a:pt x="15123" y="4584219"/>
                  <a:pt x="19507" y="4588668"/>
                  <a:pt x="19507" y="4594006"/>
                </a:cubicBezTo>
                <a:cubicBezTo>
                  <a:pt x="19507" y="4599345"/>
                  <a:pt x="15060" y="4603730"/>
                  <a:pt x="9723" y="4603730"/>
                </a:cubicBezTo>
                <a:cubicBezTo>
                  <a:pt x="4387" y="4603730"/>
                  <a:pt x="3" y="4599409"/>
                  <a:pt x="3" y="4594006"/>
                </a:cubicBezTo>
                <a:cubicBezTo>
                  <a:pt x="3" y="4588604"/>
                  <a:pt x="4323" y="4584219"/>
                  <a:pt x="9723" y="4584219"/>
                </a:cubicBezTo>
                <a:close/>
                <a:moveTo>
                  <a:pt x="11820259" y="4342968"/>
                </a:moveTo>
                <a:cubicBezTo>
                  <a:pt x="11825659" y="4342968"/>
                  <a:pt x="11830043" y="4347290"/>
                  <a:pt x="11830043" y="4352692"/>
                </a:cubicBezTo>
                <a:cubicBezTo>
                  <a:pt x="11830043" y="4358094"/>
                  <a:pt x="11825596" y="4362479"/>
                  <a:pt x="11820259" y="4362479"/>
                </a:cubicBezTo>
                <a:cubicBezTo>
                  <a:pt x="11814922" y="4362479"/>
                  <a:pt x="11810539" y="4358030"/>
                  <a:pt x="11810539" y="4352692"/>
                </a:cubicBezTo>
                <a:cubicBezTo>
                  <a:pt x="11810539" y="4347353"/>
                  <a:pt x="11814859" y="4342968"/>
                  <a:pt x="11820259" y="4342968"/>
                </a:cubicBezTo>
                <a:close/>
                <a:moveTo>
                  <a:pt x="11579030" y="4342968"/>
                </a:moveTo>
                <a:cubicBezTo>
                  <a:pt x="11584430" y="4342968"/>
                  <a:pt x="11588815" y="4347290"/>
                  <a:pt x="11588815" y="4352692"/>
                </a:cubicBezTo>
                <a:cubicBezTo>
                  <a:pt x="11588815" y="4358094"/>
                  <a:pt x="11584367" y="4362479"/>
                  <a:pt x="11579030" y="4362479"/>
                </a:cubicBezTo>
                <a:cubicBezTo>
                  <a:pt x="11573694" y="4362479"/>
                  <a:pt x="11569310" y="4358030"/>
                  <a:pt x="11569310" y="4352692"/>
                </a:cubicBezTo>
                <a:cubicBezTo>
                  <a:pt x="11569310" y="4347353"/>
                  <a:pt x="11573630" y="4342968"/>
                  <a:pt x="11579030" y="4342968"/>
                </a:cubicBezTo>
                <a:close/>
                <a:moveTo>
                  <a:pt x="11337802" y="4342968"/>
                </a:moveTo>
                <a:cubicBezTo>
                  <a:pt x="11343202" y="4342968"/>
                  <a:pt x="11347587" y="4347290"/>
                  <a:pt x="11347587" y="4352692"/>
                </a:cubicBezTo>
                <a:cubicBezTo>
                  <a:pt x="11347587" y="4358094"/>
                  <a:pt x="11343139" y="4362479"/>
                  <a:pt x="11337802" y="4362479"/>
                </a:cubicBezTo>
                <a:cubicBezTo>
                  <a:pt x="11332466" y="4362479"/>
                  <a:pt x="11328082" y="4358030"/>
                  <a:pt x="11328082" y="4352692"/>
                </a:cubicBezTo>
                <a:cubicBezTo>
                  <a:pt x="11328082" y="4347353"/>
                  <a:pt x="11332402" y="4342968"/>
                  <a:pt x="11337802" y="4342968"/>
                </a:cubicBezTo>
                <a:close/>
                <a:moveTo>
                  <a:pt x="11096574" y="4342968"/>
                </a:moveTo>
                <a:cubicBezTo>
                  <a:pt x="11101910" y="4342968"/>
                  <a:pt x="11106294" y="4347290"/>
                  <a:pt x="11106294" y="4352692"/>
                </a:cubicBezTo>
                <a:cubicBezTo>
                  <a:pt x="11106294" y="4358094"/>
                  <a:pt x="11101974" y="4362479"/>
                  <a:pt x="11096574" y="4362479"/>
                </a:cubicBezTo>
                <a:cubicBezTo>
                  <a:pt x="11091174" y="4362479"/>
                  <a:pt x="11086790" y="4358030"/>
                  <a:pt x="11086790" y="4352692"/>
                </a:cubicBezTo>
                <a:cubicBezTo>
                  <a:pt x="11086790" y="4347353"/>
                  <a:pt x="11091174" y="4342968"/>
                  <a:pt x="11096574" y="4342968"/>
                </a:cubicBezTo>
                <a:close/>
                <a:moveTo>
                  <a:pt x="10855345" y="4342968"/>
                </a:moveTo>
                <a:cubicBezTo>
                  <a:pt x="10860682" y="4342968"/>
                  <a:pt x="10865065" y="4347290"/>
                  <a:pt x="10865065" y="4352692"/>
                </a:cubicBezTo>
                <a:cubicBezTo>
                  <a:pt x="10865065" y="4358094"/>
                  <a:pt x="10860682" y="4362479"/>
                  <a:pt x="10855345" y="4362479"/>
                </a:cubicBezTo>
                <a:cubicBezTo>
                  <a:pt x="10850008" y="4362479"/>
                  <a:pt x="10845625" y="4358030"/>
                  <a:pt x="10845625" y="4352692"/>
                </a:cubicBezTo>
                <a:cubicBezTo>
                  <a:pt x="10845625" y="4347353"/>
                  <a:pt x="10849945" y="4342968"/>
                  <a:pt x="10855345" y="4342968"/>
                </a:cubicBezTo>
                <a:close/>
                <a:moveTo>
                  <a:pt x="10614116" y="4342968"/>
                </a:moveTo>
                <a:cubicBezTo>
                  <a:pt x="10619516" y="4342968"/>
                  <a:pt x="10623901" y="4347290"/>
                  <a:pt x="10623901" y="4352692"/>
                </a:cubicBezTo>
                <a:cubicBezTo>
                  <a:pt x="10623901" y="4358094"/>
                  <a:pt x="10619454" y="4362479"/>
                  <a:pt x="10614116" y="4362479"/>
                </a:cubicBezTo>
                <a:cubicBezTo>
                  <a:pt x="10608780" y="4362479"/>
                  <a:pt x="10604396" y="4358030"/>
                  <a:pt x="10604396" y="4352692"/>
                </a:cubicBezTo>
                <a:cubicBezTo>
                  <a:pt x="10604396" y="4347353"/>
                  <a:pt x="10608716" y="4342968"/>
                  <a:pt x="10614116" y="4342968"/>
                </a:cubicBezTo>
                <a:close/>
                <a:moveTo>
                  <a:pt x="10372888" y="4342968"/>
                </a:moveTo>
                <a:cubicBezTo>
                  <a:pt x="10378288" y="4342968"/>
                  <a:pt x="10382673" y="4347290"/>
                  <a:pt x="10382673" y="4352692"/>
                </a:cubicBezTo>
                <a:cubicBezTo>
                  <a:pt x="10382673" y="4358094"/>
                  <a:pt x="10378225" y="4362479"/>
                  <a:pt x="10372888" y="4362479"/>
                </a:cubicBezTo>
                <a:cubicBezTo>
                  <a:pt x="10367552" y="4362479"/>
                  <a:pt x="10363168" y="4358030"/>
                  <a:pt x="10363168" y="4352692"/>
                </a:cubicBezTo>
                <a:cubicBezTo>
                  <a:pt x="10363168" y="4347353"/>
                  <a:pt x="10367488" y="4342968"/>
                  <a:pt x="10372888" y="4342968"/>
                </a:cubicBezTo>
                <a:close/>
                <a:moveTo>
                  <a:pt x="10131660" y="4342968"/>
                </a:moveTo>
                <a:cubicBezTo>
                  <a:pt x="10137060" y="4342968"/>
                  <a:pt x="10141444" y="4347290"/>
                  <a:pt x="10141444" y="4352692"/>
                </a:cubicBezTo>
                <a:cubicBezTo>
                  <a:pt x="10141444" y="4358094"/>
                  <a:pt x="10136997" y="4362479"/>
                  <a:pt x="10131660" y="4362479"/>
                </a:cubicBezTo>
                <a:cubicBezTo>
                  <a:pt x="10126323" y="4362479"/>
                  <a:pt x="10121940" y="4358030"/>
                  <a:pt x="10121940" y="4352692"/>
                </a:cubicBezTo>
                <a:cubicBezTo>
                  <a:pt x="10121940" y="4347353"/>
                  <a:pt x="10126260" y="4342968"/>
                  <a:pt x="10131660" y="4342968"/>
                </a:cubicBezTo>
                <a:close/>
                <a:moveTo>
                  <a:pt x="9890432" y="4342968"/>
                </a:moveTo>
                <a:cubicBezTo>
                  <a:pt x="9895768" y="4342968"/>
                  <a:pt x="9900152" y="4347290"/>
                  <a:pt x="9900152" y="4352692"/>
                </a:cubicBezTo>
                <a:cubicBezTo>
                  <a:pt x="9900152" y="4358094"/>
                  <a:pt x="9895832" y="4362479"/>
                  <a:pt x="9890432" y="4362479"/>
                </a:cubicBezTo>
                <a:cubicBezTo>
                  <a:pt x="9885031" y="4362479"/>
                  <a:pt x="9880648" y="4358030"/>
                  <a:pt x="9880648" y="4352692"/>
                </a:cubicBezTo>
                <a:cubicBezTo>
                  <a:pt x="9880648" y="4347353"/>
                  <a:pt x="9885031" y="4342968"/>
                  <a:pt x="9890432" y="4342968"/>
                </a:cubicBezTo>
                <a:close/>
                <a:moveTo>
                  <a:pt x="9649203" y="4342968"/>
                </a:moveTo>
                <a:cubicBezTo>
                  <a:pt x="9654540" y="4342968"/>
                  <a:pt x="9658923" y="4347290"/>
                  <a:pt x="9658923" y="4352692"/>
                </a:cubicBezTo>
                <a:cubicBezTo>
                  <a:pt x="9658923" y="4358094"/>
                  <a:pt x="9654540" y="4362479"/>
                  <a:pt x="9649203" y="4362479"/>
                </a:cubicBezTo>
                <a:cubicBezTo>
                  <a:pt x="9643866" y="4362479"/>
                  <a:pt x="9639483" y="4358030"/>
                  <a:pt x="9639483" y="4352692"/>
                </a:cubicBezTo>
                <a:cubicBezTo>
                  <a:pt x="9639483" y="4347353"/>
                  <a:pt x="9643803" y="4342968"/>
                  <a:pt x="9649203" y="4342968"/>
                </a:cubicBezTo>
                <a:close/>
                <a:moveTo>
                  <a:pt x="9417695" y="4342968"/>
                </a:moveTo>
                <a:cubicBezTo>
                  <a:pt x="9423031" y="4342968"/>
                  <a:pt x="9427416" y="4347290"/>
                  <a:pt x="9427416" y="4352692"/>
                </a:cubicBezTo>
                <a:cubicBezTo>
                  <a:pt x="9427416" y="4358094"/>
                  <a:pt x="9423095" y="4362479"/>
                  <a:pt x="9417695" y="4362479"/>
                </a:cubicBezTo>
                <a:cubicBezTo>
                  <a:pt x="9412295" y="4362479"/>
                  <a:pt x="9407911" y="4358030"/>
                  <a:pt x="9407911" y="4352692"/>
                </a:cubicBezTo>
                <a:cubicBezTo>
                  <a:pt x="9407911" y="4347353"/>
                  <a:pt x="9412295" y="4342968"/>
                  <a:pt x="9417695" y="4342968"/>
                </a:cubicBezTo>
                <a:close/>
                <a:moveTo>
                  <a:pt x="9176467" y="4342968"/>
                </a:moveTo>
                <a:cubicBezTo>
                  <a:pt x="9181803" y="4342968"/>
                  <a:pt x="9186187" y="4347290"/>
                  <a:pt x="9186187" y="4352692"/>
                </a:cubicBezTo>
                <a:cubicBezTo>
                  <a:pt x="9186187" y="4358094"/>
                  <a:pt x="9181867" y="4362479"/>
                  <a:pt x="9176467" y="4362479"/>
                </a:cubicBezTo>
                <a:cubicBezTo>
                  <a:pt x="9171066" y="4362479"/>
                  <a:pt x="9166683" y="4358030"/>
                  <a:pt x="9166683" y="4352692"/>
                </a:cubicBezTo>
                <a:cubicBezTo>
                  <a:pt x="9166683" y="4347353"/>
                  <a:pt x="9171066" y="4342968"/>
                  <a:pt x="9176467" y="4342968"/>
                </a:cubicBezTo>
                <a:close/>
                <a:moveTo>
                  <a:pt x="8935237" y="4342968"/>
                </a:moveTo>
                <a:cubicBezTo>
                  <a:pt x="8940574" y="4342968"/>
                  <a:pt x="8944958" y="4347290"/>
                  <a:pt x="8944958" y="4352692"/>
                </a:cubicBezTo>
                <a:cubicBezTo>
                  <a:pt x="8944958" y="4358094"/>
                  <a:pt x="8940638" y="4362479"/>
                  <a:pt x="8935237" y="4362479"/>
                </a:cubicBezTo>
                <a:cubicBezTo>
                  <a:pt x="8929837" y="4362479"/>
                  <a:pt x="8925454" y="4358030"/>
                  <a:pt x="8925454" y="4352692"/>
                </a:cubicBezTo>
                <a:cubicBezTo>
                  <a:pt x="8925454" y="4347353"/>
                  <a:pt x="8929837" y="4342968"/>
                  <a:pt x="8935237" y="4342968"/>
                </a:cubicBezTo>
                <a:close/>
                <a:moveTo>
                  <a:pt x="8694009" y="4342968"/>
                </a:moveTo>
                <a:cubicBezTo>
                  <a:pt x="8699346" y="4342968"/>
                  <a:pt x="8703730" y="4347290"/>
                  <a:pt x="8703730" y="4352692"/>
                </a:cubicBezTo>
                <a:cubicBezTo>
                  <a:pt x="8703730" y="4358094"/>
                  <a:pt x="8699346" y="4362479"/>
                  <a:pt x="8694009" y="4362479"/>
                </a:cubicBezTo>
                <a:cubicBezTo>
                  <a:pt x="8688673" y="4362479"/>
                  <a:pt x="8684289" y="4358030"/>
                  <a:pt x="8684289" y="4352692"/>
                </a:cubicBezTo>
                <a:cubicBezTo>
                  <a:pt x="8684289" y="4347353"/>
                  <a:pt x="8688609" y="4342968"/>
                  <a:pt x="8694009" y="4342968"/>
                </a:cubicBezTo>
                <a:close/>
                <a:moveTo>
                  <a:pt x="8452781" y="4342968"/>
                </a:moveTo>
                <a:cubicBezTo>
                  <a:pt x="8458181" y="4342968"/>
                  <a:pt x="8462566" y="4347290"/>
                  <a:pt x="8462566" y="4352692"/>
                </a:cubicBezTo>
                <a:cubicBezTo>
                  <a:pt x="8462566" y="4358094"/>
                  <a:pt x="8458118" y="4362479"/>
                  <a:pt x="8452781" y="4362479"/>
                </a:cubicBezTo>
                <a:cubicBezTo>
                  <a:pt x="8447445" y="4362479"/>
                  <a:pt x="8443061" y="4358030"/>
                  <a:pt x="8443061" y="4352692"/>
                </a:cubicBezTo>
                <a:cubicBezTo>
                  <a:pt x="8443061" y="4347353"/>
                  <a:pt x="8447381" y="4342968"/>
                  <a:pt x="8452781" y="4342968"/>
                </a:cubicBezTo>
                <a:close/>
                <a:moveTo>
                  <a:pt x="8211553" y="4342968"/>
                </a:moveTo>
                <a:cubicBezTo>
                  <a:pt x="8216889" y="4342968"/>
                  <a:pt x="8221273" y="4347290"/>
                  <a:pt x="8221273" y="4352692"/>
                </a:cubicBezTo>
                <a:cubicBezTo>
                  <a:pt x="8221273" y="4358094"/>
                  <a:pt x="8216953" y="4362479"/>
                  <a:pt x="8211553" y="4362479"/>
                </a:cubicBezTo>
                <a:cubicBezTo>
                  <a:pt x="8206152" y="4362479"/>
                  <a:pt x="8201769" y="4358030"/>
                  <a:pt x="8201769" y="4352692"/>
                </a:cubicBezTo>
                <a:cubicBezTo>
                  <a:pt x="8201769" y="4347353"/>
                  <a:pt x="8206152" y="4342968"/>
                  <a:pt x="8211553" y="4342968"/>
                </a:cubicBezTo>
                <a:close/>
                <a:moveTo>
                  <a:pt x="7970260" y="4342968"/>
                </a:moveTo>
                <a:cubicBezTo>
                  <a:pt x="7975661" y="4342968"/>
                  <a:pt x="7980044" y="4347290"/>
                  <a:pt x="7980044" y="4352692"/>
                </a:cubicBezTo>
                <a:cubicBezTo>
                  <a:pt x="7980044" y="4358094"/>
                  <a:pt x="7975661" y="4362479"/>
                  <a:pt x="7970260" y="4362479"/>
                </a:cubicBezTo>
                <a:cubicBezTo>
                  <a:pt x="7964860" y="4362479"/>
                  <a:pt x="7960477" y="4358030"/>
                  <a:pt x="7960477" y="4352692"/>
                </a:cubicBezTo>
                <a:cubicBezTo>
                  <a:pt x="7960477" y="4347353"/>
                  <a:pt x="7964860" y="4342968"/>
                  <a:pt x="7970260" y="4342968"/>
                </a:cubicBezTo>
                <a:close/>
                <a:moveTo>
                  <a:pt x="7729032" y="4342968"/>
                </a:moveTo>
                <a:cubicBezTo>
                  <a:pt x="7734369" y="4342968"/>
                  <a:pt x="7738753" y="4347290"/>
                  <a:pt x="7738753" y="4352692"/>
                </a:cubicBezTo>
                <a:cubicBezTo>
                  <a:pt x="7738753" y="4358094"/>
                  <a:pt x="7734432" y="4362479"/>
                  <a:pt x="7729032" y="4362479"/>
                </a:cubicBezTo>
                <a:cubicBezTo>
                  <a:pt x="7723632" y="4362479"/>
                  <a:pt x="7719249" y="4358030"/>
                  <a:pt x="7719249" y="4352692"/>
                </a:cubicBezTo>
                <a:cubicBezTo>
                  <a:pt x="7719249" y="4347353"/>
                  <a:pt x="7723632" y="4342968"/>
                  <a:pt x="7729032" y="4342968"/>
                </a:cubicBezTo>
                <a:close/>
                <a:moveTo>
                  <a:pt x="7487803" y="4342968"/>
                </a:moveTo>
                <a:cubicBezTo>
                  <a:pt x="7493139" y="4342968"/>
                  <a:pt x="7497524" y="4347290"/>
                  <a:pt x="7497524" y="4352692"/>
                </a:cubicBezTo>
                <a:cubicBezTo>
                  <a:pt x="7497524" y="4358094"/>
                  <a:pt x="7493203" y="4362479"/>
                  <a:pt x="7487803" y="4362479"/>
                </a:cubicBezTo>
                <a:cubicBezTo>
                  <a:pt x="7482403" y="4362479"/>
                  <a:pt x="7478019" y="4358030"/>
                  <a:pt x="7478019" y="4352692"/>
                </a:cubicBezTo>
                <a:cubicBezTo>
                  <a:pt x="7478019" y="4347353"/>
                  <a:pt x="7482403" y="4342968"/>
                  <a:pt x="7487803" y="4342968"/>
                </a:cubicBezTo>
                <a:close/>
                <a:moveTo>
                  <a:pt x="7246575" y="4342968"/>
                </a:moveTo>
                <a:cubicBezTo>
                  <a:pt x="7251975" y="4342968"/>
                  <a:pt x="7256359" y="4347290"/>
                  <a:pt x="7256359" y="4352692"/>
                </a:cubicBezTo>
                <a:cubicBezTo>
                  <a:pt x="7256359" y="4358094"/>
                  <a:pt x="7251912" y="4362479"/>
                  <a:pt x="7246575" y="4362479"/>
                </a:cubicBezTo>
                <a:cubicBezTo>
                  <a:pt x="7241238" y="4362479"/>
                  <a:pt x="7236855" y="4358030"/>
                  <a:pt x="7236855" y="4352692"/>
                </a:cubicBezTo>
                <a:cubicBezTo>
                  <a:pt x="7236855" y="4347353"/>
                  <a:pt x="7241175" y="4342968"/>
                  <a:pt x="7246575" y="4342968"/>
                </a:cubicBezTo>
                <a:close/>
                <a:moveTo>
                  <a:pt x="7005346" y="4342968"/>
                </a:moveTo>
                <a:cubicBezTo>
                  <a:pt x="7010746" y="4342968"/>
                  <a:pt x="7015130" y="4347290"/>
                  <a:pt x="7015130" y="4352692"/>
                </a:cubicBezTo>
                <a:cubicBezTo>
                  <a:pt x="7015130" y="4358094"/>
                  <a:pt x="7010683" y="4362479"/>
                  <a:pt x="7005346" y="4362479"/>
                </a:cubicBezTo>
                <a:cubicBezTo>
                  <a:pt x="7000009" y="4362479"/>
                  <a:pt x="6995626" y="4358030"/>
                  <a:pt x="6995626" y="4352692"/>
                </a:cubicBezTo>
                <a:cubicBezTo>
                  <a:pt x="6995626" y="4347353"/>
                  <a:pt x="6999946" y="4342968"/>
                  <a:pt x="7005346" y="4342968"/>
                </a:cubicBezTo>
                <a:close/>
                <a:moveTo>
                  <a:pt x="6764118" y="4342968"/>
                </a:moveTo>
                <a:cubicBezTo>
                  <a:pt x="6769518" y="4342968"/>
                  <a:pt x="6773902" y="4347290"/>
                  <a:pt x="6773902" y="4352692"/>
                </a:cubicBezTo>
                <a:cubicBezTo>
                  <a:pt x="6773902" y="4358094"/>
                  <a:pt x="6769518" y="4362479"/>
                  <a:pt x="6764118" y="4362479"/>
                </a:cubicBezTo>
                <a:cubicBezTo>
                  <a:pt x="6758718" y="4362479"/>
                  <a:pt x="6754335" y="4358030"/>
                  <a:pt x="6754335" y="4352692"/>
                </a:cubicBezTo>
                <a:cubicBezTo>
                  <a:pt x="6754335" y="4347353"/>
                  <a:pt x="6758718" y="4342968"/>
                  <a:pt x="6764118" y="4342968"/>
                </a:cubicBezTo>
                <a:close/>
                <a:moveTo>
                  <a:pt x="6522889" y="4342968"/>
                </a:moveTo>
                <a:cubicBezTo>
                  <a:pt x="6528225" y="4342968"/>
                  <a:pt x="6532610" y="4347290"/>
                  <a:pt x="6532610" y="4352692"/>
                </a:cubicBezTo>
                <a:cubicBezTo>
                  <a:pt x="6532610" y="4358094"/>
                  <a:pt x="6528289" y="4362479"/>
                  <a:pt x="6522889" y="4362479"/>
                </a:cubicBezTo>
                <a:cubicBezTo>
                  <a:pt x="6517489" y="4362479"/>
                  <a:pt x="6513105" y="4358030"/>
                  <a:pt x="6513105" y="4352692"/>
                </a:cubicBezTo>
                <a:cubicBezTo>
                  <a:pt x="6513105" y="4347353"/>
                  <a:pt x="6517489" y="4342968"/>
                  <a:pt x="6522889" y="4342968"/>
                </a:cubicBezTo>
                <a:close/>
                <a:moveTo>
                  <a:pt x="6281661" y="4342968"/>
                </a:moveTo>
                <a:cubicBezTo>
                  <a:pt x="6286997" y="4342968"/>
                  <a:pt x="6291381" y="4347290"/>
                  <a:pt x="6291381" y="4352692"/>
                </a:cubicBezTo>
                <a:cubicBezTo>
                  <a:pt x="6291381" y="4358094"/>
                  <a:pt x="6287061" y="4362479"/>
                  <a:pt x="6281661" y="4362479"/>
                </a:cubicBezTo>
                <a:cubicBezTo>
                  <a:pt x="6276261" y="4362479"/>
                  <a:pt x="6271877" y="4358030"/>
                  <a:pt x="6271877" y="4352692"/>
                </a:cubicBezTo>
                <a:cubicBezTo>
                  <a:pt x="6271877" y="4347353"/>
                  <a:pt x="6276261" y="4342968"/>
                  <a:pt x="6281661" y="4342968"/>
                </a:cubicBezTo>
                <a:close/>
                <a:moveTo>
                  <a:pt x="6040432" y="4342968"/>
                </a:moveTo>
                <a:cubicBezTo>
                  <a:pt x="6045832" y="4342968"/>
                  <a:pt x="6050216" y="4347290"/>
                  <a:pt x="6050216" y="4352692"/>
                </a:cubicBezTo>
                <a:cubicBezTo>
                  <a:pt x="6050216" y="4358094"/>
                  <a:pt x="6045769" y="4362479"/>
                  <a:pt x="6040432" y="4362479"/>
                </a:cubicBezTo>
                <a:cubicBezTo>
                  <a:pt x="6035095" y="4362479"/>
                  <a:pt x="6030712" y="4358030"/>
                  <a:pt x="6030712" y="4352692"/>
                </a:cubicBezTo>
                <a:cubicBezTo>
                  <a:pt x="6030712" y="4347353"/>
                  <a:pt x="6035032" y="4342968"/>
                  <a:pt x="6040432" y="4342968"/>
                </a:cubicBezTo>
                <a:close/>
                <a:moveTo>
                  <a:pt x="5799205" y="4342968"/>
                </a:moveTo>
                <a:cubicBezTo>
                  <a:pt x="5804606" y="4342968"/>
                  <a:pt x="5808989" y="4347290"/>
                  <a:pt x="5808989" y="4352692"/>
                </a:cubicBezTo>
                <a:cubicBezTo>
                  <a:pt x="5808989" y="4358094"/>
                  <a:pt x="5804542" y="4362479"/>
                  <a:pt x="5799205" y="4362479"/>
                </a:cubicBezTo>
                <a:cubicBezTo>
                  <a:pt x="5793870" y="4362479"/>
                  <a:pt x="5789486" y="4358030"/>
                  <a:pt x="5789486" y="4352692"/>
                </a:cubicBezTo>
                <a:cubicBezTo>
                  <a:pt x="5789486" y="4347353"/>
                  <a:pt x="5793806" y="4342968"/>
                  <a:pt x="5799205" y="4342968"/>
                </a:cubicBezTo>
                <a:close/>
                <a:moveTo>
                  <a:pt x="5557991" y="4342968"/>
                </a:moveTo>
                <a:cubicBezTo>
                  <a:pt x="5563392" y="4342968"/>
                  <a:pt x="5567774" y="4347290"/>
                  <a:pt x="5567774" y="4352692"/>
                </a:cubicBezTo>
                <a:cubicBezTo>
                  <a:pt x="5567774" y="4358094"/>
                  <a:pt x="5563392" y="4362479"/>
                  <a:pt x="5557991" y="4362479"/>
                </a:cubicBezTo>
                <a:cubicBezTo>
                  <a:pt x="5552592" y="4362479"/>
                  <a:pt x="5548208" y="4358030"/>
                  <a:pt x="5548208" y="4352692"/>
                </a:cubicBezTo>
                <a:cubicBezTo>
                  <a:pt x="5548208" y="4347353"/>
                  <a:pt x="5552592" y="4342968"/>
                  <a:pt x="5557991" y="4342968"/>
                </a:cubicBezTo>
                <a:close/>
                <a:moveTo>
                  <a:pt x="5316710" y="4342968"/>
                </a:moveTo>
                <a:cubicBezTo>
                  <a:pt x="5322044" y="4342968"/>
                  <a:pt x="5326429" y="4347290"/>
                  <a:pt x="5326429" y="4352692"/>
                </a:cubicBezTo>
                <a:cubicBezTo>
                  <a:pt x="5326429" y="4358094"/>
                  <a:pt x="5322105" y="4362479"/>
                  <a:pt x="5316710" y="4362479"/>
                </a:cubicBezTo>
                <a:cubicBezTo>
                  <a:pt x="5311314" y="4362479"/>
                  <a:pt x="5306924" y="4358030"/>
                  <a:pt x="5306924" y="4352692"/>
                </a:cubicBezTo>
                <a:cubicBezTo>
                  <a:pt x="5306924" y="4347353"/>
                  <a:pt x="5311314" y="4342968"/>
                  <a:pt x="5316710" y="4342968"/>
                </a:cubicBezTo>
                <a:close/>
                <a:moveTo>
                  <a:pt x="5075486" y="4342968"/>
                </a:moveTo>
                <a:cubicBezTo>
                  <a:pt x="5080820" y="4342968"/>
                  <a:pt x="5085202" y="4347290"/>
                  <a:pt x="5085202" y="4352692"/>
                </a:cubicBezTo>
                <a:cubicBezTo>
                  <a:pt x="5085202" y="4358094"/>
                  <a:pt x="5080883" y="4362479"/>
                  <a:pt x="5075486" y="4362479"/>
                </a:cubicBezTo>
                <a:cubicBezTo>
                  <a:pt x="5070087" y="4362479"/>
                  <a:pt x="5065705" y="4358030"/>
                  <a:pt x="5065705" y="4352692"/>
                </a:cubicBezTo>
                <a:cubicBezTo>
                  <a:pt x="5065705" y="4347353"/>
                  <a:pt x="5070087" y="4342968"/>
                  <a:pt x="5075486" y="4342968"/>
                </a:cubicBezTo>
                <a:close/>
                <a:moveTo>
                  <a:pt x="4834252" y="4342968"/>
                </a:moveTo>
                <a:cubicBezTo>
                  <a:pt x="4839658" y="4342968"/>
                  <a:pt x="4844040" y="4347290"/>
                  <a:pt x="4844040" y="4352692"/>
                </a:cubicBezTo>
                <a:cubicBezTo>
                  <a:pt x="4844040" y="4358094"/>
                  <a:pt x="4839595" y="4362479"/>
                  <a:pt x="4834252" y="4362479"/>
                </a:cubicBezTo>
                <a:cubicBezTo>
                  <a:pt x="4828917" y="4362479"/>
                  <a:pt x="4824534" y="4358030"/>
                  <a:pt x="4824534" y="4352692"/>
                </a:cubicBezTo>
                <a:cubicBezTo>
                  <a:pt x="4824534" y="4347353"/>
                  <a:pt x="4828853" y="4342968"/>
                  <a:pt x="4834252" y="4342968"/>
                </a:cubicBezTo>
                <a:close/>
                <a:moveTo>
                  <a:pt x="4593019" y="4342968"/>
                </a:moveTo>
                <a:cubicBezTo>
                  <a:pt x="4598416" y="4342968"/>
                  <a:pt x="4602795" y="4347290"/>
                  <a:pt x="4602795" y="4352692"/>
                </a:cubicBezTo>
                <a:cubicBezTo>
                  <a:pt x="4602795" y="4358094"/>
                  <a:pt x="4598353" y="4362479"/>
                  <a:pt x="4593019" y="4362479"/>
                </a:cubicBezTo>
                <a:cubicBezTo>
                  <a:pt x="4587686" y="4362479"/>
                  <a:pt x="4583304" y="4358030"/>
                  <a:pt x="4583304" y="4352692"/>
                </a:cubicBezTo>
                <a:cubicBezTo>
                  <a:pt x="4583304" y="4347353"/>
                  <a:pt x="4587622" y="4342968"/>
                  <a:pt x="4593019" y="4342968"/>
                </a:cubicBezTo>
                <a:close/>
                <a:moveTo>
                  <a:pt x="4351806" y="4342968"/>
                </a:moveTo>
                <a:cubicBezTo>
                  <a:pt x="4357195" y="4342968"/>
                  <a:pt x="4361580" y="4347290"/>
                  <a:pt x="4361580" y="4352692"/>
                </a:cubicBezTo>
                <a:cubicBezTo>
                  <a:pt x="4361580" y="4358094"/>
                  <a:pt x="4357195" y="4362479"/>
                  <a:pt x="4351806" y="4362479"/>
                </a:cubicBezTo>
                <a:cubicBezTo>
                  <a:pt x="4346397" y="4362479"/>
                  <a:pt x="4342006" y="4358030"/>
                  <a:pt x="4342006" y="4352692"/>
                </a:cubicBezTo>
                <a:cubicBezTo>
                  <a:pt x="4342006" y="4347353"/>
                  <a:pt x="4346397" y="4342968"/>
                  <a:pt x="4351806" y="4342968"/>
                </a:cubicBezTo>
                <a:close/>
                <a:moveTo>
                  <a:pt x="4110581" y="4342968"/>
                </a:moveTo>
                <a:cubicBezTo>
                  <a:pt x="4115986" y="4342968"/>
                  <a:pt x="4120362" y="4347290"/>
                  <a:pt x="4120362" y="4352692"/>
                </a:cubicBezTo>
                <a:cubicBezTo>
                  <a:pt x="4120362" y="4358094"/>
                  <a:pt x="4115986" y="4362479"/>
                  <a:pt x="4110581" y="4362479"/>
                </a:cubicBezTo>
                <a:cubicBezTo>
                  <a:pt x="4105180" y="4362479"/>
                  <a:pt x="4100799" y="4358030"/>
                  <a:pt x="4100799" y="4352692"/>
                </a:cubicBezTo>
                <a:cubicBezTo>
                  <a:pt x="4100799" y="4347353"/>
                  <a:pt x="4105180" y="4342968"/>
                  <a:pt x="4110581" y="4342968"/>
                </a:cubicBezTo>
                <a:close/>
                <a:moveTo>
                  <a:pt x="3869431" y="4342968"/>
                </a:moveTo>
                <a:cubicBezTo>
                  <a:pt x="3874765" y="4342968"/>
                  <a:pt x="3879151" y="4347290"/>
                  <a:pt x="3879151" y="4352692"/>
                </a:cubicBezTo>
                <a:cubicBezTo>
                  <a:pt x="3879151" y="4358094"/>
                  <a:pt x="3874828" y="4362479"/>
                  <a:pt x="3869431" y="4362479"/>
                </a:cubicBezTo>
                <a:cubicBezTo>
                  <a:pt x="3864032" y="4362479"/>
                  <a:pt x="3859648" y="4358030"/>
                  <a:pt x="3859648" y="4352692"/>
                </a:cubicBezTo>
                <a:cubicBezTo>
                  <a:pt x="3859648" y="4347353"/>
                  <a:pt x="3864032" y="4342968"/>
                  <a:pt x="3869431" y="4342968"/>
                </a:cubicBezTo>
                <a:close/>
                <a:moveTo>
                  <a:pt x="3628212" y="4342968"/>
                </a:moveTo>
                <a:cubicBezTo>
                  <a:pt x="3633533" y="4342968"/>
                  <a:pt x="3637936" y="4347290"/>
                  <a:pt x="3637936" y="4352692"/>
                </a:cubicBezTo>
                <a:cubicBezTo>
                  <a:pt x="3637936" y="4358094"/>
                  <a:pt x="3633597" y="4362479"/>
                  <a:pt x="3628212" y="4362479"/>
                </a:cubicBezTo>
                <a:cubicBezTo>
                  <a:pt x="3622815" y="4362479"/>
                  <a:pt x="3618432" y="4358030"/>
                  <a:pt x="3618432" y="4352692"/>
                </a:cubicBezTo>
                <a:cubicBezTo>
                  <a:pt x="3618432" y="4347353"/>
                  <a:pt x="3622815" y="4342968"/>
                  <a:pt x="3628212" y="4342968"/>
                </a:cubicBezTo>
                <a:close/>
                <a:moveTo>
                  <a:pt x="3386958" y="4342968"/>
                </a:moveTo>
                <a:cubicBezTo>
                  <a:pt x="3392360" y="4342968"/>
                  <a:pt x="3396744" y="4347290"/>
                  <a:pt x="3396744" y="4352692"/>
                </a:cubicBezTo>
                <a:cubicBezTo>
                  <a:pt x="3396744" y="4358094"/>
                  <a:pt x="3392296" y="4362479"/>
                  <a:pt x="3386958" y="4362479"/>
                </a:cubicBezTo>
                <a:cubicBezTo>
                  <a:pt x="3381621" y="4362479"/>
                  <a:pt x="3377237" y="4358030"/>
                  <a:pt x="3377237" y="4352692"/>
                </a:cubicBezTo>
                <a:cubicBezTo>
                  <a:pt x="3377237" y="4347353"/>
                  <a:pt x="3381558" y="4342968"/>
                  <a:pt x="3386958" y="4342968"/>
                </a:cubicBezTo>
                <a:close/>
                <a:moveTo>
                  <a:pt x="3145752" y="4342968"/>
                </a:moveTo>
                <a:cubicBezTo>
                  <a:pt x="3151150" y="4342968"/>
                  <a:pt x="3155533" y="4347290"/>
                  <a:pt x="3155533" y="4352692"/>
                </a:cubicBezTo>
                <a:cubicBezTo>
                  <a:pt x="3155533" y="4358094"/>
                  <a:pt x="3151087" y="4362479"/>
                  <a:pt x="3145752" y="4362479"/>
                </a:cubicBezTo>
                <a:cubicBezTo>
                  <a:pt x="3140416" y="4362479"/>
                  <a:pt x="3136033" y="4358030"/>
                  <a:pt x="3136033" y="4352692"/>
                </a:cubicBezTo>
                <a:cubicBezTo>
                  <a:pt x="3136033" y="4347353"/>
                  <a:pt x="3140352" y="4342968"/>
                  <a:pt x="3145752" y="4342968"/>
                </a:cubicBezTo>
                <a:close/>
                <a:moveTo>
                  <a:pt x="2904573" y="4342968"/>
                </a:moveTo>
                <a:cubicBezTo>
                  <a:pt x="2909973" y="4342968"/>
                  <a:pt x="2914356" y="4347290"/>
                  <a:pt x="2914356" y="4352692"/>
                </a:cubicBezTo>
                <a:cubicBezTo>
                  <a:pt x="2914356" y="4358094"/>
                  <a:pt x="2909973" y="4362479"/>
                  <a:pt x="2904573" y="4362479"/>
                </a:cubicBezTo>
                <a:cubicBezTo>
                  <a:pt x="2899175" y="4362479"/>
                  <a:pt x="2894792" y="4358030"/>
                  <a:pt x="2894792" y="4352692"/>
                </a:cubicBezTo>
                <a:cubicBezTo>
                  <a:pt x="2894792" y="4347353"/>
                  <a:pt x="2899175" y="4342968"/>
                  <a:pt x="2904573" y="4342968"/>
                </a:cubicBezTo>
                <a:close/>
                <a:moveTo>
                  <a:pt x="2663275" y="4342968"/>
                </a:moveTo>
                <a:cubicBezTo>
                  <a:pt x="2668613" y="4342968"/>
                  <a:pt x="2673000" y="4347290"/>
                  <a:pt x="2673000" y="4352692"/>
                </a:cubicBezTo>
                <a:cubicBezTo>
                  <a:pt x="2673000" y="4358094"/>
                  <a:pt x="2668677" y="4362479"/>
                  <a:pt x="2663275" y="4362479"/>
                </a:cubicBezTo>
                <a:cubicBezTo>
                  <a:pt x="2657877" y="4362479"/>
                  <a:pt x="2653493" y="4358030"/>
                  <a:pt x="2653493" y="4352692"/>
                </a:cubicBezTo>
                <a:cubicBezTo>
                  <a:pt x="2653493" y="4347353"/>
                  <a:pt x="2657877" y="4342968"/>
                  <a:pt x="2663275" y="4342968"/>
                </a:cubicBezTo>
                <a:close/>
                <a:moveTo>
                  <a:pt x="2422038" y="4342968"/>
                </a:moveTo>
                <a:cubicBezTo>
                  <a:pt x="2427372" y="4342968"/>
                  <a:pt x="2431754" y="4347290"/>
                  <a:pt x="2431754" y="4352692"/>
                </a:cubicBezTo>
                <a:cubicBezTo>
                  <a:pt x="2431754" y="4358094"/>
                  <a:pt x="2427436" y="4362479"/>
                  <a:pt x="2422038" y="4362479"/>
                </a:cubicBezTo>
                <a:cubicBezTo>
                  <a:pt x="2416640" y="4362479"/>
                  <a:pt x="2412258" y="4358030"/>
                  <a:pt x="2412258" y="4352692"/>
                </a:cubicBezTo>
                <a:cubicBezTo>
                  <a:pt x="2412258" y="4347353"/>
                  <a:pt x="2416640" y="4342968"/>
                  <a:pt x="2422038" y="4342968"/>
                </a:cubicBezTo>
                <a:close/>
                <a:moveTo>
                  <a:pt x="2180788" y="4342968"/>
                </a:moveTo>
                <a:cubicBezTo>
                  <a:pt x="2186202" y="4342968"/>
                  <a:pt x="2190580" y="4347290"/>
                  <a:pt x="2190580" y="4352692"/>
                </a:cubicBezTo>
                <a:cubicBezTo>
                  <a:pt x="2190580" y="4358094"/>
                  <a:pt x="2186136" y="4362479"/>
                  <a:pt x="2180788" y="4362479"/>
                </a:cubicBezTo>
                <a:cubicBezTo>
                  <a:pt x="2175475" y="4362479"/>
                  <a:pt x="2171085" y="4358030"/>
                  <a:pt x="2171085" y="4352692"/>
                </a:cubicBezTo>
                <a:cubicBezTo>
                  <a:pt x="2171085" y="4347353"/>
                  <a:pt x="2175412" y="4342968"/>
                  <a:pt x="2180788" y="4342968"/>
                </a:cubicBezTo>
                <a:close/>
                <a:moveTo>
                  <a:pt x="1939583" y="4342968"/>
                </a:moveTo>
                <a:cubicBezTo>
                  <a:pt x="1944982" y="4342968"/>
                  <a:pt x="1949366" y="4347290"/>
                  <a:pt x="1949366" y="4352692"/>
                </a:cubicBezTo>
                <a:cubicBezTo>
                  <a:pt x="1949366" y="4358094"/>
                  <a:pt x="1944920" y="4362479"/>
                  <a:pt x="1939583" y="4362479"/>
                </a:cubicBezTo>
                <a:cubicBezTo>
                  <a:pt x="1934245" y="4362479"/>
                  <a:pt x="1929861" y="4358030"/>
                  <a:pt x="1929861" y="4352692"/>
                </a:cubicBezTo>
                <a:cubicBezTo>
                  <a:pt x="1929861" y="4347353"/>
                  <a:pt x="1934184" y="4342968"/>
                  <a:pt x="1939583" y="4342968"/>
                </a:cubicBezTo>
                <a:close/>
                <a:moveTo>
                  <a:pt x="1698332" y="4342968"/>
                </a:moveTo>
                <a:cubicBezTo>
                  <a:pt x="1703734" y="4342968"/>
                  <a:pt x="1708118" y="4347290"/>
                  <a:pt x="1708118" y="4352692"/>
                </a:cubicBezTo>
                <a:cubicBezTo>
                  <a:pt x="1708118" y="4358094"/>
                  <a:pt x="1703734" y="4362479"/>
                  <a:pt x="1698332" y="4362479"/>
                </a:cubicBezTo>
                <a:cubicBezTo>
                  <a:pt x="1692931" y="4362479"/>
                  <a:pt x="1688548" y="4358030"/>
                  <a:pt x="1688548" y="4352692"/>
                </a:cubicBezTo>
                <a:cubicBezTo>
                  <a:pt x="1688548" y="4347353"/>
                  <a:pt x="1692931" y="4342968"/>
                  <a:pt x="1698332" y="4342968"/>
                </a:cubicBezTo>
                <a:close/>
                <a:moveTo>
                  <a:pt x="1457108" y="4342968"/>
                </a:moveTo>
                <a:cubicBezTo>
                  <a:pt x="1462444" y="4342968"/>
                  <a:pt x="1466828" y="4347290"/>
                  <a:pt x="1466828" y="4352692"/>
                </a:cubicBezTo>
                <a:cubicBezTo>
                  <a:pt x="1466828" y="4358094"/>
                  <a:pt x="1462508" y="4362479"/>
                  <a:pt x="1457108" y="4362479"/>
                </a:cubicBezTo>
                <a:cubicBezTo>
                  <a:pt x="1451708" y="4362479"/>
                  <a:pt x="1447324" y="4358030"/>
                  <a:pt x="1447324" y="4352692"/>
                </a:cubicBezTo>
                <a:cubicBezTo>
                  <a:pt x="1447324" y="4347353"/>
                  <a:pt x="1451708" y="4342968"/>
                  <a:pt x="1457108" y="4342968"/>
                </a:cubicBezTo>
                <a:close/>
                <a:moveTo>
                  <a:pt x="1215886" y="4342968"/>
                </a:moveTo>
                <a:cubicBezTo>
                  <a:pt x="1221286" y="4342968"/>
                  <a:pt x="1225670" y="4347290"/>
                  <a:pt x="1225670" y="4352692"/>
                </a:cubicBezTo>
                <a:cubicBezTo>
                  <a:pt x="1225670" y="4358094"/>
                  <a:pt x="1221223" y="4362479"/>
                  <a:pt x="1215886" y="4362479"/>
                </a:cubicBezTo>
                <a:cubicBezTo>
                  <a:pt x="1210550" y="4362479"/>
                  <a:pt x="1206166" y="4358030"/>
                  <a:pt x="1206166" y="4352692"/>
                </a:cubicBezTo>
                <a:cubicBezTo>
                  <a:pt x="1206166" y="4347353"/>
                  <a:pt x="1210486" y="4342968"/>
                  <a:pt x="1215886" y="4342968"/>
                </a:cubicBezTo>
                <a:close/>
                <a:moveTo>
                  <a:pt x="974666" y="4342968"/>
                </a:moveTo>
                <a:cubicBezTo>
                  <a:pt x="980066" y="4342968"/>
                  <a:pt x="984450" y="4347290"/>
                  <a:pt x="984450" y="4352692"/>
                </a:cubicBezTo>
                <a:cubicBezTo>
                  <a:pt x="984450" y="4358094"/>
                  <a:pt x="980003" y="4362479"/>
                  <a:pt x="974666" y="4362479"/>
                </a:cubicBezTo>
                <a:cubicBezTo>
                  <a:pt x="969330" y="4362479"/>
                  <a:pt x="964946" y="4358030"/>
                  <a:pt x="964946" y="4352692"/>
                </a:cubicBezTo>
                <a:cubicBezTo>
                  <a:pt x="964946" y="4347353"/>
                  <a:pt x="969266" y="4342968"/>
                  <a:pt x="974666" y="4342968"/>
                </a:cubicBezTo>
                <a:close/>
                <a:moveTo>
                  <a:pt x="733446" y="4342968"/>
                </a:moveTo>
                <a:cubicBezTo>
                  <a:pt x="738782" y="4342968"/>
                  <a:pt x="743166" y="4347290"/>
                  <a:pt x="743166" y="4352692"/>
                </a:cubicBezTo>
                <a:cubicBezTo>
                  <a:pt x="743166" y="4358094"/>
                  <a:pt x="738846" y="4362479"/>
                  <a:pt x="733446" y="4362479"/>
                </a:cubicBezTo>
                <a:cubicBezTo>
                  <a:pt x="728046" y="4362479"/>
                  <a:pt x="723662" y="4358030"/>
                  <a:pt x="723662" y="4352692"/>
                </a:cubicBezTo>
                <a:cubicBezTo>
                  <a:pt x="723662" y="4347353"/>
                  <a:pt x="728046" y="4342968"/>
                  <a:pt x="733446" y="4342968"/>
                </a:cubicBezTo>
                <a:close/>
                <a:moveTo>
                  <a:pt x="492226" y="4342968"/>
                </a:moveTo>
                <a:cubicBezTo>
                  <a:pt x="497561" y="4342968"/>
                  <a:pt x="501945" y="4347290"/>
                  <a:pt x="501945" y="4352692"/>
                </a:cubicBezTo>
                <a:cubicBezTo>
                  <a:pt x="501945" y="4358094"/>
                  <a:pt x="497625" y="4362479"/>
                  <a:pt x="492226" y="4362479"/>
                </a:cubicBezTo>
                <a:cubicBezTo>
                  <a:pt x="486826" y="4362479"/>
                  <a:pt x="482442" y="4358030"/>
                  <a:pt x="482442" y="4352692"/>
                </a:cubicBezTo>
                <a:cubicBezTo>
                  <a:pt x="482442" y="4347353"/>
                  <a:pt x="486826" y="4342968"/>
                  <a:pt x="492226" y="4342968"/>
                </a:cubicBezTo>
                <a:close/>
                <a:moveTo>
                  <a:pt x="251006" y="4342968"/>
                </a:moveTo>
                <a:cubicBezTo>
                  <a:pt x="256406" y="4342968"/>
                  <a:pt x="260790" y="4347290"/>
                  <a:pt x="260790" y="4352692"/>
                </a:cubicBezTo>
                <a:cubicBezTo>
                  <a:pt x="260790" y="4358094"/>
                  <a:pt x="256343" y="4362479"/>
                  <a:pt x="251006" y="4362479"/>
                </a:cubicBezTo>
                <a:cubicBezTo>
                  <a:pt x="245670" y="4362479"/>
                  <a:pt x="241286" y="4358030"/>
                  <a:pt x="241286" y="4352692"/>
                </a:cubicBezTo>
                <a:cubicBezTo>
                  <a:pt x="241286" y="4347353"/>
                  <a:pt x="245606" y="4342968"/>
                  <a:pt x="251006" y="4342968"/>
                </a:cubicBezTo>
                <a:close/>
                <a:moveTo>
                  <a:pt x="9723" y="4342968"/>
                </a:moveTo>
                <a:cubicBezTo>
                  <a:pt x="15123" y="4342968"/>
                  <a:pt x="19507" y="4347290"/>
                  <a:pt x="19507" y="4352692"/>
                </a:cubicBezTo>
                <a:cubicBezTo>
                  <a:pt x="19507" y="4358094"/>
                  <a:pt x="15060" y="4362479"/>
                  <a:pt x="9723" y="4362479"/>
                </a:cubicBezTo>
                <a:cubicBezTo>
                  <a:pt x="4387" y="4362479"/>
                  <a:pt x="3" y="4358030"/>
                  <a:pt x="3" y="4352692"/>
                </a:cubicBezTo>
                <a:cubicBezTo>
                  <a:pt x="3" y="4347353"/>
                  <a:pt x="4323" y="4342968"/>
                  <a:pt x="9723" y="4342968"/>
                </a:cubicBezTo>
                <a:close/>
                <a:moveTo>
                  <a:pt x="11820259" y="4101717"/>
                </a:moveTo>
                <a:cubicBezTo>
                  <a:pt x="11825659" y="4101717"/>
                  <a:pt x="11830043" y="4106039"/>
                  <a:pt x="11830043" y="4111441"/>
                </a:cubicBezTo>
                <a:cubicBezTo>
                  <a:pt x="11830043" y="4116843"/>
                  <a:pt x="11825596" y="4121228"/>
                  <a:pt x="11820259" y="4121228"/>
                </a:cubicBezTo>
                <a:cubicBezTo>
                  <a:pt x="11814922" y="4121228"/>
                  <a:pt x="11810539" y="4116779"/>
                  <a:pt x="11810539" y="4111441"/>
                </a:cubicBezTo>
                <a:cubicBezTo>
                  <a:pt x="11810539" y="4106102"/>
                  <a:pt x="11814859" y="4101717"/>
                  <a:pt x="11820259" y="4101717"/>
                </a:cubicBezTo>
                <a:close/>
                <a:moveTo>
                  <a:pt x="11579030" y="4101717"/>
                </a:moveTo>
                <a:cubicBezTo>
                  <a:pt x="11584430" y="4101717"/>
                  <a:pt x="11588815" y="4106039"/>
                  <a:pt x="11588815" y="4111441"/>
                </a:cubicBezTo>
                <a:cubicBezTo>
                  <a:pt x="11588815" y="4116843"/>
                  <a:pt x="11584367" y="4121228"/>
                  <a:pt x="11579030" y="4121228"/>
                </a:cubicBezTo>
                <a:cubicBezTo>
                  <a:pt x="11573694" y="4121228"/>
                  <a:pt x="11569310" y="4116779"/>
                  <a:pt x="11569310" y="4111441"/>
                </a:cubicBezTo>
                <a:cubicBezTo>
                  <a:pt x="11569310" y="4106102"/>
                  <a:pt x="11573630" y="4101717"/>
                  <a:pt x="11579030" y="4101717"/>
                </a:cubicBezTo>
                <a:close/>
                <a:moveTo>
                  <a:pt x="11337802" y="4101717"/>
                </a:moveTo>
                <a:cubicBezTo>
                  <a:pt x="11343202" y="4101717"/>
                  <a:pt x="11347587" y="4106039"/>
                  <a:pt x="11347587" y="4111441"/>
                </a:cubicBezTo>
                <a:cubicBezTo>
                  <a:pt x="11347587" y="4116843"/>
                  <a:pt x="11343139" y="4121228"/>
                  <a:pt x="11337802" y="4121228"/>
                </a:cubicBezTo>
                <a:cubicBezTo>
                  <a:pt x="11332466" y="4121228"/>
                  <a:pt x="11328082" y="4116779"/>
                  <a:pt x="11328082" y="4111441"/>
                </a:cubicBezTo>
                <a:cubicBezTo>
                  <a:pt x="11328082" y="4106102"/>
                  <a:pt x="11332402" y="4101717"/>
                  <a:pt x="11337802" y="4101717"/>
                </a:cubicBezTo>
                <a:close/>
                <a:moveTo>
                  <a:pt x="11096574" y="4101717"/>
                </a:moveTo>
                <a:cubicBezTo>
                  <a:pt x="11101910" y="4101717"/>
                  <a:pt x="11106294" y="4106039"/>
                  <a:pt x="11106294" y="4111441"/>
                </a:cubicBezTo>
                <a:cubicBezTo>
                  <a:pt x="11106294" y="4116843"/>
                  <a:pt x="11101974" y="4121228"/>
                  <a:pt x="11096574" y="4121228"/>
                </a:cubicBezTo>
                <a:cubicBezTo>
                  <a:pt x="11091174" y="4121228"/>
                  <a:pt x="11086790" y="4116779"/>
                  <a:pt x="11086790" y="4111441"/>
                </a:cubicBezTo>
                <a:cubicBezTo>
                  <a:pt x="11086790" y="4106102"/>
                  <a:pt x="11091174" y="4101717"/>
                  <a:pt x="11096574" y="4101717"/>
                </a:cubicBezTo>
                <a:close/>
                <a:moveTo>
                  <a:pt x="10855345" y="4101717"/>
                </a:moveTo>
                <a:cubicBezTo>
                  <a:pt x="10860682" y="4101717"/>
                  <a:pt x="10865065" y="4106039"/>
                  <a:pt x="10865065" y="4111441"/>
                </a:cubicBezTo>
                <a:cubicBezTo>
                  <a:pt x="10865065" y="4116843"/>
                  <a:pt x="10860682" y="4121228"/>
                  <a:pt x="10855345" y="4121228"/>
                </a:cubicBezTo>
                <a:cubicBezTo>
                  <a:pt x="10850008" y="4121228"/>
                  <a:pt x="10845625" y="4116779"/>
                  <a:pt x="10845625" y="4111441"/>
                </a:cubicBezTo>
                <a:cubicBezTo>
                  <a:pt x="10845625" y="4106102"/>
                  <a:pt x="10849945" y="4101717"/>
                  <a:pt x="10855345" y="4101717"/>
                </a:cubicBezTo>
                <a:close/>
                <a:moveTo>
                  <a:pt x="10614116" y="4101717"/>
                </a:moveTo>
                <a:cubicBezTo>
                  <a:pt x="10619516" y="4101717"/>
                  <a:pt x="10623901" y="4106039"/>
                  <a:pt x="10623901" y="4111441"/>
                </a:cubicBezTo>
                <a:cubicBezTo>
                  <a:pt x="10623901" y="4116843"/>
                  <a:pt x="10619454" y="4121228"/>
                  <a:pt x="10614116" y="4121228"/>
                </a:cubicBezTo>
                <a:cubicBezTo>
                  <a:pt x="10608780" y="4121228"/>
                  <a:pt x="10604396" y="4116779"/>
                  <a:pt x="10604396" y="4111441"/>
                </a:cubicBezTo>
                <a:cubicBezTo>
                  <a:pt x="10604396" y="4106102"/>
                  <a:pt x="10608716" y="4101717"/>
                  <a:pt x="10614116" y="4101717"/>
                </a:cubicBezTo>
                <a:close/>
                <a:moveTo>
                  <a:pt x="10372888" y="4101717"/>
                </a:moveTo>
                <a:cubicBezTo>
                  <a:pt x="10378288" y="4101717"/>
                  <a:pt x="10382673" y="4106039"/>
                  <a:pt x="10382673" y="4111441"/>
                </a:cubicBezTo>
                <a:cubicBezTo>
                  <a:pt x="10382673" y="4116843"/>
                  <a:pt x="10378225" y="4121228"/>
                  <a:pt x="10372888" y="4121228"/>
                </a:cubicBezTo>
                <a:cubicBezTo>
                  <a:pt x="10367552" y="4121228"/>
                  <a:pt x="10363168" y="4116779"/>
                  <a:pt x="10363168" y="4111441"/>
                </a:cubicBezTo>
                <a:cubicBezTo>
                  <a:pt x="10363168" y="4106102"/>
                  <a:pt x="10367488" y="4101717"/>
                  <a:pt x="10372888" y="4101717"/>
                </a:cubicBezTo>
                <a:close/>
                <a:moveTo>
                  <a:pt x="10131660" y="4101717"/>
                </a:moveTo>
                <a:cubicBezTo>
                  <a:pt x="10137060" y="4101717"/>
                  <a:pt x="10141444" y="4106039"/>
                  <a:pt x="10141444" y="4111441"/>
                </a:cubicBezTo>
                <a:cubicBezTo>
                  <a:pt x="10141444" y="4116843"/>
                  <a:pt x="10136997" y="4121228"/>
                  <a:pt x="10131660" y="4121228"/>
                </a:cubicBezTo>
                <a:cubicBezTo>
                  <a:pt x="10126323" y="4121228"/>
                  <a:pt x="10121940" y="4116779"/>
                  <a:pt x="10121940" y="4111441"/>
                </a:cubicBezTo>
                <a:cubicBezTo>
                  <a:pt x="10121940" y="4106102"/>
                  <a:pt x="10126260" y="4101717"/>
                  <a:pt x="10131660" y="4101717"/>
                </a:cubicBezTo>
                <a:close/>
                <a:moveTo>
                  <a:pt x="9890432" y="4101717"/>
                </a:moveTo>
                <a:cubicBezTo>
                  <a:pt x="9895768" y="4101717"/>
                  <a:pt x="9900152" y="4106039"/>
                  <a:pt x="9900152" y="4111441"/>
                </a:cubicBezTo>
                <a:cubicBezTo>
                  <a:pt x="9900152" y="4116843"/>
                  <a:pt x="9895832" y="4121228"/>
                  <a:pt x="9890432" y="4121228"/>
                </a:cubicBezTo>
                <a:cubicBezTo>
                  <a:pt x="9885031" y="4121228"/>
                  <a:pt x="9880648" y="4116779"/>
                  <a:pt x="9880648" y="4111441"/>
                </a:cubicBezTo>
                <a:cubicBezTo>
                  <a:pt x="9880648" y="4106102"/>
                  <a:pt x="9885031" y="4101717"/>
                  <a:pt x="9890432" y="4101717"/>
                </a:cubicBezTo>
                <a:close/>
                <a:moveTo>
                  <a:pt x="9649203" y="4101717"/>
                </a:moveTo>
                <a:cubicBezTo>
                  <a:pt x="9654540" y="4101717"/>
                  <a:pt x="9658923" y="4106039"/>
                  <a:pt x="9658923" y="4111441"/>
                </a:cubicBezTo>
                <a:cubicBezTo>
                  <a:pt x="9658923" y="4116843"/>
                  <a:pt x="9654540" y="4121228"/>
                  <a:pt x="9649203" y="4121228"/>
                </a:cubicBezTo>
                <a:cubicBezTo>
                  <a:pt x="9643866" y="4121228"/>
                  <a:pt x="9639483" y="4116779"/>
                  <a:pt x="9639483" y="4111441"/>
                </a:cubicBezTo>
                <a:cubicBezTo>
                  <a:pt x="9639483" y="4106102"/>
                  <a:pt x="9643803" y="4101717"/>
                  <a:pt x="9649203" y="4101717"/>
                </a:cubicBezTo>
                <a:close/>
                <a:moveTo>
                  <a:pt x="9417695" y="4101717"/>
                </a:moveTo>
                <a:cubicBezTo>
                  <a:pt x="9423031" y="4101717"/>
                  <a:pt x="9427416" y="4106039"/>
                  <a:pt x="9427416" y="4111441"/>
                </a:cubicBezTo>
                <a:cubicBezTo>
                  <a:pt x="9427416" y="4116843"/>
                  <a:pt x="9423095" y="4121228"/>
                  <a:pt x="9417695" y="4121228"/>
                </a:cubicBezTo>
                <a:cubicBezTo>
                  <a:pt x="9412295" y="4121228"/>
                  <a:pt x="9407911" y="4116779"/>
                  <a:pt x="9407911" y="4111441"/>
                </a:cubicBezTo>
                <a:cubicBezTo>
                  <a:pt x="9407911" y="4106102"/>
                  <a:pt x="9412295" y="4101717"/>
                  <a:pt x="9417695" y="4101717"/>
                </a:cubicBezTo>
                <a:close/>
                <a:moveTo>
                  <a:pt x="9176467" y="4101717"/>
                </a:moveTo>
                <a:cubicBezTo>
                  <a:pt x="9181803" y="4101717"/>
                  <a:pt x="9186187" y="4106039"/>
                  <a:pt x="9186187" y="4111441"/>
                </a:cubicBezTo>
                <a:cubicBezTo>
                  <a:pt x="9186187" y="4116843"/>
                  <a:pt x="9181867" y="4121228"/>
                  <a:pt x="9176467" y="4121228"/>
                </a:cubicBezTo>
                <a:cubicBezTo>
                  <a:pt x="9171066" y="4121228"/>
                  <a:pt x="9166683" y="4116779"/>
                  <a:pt x="9166683" y="4111441"/>
                </a:cubicBezTo>
                <a:cubicBezTo>
                  <a:pt x="9166683" y="4106102"/>
                  <a:pt x="9171066" y="4101717"/>
                  <a:pt x="9176467" y="4101717"/>
                </a:cubicBezTo>
                <a:close/>
                <a:moveTo>
                  <a:pt x="8935237" y="4101717"/>
                </a:moveTo>
                <a:cubicBezTo>
                  <a:pt x="8940574" y="4101717"/>
                  <a:pt x="8944958" y="4106039"/>
                  <a:pt x="8944958" y="4111441"/>
                </a:cubicBezTo>
                <a:cubicBezTo>
                  <a:pt x="8944958" y="4116843"/>
                  <a:pt x="8940638" y="4121228"/>
                  <a:pt x="8935237" y="4121228"/>
                </a:cubicBezTo>
                <a:cubicBezTo>
                  <a:pt x="8929837" y="4121228"/>
                  <a:pt x="8925454" y="4116779"/>
                  <a:pt x="8925454" y="4111441"/>
                </a:cubicBezTo>
                <a:cubicBezTo>
                  <a:pt x="8925454" y="4106102"/>
                  <a:pt x="8929837" y="4101717"/>
                  <a:pt x="8935237" y="4101717"/>
                </a:cubicBezTo>
                <a:close/>
                <a:moveTo>
                  <a:pt x="8694009" y="4101717"/>
                </a:moveTo>
                <a:cubicBezTo>
                  <a:pt x="8699346" y="4101717"/>
                  <a:pt x="8703730" y="4106039"/>
                  <a:pt x="8703730" y="4111441"/>
                </a:cubicBezTo>
                <a:cubicBezTo>
                  <a:pt x="8703730" y="4116843"/>
                  <a:pt x="8699346" y="4121228"/>
                  <a:pt x="8694009" y="4121228"/>
                </a:cubicBezTo>
                <a:cubicBezTo>
                  <a:pt x="8688673" y="4121228"/>
                  <a:pt x="8684289" y="4116779"/>
                  <a:pt x="8684289" y="4111441"/>
                </a:cubicBezTo>
                <a:cubicBezTo>
                  <a:pt x="8684289" y="4106102"/>
                  <a:pt x="8688609" y="4101717"/>
                  <a:pt x="8694009" y="4101717"/>
                </a:cubicBezTo>
                <a:close/>
                <a:moveTo>
                  <a:pt x="8452781" y="4101717"/>
                </a:moveTo>
                <a:cubicBezTo>
                  <a:pt x="8458181" y="4101717"/>
                  <a:pt x="8462566" y="4106039"/>
                  <a:pt x="8462566" y="4111441"/>
                </a:cubicBezTo>
                <a:cubicBezTo>
                  <a:pt x="8462566" y="4116843"/>
                  <a:pt x="8458118" y="4121228"/>
                  <a:pt x="8452781" y="4121228"/>
                </a:cubicBezTo>
                <a:cubicBezTo>
                  <a:pt x="8447445" y="4121228"/>
                  <a:pt x="8443061" y="4116779"/>
                  <a:pt x="8443061" y="4111441"/>
                </a:cubicBezTo>
                <a:cubicBezTo>
                  <a:pt x="8443061" y="4106102"/>
                  <a:pt x="8447381" y="4101717"/>
                  <a:pt x="8452781" y="4101717"/>
                </a:cubicBezTo>
                <a:close/>
                <a:moveTo>
                  <a:pt x="8211553" y="4101717"/>
                </a:moveTo>
                <a:cubicBezTo>
                  <a:pt x="8216889" y="4101717"/>
                  <a:pt x="8221273" y="4106039"/>
                  <a:pt x="8221273" y="4111441"/>
                </a:cubicBezTo>
                <a:cubicBezTo>
                  <a:pt x="8221273" y="4116843"/>
                  <a:pt x="8216953" y="4121228"/>
                  <a:pt x="8211553" y="4121228"/>
                </a:cubicBezTo>
                <a:cubicBezTo>
                  <a:pt x="8206152" y="4121228"/>
                  <a:pt x="8201769" y="4116779"/>
                  <a:pt x="8201769" y="4111441"/>
                </a:cubicBezTo>
                <a:cubicBezTo>
                  <a:pt x="8201769" y="4106102"/>
                  <a:pt x="8206152" y="4101717"/>
                  <a:pt x="8211553" y="4101717"/>
                </a:cubicBezTo>
                <a:close/>
                <a:moveTo>
                  <a:pt x="7970260" y="4101717"/>
                </a:moveTo>
                <a:cubicBezTo>
                  <a:pt x="7975661" y="4101717"/>
                  <a:pt x="7980044" y="4106039"/>
                  <a:pt x="7980044" y="4111441"/>
                </a:cubicBezTo>
                <a:cubicBezTo>
                  <a:pt x="7980044" y="4116843"/>
                  <a:pt x="7975661" y="4121228"/>
                  <a:pt x="7970260" y="4121228"/>
                </a:cubicBezTo>
                <a:cubicBezTo>
                  <a:pt x="7964860" y="4121228"/>
                  <a:pt x="7960477" y="4116779"/>
                  <a:pt x="7960477" y="4111441"/>
                </a:cubicBezTo>
                <a:cubicBezTo>
                  <a:pt x="7960477" y="4106102"/>
                  <a:pt x="7964860" y="4101717"/>
                  <a:pt x="7970260" y="4101717"/>
                </a:cubicBezTo>
                <a:close/>
                <a:moveTo>
                  <a:pt x="7729032" y="4101717"/>
                </a:moveTo>
                <a:cubicBezTo>
                  <a:pt x="7734369" y="4101717"/>
                  <a:pt x="7738753" y="4106039"/>
                  <a:pt x="7738753" y="4111441"/>
                </a:cubicBezTo>
                <a:cubicBezTo>
                  <a:pt x="7738753" y="4116843"/>
                  <a:pt x="7734432" y="4121228"/>
                  <a:pt x="7729032" y="4121228"/>
                </a:cubicBezTo>
                <a:cubicBezTo>
                  <a:pt x="7723632" y="4121228"/>
                  <a:pt x="7719249" y="4116779"/>
                  <a:pt x="7719249" y="4111441"/>
                </a:cubicBezTo>
                <a:cubicBezTo>
                  <a:pt x="7719249" y="4106102"/>
                  <a:pt x="7723632" y="4101717"/>
                  <a:pt x="7729032" y="4101717"/>
                </a:cubicBezTo>
                <a:close/>
                <a:moveTo>
                  <a:pt x="7487803" y="4101717"/>
                </a:moveTo>
                <a:cubicBezTo>
                  <a:pt x="7493139" y="4101717"/>
                  <a:pt x="7497524" y="4106039"/>
                  <a:pt x="7497524" y="4111441"/>
                </a:cubicBezTo>
                <a:cubicBezTo>
                  <a:pt x="7497524" y="4116843"/>
                  <a:pt x="7493203" y="4121228"/>
                  <a:pt x="7487803" y="4121228"/>
                </a:cubicBezTo>
                <a:cubicBezTo>
                  <a:pt x="7482403" y="4121228"/>
                  <a:pt x="7478019" y="4116779"/>
                  <a:pt x="7478019" y="4111441"/>
                </a:cubicBezTo>
                <a:cubicBezTo>
                  <a:pt x="7478019" y="4106102"/>
                  <a:pt x="7482403" y="4101717"/>
                  <a:pt x="7487803" y="4101717"/>
                </a:cubicBezTo>
                <a:close/>
                <a:moveTo>
                  <a:pt x="7246575" y="4101717"/>
                </a:moveTo>
                <a:cubicBezTo>
                  <a:pt x="7251975" y="4101717"/>
                  <a:pt x="7256359" y="4106039"/>
                  <a:pt x="7256359" y="4111441"/>
                </a:cubicBezTo>
                <a:cubicBezTo>
                  <a:pt x="7256359" y="4116843"/>
                  <a:pt x="7251912" y="4121228"/>
                  <a:pt x="7246575" y="4121228"/>
                </a:cubicBezTo>
                <a:cubicBezTo>
                  <a:pt x="7241238" y="4121228"/>
                  <a:pt x="7236855" y="4116779"/>
                  <a:pt x="7236855" y="4111441"/>
                </a:cubicBezTo>
                <a:cubicBezTo>
                  <a:pt x="7236855" y="4106102"/>
                  <a:pt x="7241175" y="4101717"/>
                  <a:pt x="7246575" y="4101717"/>
                </a:cubicBezTo>
                <a:close/>
                <a:moveTo>
                  <a:pt x="7005346" y="4101717"/>
                </a:moveTo>
                <a:cubicBezTo>
                  <a:pt x="7010746" y="4101717"/>
                  <a:pt x="7015130" y="4106039"/>
                  <a:pt x="7015130" y="4111441"/>
                </a:cubicBezTo>
                <a:cubicBezTo>
                  <a:pt x="7015130" y="4116843"/>
                  <a:pt x="7010683" y="4121228"/>
                  <a:pt x="7005346" y="4121228"/>
                </a:cubicBezTo>
                <a:cubicBezTo>
                  <a:pt x="7000009" y="4121228"/>
                  <a:pt x="6995626" y="4116779"/>
                  <a:pt x="6995626" y="4111441"/>
                </a:cubicBezTo>
                <a:cubicBezTo>
                  <a:pt x="6995626" y="4106102"/>
                  <a:pt x="6999946" y="4101717"/>
                  <a:pt x="7005346" y="4101717"/>
                </a:cubicBezTo>
                <a:close/>
                <a:moveTo>
                  <a:pt x="6764118" y="4101717"/>
                </a:moveTo>
                <a:cubicBezTo>
                  <a:pt x="6769518" y="4101717"/>
                  <a:pt x="6773902" y="4106039"/>
                  <a:pt x="6773902" y="4111441"/>
                </a:cubicBezTo>
                <a:cubicBezTo>
                  <a:pt x="6773902" y="4116843"/>
                  <a:pt x="6769518" y="4121228"/>
                  <a:pt x="6764118" y="4121228"/>
                </a:cubicBezTo>
                <a:cubicBezTo>
                  <a:pt x="6758718" y="4121228"/>
                  <a:pt x="6754335" y="4116779"/>
                  <a:pt x="6754335" y="4111441"/>
                </a:cubicBezTo>
                <a:cubicBezTo>
                  <a:pt x="6754335" y="4106102"/>
                  <a:pt x="6758718" y="4101717"/>
                  <a:pt x="6764118" y="4101717"/>
                </a:cubicBezTo>
                <a:close/>
                <a:moveTo>
                  <a:pt x="6522889" y="4101717"/>
                </a:moveTo>
                <a:cubicBezTo>
                  <a:pt x="6528225" y="4101717"/>
                  <a:pt x="6532610" y="4106039"/>
                  <a:pt x="6532610" y="4111441"/>
                </a:cubicBezTo>
                <a:cubicBezTo>
                  <a:pt x="6532610" y="4116843"/>
                  <a:pt x="6528289" y="4121228"/>
                  <a:pt x="6522889" y="4121228"/>
                </a:cubicBezTo>
                <a:cubicBezTo>
                  <a:pt x="6517489" y="4121228"/>
                  <a:pt x="6513105" y="4116779"/>
                  <a:pt x="6513105" y="4111441"/>
                </a:cubicBezTo>
                <a:cubicBezTo>
                  <a:pt x="6513105" y="4106102"/>
                  <a:pt x="6517489" y="4101717"/>
                  <a:pt x="6522889" y="4101717"/>
                </a:cubicBezTo>
                <a:close/>
                <a:moveTo>
                  <a:pt x="6281661" y="4101717"/>
                </a:moveTo>
                <a:cubicBezTo>
                  <a:pt x="6286997" y="4101717"/>
                  <a:pt x="6291381" y="4106039"/>
                  <a:pt x="6291381" y="4111441"/>
                </a:cubicBezTo>
                <a:cubicBezTo>
                  <a:pt x="6291381" y="4116843"/>
                  <a:pt x="6287061" y="4121228"/>
                  <a:pt x="6281661" y="4121228"/>
                </a:cubicBezTo>
                <a:cubicBezTo>
                  <a:pt x="6276261" y="4121228"/>
                  <a:pt x="6271877" y="4116779"/>
                  <a:pt x="6271877" y="4111441"/>
                </a:cubicBezTo>
                <a:cubicBezTo>
                  <a:pt x="6271877" y="4106102"/>
                  <a:pt x="6276261" y="4101717"/>
                  <a:pt x="6281661" y="4101717"/>
                </a:cubicBezTo>
                <a:close/>
                <a:moveTo>
                  <a:pt x="6040432" y="4101717"/>
                </a:moveTo>
                <a:cubicBezTo>
                  <a:pt x="6045832" y="4101717"/>
                  <a:pt x="6050216" y="4106039"/>
                  <a:pt x="6050216" y="4111441"/>
                </a:cubicBezTo>
                <a:cubicBezTo>
                  <a:pt x="6050216" y="4116843"/>
                  <a:pt x="6045769" y="4121228"/>
                  <a:pt x="6040432" y="4121228"/>
                </a:cubicBezTo>
                <a:cubicBezTo>
                  <a:pt x="6035095" y="4121228"/>
                  <a:pt x="6030712" y="4116779"/>
                  <a:pt x="6030712" y="4111441"/>
                </a:cubicBezTo>
                <a:cubicBezTo>
                  <a:pt x="6030712" y="4106102"/>
                  <a:pt x="6035032" y="4101717"/>
                  <a:pt x="6040432" y="4101717"/>
                </a:cubicBezTo>
                <a:close/>
                <a:moveTo>
                  <a:pt x="5799205" y="4101717"/>
                </a:moveTo>
                <a:cubicBezTo>
                  <a:pt x="5804606" y="4101717"/>
                  <a:pt x="5808989" y="4106039"/>
                  <a:pt x="5808989" y="4111441"/>
                </a:cubicBezTo>
                <a:cubicBezTo>
                  <a:pt x="5808989" y="4116843"/>
                  <a:pt x="5804542" y="4121228"/>
                  <a:pt x="5799205" y="4121228"/>
                </a:cubicBezTo>
                <a:cubicBezTo>
                  <a:pt x="5793870" y="4121228"/>
                  <a:pt x="5789486" y="4116779"/>
                  <a:pt x="5789486" y="4111441"/>
                </a:cubicBezTo>
                <a:cubicBezTo>
                  <a:pt x="5789486" y="4106102"/>
                  <a:pt x="5793806" y="4101717"/>
                  <a:pt x="5799205" y="4101717"/>
                </a:cubicBezTo>
                <a:close/>
                <a:moveTo>
                  <a:pt x="5557991" y="4101717"/>
                </a:moveTo>
                <a:cubicBezTo>
                  <a:pt x="5563392" y="4101717"/>
                  <a:pt x="5567774" y="4106039"/>
                  <a:pt x="5567774" y="4111441"/>
                </a:cubicBezTo>
                <a:cubicBezTo>
                  <a:pt x="5567774" y="4116843"/>
                  <a:pt x="5563392" y="4121228"/>
                  <a:pt x="5557991" y="4121228"/>
                </a:cubicBezTo>
                <a:cubicBezTo>
                  <a:pt x="5552592" y="4121228"/>
                  <a:pt x="5548208" y="4116779"/>
                  <a:pt x="5548208" y="4111441"/>
                </a:cubicBezTo>
                <a:cubicBezTo>
                  <a:pt x="5548208" y="4106102"/>
                  <a:pt x="5552592" y="4101717"/>
                  <a:pt x="5557991" y="4101717"/>
                </a:cubicBezTo>
                <a:close/>
                <a:moveTo>
                  <a:pt x="5316710" y="4101717"/>
                </a:moveTo>
                <a:cubicBezTo>
                  <a:pt x="5322044" y="4101717"/>
                  <a:pt x="5326429" y="4106039"/>
                  <a:pt x="5326429" y="4111441"/>
                </a:cubicBezTo>
                <a:cubicBezTo>
                  <a:pt x="5326429" y="4116843"/>
                  <a:pt x="5322105" y="4121228"/>
                  <a:pt x="5316710" y="4121228"/>
                </a:cubicBezTo>
                <a:cubicBezTo>
                  <a:pt x="5311314" y="4121228"/>
                  <a:pt x="5306924" y="4116779"/>
                  <a:pt x="5306924" y="4111441"/>
                </a:cubicBezTo>
                <a:cubicBezTo>
                  <a:pt x="5306924" y="4106102"/>
                  <a:pt x="5311314" y="4101717"/>
                  <a:pt x="5316710" y="4101717"/>
                </a:cubicBezTo>
                <a:close/>
                <a:moveTo>
                  <a:pt x="5075486" y="4101717"/>
                </a:moveTo>
                <a:cubicBezTo>
                  <a:pt x="5080820" y="4101717"/>
                  <a:pt x="5085202" y="4106039"/>
                  <a:pt x="5085202" y="4111441"/>
                </a:cubicBezTo>
                <a:cubicBezTo>
                  <a:pt x="5085202" y="4116843"/>
                  <a:pt x="5080883" y="4121228"/>
                  <a:pt x="5075486" y="4121228"/>
                </a:cubicBezTo>
                <a:cubicBezTo>
                  <a:pt x="5070087" y="4121228"/>
                  <a:pt x="5065705" y="4116779"/>
                  <a:pt x="5065705" y="4111441"/>
                </a:cubicBezTo>
                <a:cubicBezTo>
                  <a:pt x="5065705" y="4106102"/>
                  <a:pt x="5070087" y="4101717"/>
                  <a:pt x="5075486" y="4101717"/>
                </a:cubicBezTo>
                <a:close/>
                <a:moveTo>
                  <a:pt x="4834252" y="4101717"/>
                </a:moveTo>
                <a:cubicBezTo>
                  <a:pt x="4839658" y="4101717"/>
                  <a:pt x="4844040" y="4106039"/>
                  <a:pt x="4844040" y="4111441"/>
                </a:cubicBezTo>
                <a:cubicBezTo>
                  <a:pt x="4844040" y="4116843"/>
                  <a:pt x="4839595" y="4121228"/>
                  <a:pt x="4834252" y="4121228"/>
                </a:cubicBezTo>
                <a:cubicBezTo>
                  <a:pt x="4828915" y="4121228"/>
                  <a:pt x="4824534" y="4116779"/>
                  <a:pt x="4824534" y="4111441"/>
                </a:cubicBezTo>
                <a:cubicBezTo>
                  <a:pt x="4824534" y="4106102"/>
                  <a:pt x="4828853" y="4101717"/>
                  <a:pt x="4834252" y="4101717"/>
                </a:cubicBezTo>
                <a:close/>
                <a:moveTo>
                  <a:pt x="4593019" y="4101717"/>
                </a:moveTo>
                <a:cubicBezTo>
                  <a:pt x="4598416" y="4101717"/>
                  <a:pt x="4602795" y="4106039"/>
                  <a:pt x="4602795" y="4111441"/>
                </a:cubicBezTo>
                <a:cubicBezTo>
                  <a:pt x="4602795" y="4116843"/>
                  <a:pt x="4598353" y="4121228"/>
                  <a:pt x="4593019" y="4121228"/>
                </a:cubicBezTo>
                <a:cubicBezTo>
                  <a:pt x="4587686" y="4121228"/>
                  <a:pt x="4583304" y="4116779"/>
                  <a:pt x="4583304" y="4111441"/>
                </a:cubicBezTo>
                <a:cubicBezTo>
                  <a:pt x="4583304" y="4106102"/>
                  <a:pt x="4587622" y="4101717"/>
                  <a:pt x="4593019" y="4101717"/>
                </a:cubicBezTo>
                <a:close/>
                <a:moveTo>
                  <a:pt x="4351806" y="4101717"/>
                </a:moveTo>
                <a:cubicBezTo>
                  <a:pt x="4357195" y="4101717"/>
                  <a:pt x="4361580" y="4106039"/>
                  <a:pt x="4361580" y="4111441"/>
                </a:cubicBezTo>
                <a:cubicBezTo>
                  <a:pt x="4361580" y="4116843"/>
                  <a:pt x="4357195" y="4121228"/>
                  <a:pt x="4351806" y="4121228"/>
                </a:cubicBezTo>
                <a:cubicBezTo>
                  <a:pt x="4346397" y="4121228"/>
                  <a:pt x="4342006" y="4116779"/>
                  <a:pt x="4342006" y="4111441"/>
                </a:cubicBezTo>
                <a:cubicBezTo>
                  <a:pt x="4342006" y="4106102"/>
                  <a:pt x="4346397" y="4101717"/>
                  <a:pt x="4351806" y="4101717"/>
                </a:cubicBezTo>
                <a:close/>
                <a:moveTo>
                  <a:pt x="4110581" y="4101717"/>
                </a:moveTo>
                <a:cubicBezTo>
                  <a:pt x="4115984" y="4101717"/>
                  <a:pt x="4120362" y="4106039"/>
                  <a:pt x="4120362" y="4111441"/>
                </a:cubicBezTo>
                <a:cubicBezTo>
                  <a:pt x="4120362" y="4116843"/>
                  <a:pt x="4115984" y="4121228"/>
                  <a:pt x="4110581" y="4121228"/>
                </a:cubicBezTo>
                <a:cubicBezTo>
                  <a:pt x="4105180" y="4121228"/>
                  <a:pt x="4100799" y="4116779"/>
                  <a:pt x="4100799" y="4111441"/>
                </a:cubicBezTo>
                <a:cubicBezTo>
                  <a:pt x="4100799" y="4106102"/>
                  <a:pt x="4105180" y="4101717"/>
                  <a:pt x="4110581" y="4101717"/>
                </a:cubicBezTo>
                <a:close/>
                <a:moveTo>
                  <a:pt x="3869431" y="4101717"/>
                </a:moveTo>
                <a:cubicBezTo>
                  <a:pt x="3874765" y="4101717"/>
                  <a:pt x="3879149" y="4106039"/>
                  <a:pt x="3879149" y="4111441"/>
                </a:cubicBezTo>
                <a:cubicBezTo>
                  <a:pt x="3879149" y="4116843"/>
                  <a:pt x="3874828" y="4121228"/>
                  <a:pt x="3869431" y="4121228"/>
                </a:cubicBezTo>
                <a:cubicBezTo>
                  <a:pt x="3864030" y="4121228"/>
                  <a:pt x="3859648" y="4116779"/>
                  <a:pt x="3859648" y="4111441"/>
                </a:cubicBezTo>
                <a:cubicBezTo>
                  <a:pt x="3859648" y="4106102"/>
                  <a:pt x="3864030" y="4101717"/>
                  <a:pt x="3869431" y="4101717"/>
                </a:cubicBezTo>
                <a:close/>
                <a:moveTo>
                  <a:pt x="3628212" y="4101717"/>
                </a:moveTo>
                <a:cubicBezTo>
                  <a:pt x="3633533" y="4101717"/>
                  <a:pt x="3637936" y="4106039"/>
                  <a:pt x="3637936" y="4111441"/>
                </a:cubicBezTo>
                <a:cubicBezTo>
                  <a:pt x="3637936" y="4116843"/>
                  <a:pt x="3633597" y="4121228"/>
                  <a:pt x="3628212" y="4121228"/>
                </a:cubicBezTo>
                <a:cubicBezTo>
                  <a:pt x="3622814" y="4121228"/>
                  <a:pt x="3618432" y="4116779"/>
                  <a:pt x="3618432" y="4111441"/>
                </a:cubicBezTo>
                <a:cubicBezTo>
                  <a:pt x="3618432" y="4106102"/>
                  <a:pt x="3622814" y="4101717"/>
                  <a:pt x="3628212" y="4101717"/>
                </a:cubicBezTo>
                <a:close/>
                <a:moveTo>
                  <a:pt x="3386958" y="4101717"/>
                </a:moveTo>
                <a:cubicBezTo>
                  <a:pt x="3392359" y="4101717"/>
                  <a:pt x="3396744" y="4106039"/>
                  <a:pt x="3396744" y="4111441"/>
                </a:cubicBezTo>
                <a:cubicBezTo>
                  <a:pt x="3396744" y="4116843"/>
                  <a:pt x="3392296" y="4121228"/>
                  <a:pt x="3386958" y="4121228"/>
                </a:cubicBezTo>
                <a:cubicBezTo>
                  <a:pt x="3381621" y="4121228"/>
                  <a:pt x="3377237" y="4116779"/>
                  <a:pt x="3377237" y="4111441"/>
                </a:cubicBezTo>
                <a:cubicBezTo>
                  <a:pt x="3377237" y="4106102"/>
                  <a:pt x="3381558" y="4101717"/>
                  <a:pt x="3386958" y="4101717"/>
                </a:cubicBezTo>
                <a:close/>
                <a:moveTo>
                  <a:pt x="3145751" y="4101717"/>
                </a:moveTo>
                <a:cubicBezTo>
                  <a:pt x="3151150" y="4101717"/>
                  <a:pt x="3155533" y="4106039"/>
                  <a:pt x="3155533" y="4111441"/>
                </a:cubicBezTo>
                <a:cubicBezTo>
                  <a:pt x="3155533" y="4116843"/>
                  <a:pt x="3151087" y="4121228"/>
                  <a:pt x="3145751" y="4121228"/>
                </a:cubicBezTo>
                <a:cubicBezTo>
                  <a:pt x="3140416" y="4121228"/>
                  <a:pt x="3136033" y="4116779"/>
                  <a:pt x="3136033" y="4111441"/>
                </a:cubicBezTo>
                <a:cubicBezTo>
                  <a:pt x="3136033" y="4106102"/>
                  <a:pt x="3140352" y="4101717"/>
                  <a:pt x="3145751" y="4101717"/>
                </a:cubicBezTo>
                <a:close/>
                <a:moveTo>
                  <a:pt x="2904573" y="4101717"/>
                </a:moveTo>
                <a:cubicBezTo>
                  <a:pt x="2909973" y="4101717"/>
                  <a:pt x="2914356" y="4106039"/>
                  <a:pt x="2914356" y="4111441"/>
                </a:cubicBezTo>
                <a:cubicBezTo>
                  <a:pt x="2914356" y="4116843"/>
                  <a:pt x="2909973" y="4121228"/>
                  <a:pt x="2904573" y="4121228"/>
                </a:cubicBezTo>
                <a:cubicBezTo>
                  <a:pt x="2899175" y="4121228"/>
                  <a:pt x="2894792" y="4116779"/>
                  <a:pt x="2894792" y="4111441"/>
                </a:cubicBezTo>
                <a:cubicBezTo>
                  <a:pt x="2894792" y="4106102"/>
                  <a:pt x="2899175" y="4101717"/>
                  <a:pt x="2904573" y="4101717"/>
                </a:cubicBezTo>
                <a:close/>
                <a:moveTo>
                  <a:pt x="2663275" y="4101717"/>
                </a:moveTo>
                <a:cubicBezTo>
                  <a:pt x="2668613" y="4101717"/>
                  <a:pt x="2672998" y="4106039"/>
                  <a:pt x="2672998" y="4111441"/>
                </a:cubicBezTo>
                <a:cubicBezTo>
                  <a:pt x="2672998" y="4116843"/>
                  <a:pt x="2668675" y="4121228"/>
                  <a:pt x="2663275" y="4121228"/>
                </a:cubicBezTo>
                <a:cubicBezTo>
                  <a:pt x="2657877" y="4121228"/>
                  <a:pt x="2653493" y="4116779"/>
                  <a:pt x="2653493" y="4111441"/>
                </a:cubicBezTo>
                <a:cubicBezTo>
                  <a:pt x="2653493" y="4106102"/>
                  <a:pt x="2657877" y="4101717"/>
                  <a:pt x="2663275" y="4101717"/>
                </a:cubicBezTo>
                <a:close/>
                <a:moveTo>
                  <a:pt x="2422038" y="4101717"/>
                </a:moveTo>
                <a:cubicBezTo>
                  <a:pt x="2427372" y="4101717"/>
                  <a:pt x="2431754" y="4106039"/>
                  <a:pt x="2431754" y="4111441"/>
                </a:cubicBezTo>
                <a:cubicBezTo>
                  <a:pt x="2431754" y="4116843"/>
                  <a:pt x="2427435" y="4121228"/>
                  <a:pt x="2422038" y="4121228"/>
                </a:cubicBezTo>
                <a:cubicBezTo>
                  <a:pt x="2416640" y="4121228"/>
                  <a:pt x="2412257" y="4116779"/>
                  <a:pt x="2412257" y="4111441"/>
                </a:cubicBezTo>
                <a:cubicBezTo>
                  <a:pt x="2412257" y="4106102"/>
                  <a:pt x="2416640" y="4101717"/>
                  <a:pt x="2422038" y="4101717"/>
                </a:cubicBezTo>
                <a:close/>
                <a:moveTo>
                  <a:pt x="2180788" y="4101717"/>
                </a:moveTo>
                <a:cubicBezTo>
                  <a:pt x="2186202" y="4101717"/>
                  <a:pt x="2190580" y="4106039"/>
                  <a:pt x="2190580" y="4111441"/>
                </a:cubicBezTo>
                <a:cubicBezTo>
                  <a:pt x="2190580" y="4116843"/>
                  <a:pt x="2186136" y="4121228"/>
                  <a:pt x="2180788" y="4121228"/>
                </a:cubicBezTo>
                <a:cubicBezTo>
                  <a:pt x="2175475" y="4121228"/>
                  <a:pt x="2171085" y="4116779"/>
                  <a:pt x="2171085" y="4111441"/>
                </a:cubicBezTo>
                <a:cubicBezTo>
                  <a:pt x="2171085" y="4106102"/>
                  <a:pt x="2175412" y="4101717"/>
                  <a:pt x="2180788" y="4101717"/>
                </a:cubicBezTo>
                <a:close/>
                <a:moveTo>
                  <a:pt x="1939583" y="4101717"/>
                </a:moveTo>
                <a:cubicBezTo>
                  <a:pt x="1944980" y="4101717"/>
                  <a:pt x="1949366" y="4106039"/>
                  <a:pt x="1949366" y="4111441"/>
                </a:cubicBezTo>
                <a:cubicBezTo>
                  <a:pt x="1949366" y="4116843"/>
                  <a:pt x="1944920" y="4121228"/>
                  <a:pt x="1939583" y="4121228"/>
                </a:cubicBezTo>
                <a:cubicBezTo>
                  <a:pt x="1934245" y="4121228"/>
                  <a:pt x="1929861" y="4116779"/>
                  <a:pt x="1929861" y="4111441"/>
                </a:cubicBezTo>
                <a:cubicBezTo>
                  <a:pt x="1929861" y="4106102"/>
                  <a:pt x="1934184" y="4101717"/>
                  <a:pt x="1939583" y="4101717"/>
                </a:cubicBezTo>
                <a:close/>
                <a:moveTo>
                  <a:pt x="1698332" y="4101717"/>
                </a:moveTo>
                <a:cubicBezTo>
                  <a:pt x="1703734" y="4101717"/>
                  <a:pt x="1708118" y="4106039"/>
                  <a:pt x="1708118" y="4111441"/>
                </a:cubicBezTo>
                <a:cubicBezTo>
                  <a:pt x="1708118" y="4116843"/>
                  <a:pt x="1703734" y="4121228"/>
                  <a:pt x="1698332" y="4121228"/>
                </a:cubicBezTo>
                <a:cubicBezTo>
                  <a:pt x="1692931" y="4121228"/>
                  <a:pt x="1688548" y="4116779"/>
                  <a:pt x="1688548" y="4111441"/>
                </a:cubicBezTo>
                <a:cubicBezTo>
                  <a:pt x="1688548" y="4106102"/>
                  <a:pt x="1692931" y="4101717"/>
                  <a:pt x="1698332" y="4101717"/>
                </a:cubicBezTo>
                <a:close/>
                <a:moveTo>
                  <a:pt x="1457108" y="4101717"/>
                </a:moveTo>
                <a:cubicBezTo>
                  <a:pt x="1462443" y="4101717"/>
                  <a:pt x="1466828" y="4106039"/>
                  <a:pt x="1466828" y="4111441"/>
                </a:cubicBezTo>
                <a:cubicBezTo>
                  <a:pt x="1466828" y="4116843"/>
                  <a:pt x="1462507" y="4121228"/>
                  <a:pt x="1457108" y="4121228"/>
                </a:cubicBezTo>
                <a:cubicBezTo>
                  <a:pt x="1451708" y="4121228"/>
                  <a:pt x="1447324" y="4116779"/>
                  <a:pt x="1447324" y="4111441"/>
                </a:cubicBezTo>
                <a:cubicBezTo>
                  <a:pt x="1447324" y="4106102"/>
                  <a:pt x="1451708" y="4101717"/>
                  <a:pt x="1457108" y="4101717"/>
                </a:cubicBezTo>
                <a:close/>
                <a:moveTo>
                  <a:pt x="1215886" y="4101717"/>
                </a:moveTo>
                <a:cubicBezTo>
                  <a:pt x="1221286" y="4101717"/>
                  <a:pt x="1225670" y="4106039"/>
                  <a:pt x="1225670" y="4111441"/>
                </a:cubicBezTo>
                <a:cubicBezTo>
                  <a:pt x="1225670" y="4116843"/>
                  <a:pt x="1221223" y="4121228"/>
                  <a:pt x="1215886" y="4121228"/>
                </a:cubicBezTo>
                <a:cubicBezTo>
                  <a:pt x="1210550" y="4121228"/>
                  <a:pt x="1206166" y="4116779"/>
                  <a:pt x="1206166" y="4111441"/>
                </a:cubicBezTo>
                <a:cubicBezTo>
                  <a:pt x="1206166" y="4106102"/>
                  <a:pt x="1210486" y="4101717"/>
                  <a:pt x="1215886" y="4101717"/>
                </a:cubicBezTo>
                <a:close/>
                <a:moveTo>
                  <a:pt x="974666" y="4101717"/>
                </a:moveTo>
                <a:cubicBezTo>
                  <a:pt x="980066" y="4101717"/>
                  <a:pt x="984450" y="4106039"/>
                  <a:pt x="984450" y="4111441"/>
                </a:cubicBezTo>
                <a:cubicBezTo>
                  <a:pt x="984450" y="4116843"/>
                  <a:pt x="980003" y="4121228"/>
                  <a:pt x="974666" y="4121228"/>
                </a:cubicBezTo>
                <a:cubicBezTo>
                  <a:pt x="969330" y="4121228"/>
                  <a:pt x="964946" y="4116779"/>
                  <a:pt x="964946" y="4111441"/>
                </a:cubicBezTo>
                <a:cubicBezTo>
                  <a:pt x="964946" y="4106102"/>
                  <a:pt x="969266" y="4101717"/>
                  <a:pt x="974666" y="4101717"/>
                </a:cubicBezTo>
                <a:close/>
                <a:moveTo>
                  <a:pt x="733446" y="4101717"/>
                </a:moveTo>
                <a:cubicBezTo>
                  <a:pt x="738782" y="4101717"/>
                  <a:pt x="743166" y="4106039"/>
                  <a:pt x="743166" y="4111441"/>
                </a:cubicBezTo>
                <a:cubicBezTo>
                  <a:pt x="743166" y="4116843"/>
                  <a:pt x="738846" y="4121228"/>
                  <a:pt x="733446" y="4121228"/>
                </a:cubicBezTo>
                <a:cubicBezTo>
                  <a:pt x="728046" y="4121228"/>
                  <a:pt x="723662" y="4116779"/>
                  <a:pt x="723662" y="4111441"/>
                </a:cubicBezTo>
                <a:cubicBezTo>
                  <a:pt x="723662" y="4106102"/>
                  <a:pt x="728046" y="4101717"/>
                  <a:pt x="733446" y="4101717"/>
                </a:cubicBezTo>
                <a:close/>
                <a:moveTo>
                  <a:pt x="492225" y="4101717"/>
                </a:moveTo>
                <a:cubicBezTo>
                  <a:pt x="497561" y="4101717"/>
                  <a:pt x="501945" y="4106039"/>
                  <a:pt x="501945" y="4111441"/>
                </a:cubicBezTo>
                <a:cubicBezTo>
                  <a:pt x="501945" y="4116843"/>
                  <a:pt x="497625" y="4121228"/>
                  <a:pt x="492225" y="4121228"/>
                </a:cubicBezTo>
                <a:cubicBezTo>
                  <a:pt x="486826" y="4121228"/>
                  <a:pt x="482442" y="4116779"/>
                  <a:pt x="482442" y="4111441"/>
                </a:cubicBezTo>
                <a:cubicBezTo>
                  <a:pt x="482442" y="4106102"/>
                  <a:pt x="486826" y="4101717"/>
                  <a:pt x="492225" y="4101717"/>
                </a:cubicBezTo>
                <a:close/>
                <a:moveTo>
                  <a:pt x="251006" y="4101717"/>
                </a:moveTo>
                <a:cubicBezTo>
                  <a:pt x="256406" y="4101717"/>
                  <a:pt x="260790" y="4106039"/>
                  <a:pt x="260790" y="4111441"/>
                </a:cubicBezTo>
                <a:cubicBezTo>
                  <a:pt x="260790" y="4116843"/>
                  <a:pt x="256343" y="4121228"/>
                  <a:pt x="251006" y="4121228"/>
                </a:cubicBezTo>
                <a:cubicBezTo>
                  <a:pt x="245670" y="4121228"/>
                  <a:pt x="241286" y="4116779"/>
                  <a:pt x="241286" y="4111441"/>
                </a:cubicBezTo>
                <a:cubicBezTo>
                  <a:pt x="241286" y="4106102"/>
                  <a:pt x="245606" y="4101717"/>
                  <a:pt x="251006" y="4101717"/>
                </a:cubicBezTo>
                <a:close/>
                <a:moveTo>
                  <a:pt x="9723" y="4101717"/>
                </a:moveTo>
                <a:cubicBezTo>
                  <a:pt x="15122" y="4101717"/>
                  <a:pt x="19506" y="4106039"/>
                  <a:pt x="19506" y="4111441"/>
                </a:cubicBezTo>
                <a:cubicBezTo>
                  <a:pt x="19506" y="4116843"/>
                  <a:pt x="15060" y="4121228"/>
                  <a:pt x="9723" y="4121228"/>
                </a:cubicBezTo>
                <a:cubicBezTo>
                  <a:pt x="4387" y="4121228"/>
                  <a:pt x="3" y="4116779"/>
                  <a:pt x="3" y="4111441"/>
                </a:cubicBezTo>
                <a:cubicBezTo>
                  <a:pt x="3" y="4106102"/>
                  <a:pt x="4323" y="4101717"/>
                  <a:pt x="9723" y="4101717"/>
                </a:cubicBezTo>
                <a:close/>
                <a:moveTo>
                  <a:pt x="11820259" y="3860402"/>
                </a:moveTo>
                <a:cubicBezTo>
                  <a:pt x="11825659" y="3860402"/>
                  <a:pt x="11830043" y="3864851"/>
                  <a:pt x="11830043" y="3870190"/>
                </a:cubicBezTo>
                <a:cubicBezTo>
                  <a:pt x="11830043" y="3875528"/>
                  <a:pt x="11825596" y="3879913"/>
                  <a:pt x="11820259" y="3879913"/>
                </a:cubicBezTo>
                <a:cubicBezTo>
                  <a:pt x="11814922" y="3879913"/>
                  <a:pt x="11810539" y="3875592"/>
                  <a:pt x="11810539" y="3870190"/>
                </a:cubicBezTo>
                <a:cubicBezTo>
                  <a:pt x="11810539" y="3864787"/>
                  <a:pt x="11814859" y="3860402"/>
                  <a:pt x="11820259" y="3860402"/>
                </a:cubicBezTo>
                <a:close/>
                <a:moveTo>
                  <a:pt x="11579030" y="3860402"/>
                </a:moveTo>
                <a:cubicBezTo>
                  <a:pt x="11584430" y="3860402"/>
                  <a:pt x="11588815" y="3864851"/>
                  <a:pt x="11588815" y="3870190"/>
                </a:cubicBezTo>
                <a:cubicBezTo>
                  <a:pt x="11588815" y="3875528"/>
                  <a:pt x="11584367" y="3879913"/>
                  <a:pt x="11579030" y="3879913"/>
                </a:cubicBezTo>
                <a:cubicBezTo>
                  <a:pt x="11573694" y="3879913"/>
                  <a:pt x="11569310" y="3875592"/>
                  <a:pt x="11569310" y="3870190"/>
                </a:cubicBezTo>
                <a:cubicBezTo>
                  <a:pt x="11569310" y="3864787"/>
                  <a:pt x="11573630" y="3860402"/>
                  <a:pt x="11579030" y="3860402"/>
                </a:cubicBezTo>
                <a:close/>
                <a:moveTo>
                  <a:pt x="11337802" y="3860402"/>
                </a:moveTo>
                <a:cubicBezTo>
                  <a:pt x="11343202" y="3860402"/>
                  <a:pt x="11347587" y="3864851"/>
                  <a:pt x="11347587" y="3870190"/>
                </a:cubicBezTo>
                <a:cubicBezTo>
                  <a:pt x="11347587" y="3875528"/>
                  <a:pt x="11343139" y="3879913"/>
                  <a:pt x="11337802" y="3879913"/>
                </a:cubicBezTo>
                <a:cubicBezTo>
                  <a:pt x="11332466" y="3879913"/>
                  <a:pt x="11328082" y="3875592"/>
                  <a:pt x="11328082" y="3870190"/>
                </a:cubicBezTo>
                <a:cubicBezTo>
                  <a:pt x="11328082" y="3864787"/>
                  <a:pt x="11332402" y="3860402"/>
                  <a:pt x="11337802" y="3860402"/>
                </a:cubicBezTo>
                <a:close/>
                <a:moveTo>
                  <a:pt x="11096574" y="3860402"/>
                </a:moveTo>
                <a:cubicBezTo>
                  <a:pt x="11101910" y="3860402"/>
                  <a:pt x="11106294" y="3864851"/>
                  <a:pt x="11106294" y="3870190"/>
                </a:cubicBezTo>
                <a:cubicBezTo>
                  <a:pt x="11106294" y="3875528"/>
                  <a:pt x="11101974" y="3879913"/>
                  <a:pt x="11096574" y="3879913"/>
                </a:cubicBezTo>
                <a:cubicBezTo>
                  <a:pt x="11091174" y="3879913"/>
                  <a:pt x="11086790" y="3875592"/>
                  <a:pt x="11086790" y="3870190"/>
                </a:cubicBezTo>
                <a:cubicBezTo>
                  <a:pt x="11086790" y="3864787"/>
                  <a:pt x="11091174" y="3860402"/>
                  <a:pt x="11096574" y="3860402"/>
                </a:cubicBezTo>
                <a:close/>
                <a:moveTo>
                  <a:pt x="10855345" y="3860402"/>
                </a:moveTo>
                <a:cubicBezTo>
                  <a:pt x="10860682" y="3860402"/>
                  <a:pt x="10865065" y="3864851"/>
                  <a:pt x="10865065" y="3870190"/>
                </a:cubicBezTo>
                <a:cubicBezTo>
                  <a:pt x="10865065" y="3875528"/>
                  <a:pt x="10860682" y="3879913"/>
                  <a:pt x="10855345" y="3879913"/>
                </a:cubicBezTo>
                <a:cubicBezTo>
                  <a:pt x="10850008" y="3879913"/>
                  <a:pt x="10845625" y="3875592"/>
                  <a:pt x="10845625" y="3870190"/>
                </a:cubicBezTo>
                <a:cubicBezTo>
                  <a:pt x="10845625" y="3864787"/>
                  <a:pt x="10849945" y="3860402"/>
                  <a:pt x="10855345" y="3860402"/>
                </a:cubicBezTo>
                <a:close/>
                <a:moveTo>
                  <a:pt x="10614116" y="3860402"/>
                </a:moveTo>
                <a:cubicBezTo>
                  <a:pt x="10619516" y="3860402"/>
                  <a:pt x="10623901" y="3864851"/>
                  <a:pt x="10623901" y="3870190"/>
                </a:cubicBezTo>
                <a:cubicBezTo>
                  <a:pt x="10623901" y="3875528"/>
                  <a:pt x="10619454" y="3879913"/>
                  <a:pt x="10614116" y="3879913"/>
                </a:cubicBezTo>
                <a:cubicBezTo>
                  <a:pt x="10608780" y="3879913"/>
                  <a:pt x="10604396" y="3875592"/>
                  <a:pt x="10604396" y="3870190"/>
                </a:cubicBezTo>
                <a:cubicBezTo>
                  <a:pt x="10604396" y="3864787"/>
                  <a:pt x="10608716" y="3860402"/>
                  <a:pt x="10614116" y="3860402"/>
                </a:cubicBezTo>
                <a:close/>
                <a:moveTo>
                  <a:pt x="10372888" y="3860402"/>
                </a:moveTo>
                <a:cubicBezTo>
                  <a:pt x="10378288" y="3860402"/>
                  <a:pt x="10382673" y="3864851"/>
                  <a:pt x="10382673" y="3870190"/>
                </a:cubicBezTo>
                <a:cubicBezTo>
                  <a:pt x="10382673" y="3875528"/>
                  <a:pt x="10378225" y="3879913"/>
                  <a:pt x="10372888" y="3879913"/>
                </a:cubicBezTo>
                <a:cubicBezTo>
                  <a:pt x="10367552" y="3879913"/>
                  <a:pt x="10363168" y="3875592"/>
                  <a:pt x="10363168" y="3870190"/>
                </a:cubicBezTo>
                <a:cubicBezTo>
                  <a:pt x="10363168" y="3864787"/>
                  <a:pt x="10367488" y="3860402"/>
                  <a:pt x="10372888" y="3860402"/>
                </a:cubicBezTo>
                <a:close/>
                <a:moveTo>
                  <a:pt x="10131660" y="3860402"/>
                </a:moveTo>
                <a:cubicBezTo>
                  <a:pt x="10137060" y="3860402"/>
                  <a:pt x="10141444" y="3864851"/>
                  <a:pt x="10141444" y="3870190"/>
                </a:cubicBezTo>
                <a:cubicBezTo>
                  <a:pt x="10141444" y="3875528"/>
                  <a:pt x="10136997" y="3879913"/>
                  <a:pt x="10131660" y="3879913"/>
                </a:cubicBezTo>
                <a:cubicBezTo>
                  <a:pt x="10126323" y="3879913"/>
                  <a:pt x="10121940" y="3875592"/>
                  <a:pt x="10121940" y="3870190"/>
                </a:cubicBezTo>
                <a:cubicBezTo>
                  <a:pt x="10121940" y="3864787"/>
                  <a:pt x="10126260" y="3860402"/>
                  <a:pt x="10131660" y="3860402"/>
                </a:cubicBezTo>
                <a:close/>
                <a:moveTo>
                  <a:pt x="9890432" y="3860402"/>
                </a:moveTo>
                <a:cubicBezTo>
                  <a:pt x="9895768" y="3860402"/>
                  <a:pt x="9900152" y="3864851"/>
                  <a:pt x="9900152" y="3870190"/>
                </a:cubicBezTo>
                <a:cubicBezTo>
                  <a:pt x="9900152" y="3875528"/>
                  <a:pt x="9895832" y="3879913"/>
                  <a:pt x="9890432" y="3879913"/>
                </a:cubicBezTo>
                <a:cubicBezTo>
                  <a:pt x="9885031" y="3879913"/>
                  <a:pt x="9880648" y="3875592"/>
                  <a:pt x="9880648" y="3870190"/>
                </a:cubicBezTo>
                <a:cubicBezTo>
                  <a:pt x="9880648" y="3864787"/>
                  <a:pt x="9885031" y="3860402"/>
                  <a:pt x="9890432" y="3860402"/>
                </a:cubicBezTo>
                <a:close/>
                <a:moveTo>
                  <a:pt x="9649203" y="3860402"/>
                </a:moveTo>
                <a:cubicBezTo>
                  <a:pt x="9654540" y="3860402"/>
                  <a:pt x="9658923" y="3864851"/>
                  <a:pt x="9658923" y="3870190"/>
                </a:cubicBezTo>
                <a:cubicBezTo>
                  <a:pt x="9658923" y="3875528"/>
                  <a:pt x="9654540" y="3879913"/>
                  <a:pt x="9649203" y="3879913"/>
                </a:cubicBezTo>
                <a:cubicBezTo>
                  <a:pt x="9643866" y="3879913"/>
                  <a:pt x="9639483" y="3875592"/>
                  <a:pt x="9639483" y="3870190"/>
                </a:cubicBezTo>
                <a:cubicBezTo>
                  <a:pt x="9639483" y="3864787"/>
                  <a:pt x="9643803" y="3860402"/>
                  <a:pt x="9649203" y="3860402"/>
                </a:cubicBezTo>
                <a:close/>
                <a:moveTo>
                  <a:pt x="9417695" y="3860402"/>
                </a:moveTo>
                <a:cubicBezTo>
                  <a:pt x="9423031" y="3860402"/>
                  <a:pt x="9427416" y="3864851"/>
                  <a:pt x="9427416" y="3870190"/>
                </a:cubicBezTo>
                <a:cubicBezTo>
                  <a:pt x="9427416" y="3875528"/>
                  <a:pt x="9423095" y="3879913"/>
                  <a:pt x="9417695" y="3879913"/>
                </a:cubicBezTo>
                <a:cubicBezTo>
                  <a:pt x="9412295" y="3879913"/>
                  <a:pt x="9407911" y="3875592"/>
                  <a:pt x="9407911" y="3870190"/>
                </a:cubicBezTo>
                <a:cubicBezTo>
                  <a:pt x="9407911" y="3864787"/>
                  <a:pt x="9412295" y="3860402"/>
                  <a:pt x="9417695" y="3860402"/>
                </a:cubicBezTo>
                <a:close/>
                <a:moveTo>
                  <a:pt x="9176467" y="3860402"/>
                </a:moveTo>
                <a:cubicBezTo>
                  <a:pt x="9181803" y="3860402"/>
                  <a:pt x="9186187" y="3864851"/>
                  <a:pt x="9186187" y="3870190"/>
                </a:cubicBezTo>
                <a:cubicBezTo>
                  <a:pt x="9186187" y="3875528"/>
                  <a:pt x="9181867" y="3879913"/>
                  <a:pt x="9176467" y="3879913"/>
                </a:cubicBezTo>
                <a:cubicBezTo>
                  <a:pt x="9171066" y="3879913"/>
                  <a:pt x="9166683" y="3875592"/>
                  <a:pt x="9166683" y="3870190"/>
                </a:cubicBezTo>
                <a:cubicBezTo>
                  <a:pt x="9166683" y="3864787"/>
                  <a:pt x="9171066" y="3860402"/>
                  <a:pt x="9176467" y="3860402"/>
                </a:cubicBezTo>
                <a:close/>
                <a:moveTo>
                  <a:pt x="8935237" y="3860402"/>
                </a:moveTo>
                <a:cubicBezTo>
                  <a:pt x="8940574" y="3860402"/>
                  <a:pt x="8944958" y="3864851"/>
                  <a:pt x="8944958" y="3870190"/>
                </a:cubicBezTo>
                <a:cubicBezTo>
                  <a:pt x="8944958" y="3875528"/>
                  <a:pt x="8940638" y="3879913"/>
                  <a:pt x="8935237" y="3879913"/>
                </a:cubicBezTo>
                <a:cubicBezTo>
                  <a:pt x="8929837" y="3879913"/>
                  <a:pt x="8925454" y="3875592"/>
                  <a:pt x="8925454" y="3870190"/>
                </a:cubicBezTo>
                <a:cubicBezTo>
                  <a:pt x="8925454" y="3864787"/>
                  <a:pt x="8929837" y="3860402"/>
                  <a:pt x="8935237" y="3860402"/>
                </a:cubicBezTo>
                <a:close/>
                <a:moveTo>
                  <a:pt x="8694009" y="3860402"/>
                </a:moveTo>
                <a:cubicBezTo>
                  <a:pt x="8699346" y="3860402"/>
                  <a:pt x="8703730" y="3864851"/>
                  <a:pt x="8703730" y="3870190"/>
                </a:cubicBezTo>
                <a:cubicBezTo>
                  <a:pt x="8703730" y="3875528"/>
                  <a:pt x="8699346" y="3879913"/>
                  <a:pt x="8694009" y="3879913"/>
                </a:cubicBezTo>
                <a:cubicBezTo>
                  <a:pt x="8688673" y="3879913"/>
                  <a:pt x="8684289" y="3875592"/>
                  <a:pt x="8684289" y="3870190"/>
                </a:cubicBezTo>
                <a:cubicBezTo>
                  <a:pt x="8684289" y="3864787"/>
                  <a:pt x="8688609" y="3860402"/>
                  <a:pt x="8694009" y="3860402"/>
                </a:cubicBezTo>
                <a:close/>
                <a:moveTo>
                  <a:pt x="8452781" y="3860402"/>
                </a:moveTo>
                <a:cubicBezTo>
                  <a:pt x="8458181" y="3860402"/>
                  <a:pt x="8462566" y="3864851"/>
                  <a:pt x="8462566" y="3870190"/>
                </a:cubicBezTo>
                <a:cubicBezTo>
                  <a:pt x="8462566" y="3875528"/>
                  <a:pt x="8458118" y="3879913"/>
                  <a:pt x="8452781" y="3879913"/>
                </a:cubicBezTo>
                <a:cubicBezTo>
                  <a:pt x="8447445" y="3879913"/>
                  <a:pt x="8443061" y="3875592"/>
                  <a:pt x="8443061" y="3870190"/>
                </a:cubicBezTo>
                <a:cubicBezTo>
                  <a:pt x="8443061" y="3864787"/>
                  <a:pt x="8447381" y="3860402"/>
                  <a:pt x="8452781" y="3860402"/>
                </a:cubicBezTo>
                <a:close/>
                <a:moveTo>
                  <a:pt x="8211553" y="3860402"/>
                </a:moveTo>
                <a:cubicBezTo>
                  <a:pt x="8216889" y="3860402"/>
                  <a:pt x="8221273" y="3864851"/>
                  <a:pt x="8221273" y="3870190"/>
                </a:cubicBezTo>
                <a:cubicBezTo>
                  <a:pt x="8221273" y="3875528"/>
                  <a:pt x="8216953" y="3879913"/>
                  <a:pt x="8211553" y="3879913"/>
                </a:cubicBezTo>
                <a:cubicBezTo>
                  <a:pt x="8206152" y="3879913"/>
                  <a:pt x="8201769" y="3875592"/>
                  <a:pt x="8201769" y="3870190"/>
                </a:cubicBezTo>
                <a:cubicBezTo>
                  <a:pt x="8201769" y="3864787"/>
                  <a:pt x="8206152" y="3860402"/>
                  <a:pt x="8211553" y="3860402"/>
                </a:cubicBezTo>
                <a:close/>
                <a:moveTo>
                  <a:pt x="7970260" y="3860402"/>
                </a:moveTo>
                <a:cubicBezTo>
                  <a:pt x="7975661" y="3860402"/>
                  <a:pt x="7980044" y="3864851"/>
                  <a:pt x="7980044" y="3870190"/>
                </a:cubicBezTo>
                <a:cubicBezTo>
                  <a:pt x="7980044" y="3875528"/>
                  <a:pt x="7975661" y="3879913"/>
                  <a:pt x="7970260" y="3879913"/>
                </a:cubicBezTo>
                <a:cubicBezTo>
                  <a:pt x="7964860" y="3879913"/>
                  <a:pt x="7960477" y="3875592"/>
                  <a:pt x="7960477" y="3870190"/>
                </a:cubicBezTo>
                <a:cubicBezTo>
                  <a:pt x="7960477" y="3864787"/>
                  <a:pt x="7964860" y="3860402"/>
                  <a:pt x="7970260" y="3860402"/>
                </a:cubicBezTo>
                <a:close/>
                <a:moveTo>
                  <a:pt x="7729032" y="3860402"/>
                </a:moveTo>
                <a:cubicBezTo>
                  <a:pt x="7734369" y="3860402"/>
                  <a:pt x="7738753" y="3864851"/>
                  <a:pt x="7738753" y="3870190"/>
                </a:cubicBezTo>
                <a:cubicBezTo>
                  <a:pt x="7738753" y="3875528"/>
                  <a:pt x="7734432" y="3879913"/>
                  <a:pt x="7729032" y="3879913"/>
                </a:cubicBezTo>
                <a:cubicBezTo>
                  <a:pt x="7723632" y="3879913"/>
                  <a:pt x="7719249" y="3875592"/>
                  <a:pt x="7719249" y="3870190"/>
                </a:cubicBezTo>
                <a:cubicBezTo>
                  <a:pt x="7719249" y="3864787"/>
                  <a:pt x="7723632" y="3860402"/>
                  <a:pt x="7729032" y="3860402"/>
                </a:cubicBezTo>
                <a:close/>
                <a:moveTo>
                  <a:pt x="7487803" y="3860402"/>
                </a:moveTo>
                <a:cubicBezTo>
                  <a:pt x="7493139" y="3860402"/>
                  <a:pt x="7497524" y="3864851"/>
                  <a:pt x="7497524" y="3870190"/>
                </a:cubicBezTo>
                <a:cubicBezTo>
                  <a:pt x="7497524" y="3875528"/>
                  <a:pt x="7493203" y="3879913"/>
                  <a:pt x="7487803" y="3879913"/>
                </a:cubicBezTo>
                <a:cubicBezTo>
                  <a:pt x="7482403" y="3879913"/>
                  <a:pt x="7478019" y="3875592"/>
                  <a:pt x="7478019" y="3870190"/>
                </a:cubicBezTo>
                <a:cubicBezTo>
                  <a:pt x="7478019" y="3864787"/>
                  <a:pt x="7482403" y="3860402"/>
                  <a:pt x="7487803" y="3860402"/>
                </a:cubicBezTo>
                <a:close/>
                <a:moveTo>
                  <a:pt x="7246575" y="3860402"/>
                </a:moveTo>
                <a:cubicBezTo>
                  <a:pt x="7251975" y="3860402"/>
                  <a:pt x="7256359" y="3864851"/>
                  <a:pt x="7256359" y="3870190"/>
                </a:cubicBezTo>
                <a:cubicBezTo>
                  <a:pt x="7256359" y="3875528"/>
                  <a:pt x="7251912" y="3879913"/>
                  <a:pt x="7246575" y="3879913"/>
                </a:cubicBezTo>
                <a:cubicBezTo>
                  <a:pt x="7241238" y="3879913"/>
                  <a:pt x="7236855" y="3875592"/>
                  <a:pt x="7236855" y="3870190"/>
                </a:cubicBezTo>
                <a:cubicBezTo>
                  <a:pt x="7236855" y="3864787"/>
                  <a:pt x="7241175" y="3860402"/>
                  <a:pt x="7246575" y="3860402"/>
                </a:cubicBezTo>
                <a:close/>
                <a:moveTo>
                  <a:pt x="7005346" y="3860402"/>
                </a:moveTo>
                <a:cubicBezTo>
                  <a:pt x="7010746" y="3860402"/>
                  <a:pt x="7015130" y="3864851"/>
                  <a:pt x="7015130" y="3870190"/>
                </a:cubicBezTo>
                <a:cubicBezTo>
                  <a:pt x="7015130" y="3875528"/>
                  <a:pt x="7010683" y="3879913"/>
                  <a:pt x="7005346" y="3879913"/>
                </a:cubicBezTo>
                <a:cubicBezTo>
                  <a:pt x="7000009" y="3879913"/>
                  <a:pt x="6995626" y="3875592"/>
                  <a:pt x="6995626" y="3870190"/>
                </a:cubicBezTo>
                <a:cubicBezTo>
                  <a:pt x="6995626" y="3864787"/>
                  <a:pt x="6999946" y="3860402"/>
                  <a:pt x="7005346" y="3860402"/>
                </a:cubicBezTo>
                <a:close/>
                <a:moveTo>
                  <a:pt x="6764118" y="3860402"/>
                </a:moveTo>
                <a:cubicBezTo>
                  <a:pt x="6769518" y="3860402"/>
                  <a:pt x="6773902" y="3864851"/>
                  <a:pt x="6773902" y="3870190"/>
                </a:cubicBezTo>
                <a:cubicBezTo>
                  <a:pt x="6773902" y="3875528"/>
                  <a:pt x="6769518" y="3879913"/>
                  <a:pt x="6764118" y="3879913"/>
                </a:cubicBezTo>
                <a:cubicBezTo>
                  <a:pt x="6758718" y="3879913"/>
                  <a:pt x="6754335" y="3875592"/>
                  <a:pt x="6754335" y="3870190"/>
                </a:cubicBezTo>
                <a:cubicBezTo>
                  <a:pt x="6754335" y="3864787"/>
                  <a:pt x="6758718" y="3860402"/>
                  <a:pt x="6764118" y="3860402"/>
                </a:cubicBezTo>
                <a:close/>
                <a:moveTo>
                  <a:pt x="6522889" y="3860402"/>
                </a:moveTo>
                <a:cubicBezTo>
                  <a:pt x="6528225" y="3860402"/>
                  <a:pt x="6532610" y="3864851"/>
                  <a:pt x="6532610" y="3870190"/>
                </a:cubicBezTo>
                <a:cubicBezTo>
                  <a:pt x="6532610" y="3875528"/>
                  <a:pt x="6528289" y="3879913"/>
                  <a:pt x="6522889" y="3879913"/>
                </a:cubicBezTo>
                <a:cubicBezTo>
                  <a:pt x="6517489" y="3879913"/>
                  <a:pt x="6513105" y="3875592"/>
                  <a:pt x="6513105" y="3870190"/>
                </a:cubicBezTo>
                <a:cubicBezTo>
                  <a:pt x="6513105" y="3864787"/>
                  <a:pt x="6517489" y="3860402"/>
                  <a:pt x="6522889" y="3860402"/>
                </a:cubicBezTo>
                <a:close/>
                <a:moveTo>
                  <a:pt x="6281661" y="3860402"/>
                </a:moveTo>
                <a:cubicBezTo>
                  <a:pt x="6286997" y="3860402"/>
                  <a:pt x="6291381" y="3864851"/>
                  <a:pt x="6291381" y="3870190"/>
                </a:cubicBezTo>
                <a:cubicBezTo>
                  <a:pt x="6291381" y="3875528"/>
                  <a:pt x="6287061" y="3879913"/>
                  <a:pt x="6281661" y="3879913"/>
                </a:cubicBezTo>
                <a:cubicBezTo>
                  <a:pt x="6276261" y="3879913"/>
                  <a:pt x="6271877" y="3875592"/>
                  <a:pt x="6271877" y="3870190"/>
                </a:cubicBezTo>
                <a:cubicBezTo>
                  <a:pt x="6271877" y="3864787"/>
                  <a:pt x="6276261" y="3860402"/>
                  <a:pt x="6281661" y="3860402"/>
                </a:cubicBezTo>
                <a:close/>
                <a:moveTo>
                  <a:pt x="6040432" y="3860402"/>
                </a:moveTo>
                <a:cubicBezTo>
                  <a:pt x="6045832" y="3860402"/>
                  <a:pt x="6050216" y="3864851"/>
                  <a:pt x="6050216" y="3870190"/>
                </a:cubicBezTo>
                <a:cubicBezTo>
                  <a:pt x="6050216" y="3875528"/>
                  <a:pt x="6045769" y="3879913"/>
                  <a:pt x="6040432" y="3879913"/>
                </a:cubicBezTo>
                <a:cubicBezTo>
                  <a:pt x="6035095" y="3879913"/>
                  <a:pt x="6030712" y="3875592"/>
                  <a:pt x="6030712" y="3870190"/>
                </a:cubicBezTo>
                <a:cubicBezTo>
                  <a:pt x="6030712" y="3864787"/>
                  <a:pt x="6035032" y="3860402"/>
                  <a:pt x="6040432" y="3860402"/>
                </a:cubicBezTo>
                <a:close/>
                <a:moveTo>
                  <a:pt x="5799205" y="3860402"/>
                </a:moveTo>
                <a:cubicBezTo>
                  <a:pt x="5804606" y="3860402"/>
                  <a:pt x="5808989" y="3864851"/>
                  <a:pt x="5808989" y="3870190"/>
                </a:cubicBezTo>
                <a:cubicBezTo>
                  <a:pt x="5808989" y="3875528"/>
                  <a:pt x="5804542" y="3879913"/>
                  <a:pt x="5799205" y="3879913"/>
                </a:cubicBezTo>
                <a:cubicBezTo>
                  <a:pt x="5793870" y="3879913"/>
                  <a:pt x="5789486" y="3875592"/>
                  <a:pt x="5789486" y="3870190"/>
                </a:cubicBezTo>
                <a:cubicBezTo>
                  <a:pt x="5789486" y="3864787"/>
                  <a:pt x="5793806" y="3860402"/>
                  <a:pt x="5799205" y="3860402"/>
                </a:cubicBezTo>
                <a:close/>
                <a:moveTo>
                  <a:pt x="5557991" y="3860402"/>
                </a:moveTo>
                <a:cubicBezTo>
                  <a:pt x="5563392" y="3860402"/>
                  <a:pt x="5567774" y="3864851"/>
                  <a:pt x="5567774" y="3870190"/>
                </a:cubicBezTo>
                <a:cubicBezTo>
                  <a:pt x="5567774" y="3875528"/>
                  <a:pt x="5563392" y="3879913"/>
                  <a:pt x="5557991" y="3879913"/>
                </a:cubicBezTo>
                <a:cubicBezTo>
                  <a:pt x="5552592" y="3879913"/>
                  <a:pt x="5548208" y="3875592"/>
                  <a:pt x="5548208" y="3870190"/>
                </a:cubicBezTo>
                <a:cubicBezTo>
                  <a:pt x="5548208" y="3864787"/>
                  <a:pt x="5552592" y="3860402"/>
                  <a:pt x="5557991" y="3860402"/>
                </a:cubicBezTo>
                <a:close/>
                <a:moveTo>
                  <a:pt x="5316710" y="3860402"/>
                </a:moveTo>
                <a:cubicBezTo>
                  <a:pt x="5322044" y="3860402"/>
                  <a:pt x="5326429" y="3864851"/>
                  <a:pt x="5326429" y="3870190"/>
                </a:cubicBezTo>
                <a:cubicBezTo>
                  <a:pt x="5326429" y="3875528"/>
                  <a:pt x="5322105" y="3879913"/>
                  <a:pt x="5316710" y="3879913"/>
                </a:cubicBezTo>
                <a:cubicBezTo>
                  <a:pt x="5311314" y="3879913"/>
                  <a:pt x="5306924" y="3875592"/>
                  <a:pt x="5306924" y="3870190"/>
                </a:cubicBezTo>
                <a:cubicBezTo>
                  <a:pt x="5306924" y="3864787"/>
                  <a:pt x="5311314" y="3860402"/>
                  <a:pt x="5316710" y="3860402"/>
                </a:cubicBezTo>
                <a:close/>
                <a:moveTo>
                  <a:pt x="5075486" y="3860402"/>
                </a:moveTo>
                <a:cubicBezTo>
                  <a:pt x="5080820" y="3860402"/>
                  <a:pt x="5085202" y="3864851"/>
                  <a:pt x="5085202" y="3870190"/>
                </a:cubicBezTo>
                <a:cubicBezTo>
                  <a:pt x="5085202" y="3875528"/>
                  <a:pt x="5080883" y="3879913"/>
                  <a:pt x="5075486" y="3879913"/>
                </a:cubicBezTo>
                <a:cubicBezTo>
                  <a:pt x="5070087" y="3879913"/>
                  <a:pt x="5065705" y="3875592"/>
                  <a:pt x="5065705" y="3870190"/>
                </a:cubicBezTo>
                <a:cubicBezTo>
                  <a:pt x="5065705" y="3864787"/>
                  <a:pt x="5070087" y="3860402"/>
                  <a:pt x="5075486" y="3860402"/>
                </a:cubicBezTo>
                <a:close/>
                <a:moveTo>
                  <a:pt x="4834252" y="3860402"/>
                </a:moveTo>
                <a:cubicBezTo>
                  <a:pt x="4839658" y="3860402"/>
                  <a:pt x="4844040" y="3864851"/>
                  <a:pt x="4844040" y="3870190"/>
                </a:cubicBezTo>
                <a:cubicBezTo>
                  <a:pt x="4844040" y="3875528"/>
                  <a:pt x="4839595" y="3879913"/>
                  <a:pt x="4834252" y="3879913"/>
                </a:cubicBezTo>
                <a:cubicBezTo>
                  <a:pt x="4828915" y="3879913"/>
                  <a:pt x="4824534" y="3875592"/>
                  <a:pt x="4824534" y="3870190"/>
                </a:cubicBezTo>
                <a:cubicBezTo>
                  <a:pt x="4824534" y="3864787"/>
                  <a:pt x="4828853" y="3860402"/>
                  <a:pt x="4834252" y="3860402"/>
                </a:cubicBezTo>
                <a:close/>
                <a:moveTo>
                  <a:pt x="4593019" y="3860402"/>
                </a:moveTo>
                <a:cubicBezTo>
                  <a:pt x="4598416" y="3860402"/>
                  <a:pt x="4602795" y="3864851"/>
                  <a:pt x="4602795" y="3870190"/>
                </a:cubicBezTo>
                <a:cubicBezTo>
                  <a:pt x="4602795" y="3875528"/>
                  <a:pt x="4598353" y="3879913"/>
                  <a:pt x="4593019" y="3879913"/>
                </a:cubicBezTo>
                <a:cubicBezTo>
                  <a:pt x="4587686" y="3879913"/>
                  <a:pt x="4583304" y="3875592"/>
                  <a:pt x="4583304" y="3870190"/>
                </a:cubicBezTo>
                <a:cubicBezTo>
                  <a:pt x="4583304" y="3864787"/>
                  <a:pt x="4587622" y="3860402"/>
                  <a:pt x="4593019" y="3860402"/>
                </a:cubicBezTo>
                <a:close/>
                <a:moveTo>
                  <a:pt x="4351806" y="3860402"/>
                </a:moveTo>
                <a:cubicBezTo>
                  <a:pt x="4357195" y="3860402"/>
                  <a:pt x="4361580" y="3864851"/>
                  <a:pt x="4361580" y="3870190"/>
                </a:cubicBezTo>
                <a:cubicBezTo>
                  <a:pt x="4361580" y="3875528"/>
                  <a:pt x="4357195" y="3879913"/>
                  <a:pt x="4351806" y="3879913"/>
                </a:cubicBezTo>
                <a:cubicBezTo>
                  <a:pt x="4346397" y="3879913"/>
                  <a:pt x="4342006" y="3875592"/>
                  <a:pt x="4342006" y="3870190"/>
                </a:cubicBezTo>
                <a:cubicBezTo>
                  <a:pt x="4342006" y="3864787"/>
                  <a:pt x="4346397" y="3860402"/>
                  <a:pt x="4351806" y="3860402"/>
                </a:cubicBezTo>
                <a:close/>
                <a:moveTo>
                  <a:pt x="4110581" y="3860402"/>
                </a:moveTo>
                <a:cubicBezTo>
                  <a:pt x="4115984" y="3860402"/>
                  <a:pt x="4120362" y="3864851"/>
                  <a:pt x="4120362" y="3870190"/>
                </a:cubicBezTo>
                <a:cubicBezTo>
                  <a:pt x="4120362" y="3875528"/>
                  <a:pt x="4115984" y="3879913"/>
                  <a:pt x="4110581" y="3879913"/>
                </a:cubicBezTo>
                <a:cubicBezTo>
                  <a:pt x="4105180" y="3879913"/>
                  <a:pt x="4100799" y="3875592"/>
                  <a:pt x="4100799" y="3870190"/>
                </a:cubicBezTo>
                <a:cubicBezTo>
                  <a:pt x="4100799" y="3864787"/>
                  <a:pt x="4105180" y="3860402"/>
                  <a:pt x="4110581" y="3860402"/>
                </a:cubicBezTo>
                <a:close/>
                <a:moveTo>
                  <a:pt x="3869431" y="3860402"/>
                </a:moveTo>
                <a:cubicBezTo>
                  <a:pt x="3874765" y="3860402"/>
                  <a:pt x="3879149" y="3864851"/>
                  <a:pt x="3879149" y="3870190"/>
                </a:cubicBezTo>
                <a:cubicBezTo>
                  <a:pt x="3879149" y="3875528"/>
                  <a:pt x="3874828" y="3879913"/>
                  <a:pt x="3869431" y="3879913"/>
                </a:cubicBezTo>
                <a:cubicBezTo>
                  <a:pt x="3864030" y="3879913"/>
                  <a:pt x="3859648" y="3875592"/>
                  <a:pt x="3859648" y="3870190"/>
                </a:cubicBezTo>
                <a:cubicBezTo>
                  <a:pt x="3859648" y="3864787"/>
                  <a:pt x="3864030" y="3860402"/>
                  <a:pt x="3869431" y="3860402"/>
                </a:cubicBezTo>
                <a:close/>
                <a:moveTo>
                  <a:pt x="3628212" y="3860402"/>
                </a:moveTo>
                <a:cubicBezTo>
                  <a:pt x="3633533" y="3860402"/>
                  <a:pt x="3637936" y="3864851"/>
                  <a:pt x="3637936" y="3870190"/>
                </a:cubicBezTo>
                <a:cubicBezTo>
                  <a:pt x="3637936" y="3875528"/>
                  <a:pt x="3633597" y="3879913"/>
                  <a:pt x="3628212" y="3879913"/>
                </a:cubicBezTo>
                <a:cubicBezTo>
                  <a:pt x="3622814" y="3879913"/>
                  <a:pt x="3618430" y="3875592"/>
                  <a:pt x="3618430" y="3870190"/>
                </a:cubicBezTo>
                <a:cubicBezTo>
                  <a:pt x="3618430" y="3864787"/>
                  <a:pt x="3622814" y="3860402"/>
                  <a:pt x="3628212" y="3860402"/>
                </a:cubicBezTo>
                <a:close/>
                <a:moveTo>
                  <a:pt x="3386958" y="3860402"/>
                </a:moveTo>
                <a:cubicBezTo>
                  <a:pt x="3392359" y="3860402"/>
                  <a:pt x="3396744" y="3864851"/>
                  <a:pt x="3396744" y="3870190"/>
                </a:cubicBezTo>
                <a:cubicBezTo>
                  <a:pt x="3396744" y="3875528"/>
                  <a:pt x="3392296" y="3879913"/>
                  <a:pt x="3386958" y="3879913"/>
                </a:cubicBezTo>
                <a:cubicBezTo>
                  <a:pt x="3381621" y="3879913"/>
                  <a:pt x="3377236" y="3875592"/>
                  <a:pt x="3377236" y="3870190"/>
                </a:cubicBezTo>
                <a:cubicBezTo>
                  <a:pt x="3377236" y="3864787"/>
                  <a:pt x="3381557" y="3860402"/>
                  <a:pt x="3386958" y="3860402"/>
                </a:cubicBezTo>
                <a:close/>
                <a:moveTo>
                  <a:pt x="3145751" y="3860402"/>
                </a:moveTo>
                <a:cubicBezTo>
                  <a:pt x="3151150" y="3860402"/>
                  <a:pt x="3155533" y="3864851"/>
                  <a:pt x="3155533" y="3870190"/>
                </a:cubicBezTo>
                <a:cubicBezTo>
                  <a:pt x="3155533" y="3875528"/>
                  <a:pt x="3151087" y="3879913"/>
                  <a:pt x="3145751" y="3879913"/>
                </a:cubicBezTo>
                <a:cubicBezTo>
                  <a:pt x="3140416" y="3879913"/>
                  <a:pt x="3136033" y="3875592"/>
                  <a:pt x="3136033" y="3870190"/>
                </a:cubicBezTo>
                <a:cubicBezTo>
                  <a:pt x="3136033" y="3864787"/>
                  <a:pt x="3140352" y="3860402"/>
                  <a:pt x="3145751" y="3860402"/>
                </a:cubicBezTo>
                <a:close/>
                <a:moveTo>
                  <a:pt x="2904573" y="3860402"/>
                </a:moveTo>
                <a:cubicBezTo>
                  <a:pt x="2909972" y="3860402"/>
                  <a:pt x="2914356" y="3864851"/>
                  <a:pt x="2914356" y="3870190"/>
                </a:cubicBezTo>
                <a:cubicBezTo>
                  <a:pt x="2914356" y="3875528"/>
                  <a:pt x="2909972" y="3879913"/>
                  <a:pt x="2904573" y="3879913"/>
                </a:cubicBezTo>
                <a:cubicBezTo>
                  <a:pt x="2899174" y="3879913"/>
                  <a:pt x="2894791" y="3875592"/>
                  <a:pt x="2894791" y="3870190"/>
                </a:cubicBezTo>
                <a:cubicBezTo>
                  <a:pt x="2894791" y="3864787"/>
                  <a:pt x="2899174" y="3860402"/>
                  <a:pt x="2904573" y="3860402"/>
                </a:cubicBezTo>
                <a:close/>
                <a:moveTo>
                  <a:pt x="2663275" y="3860402"/>
                </a:moveTo>
                <a:cubicBezTo>
                  <a:pt x="2668613" y="3860402"/>
                  <a:pt x="2672998" y="3864851"/>
                  <a:pt x="2672998" y="3870190"/>
                </a:cubicBezTo>
                <a:cubicBezTo>
                  <a:pt x="2672998" y="3875528"/>
                  <a:pt x="2668675" y="3879913"/>
                  <a:pt x="2663275" y="3879913"/>
                </a:cubicBezTo>
                <a:cubicBezTo>
                  <a:pt x="2657876" y="3879913"/>
                  <a:pt x="2653492" y="3875592"/>
                  <a:pt x="2653492" y="3870190"/>
                </a:cubicBezTo>
                <a:cubicBezTo>
                  <a:pt x="2653492" y="3864787"/>
                  <a:pt x="2657876" y="3860402"/>
                  <a:pt x="2663275" y="3860402"/>
                </a:cubicBezTo>
                <a:close/>
                <a:moveTo>
                  <a:pt x="2422037" y="3860402"/>
                </a:moveTo>
                <a:cubicBezTo>
                  <a:pt x="2427372" y="3860402"/>
                  <a:pt x="2431754" y="3864851"/>
                  <a:pt x="2431754" y="3870190"/>
                </a:cubicBezTo>
                <a:cubicBezTo>
                  <a:pt x="2431754" y="3875528"/>
                  <a:pt x="2427435" y="3879913"/>
                  <a:pt x="2422037" y="3879913"/>
                </a:cubicBezTo>
                <a:cubicBezTo>
                  <a:pt x="2416640" y="3879913"/>
                  <a:pt x="2412257" y="3875592"/>
                  <a:pt x="2412257" y="3870190"/>
                </a:cubicBezTo>
                <a:cubicBezTo>
                  <a:pt x="2412257" y="3864787"/>
                  <a:pt x="2416640" y="3860402"/>
                  <a:pt x="2422037" y="3860402"/>
                </a:cubicBezTo>
                <a:close/>
                <a:moveTo>
                  <a:pt x="2180788" y="3860402"/>
                </a:moveTo>
                <a:cubicBezTo>
                  <a:pt x="2186202" y="3860402"/>
                  <a:pt x="2190580" y="3864851"/>
                  <a:pt x="2190580" y="3870190"/>
                </a:cubicBezTo>
                <a:cubicBezTo>
                  <a:pt x="2190580" y="3875528"/>
                  <a:pt x="2186136" y="3879913"/>
                  <a:pt x="2180788" y="3879913"/>
                </a:cubicBezTo>
                <a:cubicBezTo>
                  <a:pt x="2175475" y="3879913"/>
                  <a:pt x="2171085" y="3875592"/>
                  <a:pt x="2171085" y="3870190"/>
                </a:cubicBezTo>
                <a:cubicBezTo>
                  <a:pt x="2171085" y="3864787"/>
                  <a:pt x="2175412" y="3860402"/>
                  <a:pt x="2180788" y="3860402"/>
                </a:cubicBezTo>
                <a:close/>
                <a:moveTo>
                  <a:pt x="1939582" y="3860402"/>
                </a:moveTo>
                <a:cubicBezTo>
                  <a:pt x="1944980" y="3860402"/>
                  <a:pt x="1949366" y="3864851"/>
                  <a:pt x="1949366" y="3870190"/>
                </a:cubicBezTo>
                <a:cubicBezTo>
                  <a:pt x="1949366" y="3875528"/>
                  <a:pt x="1944920" y="3879913"/>
                  <a:pt x="1939582" y="3879913"/>
                </a:cubicBezTo>
                <a:cubicBezTo>
                  <a:pt x="1934245" y="3879913"/>
                  <a:pt x="1929861" y="3875592"/>
                  <a:pt x="1929861" y="3870190"/>
                </a:cubicBezTo>
                <a:cubicBezTo>
                  <a:pt x="1929861" y="3864787"/>
                  <a:pt x="1934184" y="3860402"/>
                  <a:pt x="1939582" y="3860402"/>
                </a:cubicBezTo>
                <a:close/>
                <a:moveTo>
                  <a:pt x="1698332" y="3860402"/>
                </a:moveTo>
                <a:cubicBezTo>
                  <a:pt x="1703734" y="3860402"/>
                  <a:pt x="1708118" y="3864851"/>
                  <a:pt x="1708118" y="3870190"/>
                </a:cubicBezTo>
                <a:cubicBezTo>
                  <a:pt x="1708118" y="3875528"/>
                  <a:pt x="1703734" y="3879913"/>
                  <a:pt x="1698332" y="3879913"/>
                </a:cubicBezTo>
                <a:cubicBezTo>
                  <a:pt x="1692931" y="3879913"/>
                  <a:pt x="1688547" y="3875592"/>
                  <a:pt x="1688547" y="3870190"/>
                </a:cubicBezTo>
                <a:cubicBezTo>
                  <a:pt x="1688547" y="3864787"/>
                  <a:pt x="1692931" y="3860402"/>
                  <a:pt x="1698332" y="3860402"/>
                </a:cubicBezTo>
                <a:close/>
                <a:moveTo>
                  <a:pt x="1457108" y="3860402"/>
                </a:moveTo>
                <a:cubicBezTo>
                  <a:pt x="1462443" y="3860402"/>
                  <a:pt x="1466827" y="3864851"/>
                  <a:pt x="1466827" y="3870190"/>
                </a:cubicBezTo>
                <a:cubicBezTo>
                  <a:pt x="1466827" y="3875528"/>
                  <a:pt x="1462507" y="3879913"/>
                  <a:pt x="1457108" y="3879913"/>
                </a:cubicBezTo>
                <a:cubicBezTo>
                  <a:pt x="1451707" y="3879913"/>
                  <a:pt x="1447323" y="3875592"/>
                  <a:pt x="1447323" y="3870190"/>
                </a:cubicBezTo>
                <a:cubicBezTo>
                  <a:pt x="1447323" y="3864787"/>
                  <a:pt x="1451707" y="3860402"/>
                  <a:pt x="1457108" y="3860402"/>
                </a:cubicBezTo>
                <a:close/>
                <a:moveTo>
                  <a:pt x="1215886" y="3860402"/>
                </a:moveTo>
                <a:cubicBezTo>
                  <a:pt x="1221286" y="3860402"/>
                  <a:pt x="1225670" y="3864851"/>
                  <a:pt x="1225670" y="3870190"/>
                </a:cubicBezTo>
                <a:cubicBezTo>
                  <a:pt x="1225670" y="3875528"/>
                  <a:pt x="1221223" y="3879913"/>
                  <a:pt x="1215886" y="3879913"/>
                </a:cubicBezTo>
                <a:cubicBezTo>
                  <a:pt x="1210550" y="3879913"/>
                  <a:pt x="1206166" y="3875592"/>
                  <a:pt x="1206166" y="3870190"/>
                </a:cubicBezTo>
                <a:cubicBezTo>
                  <a:pt x="1206166" y="3864787"/>
                  <a:pt x="1210486" y="3860402"/>
                  <a:pt x="1215886" y="3860402"/>
                </a:cubicBezTo>
                <a:close/>
                <a:moveTo>
                  <a:pt x="974666" y="3860402"/>
                </a:moveTo>
                <a:cubicBezTo>
                  <a:pt x="980066" y="3860402"/>
                  <a:pt x="984450" y="3864851"/>
                  <a:pt x="984450" y="3870190"/>
                </a:cubicBezTo>
                <a:cubicBezTo>
                  <a:pt x="984450" y="3875528"/>
                  <a:pt x="980003" y="3879913"/>
                  <a:pt x="974666" y="3879913"/>
                </a:cubicBezTo>
                <a:cubicBezTo>
                  <a:pt x="969330" y="3879913"/>
                  <a:pt x="964946" y="3875592"/>
                  <a:pt x="964946" y="3870190"/>
                </a:cubicBezTo>
                <a:cubicBezTo>
                  <a:pt x="964946" y="3864787"/>
                  <a:pt x="969266" y="3860402"/>
                  <a:pt x="974666" y="3860402"/>
                </a:cubicBezTo>
                <a:close/>
                <a:moveTo>
                  <a:pt x="733446" y="3860402"/>
                </a:moveTo>
                <a:cubicBezTo>
                  <a:pt x="738782" y="3860402"/>
                  <a:pt x="743166" y="3864851"/>
                  <a:pt x="743166" y="3870190"/>
                </a:cubicBezTo>
                <a:cubicBezTo>
                  <a:pt x="743166" y="3875528"/>
                  <a:pt x="738846" y="3879913"/>
                  <a:pt x="733446" y="3879913"/>
                </a:cubicBezTo>
                <a:cubicBezTo>
                  <a:pt x="728046" y="3879913"/>
                  <a:pt x="723662" y="3875592"/>
                  <a:pt x="723662" y="3870190"/>
                </a:cubicBezTo>
                <a:cubicBezTo>
                  <a:pt x="723662" y="3864787"/>
                  <a:pt x="728046" y="3860402"/>
                  <a:pt x="733446" y="3860402"/>
                </a:cubicBezTo>
                <a:close/>
                <a:moveTo>
                  <a:pt x="492225" y="3860402"/>
                </a:moveTo>
                <a:cubicBezTo>
                  <a:pt x="497561" y="3860402"/>
                  <a:pt x="501945" y="3864851"/>
                  <a:pt x="501945" y="3870190"/>
                </a:cubicBezTo>
                <a:cubicBezTo>
                  <a:pt x="501945" y="3875528"/>
                  <a:pt x="497625" y="3879913"/>
                  <a:pt x="492225" y="3879913"/>
                </a:cubicBezTo>
                <a:cubicBezTo>
                  <a:pt x="486825" y="3879913"/>
                  <a:pt x="482441" y="3875592"/>
                  <a:pt x="482441" y="3870190"/>
                </a:cubicBezTo>
                <a:cubicBezTo>
                  <a:pt x="482441" y="3864787"/>
                  <a:pt x="486825" y="3860402"/>
                  <a:pt x="492225" y="3860402"/>
                </a:cubicBezTo>
                <a:close/>
                <a:moveTo>
                  <a:pt x="251006" y="3860402"/>
                </a:moveTo>
                <a:cubicBezTo>
                  <a:pt x="256406" y="3860402"/>
                  <a:pt x="260790" y="3864851"/>
                  <a:pt x="260790" y="3870190"/>
                </a:cubicBezTo>
                <a:cubicBezTo>
                  <a:pt x="260790" y="3875528"/>
                  <a:pt x="256343" y="3879913"/>
                  <a:pt x="251006" y="3879913"/>
                </a:cubicBezTo>
                <a:cubicBezTo>
                  <a:pt x="245670" y="3879913"/>
                  <a:pt x="241286" y="3875592"/>
                  <a:pt x="241286" y="3870190"/>
                </a:cubicBezTo>
                <a:cubicBezTo>
                  <a:pt x="241286" y="3864787"/>
                  <a:pt x="245606" y="3860402"/>
                  <a:pt x="251006" y="3860402"/>
                </a:cubicBezTo>
                <a:close/>
                <a:moveTo>
                  <a:pt x="9722" y="3860402"/>
                </a:moveTo>
                <a:cubicBezTo>
                  <a:pt x="15122" y="3860402"/>
                  <a:pt x="19506" y="3864851"/>
                  <a:pt x="19506" y="3870190"/>
                </a:cubicBezTo>
                <a:cubicBezTo>
                  <a:pt x="19506" y="3875528"/>
                  <a:pt x="15059" y="3879913"/>
                  <a:pt x="9722" y="3879913"/>
                </a:cubicBezTo>
                <a:cubicBezTo>
                  <a:pt x="4387" y="3879913"/>
                  <a:pt x="3" y="3875592"/>
                  <a:pt x="3" y="3870190"/>
                </a:cubicBezTo>
                <a:cubicBezTo>
                  <a:pt x="3" y="3864787"/>
                  <a:pt x="4323" y="3860402"/>
                  <a:pt x="9722" y="3860402"/>
                </a:cubicBezTo>
                <a:close/>
                <a:moveTo>
                  <a:pt x="11820259" y="3619151"/>
                </a:moveTo>
                <a:cubicBezTo>
                  <a:pt x="11825659" y="3619151"/>
                  <a:pt x="11830043" y="3623473"/>
                  <a:pt x="11830043" y="3628875"/>
                </a:cubicBezTo>
                <a:cubicBezTo>
                  <a:pt x="11830043" y="3634277"/>
                  <a:pt x="11825596" y="3638662"/>
                  <a:pt x="11820259" y="3638662"/>
                </a:cubicBezTo>
                <a:cubicBezTo>
                  <a:pt x="11814922" y="3638662"/>
                  <a:pt x="11810539" y="3634213"/>
                  <a:pt x="11810539" y="3628875"/>
                </a:cubicBezTo>
                <a:cubicBezTo>
                  <a:pt x="11810539" y="3623536"/>
                  <a:pt x="11814859" y="3619151"/>
                  <a:pt x="11820259" y="3619151"/>
                </a:cubicBezTo>
                <a:close/>
                <a:moveTo>
                  <a:pt x="11579030" y="3619151"/>
                </a:moveTo>
                <a:cubicBezTo>
                  <a:pt x="11584430" y="3619151"/>
                  <a:pt x="11588815" y="3623473"/>
                  <a:pt x="11588815" y="3628875"/>
                </a:cubicBezTo>
                <a:cubicBezTo>
                  <a:pt x="11588815" y="3634277"/>
                  <a:pt x="11584367" y="3638662"/>
                  <a:pt x="11579030" y="3638662"/>
                </a:cubicBezTo>
                <a:cubicBezTo>
                  <a:pt x="11573694" y="3638662"/>
                  <a:pt x="11569310" y="3634213"/>
                  <a:pt x="11569310" y="3628875"/>
                </a:cubicBezTo>
                <a:cubicBezTo>
                  <a:pt x="11569310" y="3623536"/>
                  <a:pt x="11573630" y="3619151"/>
                  <a:pt x="11579030" y="3619151"/>
                </a:cubicBezTo>
                <a:close/>
                <a:moveTo>
                  <a:pt x="11337802" y="3619151"/>
                </a:moveTo>
                <a:cubicBezTo>
                  <a:pt x="11343202" y="3619151"/>
                  <a:pt x="11347587" y="3623473"/>
                  <a:pt x="11347587" y="3628875"/>
                </a:cubicBezTo>
                <a:cubicBezTo>
                  <a:pt x="11347587" y="3634277"/>
                  <a:pt x="11343139" y="3638662"/>
                  <a:pt x="11337802" y="3638662"/>
                </a:cubicBezTo>
                <a:cubicBezTo>
                  <a:pt x="11332466" y="3638662"/>
                  <a:pt x="11328082" y="3634213"/>
                  <a:pt x="11328082" y="3628875"/>
                </a:cubicBezTo>
                <a:cubicBezTo>
                  <a:pt x="11328082" y="3623536"/>
                  <a:pt x="11332402" y="3619151"/>
                  <a:pt x="11337802" y="3619151"/>
                </a:cubicBezTo>
                <a:close/>
                <a:moveTo>
                  <a:pt x="11096574" y="3619151"/>
                </a:moveTo>
                <a:cubicBezTo>
                  <a:pt x="11101910" y="3619151"/>
                  <a:pt x="11106294" y="3623473"/>
                  <a:pt x="11106294" y="3628875"/>
                </a:cubicBezTo>
                <a:cubicBezTo>
                  <a:pt x="11106294" y="3634277"/>
                  <a:pt x="11101974" y="3638662"/>
                  <a:pt x="11096574" y="3638662"/>
                </a:cubicBezTo>
                <a:cubicBezTo>
                  <a:pt x="11091174" y="3638662"/>
                  <a:pt x="11086790" y="3634213"/>
                  <a:pt x="11086790" y="3628875"/>
                </a:cubicBezTo>
                <a:cubicBezTo>
                  <a:pt x="11086790" y="3623536"/>
                  <a:pt x="11091174" y="3619151"/>
                  <a:pt x="11096574" y="3619151"/>
                </a:cubicBezTo>
                <a:close/>
                <a:moveTo>
                  <a:pt x="10855345" y="3619151"/>
                </a:moveTo>
                <a:cubicBezTo>
                  <a:pt x="10860682" y="3619151"/>
                  <a:pt x="10865065" y="3623473"/>
                  <a:pt x="10865065" y="3628875"/>
                </a:cubicBezTo>
                <a:cubicBezTo>
                  <a:pt x="10865065" y="3634277"/>
                  <a:pt x="10860682" y="3638662"/>
                  <a:pt x="10855345" y="3638662"/>
                </a:cubicBezTo>
                <a:cubicBezTo>
                  <a:pt x="10850008" y="3638662"/>
                  <a:pt x="10845625" y="3634213"/>
                  <a:pt x="10845625" y="3628875"/>
                </a:cubicBezTo>
                <a:cubicBezTo>
                  <a:pt x="10845625" y="3623536"/>
                  <a:pt x="10849945" y="3619151"/>
                  <a:pt x="10855345" y="3619151"/>
                </a:cubicBezTo>
                <a:close/>
                <a:moveTo>
                  <a:pt x="10614116" y="3619151"/>
                </a:moveTo>
                <a:cubicBezTo>
                  <a:pt x="10619516" y="3619151"/>
                  <a:pt x="10623901" y="3623473"/>
                  <a:pt x="10623901" y="3628875"/>
                </a:cubicBezTo>
                <a:cubicBezTo>
                  <a:pt x="10623901" y="3634277"/>
                  <a:pt x="10619454" y="3638662"/>
                  <a:pt x="10614116" y="3638662"/>
                </a:cubicBezTo>
                <a:cubicBezTo>
                  <a:pt x="10608780" y="3638662"/>
                  <a:pt x="10604396" y="3634213"/>
                  <a:pt x="10604396" y="3628875"/>
                </a:cubicBezTo>
                <a:cubicBezTo>
                  <a:pt x="10604396" y="3623536"/>
                  <a:pt x="10608716" y="3619151"/>
                  <a:pt x="10614116" y="3619151"/>
                </a:cubicBezTo>
                <a:close/>
                <a:moveTo>
                  <a:pt x="10372888" y="3619151"/>
                </a:moveTo>
                <a:cubicBezTo>
                  <a:pt x="10378288" y="3619151"/>
                  <a:pt x="10382673" y="3623473"/>
                  <a:pt x="10382673" y="3628875"/>
                </a:cubicBezTo>
                <a:cubicBezTo>
                  <a:pt x="10382673" y="3634277"/>
                  <a:pt x="10378225" y="3638662"/>
                  <a:pt x="10372888" y="3638662"/>
                </a:cubicBezTo>
                <a:cubicBezTo>
                  <a:pt x="10367552" y="3638662"/>
                  <a:pt x="10363168" y="3634213"/>
                  <a:pt x="10363168" y="3628875"/>
                </a:cubicBezTo>
                <a:cubicBezTo>
                  <a:pt x="10363168" y="3623536"/>
                  <a:pt x="10367488" y="3619151"/>
                  <a:pt x="10372888" y="3619151"/>
                </a:cubicBezTo>
                <a:close/>
                <a:moveTo>
                  <a:pt x="10131660" y="3619151"/>
                </a:moveTo>
                <a:cubicBezTo>
                  <a:pt x="10137060" y="3619151"/>
                  <a:pt x="10141444" y="3623473"/>
                  <a:pt x="10141444" y="3628875"/>
                </a:cubicBezTo>
                <a:cubicBezTo>
                  <a:pt x="10141444" y="3634277"/>
                  <a:pt x="10136997" y="3638662"/>
                  <a:pt x="10131660" y="3638662"/>
                </a:cubicBezTo>
                <a:cubicBezTo>
                  <a:pt x="10126323" y="3638662"/>
                  <a:pt x="10121940" y="3634213"/>
                  <a:pt x="10121940" y="3628875"/>
                </a:cubicBezTo>
                <a:cubicBezTo>
                  <a:pt x="10121940" y="3623536"/>
                  <a:pt x="10126260" y="3619151"/>
                  <a:pt x="10131660" y="3619151"/>
                </a:cubicBezTo>
                <a:close/>
                <a:moveTo>
                  <a:pt x="9890432" y="3619151"/>
                </a:moveTo>
                <a:cubicBezTo>
                  <a:pt x="9895768" y="3619151"/>
                  <a:pt x="9900152" y="3623473"/>
                  <a:pt x="9900152" y="3628875"/>
                </a:cubicBezTo>
                <a:cubicBezTo>
                  <a:pt x="9900152" y="3634277"/>
                  <a:pt x="9895832" y="3638662"/>
                  <a:pt x="9890432" y="3638662"/>
                </a:cubicBezTo>
                <a:cubicBezTo>
                  <a:pt x="9885031" y="3638662"/>
                  <a:pt x="9880648" y="3634213"/>
                  <a:pt x="9880648" y="3628875"/>
                </a:cubicBezTo>
                <a:cubicBezTo>
                  <a:pt x="9880648" y="3623536"/>
                  <a:pt x="9885031" y="3619151"/>
                  <a:pt x="9890432" y="3619151"/>
                </a:cubicBezTo>
                <a:close/>
                <a:moveTo>
                  <a:pt x="9649203" y="3619151"/>
                </a:moveTo>
                <a:cubicBezTo>
                  <a:pt x="9654540" y="3619151"/>
                  <a:pt x="9658923" y="3623473"/>
                  <a:pt x="9658923" y="3628875"/>
                </a:cubicBezTo>
                <a:cubicBezTo>
                  <a:pt x="9658923" y="3634277"/>
                  <a:pt x="9654540" y="3638662"/>
                  <a:pt x="9649203" y="3638662"/>
                </a:cubicBezTo>
                <a:cubicBezTo>
                  <a:pt x="9643866" y="3638662"/>
                  <a:pt x="9639483" y="3634213"/>
                  <a:pt x="9639483" y="3628875"/>
                </a:cubicBezTo>
                <a:cubicBezTo>
                  <a:pt x="9639483" y="3623536"/>
                  <a:pt x="9643803" y="3619151"/>
                  <a:pt x="9649203" y="3619151"/>
                </a:cubicBezTo>
                <a:close/>
                <a:moveTo>
                  <a:pt x="9417695" y="3619151"/>
                </a:moveTo>
                <a:cubicBezTo>
                  <a:pt x="9423031" y="3619151"/>
                  <a:pt x="9427416" y="3623473"/>
                  <a:pt x="9427416" y="3628875"/>
                </a:cubicBezTo>
                <a:cubicBezTo>
                  <a:pt x="9427416" y="3634277"/>
                  <a:pt x="9423095" y="3638662"/>
                  <a:pt x="9417695" y="3638662"/>
                </a:cubicBezTo>
                <a:cubicBezTo>
                  <a:pt x="9412295" y="3638662"/>
                  <a:pt x="9407911" y="3634213"/>
                  <a:pt x="9407911" y="3628875"/>
                </a:cubicBezTo>
                <a:cubicBezTo>
                  <a:pt x="9407911" y="3623536"/>
                  <a:pt x="9412295" y="3619151"/>
                  <a:pt x="9417695" y="3619151"/>
                </a:cubicBezTo>
                <a:close/>
                <a:moveTo>
                  <a:pt x="9176467" y="3619151"/>
                </a:moveTo>
                <a:cubicBezTo>
                  <a:pt x="9181803" y="3619151"/>
                  <a:pt x="9186187" y="3623473"/>
                  <a:pt x="9186187" y="3628875"/>
                </a:cubicBezTo>
                <a:cubicBezTo>
                  <a:pt x="9186187" y="3634277"/>
                  <a:pt x="9181867" y="3638662"/>
                  <a:pt x="9176467" y="3638662"/>
                </a:cubicBezTo>
                <a:cubicBezTo>
                  <a:pt x="9171066" y="3638662"/>
                  <a:pt x="9166683" y="3634213"/>
                  <a:pt x="9166683" y="3628875"/>
                </a:cubicBezTo>
                <a:cubicBezTo>
                  <a:pt x="9166683" y="3623536"/>
                  <a:pt x="9171066" y="3619151"/>
                  <a:pt x="9176467" y="3619151"/>
                </a:cubicBezTo>
                <a:close/>
                <a:moveTo>
                  <a:pt x="8935237" y="3619151"/>
                </a:moveTo>
                <a:cubicBezTo>
                  <a:pt x="8940574" y="3619151"/>
                  <a:pt x="8944958" y="3623473"/>
                  <a:pt x="8944958" y="3628875"/>
                </a:cubicBezTo>
                <a:cubicBezTo>
                  <a:pt x="8944958" y="3634277"/>
                  <a:pt x="8940638" y="3638662"/>
                  <a:pt x="8935237" y="3638662"/>
                </a:cubicBezTo>
                <a:cubicBezTo>
                  <a:pt x="8929837" y="3638662"/>
                  <a:pt x="8925454" y="3634213"/>
                  <a:pt x="8925454" y="3628875"/>
                </a:cubicBezTo>
                <a:cubicBezTo>
                  <a:pt x="8925454" y="3623536"/>
                  <a:pt x="8929837" y="3619151"/>
                  <a:pt x="8935237" y="3619151"/>
                </a:cubicBezTo>
                <a:close/>
                <a:moveTo>
                  <a:pt x="8694009" y="3619151"/>
                </a:moveTo>
                <a:cubicBezTo>
                  <a:pt x="8699346" y="3619151"/>
                  <a:pt x="8703730" y="3623473"/>
                  <a:pt x="8703730" y="3628875"/>
                </a:cubicBezTo>
                <a:cubicBezTo>
                  <a:pt x="8703730" y="3634277"/>
                  <a:pt x="8699346" y="3638662"/>
                  <a:pt x="8694009" y="3638662"/>
                </a:cubicBezTo>
                <a:cubicBezTo>
                  <a:pt x="8688673" y="3638662"/>
                  <a:pt x="8684289" y="3634213"/>
                  <a:pt x="8684289" y="3628875"/>
                </a:cubicBezTo>
                <a:cubicBezTo>
                  <a:pt x="8684289" y="3623536"/>
                  <a:pt x="8688609" y="3619151"/>
                  <a:pt x="8694009" y="3619151"/>
                </a:cubicBezTo>
                <a:close/>
                <a:moveTo>
                  <a:pt x="8452781" y="3619151"/>
                </a:moveTo>
                <a:cubicBezTo>
                  <a:pt x="8458181" y="3619151"/>
                  <a:pt x="8462566" y="3623473"/>
                  <a:pt x="8462566" y="3628875"/>
                </a:cubicBezTo>
                <a:cubicBezTo>
                  <a:pt x="8462566" y="3634277"/>
                  <a:pt x="8458118" y="3638662"/>
                  <a:pt x="8452781" y="3638662"/>
                </a:cubicBezTo>
                <a:cubicBezTo>
                  <a:pt x="8447445" y="3638662"/>
                  <a:pt x="8443061" y="3634213"/>
                  <a:pt x="8443061" y="3628875"/>
                </a:cubicBezTo>
                <a:cubicBezTo>
                  <a:pt x="8443061" y="3623536"/>
                  <a:pt x="8447381" y="3619151"/>
                  <a:pt x="8452781" y="3619151"/>
                </a:cubicBezTo>
                <a:close/>
                <a:moveTo>
                  <a:pt x="8211553" y="3619151"/>
                </a:moveTo>
                <a:cubicBezTo>
                  <a:pt x="8216889" y="3619151"/>
                  <a:pt x="8221273" y="3623473"/>
                  <a:pt x="8221273" y="3628875"/>
                </a:cubicBezTo>
                <a:cubicBezTo>
                  <a:pt x="8221273" y="3634277"/>
                  <a:pt x="8216953" y="3638662"/>
                  <a:pt x="8211553" y="3638662"/>
                </a:cubicBezTo>
                <a:cubicBezTo>
                  <a:pt x="8206152" y="3638662"/>
                  <a:pt x="8201769" y="3634213"/>
                  <a:pt x="8201769" y="3628875"/>
                </a:cubicBezTo>
                <a:cubicBezTo>
                  <a:pt x="8201769" y="3623536"/>
                  <a:pt x="8206152" y="3619151"/>
                  <a:pt x="8211553" y="3619151"/>
                </a:cubicBezTo>
                <a:close/>
                <a:moveTo>
                  <a:pt x="7970260" y="3619151"/>
                </a:moveTo>
                <a:cubicBezTo>
                  <a:pt x="7975661" y="3619151"/>
                  <a:pt x="7980044" y="3623473"/>
                  <a:pt x="7980044" y="3628875"/>
                </a:cubicBezTo>
                <a:cubicBezTo>
                  <a:pt x="7980044" y="3634277"/>
                  <a:pt x="7975661" y="3638662"/>
                  <a:pt x="7970260" y="3638662"/>
                </a:cubicBezTo>
                <a:cubicBezTo>
                  <a:pt x="7964860" y="3638662"/>
                  <a:pt x="7960477" y="3634213"/>
                  <a:pt x="7960477" y="3628875"/>
                </a:cubicBezTo>
                <a:cubicBezTo>
                  <a:pt x="7960477" y="3623536"/>
                  <a:pt x="7964860" y="3619151"/>
                  <a:pt x="7970260" y="3619151"/>
                </a:cubicBezTo>
                <a:close/>
                <a:moveTo>
                  <a:pt x="7729032" y="3619151"/>
                </a:moveTo>
                <a:cubicBezTo>
                  <a:pt x="7734369" y="3619151"/>
                  <a:pt x="7738753" y="3623473"/>
                  <a:pt x="7738753" y="3628875"/>
                </a:cubicBezTo>
                <a:cubicBezTo>
                  <a:pt x="7738753" y="3634277"/>
                  <a:pt x="7734432" y="3638662"/>
                  <a:pt x="7729032" y="3638662"/>
                </a:cubicBezTo>
                <a:cubicBezTo>
                  <a:pt x="7723632" y="3638662"/>
                  <a:pt x="7719249" y="3634213"/>
                  <a:pt x="7719249" y="3628875"/>
                </a:cubicBezTo>
                <a:cubicBezTo>
                  <a:pt x="7719249" y="3623536"/>
                  <a:pt x="7723632" y="3619151"/>
                  <a:pt x="7729032" y="3619151"/>
                </a:cubicBezTo>
                <a:close/>
                <a:moveTo>
                  <a:pt x="7487803" y="3619151"/>
                </a:moveTo>
                <a:cubicBezTo>
                  <a:pt x="7493139" y="3619151"/>
                  <a:pt x="7497524" y="3623473"/>
                  <a:pt x="7497524" y="3628875"/>
                </a:cubicBezTo>
                <a:cubicBezTo>
                  <a:pt x="7497524" y="3634277"/>
                  <a:pt x="7493203" y="3638662"/>
                  <a:pt x="7487803" y="3638662"/>
                </a:cubicBezTo>
                <a:cubicBezTo>
                  <a:pt x="7482403" y="3638662"/>
                  <a:pt x="7478019" y="3634213"/>
                  <a:pt x="7478019" y="3628875"/>
                </a:cubicBezTo>
                <a:cubicBezTo>
                  <a:pt x="7478019" y="3623536"/>
                  <a:pt x="7482403" y="3619151"/>
                  <a:pt x="7487803" y="3619151"/>
                </a:cubicBezTo>
                <a:close/>
                <a:moveTo>
                  <a:pt x="7246575" y="3619151"/>
                </a:moveTo>
                <a:cubicBezTo>
                  <a:pt x="7251975" y="3619151"/>
                  <a:pt x="7256359" y="3623473"/>
                  <a:pt x="7256359" y="3628875"/>
                </a:cubicBezTo>
                <a:cubicBezTo>
                  <a:pt x="7256359" y="3634277"/>
                  <a:pt x="7251912" y="3638662"/>
                  <a:pt x="7246575" y="3638662"/>
                </a:cubicBezTo>
                <a:cubicBezTo>
                  <a:pt x="7241238" y="3638662"/>
                  <a:pt x="7236855" y="3634213"/>
                  <a:pt x="7236855" y="3628875"/>
                </a:cubicBezTo>
                <a:cubicBezTo>
                  <a:pt x="7236855" y="3623536"/>
                  <a:pt x="7241175" y="3619151"/>
                  <a:pt x="7246575" y="3619151"/>
                </a:cubicBezTo>
                <a:close/>
                <a:moveTo>
                  <a:pt x="7005346" y="3619151"/>
                </a:moveTo>
                <a:cubicBezTo>
                  <a:pt x="7010746" y="3619151"/>
                  <a:pt x="7015130" y="3623473"/>
                  <a:pt x="7015130" y="3628875"/>
                </a:cubicBezTo>
                <a:cubicBezTo>
                  <a:pt x="7015130" y="3634277"/>
                  <a:pt x="7010683" y="3638662"/>
                  <a:pt x="7005346" y="3638662"/>
                </a:cubicBezTo>
                <a:cubicBezTo>
                  <a:pt x="7000009" y="3638662"/>
                  <a:pt x="6995626" y="3634213"/>
                  <a:pt x="6995626" y="3628875"/>
                </a:cubicBezTo>
                <a:cubicBezTo>
                  <a:pt x="6995626" y="3623536"/>
                  <a:pt x="6999946" y="3619151"/>
                  <a:pt x="7005346" y="3619151"/>
                </a:cubicBezTo>
                <a:close/>
                <a:moveTo>
                  <a:pt x="6764118" y="3619151"/>
                </a:moveTo>
                <a:cubicBezTo>
                  <a:pt x="6769518" y="3619151"/>
                  <a:pt x="6773902" y="3623473"/>
                  <a:pt x="6773902" y="3628875"/>
                </a:cubicBezTo>
                <a:cubicBezTo>
                  <a:pt x="6773902" y="3634277"/>
                  <a:pt x="6769518" y="3638662"/>
                  <a:pt x="6764118" y="3638662"/>
                </a:cubicBezTo>
                <a:cubicBezTo>
                  <a:pt x="6758718" y="3638662"/>
                  <a:pt x="6754335" y="3634213"/>
                  <a:pt x="6754335" y="3628875"/>
                </a:cubicBezTo>
                <a:cubicBezTo>
                  <a:pt x="6754335" y="3623536"/>
                  <a:pt x="6758718" y="3619151"/>
                  <a:pt x="6764118" y="3619151"/>
                </a:cubicBezTo>
                <a:close/>
                <a:moveTo>
                  <a:pt x="6522889" y="3619151"/>
                </a:moveTo>
                <a:cubicBezTo>
                  <a:pt x="6528225" y="3619151"/>
                  <a:pt x="6532610" y="3623473"/>
                  <a:pt x="6532610" y="3628875"/>
                </a:cubicBezTo>
                <a:cubicBezTo>
                  <a:pt x="6532610" y="3634277"/>
                  <a:pt x="6528289" y="3638662"/>
                  <a:pt x="6522889" y="3638662"/>
                </a:cubicBezTo>
                <a:cubicBezTo>
                  <a:pt x="6517489" y="3638662"/>
                  <a:pt x="6513105" y="3634213"/>
                  <a:pt x="6513105" y="3628875"/>
                </a:cubicBezTo>
                <a:cubicBezTo>
                  <a:pt x="6513105" y="3623536"/>
                  <a:pt x="6517489" y="3619151"/>
                  <a:pt x="6522889" y="3619151"/>
                </a:cubicBezTo>
                <a:close/>
                <a:moveTo>
                  <a:pt x="6281661" y="3619151"/>
                </a:moveTo>
                <a:cubicBezTo>
                  <a:pt x="6286997" y="3619151"/>
                  <a:pt x="6291381" y="3623473"/>
                  <a:pt x="6291381" y="3628875"/>
                </a:cubicBezTo>
                <a:cubicBezTo>
                  <a:pt x="6291381" y="3634277"/>
                  <a:pt x="6287061" y="3638662"/>
                  <a:pt x="6281661" y="3638662"/>
                </a:cubicBezTo>
                <a:cubicBezTo>
                  <a:pt x="6276261" y="3638662"/>
                  <a:pt x="6271877" y="3634213"/>
                  <a:pt x="6271877" y="3628875"/>
                </a:cubicBezTo>
                <a:cubicBezTo>
                  <a:pt x="6271877" y="3623536"/>
                  <a:pt x="6276261" y="3619151"/>
                  <a:pt x="6281661" y="3619151"/>
                </a:cubicBezTo>
                <a:close/>
                <a:moveTo>
                  <a:pt x="6040432" y="3619151"/>
                </a:moveTo>
                <a:cubicBezTo>
                  <a:pt x="6045832" y="3619151"/>
                  <a:pt x="6050216" y="3623473"/>
                  <a:pt x="6050216" y="3628875"/>
                </a:cubicBezTo>
                <a:cubicBezTo>
                  <a:pt x="6050216" y="3634277"/>
                  <a:pt x="6045769" y="3638662"/>
                  <a:pt x="6040432" y="3638662"/>
                </a:cubicBezTo>
                <a:cubicBezTo>
                  <a:pt x="6035095" y="3638662"/>
                  <a:pt x="6030712" y="3634213"/>
                  <a:pt x="6030712" y="3628875"/>
                </a:cubicBezTo>
                <a:cubicBezTo>
                  <a:pt x="6030712" y="3623536"/>
                  <a:pt x="6035032" y="3619151"/>
                  <a:pt x="6040432" y="3619151"/>
                </a:cubicBezTo>
                <a:close/>
                <a:moveTo>
                  <a:pt x="5799205" y="3619151"/>
                </a:moveTo>
                <a:cubicBezTo>
                  <a:pt x="5804606" y="3619151"/>
                  <a:pt x="5808989" y="3623473"/>
                  <a:pt x="5808989" y="3628875"/>
                </a:cubicBezTo>
                <a:cubicBezTo>
                  <a:pt x="5808989" y="3634277"/>
                  <a:pt x="5804542" y="3638662"/>
                  <a:pt x="5799205" y="3638662"/>
                </a:cubicBezTo>
                <a:cubicBezTo>
                  <a:pt x="5793870" y="3638662"/>
                  <a:pt x="5789486" y="3634213"/>
                  <a:pt x="5789486" y="3628875"/>
                </a:cubicBezTo>
                <a:cubicBezTo>
                  <a:pt x="5789486" y="3623536"/>
                  <a:pt x="5793806" y="3619151"/>
                  <a:pt x="5799205" y="3619151"/>
                </a:cubicBezTo>
                <a:close/>
                <a:moveTo>
                  <a:pt x="5557991" y="3619151"/>
                </a:moveTo>
                <a:cubicBezTo>
                  <a:pt x="5563392" y="3619151"/>
                  <a:pt x="5567774" y="3623473"/>
                  <a:pt x="5567774" y="3628875"/>
                </a:cubicBezTo>
                <a:cubicBezTo>
                  <a:pt x="5567774" y="3634277"/>
                  <a:pt x="5563392" y="3638662"/>
                  <a:pt x="5557991" y="3638662"/>
                </a:cubicBezTo>
                <a:cubicBezTo>
                  <a:pt x="5552592" y="3638662"/>
                  <a:pt x="5548208" y="3634213"/>
                  <a:pt x="5548208" y="3628875"/>
                </a:cubicBezTo>
                <a:cubicBezTo>
                  <a:pt x="5548208" y="3623536"/>
                  <a:pt x="5552592" y="3619151"/>
                  <a:pt x="5557991" y="3619151"/>
                </a:cubicBezTo>
                <a:close/>
                <a:moveTo>
                  <a:pt x="5316710" y="3619151"/>
                </a:moveTo>
                <a:cubicBezTo>
                  <a:pt x="5322044" y="3619151"/>
                  <a:pt x="5326429" y="3623473"/>
                  <a:pt x="5326429" y="3628875"/>
                </a:cubicBezTo>
                <a:cubicBezTo>
                  <a:pt x="5326429" y="3634277"/>
                  <a:pt x="5322105" y="3638662"/>
                  <a:pt x="5316710" y="3638662"/>
                </a:cubicBezTo>
                <a:cubicBezTo>
                  <a:pt x="5311314" y="3638662"/>
                  <a:pt x="5306924" y="3634213"/>
                  <a:pt x="5306924" y="3628875"/>
                </a:cubicBezTo>
                <a:cubicBezTo>
                  <a:pt x="5306924" y="3623536"/>
                  <a:pt x="5311314" y="3619151"/>
                  <a:pt x="5316710" y="3619151"/>
                </a:cubicBezTo>
                <a:close/>
                <a:moveTo>
                  <a:pt x="5075486" y="3619151"/>
                </a:moveTo>
                <a:cubicBezTo>
                  <a:pt x="5080820" y="3619151"/>
                  <a:pt x="5085202" y="3623473"/>
                  <a:pt x="5085202" y="3628875"/>
                </a:cubicBezTo>
                <a:cubicBezTo>
                  <a:pt x="5085202" y="3634277"/>
                  <a:pt x="5080883" y="3638662"/>
                  <a:pt x="5075486" y="3638662"/>
                </a:cubicBezTo>
                <a:cubicBezTo>
                  <a:pt x="5070087" y="3638662"/>
                  <a:pt x="5065705" y="3634213"/>
                  <a:pt x="5065705" y="3628875"/>
                </a:cubicBezTo>
                <a:cubicBezTo>
                  <a:pt x="5065705" y="3623536"/>
                  <a:pt x="5070087" y="3619151"/>
                  <a:pt x="5075486" y="3619151"/>
                </a:cubicBezTo>
                <a:close/>
                <a:moveTo>
                  <a:pt x="4834252" y="3619151"/>
                </a:moveTo>
                <a:cubicBezTo>
                  <a:pt x="4839658" y="3619151"/>
                  <a:pt x="4844040" y="3623473"/>
                  <a:pt x="4844040" y="3628875"/>
                </a:cubicBezTo>
                <a:cubicBezTo>
                  <a:pt x="4844040" y="3634277"/>
                  <a:pt x="4839595" y="3638662"/>
                  <a:pt x="4834252" y="3638662"/>
                </a:cubicBezTo>
                <a:cubicBezTo>
                  <a:pt x="4828915" y="3638662"/>
                  <a:pt x="4824534" y="3634213"/>
                  <a:pt x="4824534" y="3628875"/>
                </a:cubicBezTo>
                <a:cubicBezTo>
                  <a:pt x="4824534" y="3623536"/>
                  <a:pt x="4828853" y="3619151"/>
                  <a:pt x="4834252" y="3619151"/>
                </a:cubicBezTo>
                <a:close/>
                <a:moveTo>
                  <a:pt x="4593019" y="3619151"/>
                </a:moveTo>
                <a:cubicBezTo>
                  <a:pt x="4598416" y="3619151"/>
                  <a:pt x="4602795" y="3623473"/>
                  <a:pt x="4602795" y="3628875"/>
                </a:cubicBezTo>
                <a:cubicBezTo>
                  <a:pt x="4602795" y="3634277"/>
                  <a:pt x="4598353" y="3638662"/>
                  <a:pt x="4593019" y="3638662"/>
                </a:cubicBezTo>
                <a:cubicBezTo>
                  <a:pt x="4587686" y="3638662"/>
                  <a:pt x="4583304" y="3634213"/>
                  <a:pt x="4583304" y="3628875"/>
                </a:cubicBezTo>
                <a:cubicBezTo>
                  <a:pt x="4583304" y="3623536"/>
                  <a:pt x="4587622" y="3619151"/>
                  <a:pt x="4593019" y="3619151"/>
                </a:cubicBezTo>
                <a:close/>
                <a:moveTo>
                  <a:pt x="4351806" y="3619151"/>
                </a:moveTo>
                <a:cubicBezTo>
                  <a:pt x="4357195" y="3619151"/>
                  <a:pt x="4361580" y="3623473"/>
                  <a:pt x="4361580" y="3628875"/>
                </a:cubicBezTo>
                <a:cubicBezTo>
                  <a:pt x="4361580" y="3634277"/>
                  <a:pt x="4357195" y="3638662"/>
                  <a:pt x="4351806" y="3638662"/>
                </a:cubicBezTo>
                <a:cubicBezTo>
                  <a:pt x="4346397" y="3638662"/>
                  <a:pt x="4342006" y="3634213"/>
                  <a:pt x="4342006" y="3628875"/>
                </a:cubicBezTo>
                <a:cubicBezTo>
                  <a:pt x="4342006" y="3623536"/>
                  <a:pt x="4346397" y="3619151"/>
                  <a:pt x="4351806" y="3619151"/>
                </a:cubicBezTo>
                <a:close/>
                <a:moveTo>
                  <a:pt x="4110581" y="3619151"/>
                </a:moveTo>
                <a:cubicBezTo>
                  <a:pt x="4115984" y="3619151"/>
                  <a:pt x="4120362" y="3623473"/>
                  <a:pt x="4120362" y="3628875"/>
                </a:cubicBezTo>
                <a:cubicBezTo>
                  <a:pt x="4120362" y="3634277"/>
                  <a:pt x="4115984" y="3638662"/>
                  <a:pt x="4110581" y="3638662"/>
                </a:cubicBezTo>
                <a:cubicBezTo>
                  <a:pt x="4105180" y="3638662"/>
                  <a:pt x="4100799" y="3634213"/>
                  <a:pt x="4100799" y="3628875"/>
                </a:cubicBezTo>
                <a:cubicBezTo>
                  <a:pt x="4100799" y="3623536"/>
                  <a:pt x="4105180" y="3619151"/>
                  <a:pt x="4110581" y="3619151"/>
                </a:cubicBezTo>
                <a:close/>
                <a:moveTo>
                  <a:pt x="3869431" y="3619151"/>
                </a:moveTo>
                <a:cubicBezTo>
                  <a:pt x="3874765" y="3619151"/>
                  <a:pt x="3879149" y="3623473"/>
                  <a:pt x="3879149" y="3628875"/>
                </a:cubicBezTo>
                <a:cubicBezTo>
                  <a:pt x="3879149" y="3634277"/>
                  <a:pt x="3874828" y="3638662"/>
                  <a:pt x="3869431" y="3638662"/>
                </a:cubicBezTo>
                <a:cubicBezTo>
                  <a:pt x="3864030" y="3638662"/>
                  <a:pt x="3859648" y="3634213"/>
                  <a:pt x="3859648" y="3628875"/>
                </a:cubicBezTo>
                <a:cubicBezTo>
                  <a:pt x="3859648" y="3623536"/>
                  <a:pt x="3864030" y="3619151"/>
                  <a:pt x="3869431" y="3619151"/>
                </a:cubicBezTo>
                <a:close/>
                <a:moveTo>
                  <a:pt x="3628212" y="3619151"/>
                </a:moveTo>
                <a:cubicBezTo>
                  <a:pt x="3633533" y="3619151"/>
                  <a:pt x="3637936" y="3623473"/>
                  <a:pt x="3637936" y="3628875"/>
                </a:cubicBezTo>
                <a:cubicBezTo>
                  <a:pt x="3637936" y="3634277"/>
                  <a:pt x="3633597" y="3638662"/>
                  <a:pt x="3628212" y="3638662"/>
                </a:cubicBezTo>
                <a:cubicBezTo>
                  <a:pt x="3622814" y="3638662"/>
                  <a:pt x="3618430" y="3634213"/>
                  <a:pt x="3618430" y="3628875"/>
                </a:cubicBezTo>
                <a:cubicBezTo>
                  <a:pt x="3618430" y="3623536"/>
                  <a:pt x="3622814" y="3619151"/>
                  <a:pt x="3628212" y="3619151"/>
                </a:cubicBezTo>
                <a:close/>
                <a:moveTo>
                  <a:pt x="3386958" y="3619151"/>
                </a:moveTo>
                <a:cubicBezTo>
                  <a:pt x="3392359" y="3619151"/>
                  <a:pt x="3396744" y="3623473"/>
                  <a:pt x="3396744" y="3628875"/>
                </a:cubicBezTo>
                <a:cubicBezTo>
                  <a:pt x="3396744" y="3634277"/>
                  <a:pt x="3392296" y="3638662"/>
                  <a:pt x="3386958" y="3638662"/>
                </a:cubicBezTo>
                <a:cubicBezTo>
                  <a:pt x="3381621" y="3638662"/>
                  <a:pt x="3377236" y="3634213"/>
                  <a:pt x="3377236" y="3628875"/>
                </a:cubicBezTo>
                <a:cubicBezTo>
                  <a:pt x="3377236" y="3623536"/>
                  <a:pt x="3381557" y="3619151"/>
                  <a:pt x="3386958" y="3619151"/>
                </a:cubicBezTo>
                <a:close/>
                <a:moveTo>
                  <a:pt x="3145751" y="3619151"/>
                </a:moveTo>
                <a:cubicBezTo>
                  <a:pt x="3151150" y="3619151"/>
                  <a:pt x="3155533" y="3623473"/>
                  <a:pt x="3155533" y="3628875"/>
                </a:cubicBezTo>
                <a:cubicBezTo>
                  <a:pt x="3155533" y="3634277"/>
                  <a:pt x="3151087" y="3638662"/>
                  <a:pt x="3145751" y="3638662"/>
                </a:cubicBezTo>
                <a:cubicBezTo>
                  <a:pt x="3140416" y="3638662"/>
                  <a:pt x="3136032" y="3634213"/>
                  <a:pt x="3136032" y="3628875"/>
                </a:cubicBezTo>
                <a:cubicBezTo>
                  <a:pt x="3136032" y="3623536"/>
                  <a:pt x="3140351" y="3619151"/>
                  <a:pt x="3145751" y="3619151"/>
                </a:cubicBezTo>
                <a:close/>
                <a:moveTo>
                  <a:pt x="2904573" y="3619151"/>
                </a:moveTo>
                <a:cubicBezTo>
                  <a:pt x="2909972" y="3619151"/>
                  <a:pt x="2914355" y="3623473"/>
                  <a:pt x="2914355" y="3628875"/>
                </a:cubicBezTo>
                <a:cubicBezTo>
                  <a:pt x="2914355" y="3634277"/>
                  <a:pt x="2909972" y="3638662"/>
                  <a:pt x="2904573" y="3638662"/>
                </a:cubicBezTo>
                <a:cubicBezTo>
                  <a:pt x="2899174" y="3638662"/>
                  <a:pt x="2894791" y="3634213"/>
                  <a:pt x="2894791" y="3628875"/>
                </a:cubicBezTo>
                <a:cubicBezTo>
                  <a:pt x="2894791" y="3623536"/>
                  <a:pt x="2899174" y="3619151"/>
                  <a:pt x="2904573" y="3619151"/>
                </a:cubicBezTo>
                <a:close/>
                <a:moveTo>
                  <a:pt x="2663275" y="3619151"/>
                </a:moveTo>
                <a:cubicBezTo>
                  <a:pt x="2668613" y="3619151"/>
                  <a:pt x="2672998" y="3623473"/>
                  <a:pt x="2672998" y="3628875"/>
                </a:cubicBezTo>
                <a:cubicBezTo>
                  <a:pt x="2672998" y="3634277"/>
                  <a:pt x="2668675" y="3638662"/>
                  <a:pt x="2663275" y="3638662"/>
                </a:cubicBezTo>
                <a:cubicBezTo>
                  <a:pt x="2657876" y="3638662"/>
                  <a:pt x="2653492" y="3634213"/>
                  <a:pt x="2653492" y="3628875"/>
                </a:cubicBezTo>
                <a:cubicBezTo>
                  <a:pt x="2653492" y="3623536"/>
                  <a:pt x="2657876" y="3619151"/>
                  <a:pt x="2663275" y="3619151"/>
                </a:cubicBezTo>
                <a:close/>
                <a:moveTo>
                  <a:pt x="2422037" y="3619151"/>
                </a:moveTo>
                <a:cubicBezTo>
                  <a:pt x="2427372" y="3619151"/>
                  <a:pt x="2431754" y="3623473"/>
                  <a:pt x="2431754" y="3628875"/>
                </a:cubicBezTo>
                <a:cubicBezTo>
                  <a:pt x="2431754" y="3634277"/>
                  <a:pt x="2427435" y="3638662"/>
                  <a:pt x="2422037" y="3638662"/>
                </a:cubicBezTo>
                <a:cubicBezTo>
                  <a:pt x="2416639" y="3638662"/>
                  <a:pt x="2412257" y="3634213"/>
                  <a:pt x="2412257" y="3628875"/>
                </a:cubicBezTo>
                <a:cubicBezTo>
                  <a:pt x="2412257" y="3623536"/>
                  <a:pt x="2416639" y="3619151"/>
                  <a:pt x="2422037" y="3619151"/>
                </a:cubicBezTo>
                <a:close/>
                <a:moveTo>
                  <a:pt x="2180788" y="3619151"/>
                </a:moveTo>
                <a:cubicBezTo>
                  <a:pt x="2186189" y="3619151"/>
                  <a:pt x="2190580" y="3623473"/>
                  <a:pt x="2190580" y="3628875"/>
                </a:cubicBezTo>
                <a:cubicBezTo>
                  <a:pt x="2190580" y="3634277"/>
                  <a:pt x="2186136" y="3638662"/>
                  <a:pt x="2180788" y="3638662"/>
                </a:cubicBezTo>
                <a:cubicBezTo>
                  <a:pt x="2175475" y="3638662"/>
                  <a:pt x="2171085" y="3634213"/>
                  <a:pt x="2171085" y="3628875"/>
                </a:cubicBezTo>
                <a:cubicBezTo>
                  <a:pt x="2171085" y="3623536"/>
                  <a:pt x="2175412" y="3619151"/>
                  <a:pt x="2180788" y="3619151"/>
                </a:cubicBezTo>
                <a:close/>
                <a:moveTo>
                  <a:pt x="1939582" y="3619151"/>
                </a:moveTo>
                <a:cubicBezTo>
                  <a:pt x="1944980" y="3619151"/>
                  <a:pt x="1949365" y="3623473"/>
                  <a:pt x="1949365" y="3628875"/>
                </a:cubicBezTo>
                <a:cubicBezTo>
                  <a:pt x="1949365" y="3634277"/>
                  <a:pt x="1944920" y="3638662"/>
                  <a:pt x="1939582" y="3638662"/>
                </a:cubicBezTo>
                <a:cubicBezTo>
                  <a:pt x="1934245" y="3638662"/>
                  <a:pt x="1929861" y="3634213"/>
                  <a:pt x="1929861" y="3628875"/>
                </a:cubicBezTo>
                <a:cubicBezTo>
                  <a:pt x="1929861" y="3623536"/>
                  <a:pt x="1934181" y="3619151"/>
                  <a:pt x="1939582" y="3619151"/>
                </a:cubicBezTo>
                <a:close/>
                <a:moveTo>
                  <a:pt x="1698332" y="3619151"/>
                </a:moveTo>
                <a:cubicBezTo>
                  <a:pt x="1703733" y="3619151"/>
                  <a:pt x="1708118" y="3623473"/>
                  <a:pt x="1708118" y="3628875"/>
                </a:cubicBezTo>
                <a:cubicBezTo>
                  <a:pt x="1708118" y="3634277"/>
                  <a:pt x="1703733" y="3638662"/>
                  <a:pt x="1698332" y="3638662"/>
                </a:cubicBezTo>
                <a:cubicBezTo>
                  <a:pt x="1692931" y="3638662"/>
                  <a:pt x="1688547" y="3634213"/>
                  <a:pt x="1688547" y="3628875"/>
                </a:cubicBezTo>
                <a:cubicBezTo>
                  <a:pt x="1688547" y="3623536"/>
                  <a:pt x="1692931" y="3619151"/>
                  <a:pt x="1698332" y="3619151"/>
                </a:cubicBezTo>
                <a:close/>
                <a:moveTo>
                  <a:pt x="1457108" y="3619151"/>
                </a:moveTo>
                <a:cubicBezTo>
                  <a:pt x="1462443" y="3619151"/>
                  <a:pt x="1466827" y="3623473"/>
                  <a:pt x="1466827" y="3628875"/>
                </a:cubicBezTo>
                <a:cubicBezTo>
                  <a:pt x="1466827" y="3634277"/>
                  <a:pt x="1462507" y="3638662"/>
                  <a:pt x="1457108" y="3638662"/>
                </a:cubicBezTo>
                <a:cubicBezTo>
                  <a:pt x="1451707" y="3638662"/>
                  <a:pt x="1447323" y="3634213"/>
                  <a:pt x="1447323" y="3628875"/>
                </a:cubicBezTo>
                <a:cubicBezTo>
                  <a:pt x="1447323" y="3623536"/>
                  <a:pt x="1451707" y="3619151"/>
                  <a:pt x="1457108" y="3619151"/>
                </a:cubicBezTo>
                <a:close/>
                <a:moveTo>
                  <a:pt x="1215886" y="3619151"/>
                </a:moveTo>
                <a:cubicBezTo>
                  <a:pt x="1221286" y="3619151"/>
                  <a:pt x="1225670" y="3623473"/>
                  <a:pt x="1225670" y="3628875"/>
                </a:cubicBezTo>
                <a:cubicBezTo>
                  <a:pt x="1225670" y="3634277"/>
                  <a:pt x="1221223" y="3638662"/>
                  <a:pt x="1215886" y="3638662"/>
                </a:cubicBezTo>
                <a:cubicBezTo>
                  <a:pt x="1210550" y="3638662"/>
                  <a:pt x="1206166" y="3634213"/>
                  <a:pt x="1206166" y="3628875"/>
                </a:cubicBezTo>
                <a:cubicBezTo>
                  <a:pt x="1206166" y="3623536"/>
                  <a:pt x="1210486" y="3619151"/>
                  <a:pt x="1215886" y="3619151"/>
                </a:cubicBezTo>
                <a:close/>
                <a:moveTo>
                  <a:pt x="974666" y="3619151"/>
                </a:moveTo>
                <a:cubicBezTo>
                  <a:pt x="980066" y="3619151"/>
                  <a:pt x="984450" y="3623473"/>
                  <a:pt x="984450" y="3628875"/>
                </a:cubicBezTo>
                <a:cubicBezTo>
                  <a:pt x="984450" y="3634277"/>
                  <a:pt x="980003" y="3638662"/>
                  <a:pt x="974666" y="3638662"/>
                </a:cubicBezTo>
                <a:cubicBezTo>
                  <a:pt x="969330" y="3638662"/>
                  <a:pt x="964946" y="3634213"/>
                  <a:pt x="964946" y="3628875"/>
                </a:cubicBezTo>
                <a:cubicBezTo>
                  <a:pt x="964946" y="3623536"/>
                  <a:pt x="969266" y="3619151"/>
                  <a:pt x="974666" y="3619151"/>
                </a:cubicBezTo>
                <a:close/>
                <a:moveTo>
                  <a:pt x="733446" y="3619151"/>
                </a:moveTo>
                <a:cubicBezTo>
                  <a:pt x="738782" y="3619151"/>
                  <a:pt x="743166" y="3623473"/>
                  <a:pt x="743166" y="3628875"/>
                </a:cubicBezTo>
                <a:cubicBezTo>
                  <a:pt x="743166" y="3634277"/>
                  <a:pt x="738846" y="3638662"/>
                  <a:pt x="733446" y="3638662"/>
                </a:cubicBezTo>
                <a:cubicBezTo>
                  <a:pt x="728046" y="3638662"/>
                  <a:pt x="723662" y="3634213"/>
                  <a:pt x="723662" y="3628875"/>
                </a:cubicBezTo>
                <a:cubicBezTo>
                  <a:pt x="723662" y="3623536"/>
                  <a:pt x="728046" y="3619151"/>
                  <a:pt x="733446" y="3619151"/>
                </a:cubicBezTo>
                <a:close/>
                <a:moveTo>
                  <a:pt x="492225" y="3619151"/>
                </a:moveTo>
                <a:cubicBezTo>
                  <a:pt x="497561" y="3619151"/>
                  <a:pt x="501945" y="3623473"/>
                  <a:pt x="501945" y="3628875"/>
                </a:cubicBezTo>
                <a:cubicBezTo>
                  <a:pt x="501945" y="3634277"/>
                  <a:pt x="497625" y="3638662"/>
                  <a:pt x="492225" y="3638662"/>
                </a:cubicBezTo>
                <a:cubicBezTo>
                  <a:pt x="486825" y="3638662"/>
                  <a:pt x="482441" y="3634213"/>
                  <a:pt x="482441" y="3628875"/>
                </a:cubicBezTo>
                <a:cubicBezTo>
                  <a:pt x="482441" y="3623536"/>
                  <a:pt x="486825" y="3619151"/>
                  <a:pt x="492225" y="3619151"/>
                </a:cubicBezTo>
                <a:close/>
                <a:moveTo>
                  <a:pt x="251005" y="3619151"/>
                </a:moveTo>
                <a:cubicBezTo>
                  <a:pt x="256406" y="3619151"/>
                  <a:pt x="260789" y="3623473"/>
                  <a:pt x="260789" y="3628875"/>
                </a:cubicBezTo>
                <a:cubicBezTo>
                  <a:pt x="260789" y="3634277"/>
                  <a:pt x="256342" y="3638662"/>
                  <a:pt x="251005" y="3638662"/>
                </a:cubicBezTo>
                <a:cubicBezTo>
                  <a:pt x="245670" y="3638662"/>
                  <a:pt x="241286" y="3634213"/>
                  <a:pt x="241286" y="3628875"/>
                </a:cubicBezTo>
                <a:cubicBezTo>
                  <a:pt x="241286" y="3623536"/>
                  <a:pt x="245606" y="3619151"/>
                  <a:pt x="251005" y="3619151"/>
                </a:cubicBezTo>
                <a:close/>
                <a:moveTo>
                  <a:pt x="9722" y="3619151"/>
                </a:moveTo>
                <a:cubicBezTo>
                  <a:pt x="15122" y="3619151"/>
                  <a:pt x="19506" y="3623473"/>
                  <a:pt x="19506" y="3628875"/>
                </a:cubicBezTo>
                <a:cubicBezTo>
                  <a:pt x="19506" y="3634277"/>
                  <a:pt x="15059" y="3638662"/>
                  <a:pt x="9722" y="3638662"/>
                </a:cubicBezTo>
                <a:cubicBezTo>
                  <a:pt x="4386" y="3638662"/>
                  <a:pt x="2" y="3634213"/>
                  <a:pt x="2" y="3628875"/>
                </a:cubicBezTo>
                <a:cubicBezTo>
                  <a:pt x="2" y="3623536"/>
                  <a:pt x="4322" y="3619151"/>
                  <a:pt x="9722" y="3619151"/>
                </a:cubicBezTo>
                <a:close/>
                <a:moveTo>
                  <a:pt x="11820259" y="3377836"/>
                </a:moveTo>
                <a:cubicBezTo>
                  <a:pt x="11825659" y="3377836"/>
                  <a:pt x="11830043" y="3382285"/>
                  <a:pt x="11830043" y="3387624"/>
                </a:cubicBezTo>
                <a:cubicBezTo>
                  <a:pt x="11830043" y="3392962"/>
                  <a:pt x="11825596" y="3397347"/>
                  <a:pt x="11820259" y="3397347"/>
                </a:cubicBezTo>
                <a:cubicBezTo>
                  <a:pt x="11814922" y="3397347"/>
                  <a:pt x="11810539" y="3393026"/>
                  <a:pt x="11810539" y="3387624"/>
                </a:cubicBezTo>
                <a:cubicBezTo>
                  <a:pt x="11810539" y="3382221"/>
                  <a:pt x="11814859" y="3377836"/>
                  <a:pt x="11820259" y="3377836"/>
                </a:cubicBezTo>
                <a:close/>
                <a:moveTo>
                  <a:pt x="11579030" y="3377836"/>
                </a:moveTo>
                <a:cubicBezTo>
                  <a:pt x="11584430" y="3377836"/>
                  <a:pt x="11588815" y="3382285"/>
                  <a:pt x="11588815" y="3387624"/>
                </a:cubicBezTo>
                <a:cubicBezTo>
                  <a:pt x="11588815" y="3392962"/>
                  <a:pt x="11584367" y="3397347"/>
                  <a:pt x="11579030" y="3397347"/>
                </a:cubicBezTo>
                <a:cubicBezTo>
                  <a:pt x="11573694" y="3397347"/>
                  <a:pt x="11569310" y="3393026"/>
                  <a:pt x="11569310" y="3387624"/>
                </a:cubicBezTo>
                <a:cubicBezTo>
                  <a:pt x="11569310" y="3382221"/>
                  <a:pt x="11573630" y="3377836"/>
                  <a:pt x="11579030" y="3377836"/>
                </a:cubicBezTo>
                <a:close/>
                <a:moveTo>
                  <a:pt x="11337802" y="3377836"/>
                </a:moveTo>
                <a:cubicBezTo>
                  <a:pt x="11343202" y="3377836"/>
                  <a:pt x="11347587" y="3382285"/>
                  <a:pt x="11347587" y="3387624"/>
                </a:cubicBezTo>
                <a:cubicBezTo>
                  <a:pt x="11347587" y="3392962"/>
                  <a:pt x="11343139" y="3397347"/>
                  <a:pt x="11337802" y="3397347"/>
                </a:cubicBezTo>
                <a:cubicBezTo>
                  <a:pt x="11332466" y="3397347"/>
                  <a:pt x="11328082" y="3393026"/>
                  <a:pt x="11328082" y="3387624"/>
                </a:cubicBezTo>
                <a:cubicBezTo>
                  <a:pt x="11328082" y="3382221"/>
                  <a:pt x="11332402" y="3377836"/>
                  <a:pt x="11337802" y="3377836"/>
                </a:cubicBezTo>
                <a:close/>
                <a:moveTo>
                  <a:pt x="11096574" y="3377836"/>
                </a:moveTo>
                <a:cubicBezTo>
                  <a:pt x="11101910" y="3377836"/>
                  <a:pt x="11106294" y="3382285"/>
                  <a:pt x="11106294" y="3387624"/>
                </a:cubicBezTo>
                <a:cubicBezTo>
                  <a:pt x="11106294" y="3392962"/>
                  <a:pt x="11101974" y="3397347"/>
                  <a:pt x="11096574" y="3397347"/>
                </a:cubicBezTo>
                <a:cubicBezTo>
                  <a:pt x="11091174" y="3397347"/>
                  <a:pt x="11086790" y="3393026"/>
                  <a:pt x="11086790" y="3387624"/>
                </a:cubicBezTo>
                <a:cubicBezTo>
                  <a:pt x="11086790" y="3382221"/>
                  <a:pt x="11091174" y="3377836"/>
                  <a:pt x="11096574" y="3377836"/>
                </a:cubicBezTo>
                <a:close/>
                <a:moveTo>
                  <a:pt x="10855345" y="3377836"/>
                </a:moveTo>
                <a:cubicBezTo>
                  <a:pt x="10860682" y="3377836"/>
                  <a:pt x="10865065" y="3382285"/>
                  <a:pt x="10865065" y="3387624"/>
                </a:cubicBezTo>
                <a:cubicBezTo>
                  <a:pt x="10865065" y="3392962"/>
                  <a:pt x="10860682" y="3397347"/>
                  <a:pt x="10855345" y="3397347"/>
                </a:cubicBezTo>
                <a:cubicBezTo>
                  <a:pt x="10850008" y="3397347"/>
                  <a:pt x="10845625" y="3393026"/>
                  <a:pt x="10845625" y="3387624"/>
                </a:cubicBezTo>
                <a:cubicBezTo>
                  <a:pt x="10845625" y="3382221"/>
                  <a:pt x="10849945" y="3377836"/>
                  <a:pt x="10855345" y="3377836"/>
                </a:cubicBezTo>
                <a:close/>
                <a:moveTo>
                  <a:pt x="10614116" y="3377836"/>
                </a:moveTo>
                <a:cubicBezTo>
                  <a:pt x="10619516" y="3377836"/>
                  <a:pt x="10623901" y="3382285"/>
                  <a:pt x="10623901" y="3387624"/>
                </a:cubicBezTo>
                <a:cubicBezTo>
                  <a:pt x="10623901" y="3392962"/>
                  <a:pt x="10619454" y="3397347"/>
                  <a:pt x="10614116" y="3397347"/>
                </a:cubicBezTo>
                <a:cubicBezTo>
                  <a:pt x="10608780" y="3397347"/>
                  <a:pt x="10604396" y="3393026"/>
                  <a:pt x="10604396" y="3387624"/>
                </a:cubicBezTo>
                <a:cubicBezTo>
                  <a:pt x="10604396" y="3382221"/>
                  <a:pt x="10608716" y="3377836"/>
                  <a:pt x="10614116" y="3377836"/>
                </a:cubicBezTo>
                <a:close/>
                <a:moveTo>
                  <a:pt x="10372888" y="3377836"/>
                </a:moveTo>
                <a:cubicBezTo>
                  <a:pt x="10378288" y="3377836"/>
                  <a:pt x="10382673" y="3382285"/>
                  <a:pt x="10382673" y="3387624"/>
                </a:cubicBezTo>
                <a:cubicBezTo>
                  <a:pt x="10382673" y="3392962"/>
                  <a:pt x="10378225" y="3397347"/>
                  <a:pt x="10372888" y="3397347"/>
                </a:cubicBezTo>
                <a:cubicBezTo>
                  <a:pt x="10367552" y="3397347"/>
                  <a:pt x="10363168" y="3393026"/>
                  <a:pt x="10363168" y="3387624"/>
                </a:cubicBezTo>
                <a:cubicBezTo>
                  <a:pt x="10363168" y="3382221"/>
                  <a:pt x="10367488" y="3377836"/>
                  <a:pt x="10372888" y="3377836"/>
                </a:cubicBezTo>
                <a:close/>
                <a:moveTo>
                  <a:pt x="10131660" y="3377836"/>
                </a:moveTo>
                <a:cubicBezTo>
                  <a:pt x="10137060" y="3377836"/>
                  <a:pt x="10141444" y="3382285"/>
                  <a:pt x="10141444" y="3387624"/>
                </a:cubicBezTo>
                <a:cubicBezTo>
                  <a:pt x="10141444" y="3392962"/>
                  <a:pt x="10136997" y="3397347"/>
                  <a:pt x="10131660" y="3397347"/>
                </a:cubicBezTo>
                <a:cubicBezTo>
                  <a:pt x="10126323" y="3397347"/>
                  <a:pt x="10121940" y="3393026"/>
                  <a:pt x="10121940" y="3387624"/>
                </a:cubicBezTo>
                <a:cubicBezTo>
                  <a:pt x="10121940" y="3382221"/>
                  <a:pt x="10126260" y="3377836"/>
                  <a:pt x="10131660" y="3377836"/>
                </a:cubicBezTo>
                <a:close/>
                <a:moveTo>
                  <a:pt x="9890432" y="3377836"/>
                </a:moveTo>
                <a:cubicBezTo>
                  <a:pt x="9895768" y="3377836"/>
                  <a:pt x="9900152" y="3382285"/>
                  <a:pt x="9900152" y="3387624"/>
                </a:cubicBezTo>
                <a:cubicBezTo>
                  <a:pt x="9900152" y="3392962"/>
                  <a:pt x="9895832" y="3397347"/>
                  <a:pt x="9890432" y="3397347"/>
                </a:cubicBezTo>
                <a:cubicBezTo>
                  <a:pt x="9885031" y="3397347"/>
                  <a:pt x="9880648" y="3393026"/>
                  <a:pt x="9880648" y="3387624"/>
                </a:cubicBezTo>
                <a:cubicBezTo>
                  <a:pt x="9880648" y="3382221"/>
                  <a:pt x="9885031" y="3377836"/>
                  <a:pt x="9890432" y="3377836"/>
                </a:cubicBezTo>
                <a:close/>
                <a:moveTo>
                  <a:pt x="9649203" y="3377836"/>
                </a:moveTo>
                <a:cubicBezTo>
                  <a:pt x="9654540" y="3377836"/>
                  <a:pt x="9658923" y="3382285"/>
                  <a:pt x="9658923" y="3387624"/>
                </a:cubicBezTo>
                <a:cubicBezTo>
                  <a:pt x="9658923" y="3392963"/>
                  <a:pt x="9654540" y="3397347"/>
                  <a:pt x="9649203" y="3397347"/>
                </a:cubicBezTo>
                <a:cubicBezTo>
                  <a:pt x="9643866" y="3397347"/>
                  <a:pt x="9639483" y="3393026"/>
                  <a:pt x="9639483" y="3387624"/>
                </a:cubicBezTo>
                <a:cubicBezTo>
                  <a:pt x="9639483" y="3382221"/>
                  <a:pt x="9643803" y="3377836"/>
                  <a:pt x="9649203" y="3377836"/>
                </a:cubicBezTo>
                <a:close/>
                <a:moveTo>
                  <a:pt x="9417695" y="3377836"/>
                </a:moveTo>
                <a:cubicBezTo>
                  <a:pt x="9423031" y="3377836"/>
                  <a:pt x="9427416" y="3382285"/>
                  <a:pt x="9427416" y="3387624"/>
                </a:cubicBezTo>
                <a:cubicBezTo>
                  <a:pt x="9427416" y="3392962"/>
                  <a:pt x="9423095" y="3397347"/>
                  <a:pt x="9417695" y="3397347"/>
                </a:cubicBezTo>
                <a:cubicBezTo>
                  <a:pt x="9412295" y="3397347"/>
                  <a:pt x="9407911" y="3393026"/>
                  <a:pt x="9407911" y="3387624"/>
                </a:cubicBezTo>
                <a:cubicBezTo>
                  <a:pt x="9407911" y="3382221"/>
                  <a:pt x="9412295" y="3377836"/>
                  <a:pt x="9417695" y="3377836"/>
                </a:cubicBezTo>
                <a:close/>
                <a:moveTo>
                  <a:pt x="9176467" y="3377836"/>
                </a:moveTo>
                <a:cubicBezTo>
                  <a:pt x="9181803" y="3377836"/>
                  <a:pt x="9186187" y="3382285"/>
                  <a:pt x="9186187" y="3387624"/>
                </a:cubicBezTo>
                <a:cubicBezTo>
                  <a:pt x="9186187" y="3392962"/>
                  <a:pt x="9181867" y="3397347"/>
                  <a:pt x="9176467" y="3397347"/>
                </a:cubicBezTo>
                <a:cubicBezTo>
                  <a:pt x="9171066" y="3397347"/>
                  <a:pt x="9166683" y="3393026"/>
                  <a:pt x="9166683" y="3387624"/>
                </a:cubicBezTo>
                <a:cubicBezTo>
                  <a:pt x="9166683" y="3382221"/>
                  <a:pt x="9171066" y="3377836"/>
                  <a:pt x="9176467" y="3377836"/>
                </a:cubicBezTo>
                <a:close/>
                <a:moveTo>
                  <a:pt x="8935237" y="3377836"/>
                </a:moveTo>
                <a:cubicBezTo>
                  <a:pt x="8940574" y="3377836"/>
                  <a:pt x="8944958" y="3382285"/>
                  <a:pt x="8944958" y="3387624"/>
                </a:cubicBezTo>
                <a:cubicBezTo>
                  <a:pt x="8944958" y="3392962"/>
                  <a:pt x="8940638" y="3397347"/>
                  <a:pt x="8935237" y="3397347"/>
                </a:cubicBezTo>
                <a:cubicBezTo>
                  <a:pt x="8929837" y="3397347"/>
                  <a:pt x="8925454" y="3393026"/>
                  <a:pt x="8925454" y="3387624"/>
                </a:cubicBezTo>
                <a:cubicBezTo>
                  <a:pt x="8925454" y="3382221"/>
                  <a:pt x="8929837" y="3377836"/>
                  <a:pt x="8935237" y="3377836"/>
                </a:cubicBezTo>
                <a:close/>
                <a:moveTo>
                  <a:pt x="8694009" y="3377836"/>
                </a:moveTo>
                <a:cubicBezTo>
                  <a:pt x="8699346" y="3377836"/>
                  <a:pt x="8703730" y="3382285"/>
                  <a:pt x="8703730" y="3387624"/>
                </a:cubicBezTo>
                <a:cubicBezTo>
                  <a:pt x="8703730" y="3392962"/>
                  <a:pt x="8699346" y="3397347"/>
                  <a:pt x="8694009" y="3397347"/>
                </a:cubicBezTo>
                <a:cubicBezTo>
                  <a:pt x="8688673" y="3397347"/>
                  <a:pt x="8684289" y="3393026"/>
                  <a:pt x="8684289" y="3387624"/>
                </a:cubicBezTo>
                <a:cubicBezTo>
                  <a:pt x="8684289" y="3382221"/>
                  <a:pt x="8688609" y="3377836"/>
                  <a:pt x="8694009" y="3377836"/>
                </a:cubicBezTo>
                <a:close/>
                <a:moveTo>
                  <a:pt x="8452781" y="3377836"/>
                </a:moveTo>
                <a:cubicBezTo>
                  <a:pt x="8458181" y="3377836"/>
                  <a:pt x="8462566" y="3382285"/>
                  <a:pt x="8462566" y="3387624"/>
                </a:cubicBezTo>
                <a:cubicBezTo>
                  <a:pt x="8462566" y="3392962"/>
                  <a:pt x="8458118" y="3397347"/>
                  <a:pt x="8452781" y="3397347"/>
                </a:cubicBezTo>
                <a:cubicBezTo>
                  <a:pt x="8447445" y="3397347"/>
                  <a:pt x="8443061" y="3393026"/>
                  <a:pt x="8443061" y="3387624"/>
                </a:cubicBezTo>
                <a:cubicBezTo>
                  <a:pt x="8443061" y="3382221"/>
                  <a:pt x="8447381" y="3377836"/>
                  <a:pt x="8452781" y="3377836"/>
                </a:cubicBezTo>
                <a:close/>
                <a:moveTo>
                  <a:pt x="8211553" y="3377836"/>
                </a:moveTo>
                <a:cubicBezTo>
                  <a:pt x="8216889" y="3377836"/>
                  <a:pt x="8221273" y="3382285"/>
                  <a:pt x="8221273" y="3387624"/>
                </a:cubicBezTo>
                <a:cubicBezTo>
                  <a:pt x="8221273" y="3392962"/>
                  <a:pt x="8216953" y="3397347"/>
                  <a:pt x="8211553" y="3397347"/>
                </a:cubicBezTo>
                <a:cubicBezTo>
                  <a:pt x="8206152" y="3397347"/>
                  <a:pt x="8201769" y="3393026"/>
                  <a:pt x="8201769" y="3387624"/>
                </a:cubicBezTo>
                <a:cubicBezTo>
                  <a:pt x="8201769" y="3382221"/>
                  <a:pt x="8206152" y="3377836"/>
                  <a:pt x="8211553" y="3377836"/>
                </a:cubicBezTo>
                <a:close/>
                <a:moveTo>
                  <a:pt x="7970260" y="3377836"/>
                </a:moveTo>
                <a:cubicBezTo>
                  <a:pt x="7975661" y="3377836"/>
                  <a:pt x="7980044" y="3382285"/>
                  <a:pt x="7980044" y="3387624"/>
                </a:cubicBezTo>
                <a:cubicBezTo>
                  <a:pt x="7980044" y="3392962"/>
                  <a:pt x="7975661" y="3397347"/>
                  <a:pt x="7970260" y="3397347"/>
                </a:cubicBezTo>
                <a:cubicBezTo>
                  <a:pt x="7964860" y="3397347"/>
                  <a:pt x="7960477" y="3393026"/>
                  <a:pt x="7960477" y="3387624"/>
                </a:cubicBezTo>
                <a:cubicBezTo>
                  <a:pt x="7960477" y="3382221"/>
                  <a:pt x="7964860" y="3377836"/>
                  <a:pt x="7970260" y="3377836"/>
                </a:cubicBezTo>
                <a:close/>
                <a:moveTo>
                  <a:pt x="7729032" y="3377836"/>
                </a:moveTo>
                <a:cubicBezTo>
                  <a:pt x="7734369" y="3377836"/>
                  <a:pt x="7738753" y="3382285"/>
                  <a:pt x="7738753" y="3387624"/>
                </a:cubicBezTo>
                <a:cubicBezTo>
                  <a:pt x="7738753" y="3392962"/>
                  <a:pt x="7734432" y="3397347"/>
                  <a:pt x="7729032" y="3397347"/>
                </a:cubicBezTo>
                <a:cubicBezTo>
                  <a:pt x="7723632" y="3397347"/>
                  <a:pt x="7719249" y="3393026"/>
                  <a:pt x="7719249" y="3387624"/>
                </a:cubicBezTo>
                <a:cubicBezTo>
                  <a:pt x="7719249" y="3382221"/>
                  <a:pt x="7723632" y="3377836"/>
                  <a:pt x="7729032" y="3377836"/>
                </a:cubicBezTo>
                <a:close/>
                <a:moveTo>
                  <a:pt x="7487803" y="3377836"/>
                </a:moveTo>
                <a:cubicBezTo>
                  <a:pt x="7493139" y="3377836"/>
                  <a:pt x="7497524" y="3382285"/>
                  <a:pt x="7497524" y="3387624"/>
                </a:cubicBezTo>
                <a:cubicBezTo>
                  <a:pt x="7497524" y="3392962"/>
                  <a:pt x="7493203" y="3397347"/>
                  <a:pt x="7487803" y="3397347"/>
                </a:cubicBezTo>
                <a:cubicBezTo>
                  <a:pt x="7482403" y="3397347"/>
                  <a:pt x="7478019" y="3393026"/>
                  <a:pt x="7478019" y="3387624"/>
                </a:cubicBezTo>
                <a:cubicBezTo>
                  <a:pt x="7478019" y="3382221"/>
                  <a:pt x="7482403" y="3377836"/>
                  <a:pt x="7487803" y="3377836"/>
                </a:cubicBezTo>
                <a:close/>
                <a:moveTo>
                  <a:pt x="7246575" y="3377836"/>
                </a:moveTo>
                <a:cubicBezTo>
                  <a:pt x="7251975" y="3377836"/>
                  <a:pt x="7256359" y="3382285"/>
                  <a:pt x="7256359" y="3387624"/>
                </a:cubicBezTo>
                <a:cubicBezTo>
                  <a:pt x="7256359" y="3392962"/>
                  <a:pt x="7251912" y="3397347"/>
                  <a:pt x="7246575" y="3397347"/>
                </a:cubicBezTo>
                <a:cubicBezTo>
                  <a:pt x="7241238" y="3397347"/>
                  <a:pt x="7236855" y="3393026"/>
                  <a:pt x="7236855" y="3387624"/>
                </a:cubicBezTo>
                <a:cubicBezTo>
                  <a:pt x="7236855" y="3382221"/>
                  <a:pt x="7241175" y="3377836"/>
                  <a:pt x="7246575" y="3377836"/>
                </a:cubicBezTo>
                <a:close/>
                <a:moveTo>
                  <a:pt x="7005346" y="3377836"/>
                </a:moveTo>
                <a:cubicBezTo>
                  <a:pt x="7010746" y="3377836"/>
                  <a:pt x="7015130" y="3382285"/>
                  <a:pt x="7015130" y="3387624"/>
                </a:cubicBezTo>
                <a:cubicBezTo>
                  <a:pt x="7015130" y="3392962"/>
                  <a:pt x="7010683" y="3397347"/>
                  <a:pt x="7005346" y="3397347"/>
                </a:cubicBezTo>
                <a:cubicBezTo>
                  <a:pt x="7000009" y="3397347"/>
                  <a:pt x="6995626" y="3393026"/>
                  <a:pt x="6995626" y="3387624"/>
                </a:cubicBezTo>
                <a:cubicBezTo>
                  <a:pt x="6995626" y="3382221"/>
                  <a:pt x="6999946" y="3377836"/>
                  <a:pt x="7005346" y="3377836"/>
                </a:cubicBezTo>
                <a:close/>
                <a:moveTo>
                  <a:pt x="6764118" y="3377836"/>
                </a:moveTo>
                <a:cubicBezTo>
                  <a:pt x="6769518" y="3377836"/>
                  <a:pt x="6773902" y="3382285"/>
                  <a:pt x="6773902" y="3387624"/>
                </a:cubicBezTo>
                <a:cubicBezTo>
                  <a:pt x="6773902" y="3392962"/>
                  <a:pt x="6769518" y="3397347"/>
                  <a:pt x="6764118" y="3397347"/>
                </a:cubicBezTo>
                <a:cubicBezTo>
                  <a:pt x="6758718" y="3397347"/>
                  <a:pt x="6754335" y="3393026"/>
                  <a:pt x="6754335" y="3387624"/>
                </a:cubicBezTo>
                <a:cubicBezTo>
                  <a:pt x="6754335" y="3382221"/>
                  <a:pt x="6758718" y="3377836"/>
                  <a:pt x="6764118" y="3377836"/>
                </a:cubicBezTo>
                <a:close/>
                <a:moveTo>
                  <a:pt x="6522889" y="3377836"/>
                </a:moveTo>
                <a:cubicBezTo>
                  <a:pt x="6528225" y="3377836"/>
                  <a:pt x="6532610" y="3382285"/>
                  <a:pt x="6532610" y="3387624"/>
                </a:cubicBezTo>
                <a:cubicBezTo>
                  <a:pt x="6532610" y="3392962"/>
                  <a:pt x="6528289" y="3397347"/>
                  <a:pt x="6522889" y="3397347"/>
                </a:cubicBezTo>
                <a:cubicBezTo>
                  <a:pt x="6517489" y="3397347"/>
                  <a:pt x="6513105" y="3393026"/>
                  <a:pt x="6513105" y="3387624"/>
                </a:cubicBezTo>
                <a:cubicBezTo>
                  <a:pt x="6513105" y="3382221"/>
                  <a:pt x="6517489" y="3377836"/>
                  <a:pt x="6522889" y="3377836"/>
                </a:cubicBezTo>
                <a:close/>
                <a:moveTo>
                  <a:pt x="6281661" y="3377836"/>
                </a:moveTo>
                <a:cubicBezTo>
                  <a:pt x="6286997" y="3377836"/>
                  <a:pt x="6291381" y="3382285"/>
                  <a:pt x="6291381" y="3387624"/>
                </a:cubicBezTo>
                <a:cubicBezTo>
                  <a:pt x="6291381" y="3392962"/>
                  <a:pt x="6287061" y="3397347"/>
                  <a:pt x="6281661" y="3397347"/>
                </a:cubicBezTo>
                <a:cubicBezTo>
                  <a:pt x="6276261" y="3397347"/>
                  <a:pt x="6271877" y="3393026"/>
                  <a:pt x="6271877" y="3387624"/>
                </a:cubicBezTo>
                <a:cubicBezTo>
                  <a:pt x="6271877" y="3382221"/>
                  <a:pt x="6276261" y="3377836"/>
                  <a:pt x="6281661" y="3377836"/>
                </a:cubicBezTo>
                <a:close/>
                <a:moveTo>
                  <a:pt x="6040432" y="3377836"/>
                </a:moveTo>
                <a:cubicBezTo>
                  <a:pt x="6045832" y="3377836"/>
                  <a:pt x="6050216" y="3382285"/>
                  <a:pt x="6050216" y="3387624"/>
                </a:cubicBezTo>
                <a:cubicBezTo>
                  <a:pt x="6050216" y="3392962"/>
                  <a:pt x="6045769" y="3397347"/>
                  <a:pt x="6040432" y="3397347"/>
                </a:cubicBezTo>
                <a:cubicBezTo>
                  <a:pt x="6035095" y="3397347"/>
                  <a:pt x="6030712" y="3393026"/>
                  <a:pt x="6030712" y="3387624"/>
                </a:cubicBezTo>
                <a:cubicBezTo>
                  <a:pt x="6030712" y="3382221"/>
                  <a:pt x="6035032" y="3377836"/>
                  <a:pt x="6040432" y="3377836"/>
                </a:cubicBezTo>
                <a:close/>
                <a:moveTo>
                  <a:pt x="5799205" y="3377836"/>
                </a:moveTo>
                <a:cubicBezTo>
                  <a:pt x="5804606" y="3377836"/>
                  <a:pt x="5808989" y="3382285"/>
                  <a:pt x="5808989" y="3387624"/>
                </a:cubicBezTo>
                <a:cubicBezTo>
                  <a:pt x="5808989" y="3392962"/>
                  <a:pt x="5804542" y="3397347"/>
                  <a:pt x="5799205" y="3397347"/>
                </a:cubicBezTo>
                <a:cubicBezTo>
                  <a:pt x="5793870" y="3397347"/>
                  <a:pt x="5789486" y="3393026"/>
                  <a:pt x="5789486" y="3387624"/>
                </a:cubicBezTo>
                <a:cubicBezTo>
                  <a:pt x="5789486" y="3382221"/>
                  <a:pt x="5793806" y="3377836"/>
                  <a:pt x="5799205" y="3377836"/>
                </a:cubicBezTo>
                <a:close/>
                <a:moveTo>
                  <a:pt x="5557991" y="3377836"/>
                </a:moveTo>
                <a:cubicBezTo>
                  <a:pt x="5563392" y="3377836"/>
                  <a:pt x="5567774" y="3382285"/>
                  <a:pt x="5567774" y="3387624"/>
                </a:cubicBezTo>
                <a:cubicBezTo>
                  <a:pt x="5567774" y="3392962"/>
                  <a:pt x="5563392" y="3397347"/>
                  <a:pt x="5557991" y="3397347"/>
                </a:cubicBezTo>
                <a:cubicBezTo>
                  <a:pt x="5552592" y="3397347"/>
                  <a:pt x="5548208" y="3393026"/>
                  <a:pt x="5548208" y="3387624"/>
                </a:cubicBezTo>
                <a:cubicBezTo>
                  <a:pt x="5548208" y="3382221"/>
                  <a:pt x="5552592" y="3377836"/>
                  <a:pt x="5557991" y="3377836"/>
                </a:cubicBezTo>
                <a:close/>
                <a:moveTo>
                  <a:pt x="5316710" y="3377836"/>
                </a:moveTo>
                <a:cubicBezTo>
                  <a:pt x="5322044" y="3377836"/>
                  <a:pt x="5326429" y="3382285"/>
                  <a:pt x="5326429" y="3387624"/>
                </a:cubicBezTo>
                <a:cubicBezTo>
                  <a:pt x="5326429" y="3392962"/>
                  <a:pt x="5322105" y="3397347"/>
                  <a:pt x="5316710" y="3397347"/>
                </a:cubicBezTo>
                <a:cubicBezTo>
                  <a:pt x="5311314" y="3397347"/>
                  <a:pt x="5306924" y="3393026"/>
                  <a:pt x="5306924" y="3387624"/>
                </a:cubicBezTo>
                <a:cubicBezTo>
                  <a:pt x="5306924" y="3382221"/>
                  <a:pt x="5311314" y="3377836"/>
                  <a:pt x="5316710" y="3377836"/>
                </a:cubicBezTo>
                <a:close/>
                <a:moveTo>
                  <a:pt x="5075486" y="3377836"/>
                </a:moveTo>
                <a:cubicBezTo>
                  <a:pt x="5080820" y="3377836"/>
                  <a:pt x="5085202" y="3382285"/>
                  <a:pt x="5085202" y="3387624"/>
                </a:cubicBezTo>
                <a:cubicBezTo>
                  <a:pt x="5085202" y="3392962"/>
                  <a:pt x="5080883" y="3397347"/>
                  <a:pt x="5075486" y="3397347"/>
                </a:cubicBezTo>
                <a:cubicBezTo>
                  <a:pt x="5070087" y="3397347"/>
                  <a:pt x="5065705" y="3393026"/>
                  <a:pt x="5065705" y="3387624"/>
                </a:cubicBezTo>
                <a:cubicBezTo>
                  <a:pt x="5065705" y="3382221"/>
                  <a:pt x="5070087" y="3377836"/>
                  <a:pt x="5075486" y="3377836"/>
                </a:cubicBezTo>
                <a:close/>
                <a:moveTo>
                  <a:pt x="4834252" y="3377836"/>
                </a:moveTo>
                <a:cubicBezTo>
                  <a:pt x="4839658" y="3377836"/>
                  <a:pt x="4844040" y="3382285"/>
                  <a:pt x="4844040" y="3387624"/>
                </a:cubicBezTo>
                <a:cubicBezTo>
                  <a:pt x="4844040" y="3392962"/>
                  <a:pt x="4839595" y="3397347"/>
                  <a:pt x="4834252" y="3397347"/>
                </a:cubicBezTo>
                <a:cubicBezTo>
                  <a:pt x="4828915" y="3397347"/>
                  <a:pt x="4824534" y="3393026"/>
                  <a:pt x="4824534" y="3387624"/>
                </a:cubicBezTo>
                <a:cubicBezTo>
                  <a:pt x="4824534" y="3382221"/>
                  <a:pt x="4828853" y="3377836"/>
                  <a:pt x="4834252" y="3377836"/>
                </a:cubicBezTo>
                <a:close/>
                <a:moveTo>
                  <a:pt x="4593019" y="3377836"/>
                </a:moveTo>
                <a:cubicBezTo>
                  <a:pt x="4598416" y="3377836"/>
                  <a:pt x="4602795" y="3382285"/>
                  <a:pt x="4602795" y="3387624"/>
                </a:cubicBezTo>
                <a:cubicBezTo>
                  <a:pt x="4602795" y="3392962"/>
                  <a:pt x="4598353" y="3397347"/>
                  <a:pt x="4593019" y="3397347"/>
                </a:cubicBezTo>
                <a:cubicBezTo>
                  <a:pt x="4587686" y="3397347"/>
                  <a:pt x="4583304" y="3393026"/>
                  <a:pt x="4583304" y="3387624"/>
                </a:cubicBezTo>
                <a:cubicBezTo>
                  <a:pt x="4583304" y="3382221"/>
                  <a:pt x="4587622" y="3377836"/>
                  <a:pt x="4593019" y="3377836"/>
                </a:cubicBezTo>
                <a:close/>
                <a:moveTo>
                  <a:pt x="4351806" y="3377836"/>
                </a:moveTo>
                <a:cubicBezTo>
                  <a:pt x="4357195" y="3377836"/>
                  <a:pt x="4361580" y="3382285"/>
                  <a:pt x="4361580" y="3387624"/>
                </a:cubicBezTo>
                <a:cubicBezTo>
                  <a:pt x="4361580" y="3392962"/>
                  <a:pt x="4357195" y="3397347"/>
                  <a:pt x="4351806" y="3397347"/>
                </a:cubicBezTo>
                <a:cubicBezTo>
                  <a:pt x="4346397" y="3397347"/>
                  <a:pt x="4342006" y="3393026"/>
                  <a:pt x="4342006" y="3387624"/>
                </a:cubicBezTo>
                <a:cubicBezTo>
                  <a:pt x="4342006" y="3382221"/>
                  <a:pt x="4346397" y="3377836"/>
                  <a:pt x="4351806" y="3377836"/>
                </a:cubicBezTo>
                <a:close/>
                <a:moveTo>
                  <a:pt x="4110581" y="3377836"/>
                </a:moveTo>
                <a:cubicBezTo>
                  <a:pt x="4115984" y="3377836"/>
                  <a:pt x="4120362" y="3382285"/>
                  <a:pt x="4120362" y="3387624"/>
                </a:cubicBezTo>
                <a:cubicBezTo>
                  <a:pt x="4120362" y="3392962"/>
                  <a:pt x="4115984" y="3397347"/>
                  <a:pt x="4110581" y="3397347"/>
                </a:cubicBezTo>
                <a:cubicBezTo>
                  <a:pt x="4105180" y="3397347"/>
                  <a:pt x="4100799" y="3393026"/>
                  <a:pt x="4100799" y="3387624"/>
                </a:cubicBezTo>
                <a:cubicBezTo>
                  <a:pt x="4100799" y="3382221"/>
                  <a:pt x="4105180" y="3377836"/>
                  <a:pt x="4110581" y="3377836"/>
                </a:cubicBezTo>
                <a:close/>
                <a:moveTo>
                  <a:pt x="3869431" y="3377836"/>
                </a:moveTo>
                <a:cubicBezTo>
                  <a:pt x="3874765" y="3377836"/>
                  <a:pt x="3879149" y="3382285"/>
                  <a:pt x="3879149" y="3387624"/>
                </a:cubicBezTo>
                <a:cubicBezTo>
                  <a:pt x="3879149" y="3392962"/>
                  <a:pt x="3874828" y="3397347"/>
                  <a:pt x="3869431" y="3397347"/>
                </a:cubicBezTo>
                <a:cubicBezTo>
                  <a:pt x="3864030" y="3397347"/>
                  <a:pt x="3859648" y="3393026"/>
                  <a:pt x="3859648" y="3387624"/>
                </a:cubicBezTo>
                <a:cubicBezTo>
                  <a:pt x="3859648" y="3382221"/>
                  <a:pt x="3864030" y="3377836"/>
                  <a:pt x="3869431" y="3377836"/>
                </a:cubicBezTo>
                <a:close/>
                <a:moveTo>
                  <a:pt x="3628212" y="3377836"/>
                </a:moveTo>
                <a:cubicBezTo>
                  <a:pt x="3633533" y="3377836"/>
                  <a:pt x="3637936" y="3382285"/>
                  <a:pt x="3637936" y="3387624"/>
                </a:cubicBezTo>
                <a:cubicBezTo>
                  <a:pt x="3637936" y="3392962"/>
                  <a:pt x="3633597" y="3397347"/>
                  <a:pt x="3628212" y="3397347"/>
                </a:cubicBezTo>
                <a:cubicBezTo>
                  <a:pt x="3622814" y="3397347"/>
                  <a:pt x="3618430" y="3393026"/>
                  <a:pt x="3618430" y="3387624"/>
                </a:cubicBezTo>
                <a:cubicBezTo>
                  <a:pt x="3618430" y="3382221"/>
                  <a:pt x="3622814" y="3377836"/>
                  <a:pt x="3628212" y="3377836"/>
                </a:cubicBezTo>
                <a:close/>
                <a:moveTo>
                  <a:pt x="3386958" y="3377836"/>
                </a:moveTo>
                <a:cubicBezTo>
                  <a:pt x="3392359" y="3377836"/>
                  <a:pt x="3396744" y="3382285"/>
                  <a:pt x="3396744" y="3387624"/>
                </a:cubicBezTo>
                <a:cubicBezTo>
                  <a:pt x="3396744" y="3392962"/>
                  <a:pt x="3392296" y="3397347"/>
                  <a:pt x="3386958" y="3397347"/>
                </a:cubicBezTo>
                <a:cubicBezTo>
                  <a:pt x="3381621" y="3397347"/>
                  <a:pt x="3377236" y="3393026"/>
                  <a:pt x="3377236" y="3387624"/>
                </a:cubicBezTo>
                <a:cubicBezTo>
                  <a:pt x="3377236" y="3382221"/>
                  <a:pt x="3381557" y="3377836"/>
                  <a:pt x="3386958" y="3377836"/>
                </a:cubicBezTo>
                <a:close/>
                <a:moveTo>
                  <a:pt x="3145751" y="3377836"/>
                </a:moveTo>
                <a:cubicBezTo>
                  <a:pt x="3151149" y="3377836"/>
                  <a:pt x="3155533" y="3382285"/>
                  <a:pt x="3155533" y="3387624"/>
                </a:cubicBezTo>
                <a:cubicBezTo>
                  <a:pt x="3155533" y="3392962"/>
                  <a:pt x="3151086" y="3397347"/>
                  <a:pt x="3145751" y="3397347"/>
                </a:cubicBezTo>
                <a:cubicBezTo>
                  <a:pt x="3140416" y="3397347"/>
                  <a:pt x="3136032" y="3393026"/>
                  <a:pt x="3136032" y="3387624"/>
                </a:cubicBezTo>
                <a:cubicBezTo>
                  <a:pt x="3136032" y="3382221"/>
                  <a:pt x="3140351" y="3377836"/>
                  <a:pt x="3145751" y="3377836"/>
                </a:cubicBezTo>
                <a:close/>
                <a:moveTo>
                  <a:pt x="2904573" y="3377836"/>
                </a:moveTo>
                <a:cubicBezTo>
                  <a:pt x="2909972" y="3377836"/>
                  <a:pt x="2914355" y="3382285"/>
                  <a:pt x="2914355" y="3387624"/>
                </a:cubicBezTo>
                <a:cubicBezTo>
                  <a:pt x="2914355" y="3392962"/>
                  <a:pt x="2909972" y="3397347"/>
                  <a:pt x="2904573" y="3397347"/>
                </a:cubicBezTo>
                <a:cubicBezTo>
                  <a:pt x="2899174" y="3397347"/>
                  <a:pt x="2894791" y="3393026"/>
                  <a:pt x="2894791" y="3387624"/>
                </a:cubicBezTo>
                <a:cubicBezTo>
                  <a:pt x="2894791" y="3382221"/>
                  <a:pt x="2899174" y="3377836"/>
                  <a:pt x="2904573" y="3377836"/>
                </a:cubicBezTo>
                <a:close/>
                <a:moveTo>
                  <a:pt x="2663275" y="3377836"/>
                </a:moveTo>
                <a:cubicBezTo>
                  <a:pt x="2668611" y="3377836"/>
                  <a:pt x="2672998" y="3382285"/>
                  <a:pt x="2672998" y="3387624"/>
                </a:cubicBezTo>
                <a:cubicBezTo>
                  <a:pt x="2672998" y="3392962"/>
                  <a:pt x="2668675" y="3397347"/>
                  <a:pt x="2663275" y="3397347"/>
                </a:cubicBezTo>
                <a:cubicBezTo>
                  <a:pt x="2657876" y="3397347"/>
                  <a:pt x="2653492" y="3393026"/>
                  <a:pt x="2653492" y="3387624"/>
                </a:cubicBezTo>
                <a:cubicBezTo>
                  <a:pt x="2653492" y="3382221"/>
                  <a:pt x="2657876" y="3377836"/>
                  <a:pt x="2663275" y="3377836"/>
                </a:cubicBezTo>
                <a:close/>
                <a:moveTo>
                  <a:pt x="2422037" y="3377836"/>
                </a:moveTo>
                <a:cubicBezTo>
                  <a:pt x="2427372" y="3377836"/>
                  <a:pt x="2431754" y="3382285"/>
                  <a:pt x="2431754" y="3387624"/>
                </a:cubicBezTo>
                <a:cubicBezTo>
                  <a:pt x="2431754" y="3392962"/>
                  <a:pt x="2427435" y="3397347"/>
                  <a:pt x="2422037" y="3397347"/>
                </a:cubicBezTo>
                <a:cubicBezTo>
                  <a:pt x="2416639" y="3397347"/>
                  <a:pt x="2412257" y="3393026"/>
                  <a:pt x="2412257" y="3387624"/>
                </a:cubicBezTo>
                <a:cubicBezTo>
                  <a:pt x="2412257" y="3382221"/>
                  <a:pt x="2416639" y="3377836"/>
                  <a:pt x="2422037" y="3377836"/>
                </a:cubicBezTo>
                <a:close/>
                <a:moveTo>
                  <a:pt x="2180788" y="3377836"/>
                </a:moveTo>
                <a:cubicBezTo>
                  <a:pt x="2186189" y="3377836"/>
                  <a:pt x="2190580" y="3382285"/>
                  <a:pt x="2190580" y="3387624"/>
                </a:cubicBezTo>
                <a:cubicBezTo>
                  <a:pt x="2190580" y="3392962"/>
                  <a:pt x="2186136" y="3397347"/>
                  <a:pt x="2180788" y="3397347"/>
                </a:cubicBezTo>
                <a:cubicBezTo>
                  <a:pt x="2175475" y="3397347"/>
                  <a:pt x="2171085" y="3393026"/>
                  <a:pt x="2171085" y="3387624"/>
                </a:cubicBezTo>
                <a:cubicBezTo>
                  <a:pt x="2171085" y="3382221"/>
                  <a:pt x="2175412" y="3377836"/>
                  <a:pt x="2180788" y="3377836"/>
                </a:cubicBezTo>
                <a:close/>
                <a:moveTo>
                  <a:pt x="1939582" y="3377836"/>
                </a:moveTo>
                <a:cubicBezTo>
                  <a:pt x="1944980" y="3377836"/>
                  <a:pt x="1949365" y="3382285"/>
                  <a:pt x="1949365" y="3387624"/>
                </a:cubicBezTo>
                <a:cubicBezTo>
                  <a:pt x="1949365" y="3392962"/>
                  <a:pt x="1944920" y="3397347"/>
                  <a:pt x="1939582" y="3397347"/>
                </a:cubicBezTo>
                <a:cubicBezTo>
                  <a:pt x="1934245" y="3397347"/>
                  <a:pt x="1929861" y="3393026"/>
                  <a:pt x="1929861" y="3387624"/>
                </a:cubicBezTo>
                <a:cubicBezTo>
                  <a:pt x="1929861" y="3382221"/>
                  <a:pt x="1934181" y="3377836"/>
                  <a:pt x="1939582" y="3377836"/>
                </a:cubicBezTo>
                <a:close/>
                <a:moveTo>
                  <a:pt x="1698332" y="3377836"/>
                </a:moveTo>
                <a:cubicBezTo>
                  <a:pt x="1703733" y="3377836"/>
                  <a:pt x="1708118" y="3382285"/>
                  <a:pt x="1708118" y="3387624"/>
                </a:cubicBezTo>
                <a:cubicBezTo>
                  <a:pt x="1708118" y="3392962"/>
                  <a:pt x="1703733" y="3397347"/>
                  <a:pt x="1698332" y="3397347"/>
                </a:cubicBezTo>
                <a:cubicBezTo>
                  <a:pt x="1692931" y="3397347"/>
                  <a:pt x="1688547" y="3393026"/>
                  <a:pt x="1688547" y="3387624"/>
                </a:cubicBezTo>
                <a:cubicBezTo>
                  <a:pt x="1688547" y="3382221"/>
                  <a:pt x="1692931" y="3377836"/>
                  <a:pt x="1698332" y="3377836"/>
                </a:cubicBezTo>
                <a:close/>
                <a:moveTo>
                  <a:pt x="1457107" y="3377836"/>
                </a:moveTo>
                <a:cubicBezTo>
                  <a:pt x="1462443" y="3377836"/>
                  <a:pt x="1466827" y="3382285"/>
                  <a:pt x="1466827" y="3387624"/>
                </a:cubicBezTo>
                <a:cubicBezTo>
                  <a:pt x="1466827" y="3392962"/>
                  <a:pt x="1462507" y="3397347"/>
                  <a:pt x="1457107" y="3397347"/>
                </a:cubicBezTo>
                <a:cubicBezTo>
                  <a:pt x="1451707" y="3397347"/>
                  <a:pt x="1447323" y="3393026"/>
                  <a:pt x="1447323" y="3387624"/>
                </a:cubicBezTo>
                <a:cubicBezTo>
                  <a:pt x="1447323" y="3382221"/>
                  <a:pt x="1451707" y="3377836"/>
                  <a:pt x="1457107" y="3377836"/>
                </a:cubicBezTo>
                <a:close/>
                <a:moveTo>
                  <a:pt x="1215886" y="3377836"/>
                </a:moveTo>
                <a:cubicBezTo>
                  <a:pt x="1221286" y="3377836"/>
                  <a:pt x="1225670" y="3382285"/>
                  <a:pt x="1225670" y="3387624"/>
                </a:cubicBezTo>
                <a:cubicBezTo>
                  <a:pt x="1225670" y="3392962"/>
                  <a:pt x="1221223" y="3397347"/>
                  <a:pt x="1215886" y="3397347"/>
                </a:cubicBezTo>
                <a:cubicBezTo>
                  <a:pt x="1210550" y="3397347"/>
                  <a:pt x="1206166" y="3393026"/>
                  <a:pt x="1206166" y="3387624"/>
                </a:cubicBezTo>
                <a:cubicBezTo>
                  <a:pt x="1206166" y="3382221"/>
                  <a:pt x="1210486" y="3377836"/>
                  <a:pt x="1215886" y="3377836"/>
                </a:cubicBezTo>
                <a:close/>
                <a:moveTo>
                  <a:pt x="974666" y="3377836"/>
                </a:moveTo>
                <a:cubicBezTo>
                  <a:pt x="980065" y="3377836"/>
                  <a:pt x="984449" y="3382285"/>
                  <a:pt x="984449" y="3387624"/>
                </a:cubicBezTo>
                <a:cubicBezTo>
                  <a:pt x="984449" y="3392962"/>
                  <a:pt x="980003" y="3397347"/>
                  <a:pt x="974666" y="3397347"/>
                </a:cubicBezTo>
                <a:cubicBezTo>
                  <a:pt x="969330" y="3397347"/>
                  <a:pt x="964946" y="3393026"/>
                  <a:pt x="964946" y="3387624"/>
                </a:cubicBezTo>
                <a:cubicBezTo>
                  <a:pt x="964946" y="3382221"/>
                  <a:pt x="969266" y="3377836"/>
                  <a:pt x="974666" y="3377836"/>
                </a:cubicBezTo>
                <a:close/>
                <a:moveTo>
                  <a:pt x="733446" y="3377836"/>
                </a:moveTo>
                <a:cubicBezTo>
                  <a:pt x="738782" y="3377836"/>
                  <a:pt x="743165" y="3382285"/>
                  <a:pt x="743165" y="3387624"/>
                </a:cubicBezTo>
                <a:cubicBezTo>
                  <a:pt x="743165" y="3392962"/>
                  <a:pt x="738846" y="3397347"/>
                  <a:pt x="733446" y="3397347"/>
                </a:cubicBezTo>
                <a:cubicBezTo>
                  <a:pt x="728046" y="3397347"/>
                  <a:pt x="723662" y="3393026"/>
                  <a:pt x="723662" y="3387624"/>
                </a:cubicBezTo>
                <a:cubicBezTo>
                  <a:pt x="723662" y="3382221"/>
                  <a:pt x="728046" y="3377836"/>
                  <a:pt x="733446" y="3377836"/>
                </a:cubicBezTo>
                <a:close/>
                <a:moveTo>
                  <a:pt x="492225" y="3377836"/>
                </a:moveTo>
                <a:cubicBezTo>
                  <a:pt x="497561" y="3377836"/>
                  <a:pt x="501945" y="3382285"/>
                  <a:pt x="501945" y="3387624"/>
                </a:cubicBezTo>
                <a:cubicBezTo>
                  <a:pt x="501945" y="3392962"/>
                  <a:pt x="497625" y="3397347"/>
                  <a:pt x="492225" y="3397347"/>
                </a:cubicBezTo>
                <a:cubicBezTo>
                  <a:pt x="486825" y="3397347"/>
                  <a:pt x="482441" y="3393026"/>
                  <a:pt x="482441" y="3387624"/>
                </a:cubicBezTo>
                <a:cubicBezTo>
                  <a:pt x="482441" y="3382221"/>
                  <a:pt x="486825" y="3377836"/>
                  <a:pt x="492225" y="3377836"/>
                </a:cubicBezTo>
                <a:close/>
                <a:moveTo>
                  <a:pt x="251005" y="3377836"/>
                </a:moveTo>
                <a:cubicBezTo>
                  <a:pt x="256405" y="3377836"/>
                  <a:pt x="260789" y="3382285"/>
                  <a:pt x="260789" y="3387624"/>
                </a:cubicBezTo>
                <a:cubicBezTo>
                  <a:pt x="260789" y="3392962"/>
                  <a:pt x="256342" y="3397347"/>
                  <a:pt x="251005" y="3397347"/>
                </a:cubicBezTo>
                <a:cubicBezTo>
                  <a:pt x="245669" y="3397347"/>
                  <a:pt x="241285" y="3393026"/>
                  <a:pt x="241285" y="3387624"/>
                </a:cubicBezTo>
                <a:cubicBezTo>
                  <a:pt x="241285" y="3382221"/>
                  <a:pt x="245605" y="3377836"/>
                  <a:pt x="251005" y="3377836"/>
                </a:cubicBezTo>
                <a:close/>
                <a:moveTo>
                  <a:pt x="9722" y="3377836"/>
                </a:moveTo>
                <a:cubicBezTo>
                  <a:pt x="15122" y="3377836"/>
                  <a:pt x="19506" y="3382285"/>
                  <a:pt x="19506" y="3387624"/>
                </a:cubicBezTo>
                <a:cubicBezTo>
                  <a:pt x="19506" y="3392962"/>
                  <a:pt x="15059" y="3397347"/>
                  <a:pt x="9722" y="3397347"/>
                </a:cubicBezTo>
                <a:cubicBezTo>
                  <a:pt x="4386" y="3397347"/>
                  <a:pt x="2" y="3393026"/>
                  <a:pt x="2" y="3387624"/>
                </a:cubicBezTo>
                <a:cubicBezTo>
                  <a:pt x="2" y="3382221"/>
                  <a:pt x="4322" y="3377836"/>
                  <a:pt x="9722" y="3377836"/>
                </a:cubicBezTo>
                <a:close/>
                <a:moveTo>
                  <a:pt x="9649203" y="3136585"/>
                </a:moveTo>
                <a:cubicBezTo>
                  <a:pt x="9654540" y="3136585"/>
                  <a:pt x="9658923" y="3141033"/>
                  <a:pt x="9658923" y="3146371"/>
                </a:cubicBezTo>
                <a:cubicBezTo>
                  <a:pt x="9658923" y="3151710"/>
                  <a:pt x="9654540" y="3156095"/>
                  <a:pt x="9649203" y="3156095"/>
                </a:cubicBezTo>
                <a:cubicBezTo>
                  <a:pt x="9643866" y="3156095"/>
                  <a:pt x="9639483" y="3151775"/>
                  <a:pt x="9639483" y="3146371"/>
                </a:cubicBezTo>
                <a:cubicBezTo>
                  <a:pt x="9639483" y="3140969"/>
                  <a:pt x="9643803" y="3136585"/>
                  <a:pt x="9649203" y="3136585"/>
                </a:cubicBezTo>
                <a:close/>
                <a:moveTo>
                  <a:pt x="11820259" y="3136584"/>
                </a:moveTo>
                <a:cubicBezTo>
                  <a:pt x="11825659" y="3136584"/>
                  <a:pt x="11830043" y="3141033"/>
                  <a:pt x="11830043" y="3146371"/>
                </a:cubicBezTo>
                <a:cubicBezTo>
                  <a:pt x="11830043" y="3151710"/>
                  <a:pt x="11825596" y="3156095"/>
                  <a:pt x="11820259" y="3156095"/>
                </a:cubicBezTo>
                <a:cubicBezTo>
                  <a:pt x="11814922" y="3156095"/>
                  <a:pt x="11810539" y="3151775"/>
                  <a:pt x="11810539" y="3146371"/>
                </a:cubicBezTo>
                <a:cubicBezTo>
                  <a:pt x="11810539" y="3140969"/>
                  <a:pt x="11814859" y="3136584"/>
                  <a:pt x="11820259" y="3136584"/>
                </a:cubicBezTo>
                <a:close/>
                <a:moveTo>
                  <a:pt x="11579030" y="3136584"/>
                </a:moveTo>
                <a:cubicBezTo>
                  <a:pt x="11584430" y="3136584"/>
                  <a:pt x="11588815" y="3141033"/>
                  <a:pt x="11588815" y="3146371"/>
                </a:cubicBezTo>
                <a:cubicBezTo>
                  <a:pt x="11588815" y="3151710"/>
                  <a:pt x="11584367" y="3156095"/>
                  <a:pt x="11579030" y="3156095"/>
                </a:cubicBezTo>
                <a:cubicBezTo>
                  <a:pt x="11573694" y="3156095"/>
                  <a:pt x="11569310" y="3151775"/>
                  <a:pt x="11569310" y="3146371"/>
                </a:cubicBezTo>
                <a:cubicBezTo>
                  <a:pt x="11569310" y="3140969"/>
                  <a:pt x="11573630" y="3136584"/>
                  <a:pt x="11579030" y="3136584"/>
                </a:cubicBezTo>
                <a:close/>
                <a:moveTo>
                  <a:pt x="11337802" y="3136584"/>
                </a:moveTo>
                <a:cubicBezTo>
                  <a:pt x="11343202" y="3136584"/>
                  <a:pt x="11347587" y="3141033"/>
                  <a:pt x="11347587" y="3146371"/>
                </a:cubicBezTo>
                <a:cubicBezTo>
                  <a:pt x="11347587" y="3151710"/>
                  <a:pt x="11343139" y="3156095"/>
                  <a:pt x="11337802" y="3156095"/>
                </a:cubicBezTo>
                <a:cubicBezTo>
                  <a:pt x="11332466" y="3156095"/>
                  <a:pt x="11328082" y="3151775"/>
                  <a:pt x="11328082" y="3146371"/>
                </a:cubicBezTo>
                <a:cubicBezTo>
                  <a:pt x="11328082" y="3140969"/>
                  <a:pt x="11332402" y="3136584"/>
                  <a:pt x="11337802" y="3136584"/>
                </a:cubicBezTo>
                <a:close/>
                <a:moveTo>
                  <a:pt x="11096574" y="3136584"/>
                </a:moveTo>
                <a:cubicBezTo>
                  <a:pt x="11101910" y="3136584"/>
                  <a:pt x="11106294" y="3141033"/>
                  <a:pt x="11106294" y="3146371"/>
                </a:cubicBezTo>
                <a:cubicBezTo>
                  <a:pt x="11106294" y="3151710"/>
                  <a:pt x="11101974" y="3156095"/>
                  <a:pt x="11096574" y="3156095"/>
                </a:cubicBezTo>
                <a:cubicBezTo>
                  <a:pt x="11091174" y="3156095"/>
                  <a:pt x="11086790" y="3151775"/>
                  <a:pt x="11086790" y="3146371"/>
                </a:cubicBezTo>
                <a:cubicBezTo>
                  <a:pt x="11086790" y="3140969"/>
                  <a:pt x="11091174" y="3136584"/>
                  <a:pt x="11096574" y="3136584"/>
                </a:cubicBezTo>
                <a:close/>
                <a:moveTo>
                  <a:pt x="10855345" y="3136584"/>
                </a:moveTo>
                <a:cubicBezTo>
                  <a:pt x="10860682" y="3136584"/>
                  <a:pt x="10865065" y="3141033"/>
                  <a:pt x="10865065" y="3146371"/>
                </a:cubicBezTo>
                <a:cubicBezTo>
                  <a:pt x="10865065" y="3151710"/>
                  <a:pt x="10860682" y="3156095"/>
                  <a:pt x="10855345" y="3156095"/>
                </a:cubicBezTo>
                <a:cubicBezTo>
                  <a:pt x="10850008" y="3156095"/>
                  <a:pt x="10845625" y="3151775"/>
                  <a:pt x="10845625" y="3146371"/>
                </a:cubicBezTo>
                <a:cubicBezTo>
                  <a:pt x="10845625" y="3140969"/>
                  <a:pt x="10849945" y="3136584"/>
                  <a:pt x="10855345" y="3136584"/>
                </a:cubicBezTo>
                <a:close/>
                <a:moveTo>
                  <a:pt x="10614116" y="3136584"/>
                </a:moveTo>
                <a:cubicBezTo>
                  <a:pt x="10619516" y="3136584"/>
                  <a:pt x="10623901" y="3141033"/>
                  <a:pt x="10623901" y="3146371"/>
                </a:cubicBezTo>
                <a:cubicBezTo>
                  <a:pt x="10623901" y="3151710"/>
                  <a:pt x="10619454" y="3156095"/>
                  <a:pt x="10614116" y="3156095"/>
                </a:cubicBezTo>
                <a:cubicBezTo>
                  <a:pt x="10608780" y="3156095"/>
                  <a:pt x="10604396" y="3151775"/>
                  <a:pt x="10604396" y="3146371"/>
                </a:cubicBezTo>
                <a:cubicBezTo>
                  <a:pt x="10604396" y="3140969"/>
                  <a:pt x="10608716" y="3136584"/>
                  <a:pt x="10614116" y="3136584"/>
                </a:cubicBezTo>
                <a:close/>
                <a:moveTo>
                  <a:pt x="10372888" y="3136584"/>
                </a:moveTo>
                <a:cubicBezTo>
                  <a:pt x="10378288" y="3136584"/>
                  <a:pt x="10382673" y="3141033"/>
                  <a:pt x="10382673" y="3146371"/>
                </a:cubicBezTo>
                <a:cubicBezTo>
                  <a:pt x="10382673" y="3151710"/>
                  <a:pt x="10378225" y="3156095"/>
                  <a:pt x="10372888" y="3156095"/>
                </a:cubicBezTo>
                <a:cubicBezTo>
                  <a:pt x="10367552" y="3156095"/>
                  <a:pt x="10363168" y="3151775"/>
                  <a:pt x="10363168" y="3146371"/>
                </a:cubicBezTo>
                <a:cubicBezTo>
                  <a:pt x="10363168" y="3140969"/>
                  <a:pt x="10367488" y="3136584"/>
                  <a:pt x="10372888" y="3136584"/>
                </a:cubicBezTo>
                <a:close/>
                <a:moveTo>
                  <a:pt x="10131660" y="3136584"/>
                </a:moveTo>
                <a:cubicBezTo>
                  <a:pt x="10137060" y="3136584"/>
                  <a:pt x="10141444" y="3141033"/>
                  <a:pt x="10141444" y="3146371"/>
                </a:cubicBezTo>
                <a:cubicBezTo>
                  <a:pt x="10141444" y="3151710"/>
                  <a:pt x="10136997" y="3156095"/>
                  <a:pt x="10131660" y="3156095"/>
                </a:cubicBezTo>
                <a:cubicBezTo>
                  <a:pt x="10126323" y="3156095"/>
                  <a:pt x="10121940" y="3151775"/>
                  <a:pt x="10121940" y="3146371"/>
                </a:cubicBezTo>
                <a:cubicBezTo>
                  <a:pt x="10121940" y="3140969"/>
                  <a:pt x="10126260" y="3136584"/>
                  <a:pt x="10131660" y="3136584"/>
                </a:cubicBezTo>
                <a:close/>
                <a:moveTo>
                  <a:pt x="9890432" y="3136584"/>
                </a:moveTo>
                <a:cubicBezTo>
                  <a:pt x="9895768" y="3136584"/>
                  <a:pt x="9900152" y="3141033"/>
                  <a:pt x="9900152" y="3146371"/>
                </a:cubicBezTo>
                <a:cubicBezTo>
                  <a:pt x="9900152" y="3151710"/>
                  <a:pt x="9895832" y="3156095"/>
                  <a:pt x="9890432" y="3156095"/>
                </a:cubicBezTo>
                <a:cubicBezTo>
                  <a:pt x="9885031" y="3156095"/>
                  <a:pt x="9880648" y="3151775"/>
                  <a:pt x="9880648" y="3146371"/>
                </a:cubicBezTo>
                <a:cubicBezTo>
                  <a:pt x="9880648" y="3140969"/>
                  <a:pt x="9885031" y="3136584"/>
                  <a:pt x="9890432" y="3136584"/>
                </a:cubicBezTo>
                <a:close/>
                <a:moveTo>
                  <a:pt x="9417695" y="3136584"/>
                </a:moveTo>
                <a:cubicBezTo>
                  <a:pt x="9423031" y="3136584"/>
                  <a:pt x="9427416" y="3141033"/>
                  <a:pt x="9427416" y="3146371"/>
                </a:cubicBezTo>
                <a:cubicBezTo>
                  <a:pt x="9427416" y="3151710"/>
                  <a:pt x="9423095" y="3156095"/>
                  <a:pt x="9417695" y="3156095"/>
                </a:cubicBezTo>
                <a:cubicBezTo>
                  <a:pt x="9412295" y="3156095"/>
                  <a:pt x="9407911" y="3151775"/>
                  <a:pt x="9407911" y="3146371"/>
                </a:cubicBezTo>
                <a:cubicBezTo>
                  <a:pt x="9407911" y="3140969"/>
                  <a:pt x="9412295" y="3136584"/>
                  <a:pt x="9417695" y="3136584"/>
                </a:cubicBezTo>
                <a:close/>
                <a:moveTo>
                  <a:pt x="9176467" y="3136584"/>
                </a:moveTo>
                <a:cubicBezTo>
                  <a:pt x="9181803" y="3136584"/>
                  <a:pt x="9186187" y="3141033"/>
                  <a:pt x="9186187" y="3146371"/>
                </a:cubicBezTo>
                <a:cubicBezTo>
                  <a:pt x="9186187" y="3151710"/>
                  <a:pt x="9181867" y="3156095"/>
                  <a:pt x="9176467" y="3156095"/>
                </a:cubicBezTo>
                <a:cubicBezTo>
                  <a:pt x="9171066" y="3156095"/>
                  <a:pt x="9166683" y="3151775"/>
                  <a:pt x="9166683" y="3146371"/>
                </a:cubicBezTo>
                <a:cubicBezTo>
                  <a:pt x="9166683" y="3140969"/>
                  <a:pt x="9171066" y="3136584"/>
                  <a:pt x="9176467" y="3136584"/>
                </a:cubicBezTo>
                <a:close/>
                <a:moveTo>
                  <a:pt x="8935237" y="3136584"/>
                </a:moveTo>
                <a:cubicBezTo>
                  <a:pt x="8940574" y="3136584"/>
                  <a:pt x="8944958" y="3141033"/>
                  <a:pt x="8944958" y="3146371"/>
                </a:cubicBezTo>
                <a:cubicBezTo>
                  <a:pt x="8944958" y="3151710"/>
                  <a:pt x="8940638" y="3156095"/>
                  <a:pt x="8935237" y="3156095"/>
                </a:cubicBezTo>
                <a:cubicBezTo>
                  <a:pt x="8929837" y="3156095"/>
                  <a:pt x="8925454" y="3151775"/>
                  <a:pt x="8925454" y="3146371"/>
                </a:cubicBezTo>
                <a:cubicBezTo>
                  <a:pt x="8925454" y="3140969"/>
                  <a:pt x="8929837" y="3136584"/>
                  <a:pt x="8935237" y="3136584"/>
                </a:cubicBezTo>
                <a:close/>
                <a:moveTo>
                  <a:pt x="8694009" y="3136584"/>
                </a:moveTo>
                <a:cubicBezTo>
                  <a:pt x="8699346" y="3136584"/>
                  <a:pt x="8703730" y="3141033"/>
                  <a:pt x="8703730" y="3146371"/>
                </a:cubicBezTo>
                <a:cubicBezTo>
                  <a:pt x="8703730" y="3151710"/>
                  <a:pt x="8699346" y="3156095"/>
                  <a:pt x="8694009" y="3156095"/>
                </a:cubicBezTo>
                <a:cubicBezTo>
                  <a:pt x="8688673" y="3156095"/>
                  <a:pt x="8684289" y="3151775"/>
                  <a:pt x="8684289" y="3146371"/>
                </a:cubicBezTo>
                <a:cubicBezTo>
                  <a:pt x="8684289" y="3140969"/>
                  <a:pt x="8688609" y="3136584"/>
                  <a:pt x="8694009" y="3136584"/>
                </a:cubicBezTo>
                <a:close/>
                <a:moveTo>
                  <a:pt x="8452781" y="3136584"/>
                </a:moveTo>
                <a:cubicBezTo>
                  <a:pt x="8458181" y="3136584"/>
                  <a:pt x="8462566" y="3141033"/>
                  <a:pt x="8462566" y="3146371"/>
                </a:cubicBezTo>
                <a:cubicBezTo>
                  <a:pt x="8462566" y="3151710"/>
                  <a:pt x="8458118" y="3156095"/>
                  <a:pt x="8452781" y="3156095"/>
                </a:cubicBezTo>
                <a:cubicBezTo>
                  <a:pt x="8447445" y="3156095"/>
                  <a:pt x="8443061" y="3151775"/>
                  <a:pt x="8443061" y="3146371"/>
                </a:cubicBezTo>
                <a:cubicBezTo>
                  <a:pt x="8443061" y="3140969"/>
                  <a:pt x="8447381" y="3136584"/>
                  <a:pt x="8452781" y="3136584"/>
                </a:cubicBezTo>
                <a:close/>
                <a:moveTo>
                  <a:pt x="8211553" y="3136584"/>
                </a:moveTo>
                <a:cubicBezTo>
                  <a:pt x="8216889" y="3136584"/>
                  <a:pt x="8221273" y="3141033"/>
                  <a:pt x="8221273" y="3146371"/>
                </a:cubicBezTo>
                <a:cubicBezTo>
                  <a:pt x="8221273" y="3151710"/>
                  <a:pt x="8216953" y="3156095"/>
                  <a:pt x="8211553" y="3156095"/>
                </a:cubicBezTo>
                <a:cubicBezTo>
                  <a:pt x="8206152" y="3156095"/>
                  <a:pt x="8201769" y="3151775"/>
                  <a:pt x="8201769" y="3146371"/>
                </a:cubicBezTo>
                <a:cubicBezTo>
                  <a:pt x="8201769" y="3140969"/>
                  <a:pt x="8206152" y="3136584"/>
                  <a:pt x="8211553" y="3136584"/>
                </a:cubicBezTo>
                <a:close/>
                <a:moveTo>
                  <a:pt x="7970260" y="3136584"/>
                </a:moveTo>
                <a:cubicBezTo>
                  <a:pt x="7975661" y="3136584"/>
                  <a:pt x="7980044" y="3141033"/>
                  <a:pt x="7980044" y="3146371"/>
                </a:cubicBezTo>
                <a:cubicBezTo>
                  <a:pt x="7980044" y="3151710"/>
                  <a:pt x="7975661" y="3156095"/>
                  <a:pt x="7970260" y="3156095"/>
                </a:cubicBezTo>
                <a:cubicBezTo>
                  <a:pt x="7964860" y="3156095"/>
                  <a:pt x="7960477" y="3151775"/>
                  <a:pt x="7960477" y="3146371"/>
                </a:cubicBezTo>
                <a:cubicBezTo>
                  <a:pt x="7960477" y="3140969"/>
                  <a:pt x="7964860" y="3136584"/>
                  <a:pt x="7970260" y="3136584"/>
                </a:cubicBezTo>
                <a:close/>
                <a:moveTo>
                  <a:pt x="7729032" y="3136584"/>
                </a:moveTo>
                <a:cubicBezTo>
                  <a:pt x="7734369" y="3136584"/>
                  <a:pt x="7738753" y="3141033"/>
                  <a:pt x="7738753" y="3146371"/>
                </a:cubicBezTo>
                <a:cubicBezTo>
                  <a:pt x="7738753" y="3151710"/>
                  <a:pt x="7734432" y="3156095"/>
                  <a:pt x="7729032" y="3156095"/>
                </a:cubicBezTo>
                <a:cubicBezTo>
                  <a:pt x="7723632" y="3156095"/>
                  <a:pt x="7719249" y="3151775"/>
                  <a:pt x="7719249" y="3146371"/>
                </a:cubicBezTo>
                <a:cubicBezTo>
                  <a:pt x="7719249" y="3140969"/>
                  <a:pt x="7723632" y="3136584"/>
                  <a:pt x="7729032" y="3136584"/>
                </a:cubicBezTo>
                <a:close/>
                <a:moveTo>
                  <a:pt x="7487803" y="3136584"/>
                </a:moveTo>
                <a:cubicBezTo>
                  <a:pt x="7493139" y="3136584"/>
                  <a:pt x="7497524" y="3141033"/>
                  <a:pt x="7497524" y="3146371"/>
                </a:cubicBezTo>
                <a:cubicBezTo>
                  <a:pt x="7497524" y="3151710"/>
                  <a:pt x="7493203" y="3156095"/>
                  <a:pt x="7487803" y="3156095"/>
                </a:cubicBezTo>
                <a:cubicBezTo>
                  <a:pt x="7482403" y="3156095"/>
                  <a:pt x="7478019" y="3151775"/>
                  <a:pt x="7478019" y="3146371"/>
                </a:cubicBezTo>
                <a:cubicBezTo>
                  <a:pt x="7478019" y="3140969"/>
                  <a:pt x="7482403" y="3136584"/>
                  <a:pt x="7487803" y="3136584"/>
                </a:cubicBezTo>
                <a:close/>
                <a:moveTo>
                  <a:pt x="7246575" y="3136584"/>
                </a:moveTo>
                <a:cubicBezTo>
                  <a:pt x="7251975" y="3136584"/>
                  <a:pt x="7256359" y="3141033"/>
                  <a:pt x="7256359" y="3146371"/>
                </a:cubicBezTo>
                <a:cubicBezTo>
                  <a:pt x="7256359" y="3151710"/>
                  <a:pt x="7251912" y="3156095"/>
                  <a:pt x="7246575" y="3156095"/>
                </a:cubicBezTo>
                <a:cubicBezTo>
                  <a:pt x="7241238" y="3156095"/>
                  <a:pt x="7236855" y="3151775"/>
                  <a:pt x="7236855" y="3146371"/>
                </a:cubicBezTo>
                <a:cubicBezTo>
                  <a:pt x="7236855" y="3140969"/>
                  <a:pt x="7241175" y="3136584"/>
                  <a:pt x="7246575" y="3136584"/>
                </a:cubicBezTo>
                <a:close/>
                <a:moveTo>
                  <a:pt x="7005346" y="3136584"/>
                </a:moveTo>
                <a:cubicBezTo>
                  <a:pt x="7010746" y="3136584"/>
                  <a:pt x="7015130" y="3141033"/>
                  <a:pt x="7015130" y="3146371"/>
                </a:cubicBezTo>
                <a:cubicBezTo>
                  <a:pt x="7015130" y="3151710"/>
                  <a:pt x="7010683" y="3156095"/>
                  <a:pt x="7005346" y="3156095"/>
                </a:cubicBezTo>
                <a:cubicBezTo>
                  <a:pt x="7000009" y="3156095"/>
                  <a:pt x="6995626" y="3151775"/>
                  <a:pt x="6995626" y="3146371"/>
                </a:cubicBezTo>
                <a:cubicBezTo>
                  <a:pt x="6995626" y="3140969"/>
                  <a:pt x="6999946" y="3136584"/>
                  <a:pt x="7005346" y="3136584"/>
                </a:cubicBezTo>
                <a:close/>
                <a:moveTo>
                  <a:pt x="6764118" y="3136584"/>
                </a:moveTo>
                <a:cubicBezTo>
                  <a:pt x="6769518" y="3136584"/>
                  <a:pt x="6773902" y="3141033"/>
                  <a:pt x="6773902" y="3146371"/>
                </a:cubicBezTo>
                <a:cubicBezTo>
                  <a:pt x="6773902" y="3151710"/>
                  <a:pt x="6769518" y="3156095"/>
                  <a:pt x="6764118" y="3156095"/>
                </a:cubicBezTo>
                <a:cubicBezTo>
                  <a:pt x="6758718" y="3156095"/>
                  <a:pt x="6754335" y="3151775"/>
                  <a:pt x="6754335" y="3146371"/>
                </a:cubicBezTo>
                <a:cubicBezTo>
                  <a:pt x="6754335" y="3140969"/>
                  <a:pt x="6758718" y="3136584"/>
                  <a:pt x="6764118" y="3136584"/>
                </a:cubicBezTo>
                <a:close/>
                <a:moveTo>
                  <a:pt x="6522889" y="3136584"/>
                </a:moveTo>
                <a:cubicBezTo>
                  <a:pt x="6528225" y="3136584"/>
                  <a:pt x="6532610" y="3141033"/>
                  <a:pt x="6532610" y="3146371"/>
                </a:cubicBezTo>
                <a:cubicBezTo>
                  <a:pt x="6532610" y="3151710"/>
                  <a:pt x="6528289" y="3156095"/>
                  <a:pt x="6522889" y="3156095"/>
                </a:cubicBezTo>
                <a:cubicBezTo>
                  <a:pt x="6517489" y="3156095"/>
                  <a:pt x="6513105" y="3151775"/>
                  <a:pt x="6513105" y="3146371"/>
                </a:cubicBezTo>
                <a:cubicBezTo>
                  <a:pt x="6513105" y="3140969"/>
                  <a:pt x="6517489" y="3136584"/>
                  <a:pt x="6522889" y="3136584"/>
                </a:cubicBezTo>
                <a:close/>
                <a:moveTo>
                  <a:pt x="6281661" y="3136584"/>
                </a:moveTo>
                <a:cubicBezTo>
                  <a:pt x="6286997" y="3136584"/>
                  <a:pt x="6291381" y="3141033"/>
                  <a:pt x="6291381" y="3146371"/>
                </a:cubicBezTo>
                <a:cubicBezTo>
                  <a:pt x="6291381" y="3151710"/>
                  <a:pt x="6287061" y="3156095"/>
                  <a:pt x="6281661" y="3156095"/>
                </a:cubicBezTo>
                <a:cubicBezTo>
                  <a:pt x="6276261" y="3156095"/>
                  <a:pt x="6271877" y="3151775"/>
                  <a:pt x="6271877" y="3146371"/>
                </a:cubicBezTo>
                <a:cubicBezTo>
                  <a:pt x="6271877" y="3140969"/>
                  <a:pt x="6276261" y="3136584"/>
                  <a:pt x="6281661" y="3136584"/>
                </a:cubicBezTo>
                <a:close/>
                <a:moveTo>
                  <a:pt x="6040432" y="3136584"/>
                </a:moveTo>
                <a:cubicBezTo>
                  <a:pt x="6045832" y="3136584"/>
                  <a:pt x="6050216" y="3141033"/>
                  <a:pt x="6050216" y="3146371"/>
                </a:cubicBezTo>
                <a:cubicBezTo>
                  <a:pt x="6050216" y="3151710"/>
                  <a:pt x="6045769" y="3156095"/>
                  <a:pt x="6040432" y="3156095"/>
                </a:cubicBezTo>
                <a:cubicBezTo>
                  <a:pt x="6035095" y="3156095"/>
                  <a:pt x="6030712" y="3151775"/>
                  <a:pt x="6030712" y="3146371"/>
                </a:cubicBezTo>
                <a:cubicBezTo>
                  <a:pt x="6030712" y="3140969"/>
                  <a:pt x="6035032" y="3136584"/>
                  <a:pt x="6040432" y="3136584"/>
                </a:cubicBezTo>
                <a:close/>
                <a:moveTo>
                  <a:pt x="5799205" y="3136584"/>
                </a:moveTo>
                <a:cubicBezTo>
                  <a:pt x="5804606" y="3136584"/>
                  <a:pt x="5808989" y="3141033"/>
                  <a:pt x="5808989" y="3146371"/>
                </a:cubicBezTo>
                <a:cubicBezTo>
                  <a:pt x="5808989" y="3151710"/>
                  <a:pt x="5804542" y="3156095"/>
                  <a:pt x="5799205" y="3156095"/>
                </a:cubicBezTo>
                <a:cubicBezTo>
                  <a:pt x="5793870" y="3156095"/>
                  <a:pt x="5789486" y="3151775"/>
                  <a:pt x="5789486" y="3146371"/>
                </a:cubicBezTo>
                <a:cubicBezTo>
                  <a:pt x="5789486" y="3140969"/>
                  <a:pt x="5793806" y="3136584"/>
                  <a:pt x="5799205" y="3136584"/>
                </a:cubicBezTo>
                <a:close/>
                <a:moveTo>
                  <a:pt x="5557991" y="3136584"/>
                </a:moveTo>
                <a:cubicBezTo>
                  <a:pt x="5563391" y="3136584"/>
                  <a:pt x="5567774" y="3141033"/>
                  <a:pt x="5567774" y="3146371"/>
                </a:cubicBezTo>
                <a:cubicBezTo>
                  <a:pt x="5567774" y="3151710"/>
                  <a:pt x="5563391" y="3156095"/>
                  <a:pt x="5557991" y="3156095"/>
                </a:cubicBezTo>
                <a:cubicBezTo>
                  <a:pt x="5552592" y="3156095"/>
                  <a:pt x="5548208" y="3151775"/>
                  <a:pt x="5548208" y="3146371"/>
                </a:cubicBezTo>
                <a:cubicBezTo>
                  <a:pt x="5548208" y="3140969"/>
                  <a:pt x="5552592" y="3136584"/>
                  <a:pt x="5557991" y="3136584"/>
                </a:cubicBezTo>
                <a:close/>
                <a:moveTo>
                  <a:pt x="5316710" y="3136584"/>
                </a:moveTo>
                <a:cubicBezTo>
                  <a:pt x="5322044" y="3136584"/>
                  <a:pt x="5326429" y="3141033"/>
                  <a:pt x="5326429" y="3146371"/>
                </a:cubicBezTo>
                <a:cubicBezTo>
                  <a:pt x="5326429" y="3151710"/>
                  <a:pt x="5322105" y="3156095"/>
                  <a:pt x="5316710" y="3156095"/>
                </a:cubicBezTo>
                <a:cubicBezTo>
                  <a:pt x="5311314" y="3156095"/>
                  <a:pt x="5306924" y="3151775"/>
                  <a:pt x="5306924" y="3146371"/>
                </a:cubicBezTo>
                <a:cubicBezTo>
                  <a:pt x="5306924" y="3140969"/>
                  <a:pt x="5311314" y="3136584"/>
                  <a:pt x="5316710" y="3136584"/>
                </a:cubicBezTo>
                <a:close/>
                <a:moveTo>
                  <a:pt x="5075485" y="3136584"/>
                </a:moveTo>
                <a:cubicBezTo>
                  <a:pt x="5080820" y="3136584"/>
                  <a:pt x="5085202" y="3141033"/>
                  <a:pt x="5085202" y="3146371"/>
                </a:cubicBezTo>
                <a:cubicBezTo>
                  <a:pt x="5085202" y="3151710"/>
                  <a:pt x="5080883" y="3156095"/>
                  <a:pt x="5075485" y="3156095"/>
                </a:cubicBezTo>
                <a:cubicBezTo>
                  <a:pt x="5070087" y="3156095"/>
                  <a:pt x="5065705" y="3151775"/>
                  <a:pt x="5065705" y="3146371"/>
                </a:cubicBezTo>
                <a:cubicBezTo>
                  <a:pt x="5065705" y="3140969"/>
                  <a:pt x="5070087" y="3136584"/>
                  <a:pt x="5075485" y="3136584"/>
                </a:cubicBezTo>
                <a:close/>
                <a:moveTo>
                  <a:pt x="4834252" y="3136584"/>
                </a:moveTo>
                <a:cubicBezTo>
                  <a:pt x="4839658" y="3136584"/>
                  <a:pt x="4844040" y="3141033"/>
                  <a:pt x="4844040" y="3146371"/>
                </a:cubicBezTo>
                <a:cubicBezTo>
                  <a:pt x="4844040" y="3151710"/>
                  <a:pt x="4839595" y="3156095"/>
                  <a:pt x="4834252" y="3156095"/>
                </a:cubicBezTo>
                <a:cubicBezTo>
                  <a:pt x="4828915" y="3156095"/>
                  <a:pt x="4824534" y="3151775"/>
                  <a:pt x="4824534" y="3146371"/>
                </a:cubicBezTo>
                <a:cubicBezTo>
                  <a:pt x="4824534" y="3140969"/>
                  <a:pt x="4828853" y="3136584"/>
                  <a:pt x="4834252" y="3136584"/>
                </a:cubicBezTo>
                <a:close/>
                <a:moveTo>
                  <a:pt x="4593019" y="3136584"/>
                </a:moveTo>
                <a:cubicBezTo>
                  <a:pt x="4598416" y="3136584"/>
                  <a:pt x="4602795" y="3141033"/>
                  <a:pt x="4602795" y="3146371"/>
                </a:cubicBezTo>
                <a:cubicBezTo>
                  <a:pt x="4602795" y="3151710"/>
                  <a:pt x="4598353" y="3156095"/>
                  <a:pt x="4593019" y="3156095"/>
                </a:cubicBezTo>
                <a:cubicBezTo>
                  <a:pt x="4587686" y="3156095"/>
                  <a:pt x="4583304" y="3151775"/>
                  <a:pt x="4583304" y="3146371"/>
                </a:cubicBezTo>
                <a:cubicBezTo>
                  <a:pt x="4583304" y="3140969"/>
                  <a:pt x="4587622" y="3136584"/>
                  <a:pt x="4593019" y="3136584"/>
                </a:cubicBezTo>
                <a:close/>
                <a:moveTo>
                  <a:pt x="4351806" y="3136584"/>
                </a:moveTo>
                <a:cubicBezTo>
                  <a:pt x="4357195" y="3136584"/>
                  <a:pt x="4361580" y="3141033"/>
                  <a:pt x="4361580" y="3146371"/>
                </a:cubicBezTo>
                <a:cubicBezTo>
                  <a:pt x="4361580" y="3151710"/>
                  <a:pt x="4357195" y="3156095"/>
                  <a:pt x="4351806" y="3156095"/>
                </a:cubicBezTo>
                <a:cubicBezTo>
                  <a:pt x="4346397" y="3156095"/>
                  <a:pt x="4342006" y="3151775"/>
                  <a:pt x="4342006" y="3146371"/>
                </a:cubicBezTo>
                <a:cubicBezTo>
                  <a:pt x="4342006" y="3140969"/>
                  <a:pt x="4346397" y="3136584"/>
                  <a:pt x="4351806" y="3136584"/>
                </a:cubicBezTo>
                <a:close/>
                <a:moveTo>
                  <a:pt x="4110581" y="3136584"/>
                </a:moveTo>
                <a:cubicBezTo>
                  <a:pt x="4115984" y="3136584"/>
                  <a:pt x="4120362" y="3141033"/>
                  <a:pt x="4120362" y="3146371"/>
                </a:cubicBezTo>
                <a:cubicBezTo>
                  <a:pt x="4120362" y="3151710"/>
                  <a:pt x="4115984" y="3156095"/>
                  <a:pt x="4110581" y="3156095"/>
                </a:cubicBezTo>
                <a:cubicBezTo>
                  <a:pt x="4105180" y="3156095"/>
                  <a:pt x="4100799" y="3151775"/>
                  <a:pt x="4100799" y="3146371"/>
                </a:cubicBezTo>
                <a:cubicBezTo>
                  <a:pt x="4100799" y="3140969"/>
                  <a:pt x="4105180" y="3136584"/>
                  <a:pt x="4110581" y="3136584"/>
                </a:cubicBezTo>
                <a:close/>
                <a:moveTo>
                  <a:pt x="3869430" y="3136584"/>
                </a:moveTo>
                <a:cubicBezTo>
                  <a:pt x="3874763" y="3136584"/>
                  <a:pt x="3879149" y="3141033"/>
                  <a:pt x="3879149" y="3146371"/>
                </a:cubicBezTo>
                <a:cubicBezTo>
                  <a:pt x="3879149" y="3151710"/>
                  <a:pt x="3874828" y="3156095"/>
                  <a:pt x="3869430" y="3156095"/>
                </a:cubicBezTo>
                <a:cubicBezTo>
                  <a:pt x="3864030" y="3156095"/>
                  <a:pt x="3859647" y="3151775"/>
                  <a:pt x="3859647" y="3146371"/>
                </a:cubicBezTo>
                <a:cubicBezTo>
                  <a:pt x="3859647" y="3140969"/>
                  <a:pt x="3864030" y="3136584"/>
                  <a:pt x="3869430" y="3136584"/>
                </a:cubicBezTo>
                <a:close/>
                <a:moveTo>
                  <a:pt x="3628212" y="3136584"/>
                </a:moveTo>
                <a:cubicBezTo>
                  <a:pt x="3633528" y="3136584"/>
                  <a:pt x="3637936" y="3141033"/>
                  <a:pt x="3637936" y="3146371"/>
                </a:cubicBezTo>
                <a:cubicBezTo>
                  <a:pt x="3637936" y="3151710"/>
                  <a:pt x="3633592" y="3156095"/>
                  <a:pt x="3628212" y="3156095"/>
                </a:cubicBezTo>
                <a:cubicBezTo>
                  <a:pt x="3622814" y="3156095"/>
                  <a:pt x="3618430" y="3151775"/>
                  <a:pt x="3618430" y="3146371"/>
                </a:cubicBezTo>
                <a:cubicBezTo>
                  <a:pt x="3618430" y="3140969"/>
                  <a:pt x="3622814" y="3136584"/>
                  <a:pt x="3628212" y="3136584"/>
                </a:cubicBezTo>
                <a:close/>
                <a:moveTo>
                  <a:pt x="3386958" y="3136584"/>
                </a:moveTo>
                <a:cubicBezTo>
                  <a:pt x="3392358" y="3136584"/>
                  <a:pt x="3396743" y="3141033"/>
                  <a:pt x="3396743" y="3146371"/>
                </a:cubicBezTo>
                <a:cubicBezTo>
                  <a:pt x="3396743" y="3151710"/>
                  <a:pt x="3392296" y="3156095"/>
                  <a:pt x="3386958" y="3156095"/>
                </a:cubicBezTo>
                <a:cubicBezTo>
                  <a:pt x="3381621" y="3156095"/>
                  <a:pt x="3377235" y="3151775"/>
                  <a:pt x="3377235" y="3146371"/>
                </a:cubicBezTo>
                <a:cubicBezTo>
                  <a:pt x="3377235" y="3140969"/>
                  <a:pt x="3381556" y="3136584"/>
                  <a:pt x="3386958" y="3136584"/>
                </a:cubicBezTo>
                <a:close/>
                <a:moveTo>
                  <a:pt x="3145751" y="3136584"/>
                </a:moveTo>
                <a:cubicBezTo>
                  <a:pt x="3151149" y="3136584"/>
                  <a:pt x="3155533" y="3141033"/>
                  <a:pt x="3155533" y="3146371"/>
                </a:cubicBezTo>
                <a:cubicBezTo>
                  <a:pt x="3155533" y="3151710"/>
                  <a:pt x="3151086" y="3156095"/>
                  <a:pt x="3145751" y="3156095"/>
                </a:cubicBezTo>
                <a:cubicBezTo>
                  <a:pt x="3140415" y="3156095"/>
                  <a:pt x="3136032" y="3151775"/>
                  <a:pt x="3136032" y="3146371"/>
                </a:cubicBezTo>
                <a:cubicBezTo>
                  <a:pt x="3136032" y="3140969"/>
                  <a:pt x="3140351" y="3136584"/>
                  <a:pt x="3145751" y="3136584"/>
                </a:cubicBezTo>
                <a:close/>
                <a:moveTo>
                  <a:pt x="2904572" y="3136584"/>
                </a:moveTo>
                <a:cubicBezTo>
                  <a:pt x="2909972" y="3136584"/>
                  <a:pt x="2914355" y="3141033"/>
                  <a:pt x="2914355" y="3146371"/>
                </a:cubicBezTo>
                <a:cubicBezTo>
                  <a:pt x="2914355" y="3151710"/>
                  <a:pt x="2909972" y="3156095"/>
                  <a:pt x="2904572" y="3156095"/>
                </a:cubicBezTo>
                <a:cubicBezTo>
                  <a:pt x="2899174" y="3156095"/>
                  <a:pt x="2894791" y="3151775"/>
                  <a:pt x="2894791" y="3146371"/>
                </a:cubicBezTo>
                <a:cubicBezTo>
                  <a:pt x="2894791" y="3140969"/>
                  <a:pt x="2899174" y="3136584"/>
                  <a:pt x="2904572" y="3136584"/>
                </a:cubicBezTo>
                <a:close/>
                <a:moveTo>
                  <a:pt x="2663275" y="3136584"/>
                </a:moveTo>
                <a:cubicBezTo>
                  <a:pt x="2668611" y="3136584"/>
                  <a:pt x="2672998" y="3141033"/>
                  <a:pt x="2672998" y="3146371"/>
                </a:cubicBezTo>
                <a:cubicBezTo>
                  <a:pt x="2672998" y="3151710"/>
                  <a:pt x="2668675" y="3156095"/>
                  <a:pt x="2663275" y="3156095"/>
                </a:cubicBezTo>
                <a:cubicBezTo>
                  <a:pt x="2657876" y="3156095"/>
                  <a:pt x="2653492" y="3151775"/>
                  <a:pt x="2653492" y="3146371"/>
                </a:cubicBezTo>
                <a:cubicBezTo>
                  <a:pt x="2653492" y="3140969"/>
                  <a:pt x="2657876" y="3136584"/>
                  <a:pt x="2663275" y="3136584"/>
                </a:cubicBezTo>
                <a:close/>
                <a:moveTo>
                  <a:pt x="2422037" y="3136584"/>
                </a:moveTo>
                <a:cubicBezTo>
                  <a:pt x="2427371" y="3136584"/>
                  <a:pt x="2431753" y="3141033"/>
                  <a:pt x="2431753" y="3146371"/>
                </a:cubicBezTo>
                <a:cubicBezTo>
                  <a:pt x="2431753" y="3151710"/>
                  <a:pt x="2427435" y="3156095"/>
                  <a:pt x="2422037" y="3156095"/>
                </a:cubicBezTo>
                <a:cubicBezTo>
                  <a:pt x="2416639" y="3156095"/>
                  <a:pt x="2412257" y="3151775"/>
                  <a:pt x="2412257" y="3146371"/>
                </a:cubicBezTo>
                <a:cubicBezTo>
                  <a:pt x="2412257" y="3140969"/>
                  <a:pt x="2416639" y="3136584"/>
                  <a:pt x="2422037" y="3136584"/>
                </a:cubicBezTo>
                <a:close/>
                <a:moveTo>
                  <a:pt x="2180788" y="3136584"/>
                </a:moveTo>
                <a:cubicBezTo>
                  <a:pt x="2186189" y="3136584"/>
                  <a:pt x="2190580" y="3141033"/>
                  <a:pt x="2190580" y="3146371"/>
                </a:cubicBezTo>
                <a:cubicBezTo>
                  <a:pt x="2190580" y="3151710"/>
                  <a:pt x="2186136" y="3156095"/>
                  <a:pt x="2180788" y="3156095"/>
                </a:cubicBezTo>
                <a:cubicBezTo>
                  <a:pt x="2175475" y="3156095"/>
                  <a:pt x="2171083" y="3151775"/>
                  <a:pt x="2171083" y="3146371"/>
                </a:cubicBezTo>
                <a:cubicBezTo>
                  <a:pt x="2171083" y="3140969"/>
                  <a:pt x="2175412" y="3136584"/>
                  <a:pt x="2180788" y="3136584"/>
                </a:cubicBezTo>
                <a:close/>
                <a:moveTo>
                  <a:pt x="1939582" y="3136584"/>
                </a:moveTo>
                <a:cubicBezTo>
                  <a:pt x="1944980" y="3136584"/>
                  <a:pt x="1949365" y="3141033"/>
                  <a:pt x="1949365" y="3146371"/>
                </a:cubicBezTo>
                <a:cubicBezTo>
                  <a:pt x="1949365" y="3151710"/>
                  <a:pt x="1944920" y="3156095"/>
                  <a:pt x="1939582" y="3156095"/>
                </a:cubicBezTo>
                <a:cubicBezTo>
                  <a:pt x="1934245" y="3156095"/>
                  <a:pt x="1929860" y="3151775"/>
                  <a:pt x="1929860" y="3146371"/>
                </a:cubicBezTo>
                <a:cubicBezTo>
                  <a:pt x="1929860" y="3140969"/>
                  <a:pt x="1934181" y="3136584"/>
                  <a:pt x="1939582" y="3136584"/>
                </a:cubicBezTo>
                <a:close/>
                <a:moveTo>
                  <a:pt x="1698332" y="3136584"/>
                </a:moveTo>
                <a:cubicBezTo>
                  <a:pt x="1703733" y="3136584"/>
                  <a:pt x="1708118" y="3141033"/>
                  <a:pt x="1708118" y="3146371"/>
                </a:cubicBezTo>
                <a:cubicBezTo>
                  <a:pt x="1708118" y="3151710"/>
                  <a:pt x="1703733" y="3156095"/>
                  <a:pt x="1698332" y="3156095"/>
                </a:cubicBezTo>
                <a:cubicBezTo>
                  <a:pt x="1692931" y="3156095"/>
                  <a:pt x="1688547" y="3151775"/>
                  <a:pt x="1688547" y="3146371"/>
                </a:cubicBezTo>
                <a:cubicBezTo>
                  <a:pt x="1688547" y="3140969"/>
                  <a:pt x="1692931" y="3136584"/>
                  <a:pt x="1698332" y="3136584"/>
                </a:cubicBezTo>
                <a:close/>
                <a:moveTo>
                  <a:pt x="1457107" y="3136584"/>
                </a:moveTo>
                <a:cubicBezTo>
                  <a:pt x="1462443" y="3136584"/>
                  <a:pt x="1466827" y="3141033"/>
                  <a:pt x="1466827" y="3146371"/>
                </a:cubicBezTo>
                <a:cubicBezTo>
                  <a:pt x="1466827" y="3151710"/>
                  <a:pt x="1462507" y="3156095"/>
                  <a:pt x="1457107" y="3156095"/>
                </a:cubicBezTo>
                <a:cubicBezTo>
                  <a:pt x="1451707" y="3156095"/>
                  <a:pt x="1447323" y="3151775"/>
                  <a:pt x="1447323" y="3146371"/>
                </a:cubicBezTo>
                <a:cubicBezTo>
                  <a:pt x="1447323" y="3140969"/>
                  <a:pt x="1451707" y="3136584"/>
                  <a:pt x="1457107" y="3136584"/>
                </a:cubicBezTo>
                <a:close/>
                <a:moveTo>
                  <a:pt x="1215886" y="3136584"/>
                </a:moveTo>
                <a:cubicBezTo>
                  <a:pt x="1221285" y="3136584"/>
                  <a:pt x="1225669" y="3141033"/>
                  <a:pt x="1225669" y="3146371"/>
                </a:cubicBezTo>
                <a:cubicBezTo>
                  <a:pt x="1225669" y="3151710"/>
                  <a:pt x="1221222" y="3156095"/>
                  <a:pt x="1215886" y="3156095"/>
                </a:cubicBezTo>
                <a:cubicBezTo>
                  <a:pt x="1210550" y="3156095"/>
                  <a:pt x="1206166" y="3151775"/>
                  <a:pt x="1206166" y="3146371"/>
                </a:cubicBezTo>
                <a:cubicBezTo>
                  <a:pt x="1206166" y="3140969"/>
                  <a:pt x="1210486" y="3136584"/>
                  <a:pt x="1215886" y="3136584"/>
                </a:cubicBezTo>
                <a:close/>
                <a:moveTo>
                  <a:pt x="974665" y="3136584"/>
                </a:moveTo>
                <a:cubicBezTo>
                  <a:pt x="980065" y="3136584"/>
                  <a:pt x="984449" y="3141033"/>
                  <a:pt x="984449" y="3146371"/>
                </a:cubicBezTo>
                <a:cubicBezTo>
                  <a:pt x="984449" y="3151710"/>
                  <a:pt x="980002" y="3156095"/>
                  <a:pt x="974665" y="3156095"/>
                </a:cubicBezTo>
                <a:cubicBezTo>
                  <a:pt x="969330" y="3156095"/>
                  <a:pt x="964946" y="3151775"/>
                  <a:pt x="964946" y="3146371"/>
                </a:cubicBezTo>
                <a:cubicBezTo>
                  <a:pt x="964946" y="3140969"/>
                  <a:pt x="969266" y="3136584"/>
                  <a:pt x="974665" y="3136584"/>
                </a:cubicBezTo>
                <a:close/>
                <a:moveTo>
                  <a:pt x="733446" y="3136584"/>
                </a:moveTo>
                <a:cubicBezTo>
                  <a:pt x="738781" y="3136584"/>
                  <a:pt x="743165" y="3141033"/>
                  <a:pt x="743165" y="3146371"/>
                </a:cubicBezTo>
                <a:cubicBezTo>
                  <a:pt x="743165" y="3151710"/>
                  <a:pt x="738845" y="3156095"/>
                  <a:pt x="733446" y="3156095"/>
                </a:cubicBezTo>
                <a:cubicBezTo>
                  <a:pt x="728046" y="3156095"/>
                  <a:pt x="723662" y="3151775"/>
                  <a:pt x="723662" y="3146371"/>
                </a:cubicBezTo>
                <a:cubicBezTo>
                  <a:pt x="723662" y="3140969"/>
                  <a:pt x="728046" y="3136584"/>
                  <a:pt x="733446" y="3136584"/>
                </a:cubicBezTo>
                <a:close/>
                <a:moveTo>
                  <a:pt x="492225" y="3136584"/>
                </a:moveTo>
                <a:cubicBezTo>
                  <a:pt x="497561" y="3136584"/>
                  <a:pt x="501945" y="3141033"/>
                  <a:pt x="501945" y="3146371"/>
                </a:cubicBezTo>
                <a:cubicBezTo>
                  <a:pt x="501945" y="3151710"/>
                  <a:pt x="497625" y="3156095"/>
                  <a:pt x="492225" y="3156095"/>
                </a:cubicBezTo>
                <a:cubicBezTo>
                  <a:pt x="486825" y="3156095"/>
                  <a:pt x="482441" y="3151775"/>
                  <a:pt x="482441" y="3146371"/>
                </a:cubicBezTo>
                <a:cubicBezTo>
                  <a:pt x="482441" y="3140969"/>
                  <a:pt x="486825" y="3136584"/>
                  <a:pt x="492225" y="3136584"/>
                </a:cubicBezTo>
                <a:close/>
                <a:moveTo>
                  <a:pt x="251005" y="3136584"/>
                </a:moveTo>
                <a:cubicBezTo>
                  <a:pt x="256405" y="3136584"/>
                  <a:pt x="260789" y="3141033"/>
                  <a:pt x="260789" y="3146371"/>
                </a:cubicBezTo>
                <a:cubicBezTo>
                  <a:pt x="260789" y="3151710"/>
                  <a:pt x="256342" y="3156095"/>
                  <a:pt x="251005" y="3156095"/>
                </a:cubicBezTo>
                <a:cubicBezTo>
                  <a:pt x="245669" y="3156095"/>
                  <a:pt x="241285" y="3151775"/>
                  <a:pt x="241285" y="3146371"/>
                </a:cubicBezTo>
                <a:cubicBezTo>
                  <a:pt x="241285" y="3140969"/>
                  <a:pt x="245605" y="3136584"/>
                  <a:pt x="251005" y="3136584"/>
                </a:cubicBezTo>
                <a:close/>
                <a:moveTo>
                  <a:pt x="9722" y="3136584"/>
                </a:moveTo>
                <a:cubicBezTo>
                  <a:pt x="15122" y="3136584"/>
                  <a:pt x="19506" y="3141033"/>
                  <a:pt x="19506" y="3146371"/>
                </a:cubicBezTo>
                <a:cubicBezTo>
                  <a:pt x="19506" y="3151710"/>
                  <a:pt x="15059" y="3156095"/>
                  <a:pt x="9722" y="3156095"/>
                </a:cubicBezTo>
                <a:cubicBezTo>
                  <a:pt x="4386" y="3156095"/>
                  <a:pt x="2" y="3151775"/>
                  <a:pt x="2" y="3146371"/>
                </a:cubicBezTo>
                <a:cubicBezTo>
                  <a:pt x="2" y="3140969"/>
                  <a:pt x="4322" y="3136584"/>
                  <a:pt x="9722" y="3136584"/>
                </a:cubicBezTo>
                <a:close/>
                <a:moveTo>
                  <a:pt x="13517" y="3029714"/>
                </a:moveTo>
                <a:cubicBezTo>
                  <a:pt x="16499" y="3029714"/>
                  <a:pt x="18916" y="3032133"/>
                  <a:pt x="18916" y="3035116"/>
                </a:cubicBezTo>
                <a:cubicBezTo>
                  <a:pt x="18916" y="3038100"/>
                  <a:pt x="16499" y="3040518"/>
                  <a:pt x="13517" y="3040518"/>
                </a:cubicBezTo>
                <a:cubicBezTo>
                  <a:pt x="10534" y="3040518"/>
                  <a:pt x="8116" y="3038100"/>
                  <a:pt x="8116" y="3035116"/>
                </a:cubicBezTo>
                <a:cubicBezTo>
                  <a:pt x="8116" y="3032133"/>
                  <a:pt x="10534" y="3029714"/>
                  <a:pt x="13517" y="3029714"/>
                </a:cubicBezTo>
                <a:close/>
                <a:moveTo>
                  <a:pt x="9649203" y="2895514"/>
                </a:moveTo>
                <a:cubicBezTo>
                  <a:pt x="9654540" y="2895514"/>
                  <a:pt x="9658923" y="2899836"/>
                  <a:pt x="9658923" y="2905238"/>
                </a:cubicBezTo>
                <a:cubicBezTo>
                  <a:pt x="9658923" y="2910640"/>
                  <a:pt x="9654540" y="2915025"/>
                  <a:pt x="9649203" y="2915025"/>
                </a:cubicBezTo>
                <a:cubicBezTo>
                  <a:pt x="9643866" y="2915025"/>
                  <a:pt x="9639483" y="2910576"/>
                  <a:pt x="9639483" y="2905238"/>
                </a:cubicBezTo>
                <a:cubicBezTo>
                  <a:pt x="9639483" y="2899899"/>
                  <a:pt x="9643803" y="2895514"/>
                  <a:pt x="9649203" y="2895514"/>
                </a:cubicBezTo>
                <a:close/>
                <a:moveTo>
                  <a:pt x="9890432" y="2895512"/>
                </a:moveTo>
                <a:cubicBezTo>
                  <a:pt x="9895768" y="2895512"/>
                  <a:pt x="9900152" y="2899834"/>
                  <a:pt x="9900152" y="2905236"/>
                </a:cubicBezTo>
                <a:cubicBezTo>
                  <a:pt x="9900152" y="2910638"/>
                  <a:pt x="9895832" y="2915023"/>
                  <a:pt x="9890432" y="2915023"/>
                </a:cubicBezTo>
                <a:cubicBezTo>
                  <a:pt x="9885031" y="2915023"/>
                  <a:pt x="9880648" y="2910574"/>
                  <a:pt x="9880648" y="2905236"/>
                </a:cubicBezTo>
                <a:cubicBezTo>
                  <a:pt x="9880648" y="2899897"/>
                  <a:pt x="9885031" y="2895512"/>
                  <a:pt x="9890432" y="2895512"/>
                </a:cubicBezTo>
                <a:close/>
                <a:moveTo>
                  <a:pt x="10131660" y="2895509"/>
                </a:moveTo>
                <a:cubicBezTo>
                  <a:pt x="10137060" y="2895509"/>
                  <a:pt x="10141444" y="2899830"/>
                  <a:pt x="10141444" y="2905233"/>
                </a:cubicBezTo>
                <a:cubicBezTo>
                  <a:pt x="10141444" y="2910635"/>
                  <a:pt x="10136997" y="2915019"/>
                  <a:pt x="10131660" y="2915019"/>
                </a:cubicBezTo>
                <a:cubicBezTo>
                  <a:pt x="10126323" y="2915019"/>
                  <a:pt x="10121940" y="2910570"/>
                  <a:pt x="10121940" y="2905233"/>
                </a:cubicBezTo>
                <a:cubicBezTo>
                  <a:pt x="10121940" y="2899893"/>
                  <a:pt x="10126260" y="2895509"/>
                  <a:pt x="10131660" y="2895509"/>
                </a:cubicBezTo>
                <a:close/>
                <a:moveTo>
                  <a:pt x="10372888" y="2895505"/>
                </a:moveTo>
                <a:cubicBezTo>
                  <a:pt x="10378288" y="2895505"/>
                  <a:pt x="10382673" y="2899827"/>
                  <a:pt x="10382673" y="2905229"/>
                </a:cubicBezTo>
                <a:cubicBezTo>
                  <a:pt x="10382673" y="2910631"/>
                  <a:pt x="10378225" y="2915015"/>
                  <a:pt x="10372888" y="2915015"/>
                </a:cubicBezTo>
                <a:cubicBezTo>
                  <a:pt x="10367552" y="2915015"/>
                  <a:pt x="10363168" y="2910566"/>
                  <a:pt x="10363168" y="2905229"/>
                </a:cubicBezTo>
                <a:cubicBezTo>
                  <a:pt x="10363168" y="2899890"/>
                  <a:pt x="10367488" y="2895505"/>
                  <a:pt x="10372888" y="2895505"/>
                </a:cubicBezTo>
                <a:close/>
                <a:moveTo>
                  <a:pt x="10614116" y="2895501"/>
                </a:moveTo>
                <a:cubicBezTo>
                  <a:pt x="10619516" y="2895501"/>
                  <a:pt x="10623901" y="2899823"/>
                  <a:pt x="10623901" y="2905225"/>
                </a:cubicBezTo>
                <a:cubicBezTo>
                  <a:pt x="10623901" y="2910627"/>
                  <a:pt x="10619454" y="2915012"/>
                  <a:pt x="10614116" y="2915012"/>
                </a:cubicBezTo>
                <a:cubicBezTo>
                  <a:pt x="10608780" y="2915012"/>
                  <a:pt x="10604396" y="2910563"/>
                  <a:pt x="10604396" y="2905225"/>
                </a:cubicBezTo>
                <a:cubicBezTo>
                  <a:pt x="10604396" y="2899886"/>
                  <a:pt x="10608716" y="2895501"/>
                  <a:pt x="10614116" y="2895501"/>
                </a:cubicBezTo>
                <a:close/>
                <a:moveTo>
                  <a:pt x="10855345" y="2895498"/>
                </a:moveTo>
                <a:cubicBezTo>
                  <a:pt x="10860682" y="2895498"/>
                  <a:pt x="10865065" y="2899819"/>
                  <a:pt x="10865065" y="2905222"/>
                </a:cubicBezTo>
                <a:cubicBezTo>
                  <a:pt x="10865065" y="2910624"/>
                  <a:pt x="10860682" y="2915008"/>
                  <a:pt x="10855345" y="2915008"/>
                </a:cubicBezTo>
                <a:cubicBezTo>
                  <a:pt x="10850008" y="2915008"/>
                  <a:pt x="10845625" y="2910559"/>
                  <a:pt x="10845625" y="2905222"/>
                </a:cubicBezTo>
                <a:cubicBezTo>
                  <a:pt x="10845625" y="2899882"/>
                  <a:pt x="10849945" y="2895498"/>
                  <a:pt x="10855345" y="2895498"/>
                </a:cubicBezTo>
                <a:close/>
                <a:moveTo>
                  <a:pt x="11096574" y="2895494"/>
                </a:moveTo>
                <a:cubicBezTo>
                  <a:pt x="11101910" y="2895494"/>
                  <a:pt x="11106294" y="2899816"/>
                  <a:pt x="11106294" y="2905218"/>
                </a:cubicBezTo>
                <a:cubicBezTo>
                  <a:pt x="11106294" y="2910620"/>
                  <a:pt x="11101974" y="2915004"/>
                  <a:pt x="11096574" y="2915004"/>
                </a:cubicBezTo>
                <a:cubicBezTo>
                  <a:pt x="11091174" y="2915004"/>
                  <a:pt x="11086790" y="2910555"/>
                  <a:pt x="11086790" y="2905218"/>
                </a:cubicBezTo>
                <a:cubicBezTo>
                  <a:pt x="11086790" y="2899878"/>
                  <a:pt x="11091174" y="2895494"/>
                  <a:pt x="11096574" y="2895494"/>
                </a:cubicBezTo>
                <a:close/>
                <a:moveTo>
                  <a:pt x="11337802" y="2895490"/>
                </a:moveTo>
                <a:cubicBezTo>
                  <a:pt x="11343202" y="2895490"/>
                  <a:pt x="11347587" y="2899812"/>
                  <a:pt x="11347587" y="2905214"/>
                </a:cubicBezTo>
                <a:cubicBezTo>
                  <a:pt x="11347587" y="2910616"/>
                  <a:pt x="11343139" y="2915001"/>
                  <a:pt x="11337802" y="2915001"/>
                </a:cubicBezTo>
                <a:cubicBezTo>
                  <a:pt x="11332466" y="2915001"/>
                  <a:pt x="11328082" y="2910552"/>
                  <a:pt x="11328082" y="2905214"/>
                </a:cubicBezTo>
                <a:cubicBezTo>
                  <a:pt x="11328082" y="2899875"/>
                  <a:pt x="11332402" y="2895490"/>
                  <a:pt x="11337802" y="2895490"/>
                </a:cubicBezTo>
                <a:close/>
                <a:moveTo>
                  <a:pt x="11579030" y="2895487"/>
                </a:moveTo>
                <a:cubicBezTo>
                  <a:pt x="11584430" y="2895487"/>
                  <a:pt x="11588815" y="2899808"/>
                  <a:pt x="11588815" y="2905211"/>
                </a:cubicBezTo>
                <a:cubicBezTo>
                  <a:pt x="11588815" y="2910612"/>
                  <a:pt x="11584367" y="2914997"/>
                  <a:pt x="11579030" y="2914997"/>
                </a:cubicBezTo>
                <a:cubicBezTo>
                  <a:pt x="11573694" y="2914997"/>
                  <a:pt x="11569310" y="2910548"/>
                  <a:pt x="11569310" y="2905211"/>
                </a:cubicBezTo>
                <a:cubicBezTo>
                  <a:pt x="11569310" y="2899871"/>
                  <a:pt x="11573630" y="2895487"/>
                  <a:pt x="11579030" y="2895487"/>
                </a:cubicBezTo>
                <a:close/>
                <a:moveTo>
                  <a:pt x="11820259" y="2895483"/>
                </a:moveTo>
                <a:cubicBezTo>
                  <a:pt x="11825659" y="2895483"/>
                  <a:pt x="11830043" y="2899805"/>
                  <a:pt x="11830043" y="2905207"/>
                </a:cubicBezTo>
                <a:cubicBezTo>
                  <a:pt x="11830043" y="2910609"/>
                  <a:pt x="11825596" y="2914993"/>
                  <a:pt x="11820259" y="2914993"/>
                </a:cubicBezTo>
                <a:cubicBezTo>
                  <a:pt x="11814922" y="2914993"/>
                  <a:pt x="11810539" y="2910544"/>
                  <a:pt x="11810539" y="2905207"/>
                </a:cubicBezTo>
                <a:cubicBezTo>
                  <a:pt x="11810539" y="2899867"/>
                  <a:pt x="11814859" y="2895483"/>
                  <a:pt x="11820259" y="2895483"/>
                </a:cubicBezTo>
                <a:close/>
                <a:moveTo>
                  <a:pt x="9722" y="2895479"/>
                </a:moveTo>
                <a:cubicBezTo>
                  <a:pt x="15122" y="2895479"/>
                  <a:pt x="19506" y="2899801"/>
                  <a:pt x="19506" y="2905203"/>
                </a:cubicBezTo>
                <a:cubicBezTo>
                  <a:pt x="19506" y="2910605"/>
                  <a:pt x="15059" y="2914990"/>
                  <a:pt x="9722" y="2914990"/>
                </a:cubicBezTo>
                <a:cubicBezTo>
                  <a:pt x="4386" y="2914990"/>
                  <a:pt x="2" y="2910541"/>
                  <a:pt x="2" y="2905203"/>
                </a:cubicBezTo>
                <a:cubicBezTo>
                  <a:pt x="2" y="2899864"/>
                  <a:pt x="4322" y="2895479"/>
                  <a:pt x="9722" y="2895479"/>
                </a:cubicBezTo>
                <a:close/>
                <a:moveTo>
                  <a:pt x="251005" y="2895476"/>
                </a:moveTo>
                <a:cubicBezTo>
                  <a:pt x="256405" y="2895476"/>
                  <a:pt x="260789" y="2899797"/>
                  <a:pt x="260789" y="2905199"/>
                </a:cubicBezTo>
                <a:cubicBezTo>
                  <a:pt x="260789" y="2910601"/>
                  <a:pt x="256342" y="2914986"/>
                  <a:pt x="251005" y="2914986"/>
                </a:cubicBezTo>
                <a:cubicBezTo>
                  <a:pt x="245669" y="2914986"/>
                  <a:pt x="241285" y="2910537"/>
                  <a:pt x="241285" y="2905199"/>
                </a:cubicBezTo>
                <a:cubicBezTo>
                  <a:pt x="241285" y="2899860"/>
                  <a:pt x="245605" y="2895476"/>
                  <a:pt x="251005" y="2895476"/>
                </a:cubicBezTo>
                <a:close/>
                <a:moveTo>
                  <a:pt x="492225" y="2895472"/>
                </a:moveTo>
                <a:cubicBezTo>
                  <a:pt x="497561" y="2895472"/>
                  <a:pt x="501945" y="2899793"/>
                  <a:pt x="501945" y="2905196"/>
                </a:cubicBezTo>
                <a:cubicBezTo>
                  <a:pt x="501945" y="2910598"/>
                  <a:pt x="497625" y="2914982"/>
                  <a:pt x="492225" y="2914982"/>
                </a:cubicBezTo>
                <a:cubicBezTo>
                  <a:pt x="486825" y="2914982"/>
                  <a:pt x="482441" y="2910533"/>
                  <a:pt x="482441" y="2905196"/>
                </a:cubicBezTo>
                <a:cubicBezTo>
                  <a:pt x="482441" y="2899856"/>
                  <a:pt x="486825" y="2895472"/>
                  <a:pt x="492225" y="2895472"/>
                </a:cubicBezTo>
                <a:close/>
                <a:moveTo>
                  <a:pt x="733445" y="2895468"/>
                </a:moveTo>
                <a:cubicBezTo>
                  <a:pt x="738781" y="2895468"/>
                  <a:pt x="743165" y="2899790"/>
                  <a:pt x="743165" y="2905192"/>
                </a:cubicBezTo>
                <a:cubicBezTo>
                  <a:pt x="743165" y="2910594"/>
                  <a:pt x="738845" y="2914978"/>
                  <a:pt x="733445" y="2914978"/>
                </a:cubicBezTo>
                <a:cubicBezTo>
                  <a:pt x="728045" y="2914978"/>
                  <a:pt x="723662" y="2910530"/>
                  <a:pt x="723662" y="2905192"/>
                </a:cubicBezTo>
                <a:cubicBezTo>
                  <a:pt x="723662" y="2899853"/>
                  <a:pt x="728045" y="2895468"/>
                  <a:pt x="733445" y="2895468"/>
                </a:cubicBezTo>
                <a:close/>
                <a:moveTo>
                  <a:pt x="974665" y="2895464"/>
                </a:moveTo>
                <a:cubicBezTo>
                  <a:pt x="980065" y="2895464"/>
                  <a:pt x="984449" y="2899786"/>
                  <a:pt x="984449" y="2905188"/>
                </a:cubicBezTo>
                <a:cubicBezTo>
                  <a:pt x="984449" y="2910590"/>
                  <a:pt x="980002" y="2914975"/>
                  <a:pt x="974665" y="2914975"/>
                </a:cubicBezTo>
                <a:cubicBezTo>
                  <a:pt x="969329" y="2914975"/>
                  <a:pt x="964945" y="2910526"/>
                  <a:pt x="964945" y="2905188"/>
                </a:cubicBezTo>
                <a:cubicBezTo>
                  <a:pt x="964945" y="2899849"/>
                  <a:pt x="969265" y="2895464"/>
                  <a:pt x="974665" y="2895464"/>
                </a:cubicBezTo>
                <a:close/>
                <a:moveTo>
                  <a:pt x="1215885" y="2895461"/>
                </a:moveTo>
                <a:cubicBezTo>
                  <a:pt x="1221285" y="2895461"/>
                  <a:pt x="1225669" y="2899782"/>
                  <a:pt x="1225669" y="2905185"/>
                </a:cubicBezTo>
                <a:cubicBezTo>
                  <a:pt x="1225669" y="2910587"/>
                  <a:pt x="1221222" y="2914971"/>
                  <a:pt x="1215885" y="2914971"/>
                </a:cubicBezTo>
                <a:cubicBezTo>
                  <a:pt x="1210550" y="2914971"/>
                  <a:pt x="1206166" y="2910522"/>
                  <a:pt x="1206166" y="2905185"/>
                </a:cubicBezTo>
                <a:cubicBezTo>
                  <a:pt x="1206166" y="2899845"/>
                  <a:pt x="1210486" y="2895461"/>
                  <a:pt x="1215885" y="2895461"/>
                </a:cubicBezTo>
                <a:close/>
                <a:moveTo>
                  <a:pt x="1457107" y="2895457"/>
                </a:moveTo>
                <a:cubicBezTo>
                  <a:pt x="1462443" y="2895457"/>
                  <a:pt x="1466827" y="2899779"/>
                  <a:pt x="1466827" y="2905181"/>
                </a:cubicBezTo>
                <a:cubicBezTo>
                  <a:pt x="1466827" y="2910583"/>
                  <a:pt x="1462507" y="2914967"/>
                  <a:pt x="1457107" y="2914967"/>
                </a:cubicBezTo>
                <a:cubicBezTo>
                  <a:pt x="1451707" y="2914967"/>
                  <a:pt x="1447323" y="2910518"/>
                  <a:pt x="1447323" y="2905181"/>
                </a:cubicBezTo>
                <a:cubicBezTo>
                  <a:pt x="1447323" y="2899842"/>
                  <a:pt x="1451707" y="2895457"/>
                  <a:pt x="1457107" y="2895457"/>
                </a:cubicBezTo>
                <a:close/>
                <a:moveTo>
                  <a:pt x="1698332" y="2895453"/>
                </a:moveTo>
                <a:cubicBezTo>
                  <a:pt x="1703733" y="2895453"/>
                  <a:pt x="1708117" y="2899775"/>
                  <a:pt x="1708117" y="2905177"/>
                </a:cubicBezTo>
                <a:cubicBezTo>
                  <a:pt x="1708117" y="2910579"/>
                  <a:pt x="1703733" y="2914964"/>
                  <a:pt x="1698332" y="2914964"/>
                </a:cubicBezTo>
                <a:cubicBezTo>
                  <a:pt x="1692930" y="2914964"/>
                  <a:pt x="1688547" y="2910515"/>
                  <a:pt x="1688547" y="2905177"/>
                </a:cubicBezTo>
                <a:cubicBezTo>
                  <a:pt x="1688547" y="2899838"/>
                  <a:pt x="1692930" y="2895453"/>
                  <a:pt x="1698332" y="2895453"/>
                </a:cubicBezTo>
                <a:close/>
                <a:moveTo>
                  <a:pt x="1939580" y="2895450"/>
                </a:moveTo>
                <a:cubicBezTo>
                  <a:pt x="1944980" y="2895450"/>
                  <a:pt x="1949365" y="2899771"/>
                  <a:pt x="1949365" y="2905174"/>
                </a:cubicBezTo>
                <a:cubicBezTo>
                  <a:pt x="1949365" y="2910576"/>
                  <a:pt x="1944920" y="2914960"/>
                  <a:pt x="1939580" y="2914960"/>
                </a:cubicBezTo>
                <a:cubicBezTo>
                  <a:pt x="1934245" y="2914960"/>
                  <a:pt x="1929860" y="2910511"/>
                  <a:pt x="1929860" y="2905174"/>
                </a:cubicBezTo>
                <a:cubicBezTo>
                  <a:pt x="1929860" y="2899834"/>
                  <a:pt x="1934181" y="2895450"/>
                  <a:pt x="1939580" y="2895450"/>
                </a:cubicBezTo>
                <a:close/>
                <a:moveTo>
                  <a:pt x="2180788" y="2895446"/>
                </a:moveTo>
                <a:cubicBezTo>
                  <a:pt x="2186189" y="2895446"/>
                  <a:pt x="2190580" y="2899768"/>
                  <a:pt x="2190580" y="2905170"/>
                </a:cubicBezTo>
                <a:cubicBezTo>
                  <a:pt x="2190580" y="2910572"/>
                  <a:pt x="2186136" y="2914956"/>
                  <a:pt x="2180788" y="2914956"/>
                </a:cubicBezTo>
                <a:cubicBezTo>
                  <a:pt x="2175475" y="2914956"/>
                  <a:pt x="2171083" y="2910507"/>
                  <a:pt x="2171083" y="2905170"/>
                </a:cubicBezTo>
                <a:cubicBezTo>
                  <a:pt x="2171083" y="2899830"/>
                  <a:pt x="2175412" y="2895446"/>
                  <a:pt x="2180788" y="2895446"/>
                </a:cubicBezTo>
                <a:close/>
                <a:moveTo>
                  <a:pt x="2422037" y="2895442"/>
                </a:moveTo>
                <a:cubicBezTo>
                  <a:pt x="2427371" y="2895442"/>
                  <a:pt x="2431753" y="2899764"/>
                  <a:pt x="2431753" y="2905166"/>
                </a:cubicBezTo>
                <a:cubicBezTo>
                  <a:pt x="2431753" y="2910568"/>
                  <a:pt x="2427435" y="2914953"/>
                  <a:pt x="2422037" y="2914953"/>
                </a:cubicBezTo>
                <a:cubicBezTo>
                  <a:pt x="2416639" y="2914953"/>
                  <a:pt x="2412257" y="2910504"/>
                  <a:pt x="2412257" y="2905166"/>
                </a:cubicBezTo>
                <a:cubicBezTo>
                  <a:pt x="2412257" y="2899827"/>
                  <a:pt x="2416639" y="2895442"/>
                  <a:pt x="2422037" y="2895442"/>
                </a:cubicBezTo>
                <a:close/>
                <a:moveTo>
                  <a:pt x="2663275" y="2895439"/>
                </a:moveTo>
                <a:cubicBezTo>
                  <a:pt x="2668611" y="2895439"/>
                  <a:pt x="2672998" y="2899760"/>
                  <a:pt x="2672998" y="2905163"/>
                </a:cubicBezTo>
                <a:cubicBezTo>
                  <a:pt x="2672998" y="2910564"/>
                  <a:pt x="2668675" y="2914949"/>
                  <a:pt x="2663275" y="2914949"/>
                </a:cubicBezTo>
                <a:cubicBezTo>
                  <a:pt x="2657875" y="2914949"/>
                  <a:pt x="2653492" y="2910500"/>
                  <a:pt x="2653492" y="2905163"/>
                </a:cubicBezTo>
                <a:cubicBezTo>
                  <a:pt x="2653492" y="2899823"/>
                  <a:pt x="2657875" y="2895439"/>
                  <a:pt x="2663275" y="2895439"/>
                </a:cubicBezTo>
                <a:close/>
                <a:moveTo>
                  <a:pt x="2904572" y="2895435"/>
                </a:moveTo>
                <a:cubicBezTo>
                  <a:pt x="2909972" y="2895435"/>
                  <a:pt x="2914355" y="2899757"/>
                  <a:pt x="2914355" y="2905159"/>
                </a:cubicBezTo>
                <a:cubicBezTo>
                  <a:pt x="2914355" y="2910561"/>
                  <a:pt x="2909972" y="2914945"/>
                  <a:pt x="2904572" y="2914945"/>
                </a:cubicBezTo>
                <a:cubicBezTo>
                  <a:pt x="2899174" y="2914945"/>
                  <a:pt x="2894790" y="2910496"/>
                  <a:pt x="2894790" y="2905159"/>
                </a:cubicBezTo>
                <a:cubicBezTo>
                  <a:pt x="2894790" y="2899819"/>
                  <a:pt x="2899174" y="2895435"/>
                  <a:pt x="2904572" y="2895435"/>
                </a:cubicBezTo>
                <a:close/>
                <a:moveTo>
                  <a:pt x="3145751" y="2895431"/>
                </a:moveTo>
                <a:cubicBezTo>
                  <a:pt x="3151149" y="2895431"/>
                  <a:pt x="3155532" y="2899753"/>
                  <a:pt x="3155532" y="2905155"/>
                </a:cubicBezTo>
                <a:cubicBezTo>
                  <a:pt x="3155532" y="2910557"/>
                  <a:pt x="3151086" y="2914942"/>
                  <a:pt x="3145751" y="2914942"/>
                </a:cubicBezTo>
                <a:cubicBezTo>
                  <a:pt x="3140415" y="2914942"/>
                  <a:pt x="3136032" y="2910493"/>
                  <a:pt x="3136032" y="2905155"/>
                </a:cubicBezTo>
                <a:cubicBezTo>
                  <a:pt x="3136032" y="2899816"/>
                  <a:pt x="3140351" y="2895431"/>
                  <a:pt x="3145751" y="2895431"/>
                </a:cubicBezTo>
                <a:close/>
                <a:moveTo>
                  <a:pt x="3386958" y="2895427"/>
                </a:moveTo>
                <a:cubicBezTo>
                  <a:pt x="3392358" y="2895427"/>
                  <a:pt x="3396743" y="2899749"/>
                  <a:pt x="3396743" y="2905151"/>
                </a:cubicBezTo>
                <a:cubicBezTo>
                  <a:pt x="3396743" y="2910553"/>
                  <a:pt x="3392296" y="2914938"/>
                  <a:pt x="3386958" y="2914938"/>
                </a:cubicBezTo>
                <a:cubicBezTo>
                  <a:pt x="3381621" y="2914938"/>
                  <a:pt x="3377235" y="2910489"/>
                  <a:pt x="3377235" y="2905151"/>
                </a:cubicBezTo>
                <a:cubicBezTo>
                  <a:pt x="3377235" y="2899812"/>
                  <a:pt x="3381556" y="2895427"/>
                  <a:pt x="3386958" y="2895427"/>
                </a:cubicBezTo>
                <a:close/>
                <a:moveTo>
                  <a:pt x="3628212" y="2895424"/>
                </a:moveTo>
                <a:cubicBezTo>
                  <a:pt x="3633528" y="2895424"/>
                  <a:pt x="3637936" y="2899745"/>
                  <a:pt x="3637936" y="2905148"/>
                </a:cubicBezTo>
                <a:cubicBezTo>
                  <a:pt x="3637936" y="2910550"/>
                  <a:pt x="3633592" y="2914934"/>
                  <a:pt x="3628212" y="2914934"/>
                </a:cubicBezTo>
                <a:cubicBezTo>
                  <a:pt x="3622814" y="2914934"/>
                  <a:pt x="3618430" y="2910485"/>
                  <a:pt x="3618430" y="2905148"/>
                </a:cubicBezTo>
                <a:cubicBezTo>
                  <a:pt x="3618430" y="2899808"/>
                  <a:pt x="3622814" y="2895424"/>
                  <a:pt x="3628212" y="2895424"/>
                </a:cubicBezTo>
                <a:close/>
                <a:moveTo>
                  <a:pt x="3869430" y="2895420"/>
                </a:moveTo>
                <a:cubicBezTo>
                  <a:pt x="3874763" y="2895420"/>
                  <a:pt x="3879149" y="2899742"/>
                  <a:pt x="3879149" y="2905144"/>
                </a:cubicBezTo>
                <a:cubicBezTo>
                  <a:pt x="3879149" y="2910546"/>
                  <a:pt x="3874828" y="2914930"/>
                  <a:pt x="3869430" y="2914930"/>
                </a:cubicBezTo>
                <a:cubicBezTo>
                  <a:pt x="3864030" y="2914930"/>
                  <a:pt x="3859647" y="2910481"/>
                  <a:pt x="3859647" y="2905144"/>
                </a:cubicBezTo>
                <a:cubicBezTo>
                  <a:pt x="3859647" y="2899805"/>
                  <a:pt x="3864030" y="2895420"/>
                  <a:pt x="3869430" y="2895420"/>
                </a:cubicBezTo>
                <a:close/>
                <a:moveTo>
                  <a:pt x="4110581" y="2895416"/>
                </a:moveTo>
                <a:cubicBezTo>
                  <a:pt x="4115984" y="2895416"/>
                  <a:pt x="4120362" y="2899738"/>
                  <a:pt x="4120362" y="2905140"/>
                </a:cubicBezTo>
                <a:cubicBezTo>
                  <a:pt x="4120362" y="2910542"/>
                  <a:pt x="4115984" y="2914927"/>
                  <a:pt x="4110581" y="2914927"/>
                </a:cubicBezTo>
                <a:cubicBezTo>
                  <a:pt x="4105180" y="2914927"/>
                  <a:pt x="4100799" y="2910478"/>
                  <a:pt x="4100799" y="2905140"/>
                </a:cubicBezTo>
                <a:cubicBezTo>
                  <a:pt x="4100799" y="2899801"/>
                  <a:pt x="4105180" y="2895416"/>
                  <a:pt x="4110581" y="2895416"/>
                </a:cubicBezTo>
                <a:close/>
                <a:moveTo>
                  <a:pt x="4351806" y="2895413"/>
                </a:moveTo>
                <a:cubicBezTo>
                  <a:pt x="4357195" y="2895413"/>
                  <a:pt x="4361580" y="2899734"/>
                  <a:pt x="4361580" y="2905137"/>
                </a:cubicBezTo>
                <a:cubicBezTo>
                  <a:pt x="4361580" y="2910539"/>
                  <a:pt x="4357195" y="2914923"/>
                  <a:pt x="4351806" y="2914923"/>
                </a:cubicBezTo>
                <a:cubicBezTo>
                  <a:pt x="4346397" y="2914923"/>
                  <a:pt x="4342006" y="2910474"/>
                  <a:pt x="4342006" y="2905137"/>
                </a:cubicBezTo>
                <a:cubicBezTo>
                  <a:pt x="4342006" y="2899797"/>
                  <a:pt x="4346397" y="2895413"/>
                  <a:pt x="4351806" y="2895413"/>
                </a:cubicBezTo>
                <a:close/>
                <a:moveTo>
                  <a:pt x="4593019" y="2895409"/>
                </a:moveTo>
                <a:cubicBezTo>
                  <a:pt x="4598416" y="2895409"/>
                  <a:pt x="4602795" y="2899731"/>
                  <a:pt x="4602795" y="2905133"/>
                </a:cubicBezTo>
                <a:cubicBezTo>
                  <a:pt x="4602795" y="2910535"/>
                  <a:pt x="4598353" y="2914919"/>
                  <a:pt x="4593019" y="2914919"/>
                </a:cubicBezTo>
                <a:cubicBezTo>
                  <a:pt x="4587686" y="2914919"/>
                  <a:pt x="4583304" y="2910470"/>
                  <a:pt x="4583304" y="2905133"/>
                </a:cubicBezTo>
                <a:cubicBezTo>
                  <a:pt x="4583304" y="2899793"/>
                  <a:pt x="4587622" y="2895409"/>
                  <a:pt x="4593019" y="2895409"/>
                </a:cubicBezTo>
                <a:close/>
                <a:moveTo>
                  <a:pt x="4834252" y="2895405"/>
                </a:moveTo>
                <a:cubicBezTo>
                  <a:pt x="4839658" y="2895405"/>
                  <a:pt x="4844040" y="2899727"/>
                  <a:pt x="4844040" y="2905129"/>
                </a:cubicBezTo>
                <a:cubicBezTo>
                  <a:pt x="4844040" y="2910531"/>
                  <a:pt x="4839595" y="2914916"/>
                  <a:pt x="4834252" y="2914916"/>
                </a:cubicBezTo>
                <a:cubicBezTo>
                  <a:pt x="4828915" y="2914916"/>
                  <a:pt x="4824534" y="2910467"/>
                  <a:pt x="4824534" y="2905129"/>
                </a:cubicBezTo>
                <a:cubicBezTo>
                  <a:pt x="4824534" y="2899790"/>
                  <a:pt x="4828851" y="2895405"/>
                  <a:pt x="4834252" y="2895405"/>
                </a:cubicBezTo>
                <a:close/>
                <a:moveTo>
                  <a:pt x="5075485" y="2895402"/>
                </a:moveTo>
                <a:cubicBezTo>
                  <a:pt x="5080819" y="2895402"/>
                  <a:pt x="5085202" y="2899723"/>
                  <a:pt x="5085202" y="2905126"/>
                </a:cubicBezTo>
                <a:cubicBezTo>
                  <a:pt x="5085202" y="2910527"/>
                  <a:pt x="5080883" y="2914912"/>
                  <a:pt x="5075485" y="2914912"/>
                </a:cubicBezTo>
                <a:cubicBezTo>
                  <a:pt x="5070087" y="2914912"/>
                  <a:pt x="5065705" y="2910463"/>
                  <a:pt x="5065705" y="2905126"/>
                </a:cubicBezTo>
                <a:cubicBezTo>
                  <a:pt x="5065705" y="2899786"/>
                  <a:pt x="5070087" y="2895402"/>
                  <a:pt x="5075485" y="2895402"/>
                </a:cubicBezTo>
                <a:close/>
                <a:moveTo>
                  <a:pt x="5316710" y="2895398"/>
                </a:moveTo>
                <a:cubicBezTo>
                  <a:pt x="5322044" y="2895398"/>
                  <a:pt x="5326429" y="2899720"/>
                  <a:pt x="5326429" y="2905122"/>
                </a:cubicBezTo>
                <a:cubicBezTo>
                  <a:pt x="5326429" y="2910524"/>
                  <a:pt x="5322105" y="2914908"/>
                  <a:pt x="5316710" y="2914908"/>
                </a:cubicBezTo>
                <a:cubicBezTo>
                  <a:pt x="5311314" y="2914908"/>
                  <a:pt x="5306924" y="2910459"/>
                  <a:pt x="5306924" y="2905122"/>
                </a:cubicBezTo>
                <a:cubicBezTo>
                  <a:pt x="5306924" y="2899782"/>
                  <a:pt x="5311314" y="2895398"/>
                  <a:pt x="5316710" y="2895398"/>
                </a:cubicBezTo>
                <a:close/>
                <a:moveTo>
                  <a:pt x="5557991" y="2895394"/>
                </a:moveTo>
                <a:cubicBezTo>
                  <a:pt x="5563391" y="2895394"/>
                  <a:pt x="5567774" y="2899716"/>
                  <a:pt x="5567774" y="2905118"/>
                </a:cubicBezTo>
                <a:cubicBezTo>
                  <a:pt x="5567774" y="2910520"/>
                  <a:pt x="5563391" y="2914905"/>
                  <a:pt x="5557991" y="2914905"/>
                </a:cubicBezTo>
                <a:cubicBezTo>
                  <a:pt x="5552592" y="2914905"/>
                  <a:pt x="5548208" y="2910456"/>
                  <a:pt x="5548208" y="2905118"/>
                </a:cubicBezTo>
                <a:cubicBezTo>
                  <a:pt x="5548208" y="2899779"/>
                  <a:pt x="5552592" y="2895394"/>
                  <a:pt x="5557991" y="2895394"/>
                </a:cubicBezTo>
                <a:close/>
                <a:moveTo>
                  <a:pt x="5799205" y="2895391"/>
                </a:moveTo>
                <a:cubicBezTo>
                  <a:pt x="5804606" y="2895391"/>
                  <a:pt x="5808989" y="2899712"/>
                  <a:pt x="5808989" y="2905114"/>
                </a:cubicBezTo>
                <a:cubicBezTo>
                  <a:pt x="5808989" y="2910516"/>
                  <a:pt x="5804542" y="2914901"/>
                  <a:pt x="5799205" y="2914901"/>
                </a:cubicBezTo>
                <a:cubicBezTo>
                  <a:pt x="5793870" y="2914901"/>
                  <a:pt x="5789486" y="2910452"/>
                  <a:pt x="5789486" y="2905114"/>
                </a:cubicBezTo>
                <a:cubicBezTo>
                  <a:pt x="5789486" y="2899775"/>
                  <a:pt x="5793806" y="2895391"/>
                  <a:pt x="5799205" y="2895391"/>
                </a:cubicBezTo>
                <a:close/>
                <a:moveTo>
                  <a:pt x="6040432" y="2895387"/>
                </a:moveTo>
                <a:cubicBezTo>
                  <a:pt x="6045832" y="2895387"/>
                  <a:pt x="6050216" y="2899709"/>
                  <a:pt x="6050216" y="2905111"/>
                </a:cubicBezTo>
                <a:cubicBezTo>
                  <a:pt x="6050216" y="2910513"/>
                  <a:pt x="6045769" y="2914897"/>
                  <a:pt x="6040432" y="2914897"/>
                </a:cubicBezTo>
                <a:cubicBezTo>
                  <a:pt x="6035095" y="2914897"/>
                  <a:pt x="6030712" y="2910448"/>
                  <a:pt x="6030712" y="2905111"/>
                </a:cubicBezTo>
                <a:cubicBezTo>
                  <a:pt x="6030712" y="2899771"/>
                  <a:pt x="6035032" y="2895387"/>
                  <a:pt x="6040432" y="2895387"/>
                </a:cubicBezTo>
                <a:close/>
                <a:moveTo>
                  <a:pt x="6281661" y="2895383"/>
                </a:moveTo>
                <a:cubicBezTo>
                  <a:pt x="6286997" y="2895383"/>
                  <a:pt x="6291381" y="2899705"/>
                  <a:pt x="6291381" y="2905107"/>
                </a:cubicBezTo>
                <a:cubicBezTo>
                  <a:pt x="6291381" y="2910509"/>
                  <a:pt x="6287061" y="2914893"/>
                  <a:pt x="6281661" y="2914893"/>
                </a:cubicBezTo>
                <a:cubicBezTo>
                  <a:pt x="6276261" y="2914893"/>
                  <a:pt x="6271877" y="2910445"/>
                  <a:pt x="6271877" y="2905107"/>
                </a:cubicBezTo>
                <a:cubicBezTo>
                  <a:pt x="6271877" y="2899768"/>
                  <a:pt x="6276261" y="2895383"/>
                  <a:pt x="6281661" y="2895383"/>
                </a:cubicBezTo>
                <a:close/>
                <a:moveTo>
                  <a:pt x="6522889" y="2895379"/>
                </a:moveTo>
                <a:cubicBezTo>
                  <a:pt x="6528225" y="2895379"/>
                  <a:pt x="6532610" y="2899701"/>
                  <a:pt x="6532610" y="2905103"/>
                </a:cubicBezTo>
                <a:cubicBezTo>
                  <a:pt x="6532610" y="2910505"/>
                  <a:pt x="6528289" y="2914890"/>
                  <a:pt x="6522889" y="2914890"/>
                </a:cubicBezTo>
                <a:cubicBezTo>
                  <a:pt x="6517489" y="2914890"/>
                  <a:pt x="6513105" y="2910441"/>
                  <a:pt x="6513105" y="2905103"/>
                </a:cubicBezTo>
                <a:cubicBezTo>
                  <a:pt x="6513105" y="2899764"/>
                  <a:pt x="6517489" y="2895379"/>
                  <a:pt x="6522889" y="2895379"/>
                </a:cubicBezTo>
                <a:close/>
                <a:moveTo>
                  <a:pt x="6764118" y="2895376"/>
                </a:moveTo>
                <a:cubicBezTo>
                  <a:pt x="6769518" y="2895376"/>
                  <a:pt x="6773902" y="2899697"/>
                  <a:pt x="6773902" y="2905100"/>
                </a:cubicBezTo>
                <a:cubicBezTo>
                  <a:pt x="6773902" y="2910502"/>
                  <a:pt x="6769518" y="2914886"/>
                  <a:pt x="6764118" y="2914886"/>
                </a:cubicBezTo>
                <a:cubicBezTo>
                  <a:pt x="6758718" y="2914886"/>
                  <a:pt x="6754335" y="2910437"/>
                  <a:pt x="6754335" y="2905100"/>
                </a:cubicBezTo>
                <a:cubicBezTo>
                  <a:pt x="6754335" y="2899760"/>
                  <a:pt x="6758718" y="2895376"/>
                  <a:pt x="6764118" y="2895376"/>
                </a:cubicBezTo>
                <a:close/>
                <a:moveTo>
                  <a:pt x="7005346" y="2895372"/>
                </a:moveTo>
                <a:cubicBezTo>
                  <a:pt x="7010746" y="2895372"/>
                  <a:pt x="7015130" y="2899694"/>
                  <a:pt x="7015130" y="2905096"/>
                </a:cubicBezTo>
                <a:cubicBezTo>
                  <a:pt x="7015130" y="2910498"/>
                  <a:pt x="7010683" y="2914882"/>
                  <a:pt x="7005346" y="2914882"/>
                </a:cubicBezTo>
                <a:cubicBezTo>
                  <a:pt x="7000009" y="2914882"/>
                  <a:pt x="6995626" y="2910433"/>
                  <a:pt x="6995626" y="2905096"/>
                </a:cubicBezTo>
                <a:cubicBezTo>
                  <a:pt x="6995626" y="2899757"/>
                  <a:pt x="6999946" y="2895372"/>
                  <a:pt x="7005346" y="2895372"/>
                </a:cubicBezTo>
                <a:close/>
                <a:moveTo>
                  <a:pt x="7246575" y="2895368"/>
                </a:moveTo>
                <a:cubicBezTo>
                  <a:pt x="7251975" y="2895368"/>
                  <a:pt x="7256359" y="2899690"/>
                  <a:pt x="7256359" y="2905092"/>
                </a:cubicBezTo>
                <a:cubicBezTo>
                  <a:pt x="7256359" y="2910494"/>
                  <a:pt x="7251912" y="2914879"/>
                  <a:pt x="7246575" y="2914879"/>
                </a:cubicBezTo>
                <a:cubicBezTo>
                  <a:pt x="7241238" y="2914879"/>
                  <a:pt x="7236855" y="2910430"/>
                  <a:pt x="7236855" y="2905092"/>
                </a:cubicBezTo>
                <a:cubicBezTo>
                  <a:pt x="7236855" y="2899753"/>
                  <a:pt x="7241175" y="2895368"/>
                  <a:pt x="7246575" y="2895368"/>
                </a:cubicBezTo>
                <a:close/>
                <a:moveTo>
                  <a:pt x="7487803" y="2895365"/>
                </a:moveTo>
                <a:cubicBezTo>
                  <a:pt x="7493139" y="2895365"/>
                  <a:pt x="7497524" y="2899686"/>
                  <a:pt x="7497524" y="2905089"/>
                </a:cubicBezTo>
                <a:cubicBezTo>
                  <a:pt x="7497524" y="2910491"/>
                  <a:pt x="7493203" y="2914875"/>
                  <a:pt x="7487803" y="2914875"/>
                </a:cubicBezTo>
                <a:cubicBezTo>
                  <a:pt x="7482403" y="2914875"/>
                  <a:pt x="7478019" y="2910426"/>
                  <a:pt x="7478019" y="2905089"/>
                </a:cubicBezTo>
                <a:cubicBezTo>
                  <a:pt x="7478019" y="2899749"/>
                  <a:pt x="7482403" y="2895365"/>
                  <a:pt x="7487803" y="2895365"/>
                </a:cubicBezTo>
                <a:close/>
                <a:moveTo>
                  <a:pt x="7729032" y="2895361"/>
                </a:moveTo>
                <a:cubicBezTo>
                  <a:pt x="7734369" y="2895361"/>
                  <a:pt x="7738753" y="2899683"/>
                  <a:pt x="7738753" y="2905085"/>
                </a:cubicBezTo>
                <a:cubicBezTo>
                  <a:pt x="7738753" y="2910487"/>
                  <a:pt x="7734432" y="2914871"/>
                  <a:pt x="7729032" y="2914871"/>
                </a:cubicBezTo>
                <a:cubicBezTo>
                  <a:pt x="7723632" y="2914871"/>
                  <a:pt x="7719249" y="2910422"/>
                  <a:pt x="7719249" y="2905085"/>
                </a:cubicBezTo>
                <a:cubicBezTo>
                  <a:pt x="7719249" y="2899745"/>
                  <a:pt x="7723632" y="2895361"/>
                  <a:pt x="7729032" y="2895361"/>
                </a:cubicBezTo>
                <a:close/>
                <a:moveTo>
                  <a:pt x="7970260" y="2895357"/>
                </a:moveTo>
                <a:cubicBezTo>
                  <a:pt x="7975661" y="2895357"/>
                  <a:pt x="7980044" y="2899679"/>
                  <a:pt x="7980044" y="2905081"/>
                </a:cubicBezTo>
                <a:cubicBezTo>
                  <a:pt x="7980044" y="2910483"/>
                  <a:pt x="7975661" y="2914868"/>
                  <a:pt x="7970260" y="2914868"/>
                </a:cubicBezTo>
                <a:cubicBezTo>
                  <a:pt x="7964860" y="2914868"/>
                  <a:pt x="7960477" y="2910419"/>
                  <a:pt x="7960477" y="2905081"/>
                </a:cubicBezTo>
                <a:cubicBezTo>
                  <a:pt x="7960477" y="2899742"/>
                  <a:pt x="7964860" y="2895357"/>
                  <a:pt x="7970260" y="2895357"/>
                </a:cubicBezTo>
                <a:close/>
                <a:moveTo>
                  <a:pt x="8211553" y="2895354"/>
                </a:moveTo>
                <a:cubicBezTo>
                  <a:pt x="8216889" y="2895354"/>
                  <a:pt x="8221273" y="2899675"/>
                  <a:pt x="8221273" y="2905078"/>
                </a:cubicBezTo>
                <a:cubicBezTo>
                  <a:pt x="8221273" y="2910479"/>
                  <a:pt x="8216953" y="2914864"/>
                  <a:pt x="8211553" y="2914864"/>
                </a:cubicBezTo>
                <a:cubicBezTo>
                  <a:pt x="8206152" y="2914864"/>
                  <a:pt x="8201769" y="2910415"/>
                  <a:pt x="8201769" y="2905078"/>
                </a:cubicBezTo>
                <a:cubicBezTo>
                  <a:pt x="8201769" y="2899738"/>
                  <a:pt x="8206152" y="2895354"/>
                  <a:pt x="8211553" y="2895354"/>
                </a:cubicBezTo>
                <a:close/>
                <a:moveTo>
                  <a:pt x="8452781" y="2895350"/>
                </a:moveTo>
                <a:cubicBezTo>
                  <a:pt x="8458181" y="2895350"/>
                  <a:pt x="8462566" y="2899672"/>
                  <a:pt x="8462566" y="2905074"/>
                </a:cubicBezTo>
                <a:cubicBezTo>
                  <a:pt x="8462566" y="2910476"/>
                  <a:pt x="8458118" y="2914860"/>
                  <a:pt x="8452781" y="2914860"/>
                </a:cubicBezTo>
                <a:cubicBezTo>
                  <a:pt x="8447445" y="2914860"/>
                  <a:pt x="8443061" y="2910411"/>
                  <a:pt x="8443061" y="2905074"/>
                </a:cubicBezTo>
                <a:cubicBezTo>
                  <a:pt x="8443061" y="2899734"/>
                  <a:pt x="8447381" y="2895350"/>
                  <a:pt x="8452781" y="2895350"/>
                </a:cubicBezTo>
                <a:close/>
                <a:moveTo>
                  <a:pt x="8694009" y="2895346"/>
                </a:moveTo>
                <a:cubicBezTo>
                  <a:pt x="8699346" y="2895346"/>
                  <a:pt x="8703730" y="2899668"/>
                  <a:pt x="8703730" y="2905070"/>
                </a:cubicBezTo>
                <a:cubicBezTo>
                  <a:pt x="8703730" y="2910472"/>
                  <a:pt x="8699346" y="2914857"/>
                  <a:pt x="8694009" y="2914857"/>
                </a:cubicBezTo>
                <a:cubicBezTo>
                  <a:pt x="8688673" y="2914857"/>
                  <a:pt x="8684289" y="2910408"/>
                  <a:pt x="8684289" y="2905070"/>
                </a:cubicBezTo>
                <a:cubicBezTo>
                  <a:pt x="8684289" y="2899731"/>
                  <a:pt x="8688609" y="2895346"/>
                  <a:pt x="8694009" y="2895346"/>
                </a:cubicBezTo>
                <a:close/>
                <a:moveTo>
                  <a:pt x="8935237" y="2895343"/>
                </a:moveTo>
                <a:cubicBezTo>
                  <a:pt x="8940574" y="2895343"/>
                  <a:pt x="8944958" y="2899664"/>
                  <a:pt x="8944958" y="2905066"/>
                </a:cubicBezTo>
                <a:cubicBezTo>
                  <a:pt x="8944958" y="2910468"/>
                  <a:pt x="8940638" y="2914853"/>
                  <a:pt x="8935237" y="2914853"/>
                </a:cubicBezTo>
                <a:cubicBezTo>
                  <a:pt x="8929837" y="2914853"/>
                  <a:pt x="8925454" y="2910404"/>
                  <a:pt x="8925454" y="2905066"/>
                </a:cubicBezTo>
                <a:cubicBezTo>
                  <a:pt x="8925454" y="2899727"/>
                  <a:pt x="8929837" y="2895343"/>
                  <a:pt x="8935237" y="2895343"/>
                </a:cubicBezTo>
                <a:close/>
                <a:moveTo>
                  <a:pt x="9176467" y="2895339"/>
                </a:moveTo>
                <a:cubicBezTo>
                  <a:pt x="9181803" y="2895339"/>
                  <a:pt x="9186187" y="2899661"/>
                  <a:pt x="9186187" y="2905063"/>
                </a:cubicBezTo>
                <a:cubicBezTo>
                  <a:pt x="9186187" y="2910465"/>
                  <a:pt x="9181867" y="2914849"/>
                  <a:pt x="9176467" y="2914849"/>
                </a:cubicBezTo>
                <a:cubicBezTo>
                  <a:pt x="9171066" y="2914849"/>
                  <a:pt x="9166683" y="2910400"/>
                  <a:pt x="9166683" y="2905063"/>
                </a:cubicBezTo>
                <a:cubicBezTo>
                  <a:pt x="9166683" y="2899723"/>
                  <a:pt x="9171066" y="2895339"/>
                  <a:pt x="9176467" y="2895339"/>
                </a:cubicBezTo>
                <a:close/>
                <a:moveTo>
                  <a:pt x="9417695" y="2895335"/>
                </a:moveTo>
                <a:cubicBezTo>
                  <a:pt x="9423031" y="2895335"/>
                  <a:pt x="9427416" y="2899657"/>
                  <a:pt x="9427416" y="2905059"/>
                </a:cubicBezTo>
                <a:cubicBezTo>
                  <a:pt x="9427416" y="2910461"/>
                  <a:pt x="9423095" y="2914845"/>
                  <a:pt x="9417695" y="2914845"/>
                </a:cubicBezTo>
                <a:cubicBezTo>
                  <a:pt x="9412295" y="2914845"/>
                  <a:pt x="9407911" y="2910397"/>
                  <a:pt x="9407911" y="2905059"/>
                </a:cubicBezTo>
                <a:cubicBezTo>
                  <a:pt x="9407911" y="2899720"/>
                  <a:pt x="9412295" y="2895335"/>
                  <a:pt x="9417695" y="2895335"/>
                </a:cubicBezTo>
                <a:close/>
                <a:moveTo>
                  <a:pt x="9649203" y="2654245"/>
                </a:moveTo>
                <a:cubicBezTo>
                  <a:pt x="9654540" y="2654245"/>
                  <a:pt x="9658923" y="2658701"/>
                  <a:pt x="9658923" y="2664040"/>
                </a:cubicBezTo>
                <a:cubicBezTo>
                  <a:pt x="9658923" y="2669378"/>
                  <a:pt x="9654540" y="2673789"/>
                  <a:pt x="9649203" y="2673789"/>
                </a:cubicBezTo>
                <a:cubicBezTo>
                  <a:pt x="9643866" y="2673789"/>
                  <a:pt x="9639483" y="2669441"/>
                  <a:pt x="9639483" y="2664040"/>
                </a:cubicBezTo>
                <a:cubicBezTo>
                  <a:pt x="9639483" y="2658634"/>
                  <a:pt x="9643803" y="2654245"/>
                  <a:pt x="9649203" y="2654245"/>
                </a:cubicBezTo>
                <a:close/>
                <a:moveTo>
                  <a:pt x="9890432" y="2654242"/>
                </a:moveTo>
                <a:cubicBezTo>
                  <a:pt x="9895768" y="2654242"/>
                  <a:pt x="9900152" y="2658696"/>
                  <a:pt x="9900152" y="2664035"/>
                </a:cubicBezTo>
                <a:cubicBezTo>
                  <a:pt x="9900152" y="2669373"/>
                  <a:pt x="9895832" y="2673789"/>
                  <a:pt x="9890432" y="2673789"/>
                </a:cubicBezTo>
                <a:cubicBezTo>
                  <a:pt x="9885031" y="2673789"/>
                  <a:pt x="9880648" y="2669441"/>
                  <a:pt x="9880648" y="2664035"/>
                </a:cubicBezTo>
                <a:cubicBezTo>
                  <a:pt x="9880648" y="2658634"/>
                  <a:pt x="9885031" y="2654242"/>
                  <a:pt x="9890432" y="2654242"/>
                </a:cubicBezTo>
                <a:close/>
                <a:moveTo>
                  <a:pt x="10131660" y="2654237"/>
                </a:moveTo>
                <a:cubicBezTo>
                  <a:pt x="10137060" y="2654237"/>
                  <a:pt x="10141444" y="2658692"/>
                  <a:pt x="10141444" y="2664031"/>
                </a:cubicBezTo>
                <a:cubicBezTo>
                  <a:pt x="10141444" y="2669368"/>
                  <a:pt x="10136997" y="2673784"/>
                  <a:pt x="10131660" y="2673784"/>
                </a:cubicBezTo>
                <a:cubicBezTo>
                  <a:pt x="10126323" y="2673784"/>
                  <a:pt x="10121940" y="2669435"/>
                  <a:pt x="10121940" y="2664031"/>
                </a:cubicBezTo>
                <a:cubicBezTo>
                  <a:pt x="10121940" y="2658629"/>
                  <a:pt x="10126260" y="2654237"/>
                  <a:pt x="10131660" y="2654237"/>
                </a:cubicBezTo>
                <a:close/>
                <a:moveTo>
                  <a:pt x="10372888" y="2654233"/>
                </a:moveTo>
                <a:cubicBezTo>
                  <a:pt x="10378288" y="2654233"/>
                  <a:pt x="10382673" y="2658687"/>
                  <a:pt x="10382673" y="2664026"/>
                </a:cubicBezTo>
                <a:cubicBezTo>
                  <a:pt x="10382673" y="2669363"/>
                  <a:pt x="10378225" y="2673778"/>
                  <a:pt x="10372888" y="2673778"/>
                </a:cubicBezTo>
                <a:cubicBezTo>
                  <a:pt x="10367552" y="2673778"/>
                  <a:pt x="10363168" y="2669430"/>
                  <a:pt x="10363168" y="2664026"/>
                </a:cubicBezTo>
                <a:cubicBezTo>
                  <a:pt x="10363168" y="2658625"/>
                  <a:pt x="10367488" y="2654233"/>
                  <a:pt x="10372888" y="2654233"/>
                </a:cubicBezTo>
                <a:close/>
                <a:moveTo>
                  <a:pt x="10614116" y="2654228"/>
                </a:moveTo>
                <a:cubicBezTo>
                  <a:pt x="10619516" y="2654228"/>
                  <a:pt x="10623901" y="2658682"/>
                  <a:pt x="10623901" y="2664020"/>
                </a:cubicBezTo>
                <a:cubicBezTo>
                  <a:pt x="10623901" y="2669359"/>
                  <a:pt x="10619454" y="2673772"/>
                  <a:pt x="10614116" y="2673772"/>
                </a:cubicBezTo>
                <a:cubicBezTo>
                  <a:pt x="10608780" y="2673772"/>
                  <a:pt x="10604396" y="2669426"/>
                  <a:pt x="10604396" y="2664020"/>
                </a:cubicBezTo>
                <a:cubicBezTo>
                  <a:pt x="10604396" y="2658620"/>
                  <a:pt x="10608716" y="2654228"/>
                  <a:pt x="10614116" y="2654228"/>
                </a:cubicBezTo>
                <a:close/>
                <a:moveTo>
                  <a:pt x="10855345" y="2654223"/>
                </a:moveTo>
                <a:cubicBezTo>
                  <a:pt x="10860682" y="2654223"/>
                  <a:pt x="10865065" y="2658677"/>
                  <a:pt x="10865065" y="2664015"/>
                </a:cubicBezTo>
                <a:cubicBezTo>
                  <a:pt x="10865065" y="2669354"/>
                  <a:pt x="10860682" y="2673766"/>
                  <a:pt x="10855345" y="2673766"/>
                </a:cubicBezTo>
                <a:cubicBezTo>
                  <a:pt x="10850008" y="2673766"/>
                  <a:pt x="10845625" y="2669421"/>
                  <a:pt x="10845625" y="2664015"/>
                </a:cubicBezTo>
                <a:cubicBezTo>
                  <a:pt x="10845625" y="2658616"/>
                  <a:pt x="10849945" y="2654223"/>
                  <a:pt x="10855345" y="2654223"/>
                </a:cubicBezTo>
                <a:close/>
                <a:moveTo>
                  <a:pt x="11096574" y="2654219"/>
                </a:moveTo>
                <a:cubicBezTo>
                  <a:pt x="11101910" y="2654219"/>
                  <a:pt x="11106294" y="2658673"/>
                  <a:pt x="11106294" y="2664011"/>
                </a:cubicBezTo>
                <a:cubicBezTo>
                  <a:pt x="11106294" y="2669350"/>
                  <a:pt x="11101974" y="2673761"/>
                  <a:pt x="11096574" y="2673761"/>
                </a:cubicBezTo>
                <a:cubicBezTo>
                  <a:pt x="11091174" y="2673761"/>
                  <a:pt x="11086790" y="2669416"/>
                  <a:pt x="11086790" y="2664011"/>
                </a:cubicBezTo>
                <a:cubicBezTo>
                  <a:pt x="11086790" y="2658611"/>
                  <a:pt x="11091174" y="2654219"/>
                  <a:pt x="11096574" y="2654219"/>
                </a:cubicBezTo>
                <a:close/>
                <a:moveTo>
                  <a:pt x="11337802" y="2654214"/>
                </a:moveTo>
                <a:cubicBezTo>
                  <a:pt x="11343202" y="2654214"/>
                  <a:pt x="11347587" y="2658668"/>
                  <a:pt x="11347587" y="2664006"/>
                </a:cubicBezTo>
                <a:cubicBezTo>
                  <a:pt x="11347587" y="2669345"/>
                  <a:pt x="11343139" y="2673755"/>
                  <a:pt x="11337802" y="2673755"/>
                </a:cubicBezTo>
                <a:cubicBezTo>
                  <a:pt x="11332466" y="2673755"/>
                  <a:pt x="11328082" y="2669411"/>
                  <a:pt x="11328082" y="2664006"/>
                </a:cubicBezTo>
                <a:cubicBezTo>
                  <a:pt x="11328082" y="2658607"/>
                  <a:pt x="11332402" y="2654214"/>
                  <a:pt x="11337802" y="2654214"/>
                </a:cubicBezTo>
                <a:close/>
                <a:moveTo>
                  <a:pt x="11579030" y="2654210"/>
                </a:moveTo>
                <a:cubicBezTo>
                  <a:pt x="11584430" y="2654210"/>
                  <a:pt x="11588815" y="2658664"/>
                  <a:pt x="11588815" y="2664001"/>
                </a:cubicBezTo>
                <a:cubicBezTo>
                  <a:pt x="11588815" y="2669341"/>
                  <a:pt x="11584367" y="2673750"/>
                  <a:pt x="11579030" y="2673750"/>
                </a:cubicBezTo>
                <a:cubicBezTo>
                  <a:pt x="11573694" y="2673750"/>
                  <a:pt x="11569310" y="2669407"/>
                  <a:pt x="11569310" y="2664001"/>
                </a:cubicBezTo>
                <a:cubicBezTo>
                  <a:pt x="11569310" y="2658602"/>
                  <a:pt x="11573630" y="2654210"/>
                  <a:pt x="11579030" y="2654210"/>
                </a:cubicBezTo>
                <a:close/>
                <a:moveTo>
                  <a:pt x="11820259" y="2654205"/>
                </a:moveTo>
                <a:cubicBezTo>
                  <a:pt x="11825659" y="2654205"/>
                  <a:pt x="11830043" y="2658659"/>
                  <a:pt x="11830043" y="2663996"/>
                </a:cubicBezTo>
                <a:cubicBezTo>
                  <a:pt x="11830043" y="2669336"/>
                  <a:pt x="11825596" y="2673744"/>
                  <a:pt x="11820259" y="2673744"/>
                </a:cubicBezTo>
                <a:cubicBezTo>
                  <a:pt x="11814922" y="2673744"/>
                  <a:pt x="11810539" y="2669402"/>
                  <a:pt x="11810539" y="2663996"/>
                </a:cubicBezTo>
                <a:cubicBezTo>
                  <a:pt x="11810539" y="2658596"/>
                  <a:pt x="11814859" y="2654205"/>
                  <a:pt x="11820259" y="2654205"/>
                </a:cubicBezTo>
                <a:close/>
                <a:moveTo>
                  <a:pt x="9722" y="2654200"/>
                </a:moveTo>
                <a:cubicBezTo>
                  <a:pt x="15121" y="2654200"/>
                  <a:pt x="19505" y="2658653"/>
                  <a:pt x="19505" y="2663992"/>
                </a:cubicBezTo>
                <a:cubicBezTo>
                  <a:pt x="19505" y="2669331"/>
                  <a:pt x="15058" y="2673739"/>
                  <a:pt x="9722" y="2673739"/>
                </a:cubicBezTo>
                <a:cubicBezTo>
                  <a:pt x="4386" y="2673739"/>
                  <a:pt x="2" y="2669398"/>
                  <a:pt x="2" y="2663992"/>
                </a:cubicBezTo>
                <a:cubicBezTo>
                  <a:pt x="2" y="2658591"/>
                  <a:pt x="4322" y="2654200"/>
                  <a:pt x="9722" y="2654200"/>
                </a:cubicBezTo>
                <a:close/>
                <a:moveTo>
                  <a:pt x="251005" y="2654195"/>
                </a:moveTo>
                <a:cubicBezTo>
                  <a:pt x="256405" y="2654195"/>
                  <a:pt x="260789" y="2658648"/>
                  <a:pt x="260789" y="2663987"/>
                </a:cubicBezTo>
                <a:cubicBezTo>
                  <a:pt x="260789" y="2669326"/>
                  <a:pt x="256342" y="2673734"/>
                  <a:pt x="251005" y="2673734"/>
                </a:cubicBezTo>
                <a:cubicBezTo>
                  <a:pt x="245669" y="2673734"/>
                  <a:pt x="241285" y="2669393"/>
                  <a:pt x="241285" y="2663987"/>
                </a:cubicBezTo>
                <a:cubicBezTo>
                  <a:pt x="241285" y="2658586"/>
                  <a:pt x="245605" y="2654195"/>
                  <a:pt x="251005" y="2654195"/>
                </a:cubicBezTo>
                <a:close/>
                <a:moveTo>
                  <a:pt x="492224" y="2654191"/>
                </a:moveTo>
                <a:cubicBezTo>
                  <a:pt x="497560" y="2654191"/>
                  <a:pt x="501944" y="2658644"/>
                  <a:pt x="501944" y="2663983"/>
                </a:cubicBezTo>
                <a:cubicBezTo>
                  <a:pt x="501944" y="2669321"/>
                  <a:pt x="497624" y="2673729"/>
                  <a:pt x="492224" y="2673729"/>
                </a:cubicBezTo>
                <a:cubicBezTo>
                  <a:pt x="486824" y="2673729"/>
                  <a:pt x="482441" y="2669389"/>
                  <a:pt x="482441" y="2663983"/>
                </a:cubicBezTo>
                <a:cubicBezTo>
                  <a:pt x="482441" y="2658581"/>
                  <a:pt x="486824" y="2654191"/>
                  <a:pt x="492224" y="2654191"/>
                </a:cubicBezTo>
                <a:close/>
                <a:moveTo>
                  <a:pt x="733445" y="2654186"/>
                </a:moveTo>
                <a:cubicBezTo>
                  <a:pt x="738781" y="2654186"/>
                  <a:pt x="743165" y="2658639"/>
                  <a:pt x="743165" y="2663978"/>
                </a:cubicBezTo>
                <a:cubicBezTo>
                  <a:pt x="743165" y="2669315"/>
                  <a:pt x="738845" y="2673725"/>
                  <a:pt x="733445" y="2673725"/>
                </a:cubicBezTo>
                <a:cubicBezTo>
                  <a:pt x="728045" y="2673725"/>
                  <a:pt x="723661" y="2669384"/>
                  <a:pt x="723661" y="2663978"/>
                </a:cubicBezTo>
                <a:cubicBezTo>
                  <a:pt x="723661" y="2658577"/>
                  <a:pt x="728045" y="2654186"/>
                  <a:pt x="733445" y="2654186"/>
                </a:cubicBezTo>
                <a:close/>
                <a:moveTo>
                  <a:pt x="974665" y="2654182"/>
                </a:moveTo>
                <a:cubicBezTo>
                  <a:pt x="980065" y="2654182"/>
                  <a:pt x="984449" y="2658634"/>
                  <a:pt x="984449" y="2663974"/>
                </a:cubicBezTo>
                <a:cubicBezTo>
                  <a:pt x="984449" y="2669311"/>
                  <a:pt x="980002" y="2673720"/>
                  <a:pt x="974665" y="2673720"/>
                </a:cubicBezTo>
                <a:cubicBezTo>
                  <a:pt x="969329" y="2673720"/>
                  <a:pt x="964945" y="2669378"/>
                  <a:pt x="964945" y="2663974"/>
                </a:cubicBezTo>
                <a:cubicBezTo>
                  <a:pt x="964945" y="2658572"/>
                  <a:pt x="969265" y="2654182"/>
                  <a:pt x="974665" y="2654182"/>
                </a:cubicBezTo>
                <a:close/>
                <a:moveTo>
                  <a:pt x="1215885" y="2654177"/>
                </a:moveTo>
                <a:cubicBezTo>
                  <a:pt x="1221285" y="2654177"/>
                  <a:pt x="1225669" y="2658629"/>
                  <a:pt x="1225669" y="2663969"/>
                </a:cubicBezTo>
                <a:cubicBezTo>
                  <a:pt x="1225669" y="2669306"/>
                  <a:pt x="1221222" y="2673715"/>
                  <a:pt x="1215885" y="2673715"/>
                </a:cubicBezTo>
                <a:cubicBezTo>
                  <a:pt x="1210549" y="2673715"/>
                  <a:pt x="1206165" y="2669373"/>
                  <a:pt x="1206165" y="2663969"/>
                </a:cubicBezTo>
                <a:cubicBezTo>
                  <a:pt x="1206165" y="2658568"/>
                  <a:pt x="1210485" y="2654177"/>
                  <a:pt x="1215885" y="2654177"/>
                </a:cubicBezTo>
                <a:close/>
                <a:moveTo>
                  <a:pt x="1457107" y="2654173"/>
                </a:moveTo>
                <a:cubicBezTo>
                  <a:pt x="1462443" y="2654173"/>
                  <a:pt x="1466827" y="2658625"/>
                  <a:pt x="1466827" y="2663964"/>
                </a:cubicBezTo>
                <a:cubicBezTo>
                  <a:pt x="1466827" y="2669302"/>
                  <a:pt x="1462507" y="2673709"/>
                  <a:pt x="1457107" y="2673709"/>
                </a:cubicBezTo>
                <a:cubicBezTo>
                  <a:pt x="1451707" y="2673709"/>
                  <a:pt x="1447323" y="2669368"/>
                  <a:pt x="1447323" y="2663964"/>
                </a:cubicBezTo>
                <a:cubicBezTo>
                  <a:pt x="1447323" y="2658563"/>
                  <a:pt x="1451707" y="2654173"/>
                  <a:pt x="1457107" y="2654173"/>
                </a:cubicBezTo>
                <a:close/>
                <a:moveTo>
                  <a:pt x="1698332" y="2654167"/>
                </a:moveTo>
                <a:cubicBezTo>
                  <a:pt x="1703732" y="2654167"/>
                  <a:pt x="1708117" y="2658620"/>
                  <a:pt x="1708117" y="2663959"/>
                </a:cubicBezTo>
                <a:cubicBezTo>
                  <a:pt x="1708117" y="2669297"/>
                  <a:pt x="1703732" y="2673704"/>
                  <a:pt x="1698332" y="2673704"/>
                </a:cubicBezTo>
                <a:cubicBezTo>
                  <a:pt x="1692930" y="2673704"/>
                  <a:pt x="1688546" y="2669363"/>
                  <a:pt x="1688546" y="2663959"/>
                </a:cubicBezTo>
                <a:cubicBezTo>
                  <a:pt x="1688546" y="2658559"/>
                  <a:pt x="1692930" y="2654167"/>
                  <a:pt x="1698332" y="2654167"/>
                </a:cubicBezTo>
                <a:close/>
                <a:moveTo>
                  <a:pt x="1939580" y="2654163"/>
                </a:moveTo>
                <a:cubicBezTo>
                  <a:pt x="1944980" y="2654163"/>
                  <a:pt x="1949364" y="2658616"/>
                  <a:pt x="1949364" y="2663954"/>
                </a:cubicBezTo>
                <a:cubicBezTo>
                  <a:pt x="1949364" y="2669293"/>
                  <a:pt x="1944920" y="2673698"/>
                  <a:pt x="1939580" y="2673698"/>
                </a:cubicBezTo>
                <a:cubicBezTo>
                  <a:pt x="1934245" y="2673698"/>
                  <a:pt x="1929860" y="2669359"/>
                  <a:pt x="1929860" y="2663954"/>
                </a:cubicBezTo>
                <a:cubicBezTo>
                  <a:pt x="1929860" y="2658554"/>
                  <a:pt x="1934181" y="2654163"/>
                  <a:pt x="1939580" y="2654163"/>
                </a:cubicBezTo>
                <a:close/>
                <a:moveTo>
                  <a:pt x="2180788" y="2654158"/>
                </a:moveTo>
                <a:cubicBezTo>
                  <a:pt x="2186189" y="2654158"/>
                  <a:pt x="2190580" y="2658611"/>
                  <a:pt x="2190580" y="2663948"/>
                </a:cubicBezTo>
                <a:cubicBezTo>
                  <a:pt x="2190580" y="2669288"/>
                  <a:pt x="2186136" y="2673693"/>
                  <a:pt x="2180788" y="2673693"/>
                </a:cubicBezTo>
                <a:cubicBezTo>
                  <a:pt x="2175475" y="2673693"/>
                  <a:pt x="2171083" y="2669354"/>
                  <a:pt x="2171083" y="2663948"/>
                </a:cubicBezTo>
                <a:cubicBezTo>
                  <a:pt x="2171083" y="2658549"/>
                  <a:pt x="2175412" y="2654158"/>
                  <a:pt x="2180788" y="2654158"/>
                </a:cubicBezTo>
                <a:close/>
                <a:moveTo>
                  <a:pt x="2422037" y="2654154"/>
                </a:moveTo>
                <a:cubicBezTo>
                  <a:pt x="2427371" y="2654154"/>
                  <a:pt x="2431753" y="2658607"/>
                  <a:pt x="2431753" y="2663944"/>
                </a:cubicBezTo>
                <a:cubicBezTo>
                  <a:pt x="2431753" y="2669283"/>
                  <a:pt x="2427435" y="2673687"/>
                  <a:pt x="2422037" y="2673687"/>
                </a:cubicBezTo>
                <a:cubicBezTo>
                  <a:pt x="2416639" y="2673687"/>
                  <a:pt x="2412257" y="2669350"/>
                  <a:pt x="2412257" y="2663944"/>
                </a:cubicBezTo>
                <a:cubicBezTo>
                  <a:pt x="2412257" y="2658544"/>
                  <a:pt x="2416639" y="2654154"/>
                  <a:pt x="2422037" y="2654154"/>
                </a:cubicBezTo>
                <a:close/>
                <a:moveTo>
                  <a:pt x="2663275" y="2654149"/>
                </a:moveTo>
                <a:cubicBezTo>
                  <a:pt x="2668611" y="2654149"/>
                  <a:pt x="2672998" y="2658602"/>
                  <a:pt x="2672998" y="2663939"/>
                </a:cubicBezTo>
                <a:cubicBezTo>
                  <a:pt x="2672998" y="2669278"/>
                  <a:pt x="2668675" y="2673681"/>
                  <a:pt x="2663275" y="2673681"/>
                </a:cubicBezTo>
                <a:cubicBezTo>
                  <a:pt x="2657875" y="2673681"/>
                  <a:pt x="2653492" y="2669345"/>
                  <a:pt x="2653492" y="2663939"/>
                </a:cubicBezTo>
                <a:cubicBezTo>
                  <a:pt x="2653492" y="2658539"/>
                  <a:pt x="2657875" y="2654149"/>
                  <a:pt x="2663275" y="2654149"/>
                </a:cubicBezTo>
                <a:close/>
                <a:moveTo>
                  <a:pt x="2904572" y="2654145"/>
                </a:moveTo>
                <a:cubicBezTo>
                  <a:pt x="2909971" y="2654145"/>
                  <a:pt x="2914354" y="2658596"/>
                  <a:pt x="2914354" y="2663935"/>
                </a:cubicBezTo>
                <a:cubicBezTo>
                  <a:pt x="2914354" y="2669274"/>
                  <a:pt x="2909971" y="2673677"/>
                  <a:pt x="2904572" y="2673677"/>
                </a:cubicBezTo>
                <a:cubicBezTo>
                  <a:pt x="2899173" y="2673677"/>
                  <a:pt x="2894790" y="2669341"/>
                  <a:pt x="2894790" y="2663935"/>
                </a:cubicBezTo>
                <a:cubicBezTo>
                  <a:pt x="2894790" y="2658533"/>
                  <a:pt x="2899173" y="2654145"/>
                  <a:pt x="2904572" y="2654145"/>
                </a:cubicBezTo>
                <a:close/>
                <a:moveTo>
                  <a:pt x="3145750" y="2654140"/>
                </a:moveTo>
                <a:cubicBezTo>
                  <a:pt x="3151149" y="2654140"/>
                  <a:pt x="3155532" y="2658591"/>
                  <a:pt x="3155532" y="2663930"/>
                </a:cubicBezTo>
                <a:cubicBezTo>
                  <a:pt x="3155532" y="2669269"/>
                  <a:pt x="3151086" y="2673672"/>
                  <a:pt x="3145750" y="2673672"/>
                </a:cubicBezTo>
                <a:cubicBezTo>
                  <a:pt x="3140415" y="2673672"/>
                  <a:pt x="3136032" y="2669336"/>
                  <a:pt x="3136032" y="2663930"/>
                </a:cubicBezTo>
                <a:cubicBezTo>
                  <a:pt x="3136032" y="2658529"/>
                  <a:pt x="3140351" y="2654140"/>
                  <a:pt x="3145750" y="2654140"/>
                </a:cubicBezTo>
                <a:close/>
                <a:moveTo>
                  <a:pt x="3386958" y="2654135"/>
                </a:moveTo>
                <a:cubicBezTo>
                  <a:pt x="3392358" y="2654135"/>
                  <a:pt x="3396743" y="2658586"/>
                  <a:pt x="3396743" y="2663926"/>
                </a:cubicBezTo>
                <a:cubicBezTo>
                  <a:pt x="3396743" y="2669264"/>
                  <a:pt x="3392296" y="2673668"/>
                  <a:pt x="3386958" y="2673668"/>
                </a:cubicBezTo>
                <a:cubicBezTo>
                  <a:pt x="3381621" y="2673668"/>
                  <a:pt x="3377235" y="2669331"/>
                  <a:pt x="3377235" y="2663926"/>
                </a:cubicBezTo>
                <a:cubicBezTo>
                  <a:pt x="3377235" y="2658524"/>
                  <a:pt x="3381556" y="2654135"/>
                  <a:pt x="3386958" y="2654135"/>
                </a:cubicBezTo>
                <a:close/>
                <a:moveTo>
                  <a:pt x="3628212" y="2654130"/>
                </a:moveTo>
                <a:cubicBezTo>
                  <a:pt x="3633528" y="2654130"/>
                  <a:pt x="3637936" y="2658581"/>
                  <a:pt x="3637936" y="2663921"/>
                </a:cubicBezTo>
                <a:cubicBezTo>
                  <a:pt x="3637936" y="2669258"/>
                  <a:pt x="3633592" y="2673663"/>
                  <a:pt x="3628212" y="2673663"/>
                </a:cubicBezTo>
                <a:cubicBezTo>
                  <a:pt x="3622814" y="2673663"/>
                  <a:pt x="3618430" y="2669326"/>
                  <a:pt x="3618430" y="2663921"/>
                </a:cubicBezTo>
                <a:cubicBezTo>
                  <a:pt x="3618430" y="2658520"/>
                  <a:pt x="3622814" y="2654130"/>
                  <a:pt x="3628212" y="2654130"/>
                </a:cubicBezTo>
                <a:close/>
                <a:moveTo>
                  <a:pt x="3869430" y="2654126"/>
                </a:moveTo>
                <a:cubicBezTo>
                  <a:pt x="3874763" y="2654126"/>
                  <a:pt x="3879147" y="2658577"/>
                  <a:pt x="3879147" y="2663916"/>
                </a:cubicBezTo>
                <a:cubicBezTo>
                  <a:pt x="3879147" y="2669254"/>
                  <a:pt x="3874828" y="2673657"/>
                  <a:pt x="3869430" y="2673657"/>
                </a:cubicBezTo>
                <a:cubicBezTo>
                  <a:pt x="3864030" y="2673657"/>
                  <a:pt x="3859647" y="2669321"/>
                  <a:pt x="3859647" y="2663916"/>
                </a:cubicBezTo>
                <a:cubicBezTo>
                  <a:pt x="3859647" y="2658515"/>
                  <a:pt x="3864030" y="2654126"/>
                  <a:pt x="3869430" y="2654126"/>
                </a:cubicBezTo>
                <a:close/>
                <a:moveTo>
                  <a:pt x="4110581" y="2654121"/>
                </a:moveTo>
                <a:cubicBezTo>
                  <a:pt x="4115984" y="2654121"/>
                  <a:pt x="4120362" y="2658572"/>
                  <a:pt x="4120362" y="2663911"/>
                </a:cubicBezTo>
                <a:cubicBezTo>
                  <a:pt x="4120362" y="2669249"/>
                  <a:pt x="4115984" y="2673652"/>
                  <a:pt x="4110581" y="2673652"/>
                </a:cubicBezTo>
                <a:cubicBezTo>
                  <a:pt x="4105180" y="2673652"/>
                  <a:pt x="4100799" y="2669315"/>
                  <a:pt x="4100799" y="2663911"/>
                </a:cubicBezTo>
                <a:cubicBezTo>
                  <a:pt x="4100799" y="2658511"/>
                  <a:pt x="4105180" y="2654121"/>
                  <a:pt x="4110581" y="2654121"/>
                </a:cubicBezTo>
                <a:close/>
                <a:moveTo>
                  <a:pt x="4351806" y="2654117"/>
                </a:moveTo>
                <a:cubicBezTo>
                  <a:pt x="4357195" y="2654117"/>
                  <a:pt x="4361580" y="2658568"/>
                  <a:pt x="4361580" y="2663907"/>
                </a:cubicBezTo>
                <a:cubicBezTo>
                  <a:pt x="4361580" y="2669245"/>
                  <a:pt x="4357195" y="2673646"/>
                  <a:pt x="4351806" y="2673646"/>
                </a:cubicBezTo>
                <a:cubicBezTo>
                  <a:pt x="4346397" y="2673646"/>
                  <a:pt x="4342006" y="2669311"/>
                  <a:pt x="4342006" y="2663907"/>
                </a:cubicBezTo>
                <a:cubicBezTo>
                  <a:pt x="4342006" y="2658506"/>
                  <a:pt x="4346397" y="2654117"/>
                  <a:pt x="4351806" y="2654117"/>
                </a:cubicBezTo>
                <a:close/>
                <a:moveTo>
                  <a:pt x="4593017" y="2654112"/>
                </a:moveTo>
                <a:cubicBezTo>
                  <a:pt x="4598416" y="2654112"/>
                  <a:pt x="4602795" y="2658563"/>
                  <a:pt x="4602795" y="2663902"/>
                </a:cubicBezTo>
                <a:cubicBezTo>
                  <a:pt x="4602795" y="2669240"/>
                  <a:pt x="4598353" y="2673641"/>
                  <a:pt x="4593017" y="2673641"/>
                </a:cubicBezTo>
                <a:cubicBezTo>
                  <a:pt x="4587686" y="2673641"/>
                  <a:pt x="4583304" y="2669306"/>
                  <a:pt x="4583304" y="2663902"/>
                </a:cubicBezTo>
                <a:cubicBezTo>
                  <a:pt x="4583304" y="2658501"/>
                  <a:pt x="4587622" y="2654112"/>
                  <a:pt x="4593017" y="2654112"/>
                </a:cubicBezTo>
                <a:close/>
                <a:moveTo>
                  <a:pt x="4834252" y="2654108"/>
                </a:moveTo>
                <a:cubicBezTo>
                  <a:pt x="4839658" y="2654108"/>
                  <a:pt x="4844040" y="2658559"/>
                  <a:pt x="4844040" y="2663897"/>
                </a:cubicBezTo>
                <a:cubicBezTo>
                  <a:pt x="4844040" y="2669235"/>
                  <a:pt x="4839595" y="2673635"/>
                  <a:pt x="4834252" y="2673635"/>
                </a:cubicBezTo>
                <a:cubicBezTo>
                  <a:pt x="4828915" y="2673635"/>
                  <a:pt x="4824534" y="2669302"/>
                  <a:pt x="4824534" y="2663897"/>
                </a:cubicBezTo>
                <a:cubicBezTo>
                  <a:pt x="4824534" y="2658496"/>
                  <a:pt x="4828851" y="2654108"/>
                  <a:pt x="4834252" y="2654108"/>
                </a:cubicBezTo>
                <a:close/>
                <a:moveTo>
                  <a:pt x="5075485" y="2654103"/>
                </a:moveTo>
                <a:cubicBezTo>
                  <a:pt x="5080819" y="2654103"/>
                  <a:pt x="5085202" y="2658554"/>
                  <a:pt x="5085202" y="2663891"/>
                </a:cubicBezTo>
                <a:cubicBezTo>
                  <a:pt x="5085202" y="2669230"/>
                  <a:pt x="5080883" y="2673630"/>
                  <a:pt x="5075485" y="2673630"/>
                </a:cubicBezTo>
                <a:cubicBezTo>
                  <a:pt x="5070087" y="2673630"/>
                  <a:pt x="5065705" y="2669297"/>
                  <a:pt x="5065705" y="2663891"/>
                </a:cubicBezTo>
                <a:cubicBezTo>
                  <a:pt x="5065705" y="2658492"/>
                  <a:pt x="5070087" y="2654103"/>
                  <a:pt x="5075485" y="2654103"/>
                </a:cubicBezTo>
                <a:close/>
                <a:moveTo>
                  <a:pt x="5316710" y="2654098"/>
                </a:moveTo>
                <a:cubicBezTo>
                  <a:pt x="5322044" y="2654098"/>
                  <a:pt x="5326429" y="2658549"/>
                  <a:pt x="5326429" y="2663887"/>
                </a:cubicBezTo>
                <a:cubicBezTo>
                  <a:pt x="5326429" y="2669226"/>
                  <a:pt x="5322105" y="2673624"/>
                  <a:pt x="5316710" y="2673624"/>
                </a:cubicBezTo>
                <a:cubicBezTo>
                  <a:pt x="5311314" y="2673624"/>
                  <a:pt x="5306924" y="2669293"/>
                  <a:pt x="5306924" y="2663887"/>
                </a:cubicBezTo>
                <a:cubicBezTo>
                  <a:pt x="5306924" y="2658487"/>
                  <a:pt x="5311314" y="2654098"/>
                  <a:pt x="5316710" y="2654098"/>
                </a:cubicBezTo>
                <a:close/>
                <a:moveTo>
                  <a:pt x="5557991" y="2654093"/>
                </a:moveTo>
                <a:cubicBezTo>
                  <a:pt x="5563391" y="2654093"/>
                  <a:pt x="5567774" y="2658544"/>
                  <a:pt x="5567774" y="2663882"/>
                </a:cubicBezTo>
                <a:cubicBezTo>
                  <a:pt x="5567774" y="2669221"/>
                  <a:pt x="5563391" y="2673619"/>
                  <a:pt x="5557991" y="2673619"/>
                </a:cubicBezTo>
                <a:cubicBezTo>
                  <a:pt x="5552592" y="2673619"/>
                  <a:pt x="5548208" y="2669288"/>
                  <a:pt x="5548208" y="2663882"/>
                </a:cubicBezTo>
                <a:cubicBezTo>
                  <a:pt x="5548208" y="2658483"/>
                  <a:pt x="5552592" y="2654093"/>
                  <a:pt x="5557991" y="2654093"/>
                </a:cubicBezTo>
                <a:close/>
                <a:moveTo>
                  <a:pt x="5799205" y="2654089"/>
                </a:moveTo>
                <a:cubicBezTo>
                  <a:pt x="5804606" y="2654089"/>
                  <a:pt x="5808989" y="2658539"/>
                  <a:pt x="5808989" y="2663878"/>
                </a:cubicBezTo>
                <a:cubicBezTo>
                  <a:pt x="5808989" y="2669217"/>
                  <a:pt x="5804542" y="2673613"/>
                  <a:pt x="5799205" y="2673613"/>
                </a:cubicBezTo>
                <a:cubicBezTo>
                  <a:pt x="5793870" y="2673613"/>
                  <a:pt x="5789486" y="2669283"/>
                  <a:pt x="5789486" y="2663878"/>
                </a:cubicBezTo>
                <a:cubicBezTo>
                  <a:pt x="5789486" y="2658478"/>
                  <a:pt x="5793806" y="2654089"/>
                  <a:pt x="5799205" y="2654089"/>
                </a:cubicBezTo>
                <a:close/>
                <a:moveTo>
                  <a:pt x="6040432" y="2654084"/>
                </a:moveTo>
                <a:cubicBezTo>
                  <a:pt x="6045832" y="2654084"/>
                  <a:pt x="6050216" y="2658533"/>
                  <a:pt x="6050216" y="2663873"/>
                </a:cubicBezTo>
                <a:cubicBezTo>
                  <a:pt x="6050216" y="2669212"/>
                  <a:pt x="6045769" y="2673608"/>
                  <a:pt x="6040432" y="2673608"/>
                </a:cubicBezTo>
                <a:cubicBezTo>
                  <a:pt x="6035095" y="2673608"/>
                  <a:pt x="6030712" y="2669278"/>
                  <a:pt x="6030712" y="2663873"/>
                </a:cubicBezTo>
                <a:cubicBezTo>
                  <a:pt x="6030712" y="2658472"/>
                  <a:pt x="6035032" y="2654084"/>
                  <a:pt x="6040432" y="2654084"/>
                </a:cubicBezTo>
                <a:close/>
                <a:moveTo>
                  <a:pt x="6281661" y="2654079"/>
                </a:moveTo>
                <a:cubicBezTo>
                  <a:pt x="6286997" y="2654079"/>
                  <a:pt x="6291381" y="2658529"/>
                  <a:pt x="6291381" y="2663868"/>
                </a:cubicBezTo>
                <a:cubicBezTo>
                  <a:pt x="6291381" y="2669206"/>
                  <a:pt x="6287061" y="2673603"/>
                  <a:pt x="6281661" y="2673603"/>
                </a:cubicBezTo>
                <a:cubicBezTo>
                  <a:pt x="6276261" y="2673603"/>
                  <a:pt x="6271877" y="2669274"/>
                  <a:pt x="6271877" y="2663868"/>
                </a:cubicBezTo>
                <a:cubicBezTo>
                  <a:pt x="6271877" y="2658467"/>
                  <a:pt x="6276261" y="2654079"/>
                  <a:pt x="6281661" y="2654079"/>
                </a:cubicBezTo>
                <a:close/>
                <a:moveTo>
                  <a:pt x="6522889" y="2654075"/>
                </a:moveTo>
                <a:cubicBezTo>
                  <a:pt x="6528225" y="2654075"/>
                  <a:pt x="6532610" y="2658524"/>
                  <a:pt x="6532610" y="2663863"/>
                </a:cubicBezTo>
                <a:cubicBezTo>
                  <a:pt x="6532610" y="2669201"/>
                  <a:pt x="6528289" y="2673597"/>
                  <a:pt x="6522889" y="2673597"/>
                </a:cubicBezTo>
                <a:cubicBezTo>
                  <a:pt x="6517489" y="2673597"/>
                  <a:pt x="6513105" y="2669269"/>
                  <a:pt x="6513105" y="2663863"/>
                </a:cubicBezTo>
                <a:cubicBezTo>
                  <a:pt x="6513105" y="2658463"/>
                  <a:pt x="6517489" y="2654075"/>
                  <a:pt x="6522889" y="2654075"/>
                </a:cubicBezTo>
                <a:close/>
                <a:moveTo>
                  <a:pt x="6764118" y="2654070"/>
                </a:moveTo>
                <a:cubicBezTo>
                  <a:pt x="6769518" y="2654070"/>
                  <a:pt x="6773902" y="2658520"/>
                  <a:pt x="6773902" y="2663859"/>
                </a:cubicBezTo>
                <a:cubicBezTo>
                  <a:pt x="6773902" y="2669197"/>
                  <a:pt x="6769518" y="2673591"/>
                  <a:pt x="6764118" y="2673591"/>
                </a:cubicBezTo>
                <a:cubicBezTo>
                  <a:pt x="6758718" y="2673591"/>
                  <a:pt x="6754335" y="2669264"/>
                  <a:pt x="6754335" y="2663859"/>
                </a:cubicBezTo>
                <a:cubicBezTo>
                  <a:pt x="6754335" y="2658458"/>
                  <a:pt x="6758718" y="2654070"/>
                  <a:pt x="6764118" y="2654070"/>
                </a:cubicBezTo>
                <a:close/>
                <a:moveTo>
                  <a:pt x="7005346" y="2654066"/>
                </a:moveTo>
                <a:cubicBezTo>
                  <a:pt x="7010746" y="2654066"/>
                  <a:pt x="7015130" y="2658515"/>
                  <a:pt x="7015130" y="2663854"/>
                </a:cubicBezTo>
                <a:cubicBezTo>
                  <a:pt x="7015130" y="2669192"/>
                  <a:pt x="7010683" y="2673585"/>
                  <a:pt x="7005346" y="2673585"/>
                </a:cubicBezTo>
                <a:cubicBezTo>
                  <a:pt x="7000009" y="2673585"/>
                  <a:pt x="6995626" y="2669258"/>
                  <a:pt x="6995626" y="2663854"/>
                </a:cubicBezTo>
                <a:cubicBezTo>
                  <a:pt x="6995626" y="2658453"/>
                  <a:pt x="6999946" y="2654066"/>
                  <a:pt x="7005346" y="2654066"/>
                </a:cubicBezTo>
                <a:close/>
                <a:moveTo>
                  <a:pt x="7246575" y="2654061"/>
                </a:moveTo>
                <a:cubicBezTo>
                  <a:pt x="7251975" y="2654061"/>
                  <a:pt x="7256359" y="2658511"/>
                  <a:pt x="7256359" y="2663850"/>
                </a:cubicBezTo>
                <a:cubicBezTo>
                  <a:pt x="7256359" y="2669187"/>
                  <a:pt x="7251912" y="2673580"/>
                  <a:pt x="7246575" y="2673580"/>
                </a:cubicBezTo>
                <a:cubicBezTo>
                  <a:pt x="7241238" y="2673580"/>
                  <a:pt x="7236855" y="2669254"/>
                  <a:pt x="7236855" y="2663850"/>
                </a:cubicBezTo>
                <a:cubicBezTo>
                  <a:pt x="7236855" y="2658448"/>
                  <a:pt x="7241175" y="2654061"/>
                  <a:pt x="7246575" y="2654061"/>
                </a:cubicBezTo>
                <a:close/>
                <a:moveTo>
                  <a:pt x="7487803" y="2654056"/>
                </a:moveTo>
                <a:cubicBezTo>
                  <a:pt x="7493139" y="2654056"/>
                  <a:pt x="7497524" y="2658506"/>
                  <a:pt x="7497524" y="2663845"/>
                </a:cubicBezTo>
                <a:cubicBezTo>
                  <a:pt x="7497524" y="2669182"/>
                  <a:pt x="7493203" y="2673574"/>
                  <a:pt x="7487803" y="2673574"/>
                </a:cubicBezTo>
                <a:cubicBezTo>
                  <a:pt x="7482403" y="2673574"/>
                  <a:pt x="7478019" y="2669249"/>
                  <a:pt x="7478019" y="2663845"/>
                </a:cubicBezTo>
                <a:cubicBezTo>
                  <a:pt x="7478019" y="2658444"/>
                  <a:pt x="7482403" y="2654056"/>
                  <a:pt x="7487803" y="2654056"/>
                </a:cubicBezTo>
                <a:close/>
                <a:moveTo>
                  <a:pt x="7729032" y="2654051"/>
                </a:moveTo>
                <a:cubicBezTo>
                  <a:pt x="7734369" y="2654051"/>
                  <a:pt x="7738753" y="2658501"/>
                  <a:pt x="7738753" y="2663839"/>
                </a:cubicBezTo>
                <a:cubicBezTo>
                  <a:pt x="7738753" y="2669178"/>
                  <a:pt x="7734432" y="2673569"/>
                  <a:pt x="7729032" y="2673569"/>
                </a:cubicBezTo>
                <a:cubicBezTo>
                  <a:pt x="7723632" y="2673569"/>
                  <a:pt x="7719249" y="2669245"/>
                  <a:pt x="7719249" y="2663839"/>
                </a:cubicBezTo>
                <a:cubicBezTo>
                  <a:pt x="7719249" y="2658439"/>
                  <a:pt x="7723632" y="2654051"/>
                  <a:pt x="7729032" y="2654051"/>
                </a:cubicBezTo>
                <a:close/>
                <a:moveTo>
                  <a:pt x="7970260" y="2654047"/>
                </a:moveTo>
                <a:cubicBezTo>
                  <a:pt x="7975661" y="2654047"/>
                  <a:pt x="7980044" y="2658496"/>
                  <a:pt x="7980044" y="2663834"/>
                </a:cubicBezTo>
                <a:cubicBezTo>
                  <a:pt x="7980044" y="2669173"/>
                  <a:pt x="7975661" y="2673563"/>
                  <a:pt x="7970260" y="2673563"/>
                </a:cubicBezTo>
                <a:cubicBezTo>
                  <a:pt x="7964860" y="2673563"/>
                  <a:pt x="7960477" y="2669240"/>
                  <a:pt x="7960477" y="2663834"/>
                </a:cubicBezTo>
                <a:cubicBezTo>
                  <a:pt x="7960477" y="2658435"/>
                  <a:pt x="7964860" y="2654047"/>
                  <a:pt x="7970260" y="2654047"/>
                </a:cubicBezTo>
                <a:close/>
                <a:moveTo>
                  <a:pt x="8211553" y="2654042"/>
                </a:moveTo>
                <a:cubicBezTo>
                  <a:pt x="8216889" y="2654042"/>
                  <a:pt x="8221273" y="2658492"/>
                  <a:pt x="8221273" y="2663830"/>
                </a:cubicBezTo>
                <a:cubicBezTo>
                  <a:pt x="8221273" y="2669169"/>
                  <a:pt x="8216953" y="2673558"/>
                  <a:pt x="8211553" y="2673558"/>
                </a:cubicBezTo>
                <a:cubicBezTo>
                  <a:pt x="8206152" y="2673558"/>
                  <a:pt x="8201769" y="2669235"/>
                  <a:pt x="8201769" y="2663830"/>
                </a:cubicBezTo>
                <a:cubicBezTo>
                  <a:pt x="8201769" y="2658430"/>
                  <a:pt x="8206152" y="2654042"/>
                  <a:pt x="8211553" y="2654042"/>
                </a:cubicBezTo>
                <a:close/>
                <a:moveTo>
                  <a:pt x="8452781" y="2654038"/>
                </a:moveTo>
                <a:cubicBezTo>
                  <a:pt x="8458181" y="2654038"/>
                  <a:pt x="8462566" y="2658487"/>
                  <a:pt x="8462566" y="2663825"/>
                </a:cubicBezTo>
                <a:cubicBezTo>
                  <a:pt x="8462566" y="2669164"/>
                  <a:pt x="8458118" y="2673553"/>
                  <a:pt x="8452781" y="2673553"/>
                </a:cubicBezTo>
                <a:cubicBezTo>
                  <a:pt x="8447445" y="2673553"/>
                  <a:pt x="8443061" y="2669230"/>
                  <a:pt x="8443061" y="2663825"/>
                </a:cubicBezTo>
                <a:cubicBezTo>
                  <a:pt x="8443061" y="2658426"/>
                  <a:pt x="8447381" y="2654038"/>
                  <a:pt x="8452781" y="2654038"/>
                </a:cubicBezTo>
                <a:close/>
                <a:moveTo>
                  <a:pt x="8694009" y="2654033"/>
                </a:moveTo>
                <a:cubicBezTo>
                  <a:pt x="8699346" y="2654033"/>
                  <a:pt x="8703730" y="2658483"/>
                  <a:pt x="8703730" y="2663820"/>
                </a:cubicBezTo>
                <a:cubicBezTo>
                  <a:pt x="8703730" y="2669160"/>
                  <a:pt x="8699346" y="2673548"/>
                  <a:pt x="8694009" y="2673548"/>
                </a:cubicBezTo>
                <a:cubicBezTo>
                  <a:pt x="8688673" y="2673548"/>
                  <a:pt x="8684289" y="2669225"/>
                  <a:pt x="8684289" y="2663820"/>
                </a:cubicBezTo>
                <a:cubicBezTo>
                  <a:pt x="8684289" y="2658421"/>
                  <a:pt x="8688609" y="2654033"/>
                  <a:pt x="8694009" y="2654033"/>
                </a:cubicBezTo>
                <a:close/>
                <a:moveTo>
                  <a:pt x="8935237" y="2654029"/>
                </a:moveTo>
                <a:cubicBezTo>
                  <a:pt x="8940574" y="2654029"/>
                  <a:pt x="8944958" y="2658478"/>
                  <a:pt x="8944958" y="2663815"/>
                </a:cubicBezTo>
                <a:cubicBezTo>
                  <a:pt x="8944958" y="2669155"/>
                  <a:pt x="8940638" y="2673543"/>
                  <a:pt x="8935237" y="2673543"/>
                </a:cubicBezTo>
                <a:cubicBezTo>
                  <a:pt x="8929837" y="2673543"/>
                  <a:pt x="8925454" y="2669219"/>
                  <a:pt x="8925454" y="2663815"/>
                </a:cubicBezTo>
                <a:cubicBezTo>
                  <a:pt x="8925454" y="2658415"/>
                  <a:pt x="8929837" y="2654029"/>
                  <a:pt x="8935237" y="2654029"/>
                </a:cubicBezTo>
                <a:close/>
                <a:moveTo>
                  <a:pt x="9176467" y="2654024"/>
                </a:moveTo>
                <a:cubicBezTo>
                  <a:pt x="9181803" y="2654024"/>
                  <a:pt x="9186187" y="2658474"/>
                  <a:pt x="9186187" y="2663811"/>
                </a:cubicBezTo>
                <a:cubicBezTo>
                  <a:pt x="9186187" y="2669150"/>
                  <a:pt x="9181867" y="2673537"/>
                  <a:pt x="9176467" y="2673537"/>
                </a:cubicBezTo>
                <a:cubicBezTo>
                  <a:pt x="9171066" y="2673537"/>
                  <a:pt x="9166683" y="2669214"/>
                  <a:pt x="9166683" y="2663811"/>
                </a:cubicBezTo>
                <a:cubicBezTo>
                  <a:pt x="9166683" y="2658410"/>
                  <a:pt x="9171066" y="2654024"/>
                  <a:pt x="9176467" y="2654024"/>
                </a:cubicBezTo>
                <a:close/>
                <a:moveTo>
                  <a:pt x="9417695" y="2654019"/>
                </a:moveTo>
                <a:cubicBezTo>
                  <a:pt x="9423031" y="2654019"/>
                  <a:pt x="9427416" y="2658469"/>
                  <a:pt x="9427416" y="2663806"/>
                </a:cubicBezTo>
                <a:cubicBezTo>
                  <a:pt x="9427416" y="2669145"/>
                  <a:pt x="9423095" y="2673532"/>
                  <a:pt x="9417695" y="2673532"/>
                </a:cubicBezTo>
                <a:cubicBezTo>
                  <a:pt x="9412295" y="2673532"/>
                  <a:pt x="9407911" y="2669209"/>
                  <a:pt x="9407911" y="2663806"/>
                </a:cubicBezTo>
                <a:cubicBezTo>
                  <a:pt x="9407911" y="2658405"/>
                  <a:pt x="9412295" y="2654019"/>
                  <a:pt x="9417695" y="2654019"/>
                </a:cubicBezTo>
                <a:close/>
                <a:moveTo>
                  <a:pt x="9649203" y="2412937"/>
                </a:moveTo>
                <a:cubicBezTo>
                  <a:pt x="9654540" y="2412937"/>
                  <a:pt x="9658923" y="2417262"/>
                  <a:pt x="9658923" y="2422672"/>
                </a:cubicBezTo>
                <a:cubicBezTo>
                  <a:pt x="9658923" y="2428074"/>
                  <a:pt x="9654540" y="2432459"/>
                  <a:pt x="9649203" y="2432459"/>
                </a:cubicBezTo>
                <a:cubicBezTo>
                  <a:pt x="9643866" y="2432459"/>
                  <a:pt x="9639483" y="2428009"/>
                  <a:pt x="9639483" y="2422672"/>
                </a:cubicBezTo>
                <a:cubicBezTo>
                  <a:pt x="9639483" y="2417327"/>
                  <a:pt x="9643803" y="2412937"/>
                  <a:pt x="9649203" y="2412937"/>
                </a:cubicBezTo>
                <a:close/>
                <a:moveTo>
                  <a:pt x="9890432" y="2412933"/>
                </a:moveTo>
                <a:cubicBezTo>
                  <a:pt x="9895768" y="2412933"/>
                  <a:pt x="9900152" y="2417262"/>
                  <a:pt x="9900152" y="2422668"/>
                </a:cubicBezTo>
                <a:cubicBezTo>
                  <a:pt x="9900152" y="2428072"/>
                  <a:pt x="9895832" y="2432457"/>
                  <a:pt x="9890432" y="2432457"/>
                </a:cubicBezTo>
                <a:cubicBezTo>
                  <a:pt x="9885031" y="2432457"/>
                  <a:pt x="9880648" y="2428008"/>
                  <a:pt x="9880648" y="2422668"/>
                </a:cubicBezTo>
                <a:cubicBezTo>
                  <a:pt x="9880648" y="2417323"/>
                  <a:pt x="9885031" y="2412933"/>
                  <a:pt x="9890432" y="2412933"/>
                </a:cubicBezTo>
                <a:close/>
                <a:moveTo>
                  <a:pt x="10131660" y="2412930"/>
                </a:moveTo>
                <a:cubicBezTo>
                  <a:pt x="10137060" y="2412930"/>
                  <a:pt x="10141444" y="2417259"/>
                  <a:pt x="10141444" y="2422665"/>
                </a:cubicBezTo>
                <a:cubicBezTo>
                  <a:pt x="10141444" y="2428069"/>
                  <a:pt x="10136997" y="2432453"/>
                  <a:pt x="10131660" y="2432453"/>
                </a:cubicBezTo>
                <a:cubicBezTo>
                  <a:pt x="10126323" y="2432453"/>
                  <a:pt x="10121940" y="2428004"/>
                  <a:pt x="10121940" y="2422665"/>
                </a:cubicBezTo>
                <a:cubicBezTo>
                  <a:pt x="10121940" y="2417320"/>
                  <a:pt x="10126260" y="2412930"/>
                  <a:pt x="10131660" y="2412930"/>
                </a:cubicBezTo>
                <a:close/>
                <a:moveTo>
                  <a:pt x="10372888" y="2412926"/>
                </a:moveTo>
                <a:cubicBezTo>
                  <a:pt x="10378288" y="2412926"/>
                  <a:pt x="10382673" y="2417255"/>
                  <a:pt x="10382673" y="2422661"/>
                </a:cubicBezTo>
                <a:cubicBezTo>
                  <a:pt x="10382673" y="2428065"/>
                  <a:pt x="10378225" y="2432449"/>
                  <a:pt x="10372888" y="2432449"/>
                </a:cubicBezTo>
                <a:cubicBezTo>
                  <a:pt x="10367552" y="2432449"/>
                  <a:pt x="10363168" y="2428000"/>
                  <a:pt x="10363168" y="2422661"/>
                </a:cubicBezTo>
                <a:cubicBezTo>
                  <a:pt x="10363168" y="2417316"/>
                  <a:pt x="10367488" y="2412926"/>
                  <a:pt x="10372888" y="2412926"/>
                </a:cubicBezTo>
                <a:close/>
                <a:moveTo>
                  <a:pt x="10614116" y="2412922"/>
                </a:moveTo>
                <a:cubicBezTo>
                  <a:pt x="10619516" y="2412922"/>
                  <a:pt x="10623901" y="2417251"/>
                  <a:pt x="10623901" y="2422657"/>
                </a:cubicBezTo>
                <a:cubicBezTo>
                  <a:pt x="10623901" y="2428061"/>
                  <a:pt x="10619454" y="2432446"/>
                  <a:pt x="10614116" y="2432446"/>
                </a:cubicBezTo>
                <a:cubicBezTo>
                  <a:pt x="10608780" y="2432446"/>
                  <a:pt x="10604396" y="2427996"/>
                  <a:pt x="10604396" y="2422657"/>
                </a:cubicBezTo>
                <a:cubicBezTo>
                  <a:pt x="10604396" y="2417312"/>
                  <a:pt x="10608716" y="2412922"/>
                  <a:pt x="10614116" y="2412922"/>
                </a:cubicBezTo>
                <a:close/>
                <a:moveTo>
                  <a:pt x="10855345" y="2412919"/>
                </a:moveTo>
                <a:cubicBezTo>
                  <a:pt x="10860682" y="2412919"/>
                  <a:pt x="10865065" y="2417248"/>
                  <a:pt x="10865065" y="2422653"/>
                </a:cubicBezTo>
                <a:cubicBezTo>
                  <a:pt x="10865065" y="2428057"/>
                  <a:pt x="10860682" y="2432442"/>
                  <a:pt x="10855345" y="2432442"/>
                </a:cubicBezTo>
                <a:cubicBezTo>
                  <a:pt x="10850008" y="2432442"/>
                  <a:pt x="10845625" y="2427993"/>
                  <a:pt x="10845625" y="2422653"/>
                </a:cubicBezTo>
                <a:cubicBezTo>
                  <a:pt x="10845625" y="2417309"/>
                  <a:pt x="10849945" y="2412919"/>
                  <a:pt x="10855345" y="2412919"/>
                </a:cubicBezTo>
                <a:close/>
                <a:moveTo>
                  <a:pt x="11096574" y="2412916"/>
                </a:moveTo>
                <a:cubicBezTo>
                  <a:pt x="11101910" y="2412916"/>
                  <a:pt x="11106294" y="2417244"/>
                  <a:pt x="11106294" y="2422650"/>
                </a:cubicBezTo>
                <a:cubicBezTo>
                  <a:pt x="11106294" y="2428054"/>
                  <a:pt x="11101974" y="2432438"/>
                  <a:pt x="11096574" y="2432438"/>
                </a:cubicBezTo>
                <a:cubicBezTo>
                  <a:pt x="11091174" y="2432438"/>
                  <a:pt x="11086790" y="2427989"/>
                  <a:pt x="11086790" y="2422650"/>
                </a:cubicBezTo>
                <a:cubicBezTo>
                  <a:pt x="11086790" y="2417305"/>
                  <a:pt x="11091174" y="2412916"/>
                  <a:pt x="11096574" y="2412916"/>
                </a:cubicBezTo>
                <a:close/>
                <a:moveTo>
                  <a:pt x="11337802" y="2412912"/>
                </a:moveTo>
                <a:cubicBezTo>
                  <a:pt x="11343202" y="2412912"/>
                  <a:pt x="11347587" y="2417240"/>
                  <a:pt x="11347587" y="2422646"/>
                </a:cubicBezTo>
                <a:cubicBezTo>
                  <a:pt x="11347587" y="2428050"/>
                  <a:pt x="11343139" y="2432435"/>
                  <a:pt x="11337802" y="2432435"/>
                </a:cubicBezTo>
                <a:cubicBezTo>
                  <a:pt x="11332466" y="2432435"/>
                  <a:pt x="11328082" y="2427985"/>
                  <a:pt x="11328082" y="2422646"/>
                </a:cubicBezTo>
                <a:cubicBezTo>
                  <a:pt x="11328082" y="2417301"/>
                  <a:pt x="11332402" y="2412912"/>
                  <a:pt x="11337802" y="2412912"/>
                </a:cubicBezTo>
                <a:close/>
                <a:moveTo>
                  <a:pt x="11579030" y="2412909"/>
                </a:moveTo>
                <a:cubicBezTo>
                  <a:pt x="11584430" y="2412909"/>
                  <a:pt x="11588815" y="2417237"/>
                  <a:pt x="11588815" y="2422642"/>
                </a:cubicBezTo>
                <a:cubicBezTo>
                  <a:pt x="11588815" y="2428046"/>
                  <a:pt x="11584367" y="2432431"/>
                  <a:pt x="11579030" y="2432431"/>
                </a:cubicBezTo>
                <a:cubicBezTo>
                  <a:pt x="11573694" y="2432431"/>
                  <a:pt x="11569310" y="2427982"/>
                  <a:pt x="11569310" y="2422642"/>
                </a:cubicBezTo>
                <a:cubicBezTo>
                  <a:pt x="11569310" y="2417298"/>
                  <a:pt x="11573630" y="2412909"/>
                  <a:pt x="11579030" y="2412909"/>
                </a:cubicBezTo>
                <a:close/>
                <a:moveTo>
                  <a:pt x="11820259" y="2412906"/>
                </a:moveTo>
                <a:cubicBezTo>
                  <a:pt x="11825659" y="2412906"/>
                  <a:pt x="11830043" y="2417234"/>
                  <a:pt x="11830043" y="2422639"/>
                </a:cubicBezTo>
                <a:cubicBezTo>
                  <a:pt x="11830043" y="2428043"/>
                  <a:pt x="11825596" y="2432427"/>
                  <a:pt x="11820259" y="2432427"/>
                </a:cubicBezTo>
                <a:cubicBezTo>
                  <a:pt x="11814922" y="2432427"/>
                  <a:pt x="11810539" y="2427978"/>
                  <a:pt x="11810539" y="2422639"/>
                </a:cubicBezTo>
                <a:cubicBezTo>
                  <a:pt x="11810539" y="2417294"/>
                  <a:pt x="11814859" y="2412906"/>
                  <a:pt x="11820259" y="2412906"/>
                </a:cubicBezTo>
                <a:close/>
                <a:moveTo>
                  <a:pt x="9721" y="2412902"/>
                </a:moveTo>
                <a:cubicBezTo>
                  <a:pt x="15121" y="2412902"/>
                  <a:pt x="19505" y="2417230"/>
                  <a:pt x="19505" y="2422635"/>
                </a:cubicBezTo>
                <a:cubicBezTo>
                  <a:pt x="19505" y="2428039"/>
                  <a:pt x="15058" y="2432424"/>
                  <a:pt x="9721" y="2432424"/>
                </a:cubicBezTo>
                <a:cubicBezTo>
                  <a:pt x="4386" y="2432424"/>
                  <a:pt x="2" y="2427974"/>
                  <a:pt x="2" y="2422635"/>
                </a:cubicBezTo>
                <a:cubicBezTo>
                  <a:pt x="2" y="2417291"/>
                  <a:pt x="4322" y="2412902"/>
                  <a:pt x="9721" y="2412902"/>
                </a:cubicBezTo>
                <a:close/>
                <a:moveTo>
                  <a:pt x="251005" y="2412898"/>
                </a:moveTo>
                <a:cubicBezTo>
                  <a:pt x="256405" y="2412898"/>
                  <a:pt x="260789" y="2417227"/>
                  <a:pt x="260789" y="2422631"/>
                </a:cubicBezTo>
                <a:cubicBezTo>
                  <a:pt x="260789" y="2428035"/>
                  <a:pt x="256342" y="2432420"/>
                  <a:pt x="251005" y="2432420"/>
                </a:cubicBezTo>
                <a:cubicBezTo>
                  <a:pt x="245669" y="2432420"/>
                  <a:pt x="241285" y="2427971"/>
                  <a:pt x="241285" y="2422631"/>
                </a:cubicBezTo>
                <a:cubicBezTo>
                  <a:pt x="241285" y="2417288"/>
                  <a:pt x="245605" y="2412898"/>
                  <a:pt x="251005" y="2412898"/>
                </a:cubicBezTo>
                <a:close/>
                <a:moveTo>
                  <a:pt x="492224" y="2412895"/>
                </a:moveTo>
                <a:cubicBezTo>
                  <a:pt x="497560" y="2412895"/>
                  <a:pt x="501944" y="2417224"/>
                  <a:pt x="501944" y="2422628"/>
                </a:cubicBezTo>
                <a:cubicBezTo>
                  <a:pt x="501944" y="2428032"/>
                  <a:pt x="497624" y="2432416"/>
                  <a:pt x="492224" y="2432416"/>
                </a:cubicBezTo>
                <a:cubicBezTo>
                  <a:pt x="486824" y="2432416"/>
                  <a:pt x="482440" y="2427967"/>
                  <a:pt x="482440" y="2422628"/>
                </a:cubicBezTo>
                <a:cubicBezTo>
                  <a:pt x="482440" y="2417284"/>
                  <a:pt x="486824" y="2412895"/>
                  <a:pt x="492224" y="2412895"/>
                </a:cubicBezTo>
                <a:close/>
                <a:moveTo>
                  <a:pt x="733445" y="2412891"/>
                </a:moveTo>
                <a:cubicBezTo>
                  <a:pt x="738781" y="2412891"/>
                  <a:pt x="743165" y="2417220"/>
                  <a:pt x="743165" y="2422624"/>
                </a:cubicBezTo>
                <a:cubicBezTo>
                  <a:pt x="743165" y="2428028"/>
                  <a:pt x="738845" y="2432412"/>
                  <a:pt x="733445" y="2432412"/>
                </a:cubicBezTo>
                <a:cubicBezTo>
                  <a:pt x="728045" y="2432412"/>
                  <a:pt x="723661" y="2427963"/>
                  <a:pt x="723661" y="2422624"/>
                </a:cubicBezTo>
                <a:cubicBezTo>
                  <a:pt x="723661" y="2417281"/>
                  <a:pt x="728045" y="2412891"/>
                  <a:pt x="733445" y="2412891"/>
                </a:cubicBezTo>
                <a:close/>
                <a:moveTo>
                  <a:pt x="974665" y="2412888"/>
                </a:moveTo>
                <a:cubicBezTo>
                  <a:pt x="980065" y="2412888"/>
                  <a:pt x="984449" y="2417216"/>
                  <a:pt x="984449" y="2422620"/>
                </a:cubicBezTo>
                <a:cubicBezTo>
                  <a:pt x="984449" y="2428024"/>
                  <a:pt x="980002" y="2432409"/>
                  <a:pt x="974665" y="2432409"/>
                </a:cubicBezTo>
                <a:cubicBezTo>
                  <a:pt x="969329" y="2432409"/>
                  <a:pt x="964945" y="2427960"/>
                  <a:pt x="964945" y="2422620"/>
                </a:cubicBezTo>
                <a:cubicBezTo>
                  <a:pt x="964945" y="2417277"/>
                  <a:pt x="969265" y="2412888"/>
                  <a:pt x="974665" y="2412888"/>
                </a:cubicBezTo>
                <a:close/>
                <a:moveTo>
                  <a:pt x="1215885" y="2412885"/>
                </a:moveTo>
                <a:cubicBezTo>
                  <a:pt x="1221285" y="2412885"/>
                  <a:pt x="1225669" y="2417213"/>
                  <a:pt x="1225669" y="2422617"/>
                </a:cubicBezTo>
                <a:cubicBezTo>
                  <a:pt x="1225669" y="2428021"/>
                  <a:pt x="1221222" y="2432405"/>
                  <a:pt x="1215885" y="2432405"/>
                </a:cubicBezTo>
                <a:cubicBezTo>
                  <a:pt x="1210549" y="2432405"/>
                  <a:pt x="1206165" y="2427956"/>
                  <a:pt x="1206165" y="2422617"/>
                </a:cubicBezTo>
                <a:cubicBezTo>
                  <a:pt x="1206165" y="2417273"/>
                  <a:pt x="1210485" y="2412885"/>
                  <a:pt x="1215885" y="2412885"/>
                </a:cubicBezTo>
                <a:close/>
                <a:moveTo>
                  <a:pt x="1457106" y="2412881"/>
                </a:moveTo>
                <a:cubicBezTo>
                  <a:pt x="1462442" y="2412881"/>
                  <a:pt x="1466826" y="2417209"/>
                  <a:pt x="1466826" y="2422613"/>
                </a:cubicBezTo>
                <a:cubicBezTo>
                  <a:pt x="1466826" y="2428017"/>
                  <a:pt x="1462507" y="2432401"/>
                  <a:pt x="1457106" y="2432401"/>
                </a:cubicBezTo>
                <a:cubicBezTo>
                  <a:pt x="1451706" y="2432401"/>
                  <a:pt x="1447323" y="2427952"/>
                  <a:pt x="1447323" y="2422613"/>
                </a:cubicBezTo>
                <a:cubicBezTo>
                  <a:pt x="1447323" y="2417270"/>
                  <a:pt x="1451706" y="2412881"/>
                  <a:pt x="1457106" y="2412881"/>
                </a:cubicBezTo>
                <a:close/>
                <a:moveTo>
                  <a:pt x="1698332" y="2412878"/>
                </a:moveTo>
                <a:cubicBezTo>
                  <a:pt x="1703732" y="2412878"/>
                  <a:pt x="1708117" y="2417205"/>
                  <a:pt x="1708117" y="2422609"/>
                </a:cubicBezTo>
                <a:cubicBezTo>
                  <a:pt x="1708117" y="2428013"/>
                  <a:pt x="1703732" y="2432398"/>
                  <a:pt x="1698332" y="2432398"/>
                </a:cubicBezTo>
                <a:cubicBezTo>
                  <a:pt x="1692929" y="2432398"/>
                  <a:pt x="1688546" y="2427948"/>
                  <a:pt x="1688546" y="2422609"/>
                </a:cubicBezTo>
                <a:cubicBezTo>
                  <a:pt x="1688546" y="2417266"/>
                  <a:pt x="1692929" y="2412878"/>
                  <a:pt x="1698332" y="2412878"/>
                </a:cubicBezTo>
                <a:close/>
                <a:moveTo>
                  <a:pt x="1939580" y="2412874"/>
                </a:moveTo>
                <a:cubicBezTo>
                  <a:pt x="1944980" y="2412874"/>
                  <a:pt x="1949364" y="2417201"/>
                  <a:pt x="1949364" y="2422605"/>
                </a:cubicBezTo>
                <a:cubicBezTo>
                  <a:pt x="1949364" y="2428009"/>
                  <a:pt x="1944918" y="2432394"/>
                  <a:pt x="1939580" y="2432394"/>
                </a:cubicBezTo>
                <a:cubicBezTo>
                  <a:pt x="1934245" y="2432394"/>
                  <a:pt x="1929860" y="2427945"/>
                  <a:pt x="1929860" y="2422605"/>
                </a:cubicBezTo>
                <a:cubicBezTo>
                  <a:pt x="1929860" y="2417262"/>
                  <a:pt x="1934181" y="2412874"/>
                  <a:pt x="1939580" y="2412874"/>
                </a:cubicBezTo>
                <a:close/>
                <a:moveTo>
                  <a:pt x="2180788" y="2412871"/>
                </a:moveTo>
                <a:cubicBezTo>
                  <a:pt x="2186189" y="2412871"/>
                  <a:pt x="2190580" y="2417198"/>
                  <a:pt x="2190580" y="2422602"/>
                </a:cubicBezTo>
                <a:cubicBezTo>
                  <a:pt x="2190580" y="2428006"/>
                  <a:pt x="2186136" y="2432390"/>
                  <a:pt x="2180788" y="2432390"/>
                </a:cubicBezTo>
                <a:cubicBezTo>
                  <a:pt x="2175475" y="2432390"/>
                  <a:pt x="2171083" y="2427941"/>
                  <a:pt x="2171083" y="2422602"/>
                </a:cubicBezTo>
                <a:cubicBezTo>
                  <a:pt x="2171083" y="2417259"/>
                  <a:pt x="2175412" y="2412871"/>
                  <a:pt x="2180788" y="2412871"/>
                </a:cubicBezTo>
                <a:close/>
                <a:moveTo>
                  <a:pt x="2422037" y="2412868"/>
                </a:moveTo>
                <a:cubicBezTo>
                  <a:pt x="2427370" y="2412868"/>
                  <a:pt x="2431752" y="2417194"/>
                  <a:pt x="2431752" y="2422598"/>
                </a:cubicBezTo>
                <a:cubicBezTo>
                  <a:pt x="2431752" y="2428002"/>
                  <a:pt x="2427435" y="2432387"/>
                  <a:pt x="2422037" y="2432387"/>
                </a:cubicBezTo>
                <a:cubicBezTo>
                  <a:pt x="2416639" y="2432387"/>
                  <a:pt x="2412257" y="2427937"/>
                  <a:pt x="2412257" y="2422598"/>
                </a:cubicBezTo>
                <a:cubicBezTo>
                  <a:pt x="2412257" y="2417255"/>
                  <a:pt x="2416639" y="2412868"/>
                  <a:pt x="2422037" y="2412868"/>
                </a:cubicBezTo>
                <a:close/>
                <a:moveTo>
                  <a:pt x="2663275" y="2412864"/>
                </a:moveTo>
                <a:cubicBezTo>
                  <a:pt x="2668611" y="2412864"/>
                  <a:pt x="2672998" y="2417190"/>
                  <a:pt x="2672998" y="2422594"/>
                </a:cubicBezTo>
                <a:cubicBezTo>
                  <a:pt x="2672998" y="2427998"/>
                  <a:pt x="2668675" y="2432383"/>
                  <a:pt x="2663275" y="2432383"/>
                </a:cubicBezTo>
                <a:cubicBezTo>
                  <a:pt x="2657875" y="2432383"/>
                  <a:pt x="2653491" y="2427934"/>
                  <a:pt x="2653491" y="2422594"/>
                </a:cubicBezTo>
                <a:cubicBezTo>
                  <a:pt x="2653491" y="2417251"/>
                  <a:pt x="2657875" y="2412864"/>
                  <a:pt x="2663275" y="2412864"/>
                </a:cubicBezTo>
                <a:close/>
                <a:moveTo>
                  <a:pt x="2904572" y="2412861"/>
                </a:moveTo>
                <a:cubicBezTo>
                  <a:pt x="2909971" y="2412861"/>
                  <a:pt x="2914354" y="2417187"/>
                  <a:pt x="2914354" y="2422591"/>
                </a:cubicBezTo>
                <a:cubicBezTo>
                  <a:pt x="2914354" y="2427995"/>
                  <a:pt x="2909971" y="2432379"/>
                  <a:pt x="2904572" y="2432379"/>
                </a:cubicBezTo>
                <a:cubicBezTo>
                  <a:pt x="2899173" y="2432379"/>
                  <a:pt x="2894790" y="2427930"/>
                  <a:pt x="2894790" y="2422591"/>
                </a:cubicBezTo>
                <a:cubicBezTo>
                  <a:pt x="2894790" y="2417248"/>
                  <a:pt x="2899173" y="2412861"/>
                  <a:pt x="2904572" y="2412861"/>
                </a:cubicBezTo>
                <a:close/>
                <a:moveTo>
                  <a:pt x="3145750" y="2412858"/>
                </a:moveTo>
                <a:cubicBezTo>
                  <a:pt x="3151149" y="2412858"/>
                  <a:pt x="3155532" y="2417183"/>
                  <a:pt x="3155532" y="2422587"/>
                </a:cubicBezTo>
                <a:cubicBezTo>
                  <a:pt x="3155532" y="2427991"/>
                  <a:pt x="3151086" y="2432376"/>
                  <a:pt x="3145750" y="2432376"/>
                </a:cubicBezTo>
                <a:cubicBezTo>
                  <a:pt x="3140415" y="2432376"/>
                  <a:pt x="3136032" y="2427926"/>
                  <a:pt x="3136032" y="2422587"/>
                </a:cubicBezTo>
                <a:cubicBezTo>
                  <a:pt x="3136032" y="2417244"/>
                  <a:pt x="3140351" y="2412858"/>
                  <a:pt x="3145750" y="2412858"/>
                </a:cubicBezTo>
                <a:close/>
                <a:moveTo>
                  <a:pt x="3386958" y="2412854"/>
                </a:moveTo>
                <a:cubicBezTo>
                  <a:pt x="3392358" y="2412854"/>
                  <a:pt x="3396743" y="2417180"/>
                  <a:pt x="3396743" y="2422583"/>
                </a:cubicBezTo>
                <a:cubicBezTo>
                  <a:pt x="3396743" y="2427987"/>
                  <a:pt x="3392295" y="2432372"/>
                  <a:pt x="3386958" y="2432372"/>
                </a:cubicBezTo>
                <a:cubicBezTo>
                  <a:pt x="3381621" y="2432372"/>
                  <a:pt x="3377235" y="2427923"/>
                  <a:pt x="3377235" y="2422583"/>
                </a:cubicBezTo>
                <a:cubicBezTo>
                  <a:pt x="3377235" y="2417240"/>
                  <a:pt x="3381556" y="2412854"/>
                  <a:pt x="3386958" y="2412854"/>
                </a:cubicBezTo>
                <a:close/>
                <a:moveTo>
                  <a:pt x="3628211" y="2412850"/>
                </a:moveTo>
                <a:cubicBezTo>
                  <a:pt x="3633528" y="2412850"/>
                  <a:pt x="3637936" y="2417176"/>
                  <a:pt x="3637936" y="2422580"/>
                </a:cubicBezTo>
                <a:cubicBezTo>
                  <a:pt x="3637936" y="2427984"/>
                  <a:pt x="3633592" y="2432368"/>
                  <a:pt x="3628211" y="2432368"/>
                </a:cubicBezTo>
                <a:cubicBezTo>
                  <a:pt x="3622813" y="2432368"/>
                  <a:pt x="3618430" y="2427919"/>
                  <a:pt x="3618430" y="2422580"/>
                </a:cubicBezTo>
                <a:cubicBezTo>
                  <a:pt x="3618430" y="2417237"/>
                  <a:pt x="3622813" y="2412850"/>
                  <a:pt x="3628211" y="2412850"/>
                </a:cubicBezTo>
                <a:close/>
                <a:moveTo>
                  <a:pt x="3869430" y="2412847"/>
                </a:moveTo>
                <a:cubicBezTo>
                  <a:pt x="3874763" y="2412847"/>
                  <a:pt x="3879147" y="2417173"/>
                  <a:pt x="3879147" y="2422576"/>
                </a:cubicBezTo>
                <a:cubicBezTo>
                  <a:pt x="3879147" y="2427980"/>
                  <a:pt x="3874828" y="2432364"/>
                  <a:pt x="3869430" y="2432364"/>
                </a:cubicBezTo>
                <a:cubicBezTo>
                  <a:pt x="3864030" y="2432364"/>
                  <a:pt x="3859646" y="2427915"/>
                  <a:pt x="3859646" y="2422576"/>
                </a:cubicBezTo>
                <a:cubicBezTo>
                  <a:pt x="3859646" y="2417234"/>
                  <a:pt x="3864030" y="2412847"/>
                  <a:pt x="3869430" y="2412847"/>
                </a:cubicBezTo>
                <a:close/>
                <a:moveTo>
                  <a:pt x="4110581" y="2412843"/>
                </a:moveTo>
                <a:cubicBezTo>
                  <a:pt x="4115984" y="2412843"/>
                  <a:pt x="4120362" y="2417170"/>
                  <a:pt x="4120362" y="2422572"/>
                </a:cubicBezTo>
                <a:cubicBezTo>
                  <a:pt x="4120362" y="2427976"/>
                  <a:pt x="4115984" y="2432361"/>
                  <a:pt x="4110581" y="2432361"/>
                </a:cubicBezTo>
                <a:cubicBezTo>
                  <a:pt x="4105180" y="2432361"/>
                  <a:pt x="4100799" y="2427912"/>
                  <a:pt x="4100799" y="2422572"/>
                </a:cubicBezTo>
                <a:cubicBezTo>
                  <a:pt x="4100799" y="2417230"/>
                  <a:pt x="4105180" y="2412843"/>
                  <a:pt x="4110581" y="2412843"/>
                </a:cubicBezTo>
                <a:close/>
                <a:moveTo>
                  <a:pt x="4351806" y="2412840"/>
                </a:moveTo>
                <a:cubicBezTo>
                  <a:pt x="4357195" y="2412840"/>
                  <a:pt x="4361580" y="2417166"/>
                  <a:pt x="4361580" y="2422569"/>
                </a:cubicBezTo>
                <a:cubicBezTo>
                  <a:pt x="4361580" y="2427973"/>
                  <a:pt x="4357195" y="2432357"/>
                  <a:pt x="4351806" y="2432357"/>
                </a:cubicBezTo>
                <a:cubicBezTo>
                  <a:pt x="4346397" y="2432357"/>
                  <a:pt x="4342006" y="2427908"/>
                  <a:pt x="4342006" y="2422569"/>
                </a:cubicBezTo>
                <a:cubicBezTo>
                  <a:pt x="4342006" y="2417227"/>
                  <a:pt x="4346397" y="2412840"/>
                  <a:pt x="4351806" y="2412840"/>
                </a:cubicBezTo>
                <a:close/>
                <a:moveTo>
                  <a:pt x="4593017" y="2412837"/>
                </a:moveTo>
                <a:cubicBezTo>
                  <a:pt x="4598413" y="2412837"/>
                  <a:pt x="4602795" y="2417163"/>
                  <a:pt x="4602795" y="2422565"/>
                </a:cubicBezTo>
                <a:cubicBezTo>
                  <a:pt x="4602795" y="2427969"/>
                  <a:pt x="4598353" y="2432353"/>
                  <a:pt x="4593017" y="2432353"/>
                </a:cubicBezTo>
                <a:cubicBezTo>
                  <a:pt x="4587686" y="2432353"/>
                  <a:pt x="4583304" y="2427904"/>
                  <a:pt x="4583304" y="2422565"/>
                </a:cubicBezTo>
                <a:cubicBezTo>
                  <a:pt x="4583304" y="2417224"/>
                  <a:pt x="4587622" y="2412837"/>
                  <a:pt x="4593017" y="2412837"/>
                </a:cubicBezTo>
                <a:close/>
                <a:moveTo>
                  <a:pt x="4834252" y="2412833"/>
                </a:moveTo>
                <a:cubicBezTo>
                  <a:pt x="4839658" y="2412833"/>
                  <a:pt x="4844040" y="2417159"/>
                  <a:pt x="4844040" y="2422561"/>
                </a:cubicBezTo>
                <a:cubicBezTo>
                  <a:pt x="4844040" y="2427965"/>
                  <a:pt x="4839595" y="2432350"/>
                  <a:pt x="4834252" y="2432350"/>
                </a:cubicBezTo>
                <a:cubicBezTo>
                  <a:pt x="4828915" y="2432350"/>
                  <a:pt x="4824534" y="2427900"/>
                  <a:pt x="4824534" y="2422561"/>
                </a:cubicBezTo>
                <a:cubicBezTo>
                  <a:pt x="4824534" y="2417220"/>
                  <a:pt x="4828851" y="2412833"/>
                  <a:pt x="4834252" y="2412833"/>
                </a:cubicBezTo>
                <a:close/>
                <a:moveTo>
                  <a:pt x="5075485" y="2412830"/>
                </a:moveTo>
                <a:cubicBezTo>
                  <a:pt x="5080819" y="2412830"/>
                  <a:pt x="5085201" y="2417155"/>
                  <a:pt x="5085201" y="2422557"/>
                </a:cubicBezTo>
                <a:cubicBezTo>
                  <a:pt x="5085201" y="2427961"/>
                  <a:pt x="5080883" y="2432346"/>
                  <a:pt x="5075485" y="2432346"/>
                </a:cubicBezTo>
                <a:cubicBezTo>
                  <a:pt x="5070087" y="2432346"/>
                  <a:pt x="5065705" y="2427897"/>
                  <a:pt x="5065705" y="2422557"/>
                </a:cubicBezTo>
                <a:cubicBezTo>
                  <a:pt x="5065705" y="2417216"/>
                  <a:pt x="5070087" y="2412830"/>
                  <a:pt x="5075485" y="2412830"/>
                </a:cubicBezTo>
                <a:close/>
                <a:moveTo>
                  <a:pt x="5316710" y="2412826"/>
                </a:moveTo>
                <a:cubicBezTo>
                  <a:pt x="5322044" y="2412826"/>
                  <a:pt x="5326429" y="2417152"/>
                  <a:pt x="5326429" y="2422554"/>
                </a:cubicBezTo>
                <a:cubicBezTo>
                  <a:pt x="5326429" y="2427958"/>
                  <a:pt x="5322105" y="2432342"/>
                  <a:pt x="5316710" y="2432342"/>
                </a:cubicBezTo>
                <a:cubicBezTo>
                  <a:pt x="5311314" y="2432342"/>
                  <a:pt x="5306924" y="2427893"/>
                  <a:pt x="5306924" y="2422554"/>
                </a:cubicBezTo>
                <a:cubicBezTo>
                  <a:pt x="5306924" y="2417213"/>
                  <a:pt x="5311314" y="2412826"/>
                  <a:pt x="5316710" y="2412826"/>
                </a:cubicBezTo>
                <a:close/>
                <a:moveTo>
                  <a:pt x="5557991" y="2412823"/>
                </a:moveTo>
                <a:cubicBezTo>
                  <a:pt x="5563391" y="2412823"/>
                  <a:pt x="5567774" y="2417148"/>
                  <a:pt x="5567774" y="2422550"/>
                </a:cubicBezTo>
                <a:cubicBezTo>
                  <a:pt x="5567774" y="2427954"/>
                  <a:pt x="5563391" y="2432339"/>
                  <a:pt x="5557991" y="2432339"/>
                </a:cubicBezTo>
                <a:cubicBezTo>
                  <a:pt x="5552592" y="2432339"/>
                  <a:pt x="5548208" y="2427889"/>
                  <a:pt x="5548208" y="2422550"/>
                </a:cubicBezTo>
                <a:cubicBezTo>
                  <a:pt x="5548208" y="2417209"/>
                  <a:pt x="5552592" y="2412823"/>
                  <a:pt x="5557991" y="2412823"/>
                </a:cubicBezTo>
                <a:close/>
                <a:moveTo>
                  <a:pt x="5799205" y="2412820"/>
                </a:moveTo>
                <a:cubicBezTo>
                  <a:pt x="5804606" y="2412820"/>
                  <a:pt x="5808989" y="2417144"/>
                  <a:pt x="5808989" y="2422546"/>
                </a:cubicBezTo>
                <a:cubicBezTo>
                  <a:pt x="5808989" y="2427950"/>
                  <a:pt x="5804542" y="2432335"/>
                  <a:pt x="5799205" y="2432335"/>
                </a:cubicBezTo>
                <a:cubicBezTo>
                  <a:pt x="5793870" y="2432335"/>
                  <a:pt x="5789486" y="2427886"/>
                  <a:pt x="5789486" y="2422546"/>
                </a:cubicBezTo>
                <a:cubicBezTo>
                  <a:pt x="5789486" y="2417205"/>
                  <a:pt x="5793806" y="2412820"/>
                  <a:pt x="5799205" y="2412820"/>
                </a:cubicBezTo>
                <a:close/>
                <a:moveTo>
                  <a:pt x="6040432" y="2412816"/>
                </a:moveTo>
                <a:cubicBezTo>
                  <a:pt x="6045832" y="2412816"/>
                  <a:pt x="6050216" y="2417140"/>
                  <a:pt x="6050216" y="2422543"/>
                </a:cubicBezTo>
                <a:cubicBezTo>
                  <a:pt x="6050216" y="2427947"/>
                  <a:pt x="6045769" y="2432331"/>
                  <a:pt x="6040432" y="2432331"/>
                </a:cubicBezTo>
                <a:cubicBezTo>
                  <a:pt x="6035095" y="2432331"/>
                  <a:pt x="6030712" y="2427882"/>
                  <a:pt x="6030712" y="2422543"/>
                </a:cubicBezTo>
                <a:cubicBezTo>
                  <a:pt x="6030712" y="2417202"/>
                  <a:pt x="6035032" y="2412816"/>
                  <a:pt x="6040432" y="2412816"/>
                </a:cubicBezTo>
                <a:close/>
                <a:moveTo>
                  <a:pt x="6281661" y="2412813"/>
                </a:moveTo>
                <a:cubicBezTo>
                  <a:pt x="6286997" y="2412813"/>
                  <a:pt x="6291381" y="2417137"/>
                  <a:pt x="6291381" y="2422539"/>
                </a:cubicBezTo>
                <a:cubicBezTo>
                  <a:pt x="6291381" y="2427943"/>
                  <a:pt x="6287061" y="2432328"/>
                  <a:pt x="6281661" y="2432328"/>
                </a:cubicBezTo>
                <a:cubicBezTo>
                  <a:pt x="6276261" y="2432328"/>
                  <a:pt x="6271877" y="2427878"/>
                  <a:pt x="6271877" y="2422539"/>
                </a:cubicBezTo>
                <a:cubicBezTo>
                  <a:pt x="6271877" y="2417198"/>
                  <a:pt x="6276261" y="2412813"/>
                  <a:pt x="6281661" y="2412813"/>
                </a:cubicBezTo>
                <a:close/>
                <a:moveTo>
                  <a:pt x="6522889" y="2412810"/>
                </a:moveTo>
                <a:cubicBezTo>
                  <a:pt x="6528225" y="2412810"/>
                  <a:pt x="6532610" y="2417133"/>
                  <a:pt x="6532610" y="2422535"/>
                </a:cubicBezTo>
                <a:cubicBezTo>
                  <a:pt x="6532610" y="2427939"/>
                  <a:pt x="6528289" y="2432324"/>
                  <a:pt x="6522889" y="2432324"/>
                </a:cubicBezTo>
                <a:cubicBezTo>
                  <a:pt x="6517489" y="2432324"/>
                  <a:pt x="6513105" y="2427875"/>
                  <a:pt x="6513105" y="2422535"/>
                </a:cubicBezTo>
                <a:cubicBezTo>
                  <a:pt x="6513105" y="2417195"/>
                  <a:pt x="6517489" y="2412810"/>
                  <a:pt x="6522889" y="2412810"/>
                </a:cubicBezTo>
                <a:close/>
                <a:moveTo>
                  <a:pt x="6764118" y="2412806"/>
                </a:moveTo>
                <a:cubicBezTo>
                  <a:pt x="6769518" y="2412806"/>
                  <a:pt x="6773902" y="2417129"/>
                  <a:pt x="6773902" y="2422532"/>
                </a:cubicBezTo>
                <a:cubicBezTo>
                  <a:pt x="6773902" y="2427936"/>
                  <a:pt x="6769518" y="2432320"/>
                  <a:pt x="6764118" y="2432320"/>
                </a:cubicBezTo>
                <a:cubicBezTo>
                  <a:pt x="6758718" y="2432320"/>
                  <a:pt x="6754335" y="2427871"/>
                  <a:pt x="6754335" y="2422532"/>
                </a:cubicBezTo>
                <a:cubicBezTo>
                  <a:pt x="6754335" y="2417192"/>
                  <a:pt x="6758718" y="2412806"/>
                  <a:pt x="6764118" y="2412806"/>
                </a:cubicBezTo>
                <a:close/>
                <a:moveTo>
                  <a:pt x="7005346" y="2412802"/>
                </a:moveTo>
                <a:cubicBezTo>
                  <a:pt x="7010746" y="2412802"/>
                  <a:pt x="7015130" y="2417126"/>
                  <a:pt x="7015130" y="2422528"/>
                </a:cubicBezTo>
                <a:cubicBezTo>
                  <a:pt x="7015130" y="2427932"/>
                  <a:pt x="7010683" y="2432316"/>
                  <a:pt x="7005346" y="2432316"/>
                </a:cubicBezTo>
                <a:cubicBezTo>
                  <a:pt x="7000009" y="2432316"/>
                  <a:pt x="6995626" y="2427867"/>
                  <a:pt x="6995626" y="2422528"/>
                </a:cubicBezTo>
                <a:cubicBezTo>
                  <a:pt x="6995626" y="2417188"/>
                  <a:pt x="6999946" y="2412802"/>
                  <a:pt x="7005346" y="2412802"/>
                </a:cubicBezTo>
                <a:close/>
                <a:moveTo>
                  <a:pt x="7246575" y="2412799"/>
                </a:moveTo>
                <a:cubicBezTo>
                  <a:pt x="7251975" y="2412799"/>
                  <a:pt x="7256359" y="2417122"/>
                  <a:pt x="7256359" y="2422524"/>
                </a:cubicBezTo>
                <a:cubicBezTo>
                  <a:pt x="7256359" y="2427928"/>
                  <a:pt x="7251912" y="2432313"/>
                  <a:pt x="7246575" y="2432313"/>
                </a:cubicBezTo>
                <a:cubicBezTo>
                  <a:pt x="7241238" y="2432313"/>
                  <a:pt x="7236855" y="2427864"/>
                  <a:pt x="7236855" y="2422524"/>
                </a:cubicBezTo>
                <a:cubicBezTo>
                  <a:pt x="7236855" y="2417185"/>
                  <a:pt x="7241175" y="2412799"/>
                  <a:pt x="7246575" y="2412799"/>
                </a:cubicBezTo>
                <a:close/>
                <a:moveTo>
                  <a:pt x="7487803" y="2412795"/>
                </a:moveTo>
                <a:cubicBezTo>
                  <a:pt x="7493139" y="2412795"/>
                  <a:pt x="7497524" y="2417119"/>
                  <a:pt x="7497524" y="2422520"/>
                </a:cubicBezTo>
                <a:cubicBezTo>
                  <a:pt x="7497524" y="2427925"/>
                  <a:pt x="7493203" y="2432309"/>
                  <a:pt x="7487803" y="2432309"/>
                </a:cubicBezTo>
                <a:cubicBezTo>
                  <a:pt x="7482403" y="2432309"/>
                  <a:pt x="7478019" y="2427860"/>
                  <a:pt x="7478019" y="2422520"/>
                </a:cubicBezTo>
                <a:cubicBezTo>
                  <a:pt x="7478019" y="2417181"/>
                  <a:pt x="7482403" y="2412795"/>
                  <a:pt x="7487803" y="2412795"/>
                </a:cubicBezTo>
                <a:close/>
                <a:moveTo>
                  <a:pt x="7729032" y="2412792"/>
                </a:moveTo>
                <a:cubicBezTo>
                  <a:pt x="7734369" y="2412792"/>
                  <a:pt x="7738753" y="2417116"/>
                  <a:pt x="7738753" y="2422517"/>
                </a:cubicBezTo>
                <a:cubicBezTo>
                  <a:pt x="7738753" y="2427921"/>
                  <a:pt x="7734432" y="2432305"/>
                  <a:pt x="7729032" y="2432305"/>
                </a:cubicBezTo>
                <a:cubicBezTo>
                  <a:pt x="7723632" y="2432305"/>
                  <a:pt x="7719249" y="2427856"/>
                  <a:pt x="7719249" y="2422517"/>
                </a:cubicBezTo>
                <a:cubicBezTo>
                  <a:pt x="7719249" y="2417177"/>
                  <a:pt x="7723632" y="2412792"/>
                  <a:pt x="7729032" y="2412792"/>
                </a:cubicBezTo>
                <a:close/>
                <a:moveTo>
                  <a:pt x="7970260" y="2412789"/>
                </a:moveTo>
                <a:cubicBezTo>
                  <a:pt x="7975661" y="2412789"/>
                  <a:pt x="7980044" y="2417113"/>
                  <a:pt x="7980044" y="2422513"/>
                </a:cubicBezTo>
                <a:cubicBezTo>
                  <a:pt x="7980044" y="2427917"/>
                  <a:pt x="7975661" y="2432302"/>
                  <a:pt x="7970260" y="2432302"/>
                </a:cubicBezTo>
                <a:cubicBezTo>
                  <a:pt x="7964860" y="2432302"/>
                  <a:pt x="7960477" y="2427852"/>
                  <a:pt x="7960477" y="2422513"/>
                </a:cubicBezTo>
                <a:cubicBezTo>
                  <a:pt x="7960477" y="2417174"/>
                  <a:pt x="7964860" y="2412789"/>
                  <a:pt x="7970260" y="2412789"/>
                </a:cubicBezTo>
                <a:close/>
                <a:moveTo>
                  <a:pt x="8211553" y="2412785"/>
                </a:moveTo>
                <a:cubicBezTo>
                  <a:pt x="8216889" y="2412785"/>
                  <a:pt x="8221273" y="2417109"/>
                  <a:pt x="8221273" y="2422509"/>
                </a:cubicBezTo>
                <a:cubicBezTo>
                  <a:pt x="8221273" y="2427913"/>
                  <a:pt x="8216953" y="2432298"/>
                  <a:pt x="8211553" y="2432298"/>
                </a:cubicBezTo>
                <a:cubicBezTo>
                  <a:pt x="8206152" y="2432298"/>
                  <a:pt x="8201769" y="2427849"/>
                  <a:pt x="8201769" y="2422509"/>
                </a:cubicBezTo>
                <a:cubicBezTo>
                  <a:pt x="8201769" y="2417170"/>
                  <a:pt x="8206152" y="2412785"/>
                  <a:pt x="8211553" y="2412785"/>
                </a:cubicBezTo>
                <a:close/>
                <a:moveTo>
                  <a:pt x="8452781" y="2412782"/>
                </a:moveTo>
                <a:cubicBezTo>
                  <a:pt x="8458181" y="2412782"/>
                  <a:pt x="8462566" y="2417105"/>
                  <a:pt x="8462566" y="2422506"/>
                </a:cubicBezTo>
                <a:cubicBezTo>
                  <a:pt x="8462566" y="2427910"/>
                  <a:pt x="8458118" y="2432294"/>
                  <a:pt x="8452781" y="2432294"/>
                </a:cubicBezTo>
                <a:cubicBezTo>
                  <a:pt x="8447445" y="2432294"/>
                  <a:pt x="8443061" y="2427845"/>
                  <a:pt x="8443061" y="2422506"/>
                </a:cubicBezTo>
                <a:cubicBezTo>
                  <a:pt x="8443061" y="2417167"/>
                  <a:pt x="8447381" y="2412782"/>
                  <a:pt x="8452781" y="2412782"/>
                </a:cubicBezTo>
                <a:close/>
                <a:moveTo>
                  <a:pt x="8694009" y="2412778"/>
                </a:moveTo>
                <a:cubicBezTo>
                  <a:pt x="8699346" y="2412778"/>
                  <a:pt x="8703730" y="2417102"/>
                  <a:pt x="8703730" y="2422502"/>
                </a:cubicBezTo>
                <a:cubicBezTo>
                  <a:pt x="8703730" y="2427906"/>
                  <a:pt x="8699346" y="2432291"/>
                  <a:pt x="8694009" y="2432291"/>
                </a:cubicBezTo>
                <a:cubicBezTo>
                  <a:pt x="8688673" y="2432291"/>
                  <a:pt x="8684289" y="2427841"/>
                  <a:pt x="8684289" y="2422502"/>
                </a:cubicBezTo>
                <a:cubicBezTo>
                  <a:pt x="8684289" y="2417164"/>
                  <a:pt x="8688609" y="2412778"/>
                  <a:pt x="8694009" y="2412778"/>
                </a:cubicBezTo>
                <a:close/>
                <a:moveTo>
                  <a:pt x="8935237" y="2412775"/>
                </a:moveTo>
                <a:cubicBezTo>
                  <a:pt x="8940574" y="2412775"/>
                  <a:pt x="8944958" y="2417098"/>
                  <a:pt x="8944958" y="2422499"/>
                </a:cubicBezTo>
                <a:cubicBezTo>
                  <a:pt x="8944958" y="2427902"/>
                  <a:pt x="8940638" y="2432287"/>
                  <a:pt x="8935237" y="2432287"/>
                </a:cubicBezTo>
                <a:cubicBezTo>
                  <a:pt x="8929837" y="2432287"/>
                  <a:pt x="8925454" y="2427838"/>
                  <a:pt x="8925454" y="2422499"/>
                </a:cubicBezTo>
                <a:cubicBezTo>
                  <a:pt x="8925454" y="2417161"/>
                  <a:pt x="8929837" y="2412775"/>
                  <a:pt x="8935237" y="2412775"/>
                </a:cubicBezTo>
                <a:close/>
                <a:moveTo>
                  <a:pt x="9176467" y="2412772"/>
                </a:moveTo>
                <a:cubicBezTo>
                  <a:pt x="9181803" y="2412772"/>
                  <a:pt x="9186187" y="2417094"/>
                  <a:pt x="9186187" y="2422495"/>
                </a:cubicBezTo>
                <a:cubicBezTo>
                  <a:pt x="9186187" y="2427899"/>
                  <a:pt x="9181867" y="2432283"/>
                  <a:pt x="9176467" y="2432283"/>
                </a:cubicBezTo>
                <a:cubicBezTo>
                  <a:pt x="9171066" y="2432283"/>
                  <a:pt x="9166683" y="2427834"/>
                  <a:pt x="9166683" y="2422495"/>
                </a:cubicBezTo>
                <a:cubicBezTo>
                  <a:pt x="9166683" y="2417157"/>
                  <a:pt x="9171066" y="2412772"/>
                  <a:pt x="9176467" y="2412772"/>
                </a:cubicBezTo>
                <a:close/>
                <a:moveTo>
                  <a:pt x="9417695" y="2412768"/>
                </a:moveTo>
                <a:cubicBezTo>
                  <a:pt x="9423031" y="2412768"/>
                  <a:pt x="9427416" y="2417091"/>
                  <a:pt x="9427416" y="2422492"/>
                </a:cubicBezTo>
                <a:cubicBezTo>
                  <a:pt x="9427416" y="2427895"/>
                  <a:pt x="9423095" y="2432279"/>
                  <a:pt x="9417695" y="2432279"/>
                </a:cubicBezTo>
                <a:cubicBezTo>
                  <a:pt x="9412295" y="2432279"/>
                  <a:pt x="9407911" y="2427830"/>
                  <a:pt x="9407911" y="2422492"/>
                </a:cubicBezTo>
                <a:cubicBezTo>
                  <a:pt x="9407911" y="2417153"/>
                  <a:pt x="9412295" y="2412768"/>
                  <a:pt x="9417695" y="2412768"/>
                </a:cubicBezTo>
                <a:close/>
                <a:moveTo>
                  <a:pt x="9649203" y="2171571"/>
                </a:moveTo>
                <a:cubicBezTo>
                  <a:pt x="9654540" y="2171571"/>
                  <a:pt x="9658923" y="2175896"/>
                  <a:pt x="9658923" y="2181305"/>
                </a:cubicBezTo>
                <a:cubicBezTo>
                  <a:pt x="9658923" y="2186715"/>
                  <a:pt x="9654540" y="2191108"/>
                  <a:pt x="9649203" y="2191108"/>
                </a:cubicBezTo>
                <a:cubicBezTo>
                  <a:pt x="9643866" y="2191108"/>
                  <a:pt x="9639483" y="2186652"/>
                  <a:pt x="9639483" y="2181305"/>
                </a:cubicBezTo>
                <a:cubicBezTo>
                  <a:pt x="9639483" y="2175959"/>
                  <a:pt x="9643803" y="2171571"/>
                  <a:pt x="9649203" y="2171571"/>
                </a:cubicBezTo>
                <a:close/>
                <a:moveTo>
                  <a:pt x="9890432" y="2171569"/>
                </a:moveTo>
                <a:cubicBezTo>
                  <a:pt x="9895768" y="2171569"/>
                  <a:pt x="9900152" y="2175895"/>
                  <a:pt x="9900152" y="2181304"/>
                </a:cubicBezTo>
                <a:cubicBezTo>
                  <a:pt x="9900152" y="2186715"/>
                  <a:pt x="9895832" y="2191107"/>
                  <a:pt x="9890432" y="2191107"/>
                </a:cubicBezTo>
                <a:cubicBezTo>
                  <a:pt x="9885031" y="2191107"/>
                  <a:pt x="9880648" y="2186651"/>
                  <a:pt x="9880648" y="2181304"/>
                </a:cubicBezTo>
                <a:cubicBezTo>
                  <a:pt x="9880648" y="2175959"/>
                  <a:pt x="9885031" y="2171569"/>
                  <a:pt x="9890432" y="2171569"/>
                </a:cubicBezTo>
                <a:close/>
                <a:moveTo>
                  <a:pt x="10131660" y="2171568"/>
                </a:moveTo>
                <a:cubicBezTo>
                  <a:pt x="10137060" y="2171568"/>
                  <a:pt x="10141444" y="2175894"/>
                  <a:pt x="10141444" y="2181302"/>
                </a:cubicBezTo>
                <a:cubicBezTo>
                  <a:pt x="10141444" y="2186714"/>
                  <a:pt x="10136997" y="2191106"/>
                  <a:pt x="10131660" y="2191106"/>
                </a:cubicBezTo>
                <a:cubicBezTo>
                  <a:pt x="10126323" y="2191106"/>
                  <a:pt x="10121940" y="2186649"/>
                  <a:pt x="10121940" y="2181302"/>
                </a:cubicBezTo>
                <a:cubicBezTo>
                  <a:pt x="10121940" y="2175958"/>
                  <a:pt x="10126260" y="2171568"/>
                  <a:pt x="10131660" y="2171568"/>
                </a:cubicBezTo>
                <a:close/>
                <a:moveTo>
                  <a:pt x="10372888" y="2171567"/>
                </a:moveTo>
                <a:cubicBezTo>
                  <a:pt x="10378288" y="2171567"/>
                  <a:pt x="10382673" y="2175893"/>
                  <a:pt x="10382673" y="2181300"/>
                </a:cubicBezTo>
                <a:cubicBezTo>
                  <a:pt x="10382673" y="2186712"/>
                  <a:pt x="10378225" y="2191104"/>
                  <a:pt x="10372888" y="2191104"/>
                </a:cubicBezTo>
                <a:cubicBezTo>
                  <a:pt x="10367552" y="2191104"/>
                  <a:pt x="10363168" y="2186647"/>
                  <a:pt x="10363168" y="2181300"/>
                </a:cubicBezTo>
                <a:cubicBezTo>
                  <a:pt x="10363168" y="2175956"/>
                  <a:pt x="10367488" y="2171567"/>
                  <a:pt x="10372888" y="2171567"/>
                </a:cubicBezTo>
                <a:close/>
                <a:moveTo>
                  <a:pt x="10614116" y="2171566"/>
                </a:moveTo>
                <a:cubicBezTo>
                  <a:pt x="10619516" y="2171566"/>
                  <a:pt x="10623901" y="2175892"/>
                  <a:pt x="10623901" y="2181299"/>
                </a:cubicBezTo>
                <a:cubicBezTo>
                  <a:pt x="10623901" y="2186711"/>
                  <a:pt x="10619454" y="2191103"/>
                  <a:pt x="10614116" y="2191103"/>
                </a:cubicBezTo>
                <a:cubicBezTo>
                  <a:pt x="10608780" y="2191103"/>
                  <a:pt x="10604396" y="2186646"/>
                  <a:pt x="10604396" y="2181299"/>
                </a:cubicBezTo>
                <a:cubicBezTo>
                  <a:pt x="10604396" y="2175955"/>
                  <a:pt x="10608716" y="2171566"/>
                  <a:pt x="10614116" y="2171566"/>
                </a:cubicBezTo>
                <a:close/>
                <a:moveTo>
                  <a:pt x="10855345" y="2171566"/>
                </a:moveTo>
                <a:cubicBezTo>
                  <a:pt x="10860682" y="2171566"/>
                  <a:pt x="10865065" y="2175890"/>
                  <a:pt x="10865065" y="2181299"/>
                </a:cubicBezTo>
                <a:cubicBezTo>
                  <a:pt x="10865065" y="2186709"/>
                  <a:pt x="10860682" y="2191101"/>
                  <a:pt x="10855345" y="2191101"/>
                </a:cubicBezTo>
                <a:cubicBezTo>
                  <a:pt x="10850008" y="2191101"/>
                  <a:pt x="10845625" y="2186644"/>
                  <a:pt x="10845625" y="2181299"/>
                </a:cubicBezTo>
                <a:cubicBezTo>
                  <a:pt x="10845625" y="2175954"/>
                  <a:pt x="10849945" y="2171566"/>
                  <a:pt x="10855345" y="2171566"/>
                </a:cubicBezTo>
                <a:close/>
                <a:moveTo>
                  <a:pt x="11096574" y="2171564"/>
                </a:moveTo>
                <a:cubicBezTo>
                  <a:pt x="11101910" y="2171564"/>
                  <a:pt x="11106294" y="2175889"/>
                  <a:pt x="11106294" y="2181297"/>
                </a:cubicBezTo>
                <a:cubicBezTo>
                  <a:pt x="11106294" y="2186707"/>
                  <a:pt x="11101974" y="2191099"/>
                  <a:pt x="11096574" y="2191099"/>
                </a:cubicBezTo>
                <a:cubicBezTo>
                  <a:pt x="11091174" y="2191099"/>
                  <a:pt x="11086790" y="2186642"/>
                  <a:pt x="11086790" y="2181297"/>
                </a:cubicBezTo>
                <a:cubicBezTo>
                  <a:pt x="11086790" y="2175953"/>
                  <a:pt x="11091174" y="2171564"/>
                  <a:pt x="11096574" y="2171564"/>
                </a:cubicBezTo>
                <a:close/>
                <a:moveTo>
                  <a:pt x="11337802" y="2171563"/>
                </a:moveTo>
                <a:cubicBezTo>
                  <a:pt x="11343202" y="2171563"/>
                  <a:pt x="11347587" y="2175887"/>
                  <a:pt x="11347587" y="2181296"/>
                </a:cubicBezTo>
                <a:cubicBezTo>
                  <a:pt x="11347587" y="2186705"/>
                  <a:pt x="11343139" y="2191097"/>
                  <a:pt x="11337802" y="2191097"/>
                </a:cubicBezTo>
                <a:cubicBezTo>
                  <a:pt x="11332466" y="2191097"/>
                  <a:pt x="11328082" y="2186641"/>
                  <a:pt x="11328082" y="2181296"/>
                </a:cubicBezTo>
                <a:cubicBezTo>
                  <a:pt x="11328082" y="2175951"/>
                  <a:pt x="11332402" y="2171563"/>
                  <a:pt x="11337802" y="2171563"/>
                </a:cubicBezTo>
                <a:close/>
                <a:moveTo>
                  <a:pt x="11579030" y="2171561"/>
                </a:moveTo>
                <a:cubicBezTo>
                  <a:pt x="11584430" y="2171561"/>
                  <a:pt x="11588815" y="2175886"/>
                  <a:pt x="11588815" y="2181294"/>
                </a:cubicBezTo>
                <a:cubicBezTo>
                  <a:pt x="11588815" y="2186704"/>
                  <a:pt x="11584367" y="2191096"/>
                  <a:pt x="11579030" y="2191096"/>
                </a:cubicBezTo>
                <a:cubicBezTo>
                  <a:pt x="11573694" y="2191096"/>
                  <a:pt x="11569310" y="2186639"/>
                  <a:pt x="11569310" y="2181294"/>
                </a:cubicBezTo>
                <a:cubicBezTo>
                  <a:pt x="11569310" y="2175950"/>
                  <a:pt x="11573630" y="2171561"/>
                  <a:pt x="11579030" y="2171561"/>
                </a:cubicBezTo>
                <a:close/>
                <a:moveTo>
                  <a:pt x="11820259" y="2171560"/>
                </a:moveTo>
                <a:cubicBezTo>
                  <a:pt x="11825659" y="2171560"/>
                  <a:pt x="11830043" y="2175885"/>
                  <a:pt x="11830043" y="2181293"/>
                </a:cubicBezTo>
                <a:cubicBezTo>
                  <a:pt x="11830043" y="2186703"/>
                  <a:pt x="11825596" y="2191094"/>
                  <a:pt x="11820259" y="2191094"/>
                </a:cubicBezTo>
                <a:cubicBezTo>
                  <a:pt x="11814922" y="2191094"/>
                  <a:pt x="11810539" y="2186637"/>
                  <a:pt x="11810539" y="2181293"/>
                </a:cubicBezTo>
                <a:cubicBezTo>
                  <a:pt x="11810539" y="2175949"/>
                  <a:pt x="11814859" y="2171560"/>
                  <a:pt x="11820259" y="2171560"/>
                </a:cubicBezTo>
                <a:close/>
                <a:moveTo>
                  <a:pt x="9721" y="2171559"/>
                </a:moveTo>
                <a:cubicBezTo>
                  <a:pt x="15121" y="2171559"/>
                  <a:pt x="19505" y="2175884"/>
                  <a:pt x="19505" y="2181291"/>
                </a:cubicBezTo>
                <a:cubicBezTo>
                  <a:pt x="19505" y="2186701"/>
                  <a:pt x="15058" y="2191092"/>
                  <a:pt x="9721" y="2191092"/>
                </a:cubicBezTo>
                <a:cubicBezTo>
                  <a:pt x="4385" y="2191092"/>
                  <a:pt x="1" y="2186636"/>
                  <a:pt x="1" y="2181291"/>
                </a:cubicBezTo>
                <a:cubicBezTo>
                  <a:pt x="1" y="2175947"/>
                  <a:pt x="4321" y="2171559"/>
                  <a:pt x="9721" y="2171559"/>
                </a:cubicBezTo>
                <a:close/>
                <a:moveTo>
                  <a:pt x="251005" y="2171558"/>
                </a:moveTo>
                <a:cubicBezTo>
                  <a:pt x="256404" y="2171558"/>
                  <a:pt x="260788" y="2175884"/>
                  <a:pt x="260788" y="2181290"/>
                </a:cubicBezTo>
                <a:cubicBezTo>
                  <a:pt x="260788" y="2186700"/>
                  <a:pt x="256342" y="2191091"/>
                  <a:pt x="251005" y="2191091"/>
                </a:cubicBezTo>
                <a:cubicBezTo>
                  <a:pt x="245669" y="2191091"/>
                  <a:pt x="241285" y="2186635"/>
                  <a:pt x="241285" y="2181290"/>
                </a:cubicBezTo>
                <a:cubicBezTo>
                  <a:pt x="241285" y="2175946"/>
                  <a:pt x="245605" y="2171558"/>
                  <a:pt x="251005" y="2171558"/>
                </a:cubicBezTo>
                <a:close/>
                <a:moveTo>
                  <a:pt x="492224" y="2171557"/>
                </a:moveTo>
                <a:cubicBezTo>
                  <a:pt x="497560" y="2171557"/>
                  <a:pt x="501944" y="2175882"/>
                  <a:pt x="501944" y="2181289"/>
                </a:cubicBezTo>
                <a:cubicBezTo>
                  <a:pt x="501944" y="2186698"/>
                  <a:pt x="497624" y="2191089"/>
                  <a:pt x="492224" y="2191089"/>
                </a:cubicBezTo>
                <a:cubicBezTo>
                  <a:pt x="486824" y="2191089"/>
                  <a:pt x="482440" y="2186633"/>
                  <a:pt x="482440" y="2181289"/>
                </a:cubicBezTo>
                <a:cubicBezTo>
                  <a:pt x="482440" y="2175944"/>
                  <a:pt x="486824" y="2171557"/>
                  <a:pt x="492224" y="2171557"/>
                </a:cubicBezTo>
                <a:close/>
                <a:moveTo>
                  <a:pt x="733445" y="2171556"/>
                </a:moveTo>
                <a:cubicBezTo>
                  <a:pt x="738781" y="2171556"/>
                  <a:pt x="743165" y="2175881"/>
                  <a:pt x="743165" y="2181288"/>
                </a:cubicBezTo>
                <a:cubicBezTo>
                  <a:pt x="743165" y="2186696"/>
                  <a:pt x="738845" y="2191088"/>
                  <a:pt x="733445" y="2191088"/>
                </a:cubicBezTo>
                <a:cubicBezTo>
                  <a:pt x="728045" y="2191088"/>
                  <a:pt x="723661" y="2186631"/>
                  <a:pt x="723661" y="2181288"/>
                </a:cubicBezTo>
                <a:cubicBezTo>
                  <a:pt x="723661" y="2175943"/>
                  <a:pt x="728045" y="2171556"/>
                  <a:pt x="733445" y="2171556"/>
                </a:cubicBezTo>
                <a:close/>
                <a:moveTo>
                  <a:pt x="974665" y="2171555"/>
                </a:moveTo>
                <a:cubicBezTo>
                  <a:pt x="980065" y="2171555"/>
                  <a:pt x="984449" y="2175879"/>
                  <a:pt x="984449" y="2181286"/>
                </a:cubicBezTo>
                <a:cubicBezTo>
                  <a:pt x="984449" y="2186694"/>
                  <a:pt x="980002" y="2191086"/>
                  <a:pt x="974665" y="2191086"/>
                </a:cubicBezTo>
                <a:cubicBezTo>
                  <a:pt x="969329" y="2191086"/>
                  <a:pt x="964945" y="2186630"/>
                  <a:pt x="964945" y="2181286"/>
                </a:cubicBezTo>
                <a:cubicBezTo>
                  <a:pt x="964945" y="2175943"/>
                  <a:pt x="969265" y="2171555"/>
                  <a:pt x="974665" y="2171555"/>
                </a:cubicBezTo>
                <a:close/>
                <a:moveTo>
                  <a:pt x="1215885" y="2171553"/>
                </a:moveTo>
                <a:cubicBezTo>
                  <a:pt x="1221285" y="2171553"/>
                  <a:pt x="1225669" y="2175878"/>
                  <a:pt x="1225669" y="2181285"/>
                </a:cubicBezTo>
                <a:cubicBezTo>
                  <a:pt x="1225669" y="2186693"/>
                  <a:pt x="1221222" y="2191084"/>
                  <a:pt x="1215885" y="2191084"/>
                </a:cubicBezTo>
                <a:cubicBezTo>
                  <a:pt x="1210549" y="2191084"/>
                  <a:pt x="1206165" y="2186628"/>
                  <a:pt x="1206165" y="2181285"/>
                </a:cubicBezTo>
                <a:cubicBezTo>
                  <a:pt x="1206165" y="2175942"/>
                  <a:pt x="1210485" y="2171553"/>
                  <a:pt x="1215885" y="2171553"/>
                </a:cubicBezTo>
                <a:close/>
                <a:moveTo>
                  <a:pt x="1457106" y="2171552"/>
                </a:moveTo>
                <a:cubicBezTo>
                  <a:pt x="1462442" y="2171552"/>
                  <a:pt x="1466826" y="2175877"/>
                  <a:pt x="1466826" y="2181284"/>
                </a:cubicBezTo>
                <a:cubicBezTo>
                  <a:pt x="1466826" y="2186692"/>
                  <a:pt x="1462506" y="2191082"/>
                  <a:pt x="1457106" y="2191082"/>
                </a:cubicBezTo>
                <a:cubicBezTo>
                  <a:pt x="1451706" y="2191082"/>
                  <a:pt x="1447322" y="2186627"/>
                  <a:pt x="1447322" y="2181284"/>
                </a:cubicBezTo>
                <a:cubicBezTo>
                  <a:pt x="1447322" y="2175941"/>
                  <a:pt x="1451706" y="2171552"/>
                  <a:pt x="1457106" y="2171552"/>
                </a:cubicBezTo>
                <a:close/>
                <a:moveTo>
                  <a:pt x="1698331" y="2171551"/>
                </a:moveTo>
                <a:cubicBezTo>
                  <a:pt x="1703732" y="2171551"/>
                  <a:pt x="1708117" y="2175876"/>
                  <a:pt x="1708117" y="2181282"/>
                </a:cubicBezTo>
                <a:cubicBezTo>
                  <a:pt x="1708117" y="2186690"/>
                  <a:pt x="1703732" y="2191081"/>
                  <a:pt x="1698331" y="2191081"/>
                </a:cubicBezTo>
                <a:cubicBezTo>
                  <a:pt x="1692929" y="2191081"/>
                  <a:pt x="1688546" y="2186626"/>
                  <a:pt x="1688546" y="2181282"/>
                </a:cubicBezTo>
                <a:cubicBezTo>
                  <a:pt x="1688546" y="2175940"/>
                  <a:pt x="1692929" y="2171551"/>
                  <a:pt x="1698331" y="2171551"/>
                </a:cubicBezTo>
                <a:close/>
                <a:moveTo>
                  <a:pt x="1939580" y="2171550"/>
                </a:moveTo>
                <a:cubicBezTo>
                  <a:pt x="1944980" y="2171550"/>
                  <a:pt x="1949364" y="2175875"/>
                  <a:pt x="1949364" y="2181281"/>
                </a:cubicBezTo>
                <a:cubicBezTo>
                  <a:pt x="1949364" y="2186689"/>
                  <a:pt x="1944916" y="2191079"/>
                  <a:pt x="1939580" y="2191079"/>
                </a:cubicBezTo>
                <a:cubicBezTo>
                  <a:pt x="1934245" y="2191079"/>
                  <a:pt x="1929860" y="2186624"/>
                  <a:pt x="1929860" y="2181281"/>
                </a:cubicBezTo>
                <a:cubicBezTo>
                  <a:pt x="1929860" y="2175938"/>
                  <a:pt x="1934181" y="2171550"/>
                  <a:pt x="1939580" y="2171550"/>
                </a:cubicBezTo>
                <a:close/>
                <a:moveTo>
                  <a:pt x="2180788" y="2171549"/>
                </a:moveTo>
                <a:cubicBezTo>
                  <a:pt x="2186189" y="2171549"/>
                  <a:pt x="2190580" y="2175874"/>
                  <a:pt x="2190580" y="2181279"/>
                </a:cubicBezTo>
                <a:cubicBezTo>
                  <a:pt x="2190580" y="2186687"/>
                  <a:pt x="2186136" y="2191077"/>
                  <a:pt x="2180788" y="2191077"/>
                </a:cubicBezTo>
                <a:cubicBezTo>
                  <a:pt x="2175475" y="2191077"/>
                  <a:pt x="2171083" y="2186623"/>
                  <a:pt x="2171083" y="2181279"/>
                </a:cubicBezTo>
                <a:cubicBezTo>
                  <a:pt x="2171083" y="2175937"/>
                  <a:pt x="2175412" y="2171549"/>
                  <a:pt x="2180788" y="2171549"/>
                </a:cubicBezTo>
                <a:close/>
                <a:moveTo>
                  <a:pt x="2422037" y="2171548"/>
                </a:moveTo>
                <a:cubicBezTo>
                  <a:pt x="2427370" y="2171548"/>
                  <a:pt x="2431752" y="2175873"/>
                  <a:pt x="2431752" y="2181278"/>
                </a:cubicBezTo>
                <a:cubicBezTo>
                  <a:pt x="2431752" y="2186685"/>
                  <a:pt x="2427434" y="2191075"/>
                  <a:pt x="2422037" y="2191075"/>
                </a:cubicBezTo>
                <a:cubicBezTo>
                  <a:pt x="2416639" y="2191075"/>
                  <a:pt x="2412256" y="2186621"/>
                  <a:pt x="2412256" y="2181278"/>
                </a:cubicBezTo>
                <a:cubicBezTo>
                  <a:pt x="2412256" y="2175935"/>
                  <a:pt x="2416639" y="2171548"/>
                  <a:pt x="2422037" y="2171548"/>
                </a:cubicBezTo>
                <a:close/>
                <a:moveTo>
                  <a:pt x="2663275" y="2171546"/>
                </a:moveTo>
                <a:cubicBezTo>
                  <a:pt x="2668611" y="2171546"/>
                  <a:pt x="2672996" y="2175871"/>
                  <a:pt x="2672996" y="2181277"/>
                </a:cubicBezTo>
                <a:cubicBezTo>
                  <a:pt x="2672996" y="2186684"/>
                  <a:pt x="2668674" y="2191074"/>
                  <a:pt x="2663275" y="2191074"/>
                </a:cubicBezTo>
                <a:cubicBezTo>
                  <a:pt x="2657875" y="2191074"/>
                  <a:pt x="2653491" y="2186619"/>
                  <a:pt x="2653491" y="2181277"/>
                </a:cubicBezTo>
                <a:cubicBezTo>
                  <a:pt x="2653491" y="2175934"/>
                  <a:pt x="2657875" y="2171546"/>
                  <a:pt x="2663275" y="2171546"/>
                </a:cubicBezTo>
                <a:close/>
                <a:moveTo>
                  <a:pt x="2904571" y="2171545"/>
                </a:moveTo>
                <a:cubicBezTo>
                  <a:pt x="2909971" y="2171545"/>
                  <a:pt x="2914354" y="2175870"/>
                  <a:pt x="2914354" y="2181276"/>
                </a:cubicBezTo>
                <a:cubicBezTo>
                  <a:pt x="2914354" y="2186683"/>
                  <a:pt x="2909971" y="2191072"/>
                  <a:pt x="2904571" y="2191072"/>
                </a:cubicBezTo>
                <a:cubicBezTo>
                  <a:pt x="2899173" y="2191072"/>
                  <a:pt x="2894790" y="2186618"/>
                  <a:pt x="2894790" y="2181276"/>
                </a:cubicBezTo>
                <a:cubicBezTo>
                  <a:pt x="2894790" y="2175933"/>
                  <a:pt x="2899173" y="2171545"/>
                  <a:pt x="2904571" y="2171545"/>
                </a:cubicBezTo>
                <a:close/>
                <a:moveTo>
                  <a:pt x="3145750" y="2171544"/>
                </a:moveTo>
                <a:cubicBezTo>
                  <a:pt x="3151149" y="2171544"/>
                  <a:pt x="3155532" y="2175869"/>
                  <a:pt x="3155532" y="2181274"/>
                </a:cubicBezTo>
                <a:cubicBezTo>
                  <a:pt x="3155532" y="2186681"/>
                  <a:pt x="3151085" y="2191070"/>
                  <a:pt x="3145750" y="2191070"/>
                </a:cubicBezTo>
                <a:cubicBezTo>
                  <a:pt x="3140415" y="2191070"/>
                  <a:pt x="3136032" y="2186618"/>
                  <a:pt x="3136032" y="2181274"/>
                </a:cubicBezTo>
                <a:cubicBezTo>
                  <a:pt x="3136032" y="2175932"/>
                  <a:pt x="3140351" y="2171544"/>
                  <a:pt x="3145750" y="2171544"/>
                </a:cubicBezTo>
                <a:close/>
                <a:moveTo>
                  <a:pt x="3386958" y="2171543"/>
                </a:moveTo>
                <a:cubicBezTo>
                  <a:pt x="3392358" y="2171543"/>
                  <a:pt x="3396743" y="2175868"/>
                  <a:pt x="3396743" y="2181273"/>
                </a:cubicBezTo>
                <a:cubicBezTo>
                  <a:pt x="3396743" y="2186680"/>
                  <a:pt x="3392295" y="2191069"/>
                  <a:pt x="3386958" y="2191069"/>
                </a:cubicBezTo>
                <a:cubicBezTo>
                  <a:pt x="3381621" y="2191069"/>
                  <a:pt x="3377235" y="2186616"/>
                  <a:pt x="3377235" y="2181273"/>
                </a:cubicBezTo>
                <a:cubicBezTo>
                  <a:pt x="3377235" y="2175932"/>
                  <a:pt x="3381556" y="2171543"/>
                  <a:pt x="3386958" y="2171543"/>
                </a:cubicBezTo>
                <a:close/>
                <a:moveTo>
                  <a:pt x="3628211" y="2171541"/>
                </a:moveTo>
                <a:cubicBezTo>
                  <a:pt x="3633528" y="2171541"/>
                  <a:pt x="3637936" y="2175867"/>
                  <a:pt x="3637936" y="2181272"/>
                </a:cubicBezTo>
                <a:cubicBezTo>
                  <a:pt x="3637936" y="2186678"/>
                  <a:pt x="3633592" y="2191067"/>
                  <a:pt x="3628211" y="2191067"/>
                </a:cubicBezTo>
                <a:cubicBezTo>
                  <a:pt x="3622813" y="2191067"/>
                  <a:pt x="3618429" y="2186615"/>
                  <a:pt x="3618429" y="2181272"/>
                </a:cubicBezTo>
                <a:cubicBezTo>
                  <a:pt x="3618429" y="2175930"/>
                  <a:pt x="3622813" y="2171541"/>
                  <a:pt x="3628211" y="2171541"/>
                </a:cubicBezTo>
                <a:close/>
                <a:moveTo>
                  <a:pt x="3869430" y="2171540"/>
                </a:moveTo>
                <a:cubicBezTo>
                  <a:pt x="3874763" y="2171540"/>
                  <a:pt x="3879147" y="2175866"/>
                  <a:pt x="3879147" y="2181270"/>
                </a:cubicBezTo>
                <a:cubicBezTo>
                  <a:pt x="3879147" y="2186677"/>
                  <a:pt x="3874828" y="2191066"/>
                  <a:pt x="3869430" y="2191066"/>
                </a:cubicBezTo>
                <a:cubicBezTo>
                  <a:pt x="3864030" y="2191066"/>
                  <a:pt x="3859646" y="2186613"/>
                  <a:pt x="3859646" y="2181270"/>
                </a:cubicBezTo>
                <a:cubicBezTo>
                  <a:pt x="3859646" y="2175929"/>
                  <a:pt x="3864030" y="2171540"/>
                  <a:pt x="3869430" y="2171540"/>
                </a:cubicBezTo>
                <a:close/>
                <a:moveTo>
                  <a:pt x="4110581" y="2171540"/>
                </a:moveTo>
                <a:cubicBezTo>
                  <a:pt x="4115984" y="2171540"/>
                  <a:pt x="4120362" y="2175865"/>
                  <a:pt x="4120362" y="2181269"/>
                </a:cubicBezTo>
                <a:cubicBezTo>
                  <a:pt x="4120362" y="2186676"/>
                  <a:pt x="4115984" y="2191064"/>
                  <a:pt x="4110581" y="2191064"/>
                </a:cubicBezTo>
                <a:cubicBezTo>
                  <a:pt x="4105180" y="2191064"/>
                  <a:pt x="4100799" y="2186612"/>
                  <a:pt x="4100799" y="2181269"/>
                </a:cubicBezTo>
                <a:cubicBezTo>
                  <a:pt x="4100799" y="2175927"/>
                  <a:pt x="4105180" y="2171540"/>
                  <a:pt x="4110581" y="2171540"/>
                </a:cubicBezTo>
                <a:close/>
                <a:moveTo>
                  <a:pt x="4351806" y="2171539"/>
                </a:moveTo>
                <a:cubicBezTo>
                  <a:pt x="4357195" y="2171539"/>
                  <a:pt x="4361580" y="2175864"/>
                  <a:pt x="4361580" y="2181268"/>
                </a:cubicBezTo>
                <a:cubicBezTo>
                  <a:pt x="4361580" y="2186675"/>
                  <a:pt x="4357195" y="2191062"/>
                  <a:pt x="4351806" y="2191062"/>
                </a:cubicBezTo>
                <a:cubicBezTo>
                  <a:pt x="4346397" y="2191062"/>
                  <a:pt x="4342006" y="2186610"/>
                  <a:pt x="4342006" y="2181268"/>
                </a:cubicBezTo>
                <a:cubicBezTo>
                  <a:pt x="4342006" y="2175926"/>
                  <a:pt x="4346397" y="2171539"/>
                  <a:pt x="4351806" y="2171539"/>
                </a:cubicBezTo>
                <a:close/>
                <a:moveTo>
                  <a:pt x="4593017" y="2171537"/>
                </a:moveTo>
                <a:cubicBezTo>
                  <a:pt x="4598413" y="2171537"/>
                  <a:pt x="4602795" y="2175862"/>
                  <a:pt x="4602795" y="2181266"/>
                </a:cubicBezTo>
                <a:cubicBezTo>
                  <a:pt x="4602795" y="2186674"/>
                  <a:pt x="4598350" y="2191060"/>
                  <a:pt x="4593017" y="2191060"/>
                </a:cubicBezTo>
                <a:cubicBezTo>
                  <a:pt x="4587686" y="2191060"/>
                  <a:pt x="4583304" y="2186608"/>
                  <a:pt x="4583304" y="2181266"/>
                </a:cubicBezTo>
                <a:cubicBezTo>
                  <a:pt x="4583304" y="2175925"/>
                  <a:pt x="4587622" y="2171537"/>
                  <a:pt x="4593017" y="2171537"/>
                </a:cubicBezTo>
                <a:close/>
                <a:moveTo>
                  <a:pt x="4834252" y="2171536"/>
                </a:moveTo>
                <a:cubicBezTo>
                  <a:pt x="4839658" y="2171536"/>
                  <a:pt x="4844040" y="2175861"/>
                  <a:pt x="4844040" y="2181265"/>
                </a:cubicBezTo>
                <a:cubicBezTo>
                  <a:pt x="4844040" y="2186672"/>
                  <a:pt x="4839595" y="2191059"/>
                  <a:pt x="4834252" y="2191059"/>
                </a:cubicBezTo>
                <a:cubicBezTo>
                  <a:pt x="4828915" y="2191059"/>
                  <a:pt x="4824534" y="2186607"/>
                  <a:pt x="4824534" y="2181265"/>
                </a:cubicBezTo>
                <a:cubicBezTo>
                  <a:pt x="4824534" y="2175924"/>
                  <a:pt x="4828851" y="2171536"/>
                  <a:pt x="4834252" y="2171536"/>
                </a:cubicBezTo>
                <a:close/>
                <a:moveTo>
                  <a:pt x="5075485" y="2171535"/>
                </a:moveTo>
                <a:cubicBezTo>
                  <a:pt x="5080819" y="2171535"/>
                  <a:pt x="5085201" y="2175859"/>
                  <a:pt x="5085201" y="2181263"/>
                </a:cubicBezTo>
                <a:cubicBezTo>
                  <a:pt x="5085201" y="2186671"/>
                  <a:pt x="5080883" y="2191057"/>
                  <a:pt x="5075485" y="2191057"/>
                </a:cubicBezTo>
                <a:cubicBezTo>
                  <a:pt x="5070087" y="2191057"/>
                  <a:pt x="5065704" y="2186605"/>
                  <a:pt x="5065704" y="2181263"/>
                </a:cubicBezTo>
                <a:cubicBezTo>
                  <a:pt x="5065704" y="2175923"/>
                  <a:pt x="5070087" y="2171535"/>
                  <a:pt x="5075485" y="2171535"/>
                </a:cubicBezTo>
                <a:close/>
                <a:moveTo>
                  <a:pt x="5316710" y="2171533"/>
                </a:moveTo>
                <a:cubicBezTo>
                  <a:pt x="5322044" y="2171533"/>
                  <a:pt x="5326429" y="2175858"/>
                  <a:pt x="5326429" y="2181262"/>
                </a:cubicBezTo>
                <a:cubicBezTo>
                  <a:pt x="5326429" y="2186669"/>
                  <a:pt x="5322105" y="2191055"/>
                  <a:pt x="5316710" y="2191055"/>
                </a:cubicBezTo>
                <a:cubicBezTo>
                  <a:pt x="5311314" y="2191055"/>
                  <a:pt x="5306924" y="2186604"/>
                  <a:pt x="5306924" y="2181262"/>
                </a:cubicBezTo>
                <a:cubicBezTo>
                  <a:pt x="5306924" y="2175922"/>
                  <a:pt x="5311314" y="2171533"/>
                  <a:pt x="5316710" y="2171533"/>
                </a:cubicBezTo>
                <a:close/>
                <a:moveTo>
                  <a:pt x="5557991" y="2171532"/>
                </a:moveTo>
                <a:cubicBezTo>
                  <a:pt x="5563391" y="2171532"/>
                  <a:pt x="5567774" y="2175858"/>
                  <a:pt x="5567774" y="2181261"/>
                </a:cubicBezTo>
                <a:cubicBezTo>
                  <a:pt x="5567774" y="2186667"/>
                  <a:pt x="5563391" y="2191054"/>
                  <a:pt x="5557991" y="2191054"/>
                </a:cubicBezTo>
                <a:cubicBezTo>
                  <a:pt x="5552592" y="2191054"/>
                  <a:pt x="5548208" y="2186603"/>
                  <a:pt x="5548208" y="2181261"/>
                </a:cubicBezTo>
                <a:cubicBezTo>
                  <a:pt x="5548208" y="2175921"/>
                  <a:pt x="5552592" y="2171532"/>
                  <a:pt x="5557991" y="2171532"/>
                </a:cubicBezTo>
                <a:close/>
                <a:moveTo>
                  <a:pt x="5799205" y="2171531"/>
                </a:moveTo>
                <a:cubicBezTo>
                  <a:pt x="5804606" y="2171531"/>
                  <a:pt x="5808989" y="2175857"/>
                  <a:pt x="5808989" y="2181260"/>
                </a:cubicBezTo>
                <a:cubicBezTo>
                  <a:pt x="5808989" y="2186666"/>
                  <a:pt x="5804542" y="2191052"/>
                  <a:pt x="5799205" y="2191052"/>
                </a:cubicBezTo>
                <a:cubicBezTo>
                  <a:pt x="5793870" y="2191052"/>
                  <a:pt x="5789486" y="2186601"/>
                  <a:pt x="5789486" y="2181260"/>
                </a:cubicBezTo>
                <a:cubicBezTo>
                  <a:pt x="5789486" y="2175919"/>
                  <a:pt x="5793806" y="2171531"/>
                  <a:pt x="5799205" y="2171531"/>
                </a:cubicBezTo>
                <a:close/>
                <a:moveTo>
                  <a:pt x="6040432" y="2171530"/>
                </a:moveTo>
                <a:cubicBezTo>
                  <a:pt x="6045832" y="2171530"/>
                  <a:pt x="6050216" y="2175855"/>
                  <a:pt x="6050216" y="2181259"/>
                </a:cubicBezTo>
                <a:cubicBezTo>
                  <a:pt x="6050216" y="2186664"/>
                  <a:pt x="6045769" y="2191050"/>
                  <a:pt x="6040432" y="2191050"/>
                </a:cubicBezTo>
                <a:cubicBezTo>
                  <a:pt x="6035095" y="2191050"/>
                  <a:pt x="6030712" y="2186600"/>
                  <a:pt x="6030712" y="2181259"/>
                </a:cubicBezTo>
                <a:cubicBezTo>
                  <a:pt x="6030712" y="2175918"/>
                  <a:pt x="6035032" y="2171530"/>
                  <a:pt x="6040432" y="2171530"/>
                </a:cubicBezTo>
                <a:close/>
                <a:moveTo>
                  <a:pt x="6281661" y="2171529"/>
                </a:moveTo>
                <a:cubicBezTo>
                  <a:pt x="6286997" y="2171529"/>
                  <a:pt x="6291381" y="2175854"/>
                  <a:pt x="6291381" y="2181257"/>
                </a:cubicBezTo>
                <a:cubicBezTo>
                  <a:pt x="6291381" y="2186663"/>
                  <a:pt x="6287061" y="2191049"/>
                  <a:pt x="6281661" y="2191049"/>
                </a:cubicBezTo>
                <a:cubicBezTo>
                  <a:pt x="6276261" y="2191049"/>
                  <a:pt x="6271877" y="2186598"/>
                  <a:pt x="6271877" y="2181257"/>
                </a:cubicBezTo>
                <a:cubicBezTo>
                  <a:pt x="6271877" y="2175917"/>
                  <a:pt x="6276261" y="2171529"/>
                  <a:pt x="6281661" y="2171529"/>
                </a:cubicBezTo>
                <a:close/>
                <a:moveTo>
                  <a:pt x="6522889" y="2171528"/>
                </a:moveTo>
                <a:cubicBezTo>
                  <a:pt x="6528225" y="2171528"/>
                  <a:pt x="6532610" y="2175853"/>
                  <a:pt x="6532610" y="2181256"/>
                </a:cubicBezTo>
                <a:cubicBezTo>
                  <a:pt x="6532610" y="2186661"/>
                  <a:pt x="6528289" y="2191047"/>
                  <a:pt x="6522889" y="2191047"/>
                </a:cubicBezTo>
                <a:cubicBezTo>
                  <a:pt x="6517489" y="2191047"/>
                  <a:pt x="6513105" y="2186597"/>
                  <a:pt x="6513105" y="2181256"/>
                </a:cubicBezTo>
                <a:cubicBezTo>
                  <a:pt x="6513105" y="2175916"/>
                  <a:pt x="6517489" y="2171528"/>
                  <a:pt x="6522889" y="2171528"/>
                </a:cubicBezTo>
                <a:close/>
                <a:moveTo>
                  <a:pt x="6764118" y="2171527"/>
                </a:moveTo>
                <a:cubicBezTo>
                  <a:pt x="6769518" y="2171527"/>
                  <a:pt x="6773902" y="2175852"/>
                  <a:pt x="6773902" y="2181254"/>
                </a:cubicBezTo>
                <a:cubicBezTo>
                  <a:pt x="6773902" y="2186660"/>
                  <a:pt x="6769518" y="2191045"/>
                  <a:pt x="6764118" y="2191045"/>
                </a:cubicBezTo>
                <a:cubicBezTo>
                  <a:pt x="6758718" y="2191045"/>
                  <a:pt x="6754335" y="2186595"/>
                  <a:pt x="6754335" y="2181254"/>
                </a:cubicBezTo>
                <a:cubicBezTo>
                  <a:pt x="6754335" y="2175915"/>
                  <a:pt x="6758718" y="2171527"/>
                  <a:pt x="6764118" y="2171527"/>
                </a:cubicBezTo>
                <a:close/>
                <a:moveTo>
                  <a:pt x="7005346" y="2171526"/>
                </a:moveTo>
                <a:cubicBezTo>
                  <a:pt x="7010746" y="2171526"/>
                  <a:pt x="7015130" y="2175850"/>
                  <a:pt x="7015130" y="2181252"/>
                </a:cubicBezTo>
                <a:cubicBezTo>
                  <a:pt x="7015130" y="2186658"/>
                  <a:pt x="7010683" y="2191044"/>
                  <a:pt x="7005346" y="2191044"/>
                </a:cubicBezTo>
                <a:cubicBezTo>
                  <a:pt x="7000009" y="2191044"/>
                  <a:pt x="6995626" y="2186593"/>
                  <a:pt x="6995626" y="2181252"/>
                </a:cubicBezTo>
                <a:cubicBezTo>
                  <a:pt x="6995626" y="2175914"/>
                  <a:pt x="6999946" y="2171526"/>
                  <a:pt x="7005346" y="2171526"/>
                </a:cubicBezTo>
                <a:close/>
                <a:moveTo>
                  <a:pt x="7246575" y="2171524"/>
                </a:moveTo>
                <a:cubicBezTo>
                  <a:pt x="7251975" y="2171524"/>
                  <a:pt x="7256359" y="2175848"/>
                  <a:pt x="7256359" y="2181251"/>
                </a:cubicBezTo>
                <a:cubicBezTo>
                  <a:pt x="7256359" y="2186656"/>
                  <a:pt x="7251912" y="2191042"/>
                  <a:pt x="7246575" y="2191042"/>
                </a:cubicBezTo>
                <a:cubicBezTo>
                  <a:pt x="7241238" y="2191042"/>
                  <a:pt x="7236855" y="2186592"/>
                  <a:pt x="7236855" y="2181251"/>
                </a:cubicBezTo>
                <a:cubicBezTo>
                  <a:pt x="7236855" y="2175912"/>
                  <a:pt x="7241175" y="2171524"/>
                  <a:pt x="7246575" y="2171524"/>
                </a:cubicBezTo>
                <a:close/>
                <a:moveTo>
                  <a:pt x="7487803" y="2171523"/>
                </a:moveTo>
                <a:cubicBezTo>
                  <a:pt x="7493139" y="2171523"/>
                  <a:pt x="7497524" y="2175847"/>
                  <a:pt x="7497524" y="2181251"/>
                </a:cubicBezTo>
                <a:cubicBezTo>
                  <a:pt x="7497524" y="2186655"/>
                  <a:pt x="7493203" y="2191040"/>
                  <a:pt x="7487803" y="2191040"/>
                </a:cubicBezTo>
                <a:cubicBezTo>
                  <a:pt x="7482403" y="2191040"/>
                  <a:pt x="7478019" y="2186590"/>
                  <a:pt x="7478019" y="2181251"/>
                </a:cubicBezTo>
                <a:cubicBezTo>
                  <a:pt x="7478019" y="2175911"/>
                  <a:pt x="7482403" y="2171523"/>
                  <a:pt x="7487803" y="2171523"/>
                </a:cubicBezTo>
                <a:close/>
                <a:moveTo>
                  <a:pt x="7729032" y="2171522"/>
                </a:moveTo>
                <a:cubicBezTo>
                  <a:pt x="7734369" y="2171522"/>
                  <a:pt x="7738753" y="2175846"/>
                  <a:pt x="7738753" y="2181249"/>
                </a:cubicBezTo>
                <a:cubicBezTo>
                  <a:pt x="7738753" y="2186653"/>
                  <a:pt x="7734432" y="2191038"/>
                  <a:pt x="7729032" y="2191038"/>
                </a:cubicBezTo>
                <a:cubicBezTo>
                  <a:pt x="7723632" y="2191038"/>
                  <a:pt x="7719249" y="2186589"/>
                  <a:pt x="7719249" y="2181249"/>
                </a:cubicBezTo>
                <a:cubicBezTo>
                  <a:pt x="7719249" y="2175910"/>
                  <a:pt x="7723632" y="2171522"/>
                  <a:pt x="7729032" y="2171522"/>
                </a:cubicBezTo>
                <a:close/>
                <a:moveTo>
                  <a:pt x="7970260" y="2171521"/>
                </a:moveTo>
                <a:cubicBezTo>
                  <a:pt x="7975661" y="2171521"/>
                  <a:pt x="7980044" y="2175845"/>
                  <a:pt x="7980044" y="2181248"/>
                </a:cubicBezTo>
                <a:cubicBezTo>
                  <a:pt x="7980044" y="2186652"/>
                  <a:pt x="7975661" y="2191037"/>
                  <a:pt x="7970260" y="2191037"/>
                </a:cubicBezTo>
                <a:cubicBezTo>
                  <a:pt x="7964860" y="2191037"/>
                  <a:pt x="7960477" y="2186587"/>
                  <a:pt x="7960477" y="2181248"/>
                </a:cubicBezTo>
                <a:cubicBezTo>
                  <a:pt x="7960477" y="2175909"/>
                  <a:pt x="7964860" y="2171521"/>
                  <a:pt x="7970260" y="2171521"/>
                </a:cubicBezTo>
                <a:close/>
                <a:moveTo>
                  <a:pt x="8211553" y="2171520"/>
                </a:moveTo>
                <a:cubicBezTo>
                  <a:pt x="8216889" y="2171520"/>
                  <a:pt x="8221273" y="2175844"/>
                  <a:pt x="8221273" y="2181246"/>
                </a:cubicBezTo>
                <a:cubicBezTo>
                  <a:pt x="8221273" y="2186650"/>
                  <a:pt x="8216953" y="2191035"/>
                  <a:pt x="8211553" y="2191035"/>
                </a:cubicBezTo>
                <a:cubicBezTo>
                  <a:pt x="8206152" y="2191035"/>
                  <a:pt x="8201769" y="2186585"/>
                  <a:pt x="8201769" y="2181246"/>
                </a:cubicBezTo>
                <a:cubicBezTo>
                  <a:pt x="8201769" y="2175907"/>
                  <a:pt x="8206152" y="2171520"/>
                  <a:pt x="8211553" y="2171520"/>
                </a:cubicBezTo>
                <a:close/>
                <a:moveTo>
                  <a:pt x="8452781" y="2171519"/>
                </a:moveTo>
                <a:cubicBezTo>
                  <a:pt x="8458181" y="2171519"/>
                  <a:pt x="8462566" y="2175842"/>
                  <a:pt x="8462566" y="2181245"/>
                </a:cubicBezTo>
                <a:cubicBezTo>
                  <a:pt x="8462566" y="2186648"/>
                  <a:pt x="8458118" y="2191033"/>
                  <a:pt x="8452781" y="2191033"/>
                </a:cubicBezTo>
                <a:cubicBezTo>
                  <a:pt x="8447445" y="2191033"/>
                  <a:pt x="8443061" y="2186583"/>
                  <a:pt x="8443061" y="2181245"/>
                </a:cubicBezTo>
                <a:cubicBezTo>
                  <a:pt x="8443061" y="2175906"/>
                  <a:pt x="8447381" y="2171519"/>
                  <a:pt x="8452781" y="2171519"/>
                </a:cubicBezTo>
                <a:close/>
                <a:moveTo>
                  <a:pt x="8694009" y="2171518"/>
                </a:moveTo>
                <a:cubicBezTo>
                  <a:pt x="8699346" y="2171518"/>
                  <a:pt x="8703730" y="2175841"/>
                  <a:pt x="8703730" y="2181243"/>
                </a:cubicBezTo>
                <a:cubicBezTo>
                  <a:pt x="8703730" y="2186646"/>
                  <a:pt x="8699346" y="2191032"/>
                  <a:pt x="8694009" y="2191032"/>
                </a:cubicBezTo>
                <a:cubicBezTo>
                  <a:pt x="8688673" y="2191032"/>
                  <a:pt x="8684289" y="2186582"/>
                  <a:pt x="8684289" y="2181243"/>
                </a:cubicBezTo>
                <a:cubicBezTo>
                  <a:pt x="8684289" y="2175905"/>
                  <a:pt x="8688609" y="2171518"/>
                  <a:pt x="8694009" y="2171518"/>
                </a:cubicBezTo>
                <a:close/>
                <a:moveTo>
                  <a:pt x="8935237" y="2171518"/>
                </a:moveTo>
                <a:cubicBezTo>
                  <a:pt x="8940574" y="2171518"/>
                  <a:pt x="8944958" y="2175839"/>
                  <a:pt x="8944958" y="2181242"/>
                </a:cubicBezTo>
                <a:cubicBezTo>
                  <a:pt x="8944958" y="2186645"/>
                  <a:pt x="8940638" y="2191030"/>
                  <a:pt x="8935237" y="2191030"/>
                </a:cubicBezTo>
                <a:cubicBezTo>
                  <a:pt x="8929837" y="2191030"/>
                  <a:pt x="8925454" y="2186580"/>
                  <a:pt x="8925454" y="2181242"/>
                </a:cubicBezTo>
                <a:cubicBezTo>
                  <a:pt x="8925454" y="2175903"/>
                  <a:pt x="8929837" y="2171518"/>
                  <a:pt x="8935237" y="2171518"/>
                </a:cubicBezTo>
                <a:close/>
                <a:moveTo>
                  <a:pt x="9176467" y="2171516"/>
                </a:moveTo>
                <a:cubicBezTo>
                  <a:pt x="9181803" y="2171516"/>
                  <a:pt x="9186187" y="2175838"/>
                  <a:pt x="9186187" y="2181241"/>
                </a:cubicBezTo>
                <a:cubicBezTo>
                  <a:pt x="9186187" y="2186643"/>
                  <a:pt x="9181867" y="2191029"/>
                  <a:pt x="9176467" y="2191029"/>
                </a:cubicBezTo>
                <a:cubicBezTo>
                  <a:pt x="9171066" y="2191029"/>
                  <a:pt x="9166683" y="2186579"/>
                  <a:pt x="9166683" y="2181241"/>
                </a:cubicBezTo>
                <a:cubicBezTo>
                  <a:pt x="9166683" y="2175902"/>
                  <a:pt x="9171066" y="2171516"/>
                  <a:pt x="9176467" y="2171516"/>
                </a:cubicBezTo>
                <a:close/>
                <a:moveTo>
                  <a:pt x="9417695" y="2171515"/>
                </a:moveTo>
                <a:cubicBezTo>
                  <a:pt x="9423031" y="2171515"/>
                  <a:pt x="9427416" y="2175837"/>
                  <a:pt x="9427416" y="2181239"/>
                </a:cubicBezTo>
                <a:cubicBezTo>
                  <a:pt x="9427416" y="2186641"/>
                  <a:pt x="9423095" y="2191027"/>
                  <a:pt x="9417695" y="2191027"/>
                </a:cubicBezTo>
                <a:cubicBezTo>
                  <a:pt x="9412295" y="2191027"/>
                  <a:pt x="9407911" y="2186578"/>
                  <a:pt x="9407911" y="2181239"/>
                </a:cubicBezTo>
                <a:cubicBezTo>
                  <a:pt x="9407911" y="2175901"/>
                  <a:pt x="9412295" y="2171515"/>
                  <a:pt x="9417695" y="2171515"/>
                </a:cubicBezTo>
                <a:close/>
                <a:moveTo>
                  <a:pt x="9649203" y="1930353"/>
                </a:moveTo>
                <a:cubicBezTo>
                  <a:pt x="9654540" y="1930353"/>
                  <a:pt x="9658923" y="1934802"/>
                  <a:pt x="9658923" y="1940093"/>
                </a:cubicBezTo>
                <a:cubicBezTo>
                  <a:pt x="9658923" y="1945433"/>
                  <a:pt x="9654540" y="1949817"/>
                  <a:pt x="9649203" y="1949817"/>
                </a:cubicBezTo>
                <a:cubicBezTo>
                  <a:pt x="9643866" y="1949817"/>
                  <a:pt x="9639483" y="1945495"/>
                  <a:pt x="9639483" y="1940093"/>
                </a:cubicBezTo>
                <a:cubicBezTo>
                  <a:pt x="9639483" y="1934738"/>
                  <a:pt x="9643803" y="1930353"/>
                  <a:pt x="9649203" y="1930353"/>
                </a:cubicBezTo>
                <a:close/>
                <a:moveTo>
                  <a:pt x="9890432" y="1930351"/>
                </a:moveTo>
                <a:cubicBezTo>
                  <a:pt x="9895768" y="1930351"/>
                  <a:pt x="9900152" y="1934799"/>
                  <a:pt x="9900152" y="1940091"/>
                </a:cubicBezTo>
                <a:cubicBezTo>
                  <a:pt x="9900152" y="1945431"/>
                  <a:pt x="9895832" y="1949814"/>
                  <a:pt x="9890432" y="1949814"/>
                </a:cubicBezTo>
                <a:cubicBezTo>
                  <a:pt x="9885031" y="1949814"/>
                  <a:pt x="9880648" y="1945492"/>
                  <a:pt x="9880648" y="1940091"/>
                </a:cubicBezTo>
                <a:cubicBezTo>
                  <a:pt x="9880648" y="1934735"/>
                  <a:pt x="9885031" y="1930351"/>
                  <a:pt x="9890432" y="1930351"/>
                </a:cubicBezTo>
                <a:close/>
                <a:moveTo>
                  <a:pt x="10131660" y="1930347"/>
                </a:moveTo>
                <a:cubicBezTo>
                  <a:pt x="10137060" y="1930347"/>
                  <a:pt x="10141444" y="1934796"/>
                  <a:pt x="10141444" y="1940088"/>
                </a:cubicBezTo>
                <a:cubicBezTo>
                  <a:pt x="10141444" y="1945429"/>
                  <a:pt x="10136997" y="1949811"/>
                  <a:pt x="10131660" y="1949811"/>
                </a:cubicBezTo>
                <a:cubicBezTo>
                  <a:pt x="10126323" y="1949811"/>
                  <a:pt x="10121940" y="1945490"/>
                  <a:pt x="10121940" y="1940088"/>
                </a:cubicBezTo>
                <a:cubicBezTo>
                  <a:pt x="10121940" y="1934732"/>
                  <a:pt x="10126260" y="1930347"/>
                  <a:pt x="10131660" y="1930347"/>
                </a:cubicBezTo>
                <a:close/>
                <a:moveTo>
                  <a:pt x="10372888" y="1930344"/>
                </a:moveTo>
                <a:cubicBezTo>
                  <a:pt x="10378288" y="1930344"/>
                  <a:pt x="10382673" y="1934793"/>
                  <a:pt x="10382673" y="1940086"/>
                </a:cubicBezTo>
                <a:cubicBezTo>
                  <a:pt x="10382673" y="1945426"/>
                  <a:pt x="10378225" y="1949809"/>
                  <a:pt x="10372888" y="1949809"/>
                </a:cubicBezTo>
                <a:cubicBezTo>
                  <a:pt x="10367552" y="1949809"/>
                  <a:pt x="10363168" y="1945488"/>
                  <a:pt x="10363168" y="1940086"/>
                </a:cubicBezTo>
                <a:cubicBezTo>
                  <a:pt x="10363168" y="1934729"/>
                  <a:pt x="10367488" y="1930344"/>
                  <a:pt x="10372888" y="1930344"/>
                </a:cubicBezTo>
                <a:close/>
                <a:moveTo>
                  <a:pt x="10614116" y="1930341"/>
                </a:moveTo>
                <a:cubicBezTo>
                  <a:pt x="10619516" y="1930341"/>
                  <a:pt x="10623901" y="1934790"/>
                  <a:pt x="10623901" y="1940084"/>
                </a:cubicBezTo>
                <a:cubicBezTo>
                  <a:pt x="10623901" y="1945423"/>
                  <a:pt x="10619454" y="1949807"/>
                  <a:pt x="10614116" y="1949807"/>
                </a:cubicBezTo>
                <a:cubicBezTo>
                  <a:pt x="10608780" y="1949807"/>
                  <a:pt x="10604396" y="1945486"/>
                  <a:pt x="10604396" y="1940084"/>
                </a:cubicBezTo>
                <a:cubicBezTo>
                  <a:pt x="10604396" y="1934726"/>
                  <a:pt x="10608716" y="1930341"/>
                  <a:pt x="10614116" y="1930341"/>
                </a:cubicBezTo>
                <a:close/>
                <a:moveTo>
                  <a:pt x="10855345" y="1930338"/>
                </a:moveTo>
                <a:cubicBezTo>
                  <a:pt x="10860682" y="1930338"/>
                  <a:pt x="10865065" y="1934787"/>
                  <a:pt x="10865065" y="1940082"/>
                </a:cubicBezTo>
                <a:cubicBezTo>
                  <a:pt x="10865065" y="1945421"/>
                  <a:pt x="10860682" y="1949805"/>
                  <a:pt x="10855345" y="1949805"/>
                </a:cubicBezTo>
                <a:cubicBezTo>
                  <a:pt x="10850008" y="1949805"/>
                  <a:pt x="10845625" y="1945483"/>
                  <a:pt x="10845625" y="1940082"/>
                </a:cubicBezTo>
                <a:cubicBezTo>
                  <a:pt x="10845625" y="1934723"/>
                  <a:pt x="10849945" y="1930338"/>
                  <a:pt x="10855345" y="1930338"/>
                </a:cubicBezTo>
                <a:close/>
                <a:moveTo>
                  <a:pt x="11096574" y="1930335"/>
                </a:moveTo>
                <a:cubicBezTo>
                  <a:pt x="11101910" y="1930335"/>
                  <a:pt x="11106294" y="1934784"/>
                  <a:pt x="11106294" y="1940079"/>
                </a:cubicBezTo>
                <a:cubicBezTo>
                  <a:pt x="11106294" y="1945419"/>
                  <a:pt x="11101974" y="1949802"/>
                  <a:pt x="11096574" y="1949802"/>
                </a:cubicBezTo>
                <a:cubicBezTo>
                  <a:pt x="11091174" y="1949802"/>
                  <a:pt x="11086790" y="1945481"/>
                  <a:pt x="11086790" y="1940079"/>
                </a:cubicBezTo>
                <a:cubicBezTo>
                  <a:pt x="11086790" y="1934720"/>
                  <a:pt x="11091174" y="1930335"/>
                  <a:pt x="11096574" y="1930335"/>
                </a:cubicBezTo>
                <a:close/>
                <a:moveTo>
                  <a:pt x="11337802" y="1930332"/>
                </a:moveTo>
                <a:cubicBezTo>
                  <a:pt x="11343202" y="1930332"/>
                  <a:pt x="11347587" y="1934781"/>
                  <a:pt x="11347587" y="1940077"/>
                </a:cubicBezTo>
                <a:cubicBezTo>
                  <a:pt x="11347587" y="1945417"/>
                  <a:pt x="11343139" y="1949800"/>
                  <a:pt x="11337802" y="1949800"/>
                </a:cubicBezTo>
                <a:cubicBezTo>
                  <a:pt x="11332466" y="1949800"/>
                  <a:pt x="11328082" y="1945479"/>
                  <a:pt x="11328082" y="1940077"/>
                </a:cubicBezTo>
                <a:cubicBezTo>
                  <a:pt x="11328082" y="1934717"/>
                  <a:pt x="11332402" y="1930332"/>
                  <a:pt x="11337802" y="1930332"/>
                </a:cubicBezTo>
                <a:close/>
                <a:moveTo>
                  <a:pt x="11579030" y="1930329"/>
                </a:moveTo>
                <a:cubicBezTo>
                  <a:pt x="11584430" y="1930329"/>
                  <a:pt x="11588815" y="1934778"/>
                  <a:pt x="11588815" y="1940075"/>
                </a:cubicBezTo>
                <a:cubicBezTo>
                  <a:pt x="11588815" y="1945414"/>
                  <a:pt x="11584367" y="1949798"/>
                  <a:pt x="11579030" y="1949798"/>
                </a:cubicBezTo>
                <a:cubicBezTo>
                  <a:pt x="11573694" y="1949798"/>
                  <a:pt x="11569310" y="1945477"/>
                  <a:pt x="11569310" y="1940075"/>
                </a:cubicBezTo>
                <a:cubicBezTo>
                  <a:pt x="11569310" y="1934713"/>
                  <a:pt x="11573630" y="1930329"/>
                  <a:pt x="11579030" y="1930329"/>
                </a:cubicBezTo>
                <a:close/>
                <a:moveTo>
                  <a:pt x="11820259" y="1930326"/>
                </a:moveTo>
                <a:cubicBezTo>
                  <a:pt x="11825659" y="1930326"/>
                  <a:pt x="11830043" y="1934774"/>
                  <a:pt x="11830043" y="1940073"/>
                </a:cubicBezTo>
                <a:cubicBezTo>
                  <a:pt x="11830043" y="1945413"/>
                  <a:pt x="11825596" y="1949795"/>
                  <a:pt x="11820259" y="1949795"/>
                </a:cubicBezTo>
                <a:cubicBezTo>
                  <a:pt x="11814922" y="1949795"/>
                  <a:pt x="11810539" y="1945475"/>
                  <a:pt x="11810539" y="1940073"/>
                </a:cubicBezTo>
                <a:cubicBezTo>
                  <a:pt x="11810539" y="1934710"/>
                  <a:pt x="11814859" y="1930326"/>
                  <a:pt x="11820259" y="1930326"/>
                </a:cubicBezTo>
                <a:close/>
                <a:moveTo>
                  <a:pt x="9721" y="1930323"/>
                </a:moveTo>
                <a:cubicBezTo>
                  <a:pt x="15121" y="1930323"/>
                  <a:pt x="19505" y="1934771"/>
                  <a:pt x="19505" y="1940071"/>
                </a:cubicBezTo>
                <a:cubicBezTo>
                  <a:pt x="19505" y="1945411"/>
                  <a:pt x="15058" y="1949794"/>
                  <a:pt x="9721" y="1949794"/>
                </a:cubicBezTo>
                <a:cubicBezTo>
                  <a:pt x="4385" y="1949794"/>
                  <a:pt x="1" y="1945473"/>
                  <a:pt x="1" y="1940071"/>
                </a:cubicBezTo>
                <a:cubicBezTo>
                  <a:pt x="1" y="1934707"/>
                  <a:pt x="4321" y="1930323"/>
                  <a:pt x="9721" y="1930323"/>
                </a:cubicBezTo>
                <a:close/>
                <a:moveTo>
                  <a:pt x="251004" y="1930319"/>
                </a:moveTo>
                <a:cubicBezTo>
                  <a:pt x="256404" y="1930319"/>
                  <a:pt x="260788" y="1934768"/>
                  <a:pt x="260788" y="1940069"/>
                </a:cubicBezTo>
                <a:cubicBezTo>
                  <a:pt x="260788" y="1945408"/>
                  <a:pt x="256341" y="1949792"/>
                  <a:pt x="251004" y="1949792"/>
                </a:cubicBezTo>
                <a:cubicBezTo>
                  <a:pt x="245668" y="1949792"/>
                  <a:pt x="241284" y="1945471"/>
                  <a:pt x="241284" y="1940069"/>
                </a:cubicBezTo>
                <a:cubicBezTo>
                  <a:pt x="241284" y="1934704"/>
                  <a:pt x="245604" y="1930319"/>
                  <a:pt x="251004" y="1930319"/>
                </a:cubicBezTo>
                <a:close/>
                <a:moveTo>
                  <a:pt x="492224" y="1930316"/>
                </a:moveTo>
                <a:cubicBezTo>
                  <a:pt x="497560" y="1930316"/>
                  <a:pt x="501944" y="1934765"/>
                  <a:pt x="501944" y="1940067"/>
                </a:cubicBezTo>
                <a:cubicBezTo>
                  <a:pt x="501944" y="1945406"/>
                  <a:pt x="497624" y="1949789"/>
                  <a:pt x="492224" y="1949789"/>
                </a:cubicBezTo>
                <a:cubicBezTo>
                  <a:pt x="486824" y="1949789"/>
                  <a:pt x="482440" y="1945469"/>
                  <a:pt x="482440" y="1940067"/>
                </a:cubicBezTo>
                <a:cubicBezTo>
                  <a:pt x="482440" y="1934701"/>
                  <a:pt x="486824" y="1930316"/>
                  <a:pt x="492224" y="1930316"/>
                </a:cubicBezTo>
                <a:close/>
                <a:moveTo>
                  <a:pt x="733445" y="1930313"/>
                </a:moveTo>
                <a:cubicBezTo>
                  <a:pt x="738781" y="1930313"/>
                  <a:pt x="743165" y="1934762"/>
                  <a:pt x="743165" y="1940065"/>
                </a:cubicBezTo>
                <a:cubicBezTo>
                  <a:pt x="743165" y="1945404"/>
                  <a:pt x="738845" y="1949788"/>
                  <a:pt x="733445" y="1949788"/>
                </a:cubicBezTo>
                <a:cubicBezTo>
                  <a:pt x="728045" y="1949788"/>
                  <a:pt x="723661" y="1945466"/>
                  <a:pt x="723661" y="1940065"/>
                </a:cubicBezTo>
                <a:cubicBezTo>
                  <a:pt x="723661" y="1934698"/>
                  <a:pt x="728045" y="1930313"/>
                  <a:pt x="733445" y="1930313"/>
                </a:cubicBezTo>
                <a:close/>
                <a:moveTo>
                  <a:pt x="974665" y="1930310"/>
                </a:moveTo>
                <a:cubicBezTo>
                  <a:pt x="980065" y="1930310"/>
                  <a:pt x="984449" y="1934759"/>
                  <a:pt x="984449" y="1940062"/>
                </a:cubicBezTo>
                <a:cubicBezTo>
                  <a:pt x="984449" y="1945403"/>
                  <a:pt x="980001" y="1949786"/>
                  <a:pt x="974665" y="1949786"/>
                </a:cubicBezTo>
                <a:cubicBezTo>
                  <a:pt x="969329" y="1949786"/>
                  <a:pt x="964945" y="1945465"/>
                  <a:pt x="964945" y="1940062"/>
                </a:cubicBezTo>
                <a:cubicBezTo>
                  <a:pt x="964945" y="1934695"/>
                  <a:pt x="969265" y="1930310"/>
                  <a:pt x="974665" y="1930310"/>
                </a:cubicBezTo>
                <a:close/>
                <a:moveTo>
                  <a:pt x="1215885" y="1930307"/>
                </a:moveTo>
                <a:cubicBezTo>
                  <a:pt x="1221285" y="1930307"/>
                  <a:pt x="1225669" y="1934756"/>
                  <a:pt x="1225669" y="1940061"/>
                </a:cubicBezTo>
                <a:cubicBezTo>
                  <a:pt x="1225669" y="1945400"/>
                  <a:pt x="1221222" y="1949784"/>
                  <a:pt x="1215885" y="1949784"/>
                </a:cubicBezTo>
                <a:cubicBezTo>
                  <a:pt x="1210549" y="1949784"/>
                  <a:pt x="1206165" y="1945462"/>
                  <a:pt x="1206165" y="1940061"/>
                </a:cubicBezTo>
                <a:cubicBezTo>
                  <a:pt x="1206165" y="1934692"/>
                  <a:pt x="1210485" y="1930307"/>
                  <a:pt x="1215885" y="1930307"/>
                </a:cubicBezTo>
                <a:close/>
                <a:moveTo>
                  <a:pt x="1457106" y="1930304"/>
                </a:moveTo>
                <a:cubicBezTo>
                  <a:pt x="1462442" y="1930304"/>
                  <a:pt x="1466826" y="1934753"/>
                  <a:pt x="1466826" y="1940058"/>
                </a:cubicBezTo>
                <a:cubicBezTo>
                  <a:pt x="1466826" y="1945398"/>
                  <a:pt x="1462506" y="1949781"/>
                  <a:pt x="1457106" y="1949781"/>
                </a:cubicBezTo>
                <a:cubicBezTo>
                  <a:pt x="1451706" y="1949781"/>
                  <a:pt x="1447322" y="1945461"/>
                  <a:pt x="1447322" y="1940058"/>
                </a:cubicBezTo>
                <a:cubicBezTo>
                  <a:pt x="1447322" y="1934689"/>
                  <a:pt x="1451706" y="1930304"/>
                  <a:pt x="1457106" y="1930304"/>
                </a:cubicBezTo>
                <a:close/>
                <a:moveTo>
                  <a:pt x="1698331" y="1930301"/>
                </a:moveTo>
                <a:cubicBezTo>
                  <a:pt x="1703732" y="1930301"/>
                  <a:pt x="1708117" y="1934750"/>
                  <a:pt x="1708117" y="1940056"/>
                </a:cubicBezTo>
                <a:cubicBezTo>
                  <a:pt x="1708117" y="1945396"/>
                  <a:pt x="1703732" y="1949780"/>
                  <a:pt x="1698331" y="1949780"/>
                </a:cubicBezTo>
                <a:cubicBezTo>
                  <a:pt x="1692929" y="1949780"/>
                  <a:pt x="1688546" y="1945459"/>
                  <a:pt x="1688546" y="1940056"/>
                </a:cubicBezTo>
                <a:cubicBezTo>
                  <a:pt x="1688546" y="1934685"/>
                  <a:pt x="1692929" y="1930301"/>
                  <a:pt x="1698331" y="1930301"/>
                </a:cubicBezTo>
                <a:close/>
                <a:moveTo>
                  <a:pt x="1939580" y="1930298"/>
                </a:moveTo>
                <a:cubicBezTo>
                  <a:pt x="1944980" y="1930298"/>
                  <a:pt x="1949364" y="1934747"/>
                  <a:pt x="1949364" y="1940054"/>
                </a:cubicBezTo>
                <a:cubicBezTo>
                  <a:pt x="1949364" y="1945394"/>
                  <a:pt x="1944916" y="1949778"/>
                  <a:pt x="1939580" y="1949778"/>
                </a:cubicBezTo>
                <a:cubicBezTo>
                  <a:pt x="1934245" y="1949778"/>
                  <a:pt x="1929860" y="1945457"/>
                  <a:pt x="1929860" y="1940054"/>
                </a:cubicBezTo>
                <a:cubicBezTo>
                  <a:pt x="1929860" y="1934682"/>
                  <a:pt x="1934181" y="1930298"/>
                  <a:pt x="1939580" y="1930298"/>
                </a:cubicBezTo>
                <a:close/>
                <a:moveTo>
                  <a:pt x="2180788" y="1930295"/>
                </a:moveTo>
                <a:cubicBezTo>
                  <a:pt x="2186189" y="1930295"/>
                  <a:pt x="2190580" y="1934744"/>
                  <a:pt x="2190580" y="1940052"/>
                </a:cubicBezTo>
                <a:cubicBezTo>
                  <a:pt x="2190580" y="1945392"/>
                  <a:pt x="2186136" y="1949775"/>
                  <a:pt x="2180788" y="1949775"/>
                </a:cubicBezTo>
                <a:cubicBezTo>
                  <a:pt x="2175475" y="1949775"/>
                  <a:pt x="2171083" y="1945455"/>
                  <a:pt x="2171083" y="1940052"/>
                </a:cubicBezTo>
                <a:cubicBezTo>
                  <a:pt x="2171083" y="1934679"/>
                  <a:pt x="2175412" y="1930295"/>
                  <a:pt x="2180788" y="1930295"/>
                </a:cubicBezTo>
                <a:close/>
                <a:moveTo>
                  <a:pt x="2422036" y="1930292"/>
                </a:moveTo>
                <a:cubicBezTo>
                  <a:pt x="2427370" y="1930292"/>
                  <a:pt x="2431752" y="1934741"/>
                  <a:pt x="2431752" y="1940050"/>
                </a:cubicBezTo>
                <a:cubicBezTo>
                  <a:pt x="2431752" y="1945390"/>
                  <a:pt x="2427434" y="1949773"/>
                  <a:pt x="2422036" y="1949773"/>
                </a:cubicBezTo>
                <a:cubicBezTo>
                  <a:pt x="2416638" y="1949773"/>
                  <a:pt x="2412256" y="1945452"/>
                  <a:pt x="2412256" y="1940050"/>
                </a:cubicBezTo>
                <a:cubicBezTo>
                  <a:pt x="2412256" y="1934676"/>
                  <a:pt x="2416638" y="1930292"/>
                  <a:pt x="2422036" y="1930292"/>
                </a:cubicBezTo>
                <a:close/>
                <a:moveTo>
                  <a:pt x="2663275" y="1930289"/>
                </a:moveTo>
                <a:cubicBezTo>
                  <a:pt x="2668611" y="1930289"/>
                  <a:pt x="2672996" y="1934737"/>
                  <a:pt x="2672996" y="1940048"/>
                </a:cubicBezTo>
                <a:cubicBezTo>
                  <a:pt x="2672996" y="1945388"/>
                  <a:pt x="2668674" y="1949771"/>
                  <a:pt x="2663275" y="1949771"/>
                </a:cubicBezTo>
                <a:cubicBezTo>
                  <a:pt x="2657875" y="1949771"/>
                  <a:pt x="2653491" y="1945451"/>
                  <a:pt x="2653491" y="1940048"/>
                </a:cubicBezTo>
                <a:cubicBezTo>
                  <a:pt x="2653491" y="1934673"/>
                  <a:pt x="2657875" y="1930289"/>
                  <a:pt x="2663275" y="1930289"/>
                </a:cubicBezTo>
                <a:close/>
                <a:moveTo>
                  <a:pt x="2904571" y="1930286"/>
                </a:moveTo>
                <a:cubicBezTo>
                  <a:pt x="2909971" y="1930286"/>
                  <a:pt x="2914354" y="1934734"/>
                  <a:pt x="2914354" y="1940046"/>
                </a:cubicBezTo>
                <a:cubicBezTo>
                  <a:pt x="2914354" y="1945386"/>
                  <a:pt x="2909971" y="1949769"/>
                  <a:pt x="2904571" y="1949769"/>
                </a:cubicBezTo>
                <a:cubicBezTo>
                  <a:pt x="2899173" y="1949769"/>
                  <a:pt x="2894789" y="1945448"/>
                  <a:pt x="2894789" y="1940046"/>
                </a:cubicBezTo>
                <a:cubicBezTo>
                  <a:pt x="2894789" y="1934670"/>
                  <a:pt x="2899173" y="1930286"/>
                  <a:pt x="2904571" y="1930286"/>
                </a:cubicBezTo>
                <a:close/>
                <a:moveTo>
                  <a:pt x="3145750" y="1930282"/>
                </a:moveTo>
                <a:cubicBezTo>
                  <a:pt x="3151148" y="1930282"/>
                  <a:pt x="3155532" y="1934731"/>
                  <a:pt x="3155532" y="1940044"/>
                </a:cubicBezTo>
                <a:cubicBezTo>
                  <a:pt x="3155532" y="1945384"/>
                  <a:pt x="3151085" y="1949768"/>
                  <a:pt x="3145750" y="1949768"/>
                </a:cubicBezTo>
                <a:cubicBezTo>
                  <a:pt x="3140414" y="1949768"/>
                  <a:pt x="3136031" y="1945446"/>
                  <a:pt x="3136031" y="1940044"/>
                </a:cubicBezTo>
                <a:cubicBezTo>
                  <a:pt x="3136031" y="1934667"/>
                  <a:pt x="3140350" y="1930282"/>
                  <a:pt x="3145750" y="1930282"/>
                </a:cubicBezTo>
                <a:close/>
                <a:moveTo>
                  <a:pt x="3386957" y="1930279"/>
                </a:moveTo>
                <a:cubicBezTo>
                  <a:pt x="3392358" y="1930279"/>
                  <a:pt x="3396743" y="1934728"/>
                  <a:pt x="3396743" y="1940042"/>
                </a:cubicBezTo>
                <a:cubicBezTo>
                  <a:pt x="3396743" y="1945381"/>
                  <a:pt x="3392295" y="1949765"/>
                  <a:pt x="3386957" y="1949765"/>
                </a:cubicBezTo>
                <a:cubicBezTo>
                  <a:pt x="3381621" y="1949765"/>
                  <a:pt x="3377235" y="1945444"/>
                  <a:pt x="3377235" y="1940042"/>
                </a:cubicBezTo>
                <a:cubicBezTo>
                  <a:pt x="3377235" y="1934664"/>
                  <a:pt x="3381556" y="1930279"/>
                  <a:pt x="3386957" y="1930279"/>
                </a:cubicBezTo>
                <a:close/>
                <a:moveTo>
                  <a:pt x="3628211" y="1930276"/>
                </a:moveTo>
                <a:cubicBezTo>
                  <a:pt x="3633528" y="1930276"/>
                  <a:pt x="3637936" y="1934725"/>
                  <a:pt x="3637936" y="1940040"/>
                </a:cubicBezTo>
                <a:cubicBezTo>
                  <a:pt x="3637936" y="1945379"/>
                  <a:pt x="3633592" y="1949763"/>
                  <a:pt x="3628211" y="1949763"/>
                </a:cubicBezTo>
                <a:cubicBezTo>
                  <a:pt x="3622813" y="1949763"/>
                  <a:pt x="3618429" y="1945442"/>
                  <a:pt x="3618429" y="1940040"/>
                </a:cubicBezTo>
                <a:cubicBezTo>
                  <a:pt x="3618429" y="1934661"/>
                  <a:pt x="3622813" y="1930276"/>
                  <a:pt x="3628211" y="1930276"/>
                </a:cubicBezTo>
                <a:close/>
                <a:moveTo>
                  <a:pt x="3869430" y="1930273"/>
                </a:moveTo>
                <a:cubicBezTo>
                  <a:pt x="3874763" y="1930273"/>
                  <a:pt x="3879147" y="1934722"/>
                  <a:pt x="3879147" y="1940038"/>
                </a:cubicBezTo>
                <a:cubicBezTo>
                  <a:pt x="3879147" y="1945377"/>
                  <a:pt x="3874826" y="1949761"/>
                  <a:pt x="3869430" y="1949761"/>
                </a:cubicBezTo>
                <a:cubicBezTo>
                  <a:pt x="3864030" y="1949761"/>
                  <a:pt x="3859646" y="1945440"/>
                  <a:pt x="3859646" y="1940038"/>
                </a:cubicBezTo>
                <a:cubicBezTo>
                  <a:pt x="3859646" y="1934658"/>
                  <a:pt x="3864030" y="1930273"/>
                  <a:pt x="3869430" y="1930273"/>
                </a:cubicBezTo>
                <a:close/>
                <a:moveTo>
                  <a:pt x="4110581" y="1930270"/>
                </a:moveTo>
                <a:cubicBezTo>
                  <a:pt x="4115984" y="1930270"/>
                  <a:pt x="4120362" y="1934719"/>
                  <a:pt x="4120362" y="1940036"/>
                </a:cubicBezTo>
                <a:cubicBezTo>
                  <a:pt x="4120362" y="1945375"/>
                  <a:pt x="4115984" y="1949759"/>
                  <a:pt x="4110581" y="1949759"/>
                </a:cubicBezTo>
                <a:cubicBezTo>
                  <a:pt x="4105180" y="1949759"/>
                  <a:pt x="4100797" y="1945438"/>
                  <a:pt x="4100797" y="1940036"/>
                </a:cubicBezTo>
                <a:cubicBezTo>
                  <a:pt x="4100797" y="1934655"/>
                  <a:pt x="4105180" y="1930270"/>
                  <a:pt x="4110581" y="1930270"/>
                </a:cubicBezTo>
                <a:close/>
                <a:moveTo>
                  <a:pt x="4351806" y="1930267"/>
                </a:moveTo>
                <a:cubicBezTo>
                  <a:pt x="4357195" y="1930267"/>
                  <a:pt x="4361580" y="1934716"/>
                  <a:pt x="4361580" y="1940034"/>
                </a:cubicBezTo>
                <a:cubicBezTo>
                  <a:pt x="4361580" y="1945372"/>
                  <a:pt x="4357195" y="1949757"/>
                  <a:pt x="4351806" y="1949757"/>
                </a:cubicBezTo>
                <a:cubicBezTo>
                  <a:pt x="4346397" y="1949757"/>
                  <a:pt x="4342006" y="1945435"/>
                  <a:pt x="4342006" y="1940034"/>
                </a:cubicBezTo>
                <a:cubicBezTo>
                  <a:pt x="4342006" y="1934651"/>
                  <a:pt x="4346397" y="1930267"/>
                  <a:pt x="4351806" y="1930267"/>
                </a:cubicBezTo>
                <a:close/>
                <a:moveTo>
                  <a:pt x="4593017" y="1930264"/>
                </a:moveTo>
                <a:cubicBezTo>
                  <a:pt x="4598413" y="1930264"/>
                  <a:pt x="4602795" y="1934713"/>
                  <a:pt x="4602795" y="1940031"/>
                </a:cubicBezTo>
                <a:cubicBezTo>
                  <a:pt x="4602795" y="1945370"/>
                  <a:pt x="4598350" y="1949754"/>
                  <a:pt x="4593017" y="1949754"/>
                </a:cubicBezTo>
                <a:cubicBezTo>
                  <a:pt x="4587686" y="1949754"/>
                  <a:pt x="4583304" y="1945433"/>
                  <a:pt x="4583304" y="1940031"/>
                </a:cubicBezTo>
                <a:cubicBezTo>
                  <a:pt x="4583304" y="1934648"/>
                  <a:pt x="4587622" y="1930264"/>
                  <a:pt x="4593017" y="1930264"/>
                </a:cubicBezTo>
                <a:close/>
                <a:moveTo>
                  <a:pt x="4834252" y="1930261"/>
                </a:moveTo>
                <a:cubicBezTo>
                  <a:pt x="4839658" y="1930261"/>
                  <a:pt x="4844038" y="1934710"/>
                  <a:pt x="4844038" y="1940029"/>
                </a:cubicBezTo>
                <a:cubicBezTo>
                  <a:pt x="4844038" y="1945367"/>
                  <a:pt x="4839595" y="1949752"/>
                  <a:pt x="4834252" y="1949752"/>
                </a:cubicBezTo>
                <a:cubicBezTo>
                  <a:pt x="4828915" y="1949752"/>
                  <a:pt x="4824534" y="1945431"/>
                  <a:pt x="4824534" y="1940029"/>
                </a:cubicBezTo>
                <a:cubicBezTo>
                  <a:pt x="4824534" y="1934645"/>
                  <a:pt x="4828851" y="1930261"/>
                  <a:pt x="4834252" y="1930261"/>
                </a:cubicBezTo>
                <a:close/>
                <a:moveTo>
                  <a:pt x="5075485" y="1930258"/>
                </a:moveTo>
                <a:cubicBezTo>
                  <a:pt x="5080819" y="1930258"/>
                  <a:pt x="5085201" y="1934706"/>
                  <a:pt x="5085201" y="1940027"/>
                </a:cubicBezTo>
                <a:cubicBezTo>
                  <a:pt x="5085201" y="1945366"/>
                  <a:pt x="5080883" y="1949750"/>
                  <a:pt x="5075485" y="1949750"/>
                </a:cubicBezTo>
                <a:cubicBezTo>
                  <a:pt x="5070087" y="1949750"/>
                  <a:pt x="5065704" y="1945429"/>
                  <a:pt x="5065704" y="1940027"/>
                </a:cubicBezTo>
                <a:cubicBezTo>
                  <a:pt x="5065704" y="1934642"/>
                  <a:pt x="5070087" y="1930258"/>
                  <a:pt x="5075485" y="1930258"/>
                </a:cubicBezTo>
                <a:close/>
                <a:moveTo>
                  <a:pt x="5316710" y="1930255"/>
                </a:moveTo>
                <a:cubicBezTo>
                  <a:pt x="5322044" y="1930255"/>
                  <a:pt x="5326429" y="1934703"/>
                  <a:pt x="5326429" y="1940025"/>
                </a:cubicBezTo>
                <a:cubicBezTo>
                  <a:pt x="5326429" y="1945363"/>
                  <a:pt x="5322105" y="1949747"/>
                  <a:pt x="5316710" y="1949747"/>
                </a:cubicBezTo>
                <a:cubicBezTo>
                  <a:pt x="5311314" y="1949747"/>
                  <a:pt x="5306924" y="1945426"/>
                  <a:pt x="5306924" y="1940025"/>
                </a:cubicBezTo>
                <a:cubicBezTo>
                  <a:pt x="5306924" y="1934639"/>
                  <a:pt x="5311314" y="1930255"/>
                  <a:pt x="5316710" y="1930255"/>
                </a:cubicBezTo>
                <a:close/>
                <a:moveTo>
                  <a:pt x="5557991" y="1930251"/>
                </a:moveTo>
                <a:cubicBezTo>
                  <a:pt x="5563391" y="1930251"/>
                  <a:pt x="5567774" y="1934700"/>
                  <a:pt x="5567774" y="1940022"/>
                </a:cubicBezTo>
                <a:cubicBezTo>
                  <a:pt x="5567774" y="1945360"/>
                  <a:pt x="5563391" y="1949745"/>
                  <a:pt x="5557991" y="1949745"/>
                </a:cubicBezTo>
                <a:cubicBezTo>
                  <a:pt x="5552592" y="1949745"/>
                  <a:pt x="5548208" y="1945423"/>
                  <a:pt x="5548208" y="1940022"/>
                </a:cubicBezTo>
                <a:cubicBezTo>
                  <a:pt x="5548208" y="1934636"/>
                  <a:pt x="5552592" y="1930251"/>
                  <a:pt x="5557991" y="1930251"/>
                </a:cubicBezTo>
                <a:close/>
                <a:moveTo>
                  <a:pt x="5799205" y="1930248"/>
                </a:moveTo>
                <a:cubicBezTo>
                  <a:pt x="5804606" y="1930248"/>
                  <a:pt x="5808989" y="1934697"/>
                  <a:pt x="5808989" y="1940019"/>
                </a:cubicBezTo>
                <a:cubicBezTo>
                  <a:pt x="5808989" y="1945358"/>
                  <a:pt x="5804542" y="1949743"/>
                  <a:pt x="5799205" y="1949743"/>
                </a:cubicBezTo>
                <a:cubicBezTo>
                  <a:pt x="5793870" y="1949743"/>
                  <a:pt x="5789486" y="1945422"/>
                  <a:pt x="5789486" y="1940019"/>
                </a:cubicBezTo>
                <a:cubicBezTo>
                  <a:pt x="5789486" y="1934633"/>
                  <a:pt x="5793806" y="1930248"/>
                  <a:pt x="5799205" y="1930248"/>
                </a:cubicBezTo>
                <a:close/>
                <a:moveTo>
                  <a:pt x="6040432" y="1930245"/>
                </a:moveTo>
                <a:cubicBezTo>
                  <a:pt x="6045832" y="1930245"/>
                  <a:pt x="6050216" y="1934694"/>
                  <a:pt x="6050216" y="1940018"/>
                </a:cubicBezTo>
                <a:cubicBezTo>
                  <a:pt x="6050216" y="1945356"/>
                  <a:pt x="6045769" y="1949741"/>
                  <a:pt x="6040432" y="1949741"/>
                </a:cubicBezTo>
                <a:cubicBezTo>
                  <a:pt x="6035095" y="1949741"/>
                  <a:pt x="6030712" y="1945420"/>
                  <a:pt x="6030712" y="1940018"/>
                </a:cubicBezTo>
                <a:cubicBezTo>
                  <a:pt x="6030712" y="1934630"/>
                  <a:pt x="6035032" y="1930245"/>
                  <a:pt x="6040432" y="1930245"/>
                </a:cubicBezTo>
                <a:close/>
                <a:moveTo>
                  <a:pt x="6281661" y="1930242"/>
                </a:moveTo>
                <a:cubicBezTo>
                  <a:pt x="6286997" y="1930242"/>
                  <a:pt x="6291381" y="1934691"/>
                  <a:pt x="6291381" y="1940016"/>
                </a:cubicBezTo>
                <a:cubicBezTo>
                  <a:pt x="6291381" y="1945355"/>
                  <a:pt x="6287061" y="1949738"/>
                  <a:pt x="6281661" y="1949738"/>
                </a:cubicBezTo>
                <a:cubicBezTo>
                  <a:pt x="6276261" y="1949738"/>
                  <a:pt x="6271877" y="1945418"/>
                  <a:pt x="6271877" y="1940016"/>
                </a:cubicBezTo>
                <a:cubicBezTo>
                  <a:pt x="6271877" y="1934627"/>
                  <a:pt x="6276261" y="1930242"/>
                  <a:pt x="6281661" y="1930242"/>
                </a:cubicBezTo>
                <a:close/>
                <a:moveTo>
                  <a:pt x="6522889" y="1930239"/>
                </a:moveTo>
                <a:cubicBezTo>
                  <a:pt x="6528225" y="1930239"/>
                  <a:pt x="6532610" y="1934688"/>
                  <a:pt x="6532610" y="1940014"/>
                </a:cubicBezTo>
                <a:cubicBezTo>
                  <a:pt x="6532610" y="1945352"/>
                  <a:pt x="6528289" y="1949736"/>
                  <a:pt x="6522889" y="1949736"/>
                </a:cubicBezTo>
                <a:cubicBezTo>
                  <a:pt x="6517489" y="1949736"/>
                  <a:pt x="6513105" y="1945415"/>
                  <a:pt x="6513105" y="1940014"/>
                </a:cubicBezTo>
                <a:cubicBezTo>
                  <a:pt x="6513105" y="1934624"/>
                  <a:pt x="6517489" y="1930239"/>
                  <a:pt x="6522889" y="1930239"/>
                </a:cubicBezTo>
                <a:close/>
                <a:moveTo>
                  <a:pt x="6764118" y="1930236"/>
                </a:moveTo>
                <a:cubicBezTo>
                  <a:pt x="6769518" y="1930236"/>
                  <a:pt x="6773902" y="1934685"/>
                  <a:pt x="6773902" y="1940012"/>
                </a:cubicBezTo>
                <a:cubicBezTo>
                  <a:pt x="6773902" y="1945350"/>
                  <a:pt x="6769518" y="1949735"/>
                  <a:pt x="6764118" y="1949735"/>
                </a:cubicBezTo>
                <a:cubicBezTo>
                  <a:pt x="6758718" y="1949735"/>
                  <a:pt x="6754335" y="1945414"/>
                  <a:pt x="6754335" y="1940012"/>
                </a:cubicBezTo>
                <a:cubicBezTo>
                  <a:pt x="6754335" y="1934621"/>
                  <a:pt x="6758718" y="1930236"/>
                  <a:pt x="6764118" y="1930236"/>
                </a:cubicBezTo>
                <a:close/>
                <a:moveTo>
                  <a:pt x="7005346" y="1930233"/>
                </a:moveTo>
                <a:cubicBezTo>
                  <a:pt x="7010746" y="1930233"/>
                  <a:pt x="7015130" y="1934682"/>
                  <a:pt x="7015130" y="1940010"/>
                </a:cubicBezTo>
                <a:cubicBezTo>
                  <a:pt x="7015130" y="1945348"/>
                  <a:pt x="7010683" y="1949732"/>
                  <a:pt x="7005346" y="1949732"/>
                </a:cubicBezTo>
                <a:cubicBezTo>
                  <a:pt x="7000009" y="1949732"/>
                  <a:pt x="6995626" y="1945412"/>
                  <a:pt x="6995626" y="1940010"/>
                </a:cubicBezTo>
                <a:cubicBezTo>
                  <a:pt x="6995626" y="1934617"/>
                  <a:pt x="6999946" y="1930233"/>
                  <a:pt x="7005346" y="1930233"/>
                </a:cubicBezTo>
                <a:close/>
                <a:moveTo>
                  <a:pt x="7246575" y="1930230"/>
                </a:moveTo>
                <a:cubicBezTo>
                  <a:pt x="7251975" y="1930230"/>
                  <a:pt x="7256359" y="1934679"/>
                  <a:pt x="7256359" y="1940008"/>
                </a:cubicBezTo>
                <a:cubicBezTo>
                  <a:pt x="7256359" y="1945346"/>
                  <a:pt x="7251912" y="1949731"/>
                  <a:pt x="7246575" y="1949731"/>
                </a:cubicBezTo>
                <a:cubicBezTo>
                  <a:pt x="7241238" y="1949731"/>
                  <a:pt x="7236855" y="1945409"/>
                  <a:pt x="7236855" y="1940008"/>
                </a:cubicBezTo>
                <a:cubicBezTo>
                  <a:pt x="7236855" y="1934614"/>
                  <a:pt x="7241175" y="1930230"/>
                  <a:pt x="7246575" y="1930230"/>
                </a:cubicBezTo>
                <a:close/>
                <a:moveTo>
                  <a:pt x="7487803" y="1930227"/>
                </a:moveTo>
                <a:cubicBezTo>
                  <a:pt x="7493139" y="1930227"/>
                  <a:pt x="7497524" y="1934676"/>
                  <a:pt x="7497524" y="1940005"/>
                </a:cubicBezTo>
                <a:cubicBezTo>
                  <a:pt x="7497524" y="1945344"/>
                  <a:pt x="7493203" y="1949729"/>
                  <a:pt x="7487803" y="1949729"/>
                </a:cubicBezTo>
                <a:cubicBezTo>
                  <a:pt x="7482403" y="1949729"/>
                  <a:pt x="7478019" y="1945407"/>
                  <a:pt x="7478019" y="1940005"/>
                </a:cubicBezTo>
                <a:cubicBezTo>
                  <a:pt x="7478019" y="1934611"/>
                  <a:pt x="7482403" y="1930227"/>
                  <a:pt x="7487803" y="1930227"/>
                </a:cubicBezTo>
                <a:close/>
                <a:moveTo>
                  <a:pt x="7729032" y="1930224"/>
                </a:moveTo>
                <a:cubicBezTo>
                  <a:pt x="7734369" y="1930224"/>
                  <a:pt x="7738753" y="1934672"/>
                  <a:pt x="7738753" y="1940003"/>
                </a:cubicBezTo>
                <a:cubicBezTo>
                  <a:pt x="7738753" y="1945342"/>
                  <a:pt x="7734432" y="1949726"/>
                  <a:pt x="7729032" y="1949726"/>
                </a:cubicBezTo>
                <a:cubicBezTo>
                  <a:pt x="7723632" y="1949726"/>
                  <a:pt x="7719249" y="1945405"/>
                  <a:pt x="7719249" y="1940003"/>
                </a:cubicBezTo>
                <a:cubicBezTo>
                  <a:pt x="7719249" y="1934608"/>
                  <a:pt x="7723632" y="1930224"/>
                  <a:pt x="7729032" y="1930224"/>
                </a:cubicBezTo>
                <a:close/>
                <a:moveTo>
                  <a:pt x="7970260" y="1930221"/>
                </a:moveTo>
                <a:cubicBezTo>
                  <a:pt x="7975661" y="1930221"/>
                  <a:pt x="7980044" y="1934669"/>
                  <a:pt x="7980044" y="1940001"/>
                </a:cubicBezTo>
                <a:cubicBezTo>
                  <a:pt x="7980044" y="1945340"/>
                  <a:pt x="7975661" y="1949724"/>
                  <a:pt x="7970260" y="1949724"/>
                </a:cubicBezTo>
                <a:cubicBezTo>
                  <a:pt x="7964860" y="1949724"/>
                  <a:pt x="7960477" y="1945403"/>
                  <a:pt x="7960477" y="1940001"/>
                </a:cubicBezTo>
                <a:cubicBezTo>
                  <a:pt x="7960477" y="1934605"/>
                  <a:pt x="7964860" y="1930221"/>
                  <a:pt x="7970260" y="1930221"/>
                </a:cubicBezTo>
                <a:close/>
                <a:moveTo>
                  <a:pt x="8211553" y="1930218"/>
                </a:moveTo>
                <a:cubicBezTo>
                  <a:pt x="8216889" y="1930218"/>
                  <a:pt x="8221273" y="1934666"/>
                  <a:pt x="8221273" y="1939999"/>
                </a:cubicBezTo>
                <a:cubicBezTo>
                  <a:pt x="8221273" y="1945338"/>
                  <a:pt x="8216953" y="1949722"/>
                  <a:pt x="8211553" y="1949722"/>
                </a:cubicBezTo>
                <a:cubicBezTo>
                  <a:pt x="8206152" y="1949722"/>
                  <a:pt x="8201769" y="1945402"/>
                  <a:pt x="8201769" y="1939999"/>
                </a:cubicBezTo>
                <a:cubicBezTo>
                  <a:pt x="8201769" y="1934602"/>
                  <a:pt x="8206152" y="1930218"/>
                  <a:pt x="8211553" y="1930218"/>
                </a:cubicBezTo>
                <a:close/>
                <a:moveTo>
                  <a:pt x="8452781" y="1930214"/>
                </a:moveTo>
                <a:cubicBezTo>
                  <a:pt x="8458181" y="1930214"/>
                  <a:pt x="8462566" y="1934663"/>
                  <a:pt x="8462566" y="1939997"/>
                </a:cubicBezTo>
                <a:cubicBezTo>
                  <a:pt x="8462566" y="1945336"/>
                  <a:pt x="8458118" y="1949721"/>
                  <a:pt x="8452781" y="1949721"/>
                </a:cubicBezTo>
                <a:cubicBezTo>
                  <a:pt x="8447445" y="1949721"/>
                  <a:pt x="8443061" y="1945399"/>
                  <a:pt x="8443061" y="1939997"/>
                </a:cubicBezTo>
                <a:cubicBezTo>
                  <a:pt x="8443061" y="1934599"/>
                  <a:pt x="8447381" y="1930214"/>
                  <a:pt x="8452781" y="1930214"/>
                </a:cubicBezTo>
                <a:close/>
                <a:moveTo>
                  <a:pt x="8694009" y="1930211"/>
                </a:moveTo>
                <a:cubicBezTo>
                  <a:pt x="8699346" y="1930211"/>
                  <a:pt x="8703730" y="1934660"/>
                  <a:pt x="8703730" y="1939995"/>
                </a:cubicBezTo>
                <a:cubicBezTo>
                  <a:pt x="8703730" y="1945333"/>
                  <a:pt x="8699346" y="1949718"/>
                  <a:pt x="8694009" y="1949718"/>
                </a:cubicBezTo>
                <a:cubicBezTo>
                  <a:pt x="8688673" y="1949718"/>
                  <a:pt x="8684289" y="1945397"/>
                  <a:pt x="8684289" y="1939995"/>
                </a:cubicBezTo>
                <a:cubicBezTo>
                  <a:pt x="8684289" y="1934596"/>
                  <a:pt x="8688609" y="1930211"/>
                  <a:pt x="8694009" y="1930211"/>
                </a:cubicBezTo>
                <a:close/>
                <a:moveTo>
                  <a:pt x="8935237" y="1930208"/>
                </a:moveTo>
                <a:cubicBezTo>
                  <a:pt x="8940574" y="1930208"/>
                  <a:pt x="8944958" y="1934657"/>
                  <a:pt x="8944958" y="1939992"/>
                </a:cubicBezTo>
                <a:cubicBezTo>
                  <a:pt x="8944958" y="1945332"/>
                  <a:pt x="8940638" y="1949716"/>
                  <a:pt x="8935237" y="1949716"/>
                </a:cubicBezTo>
                <a:cubicBezTo>
                  <a:pt x="8929837" y="1949716"/>
                  <a:pt x="8925454" y="1945395"/>
                  <a:pt x="8925454" y="1939992"/>
                </a:cubicBezTo>
                <a:cubicBezTo>
                  <a:pt x="8925454" y="1934593"/>
                  <a:pt x="8929837" y="1930208"/>
                  <a:pt x="8935237" y="1930208"/>
                </a:cubicBezTo>
                <a:close/>
                <a:moveTo>
                  <a:pt x="9176467" y="1930205"/>
                </a:moveTo>
                <a:cubicBezTo>
                  <a:pt x="9181803" y="1930205"/>
                  <a:pt x="9186187" y="1934654"/>
                  <a:pt x="9186187" y="1939991"/>
                </a:cubicBezTo>
                <a:cubicBezTo>
                  <a:pt x="9186187" y="1945329"/>
                  <a:pt x="9181867" y="1949714"/>
                  <a:pt x="9176467" y="1949714"/>
                </a:cubicBezTo>
                <a:cubicBezTo>
                  <a:pt x="9171066" y="1949714"/>
                  <a:pt x="9166683" y="1945393"/>
                  <a:pt x="9166683" y="1939991"/>
                </a:cubicBezTo>
                <a:cubicBezTo>
                  <a:pt x="9166683" y="1934590"/>
                  <a:pt x="9171066" y="1930205"/>
                  <a:pt x="9176467" y="1930205"/>
                </a:cubicBezTo>
                <a:close/>
                <a:moveTo>
                  <a:pt x="9417695" y="1930202"/>
                </a:moveTo>
                <a:cubicBezTo>
                  <a:pt x="9423031" y="1930202"/>
                  <a:pt x="9427416" y="1934651"/>
                  <a:pt x="9427416" y="1939988"/>
                </a:cubicBezTo>
                <a:cubicBezTo>
                  <a:pt x="9427416" y="1945327"/>
                  <a:pt x="9423095" y="1949712"/>
                  <a:pt x="9417695" y="1949712"/>
                </a:cubicBezTo>
                <a:cubicBezTo>
                  <a:pt x="9412295" y="1949712"/>
                  <a:pt x="9407911" y="1945392"/>
                  <a:pt x="9407911" y="1939988"/>
                </a:cubicBezTo>
                <a:cubicBezTo>
                  <a:pt x="9407911" y="1934587"/>
                  <a:pt x="9412295" y="1930202"/>
                  <a:pt x="9417695" y="1930202"/>
                </a:cubicBezTo>
                <a:close/>
                <a:moveTo>
                  <a:pt x="9649203" y="1689089"/>
                </a:moveTo>
                <a:cubicBezTo>
                  <a:pt x="9654540" y="1689089"/>
                  <a:pt x="9658923" y="1693408"/>
                  <a:pt x="9658923" y="1698810"/>
                </a:cubicBezTo>
                <a:cubicBezTo>
                  <a:pt x="9658923" y="1704212"/>
                  <a:pt x="9654540" y="1708596"/>
                  <a:pt x="9649203" y="1708596"/>
                </a:cubicBezTo>
                <a:cubicBezTo>
                  <a:pt x="9643866" y="1708596"/>
                  <a:pt x="9639483" y="1704148"/>
                  <a:pt x="9639483" y="1698810"/>
                </a:cubicBezTo>
                <a:cubicBezTo>
                  <a:pt x="9639483" y="1693471"/>
                  <a:pt x="9643803" y="1689089"/>
                  <a:pt x="9649203" y="1689089"/>
                </a:cubicBezTo>
                <a:close/>
                <a:moveTo>
                  <a:pt x="9890432" y="1689086"/>
                </a:moveTo>
                <a:cubicBezTo>
                  <a:pt x="9895768" y="1689086"/>
                  <a:pt x="9900152" y="1693405"/>
                  <a:pt x="9900152" y="1698807"/>
                </a:cubicBezTo>
                <a:cubicBezTo>
                  <a:pt x="9900152" y="1704209"/>
                  <a:pt x="9895832" y="1708594"/>
                  <a:pt x="9890432" y="1708594"/>
                </a:cubicBezTo>
                <a:cubicBezTo>
                  <a:pt x="9885031" y="1708594"/>
                  <a:pt x="9880648" y="1704145"/>
                  <a:pt x="9880648" y="1698807"/>
                </a:cubicBezTo>
                <a:cubicBezTo>
                  <a:pt x="9880648" y="1693468"/>
                  <a:pt x="9885031" y="1689086"/>
                  <a:pt x="9890432" y="1689086"/>
                </a:cubicBezTo>
                <a:close/>
                <a:moveTo>
                  <a:pt x="10131660" y="1689083"/>
                </a:moveTo>
                <a:cubicBezTo>
                  <a:pt x="10137060" y="1689083"/>
                  <a:pt x="10141444" y="1693402"/>
                  <a:pt x="10141444" y="1698804"/>
                </a:cubicBezTo>
                <a:cubicBezTo>
                  <a:pt x="10141444" y="1704207"/>
                  <a:pt x="10136997" y="1708591"/>
                  <a:pt x="10131660" y="1708591"/>
                </a:cubicBezTo>
                <a:cubicBezTo>
                  <a:pt x="10126323" y="1708591"/>
                  <a:pt x="10121940" y="1704142"/>
                  <a:pt x="10121940" y="1698804"/>
                </a:cubicBezTo>
                <a:cubicBezTo>
                  <a:pt x="10121940" y="1693465"/>
                  <a:pt x="10126260" y="1689083"/>
                  <a:pt x="10131660" y="1689083"/>
                </a:cubicBezTo>
                <a:close/>
                <a:moveTo>
                  <a:pt x="10372888" y="1689080"/>
                </a:moveTo>
                <a:cubicBezTo>
                  <a:pt x="10378288" y="1689080"/>
                  <a:pt x="10382673" y="1693400"/>
                  <a:pt x="10382673" y="1698802"/>
                </a:cubicBezTo>
                <a:cubicBezTo>
                  <a:pt x="10382673" y="1704204"/>
                  <a:pt x="10378225" y="1708588"/>
                  <a:pt x="10372888" y="1708588"/>
                </a:cubicBezTo>
                <a:cubicBezTo>
                  <a:pt x="10367552" y="1708588"/>
                  <a:pt x="10363168" y="1704139"/>
                  <a:pt x="10363168" y="1698802"/>
                </a:cubicBezTo>
                <a:cubicBezTo>
                  <a:pt x="10363168" y="1693462"/>
                  <a:pt x="10367488" y="1689080"/>
                  <a:pt x="10372888" y="1689080"/>
                </a:cubicBezTo>
                <a:close/>
                <a:moveTo>
                  <a:pt x="10614116" y="1689078"/>
                </a:moveTo>
                <a:cubicBezTo>
                  <a:pt x="10619516" y="1689078"/>
                  <a:pt x="10623901" y="1693397"/>
                  <a:pt x="10623901" y="1698799"/>
                </a:cubicBezTo>
                <a:cubicBezTo>
                  <a:pt x="10623901" y="1704201"/>
                  <a:pt x="10619454" y="1708585"/>
                  <a:pt x="10614116" y="1708585"/>
                </a:cubicBezTo>
                <a:cubicBezTo>
                  <a:pt x="10608780" y="1708585"/>
                  <a:pt x="10604396" y="1704136"/>
                  <a:pt x="10604396" y="1698799"/>
                </a:cubicBezTo>
                <a:cubicBezTo>
                  <a:pt x="10604396" y="1693460"/>
                  <a:pt x="10608716" y="1689078"/>
                  <a:pt x="10614116" y="1689078"/>
                </a:cubicBezTo>
                <a:close/>
                <a:moveTo>
                  <a:pt x="10855345" y="1689075"/>
                </a:moveTo>
                <a:cubicBezTo>
                  <a:pt x="10860682" y="1689075"/>
                  <a:pt x="10865065" y="1693394"/>
                  <a:pt x="10865065" y="1698796"/>
                </a:cubicBezTo>
                <a:cubicBezTo>
                  <a:pt x="10865065" y="1704198"/>
                  <a:pt x="10860682" y="1708583"/>
                  <a:pt x="10855345" y="1708583"/>
                </a:cubicBezTo>
                <a:cubicBezTo>
                  <a:pt x="10850008" y="1708583"/>
                  <a:pt x="10845625" y="1704134"/>
                  <a:pt x="10845625" y="1698796"/>
                </a:cubicBezTo>
                <a:cubicBezTo>
                  <a:pt x="10845625" y="1693457"/>
                  <a:pt x="10849945" y="1689075"/>
                  <a:pt x="10855345" y="1689075"/>
                </a:cubicBezTo>
                <a:close/>
                <a:moveTo>
                  <a:pt x="11096574" y="1689072"/>
                </a:moveTo>
                <a:cubicBezTo>
                  <a:pt x="11101910" y="1689072"/>
                  <a:pt x="11106294" y="1693391"/>
                  <a:pt x="11106294" y="1698793"/>
                </a:cubicBezTo>
                <a:cubicBezTo>
                  <a:pt x="11106294" y="1704196"/>
                  <a:pt x="11101974" y="1708580"/>
                  <a:pt x="11096574" y="1708580"/>
                </a:cubicBezTo>
                <a:cubicBezTo>
                  <a:pt x="11091174" y="1708580"/>
                  <a:pt x="11086790" y="1704131"/>
                  <a:pt x="11086790" y="1698793"/>
                </a:cubicBezTo>
                <a:cubicBezTo>
                  <a:pt x="11086790" y="1693454"/>
                  <a:pt x="11091174" y="1689072"/>
                  <a:pt x="11096574" y="1689072"/>
                </a:cubicBezTo>
                <a:close/>
                <a:moveTo>
                  <a:pt x="11337802" y="1689069"/>
                </a:moveTo>
                <a:cubicBezTo>
                  <a:pt x="11343202" y="1689069"/>
                  <a:pt x="11347587" y="1693388"/>
                  <a:pt x="11347587" y="1698791"/>
                </a:cubicBezTo>
                <a:cubicBezTo>
                  <a:pt x="11347587" y="1704193"/>
                  <a:pt x="11343139" y="1708577"/>
                  <a:pt x="11337802" y="1708577"/>
                </a:cubicBezTo>
                <a:cubicBezTo>
                  <a:pt x="11332466" y="1708577"/>
                  <a:pt x="11328082" y="1704128"/>
                  <a:pt x="11328082" y="1698791"/>
                </a:cubicBezTo>
                <a:cubicBezTo>
                  <a:pt x="11328082" y="1693451"/>
                  <a:pt x="11332402" y="1689069"/>
                  <a:pt x="11337802" y="1689069"/>
                </a:cubicBezTo>
                <a:close/>
                <a:moveTo>
                  <a:pt x="11579030" y="1689066"/>
                </a:moveTo>
                <a:cubicBezTo>
                  <a:pt x="11584430" y="1689066"/>
                  <a:pt x="11588815" y="1693386"/>
                  <a:pt x="11588815" y="1698788"/>
                </a:cubicBezTo>
                <a:cubicBezTo>
                  <a:pt x="11588815" y="1704190"/>
                  <a:pt x="11584367" y="1708574"/>
                  <a:pt x="11579030" y="1708574"/>
                </a:cubicBezTo>
                <a:cubicBezTo>
                  <a:pt x="11573694" y="1708574"/>
                  <a:pt x="11569310" y="1704125"/>
                  <a:pt x="11569310" y="1698788"/>
                </a:cubicBezTo>
                <a:cubicBezTo>
                  <a:pt x="11569310" y="1693448"/>
                  <a:pt x="11573630" y="1689066"/>
                  <a:pt x="11579030" y="1689066"/>
                </a:cubicBezTo>
                <a:close/>
                <a:moveTo>
                  <a:pt x="11820259" y="1689063"/>
                </a:moveTo>
                <a:cubicBezTo>
                  <a:pt x="11825659" y="1689063"/>
                  <a:pt x="11830043" y="1693383"/>
                  <a:pt x="11830043" y="1698785"/>
                </a:cubicBezTo>
                <a:cubicBezTo>
                  <a:pt x="11830043" y="1704187"/>
                  <a:pt x="11825596" y="1708572"/>
                  <a:pt x="11820259" y="1708572"/>
                </a:cubicBezTo>
                <a:cubicBezTo>
                  <a:pt x="11814922" y="1708572"/>
                  <a:pt x="11810539" y="1704122"/>
                  <a:pt x="11810539" y="1698785"/>
                </a:cubicBezTo>
                <a:cubicBezTo>
                  <a:pt x="11810539" y="1693446"/>
                  <a:pt x="11814859" y="1689063"/>
                  <a:pt x="11820259" y="1689063"/>
                </a:cubicBezTo>
                <a:close/>
                <a:moveTo>
                  <a:pt x="9721" y="1689060"/>
                </a:moveTo>
                <a:cubicBezTo>
                  <a:pt x="15121" y="1689060"/>
                  <a:pt x="19505" y="1693380"/>
                  <a:pt x="19505" y="1698782"/>
                </a:cubicBezTo>
                <a:cubicBezTo>
                  <a:pt x="19505" y="1704184"/>
                  <a:pt x="15058" y="1708569"/>
                  <a:pt x="9721" y="1708569"/>
                </a:cubicBezTo>
                <a:cubicBezTo>
                  <a:pt x="4385" y="1708569"/>
                  <a:pt x="1" y="1704120"/>
                  <a:pt x="1" y="1698782"/>
                </a:cubicBezTo>
                <a:cubicBezTo>
                  <a:pt x="1" y="1693443"/>
                  <a:pt x="4321" y="1689060"/>
                  <a:pt x="9721" y="1689060"/>
                </a:cubicBezTo>
                <a:close/>
                <a:moveTo>
                  <a:pt x="251004" y="1689058"/>
                </a:moveTo>
                <a:cubicBezTo>
                  <a:pt x="256404" y="1689058"/>
                  <a:pt x="260788" y="1693377"/>
                  <a:pt x="260788" y="1698780"/>
                </a:cubicBezTo>
                <a:cubicBezTo>
                  <a:pt x="260788" y="1704182"/>
                  <a:pt x="256341" y="1708566"/>
                  <a:pt x="251004" y="1708566"/>
                </a:cubicBezTo>
                <a:cubicBezTo>
                  <a:pt x="245668" y="1708566"/>
                  <a:pt x="241284" y="1704117"/>
                  <a:pt x="241284" y="1698780"/>
                </a:cubicBezTo>
                <a:cubicBezTo>
                  <a:pt x="241284" y="1693440"/>
                  <a:pt x="245604" y="1689058"/>
                  <a:pt x="251004" y="1689058"/>
                </a:cubicBezTo>
                <a:close/>
                <a:moveTo>
                  <a:pt x="492224" y="1689055"/>
                </a:moveTo>
                <a:cubicBezTo>
                  <a:pt x="497560" y="1689055"/>
                  <a:pt x="501944" y="1693375"/>
                  <a:pt x="501944" y="1698777"/>
                </a:cubicBezTo>
                <a:cubicBezTo>
                  <a:pt x="501944" y="1704179"/>
                  <a:pt x="497624" y="1708563"/>
                  <a:pt x="492224" y="1708563"/>
                </a:cubicBezTo>
                <a:cubicBezTo>
                  <a:pt x="486824" y="1708563"/>
                  <a:pt x="482440" y="1704114"/>
                  <a:pt x="482440" y="1698777"/>
                </a:cubicBezTo>
                <a:cubicBezTo>
                  <a:pt x="482440" y="1693437"/>
                  <a:pt x="486824" y="1689055"/>
                  <a:pt x="492224" y="1689055"/>
                </a:cubicBezTo>
                <a:close/>
                <a:moveTo>
                  <a:pt x="733444" y="1689052"/>
                </a:moveTo>
                <a:cubicBezTo>
                  <a:pt x="738780" y="1689052"/>
                  <a:pt x="743164" y="1693372"/>
                  <a:pt x="743164" y="1698774"/>
                </a:cubicBezTo>
                <a:cubicBezTo>
                  <a:pt x="743164" y="1704176"/>
                  <a:pt x="738844" y="1708561"/>
                  <a:pt x="733444" y="1708561"/>
                </a:cubicBezTo>
                <a:cubicBezTo>
                  <a:pt x="728045" y="1708561"/>
                  <a:pt x="723661" y="1704111"/>
                  <a:pt x="723661" y="1698774"/>
                </a:cubicBezTo>
                <a:cubicBezTo>
                  <a:pt x="723661" y="1693435"/>
                  <a:pt x="728045" y="1689052"/>
                  <a:pt x="733444" y="1689052"/>
                </a:cubicBezTo>
                <a:close/>
                <a:moveTo>
                  <a:pt x="974665" y="1689049"/>
                </a:moveTo>
                <a:cubicBezTo>
                  <a:pt x="980064" y="1689049"/>
                  <a:pt x="984448" y="1693369"/>
                  <a:pt x="984448" y="1698771"/>
                </a:cubicBezTo>
                <a:cubicBezTo>
                  <a:pt x="984448" y="1704173"/>
                  <a:pt x="980001" y="1708558"/>
                  <a:pt x="974665" y="1708558"/>
                </a:cubicBezTo>
                <a:cubicBezTo>
                  <a:pt x="969329" y="1708558"/>
                  <a:pt x="964945" y="1704109"/>
                  <a:pt x="964945" y="1698771"/>
                </a:cubicBezTo>
                <a:cubicBezTo>
                  <a:pt x="964945" y="1693432"/>
                  <a:pt x="969265" y="1689049"/>
                  <a:pt x="974665" y="1689049"/>
                </a:cubicBezTo>
                <a:close/>
                <a:moveTo>
                  <a:pt x="1215885" y="1689046"/>
                </a:moveTo>
                <a:cubicBezTo>
                  <a:pt x="1221285" y="1689046"/>
                  <a:pt x="1225668" y="1693366"/>
                  <a:pt x="1225668" y="1698769"/>
                </a:cubicBezTo>
                <a:cubicBezTo>
                  <a:pt x="1225668" y="1704170"/>
                  <a:pt x="1221222" y="1708555"/>
                  <a:pt x="1215885" y="1708555"/>
                </a:cubicBezTo>
                <a:cubicBezTo>
                  <a:pt x="1210549" y="1708555"/>
                  <a:pt x="1206165" y="1704106"/>
                  <a:pt x="1206165" y="1698769"/>
                </a:cubicBezTo>
                <a:cubicBezTo>
                  <a:pt x="1206165" y="1693429"/>
                  <a:pt x="1210485" y="1689046"/>
                  <a:pt x="1215885" y="1689046"/>
                </a:cubicBezTo>
                <a:close/>
                <a:moveTo>
                  <a:pt x="1457106" y="1689043"/>
                </a:moveTo>
                <a:cubicBezTo>
                  <a:pt x="1462442" y="1689043"/>
                  <a:pt x="1466826" y="1693364"/>
                  <a:pt x="1466826" y="1698766"/>
                </a:cubicBezTo>
                <a:cubicBezTo>
                  <a:pt x="1466826" y="1704168"/>
                  <a:pt x="1462506" y="1708552"/>
                  <a:pt x="1457106" y="1708552"/>
                </a:cubicBezTo>
                <a:cubicBezTo>
                  <a:pt x="1451706" y="1708552"/>
                  <a:pt x="1447322" y="1704103"/>
                  <a:pt x="1447322" y="1698766"/>
                </a:cubicBezTo>
                <a:cubicBezTo>
                  <a:pt x="1447322" y="1693426"/>
                  <a:pt x="1451706" y="1689043"/>
                  <a:pt x="1457106" y="1689043"/>
                </a:cubicBezTo>
                <a:close/>
                <a:moveTo>
                  <a:pt x="1698330" y="1689040"/>
                </a:moveTo>
                <a:cubicBezTo>
                  <a:pt x="1703732" y="1689040"/>
                  <a:pt x="1708116" y="1693361"/>
                  <a:pt x="1708116" y="1698763"/>
                </a:cubicBezTo>
                <a:cubicBezTo>
                  <a:pt x="1708116" y="1704165"/>
                  <a:pt x="1703732" y="1708550"/>
                  <a:pt x="1698330" y="1708550"/>
                </a:cubicBezTo>
                <a:cubicBezTo>
                  <a:pt x="1692929" y="1708550"/>
                  <a:pt x="1688546" y="1704100"/>
                  <a:pt x="1688546" y="1698763"/>
                </a:cubicBezTo>
                <a:cubicBezTo>
                  <a:pt x="1688546" y="1693424"/>
                  <a:pt x="1692929" y="1689040"/>
                  <a:pt x="1698330" y="1689040"/>
                </a:cubicBezTo>
                <a:close/>
                <a:moveTo>
                  <a:pt x="1939580" y="1689037"/>
                </a:moveTo>
                <a:cubicBezTo>
                  <a:pt x="1944978" y="1689037"/>
                  <a:pt x="1949363" y="1693358"/>
                  <a:pt x="1949363" y="1698760"/>
                </a:cubicBezTo>
                <a:cubicBezTo>
                  <a:pt x="1949363" y="1704162"/>
                  <a:pt x="1944916" y="1708547"/>
                  <a:pt x="1939580" y="1708547"/>
                </a:cubicBezTo>
                <a:cubicBezTo>
                  <a:pt x="1934245" y="1708547"/>
                  <a:pt x="1929859" y="1704098"/>
                  <a:pt x="1929859" y="1698760"/>
                </a:cubicBezTo>
                <a:cubicBezTo>
                  <a:pt x="1929859" y="1693421"/>
                  <a:pt x="1934181" y="1689037"/>
                  <a:pt x="1939580" y="1689037"/>
                </a:cubicBezTo>
                <a:close/>
                <a:moveTo>
                  <a:pt x="2180788" y="1689035"/>
                </a:moveTo>
                <a:cubicBezTo>
                  <a:pt x="2186189" y="1689035"/>
                  <a:pt x="2190580" y="1693355"/>
                  <a:pt x="2190580" y="1698757"/>
                </a:cubicBezTo>
                <a:cubicBezTo>
                  <a:pt x="2190580" y="1704159"/>
                  <a:pt x="2186136" y="1708544"/>
                  <a:pt x="2180788" y="1708544"/>
                </a:cubicBezTo>
                <a:cubicBezTo>
                  <a:pt x="2175475" y="1708544"/>
                  <a:pt x="2171083" y="1704095"/>
                  <a:pt x="2171083" y="1698757"/>
                </a:cubicBezTo>
                <a:cubicBezTo>
                  <a:pt x="2171083" y="1693418"/>
                  <a:pt x="2175412" y="1689035"/>
                  <a:pt x="2180788" y="1689035"/>
                </a:cubicBezTo>
                <a:close/>
                <a:moveTo>
                  <a:pt x="2422036" y="1689032"/>
                </a:moveTo>
                <a:cubicBezTo>
                  <a:pt x="2427370" y="1689032"/>
                  <a:pt x="2431752" y="1693352"/>
                  <a:pt x="2431752" y="1698755"/>
                </a:cubicBezTo>
                <a:cubicBezTo>
                  <a:pt x="2431752" y="1704157"/>
                  <a:pt x="2427434" y="1708541"/>
                  <a:pt x="2422036" y="1708541"/>
                </a:cubicBezTo>
                <a:cubicBezTo>
                  <a:pt x="2416638" y="1708541"/>
                  <a:pt x="2412256" y="1704092"/>
                  <a:pt x="2412256" y="1698755"/>
                </a:cubicBezTo>
                <a:cubicBezTo>
                  <a:pt x="2412256" y="1693415"/>
                  <a:pt x="2416638" y="1689032"/>
                  <a:pt x="2422036" y="1689032"/>
                </a:cubicBezTo>
                <a:close/>
                <a:moveTo>
                  <a:pt x="2663275" y="1689029"/>
                </a:moveTo>
                <a:cubicBezTo>
                  <a:pt x="2668611" y="1689029"/>
                  <a:pt x="2672996" y="1693350"/>
                  <a:pt x="2672996" y="1698752"/>
                </a:cubicBezTo>
                <a:cubicBezTo>
                  <a:pt x="2672996" y="1704154"/>
                  <a:pt x="2668674" y="1708538"/>
                  <a:pt x="2663275" y="1708538"/>
                </a:cubicBezTo>
                <a:cubicBezTo>
                  <a:pt x="2657875" y="1708538"/>
                  <a:pt x="2653490" y="1704089"/>
                  <a:pt x="2653490" y="1698752"/>
                </a:cubicBezTo>
                <a:cubicBezTo>
                  <a:pt x="2653490" y="1693413"/>
                  <a:pt x="2657875" y="1689029"/>
                  <a:pt x="2663275" y="1689029"/>
                </a:cubicBezTo>
                <a:close/>
                <a:moveTo>
                  <a:pt x="2904571" y="1689026"/>
                </a:moveTo>
                <a:cubicBezTo>
                  <a:pt x="2909970" y="1689026"/>
                  <a:pt x="2914353" y="1693347"/>
                  <a:pt x="2914353" y="1698749"/>
                </a:cubicBezTo>
                <a:cubicBezTo>
                  <a:pt x="2914353" y="1704151"/>
                  <a:pt x="2909970" y="1708536"/>
                  <a:pt x="2904571" y="1708536"/>
                </a:cubicBezTo>
                <a:cubicBezTo>
                  <a:pt x="2899172" y="1708536"/>
                  <a:pt x="2894789" y="1704086"/>
                  <a:pt x="2894789" y="1698749"/>
                </a:cubicBezTo>
                <a:cubicBezTo>
                  <a:pt x="2894789" y="1693410"/>
                  <a:pt x="2899172" y="1689026"/>
                  <a:pt x="2904571" y="1689026"/>
                </a:cubicBezTo>
                <a:close/>
                <a:moveTo>
                  <a:pt x="3145750" y="1689023"/>
                </a:moveTo>
                <a:cubicBezTo>
                  <a:pt x="3151148" y="1689023"/>
                  <a:pt x="3155531" y="1693344"/>
                  <a:pt x="3155531" y="1698746"/>
                </a:cubicBezTo>
                <a:cubicBezTo>
                  <a:pt x="3155531" y="1704148"/>
                  <a:pt x="3151085" y="1708533"/>
                  <a:pt x="3145750" y="1708533"/>
                </a:cubicBezTo>
                <a:cubicBezTo>
                  <a:pt x="3140414" y="1708533"/>
                  <a:pt x="3136031" y="1704084"/>
                  <a:pt x="3136031" y="1698746"/>
                </a:cubicBezTo>
                <a:cubicBezTo>
                  <a:pt x="3136031" y="1693407"/>
                  <a:pt x="3140350" y="1689023"/>
                  <a:pt x="3145750" y="1689023"/>
                </a:cubicBezTo>
                <a:close/>
                <a:moveTo>
                  <a:pt x="3386957" y="1689020"/>
                </a:moveTo>
                <a:cubicBezTo>
                  <a:pt x="3392358" y="1689020"/>
                  <a:pt x="3396743" y="1693341"/>
                  <a:pt x="3396743" y="1698744"/>
                </a:cubicBezTo>
                <a:cubicBezTo>
                  <a:pt x="3396743" y="1704146"/>
                  <a:pt x="3392295" y="1708530"/>
                  <a:pt x="3386957" y="1708530"/>
                </a:cubicBezTo>
                <a:cubicBezTo>
                  <a:pt x="3381620" y="1708530"/>
                  <a:pt x="3377235" y="1704081"/>
                  <a:pt x="3377235" y="1698744"/>
                </a:cubicBezTo>
                <a:cubicBezTo>
                  <a:pt x="3377235" y="1693404"/>
                  <a:pt x="3381556" y="1689020"/>
                  <a:pt x="3386957" y="1689020"/>
                </a:cubicBezTo>
                <a:close/>
                <a:moveTo>
                  <a:pt x="3628211" y="1689017"/>
                </a:moveTo>
                <a:cubicBezTo>
                  <a:pt x="3633528" y="1689017"/>
                  <a:pt x="3637936" y="1693339"/>
                  <a:pt x="3637936" y="1698741"/>
                </a:cubicBezTo>
                <a:cubicBezTo>
                  <a:pt x="3637936" y="1704143"/>
                  <a:pt x="3633592" y="1708527"/>
                  <a:pt x="3628211" y="1708527"/>
                </a:cubicBezTo>
                <a:cubicBezTo>
                  <a:pt x="3622813" y="1708527"/>
                  <a:pt x="3618429" y="1704078"/>
                  <a:pt x="3618429" y="1698741"/>
                </a:cubicBezTo>
                <a:cubicBezTo>
                  <a:pt x="3618429" y="1693402"/>
                  <a:pt x="3622813" y="1689017"/>
                  <a:pt x="3628211" y="1689017"/>
                </a:cubicBezTo>
                <a:close/>
                <a:moveTo>
                  <a:pt x="3869430" y="1689014"/>
                </a:moveTo>
                <a:cubicBezTo>
                  <a:pt x="3874763" y="1689014"/>
                  <a:pt x="3879147" y="1693336"/>
                  <a:pt x="3879147" y="1698738"/>
                </a:cubicBezTo>
                <a:cubicBezTo>
                  <a:pt x="3879147" y="1704140"/>
                  <a:pt x="3874826" y="1708525"/>
                  <a:pt x="3869430" y="1708525"/>
                </a:cubicBezTo>
                <a:cubicBezTo>
                  <a:pt x="3864030" y="1708525"/>
                  <a:pt x="3859646" y="1704075"/>
                  <a:pt x="3859646" y="1698738"/>
                </a:cubicBezTo>
                <a:cubicBezTo>
                  <a:pt x="3859646" y="1693399"/>
                  <a:pt x="3864030" y="1689014"/>
                  <a:pt x="3869430" y="1689014"/>
                </a:cubicBezTo>
                <a:close/>
                <a:moveTo>
                  <a:pt x="4110581" y="1689012"/>
                </a:moveTo>
                <a:cubicBezTo>
                  <a:pt x="4115984" y="1689012"/>
                  <a:pt x="4120362" y="1693333"/>
                  <a:pt x="4120362" y="1698735"/>
                </a:cubicBezTo>
                <a:cubicBezTo>
                  <a:pt x="4120362" y="1704137"/>
                  <a:pt x="4115984" y="1708522"/>
                  <a:pt x="4110581" y="1708522"/>
                </a:cubicBezTo>
                <a:cubicBezTo>
                  <a:pt x="4105180" y="1708522"/>
                  <a:pt x="4100797" y="1704073"/>
                  <a:pt x="4100797" y="1698735"/>
                </a:cubicBezTo>
                <a:cubicBezTo>
                  <a:pt x="4100797" y="1693396"/>
                  <a:pt x="4105180" y="1689012"/>
                  <a:pt x="4110581" y="1689012"/>
                </a:cubicBezTo>
                <a:close/>
                <a:moveTo>
                  <a:pt x="4351806" y="1689009"/>
                </a:moveTo>
                <a:cubicBezTo>
                  <a:pt x="4357195" y="1689009"/>
                  <a:pt x="4361580" y="1693330"/>
                  <a:pt x="4361580" y="1698733"/>
                </a:cubicBezTo>
                <a:cubicBezTo>
                  <a:pt x="4361580" y="1704134"/>
                  <a:pt x="4357195" y="1708519"/>
                  <a:pt x="4351806" y="1708519"/>
                </a:cubicBezTo>
                <a:cubicBezTo>
                  <a:pt x="4346397" y="1708519"/>
                  <a:pt x="4342006" y="1704070"/>
                  <a:pt x="4342006" y="1698733"/>
                </a:cubicBezTo>
                <a:cubicBezTo>
                  <a:pt x="4342006" y="1693393"/>
                  <a:pt x="4346397" y="1689009"/>
                  <a:pt x="4351806" y="1689009"/>
                </a:cubicBezTo>
                <a:close/>
                <a:moveTo>
                  <a:pt x="4593017" y="1689006"/>
                </a:moveTo>
                <a:cubicBezTo>
                  <a:pt x="4598413" y="1689006"/>
                  <a:pt x="4602795" y="1693328"/>
                  <a:pt x="4602795" y="1698730"/>
                </a:cubicBezTo>
                <a:cubicBezTo>
                  <a:pt x="4602795" y="1704132"/>
                  <a:pt x="4598350" y="1708516"/>
                  <a:pt x="4593017" y="1708516"/>
                </a:cubicBezTo>
                <a:cubicBezTo>
                  <a:pt x="4587686" y="1708516"/>
                  <a:pt x="4583304" y="1704067"/>
                  <a:pt x="4583304" y="1698730"/>
                </a:cubicBezTo>
                <a:cubicBezTo>
                  <a:pt x="4583304" y="1693390"/>
                  <a:pt x="4587622" y="1689006"/>
                  <a:pt x="4593017" y="1689006"/>
                </a:cubicBezTo>
                <a:close/>
                <a:moveTo>
                  <a:pt x="4834252" y="1689003"/>
                </a:moveTo>
                <a:cubicBezTo>
                  <a:pt x="4839658" y="1689003"/>
                  <a:pt x="4844038" y="1693325"/>
                  <a:pt x="4844038" y="1698727"/>
                </a:cubicBezTo>
                <a:cubicBezTo>
                  <a:pt x="4844038" y="1704129"/>
                  <a:pt x="4839595" y="1708514"/>
                  <a:pt x="4834252" y="1708514"/>
                </a:cubicBezTo>
                <a:cubicBezTo>
                  <a:pt x="4828915" y="1708514"/>
                  <a:pt x="4824532" y="1704064"/>
                  <a:pt x="4824532" y="1698727"/>
                </a:cubicBezTo>
                <a:cubicBezTo>
                  <a:pt x="4824532" y="1693388"/>
                  <a:pt x="4828851" y="1689003"/>
                  <a:pt x="4834252" y="1689003"/>
                </a:cubicBezTo>
                <a:close/>
                <a:moveTo>
                  <a:pt x="5075485" y="1689000"/>
                </a:moveTo>
                <a:cubicBezTo>
                  <a:pt x="5080819" y="1689000"/>
                  <a:pt x="5085201" y="1693322"/>
                  <a:pt x="5085201" y="1698724"/>
                </a:cubicBezTo>
                <a:cubicBezTo>
                  <a:pt x="5085201" y="1704126"/>
                  <a:pt x="5080883" y="1708511"/>
                  <a:pt x="5075485" y="1708511"/>
                </a:cubicBezTo>
                <a:cubicBezTo>
                  <a:pt x="5070086" y="1708511"/>
                  <a:pt x="5065704" y="1704062"/>
                  <a:pt x="5065704" y="1698724"/>
                </a:cubicBezTo>
                <a:cubicBezTo>
                  <a:pt x="5065704" y="1693385"/>
                  <a:pt x="5070086" y="1689000"/>
                  <a:pt x="5075485" y="1689000"/>
                </a:cubicBezTo>
                <a:close/>
                <a:moveTo>
                  <a:pt x="5316710" y="1688998"/>
                </a:moveTo>
                <a:cubicBezTo>
                  <a:pt x="5322044" y="1688998"/>
                  <a:pt x="5326429" y="1693319"/>
                  <a:pt x="5326429" y="1698721"/>
                </a:cubicBezTo>
                <a:cubicBezTo>
                  <a:pt x="5326429" y="1704123"/>
                  <a:pt x="5322105" y="1708508"/>
                  <a:pt x="5316710" y="1708508"/>
                </a:cubicBezTo>
                <a:cubicBezTo>
                  <a:pt x="5311314" y="1708508"/>
                  <a:pt x="5306924" y="1704059"/>
                  <a:pt x="5306924" y="1698721"/>
                </a:cubicBezTo>
                <a:cubicBezTo>
                  <a:pt x="5306924" y="1693382"/>
                  <a:pt x="5311314" y="1688998"/>
                  <a:pt x="5316710" y="1688998"/>
                </a:cubicBezTo>
                <a:close/>
                <a:moveTo>
                  <a:pt x="5557991" y="1688995"/>
                </a:moveTo>
                <a:cubicBezTo>
                  <a:pt x="5563391" y="1688995"/>
                  <a:pt x="5567774" y="1693317"/>
                  <a:pt x="5567774" y="1698719"/>
                </a:cubicBezTo>
                <a:cubicBezTo>
                  <a:pt x="5567774" y="1704121"/>
                  <a:pt x="5563391" y="1708505"/>
                  <a:pt x="5557991" y="1708505"/>
                </a:cubicBezTo>
                <a:cubicBezTo>
                  <a:pt x="5552592" y="1708505"/>
                  <a:pt x="5548208" y="1704056"/>
                  <a:pt x="5548208" y="1698719"/>
                </a:cubicBezTo>
                <a:cubicBezTo>
                  <a:pt x="5548208" y="1693379"/>
                  <a:pt x="5552592" y="1688995"/>
                  <a:pt x="5557991" y="1688995"/>
                </a:cubicBezTo>
                <a:close/>
                <a:moveTo>
                  <a:pt x="5799205" y="1688992"/>
                </a:moveTo>
                <a:cubicBezTo>
                  <a:pt x="5804606" y="1688992"/>
                  <a:pt x="5808989" y="1693314"/>
                  <a:pt x="5808989" y="1698716"/>
                </a:cubicBezTo>
                <a:cubicBezTo>
                  <a:pt x="5808989" y="1704118"/>
                  <a:pt x="5804542" y="1708502"/>
                  <a:pt x="5799205" y="1708502"/>
                </a:cubicBezTo>
                <a:cubicBezTo>
                  <a:pt x="5793870" y="1708502"/>
                  <a:pt x="5789486" y="1704053"/>
                  <a:pt x="5789486" y="1698716"/>
                </a:cubicBezTo>
                <a:cubicBezTo>
                  <a:pt x="5789486" y="1693377"/>
                  <a:pt x="5793806" y="1688992"/>
                  <a:pt x="5799205" y="1688992"/>
                </a:cubicBezTo>
                <a:close/>
                <a:moveTo>
                  <a:pt x="6040432" y="1688989"/>
                </a:moveTo>
                <a:cubicBezTo>
                  <a:pt x="6045832" y="1688989"/>
                  <a:pt x="6050216" y="1693311"/>
                  <a:pt x="6050216" y="1698713"/>
                </a:cubicBezTo>
                <a:cubicBezTo>
                  <a:pt x="6050216" y="1704115"/>
                  <a:pt x="6045769" y="1708500"/>
                  <a:pt x="6040432" y="1708500"/>
                </a:cubicBezTo>
                <a:cubicBezTo>
                  <a:pt x="6035095" y="1708500"/>
                  <a:pt x="6030712" y="1704051"/>
                  <a:pt x="6030712" y="1698713"/>
                </a:cubicBezTo>
                <a:cubicBezTo>
                  <a:pt x="6030712" y="1693374"/>
                  <a:pt x="6035032" y="1688989"/>
                  <a:pt x="6040432" y="1688989"/>
                </a:cubicBezTo>
                <a:close/>
                <a:moveTo>
                  <a:pt x="6281661" y="1688987"/>
                </a:moveTo>
                <a:cubicBezTo>
                  <a:pt x="6286997" y="1688987"/>
                  <a:pt x="6291381" y="1693308"/>
                  <a:pt x="6291381" y="1698710"/>
                </a:cubicBezTo>
                <a:cubicBezTo>
                  <a:pt x="6291381" y="1704112"/>
                  <a:pt x="6287061" y="1708497"/>
                  <a:pt x="6281661" y="1708497"/>
                </a:cubicBezTo>
                <a:cubicBezTo>
                  <a:pt x="6276261" y="1708497"/>
                  <a:pt x="6271877" y="1704048"/>
                  <a:pt x="6271877" y="1698710"/>
                </a:cubicBezTo>
                <a:cubicBezTo>
                  <a:pt x="6271877" y="1693371"/>
                  <a:pt x="6276261" y="1688987"/>
                  <a:pt x="6281661" y="1688987"/>
                </a:cubicBezTo>
                <a:close/>
                <a:moveTo>
                  <a:pt x="6522889" y="1688984"/>
                </a:moveTo>
                <a:cubicBezTo>
                  <a:pt x="6528225" y="1688984"/>
                  <a:pt x="6532610" y="1693305"/>
                  <a:pt x="6532610" y="1698707"/>
                </a:cubicBezTo>
                <a:cubicBezTo>
                  <a:pt x="6532610" y="1704110"/>
                  <a:pt x="6528289" y="1708494"/>
                  <a:pt x="6522889" y="1708494"/>
                </a:cubicBezTo>
                <a:cubicBezTo>
                  <a:pt x="6517489" y="1708494"/>
                  <a:pt x="6513105" y="1704045"/>
                  <a:pt x="6513105" y="1698707"/>
                </a:cubicBezTo>
                <a:cubicBezTo>
                  <a:pt x="6513105" y="1693368"/>
                  <a:pt x="6517489" y="1688984"/>
                  <a:pt x="6522889" y="1688984"/>
                </a:cubicBezTo>
                <a:close/>
                <a:moveTo>
                  <a:pt x="6764118" y="1688981"/>
                </a:moveTo>
                <a:cubicBezTo>
                  <a:pt x="6769518" y="1688981"/>
                  <a:pt x="6773902" y="1693303"/>
                  <a:pt x="6773902" y="1698705"/>
                </a:cubicBezTo>
                <a:cubicBezTo>
                  <a:pt x="6773902" y="1704107"/>
                  <a:pt x="6769518" y="1708491"/>
                  <a:pt x="6764118" y="1708491"/>
                </a:cubicBezTo>
                <a:cubicBezTo>
                  <a:pt x="6758718" y="1708491"/>
                  <a:pt x="6754335" y="1704042"/>
                  <a:pt x="6754335" y="1698705"/>
                </a:cubicBezTo>
                <a:cubicBezTo>
                  <a:pt x="6754335" y="1693365"/>
                  <a:pt x="6758718" y="1688981"/>
                  <a:pt x="6764118" y="1688981"/>
                </a:cubicBezTo>
                <a:close/>
                <a:moveTo>
                  <a:pt x="7005346" y="1688978"/>
                </a:moveTo>
                <a:cubicBezTo>
                  <a:pt x="7010746" y="1688978"/>
                  <a:pt x="7015130" y="1693300"/>
                  <a:pt x="7015130" y="1698702"/>
                </a:cubicBezTo>
                <a:cubicBezTo>
                  <a:pt x="7015130" y="1704104"/>
                  <a:pt x="7010683" y="1708488"/>
                  <a:pt x="7005346" y="1708488"/>
                </a:cubicBezTo>
                <a:cubicBezTo>
                  <a:pt x="7000009" y="1708488"/>
                  <a:pt x="6995626" y="1704039"/>
                  <a:pt x="6995626" y="1698702"/>
                </a:cubicBezTo>
                <a:cubicBezTo>
                  <a:pt x="6995626" y="1693363"/>
                  <a:pt x="6999946" y="1688978"/>
                  <a:pt x="7005346" y="1688978"/>
                </a:cubicBezTo>
                <a:close/>
                <a:moveTo>
                  <a:pt x="7246575" y="1688975"/>
                </a:moveTo>
                <a:cubicBezTo>
                  <a:pt x="7251975" y="1688975"/>
                  <a:pt x="7256359" y="1693297"/>
                  <a:pt x="7256359" y="1698699"/>
                </a:cubicBezTo>
                <a:cubicBezTo>
                  <a:pt x="7256359" y="1704101"/>
                  <a:pt x="7251912" y="1708486"/>
                  <a:pt x="7246575" y="1708486"/>
                </a:cubicBezTo>
                <a:cubicBezTo>
                  <a:pt x="7241238" y="1708486"/>
                  <a:pt x="7236855" y="1704037"/>
                  <a:pt x="7236855" y="1698699"/>
                </a:cubicBezTo>
                <a:cubicBezTo>
                  <a:pt x="7236855" y="1693360"/>
                  <a:pt x="7241175" y="1688975"/>
                  <a:pt x="7246575" y="1688975"/>
                </a:cubicBezTo>
                <a:close/>
                <a:moveTo>
                  <a:pt x="7487803" y="1688973"/>
                </a:moveTo>
                <a:cubicBezTo>
                  <a:pt x="7493139" y="1688973"/>
                  <a:pt x="7497524" y="1693294"/>
                  <a:pt x="7497524" y="1698696"/>
                </a:cubicBezTo>
                <a:cubicBezTo>
                  <a:pt x="7497524" y="1704099"/>
                  <a:pt x="7493203" y="1708483"/>
                  <a:pt x="7487803" y="1708483"/>
                </a:cubicBezTo>
                <a:cubicBezTo>
                  <a:pt x="7482403" y="1708483"/>
                  <a:pt x="7478019" y="1704034"/>
                  <a:pt x="7478019" y="1698696"/>
                </a:cubicBezTo>
                <a:cubicBezTo>
                  <a:pt x="7478019" y="1693357"/>
                  <a:pt x="7482403" y="1688973"/>
                  <a:pt x="7487803" y="1688973"/>
                </a:cubicBezTo>
                <a:close/>
                <a:moveTo>
                  <a:pt x="7729032" y="1688970"/>
                </a:moveTo>
                <a:cubicBezTo>
                  <a:pt x="7734369" y="1688970"/>
                  <a:pt x="7738753" y="1693292"/>
                  <a:pt x="7738753" y="1698694"/>
                </a:cubicBezTo>
                <a:cubicBezTo>
                  <a:pt x="7738753" y="1704096"/>
                  <a:pt x="7734432" y="1708480"/>
                  <a:pt x="7729032" y="1708480"/>
                </a:cubicBezTo>
                <a:cubicBezTo>
                  <a:pt x="7723632" y="1708480"/>
                  <a:pt x="7719249" y="1704031"/>
                  <a:pt x="7719249" y="1698694"/>
                </a:cubicBezTo>
                <a:cubicBezTo>
                  <a:pt x="7719249" y="1693354"/>
                  <a:pt x="7723632" y="1688970"/>
                  <a:pt x="7729032" y="1688970"/>
                </a:cubicBezTo>
                <a:close/>
                <a:moveTo>
                  <a:pt x="7970260" y="1688967"/>
                </a:moveTo>
                <a:cubicBezTo>
                  <a:pt x="7975661" y="1688967"/>
                  <a:pt x="7980044" y="1693289"/>
                  <a:pt x="7980044" y="1698691"/>
                </a:cubicBezTo>
                <a:cubicBezTo>
                  <a:pt x="7980044" y="1704093"/>
                  <a:pt x="7975661" y="1708477"/>
                  <a:pt x="7970260" y="1708477"/>
                </a:cubicBezTo>
                <a:cubicBezTo>
                  <a:pt x="7964860" y="1708477"/>
                  <a:pt x="7960477" y="1704028"/>
                  <a:pt x="7960477" y="1698691"/>
                </a:cubicBezTo>
                <a:cubicBezTo>
                  <a:pt x="7960477" y="1693352"/>
                  <a:pt x="7964860" y="1688967"/>
                  <a:pt x="7970260" y="1688967"/>
                </a:cubicBezTo>
                <a:close/>
                <a:moveTo>
                  <a:pt x="8211553" y="1688964"/>
                </a:moveTo>
                <a:cubicBezTo>
                  <a:pt x="8216889" y="1688964"/>
                  <a:pt x="8221273" y="1693286"/>
                  <a:pt x="8221273" y="1698688"/>
                </a:cubicBezTo>
                <a:cubicBezTo>
                  <a:pt x="8221273" y="1704090"/>
                  <a:pt x="8216953" y="1708475"/>
                  <a:pt x="8211553" y="1708475"/>
                </a:cubicBezTo>
                <a:cubicBezTo>
                  <a:pt x="8206152" y="1708475"/>
                  <a:pt x="8201769" y="1704026"/>
                  <a:pt x="8201769" y="1698688"/>
                </a:cubicBezTo>
                <a:cubicBezTo>
                  <a:pt x="8201769" y="1693349"/>
                  <a:pt x="8206152" y="1688964"/>
                  <a:pt x="8211553" y="1688964"/>
                </a:cubicBezTo>
                <a:close/>
                <a:moveTo>
                  <a:pt x="8452781" y="1688962"/>
                </a:moveTo>
                <a:cubicBezTo>
                  <a:pt x="8458181" y="1688962"/>
                  <a:pt x="8462566" y="1693283"/>
                  <a:pt x="8462566" y="1698685"/>
                </a:cubicBezTo>
                <a:cubicBezTo>
                  <a:pt x="8462566" y="1704087"/>
                  <a:pt x="8458118" y="1708472"/>
                  <a:pt x="8452781" y="1708472"/>
                </a:cubicBezTo>
                <a:cubicBezTo>
                  <a:pt x="8447445" y="1708472"/>
                  <a:pt x="8443061" y="1704023"/>
                  <a:pt x="8443061" y="1698685"/>
                </a:cubicBezTo>
                <a:cubicBezTo>
                  <a:pt x="8443061" y="1693346"/>
                  <a:pt x="8447381" y="1688962"/>
                  <a:pt x="8452781" y="1688962"/>
                </a:cubicBezTo>
                <a:close/>
                <a:moveTo>
                  <a:pt x="8694009" y="1688958"/>
                </a:moveTo>
                <a:cubicBezTo>
                  <a:pt x="8699346" y="1688958"/>
                  <a:pt x="8703730" y="1693281"/>
                  <a:pt x="8703730" y="1698682"/>
                </a:cubicBezTo>
                <a:cubicBezTo>
                  <a:pt x="8703730" y="1704084"/>
                  <a:pt x="8699346" y="1708469"/>
                  <a:pt x="8694009" y="1708469"/>
                </a:cubicBezTo>
                <a:cubicBezTo>
                  <a:pt x="8688673" y="1708469"/>
                  <a:pt x="8684289" y="1704020"/>
                  <a:pt x="8684289" y="1698682"/>
                </a:cubicBezTo>
                <a:cubicBezTo>
                  <a:pt x="8684289" y="1693343"/>
                  <a:pt x="8688609" y="1688958"/>
                  <a:pt x="8694009" y="1688958"/>
                </a:cubicBezTo>
                <a:close/>
                <a:moveTo>
                  <a:pt x="8935237" y="1688956"/>
                </a:moveTo>
                <a:cubicBezTo>
                  <a:pt x="8940574" y="1688956"/>
                  <a:pt x="8944958" y="1693278"/>
                  <a:pt x="8944958" y="1698680"/>
                </a:cubicBezTo>
                <a:cubicBezTo>
                  <a:pt x="8944958" y="1704082"/>
                  <a:pt x="8940638" y="1708466"/>
                  <a:pt x="8935237" y="1708466"/>
                </a:cubicBezTo>
                <a:cubicBezTo>
                  <a:pt x="8929837" y="1708466"/>
                  <a:pt x="8925454" y="1704017"/>
                  <a:pt x="8925454" y="1698680"/>
                </a:cubicBezTo>
                <a:cubicBezTo>
                  <a:pt x="8925454" y="1693340"/>
                  <a:pt x="8929837" y="1688956"/>
                  <a:pt x="8935237" y="1688956"/>
                </a:cubicBezTo>
                <a:close/>
                <a:moveTo>
                  <a:pt x="9176467" y="1688953"/>
                </a:moveTo>
                <a:cubicBezTo>
                  <a:pt x="9181803" y="1688953"/>
                  <a:pt x="9186187" y="1693275"/>
                  <a:pt x="9186187" y="1698677"/>
                </a:cubicBezTo>
                <a:cubicBezTo>
                  <a:pt x="9186187" y="1704079"/>
                  <a:pt x="9181867" y="1708464"/>
                  <a:pt x="9176467" y="1708464"/>
                </a:cubicBezTo>
                <a:cubicBezTo>
                  <a:pt x="9171066" y="1708464"/>
                  <a:pt x="9166683" y="1704015"/>
                  <a:pt x="9166683" y="1698677"/>
                </a:cubicBezTo>
                <a:cubicBezTo>
                  <a:pt x="9166683" y="1693338"/>
                  <a:pt x="9171066" y="1688953"/>
                  <a:pt x="9176467" y="1688953"/>
                </a:cubicBezTo>
                <a:close/>
                <a:moveTo>
                  <a:pt x="9417695" y="1688950"/>
                </a:moveTo>
                <a:cubicBezTo>
                  <a:pt x="9423031" y="1688950"/>
                  <a:pt x="9427416" y="1693272"/>
                  <a:pt x="9427416" y="1698674"/>
                </a:cubicBezTo>
                <a:cubicBezTo>
                  <a:pt x="9427416" y="1704076"/>
                  <a:pt x="9423095" y="1708461"/>
                  <a:pt x="9417695" y="1708461"/>
                </a:cubicBezTo>
                <a:cubicBezTo>
                  <a:pt x="9412295" y="1708461"/>
                  <a:pt x="9407911" y="1704012"/>
                  <a:pt x="9407911" y="1698674"/>
                </a:cubicBezTo>
                <a:cubicBezTo>
                  <a:pt x="9407911" y="1693335"/>
                  <a:pt x="9412295" y="1688950"/>
                  <a:pt x="9417695" y="1688950"/>
                </a:cubicBezTo>
                <a:close/>
                <a:moveTo>
                  <a:pt x="9649203" y="1447792"/>
                </a:moveTo>
                <a:cubicBezTo>
                  <a:pt x="9654540" y="1447792"/>
                  <a:pt x="9658923" y="1452240"/>
                  <a:pt x="9658923" y="1457577"/>
                </a:cubicBezTo>
                <a:cubicBezTo>
                  <a:pt x="9658923" y="1462916"/>
                  <a:pt x="9654540" y="1467301"/>
                  <a:pt x="9649203" y="1467301"/>
                </a:cubicBezTo>
                <a:cubicBezTo>
                  <a:pt x="9643866" y="1467301"/>
                  <a:pt x="9639483" y="1462979"/>
                  <a:pt x="9639483" y="1457577"/>
                </a:cubicBezTo>
                <a:cubicBezTo>
                  <a:pt x="9639483" y="1452177"/>
                  <a:pt x="9643803" y="1447792"/>
                  <a:pt x="9649203" y="1447792"/>
                </a:cubicBezTo>
                <a:close/>
                <a:moveTo>
                  <a:pt x="9890432" y="1447789"/>
                </a:moveTo>
                <a:cubicBezTo>
                  <a:pt x="9895768" y="1447789"/>
                  <a:pt x="9900152" y="1452237"/>
                  <a:pt x="9900152" y="1457574"/>
                </a:cubicBezTo>
                <a:cubicBezTo>
                  <a:pt x="9900152" y="1462914"/>
                  <a:pt x="9895832" y="1467298"/>
                  <a:pt x="9890432" y="1467298"/>
                </a:cubicBezTo>
                <a:cubicBezTo>
                  <a:pt x="9885031" y="1467298"/>
                  <a:pt x="9880648" y="1462977"/>
                  <a:pt x="9880648" y="1457574"/>
                </a:cubicBezTo>
                <a:cubicBezTo>
                  <a:pt x="9880648" y="1452174"/>
                  <a:pt x="9885031" y="1447789"/>
                  <a:pt x="9890432" y="1447789"/>
                </a:cubicBezTo>
                <a:close/>
                <a:moveTo>
                  <a:pt x="10131660" y="1447786"/>
                </a:moveTo>
                <a:cubicBezTo>
                  <a:pt x="10137060" y="1447786"/>
                  <a:pt x="10141444" y="1452234"/>
                  <a:pt x="10141444" y="1457571"/>
                </a:cubicBezTo>
                <a:cubicBezTo>
                  <a:pt x="10141444" y="1462910"/>
                  <a:pt x="10136997" y="1467295"/>
                  <a:pt x="10131660" y="1467295"/>
                </a:cubicBezTo>
                <a:cubicBezTo>
                  <a:pt x="10126323" y="1467295"/>
                  <a:pt x="10121940" y="1462973"/>
                  <a:pt x="10121940" y="1457571"/>
                </a:cubicBezTo>
                <a:cubicBezTo>
                  <a:pt x="10121940" y="1452170"/>
                  <a:pt x="10126260" y="1447786"/>
                  <a:pt x="10131660" y="1447786"/>
                </a:cubicBezTo>
                <a:close/>
                <a:moveTo>
                  <a:pt x="10372888" y="1447783"/>
                </a:moveTo>
                <a:cubicBezTo>
                  <a:pt x="10378288" y="1447783"/>
                  <a:pt x="10382673" y="1452231"/>
                  <a:pt x="10382673" y="1457568"/>
                </a:cubicBezTo>
                <a:cubicBezTo>
                  <a:pt x="10382673" y="1462907"/>
                  <a:pt x="10378225" y="1467292"/>
                  <a:pt x="10372888" y="1467292"/>
                </a:cubicBezTo>
                <a:cubicBezTo>
                  <a:pt x="10367552" y="1467292"/>
                  <a:pt x="10363168" y="1462970"/>
                  <a:pt x="10363168" y="1457568"/>
                </a:cubicBezTo>
                <a:cubicBezTo>
                  <a:pt x="10363168" y="1452167"/>
                  <a:pt x="10367488" y="1447783"/>
                  <a:pt x="10372888" y="1447783"/>
                </a:cubicBezTo>
                <a:close/>
                <a:moveTo>
                  <a:pt x="10614116" y="1447780"/>
                </a:moveTo>
                <a:cubicBezTo>
                  <a:pt x="10619516" y="1447780"/>
                  <a:pt x="10623901" y="1452228"/>
                  <a:pt x="10623901" y="1457565"/>
                </a:cubicBezTo>
                <a:cubicBezTo>
                  <a:pt x="10623901" y="1462904"/>
                  <a:pt x="10619454" y="1467289"/>
                  <a:pt x="10614116" y="1467289"/>
                </a:cubicBezTo>
                <a:cubicBezTo>
                  <a:pt x="10608780" y="1467289"/>
                  <a:pt x="10604396" y="1462967"/>
                  <a:pt x="10604396" y="1457565"/>
                </a:cubicBezTo>
                <a:cubicBezTo>
                  <a:pt x="10604396" y="1452164"/>
                  <a:pt x="10608716" y="1447780"/>
                  <a:pt x="10614116" y="1447780"/>
                </a:cubicBezTo>
                <a:close/>
                <a:moveTo>
                  <a:pt x="10855345" y="1447777"/>
                </a:moveTo>
                <a:cubicBezTo>
                  <a:pt x="10860682" y="1447777"/>
                  <a:pt x="10865065" y="1452224"/>
                  <a:pt x="10865065" y="1457562"/>
                </a:cubicBezTo>
                <a:cubicBezTo>
                  <a:pt x="10865065" y="1462901"/>
                  <a:pt x="10860682" y="1467286"/>
                  <a:pt x="10855345" y="1467286"/>
                </a:cubicBezTo>
                <a:cubicBezTo>
                  <a:pt x="10850008" y="1467286"/>
                  <a:pt x="10845625" y="1462964"/>
                  <a:pt x="10845625" y="1457562"/>
                </a:cubicBezTo>
                <a:cubicBezTo>
                  <a:pt x="10845625" y="1452161"/>
                  <a:pt x="10849945" y="1447777"/>
                  <a:pt x="10855345" y="1447777"/>
                </a:cubicBezTo>
                <a:close/>
                <a:moveTo>
                  <a:pt x="11096574" y="1447774"/>
                </a:moveTo>
                <a:cubicBezTo>
                  <a:pt x="11101910" y="1447774"/>
                  <a:pt x="11106294" y="1452221"/>
                  <a:pt x="11106294" y="1457559"/>
                </a:cubicBezTo>
                <a:cubicBezTo>
                  <a:pt x="11106294" y="1462898"/>
                  <a:pt x="11101974" y="1467282"/>
                  <a:pt x="11096574" y="1467282"/>
                </a:cubicBezTo>
                <a:cubicBezTo>
                  <a:pt x="11091174" y="1467282"/>
                  <a:pt x="11086790" y="1462961"/>
                  <a:pt x="11086790" y="1457559"/>
                </a:cubicBezTo>
                <a:cubicBezTo>
                  <a:pt x="11086790" y="1452158"/>
                  <a:pt x="11091174" y="1447774"/>
                  <a:pt x="11096574" y="1447774"/>
                </a:cubicBezTo>
                <a:close/>
                <a:moveTo>
                  <a:pt x="11337802" y="1447770"/>
                </a:moveTo>
                <a:cubicBezTo>
                  <a:pt x="11343202" y="1447770"/>
                  <a:pt x="11347587" y="1452218"/>
                  <a:pt x="11347587" y="1457555"/>
                </a:cubicBezTo>
                <a:cubicBezTo>
                  <a:pt x="11347587" y="1462894"/>
                  <a:pt x="11343139" y="1467279"/>
                  <a:pt x="11337802" y="1467279"/>
                </a:cubicBezTo>
                <a:cubicBezTo>
                  <a:pt x="11332466" y="1467279"/>
                  <a:pt x="11328082" y="1462957"/>
                  <a:pt x="11328082" y="1457555"/>
                </a:cubicBezTo>
                <a:cubicBezTo>
                  <a:pt x="11328082" y="1452155"/>
                  <a:pt x="11332402" y="1447770"/>
                  <a:pt x="11337802" y="1447770"/>
                </a:cubicBezTo>
                <a:close/>
                <a:moveTo>
                  <a:pt x="11579030" y="1447767"/>
                </a:moveTo>
                <a:cubicBezTo>
                  <a:pt x="11584430" y="1447767"/>
                  <a:pt x="11588815" y="1452215"/>
                  <a:pt x="11588815" y="1457552"/>
                </a:cubicBezTo>
                <a:cubicBezTo>
                  <a:pt x="11588815" y="1462891"/>
                  <a:pt x="11584367" y="1467276"/>
                  <a:pt x="11579030" y="1467276"/>
                </a:cubicBezTo>
                <a:cubicBezTo>
                  <a:pt x="11573694" y="1467276"/>
                  <a:pt x="11569310" y="1462954"/>
                  <a:pt x="11569310" y="1457552"/>
                </a:cubicBezTo>
                <a:cubicBezTo>
                  <a:pt x="11569310" y="1452151"/>
                  <a:pt x="11573630" y="1447767"/>
                  <a:pt x="11579030" y="1447767"/>
                </a:cubicBezTo>
                <a:close/>
                <a:moveTo>
                  <a:pt x="11820259" y="1447764"/>
                </a:moveTo>
                <a:cubicBezTo>
                  <a:pt x="11825659" y="1447764"/>
                  <a:pt x="11830043" y="1452212"/>
                  <a:pt x="11830043" y="1457549"/>
                </a:cubicBezTo>
                <a:cubicBezTo>
                  <a:pt x="11830043" y="1462888"/>
                  <a:pt x="11825596" y="1467273"/>
                  <a:pt x="11820259" y="1467273"/>
                </a:cubicBezTo>
                <a:cubicBezTo>
                  <a:pt x="11814922" y="1467273"/>
                  <a:pt x="11810539" y="1462951"/>
                  <a:pt x="11810539" y="1457549"/>
                </a:cubicBezTo>
                <a:cubicBezTo>
                  <a:pt x="11810539" y="1452148"/>
                  <a:pt x="11814859" y="1447764"/>
                  <a:pt x="11820259" y="1447764"/>
                </a:cubicBezTo>
                <a:close/>
                <a:moveTo>
                  <a:pt x="9721" y="1447761"/>
                </a:moveTo>
                <a:cubicBezTo>
                  <a:pt x="15121" y="1447761"/>
                  <a:pt x="19504" y="1452208"/>
                  <a:pt x="19504" y="1457546"/>
                </a:cubicBezTo>
                <a:cubicBezTo>
                  <a:pt x="19504" y="1462885"/>
                  <a:pt x="15058" y="1467270"/>
                  <a:pt x="9721" y="1467270"/>
                </a:cubicBezTo>
                <a:cubicBezTo>
                  <a:pt x="4385" y="1467270"/>
                  <a:pt x="1" y="1462948"/>
                  <a:pt x="1" y="1457546"/>
                </a:cubicBezTo>
                <a:cubicBezTo>
                  <a:pt x="1" y="1452145"/>
                  <a:pt x="4321" y="1447761"/>
                  <a:pt x="9721" y="1447761"/>
                </a:cubicBezTo>
                <a:close/>
                <a:moveTo>
                  <a:pt x="251004" y="1447757"/>
                </a:moveTo>
                <a:cubicBezTo>
                  <a:pt x="256404" y="1447757"/>
                  <a:pt x="260788" y="1452205"/>
                  <a:pt x="260788" y="1457543"/>
                </a:cubicBezTo>
                <a:cubicBezTo>
                  <a:pt x="260788" y="1462882"/>
                  <a:pt x="256341" y="1467267"/>
                  <a:pt x="251004" y="1467267"/>
                </a:cubicBezTo>
                <a:cubicBezTo>
                  <a:pt x="245668" y="1467267"/>
                  <a:pt x="241284" y="1462945"/>
                  <a:pt x="241284" y="1457543"/>
                </a:cubicBezTo>
                <a:cubicBezTo>
                  <a:pt x="241284" y="1452142"/>
                  <a:pt x="245604" y="1447757"/>
                  <a:pt x="251004" y="1447757"/>
                </a:cubicBezTo>
                <a:close/>
                <a:moveTo>
                  <a:pt x="492224" y="1447754"/>
                </a:moveTo>
                <a:cubicBezTo>
                  <a:pt x="497560" y="1447754"/>
                  <a:pt x="501943" y="1452202"/>
                  <a:pt x="501943" y="1457540"/>
                </a:cubicBezTo>
                <a:cubicBezTo>
                  <a:pt x="501943" y="1462878"/>
                  <a:pt x="497623" y="1467263"/>
                  <a:pt x="492224" y="1467263"/>
                </a:cubicBezTo>
                <a:cubicBezTo>
                  <a:pt x="486824" y="1467263"/>
                  <a:pt x="482440" y="1462941"/>
                  <a:pt x="482440" y="1457540"/>
                </a:cubicBezTo>
                <a:cubicBezTo>
                  <a:pt x="482440" y="1452139"/>
                  <a:pt x="486824" y="1447754"/>
                  <a:pt x="492224" y="1447754"/>
                </a:cubicBezTo>
                <a:close/>
                <a:moveTo>
                  <a:pt x="733444" y="1447751"/>
                </a:moveTo>
                <a:cubicBezTo>
                  <a:pt x="738780" y="1447751"/>
                  <a:pt x="743164" y="1452199"/>
                  <a:pt x="743164" y="1457536"/>
                </a:cubicBezTo>
                <a:cubicBezTo>
                  <a:pt x="743164" y="1462875"/>
                  <a:pt x="738844" y="1467260"/>
                  <a:pt x="733444" y="1467260"/>
                </a:cubicBezTo>
                <a:cubicBezTo>
                  <a:pt x="728044" y="1467260"/>
                  <a:pt x="723660" y="1462938"/>
                  <a:pt x="723660" y="1457536"/>
                </a:cubicBezTo>
                <a:cubicBezTo>
                  <a:pt x="723660" y="1452136"/>
                  <a:pt x="728044" y="1447751"/>
                  <a:pt x="733444" y="1447751"/>
                </a:cubicBezTo>
                <a:close/>
                <a:moveTo>
                  <a:pt x="974664" y="1447748"/>
                </a:moveTo>
                <a:cubicBezTo>
                  <a:pt x="980064" y="1447748"/>
                  <a:pt x="984448" y="1452196"/>
                  <a:pt x="984448" y="1457533"/>
                </a:cubicBezTo>
                <a:cubicBezTo>
                  <a:pt x="984448" y="1462872"/>
                  <a:pt x="980001" y="1467257"/>
                  <a:pt x="974664" y="1467257"/>
                </a:cubicBezTo>
                <a:cubicBezTo>
                  <a:pt x="969328" y="1467257"/>
                  <a:pt x="964944" y="1462935"/>
                  <a:pt x="964944" y="1457533"/>
                </a:cubicBezTo>
                <a:cubicBezTo>
                  <a:pt x="964944" y="1452132"/>
                  <a:pt x="969264" y="1447748"/>
                  <a:pt x="974664" y="1447748"/>
                </a:cubicBezTo>
                <a:close/>
                <a:moveTo>
                  <a:pt x="1215884" y="1447744"/>
                </a:moveTo>
                <a:cubicBezTo>
                  <a:pt x="1221284" y="1447744"/>
                  <a:pt x="1225668" y="1452192"/>
                  <a:pt x="1225668" y="1457530"/>
                </a:cubicBezTo>
                <a:cubicBezTo>
                  <a:pt x="1225668" y="1462869"/>
                  <a:pt x="1221221" y="1467254"/>
                  <a:pt x="1215884" y="1467254"/>
                </a:cubicBezTo>
                <a:cubicBezTo>
                  <a:pt x="1210549" y="1467254"/>
                  <a:pt x="1206165" y="1462932"/>
                  <a:pt x="1206165" y="1457530"/>
                </a:cubicBezTo>
                <a:cubicBezTo>
                  <a:pt x="1206165" y="1452129"/>
                  <a:pt x="1210484" y="1447744"/>
                  <a:pt x="1215884" y="1447744"/>
                </a:cubicBezTo>
                <a:close/>
                <a:moveTo>
                  <a:pt x="1457106" y="1447741"/>
                </a:moveTo>
                <a:cubicBezTo>
                  <a:pt x="1462442" y="1447741"/>
                  <a:pt x="1466826" y="1452189"/>
                  <a:pt x="1466826" y="1457527"/>
                </a:cubicBezTo>
                <a:cubicBezTo>
                  <a:pt x="1466826" y="1462866"/>
                  <a:pt x="1462506" y="1467251"/>
                  <a:pt x="1457106" y="1467251"/>
                </a:cubicBezTo>
                <a:cubicBezTo>
                  <a:pt x="1451706" y="1467251"/>
                  <a:pt x="1447322" y="1462929"/>
                  <a:pt x="1447322" y="1457527"/>
                </a:cubicBezTo>
                <a:cubicBezTo>
                  <a:pt x="1447322" y="1452126"/>
                  <a:pt x="1451706" y="1447741"/>
                  <a:pt x="1457106" y="1447741"/>
                </a:cubicBezTo>
                <a:close/>
                <a:moveTo>
                  <a:pt x="1698330" y="1447738"/>
                </a:moveTo>
                <a:cubicBezTo>
                  <a:pt x="1703732" y="1447738"/>
                  <a:pt x="1708116" y="1452186"/>
                  <a:pt x="1708116" y="1457524"/>
                </a:cubicBezTo>
                <a:cubicBezTo>
                  <a:pt x="1708116" y="1462863"/>
                  <a:pt x="1703732" y="1467247"/>
                  <a:pt x="1698330" y="1467247"/>
                </a:cubicBezTo>
                <a:cubicBezTo>
                  <a:pt x="1692929" y="1467247"/>
                  <a:pt x="1688546" y="1462926"/>
                  <a:pt x="1688546" y="1457524"/>
                </a:cubicBezTo>
                <a:cubicBezTo>
                  <a:pt x="1688546" y="1452123"/>
                  <a:pt x="1692929" y="1447738"/>
                  <a:pt x="1698330" y="1447738"/>
                </a:cubicBezTo>
                <a:close/>
                <a:moveTo>
                  <a:pt x="1939580" y="1447735"/>
                </a:moveTo>
                <a:cubicBezTo>
                  <a:pt x="1944978" y="1447735"/>
                  <a:pt x="1949363" y="1452183"/>
                  <a:pt x="1949363" y="1457520"/>
                </a:cubicBezTo>
                <a:cubicBezTo>
                  <a:pt x="1949363" y="1462859"/>
                  <a:pt x="1944916" y="1467244"/>
                  <a:pt x="1939580" y="1467244"/>
                </a:cubicBezTo>
                <a:cubicBezTo>
                  <a:pt x="1934245" y="1467244"/>
                  <a:pt x="1929859" y="1462922"/>
                  <a:pt x="1929859" y="1457520"/>
                </a:cubicBezTo>
                <a:cubicBezTo>
                  <a:pt x="1929859" y="1452120"/>
                  <a:pt x="1934181" y="1447735"/>
                  <a:pt x="1939580" y="1447735"/>
                </a:cubicBezTo>
                <a:close/>
                <a:moveTo>
                  <a:pt x="2180788" y="1447732"/>
                </a:moveTo>
                <a:cubicBezTo>
                  <a:pt x="2186189" y="1447732"/>
                  <a:pt x="2190580" y="1452180"/>
                  <a:pt x="2190580" y="1457517"/>
                </a:cubicBezTo>
                <a:cubicBezTo>
                  <a:pt x="2190580" y="1462856"/>
                  <a:pt x="2186136" y="1467241"/>
                  <a:pt x="2180788" y="1467241"/>
                </a:cubicBezTo>
                <a:cubicBezTo>
                  <a:pt x="2175475" y="1467241"/>
                  <a:pt x="2171083" y="1462919"/>
                  <a:pt x="2171083" y="1457517"/>
                </a:cubicBezTo>
                <a:cubicBezTo>
                  <a:pt x="2171083" y="1452116"/>
                  <a:pt x="2175412" y="1447732"/>
                  <a:pt x="2180788" y="1447732"/>
                </a:cubicBezTo>
                <a:close/>
                <a:moveTo>
                  <a:pt x="2422036" y="1447728"/>
                </a:moveTo>
                <a:cubicBezTo>
                  <a:pt x="2427370" y="1447728"/>
                  <a:pt x="2431752" y="1452177"/>
                  <a:pt x="2431752" y="1457514"/>
                </a:cubicBezTo>
                <a:cubicBezTo>
                  <a:pt x="2431752" y="1462853"/>
                  <a:pt x="2427434" y="1467238"/>
                  <a:pt x="2422036" y="1467238"/>
                </a:cubicBezTo>
                <a:cubicBezTo>
                  <a:pt x="2416638" y="1467238"/>
                  <a:pt x="2412256" y="1462916"/>
                  <a:pt x="2412256" y="1457514"/>
                </a:cubicBezTo>
                <a:cubicBezTo>
                  <a:pt x="2412256" y="1452113"/>
                  <a:pt x="2416638" y="1447728"/>
                  <a:pt x="2422036" y="1447728"/>
                </a:cubicBezTo>
                <a:close/>
                <a:moveTo>
                  <a:pt x="2663275" y="1447725"/>
                </a:moveTo>
                <a:cubicBezTo>
                  <a:pt x="2668609" y="1447725"/>
                  <a:pt x="2672996" y="1452173"/>
                  <a:pt x="2672996" y="1457511"/>
                </a:cubicBezTo>
                <a:cubicBezTo>
                  <a:pt x="2672996" y="1462850"/>
                  <a:pt x="2668674" y="1467235"/>
                  <a:pt x="2663275" y="1467235"/>
                </a:cubicBezTo>
                <a:cubicBezTo>
                  <a:pt x="2657874" y="1467235"/>
                  <a:pt x="2653490" y="1462913"/>
                  <a:pt x="2653490" y="1457511"/>
                </a:cubicBezTo>
                <a:cubicBezTo>
                  <a:pt x="2653490" y="1452110"/>
                  <a:pt x="2657874" y="1447725"/>
                  <a:pt x="2663275" y="1447725"/>
                </a:cubicBezTo>
                <a:close/>
                <a:moveTo>
                  <a:pt x="2904571" y="1447722"/>
                </a:moveTo>
                <a:cubicBezTo>
                  <a:pt x="2909970" y="1447722"/>
                  <a:pt x="2914353" y="1452170"/>
                  <a:pt x="2914353" y="1457508"/>
                </a:cubicBezTo>
                <a:cubicBezTo>
                  <a:pt x="2914353" y="1462847"/>
                  <a:pt x="2909970" y="1467232"/>
                  <a:pt x="2904571" y="1467232"/>
                </a:cubicBezTo>
                <a:cubicBezTo>
                  <a:pt x="2899172" y="1467232"/>
                  <a:pt x="2894789" y="1462910"/>
                  <a:pt x="2894789" y="1457508"/>
                </a:cubicBezTo>
                <a:cubicBezTo>
                  <a:pt x="2894789" y="1452107"/>
                  <a:pt x="2899172" y="1447722"/>
                  <a:pt x="2904571" y="1447722"/>
                </a:cubicBezTo>
                <a:close/>
                <a:moveTo>
                  <a:pt x="3145749" y="1447719"/>
                </a:moveTo>
                <a:cubicBezTo>
                  <a:pt x="3151148" y="1447719"/>
                  <a:pt x="3155531" y="1452167"/>
                  <a:pt x="3155531" y="1457505"/>
                </a:cubicBezTo>
                <a:cubicBezTo>
                  <a:pt x="3155531" y="1462844"/>
                  <a:pt x="3151085" y="1467228"/>
                  <a:pt x="3145749" y="1467228"/>
                </a:cubicBezTo>
                <a:cubicBezTo>
                  <a:pt x="3140414" y="1467228"/>
                  <a:pt x="3136031" y="1462907"/>
                  <a:pt x="3136031" y="1457505"/>
                </a:cubicBezTo>
                <a:cubicBezTo>
                  <a:pt x="3136031" y="1452104"/>
                  <a:pt x="3140350" y="1447719"/>
                  <a:pt x="3145749" y="1447719"/>
                </a:cubicBezTo>
                <a:close/>
                <a:moveTo>
                  <a:pt x="3386957" y="1447715"/>
                </a:moveTo>
                <a:cubicBezTo>
                  <a:pt x="3392358" y="1447715"/>
                  <a:pt x="3396743" y="1452164"/>
                  <a:pt x="3396743" y="1457501"/>
                </a:cubicBezTo>
                <a:cubicBezTo>
                  <a:pt x="3396743" y="1462840"/>
                  <a:pt x="3392295" y="1467225"/>
                  <a:pt x="3386957" y="1467225"/>
                </a:cubicBezTo>
                <a:cubicBezTo>
                  <a:pt x="3381620" y="1467225"/>
                  <a:pt x="3377235" y="1462903"/>
                  <a:pt x="3377235" y="1457501"/>
                </a:cubicBezTo>
                <a:cubicBezTo>
                  <a:pt x="3377235" y="1452100"/>
                  <a:pt x="3381555" y="1447715"/>
                  <a:pt x="3386957" y="1447715"/>
                </a:cubicBezTo>
                <a:close/>
                <a:moveTo>
                  <a:pt x="3628211" y="1447712"/>
                </a:moveTo>
                <a:cubicBezTo>
                  <a:pt x="3633528" y="1447712"/>
                  <a:pt x="3637936" y="1452161"/>
                  <a:pt x="3637936" y="1457498"/>
                </a:cubicBezTo>
                <a:cubicBezTo>
                  <a:pt x="3637936" y="1462837"/>
                  <a:pt x="3633592" y="1467222"/>
                  <a:pt x="3628211" y="1467222"/>
                </a:cubicBezTo>
                <a:cubicBezTo>
                  <a:pt x="3622813" y="1467222"/>
                  <a:pt x="3618429" y="1462900"/>
                  <a:pt x="3618429" y="1457498"/>
                </a:cubicBezTo>
                <a:cubicBezTo>
                  <a:pt x="3618429" y="1452097"/>
                  <a:pt x="3622813" y="1447712"/>
                  <a:pt x="3628211" y="1447712"/>
                </a:cubicBezTo>
                <a:close/>
                <a:moveTo>
                  <a:pt x="3869430" y="1447709"/>
                </a:moveTo>
                <a:cubicBezTo>
                  <a:pt x="3874763" y="1447709"/>
                  <a:pt x="3879147" y="1452158"/>
                  <a:pt x="3879147" y="1457495"/>
                </a:cubicBezTo>
                <a:cubicBezTo>
                  <a:pt x="3879147" y="1462834"/>
                  <a:pt x="3874826" y="1467219"/>
                  <a:pt x="3869430" y="1467219"/>
                </a:cubicBezTo>
                <a:cubicBezTo>
                  <a:pt x="3864030" y="1467219"/>
                  <a:pt x="3859646" y="1462897"/>
                  <a:pt x="3859646" y="1457495"/>
                </a:cubicBezTo>
                <a:cubicBezTo>
                  <a:pt x="3859646" y="1452094"/>
                  <a:pt x="3864030" y="1447709"/>
                  <a:pt x="3869430" y="1447709"/>
                </a:cubicBezTo>
                <a:close/>
                <a:moveTo>
                  <a:pt x="4110581" y="1447706"/>
                </a:moveTo>
                <a:cubicBezTo>
                  <a:pt x="4115984" y="1447706"/>
                  <a:pt x="4120362" y="1452154"/>
                  <a:pt x="4120362" y="1457492"/>
                </a:cubicBezTo>
                <a:cubicBezTo>
                  <a:pt x="4120362" y="1462831"/>
                  <a:pt x="4115984" y="1467216"/>
                  <a:pt x="4110581" y="1467216"/>
                </a:cubicBezTo>
                <a:cubicBezTo>
                  <a:pt x="4105180" y="1467216"/>
                  <a:pt x="4100797" y="1462894"/>
                  <a:pt x="4100797" y="1457492"/>
                </a:cubicBezTo>
                <a:cubicBezTo>
                  <a:pt x="4100797" y="1452091"/>
                  <a:pt x="4105180" y="1447706"/>
                  <a:pt x="4110581" y="1447706"/>
                </a:cubicBezTo>
                <a:close/>
                <a:moveTo>
                  <a:pt x="4351806" y="1447703"/>
                </a:moveTo>
                <a:cubicBezTo>
                  <a:pt x="4357195" y="1447703"/>
                  <a:pt x="4361580" y="1452151"/>
                  <a:pt x="4361580" y="1457489"/>
                </a:cubicBezTo>
                <a:cubicBezTo>
                  <a:pt x="4361580" y="1462828"/>
                  <a:pt x="4357195" y="1467212"/>
                  <a:pt x="4351806" y="1467212"/>
                </a:cubicBezTo>
                <a:cubicBezTo>
                  <a:pt x="4346397" y="1467212"/>
                  <a:pt x="4342006" y="1462891"/>
                  <a:pt x="4342006" y="1457489"/>
                </a:cubicBezTo>
                <a:cubicBezTo>
                  <a:pt x="4342006" y="1452088"/>
                  <a:pt x="4346397" y="1447703"/>
                  <a:pt x="4351806" y="1447703"/>
                </a:cubicBezTo>
                <a:close/>
                <a:moveTo>
                  <a:pt x="4593017" y="1447699"/>
                </a:moveTo>
                <a:cubicBezTo>
                  <a:pt x="4598413" y="1447699"/>
                  <a:pt x="4602795" y="1452148"/>
                  <a:pt x="4602795" y="1457485"/>
                </a:cubicBezTo>
                <a:cubicBezTo>
                  <a:pt x="4602795" y="1462824"/>
                  <a:pt x="4598350" y="1467209"/>
                  <a:pt x="4593017" y="1467209"/>
                </a:cubicBezTo>
                <a:cubicBezTo>
                  <a:pt x="4587686" y="1467209"/>
                  <a:pt x="4583304" y="1462887"/>
                  <a:pt x="4583304" y="1457485"/>
                </a:cubicBezTo>
                <a:cubicBezTo>
                  <a:pt x="4583304" y="1452084"/>
                  <a:pt x="4587622" y="1447699"/>
                  <a:pt x="4593017" y="1447699"/>
                </a:cubicBezTo>
                <a:close/>
                <a:moveTo>
                  <a:pt x="4834252" y="1447696"/>
                </a:moveTo>
                <a:cubicBezTo>
                  <a:pt x="4839658" y="1447696"/>
                  <a:pt x="4844038" y="1452145"/>
                  <a:pt x="4844038" y="1457482"/>
                </a:cubicBezTo>
                <a:cubicBezTo>
                  <a:pt x="4844038" y="1462821"/>
                  <a:pt x="4839595" y="1467206"/>
                  <a:pt x="4834252" y="1467206"/>
                </a:cubicBezTo>
                <a:cubicBezTo>
                  <a:pt x="4828915" y="1467206"/>
                  <a:pt x="4824532" y="1462884"/>
                  <a:pt x="4824532" y="1457482"/>
                </a:cubicBezTo>
                <a:cubicBezTo>
                  <a:pt x="4824532" y="1452081"/>
                  <a:pt x="4828851" y="1447696"/>
                  <a:pt x="4834252" y="1447696"/>
                </a:cubicBezTo>
                <a:close/>
                <a:moveTo>
                  <a:pt x="5075485" y="1447693"/>
                </a:moveTo>
                <a:cubicBezTo>
                  <a:pt x="5080819" y="1447693"/>
                  <a:pt x="5085201" y="1452142"/>
                  <a:pt x="5085201" y="1457479"/>
                </a:cubicBezTo>
                <a:cubicBezTo>
                  <a:pt x="5085201" y="1462818"/>
                  <a:pt x="5080883" y="1467203"/>
                  <a:pt x="5075485" y="1467203"/>
                </a:cubicBezTo>
                <a:cubicBezTo>
                  <a:pt x="5070086" y="1467203"/>
                  <a:pt x="5065704" y="1462881"/>
                  <a:pt x="5065704" y="1457479"/>
                </a:cubicBezTo>
                <a:cubicBezTo>
                  <a:pt x="5065704" y="1452078"/>
                  <a:pt x="5070086" y="1447693"/>
                  <a:pt x="5075485" y="1447693"/>
                </a:cubicBezTo>
                <a:close/>
                <a:moveTo>
                  <a:pt x="5316710" y="1447690"/>
                </a:moveTo>
                <a:cubicBezTo>
                  <a:pt x="5322044" y="1447690"/>
                  <a:pt x="5326429" y="1452138"/>
                  <a:pt x="5326429" y="1457476"/>
                </a:cubicBezTo>
                <a:cubicBezTo>
                  <a:pt x="5326429" y="1462815"/>
                  <a:pt x="5322105" y="1467200"/>
                  <a:pt x="5316710" y="1467200"/>
                </a:cubicBezTo>
                <a:cubicBezTo>
                  <a:pt x="5311314" y="1467200"/>
                  <a:pt x="5306924" y="1462878"/>
                  <a:pt x="5306924" y="1457476"/>
                </a:cubicBezTo>
                <a:cubicBezTo>
                  <a:pt x="5306924" y="1452075"/>
                  <a:pt x="5311314" y="1447690"/>
                  <a:pt x="5316710" y="1447690"/>
                </a:cubicBezTo>
                <a:close/>
                <a:moveTo>
                  <a:pt x="5557991" y="1447686"/>
                </a:moveTo>
                <a:cubicBezTo>
                  <a:pt x="5563391" y="1447686"/>
                  <a:pt x="5567774" y="1452135"/>
                  <a:pt x="5567774" y="1457473"/>
                </a:cubicBezTo>
                <a:cubicBezTo>
                  <a:pt x="5567774" y="1462812"/>
                  <a:pt x="5563391" y="1467196"/>
                  <a:pt x="5557991" y="1467196"/>
                </a:cubicBezTo>
                <a:cubicBezTo>
                  <a:pt x="5552592" y="1467196"/>
                  <a:pt x="5548208" y="1462875"/>
                  <a:pt x="5548208" y="1457473"/>
                </a:cubicBezTo>
                <a:cubicBezTo>
                  <a:pt x="5548208" y="1452071"/>
                  <a:pt x="5552592" y="1447686"/>
                  <a:pt x="5557991" y="1447686"/>
                </a:cubicBezTo>
                <a:close/>
                <a:moveTo>
                  <a:pt x="5799205" y="1447683"/>
                </a:moveTo>
                <a:cubicBezTo>
                  <a:pt x="5804606" y="1447683"/>
                  <a:pt x="5808989" y="1452132"/>
                  <a:pt x="5808989" y="1457470"/>
                </a:cubicBezTo>
                <a:cubicBezTo>
                  <a:pt x="5808989" y="1462808"/>
                  <a:pt x="5804542" y="1467193"/>
                  <a:pt x="5799205" y="1467193"/>
                </a:cubicBezTo>
                <a:cubicBezTo>
                  <a:pt x="5793870" y="1467193"/>
                  <a:pt x="5789486" y="1462872"/>
                  <a:pt x="5789486" y="1457470"/>
                </a:cubicBezTo>
                <a:cubicBezTo>
                  <a:pt x="5789486" y="1452068"/>
                  <a:pt x="5793806" y="1447683"/>
                  <a:pt x="5799205" y="1447683"/>
                </a:cubicBezTo>
                <a:close/>
                <a:moveTo>
                  <a:pt x="6040432" y="1447680"/>
                </a:moveTo>
                <a:cubicBezTo>
                  <a:pt x="6045832" y="1447680"/>
                  <a:pt x="6050216" y="1452129"/>
                  <a:pt x="6050216" y="1457466"/>
                </a:cubicBezTo>
                <a:cubicBezTo>
                  <a:pt x="6050216" y="1462805"/>
                  <a:pt x="6045769" y="1467190"/>
                  <a:pt x="6040432" y="1467190"/>
                </a:cubicBezTo>
                <a:cubicBezTo>
                  <a:pt x="6035095" y="1467190"/>
                  <a:pt x="6030712" y="1462868"/>
                  <a:pt x="6030712" y="1457466"/>
                </a:cubicBezTo>
                <a:cubicBezTo>
                  <a:pt x="6030712" y="1452065"/>
                  <a:pt x="6035032" y="1447680"/>
                  <a:pt x="6040432" y="1447680"/>
                </a:cubicBezTo>
                <a:close/>
                <a:moveTo>
                  <a:pt x="6281661" y="1447677"/>
                </a:moveTo>
                <a:cubicBezTo>
                  <a:pt x="6286997" y="1447677"/>
                  <a:pt x="6291381" y="1452126"/>
                  <a:pt x="6291381" y="1457463"/>
                </a:cubicBezTo>
                <a:cubicBezTo>
                  <a:pt x="6291381" y="1462802"/>
                  <a:pt x="6287061" y="1467187"/>
                  <a:pt x="6281661" y="1467187"/>
                </a:cubicBezTo>
                <a:cubicBezTo>
                  <a:pt x="6276261" y="1467187"/>
                  <a:pt x="6271877" y="1462865"/>
                  <a:pt x="6271877" y="1457463"/>
                </a:cubicBezTo>
                <a:cubicBezTo>
                  <a:pt x="6271877" y="1452062"/>
                  <a:pt x="6276261" y="1447677"/>
                  <a:pt x="6281661" y="1447677"/>
                </a:cubicBezTo>
                <a:close/>
                <a:moveTo>
                  <a:pt x="6522889" y="1447674"/>
                </a:moveTo>
                <a:cubicBezTo>
                  <a:pt x="6528225" y="1447674"/>
                  <a:pt x="6532610" y="1452123"/>
                  <a:pt x="6532610" y="1457460"/>
                </a:cubicBezTo>
                <a:cubicBezTo>
                  <a:pt x="6532610" y="1462799"/>
                  <a:pt x="6528289" y="1467184"/>
                  <a:pt x="6522889" y="1467184"/>
                </a:cubicBezTo>
                <a:cubicBezTo>
                  <a:pt x="6517489" y="1467184"/>
                  <a:pt x="6513105" y="1462862"/>
                  <a:pt x="6513105" y="1457460"/>
                </a:cubicBezTo>
                <a:cubicBezTo>
                  <a:pt x="6513105" y="1452058"/>
                  <a:pt x="6517489" y="1447674"/>
                  <a:pt x="6522889" y="1447674"/>
                </a:cubicBezTo>
                <a:close/>
                <a:moveTo>
                  <a:pt x="6764118" y="1447670"/>
                </a:moveTo>
                <a:cubicBezTo>
                  <a:pt x="6769518" y="1447670"/>
                  <a:pt x="6773902" y="1452119"/>
                  <a:pt x="6773902" y="1457457"/>
                </a:cubicBezTo>
                <a:cubicBezTo>
                  <a:pt x="6773902" y="1462796"/>
                  <a:pt x="6769518" y="1467181"/>
                  <a:pt x="6764118" y="1467181"/>
                </a:cubicBezTo>
                <a:cubicBezTo>
                  <a:pt x="6758718" y="1467181"/>
                  <a:pt x="6754335" y="1462859"/>
                  <a:pt x="6754335" y="1457457"/>
                </a:cubicBezTo>
                <a:cubicBezTo>
                  <a:pt x="6754335" y="1452055"/>
                  <a:pt x="6758718" y="1447670"/>
                  <a:pt x="6764118" y="1447670"/>
                </a:cubicBezTo>
                <a:close/>
                <a:moveTo>
                  <a:pt x="7005346" y="1447667"/>
                </a:moveTo>
                <a:cubicBezTo>
                  <a:pt x="7010746" y="1447667"/>
                  <a:pt x="7015130" y="1452116"/>
                  <a:pt x="7015130" y="1457454"/>
                </a:cubicBezTo>
                <a:cubicBezTo>
                  <a:pt x="7015130" y="1462793"/>
                  <a:pt x="7010683" y="1467177"/>
                  <a:pt x="7005346" y="1467177"/>
                </a:cubicBezTo>
                <a:cubicBezTo>
                  <a:pt x="7000009" y="1467177"/>
                  <a:pt x="6995626" y="1462856"/>
                  <a:pt x="6995626" y="1457454"/>
                </a:cubicBezTo>
                <a:cubicBezTo>
                  <a:pt x="6995626" y="1452052"/>
                  <a:pt x="6999946" y="1447667"/>
                  <a:pt x="7005346" y="1447667"/>
                </a:cubicBezTo>
                <a:close/>
                <a:moveTo>
                  <a:pt x="7246575" y="1447664"/>
                </a:moveTo>
                <a:cubicBezTo>
                  <a:pt x="7251975" y="1447664"/>
                  <a:pt x="7256359" y="1452113"/>
                  <a:pt x="7256359" y="1457451"/>
                </a:cubicBezTo>
                <a:cubicBezTo>
                  <a:pt x="7256359" y="1462789"/>
                  <a:pt x="7251912" y="1467174"/>
                  <a:pt x="7246575" y="1467174"/>
                </a:cubicBezTo>
                <a:cubicBezTo>
                  <a:pt x="7241238" y="1467174"/>
                  <a:pt x="7236855" y="1462852"/>
                  <a:pt x="7236855" y="1457451"/>
                </a:cubicBezTo>
                <a:cubicBezTo>
                  <a:pt x="7236855" y="1452049"/>
                  <a:pt x="7241175" y="1447664"/>
                  <a:pt x="7246575" y="1447664"/>
                </a:cubicBezTo>
                <a:close/>
                <a:moveTo>
                  <a:pt x="7487803" y="1447661"/>
                </a:moveTo>
                <a:cubicBezTo>
                  <a:pt x="7493139" y="1447661"/>
                  <a:pt x="7497524" y="1452110"/>
                  <a:pt x="7497524" y="1457447"/>
                </a:cubicBezTo>
                <a:cubicBezTo>
                  <a:pt x="7497524" y="1462786"/>
                  <a:pt x="7493203" y="1467171"/>
                  <a:pt x="7487803" y="1467171"/>
                </a:cubicBezTo>
                <a:cubicBezTo>
                  <a:pt x="7482403" y="1467171"/>
                  <a:pt x="7478019" y="1462849"/>
                  <a:pt x="7478019" y="1457447"/>
                </a:cubicBezTo>
                <a:cubicBezTo>
                  <a:pt x="7478019" y="1452046"/>
                  <a:pt x="7482403" y="1447661"/>
                  <a:pt x="7487803" y="1447661"/>
                </a:cubicBezTo>
                <a:close/>
                <a:moveTo>
                  <a:pt x="7729032" y="1447657"/>
                </a:moveTo>
                <a:cubicBezTo>
                  <a:pt x="7734369" y="1447657"/>
                  <a:pt x="7738753" y="1452106"/>
                  <a:pt x="7738753" y="1457444"/>
                </a:cubicBezTo>
                <a:cubicBezTo>
                  <a:pt x="7738753" y="1462783"/>
                  <a:pt x="7734432" y="1467168"/>
                  <a:pt x="7729032" y="1467168"/>
                </a:cubicBezTo>
                <a:cubicBezTo>
                  <a:pt x="7723632" y="1467168"/>
                  <a:pt x="7719249" y="1462846"/>
                  <a:pt x="7719249" y="1457444"/>
                </a:cubicBezTo>
                <a:cubicBezTo>
                  <a:pt x="7719249" y="1452042"/>
                  <a:pt x="7723632" y="1447657"/>
                  <a:pt x="7729032" y="1447657"/>
                </a:cubicBezTo>
                <a:close/>
                <a:moveTo>
                  <a:pt x="7970260" y="1447654"/>
                </a:moveTo>
                <a:cubicBezTo>
                  <a:pt x="7975661" y="1447654"/>
                  <a:pt x="7980044" y="1452103"/>
                  <a:pt x="7980044" y="1457441"/>
                </a:cubicBezTo>
                <a:cubicBezTo>
                  <a:pt x="7980044" y="1462780"/>
                  <a:pt x="7975661" y="1467165"/>
                  <a:pt x="7970260" y="1467165"/>
                </a:cubicBezTo>
                <a:cubicBezTo>
                  <a:pt x="7964860" y="1467165"/>
                  <a:pt x="7960477" y="1462843"/>
                  <a:pt x="7960477" y="1457441"/>
                </a:cubicBezTo>
                <a:cubicBezTo>
                  <a:pt x="7960477" y="1452039"/>
                  <a:pt x="7964860" y="1447654"/>
                  <a:pt x="7970260" y="1447654"/>
                </a:cubicBezTo>
                <a:close/>
                <a:moveTo>
                  <a:pt x="8211553" y="1447651"/>
                </a:moveTo>
                <a:cubicBezTo>
                  <a:pt x="8216889" y="1447651"/>
                  <a:pt x="8221273" y="1452100"/>
                  <a:pt x="8221273" y="1457438"/>
                </a:cubicBezTo>
                <a:cubicBezTo>
                  <a:pt x="8221273" y="1462777"/>
                  <a:pt x="8216953" y="1467162"/>
                  <a:pt x="8211553" y="1467162"/>
                </a:cubicBezTo>
                <a:cubicBezTo>
                  <a:pt x="8206152" y="1467162"/>
                  <a:pt x="8201769" y="1462840"/>
                  <a:pt x="8201769" y="1457438"/>
                </a:cubicBezTo>
                <a:cubicBezTo>
                  <a:pt x="8201769" y="1452036"/>
                  <a:pt x="8206152" y="1447651"/>
                  <a:pt x="8211553" y="1447651"/>
                </a:cubicBezTo>
                <a:close/>
                <a:moveTo>
                  <a:pt x="8452781" y="1447648"/>
                </a:moveTo>
                <a:cubicBezTo>
                  <a:pt x="8458181" y="1447648"/>
                  <a:pt x="8462566" y="1452097"/>
                  <a:pt x="8462566" y="1457435"/>
                </a:cubicBezTo>
                <a:cubicBezTo>
                  <a:pt x="8462566" y="1462774"/>
                  <a:pt x="8458118" y="1467158"/>
                  <a:pt x="8452781" y="1467158"/>
                </a:cubicBezTo>
                <a:cubicBezTo>
                  <a:pt x="8447445" y="1467158"/>
                  <a:pt x="8443061" y="1462837"/>
                  <a:pt x="8443061" y="1457435"/>
                </a:cubicBezTo>
                <a:cubicBezTo>
                  <a:pt x="8443061" y="1452033"/>
                  <a:pt x="8447381" y="1447648"/>
                  <a:pt x="8452781" y="1447648"/>
                </a:cubicBezTo>
                <a:close/>
                <a:moveTo>
                  <a:pt x="8694009" y="1447644"/>
                </a:moveTo>
                <a:cubicBezTo>
                  <a:pt x="8699346" y="1447644"/>
                  <a:pt x="8703730" y="1452094"/>
                  <a:pt x="8703730" y="1457431"/>
                </a:cubicBezTo>
                <a:cubicBezTo>
                  <a:pt x="8703730" y="1462770"/>
                  <a:pt x="8699346" y="1467155"/>
                  <a:pt x="8694009" y="1467155"/>
                </a:cubicBezTo>
                <a:cubicBezTo>
                  <a:pt x="8688673" y="1467155"/>
                  <a:pt x="8684289" y="1462833"/>
                  <a:pt x="8684289" y="1457431"/>
                </a:cubicBezTo>
                <a:cubicBezTo>
                  <a:pt x="8684289" y="1452029"/>
                  <a:pt x="8688609" y="1447644"/>
                  <a:pt x="8694009" y="1447644"/>
                </a:cubicBezTo>
                <a:close/>
                <a:moveTo>
                  <a:pt x="8935237" y="1447641"/>
                </a:moveTo>
                <a:cubicBezTo>
                  <a:pt x="8940574" y="1447641"/>
                  <a:pt x="8944958" y="1452090"/>
                  <a:pt x="8944958" y="1457428"/>
                </a:cubicBezTo>
                <a:cubicBezTo>
                  <a:pt x="8944958" y="1462767"/>
                  <a:pt x="8940638" y="1467152"/>
                  <a:pt x="8935237" y="1467152"/>
                </a:cubicBezTo>
                <a:cubicBezTo>
                  <a:pt x="8929837" y="1467152"/>
                  <a:pt x="8925454" y="1462830"/>
                  <a:pt x="8925454" y="1457428"/>
                </a:cubicBezTo>
                <a:cubicBezTo>
                  <a:pt x="8925454" y="1452026"/>
                  <a:pt x="8929837" y="1447641"/>
                  <a:pt x="8935237" y="1447641"/>
                </a:cubicBezTo>
                <a:close/>
                <a:moveTo>
                  <a:pt x="9176467" y="1447638"/>
                </a:moveTo>
                <a:cubicBezTo>
                  <a:pt x="9181803" y="1447638"/>
                  <a:pt x="9186187" y="1452087"/>
                  <a:pt x="9186187" y="1457425"/>
                </a:cubicBezTo>
                <a:cubicBezTo>
                  <a:pt x="9186187" y="1462764"/>
                  <a:pt x="9181867" y="1467149"/>
                  <a:pt x="9176467" y="1467149"/>
                </a:cubicBezTo>
                <a:cubicBezTo>
                  <a:pt x="9171066" y="1467149"/>
                  <a:pt x="9166683" y="1462827"/>
                  <a:pt x="9166683" y="1457425"/>
                </a:cubicBezTo>
                <a:cubicBezTo>
                  <a:pt x="9166683" y="1452023"/>
                  <a:pt x="9171066" y="1447638"/>
                  <a:pt x="9176467" y="1447638"/>
                </a:cubicBezTo>
                <a:close/>
                <a:moveTo>
                  <a:pt x="9417695" y="1447635"/>
                </a:moveTo>
                <a:cubicBezTo>
                  <a:pt x="9423031" y="1447635"/>
                  <a:pt x="9427416" y="1452084"/>
                  <a:pt x="9427416" y="1457422"/>
                </a:cubicBezTo>
                <a:cubicBezTo>
                  <a:pt x="9427416" y="1462761"/>
                  <a:pt x="9423095" y="1467146"/>
                  <a:pt x="9417695" y="1467146"/>
                </a:cubicBezTo>
                <a:cubicBezTo>
                  <a:pt x="9412295" y="1467146"/>
                  <a:pt x="9407911" y="1462824"/>
                  <a:pt x="9407911" y="1457422"/>
                </a:cubicBezTo>
                <a:cubicBezTo>
                  <a:pt x="9407911" y="1452020"/>
                  <a:pt x="9412295" y="1447635"/>
                  <a:pt x="9417695" y="1447635"/>
                </a:cubicBezTo>
                <a:close/>
                <a:moveTo>
                  <a:pt x="9649203" y="1206548"/>
                </a:moveTo>
                <a:cubicBezTo>
                  <a:pt x="9654540" y="1206548"/>
                  <a:pt x="9658923" y="1210998"/>
                  <a:pt x="9658923" y="1216336"/>
                </a:cubicBezTo>
                <a:cubicBezTo>
                  <a:pt x="9658923" y="1221674"/>
                  <a:pt x="9654540" y="1226063"/>
                  <a:pt x="9649203" y="1226063"/>
                </a:cubicBezTo>
                <a:cubicBezTo>
                  <a:pt x="9643866" y="1226063"/>
                  <a:pt x="9639483" y="1221738"/>
                  <a:pt x="9639483" y="1216336"/>
                </a:cubicBezTo>
                <a:cubicBezTo>
                  <a:pt x="9639483" y="1210933"/>
                  <a:pt x="9643803" y="1206548"/>
                  <a:pt x="9649203" y="1206548"/>
                </a:cubicBezTo>
                <a:close/>
                <a:moveTo>
                  <a:pt x="9890432" y="1206544"/>
                </a:moveTo>
                <a:cubicBezTo>
                  <a:pt x="9895768" y="1206544"/>
                  <a:pt x="9900152" y="1210994"/>
                  <a:pt x="9900152" y="1216332"/>
                </a:cubicBezTo>
                <a:cubicBezTo>
                  <a:pt x="9900152" y="1221672"/>
                  <a:pt x="9895832" y="1226059"/>
                  <a:pt x="9890432" y="1226059"/>
                </a:cubicBezTo>
                <a:cubicBezTo>
                  <a:pt x="9885031" y="1226059"/>
                  <a:pt x="9880648" y="1221734"/>
                  <a:pt x="9880648" y="1216332"/>
                </a:cubicBezTo>
                <a:cubicBezTo>
                  <a:pt x="9880648" y="1210930"/>
                  <a:pt x="9885031" y="1206544"/>
                  <a:pt x="9890432" y="1206544"/>
                </a:cubicBezTo>
                <a:close/>
                <a:moveTo>
                  <a:pt x="10131660" y="1206541"/>
                </a:moveTo>
                <a:cubicBezTo>
                  <a:pt x="10137060" y="1206541"/>
                  <a:pt x="10141444" y="1210991"/>
                  <a:pt x="10141444" y="1216329"/>
                </a:cubicBezTo>
                <a:cubicBezTo>
                  <a:pt x="10141444" y="1221668"/>
                  <a:pt x="10136997" y="1226056"/>
                  <a:pt x="10131660" y="1226056"/>
                </a:cubicBezTo>
                <a:cubicBezTo>
                  <a:pt x="10126323" y="1226056"/>
                  <a:pt x="10121940" y="1221731"/>
                  <a:pt x="10121940" y="1216329"/>
                </a:cubicBezTo>
                <a:cubicBezTo>
                  <a:pt x="10121940" y="1210927"/>
                  <a:pt x="10126260" y="1206541"/>
                  <a:pt x="10131660" y="1206541"/>
                </a:cubicBezTo>
                <a:close/>
                <a:moveTo>
                  <a:pt x="10372888" y="1206538"/>
                </a:moveTo>
                <a:cubicBezTo>
                  <a:pt x="10378288" y="1206538"/>
                  <a:pt x="10382673" y="1210988"/>
                  <a:pt x="10382673" y="1216325"/>
                </a:cubicBezTo>
                <a:cubicBezTo>
                  <a:pt x="10382673" y="1221665"/>
                  <a:pt x="10378225" y="1226052"/>
                  <a:pt x="10372888" y="1226052"/>
                </a:cubicBezTo>
                <a:cubicBezTo>
                  <a:pt x="10367552" y="1226052"/>
                  <a:pt x="10363168" y="1221728"/>
                  <a:pt x="10363168" y="1216325"/>
                </a:cubicBezTo>
                <a:cubicBezTo>
                  <a:pt x="10363168" y="1210924"/>
                  <a:pt x="10367488" y="1206538"/>
                  <a:pt x="10372888" y="1206538"/>
                </a:cubicBezTo>
                <a:close/>
                <a:moveTo>
                  <a:pt x="10614116" y="1206535"/>
                </a:moveTo>
                <a:cubicBezTo>
                  <a:pt x="10619516" y="1206535"/>
                  <a:pt x="10623901" y="1210984"/>
                  <a:pt x="10623901" y="1216322"/>
                </a:cubicBezTo>
                <a:cubicBezTo>
                  <a:pt x="10623901" y="1221661"/>
                  <a:pt x="10619454" y="1226049"/>
                  <a:pt x="10614116" y="1226049"/>
                </a:cubicBezTo>
                <a:cubicBezTo>
                  <a:pt x="10608780" y="1226049"/>
                  <a:pt x="10604396" y="1221724"/>
                  <a:pt x="10604396" y="1216322"/>
                </a:cubicBezTo>
                <a:cubicBezTo>
                  <a:pt x="10604396" y="1210920"/>
                  <a:pt x="10608716" y="1206535"/>
                  <a:pt x="10614116" y="1206535"/>
                </a:cubicBezTo>
                <a:close/>
                <a:moveTo>
                  <a:pt x="10855345" y="1206531"/>
                </a:moveTo>
                <a:cubicBezTo>
                  <a:pt x="10860682" y="1206531"/>
                  <a:pt x="10865065" y="1210981"/>
                  <a:pt x="10865065" y="1216319"/>
                </a:cubicBezTo>
                <a:cubicBezTo>
                  <a:pt x="10865065" y="1221658"/>
                  <a:pt x="10860682" y="1226045"/>
                  <a:pt x="10855345" y="1226045"/>
                </a:cubicBezTo>
                <a:cubicBezTo>
                  <a:pt x="10850008" y="1226045"/>
                  <a:pt x="10845625" y="1221721"/>
                  <a:pt x="10845625" y="1216319"/>
                </a:cubicBezTo>
                <a:cubicBezTo>
                  <a:pt x="10845625" y="1210917"/>
                  <a:pt x="10849945" y="1206531"/>
                  <a:pt x="10855345" y="1206531"/>
                </a:cubicBezTo>
                <a:close/>
                <a:moveTo>
                  <a:pt x="11096574" y="1206528"/>
                </a:moveTo>
                <a:cubicBezTo>
                  <a:pt x="11101910" y="1206528"/>
                  <a:pt x="11106294" y="1210977"/>
                  <a:pt x="11106294" y="1216315"/>
                </a:cubicBezTo>
                <a:cubicBezTo>
                  <a:pt x="11106294" y="1221655"/>
                  <a:pt x="11101974" y="1226042"/>
                  <a:pt x="11096574" y="1226042"/>
                </a:cubicBezTo>
                <a:cubicBezTo>
                  <a:pt x="11091174" y="1226042"/>
                  <a:pt x="11086790" y="1221717"/>
                  <a:pt x="11086790" y="1216315"/>
                </a:cubicBezTo>
                <a:cubicBezTo>
                  <a:pt x="11086790" y="1210914"/>
                  <a:pt x="11091174" y="1206528"/>
                  <a:pt x="11096574" y="1206528"/>
                </a:cubicBezTo>
                <a:close/>
                <a:moveTo>
                  <a:pt x="11337802" y="1206524"/>
                </a:moveTo>
                <a:cubicBezTo>
                  <a:pt x="11343202" y="1206524"/>
                  <a:pt x="11347587" y="1210974"/>
                  <a:pt x="11347587" y="1216312"/>
                </a:cubicBezTo>
                <a:cubicBezTo>
                  <a:pt x="11347587" y="1221651"/>
                  <a:pt x="11343139" y="1226038"/>
                  <a:pt x="11337802" y="1226038"/>
                </a:cubicBezTo>
                <a:cubicBezTo>
                  <a:pt x="11332466" y="1226038"/>
                  <a:pt x="11328082" y="1221714"/>
                  <a:pt x="11328082" y="1216312"/>
                </a:cubicBezTo>
                <a:cubicBezTo>
                  <a:pt x="11328082" y="1210910"/>
                  <a:pt x="11332402" y="1206524"/>
                  <a:pt x="11337802" y="1206524"/>
                </a:cubicBezTo>
                <a:close/>
                <a:moveTo>
                  <a:pt x="11579030" y="1206521"/>
                </a:moveTo>
                <a:cubicBezTo>
                  <a:pt x="11584430" y="1206521"/>
                  <a:pt x="11588815" y="1210971"/>
                  <a:pt x="11588815" y="1216309"/>
                </a:cubicBezTo>
                <a:cubicBezTo>
                  <a:pt x="11588815" y="1221648"/>
                  <a:pt x="11584367" y="1226035"/>
                  <a:pt x="11579030" y="1226035"/>
                </a:cubicBezTo>
                <a:cubicBezTo>
                  <a:pt x="11573694" y="1226035"/>
                  <a:pt x="11569310" y="1221711"/>
                  <a:pt x="11569310" y="1216309"/>
                </a:cubicBezTo>
                <a:cubicBezTo>
                  <a:pt x="11569310" y="1210907"/>
                  <a:pt x="11573630" y="1206521"/>
                  <a:pt x="11579030" y="1206521"/>
                </a:cubicBezTo>
                <a:close/>
                <a:moveTo>
                  <a:pt x="11820259" y="1206518"/>
                </a:moveTo>
                <a:cubicBezTo>
                  <a:pt x="11825659" y="1206518"/>
                  <a:pt x="11830043" y="1210967"/>
                  <a:pt x="11830043" y="1216305"/>
                </a:cubicBezTo>
                <a:cubicBezTo>
                  <a:pt x="11830043" y="1221644"/>
                  <a:pt x="11825596" y="1226032"/>
                  <a:pt x="11820259" y="1226032"/>
                </a:cubicBezTo>
                <a:cubicBezTo>
                  <a:pt x="11814922" y="1226032"/>
                  <a:pt x="11810539" y="1221707"/>
                  <a:pt x="11810539" y="1216305"/>
                </a:cubicBezTo>
                <a:cubicBezTo>
                  <a:pt x="11810539" y="1210903"/>
                  <a:pt x="11814859" y="1206518"/>
                  <a:pt x="11820259" y="1206518"/>
                </a:cubicBezTo>
                <a:close/>
                <a:moveTo>
                  <a:pt x="9720" y="1206514"/>
                </a:moveTo>
                <a:cubicBezTo>
                  <a:pt x="15120" y="1206514"/>
                  <a:pt x="19504" y="1210964"/>
                  <a:pt x="19504" y="1216302"/>
                </a:cubicBezTo>
                <a:cubicBezTo>
                  <a:pt x="19504" y="1221641"/>
                  <a:pt x="15057" y="1226028"/>
                  <a:pt x="9720" y="1226028"/>
                </a:cubicBezTo>
                <a:cubicBezTo>
                  <a:pt x="4385" y="1226028"/>
                  <a:pt x="1" y="1221704"/>
                  <a:pt x="1" y="1216302"/>
                </a:cubicBezTo>
                <a:cubicBezTo>
                  <a:pt x="1" y="1210900"/>
                  <a:pt x="4321" y="1206514"/>
                  <a:pt x="9720" y="1206514"/>
                </a:cubicBezTo>
                <a:close/>
                <a:moveTo>
                  <a:pt x="251004" y="1206511"/>
                </a:moveTo>
                <a:cubicBezTo>
                  <a:pt x="256404" y="1206511"/>
                  <a:pt x="260788" y="1210961"/>
                  <a:pt x="260788" y="1216299"/>
                </a:cubicBezTo>
                <a:cubicBezTo>
                  <a:pt x="260788" y="1221638"/>
                  <a:pt x="256341" y="1226025"/>
                  <a:pt x="251004" y="1226025"/>
                </a:cubicBezTo>
                <a:cubicBezTo>
                  <a:pt x="245668" y="1226025"/>
                  <a:pt x="241284" y="1221700"/>
                  <a:pt x="241284" y="1216299"/>
                </a:cubicBezTo>
                <a:cubicBezTo>
                  <a:pt x="241284" y="1210897"/>
                  <a:pt x="245604" y="1206511"/>
                  <a:pt x="251004" y="1206511"/>
                </a:cubicBezTo>
                <a:close/>
                <a:moveTo>
                  <a:pt x="492223" y="1206507"/>
                </a:moveTo>
                <a:cubicBezTo>
                  <a:pt x="497559" y="1206507"/>
                  <a:pt x="501943" y="1210957"/>
                  <a:pt x="501943" y="1216295"/>
                </a:cubicBezTo>
                <a:cubicBezTo>
                  <a:pt x="501943" y="1221635"/>
                  <a:pt x="497623" y="1226021"/>
                  <a:pt x="492223" y="1226021"/>
                </a:cubicBezTo>
                <a:cubicBezTo>
                  <a:pt x="486823" y="1226021"/>
                  <a:pt x="482439" y="1221697"/>
                  <a:pt x="482439" y="1216295"/>
                </a:cubicBezTo>
                <a:cubicBezTo>
                  <a:pt x="482439" y="1210893"/>
                  <a:pt x="486823" y="1206507"/>
                  <a:pt x="492223" y="1206507"/>
                </a:cubicBezTo>
                <a:close/>
                <a:moveTo>
                  <a:pt x="733444" y="1206504"/>
                </a:moveTo>
                <a:cubicBezTo>
                  <a:pt x="738780" y="1206504"/>
                  <a:pt x="743164" y="1210954"/>
                  <a:pt x="743164" y="1216292"/>
                </a:cubicBezTo>
                <a:cubicBezTo>
                  <a:pt x="743164" y="1221631"/>
                  <a:pt x="738844" y="1226018"/>
                  <a:pt x="733444" y="1226018"/>
                </a:cubicBezTo>
                <a:cubicBezTo>
                  <a:pt x="728044" y="1226018"/>
                  <a:pt x="723660" y="1221694"/>
                  <a:pt x="723660" y="1216292"/>
                </a:cubicBezTo>
                <a:cubicBezTo>
                  <a:pt x="723660" y="1210890"/>
                  <a:pt x="728044" y="1206504"/>
                  <a:pt x="733444" y="1206504"/>
                </a:cubicBezTo>
                <a:close/>
                <a:moveTo>
                  <a:pt x="974664" y="1206501"/>
                </a:moveTo>
                <a:cubicBezTo>
                  <a:pt x="980064" y="1206501"/>
                  <a:pt x="984448" y="1210951"/>
                  <a:pt x="984448" y="1216288"/>
                </a:cubicBezTo>
                <a:cubicBezTo>
                  <a:pt x="984448" y="1221628"/>
                  <a:pt x="980001" y="1226014"/>
                  <a:pt x="974664" y="1226014"/>
                </a:cubicBezTo>
                <a:cubicBezTo>
                  <a:pt x="969328" y="1226014"/>
                  <a:pt x="964944" y="1221690"/>
                  <a:pt x="964944" y="1216288"/>
                </a:cubicBezTo>
                <a:cubicBezTo>
                  <a:pt x="964944" y="1210887"/>
                  <a:pt x="969264" y="1206501"/>
                  <a:pt x="974664" y="1206501"/>
                </a:cubicBezTo>
                <a:close/>
                <a:moveTo>
                  <a:pt x="1215884" y="1206497"/>
                </a:moveTo>
                <a:cubicBezTo>
                  <a:pt x="1221284" y="1206497"/>
                  <a:pt x="1225668" y="1210947"/>
                  <a:pt x="1225668" y="1216285"/>
                </a:cubicBezTo>
                <a:cubicBezTo>
                  <a:pt x="1225668" y="1221624"/>
                  <a:pt x="1221221" y="1226011"/>
                  <a:pt x="1215884" y="1226011"/>
                </a:cubicBezTo>
                <a:cubicBezTo>
                  <a:pt x="1210548" y="1226011"/>
                  <a:pt x="1206165" y="1221687"/>
                  <a:pt x="1206165" y="1216285"/>
                </a:cubicBezTo>
                <a:cubicBezTo>
                  <a:pt x="1206165" y="1210883"/>
                  <a:pt x="1210484" y="1206497"/>
                  <a:pt x="1215884" y="1206497"/>
                </a:cubicBezTo>
                <a:close/>
                <a:moveTo>
                  <a:pt x="1457106" y="1206494"/>
                </a:moveTo>
                <a:cubicBezTo>
                  <a:pt x="1462442" y="1206494"/>
                  <a:pt x="1466825" y="1210944"/>
                  <a:pt x="1466825" y="1216282"/>
                </a:cubicBezTo>
                <a:cubicBezTo>
                  <a:pt x="1466825" y="1221621"/>
                  <a:pt x="1462506" y="1226007"/>
                  <a:pt x="1457106" y="1226007"/>
                </a:cubicBezTo>
                <a:cubicBezTo>
                  <a:pt x="1451706" y="1226007"/>
                  <a:pt x="1447322" y="1221684"/>
                  <a:pt x="1447322" y="1216282"/>
                </a:cubicBezTo>
                <a:cubicBezTo>
                  <a:pt x="1447322" y="1210880"/>
                  <a:pt x="1451706" y="1206494"/>
                  <a:pt x="1457106" y="1206494"/>
                </a:cubicBezTo>
                <a:close/>
                <a:moveTo>
                  <a:pt x="1698330" y="1206491"/>
                </a:moveTo>
                <a:cubicBezTo>
                  <a:pt x="1703732" y="1206491"/>
                  <a:pt x="1708116" y="1210940"/>
                  <a:pt x="1708116" y="1216278"/>
                </a:cubicBezTo>
                <a:cubicBezTo>
                  <a:pt x="1708116" y="1221618"/>
                  <a:pt x="1703732" y="1226004"/>
                  <a:pt x="1698330" y="1226004"/>
                </a:cubicBezTo>
                <a:cubicBezTo>
                  <a:pt x="1692929" y="1226004"/>
                  <a:pt x="1688546" y="1221680"/>
                  <a:pt x="1688546" y="1216278"/>
                </a:cubicBezTo>
                <a:cubicBezTo>
                  <a:pt x="1688546" y="1210876"/>
                  <a:pt x="1692929" y="1206491"/>
                  <a:pt x="1698330" y="1206491"/>
                </a:cubicBezTo>
                <a:close/>
                <a:moveTo>
                  <a:pt x="1939580" y="1206487"/>
                </a:moveTo>
                <a:cubicBezTo>
                  <a:pt x="1944978" y="1206487"/>
                  <a:pt x="1949363" y="1210937"/>
                  <a:pt x="1949363" y="1216275"/>
                </a:cubicBezTo>
                <a:cubicBezTo>
                  <a:pt x="1949363" y="1221614"/>
                  <a:pt x="1944916" y="1226001"/>
                  <a:pt x="1939580" y="1226001"/>
                </a:cubicBezTo>
                <a:cubicBezTo>
                  <a:pt x="1934245" y="1226001"/>
                  <a:pt x="1929859" y="1221677"/>
                  <a:pt x="1929859" y="1216275"/>
                </a:cubicBezTo>
                <a:cubicBezTo>
                  <a:pt x="1929859" y="1210873"/>
                  <a:pt x="1934181" y="1206487"/>
                  <a:pt x="1939580" y="1206487"/>
                </a:cubicBezTo>
                <a:close/>
                <a:moveTo>
                  <a:pt x="2180788" y="1206484"/>
                </a:moveTo>
                <a:cubicBezTo>
                  <a:pt x="2186189" y="1206484"/>
                  <a:pt x="2190577" y="1210934"/>
                  <a:pt x="2190577" y="1216272"/>
                </a:cubicBezTo>
                <a:cubicBezTo>
                  <a:pt x="2190577" y="1221611"/>
                  <a:pt x="2186136" y="1225997"/>
                  <a:pt x="2180788" y="1225997"/>
                </a:cubicBezTo>
                <a:cubicBezTo>
                  <a:pt x="2175475" y="1225997"/>
                  <a:pt x="2171083" y="1221674"/>
                  <a:pt x="2171083" y="1216272"/>
                </a:cubicBezTo>
                <a:cubicBezTo>
                  <a:pt x="2171083" y="1210870"/>
                  <a:pt x="2175412" y="1206484"/>
                  <a:pt x="2180788" y="1206484"/>
                </a:cubicBezTo>
                <a:close/>
                <a:moveTo>
                  <a:pt x="2422035" y="1206481"/>
                </a:moveTo>
                <a:cubicBezTo>
                  <a:pt x="2427370" y="1206481"/>
                  <a:pt x="2431752" y="1210930"/>
                  <a:pt x="2431752" y="1216268"/>
                </a:cubicBezTo>
                <a:cubicBezTo>
                  <a:pt x="2431752" y="1221607"/>
                  <a:pt x="2427434" y="1225994"/>
                  <a:pt x="2422035" y="1225994"/>
                </a:cubicBezTo>
                <a:cubicBezTo>
                  <a:pt x="2416638" y="1225994"/>
                  <a:pt x="2412256" y="1221670"/>
                  <a:pt x="2412256" y="1216268"/>
                </a:cubicBezTo>
                <a:cubicBezTo>
                  <a:pt x="2412256" y="1210866"/>
                  <a:pt x="2416638" y="1206481"/>
                  <a:pt x="2422035" y="1206481"/>
                </a:cubicBezTo>
                <a:close/>
                <a:moveTo>
                  <a:pt x="2663275" y="1206477"/>
                </a:moveTo>
                <a:cubicBezTo>
                  <a:pt x="2668609" y="1206477"/>
                  <a:pt x="2672996" y="1210927"/>
                  <a:pt x="2672996" y="1216265"/>
                </a:cubicBezTo>
                <a:cubicBezTo>
                  <a:pt x="2672996" y="1221604"/>
                  <a:pt x="2668674" y="1225990"/>
                  <a:pt x="2663275" y="1225990"/>
                </a:cubicBezTo>
                <a:cubicBezTo>
                  <a:pt x="2657874" y="1225990"/>
                  <a:pt x="2653490" y="1221667"/>
                  <a:pt x="2653490" y="1216265"/>
                </a:cubicBezTo>
                <a:cubicBezTo>
                  <a:pt x="2653490" y="1210863"/>
                  <a:pt x="2657874" y="1206477"/>
                  <a:pt x="2663275" y="1206477"/>
                </a:cubicBezTo>
                <a:close/>
                <a:moveTo>
                  <a:pt x="2904570" y="1206474"/>
                </a:moveTo>
                <a:cubicBezTo>
                  <a:pt x="2909970" y="1206474"/>
                  <a:pt x="2914353" y="1210924"/>
                  <a:pt x="2914353" y="1216261"/>
                </a:cubicBezTo>
                <a:cubicBezTo>
                  <a:pt x="2914353" y="1221601"/>
                  <a:pt x="2909970" y="1225987"/>
                  <a:pt x="2904570" y="1225987"/>
                </a:cubicBezTo>
                <a:cubicBezTo>
                  <a:pt x="2899172" y="1225987"/>
                  <a:pt x="2894789" y="1221663"/>
                  <a:pt x="2894789" y="1216261"/>
                </a:cubicBezTo>
                <a:cubicBezTo>
                  <a:pt x="2894789" y="1210860"/>
                  <a:pt x="2899172" y="1206474"/>
                  <a:pt x="2904570" y="1206474"/>
                </a:cubicBezTo>
                <a:close/>
                <a:moveTo>
                  <a:pt x="3145749" y="1206470"/>
                </a:moveTo>
                <a:cubicBezTo>
                  <a:pt x="3151148" y="1206470"/>
                  <a:pt x="3155531" y="1210920"/>
                  <a:pt x="3155531" y="1216258"/>
                </a:cubicBezTo>
                <a:cubicBezTo>
                  <a:pt x="3155531" y="1221597"/>
                  <a:pt x="3151085" y="1225984"/>
                  <a:pt x="3145749" y="1225984"/>
                </a:cubicBezTo>
                <a:cubicBezTo>
                  <a:pt x="3140414" y="1225984"/>
                  <a:pt x="3136031" y="1221660"/>
                  <a:pt x="3136031" y="1216258"/>
                </a:cubicBezTo>
                <a:cubicBezTo>
                  <a:pt x="3136031" y="1210856"/>
                  <a:pt x="3140350" y="1206470"/>
                  <a:pt x="3145749" y="1206470"/>
                </a:cubicBezTo>
                <a:close/>
                <a:moveTo>
                  <a:pt x="3386957" y="1206467"/>
                </a:moveTo>
                <a:cubicBezTo>
                  <a:pt x="3392358" y="1206467"/>
                  <a:pt x="3396743" y="1210917"/>
                  <a:pt x="3396743" y="1216255"/>
                </a:cubicBezTo>
                <a:cubicBezTo>
                  <a:pt x="3396743" y="1221594"/>
                  <a:pt x="3392294" y="1225980"/>
                  <a:pt x="3386957" y="1225980"/>
                </a:cubicBezTo>
                <a:cubicBezTo>
                  <a:pt x="3381620" y="1225980"/>
                  <a:pt x="3377235" y="1221657"/>
                  <a:pt x="3377235" y="1216255"/>
                </a:cubicBezTo>
                <a:cubicBezTo>
                  <a:pt x="3377235" y="1210853"/>
                  <a:pt x="3381555" y="1206467"/>
                  <a:pt x="3386957" y="1206467"/>
                </a:cubicBezTo>
                <a:close/>
                <a:moveTo>
                  <a:pt x="3628211" y="1206464"/>
                </a:moveTo>
                <a:cubicBezTo>
                  <a:pt x="3633528" y="1206464"/>
                  <a:pt x="3637936" y="1210914"/>
                  <a:pt x="3637936" y="1216251"/>
                </a:cubicBezTo>
                <a:cubicBezTo>
                  <a:pt x="3637936" y="1221591"/>
                  <a:pt x="3633592" y="1225977"/>
                  <a:pt x="3628211" y="1225977"/>
                </a:cubicBezTo>
                <a:cubicBezTo>
                  <a:pt x="3622813" y="1225977"/>
                  <a:pt x="3618429" y="1221653"/>
                  <a:pt x="3618429" y="1216251"/>
                </a:cubicBezTo>
                <a:cubicBezTo>
                  <a:pt x="3618429" y="1210850"/>
                  <a:pt x="3622813" y="1206464"/>
                  <a:pt x="3628211" y="1206464"/>
                </a:cubicBezTo>
                <a:close/>
                <a:moveTo>
                  <a:pt x="3869430" y="1206460"/>
                </a:moveTo>
                <a:cubicBezTo>
                  <a:pt x="3874761" y="1206460"/>
                  <a:pt x="3879147" y="1210910"/>
                  <a:pt x="3879147" y="1216248"/>
                </a:cubicBezTo>
                <a:cubicBezTo>
                  <a:pt x="3879147" y="1221587"/>
                  <a:pt x="3874826" y="1225973"/>
                  <a:pt x="3869430" y="1225973"/>
                </a:cubicBezTo>
                <a:cubicBezTo>
                  <a:pt x="3864029" y="1225973"/>
                  <a:pt x="3859646" y="1221650"/>
                  <a:pt x="3859646" y="1216248"/>
                </a:cubicBezTo>
                <a:cubicBezTo>
                  <a:pt x="3859646" y="1210846"/>
                  <a:pt x="3864029" y="1206460"/>
                  <a:pt x="3869430" y="1206460"/>
                </a:cubicBezTo>
                <a:close/>
                <a:moveTo>
                  <a:pt x="4110581" y="1206457"/>
                </a:moveTo>
                <a:cubicBezTo>
                  <a:pt x="4115984" y="1206457"/>
                  <a:pt x="4120362" y="1210907"/>
                  <a:pt x="4120362" y="1216245"/>
                </a:cubicBezTo>
                <a:cubicBezTo>
                  <a:pt x="4120362" y="1221584"/>
                  <a:pt x="4115984" y="1225970"/>
                  <a:pt x="4110581" y="1225970"/>
                </a:cubicBezTo>
                <a:cubicBezTo>
                  <a:pt x="4105180" y="1225970"/>
                  <a:pt x="4100797" y="1221647"/>
                  <a:pt x="4100797" y="1216245"/>
                </a:cubicBezTo>
                <a:cubicBezTo>
                  <a:pt x="4100797" y="1210843"/>
                  <a:pt x="4105180" y="1206457"/>
                  <a:pt x="4110581" y="1206457"/>
                </a:cubicBezTo>
                <a:close/>
                <a:moveTo>
                  <a:pt x="4351806" y="1206454"/>
                </a:moveTo>
                <a:cubicBezTo>
                  <a:pt x="4357195" y="1206454"/>
                  <a:pt x="4361580" y="1210903"/>
                  <a:pt x="4361580" y="1216241"/>
                </a:cubicBezTo>
                <a:cubicBezTo>
                  <a:pt x="4361580" y="1221581"/>
                  <a:pt x="4357195" y="1225966"/>
                  <a:pt x="4351806" y="1225966"/>
                </a:cubicBezTo>
                <a:cubicBezTo>
                  <a:pt x="4346397" y="1225966"/>
                  <a:pt x="4342006" y="1221643"/>
                  <a:pt x="4342006" y="1216241"/>
                </a:cubicBezTo>
                <a:cubicBezTo>
                  <a:pt x="4342006" y="1210839"/>
                  <a:pt x="4346397" y="1206454"/>
                  <a:pt x="4351806" y="1206454"/>
                </a:cubicBezTo>
                <a:close/>
                <a:moveTo>
                  <a:pt x="4593017" y="1206450"/>
                </a:moveTo>
                <a:cubicBezTo>
                  <a:pt x="4598413" y="1206450"/>
                  <a:pt x="4602795" y="1210900"/>
                  <a:pt x="4602795" y="1216238"/>
                </a:cubicBezTo>
                <a:cubicBezTo>
                  <a:pt x="4602795" y="1221577"/>
                  <a:pt x="4598350" y="1225963"/>
                  <a:pt x="4593017" y="1225963"/>
                </a:cubicBezTo>
                <a:cubicBezTo>
                  <a:pt x="4587686" y="1225963"/>
                  <a:pt x="4583304" y="1221640"/>
                  <a:pt x="4583304" y="1216238"/>
                </a:cubicBezTo>
                <a:cubicBezTo>
                  <a:pt x="4583304" y="1210836"/>
                  <a:pt x="4587622" y="1206450"/>
                  <a:pt x="4593017" y="1206450"/>
                </a:cubicBezTo>
                <a:close/>
                <a:moveTo>
                  <a:pt x="4834252" y="1206447"/>
                </a:moveTo>
                <a:cubicBezTo>
                  <a:pt x="4839658" y="1206447"/>
                  <a:pt x="4844038" y="1210897"/>
                  <a:pt x="4844038" y="1216235"/>
                </a:cubicBezTo>
                <a:cubicBezTo>
                  <a:pt x="4844038" y="1221574"/>
                  <a:pt x="4839595" y="1225959"/>
                  <a:pt x="4834252" y="1225959"/>
                </a:cubicBezTo>
                <a:cubicBezTo>
                  <a:pt x="4828915" y="1225959"/>
                  <a:pt x="4824532" y="1221637"/>
                  <a:pt x="4824532" y="1216235"/>
                </a:cubicBezTo>
                <a:cubicBezTo>
                  <a:pt x="4824532" y="1210833"/>
                  <a:pt x="4828851" y="1206447"/>
                  <a:pt x="4834252" y="1206447"/>
                </a:cubicBezTo>
                <a:close/>
                <a:moveTo>
                  <a:pt x="5075485" y="1206443"/>
                </a:moveTo>
                <a:cubicBezTo>
                  <a:pt x="5080819" y="1206443"/>
                  <a:pt x="5085201" y="1210893"/>
                  <a:pt x="5085201" y="1216231"/>
                </a:cubicBezTo>
                <a:cubicBezTo>
                  <a:pt x="5085201" y="1221570"/>
                  <a:pt x="5080883" y="1225956"/>
                  <a:pt x="5075485" y="1225956"/>
                </a:cubicBezTo>
                <a:cubicBezTo>
                  <a:pt x="5070086" y="1225956"/>
                  <a:pt x="5065704" y="1221633"/>
                  <a:pt x="5065704" y="1216231"/>
                </a:cubicBezTo>
                <a:cubicBezTo>
                  <a:pt x="5065704" y="1210829"/>
                  <a:pt x="5070086" y="1206443"/>
                  <a:pt x="5075485" y="1206443"/>
                </a:cubicBezTo>
                <a:close/>
                <a:moveTo>
                  <a:pt x="5316710" y="1206440"/>
                </a:moveTo>
                <a:cubicBezTo>
                  <a:pt x="5322044" y="1206440"/>
                  <a:pt x="5326429" y="1210890"/>
                  <a:pt x="5326429" y="1216228"/>
                </a:cubicBezTo>
                <a:cubicBezTo>
                  <a:pt x="5326429" y="1221567"/>
                  <a:pt x="5322105" y="1225953"/>
                  <a:pt x="5316710" y="1225953"/>
                </a:cubicBezTo>
                <a:cubicBezTo>
                  <a:pt x="5311314" y="1225953"/>
                  <a:pt x="5306924" y="1221630"/>
                  <a:pt x="5306924" y="1216228"/>
                </a:cubicBezTo>
                <a:cubicBezTo>
                  <a:pt x="5306924" y="1210826"/>
                  <a:pt x="5311314" y="1206440"/>
                  <a:pt x="5316710" y="1206440"/>
                </a:cubicBezTo>
                <a:close/>
                <a:moveTo>
                  <a:pt x="5557991" y="1206437"/>
                </a:moveTo>
                <a:cubicBezTo>
                  <a:pt x="5563391" y="1206437"/>
                  <a:pt x="5567774" y="1210887"/>
                  <a:pt x="5567774" y="1216224"/>
                </a:cubicBezTo>
                <a:cubicBezTo>
                  <a:pt x="5567774" y="1221564"/>
                  <a:pt x="5563391" y="1225949"/>
                  <a:pt x="5557991" y="1225949"/>
                </a:cubicBezTo>
                <a:cubicBezTo>
                  <a:pt x="5552592" y="1225949"/>
                  <a:pt x="5548208" y="1221626"/>
                  <a:pt x="5548208" y="1216224"/>
                </a:cubicBezTo>
                <a:cubicBezTo>
                  <a:pt x="5548208" y="1210822"/>
                  <a:pt x="5552592" y="1206437"/>
                  <a:pt x="5557991" y="1206437"/>
                </a:cubicBezTo>
                <a:close/>
                <a:moveTo>
                  <a:pt x="5799205" y="1206434"/>
                </a:moveTo>
                <a:cubicBezTo>
                  <a:pt x="5804606" y="1206434"/>
                  <a:pt x="5808989" y="1210883"/>
                  <a:pt x="5808989" y="1216221"/>
                </a:cubicBezTo>
                <a:cubicBezTo>
                  <a:pt x="5808989" y="1221560"/>
                  <a:pt x="5804542" y="1225946"/>
                  <a:pt x="5799205" y="1225946"/>
                </a:cubicBezTo>
                <a:cubicBezTo>
                  <a:pt x="5793870" y="1225946"/>
                  <a:pt x="5789486" y="1221623"/>
                  <a:pt x="5789486" y="1216221"/>
                </a:cubicBezTo>
                <a:cubicBezTo>
                  <a:pt x="5789486" y="1210819"/>
                  <a:pt x="5793806" y="1206434"/>
                  <a:pt x="5799205" y="1206434"/>
                </a:cubicBezTo>
                <a:close/>
                <a:moveTo>
                  <a:pt x="6040432" y="1206430"/>
                </a:moveTo>
                <a:cubicBezTo>
                  <a:pt x="6045832" y="1206430"/>
                  <a:pt x="6050216" y="1210880"/>
                  <a:pt x="6050216" y="1216218"/>
                </a:cubicBezTo>
                <a:cubicBezTo>
                  <a:pt x="6050216" y="1221557"/>
                  <a:pt x="6045769" y="1225942"/>
                  <a:pt x="6040432" y="1225942"/>
                </a:cubicBezTo>
                <a:cubicBezTo>
                  <a:pt x="6035095" y="1225942"/>
                  <a:pt x="6030712" y="1221620"/>
                  <a:pt x="6030712" y="1216218"/>
                </a:cubicBezTo>
                <a:cubicBezTo>
                  <a:pt x="6030712" y="1210816"/>
                  <a:pt x="6035032" y="1206430"/>
                  <a:pt x="6040432" y="1206430"/>
                </a:cubicBezTo>
                <a:close/>
                <a:moveTo>
                  <a:pt x="6281661" y="1206427"/>
                </a:moveTo>
                <a:cubicBezTo>
                  <a:pt x="6286997" y="1206427"/>
                  <a:pt x="6291381" y="1210876"/>
                  <a:pt x="6291381" y="1216214"/>
                </a:cubicBezTo>
                <a:cubicBezTo>
                  <a:pt x="6291381" y="1221554"/>
                  <a:pt x="6287061" y="1225939"/>
                  <a:pt x="6281661" y="1225939"/>
                </a:cubicBezTo>
                <a:cubicBezTo>
                  <a:pt x="6276261" y="1225939"/>
                  <a:pt x="6271877" y="1221616"/>
                  <a:pt x="6271877" y="1216214"/>
                </a:cubicBezTo>
                <a:cubicBezTo>
                  <a:pt x="6271877" y="1210813"/>
                  <a:pt x="6276261" y="1206427"/>
                  <a:pt x="6281661" y="1206427"/>
                </a:cubicBezTo>
                <a:close/>
                <a:moveTo>
                  <a:pt x="6522889" y="1206424"/>
                </a:moveTo>
                <a:cubicBezTo>
                  <a:pt x="6528225" y="1206424"/>
                  <a:pt x="6532610" y="1210873"/>
                  <a:pt x="6532610" y="1216211"/>
                </a:cubicBezTo>
                <a:cubicBezTo>
                  <a:pt x="6532610" y="1221550"/>
                  <a:pt x="6528289" y="1225936"/>
                  <a:pt x="6522889" y="1225936"/>
                </a:cubicBezTo>
                <a:cubicBezTo>
                  <a:pt x="6517489" y="1225936"/>
                  <a:pt x="6513105" y="1221613"/>
                  <a:pt x="6513105" y="1216211"/>
                </a:cubicBezTo>
                <a:cubicBezTo>
                  <a:pt x="6513105" y="1210809"/>
                  <a:pt x="6517489" y="1206424"/>
                  <a:pt x="6522889" y="1206424"/>
                </a:cubicBezTo>
                <a:close/>
                <a:moveTo>
                  <a:pt x="6764118" y="1206420"/>
                </a:moveTo>
                <a:cubicBezTo>
                  <a:pt x="6769518" y="1206420"/>
                  <a:pt x="6773902" y="1210870"/>
                  <a:pt x="6773902" y="1216208"/>
                </a:cubicBezTo>
                <a:cubicBezTo>
                  <a:pt x="6773902" y="1221547"/>
                  <a:pt x="6769518" y="1225932"/>
                  <a:pt x="6764118" y="1225932"/>
                </a:cubicBezTo>
                <a:cubicBezTo>
                  <a:pt x="6758718" y="1225932"/>
                  <a:pt x="6754335" y="1221610"/>
                  <a:pt x="6754335" y="1216208"/>
                </a:cubicBezTo>
                <a:cubicBezTo>
                  <a:pt x="6754335" y="1210806"/>
                  <a:pt x="6758718" y="1206420"/>
                  <a:pt x="6764118" y="1206420"/>
                </a:cubicBezTo>
                <a:close/>
                <a:moveTo>
                  <a:pt x="7005346" y="1206417"/>
                </a:moveTo>
                <a:cubicBezTo>
                  <a:pt x="7010746" y="1206417"/>
                  <a:pt x="7015130" y="1210866"/>
                  <a:pt x="7015130" y="1216204"/>
                </a:cubicBezTo>
                <a:cubicBezTo>
                  <a:pt x="7015130" y="1221543"/>
                  <a:pt x="7010683" y="1225929"/>
                  <a:pt x="7005346" y="1225929"/>
                </a:cubicBezTo>
                <a:cubicBezTo>
                  <a:pt x="7000009" y="1225929"/>
                  <a:pt x="6995626" y="1221606"/>
                  <a:pt x="6995626" y="1216204"/>
                </a:cubicBezTo>
                <a:cubicBezTo>
                  <a:pt x="6995626" y="1210802"/>
                  <a:pt x="6999946" y="1206417"/>
                  <a:pt x="7005346" y="1206417"/>
                </a:cubicBezTo>
                <a:close/>
                <a:moveTo>
                  <a:pt x="7246575" y="1206414"/>
                </a:moveTo>
                <a:cubicBezTo>
                  <a:pt x="7251975" y="1206414"/>
                  <a:pt x="7256359" y="1210863"/>
                  <a:pt x="7256359" y="1216201"/>
                </a:cubicBezTo>
                <a:cubicBezTo>
                  <a:pt x="7256359" y="1221540"/>
                  <a:pt x="7251912" y="1225925"/>
                  <a:pt x="7246575" y="1225925"/>
                </a:cubicBezTo>
                <a:cubicBezTo>
                  <a:pt x="7241238" y="1225925"/>
                  <a:pt x="7236855" y="1221603"/>
                  <a:pt x="7236855" y="1216201"/>
                </a:cubicBezTo>
                <a:cubicBezTo>
                  <a:pt x="7236855" y="1210799"/>
                  <a:pt x="7241175" y="1206414"/>
                  <a:pt x="7246575" y="1206414"/>
                </a:cubicBezTo>
                <a:close/>
                <a:moveTo>
                  <a:pt x="7487803" y="1206410"/>
                </a:moveTo>
                <a:cubicBezTo>
                  <a:pt x="7493139" y="1206410"/>
                  <a:pt x="7497524" y="1210860"/>
                  <a:pt x="7497524" y="1216198"/>
                </a:cubicBezTo>
                <a:cubicBezTo>
                  <a:pt x="7497524" y="1221537"/>
                  <a:pt x="7493203" y="1225922"/>
                  <a:pt x="7487803" y="1225922"/>
                </a:cubicBezTo>
                <a:cubicBezTo>
                  <a:pt x="7482403" y="1225922"/>
                  <a:pt x="7478019" y="1221600"/>
                  <a:pt x="7478019" y="1216198"/>
                </a:cubicBezTo>
                <a:cubicBezTo>
                  <a:pt x="7478019" y="1210796"/>
                  <a:pt x="7482403" y="1206410"/>
                  <a:pt x="7487803" y="1206410"/>
                </a:cubicBezTo>
                <a:close/>
                <a:moveTo>
                  <a:pt x="7729032" y="1206407"/>
                </a:moveTo>
                <a:cubicBezTo>
                  <a:pt x="7734369" y="1206407"/>
                  <a:pt x="7738753" y="1210856"/>
                  <a:pt x="7738753" y="1216194"/>
                </a:cubicBezTo>
                <a:cubicBezTo>
                  <a:pt x="7738753" y="1221533"/>
                  <a:pt x="7734432" y="1225918"/>
                  <a:pt x="7729032" y="1225918"/>
                </a:cubicBezTo>
                <a:cubicBezTo>
                  <a:pt x="7723632" y="1225918"/>
                  <a:pt x="7719249" y="1221596"/>
                  <a:pt x="7719249" y="1216194"/>
                </a:cubicBezTo>
                <a:cubicBezTo>
                  <a:pt x="7719249" y="1210792"/>
                  <a:pt x="7723632" y="1206407"/>
                  <a:pt x="7729032" y="1206407"/>
                </a:cubicBezTo>
                <a:close/>
                <a:moveTo>
                  <a:pt x="7970260" y="1206404"/>
                </a:moveTo>
                <a:cubicBezTo>
                  <a:pt x="7975661" y="1206404"/>
                  <a:pt x="7980044" y="1210853"/>
                  <a:pt x="7980044" y="1216191"/>
                </a:cubicBezTo>
                <a:cubicBezTo>
                  <a:pt x="7980044" y="1221530"/>
                  <a:pt x="7975661" y="1225915"/>
                  <a:pt x="7970260" y="1225915"/>
                </a:cubicBezTo>
                <a:cubicBezTo>
                  <a:pt x="7964860" y="1225915"/>
                  <a:pt x="7960477" y="1221593"/>
                  <a:pt x="7960477" y="1216191"/>
                </a:cubicBezTo>
                <a:cubicBezTo>
                  <a:pt x="7960477" y="1210789"/>
                  <a:pt x="7964860" y="1206404"/>
                  <a:pt x="7970260" y="1206404"/>
                </a:cubicBezTo>
                <a:close/>
                <a:moveTo>
                  <a:pt x="8211553" y="1206400"/>
                </a:moveTo>
                <a:cubicBezTo>
                  <a:pt x="8216889" y="1206400"/>
                  <a:pt x="8221273" y="1210850"/>
                  <a:pt x="8221273" y="1216187"/>
                </a:cubicBezTo>
                <a:cubicBezTo>
                  <a:pt x="8221273" y="1221527"/>
                  <a:pt x="8216953" y="1225912"/>
                  <a:pt x="8211553" y="1225912"/>
                </a:cubicBezTo>
                <a:cubicBezTo>
                  <a:pt x="8206152" y="1225912"/>
                  <a:pt x="8201769" y="1221589"/>
                  <a:pt x="8201769" y="1216187"/>
                </a:cubicBezTo>
                <a:cubicBezTo>
                  <a:pt x="8201769" y="1210785"/>
                  <a:pt x="8206152" y="1206400"/>
                  <a:pt x="8211553" y="1206400"/>
                </a:cubicBezTo>
                <a:close/>
                <a:moveTo>
                  <a:pt x="8452781" y="1206397"/>
                </a:moveTo>
                <a:cubicBezTo>
                  <a:pt x="8458181" y="1206397"/>
                  <a:pt x="8462566" y="1210846"/>
                  <a:pt x="8462566" y="1216184"/>
                </a:cubicBezTo>
                <a:cubicBezTo>
                  <a:pt x="8462566" y="1221523"/>
                  <a:pt x="8458118" y="1225908"/>
                  <a:pt x="8452781" y="1225908"/>
                </a:cubicBezTo>
                <a:cubicBezTo>
                  <a:pt x="8447445" y="1225908"/>
                  <a:pt x="8443061" y="1221586"/>
                  <a:pt x="8443061" y="1216184"/>
                </a:cubicBezTo>
                <a:cubicBezTo>
                  <a:pt x="8443061" y="1210782"/>
                  <a:pt x="8447381" y="1206397"/>
                  <a:pt x="8452781" y="1206397"/>
                </a:cubicBezTo>
                <a:close/>
                <a:moveTo>
                  <a:pt x="8694009" y="1206393"/>
                </a:moveTo>
                <a:cubicBezTo>
                  <a:pt x="8699346" y="1206393"/>
                  <a:pt x="8703730" y="1210843"/>
                  <a:pt x="8703730" y="1216181"/>
                </a:cubicBezTo>
                <a:cubicBezTo>
                  <a:pt x="8703730" y="1221520"/>
                  <a:pt x="8699346" y="1225905"/>
                  <a:pt x="8694009" y="1225905"/>
                </a:cubicBezTo>
                <a:cubicBezTo>
                  <a:pt x="8688673" y="1225905"/>
                  <a:pt x="8684289" y="1221583"/>
                  <a:pt x="8684289" y="1216181"/>
                </a:cubicBezTo>
                <a:cubicBezTo>
                  <a:pt x="8684289" y="1210779"/>
                  <a:pt x="8688609" y="1206393"/>
                  <a:pt x="8694009" y="1206393"/>
                </a:cubicBezTo>
                <a:close/>
                <a:moveTo>
                  <a:pt x="8935237" y="1206390"/>
                </a:moveTo>
                <a:cubicBezTo>
                  <a:pt x="8940574" y="1206390"/>
                  <a:pt x="8944958" y="1210839"/>
                  <a:pt x="8944958" y="1216177"/>
                </a:cubicBezTo>
                <a:cubicBezTo>
                  <a:pt x="8944958" y="1221517"/>
                  <a:pt x="8940638" y="1225902"/>
                  <a:pt x="8935237" y="1225902"/>
                </a:cubicBezTo>
                <a:cubicBezTo>
                  <a:pt x="8929837" y="1225902"/>
                  <a:pt x="8925454" y="1221579"/>
                  <a:pt x="8925454" y="1216177"/>
                </a:cubicBezTo>
                <a:cubicBezTo>
                  <a:pt x="8925454" y="1210775"/>
                  <a:pt x="8929837" y="1206390"/>
                  <a:pt x="8935237" y="1206390"/>
                </a:cubicBezTo>
                <a:close/>
                <a:moveTo>
                  <a:pt x="9176467" y="1206387"/>
                </a:moveTo>
                <a:cubicBezTo>
                  <a:pt x="9181803" y="1206387"/>
                  <a:pt x="9186187" y="1210836"/>
                  <a:pt x="9186187" y="1216174"/>
                </a:cubicBezTo>
                <a:cubicBezTo>
                  <a:pt x="9186187" y="1221513"/>
                  <a:pt x="9181867" y="1225898"/>
                  <a:pt x="9176467" y="1225898"/>
                </a:cubicBezTo>
                <a:cubicBezTo>
                  <a:pt x="9171066" y="1225898"/>
                  <a:pt x="9166683" y="1221576"/>
                  <a:pt x="9166683" y="1216174"/>
                </a:cubicBezTo>
                <a:cubicBezTo>
                  <a:pt x="9166683" y="1210772"/>
                  <a:pt x="9171066" y="1206387"/>
                  <a:pt x="9176467" y="1206387"/>
                </a:cubicBezTo>
                <a:close/>
                <a:moveTo>
                  <a:pt x="9417695" y="1206384"/>
                </a:moveTo>
                <a:cubicBezTo>
                  <a:pt x="9423031" y="1206384"/>
                  <a:pt x="9427416" y="1210833"/>
                  <a:pt x="9427416" y="1216171"/>
                </a:cubicBezTo>
                <a:cubicBezTo>
                  <a:pt x="9427416" y="1221510"/>
                  <a:pt x="9423095" y="1225895"/>
                  <a:pt x="9417695" y="1225895"/>
                </a:cubicBezTo>
                <a:cubicBezTo>
                  <a:pt x="9412295" y="1225895"/>
                  <a:pt x="9407911" y="1221573"/>
                  <a:pt x="9407911" y="1216171"/>
                </a:cubicBezTo>
                <a:cubicBezTo>
                  <a:pt x="9407911" y="1210769"/>
                  <a:pt x="9412295" y="1206384"/>
                  <a:pt x="9417695" y="1206384"/>
                </a:cubicBezTo>
                <a:close/>
                <a:moveTo>
                  <a:pt x="9649203" y="965270"/>
                </a:moveTo>
                <a:cubicBezTo>
                  <a:pt x="9654540" y="965270"/>
                  <a:pt x="9658923" y="969595"/>
                  <a:pt x="9658923" y="974997"/>
                </a:cubicBezTo>
                <a:cubicBezTo>
                  <a:pt x="9658923" y="980400"/>
                  <a:pt x="9654540" y="984785"/>
                  <a:pt x="9649203" y="984785"/>
                </a:cubicBezTo>
                <a:cubicBezTo>
                  <a:pt x="9643866" y="984785"/>
                  <a:pt x="9639483" y="980336"/>
                  <a:pt x="9639483" y="974997"/>
                </a:cubicBezTo>
                <a:cubicBezTo>
                  <a:pt x="9639483" y="969658"/>
                  <a:pt x="9643803" y="965270"/>
                  <a:pt x="9649203" y="965270"/>
                </a:cubicBezTo>
                <a:close/>
                <a:moveTo>
                  <a:pt x="9890432" y="965267"/>
                </a:moveTo>
                <a:cubicBezTo>
                  <a:pt x="9895768" y="965267"/>
                  <a:pt x="9900152" y="969592"/>
                  <a:pt x="9900152" y="974994"/>
                </a:cubicBezTo>
                <a:cubicBezTo>
                  <a:pt x="9900152" y="980397"/>
                  <a:pt x="9895832" y="984782"/>
                  <a:pt x="9890432" y="984782"/>
                </a:cubicBezTo>
                <a:cubicBezTo>
                  <a:pt x="9885031" y="984782"/>
                  <a:pt x="9880648" y="980333"/>
                  <a:pt x="9880648" y="974994"/>
                </a:cubicBezTo>
                <a:cubicBezTo>
                  <a:pt x="9880648" y="969655"/>
                  <a:pt x="9885031" y="965267"/>
                  <a:pt x="9890432" y="965267"/>
                </a:cubicBezTo>
                <a:close/>
                <a:moveTo>
                  <a:pt x="10131660" y="965264"/>
                </a:moveTo>
                <a:cubicBezTo>
                  <a:pt x="10137060" y="965264"/>
                  <a:pt x="10141444" y="969589"/>
                  <a:pt x="10141444" y="974991"/>
                </a:cubicBezTo>
                <a:cubicBezTo>
                  <a:pt x="10141444" y="980394"/>
                  <a:pt x="10136997" y="984779"/>
                  <a:pt x="10131660" y="984779"/>
                </a:cubicBezTo>
                <a:cubicBezTo>
                  <a:pt x="10126323" y="984779"/>
                  <a:pt x="10121940" y="980330"/>
                  <a:pt x="10121940" y="974991"/>
                </a:cubicBezTo>
                <a:cubicBezTo>
                  <a:pt x="10121940" y="969652"/>
                  <a:pt x="10126260" y="965264"/>
                  <a:pt x="10131660" y="965264"/>
                </a:cubicBezTo>
                <a:close/>
                <a:moveTo>
                  <a:pt x="10372888" y="965261"/>
                </a:moveTo>
                <a:cubicBezTo>
                  <a:pt x="10378288" y="965261"/>
                  <a:pt x="10382673" y="969586"/>
                  <a:pt x="10382673" y="974988"/>
                </a:cubicBezTo>
                <a:cubicBezTo>
                  <a:pt x="10382673" y="980392"/>
                  <a:pt x="10378225" y="984776"/>
                  <a:pt x="10372888" y="984776"/>
                </a:cubicBezTo>
                <a:cubicBezTo>
                  <a:pt x="10367552" y="984776"/>
                  <a:pt x="10363168" y="980327"/>
                  <a:pt x="10363168" y="974988"/>
                </a:cubicBezTo>
                <a:cubicBezTo>
                  <a:pt x="10363168" y="969649"/>
                  <a:pt x="10367488" y="965261"/>
                  <a:pt x="10372888" y="965261"/>
                </a:cubicBezTo>
                <a:close/>
                <a:moveTo>
                  <a:pt x="10614116" y="965258"/>
                </a:moveTo>
                <a:cubicBezTo>
                  <a:pt x="10619516" y="965258"/>
                  <a:pt x="10623901" y="969583"/>
                  <a:pt x="10623901" y="974986"/>
                </a:cubicBezTo>
                <a:cubicBezTo>
                  <a:pt x="10623901" y="980389"/>
                  <a:pt x="10619454" y="984773"/>
                  <a:pt x="10614116" y="984773"/>
                </a:cubicBezTo>
                <a:cubicBezTo>
                  <a:pt x="10608780" y="984773"/>
                  <a:pt x="10604396" y="980324"/>
                  <a:pt x="10604396" y="974986"/>
                </a:cubicBezTo>
                <a:cubicBezTo>
                  <a:pt x="10604396" y="969646"/>
                  <a:pt x="10608716" y="965258"/>
                  <a:pt x="10614116" y="965258"/>
                </a:cubicBezTo>
                <a:close/>
                <a:moveTo>
                  <a:pt x="10855345" y="965255"/>
                </a:moveTo>
                <a:cubicBezTo>
                  <a:pt x="10860682" y="965255"/>
                  <a:pt x="10865065" y="969580"/>
                  <a:pt x="10865065" y="974983"/>
                </a:cubicBezTo>
                <a:cubicBezTo>
                  <a:pt x="10865065" y="980386"/>
                  <a:pt x="10860682" y="984771"/>
                  <a:pt x="10855345" y="984771"/>
                </a:cubicBezTo>
                <a:cubicBezTo>
                  <a:pt x="10850008" y="984771"/>
                  <a:pt x="10845625" y="980322"/>
                  <a:pt x="10845625" y="974983"/>
                </a:cubicBezTo>
                <a:cubicBezTo>
                  <a:pt x="10845625" y="969643"/>
                  <a:pt x="10849945" y="965255"/>
                  <a:pt x="10855345" y="965255"/>
                </a:cubicBezTo>
                <a:close/>
                <a:moveTo>
                  <a:pt x="11096574" y="965252"/>
                </a:moveTo>
                <a:cubicBezTo>
                  <a:pt x="11101910" y="965252"/>
                  <a:pt x="11106294" y="969578"/>
                  <a:pt x="11106294" y="974980"/>
                </a:cubicBezTo>
                <a:cubicBezTo>
                  <a:pt x="11106294" y="980383"/>
                  <a:pt x="11101974" y="984768"/>
                  <a:pt x="11096574" y="984768"/>
                </a:cubicBezTo>
                <a:cubicBezTo>
                  <a:pt x="11091174" y="984768"/>
                  <a:pt x="11086790" y="980319"/>
                  <a:pt x="11086790" y="974980"/>
                </a:cubicBezTo>
                <a:cubicBezTo>
                  <a:pt x="11086790" y="969641"/>
                  <a:pt x="11091174" y="965252"/>
                  <a:pt x="11096574" y="965252"/>
                </a:cubicBezTo>
                <a:close/>
                <a:moveTo>
                  <a:pt x="11337802" y="965250"/>
                </a:moveTo>
                <a:cubicBezTo>
                  <a:pt x="11343202" y="965250"/>
                  <a:pt x="11347587" y="969575"/>
                  <a:pt x="11347587" y="974977"/>
                </a:cubicBezTo>
                <a:cubicBezTo>
                  <a:pt x="11347587" y="980380"/>
                  <a:pt x="11343139" y="984765"/>
                  <a:pt x="11337802" y="984765"/>
                </a:cubicBezTo>
                <a:cubicBezTo>
                  <a:pt x="11332466" y="984765"/>
                  <a:pt x="11328082" y="980316"/>
                  <a:pt x="11328082" y="974977"/>
                </a:cubicBezTo>
                <a:cubicBezTo>
                  <a:pt x="11328082" y="969638"/>
                  <a:pt x="11332402" y="965250"/>
                  <a:pt x="11337802" y="965250"/>
                </a:cubicBezTo>
                <a:close/>
                <a:moveTo>
                  <a:pt x="11579030" y="965247"/>
                </a:moveTo>
                <a:cubicBezTo>
                  <a:pt x="11584430" y="965247"/>
                  <a:pt x="11588815" y="969572"/>
                  <a:pt x="11588815" y="974974"/>
                </a:cubicBezTo>
                <a:cubicBezTo>
                  <a:pt x="11588815" y="980377"/>
                  <a:pt x="11584367" y="984762"/>
                  <a:pt x="11579030" y="984762"/>
                </a:cubicBezTo>
                <a:cubicBezTo>
                  <a:pt x="11573694" y="984762"/>
                  <a:pt x="11569310" y="980313"/>
                  <a:pt x="11569310" y="974974"/>
                </a:cubicBezTo>
                <a:cubicBezTo>
                  <a:pt x="11569310" y="969635"/>
                  <a:pt x="11573630" y="965247"/>
                  <a:pt x="11579030" y="965247"/>
                </a:cubicBezTo>
                <a:close/>
                <a:moveTo>
                  <a:pt x="11820259" y="965244"/>
                </a:moveTo>
                <a:cubicBezTo>
                  <a:pt x="11825659" y="965244"/>
                  <a:pt x="11830043" y="969569"/>
                  <a:pt x="11830043" y="974971"/>
                </a:cubicBezTo>
                <a:cubicBezTo>
                  <a:pt x="11830043" y="980374"/>
                  <a:pt x="11825596" y="984759"/>
                  <a:pt x="11820259" y="984759"/>
                </a:cubicBezTo>
                <a:cubicBezTo>
                  <a:pt x="11814922" y="984759"/>
                  <a:pt x="11810539" y="980310"/>
                  <a:pt x="11810539" y="974971"/>
                </a:cubicBezTo>
                <a:cubicBezTo>
                  <a:pt x="11810539" y="969632"/>
                  <a:pt x="11814859" y="965244"/>
                  <a:pt x="11820259" y="965244"/>
                </a:cubicBezTo>
                <a:close/>
                <a:moveTo>
                  <a:pt x="9720" y="965241"/>
                </a:moveTo>
                <a:cubicBezTo>
                  <a:pt x="15120" y="965241"/>
                  <a:pt x="19504" y="969566"/>
                  <a:pt x="19504" y="974968"/>
                </a:cubicBezTo>
                <a:cubicBezTo>
                  <a:pt x="19504" y="980371"/>
                  <a:pt x="15057" y="984756"/>
                  <a:pt x="9720" y="984756"/>
                </a:cubicBezTo>
                <a:cubicBezTo>
                  <a:pt x="4384" y="984756"/>
                  <a:pt x="1" y="980307"/>
                  <a:pt x="1" y="974968"/>
                </a:cubicBezTo>
                <a:cubicBezTo>
                  <a:pt x="1" y="969629"/>
                  <a:pt x="4320" y="965241"/>
                  <a:pt x="9720" y="965241"/>
                </a:cubicBezTo>
                <a:close/>
                <a:moveTo>
                  <a:pt x="251004" y="965238"/>
                </a:moveTo>
                <a:cubicBezTo>
                  <a:pt x="256404" y="965238"/>
                  <a:pt x="260788" y="969563"/>
                  <a:pt x="260788" y="974965"/>
                </a:cubicBezTo>
                <a:cubicBezTo>
                  <a:pt x="260788" y="980368"/>
                  <a:pt x="256341" y="984753"/>
                  <a:pt x="251004" y="984753"/>
                </a:cubicBezTo>
                <a:cubicBezTo>
                  <a:pt x="245668" y="984753"/>
                  <a:pt x="241284" y="980304"/>
                  <a:pt x="241284" y="974965"/>
                </a:cubicBezTo>
                <a:cubicBezTo>
                  <a:pt x="241284" y="969626"/>
                  <a:pt x="245604" y="965238"/>
                  <a:pt x="251004" y="965238"/>
                </a:cubicBezTo>
                <a:close/>
                <a:moveTo>
                  <a:pt x="492223" y="965235"/>
                </a:moveTo>
                <a:cubicBezTo>
                  <a:pt x="497559" y="965235"/>
                  <a:pt x="501943" y="969560"/>
                  <a:pt x="501943" y="974962"/>
                </a:cubicBezTo>
                <a:cubicBezTo>
                  <a:pt x="501943" y="980366"/>
                  <a:pt x="497623" y="984750"/>
                  <a:pt x="492223" y="984750"/>
                </a:cubicBezTo>
                <a:cubicBezTo>
                  <a:pt x="486823" y="984750"/>
                  <a:pt x="482439" y="980301"/>
                  <a:pt x="482439" y="974962"/>
                </a:cubicBezTo>
                <a:cubicBezTo>
                  <a:pt x="482439" y="969623"/>
                  <a:pt x="486823" y="965235"/>
                  <a:pt x="492223" y="965235"/>
                </a:cubicBezTo>
                <a:close/>
                <a:moveTo>
                  <a:pt x="733444" y="965233"/>
                </a:moveTo>
                <a:cubicBezTo>
                  <a:pt x="738780" y="965233"/>
                  <a:pt x="743164" y="969558"/>
                  <a:pt x="743164" y="974960"/>
                </a:cubicBezTo>
                <a:cubicBezTo>
                  <a:pt x="743164" y="980363"/>
                  <a:pt x="738844" y="984747"/>
                  <a:pt x="733444" y="984747"/>
                </a:cubicBezTo>
                <a:cubicBezTo>
                  <a:pt x="728044" y="984747"/>
                  <a:pt x="723660" y="980298"/>
                  <a:pt x="723660" y="974960"/>
                </a:cubicBezTo>
                <a:cubicBezTo>
                  <a:pt x="723660" y="969620"/>
                  <a:pt x="728044" y="965233"/>
                  <a:pt x="733444" y="965233"/>
                </a:cubicBezTo>
                <a:close/>
                <a:moveTo>
                  <a:pt x="974664" y="965230"/>
                </a:moveTo>
                <a:cubicBezTo>
                  <a:pt x="980064" y="965230"/>
                  <a:pt x="984448" y="969555"/>
                  <a:pt x="984448" y="974957"/>
                </a:cubicBezTo>
                <a:cubicBezTo>
                  <a:pt x="984448" y="980360"/>
                  <a:pt x="980001" y="984745"/>
                  <a:pt x="974664" y="984745"/>
                </a:cubicBezTo>
                <a:cubicBezTo>
                  <a:pt x="969328" y="984745"/>
                  <a:pt x="964944" y="980296"/>
                  <a:pt x="964944" y="974957"/>
                </a:cubicBezTo>
                <a:cubicBezTo>
                  <a:pt x="964944" y="969617"/>
                  <a:pt x="969264" y="965230"/>
                  <a:pt x="974664" y="965230"/>
                </a:cubicBezTo>
                <a:close/>
                <a:moveTo>
                  <a:pt x="1215884" y="965227"/>
                </a:moveTo>
                <a:cubicBezTo>
                  <a:pt x="1221284" y="965227"/>
                  <a:pt x="1225668" y="969552"/>
                  <a:pt x="1225668" y="974954"/>
                </a:cubicBezTo>
                <a:cubicBezTo>
                  <a:pt x="1225668" y="980357"/>
                  <a:pt x="1221221" y="984742"/>
                  <a:pt x="1215884" y="984742"/>
                </a:cubicBezTo>
                <a:cubicBezTo>
                  <a:pt x="1210548" y="984742"/>
                  <a:pt x="1206164" y="980293"/>
                  <a:pt x="1206164" y="974954"/>
                </a:cubicBezTo>
                <a:cubicBezTo>
                  <a:pt x="1206164" y="969615"/>
                  <a:pt x="1210484" y="965227"/>
                  <a:pt x="1215884" y="965227"/>
                </a:cubicBezTo>
                <a:close/>
                <a:moveTo>
                  <a:pt x="1457105" y="965224"/>
                </a:moveTo>
                <a:cubicBezTo>
                  <a:pt x="1462442" y="965224"/>
                  <a:pt x="1466825" y="969549"/>
                  <a:pt x="1466825" y="974951"/>
                </a:cubicBezTo>
                <a:cubicBezTo>
                  <a:pt x="1466825" y="980354"/>
                  <a:pt x="1462505" y="984739"/>
                  <a:pt x="1457105" y="984739"/>
                </a:cubicBezTo>
                <a:cubicBezTo>
                  <a:pt x="1451706" y="984739"/>
                  <a:pt x="1447322" y="980290"/>
                  <a:pt x="1447322" y="974951"/>
                </a:cubicBezTo>
                <a:cubicBezTo>
                  <a:pt x="1447322" y="969612"/>
                  <a:pt x="1451706" y="965224"/>
                  <a:pt x="1457105" y="965224"/>
                </a:cubicBezTo>
                <a:close/>
                <a:moveTo>
                  <a:pt x="1698330" y="965221"/>
                </a:moveTo>
                <a:cubicBezTo>
                  <a:pt x="1703732" y="965221"/>
                  <a:pt x="1708116" y="969546"/>
                  <a:pt x="1708116" y="974948"/>
                </a:cubicBezTo>
                <a:cubicBezTo>
                  <a:pt x="1708116" y="980351"/>
                  <a:pt x="1703732" y="984736"/>
                  <a:pt x="1698330" y="984736"/>
                </a:cubicBezTo>
                <a:cubicBezTo>
                  <a:pt x="1692929" y="984736"/>
                  <a:pt x="1688545" y="980287"/>
                  <a:pt x="1688545" y="974948"/>
                </a:cubicBezTo>
                <a:cubicBezTo>
                  <a:pt x="1688545" y="969609"/>
                  <a:pt x="1692929" y="965221"/>
                  <a:pt x="1698330" y="965221"/>
                </a:cubicBezTo>
                <a:close/>
                <a:moveTo>
                  <a:pt x="1939580" y="965219"/>
                </a:moveTo>
                <a:cubicBezTo>
                  <a:pt x="1944978" y="965219"/>
                  <a:pt x="1949363" y="969543"/>
                  <a:pt x="1949363" y="974945"/>
                </a:cubicBezTo>
                <a:cubicBezTo>
                  <a:pt x="1949363" y="980348"/>
                  <a:pt x="1944916" y="984733"/>
                  <a:pt x="1939580" y="984733"/>
                </a:cubicBezTo>
                <a:cubicBezTo>
                  <a:pt x="1934244" y="984733"/>
                  <a:pt x="1929859" y="980284"/>
                  <a:pt x="1929859" y="974945"/>
                </a:cubicBezTo>
                <a:cubicBezTo>
                  <a:pt x="1929859" y="969606"/>
                  <a:pt x="1934181" y="965219"/>
                  <a:pt x="1939580" y="965219"/>
                </a:cubicBezTo>
                <a:close/>
                <a:moveTo>
                  <a:pt x="2180788" y="965216"/>
                </a:moveTo>
                <a:cubicBezTo>
                  <a:pt x="2186189" y="965216"/>
                  <a:pt x="2190577" y="969540"/>
                  <a:pt x="2190577" y="974942"/>
                </a:cubicBezTo>
                <a:cubicBezTo>
                  <a:pt x="2190577" y="980345"/>
                  <a:pt x="2186136" y="984730"/>
                  <a:pt x="2180788" y="984730"/>
                </a:cubicBezTo>
                <a:cubicBezTo>
                  <a:pt x="2175475" y="984730"/>
                  <a:pt x="2171083" y="980281"/>
                  <a:pt x="2171083" y="974942"/>
                </a:cubicBezTo>
                <a:cubicBezTo>
                  <a:pt x="2171083" y="969603"/>
                  <a:pt x="2175412" y="965216"/>
                  <a:pt x="2180788" y="965216"/>
                </a:cubicBezTo>
                <a:close/>
                <a:moveTo>
                  <a:pt x="2422035" y="965213"/>
                </a:moveTo>
                <a:cubicBezTo>
                  <a:pt x="2427370" y="965213"/>
                  <a:pt x="2431752" y="969538"/>
                  <a:pt x="2431752" y="974940"/>
                </a:cubicBezTo>
                <a:cubicBezTo>
                  <a:pt x="2431752" y="980342"/>
                  <a:pt x="2427433" y="984727"/>
                  <a:pt x="2422035" y="984727"/>
                </a:cubicBezTo>
                <a:cubicBezTo>
                  <a:pt x="2416638" y="984727"/>
                  <a:pt x="2412255" y="980278"/>
                  <a:pt x="2412255" y="974940"/>
                </a:cubicBezTo>
                <a:cubicBezTo>
                  <a:pt x="2412255" y="969600"/>
                  <a:pt x="2416638" y="965213"/>
                  <a:pt x="2422035" y="965213"/>
                </a:cubicBezTo>
                <a:close/>
                <a:moveTo>
                  <a:pt x="2663272" y="965210"/>
                </a:moveTo>
                <a:cubicBezTo>
                  <a:pt x="2668609" y="965210"/>
                  <a:pt x="2672996" y="969535"/>
                  <a:pt x="2672996" y="974937"/>
                </a:cubicBezTo>
                <a:cubicBezTo>
                  <a:pt x="2672996" y="980339"/>
                  <a:pt x="2668674" y="984724"/>
                  <a:pt x="2663272" y="984724"/>
                </a:cubicBezTo>
                <a:cubicBezTo>
                  <a:pt x="2657874" y="984724"/>
                  <a:pt x="2653490" y="980275"/>
                  <a:pt x="2653490" y="974937"/>
                </a:cubicBezTo>
                <a:cubicBezTo>
                  <a:pt x="2653490" y="969597"/>
                  <a:pt x="2657874" y="965210"/>
                  <a:pt x="2663272" y="965210"/>
                </a:cubicBezTo>
                <a:close/>
                <a:moveTo>
                  <a:pt x="2904570" y="965208"/>
                </a:moveTo>
                <a:cubicBezTo>
                  <a:pt x="2909970" y="965208"/>
                  <a:pt x="2914353" y="969532"/>
                  <a:pt x="2914353" y="974934"/>
                </a:cubicBezTo>
                <a:cubicBezTo>
                  <a:pt x="2914353" y="980337"/>
                  <a:pt x="2909970" y="984721"/>
                  <a:pt x="2904570" y="984721"/>
                </a:cubicBezTo>
                <a:cubicBezTo>
                  <a:pt x="2899172" y="984721"/>
                  <a:pt x="2894789" y="980272"/>
                  <a:pt x="2894789" y="974934"/>
                </a:cubicBezTo>
                <a:cubicBezTo>
                  <a:pt x="2894789" y="969595"/>
                  <a:pt x="2899172" y="965208"/>
                  <a:pt x="2904570" y="965208"/>
                </a:cubicBezTo>
                <a:close/>
                <a:moveTo>
                  <a:pt x="3145749" y="965205"/>
                </a:moveTo>
                <a:cubicBezTo>
                  <a:pt x="3151148" y="965205"/>
                  <a:pt x="3155531" y="969529"/>
                  <a:pt x="3155531" y="974931"/>
                </a:cubicBezTo>
                <a:cubicBezTo>
                  <a:pt x="3155531" y="980334"/>
                  <a:pt x="3151085" y="984719"/>
                  <a:pt x="3145749" y="984719"/>
                </a:cubicBezTo>
                <a:cubicBezTo>
                  <a:pt x="3140414" y="984719"/>
                  <a:pt x="3136031" y="980270"/>
                  <a:pt x="3136031" y="974931"/>
                </a:cubicBezTo>
                <a:cubicBezTo>
                  <a:pt x="3136031" y="969592"/>
                  <a:pt x="3140350" y="965205"/>
                  <a:pt x="3145749" y="965205"/>
                </a:cubicBezTo>
                <a:close/>
                <a:moveTo>
                  <a:pt x="3386957" y="965202"/>
                </a:moveTo>
                <a:cubicBezTo>
                  <a:pt x="3392358" y="965202"/>
                  <a:pt x="3396743" y="969526"/>
                  <a:pt x="3396743" y="974928"/>
                </a:cubicBezTo>
                <a:cubicBezTo>
                  <a:pt x="3396743" y="980331"/>
                  <a:pt x="3392294" y="984716"/>
                  <a:pt x="3386957" y="984716"/>
                </a:cubicBezTo>
                <a:cubicBezTo>
                  <a:pt x="3381620" y="984716"/>
                  <a:pt x="3377235" y="980267"/>
                  <a:pt x="3377235" y="974928"/>
                </a:cubicBezTo>
                <a:cubicBezTo>
                  <a:pt x="3377235" y="969589"/>
                  <a:pt x="3381555" y="965202"/>
                  <a:pt x="3386957" y="965202"/>
                </a:cubicBezTo>
                <a:close/>
                <a:moveTo>
                  <a:pt x="3628211" y="965199"/>
                </a:moveTo>
                <a:cubicBezTo>
                  <a:pt x="3633528" y="965199"/>
                  <a:pt x="3637930" y="969523"/>
                  <a:pt x="3637930" y="974925"/>
                </a:cubicBezTo>
                <a:cubicBezTo>
                  <a:pt x="3637930" y="980328"/>
                  <a:pt x="3633592" y="984713"/>
                  <a:pt x="3628211" y="984713"/>
                </a:cubicBezTo>
                <a:cubicBezTo>
                  <a:pt x="3622813" y="984713"/>
                  <a:pt x="3618429" y="980264"/>
                  <a:pt x="3618429" y="974925"/>
                </a:cubicBezTo>
                <a:cubicBezTo>
                  <a:pt x="3618429" y="969586"/>
                  <a:pt x="3622813" y="965199"/>
                  <a:pt x="3628211" y="965199"/>
                </a:cubicBezTo>
                <a:close/>
                <a:moveTo>
                  <a:pt x="3869430" y="965197"/>
                </a:moveTo>
                <a:cubicBezTo>
                  <a:pt x="3874761" y="965197"/>
                  <a:pt x="3879147" y="969520"/>
                  <a:pt x="3879147" y="974923"/>
                </a:cubicBezTo>
                <a:cubicBezTo>
                  <a:pt x="3879147" y="980325"/>
                  <a:pt x="3874826" y="984710"/>
                  <a:pt x="3869430" y="984710"/>
                </a:cubicBezTo>
                <a:cubicBezTo>
                  <a:pt x="3864029" y="984710"/>
                  <a:pt x="3859645" y="980261"/>
                  <a:pt x="3859645" y="974923"/>
                </a:cubicBezTo>
                <a:cubicBezTo>
                  <a:pt x="3859645" y="969583"/>
                  <a:pt x="3864029" y="965197"/>
                  <a:pt x="3869430" y="965197"/>
                </a:cubicBezTo>
                <a:close/>
                <a:moveTo>
                  <a:pt x="4110581" y="965194"/>
                </a:moveTo>
                <a:cubicBezTo>
                  <a:pt x="4115984" y="965194"/>
                  <a:pt x="4120362" y="969518"/>
                  <a:pt x="4120362" y="974920"/>
                </a:cubicBezTo>
                <a:cubicBezTo>
                  <a:pt x="4120362" y="980322"/>
                  <a:pt x="4115984" y="984707"/>
                  <a:pt x="4110581" y="984707"/>
                </a:cubicBezTo>
                <a:cubicBezTo>
                  <a:pt x="4105180" y="984707"/>
                  <a:pt x="4100797" y="980258"/>
                  <a:pt x="4100797" y="974920"/>
                </a:cubicBezTo>
                <a:cubicBezTo>
                  <a:pt x="4100797" y="969580"/>
                  <a:pt x="4105180" y="965194"/>
                  <a:pt x="4110581" y="965194"/>
                </a:cubicBezTo>
                <a:close/>
                <a:moveTo>
                  <a:pt x="4351806" y="965191"/>
                </a:moveTo>
                <a:cubicBezTo>
                  <a:pt x="4357195" y="965191"/>
                  <a:pt x="4361580" y="969515"/>
                  <a:pt x="4361580" y="974917"/>
                </a:cubicBezTo>
                <a:cubicBezTo>
                  <a:pt x="4361580" y="980319"/>
                  <a:pt x="4357195" y="984704"/>
                  <a:pt x="4351806" y="984704"/>
                </a:cubicBezTo>
                <a:cubicBezTo>
                  <a:pt x="4346397" y="984704"/>
                  <a:pt x="4342006" y="980255"/>
                  <a:pt x="4342006" y="974917"/>
                </a:cubicBezTo>
                <a:cubicBezTo>
                  <a:pt x="4342006" y="969578"/>
                  <a:pt x="4346397" y="965191"/>
                  <a:pt x="4351806" y="965191"/>
                </a:cubicBezTo>
                <a:close/>
                <a:moveTo>
                  <a:pt x="4593017" y="965189"/>
                </a:moveTo>
                <a:cubicBezTo>
                  <a:pt x="4598413" y="965189"/>
                  <a:pt x="4602795" y="969512"/>
                  <a:pt x="4602795" y="974914"/>
                </a:cubicBezTo>
                <a:cubicBezTo>
                  <a:pt x="4602795" y="980316"/>
                  <a:pt x="4598350" y="984701"/>
                  <a:pt x="4593017" y="984701"/>
                </a:cubicBezTo>
                <a:cubicBezTo>
                  <a:pt x="4587686" y="984701"/>
                  <a:pt x="4583304" y="980252"/>
                  <a:pt x="4583304" y="974914"/>
                </a:cubicBezTo>
                <a:cubicBezTo>
                  <a:pt x="4583304" y="969575"/>
                  <a:pt x="4587622" y="965189"/>
                  <a:pt x="4593017" y="965189"/>
                </a:cubicBezTo>
                <a:close/>
                <a:moveTo>
                  <a:pt x="4834252" y="965186"/>
                </a:moveTo>
                <a:cubicBezTo>
                  <a:pt x="4839658" y="965186"/>
                  <a:pt x="4844038" y="969509"/>
                  <a:pt x="4844038" y="974911"/>
                </a:cubicBezTo>
                <a:cubicBezTo>
                  <a:pt x="4844038" y="980313"/>
                  <a:pt x="4839595" y="984698"/>
                  <a:pt x="4834252" y="984698"/>
                </a:cubicBezTo>
                <a:cubicBezTo>
                  <a:pt x="4828915" y="984698"/>
                  <a:pt x="4824532" y="980249"/>
                  <a:pt x="4824532" y="974911"/>
                </a:cubicBezTo>
                <a:cubicBezTo>
                  <a:pt x="4824532" y="969572"/>
                  <a:pt x="4828851" y="965186"/>
                  <a:pt x="4834252" y="965186"/>
                </a:cubicBezTo>
                <a:close/>
                <a:moveTo>
                  <a:pt x="5075485" y="965183"/>
                </a:moveTo>
                <a:cubicBezTo>
                  <a:pt x="5080819" y="965183"/>
                  <a:pt x="5085201" y="969506"/>
                  <a:pt x="5085201" y="974908"/>
                </a:cubicBezTo>
                <a:cubicBezTo>
                  <a:pt x="5085201" y="980311"/>
                  <a:pt x="5080883" y="984695"/>
                  <a:pt x="5075485" y="984695"/>
                </a:cubicBezTo>
                <a:cubicBezTo>
                  <a:pt x="5070086" y="984695"/>
                  <a:pt x="5065704" y="980246"/>
                  <a:pt x="5065704" y="974908"/>
                </a:cubicBezTo>
                <a:cubicBezTo>
                  <a:pt x="5065704" y="969569"/>
                  <a:pt x="5070086" y="965183"/>
                  <a:pt x="5075485" y="965183"/>
                </a:cubicBezTo>
                <a:close/>
                <a:moveTo>
                  <a:pt x="5316710" y="965180"/>
                </a:moveTo>
                <a:cubicBezTo>
                  <a:pt x="5322044" y="965180"/>
                  <a:pt x="5326429" y="969503"/>
                  <a:pt x="5326429" y="974905"/>
                </a:cubicBezTo>
                <a:cubicBezTo>
                  <a:pt x="5326429" y="980308"/>
                  <a:pt x="5322105" y="984693"/>
                  <a:pt x="5316710" y="984693"/>
                </a:cubicBezTo>
                <a:cubicBezTo>
                  <a:pt x="5311314" y="984693"/>
                  <a:pt x="5306924" y="980244"/>
                  <a:pt x="5306924" y="974905"/>
                </a:cubicBezTo>
                <a:cubicBezTo>
                  <a:pt x="5306924" y="969566"/>
                  <a:pt x="5311314" y="965180"/>
                  <a:pt x="5316710" y="965180"/>
                </a:cubicBezTo>
                <a:close/>
                <a:moveTo>
                  <a:pt x="5557991" y="965177"/>
                </a:moveTo>
                <a:cubicBezTo>
                  <a:pt x="5563391" y="965177"/>
                  <a:pt x="5567774" y="969500"/>
                  <a:pt x="5567774" y="974902"/>
                </a:cubicBezTo>
                <a:cubicBezTo>
                  <a:pt x="5567774" y="980305"/>
                  <a:pt x="5563391" y="984690"/>
                  <a:pt x="5557991" y="984690"/>
                </a:cubicBezTo>
                <a:cubicBezTo>
                  <a:pt x="5552591" y="984690"/>
                  <a:pt x="5548208" y="980241"/>
                  <a:pt x="5548208" y="974902"/>
                </a:cubicBezTo>
                <a:cubicBezTo>
                  <a:pt x="5548208" y="969563"/>
                  <a:pt x="5552591" y="965177"/>
                  <a:pt x="5557991" y="965177"/>
                </a:cubicBezTo>
                <a:close/>
                <a:moveTo>
                  <a:pt x="5799205" y="965174"/>
                </a:moveTo>
                <a:cubicBezTo>
                  <a:pt x="5804606" y="965174"/>
                  <a:pt x="5808989" y="969497"/>
                  <a:pt x="5808989" y="974899"/>
                </a:cubicBezTo>
                <a:cubicBezTo>
                  <a:pt x="5808989" y="980302"/>
                  <a:pt x="5804542" y="984687"/>
                  <a:pt x="5799205" y="984687"/>
                </a:cubicBezTo>
                <a:cubicBezTo>
                  <a:pt x="5793870" y="984687"/>
                  <a:pt x="5789486" y="980238"/>
                  <a:pt x="5789486" y="974899"/>
                </a:cubicBezTo>
                <a:cubicBezTo>
                  <a:pt x="5789486" y="969560"/>
                  <a:pt x="5793806" y="965174"/>
                  <a:pt x="5799205" y="965174"/>
                </a:cubicBezTo>
                <a:close/>
                <a:moveTo>
                  <a:pt x="6040432" y="965172"/>
                </a:moveTo>
                <a:cubicBezTo>
                  <a:pt x="6045832" y="965172"/>
                  <a:pt x="6050216" y="969494"/>
                  <a:pt x="6050216" y="974897"/>
                </a:cubicBezTo>
                <a:cubicBezTo>
                  <a:pt x="6050216" y="980299"/>
                  <a:pt x="6045769" y="984684"/>
                  <a:pt x="6040432" y="984684"/>
                </a:cubicBezTo>
                <a:cubicBezTo>
                  <a:pt x="6035095" y="984684"/>
                  <a:pt x="6030712" y="980235"/>
                  <a:pt x="6030712" y="974897"/>
                </a:cubicBezTo>
                <a:cubicBezTo>
                  <a:pt x="6030712" y="969558"/>
                  <a:pt x="6035032" y="965172"/>
                  <a:pt x="6040432" y="965172"/>
                </a:cubicBezTo>
                <a:close/>
                <a:moveTo>
                  <a:pt x="6281661" y="965169"/>
                </a:moveTo>
                <a:cubicBezTo>
                  <a:pt x="6286997" y="965169"/>
                  <a:pt x="6291381" y="969492"/>
                  <a:pt x="6291381" y="974894"/>
                </a:cubicBezTo>
                <a:cubicBezTo>
                  <a:pt x="6291381" y="980296"/>
                  <a:pt x="6287061" y="984681"/>
                  <a:pt x="6281661" y="984681"/>
                </a:cubicBezTo>
                <a:cubicBezTo>
                  <a:pt x="6276261" y="984681"/>
                  <a:pt x="6271877" y="980232"/>
                  <a:pt x="6271877" y="974894"/>
                </a:cubicBezTo>
                <a:cubicBezTo>
                  <a:pt x="6271877" y="969555"/>
                  <a:pt x="6276261" y="965169"/>
                  <a:pt x="6281661" y="965169"/>
                </a:cubicBezTo>
                <a:close/>
                <a:moveTo>
                  <a:pt x="6522889" y="965166"/>
                </a:moveTo>
                <a:cubicBezTo>
                  <a:pt x="6528225" y="965166"/>
                  <a:pt x="6532610" y="969489"/>
                  <a:pt x="6532610" y="974891"/>
                </a:cubicBezTo>
                <a:cubicBezTo>
                  <a:pt x="6532610" y="980293"/>
                  <a:pt x="6528289" y="984678"/>
                  <a:pt x="6522889" y="984678"/>
                </a:cubicBezTo>
                <a:cubicBezTo>
                  <a:pt x="6517489" y="984678"/>
                  <a:pt x="6513105" y="980229"/>
                  <a:pt x="6513105" y="974891"/>
                </a:cubicBezTo>
                <a:cubicBezTo>
                  <a:pt x="6513105" y="969552"/>
                  <a:pt x="6517489" y="965166"/>
                  <a:pt x="6522889" y="965166"/>
                </a:cubicBezTo>
                <a:close/>
                <a:moveTo>
                  <a:pt x="6764118" y="965163"/>
                </a:moveTo>
                <a:cubicBezTo>
                  <a:pt x="6769518" y="965163"/>
                  <a:pt x="6773902" y="969486"/>
                  <a:pt x="6773902" y="974888"/>
                </a:cubicBezTo>
                <a:cubicBezTo>
                  <a:pt x="6773902" y="980290"/>
                  <a:pt x="6769518" y="984675"/>
                  <a:pt x="6764118" y="984675"/>
                </a:cubicBezTo>
                <a:cubicBezTo>
                  <a:pt x="6758718" y="984675"/>
                  <a:pt x="6754335" y="980226"/>
                  <a:pt x="6754335" y="974888"/>
                </a:cubicBezTo>
                <a:cubicBezTo>
                  <a:pt x="6754335" y="969549"/>
                  <a:pt x="6758718" y="965163"/>
                  <a:pt x="6764118" y="965163"/>
                </a:cubicBezTo>
                <a:close/>
                <a:moveTo>
                  <a:pt x="7005346" y="965161"/>
                </a:moveTo>
                <a:cubicBezTo>
                  <a:pt x="7010746" y="965161"/>
                  <a:pt x="7015130" y="969483"/>
                  <a:pt x="7015130" y="974885"/>
                </a:cubicBezTo>
                <a:cubicBezTo>
                  <a:pt x="7015130" y="980287"/>
                  <a:pt x="7010683" y="984672"/>
                  <a:pt x="7005346" y="984672"/>
                </a:cubicBezTo>
                <a:cubicBezTo>
                  <a:pt x="7000009" y="984672"/>
                  <a:pt x="6995626" y="980223"/>
                  <a:pt x="6995626" y="974885"/>
                </a:cubicBezTo>
                <a:cubicBezTo>
                  <a:pt x="6995626" y="969546"/>
                  <a:pt x="6999946" y="965161"/>
                  <a:pt x="7005346" y="965161"/>
                </a:cubicBezTo>
                <a:close/>
                <a:moveTo>
                  <a:pt x="7246575" y="965158"/>
                </a:moveTo>
                <a:cubicBezTo>
                  <a:pt x="7251975" y="965158"/>
                  <a:pt x="7256359" y="969480"/>
                  <a:pt x="7256359" y="974882"/>
                </a:cubicBezTo>
                <a:cubicBezTo>
                  <a:pt x="7256359" y="980285"/>
                  <a:pt x="7251912" y="984669"/>
                  <a:pt x="7246575" y="984669"/>
                </a:cubicBezTo>
                <a:cubicBezTo>
                  <a:pt x="7241238" y="984669"/>
                  <a:pt x="7236855" y="980220"/>
                  <a:pt x="7236855" y="974882"/>
                </a:cubicBezTo>
                <a:cubicBezTo>
                  <a:pt x="7236855" y="969543"/>
                  <a:pt x="7241175" y="965158"/>
                  <a:pt x="7246575" y="965158"/>
                </a:cubicBezTo>
                <a:close/>
                <a:moveTo>
                  <a:pt x="7487803" y="965155"/>
                </a:moveTo>
                <a:cubicBezTo>
                  <a:pt x="7493139" y="965155"/>
                  <a:pt x="7497524" y="969477"/>
                  <a:pt x="7497524" y="974879"/>
                </a:cubicBezTo>
                <a:cubicBezTo>
                  <a:pt x="7497524" y="980282"/>
                  <a:pt x="7493203" y="984666"/>
                  <a:pt x="7487803" y="984666"/>
                </a:cubicBezTo>
                <a:cubicBezTo>
                  <a:pt x="7482403" y="984666"/>
                  <a:pt x="7478019" y="980217"/>
                  <a:pt x="7478019" y="974879"/>
                </a:cubicBezTo>
                <a:cubicBezTo>
                  <a:pt x="7478019" y="969540"/>
                  <a:pt x="7482403" y="965155"/>
                  <a:pt x="7487803" y="965155"/>
                </a:cubicBezTo>
                <a:close/>
                <a:moveTo>
                  <a:pt x="7729032" y="965152"/>
                </a:moveTo>
                <a:cubicBezTo>
                  <a:pt x="7734369" y="965152"/>
                  <a:pt x="7738753" y="969475"/>
                  <a:pt x="7738753" y="974877"/>
                </a:cubicBezTo>
                <a:cubicBezTo>
                  <a:pt x="7738753" y="980279"/>
                  <a:pt x="7734432" y="984664"/>
                  <a:pt x="7729032" y="984664"/>
                </a:cubicBezTo>
                <a:cubicBezTo>
                  <a:pt x="7723632" y="984664"/>
                  <a:pt x="7719249" y="980215"/>
                  <a:pt x="7719249" y="974877"/>
                </a:cubicBezTo>
                <a:cubicBezTo>
                  <a:pt x="7719249" y="969538"/>
                  <a:pt x="7723632" y="965152"/>
                  <a:pt x="7729032" y="965152"/>
                </a:cubicBezTo>
                <a:close/>
                <a:moveTo>
                  <a:pt x="7970260" y="965150"/>
                </a:moveTo>
                <a:cubicBezTo>
                  <a:pt x="7975661" y="965150"/>
                  <a:pt x="7980044" y="969472"/>
                  <a:pt x="7980044" y="974874"/>
                </a:cubicBezTo>
                <a:cubicBezTo>
                  <a:pt x="7980044" y="980276"/>
                  <a:pt x="7975661" y="984661"/>
                  <a:pt x="7970260" y="984661"/>
                </a:cubicBezTo>
                <a:cubicBezTo>
                  <a:pt x="7964860" y="984661"/>
                  <a:pt x="7960477" y="980212"/>
                  <a:pt x="7960477" y="974874"/>
                </a:cubicBezTo>
                <a:cubicBezTo>
                  <a:pt x="7960477" y="969535"/>
                  <a:pt x="7964860" y="965150"/>
                  <a:pt x="7970260" y="965150"/>
                </a:cubicBezTo>
                <a:close/>
                <a:moveTo>
                  <a:pt x="8211553" y="965147"/>
                </a:moveTo>
                <a:cubicBezTo>
                  <a:pt x="8216889" y="965147"/>
                  <a:pt x="8221273" y="969469"/>
                  <a:pt x="8221273" y="974871"/>
                </a:cubicBezTo>
                <a:cubicBezTo>
                  <a:pt x="8221273" y="980273"/>
                  <a:pt x="8216953" y="984658"/>
                  <a:pt x="8211553" y="984658"/>
                </a:cubicBezTo>
                <a:cubicBezTo>
                  <a:pt x="8206152" y="984658"/>
                  <a:pt x="8201769" y="980209"/>
                  <a:pt x="8201769" y="974871"/>
                </a:cubicBezTo>
                <a:cubicBezTo>
                  <a:pt x="8201769" y="969532"/>
                  <a:pt x="8206152" y="965147"/>
                  <a:pt x="8211553" y="965147"/>
                </a:cubicBezTo>
                <a:close/>
                <a:moveTo>
                  <a:pt x="8452781" y="965144"/>
                </a:moveTo>
                <a:cubicBezTo>
                  <a:pt x="8458181" y="965144"/>
                  <a:pt x="8462566" y="969466"/>
                  <a:pt x="8462566" y="974868"/>
                </a:cubicBezTo>
                <a:cubicBezTo>
                  <a:pt x="8462566" y="980270"/>
                  <a:pt x="8458118" y="984655"/>
                  <a:pt x="8452781" y="984655"/>
                </a:cubicBezTo>
                <a:cubicBezTo>
                  <a:pt x="8447445" y="984655"/>
                  <a:pt x="8443061" y="980206"/>
                  <a:pt x="8443061" y="974868"/>
                </a:cubicBezTo>
                <a:cubicBezTo>
                  <a:pt x="8443061" y="969529"/>
                  <a:pt x="8447381" y="965144"/>
                  <a:pt x="8452781" y="965144"/>
                </a:cubicBezTo>
                <a:close/>
                <a:moveTo>
                  <a:pt x="8694009" y="965141"/>
                </a:moveTo>
                <a:cubicBezTo>
                  <a:pt x="8699346" y="965141"/>
                  <a:pt x="8703730" y="969463"/>
                  <a:pt x="8703730" y="974865"/>
                </a:cubicBezTo>
                <a:cubicBezTo>
                  <a:pt x="8703730" y="980267"/>
                  <a:pt x="8699346" y="984652"/>
                  <a:pt x="8694009" y="984652"/>
                </a:cubicBezTo>
                <a:cubicBezTo>
                  <a:pt x="8688673" y="984652"/>
                  <a:pt x="8684289" y="980203"/>
                  <a:pt x="8684289" y="974865"/>
                </a:cubicBezTo>
                <a:cubicBezTo>
                  <a:pt x="8684289" y="969526"/>
                  <a:pt x="8688609" y="965141"/>
                  <a:pt x="8694009" y="965141"/>
                </a:cubicBezTo>
                <a:close/>
                <a:moveTo>
                  <a:pt x="8935237" y="965138"/>
                </a:moveTo>
                <a:cubicBezTo>
                  <a:pt x="8940574" y="965138"/>
                  <a:pt x="8944958" y="969460"/>
                  <a:pt x="8944958" y="974862"/>
                </a:cubicBezTo>
                <a:cubicBezTo>
                  <a:pt x="8944958" y="980264"/>
                  <a:pt x="8940638" y="984649"/>
                  <a:pt x="8935237" y="984649"/>
                </a:cubicBezTo>
                <a:cubicBezTo>
                  <a:pt x="8929837" y="984649"/>
                  <a:pt x="8925454" y="980200"/>
                  <a:pt x="8925454" y="974862"/>
                </a:cubicBezTo>
                <a:cubicBezTo>
                  <a:pt x="8925454" y="969523"/>
                  <a:pt x="8929837" y="965138"/>
                  <a:pt x="8935237" y="965138"/>
                </a:cubicBezTo>
                <a:close/>
                <a:moveTo>
                  <a:pt x="9176467" y="965135"/>
                </a:moveTo>
                <a:cubicBezTo>
                  <a:pt x="9181803" y="965135"/>
                  <a:pt x="9186187" y="969457"/>
                  <a:pt x="9186187" y="974859"/>
                </a:cubicBezTo>
                <a:cubicBezTo>
                  <a:pt x="9186187" y="980261"/>
                  <a:pt x="9181867" y="984646"/>
                  <a:pt x="9176467" y="984646"/>
                </a:cubicBezTo>
                <a:cubicBezTo>
                  <a:pt x="9171066" y="984646"/>
                  <a:pt x="9166683" y="980197"/>
                  <a:pt x="9166683" y="974859"/>
                </a:cubicBezTo>
                <a:cubicBezTo>
                  <a:pt x="9166683" y="969520"/>
                  <a:pt x="9171066" y="965135"/>
                  <a:pt x="9176467" y="965135"/>
                </a:cubicBezTo>
                <a:close/>
                <a:moveTo>
                  <a:pt x="9417695" y="965133"/>
                </a:moveTo>
                <a:cubicBezTo>
                  <a:pt x="9423031" y="965133"/>
                  <a:pt x="9427416" y="969455"/>
                  <a:pt x="9427416" y="974857"/>
                </a:cubicBezTo>
                <a:cubicBezTo>
                  <a:pt x="9427416" y="980259"/>
                  <a:pt x="9423095" y="984643"/>
                  <a:pt x="9417695" y="984643"/>
                </a:cubicBezTo>
                <a:cubicBezTo>
                  <a:pt x="9412295" y="984643"/>
                  <a:pt x="9407911" y="980195"/>
                  <a:pt x="9407911" y="974857"/>
                </a:cubicBezTo>
                <a:cubicBezTo>
                  <a:pt x="9407911" y="969517"/>
                  <a:pt x="9412295" y="965133"/>
                  <a:pt x="9417695" y="965133"/>
                </a:cubicBezTo>
                <a:close/>
                <a:moveTo>
                  <a:pt x="9649203" y="723936"/>
                </a:moveTo>
                <a:cubicBezTo>
                  <a:pt x="9654540" y="723936"/>
                  <a:pt x="9658923" y="728384"/>
                  <a:pt x="9658923" y="733721"/>
                </a:cubicBezTo>
                <a:cubicBezTo>
                  <a:pt x="9658923" y="739060"/>
                  <a:pt x="9654540" y="743445"/>
                  <a:pt x="9649203" y="743445"/>
                </a:cubicBezTo>
                <a:cubicBezTo>
                  <a:pt x="9643866" y="743445"/>
                  <a:pt x="9639483" y="739123"/>
                  <a:pt x="9639483" y="733721"/>
                </a:cubicBezTo>
                <a:cubicBezTo>
                  <a:pt x="9639483" y="728319"/>
                  <a:pt x="9643803" y="723936"/>
                  <a:pt x="9649203" y="723936"/>
                </a:cubicBezTo>
                <a:close/>
                <a:moveTo>
                  <a:pt x="9890432" y="723934"/>
                </a:moveTo>
                <a:cubicBezTo>
                  <a:pt x="9895768" y="723934"/>
                  <a:pt x="9900152" y="728381"/>
                  <a:pt x="9900152" y="733719"/>
                </a:cubicBezTo>
                <a:cubicBezTo>
                  <a:pt x="9900152" y="739058"/>
                  <a:pt x="9895832" y="743443"/>
                  <a:pt x="9890432" y="743443"/>
                </a:cubicBezTo>
                <a:cubicBezTo>
                  <a:pt x="9885031" y="743443"/>
                  <a:pt x="9880648" y="739121"/>
                  <a:pt x="9880648" y="733719"/>
                </a:cubicBezTo>
                <a:cubicBezTo>
                  <a:pt x="9880648" y="728317"/>
                  <a:pt x="9885031" y="723934"/>
                  <a:pt x="9890432" y="723934"/>
                </a:cubicBezTo>
                <a:close/>
                <a:moveTo>
                  <a:pt x="10131660" y="723931"/>
                </a:moveTo>
                <a:cubicBezTo>
                  <a:pt x="10137060" y="723931"/>
                  <a:pt x="10141444" y="728379"/>
                  <a:pt x="10141444" y="733716"/>
                </a:cubicBezTo>
                <a:cubicBezTo>
                  <a:pt x="10141444" y="739056"/>
                  <a:pt x="10136997" y="743441"/>
                  <a:pt x="10131660" y="743441"/>
                </a:cubicBezTo>
                <a:cubicBezTo>
                  <a:pt x="10126323" y="743441"/>
                  <a:pt x="10121940" y="739118"/>
                  <a:pt x="10121940" y="733716"/>
                </a:cubicBezTo>
                <a:cubicBezTo>
                  <a:pt x="10121940" y="728315"/>
                  <a:pt x="10126260" y="723931"/>
                  <a:pt x="10131660" y="723931"/>
                </a:cubicBezTo>
                <a:close/>
                <a:moveTo>
                  <a:pt x="10372888" y="723929"/>
                </a:moveTo>
                <a:cubicBezTo>
                  <a:pt x="10378288" y="723929"/>
                  <a:pt x="10382673" y="728376"/>
                  <a:pt x="10382673" y="733714"/>
                </a:cubicBezTo>
                <a:cubicBezTo>
                  <a:pt x="10382673" y="739053"/>
                  <a:pt x="10378225" y="743438"/>
                  <a:pt x="10372888" y="743438"/>
                </a:cubicBezTo>
                <a:cubicBezTo>
                  <a:pt x="10367552" y="743438"/>
                  <a:pt x="10363168" y="739116"/>
                  <a:pt x="10363168" y="733714"/>
                </a:cubicBezTo>
                <a:cubicBezTo>
                  <a:pt x="10363168" y="728312"/>
                  <a:pt x="10367488" y="723929"/>
                  <a:pt x="10372888" y="723929"/>
                </a:cubicBezTo>
                <a:close/>
                <a:moveTo>
                  <a:pt x="10614116" y="723926"/>
                </a:moveTo>
                <a:cubicBezTo>
                  <a:pt x="10619516" y="723926"/>
                  <a:pt x="10623901" y="728374"/>
                  <a:pt x="10623901" y="733711"/>
                </a:cubicBezTo>
                <a:cubicBezTo>
                  <a:pt x="10623901" y="739051"/>
                  <a:pt x="10619454" y="743436"/>
                  <a:pt x="10614116" y="743436"/>
                </a:cubicBezTo>
                <a:cubicBezTo>
                  <a:pt x="10608780" y="743436"/>
                  <a:pt x="10604396" y="739114"/>
                  <a:pt x="10604396" y="733711"/>
                </a:cubicBezTo>
                <a:cubicBezTo>
                  <a:pt x="10604396" y="728310"/>
                  <a:pt x="10608716" y="723926"/>
                  <a:pt x="10614116" y="723926"/>
                </a:cubicBezTo>
                <a:close/>
                <a:moveTo>
                  <a:pt x="10855345" y="723924"/>
                </a:moveTo>
                <a:cubicBezTo>
                  <a:pt x="10860682" y="723924"/>
                  <a:pt x="10865065" y="728372"/>
                  <a:pt x="10865065" y="733709"/>
                </a:cubicBezTo>
                <a:cubicBezTo>
                  <a:pt x="10865065" y="739048"/>
                  <a:pt x="10860682" y="743433"/>
                  <a:pt x="10855345" y="743433"/>
                </a:cubicBezTo>
                <a:cubicBezTo>
                  <a:pt x="10850008" y="743433"/>
                  <a:pt x="10845625" y="739111"/>
                  <a:pt x="10845625" y="733709"/>
                </a:cubicBezTo>
                <a:cubicBezTo>
                  <a:pt x="10845625" y="728307"/>
                  <a:pt x="10849945" y="723924"/>
                  <a:pt x="10855345" y="723924"/>
                </a:cubicBezTo>
                <a:close/>
                <a:moveTo>
                  <a:pt x="11096574" y="723921"/>
                </a:moveTo>
                <a:cubicBezTo>
                  <a:pt x="11101910" y="723921"/>
                  <a:pt x="11106294" y="728369"/>
                  <a:pt x="11106294" y="733707"/>
                </a:cubicBezTo>
                <a:cubicBezTo>
                  <a:pt x="11106294" y="739046"/>
                  <a:pt x="11101974" y="743431"/>
                  <a:pt x="11096574" y="743431"/>
                </a:cubicBezTo>
                <a:cubicBezTo>
                  <a:pt x="11091174" y="743431"/>
                  <a:pt x="11086790" y="739109"/>
                  <a:pt x="11086790" y="733707"/>
                </a:cubicBezTo>
                <a:cubicBezTo>
                  <a:pt x="11086790" y="728305"/>
                  <a:pt x="11091174" y="723921"/>
                  <a:pt x="11096574" y="723921"/>
                </a:cubicBezTo>
                <a:close/>
                <a:moveTo>
                  <a:pt x="11337802" y="723919"/>
                </a:moveTo>
                <a:cubicBezTo>
                  <a:pt x="11343202" y="723919"/>
                  <a:pt x="11347587" y="728367"/>
                  <a:pt x="11347587" y="733704"/>
                </a:cubicBezTo>
                <a:cubicBezTo>
                  <a:pt x="11347587" y="739044"/>
                  <a:pt x="11343139" y="743429"/>
                  <a:pt x="11337802" y="743429"/>
                </a:cubicBezTo>
                <a:cubicBezTo>
                  <a:pt x="11332466" y="743429"/>
                  <a:pt x="11328082" y="739107"/>
                  <a:pt x="11328082" y="733704"/>
                </a:cubicBezTo>
                <a:cubicBezTo>
                  <a:pt x="11328082" y="728303"/>
                  <a:pt x="11332402" y="723919"/>
                  <a:pt x="11337802" y="723919"/>
                </a:cubicBezTo>
                <a:close/>
                <a:moveTo>
                  <a:pt x="11579030" y="723917"/>
                </a:moveTo>
                <a:cubicBezTo>
                  <a:pt x="11584430" y="723917"/>
                  <a:pt x="11588815" y="728365"/>
                  <a:pt x="11588815" y="733702"/>
                </a:cubicBezTo>
                <a:cubicBezTo>
                  <a:pt x="11588815" y="739041"/>
                  <a:pt x="11584367" y="743426"/>
                  <a:pt x="11579030" y="743426"/>
                </a:cubicBezTo>
                <a:cubicBezTo>
                  <a:pt x="11573694" y="743426"/>
                  <a:pt x="11569310" y="739104"/>
                  <a:pt x="11569310" y="733702"/>
                </a:cubicBezTo>
                <a:cubicBezTo>
                  <a:pt x="11569310" y="728300"/>
                  <a:pt x="11573630" y="723917"/>
                  <a:pt x="11579030" y="723917"/>
                </a:cubicBezTo>
                <a:close/>
                <a:moveTo>
                  <a:pt x="11820259" y="723914"/>
                </a:moveTo>
                <a:cubicBezTo>
                  <a:pt x="11825659" y="723914"/>
                  <a:pt x="11830043" y="728362"/>
                  <a:pt x="11830043" y="733700"/>
                </a:cubicBezTo>
                <a:cubicBezTo>
                  <a:pt x="11830043" y="739039"/>
                  <a:pt x="11825596" y="743424"/>
                  <a:pt x="11820259" y="743424"/>
                </a:cubicBezTo>
                <a:cubicBezTo>
                  <a:pt x="11814922" y="743424"/>
                  <a:pt x="11810539" y="739102"/>
                  <a:pt x="11810539" y="733700"/>
                </a:cubicBezTo>
                <a:cubicBezTo>
                  <a:pt x="11810539" y="728298"/>
                  <a:pt x="11814859" y="723914"/>
                  <a:pt x="11820259" y="723914"/>
                </a:cubicBezTo>
                <a:close/>
                <a:moveTo>
                  <a:pt x="9720" y="723912"/>
                </a:moveTo>
                <a:cubicBezTo>
                  <a:pt x="15120" y="723912"/>
                  <a:pt x="19504" y="728360"/>
                  <a:pt x="19504" y="733697"/>
                </a:cubicBezTo>
                <a:cubicBezTo>
                  <a:pt x="19504" y="739036"/>
                  <a:pt x="15057" y="743422"/>
                  <a:pt x="9720" y="743422"/>
                </a:cubicBezTo>
                <a:cubicBezTo>
                  <a:pt x="4384" y="743422"/>
                  <a:pt x="0" y="739099"/>
                  <a:pt x="0" y="733697"/>
                </a:cubicBezTo>
                <a:cubicBezTo>
                  <a:pt x="0" y="728296"/>
                  <a:pt x="4320" y="723912"/>
                  <a:pt x="9720" y="723912"/>
                </a:cubicBezTo>
                <a:close/>
                <a:moveTo>
                  <a:pt x="251004" y="723909"/>
                </a:moveTo>
                <a:cubicBezTo>
                  <a:pt x="256403" y="723909"/>
                  <a:pt x="260787" y="728357"/>
                  <a:pt x="260787" y="733695"/>
                </a:cubicBezTo>
                <a:cubicBezTo>
                  <a:pt x="260787" y="739034"/>
                  <a:pt x="256340" y="743419"/>
                  <a:pt x="251004" y="743419"/>
                </a:cubicBezTo>
                <a:cubicBezTo>
                  <a:pt x="245668" y="743419"/>
                  <a:pt x="241284" y="739097"/>
                  <a:pt x="241284" y="733695"/>
                </a:cubicBezTo>
                <a:cubicBezTo>
                  <a:pt x="241284" y="728293"/>
                  <a:pt x="245604" y="723909"/>
                  <a:pt x="251004" y="723909"/>
                </a:cubicBezTo>
                <a:close/>
                <a:moveTo>
                  <a:pt x="492223" y="723907"/>
                </a:moveTo>
                <a:cubicBezTo>
                  <a:pt x="497559" y="723907"/>
                  <a:pt x="501943" y="728355"/>
                  <a:pt x="501943" y="733692"/>
                </a:cubicBezTo>
                <a:cubicBezTo>
                  <a:pt x="501943" y="739032"/>
                  <a:pt x="497623" y="743417"/>
                  <a:pt x="492223" y="743417"/>
                </a:cubicBezTo>
                <a:cubicBezTo>
                  <a:pt x="486823" y="743417"/>
                  <a:pt x="482439" y="739095"/>
                  <a:pt x="482439" y="733692"/>
                </a:cubicBezTo>
                <a:cubicBezTo>
                  <a:pt x="482439" y="728291"/>
                  <a:pt x="486823" y="723907"/>
                  <a:pt x="492223" y="723907"/>
                </a:cubicBezTo>
                <a:close/>
                <a:moveTo>
                  <a:pt x="733444" y="723904"/>
                </a:moveTo>
                <a:cubicBezTo>
                  <a:pt x="738780" y="723904"/>
                  <a:pt x="743164" y="728353"/>
                  <a:pt x="743164" y="733690"/>
                </a:cubicBezTo>
                <a:cubicBezTo>
                  <a:pt x="743164" y="739029"/>
                  <a:pt x="738844" y="743414"/>
                  <a:pt x="733444" y="743414"/>
                </a:cubicBezTo>
                <a:cubicBezTo>
                  <a:pt x="728044" y="743414"/>
                  <a:pt x="723660" y="739092"/>
                  <a:pt x="723660" y="733690"/>
                </a:cubicBezTo>
                <a:cubicBezTo>
                  <a:pt x="723660" y="728288"/>
                  <a:pt x="728044" y="723904"/>
                  <a:pt x="733444" y="723904"/>
                </a:cubicBezTo>
                <a:close/>
                <a:moveTo>
                  <a:pt x="974664" y="723902"/>
                </a:moveTo>
                <a:cubicBezTo>
                  <a:pt x="980064" y="723902"/>
                  <a:pt x="984448" y="728350"/>
                  <a:pt x="984448" y="733688"/>
                </a:cubicBezTo>
                <a:cubicBezTo>
                  <a:pt x="984448" y="739027"/>
                  <a:pt x="980001" y="743412"/>
                  <a:pt x="974664" y="743412"/>
                </a:cubicBezTo>
                <a:cubicBezTo>
                  <a:pt x="969328" y="743412"/>
                  <a:pt x="964944" y="739090"/>
                  <a:pt x="964944" y="733688"/>
                </a:cubicBezTo>
                <a:cubicBezTo>
                  <a:pt x="964944" y="728286"/>
                  <a:pt x="969264" y="723902"/>
                  <a:pt x="974664" y="723902"/>
                </a:cubicBezTo>
                <a:close/>
                <a:moveTo>
                  <a:pt x="1215884" y="723900"/>
                </a:moveTo>
                <a:cubicBezTo>
                  <a:pt x="1221284" y="723900"/>
                  <a:pt x="1225668" y="728348"/>
                  <a:pt x="1225668" y="733685"/>
                </a:cubicBezTo>
                <a:cubicBezTo>
                  <a:pt x="1225668" y="739025"/>
                  <a:pt x="1221221" y="743410"/>
                  <a:pt x="1215884" y="743410"/>
                </a:cubicBezTo>
                <a:cubicBezTo>
                  <a:pt x="1210548" y="743410"/>
                  <a:pt x="1206164" y="739088"/>
                  <a:pt x="1206164" y="733685"/>
                </a:cubicBezTo>
                <a:cubicBezTo>
                  <a:pt x="1206164" y="728284"/>
                  <a:pt x="1210484" y="723900"/>
                  <a:pt x="1215884" y="723900"/>
                </a:cubicBezTo>
                <a:close/>
                <a:moveTo>
                  <a:pt x="1457105" y="723897"/>
                </a:moveTo>
                <a:cubicBezTo>
                  <a:pt x="1462441" y="723897"/>
                  <a:pt x="1466825" y="728345"/>
                  <a:pt x="1466825" y="733683"/>
                </a:cubicBezTo>
                <a:cubicBezTo>
                  <a:pt x="1466825" y="739022"/>
                  <a:pt x="1462505" y="743407"/>
                  <a:pt x="1457105" y="743407"/>
                </a:cubicBezTo>
                <a:cubicBezTo>
                  <a:pt x="1451706" y="743407"/>
                  <a:pt x="1447321" y="739085"/>
                  <a:pt x="1447321" y="733683"/>
                </a:cubicBezTo>
                <a:cubicBezTo>
                  <a:pt x="1447321" y="728281"/>
                  <a:pt x="1451706" y="723897"/>
                  <a:pt x="1457105" y="723897"/>
                </a:cubicBezTo>
                <a:close/>
                <a:moveTo>
                  <a:pt x="1698330" y="723895"/>
                </a:moveTo>
                <a:cubicBezTo>
                  <a:pt x="1703731" y="723895"/>
                  <a:pt x="1708116" y="728343"/>
                  <a:pt x="1708116" y="733681"/>
                </a:cubicBezTo>
                <a:cubicBezTo>
                  <a:pt x="1708116" y="739020"/>
                  <a:pt x="1703731" y="743405"/>
                  <a:pt x="1698330" y="743405"/>
                </a:cubicBezTo>
                <a:cubicBezTo>
                  <a:pt x="1692929" y="743405"/>
                  <a:pt x="1688545" y="739083"/>
                  <a:pt x="1688545" y="733681"/>
                </a:cubicBezTo>
                <a:cubicBezTo>
                  <a:pt x="1688545" y="728279"/>
                  <a:pt x="1692929" y="723895"/>
                  <a:pt x="1698330" y="723895"/>
                </a:cubicBezTo>
                <a:close/>
                <a:moveTo>
                  <a:pt x="1939580" y="723892"/>
                </a:moveTo>
                <a:cubicBezTo>
                  <a:pt x="1944978" y="723892"/>
                  <a:pt x="1949363" y="728341"/>
                  <a:pt x="1949363" y="733678"/>
                </a:cubicBezTo>
                <a:cubicBezTo>
                  <a:pt x="1949363" y="739017"/>
                  <a:pt x="1944916" y="743402"/>
                  <a:pt x="1939580" y="743402"/>
                </a:cubicBezTo>
                <a:cubicBezTo>
                  <a:pt x="1934244" y="743402"/>
                  <a:pt x="1929859" y="739080"/>
                  <a:pt x="1929859" y="733678"/>
                </a:cubicBezTo>
                <a:cubicBezTo>
                  <a:pt x="1929859" y="728277"/>
                  <a:pt x="1934181" y="723892"/>
                  <a:pt x="1939580" y="723892"/>
                </a:cubicBezTo>
                <a:close/>
                <a:moveTo>
                  <a:pt x="2180788" y="723890"/>
                </a:moveTo>
                <a:cubicBezTo>
                  <a:pt x="2186189" y="723890"/>
                  <a:pt x="2190577" y="728338"/>
                  <a:pt x="2190577" y="733676"/>
                </a:cubicBezTo>
                <a:cubicBezTo>
                  <a:pt x="2190577" y="739015"/>
                  <a:pt x="2186128" y="743400"/>
                  <a:pt x="2180788" y="743400"/>
                </a:cubicBezTo>
                <a:cubicBezTo>
                  <a:pt x="2175475" y="743400"/>
                  <a:pt x="2171083" y="739078"/>
                  <a:pt x="2171083" y="733676"/>
                </a:cubicBezTo>
                <a:cubicBezTo>
                  <a:pt x="2171083" y="728274"/>
                  <a:pt x="2175412" y="723890"/>
                  <a:pt x="2180788" y="723890"/>
                </a:cubicBezTo>
                <a:close/>
                <a:moveTo>
                  <a:pt x="2422035" y="723888"/>
                </a:moveTo>
                <a:cubicBezTo>
                  <a:pt x="2427369" y="723888"/>
                  <a:pt x="2431752" y="728336"/>
                  <a:pt x="2431752" y="733673"/>
                </a:cubicBezTo>
                <a:cubicBezTo>
                  <a:pt x="2431752" y="739013"/>
                  <a:pt x="2427433" y="743398"/>
                  <a:pt x="2422035" y="743398"/>
                </a:cubicBezTo>
                <a:cubicBezTo>
                  <a:pt x="2416637" y="743398"/>
                  <a:pt x="2412255" y="739076"/>
                  <a:pt x="2412255" y="733673"/>
                </a:cubicBezTo>
                <a:cubicBezTo>
                  <a:pt x="2412255" y="728272"/>
                  <a:pt x="2416637" y="723888"/>
                  <a:pt x="2422035" y="723888"/>
                </a:cubicBezTo>
                <a:close/>
                <a:moveTo>
                  <a:pt x="2663272" y="723885"/>
                </a:moveTo>
                <a:cubicBezTo>
                  <a:pt x="2668609" y="723885"/>
                  <a:pt x="2672996" y="728333"/>
                  <a:pt x="2672996" y="733671"/>
                </a:cubicBezTo>
                <a:cubicBezTo>
                  <a:pt x="2672996" y="739010"/>
                  <a:pt x="2668674" y="743395"/>
                  <a:pt x="2663272" y="743395"/>
                </a:cubicBezTo>
                <a:cubicBezTo>
                  <a:pt x="2657874" y="743395"/>
                  <a:pt x="2653489" y="739073"/>
                  <a:pt x="2653489" y="733671"/>
                </a:cubicBezTo>
                <a:cubicBezTo>
                  <a:pt x="2653489" y="728269"/>
                  <a:pt x="2657874" y="723885"/>
                  <a:pt x="2663272" y="723885"/>
                </a:cubicBezTo>
                <a:close/>
                <a:moveTo>
                  <a:pt x="2904570" y="723883"/>
                </a:moveTo>
                <a:cubicBezTo>
                  <a:pt x="2909969" y="723883"/>
                  <a:pt x="2914353" y="728331"/>
                  <a:pt x="2914353" y="733669"/>
                </a:cubicBezTo>
                <a:cubicBezTo>
                  <a:pt x="2914353" y="739008"/>
                  <a:pt x="2909969" y="743393"/>
                  <a:pt x="2904570" y="743393"/>
                </a:cubicBezTo>
                <a:cubicBezTo>
                  <a:pt x="2899171" y="743393"/>
                  <a:pt x="2894788" y="739071"/>
                  <a:pt x="2894788" y="733669"/>
                </a:cubicBezTo>
                <a:cubicBezTo>
                  <a:pt x="2894788" y="728267"/>
                  <a:pt x="2899171" y="723883"/>
                  <a:pt x="2904570" y="723883"/>
                </a:cubicBezTo>
                <a:close/>
                <a:moveTo>
                  <a:pt x="3145749" y="723880"/>
                </a:moveTo>
                <a:cubicBezTo>
                  <a:pt x="3151148" y="723880"/>
                  <a:pt x="3155531" y="728329"/>
                  <a:pt x="3155531" y="733666"/>
                </a:cubicBezTo>
                <a:cubicBezTo>
                  <a:pt x="3155531" y="739005"/>
                  <a:pt x="3151084" y="743391"/>
                  <a:pt x="3145749" y="743391"/>
                </a:cubicBezTo>
                <a:cubicBezTo>
                  <a:pt x="3140414" y="743391"/>
                  <a:pt x="3136030" y="739068"/>
                  <a:pt x="3136030" y="733666"/>
                </a:cubicBezTo>
                <a:cubicBezTo>
                  <a:pt x="3136030" y="728265"/>
                  <a:pt x="3140350" y="723880"/>
                  <a:pt x="3145749" y="723880"/>
                </a:cubicBezTo>
                <a:close/>
                <a:moveTo>
                  <a:pt x="3386957" y="723878"/>
                </a:moveTo>
                <a:cubicBezTo>
                  <a:pt x="3392357" y="723878"/>
                  <a:pt x="3396742" y="728326"/>
                  <a:pt x="3396742" y="733664"/>
                </a:cubicBezTo>
                <a:cubicBezTo>
                  <a:pt x="3396742" y="739003"/>
                  <a:pt x="3392294" y="743388"/>
                  <a:pt x="3386957" y="743388"/>
                </a:cubicBezTo>
                <a:cubicBezTo>
                  <a:pt x="3381619" y="743388"/>
                  <a:pt x="3377235" y="739066"/>
                  <a:pt x="3377235" y="733664"/>
                </a:cubicBezTo>
                <a:cubicBezTo>
                  <a:pt x="3377235" y="728262"/>
                  <a:pt x="3381555" y="723878"/>
                  <a:pt x="3386957" y="723878"/>
                </a:cubicBezTo>
                <a:close/>
                <a:moveTo>
                  <a:pt x="3628211" y="723875"/>
                </a:moveTo>
                <a:cubicBezTo>
                  <a:pt x="3633528" y="723875"/>
                  <a:pt x="3637930" y="728324"/>
                  <a:pt x="3637930" y="733662"/>
                </a:cubicBezTo>
                <a:cubicBezTo>
                  <a:pt x="3637930" y="739001"/>
                  <a:pt x="3633592" y="743386"/>
                  <a:pt x="3628211" y="743386"/>
                </a:cubicBezTo>
                <a:cubicBezTo>
                  <a:pt x="3622813" y="743386"/>
                  <a:pt x="3618428" y="739064"/>
                  <a:pt x="3618428" y="733662"/>
                </a:cubicBezTo>
                <a:cubicBezTo>
                  <a:pt x="3618428" y="728260"/>
                  <a:pt x="3622813" y="723875"/>
                  <a:pt x="3628211" y="723875"/>
                </a:cubicBezTo>
                <a:close/>
                <a:moveTo>
                  <a:pt x="3869427" y="723873"/>
                </a:moveTo>
                <a:cubicBezTo>
                  <a:pt x="3874761" y="723873"/>
                  <a:pt x="3879147" y="728322"/>
                  <a:pt x="3879147" y="733659"/>
                </a:cubicBezTo>
                <a:cubicBezTo>
                  <a:pt x="3879147" y="738998"/>
                  <a:pt x="3874826" y="743383"/>
                  <a:pt x="3869427" y="743383"/>
                </a:cubicBezTo>
                <a:cubicBezTo>
                  <a:pt x="3864029" y="743383"/>
                  <a:pt x="3859645" y="739061"/>
                  <a:pt x="3859645" y="733659"/>
                </a:cubicBezTo>
                <a:cubicBezTo>
                  <a:pt x="3859645" y="728258"/>
                  <a:pt x="3864029" y="723873"/>
                  <a:pt x="3869427" y="723873"/>
                </a:cubicBezTo>
                <a:close/>
                <a:moveTo>
                  <a:pt x="4110581" y="723871"/>
                </a:moveTo>
                <a:cubicBezTo>
                  <a:pt x="4115984" y="723871"/>
                  <a:pt x="4120362" y="728319"/>
                  <a:pt x="4120362" y="733657"/>
                </a:cubicBezTo>
                <a:cubicBezTo>
                  <a:pt x="4120362" y="738996"/>
                  <a:pt x="4115984" y="743381"/>
                  <a:pt x="4110581" y="743381"/>
                </a:cubicBezTo>
                <a:cubicBezTo>
                  <a:pt x="4105180" y="743381"/>
                  <a:pt x="4100797" y="739059"/>
                  <a:pt x="4100797" y="733657"/>
                </a:cubicBezTo>
                <a:cubicBezTo>
                  <a:pt x="4100797" y="728255"/>
                  <a:pt x="4105180" y="723871"/>
                  <a:pt x="4110581" y="723871"/>
                </a:cubicBezTo>
                <a:close/>
                <a:moveTo>
                  <a:pt x="4351806" y="723868"/>
                </a:moveTo>
                <a:cubicBezTo>
                  <a:pt x="4357195" y="723868"/>
                  <a:pt x="4361580" y="728317"/>
                  <a:pt x="4361580" y="733654"/>
                </a:cubicBezTo>
                <a:cubicBezTo>
                  <a:pt x="4361580" y="738993"/>
                  <a:pt x="4357195" y="743379"/>
                  <a:pt x="4351806" y="743379"/>
                </a:cubicBezTo>
                <a:cubicBezTo>
                  <a:pt x="4346397" y="743379"/>
                  <a:pt x="4342006" y="739056"/>
                  <a:pt x="4342006" y="733654"/>
                </a:cubicBezTo>
                <a:cubicBezTo>
                  <a:pt x="4342006" y="728253"/>
                  <a:pt x="4346397" y="723868"/>
                  <a:pt x="4351806" y="723868"/>
                </a:cubicBezTo>
                <a:close/>
                <a:moveTo>
                  <a:pt x="4593017" y="723866"/>
                </a:moveTo>
                <a:cubicBezTo>
                  <a:pt x="4598413" y="723866"/>
                  <a:pt x="4602795" y="728314"/>
                  <a:pt x="4602795" y="733652"/>
                </a:cubicBezTo>
                <a:cubicBezTo>
                  <a:pt x="4602795" y="738991"/>
                  <a:pt x="4598350" y="743376"/>
                  <a:pt x="4593017" y="743376"/>
                </a:cubicBezTo>
                <a:cubicBezTo>
                  <a:pt x="4587686" y="743376"/>
                  <a:pt x="4583304" y="739054"/>
                  <a:pt x="4583304" y="733652"/>
                </a:cubicBezTo>
                <a:cubicBezTo>
                  <a:pt x="4583304" y="728250"/>
                  <a:pt x="4587622" y="723866"/>
                  <a:pt x="4593017" y="723866"/>
                </a:cubicBezTo>
                <a:close/>
                <a:moveTo>
                  <a:pt x="4834252" y="723863"/>
                </a:moveTo>
                <a:cubicBezTo>
                  <a:pt x="4839658" y="723863"/>
                  <a:pt x="4844038" y="728312"/>
                  <a:pt x="4844038" y="733650"/>
                </a:cubicBezTo>
                <a:cubicBezTo>
                  <a:pt x="4844038" y="738989"/>
                  <a:pt x="4839595" y="743374"/>
                  <a:pt x="4834252" y="743374"/>
                </a:cubicBezTo>
                <a:cubicBezTo>
                  <a:pt x="4828915" y="743374"/>
                  <a:pt x="4824532" y="739052"/>
                  <a:pt x="4824532" y="733650"/>
                </a:cubicBezTo>
                <a:cubicBezTo>
                  <a:pt x="4824532" y="728248"/>
                  <a:pt x="4828851" y="723863"/>
                  <a:pt x="4834252" y="723863"/>
                </a:cubicBezTo>
                <a:close/>
                <a:moveTo>
                  <a:pt x="5075485" y="723861"/>
                </a:moveTo>
                <a:cubicBezTo>
                  <a:pt x="5080819" y="723861"/>
                  <a:pt x="5085201" y="728310"/>
                  <a:pt x="5085201" y="733647"/>
                </a:cubicBezTo>
                <a:cubicBezTo>
                  <a:pt x="5085201" y="738986"/>
                  <a:pt x="5080882" y="743371"/>
                  <a:pt x="5075485" y="743371"/>
                </a:cubicBezTo>
                <a:cubicBezTo>
                  <a:pt x="5070086" y="743371"/>
                  <a:pt x="5065704" y="739049"/>
                  <a:pt x="5065704" y="733647"/>
                </a:cubicBezTo>
                <a:cubicBezTo>
                  <a:pt x="5065704" y="728246"/>
                  <a:pt x="5070086" y="723861"/>
                  <a:pt x="5075485" y="723861"/>
                </a:cubicBezTo>
                <a:close/>
                <a:moveTo>
                  <a:pt x="5316710" y="723858"/>
                </a:moveTo>
                <a:cubicBezTo>
                  <a:pt x="5322044" y="723858"/>
                  <a:pt x="5326429" y="728307"/>
                  <a:pt x="5326429" y="733645"/>
                </a:cubicBezTo>
                <a:cubicBezTo>
                  <a:pt x="5326429" y="738984"/>
                  <a:pt x="5322105" y="743369"/>
                  <a:pt x="5316710" y="743369"/>
                </a:cubicBezTo>
                <a:cubicBezTo>
                  <a:pt x="5311314" y="743369"/>
                  <a:pt x="5306924" y="739047"/>
                  <a:pt x="5306924" y="733645"/>
                </a:cubicBezTo>
                <a:cubicBezTo>
                  <a:pt x="5306924" y="728243"/>
                  <a:pt x="5311314" y="723858"/>
                  <a:pt x="5316710" y="723858"/>
                </a:cubicBezTo>
                <a:close/>
                <a:moveTo>
                  <a:pt x="5557991" y="723856"/>
                </a:moveTo>
                <a:cubicBezTo>
                  <a:pt x="5563391" y="723856"/>
                  <a:pt x="5567774" y="728305"/>
                  <a:pt x="5567774" y="733642"/>
                </a:cubicBezTo>
                <a:cubicBezTo>
                  <a:pt x="5567774" y="738982"/>
                  <a:pt x="5563391" y="743367"/>
                  <a:pt x="5557991" y="743367"/>
                </a:cubicBezTo>
                <a:cubicBezTo>
                  <a:pt x="5552591" y="743367"/>
                  <a:pt x="5548208" y="739045"/>
                  <a:pt x="5548208" y="733642"/>
                </a:cubicBezTo>
                <a:cubicBezTo>
                  <a:pt x="5548208" y="728241"/>
                  <a:pt x="5552591" y="723856"/>
                  <a:pt x="5557991" y="723856"/>
                </a:cubicBezTo>
                <a:close/>
                <a:moveTo>
                  <a:pt x="5799205" y="723854"/>
                </a:moveTo>
                <a:cubicBezTo>
                  <a:pt x="5804606" y="723854"/>
                  <a:pt x="5808989" y="728302"/>
                  <a:pt x="5808989" y="733640"/>
                </a:cubicBezTo>
                <a:cubicBezTo>
                  <a:pt x="5808989" y="738979"/>
                  <a:pt x="5804542" y="743364"/>
                  <a:pt x="5799205" y="743364"/>
                </a:cubicBezTo>
                <a:cubicBezTo>
                  <a:pt x="5793870" y="743364"/>
                  <a:pt x="5789486" y="739042"/>
                  <a:pt x="5789486" y="733640"/>
                </a:cubicBezTo>
                <a:cubicBezTo>
                  <a:pt x="5789486" y="728238"/>
                  <a:pt x="5793806" y="723854"/>
                  <a:pt x="5799205" y="723854"/>
                </a:cubicBezTo>
                <a:close/>
                <a:moveTo>
                  <a:pt x="6040432" y="723851"/>
                </a:moveTo>
                <a:cubicBezTo>
                  <a:pt x="6045832" y="723851"/>
                  <a:pt x="6050216" y="728300"/>
                  <a:pt x="6050216" y="733638"/>
                </a:cubicBezTo>
                <a:cubicBezTo>
                  <a:pt x="6050216" y="738977"/>
                  <a:pt x="6045769" y="743362"/>
                  <a:pt x="6040432" y="743362"/>
                </a:cubicBezTo>
                <a:cubicBezTo>
                  <a:pt x="6035095" y="743362"/>
                  <a:pt x="6030712" y="739040"/>
                  <a:pt x="6030712" y="733638"/>
                </a:cubicBezTo>
                <a:cubicBezTo>
                  <a:pt x="6030712" y="728236"/>
                  <a:pt x="6035032" y="723851"/>
                  <a:pt x="6040432" y="723851"/>
                </a:cubicBezTo>
                <a:close/>
                <a:moveTo>
                  <a:pt x="6281661" y="723849"/>
                </a:moveTo>
                <a:cubicBezTo>
                  <a:pt x="6286997" y="723849"/>
                  <a:pt x="6291381" y="728298"/>
                  <a:pt x="6291381" y="733635"/>
                </a:cubicBezTo>
                <a:cubicBezTo>
                  <a:pt x="6291381" y="738974"/>
                  <a:pt x="6287061" y="743359"/>
                  <a:pt x="6281661" y="743359"/>
                </a:cubicBezTo>
                <a:cubicBezTo>
                  <a:pt x="6276261" y="743359"/>
                  <a:pt x="6271877" y="739037"/>
                  <a:pt x="6271877" y="733635"/>
                </a:cubicBezTo>
                <a:cubicBezTo>
                  <a:pt x="6271877" y="728234"/>
                  <a:pt x="6276261" y="723849"/>
                  <a:pt x="6281661" y="723849"/>
                </a:cubicBezTo>
                <a:close/>
                <a:moveTo>
                  <a:pt x="6522889" y="723846"/>
                </a:moveTo>
                <a:cubicBezTo>
                  <a:pt x="6528225" y="723846"/>
                  <a:pt x="6532610" y="728295"/>
                  <a:pt x="6532610" y="733633"/>
                </a:cubicBezTo>
                <a:cubicBezTo>
                  <a:pt x="6532610" y="738972"/>
                  <a:pt x="6528289" y="743357"/>
                  <a:pt x="6522889" y="743357"/>
                </a:cubicBezTo>
                <a:cubicBezTo>
                  <a:pt x="6517489" y="743357"/>
                  <a:pt x="6513105" y="739035"/>
                  <a:pt x="6513105" y="733633"/>
                </a:cubicBezTo>
                <a:cubicBezTo>
                  <a:pt x="6513105" y="728231"/>
                  <a:pt x="6517489" y="723846"/>
                  <a:pt x="6522889" y="723846"/>
                </a:cubicBezTo>
                <a:close/>
                <a:moveTo>
                  <a:pt x="6764118" y="723844"/>
                </a:moveTo>
                <a:cubicBezTo>
                  <a:pt x="6769518" y="723844"/>
                  <a:pt x="6773902" y="728293"/>
                  <a:pt x="6773902" y="733630"/>
                </a:cubicBezTo>
                <a:cubicBezTo>
                  <a:pt x="6773902" y="738970"/>
                  <a:pt x="6769518" y="743355"/>
                  <a:pt x="6764118" y="743355"/>
                </a:cubicBezTo>
                <a:cubicBezTo>
                  <a:pt x="6758718" y="743355"/>
                  <a:pt x="6754335" y="739033"/>
                  <a:pt x="6754335" y="733630"/>
                </a:cubicBezTo>
                <a:cubicBezTo>
                  <a:pt x="6754335" y="728229"/>
                  <a:pt x="6758718" y="723844"/>
                  <a:pt x="6764118" y="723844"/>
                </a:cubicBezTo>
                <a:close/>
                <a:moveTo>
                  <a:pt x="7005346" y="723841"/>
                </a:moveTo>
                <a:cubicBezTo>
                  <a:pt x="7010746" y="723841"/>
                  <a:pt x="7015130" y="728291"/>
                  <a:pt x="7015130" y="733628"/>
                </a:cubicBezTo>
                <a:cubicBezTo>
                  <a:pt x="7015130" y="738967"/>
                  <a:pt x="7010683" y="743352"/>
                  <a:pt x="7005346" y="743352"/>
                </a:cubicBezTo>
                <a:cubicBezTo>
                  <a:pt x="7000009" y="743352"/>
                  <a:pt x="6995626" y="739030"/>
                  <a:pt x="6995626" y="733628"/>
                </a:cubicBezTo>
                <a:cubicBezTo>
                  <a:pt x="6995626" y="728226"/>
                  <a:pt x="6999946" y="723841"/>
                  <a:pt x="7005346" y="723841"/>
                </a:cubicBezTo>
                <a:close/>
                <a:moveTo>
                  <a:pt x="7246575" y="723839"/>
                </a:moveTo>
                <a:cubicBezTo>
                  <a:pt x="7251975" y="723839"/>
                  <a:pt x="7256359" y="728288"/>
                  <a:pt x="7256359" y="733626"/>
                </a:cubicBezTo>
                <a:cubicBezTo>
                  <a:pt x="7256359" y="738965"/>
                  <a:pt x="7251912" y="743350"/>
                  <a:pt x="7246575" y="743350"/>
                </a:cubicBezTo>
                <a:cubicBezTo>
                  <a:pt x="7241238" y="743350"/>
                  <a:pt x="7236855" y="739028"/>
                  <a:pt x="7236855" y="733626"/>
                </a:cubicBezTo>
                <a:cubicBezTo>
                  <a:pt x="7236855" y="728224"/>
                  <a:pt x="7241175" y="723839"/>
                  <a:pt x="7246575" y="723839"/>
                </a:cubicBezTo>
                <a:close/>
                <a:moveTo>
                  <a:pt x="7487803" y="723837"/>
                </a:moveTo>
                <a:cubicBezTo>
                  <a:pt x="7493139" y="723837"/>
                  <a:pt x="7497524" y="728286"/>
                  <a:pt x="7497524" y="733623"/>
                </a:cubicBezTo>
                <a:cubicBezTo>
                  <a:pt x="7497524" y="738963"/>
                  <a:pt x="7493203" y="743348"/>
                  <a:pt x="7487803" y="743348"/>
                </a:cubicBezTo>
                <a:cubicBezTo>
                  <a:pt x="7482403" y="743348"/>
                  <a:pt x="7478019" y="739025"/>
                  <a:pt x="7478019" y="733623"/>
                </a:cubicBezTo>
                <a:cubicBezTo>
                  <a:pt x="7478019" y="728222"/>
                  <a:pt x="7482403" y="723837"/>
                  <a:pt x="7487803" y="723837"/>
                </a:cubicBezTo>
                <a:close/>
                <a:moveTo>
                  <a:pt x="7729032" y="723834"/>
                </a:moveTo>
                <a:cubicBezTo>
                  <a:pt x="7734369" y="723834"/>
                  <a:pt x="7738753" y="728283"/>
                  <a:pt x="7738753" y="733621"/>
                </a:cubicBezTo>
                <a:cubicBezTo>
                  <a:pt x="7738753" y="738960"/>
                  <a:pt x="7734432" y="743345"/>
                  <a:pt x="7729032" y="743345"/>
                </a:cubicBezTo>
                <a:cubicBezTo>
                  <a:pt x="7723632" y="743345"/>
                  <a:pt x="7719249" y="739023"/>
                  <a:pt x="7719249" y="733621"/>
                </a:cubicBezTo>
                <a:cubicBezTo>
                  <a:pt x="7719249" y="728219"/>
                  <a:pt x="7723632" y="723834"/>
                  <a:pt x="7729032" y="723834"/>
                </a:cubicBezTo>
                <a:close/>
                <a:moveTo>
                  <a:pt x="7970260" y="723832"/>
                </a:moveTo>
                <a:cubicBezTo>
                  <a:pt x="7975661" y="723832"/>
                  <a:pt x="7980044" y="728281"/>
                  <a:pt x="7980044" y="733619"/>
                </a:cubicBezTo>
                <a:cubicBezTo>
                  <a:pt x="7980044" y="738958"/>
                  <a:pt x="7975661" y="743343"/>
                  <a:pt x="7970260" y="743343"/>
                </a:cubicBezTo>
                <a:cubicBezTo>
                  <a:pt x="7964860" y="743343"/>
                  <a:pt x="7960477" y="739021"/>
                  <a:pt x="7960477" y="733619"/>
                </a:cubicBezTo>
                <a:cubicBezTo>
                  <a:pt x="7960477" y="728217"/>
                  <a:pt x="7964860" y="723832"/>
                  <a:pt x="7970260" y="723832"/>
                </a:cubicBezTo>
                <a:close/>
                <a:moveTo>
                  <a:pt x="8211553" y="723829"/>
                </a:moveTo>
                <a:cubicBezTo>
                  <a:pt x="8216889" y="723829"/>
                  <a:pt x="8221273" y="728278"/>
                  <a:pt x="8221273" y="733616"/>
                </a:cubicBezTo>
                <a:cubicBezTo>
                  <a:pt x="8221273" y="738955"/>
                  <a:pt x="8216953" y="743340"/>
                  <a:pt x="8211553" y="743340"/>
                </a:cubicBezTo>
                <a:cubicBezTo>
                  <a:pt x="8206152" y="743340"/>
                  <a:pt x="8201769" y="739018"/>
                  <a:pt x="8201769" y="733616"/>
                </a:cubicBezTo>
                <a:cubicBezTo>
                  <a:pt x="8201769" y="728215"/>
                  <a:pt x="8206152" y="723829"/>
                  <a:pt x="8211553" y="723829"/>
                </a:cubicBezTo>
                <a:close/>
                <a:moveTo>
                  <a:pt x="8452781" y="723827"/>
                </a:moveTo>
                <a:cubicBezTo>
                  <a:pt x="8458181" y="723827"/>
                  <a:pt x="8462566" y="728276"/>
                  <a:pt x="8462566" y="733614"/>
                </a:cubicBezTo>
                <a:cubicBezTo>
                  <a:pt x="8462566" y="738953"/>
                  <a:pt x="8458118" y="743338"/>
                  <a:pt x="8452781" y="743338"/>
                </a:cubicBezTo>
                <a:cubicBezTo>
                  <a:pt x="8447445" y="743338"/>
                  <a:pt x="8443061" y="739016"/>
                  <a:pt x="8443061" y="733614"/>
                </a:cubicBezTo>
                <a:cubicBezTo>
                  <a:pt x="8443061" y="728212"/>
                  <a:pt x="8447381" y="723827"/>
                  <a:pt x="8452781" y="723827"/>
                </a:cubicBezTo>
                <a:close/>
                <a:moveTo>
                  <a:pt x="8694009" y="723825"/>
                </a:moveTo>
                <a:cubicBezTo>
                  <a:pt x="8699346" y="723825"/>
                  <a:pt x="8703730" y="728274"/>
                  <a:pt x="8703730" y="733611"/>
                </a:cubicBezTo>
                <a:cubicBezTo>
                  <a:pt x="8703730" y="738951"/>
                  <a:pt x="8699346" y="743336"/>
                  <a:pt x="8694009" y="743336"/>
                </a:cubicBezTo>
                <a:cubicBezTo>
                  <a:pt x="8688673" y="743336"/>
                  <a:pt x="8684289" y="739014"/>
                  <a:pt x="8684289" y="733611"/>
                </a:cubicBezTo>
                <a:cubicBezTo>
                  <a:pt x="8684289" y="728210"/>
                  <a:pt x="8688609" y="723825"/>
                  <a:pt x="8694009" y="723825"/>
                </a:cubicBezTo>
                <a:close/>
                <a:moveTo>
                  <a:pt x="8935237" y="723822"/>
                </a:moveTo>
                <a:cubicBezTo>
                  <a:pt x="8940574" y="723822"/>
                  <a:pt x="8944958" y="728271"/>
                  <a:pt x="8944958" y="733609"/>
                </a:cubicBezTo>
                <a:cubicBezTo>
                  <a:pt x="8944958" y="738948"/>
                  <a:pt x="8940638" y="743333"/>
                  <a:pt x="8935237" y="743333"/>
                </a:cubicBezTo>
                <a:cubicBezTo>
                  <a:pt x="8929837" y="743333"/>
                  <a:pt x="8925454" y="739011"/>
                  <a:pt x="8925454" y="733609"/>
                </a:cubicBezTo>
                <a:cubicBezTo>
                  <a:pt x="8925454" y="728207"/>
                  <a:pt x="8929837" y="723822"/>
                  <a:pt x="8935237" y="723822"/>
                </a:cubicBezTo>
                <a:close/>
                <a:moveTo>
                  <a:pt x="9176467" y="723820"/>
                </a:moveTo>
                <a:cubicBezTo>
                  <a:pt x="9181803" y="723820"/>
                  <a:pt x="9186187" y="728269"/>
                  <a:pt x="9186187" y="733607"/>
                </a:cubicBezTo>
                <a:cubicBezTo>
                  <a:pt x="9186187" y="738946"/>
                  <a:pt x="9181867" y="743331"/>
                  <a:pt x="9176467" y="743331"/>
                </a:cubicBezTo>
                <a:cubicBezTo>
                  <a:pt x="9171066" y="743331"/>
                  <a:pt x="9166683" y="739009"/>
                  <a:pt x="9166683" y="733607"/>
                </a:cubicBezTo>
                <a:cubicBezTo>
                  <a:pt x="9166683" y="728205"/>
                  <a:pt x="9171066" y="723820"/>
                  <a:pt x="9176467" y="723820"/>
                </a:cubicBezTo>
                <a:close/>
                <a:moveTo>
                  <a:pt x="9417695" y="723817"/>
                </a:moveTo>
                <a:cubicBezTo>
                  <a:pt x="9423031" y="723817"/>
                  <a:pt x="9427416" y="728266"/>
                  <a:pt x="9427416" y="733604"/>
                </a:cubicBezTo>
                <a:cubicBezTo>
                  <a:pt x="9427416" y="738943"/>
                  <a:pt x="9423095" y="743328"/>
                  <a:pt x="9417695" y="743328"/>
                </a:cubicBezTo>
                <a:cubicBezTo>
                  <a:pt x="9412295" y="743328"/>
                  <a:pt x="9407911" y="739006"/>
                  <a:pt x="9407911" y="733604"/>
                </a:cubicBezTo>
                <a:cubicBezTo>
                  <a:pt x="9407911" y="728202"/>
                  <a:pt x="9412295" y="723817"/>
                  <a:pt x="9417695" y="723817"/>
                </a:cubicBezTo>
                <a:close/>
                <a:moveTo>
                  <a:pt x="9649203" y="482686"/>
                </a:moveTo>
                <a:cubicBezTo>
                  <a:pt x="9654540" y="482686"/>
                  <a:pt x="9658923" y="487008"/>
                  <a:pt x="9658923" y="492410"/>
                </a:cubicBezTo>
                <a:cubicBezTo>
                  <a:pt x="9658923" y="497812"/>
                  <a:pt x="9654540" y="502197"/>
                  <a:pt x="9649203" y="502197"/>
                </a:cubicBezTo>
                <a:cubicBezTo>
                  <a:pt x="9643866" y="502197"/>
                  <a:pt x="9639483" y="497748"/>
                  <a:pt x="9639483" y="492410"/>
                </a:cubicBezTo>
                <a:cubicBezTo>
                  <a:pt x="9639483" y="487071"/>
                  <a:pt x="9643803" y="482686"/>
                  <a:pt x="9649203" y="482686"/>
                </a:cubicBezTo>
                <a:close/>
                <a:moveTo>
                  <a:pt x="9890432" y="482684"/>
                </a:moveTo>
                <a:cubicBezTo>
                  <a:pt x="9895768" y="482684"/>
                  <a:pt x="9900152" y="487006"/>
                  <a:pt x="9900152" y="492408"/>
                </a:cubicBezTo>
                <a:cubicBezTo>
                  <a:pt x="9900152" y="497810"/>
                  <a:pt x="9895832" y="502195"/>
                  <a:pt x="9890432" y="502195"/>
                </a:cubicBezTo>
                <a:cubicBezTo>
                  <a:pt x="9885031" y="502195"/>
                  <a:pt x="9880648" y="497745"/>
                  <a:pt x="9880648" y="492408"/>
                </a:cubicBezTo>
                <a:cubicBezTo>
                  <a:pt x="9880648" y="487069"/>
                  <a:pt x="9885031" y="482684"/>
                  <a:pt x="9890432" y="482684"/>
                </a:cubicBezTo>
                <a:close/>
                <a:moveTo>
                  <a:pt x="10131660" y="482681"/>
                </a:moveTo>
                <a:cubicBezTo>
                  <a:pt x="10137060" y="482681"/>
                  <a:pt x="10141444" y="487003"/>
                  <a:pt x="10141444" y="492405"/>
                </a:cubicBezTo>
                <a:cubicBezTo>
                  <a:pt x="10141444" y="497807"/>
                  <a:pt x="10136997" y="502192"/>
                  <a:pt x="10131660" y="502192"/>
                </a:cubicBezTo>
                <a:cubicBezTo>
                  <a:pt x="10126323" y="502192"/>
                  <a:pt x="10121940" y="497743"/>
                  <a:pt x="10121940" y="492405"/>
                </a:cubicBezTo>
                <a:cubicBezTo>
                  <a:pt x="10121940" y="487066"/>
                  <a:pt x="10126260" y="482681"/>
                  <a:pt x="10131660" y="482681"/>
                </a:cubicBezTo>
                <a:close/>
                <a:moveTo>
                  <a:pt x="10372888" y="482679"/>
                </a:moveTo>
                <a:cubicBezTo>
                  <a:pt x="10378288" y="482679"/>
                  <a:pt x="10382673" y="487001"/>
                  <a:pt x="10382673" y="492403"/>
                </a:cubicBezTo>
                <a:cubicBezTo>
                  <a:pt x="10382673" y="497805"/>
                  <a:pt x="10378225" y="502190"/>
                  <a:pt x="10372888" y="502190"/>
                </a:cubicBezTo>
                <a:cubicBezTo>
                  <a:pt x="10367552" y="502190"/>
                  <a:pt x="10363168" y="497741"/>
                  <a:pt x="10363168" y="492403"/>
                </a:cubicBezTo>
                <a:cubicBezTo>
                  <a:pt x="10363168" y="487064"/>
                  <a:pt x="10367488" y="482679"/>
                  <a:pt x="10372888" y="482679"/>
                </a:cubicBezTo>
                <a:close/>
                <a:moveTo>
                  <a:pt x="10614116" y="482676"/>
                </a:moveTo>
                <a:cubicBezTo>
                  <a:pt x="10619516" y="482676"/>
                  <a:pt x="10623901" y="486998"/>
                  <a:pt x="10623901" y="492400"/>
                </a:cubicBezTo>
                <a:cubicBezTo>
                  <a:pt x="10623901" y="497802"/>
                  <a:pt x="10619454" y="502187"/>
                  <a:pt x="10614116" y="502187"/>
                </a:cubicBezTo>
                <a:cubicBezTo>
                  <a:pt x="10608780" y="502187"/>
                  <a:pt x="10604396" y="497738"/>
                  <a:pt x="10604396" y="492400"/>
                </a:cubicBezTo>
                <a:cubicBezTo>
                  <a:pt x="10604396" y="487061"/>
                  <a:pt x="10608716" y="482676"/>
                  <a:pt x="10614116" y="482676"/>
                </a:cubicBezTo>
                <a:close/>
                <a:moveTo>
                  <a:pt x="10855345" y="482674"/>
                </a:moveTo>
                <a:cubicBezTo>
                  <a:pt x="10860682" y="482674"/>
                  <a:pt x="10865065" y="486996"/>
                  <a:pt x="10865065" y="492398"/>
                </a:cubicBezTo>
                <a:cubicBezTo>
                  <a:pt x="10865065" y="497800"/>
                  <a:pt x="10860682" y="502185"/>
                  <a:pt x="10855345" y="502185"/>
                </a:cubicBezTo>
                <a:cubicBezTo>
                  <a:pt x="10850008" y="502185"/>
                  <a:pt x="10845625" y="497736"/>
                  <a:pt x="10845625" y="492398"/>
                </a:cubicBezTo>
                <a:cubicBezTo>
                  <a:pt x="10845625" y="487059"/>
                  <a:pt x="10849945" y="482674"/>
                  <a:pt x="10855345" y="482674"/>
                </a:cubicBezTo>
                <a:close/>
                <a:moveTo>
                  <a:pt x="11096574" y="482671"/>
                </a:moveTo>
                <a:cubicBezTo>
                  <a:pt x="11101910" y="482671"/>
                  <a:pt x="11106294" y="486993"/>
                  <a:pt x="11106294" y="492395"/>
                </a:cubicBezTo>
                <a:cubicBezTo>
                  <a:pt x="11106294" y="497797"/>
                  <a:pt x="11101974" y="502182"/>
                  <a:pt x="11096574" y="502182"/>
                </a:cubicBezTo>
                <a:cubicBezTo>
                  <a:pt x="11091174" y="502182"/>
                  <a:pt x="11086790" y="497733"/>
                  <a:pt x="11086790" y="492395"/>
                </a:cubicBezTo>
                <a:cubicBezTo>
                  <a:pt x="11086790" y="487056"/>
                  <a:pt x="11091174" y="482671"/>
                  <a:pt x="11096574" y="482671"/>
                </a:cubicBezTo>
                <a:close/>
                <a:moveTo>
                  <a:pt x="11337802" y="482669"/>
                </a:moveTo>
                <a:cubicBezTo>
                  <a:pt x="11343202" y="482669"/>
                  <a:pt x="11347587" y="486991"/>
                  <a:pt x="11347587" y="492393"/>
                </a:cubicBezTo>
                <a:cubicBezTo>
                  <a:pt x="11347587" y="497795"/>
                  <a:pt x="11343139" y="502180"/>
                  <a:pt x="11337802" y="502180"/>
                </a:cubicBezTo>
                <a:cubicBezTo>
                  <a:pt x="11332466" y="502180"/>
                  <a:pt x="11328082" y="497731"/>
                  <a:pt x="11328082" y="492393"/>
                </a:cubicBezTo>
                <a:cubicBezTo>
                  <a:pt x="11328082" y="487054"/>
                  <a:pt x="11332402" y="482669"/>
                  <a:pt x="11337802" y="482669"/>
                </a:cubicBezTo>
                <a:close/>
                <a:moveTo>
                  <a:pt x="11579030" y="482666"/>
                </a:moveTo>
                <a:cubicBezTo>
                  <a:pt x="11584430" y="482666"/>
                  <a:pt x="11588815" y="486988"/>
                  <a:pt x="11588815" y="492391"/>
                </a:cubicBezTo>
                <a:cubicBezTo>
                  <a:pt x="11588815" y="497792"/>
                  <a:pt x="11584367" y="502177"/>
                  <a:pt x="11579030" y="502177"/>
                </a:cubicBezTo>
                <a:cubicBezTo>
                  <a:pt x="11573694" y="502177"/>
                  <a:pt x="11569310" y="497728"/>
                  <a:pt x="11569310" y="492391"/>
                </a:cubicBezTo>
                <a:cubicBezTo>
                  <a:pt x="11569310" y="487051"/>
                  <a:pt x="11573630" y="482666"/>
                  <a:pt x="11579030" y="482666"/>
                </a:cubicBezTo>
                <a:close/>
                <a:moveTo>
                  <a:pt x="11820259" y="482664"/>
                </a:moveTo>
                <a:cubicBezTo>
                  <a:pt x="11825659" y="482664"/>
                  <a:pt x="11830043" y="486986"/>
                  <a:pt x="11830043" y="492388"/>
                </a:cubicBezTo>
                <a:cubicBezTo>
                  <a:pt x="11830043" y="497790"/>
                  <a:pt x="11825596" y="502175"/>
                  <a:pt x="11820259" y="502175"/>
                </a:cubicBezTo>
                <a:cubicBezTo>
                  <a:pt x="11814922" y="502175"/>
                  <a:pt x="11810539" y="497726"/>
                  <a:pt x="11810539" y="492388"/>
                </a:cubicBezTo>
                <a:cubicBezTo>
                  <a:pt x="11810539" y="487049"/>
                  <a:pt x="11814859" y="482664"/>
                  <a:pt x="11820259" y="482664"/>
                </a:cubicBezTo>
                <a:close/>
                <a:moveTo>
                  <a:pt x="9720" y="482662"/>
                </a:moveTo>
                <a:cubicBezTo>
                  <a:pt x="15120" y="482662"/>
                  <a:pt x="19504" y="486984"/>
                  <a:pt x="19504" y="492386"/>
                </a:cubicBezTo>
                <a:cubicBezTo>
                  <a:pt x="19504" y="497788"/>
                  <a:pt x="15057" y="502173"/>
                  <a:pt x="9720" y="502173"/>
                </a:cubicBezTo>
                <a:cubicBezTo>
                  <a:pt x="4384" y="502173"/>
                  <a:pt x="0" y="497723"/>
                  <a:pt x="0" y="492386"/>
                </a:cubicBezTo>
                <a:cubicBezTo>
                  <a:pt x="0" y="487047"/>
                  <a:pt x="4320" y="482662"/>
                  <a:pt x="9720" y="482662"/>
                </a:cubicBezTo>
                <a:close/>
                <a:moveTo>
                  <a:pt x="251003" y="482659"/>
                </a:moveTo>
                <a:cubicBezTo>
                  <a:pt x="256403" y="482659"/>
                  <a:pt x="260787" y="486981"/>
                  <a:pt x="260787" y="492383"/>
                </a:cubicBezTo>
                <a:cubicBezTo>
                  <a:pt x="260787" y="497785"/>
                  <a:pt x="256340" y="502170"/>
                  <a:pt x="251003" y="502170"/>
                </a:cubicBezTo>
                <a:cubicBezTo>
                  <a:pt x="245667" y="502170"/>
                  <a:pt x="241284" y="497721"/>
                  <a:pt x="241284" y="492383"/>
                </a:cubicBezTo>
                <a:cubicBezTo>
                  <a:pt x="241284" y="487044"/>
                  <a:pt x="245604" y="482659"/>
                  <a:pt x="251003" y="482659"/>
                </a:cubicBezTo>
                <a:close/>
                <a:moveTo>
                  <a:pt x="492223" y="482657"/>
                </a:moveTo>
                <a:cubicBezTo>
                  <a:pt x="497559" y="482657"/>
                  <a:pt x="501943" y="486979"/>
                  <a:pt x="501943" y="492381"/>
                </a:cubicBezTo>
                <a:cubicBezTo>
                  <a:pt x="501943" y="497783"/>
                  <a:pt x="497623" y="502168"/>
                  <a:pt x="492223" y="502168"/>
                </a:cubicBezTo>
                <a:cubicBezTo>
                  <a:pt x="486823" y="502168"/>
                  <a:pt x="482439" y="497719"/>
                  <a:pt x="482439" y="492381"/>
                </a:cubicBezTo>
                <a:cubicBezTo>
                  <a:pt x="482439" y="487042"/>
                  <a:pt x="486823" y="482657"/>
                  <a:pt x="492223" y="482657"/>
                </a:cubicBezTo>
                <a:close/>
                <a:moveTo>
                  <a:pt x="733444" y="482654"/>
                </a:moveTo>
                <a:cubicBezTo>
                  <a:pt x="738780" y="482654"/>
                  <a:pt x="743164" y="486976"/>
                  <a:pt x="743164" y="492378"/>
                </a:cubicBezTo>
                <a:cubicBezTo>
                  <a:pt x="743164" y="497780"/>
                  <a:pt x="738844" y="502165"/>
                  <a:pt x="733444" y="502165"/>
                </a:cubicBezTo>
                <a:cubicBezTo>
                  <a:pt x="728044" y="502165"/>
                  <a:pt x="723660" y="497716"/>
                  <a:pt x="723660" y="492378"/>
                </a:cubicBezTo>
                <a:cubicBezTo>
                  <a:pt x="723660" y="487039"/>
                  <a:pt x="728044" y="482654"/>
                  <a:pt x="733444" y="482654"/>
                </a:cubicBezTo>
                <a:close/>
                <a:moveTo>
                  <a:pt x="974664" y="482652"/>
                </a:moveTo>
                <a:cubicBezTo>
                  <a:pt x="980064" y="482652"/>
                  <a:pt x="984447" y="486974"/>
                  <a:pt x="984447" y="492376"/>
                </a:cubicBezTo>
                <a:cubicBezTo>
                  <a:pt x="984447" y="497778"/>
                  <a:pt x="980001" y="502163"/>
                  <a:pt x="974664" y="502163"/>
                </a:cubicBezTo>
                <a:cubicBezTo>
                  <a:pt x="969328" y="502163"/>
                  <a:pt x="964944" y="497714"/>
                  <a:pt x="964944" y="492376"/>
                </a:cubicBezTo>
                <a:cubicBezTo>
                  <a:pt x="964944" y="487037"/>
                  <a:pt x="969264" y="482652"/>
                  <a:pt x="974664" y="482652"/>
                </a:cubicBezTo>
                <a:close/>
                <a:moveTo>
                  <a:pt x="1215884" y="482649"/>
                </a:moveTo>
                <a:cubicBezTo>
                  <a:pt x="1221284" y="482649"/>
                  <a:pt x="1225668" y="486971"/>
                  <a:pt x="1225668" y="492373"/>
                </a:cubicBezTo>
                <a:cubicBezTo>
                  <a:pt x="1225668" y="497775"/>
                  <a:pt x="1221221" y="502160"/>
                  <a:pt x="1215884" y="502160"/>
                </a:cubicBezTo>
                <a:cubicBezTo>
                  <a:pt x="1210548" y="502160"/>
                  <a:pt x="1206164" y="497711"/>
                  <a:pt x="1206164" y="492373"/>
                </a:cubicBezTo>
                <a:cubicBezTo>
                  <a:pt x="1206164" y="487034"/>
                  <a:pt x="1210484" y="482649"/>
                  <a:pt x="1215884" y="482649"/>
                </a:cubicBezTo>
                <a:close/>
                <a:moveTo>
                  <a:pt x="1457105" y="482647"/>
                </a:moveTo>
                <a:cubicBezTo>
                  <a:pt x="1462441" y="482647"/>
                  <a:pt x="1466825" y="486969"/>
                  <a:pt x="1466825" y="492371"/>
                </a:cubicBezTo>
                <a:cubicBezTo>
                  <a:pt x="1466825" y="497773"/>
                  <a:pt x="1462505" y="502158"/>
                  <a:pt x="1457105" y="502158"/>
                </a:cubicBezTo>
                <a:cubicBezTo>
                  <a:pt x="1451705" y="502158"/>
                  <a:pt x="1447321" y="497709"/>
                  <a:pt x="1447321" y="492371"/>
                </a:cubicBezTo>
                <a:cubicBezTo>
                  <a:pt x="1447321" y="487032"/>
                  <a:pt x="1451705" y="482647"/>
                  <a:pt x="1457105" y="482647"/>
                </a:cubicBezTo>
                <a:close/>
                <a:moveTo>
                  <a:pt x="1698330" y="482644"/>
                </a:moveTo>
                <a:cubicBezTo>
                  <a:pt x="1703731" y="482644"/>
                  <a:pt x="1708116" y="486966"/>
                  <a:pt x="1708116" y="492369"/>
                </a:cubicBezTo>
                <a:cubicBezTo>
                  <a:pt x="1708116" y="497770"/>
                  <a:pt x="1703731" y="502155"/>
                  <a:pt x="1698330" y="502155"/>
                </a:cubicBezTo>
                <a:cubicBezTo>
                  <a:pt x="1692929" y="502155"/>
                  <a:pt x="1688545" y="497706"/>
                  <a:pt x="1688545" y="492369"/>
                </a:cubicBezTo>
                <a:cubicBezTo>
                  <a:pt x="1688545" y="487029"/>
                  <a:pt x="1692929" y="482644"/>
                  <a:pt x="1698330" y="482644"/>
                </a:cubicBezTo>
                <a:close/>
                <a:moveTo>
                  <a:pt x="1939580" y="482642"/>
                </a:moveTo>
                <a:cubicBezTo>
                  <a:pt x="1944978" y="482642"/>
                  <a:pt x="1949363" y="486964"/>
                  <a:pt x="1949363" y="492366"/>
                </a:cubicBezTo>
                <a:cubicBezTo>
                  <a:pt x="1949363" y="497768"/>
                  <a:pt x="1944916" y="502153"/>
                  <a:pt x="1939580" y="502153"/>
                </a:cubicBezTo>
                <a:cubicBezTo>
                  <a:pt x="1934244" y="502153"/>
                  <a:pt x="1929859" y="497704"/>
                  <a:pt x="1929859" y="492366"/>
                </a:cubicBezTo>
                <a:cubicBezTo>
                  <a:pt x="1929859" y="487027"/>
                  <a:pt x="1934181" y="482642"/>
                  <a:pt x="1939580" y="482642"/>
                </a:cubicBezTo>
                <a:close/>
                <a:moveTo>
                  <a:pt x="2180788" y="482640"/>
                </a:moveTo>
                <a:cubicBezTo>
                  <a:pt x="2186189" y="482640"/>
                  <a:pt x="2190577" y="486962"/>
                  <a:pt x="2190577" y="492364"/>
                </a:cubicBezTo>
                <a:cubicBezTo>
                  <a:pt x="2190577" y="497766"/>
                  <a:pt x="2186128" y="502151"/>
                  <a:pt x="2180788" y="502151"/>
                </a:cubicBezTo>
                <a:cubicBezTo>
                  <a:pt x="2175475" y="502151"/>
                  <a:pt x="2171083" y="497701"/>
                  <a:pt x="2171083" y="492364"/>
                </a:cubicBezTo>
                <a:cubicBezTo>
                  <a:pt x="2171083" y="487025"/>
                  <a:pt x="2175412" y="482640"/>
                  <a:pt x="2180788" y="482640"/>
                </a:cubicBezTo>
                <a:close/>
                <a:moveTo>
                  <a:pt x="2422035" y="482637"/>
                </a:moveTo>
                <a:cubicBezTo>
                  <a:pt x="2427369" y="482637"/>
                  <a:pt x="2431752" y="486959"/>
                  <a:pt x="2431752" y="492361"/>
                </a:cubicBezTo>
                <a:cubicBezTo>
                  <a:pt x="2431752" y="497763"/>
                  <a:pt x="2427433" y="502148"/>
                  <a:pt x="2422035" y="502148"/>
                </a:cubicBezTo>
                <a:cubicBezTo>
                  <a:pt x="2416637" y="502148"/>
                  <a:pt x="2412255" y="497699"/>
                  <a:pt x="2412255" y="492361"/>
                </a:cubicBezTo>
                <a:cubicBezTo>
                  <a:pt x="2412255" y="487022"/>
                  <a:pt x="2416637" y="482637"/>
                  <a:pt x="2422035" y="482637"/>
                </a:cubicBezTo>
                <a:close/>
                <a:moveTo>
                  <a:pt x="2663272" y="482635"/>
                </a:moveTo>
                <a:cubicBezTo>
                  <a:pt x="2668609" y="482635"/>
                  <a:pt x="2672996" y="486957"/>
                  <a:pt x="2672996" y="492359"/>
                </a:cubicBezTo>
                <a:cubicBezTo>
                  <a:pt x="2672996" y="497761"/>
                  <a:pt x="2668674" y="502146"/>
                  <a:pt x="2663272" y="502146"/>
                </a:cubicBezTo>
                <a:cubicBezTo>
                  <a:pt x="2657873" y="502146"/>
                  <a:pt x="2653489" y="497697"/>
                  <a:pt x="2653489" y="492359"/>
                </a:cubicBezTo>
                <a:cubicBezTo>
                  <a:pt x="2653489" y="487020"/>
                  <a:pt x="2657873" y="482635"/>
                  <a:pt x="2663272" y="482635"/>
                </a:cubicBezTo>
                <a:close/>
                <a:moveTo>
                  <a:pt x="2904570" y="482632"/>
                </a:moveTo>
                <a:cubicBezTo>
                  <a:pt x="2909969" y="482632"/>
                  <a:pt x="2914352" y="486954"/>
                  <a:pt x="2914352" y="492356"/>
                </a:cubicBezTo>
                <a:cubicBezTo>
                  <a:pt x="2914352" y="497758"/>
                  <a:pt x="2909969" y="502143"/>
                  <a:pt x="2904570" y="502143"/>
                </a:cubicBezTo>
                <a:cubicBezTo>
                  <a:pt x="2899171" y="502143"/>
                  <a:pt x="2894788" y="497694"/>
                  <a:pt x="2894788" y="492356"/>
                </a:cubicBezTo>
                <a:cubicBezTo>
                  <a:pt x="2894788" y="487017"/>
                  <a:pt x="2899171" y="482632"/>
                  <a:pt x="2904570" y="482632"/>
                </a:cubicBezTo>
                <a:close/>
                <a:moveTo>
                  <a:pt x="3145749" y="482630"/>
                </a:moveTo>
                <a:cubicBezTo>
                  <a:pt x="3151148" y="482630"/>
                  <a:pt x="3155531" y="486952"/>
                  <a:pt x="3155531" y="492354"/>
                </a:cubicBezTo>
                <a:cubicBezTo>
                  <a:pt x="3155531" y="497756"/>
                  <a:pt x="3151084" y="502141"/>
                  <a:pt x="3145749" y="502141"/>
                </a:cubicBezTo>
                <a:cubicBezTo>
                  <a:pt x="3140414" y="502141"/>
                  <a:pt x="3136030" y="497692"/>
                  <a:pt x="3136030" y="492354"/>
                </a:cubicBezTo>
                <a:cubicBezTo>
                  <a:pt x="3136030" y="487015"/>
                  <a:pt x="3140349" y="482630"/>
                  <a:pt x="3145749" y="482630"/>
                </a:cubicBezTo>
                <a:close/>
                <a:moveTo>
                  <a:pt x="3386957" y="482627"/>
                </a:moveTo>
                <a:cubicBezTo>
                  <a:pt x="3392357" y="482627"/>
                  <a:pt x="3396742" y="486949"/>
                  <a:pt x="3396742" y="492351"/>
                </a:cubicBezTo>
                <a:cubicBezTo>
                  <a:pt x="3396742" y="497753"/>
                  <a:pt x="3392294" y="502138"/>
                  <a:pt x="3386957" y="502138"/>
                </a:cubicBezTo>
                <a:cubicBezTo>
                  <a:pt x="3381619" y="502138"/>
                  <a:pt x="3377235" y="497689"/>
                  <a:pt x="3377235" y="492351"/>
                </a:cubicBezTo>
                <a:cubicBezTo>
                  <a:pt x="3377235" y="487012"/>
                  <a:pt x="3381555" y="482627"/>
                  <a:pt x="3386957" y="482627"/>
                </a:cubicBezTo>
                <a:close/>
                <a:moveTo>
                  <a:pt x="3628209" y="482625"/>
                </a:moveTo>
                <a:cubicBezTo>
                  <a:pt x="3633528" y="482625"/>
                  <a:pt x="3637930" y="486947"/>
                  <a:pt x="3637930" y="492349"/>
                </a:cubicBezTo>
                <a:cubicBezTo>
                  <a:pt x="3637930" y="497751"/>
                  <a:pt x="3633592" y="502136"/>
                  <a:pt x="3628209" y="502136"/>
                </a:cubicBezTo>
                <a:cubicBezTo>
                  <a:pt x="3622813" y="502136"/>
                  <a:pt x="3618428" y="497687"/>
                  <a:pt x="3618428" y="492349"/>
                </a:cubicBezTo>
                <a:cubicBezTo>
                  <a:pt x="3618428" y="487010"/>
                  <a:pt x="3622813" y="482625"/>
                  <a:pt x="3628209" y="482625"/>
                </a:cubicBezTo>
                <a:close/>
                <a:moveTo>
                  <a:pt x="3869427" y="482622"/>
                </a:moveTo>
                <a:cubicBezTo>
                  <a:pt x="3874761" y="482622"/>
                  <a:pt x="3879147" y="486944"/>
                  <a:pt x="3879147" y="492347"/>
                </a:cubicBezTo>
                <a:cubicBezTo>
                  <a:pt x="3879147" y="497748"/>
                  <a:pt x="3874826" y="502133"/>
                  <a:pt x="3869427" y="502133"/>
                </a:cubicBezTo>
                <a:cubicBezTo>
                  <a:pt x="3864029" y="502133"/>
                  <a:pt x="3859645" y="497684"/>
                  <a:pt x="3859645" y="492347"/>
                </a:cubicBezTo>
                <a:cubicBezTo>
                  <a:pt x="3859645" y="487007"/>
                  <a:pt x="3864029" y="482622"/>
                  <a:pt x="3869427" y="482622"/>
                </a:cubicBezTo>
                <a:close/>
                <a:moveTo>
                  <a:pt x="4110581" y="482620"/>
                </a:moveTo>
                <a:cubicBezTo>
                  <a:pt x="4115984" y="482620"/>
                  <a:pt x="4120362" y="486942"/>
                  <a:pt x="4120362" y="492344"/>
                </a:cubicBezTo>
                <a:cubicBezTo>
                  <a:pt x="4120362" y="497746"/>
                  <a:pt x="4115984" y="502131"/>
                  <a:pt x="4110581" y="502131"/>
                </a:cubicBezTo>
                <a:cubicBezTo>
                  <a:pt x="4105180" y="502131"/>
                  <a:pt x="4100797" y="497682"/>
                  <a:pt x="4100797" y="492344"/>
                </a:cubicBezTo>
                <a:cubicBezTo>
                  <a:pt x="4100797" y="487005"/>
                  <a:pt x="4105180" y="482620"/>
                  <a:pt x="4110581" y="482620"/>
                </a:cubicBezTo>
                <a:close/>
                <a:moveTo>
                  <a:pt x="4351806" y="482618"/>
                </a:moveTo>
                <a:cubicBezTo>
                  <a:pt x="4357195" y="482618"/>
                  <a:pt x="4361580" y="486940"/>
                  <a:pt x="4361580" y="492342"/>
                </a:cubicBezTo>
                <a:cubicBezTo>
                  <a:pt x="4361580" y="497744"/>
                  <a:pt x="4357195" y="502129"/>
                  <a:pt x="4351806" y="502129"/>
                </a:cubicBezTo>
                <a:cubicBezTo>
                  <a:pt x="4346397" y="502129"/>
                  <a:pt x="4342006" y="497680"/>
                  <a:pt x="4342006" y="492342"/>
                </a:cubicBezTo>
                <a:cubicBezTo>
                  <a:pt x="4342006" y="487003"/>
                  <a:pt x="4346397" y="482618"/>
                  <a:pt x="4351806" y="482618"/>
                </a:cubicBezTo>
                <a:close/>
                <a:moveTo>
                  <a:pt x="4593017" y="482615"/>
                </a:moveTo>
                <a:cubicBezTo>
                  <a:pt x="4598413" y="482615"/>
                  <a:pt x="4602795" y="486937"/>
                  <a:pt x="4602795" y="492339"/>
                </a:cubicBezTo>
                <a:cubicBezTo>
                  <a:pt x="4602795" y="497741"/>
                  <a:pt x="4598350" y="502126"/>
                  <a:pt x="4593017" y="502126"/>
                </a:cubicBezTo>
                <a:cubicBezTo>
                  <a:pt x="4587686" y="502126"/>
                  <a:pt x="4583304" y="497677"/>
                  <a:pt x="4583304" y="492339"/>
                </a:cubicBezTo>
                <a:cubicBezTo>
                  <a:pt x="4583304" y="487000"/>
                  <a:pt x="4587620" y="482615"/>
                  <a:pt x="4593017" y="482615"/>
                </a:cubicBezTo>
                <a:close/>
                <a:moveTo>
                  <a:pt x="4834252" y="482613"/>
                </a:moveTo>
                <a:cubicBezTo>
                  <a:pt x="4839658" y="482613"/>
                  <a:pt x="4844038" y="486935"/>
                  <a:pt x="4844038" y="492337"/>
                </a:cubicBezTo>
                <a:cubicBezTo>
                  <a:pt x="4844038" y="497739"/>
                  <a:pt x="4839595" y="502124"/>
                  <a:pt x="4834252" y="502124"/>
                </a:cubicBezTo>
                <a:cubicBezTo>
                  <a:pt x="4828915" y="502124"/>
                  <a:pt x="4824532" y="497675"/>
                  <a:pt x="4824532" y="492337"/>
                </a:cubicBezTo>
                <a:cubicBezTo>
                  <a:pt x="4824532" y="486998"/>
                  <a:pt x="4828851" y="482613"/>
                  <a:pt x="4834252" y="482613"/>
                </a:cubicBezTo>
                <a:close/>
                <a:moveTo>
                  <a:pt x="5075485" y="482610"/>
                </a:moveTo>
                <a:cubicBezTo>
                  <a:pt x="5080819" y="482610"/>
                  <a:pt x="5085201" y="486932"/>
                  <a:pt x="5085201" y="492334"/>
                </a:cubicBezTo>
                <a:cubicBezTo>
                  <a:pt x="5085201" y="497736"/>
                  <a:pt x="5080882" y="502121"/>
                  <a:pt x="5075485" y="502121"/>
                </a:cubicBezTo>
                <a:cubicBezTo>
                  <a:pt x="5070086" y="502121"/>
                  <a:pt x="5065704" y="497672"/>
                  <a:pt x="5065704" y="492334"/>
                </a:cubicBezTo>
                <a:cubicBezTo>
                  <a:pt x="5065704" y="486995"/>
                  <a:pt x="5070086" y="482610"/>
                  <a:pt x="5075485" y="482610"/>
                </a:cubicBezTo>
                <a:close/>
                <a:moveTo>
                  <a:pt x="5316710" y="482608"/>
                </a:moveTo>
                <a:cubicBezTo>
                  <a:pt x="5322044" y="482608"/>
                  <a:pt x="5326429" y="486930"/>
                  <a:pt x="5326429" y="492332"/>
                </a:cubicBezTo>
                <a:cubicBezTo>
                  <a:pt x="5326429" y="497734"/>
                  <a:pt x="5322105" y="502119"/>
                  <a:pt x="5316710" y="502119"/>
                </a:cubicBezTo>
                <a:cubicBezTo>
                  <a:pt x="5311314" y="502119"/>
                  <a:pt x="5306924" y="497670"/>
                  <a:pt x="5306924" y="492332"/>
                </a:cubicBezTo>
                <a:cubicBezTo>
                  <a:pt x="5306924" y="486993"/>
                  <a:pt x="5311314" y="482608"/>
                  <a:pt x="5316710" y="482608"/>
                </a:cubicBezTo>
                <a:close/>
                <a:moveTo>
                  <a:pt x="5557991" y="482605"/>
                </a:moveTo>
                <a:cubicBezTo>
                  <a:pt x="5563391" y="482605"/>
                  <a:pt x="5567774" y="486927"/>
                  <a:pt x="5567774" y="492329"/>
                </a:cubicBezTo>
                <a:cubicBezTo>
                  <a:pt x="5567774" y="497731"/>
                  <a:pt x="5563391" y="502116"/>
                  <a:pt x="5557991" y="502116"/>
                </a:cubicBezTo>
                <a:cubicBezTo>
                  <a:pt x="5552591" y="502116"/>
                  <a:pt x="5548208" y="497667"/>
                  <a:pt x="5548208" y="492329"/>
                </a:cubicBezTo>
                <a:cubicBezTo>
                  <a:pt x="5548208" y="486990"/>
                  <a:pt x="5552591" y="482605"/>
                  <a:pt x="5557991" y="482605"/>
                </a:cubicBezTo>
                <a:close/>
                <a:moveTo>
                  <a:pt x="5799205" y="482603"/>
                </a:moveTo>
                <a:cubicBezTo>
                  <a:pt x="5804606" y="482603"/>
                  <a:pt x="5808989" y="486925"/>
                  <a:pt x="5808989" y="492327"/>
                </a:cubicBezTo>
                <a:cubicBezTo>
                  <a:pt x="5808989" y="497729"/>
                  <a:pt x="5804542" y="502114"/>
                  <a:pt x="5799205" y="502114"/>
                </a:cubicBezTo>
                <a:cubicBezTo>
                  <a:pt x="5793870" y="502114"/>
                  <a:pt x="5789486" y="497665"/>
                  <a:pt x="5789486" y="492327"/>
                </a:cubicBezTo>
                <a:cubicBezTo>
                  <a:pt x="5789486" y="486988"/>
                  <a:pt x="5793806" y="482603"/>
                  <a:pt x="5799205" y="482603"/>
                </a:cubicBezTo>
                <a:close/>
                <a:moveTo>
                  <a:pt x="6040432" y="482600"/>
                </a:moveTo>
                <a:cubicBezTo>
                  <a:pt x="6045832" y="482600"/>
                  <a:pt x="6050216" y="486922"/>
                  <a:pt x="6050216" y="492325"/>
                </a:cubicBezTo>
                <a:cubicBezTo>
                  <a:pt x="6050216" y="497726"/>
                  <a:pt x="6045769" y="502111"/>
                  <a:pt x="6040432" y="502111"/>
                </a:cubicBezTo>
                <a:cubicBezTo>
                  <a:pt x="6035095" y="502111"/>
                  <a:pt x="6030712" y="497662"/>
                  <a:pt x="6030712" y="492325"/>
                </a:cubicBezTo>
                <a:cubicBezTo>
                  <a:pt x="6030712" y="486985"/>
                  <a:pt x="6035032" y="482600"/>
                  <a:pt x="6040432" y="482600"/>
                </a:cubicBezTo>
                <a:close/>
                <a:moveTo>
                  <a:pt x="6281661" y="482598"/>
                </a:moveTo>
                <a:cubicBezTo>
                  <a:pt x="6286997" y="482598"/>
                  <a:pt x="6291381" y="486920"/>
                  <a:pt x="6291381" y="492322"/>
                </a:cubicBezTo>
                <a:cubicBezTo>
                  <a:pt x="6291381" y="497724"/>
                  <a:pt x="6287061" y="502109"/>
                  <a:pt x="6281661" y="502109"/>
                </a:cubicBezTo>
                <a:cubicBezTo>
                  <a:pt x="6276261" y="502109"/>
                  <a:pt x="6271877" y="497660"/>
                  <a:pt x="6271877" y="492322"/>
                </a:cubicBezTo>
                <a:cubicBezTo>
                  <a:pt x="6271877" y="486983"/>
                  <a:pt x="6276261" y="482598"/>
                  <a:pt x="6281661" y="482598"/>
                </a:cubicBezTo>
                <a:close/>
                <a:moveTo>
                  <a:pt x="6522889" y="482596"/>
                </a:moveTo>
                <a:cubicBezTo>
                  <a:pt x="6528225" y="482596"/>
                  <a:pt x="6532610" y="486918"/>
                  <a:pt x="6532610" y="492320"/>
                </a:cubicBezTo>
                <a:cubicBezTo>
                  <a:pt x="6532610" y="497722"/>
                  <a:pt x="6528289" y="502107"/>
                  <a:pt x="6522889" y="502107"/>
                </a:cubicBezTo>
                <a:cubicBezTo>
                  <a:pt x="6517489" y="502107"/>
                  <a:pt x="6513105" y="497658"/>
                  <a:pt x="6513105" y="492320"/>
                </a:cubicBezTo>
                <a:cubicBezTo>
                  <a:pt x="6513105" y="486981"/>
                  <a:pt x="6517489" y="482596"/>
                  <a:pt x="6522889" y="482596"/>
                </a:cubicBezTo>
                <a:close/>
                <a:moveTo>
                  <a:pt x="6764118" y="482593"/>
                </a:moveTo>
                <a:cubicBezTo>
                  <a:pt x="6769518" y="482593"/>
                  <a:pt x="6773902" y="486915"/>
                  <a:pt x="6773902" y="492317"/>
                </a:cubicBezTo>
                <a:cubicBezTo>
                  <a:pt x="6773902" y="497719"/>
                  <a:pt x="6769518" y="502104"/>
                  <a:pt x="6764118" y="502104"/>
                </a:cubicBezTo>
                <a:cubicBezTo>
                  <a:pt x="6758718" y="502104"/>
                  <a:pt x="6754335" y="497655"/>
                  <a:pt x="6754335" y="492317"/>
                </a:cubicBezTo>
                <a:cubicBezTo>
                  <a:pt x="6754335" y="486978"/>
                  <a:pt x="6758718" y="482593"/>
                  <a:pt x="6764118" y="482593"/>
                </a:cubicBezTo>
                <a:close/>
                <a:moveTo>
                  <a:pt x="7005346" y="482591"/>
                </a:moveTo>
                <a:cubicBezTo>
                  <a:pt x="7010746" y="482591"/>
                  <a:pt x="7015130" y="486913"/>
                  <a:pt x="7015130" y="492315"/>
                </a:cubicBezTo>
                <a:cubicBezTo>
                  <a:pt x="7015130" y="497717"/>
                  <a:pt x="7010683" y="502102"/>
                  <a:pt x="7005346" y="502102"/>
                </a:cubicBezTo>
                <a:cubicBezTo>
                  <a:pt x="7000009" y="502102"/>
                  <a:pt x="6995626" y="497653"/>
                  <a:pt x="6995626" y="492315"/>
                </a:cubicBezTo>
                <a:cubicBezTo>
                  <a:pt x="6995626" y="486976"/>
                  <a:pt x="6999946" y="482591"/>
                  <a:pt x="7005346" y="482591"/>
                </a:cubicBezTo>
                <a:close/>
                <a:moveTo>
                  <a:pt x="7246575" y="482588"/>
                </a:moveTo>
                <a:cubicBezTo>
                  <a:pt x="7251975" y="482588"/>
                  <a:pt x="7256359" y="486910"/>
                  <a:pt x="7256359" y="492312"/>
                </a:cubicBezTo>
                <a:cubicBezTo>
                  <a:pt x="7256359" y="497714"/>
                  <a:pt x="7251912" y="502099"/>
                  <a:pt x="7246575" y="502099"/>
                </a:cubicBezTo>
                <a:cubicBezTo>
                  <a:pt x="7241238" y="502099"/>
                  <a:pt x="7236855" y="497650"/>
                  <a:pt x="7236855" y="492312"/>
                </a:cubicBezTo>
                <a:cubicBezTo>
                  <a:pt x="7236855" y="486973"/>
                  <a:pt x="7241175" y="482588"/>
                  <a:pt x="7246575" y="482588"/>
                </a:cubicBezTo>
                <a:close/>
                <a:moveTo>
                  <a:pt x="7487803" y="482586"/>
                </a:moveTo>
                <a:cubicBezTo>
                  <a:pt x="7493139" y="482586"/>
                  <a:pt x="7497524" y="486908"/>
                  <a:pt x="7497524" y="492310"/>
                </a:cubicBezTo>
                <a:cubicBezTo>
                  <a:pt x="7497524" y="497712"/>
                  <a:pt x="7493203" y="502097"/>
                  <a:pt x="7487803" y="502097"/>
                </a:cubicBezTo>
                <a:cubicBezTo>
                  <a:pt x="7482403" y="502097"/>
                  <a:pt x="7478019" y="497648"/>
                  <a:pt x="7478019" y="492310"/>
                </a:cubicBezTo>
                <a:cubicBezTo>
                  <a:pt x="7478019" y="486971"/>
                  <a:pt x="7482403" y="482586"/>
                  <a:pt x="7487803" y="482586"/>
                </a:cubicBezTo>
                <a:close/>
                <a:moveTo>
                  <a:pt x="7729032" y="482583"/>
                </a:moveTo>
                <a:cubicBezTo>
                  <a:pt x="7734369" y="482583"/>
                  <a:pt x="7738753" y="486905"/>
                  <a:pt x="7738753" y="492307"/>
                </a:cubicBezTo>
                <a:cubicBezTo>
                  <a:pt x="7738753" y="497709"/>
                  <a:pt x="7734432" y="502094"/>
                  <a:pt x="7729032" y="502094"/>
                </a:cubicBezTo>
                <a:cubicBezTo>
                  <a:pt x="7723632" y="502094"/>
                  <a:pt x="7719249" y="497645"/>
                  <a:pt x="7719249" y="492307"/>
                </a:cubicBezTo>
                <a:cubicBezTo>
                  <a:pt x="7719249" y="486968"/>
                  <a:pt x="7723632" y="482583"/>
                  <a:pt x="7729032" y="482583"/>
                </a:cubicBezTo>
                <a:close/>
                <a:moveTo>
                  <a:pt x="7970260" y="482581"/>
                </a:moveTo>
                <a:cubicBezTo>
                  <a:pt x="7975661" y="482581"/>
                  <a:pt x="7980044" y="486903"/>
                  <a:pt x="7980044" y="492305"/>
                </a:cubicBezTo>
                <a:cubicBezTo>
                  <a:pt x="7980044" y="497707"/>
                  <a:pt x="7975661" y="502092"/>
                  <a:pt x="7970260" y="502092"/>
                </a:cubicBezTo>
                <a:cubicBezTo>
                  <a:pt x="7964860" y="502092"/>
                  <a:pt x="7960477" y="497643"/>
                  <a:pt x="7960477" y="492305"/>
                </a:cubicBezTo>
                <a:cubicBezTo>
                  <a:pt x="7960477" y="486966"/>
                  <a:pt x="7964860" y="482581"/>
                  <a:pt x="7970260" y="482581"/>
                </a:cubicBezTo>
                <a:close/>
                <a:moveTo>
                  <a:pt x="8211553" y="482578"/>
                </a:moveTo>
                <a:cubicBezTo>
                  <a:pt x="8216889" y="482578"/>
                  <a:pt x="8221273" y="486900"/>
                  <a:pt x="8221273" y="492303"/>
                </a:cubicBezTo>
                <a:cubicBezTo>
                  <a:pt x="8221273" y="497704"/>
                  <a:pt x="8216953" y="502089"/>
                  <a:pt x="8211553" y="502089"/>
                </a:cubicBezTo>
                <a:cubicBezTo>
                  <a:pt x="8206152" y="502089"/>
                  <a:pt x="8201769" y="497640"/>
                  <a:pt x="8201769" y="492303"/>
                </a:cubicBezTo>
                <a:cubicBezTo>
                  <a:pt x="8201769" y="486963"/>
                  <a:pt x="8206152" y="482578"/>
                  <a:pt x="8211553" y="482578"/>
                </a:cubicBezTo>
                <a:close/>
                <a:moveTo>
                  <a:pt x="8452781" y="482576"/>
                </a:moveTo>
                <a:cubicBezTo>
                  <a:pt x="8458181" y="482576"/>
                  <a:pt x="8462566" y="486898"/>
                  <a:pt x="8462566" y="492300"/>
                </a:cubicBezTo>
                <a:cubicBezTo>
                  <a:pt x="8462566" y="497702"/>
                  <a:pt x="8458118" y="502087"/>
                  <a:pt x="8452781" y="502087"/>
                </a:cubicBezTo>
                <a:cubicBezTo>
                  <a:pt x="8447445" y="502087"/>
                  <a:pt x="8443061" y="497638"/>
                  <a:pt x="8443061" y="492300"/>
                </a:cubicBezTo>
                <a:cubicBezTo>
                  <a:pt x="8443061" y="486961"/>
                  <a:pt x="8447381" y="482576"/>
                  <a:pt x="8452781" y="482576"/>
                </a:cubicBezTo>
                <a:close/>
                <a:moveTo>
                  <a:pt x="8694009" y="482574"/>
                </a:moveTo>
                <a:cubicBezTo>
                  <a:pt x="8699346" y="482574"/>
                  <a:pt x="8703730" y="486896"/>
                  <a:pt x="8703730" y="492298"/>
                </a:cubicBezTo>
                <a:cubicBezTo>
                  <a:pt x="8703730" y="497700"/>
                  <a:pt x="8699346" y="502085"/>
                  <a:pt x="8694009" y="502085"/>
                </a:cubicBezTo>
                <a:cubicBezTo>
                  <a:pt x="8688673" y="502085"/>
                  <a:pt x="8684289" y="497636"/>
                  <a:pt x="8684289" y="492298"/>
                </a:cubicBezTo>
                <a:cubicBezTo>
                  <a:pt x="8684289" y="486959"/>
                  <a:pt x="8688609" y="482574"/>
                  <a:pt x="8694009" y="482574"/>
                </a:cubicBezTo>
                <a:close/>
                <a:moveTo>
                  <a:pt x="8935237" y="482571"/>
                </a:moveTo>
                <a:cubicBezTo>
                  <a:pt x="8940574" y="482571"/>
                  <a:pt x="8944958" y="486893"/>
                  <a:pt x="8944958" y="492295"/>
                </a:cubicBezTo>
                <a:cubicBezTo>
                  <a:pt x="8944958" y="497697"/>
                  <a:pt x="8940638" y="502082"/>
                  <a:pt x="8935237" y="502082"/>
                </a:cubicBezTo>
                <a:cubicBezTo>
                  <a:pt x="8929837" y="502082"/>
                  <a:pt x="8925454" y="497633"/>
                  <a:pt x="8925454" y="492295"/>
                </a:cubicBezTo>
                <a:cubicBezTo>
                  <a:pt x="8925454" y="486956"/>
                  <a:pt x="8929837" y="482571"/>
                  <a:pt x="8935237" y="482571"/>
                </a:cubicBezTo>
                <a:close/>
                <a:moveTo>
                  <a:pt x="9176467" y="482569"/>
                </a:moveTo>
                <a:cubicBezTo>
                  <a:pt x="9181803" y="482569"/>
                  <a:pt x="9186187" y="486891"/>
                  <a:pt x="9186187" y="492293"/>
                </a:cubicBezTo>
                <a:cubicBezTo>
                  <a:pt x="9186187" y="497695"/>
                  <a:pt x="9181867" y="502080"/>
                  <a:pt x="9176467" y="502080"/>
                </a:cubicBezTo>
                <a:cubicBezTo>
                  <a:pt x="9171066" y="502080"/>
                  <a:pt x="9166683" y="497631"/>
                  <a:pt x="9166683" y="492293"/>
                </a:cubicBezTo>
                <a:cubicBezTo>
                  <a:pt x="9166683" y="486954"/>
                  <a:pt x="9171066" y="482569"/>
                  <a:pt x="9176467" y="482569"/>
                </a:cubicBezTo>
                <a:close/>
                <a:moveTo>
                  <a:pt x="9417695" y="482566"/>
                </a:moveTo>
                <a:cubicBezTo>
                  <a:pt x="9423031" y="482566"/>
                  <a:pt x="9427416" y="486888"/>
                  <a:pt x="9427416" y="492290"/>
                </a:cubicBezTo>
                <a:cubicBezTo>
                  <a:pt x="9427416" y="497692"/>
                  <a:pt x="9423095" y="502077"/>
                  <a:pt x="9417695" y="502077"/>
                </a:cubicBezTo>
                <a:cubicBezTo>
                  <a:pt x="9412295" y="502077"/>
                  <a:pt x="9407911" y="497628"/>
                  <a:pt x="9407911" y="492290"/>
                </a:cubicBezTo>
                <a:cubicBezTo>
                  <a:pt x="9407911" y="486951"/>
                  <a:pt x="9412295" y="482566"/>
                  <a:pt x="9417695" y="482566"/>
                </a:cubicBezTo>
                <a:close/>
                <a:moveTo>
                  <a:pt x="9649203" y="241375"/>
                </a:moveTo>
                <a:cubicBezTo>
                  <a:pt x="9654540" y="241375"/>
                  <a:pt x="9658923" y="245697"/>
                  <a:pt x="9658923" y="251099"/>
                </a:cubicBezTo>
                <a:cubicBezTo>
                  <a:pt x="9658923" y="256501"/>
                  <a:pt x="9654540" y="260886"/>
                  <a:pt x="9649203" y="260886"/>
                </a:cubicBezTo>
                <a:cubicBezTo>
                  <a:pt x="9643866" y="260886"/>
                  <a:pt x="9639483" y="256437"/>
                  <a:pt x="9639483" y="251099"/>
                </a:cubicBezTo>
                <a:cubicBezTo>
                  <a:pt x="9639483" y="245760"/>
                  <a:pt x="9643803" y="241375"/>
                  <a:pt x="9649203" y="241375"/>
                </a:cubicBezTo>
                <a:close/>
                <a:moveTo>
                  <a:pt x="9890432" y="241373"/>
                </a:moveTo>
                <a:cubicBezTo>
                  <a:pt x="9895768" y="241373"/>
                  <a:pt x="9900152" y="245695"/>
                  <a:pt x="9900152" y="251097"/>
                </a:cubicBezTo>
                <a:cubicBezTo>
                  <a:pt x="9900152" y="256499"/>
                  <a:pt x="9895832" y="260884"/>
                  <a:pt x="9890432" y="260884"/>
                </a:cubicBezTo>
                <a:cubicBezTo>
                  <a:pt x="9885031" y="260884"/>
                  <a:pt x="9880648" y="256435"/>
                  <a:pt x="9880648" y="251097"/>
                </a:cubicBezTo>
                <a:cubicBezTo>
                  <a:pt x="9880648" y="245758"/>
                  <a:pt x="9885031" y="241373"/>
                  <a:pt x="9890432" y="241373"/>
                </a:cubicBezTo>
                <a:close/>
                <a:moveTo>
                  <a:pt x="10131660" y="241370"/>
                </a:moveTo>
                <a:cubicBezTo>
                  <a:pt x="10137060" y="241370"/>
                  <a:pt x="10141444" y="245692"/>
                  <a:pt x="10141444" y="251094"/>
                </a:cubicBezTo>
                <a:cubicBezTo>
                  <a:pt x="10141444" y="256496"/>
                  <a:pt x="10136997" y="260881"/>
                  <a:pt x="10131660" y="260881"/>
                </a:cubicBezTo>
                <a:cubicBezTo>
                  <a:pt x="10126323" y="260881"/>
                  <a:pt x="10121940" y="256432"/>
                  <a:pt x="10121940" y="251094"/>
                </a:cubicBezTo>
                <a:cubicBezTo>
                  <a:pt x="10121940" y="245755"/>
                  <a:pt x="10126260" y="241370"/>
                  <a:pt x="10131660" y="241370"/>
                </a:cubicBezTo>
                <a:close/>
                <a:moveTo>
                  <a:pt x="10372888" y="241368"/>
                </a:moveTo>
                <a:cubicBezTo>
                  <a:pt x="10378288" y="241368"/>
                  <a:pt x="10382673" y="245690"/>
                  <a:pt x="10382673" y="251092"/>
                </a:cubicBezTo>
                <a:cubicBezTo>
                  <a:pt x="10382673" y="256494"/>
                  <a:pt x="10378225" y="260879"/>
                  <a:pt x="10372888" y="260879"/>
                </a:cubicBezTo>
                <a:cubicBezTo>
                  <a:pt x="10367552" y="260879"/>
                  <a:pt x="10363168" y="256430"/>
                  <a:pt x="10363168" y="251092"/>
                </a:cubicBezTo>
                <a:cubicBezTo>
                  <a:pt x="10363168" y="245753"/>
                  <a:pt x="10367488" y="241368"/>
                  <a:pt x="10372888" y="241368"/>
                </a:cubicBezTo>
                <a:close/>
                <a:moveTo>
                  <a:pt x="10614116" y="241365"/>
                </a:moveTo>
                <a:cubicBezTo>
                  <a:pt x="10619516" y="241365"/>
                  <a:pt x="10623901" y="245687"/>
                  <a:pt x="10623901" y="251089"/>
                </a:cubicBezTo>
                <a:cubicBezTo>
                  <a:pt x="10623901" y="256491"/>
                  <a:pt x="10619454" y="260876"/>
                  <a:pt x="10614116" y="260876"/>
                </a:cubicBezTo>
                <a:cubicBezTo>
                  <a:pt x="10608780" y="260876"/>
                  <a:pt x="10604396" y="256427"/>
                  <a:pt x="10604396" y="251089"/>
                </a:cubicBezTo>
                <a:cubicBezTo>
                  <a:pt x="10604396" y="245750"/>
                  <a:pt x="10608716" y="241365"/>
                  <a:pt x="10614116" y="241365"/>
                </a:cubicBezTo>
                <a:close/>
                <a:moveTo>
                  <a:pt x="10855345" y="241363"/>
                </a:moveTo>
                <a:cubicBezTo>
                  <a:pt x="10860682" y="241363"/>
                  <a:pt x="10865065" y="245684"/>
                  <a:pt x="10865065" y="251087"/>
                </a:cubicBezTo>
                <a:cubicBezTo>
                  <a:pt x="10865065" y="256489"/>
                  <a:pt x="10860682" y="260873"/>
                  <a:pt x="10855345" y="260873"/>
                </a:cubicBezTo>
                <a:cubicBezTo>
                  <a:pt x="10850008" y="260873"/>
                  <a:pt x="10845625" y="256425"/>
                  <a:pt x="10845625" y="251087"/>
                </a:cubicBezTo>
                <a:cubicBezTo>
                  <a:pt x="10845625" y="245747"/>
                  <a:pt x="10849945" y="241363"/>
                  <a:pt x="10855345" y="241363"/>
                </a:cubicBezTo>
                <a:close/>
                <a:moveTo>
                  <a:pt x="11096574" y="241360"/>
                </a:moveTo>
                <a:cubicBezTo>
                  <a:pt x="11101910" y="241360"/>
                  <a:pt x="11106294" y="245682"/>
                  <a:pt x="11106294" y="251084"/>
                </a:cubicBezTo>
                <a:cubicBezTo>
                  <a:pt x="11106294" y="256486"/>
                  <a:pt x="11101974" y="260871"/>
                  <a:pt x="11096574" y="260871"/>
                </a:cubicBezTo>
                <a:cubicBezTo>
                  <a:pt x="11091174" y="260871"/>
                  <a:pt x="11086790" y="256422"/>
                  <a:pt x="11086790" y="251084"/>
                </a:cubicBezTo>
                <a:cubicBezTo>
                  <a:pt x="11086790" y="245745"/>
                  <a:pt x="11091174" y="241360"/>
                  <a:pt x="11096574" y="241360"/>
                </a:cubicBezTo>
                <a:close/>
                <a:moveTo>
                  <a:pt x="11337802" y="241358"/>
                </a:moveTo>
                <a:cubicBezTo>
                  <a:pt x="11343202" y="241358"/>
                  <a:pt x="11347587" y="245679"/>
                  <a:pt x="11347587" y="251081"/>
                </a:cubicBezTo>
                <a:cubicBezTo>
                  <a:pt x="11347587" y="256483"/>
                  <a:pt x="11343139" y="260868"/>
                  <a:pt x="11337802" y="260868"/>
                </a:cubicBezTo>
                <a:cubicBezTo>
                  <a:pt x="11332466" y="260868"/>
                  <a:pt x="11328082" y="256419"/>
                  <a:pt x="11328082" y="251081"/>
                </a:cubicBezTo>
                <a:cubicBezTo>
                  <a:pt x="11328082" y="245742"/>
                  <a:pt x="11332402" y="241358"/>
                  <a:pt x="11337802" y="241358"/>
                </a:cubicBezTo>
                <a:close/>
                <a:moveTo>
                  <a:pt x="11579030" y="241355"/>
                </a:moveTo>
                <a:cubicBezTo>
                  <a:pt x="11584430" y="241355"/>
                  <a:pt x="11588815" y="245677"/>
                  <a:pt x="11588815" y="251079"/>
                </a:cubicBezTo>
                <a:cubicBezTo>
                  <a:pt x="11588815" y="256481"/>
                  <a:pt x="11584367" y="260866"/>
                  <a:pt x="11579030" y="260866"/>
                </a:cubicBezTo>
                <a:cubicBezTo>
                  <a:pt x="11573694" y="260866"/>
                  <a:pt x="11569310" y="256417"/>
                  <a:pt x="11569310" y="251079"/>
                </a:cubicBezTo>
                <a:cubicBezTo>
                  <a:pt x="11569310" y="245740"/>
                  <a:pt x="11573630" y="241355"/>
                  <a:pt x="11579030" y="241355"/>
                </a:cubicBezTo>
                <a:close/>
                <a:moveTo>
                  <a:pt x="11820259" y="241352"/>
                </a:moveTo>
                <a:cubicBezTo>
                  <a:pt x="11825659" y="241352"/>
                  <a:pt x="11830043" y="245674"/>
                  <a:pt x="11830043" y="251076"/>
                </a:cubicBezTo>
                <a:cubicBezTo>
                  <a:pt x="11830043" y="256478"/>
                  <a:pt x="11825596" y="260863"/>
                  <a:pt x="11820259" y="260863"/>
                </a:cubicBezTo>
                <a:cubicBezTo>
                  <a:pt x="11814922" y="260863"/>
                  <a:pt x="11810539" y="256414"/>
                  <a:pt x="11810539" y="251076"/>
                </a:cubicBezTo>
                <a:cubicBezTo>
                  <a:pt x="11810539" y="245737"/>
                  <a:pt x="11814859" y="241352"/>
                  <a:pt x="11820259" y="241352"/>
                </a:cubicBezTo>
                <a:close/>
                <a:moveTo>
                  <a:pt x="9720" y="241350"/>
                </a:moveTo>
                <a:cubicBezTo>
                  <a:pt x="15120" y="241350"/>
                  <a:pt x="19504" y="245672"/>
                  <a:pt x="19504" y="251074"/>
                </a:cubicBezTo>
                <a:cubicBezTo>
                  <a:pt x="19504" y="256476"/>
                  <a:pt x="15057" y="260861"/>
                  <a:pt x="9720" y="260861"/>
                </a:cubicBezTo>
                <a:cubicBezTo>
                  <a:pt x="4384" y="260861"/>
                  <a:pt x="0" y="256412"/>
                  <a:pt x="0" y="251074"/>
                </a:cubicBezTo>
                <a:cubicBezTo>
                  <a:pt x="0" y="245735"/>
                  <a:pt x="4320" y="241350"/>
                  <a:pt x="9720" y="241350"/>
                </a:cubicBezTo>
                <a:close/>
                <a:moveTo>
                  <a:pt x="251003" y="241347"/>
                </a:moveTo>
                <a:cubicBezTo>
                  <a:pt x="256403" y="241347"/>
                  <a:pt x="260787" y="245669"/>
                  <a:pt x="260787" y="251071"/>
                </a:cubicBezTo>
                <a:cubicBezTo>
                  <a:pt x="260787" y="256473"/>
                  <a:pt x="256340" y="260858"/>
                  <a:pt x="251003" y="260858"/>
                </a:cubicBezTo>
                <a:cubicBezTo>
                  <a:pt x="245667" y="260858"/>
                  <a:pt x="241283" y="256409"/>
                  <a:pt x="241283" y="251071"/>
                </a:cubicBezTo>
                <a:cubicBezTo>
                  <a:pt x="241283" y="245732"/>
                  <a:pt x="245603" y="241347"/>
                  <a:pt x="251003" y="241347"/>
                </a:cubicBezTo>
                <a:close/>
                <a:moveTo>
                  <a:pt x="492223" y="241345"/>
                </a:moveTo>
                <a:cubicBezTo>
                  <a:pt x="497559" y="241345"/>
                  <a:pt x="501943" y="245667"/>
                  <a:pt x="501943" y="251069"/>
                </a:cubicBezTo>
                <a:cubicBezTo>
                  <a:pt x="501943" y="256471"/>
                  <a:pt x="497623" y="260856"/>
                  <a:pt x="492223" y="260856"/>
                </a:cubicBezTo>
                <a:cubicBezTo>
                  <a:pt x="486823" y="260856"/>
                  <a:pt x="482439" y="256407"/>
                  <a:pt x="482439" y="251069"/>
                </a:cubicBezTo>
                <a:cubicBezTo>
                  <a:pt x="482439" y="245730"/>
                  <a:pt x="486823" y="241345"/>
                  <a:pt x="492223" y="241345"/>
                </a:cubicBezTo>
                <a:close/>
                <a:moveTo>
                  <a:pt x="733444" y="241342"/>
                </a:moveTo>
                <a:cubicBezTo>
                  <a:pt x="738779" y="241342"/>
                  <a:pt x="743163" y="245664"/>
                  <a:pt x="743163" y="251066"/>
                </a:cubicBezTo>
                <a:cubicBezTo>
                  <a:pt x="743163" y="256468"/>
                  <a:pt x="738843" y="260853"/>
                  <a:pt x="733444" y="260853"/>
                </a:cubicBezTo>
                <a:cubicBezTo>
                  <a:pt x="728044" y="260853"/>
                  <a:pt x="723660" y="256404"/>
                  <a:pt x="723660" y="251066"/>
                </a:cubicBezTo>
                <a:cubicBezTo>
                  <a:pt x="723660" y="245727"/>
                  <a:pt x="728044" y="241342"/>
                  <a:pt x="733444" y="241342"/>
                </a:cubicBezTo>
                <a:close/>
                <a:moveTo>
                  <a:pt x="974664" y="241340"/>
                </a:moveTo>
                <a:cubicBezTo>
                  <a:pt x="980063" y="241340"/>
                  <a:pt x="984447" y="245662"/>
                  <a:pt x="984447" y="251064"/>
                </a:cubicBezTo>
                <a:cubicBezTo>
                  <a:pt x="984447" y="256466"/>
                  <a:pt x="980000" y="260851"/>
                  <a:pt x="974664" y="260851"/>
                </a:cubicBezTo>
                <a:cubicBezTo>
                  <a:pt x="969328" y="260851"/>
                  <a:pt x="964944" y="256402"/>
                  <a:pt x="964944" y="251064"/>
                </a:cubicBezTo>
                <a:cubicBezTo>
                  <a:pt x="964944" y="245725"/>
                  <a:pt x="969264" y="241340"/>
                  <a:pt x="974664" y="241340"/>
                </a:cubicBezTo>
                <a:close/>
                <a:moveTo>
                  <a:pt x="1215884" y="241337"/>
                </a:moveTo>
                <a:cubicBezTo>
                  <a:pt x="1221284" y="241337"/>
                  <a:pt x="1225668" y="245659"/>
                  <a:pt x="1225668" y="251061"/>
                </a:cubicBezTo>
                <a:cubicBezTo>
                  <a:pt x="1225668" y="256463"/>
                  <a:pt x="1221221" y="260848"/>
                  <a:pt x="1215884" y="260848"/>
                </a:cubicBezTo>
                <a:cubicBezTo>
                  <a:pt x="1210548" y="260848"/>
                  <a:pt x="1206164" y="256399"/>
                  <a:pt x="1206164" y="251061"/>
                </a:cubicBezTo>
                <a:cubicBezTo>
                  <a:pt x="1206164" y="245722"/>
                  <a:pt x="1210484" y="241337"/>
                  <a:pt x="1215884" y="241337"/>
                </a:cubicBezTo>
                <a:close/>
                <a:moveTo>
                  <a:pt x="1457105" y="241335"/>
                </a:moveTo>
                <a:cubicBezTo>
                  <a:pt x="1462441" y="241335"/>
                  <a:pt x="1466825" y="245657"/>
                  <a:pt x="1466825" y="251059"/>
                </a:cubicBezTo>
                <a:cubicBezTo>
                  <a:pt x="1466825" y="256461"/>
                  <a:pt x="1462505" y="260846"/>
                  <a:pt x="1457105" y="260846"/>
                </a:cubicBezTo>
                <a:cubicBezTo>
                  <a:pt x="1451705" y="260846"/>
                  <a:pt x="1447321" y="256397"/>
                  <a:pt x="1447321" y="251059"/>
                </a:cubicBezTo>
                <a:cubicBezTo>
                  <a:pt x="1447321" y="245720"/>
                  <a:pt x="1451705" y="241335"/>
                  <a:pt x="1457105" y="241335"/>
                </a:cubicBezTo>
                <a:close/>
                <a:moveTo>
                  <a:pt x="1698330" y="241332"/>
                </a:moveTo>
                <a:cubicBezTo>
                  <a:pt x="1703731" y="241332"/>
                  <a:pt x="1708116" y="245654"/>
                  <a:pt x="1708116" y="251056"/>
                </a:cubicBezTo>
                <a:cubicBezTo>
                  <a:pt x="1708116" y="256458"/>
                  <a:pt x="1703731" y="260843"/>
                  <a:pt x="1698330" y="260843"/>
                </a:cubicBezTo>
                <a:cubicBezTo>
                  <a:pt x="1692929" y="260843"/>
                  <a:pt x="1688545" y="256394"/>
                  <a:pt x="1688545" y="251056"/>
                </a:cubicBezTo>
                <a:cubicBezTo>
                  <a:pt x="1688545" y="245717"/>
                  <a:pt x="1692929" y="241332"/>
                  <a:pt x="1698330" y="241332"/>
                </a:cubicBezTo>
                <a:close/>
                <a:moveTo>
                  <a:pt x="1939580" y="241330"/>
                </a:moveTo>
                <a:cubicBezTo>
                  <a:pt x="1944978" y="241330"/>
                  <a:pt x="1949362" y="245652"/>
                  <a:pt x="1949362" y="251054"/>
                </a:cubicBezTo>
                <a:cubicBezTo>
                  <a:pt x="1949362" y="256456"/>
                  <a:pt x="1944916" y="260841"/>
                  <a:pt x="1939580" y="260841"/>
                </a:cubicBezTo>
                <a:cubicBezTo>
                  <a:pt x="1934242" y="260841"/>
                  <a:pt x="1929858" y="256392"/>
                  <a:pt x="1929858" y="251054"/>
                </a:cubicBezTo>
                <a:cubicBezTo>
                  <a:pt x="1929858" y="245715"/>
                  <a:pt x="1934178" y="241330"/>
                  <a:pt x="1939580" y="241330"/>
                </a:cubicBezTo>
                <a:close/>
                <a:moveTo>
                  <a:pt x="2180788" y="241327"/>
                </a:moveTo>
                <a:cubicBezTo>
                  <a:pt x="2186189" y="241327"/>
                  <a:pt x="2190577" y="245649"/>
                  <a:pt x="2190577" y="251051"/>
                </a:cubicBezTo>
                <a:cubicBezTo>
                  <a:pt x="2190577" y="256453"/>
                  <a:pt x="2186128" y="260838"/>
                  <a:pt x="2180788" y="260838"/>
                </a:cubicBezTo>
                <a:cubicBezTo>
                  <a:pt x="2175475" y="260838"/>
                  <a:pt x="2171080" y="256389"/>
                  <a:pt x="2171080" y="251051"/>
                </a:cubicBezTo>
                <a:cubicBezTo>
                  <a:pt x="2171080" y="245712"/>
                  <a:pt x="2175412" y="241327"/>
                  <a:pt x="2180788" y="241327"/>
                </a:cubicBezTo>
                <a:close/>
                <a:moveTo>
                  <a:pt x="2422035" y="241325"/>
                </a:moveTo>
                <a:cubicBezTo>
                  <a:pt x="2427369" y="241325"/>
                  <a:pt x="2431751" y="245647"/>
                  <a:pt x="2431751" y="251049"/>
                </a:cubicBezTo>
                <a:cubicBezTo>
                  <a:pt x="2431751" y="256451"/>
                  <a:pt x="2427432" y="260836"/>
                  <a:pt x="2422035" y="260836"/>
                </a:cubicBezTo>
                <a:cubicBezTo>
                  <a:pt x="2416637" y="260836"/>
                  <a:pt x="2412254" y="256387"/>
                  <a:pt x="2412254" y="251049"/>
                </a:cubicBezTo>
                <a:cubicBezTo>
                  <a:pt x="2412254" y="245710"/>
                  <a:pt x="2416637" y="241325"/>
                  <a:pt x="2422035" y="241325"/>
                </a:cubicBezTo>
                <a:close/>
                <a:moveTo>
                  <a:pt x="2663272" y="241322"/>
                </a:moveTo>
                <a:cubicBezTo>
                  <a:pt x="2668609" y="241322"/>
                  <a:pt x="2672996" y="245644"/>
                  <a:pt x="2672996" y="251046"/>
                </a:cubicBezTo>
                <a:cubicBezTo>
                  <a:pt x="2672996" y="256448"/>
                  <a:pt x="2668674" y="260833"/>
                  <a:pt x="2663272" y="260833"/>
                </a:cubicBezTo>
                <a:cubicBezTo>
                  <a:pt x="2657873" y="260833"/>
                  <a:pt x="2653489" y="256384"/>
                  <a:pt x="2653489" y="251046"/>
                </a:cubicBezTo>
                <a:cubicBezTo>
                  <a:pt x="2653489" y="245707"/>
                  <a:pt x="2657873" y="241322"/>
                  <a:pt x="2663272" y="241322"/>
                </a:cubicBezTo>
                <a:close/>
                <a:moveTo>
                  <a:pt x="2904569" y="241319"/>
                </a:moveTo>
                <a:cubicBezTo>
                  <a:pt x="2909969" y="241319"/>
                  <a:pt x="2914352" y="245641"/>
                  <a:pt x="2914352" y="251044"/>
                </a:cubicBezTo>
                <a:cubicBezTo>
                  <a:pt x="2914352" y="256445"/>
                  <a:pt x="2909969" y="260830"/>
                  <a:pt x="2904569" y="260830"/>
                </a:cubicBezTo>
                <a:cubicBezTo>
                  <a:pt x="2899171" y="260830"/>
                  <a:pt x="2894788" y="256381"/>
                  <a:pt x="2894788" y="251044"/>
                </a:cubicBezTo>
                <a:cubicBezTo>
                  <a:pt x="2894788" y="245704"/>
                  <a:pt x="2899171" y="241319"/>
                  <a:pt x="2904569" y="241319"/>
                </a:cubicBezTo>
                <a:close/>
                <a:moveTo>
                  <a:pt x="3145749" y="241317"/>
                </a:moveTo>
                <a:cubicBezTo>
                  <a:pt x="3151147" y="241317"/>
                  <a:pt x="3155530" y="245639"/>
                  <a:pt x="3155530" y="251041"/>
                </a:cubicBezTo>
                <a:cubicBezTo>
                  <a:pt x="3155530" y="256443"/>
                  <a:pt x="3151084" y="260828"/>
                  <a:pt x="3145749" y="260828"/>
                </a:cubicBezTo>
                <a:cubicBezTo>
                  <a:pt x="3140413" y="260828"/>
                  <a:pt x="3136030" y="256379"/>
                  <a:pt x="3136030" y="251041"/>
                </a:cubicBezTo>
                <a:cubicBezTo>
                  <a:pt x="3136030" y="245702"/>
                  <a:pt x="3140349" y="241317"/>
                  <a:pt x="3145749" y="241317"/>
                </a:cubicBezTo>
                <a:close/>
                <a:moveTo>
                  <a:pt x="3386956" y="241314"/>
                </a:moveTo>
                <a:cubicBezTo>
                  <a:pt x="3392357" y="241314"/>
                  <a:pt x="3396742" y="245636"/>
                  <a:pt x="3396742" y="251038"/>
                </a:cubicBezTo>
                <a:cubicBezTo>
                  <a:pt x="3396742" y="256440"/>
                  <a:pt x="3392294" y="260825"/>
                  <a:pt x="3386956" y="260825"/>
                </a:cubicBezTo>
                <a:cubicBezTo>
                  <a:pt x="3381619" y="260825"/>
                  <a:pt x="3377235" y="256376"/>
                  <a:pt x="3377235" y="251038"/>
                </a:cubicBezTo>
                <a:cubicBezTo>
                  <a:pt x="3377235" y="245699"/>
                  <a:pt x="3381555" y="241314"/>
                  <a:pt x="3386956" y="241314"/>
                </a:cubicBezTo>
                <a:close/>
                <a:moveTo>
                  <a:pt x="3628209" y="241312"/>
                </a:moveTo>
                <a:cubicBezTo>
                  <a:pt x="3633528" y="241312"/>
                  <a:pt x="3637930" y="245634"/>
                  <a:pt x="3637930" y="251036"/>
                </a:cubicBezTo>
                <a:cubicBezTo>
                  <a:pt x="3637930" y="256438"/>
                  <a:pt x="3633592" y="260823"/>
                  <a:pt x="3628209" y="260823"/>
                </a:cubicBezTo>
                <a:cubicBezTo>
                  <a:pt x="3622813" y="260823"/>
                  <a:pt x="3618428" y="256374"/>
                  <a:pt x="3618428" y="251036"/>
                </a:cubicBezTo>
                <a:cubicBezTo>
                  <a:pt x="3618428" y="245697"/>
                  <a:pt x="3622813" y="241312"/>
                  <a:pt x="3628209" y="241312"/>
                </a:cubicBezTo>
                <a:close/>
                <a:moveTo>
                  <a:pt x="3869427" y="241309"/>
                </a:moveTo>
                <a:cubicBezTo>
                  <a:pt x="3874761" y="241309"/>
                  <a:pt x="3879147" y="245631"/>
                  <a:pt x="3879147" y="251033"/>
                </a:cubicBezTo>
                <a:cubicBezTo>
                  <a:pt x="3879147" y="256435"/>
                  <a:pt x="3874826" y="260820"/>
                  <a:pt x="3869427" y="260820"/>
                </a:cubicBezTo>
                <a:cubicBezTo>
                  <a:pt x="3864029" y="260820"/>
                  <a:pt x="3859645" y="256371"/>
                  <a:pt x="3859645" y="251033"/>
                </a:cubicBezTo>
                <a:cubicBezTo>
                  <a:pt x="3859645" y="245694"/>
                  <a:pt x="3864029" y="241309"/>
                  <a:pt x="3869427" y="241309"/>
                </a:cubicBezTo>
                <a:close/>
                <a:moveTo>
                  <a:pt x="4110581" y="241307"/>
                </a:moveTo>
                <a:cubicBezTo>
                  <a:pt x="4115984" y="241307"/>
                  <a:pt x="4120362" y="245629"/>
                  <a:pt x="4120362" y="251031"/>
                </a:cubicBezTo>
                <a:cubicBezTo>
                  <a:pt x="4120362" y="256433"/>
                  <a:pt x="4115984" y="260818"/>
                  <a:pt x="4110581" y="260818"/>
                </a:cubicBezTo>
                <a:cubicBezTo>
                  <a:pt x="4105180" y="260818"/>
                  <a:pt x="4100797" y="256369"/>
                  <a:pt x="4100797" y="251031"/>
                </a:cubicBezTo>
                <a:cubicBezTo>
                  <a:pt x="4100797" y="245692"/>
                  <a:pt x="4105180" y="241307"/>
                  <a:pt x="4110581" y="241307"/>
                </a:cubicBezTo>
                <a:close/>
                <a:moveTo>
                  <a:pt x="4351806" y="241304"/>
                </a:moveTo>
                <a:cubicBezTo>
                  <a:pt x="4357195" y="241304"/>
                  <a:pt x="4361580" y="245626"/>
                  <a:pt x="4361580" y="251028"/>
                </a:cubicBezTo>
                <a:cubicBezTo>
                  <a:pt x="4361580" y="256430"/>
                  <a:pt x="4357195" y="260815"/>
                  <a:pt x="4351806" y="260815"/>
                </a:cubicBezTo>
                <a:cubicBezTo>
                  <a:pt x="4346397" y="260815"/>
                  <a:pt x="4342006" y="256366"/>
                  <a:pt x="4342006" y="251028"/>
                </a:cubicBezTo>
                <a:cubicBezTo>
                  <a:pt x="4342006" y="245689"/>
                  <a:pt x="4346397" y="241304"/>
                  <a:pt x="4351806" y="241304"/>
                </a:cubicBezTo>
                <a:close/>
                <a:moveTo>
                  <a:pt x="4593017" y="241302"/>
                </a:moveTo>
                <a:cubicBezTo>
                  <a:pt x="4598413" y="241302"/>
                  <a:pt x="4602795" y="245624"/>
                  <a:pt x="4602795" y="251026"/>
                </a:cubicBezTo>
                <a:cubicBezTo>
                  <a:pt x="4602795" y="256428"/>
                  <a:pt x="4598350" y="260813"/>
                  <a:pt x="4593017" y="260813"/>
                </a:cubicBezTo>
                <a:cubicBezTo>
                  <a:pt x="4587686" y="260813"/>
                  <a:pt x="4583304" y="256364"/>
                  <a:pt x="4583304" y="251026"/>
                </a:cubicBezTo>
                <a:cubicBezTo>
                  <a:pt x="4583304" y="245687"/>
                  <a:pt x="4587620" y="241302"/>
                  <a:pt x="4593017" y="241302"/>
                </a:cubicBezTo>
                <a:close/>
                <a:moveTo>
                  <a:pt x="4834252" y="241299"/>
                </a:moveTo>
                <a:cubicBezTo>
                  <a:pt x="4839658" y="241299"/>
                  <a:pt x="4844038" y="245621"/>
                  <a:pt x="4844038" y="251023"/>
                </a:cubicBezTo>
                <a:cubicBezTo>
                  <a:pt x="4844038" y="256425"/>
                  <a:pt x="4839595" y="260810"/>
                  <a:pt x="4834252" y="260810"/>
                </a:cubicBezTo>
                <a:cubicBezTo>
                  <a:pt x="4828915" y="260810"/>
                  <a:pt x="4824532" y="256361"/>
                  <a:pt x="4824532" y="251023"/>
                </a:cubicBezTo>
                <a:cubicBezTo>
                  <a:pt x="4824532" y="245684"/>
                  <a:pt x="4828851" y="241299"/>
                  <a:pt x="4834252" y="241299"/>
                </a:cubicBezTo>
                <a:close/>
                <a:moveTo>
                  <a:pt x="5075485" y="241297"/>
                </a:moveTo>
                <a:cubicBezTo>
                  <a:pt x="5080819" y="241297"/>
                  <a:pt x="5085201" y="245619"/>
                  <a:pt x="5085201" y="251021"/>
                </a:cubicBezTo>
                <a:cubicBezTo>
                  <a:pt x="5085201" y="256423"/>
                  <a:pt x="5080882" y="260808"/>
                  <a:pt x="5075485" y="260808"/>
                </a:cubicBezTo>
                <a:cubicBezTo>
                  <a:pt x="5070086" y="260808"/>
                  <a:pt x="5065704" y="256359"/>
                  <a:pt x="5065704" y="251021"/>
                </a:cubicBezTo>
                <a:cubicBezTo>
                  <a:pt x="5065704" y="245682"/>
                  <a:pt x="5070086" y="241297"/>
                  <a:pt x="5075485" y="241297"/>
                </a:cubicBezTo>
                <a:close/>
                <a:moveTo>
                  <a:pt x="5316710" y="241294"/>
                </a:moveTo>
                <a:cubicBezTo>
                  <a:pt x="5322044" y="241294"/>
                  <a:pt x="5326429" y="245616"/>
                  <a:pt x="5326429" y="251018"/>
                </a:cubicBezTo>
                <a:cubicBezTo>
                  <a:pt x="5326429" y="256420"/>
                  <a:pt x="5322105" y="260805"/>
                  <a:pt x="5316710" y="260805"/>
                </a:cubicBezTo>
                <a:cubicBezTo>
                  <a:pt x="5311314" y="260805"/>
                  <a:pt x="5306924" y="256356"/>
                  <a:pt x="5306924" y="251018"/>
                </a:cubicBezTo>
                <a:cubicBezTo>
                  <a:pt x="5306924" y="245679"/>
                  <a:pt x="5311314" y="241294"/>
                  <a:pt x="5316710" y="241294"/>
                </a:cubicBezTo>
                <a:close/>
                <a:moveTo>
                  <a:pt x="5557991" y="241292"/>
                </a:moveTo>
                <a:cubicBezTo>
                  <a:pt x="5563391" y="241292"/>
                  <a:pt x="5567774" y="245614"/>
                  <a:pt x="5567774" y="251016"/>
                </a:cubicBezTo>
                <a:cubicBezTo>
                  <a:pt x="5567774" y="256418"/>
                  <a:pt x="5563391" y="260803"/>
                  <a:pt x="5557991" y="260803"/>
                </a:cubicBezTo>
                <a:cubicBezTo>
                  <a:pt x="5552591" y="260803"/>
                  <a:pt x="5548208" y="256354"/>
                  <a:pt x="5548208" y="251016"/>
                </a:cubicBezTo>
                <a:cubicBezTo>
                  <a:pt x="5548208" y="245677"/>
                  <a:pt x="5552591" y="241292"/>
                  <a:pt x="5557991" y="241292"/>
                </a:cubicBezTo>
                <a:close/>
                <a:moveTo>
                  <a:pt x="5799205" y="241289"/>
                </a:moveTo>
                <a:cubicBezTo>
                  <a:pt x="5804606" y="241289"/>
                  <a:pt x="5808989" y="245611"/>
                  <a:pt x="5808989" y="251013"/>
                </a:cubicBezTo>
                <a:cubicBezTo>
                  <a:pt x="5808989" y="256415"/>
                  <a:pt x="5804542" y="260800"/>
                  <a:pt x="5799205" y="260800"/>
                </a:cubicBezTo>
                <a:cubicBezTo>
                  <a:pt x="5793870" y="260800"/>
                  <a:pt x="5789486" y="256351"/>
                  <a:pt x="5789486" y="251013"/>
                </a:cubicBezTo>
                <a:cubicBezTo>
                  <a:pt x="5789486" y="245674"/>
                  <a:pt x="5793806" y="241289"/>
                  <a:pt x="5799205" y="241289"/>
                </a:cubicBezTo>
                <a:close/>
                <a:moveTo>
                  <a:pt x="6040432" y="241287"/>
                </a:moveTo>
                <a:cubicBezTo>
                  <a:pt x="6045832" y="241287"/>
                  <a:pt x="6050216" y="245609"/>
                  <a:pt x="6050216" y="251011"/>
                </a:cubicBezTo>
                <a:cubicBezTo>
                  <a:pt x="6050216" y="256413"/>
                  <a:pt x="6045769" y="260798"/>
                  <a:pt x="6040432" y="260798"/>
                </a:cubicBezTo>
                <a:cubicBezTo>
                  <a:pt x="6035095" y="260798"/>
                  <a:pt x="6030712" y="256349"/>
                  <a:pt x="6030712" y="251011"/>
                </a:cubicBezTo>
                <a:cubicBezTo>
                  <a:pt x="6030712" y="245672"/>
                  <a:pt x="6035032" y="241287"/>
                  <a:pt x="6040432" y="241287"/>
                </a:cubicBezTo>
                <a:close/>
                <a:moveTo>
                  <a:pt x="6281661" y="241284"/>
                </a:moveTo>
                <a:cubicBezTo>
                  <a:pt x="6286997" y="241284"/>
                  <a:pt x="6291381" y="245606"/>
                  <a:pt x="6291381" y="251008"/>
                </a:cubicBezTo>
                <a:cubicBezTo>
                  <a:pt x="6291381" y="256410"/>
                  <a:pt x="6287061" y="260795"/>
                  <a:pt x="6281661" y="260795"/>
                </a:cubicBezTo>
                <a:cubicBezTo>
                  <a:pt x="6276261" y="260795"/>
                  <a:pt x="6271877" y="256346"/>
                  <a:pt x="6271877" y="251008"/>
                </a:cubicBezTo>
                <a:cubicBezTo>
                  <a:pt x="6271877" y="245669"/>
                  <a:pt x="6276261" y="241284"/>
                  <a:pt x="6281661" y="241284"/>
                </a:cubicBezTo>
                <a:close/>
                <a:moveTo>
                  <a:pt x="6522889" y="241281"/>
                </a:moveTo>
                <a:cubicBezTo>
                  <a:pt x="6528225" y="241281"/>
                  <a:pt x="6532610" y="245603"/>
                  <a:pt x="6532610" y="251006"/>
                </a:cubicBezTo>
                <a:cubicBezTo>
                  <a:pt x="6532610" y="256407"/>
                  <a:pt x="6528289" y="260792"/>
                  <a:pt x="6522889" y="260792"/>
                </a:cubicBezTo>
                <a:cubicBezTo>
                  <a:pt x="6517489" y="260792"/>
                  <a:pt x="6513105" y="256344"/>
                  <a:pt x="6513105" y="251006"/>
                </a:cubicBezTo>
                <a:cubicBezTo>
                  <a:pt x="6513105" y="245666"/>
                  <a:pt x="6517489" y="241281"/>
                  <a:pt x="6522889" y="241281"/>
                </a:cubicBezTo>
                <a:close/>
                <a:moveTo>
                  <a:pt x="6764118" y="241279"/>
                </a:moveTo>
                <a:cubicBezTo>
                  <a:pt x="6769518" y="241279"/>
                  <a:pt x="6773902" y="245601"/>
                  <a:pt x="6773902" y="251003"/>
                </a:cubicBezTo>
                <a:cubicBezTo>
                  <a:pt x="6773902" y="256405"/>
                  <a:pt x="6769518" y="260790"/>
                  <a:pt x="6764118" y="260790"/>
                </a:cubicBezTo>
                <a:cubicBezTo>
                  <a:pt x="6758718" y="260790"/>
                  <a:pt x="6754335" y="256341"/>
                  <a:pt x="6754335" y="251003"/>
                </a:cubicBezTo>
                <a:cubicBezTo>
                  <a:pt x="6754335" y="245664"/>
                  <a:pt x="6758718" y="241279"/>
                  <a:pt x="6764118" y="241279"/>
                </a:cubicBezTo>
                <a:close/>
                <a:moveTo>
                  <a:pt x="7005346" y="241276"/>
                </a:moveTo>
                <a:cubicBezTo>
                  <a:pt x="7010746" y="241276"/>
                  <a:pt x="7015130" y="245598"/>
                  <a:pt x="7015130" y="251000"/>
                </a:cubicBezTo>
                <a:cubicBezTo>
                  <a:pt x="7015130" y="256402"/>
                  <a:pt x="7010683" y="260787"/>
                  <a:pt x="7005346" y="260787"/>
                </a:cubicBezTo>
                <a:cubicBezTo>
                  <a:pt x="7000009" y="260787"/>
                  <a:pt x="6995626" y="256338"/>
                  <a:pt x="6995626" y="251000"/>
                </a:cubicBezTo>
                <a:cubicBezTo>
                  <a:pt x="6995626" y="245661"/>
                  <a:pt x="6999946" y="241276"/>
                  <a:pt x="7005346" y="241276"/>
                </a:cubicBezTo>
                <a:close/>
                <a:moveTo>
                  <a:pt x="7246575" y="241274"/>
                </a:moveTo>
                <a:cubicBezTo>
                  <a:pt x="7251975" y="241274"/>
                  <a:pt x="7256359" y="245596"/>
                  <a:pt x="7256359" y="250998"/>
                </a:cubicBezTo>
                <a:cubicBezTo>
                  <a:pt x="7256359" y="256400"/>
                  <a:pt x="7251912" y="260785"/>
                  <a:pt x="7246575" y="260785"/>
                </a:cubicBezTo>
                <a:cubicBezTo>
                  <a:pt x="7241238" y="260785"/>
                  <a:pt x="7236855" y="256336"/>
                  <a:pt x="7236855" y="250998"/>
                </a:cubicBezTo>
                <a:cubicBezTo>
                  <a:pt x="7236855" y="245659"/>
                  <a:pt x="7241175" y="241274"/>
                  <a:pt x="7246575" y="241274"/>
                </a:cubicBezTo>
                <a:close/>
                <a:moveTo>
                  <a:pt x="7487803" y="241271"/>
                </a:moveTo>
                <a:cubicBezTo>
                  <a:pt x="7493139" y="241271"/>
                  <a:pt x="7497524" y="245593"/>
                  <a:pt x="7497524" y="250995"/>
                </a:cubicBezTo>
                <a:cubicBezTo>
                  <a:pt x="7497524" y="256397"/>
                  <a:pt x="7493203" y="260782"/>
                  <a:pt x="7487803" y="260782"/>
                </a:cubicBezTo>
                <a:cubicBezTo>
                  <a:pt x="7482403" y="260782"/>
                  <a:pt x="7478019" y="256333"/>
                  <a:pt x="7478019" y="250995"/>
                </a:cubicBezTo>
                <a:cubicBezTo>
                  <a:pt x="7478019" y="245656"/>
                  <a:pt x="7482403" y="241271"/>
                  <a:pt x="7487803" y="241271"/>
                </a:cubicBezTo>
                <a:close/>
                <a:moveTo>
                  <a:pt x="7729032" y="241269"/>
                </a:moveTo>
                <a:cubicBezTo>
                  <a:pt x="7734369" y="241269"/>
                  <a:pt x="7738753" y="245591"/>
                  <a:pt x="7738753" y="250993"/>
                </a:cubicBezTo>
                <a:cubicBezTo>
                  <a:pt x="7738753" y="256395"/>
                  <a:pt x="7734432" y="260780"/>
                  <a:pt x="7729032" y="260780"/>
                </a:cubicBezTo>
                <a:cubicBezTo>
                  <a:pt x="7723632" y="260780"/>
                  <a:pt x="7719249" y="256331"/>
                  <a:pt x="7719249" y="250993"/>
                </a:cubicBezTo>
                <a:cubicBezTo>
                  <a:pt x="7719249" y="245654"/>
                  <a:pt x="7723632" y="241269"/>
                  <a:pt x="7729032" y="241269"/>
                </a:cubicBezTo>
                <a:close/>
                <a:moveTo>
                  <a:pt x="7970260" y="241266"/>
                </a:moveTo>
                <a:cubicBezTo>
                  <a:pt x="7975661" y="241266"/>
                  <a:pt x="7980044" y="245588"/>
                  <a:pt x="7980044" y="250990"/>
                </a:cubicBezTo>
                <a:cubicBezTo>
                  <a:pt x="7980044" y="256392"/>
                  <a:pt x="7975661" y="260777"/>
                  <a:pt x="7970260" y="260777"/>
                </a:cubicBezTo>
                <a:cubicBezTo>
                  <a:pt x="7964860" y="260777"/>
                  <a:pt x="7960477" y="256328"/>
                  <a:pt x="7960477" y="250990"/>
                </a:cubicBezTo>
                <a:cubicBezTo>
                  <a:pt x="7960477" y="245651"/>
                  <a:pt x="7964860" y="241266"/>
                  <a:pt x="7970260" y="241266"/>
                </a:cubicBezTo>
                <a:close/>
                <a:moveTo>
                  <a:pt x="8211553" y="241264"/>
                </a:moveTo>
                <a:cubicBezTo>
                  <a:pt x="8216889" y="241264"/>
                  <a:pt x="8221273" y="245586"/>
                  <a:pt x="8221273" y="250988"/>
                </a:cubicBezTo>
                <a:cubicBezTo>
                  <a:pt x="8221273" y="256390"/>
                  <a:pt x="8216953" y="260775"/>
                  <a:pt x="8211553" y="260775"/>
                </a:cubicBezTo>
                <a:cubicBezTo>
                  <a:pt x="8206152" y="260775"/>
                  <a:pt x="8201769" y="256326"/>
                  <a:pt x="8201769" y="250988"/>
                </a:cubicBezTo>
                <a:cubicBezTo>
                  <a:pt x="8201769" y="245649"/>
                  <a:pt x="8206152" y="241264"/>
                  <a:pt x="8211553" y="241264"/>
                </a:cubicBezTo>
                <a:close/>
                <a:moveTo>
                  <a:pt x="8452781" y="241261"/>
                </a:moveTo>
                <a:cubicBezTo>
                  <a:pt x="8458181" y="241261"/>
                  <a:pt x="8462566" y="245583"/>
                  <a:pt x="8462566" y="250985"/>
                </a:cubicBezTo>
                <a:cubicBezTo>
                  <a:pt x="8462566" y="256387"/>
                  <a:pt x="8458118" y="260772"/>
                  <a:pt x="8452781" y="260772"/>
                </a:cubicBezTo>
                <a:cubicBezTo>
                  <a:pt x="8447445" y="260772"/>
                  <a:pt x="8443061" y="256323"/>
                  <a:pt x="8443061" y="250985"/>
                </a:cubicBezTo>
                <a:cubicBezTo>
                  <a:pt x="8443061" y="245646"/>
                  <a:pt x="8447381" y="241261"/>
                  <a:pt x="8452781" y="241261"/>
                </a:cubicBezTo>
                <a:close/>
                <a:moveTo>
                  <a:pt x="8694009" y="241259"/>
                </a:moveTo>
                <a:cubicBezTo>
                  <a:pt x="8699346" y="241259"/>
                  <a:pt x="8703730" y="245581"/>
                  <a:pt x="8703730" y="250983"/>
                </a:cubicBezTo>
                <a:cubicBezTo>
                  <a:pt x="8703730" y="256385"/>
                  <a:pt x="8699346" y="260770"/>
                  <a:pt x="8694009" y="260770"/>
                </a:cubicBezTo>
                <a:cubicBezTo>
                  <a:pt x="8688673" y="260770"/>
                  <a:pt x="8684289" y="256321"/>
                  <a:pt x="8684289" y="250983"/>
                </a:cubicBezTo>
                <a:cubicBezTo>
                  <a:pt x="8684289" y="245644"/>
                  <a:pt x="8688609" y="241259"/>
                  <a:pt x="8694009" y="241259"/>
                </a:cubicBezTo>
                <a:close/>
                <a:moveTo>
                  <a:pt x="8935237" y="241256"/>
                </a:moveTo>
                <a:cubicBezTo>
                  <a:pt x="8940574" y="241256"/>
                  <a:pt x="8944958" y="245578"/>
                  <a:pt x="8944958" y="250980"/>
                </a:cubicBezTo>
                <a:cubicBezTo>
                  <a:pt x="8944958" y="256382"/>
                  <a:pt x="8940638" y="260767"/>
                  <a:pt x="8935237" y="260767"/>
                </a:cubicBezTo>
                <a:cubicBezTo>
                  <a:pt x="8929837" y="260767"/>
                  <a:pt x="8925454" y="256318"/>
                  <a:pt x="8925454" y="250980"/>
                </a:cubicBezTo>
                <a:cubicBezTo>
                  <a:pt x="8925454" y="245641"/>
                  <a:pt x="8929837" y="241256"/>
                  <a:pt x="8935237" y="241256"/>
                </a:cubicBezTo>
                <a:close/>
                <a:moveTo>
                  <a:pt x="9176467" y="241254"/>
                </a:moveTo>
                <a:cubicBezTo>
                  <a:pt x="9181803" y="241254"/>
                  <a:pt x="9186187" y="245576"/>
                  <a:pt x="9186187" y="250978"/>
                </a:cubicBezTo>
                <a:cubicBezTo>
                  <a:pt x="9186187" y="256380"/>
                  <a:pt x="9181867" y="260765"/>
                  <a:pt x="9176467" y="260765"/>
                </a:cubicBezTo>
                <a:cubicBezTo>
                  <a:pt x="9171066" y="260765"/>
                  <a:pt x="9166683" y="256316"/>
                  <a:pt x="9166683" y="250978"/>
                </a:cubicBezTo>
                <a:cubicBezTo>
                  <a:pt x="9166683" y="245639"/>
                  <a:pt x="9171066" y="241254"/>
                  <a:pt x="9176467" y="241254"/>
                </a:cubicBezTo>
                <a:close/>
                <a:moveTo>
                  <a:pt x="9417695" y="241251"/>
                </a:moveTo>
                <a:cubicBezTo>
                  <a:pt x="9423031" y="241251"/>
                  <a:pt x="9427416" y="245573"/>
                  <a:pt x="9427416" y="250975"/>
                </a:cubicBezTo>
                <a:cubicBezTo>
                  <a:pt x="9427416" y="256377"/>
                  <a:pt x="9423095" y="260762"/>
                  <a:pt x="9417695" y="260762"/>
                </a:cubicBezTo>
                <a:cubicBezTo>
                  <a:pt x="9412295" y="260762"/>
                  <a:pt x="9407911" y="256313"/>
                  <a:pt x="9407911" y="250975"/>
                </a:cubicBezTo>
                <a:cubicBezTo>
                  <a:pt x="9407911" y="245636"/>
                  <a:pt x="9412295" y="241251"/>
                  <a:pt x="9417695" y="241251"/>
                </a:cubicBezTo>
                <a:close/>
                <a:moveTo>
                  <a:pt x="9649203" y="129"/>
                </a:moveTo>
                <a:cubicBezTo>
                  <a:pt x="9654540" y="129"/>
                  <a:pt x="9658923" y="4578"/>
                  <a:pt x="9658923" y="9916"/>
                </a:cubicBezTo>
                <a:cubicBezTo>
                  <a:pt x="9658923" y="15255"/>
                  <a:pt x="9654540" y="19640"/>
                  <a:pt x="9649203" y="19640"/>
                </a:cubicBezTo>
                <a:cubicBezTo>
                  <a:pt x="9643866" y="19640"/>
                  <a:pt x="9639483" y="15318"/>
                  <a:pt x="9639483" y="9916"/>
                </a:cubicBezTo>
                <a:cubicBezTo>
                  <a:pt x="9639483" y="4514"/>
                  <a:pt x="9643803" y="129"/>
                  <a:pt x="9649203" y="129"/>
                </a:cubicBezTo>
                <a:close/>
                <a:moveTo>
                  <a:pt x="9890432" y="126"/>
                </a:moveTo>
                <a:cubicBezTo>
                  <a:pt x="9895768" y="126"/>
                  <a:pt x="9900152" y="4575"/>
                  <a:pt x="9900152" y="9913"/>
                </a:cubicBezTo>
                <a:cubicBezTo>
                  <a:pt x="9900152" y="15252"/>
                  <a:pt x="9895832" y="19637"/>
                  <a:pt x="9890432" y="19637"/>
                </a:cubicBezTo>
                <a:cubicBezTo>
                  <a:pt x="9885031" y="19637"/>
                  <a:pt x="9880648" y="15315"/>
                  <a:pt x="9880648" y="9913"/>
                </a:cubicBezTo>
                <a:cubicBezTo>
                  <a:pt x="9880648" y="4511"/>
                  <a:pt x="9885031" y="126"/>
                  <a:pt x="9890432" y="126"/>
                </a:cubicBezTo>
                <a:close/>
                <a:moveTo>
                  <a:pt x="10131660" y="124"/>
                </a:moveTo>
                <a:cubicBezTo>
                  <a:pt x="10137060" y="124"/>
                  <a:pt x="10141444" y="4573"/>
                  <a:pt x="10141444" y="9911"/>
                </a:cubicBezTo>
                <a:cubicBezTo>
                  <a:pt x="10141444" y="15250"/>
                  <a:pt x="10136997" y="19635"/>
                  <a:pt x="10131660" y="19635"/>
                </a:cubicBezTo>
                <a:cubicBezTo>
                  <a:pt x="10126323" y="19635"/>
                  <a:pt x="10121940" y="15313"/>
                  <a:pt x="10121940" y="9911"/>
                </a:cubicBezTo>
                <a:cubicBezTo>
                  <a:pt x="10121940" y="4509"/>
                  <a:pt x="10126260" y="124"/>
                  <a:pt x="10131660" y="124"/>
                </a:cubicBezTo>
                <a:close/>
                <a:moveTo>
                  <a:pt x="10372888" y="121"/>
                </a:moveTo>
                <a:cubicBezTo>
                  <a:pt x="10378288" y="121"/>
                  <a:pt x="10382673" y="4570"/>
                  <a:pt x="10382673" y="9908"/>
                </a:cubicBezTo>
                <a:cubicBezTo>
                  <a:pt x="10382673" y="15247"/>
                  <a:pt x="10378225" y="19632"/>
                  <a:pt x="10372888" y="19632"/>
                </a:cubicBezTo>
                <a:cubicBezTo>
                  <a:pt x="10367552" y="19632"/>
                  <a:pt x="10363168" y="15310"/>
                  <a:pt x="10363168" y="9908"/>
                </a:cubicBezTo>
                <a:cubicBezTo>
                  <a:pt x="10363168" y="4506"/>
                  <a:pt x="10367488" y="121"/>
                  <a:pt x="10372888" y="121"/>
                </a:cubicBezTo>
                <a:close/>
                <a:moveTo>
                  <a:pt x="10614116" y="118"/>
                </a:moveTo>
                <a:cubicBezTo>
                  <a:pt x="10619516" y="118"/>
                  <a:pt x="10623901" y="4567"/>
                  <a:pt x="10623901" y="9905"/>
                </a:cubicBezTo>
                <a:cubicBezTo>
                  <a:pt x="10623901" y="15244"/>
                  <a:pt x="10619454" y="19629"/>
                  <a:pt x="10614116" y="19629"/>
                </a:cubicBezTo>
                <a:cubicBezTo>
                  <a:pt x="10608780" y="19629"/>
                  <a:pt x="10604396" y="15307"/>
                  <a:pt x="10604396" y="9905"/>
                </a:cubicBezTo>
                <a:cubicBezTo>
                  <a:pt x="10604396" y="4503"/>
                  <a:pt x="10608716" y="118"/>
                  <a:pt x="10614116" y="118"/>
                </a:cubicBezTo>
                <a:close/>
                <a:moveTo>
                  <a:pt x="10855345" y="116"/>
                </a:moveTo>
                <a:cubicBezTo>
                  <a:pt x="10860682" y="116"/>
                  <a:pt x="10865065" y="4565"/>
                  <a:pt x="10865065" y="9903"/>
                </a:cubicBezTo>
                <a:cubicBezTo>
                  <a:pt x="10865065" y="15242"/>
                  <a:pt x="10860682" y="19627"/>
                  <a:pt x="10855345" y="19627"/>
                </a:cubicBezTo>
                <a:cubicBezTo>
                  <a:pt x="10850008" y="19627"/>
                  <a:pt x="10845625" y="15305"/>
                  <a:pt x="10845625" y="9903"/>
                </a:cubicBezTo>
                <a:cubicBezTo>
                  <a:pt x="10845625" y="4501"/>
                  <a:pt x="10849945" y="116"/>
                  <a:pt x="10855345" y="116"/>
                </a:cubicBezTo>
                <a:close/>
                <a:moveTo>
                  <a:pt x="11096574" y="113"/>
                </a:moveTo>
                <a:cubicBezTo>
                  <a:pt x="11101910" y="113"/>
                  <a:pt x="11106294" y="4562"/>
                  <a:pt x="11106294" y="9900"/>
                </a:cubicBezTo>
                <a:cubicBezTo>
                  <a:pt x="11106294" y="15239"/>
                  <a:pt x="11101974" y="19624"/>
                  <a:pt x="11096574" y="19624"/>
                </a:cubicBezTo>
                <a:cubicBezTo>
                  <a:pt x="11091174" y="19624"/>
                  <a:pt x="11086790" y="15302"/>
                  <a:pt x="11086790" y="9900"/>
                </a:cubicBezTo>
                <a:cubicBezTo>
                  <a:pt x="11086790" y="4498"/>
                  <a:pt x="11091174" y="113"/>
                  <a:pt x="11096574" y="113"/>
                </a:cubicBezTo>
                <a:close/>
                <a:moveTo>
                  <a:pt x="11337802" y="110"/>
                </a:moveTo>
                <a:cubicBezTo>
                  <a:pt x="11343202" y="110"/>
                  <a:pt x="11347587" y="4559"/>
                  <a:pt x="11347587" y="9898"/>
                </a:cubicBezTo>
                <a:cubicBezTo>
                  <a:pt x="11347587" y="15236"/>
                  <a:pt x="11343139" y="19621"/>
                  <a:pt x="11337802" y="19621"/>
                </a:cubicBezTo>
                <a:cubicBezTo>
                  <a:pt x="11332466" y="19621"/>
                  <a:pt x="11328082" y="15299"/>
                  <a:pt x="11328082" y="9898"/>
                </a:cubicBezTo>
                <a:cubicBezTo>
                  <a:pt x="11328082" y="4495"/>
                  <a:pt x="11332402" y="110"/>
                  <a:pt x="11337802" y="110"/>
                </a:cubicBezTo>
                <a:close/>
                <a:moveTo>
                  <a:pt x="11579030" y="108"/>
                </a:moveTo>
                <a:cubicBezTo>
                  <a:pt x="11584430" y="108"/>
                  <a:pt x="11588815" y="4557"/>
                  <a:pt x="11588815" y="9895"/>
                </a:cubicBezTo>
                <a:cubicBezTo>
                  <a:pt x="11588815" y="15234"/>
                  <a:pt x="11584367" y="19619"/>
                  <a:pt x="11579030" y="19619"/>
                </a:cubicBezTo>
                <a:cubicBezTo>
                  <a:pt x="11573694" y="19619"/>
                  <a:pt x="11569310" y="15297"/>
                  <a:pt x="11569310" y="9895"/>
                </a:cubicBezTo>
                <a:cubicBezTo>
                  <a:pt x="11569310" y="4493"/>
                  <a:pt x="11573630" y="108"/>
                  <a:pt x="11579030" y="108"/>
                </a:cubicBezTo>
                <a:close/>
                <a:moveTo>
                  <a:pt x="11820259" y="105"/>
                </a:moveTo>
                <a:cubicBezTo>
                  <a:pt x="11825659" y="105"/>
                  <a:pt x="11830043" y="4554"/>
                  <a:pt x="11830043" y="9892"/>
                </a:cubicBezTo>
                <a:cubicBezTo>
                  <a:pt x="11830043" y="15231"/>
                  <a:pt x="11825659" y="19616"/>
                  <a:pt x="11820259" y="19616"/>
                </a:cubicBezTo>
                <a:cubicBezTo>
                  <a:pt x="11814922" y="19616"/>
                  <a:pt x="11810539" y="15294"/>
                  <a:pt x="11810539" y="9892"/>
                </a:cubicBezTo>
                <a:cubicBezTo>
                  <a:pt x="11810539" y="4490"/>
                  <a:pt x="11814859" y="105"/>
                  <a:pt x="11820259" y="105"/>
                </a:cubicBezTo>
                <a:close/>
                <a:moveTo>
                  <a:pt x="9720" y="103"/>
                </a:moveTo>
                <a:cubicBezTo>
                  <a:pt x="15119" y="103"/>
                  <a:pt x="19503" y="4552"/>
                  <a:pt x="19503" y="9890"/>
                </a:cubicBezTo>
                <a:cubicBezTo>
                  <a:pt x="19503" y="15229"/>
                  <a:pt x="15057" y="19614"/>
                  <a:pt x="9720" y="19614"/>
                </a:cubicBezTo>
                <a:cubicBezTo>
                  <a:pt x="4384" y="19614"/>
                  <a:pt x="0" y="15292"/>
                  <a:pt x="0" y="9890"/>
                </a:cubicBezTo>
                <a:cubicBezTo>
                  <a:pt x="0" y="4488"/>
                  <a:pt x="4384" y="103"/>
                  <a:pt x="9720" y="103"/>
                </a:cubicBezTo>
                <a:close/>
                <a:moveTo>
                  <a:pt x="251003" y="100"/>
                </a:moveTo>
                <a:cubicBezTo>
                  <a:pt x="256403" y="100"/>
                  <a:pt x="260787" y="4549"/>
                  <a:pt x="260787" y="9887"/>
                </a:cubicBezTo>
                <a:cubicBezTo>
                  <a:pt x="260787" y="15226"/>
                  <a:pt x="256340" y="19611"/>
                  <a:pt x="251003" y="19611"/>
                </a:cubicBezTo>
                <a:cubicBezTo>
                  <a:pt x="245667" y="19611"/>
                  <a:pt x="241283" y="15289"/>
                  <a:pt x="241283" y="9887"/>
                </a:cubicBezTo>
                <a:cubicBezTo>
                  <a:pt x="241283" y="4485"/>
                  <a:pt x="245603" y="100"/>
                  <a:pt x="251003" y="100"/>
                </a:cubicBezTo>
                <a:close/>
                <a:moveTo>
                  <a:pt x="492223" y="97"/>
                </a:moveTo>
                <a:cubicBezTo>
                  <a:pt x="497558" y="97"/>
                  <a:pt x="501942" y="4546"/>
                  <a:pt x="501942" y="9884"/>
                </a:cubicBezTo>
                <a:cubicBezTo>
                  <a:pt x="501942" y="15223"/>
                  <a:pt x="497622" y="19608"/>
                  <a:pt x="492223" y="19608"/>
                </a:cubicBezTo>
                <a:cubicBezTo>
                  <a:pt x="486823" y="19608"/>
                  <a:pt x="482439" y="15286"/>
                  <a:pt x="482439" y="9884"/>
                </a:cubicBezTo>
                <a:cubicBezTo>
                  <a:pt x="482439" y="4482"/>
                  <a:pt x="486823" y="97"/>
                  <a:pt x="492223" y="97"/>
                </a:cubicBezTo>
                <a:close/>
                <a:moveTo>
                  <a:pt x="733443" y="95"/>
                </a:moveTo>
                <a:cubicBezTo>
                  <a:pt x="738779" y="95"/>
                  <a:pt x="743163" y="4544"/>
                  <a:pt x="743163" y="9882"/>
                </a:cubicBezTo>
                <a:cubicBezTo>
                  <a:pt x="743163" y="15221"/>
                  <a:pt x="738843" y="19606"/>
                  <a:pt x="733443" y="19606"/>
                </a:cubicBezTo>
                <a:cubicBezTo>
                  <a:pt x="728043" y="19606"/>
                  <a:pt x="723660" y="15284"/>
                  <a:pt x="723660" y="9882"/>
                </a:cubicBezTo>
                <a:cubicBezTo>
                  <a:pt x="723660" y="4480"/>
                  <a:pt x="728043" y="95"/>
                  <a:pt x="733443" y="95"/>
                </a:cubicBezTo>
                <a:close/>
                <a:moveTo>
                  <a:pt x="974663" y="92"/>
                </a:moveTo>
                <a:cubicBezTo>
                  <a:pt x="980063" y="92"/>
                  <a:pt x="984447" y="4541"/>
                  <a:pt x="984447" y="9879"/>
                </a:cubicBezTo>
                <a:cubicBezTo>
                  <a:pt x="984447" y="15218"/>
                  <a:pt x="980000" y="19603"/>
                  <a:pt x="974663" y="19603"/>
                </a:cubicBezTo>
                <a:cubicBezTo>
                  <a:pt x="969327" y="19603"/>
                  <a:pt x="964944" y="15281"/>
                  <a:pt x="964944" y="9879"/>
                </a:cubicBezTo>
                <a:cubicBezTo>
                  <a:pt x="964944" y="4477"/>
                  <a:pt x="969263" y="92"/>
                  <a:pt x="974663" y="92"/>
                </a:cubicBezTo>
                <a:close/>
                <a:moveTo>
                  <a:pt x="1215884" y="89"/>
                </a:moveTo>
                <a:cubicBezTo>
                  <a:pt x="1221283" y="89"/>
                  <a:pt x="1225667" y="4538"/>
                  <a:pt x="1225667" y="9877"/>
                </a:cubicBezTo>
                <a:cubicBezTo>
                  <a:pt x="1225667" y="15215"/>
                  <a:pt x="1221221" y="19600"/>
                  <a:pt x="1215884" y="19600"/>
                </a:cubicBezTo>
                <a:cubicBezTo>
                  <a:pt x="1210548" y="19600"/>
                  <a:pt x="1206164" y="15278"/>
                  <a:pt x="1206164" y="9877"/>
                </a:cubicBezTo>
                <a:cubicBezTo>
                  <a:pt x="1206164" y="4474"/>
                  <a:pt x="1210484" y="89"/>
                  <a:pt x="1215884" y="89"/>
                </a:cubicBezTo>
                <a:close/>
                <a:moveTo>
                  <a:pt x="1457105" y="87"/>
                </a:moveTo>
                <a:cubicBezTo>
                  <a:pt x="1462441" y="87"/>
                  <a:pt x="1466825" y="4536"/>
                  <a:pt x="1466825" y="9874"/>
                </a:cubicBezTo>
                <a:cubicBezTo>
                  <a:pt x="1466825" y="15213"/>
                  <a:pt x="1462505" y="19598"/>
                  <a:pt x="1457105" y="19598"/>
                </a:cubicBezTo>
                <a:cubicBezTo>
                  <a:pt x="1451705" y="19598"/>
                  <a:pt x="1447321" y="15276"/>
                  <a:pt x="1447321" y="9874"/>
                </a:cubicBezTo>
                <a:cubicBezTo>
                  <a:pt x="1447321" y="4472"/>
                  <a:pt x="1451705" y="87"/>
                  <a:pt x="1457105" y="87"/>
                </a:cubicBezTo>
                <a:close/>
                <a:moveTo>
                  <a:pt x="1698330" y="84"/>
                </a:moveTo>
                <a:cubicBezTo>
                  <a:pt x="1703731" y="84"/>
                  <a:pt x="1708116" y="4533"/>
                  <a:pt x="1708116" y="9871"/>
                </a:cubicBezTo>
                <a:cubicBezTo>
                  <a:pt x="1708116" y="15210"/>
                  <a:pt x="1703731" y="19595"/>
                  <a:pt x="1698330" y="19595"/>
                </a:cubicBezTo>
                <a:cubicBezTo>
                  <a:pt x="1692929" y="19595"/>
                  <a:pt x="1688545" y="15273"/>
                  <a:pt x="1688545" y="9871"/>
                </a:cubicBezTo>
                <a:cubicBezTo>
                  <a:pt x="1688545" y="4469"/>
                  <a:pt x="1692929" y="84"/>
                  <a:pt x="1698330" y="84"/>
                </a:cubicBezTo>
                <a:close/>
                <a:moveTo>
                  <a:pt x="1939580" y="82"/>
                </a:moveTo>
                <a:cubicBezTo>
                  <a:pt x="1944977" y="82"/>
                  <a:pt x="1949362" y="4531"/>
                  <a:pt x="1949362" y="9869"/>
                </a:cubicBezTo>
                <a:cubicBezTo>
                  <a:pt x="1949362" y="15208"/>
                  <a:pt x="1944916" y="19593"/>
                  <a:pt x="1939580" y="19593"/>
                </a:cubicBezTo>
                <a:cubicBezTo>
                  <a:pt x="1934242" y="19593"/>
                  <a:pt x="1929858" y="15271"/>
                  <a:pt x="1929858" y="9869"/>
                </a:cubicBezTo>
                <a:cubicBezTo>
                  <a:pt x="1929858" y="4467"/>
                  <a:pt x="1934178" y="82"/>
                  <a:pt x="1939580" y="82"/>
                </a:cubicBezTo>
                <a:close/>
                <a:moveTo>
                  <a:pt x="2180788" y="79"/>
                </a:moveTo>
                <a:cubicBezTo>
                  <a:pt x="2186189" y="79"/>
                  <a:pt x="2190577" y="4528"/>
                  <a:pt x="2190577" y="9866"/>
                </a:cubicBezTo>
                <a:cubicBezTo>
                  <a:pt x="2190577" y="15205"/>
                  <a:pt x="2186128" y="19590"/>
                  <a:pt x="2180788" y="19590"/>
                </a:cubicBezTo>
                <a:cubicBezTo>
                  <a:pt x="2175475" y="19590"/>
                  <a:pt x="2171080" y="15268"/>
                  <a:pt x="2171080" y="9866"/>
                </a:cubicBezTo>
                <a:cubicBezTo>
                  <a:pt x="2171080" y="4464"/>
                  <a:pt x="2175412" y="79"/>
                  <a:pt x="2180788" y="79"/>
                </a:cubicBezTo>
                <a:close/>
                <a:moveTo>
                  <a:pt x="2422035" y="76"/>
                </a:moveTo>
                <a:cubicBezTo>
                  <a:pt x="2427369" y="76"/>
                  <a:pt x="2431751" y="4525"/>
                  <a:pt x="2431751" y="9863"/>
                </a:cubicBezTo>
                <a:cubicBezTo>
                  <a:pt x="2431751" y="15202"/>
                  <a:pt x="2427432" y="19587"/>
                  <a:pt x="2422035" y="19587"/>
                </a:cubicBezTo>
                <a:cubicBezTo>
                  <a:pt x="2416636" y="19587"/>
                  <a:pt x="2412254" y="15265"/>
                  <a:pt x="2412254" y="9863"/>
                </a:cubicBezTo>
                <a:cubicBezTo>
                  <a:pt x="2412254" y="4461"/>
                  <a:pt x="2416636" y="76"/>
                  <a:pt x="2422035" y="76"/>
                </a:cubicBezTo>
                <a:close/>
                <a:moveTo>
                  <a:pt x="2663272" y="74"/>
                </a:moveTo>
                <a:cubicBezTo>
                  <a:pt x="2668609" y="74"/>
                  <a:pt x="2672996" y="4523"/>
                  <a:pt x="2672996" y="9861"/>
                </a:cubicBezTo>
                <a:cubicBezTo>
                  <a:pt x="2672996" y="15200"/>
                  <a:pt x="2668674" y="19585"/>
                  <a:pt x="2663272" y="19585"/>
                </a:cubicBezTo>
                <a:cubicBezTo>
                  <a:pt x="2657873" y="19585"/>
                  <a:pt x="2653489" y="15263"/>
                  <a:pt x="2653489" y="9861"/>
                </a:cubicBezTo>
                <a:cubicBezTo>
                  <a:pt x="2653489" y="4459"/>
                  <a:pt x="2657873" y="74"/>
                  <a:pt x="2663272" y="74"/>
                </a:cubicBezTo>
                <a:close/>
                <a:moveTo>
                  <a:pt x="2904569" y="71"/>
                </a:moveTo>
                <a:cubicBezTo>
                  <a:pt x="2909969" y="71"/>
                  <a:pt x="2914352" y="4520"/>
                  <a:pt x="2914352" y="9858"/>
                </a:cubicBezTo>
                <a:cubicBezTo>
                  <a:pt x="2914352" y="15197"/>
                  <a:pt x="2909969" y="19582"/>
                  <a:pt x="2904569" y="19582"/>
                </a:cubicBezTo>
                <a:cubicBezTo>
                  <a:pt x="2899171" y="19582"/>
                  <a:pt x="2894788" y="15260"/>
                  <a:pt x="2894788" y="9858"/>
                </a:cubicBezTo>
                <a:cubicBezTo>
                  <a:pt x="2894788" y="4456"/>
                  <a:pt x="2899171" y="71"/>
                  <a:pt x="2904569" y="71"/>
                </a:cubicBezTo>
                <a:close/>
                <a:moveTo>
                  <a:pt x="3145749" y="68"/>
                </a:moveTo>
                <a:cubicBezTo>
                  <a:pt x="3151147" y="68"/>
                  <a:pt x="3155530" y="4517"/>
                  <a:pt x="3155530" y="9855"/>
                </a:cubicBezTo>
                <a:cubicBezTo>
                  <a:pt x="3155530" y="15194"/>
                  <a:pt x="3151084" y="19579"/>
                  <a:pt x="3145749" y="19579"/>
                </a:cubicBezTo>
                <a:cubicBezTo>
                  <a:pt x="3140413" y="19579"/>
                  <a:pt x="3136030" y="15257"/>
                  <a:pt x="3136030" y="9855"/>
                </a:cubicBezTo>
                <a:cubicBezTo>
                  <a:pt x="3136030" y="4453"/>
                  <a:pt x="3140349" y="68"/>
                  <a:pt x="3145749" y="68"/>
                </a:cubicBezTo>
                <a:close/>
                <a:moveTo>
                  <a:pt x="3386956" y="66"/>
                </a:moveTo>
                <a:cubicBezTo>
                  <a:pt x="3392357" y="66"/>
                  <a:pt x="3396741" y="4515"/>
                  <a:pt x="3396741" y="9853"/>
                </a:cubicBezTo>
                <a:cubicBezTo>
                  <a:pt x="3396741" y="15192"/>
                  <a:pt x="3392294" y="19577"/>
                  <a:pt x="3386956" y="19577"/>
                </a:cubicBezTo>
                <a:cubicBezTo>
                  <a:pt x="3381619" y="19577"/>
                  <a:pt x="3377234" y="15255"/>
                  <a:pt x="3377234" y="9853"/>
                </a:cubicBezTo>
                <a:cubicBezTo>
                  <a:pt x="3377234" y="4451"/>
                  <a:pt x="3381555" y="66"/>
                  <a:pt x="3386956" y="66"/>
                </a:cubicBezTo>
                <a:close/>
                <a:moveTo>
                  <a:pt x="3628209" y="63"/>
                </a:moveTo>
                <a:cubicBezTo>
                  <a:pt x="3633528" y="63"/>
                  <a:pt x="3637930" y="4512"/>
                  <a:pt x="3637930" y="9850"/>
                </a:cubicBezTo>
                <a:cubicBezTo>
                  <a:pt x="3637930" y="15189"/>
                  <a:pt x="3633592" y="19574"/>
                  <a:pt x="3628209" y="19574"/>
                </a:cubicBezTo>
                <a:cubicBezTo>
                  <a:pt x="3622813" y="19574"/>
                  <a:pt x="3618428" y="15252"/>
                  <a:pt x="3618428" y="9850"/>
                </a:cubicBezTo>
                <a:cubicBezTo>
                  <a:pt x="3618428" y="4448"/>
                  <a:pt x="3622813" y="63"/>
                  <a:pt x="3628209" y="63"/>
                </a:cubicBezTo>
                <a:close/>
                <a:moveTo>
                  <a:pt x="3869427" y="61"/>
                </a:moveTo>
                <a:cubicBezTo>
                  <a:pt x="3874761" y="61"/>
                  <a:pt x="3879147" y="4510"/>
                  <a:pt x="3879147" y="9848"/>
                </a:cubicBezTo>
                <a:cubicBezTo>
                  <a:pt x="3879147" y="15187"/>
                  <a:pt x="3874826" y="19572"/>
                  <a:pt x="3869427" y="19572"/>
                </a:cubicBezTo>
                <a:cubicBezTo>
                  <a:pt x="3864029" y="19572"/>
                  <a:pt x="3859645" y="15250"/>
                  <a:pt x="3859645" y="9848"/>
                </a:cubicBezTo>
                <a:cubicBezTo>
                  <a:pt x="3859645" y="4446"/>
                  <a:pt x="3864029" y="61"/>
                  <a:pt x="3869427" y="61"/>
                </a:cubicBezTo>
                <a:close/>
                <a:moveTo>
                  <a:pt x="4110581" y="58"/>
                </a:moveTo>
                <a:cubicBezTo>
                  <a:pt x="4115984" y="58"/>
                  <a:pt x="4120362" y="4507"/>
                  <a:pt x="4120362" y="9845"/>
                </a:cubicBezTo>
                <a:cubicBezTo>
                  <a:pt x="4120362" y="15184"/>
                  <a:pt x="4115984" y="19569"/>
                  <a:pt x="4110581" y="19569"/>
                </a:cubicBezTo>
                <a:cubicBezTo>
                  <a:pt x="4105180" y="19569"/>
                  <a:pt x="4100797" y="15247"/>
                  <a:pt x="4100797" y="9845"/>
                </a:cubicBezTo>
                <a:cubicBezTo>
                  <a:pt x="4100797" y="4443"/>
                  <a:pt x="4105180" y="58"/>
                  <a:pt x="4110581" y="58"/>
                </a:cubicBezTo>
                <a:close/>
                <a:moveTo>
                  <a:pt x="4351806" y="55"/>
                </a:moveTo>
                <a:cubicBezTo>
                  <a:pt x="4357195" y="55"/>
                  <a:pt x="4361580" y="4504"/>
                  <a:pt x="4361580" y="9842"/>
                </a:cubicBezTo>
                <a:cubicBezTo>
                  <a:pt x="4361580" y="15181"/>
                  <a:pt x="4357195" y="19566"/>
                  <a:pt x="4351806" y="19566"/>
                </a:cubicBezTo>
                <a:cubicBezTo>
                  <a:pt x="4346397" y="19566"/>
                  <a:pt x="4342006" y="15244"/>
                  <a:pt x="4342006" y="9842"/>
                </a:cubicBezTo>
                <a:cubicBezTo>
                  <a:pt x="4342006" y="4440"/>
                  <a:pt x="4346397" y="55"/>
                  <a:pt x="4351806" y="55"/>
                </a:cubicBezTo>
                <a:close/>
                <a:moveTo>
                  <a:pt x="4593017" y="53"/>
                </a:moveTo>
                <a:cubicBezTo>
                  <a:pt x="4598413" y="53"/>
                  <a:pt x="4602795" y="4502"/>
                  <a:pt x="4602795" y="9840"/>
                </a:cubicBezTo>
                <a:cubicBezTo>
                  <a:pt x="4602795" y="15179"/>
                  <a:pt x="4598350" y="19564"/>
                  <a:pt x="4593017" y="19564"/>
                </a:cubicBezTo>
                <a:cubicBezTo>
                  <a:pt x="4587686" y="19564"/>
                  <a:pt x="4583304" y="15242"/>
                  <a:pt x="4583304" y="9840"/>
                </a:cubicBezTo>
                <a:cubicBezTo>
                  <a:pt x="4583304" y="4438"/>
                  <a:pt x="4587620" y="53"/>
                  <a:pt x="4593017" y="53"/>
                </a:cubicBezTo>
                <a:close/>
                <a:moveTo>
                  <a:pt x="4834252" y="50"/>
                </a:moveTo>
                <a:cubicBezTo>
                  <a:pt x="4839658" y="50"/>
                  <a:pt x="4844038" y="4499"/>
                  <a:pt x="4844038" y="9837"/>
                </a:cubicBezTo>
                <a:cubicBezTo>
                  <a:pt x="4844038" y="15176"/>
                  <a:pt x="4839595" y="19561"/>
                  <a:pt x="4834252" y="19561"/>
                </a:cubicBezTo>
                <a:cubicBezTo>
                  <a:pt x="4828915" y="19561"/>
                  <a:pt x="4824532" y="15239"/>
                  <a:pt x="4824532" y="9837"/>
                </a:cubicBezTo>
                <a:cubicBezTo>
                  <a:pt x="4824532" y="4435"/>
                  <a:pt x="4828851" y="50"/>
                  <a:pt x="4834252" y="50"/>
                </a:cubicBezTo>
                <a:close/>
                <a:moveTo>
                  <a:pt x="5075485" y="47"/>
                </a:moveTo>
                <a:cubicBezTo>
                  <a:pt x="5080819" y="47"/>
                  <a:pt x="5085201" y="4496"/>
                  <a:pt x="5085201" y="9834"/>
                </a:cubicBezTo>
                <a:cubicBezTo>
                  <a:pt x="5085201" y="15173"/>
                  <a:pt x="5080882" y="19558"/>
                  <a:pt x="5075485" y="19558"/>
                </a:cubicBezTo>
                <a:cubicBezTo>
                  <a:pt x="5070086" y="19558"/>
                  <a:pt x="5065704" y="15236"/>
                  <a:pt x="5065704" y="9834"/>
                </a:cubicBezTo>
                <a:cubicBezTo>
                  <a:pt x="5065704" y="4432"/>
                  <a:pt x="5070086" y="47"/>
                  <a:pt x="5075485" y="47"/>
                </a:cubicBezTo>
                <a:close/>
                <a:moveTo>
                  <a:pt x="5316710" y="45"/>
                </a:moveTo>
                <a:cubicBezTo>
                  <a:pt x="5322044" y="45"/>
                  <a:pt x="5326429" y="4494"/>
                  <a:pt x="5326429" y="9832"/>
                </a:cubicBezTo>
                <a:cubicBezTo>
                  <a:pt x="5326429" y="15171"/>
                  <a:pt x="5322105" y="19556"/>
                  <a:pt x="5316710" y="19556"/>
                </a:cubicBezTo>
                <a:cubicBezTo>
                  <a:pt x="5311314" y="19556"/>
                  <a:pt x="5306924" y="15234"/>
                  <a:pt x="5306924" y="9832"/>
                </a:cubicBezTo>
                <a:cubicBezTo>
                  <a:pt x="5306924" y="4430"/>
                  <a:pt x="5311314" y="45"/>
                  <a:pt x="5316710" y="45"/>
                </a:cubicBezTo>
                <a:close/>
                <a:moveTo>
                  <a:pt x="5557991" y="42"/>
                </a:moveTo>
                <a:cubicBezTo>
                  <a:pt x="5563391" y="42"/>
                  <a:pt x="5567774" y="4491"/>
                  <a:pt x="5567774" y="9829"/>
                </a:cubicBezTo>
                <a:cubicBezTo>
                  <a:pt x="5567774" y="15168"/>
                  <a:pt x="5563391" y="19553"/>
                  <a:pt x="5557991" y="19553"/>
                </a:cubicBezTo>
                <a:cubicBezTo>
                  <a:pt x="5552591" y="19553"/>
                  <a:pt x="5548208" y="15231"/>
                  <a:pt x="5548208" y="9829"/>
                </a:cubicBezTo>
                <a:cubicBezTo>
                  <a:pt x="5548208" y="4427"/>
                  <a:pt x="5552591" y="42"/>
                  <a:pt x="5557991" y="42"/>
                </a:cubicBezTo>
                <a:close/>
                <a:moveTo>
                  <a:pt x="5799205" y="40"/>
                </a:moveTo>
                <a:cubicBezTo>
                  <a:pt x="5804606" y="40"/>
                  <a:pt x="5808989" y="4488"/>
                  <a:pt x="5808989" y="9827"/>
                </a:cubicBezTo>
                <a:cubicBezTo>
                  <a:pt x="5808989" y="15166"/>
                  <a:pt x="5804542" y="19551"/>
                  <a:pt x="5799205" y="19551"/>
                </a:cubicBezTo>
                <a:cubicBezTo>
                  <a:pt x="5793870" y="19551"/>
                  <a:pt x="5789486" y="15229"/>
                  <a:pt x="5789486" y="9827"/>
                </a:cubicBezTo>
                <a:cubicBezTo>
                  <a:pt x="5789486" y="4425"/>
                  <a:pt x="5793806" y="40"/>
                  <a:pt x="5799205" y="40"/>
                </a:cubicBezTo>
                <a:close/>
                <a:moveTo>
                  <a:pt x="6040432" y="37"/>
                </a:moveTo>
                <a:cubicBezTo>
                  <a:pt x="6045832" y="37"/>
                  <a:pt x="6050216" y="4486"/>
                  <a:pt x="6050216" y="9824"/>
                </a:cubicBezTo>
                <a:cubicBezTo>
                  <a:pt x="6050216" y="15163"/>
                  <a:pt x="6045769" y="19548"/>
                  <a:pt x="6040432" y="19548"/>
                </a:cubicBezTo>
                <a:cubicBezTo>
                  <a:pt x="6035095" y="19548"/>
                  <a:pt x="6030712" y="15226"/>
                  <a:pt x="6030712" y="9824"/>
                </a:cubicBezTo>
                <a:cubicBezTo>
                  <a:pt x="6030712" y="4422"/>
                  <a:pt x="6035032" y="37"/>
                  <a:pt x="6040432" y="37"/>
                </a:cubicBezTo>
                <a:close/>
                <a:moveTo>
                  <a:pt x="6281661" y="34"/>
                </a:moveTo>
                <a:cubicBezTo>
                  <a:pt x="6286997" y="34"/>
                  <a:pt x="6291381" y="4483"/>
                  <a:pt x="6291381" y="9821"/>
                </a:cubicBezTo>
                <a:cubicBezTo>
                  <a:pt x="6291381" y="15160"/>
                  <a:pt x="6287061" y="19545"/>
                  <a:pt x="6281661" y="19545"/>
                </a:cubicBezTo>
                <a:cubicBezTo>
                  <a:pt x="6276261" y="19545"/>
                  <a:pt x="6271877" y="15223"/>
                  <a:pt x="6271877" y="9821"/>
                </a:cubicBezTo>
                <a:cubicBezTo>
                  <a:pt x="6271877" y="4419"/>
                  <a:pt x="6276261" y="34"/>
                  <a:pt x="6281661" y="34"/>
                </a:cubicBezTo>
                <a:close/>
                <a:moveTo>
                  <a:pt x="6522889" y="32"/>
                </a:moveTo>
                <a:cubicBezTo>
                  <a:pt x="6528225" y="32"/>
                  <a:pt x="6532610" y="4481"/>
                  <a:pt x="6532610" y="9819"/>
                </a:cubicBezTo>
                <a:cubicBezTo>
                  <a:pt x="6532610" y="15158"/>
                  <a:pt x="6528289" y="19543"/>
                  <a:pt x="6522889" y="19543"/>
                </a:cubicBezTo>
                <a:cubicBezTo>
                  <a:pt x="6517489" y="19543"/>
                  <a:pt x="6513105" y="15221"/>
                  <a:pt x="6513105" y="9819"/>
                </a:cubicBezTo>
                <a:cubicBezTo>
                  <a:pt x="6513105" y="4417"/>
                  <a:pt x="6517489" y="32"/>
                  <a:pt x="6522889" y="32"/>
                </a:cubicBezTo>
                <a:close/>
                <a:moveTo>
                  <a:pt x="6764118" y="29"/>
                </a:moveTo>
                <a:cubicBezTo>
                  <a:pt x="6769518" y="29"/>
                  <a:pt x="6773902" y="4478"/>
                  <a:pt x="6773902" y="9816"/>
                </a:cubicBezTo>
                <a:cubicBezTo>
                  <a:pt x="6773902" y="15155"/>
                  <a:pt x="6769518" y="19540"/>
                  <a:pt x="6764118" y="19540"/>
                </a:cubicBezTo>
                <a:cubicBezTo>
                  <a:pt x="6758718" y="19540"/>
                  <a:pt x="6754335" y="15218"/>
                  <a:pt x="6754335" y="9816"/>
                </a:cubicBezTo>
                <a:cubicBezTo>
                  <a:pt x="6754335" y="4414"/>
                  <a:pt x="6758718" y="29"/>
                  <a:pt x="6764118" y="29"/>
                </a:cubicBezTo>
                <a:close/>
                <a:moveTo>
                  <a:pt x="7005346" y="26"/>
                </a:moveTo>
                <a:cubicBezTo>
                  <a:pt x="7010746" y="26"/>
                  <a:pt x="7015130" y="4475"/>
                  <a:pt x="7015130" y="9813"/>
                </a:cubicBezTo>
                <a:cubicBezTo>
                  <a:pt x="7015130" y="15152"/>
                  <a:pt x="7010683" y="19537"/>
                  <a:pt x="7005346" y="19537"/>
                </a:cubicBezTo>
                <a:cubicBezTo>
                  <a:pt x="7000009" y="19537"/>
                  <a:pt x="6995626" y="15215"/>
                  <a:pt x="6995626" y="9813"/>
                </a:cubicBezTo>
                <a:cubicBezTo>
                  <a:pt x="6995626" y="4411"/>
                  <a:pt x="6999946" y="26"/>
                  <a:pt x="7005346" y="26"/>
                </a:cubicBezTo>
                <a:close/>
                <a:moveTo>
                  <a:pt x="7246575" y="24"/>
                </a:moveTo>
                <a:cubicBezTo>
                  <a:pt x="7251975" y="24"/>
                  <a:pt x="7256359" y="4473"/>
                  <a:pt x="7256359" y="9811"/>
                </a:cubicBezTo>
                <a:cubicBezTo>
                  <a:pt x="7256359" y="15150"/>
                  <a:pt x="7251912" y="19535"/>
                  <a:pt x="7246575" y="19535"/>
                </a:cubicBezTo>
                <a:cubicBezTo>
                  <a:pt x="7241238" y="19535"/>
                  <a:pt x="7236855" y="15213"/>
                  <a:pt x="7236855" y="9811"/>
                </a:cubicBezTo>
                <a:cubicBezTo>
                  <a:pt x="7236855" y="4409"/>
                  <a:pt x="7241175" y="24"/>
                  <a:pt x="7246575" y="24"/>
                </a:cubicBezTo>
                <a:close/>
                <a:moveTo>
                  <a:pt x="7487803" y="21"/>
                </a:moveTo>
                <a:cubicBezTo>
                  <a:pt x="7493139" y="21"/>
                  <a:pt x="7497524" y="4470"/>
                  <a:pt x="7497524" y="9808"/>
                </a:cubicBezTo>
                <a:cubicBezTo>
                  <a:pt x="7497524" y="15147"/>
                  <a:pt x="7493203" y="19532"/>
                  <a:pt x="7487803" y="19532"/>
                </a:cubicBezTo>
                <a:cubicBezTo>
                  <a:pt x="7482403" y="19532"/>
                  <a:pt x="7478019" y="15210"/>
                  <a:pt x="7478019" y="9808"/>
                </a:cubicBezTo>
                <a:cubicBezTo>
                  <a:pt x="7478019" y="4406"/>
                  <a:pt x="7482403" y="21"/>
                  <a:pt x="7487803" y="21"/>
                </a:cubicBezTo>
                <a:close/>
                <a:moveTo>
                  <a:pt x="7729032" y="18"/>
                </a:moveTo>
                <a:cubicBezTo>
                  <a:pt x="7734369" y="18"/>
                  <a:pt x="7738753" y="4467"/>
                  <a:pt x="7738753" y="9806"/>
                </a:cubicBezTo>
                <a:cubicBezTo>
                  <a:pt x="7738753" y="15144"/>
                  <a:pt x="7734432" y="19529"/>
                  <a:pt x="7729032" y="19529"/>
                </a:cubicBezTo>
                <a:cubicBezTo>
                  <a:pt x="7723632" y="19529"/>
                  <a:pt x="7719249" y="15207"/>
                  <a:pt x="7719249" y="9806"/>
                </a:cubicBezTo>
                <a:cubicBezTo>
                  <a:pt x="7719249" y="4403"/>
                  <a:pt x="7723632" y="18"/>
                  <a:pt x="7729032" y="18"/>
                </a:cubicBezTo>
                <a:close/>
                <a:moveTo>
                  <a:pt x="7970260" y="16"/>
                </a:moveTo>
                <a:cubicBezTo>
                  <a:pt x="7975661" y="16"/>
                  <a:pt x="7980044" y="4465"/>
                  <a:pt x="7980044" y="9803"/>
                </a:cubicBezTo>
                <a:cubicBezTo>
                  <a:pt x="7980044" y="15142"/>
                  <a:pt x="7975661" y="19527"/>
                  <a:pt x="7970260" y="19527"/>
                </a:cubicBezTo>
                <a:cubicBezTo>
                  <a:pt x="7964860" y="19527"/>
                  <a:pt x="7960477" y="15205"/>
                  <a:pt x="7960477" y="9803"/>
                </a:cubicBezTo>
                <a:cubicBezTo>
                  <a:pt x="7960477" y="4401"/>
                  <a:pt x="7964860" y="16"/>
                  <a:pt x="7970260" y="16"/>
                </a:cubicBezTo>
                <a:close/>
                <a:moveTo>
                  <a:pt x="8211553" y="13"/>
                </a:moveTo>
                <a:cubicBezTo>
                  <a:pt x="8216889" y="13"/>
                  <a:pt x="8221273" y="4462"/>
                  <a:pt x="8221273" y="9800"/>
                </a:cubicBezTo>
                <a:cubicBezTo>
                  <a:pt x="8221273" y="15139"/>
                  <a:pt x="8216953" y="19524"/>
                  <a:pt x="8211553" y="19524"/>
                </a:cubicBezTo>
                <a:cubicBezTo>
                  <a:pt x="8206152" y="19524"/>
                  <a:pt x="8201769" y="15202"/>
                  <a:pt x="8201769" y="9800"/>
                </a:cubicBezTo>
                <a:cubicBezTo>
                  <a:pt x="8201769" y="4398"/>
                  <a:pt x="8206152" y="13"/>
                  <a:pt x="8211553" y="13"/>
                </a:cubicBezTo>
                <a:close/>
                <a:moveTo>
                  <a:pt x="8452781" y="11"/>
                </a:moveTo>
                <a:cubicBezTo>
                  <a:pt x="8458181" y="11"/>
                  <a:pt x="8462566" y="4460"/>
                  <a:pt x="8462566" y="9798"/>
                </a:cubicBezTo>
                <a:cubicBezTo>
                  <a:pt x="8462566" y="15137"/>
                  <a:pt x="8458118" y="19522"/>
                  <a:pt x="8452781" y="19522"/>
                </a:cubicBezTo>
                <a:cubicBezTo>
                  <a:pt x="8447445" y="19522"/>
                  <a:pt x="8443061" y="15200"/>
                  <a:pt x="8443061" y="9798"/>
                </a:cubicBezTo>
                <a:cubicBezTo>
                  <a:pt x="8443061" y="4396"/>
                  <a:pt x="8447381" y="11"/>
                  <a:pt x="8452781" y="11"/>
                </a:cubicBezTo>
                <a:close/>
                <a:moveTo>
                  <a:pt x="8694009" y="8"/>
                </a:moveTo>
                <a:cubicBezTo>
                  <a:pt x="8699346" y="8"/>
                  <a:pt x="8703730" y="4457"/>
                  <a:pt x="8703730" y="9795"/>
                </a:cubicBezTo>
                <a:cubicBezTo>
                  <a:pt x="8703730" y="15134"/>
                  <a:pt x="8699346" y="19519"/>
                  <a:pt x="8694009" y="19519"/>
                </a:cubicBezTo>
                <a:cubicBezTo>
                  <a:pt x="8688673" y="19519"/>
                  <a:pt x="8684289" y="15197"/>
                  <a:pt x="8684289" y="9795"/>
                </a:cubicBezTo>
                <a:cubicBezTo>
                  <a:pt x="8684289" y="4393"/>
                  <a:pt x="8688609" y="8"/>
                  <a:pt x="8694009" y="8"/>
                </a:cubicBezTo>
                <a:close/>
                <a:moveTo>
                  <a:pt x="8935237" y="5"/>
                </a:moveTo>
                <a:cubicBezTo>
                  <a:pt x="8940574" y="5"/>
                  <a:pt x="8944958" y="4454"/>
                  <a:pt x="8944958" y="9792"/>
                </a:cubicBezTo>
                <a:cubicBezTo>
                  <a:pt x="8944958" y="15131"/>
                  <a:pt x="8940638" y="19516"/>
                  <a:pt x="8935237" y="19516"/>
                </a:cubicBezTo>
                <a:cubicBezTo>
                  <a:pt x="8929837" y="19516"/>
                  <a:pt x="8925454" y="15194"/>
                  <a:pt x="8925454" y="9792"/>
                </a:cubicBezTo>
                <a:cubicBezTo>
                  <a:pt x="8925454" y="4390"/>
                  <a:pt x="8929837" y="5"/>
                  <a:pt x="8935237" y="5"/>
                </a:cubicBezTo>
                <a:close/>
                <a:moveTo>
                  <a:pt x="9176467" y="3"/>
                </a:moveTo>
                <a:cubicBezTo>
                  <a:pt x="9181803" y="3"/>
                  <a:pt x="9186187" y="4452"/>
                  <a:pt x="9186187" y="9790"/>
                </a:cubicBezTo>
                <a:cubicBezTo>
                  <a:pt x="9186187" y="15129"/>
                  <a:pt x="9181867" y="19514"/>
                  <a:pt x="9176467" y="19514"/>
                </a:cubicBezTo>
                <a:cubicBezTo>
                  <a:pt x="9171066" y="19514"/>
                  <a:pt x="9166683" y="15192"/>
                  <a:pt x="9166683" y="9790"/>
                </a:cubicBezTo>
                <a:cubicBezTo>
                  <a:pt x="9166683" y="4388"/>
                  <a:pt x="9171066" y="3"/>
                  <a:pt x="9176467" y="3"/>
                </a:cubicBezTo>
                <a:close/>
                <a:moveTo>
                  <a:pt x="9417695" y="0"/>
                </a:moveTo>
                <a:cubicBezTo>
                  <a:pt x="9423031" y="0"/>
                  <a:pt x="9427416" y="4449"/>
                  <a:pt x="9427416" y="9787"/>
                </a:cubicBezTo>
                <a:cubicBezTo>
                  <a:pt x="9427416" y="15126"/>
                  <a:pt x="9423095" y="19511"/>
                  <a:pt x="9417695" y="19511"/>
                </a:cubicBezTo>
                <a:cubicBezTo>
                  <a:pt x="9412295" y="19511"/>
                  <a:pt x="9407911" y="15189"/>
                  <a:pt x="9407911" y="9787"/>
                </a:cubicBezTo>
                <a:cubicBezTo>
                  <a:pt x="9407911" y="4385"/>
                  <a:pt x="9412295" y="0"/>
                  <a:pt x="9417695" y="0"/>
                </a:cubicBezTo>
                <a:close/>
              </a:path>
            </a:pathLst>
          </a:custGeom>
          <a:gradFill>
            <a:gsLst>
              <a:gs pos="0">
                <a:schemeClr val="accent3"/>
              </a:gs>
              <a:gs pos="100000">
                <a:schemeClr val="bg1"/>
              </a:gs>
            </a:gsLst>
            <a:lin ang="0" scaled="0"/>
          </a:gradFill>
          <a:ln w="6348"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6E25F0C2-05A3-374F-B1F6-1AAB73ADD591}"/>
              </a:ext>
            </a:extLst>
          </p:cNvPr>
          <p:cNvSpPr>
            <a:spLocks noGrp="1"/>
          </p:cNvSpPr>
          <p:nvPr>
            <p:ph type="title"/>
          </p:nvPr>
        </p:nvSpPr>
        <p:spPr>
          <a:xfrm>
            <a:off x="1250143" y="847461"/>
            <a:ext cx="9691716" cy="5163078"/>
          </a:xfrm>
        </p:spPr>
        <p:txBody>
          <a:bodyPr anchor="ctr"/>
          <a:lstStyle>
            <a:lvl1pPr algn="ctr">
              <a:lnSpc>
                <a:spcPct val="90000"/>
              </a:lnSpc>
              <a:defRPr sz="6000" b="0" i="0" cap="none" baseline="0">
                <a:solidFill>
                  <a:schemeClr val="tx1"/>
                </a:solidFill>
                <a:latin typeface="+mj-lt"/>
              </a:defRPr>
            </a:lvl1pPr>
          </a:lstStyle>
          <a:p>
            <a:r>
              <a:rPr lang="en-GB"/>
              <a:t>Click to edit Master title style</a:t>
            </a:r>
            <a:endParaRPr lang="en-US"/>
          </a:p>
        </p:txBody>
      </p:sp>
      <p:sp>
        <p:nvSpPr>
          <p:cNvPr id="7" name="Text Placeholder 6">
            <a:extLst>
              <a:ext uri="{FF2B5EF4-FFF2-40B4-BE49-F238E27FC236}">
                <a16:creationId xmlns:a16="http://schemas.microsoft.com/office/drawing/2014/main" id="{93E8083C-E829-6283-6CA1-C129F61B0AE6}"/>
              </a:ext>
            </a:extLst>
          </p:cNvPr>
          <p:cNvSpPr>
            <a:spLocks noGrp="1"/>
          </p:cNvSpPr>
          <p:nvPr>
            <p:ph type="body" sz="quarter" idx="15"/>
          </p:nvPr>
        </p:nvSpPr>
        <p:spPr>
          <a:xfrm>
            <a:off x="10941859" y="6521573"/>
            <a:ext cx="884045" cy="134816"/>
          </a:xfrm>
          <a:custGeom>
            <a:avLst/>
            <a:gdLst>
              <a:gd name="connsiteX0" fmla="*/ 841009 w 884045"/>
              <a:gd name="connsiteY0" fmla="*/ 99338 h 134816"/>
              <a:gd name="connsiteX1" fmla="*/ 828654 w 884045"/>
              <a:gd name="connsiteY1" fmla="*/ 108095 h 134816"/>
              <a:gd name="connsiteX2" fmla="*/ 841331 w 884045"/>
              <a:gd name="connsiteY2" fmla="*/ 117526 h 134816"/>
              <a:gd name="connsiteX3" fmla="*/ 859932 w 884045"/>
              <a:gd name="connsiteY3" fmla="*/ 100371 h 134816"/>
              <a:gd name="connsiteX4" fmla="*/ 859978 w 884045"/>
              <a:gd name="connsiteY4" fmla="*/ 100371 h 134816"/>
              <a:gd name="connsiteX5" fmla="*/ 859978 w 884045"/>
              <a:gd name="connsiteY5" fmla="*/ 99338 h 134816"/>
              <a:gd name="connsiteX6" fmla="*/ 706483 w 884045"/>
              <a:gd name="connsiteY6" fmla="*/ 65611 h 134816"/>
              <a:gd name="connsiteX7" fmla="*/ 683610 w 884045"/>
              <a:gd name="connsiteY7" fmla="*/ 89367 h 134816"/>
              <a:gd name="connsiteX8" fmla="*/ 706483 w 884045"/>
              <a:gd name="connsiteY8" fmla="*/ 113304 h 134816"/>
              <a:gd name="connsiteX9" fmla="*/ 728851 w 884045"/>
              <a:gd name="connsiteY9" fmla="*/ 89547 h 134816"/>
              <a:gd name="connsiteX10" fmla="*/ 706483 w 884045"/>
              <a:gd name="connsiteY10" fmla="*/ 65611 h 134816"/>
              <a:gd name="connsiteX11" fmla="*/ 608424 w 884045"/>
              <a:gd name="connsiteY11" fmla="*/ 63321 h 134816"/>
              <a:gd name="connsiteX12" fmla="*/ 587343 w 884045"/>
              <a:gd name="connsiteY12" fmla="*/ 80791 h 134816"/>
              <a:gd name="connsiteX13" fmla="*/ 627577 w 884045"/>
              <a:gd name="connsiteY13" fmla="*/ 80791 h 134816"/>
              <a:gd name="connsiteX14" fmla="*/ 608424 w 884045"/>
              <a:gd name="connsiteY14" fmla="*/ 63321 h 134816"/>
              <a:gd name="connsiteX15" fmla="*/ 768028 w 884045"/>
              <a:gd name="connsiteY15" fmla="*/ 46166 h 134816"/>
              <a:gd name="connsiteX16" fmla="*/ 792187 w 884045"/>
              <a:gd name="connsiteY16" fmla="*/ 46166 h 134816"/>
              <a:gd name="connsiteX17" fmla="*/ 792187 w 884045"/>
              <a:gd name="connsiteY17" fmla="*/ 132705 h 134816"/>
              <a:gd name="connsiteX18" fmla="*/ 768028 w 884045"/>
              <a:gd name="connsiteY18" fmla="*/ 132705 h 134816"/>
              <a:gd name="connsiteX19" fmla="*/ 846153 w 884045"/>
              <a:gd name="connsiteY19" fmla="*/ 44235 h 134816"/>
              <a:gd name="connsiteX20" fmla="*/ 884045 w 884045"/>
              <a:gd name="connsiteY20" fmla="*/ 81285 h 134816"/>
              <a:gd name="connsiteX21" fmla="*/ 884045 w 884045"/>
              <a:gd name="connsiteY21" fmla="*/ 132705 h 134816"/>
              <a:gd name="connsiteX22" fmla="*/ 861861 w 884045"/>
              <a:gd name="connsiteY22" fmla="*/ 132705 h 134816"/>
              <a:gd name="connsiteX23" fmla="*/ 861861 w 884045"/>
              <a:gd name="connsiteY23" fmla="*/ 124307 h 134816"/>
              <a:gd name="connsiteX24" fmla="*/ 834855 w 884045"/>
              <a:gd name="connsiteY24" fmla="*/ 134816 h 134816"/>
              <a:gd name="connsiteX25" fmla="*/ 804266 w 884045"/>
              <a:gd name="connsiteY25" fmla="*/ 108948 h 134816"/>
              <a:gd name="connsiteX26" fmla="*/ 837702 w 884045"/>
              <a:gd name="connsiteY26" fmla="*/ 83755 h 134816"/>
              <a:gd name="connsiteX27" fmla="*/ 859886 w 884045"/>
              <a:gd name="connsiteY27" fmla="*/ 83755 h 134816"/>
              <a:gd name="connsiteX28" fmla="*/ 859886 w 884045"/>
              <a:gd name="connsiteY28" fmla="*/ 79892 h 134816"/>
              <a:gd name="connsiteX29" fmla="*/ 843444 w 884045"/>
              <a:gd name="connsiteY29" fmla="*/ 64668 h 134816"/>
              <a:gd name="connsiteX30" fmla="*/ 820020 w 884045"/>
              <a:gd name="connsiteY30" fmla="*/ 76569 h 134816"/>
              <a:gd name="connsiteX31" fmla="*/ 807527 w 884045"/>
              <a:gd name="connsiteY31" fmla="*/ 62064 h 134816"/>
              <a:gd name="connsiteX32" fmla="*/ 846153 w 884045"/>
              <a:gd name="connsiteY32" fmla="*/ 44235 h 134816"/>
              <a:gd name="connsiteX33" fmla="*/ 609343 w 884045"/>
              <a:gd name="connsiteY33" fmla="*/ 44235 h 134816"/>
              <a:gd name="connsiteX34" fmla="*/ 609389 w 884045"/>
              <a:gd name="connsiteY34" fmla="*/ 44235 h 134816"/>
              <a:gd name="connsiteX35" fmla="*/ 651046 w 884045"/>
              <a:gd name="connsiteY35" fmla="*/ 84428 h 134816"/>
              <a:gd name="connsiteX36" fmla="*/ 649439 w 884045"/>
              <a:gd name="connsiteY36" fmla="*/ 97362 h 134816"/>
              <a:gd name="connsiteX37" fmla="*/ 587389 w 884045"/>
              <a:gd name="connsiteY37" fmla="*/ 97362 h 134816"/>
              <a:gd name="connsiteX38" fmla="*/ 612236 w 884045"/>
              <a:gd name="connsiteY38" fmla="*/ 114517 h 134816"/>
              <a:gd name="connsiteX39" fmla="*/ 636900 w 884045"/>
              <a:gd name="connsiteY39" fmla="*/ 105760 h 134816"/>
              <a:gd name="connsiteX40" fmla="*/ 646913 w 884045"/>
              <a:gd name="connsiteY40" fmla="*/ 121837 h 134816"/>
              <a:gd name="connsiteX41" fmla="*/ 611501 w 884045"/>
              <a:gd name="connsiteY41" fmla="*/ 134771 h 134816"/>
              <a:gd name="connsiteX42" fmla="*/ 563046 w 884045"/>
              <a:gd name="connsiteY42" fmla="*/ 89503 h 134816"/>
              <a:gd name="connsiteX43" fmla="*/ 609343 w 884045"/>
              <a:gd name="connsiteY43" fmla="*/ 44235 h 134816"/>
              <a:gd name="connsiteX44" fmla="*/ 331746 w 884045"/>
              <a:gd name="connsiteY44" fmla="*/ 43067 h 134816"/>
              <a:gd name="connsiteX45" fmla="*/ 331746 w 884045"/>
              <a:gd name="connsiteY45" fmla="*/ 70327 h 134816"/>
              <a:gd name="connsiteX46" fmla="*/ 347546 w 884045"/>
              <a:gd name="connsiteY46" fmla="*/ 70327 h 134816"/>
              <a:gd name="connsiteX47" fmla="*/ 361692 w 884045"/>
              <a:gd name="connsiteY47" fmla="*/ 58291 h 134816"/>
              <a:gd name="connsiteX48" fmla="*/ 361692 w 884045"/>
              <a:gd name="connsiteY48" fmla="*/ 56630 h 134816"/>
              <a:gd name="connsiteX49" fmla="*/ 349245 w 884045"/>
              <a:gd name="connsiteY49" fmla="*/ 43067 h 134816"/>
              <a:gd name="connsiteX50" fmla="*/ 347546 w 884045"/>
              <a:gd name="connsiteY50" fmla="*/ 43067 h 134816"/>
              <a:gd name="connsiteX51" fmla="*/ 222710 w 884045"/>
              <a:gd name="connsiteY51" fmla="*/ 43067 h 134816"/>
              <a:gd name="connsiteX52" fmla="*/ 222710 w 884045"/>
              <a:gd name="connsiteY52" fmla="*/ 70327 h 134816"/>
              <a:gd name="connsiteX53" fmla="*/ 238510 w 884045"/>
              <a:gd name="connsiteY53" fmla="*/ 70327 h 134816"/>
              <a:gd name="connsiteX54" fmla="*/ 252656 w 884045"/>
              <a:gd name="connsiteY54" fmla="*/ 58291 h 134816"/>
              <a:gd name="connsiteX55" fmla="*/ 252656 w 884045"/>
              <a:gd name="connsiteY55" fmla="*/ 56630 h 134816"/>
              <a:gd name="connsiteX56" fmla="*/ 240209 w 884045"/>
              <a:gd name="connsiteY56" fmla="*/ 43067 h 134816"/>
              <a:gd name="connsiteX57" fmla="*/ 238510 w 884045"/>
              <a:gd name="connsiteY57" fmla="*/ 43067 h 134816"/>
              <a:gd name="connsiteX58" fmla="*/ 300882 w 884045"/>
              <a:gd name="connsiteY58" fmla="*/ 16706 h 134816"/>
              <a:gd name="connsiteX59" fmla="*/ 347224 w 884045"/>
              <a:gd name="connsiteY59" fmla="*/ 16706 h 134816"/>
              <a:gd name="connsiteX60" fmla="*/ 392970 w 884045"/>
              <a:gd name="connsiteY60" fmla="*/ 56585 h 134816"/>
              <a:gd name="connsiteX61" fmla="*/ 347224 w 884045"/>
              <a:gd name="connsiteY61" fmla="*/ 96688 h 134816"/>
              <a:gd name="connsiteX62" fmla="*/ 331608 w 884045"/>
              <a:gd name="connsiteY62" fmla="*/ 96688 h 134816"/>
              <a:gd name="connsiteX63" fmla="*/ 331608 w 884045"/>
              <a:gd name="connsiteY63" fmla="*/ 132705 h 134816"/>
              <a:gd name="connsiteX64" fmla="*/ 300744 w 884045"/>
              <a:gd name="connsiteY64" fmla="*/ 132705 h 134816"/>
              <a:gd name="connsiteX65" fmla="*/ 191800 w 884045"/>
              <a:gd name="connsiteY65" fmla="*/ 16706 h 134816"/>
              <a:gd name="connsiteX66" fmla="*/ 238280 w 884045"/>
              <a:gd name="connsiteY66" fmla="*/ 16706 h 134816"/>
              <a:gd name="connsiteX67" fmla="*/ 284026 w 884045"/>
              <a:gd name="connsiteY67" fmla="*/ 56585 h 134816"/>
              <a:gd name="connsiteX68" fmla="*/ 238280 w 884045"/>
              <a:gd name="connsiteY68" fmla="*/ 96688 h 134816"/>
              <a:gd name="connsiteX69" fmla="*/ 222664 w 884045"/>
              <a:gd name="connsiteY69" fmla="*/ 96688 h 134816"/>
              <a:gd name="connsiteX70" fmla="*/ 222664 w 884045"/>
              <a:gd name="connsiteY70" fmla="*/ 132705 h 134816"/>
              <a:gd name="connsiteX71" fmla="*/ 191800 w 884045"/>
              <a:gd name="connsiteY71" fmla="*/ 132705 h 134816"/>
              <a:gd name="connsiteX72" fmla="*/ 435500 w 884045"/>
              <a:gd name="connsiteY72" fmla="*/ 15224 h 134816"/>
              <a:gd name="connsiteX73" fmla="*/ 443354 w 884045"/>
              <a:gd name="connsiteY73" fmla="*/ 15224 h 134816"/>
              <a:gd name="connsiteX74" fmla="*/ 493279 w 884045"/>
              <a:gd name="connsiteY74" fmla="*/ 77602 h 134816"/>
              <a:gd name="connsiteX75" fmla="*/ 543158 w 884045"/>
              <a:gd name="connsiteY75" fmla="*/ 15224 h 134816"/>
              <a:gd name="connsiteX76" fmla="*/ 551012 w 884045"/>
              <a:gd name="connsiteY76" fmla="*/ 15224 h 134816"/>
              <a:gd name="connsiteX77" fmla="*/ 551012 w 884045"/>
              <a:gd name="connsiteY77" fmla="*/ 132705 h 134816"/>
              <a:gd name="connsiteX78" fmla="*/ 526899 w 884045"/>
              <a:gd name="connsiteY78" fmla="*/ 132705 h 134816"/>
              <a:gd name="connsiteX79" fmla="*/ 526899 w 884045"/>
              <a:gd name="connsiteY79" fmla="*/ 71135 h 134816"/>
              <a:gd name="connsiteX80" fmla="*/ 497183 w 884045"/>
              <a:gd name="connsiteY80" fmla="*/ 107511 h 134816"/>
              <a:gd name="connsiteX81" fmla="*/ 489329 w 884045"/>
              <a:gd name="connsiteY81" fmla="*/ 107511 h 134816"/>
              <a:gd name="connsiteX82" fmla="*/ 459659 w 884045"/>
              <a:gd name="connsiteY82" fmla="*/ 71135 h 134816"/>
              <a:gd name="connsiteX83" fmla="*/ 459659 w 884045"/>
              <a:gd name="connsiteY83" fmla="*/ 132705 h 134816"/>
              <a:gd name="connsiteX84" fmla="*/ 435500 w 884045"/>
              <a:gd name="connsiteY84" fmla="*/ 132705 h 134816"/>
              <a:gd name="connsiteX85" fmla="*/ 84050 w 884045"/>
              <a:gd name="connsiteY85" fmla="*/ 14595 h 134816"/>
              <a:gd name="connsiteX86" fmla="*/ 93787 w 884045"/>
              <a:gd name="connsiteY86" fmla="*/ 14595 h 134816"/>
              <a:gd name="connsiteX87" fmla="*/ 121069 w 884045"/>
              <a:gd name="connsiteY87" fmla="*/ 72392 h 134816"/>
              <a:gd name="connsiteX88" fmla="*/ 143345 w 884045"/>
              <a:gd name="connsiteY88" fmla="*/ 16706 h 134816"/>
              <a:gd name="connsiteX89" fmla="*/ 177700 w 884045"/>
              <a:gd name="connsiteY89" fmla="*/ 16706 h 134816"/>
              <a:gd name="connsiteX90" fmla="*/ 128877 w 884045"/>
              <a:gd name="connsiteY90" fmla="*/ 134816 h 134816"/>
              <a:gd name="connsiteX91" fmla="*/ 119094 w 884045"/>
              <a:gd name="connsiteY91" fmla="*/ 134816 h 134816"/>
              <a:gd name="connsiteX92" fmla="*/ 88919 w 884045"/>
              <a:gd name="connsiteY92" fmla="*/ 74279 h 134816"/>
              <a:gd name="connsiteX93" fmla="*/ 58606 w 884045"/>
              <a:gd name="connsiteY93" fmla="*/ 134816 h 134816"/>
              <a:gd name="connsiteX94" fmla="*/ 48823 w 884045"/>
              <a:gd name="connsiteY94" fmla="*/ 134816 h 134816"/>
              <a:gd name="connsiteX95" fmla="*/ 0 w 884045"/>
              <a:gd name="connsiteY95" fmla="*/ 16706 h 134816"/>
              <a:gd name="connsiteX96" fmla="*/ 34493 w 884045"/>
              <a:gd name="connsiteY96" fmla="*/ 16706 h 134816"/>
              <a:gd name="connsiteX97" fmla="*/ 56723 w 884045"/>
              <a:gd name="connsiteY97" fmla="*/ 72392 h 134816"/>
              <a:gd name="connsiteX98" fmla="*/ 728483 w 884045"/>
              <a:gd name="connsiteY98" fmla="*/ 1571 h 134816"/>
              <a:gd name="connsiteX99" fmla="*/ 752642 w 884045"/>
              <a:gd name="connsiteY99" fmla="*/ 1571 h 134816"/>
              <a:gd name="connsiteX100" fmla="*/ 752642 w 884045"/>
              <a:gd name="connsiteY100" fmla="*/ 132659 h 134816"/>
              <a:gd name="connsiteX101" fmla="*/ 730458 w 884045"/>
              <a:gd name="connsiteY101" fmla="*/ 132659 h 134816"/>
              <a:gd name="connsiteX102" fmla="*/ 730458 w 884045"/>
              <a:gd name="connsiteY102" fmla="*/ 122016 h 134816"/>
              <a:gd name="connsiteX103" fmla="*/ 702028 w 884045"/>
              <a:gd name="connsiteY103" fmla="*/ 134770 h 134816"/>
              <a:gd name="connsiteX104" fmla="*/ 659130 w 884045"/>
              <a:gd name="connsiteY104" fmla="*/ 89502 h 134816"/>
              <a:gd name="connsiteX105" fmla="*/ 702028 w 884045"/>
              <a:gd name="connsiteY105" fmla="*/ 44234 h 134816"/>
              <a:gd name="connsiteX106" fmla="*/ 728483 w 884045"/>
              <a:gd name="connsiteY106" fmla="*/ 54563 h 134816"/>
              <a:gd name="connsiteX107" fmla="*/ 780015 w 884045"/>
              <a:gd name="connsiteY107" fmla="*/ 0 h 134816"/>
              <a:gd name="connsiteX108" fmla="*/ 795585 w 884045"/>
              <a:gd name="connsiteY108" fmla="*/ 14685 h 134816"/>
              <a:gd name="connsiteX109" fmla="*/ 780015 w 884045"/>
              <a:gd name="connsiteY109" fmla="*/ 29191 h 134816"/>
              <a:gd name="connsiteX110" fmla="*/ 764629 w 884045"/>
              <a:gd name="connsiteY110" fmla="*/ 14685 h 134816"/>
              <a:gd name="connsiteX111" fmla="*/ 780015 w 884045"/>
              <a:gd name="connsiteY111" fmla="*/ 0 h 134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884045" h="134816">
                <a:moveTo>
                  <a:pt x="841009" y="99338"/>
                </a:moveTo>
                <a:cubicBezTo>
                  <a:pt x="833110" y="99338"/>
                  <a:pt x="828654" y="102167"/>
                  <a:pt x="828654" y="108095"/>
                </a:cubicBezTo>
                <a:cubicBezTo>
                  <a:pt x="828654" y="114023"/>
                  <a:pt x="833798" y="117526"/>
                  <a:pt x="841331" y="117526"/>
                </a:cubicBezTo>
                <a:cubicBezTo>
                  <a:pt x="851527" y="117526"/>
                  <a:pt x="859932" y="110520"/>
                  <a:pt x="859932" y="100371"/>
                </a:cubicBezTo>
                <a:lnTo>
                  <a:pt x="859978" y="100371"/>
                </a:lnTo>
                <a:lnTo>
                  <a:pt x="859978" y="99338"/>
                </a:lnTo>
                <a:close/>
                <a:moveTo>
                  <a:pt x="706483" y="65611"/>
                </a:moveTo>
                <a:cubicBezTo>
                  <a:pt x="693990" y="65611"/>
                  <a:pt x="683610" y="74682"/>
                  <a:pt x="683610" y="89367"/>
                </a:cubicBezTo>
                <a:cubicBezTo>
                  <a:pt x="683610" y="104053"/>
                  <a:pt x="693807" y="113304"/>
                  <a:pt x="706483" y="113304"/>
                </a:cubicBezTo>
                <a:cubicBezTo>
                  <a:pt x="717598" y="113304"/>
                  <a:pt x="728851" y="105984"/>
                  <a:pt x="728851" y="89547"/>
                </a:cubicBezTo>
                <a:cubicBezTo>
                  <a:pt x="728851" y="73111"/>
                  <a:pt x="717552" y="65611"/>
                  <a:pt x="706483" y="65611"/>
                </a:cubicBezTo>
                <a:close/>
                <a:moveTo>
                  <a:pt x="608424" y="63321"/>
                </a:moveTo>
                <a:cubicBezTo>
                  <a:pt x="598228" y="63321"/>
                  <a:pt x="590007" y="69968"/>
                  <a:pt x="587343" y="80791"/>
                </a:cubicBezTo>
                <a:lnTo>
                  <a:pt x="627577" y="80791"/>
                </a:lnTo>
                <a:cubicBezTo>
                  <a:pt x="627393" y="69788"/>
                  <a:pt x="618620" y="63321"/>
                  <a:pt x="608424" y="63321"/>
                </a:cubicBezTo>
                <a:close/>
                <a:moveTo>
                  <a:pt x="768028" y="46166"/>
                </a:moveTo>
                <a:lnTo>
                  <a:pt x="792187" y="46166"/>
                </a:lnTo>
                <a:lnTo>
                  <a:pt x="792187" y="132705"/>
                </a:lnTo>
                <a:lnTo>
                  <a:pt x="768028" y="132705"/>
                </a:lnTo>
                <a:close/>
                <a:moveTo>
                  <a:pt x="846153" y="44235"/>
                </a:moveTo>
                <a:cubicBezTo>
                  <a:pt x="868659" y="44235"/>
                  <a:pt x="884045" y="56630"/>
                  <a:pt x="884045" y="81285"/>
                </a:cubicBezTo>
                <a:lnTo>
                  <a:pt x="884045" y="132705"/>
                </a:lnTo>
                <a:lnTo>
                  <a:pt x="861861" y="132705"/>
                </a:lnTo>
                <a:lnTo>
                  <a:pt x="861861" y="124307"/>
                </a:lnTo>
                <a:cubicBezTo>
                  <a:pt x="855615" y="130774"/>
                  <a:pt x="846291" y="134816"/>
                  <a:pt x="834855" y="134816"/>
                </a:cubicBezTo>
                <a:cubicBezTo>
                  <a:pt x="815519" y="134816"/>
                  <a:pt x="804266" y="123634"/>
                  <a:pt x="804266" y="108948"/>
                </a:cubicBezTo>
                <a:cubicBezTo>
                  <a:pt x="804266" y="93185"/>
                  <a:pt x="817310" y="83755"/>
                  <a:pt x="837702" y="83755"/>
                </a:cubicBezTo>
                <a:lnTo>
                  <a:pt x="859886" y="83755"/>
                </a:lnTo>
                <a:lnTo>
                  <a:pt x="859886" y="79892"/>
                </a:lnTo>
                <a:cubicBezTo>
                  <a:pt x="859886" y="70417"/>
                  <a:pt x="854329" y="64668"/>
                  <a:pt x="843444" y="64668"/>
                </a:cubicBezTo>
                <a:cubicBezTo>
                  <a:pt x="833982" y="64668"/>
                  <a:pt x="827368" y="69069"/>
                  <a:pt x="820020" y="76569"/>
                </a:cubicBezTo>
                <a:lnTo>
                  <a:pt x="807527" y="62064"/>
                </a:lnTo>
                <a:cubicBezTo>
                  <a:pt x="817907" y="49983"/>
                  <a:pt x="830583" y="44235"/>
                  <a:pt x="846153" y="44235"/>
                </a:cubicBezTo>
                <a:close/>
                <a:moveTo>
                  <a:pt x="609343" y="44235"/>
                </a:moveTo>
                <a:lnTo>
                  <a:pt x="609389" y="44235"/>
                </a:lnTo>
                <a:cubicBezTo>
                  <a:pt x="634236" y="44235"/>
                  <a:pt x="651046" y="62064"/>
                  <a:pt x="651046" y="84428"/>
                </a:cubicBezTo>
                <a:cubicBezTo>
                  <a:pt x="651046" y="89323"/>
                  <a:pt x="650174" y="94398"/>
                  <a:pt x="649439" y="97362"/>
                </a:cubicBezTo>
                <a:lnTo>
                  <a:pt x="587389" y="97362"/>
                </a:lnTo>
                <a:cubicBezTo>
                  <a:pt x="590236" y="108409"/>
                  <a:pt x="599376" y="114517"/>
                  <a:pt x="612236" y="114517"/>
                </a:cubicBezTo>
                <a:cubicBezTo>
                  <a:pt x="621881" y="114517"/>
                  <a:pt x="629735" y="111194"/>
                  <a:pt x="636900" y="105760"/>
                </a:cubicBezTo>
                <a:lnTo>
                  <a:pt x="646913" y="121837"/>
                </a:lnTo>
                <a:cubicBezTo>
                  <a:pt x="636900" y="130055"/>
                  <a:pt x="625096" y="134771"/>
                  <a:pt x="611501" y="134771"/>
                </a:cubicBezTo>
                <a:cubicBezTo>
                  <a:pt x="583439" y="134771"/>
                  <a:pt x="563046" y="115011"/>
                  <a:pt x="563046" y="89503"/>
                </a:cubicBezTo>
                <a:cubicBezTo>
                  <a:pt x="563046" y="63995"/>
                  <a:pt x="583255" y="44235"/>
                  <a:pt x="609343" y="44235"/>
                </a:cubicBezTo>
                <a:close/>
                <a:moveTo>
                  <a:pt x="331746" y="43067"/>
                </a:moveTo>
                <a:lnTo>
                  <a:pt x="331746" y="70327"/>
                </a:lnTo>
                <a:lnTo>
                  <a:pt x="347546" y="70327"/>
                </a:lnTo>
                <a:cubicBezTo>
                  <a:pt x="354803" y="70821"/>
                  <a:pt x="361187" y="65432"/>
                  <a:pt x="361692" y="58291"/>
                </a:cubicBezTo>
                <a:cubicBezTo>
                  <a:pt x="361692" y="57753"/>
                  <a:pt x="361692" y="57169"/>
                  <a:pt x="361692" y="56630"/>
                </a:cubicBezTo>
                <a:cubicBezTo>
                  <a:pt x="362105" y="49489"/>
                  <a:pt x="356502" y="43427"/>
                  <a:pt x="349245" y="43067"/>
                </a:cubicBezTo>
                <a:cubicBezTo>
                  <a:pt x="348648" y="43022"/>
                  <a:pt x="348097" y="43067"/>
                  <a:pt x="347546" y="43067"/>
                </a:cubicBezTo>
                <a:close/>
                <a:moveTo>
                  <a:pt x="222710" y="43067"/>
                </a:moveTo>
                <a:lnTo>
                  <a:pt x="222710" y="70327"/>
                </a:lnTo>
                <a:lnTo>
                  <a:pt x="238510" y="70327"/>
                </a:lnTo>
                <a:cubicBezTo>
                  <a:pt x="245767" y="70821"/>
                  <a:pt x="252151" y="65432"/>
                  <a:pt x="252656" y="58291"/>
                </a:cubicBezTo>
                <a:cubicBezTo>
                  <a:pt x="252656" y="57753"/>
                  <a:pt x="252656" y="57169"/>
                  <a:pt x="252656" y="56630"/>
                </a:cubicBezTo>
                <a:cubicBezTo>
                  <a:pt x="253070" y="49489"/>
                  <a:pt x="247466" y="43427"/>
                  <a:pt x="240209" y="43067"/>
                </a:cubicBezTo>
                <a:cubicBezTo>
                  <a:pt x="239612" y="43022"/>
                  <a:pt x="239061" y="43067"/>
                  <a:pt x="238510" y="43067"/>
                </a:cubicBezTo>
                <a:close/>
                <a:moveTo>
                  <a:pt x="300882" y="16706"/>
                </a:moveTo>
                <a:lnTo>
                  <a:pt x="347224" y="16706"/>
                </a:lnTo>
                <a:cubicBezTo>
                  <a:pt x="373220" y="16706"/>
                  <a:pt x="392970" y="32469"/>
                  <a:pt x="392970" y="56585"/>
                </a:cubicBezTo>
                <a:cubicBezTo>
                  <a:pt x="392970" y="80701"/>
                  <a:pt x="373266" y="96688"/>
                  <a:pt x="347224" y="96688"/>
                </a:cubicBezTo>
                <a:lnTo>
                  <a:pt x="331608" y="96688"/>
                </a:lnTo>
                <a:lnTo>
                  <a:pt x="331608" y="132705"/>
                </a:lnTo>
                <a:lnTo>
                  <a:pt x="300744" y="132705"/>
                </a:lnTo>
                <a:close/>
                <a:moveTo>
                  <a:pt x="191800" y="16706"/>
                </a:moveTo>
                <a:lnTo>
                  <a:pt x="238280" y="16706"/>
                </a:lnTo>
                <a:cubicBezTo>
                  <a:pt x="264276" y="16706"/>
                  <a:pt x="284026" y="32469"/>
                  <a:pt x="284026" y="56585"/>
                </a:cubicBezTo>
                <a:cubicBezTo>
                  <a:pt x="284026" y="80701"/>
                  <a:pt x="264322" y="96688"/>
                  <a:pt x="238280" y="96688"/>
                </a:cubicBezTo>
                <a:lnTo>
                  <a:pt x="222664" y="96688"/>
                </a:lnTo>
                <a:lnTo>
                  <a:pt x="222664" y="132705"/>
                </a:lnTo>
                <a:lnTo>
                  <a:pt x="191800" y="132705"/>
                </a:lnTo>
                <a:close/>
                <a:moveTo>
                  <a:pt x="435500" y="15224"/>
                </a:moveTo>
                <a:lnTo>
                  <a:pt x="443354" y="15224"/>
                </a:lnTo>
                <a:lnTo>
                  <a:pt x="493279" y="77602"/>
                </a:lnTo>
                <a:lnTo>
                  <a:pt x="543158" y="15224"/>
                </a:lnTo>
                <a:lnTo>
                  <a:pt x="551012" y="15224"/>
                </a:lnTo>
                <a:lnTo>
                  <a:pt x="551012" y="132705"/>
                </a:lnTo>
                <a:lnTo>
                  <a:pt x="526899" y="132705"/>
                </a:lnTo>
                <a:lnTo>
                  <a:pt x="526899" y="71135"/>
                </a:lnTo>
                <a:lnTo>
                  <a:pt x="497183" y="107511"/>
                </a:lnTo>
                <a:lnTo>
                  <a:pt x="489329" y="107511"/>
                </a:lnTo>
                <a:lnTo>
                  <a:pt x="459659" y="71135"/>
                </a:lnTo>
                <a:lnTo>
                  <a:pt x="459659" y="132705"/>
                </a:lnTo>
                <a:lnTo>
                  <a:pt x="435500" y="132705"/>
                </a:lnTo>
                <a:close/>
                <a:moveTo>
                  <a:pt x="84050" y="14595"/>
                </a:moveTo>
                <a:lnTo>
                  <a:pt x="93787" y="14595"/>
                </a:lnTo>
                <a:lnTo>
                  <a:pt x="121069" y="72392"/>
                </a:lnTo>
                <a:lnTo>
                  <a:pt x="143345" y="16706"/>
                </a:lnTo>
                <a:lnTo>
                  <a:pt x="177700" y="16706"/>
                </a:lnTo>
                <a:lnTo>
                  <a:pt x="128877" y="134816"/>
                </a:lnTo>
                <a:lnTo>
                  <a:pt x="119094" y="134816"/>
                </a:lnTo>
                <a:lnTo>
                  <a:pt x="88919" y="74279"/>
                </a:lnTo>
                <a:lnTo>
                  <a:pt x="58606" y="134816"/>
                </a:lnTo>
                <a:lnTo>
                  <a:pt x="48823" y="134816"/>
                </a:lnTo>
                <a:lnTo>
                  <a:pt x="0" y="16706"/>
                </a:lnTo>
                <a:lnTo>
                  <a:pt x="34493" y="16706"/>
                </a:lnTo>
                <a:lnTo>
                  <a:pt x="56723" y="72392"/>
                </a:lnTo>
                <a:close/>
                <a:moveTo>
                  <a:pt x="728483" y="1571"/>
                </a:moveTo>
                <a:lnTo>
                  <a:pt x="752642" y="1571"/>
                </a:lnTo>
                <a:lnTo>
                  <a:pt x="752642" y="132659"/>
                </a:lnTo>
                <a:lnTo>
                  <a:pt x="730458" y="132659"/>
                </a:lnTo>
                <a:lnTo>
                  <a:pt x="730458" y="122016"/>
                </a:lnTo>
                <a:cubicBezTo>
                  <a:pt x="724395" y="130234"/>
                  <a:pt x="714199" y="134770"/>
                  <a:pt x="702028" y="134770"/>
                </a:cubicBezTo>
                <a:cubicBezTo>
                  <a:pt x="676996" y="134770"/>
                  <a:pt x="659130" y="115549"/>
                  <a:pt x="659130" y="89502"/>
                </a:cubicBezTo>
                <a:cubicBezTo>
                  <a:pt x="659130" y="63455"/>
                  <a:pt x="676996" y="44234"/>
                  <a:pt x="702028" y="44234"/>
                </a:cubicBezTo>
                <a:cubicBezTo>
                  <a:pt x="713097" y="44234"/>
                  <a:pt x="722237" y="47917"/>
                  <a:pt x="728483" y="54563"/>
                </a:cubicBezTo>
                <a:close/>
                <a:moveTo>
                  <a:pt x="780015" y="0"/>
                </a:moveTo>
                <a:cubicBezTo>
                  <a:pt x="788604" y="0"/>
                  <a:pt x="795585" y="6467"/>
                  <a:pt x="795585" y="14685"/>
                </a:cubicBezTo>
                <a:cubicBezTo>
                  <a:pt x="795585" y="22903"/>
                  <a:pt x="788604" y="29191"/>
                  <a:pt x="780015" y="29191"/>
                </a:cubicBezTo>
                <a:cubicBezTo>
                  <a:pt x="771427" y="29191"/>
                  <a:pt x="764629" y="23083"/>
                  <a:pt x="764629" y="14685"/>
                </a:cubicBezTo>
                <a:cubicBezTo>
                  <a:pt x="764629" y="6287"/>
                  <a:pt x="771427" y="0"/>
                  <a:pt x="780015" y="0"/>
                </a:cubicBezTo>
                <a:close/>
              </a:path>
            </a:pathLst>
          </a:custGeom>
          <a:solidFill>
            <a:schemeClr val="tx1"/>
          </a:solidFill>
        </p:spPr>
        <p:txBody>
          <a:bodyPr wrap="square">
            <a:noAutofit/>
          </a:bodyPr>
          <a:lstStyle>
            <a:lvl1pPr>
              <a:defRPr sz="100">
                <a:noFill/>
              </a:defRPr>
            </a:lvl1pPr>
          </a:lstStyle>
          <a:p>
            <a:pPr lvl="0"/>
            <a:endParaRPr lang="en-US"/>
          </a:p>
        </p:txBody>
      </p:sp>
      <p:sp>
        <p:nvSpPr>
          <p:cNvPr id="8" name="Footer Placeholder 7">
            <a:extLst>
              <a:ext uri="{FF2B5EF4-FFF2-40B4-BE49-F238E27FC236}">
                <a16:creationId xmlns:a16="http://schemas.microsoft.com/office/drawing/2014/main" id="{E45B09AA-285A-ACE8-E931-78B31A31380E}"/>
              </a:ext>
            </a:extLst>
          </p:cNvPr>
          <p:cNvSpPr>
            <a:spLocks noGrp="1"/>
          </p:cNvSpPr>
          <p:nvPr>
            <p:ph type="ftr" sz="quarter" idx="16"/>
          </p:nvPr>
        </p:nvSpPr>
        <p:spPr/>
        <p:txBody>
          <a:bodyPr/>
          <a:lstStyle>
            <a:lvl1pPr>
              <a:defRPr>
                <a:solidFill>
                  <a:schemeClr val="tx1"/>
                </a:solidFill>
              </a:defRPr>
            </a:lvl1pPr>
          </a:lstStyle>
          <a:p>
            <a:endParaRPr lang="en-US"/>
          </a:p>
        </p:txBody>
      </p:sp>
      <p:sp>
        <p:nvSpPr>
          <p:cNvPr id="9" name="Slide Number Placeholder 8">
            <a:extLst>
              <a:ext uri="{FF2B5EF4-FFF2-40B4-BE49-F238E27FC236}">
                <a16:creationId xmlns:a16="http://schemas.microsoft.com/office/drawing/2014/main" id="{BD6E07F9-5665-938E-2C82-A96315E3977C}"/>
              </a:ext>
            </a:extLst>
          </p:cNvPr>
          <p:cNvSpPr>
            <a:spLocks noGrp="1"/>
          </p:cNvSpPr>
          <p:nvPr>
            <p:ph type="sldNum" sz="quarter" idx="17"/>
          </p:nvPr>
        </p:nvSpPr>
        <p:spPr/>
        <p:txBody>
          <a:bodyPr/>
          <a:lstStyle>
            <a:lvl1pPr>
              <a:defRPr>
                <a:solidFill>
                  <a:schemeClr val="tx1"/>
                </a:solidFill>
              </a:defRPr>
            </a:lvl1pPr>
          </a:lstStyle>
          <a:p>
            <a:fld id="{1E4E4A48-B3C9-B942-90EF-ECA811FD1626}" type="slidenum">
              <a:rPr lang="en-US" smtClean="0"/>
              <a:pPr/>
              <a:t>‹Nº›</a:t>
            </a:fld>
            <a:endParaRPr lang="en-US"/>
          </a:p>
        </p:txBody>
      </p:sp>
      <p:sp>
        <p:nvSpPr>
          <p:cNvPr id="10" name="TextBox 9">
            <a:extLst>
              <a:ext uri="{FF2B5EF4-FFF2-40B4-BE49-F238E27FC236}">
                <a16:creationId xmlns:a16="http://schemas.microsoft.com/office/drawing/2014/main" id="{E41B6BE3-437D-5343-7D8C-3C7C58639F1E}"/>
              </a:ext>
            </a:extLst>
          </p:cNvPr>
          <p:cNvSpPr txBox="1"/>
          <p:nvPr userDrawn="1"/>
        </p:nvSpPr>
        <p:spPr>
          <a:xfrm>
            <a:off x="414867" y="169333"/>
            <a:ext cx="0" cy="0"/>
          </a:xfrm>
          <a:prstGeom prst="rect">
            <a:avLst/>
          </a:prstGeom>
          <a:noFill/>
        </p:spPr>
        <p:txBody>
          <a:bodyPr wrap="none" lIns="0" tIns="0" rIns="0" bIns="0" rtlCol="0">
            <a:noAutofit/>
          </a:bodyPr>
          <a:lstStyle/>
          <a:p>
            <a:pPr algn="l">
              <a:lnSpc>
                <a:spcPct val="110000"/>
              </a:lnSpc>
              <a:spcAft>
                <a:spcPts val="600"/>
              </a:spcAft>
            </a:pPr>
            <a:endParaRPr lang="en-US" sz="1400" noProof="1">
              <a:latin typeface="+mj-lt"/>
            </a:endParaRPr>
          </a:p>
        </p:txBody>
      </p:sp>
    </p:spTree>
    <p:extLst>
      <p:ext uri="{BB962C8B-B14F-4D97-AF65-F5344CB8AC3E}">
        <p14:creationId xmlns:p14="http://schemas.microsoft.com/office/powerpoint/2010/main" val="1601894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2012"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5"/>
                </p:tgtEl>
              </p:cMediaNode>
            </p:video>
          </p:childTnLst>
        </p:cTn>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tatement-6">
    <p:spTree>
      <p:nvGrpSpPr>
        <p:cNvPr id="1" name=""/>
        <p:cNvGrpSpPr/>
        <p:nvPr/>
      </p:nvGrpSpPr>
      <p:grpSpPr>
        <a:xfrm>
          <a:off x="0" y="0"/>
          <a:ext cx="0" cy="0"/>
          <a:chOff x="0" y="0"/>
          <a:chExt cx="0" cy="0"/>
        </a:xfrm>
      </p:grpSpPr>
      <p:sp>
        <p:nvSpPr>
          <p:cNvPr id="3" name="Picture Placeholder 3">
            <a:extLst>
              <a:ext uri="{FF2B5EF4-FFF2-40B4-BE49-F238E27FC236}">
                <a16:creationId xmlns:a16="http://schemas.microsoft.com/office/drawing/2014/main" id="{3AD9D486-8B04-EC42-5FA3-8652FF04E21B}"/>
              </a:ext>
            </a:extLst>
          </p:cNvPr>
          <p:cNvSpPr>
            <a:spLocks noGrp="1"/>
          </p:cNvSpPr>
          <p:nvPr>
            <p:ph type="pic" sz="quarter" idx="10"/>
          </p:nvPr>
        </p:nvSpPr>
        <p:spPr>
          <a:xfrm>
            <a:off x="0" y="0"/>
            <a:ext cx="12192000" cy="6858000"/>
          </a:xfrm>
          <a:solidFill>
            <a:schemeClr val="accent5"/>
          </a:solidFill>
        </p:spPr>
        <p:txBody>
          <a:bodyPr/>
          <a:lstStyle>
            <a:lvl1pPr algn="ctr">
              <a:defRPr b="0" i="0">
                <a:latin typeface="+mn-lt"/>
              </a:defRPr>
            </a:lvl1pPr>
          </a:lstStyle>
          <a:p>
            <a:endParaRPr lang="en-US"/>
          </a:p>
        </p:txBody>
      </p:sp>
      <p:sp>
        <p:nvSpPr>
          <p:cNvPr id="2" name="Title 1">
            <a:extLst>
              <a:ext uri="{FF2B5EF4-FFF2-40B4-BE49-F238E27FC236}">
                <a16:creationId xmlns:a16="http://schemas.microsoft.com/office/drawing/2014/main" id="{6E25F0C2-05A3-374F-B1F6-1AAB73ADD591}"/>
              </a:ext>
            </a:extLst>
          </p:cNvPr>
          <p:cNvSpPr>
            <a:spLocks noGrp="1"/>
          </p:cNvSpPr>
          <p:nvPr>
            <p:ph type="title"/>
          </p:nvPr>
        </p:nvSpPr>
        <p:spPr>
          <a:xfrm>
            <a:off x="1250143" y="847461"/>
            <a:ext cx="9691716" cy="5163078"/>
          </a:xfrm>
        </p:spPr>
        <p:txBody>
          <a:bodyPr anchor="ctr"/>
          <a:lstStyle>
            <a:lvl1pPr algn="ctr">
              <a:lnSpc>
                <a:spcPct val="90000"/>
              </a:lnSpc>
              <a:defRPr sz="6000" b="0" i="0" cap="none" baseline="0">
                <a:solidFill>
                  <a:schemeClr val="bg1"/>
                </a:solidFill>
                <a:latin typeface="+mj-lt"/>
              </a:defRPr>
            </a:lvl1pPr>
          </a:lstStyle>
          <a:p>
            <a:r>
              <a:rPr lang="en-GB"/>
              <a:t>Click to edit Master title style</a:t>
            </a:r>
            <a:endParaRPr lang="en-US"/>
          </a:p>
        </p:txBody>
      </p:sp>
      <p:sp>
        <p:nvSpPr>
          <p:cNvPr id="7" name="Text Placeholder 6">
            <a:extLst>
              <a:ext uri="{FF2B5EF4-FFF2-40B4-BE49-F238E27FC236}">
                <a16:creationId xmlns:a16="http://schemas.microsoft.com/office/drawing/2014/main" id="{93E8083C-E829-6283-6CA1-C129F61B0AE6}"/>
              </a:ext>
            </a:extLst>
          </p:cNvPr>
          <p:cNvSpPr>
            <a:spLocks noGrp="1"/>
          </p:cNvSpPr>
          <p:nvPr>
            <p:ph type="body" sz="quarter" idx="15"/>
          </p:nvPr>
        </p:nvSpPr>
        <p:spPr>
          <a:xfrm>
            <a:off x="10941859" y="6521573"/>
            <a:ext cx="884045" cy="134816"/>
          </a:xfrm>
          <a:custGeom>
            <a:avLst/>
            <a:gdLst>
              <a:gd name="connsiteX0" fmla="*/ 841009 w 884045"/>
              <a:gd name="connsiteY0" fmla="*/ 99338 h 134816"/>
              <a:gd name="connsiteX1" fmla="*/ 828654 w 884045"/>
              <a:gd name="connsiteY1" fmla="*/ 108095 h 134816"/>
              <a:gd name="connsiteX2" fmla="*/ 841331 w 884045"/>
              <a:gd name="connsiteY2" fmla="*/ 117526 h 134816"/>
              <a:gd name="connsiteX3" fmla="*/ 859932 w 884045"/>
              <a:gd name="connsiteY3" fmla="*/ 100371 h 134816"/>
              <a:gd name="connsiteX4" fmla="*/ 859978 w 884045"/>
              <a:gd name="connsiteY4" fmla="*/ 100371 h 134816"/>
              <a:gd name="connsiteX5" fmla="*/ 859978 w 884045"/>
              <a:gd name="connsiteY5" fmla="*/ 99338 h 134816"/>
              <a:gd name="connsiteX6" fmla="*/ 706483 w 884045"/>
              <a:gd name="connsiteY6" fmla="*/ 65611 h 134816"/>
              <a:gd name="connsiteX7" fmla="*/ 683610 w 884045"/>
              <a:gd name="connsiteY7" fmla="*/ 89367 h 134816"/>
              <a:gd name="connsiteX8" fmla="*/ 706483 w 884045"/>
              <a:gd name="connsiteY8" fmla="*/ 113304 h 134816"/>
              <a:gd name="connsiteX9" fmla="*/ 728851 w 884045"/>
              <a:gd name="connsiteY9" fmla="*/ 89547 h 134816"/>
              <a:gd name="connsiteX10" fmla="*/ 706483 w 884045"/>
              <a:gd name="connsiteY10" fmla="*/ 65611 h 134816"/>
              <a:gd name="connsiteX11" fmla="*/ 608424 w 884045"/>
              <a:gd name="connsiteY11" fmla="*/ 63321 h 134816"/>
              <a:gd name="connsiteX12" fmla="*/ 587343 w 884045"/>
              <a:gd name="connsiteY12" fmla="*/ 80791 h 134816"/>
              <a:gd name="connsiteX13" fmla="*/ 627577 w 884045"/>
              <a:gd name="connsiteY13" fmla="*/ 80791 h 134816"/>
              <a:gd name="connsiteX14" fmla="*/ 608424 w 884045"/>
              <a:gd name="connsiteY14" fmla="*/ 63321 h 134816"/>
              <a:gd name="connsiteX15" fmla="*/ 768028 w 884045"/>
              <a:gd name="connsiteY15" fmla="*/ 46166 h 134816"/>
              <a:gd name="connsiteX16" fmla="*/ 792187 w 884045"/>
              <a:gd name="connsiteY16" fmla="*/ 46166 h 134816"/>
              <a:gd name="connsiteX17" fmla="*/ 792187 w 884045"/>
              <a:gd name="connsiteY17" fmla="*/ 132705 h 134816"/>
              <a:gd name="connsiteX18" fmla="*/ 768028 w 884045"/>
              <a:gd name="connsiteY18" fmla="*/ 132705 h 134816"/>
              <a:gd name="connsiteX19" fmla="*/ 846153 w 884045"/>
              <a:gd name="connsiteY19" fmla="*/ 44235 h 134816"/>
              <a:gd name="connsiteX20" fmla="*/ 884045 w 884045"/>
              <a:gd name="connsiteY20" fmla="*/ 81285 h 134816"/>
              <a:gd name="connsiteX21" fmla="*/ 884045 w 884045"/>
              <a:gd name="connsiteY21" fmla="*/ 132705 h 134816"/>
              <a:gd name="connsiteX22" fmla="*/ 861861 w 884045"/>
              <a:gd name="connsiteY22" fmla="*/ 132705 h 134816"/>
              <a:gd name="connsiteX23" fmla="*/ 861861 w 884045"/>
              <a:gd name="connsiteY23" fmla="*/ 124307 h 134816"/>
              <a:gd name="connsiteX24" fmla="*/ 834855 w 884045"/>
              <a:gd name="connsiteY24" fmla="*/ 134816 h 134816"/>
              <a:gd name="connsiteX25" fmla="*/ 804266 w 884045"/>
              <a:gd name="connsiteY25" fmla="*/ 108948 h 134816"/>
              <a:gd name="connsiteX26" fmla="*/ 837702 w 884045"/>
              <a:gd name="connsiteY26" fmla="*/ 83755 h 134816"/>
              <a:gd name="connsiteX27" fmla="*/ 859886 w 884045"/>
              <a:gd name="connsiteY27" fmla="*/ 83755 h 134816"/>
              <a:gd name="connsiteX28" fmla="*/ 859886 w 884045"/>
              <a:gd name="connsiteY28" fmla="*/ 79892 h 134816"/>
              <a:gd name="connsiteX29" fmla="*/ 843444 w 884045"/>
              <a:gd name="connsiteY29" fmla="*/ 64668 h 134816"/>
              <a:gd name="connsiteX30" fmla="*/ 820020 w 884045"/>
              <a:gd name="connsiteY30" fmla="*/ 76569 h 134816"/>
              <a:gd name="connsiteX31" fmla="*/ 807527 w 884045"/>
              <a:gd name="connsiteY31" fmla="*/ 62064 h 134816"/>
              <a:gd name="connsiteX32" fmla="*/ 846153 w 884045"/>
              <a:gd name="connsiteY32" fmla="*/ 44235 h 134816"/>
              <a:gd name="connsiteX33" fmla="*/ 609343 w 884045"/>
              <a:gd name="connsiteY33" fmla="*/ 44235 h 134816"/>
              <a:gd name="connsiteX34" fmla="*/ 609389 w 884045"/>
              <a:gd name="connsiteY34" fmla="*/ 44235 h 134816"/>
              <a:gd name="connsiteX35" fmla="*/ 651046 w 884045"/>
              <a:gd name="connsiteY35" fmla="*/ 84428 h 134816"/>
              <a:gd name="connsiteX36" fmla="*/ 649439 w 884045"/>
              <a:gd name="connsiteY36" fmla="*/ 97362 h 134816"/>
              <a:gd name="connsiteX37" fmla="*/ 587389 w 884045"/>
              <a:gd name="connsiteY37" fmla="*/ 97362 h 134816"/>
              <a:gd name="connsiteX38" fmla="*/ 612236 w 884045"/>
              <a:gd name="connsiteY38" fmla="*/ 114517 h 134816"/>
              <a:gd name="connsiteX39" fmla="*/ 636900 w 884045"/>
              <a:gd name="connsiteY39" fmla="*/ 105760 h 134816"/>
              <a:gd name="connsiteX40" fmla="*/ 646913 w 884045"/>
              <a:gd name="connsiteY40" fmla="*/ 121837 h 134816"/>
              <a:gd name="connsiteX41" fmla="*/ 611501 w 884045"/>
              <a:gd name="connsiteY41" fmla="*/ 134771 h 134816"/>
              <a:gd name="connsiteX42" fmla="*/ 563046 w 884045"/>
              <a:gd name="connsiteY42" fmla="*/ 89503 h 134816"/>
              <a:gd name="connsiteX43" fmla="*/ 609343 w 884045"/>
              <a:gd name="connsiteY43" fmla="*/ 44235 h 134816"/>
              <a:gd name="connsiteX44" fmla="*/ 331746 w 884045"/>
              <a:gd name="connsiteY44" fmla="*/ 43067 h 134816"/>
              <a:gd name="connsiteX45" fmla="*/ 331746 w 884045"/>
              <a:gd name="connsiteY45" fmla="*/ 70327 h 134816"/>
              <a:gd name="connsiteX46" fmla="*/ 347546 w 884045"/>
              <a:gd name="connsiteY46" fmla="*/ 70327 h 134816"/>
              <a:gd name="connsiteX47" fmla="*/ 361692 w 884045"/>
              <a:gd name="connsiteY47" fmla="*/ 58291 h 134816"/>
              <a:gd name="connsiteX48" fmla="*/ 361692 w 884045"/>
              <a:gd name="connsiteY48" fmla="*/ 56630 h 134816"/>
              <a:gd name="connsiteX49" fmla="*/ 349245 w 884045"/>
              <a:gd name="connsiteY49" fmla="*/ 43067 h 134816"/>
              <a:gd name="connsiteX50" fmla="*/ 347546 w 884045"/>
              <a:gd name="connsiteY50" fmla="*/ 43067 h 134816"/>
              <a:gd name="connsiteX51" fmla="*/ 222710 w 884045"/>
              <a:gd name="connsiteY51" fmla="*/ 43067 h 134816"/>
              <a:gd name="connsiteX52" fmla="*/ 222710 w 884045"/>
              <a:gd name="connsiteY52" fmla="*/ 70327 h 134816"/>
              <a:gd name="connsiteX53" fmla="*/ 238510 w 884045"/>
              <a:gd name="connsiteY53" fmla="*/ 70327 h 134816"/>
              <a:gd name="connsiteX54" fmla="*/ 252656 w 884045"/>
              <a:gd name="connsiteY54" fmla="*/ 58291 h 134816"/>
              <a:gd name="connsiteX55" fmla="*/ 252656 w 884045"/>
              <a:gd name="connsiteY55" fmla="*/ 56630 h 134816"/>
              <a:gd name="connsiteX56" fmla="*/ 240209 w 884045"/>
              <a:gd name="connsiteY56" fmla="*/ 43067 h 134816"/>
              <a:gd name="connsiteX57" fmla="*/ 238510 w 884045"/>
              <a:gd name="connsiteY57" fmla="*/ 43067 h 134816"/>
              <a:gd name="connsiteX58" fmla="*/ 300882 w 884045"/>
              <a:gd name="connsiteY58" fmla="*/ 16706 h 134816"/>
              <a:gd name="connsiteX59" fmla="*/ 347224 w 884045"/>
              <a:gd name="connsiteY59" fmla="*/ 16706 h 134816"/>
              <a:gd name="connsiteX60" fmla="*/ 392970 w 884045"/>
              <a:gd name="connsiteY60" fmla="*/ 56585 h 134816"/>
              <a:gd name="connsiteX61" fmla="*/ 347224 w 884045"/>
              <a:gd name="connsiteY61" fmla="*/ 96688 h 134816"/>
              <a:gd name="connsiteX62" fmla="*/ 331608 w 884045"/>
              <a:gd name="connsiteY62" fmla="*/ 96688 h 134816"/>
              <a:gd name="connsiteX63" fmla="*/ 331608 w 884045"/>
              <a:gd name="connsiteY63" fmla="*/ 132705 h 134816"/>
              <a:gd name="connsiteX64" fmla="*/ 300744 w 884045"/>
              <a:gd name="connsiteY64" fmla="*/ 132705 h 134816"/>
              <a:gd name="connsiteX65" fmla="*/ 191800 w 884045"/>
              <a:gd name="connsiteY65" fmla="*/ 16706 h 134816"/>
              <a:gd name="connsiteX66" fmla="*/ 238280 w 884045"/>
              <a:gd name="connsiteY66" fmla="*/ 16706 h 134816"/>
              <a:gd name="connsiteX67" fmla="*/ 284026 w 884045"/>
              <a:gd name="connsiteY67" fmla="*/ 56585 h 134816"/>
              <a:gd name="connsiteX68" fmla="*/ 238280 w 884045"/>
              <a:gd name="connsiteY68" fmla="*/ 96688 h 134816"/>
              <a:gd name="connsiteX69" fmla="*/ 222664 w 884045"/>
              <a:gd name="connsiteY69" fmla="*/ 96688 h 134816"/>
              <a:gd name="connsiteX70" fmla="*/ 222664 w 884045"/>
              <a:gd name="connsiteY70" fmla="*/ 132705 h 134816"/>
              <a:gd name="connsiteX71" fmla="*/ 191800 w 884045"/>
              <a:gd name="connsiteY71" fmla="*/ 132705 h 134816"/>
              <a:gd name="connsiteX72" fmla="*/ 435500 w 884045"/>
              <a:gd name="connsiteY72" fmla="*/ 15224 h 134816"/>
              <a:gd name="connsiteX73" fmla="*/ 443354 w 884045"/>
              <a:gd name="connsiteY73" fmla="*/ 15224 h 134816"/>
              <a:gd name="connsiteX74" fmla="*/ 493279 w 884045"/>
              <a:gd name="connsiteY74" fmla="*/ 77602 h 134816"/>
              <a:gd name="connsiteX75" fmla="*/ 543158 w 884045"/>
              <a:gd name="connsiteY75" fmla="*/ 15224 h 134816"/>
              <a:gd name="connsiteX76" fmla="*/ 551012 w 884045"/>
              <a:gd name="connsiteY76" fmla="*/ 15224 h 134816"/>
              <a:gd name="connsiteX77" fmla="*/ 551012 w 884045"/>
              <a:gd name="connsiteY77" fmla="*/ 132705 h 134816"/>
              <a:gd name="connsiteX78" fmla="*/ 526899 w 884045"/>
              <a:gd name="connsiteY78" fmla="*/ 132705 h 134816"/>
              <a:gd name="connsiteX79" fmla="*/ 526899 w 884045"/>
              <a:gd name="connsiteY79" fmla="*/ 71135 h 134816"/>
              <a:gd name="connsiteX80" fmla="*/ 497183 w 884045"/>
              <a:gd name="connsiteY80" fmla="*/ 107511 h 134816"/>
              <a:gd name="connsiteX81" fmla="*/ 489329 w 884045"/>
              <a:gd name="connsiteY81" fmla="*/ 107511 h 134816"/>
              <a:gd name="connsiteX82" fmla="*/ 459659 w 884045"/>
              <a:gd name="connsiteY82" fmla="*/ 71135 h 134816"/>
              <a:gd name="connsiteX83" fmla="*/ 459659 w 884045"/>
              <a:gd name="connsiteY83" fmla="*/ 132705 h 134816"/>
              <a:gd name="connsiteX84" fmla="*/ 435500 w 884045"/>
              <a:gd name="connsiteY84" fmla="*/ 132705 h 134816"/>
              <a:gd name="connsiteX85" fmla="*/ 84050 w 884045"/>
              <a:gd name="connsiteY85" fmla="*/ 14595 h 134816"/>
              <a:gd name="connsiteX86" fmla="*/ 93787 w 884045"/>
              <a:gd name="connsiteY86" fmla="*/ 14595 h 134816"/>
              <a:gd name="connsiteX87" fmla="*/ 121069 w 884045"/>
              <a:gd name="connsiteY87" fmla="*/ 72392 h 134816"/>
              <a:gd name="connsiteX88" fmla="*/ 143345 w 884045"/>
              <a:gd name="connsiteY88" fmla="*/ 16706 h 134816"/>
              <a:gd name="connsiteX89" fmla="*/ 177700 w 884045"/>
              <a:gd name="connsiteY89" fmla="*/ 16706 h 134816"/>
              <a:gd name="connsiteX90" fmla="*/ 128877 w 884045"/>
              <a:gd name="connsiteY90" fmla="*/ 134816 h 134816"/>
              <a:gd name="connsiteX91" fmla="*/ 119094 w 884045"/>
              <a:gd name="connsiteY91" fmla="*/ 134816 h 134816"/>
              <a:gd name="connsiteX92" fmla="*/ 88919 w 884045"/>
              <a:gd name="connsiteY92" fmla="*/ 74279 h 134816"/>
              <a:gd name="connsiteX93" fmla="*/ 58606 w 884045"/>
              <a:gd name="connsiteY93" fmla="*/ 134816 h 134816"/>
              <a:gd name="connsiteX94" fmla="*/ 48823 w 884045"/>
              <a:gd name="connsiteY94" fmla="*/ 134816 h 134816"/>
              <a:gd name="connsiteX95" fmla="*/ 0 w 884045"/>
              <a:gd name="connsiteY95" fmla="*/ 16706 h 134816"/>
              <a:gd name="connsiteX96" fmla="*/ 34493 w 884045"/>
              <a:gd name="connsiteY96" fmla="*/ 16706 h 134816"/>
              <a:gd name="connsiteX97" fmla="*/ 56723 w 884045"/>
              <a:gd name="connsiteY97" fmla="*/ 72392 h 134816"/>
              <a:gd name="connsiteX98" fmla="*/ 728483 w 884045"/>
              <a:gd name="connsiteY98" fmla="*/ 1571 h 134816"/>
              <a:gd name="connsiteX99" fmla="*/ 752642 w 884045"/>
              <a:gd name="connsiteY99" fmla="*/ 1571 h 134816"/>
              <a:gd name="connsiteX100" fmla="*/ 752642 w 884045"/>
              <a:gd name="connsiteY100" fmla="*/ 132659 h 134816"/>
              <a:gd name="connsiteX101" fmla="*/ 730458 w 884045"/>
              <a:gd name="connsiteY101" fmla="*/ 132659 h 134816"/>
              <a:gd name="connsiteX102" fmla="*/ 730458 w 884045"/>
              <a:gd name="connsiteY102" fmla="*/ 122016 h 134816"/>
              <a:gd name="connsiteX103" fmla="*/ 702028 w 884045"/>
              <a:gd name="connsiteY103" fmla="*/ 134770 h 134816"/>
              <a:gd name="connsiteX104" fmla="*/ 659130 w 884045"/>
              <a:gd name="connsiteY104" fmla="*/ 89502 h 134816"/>
              <a:gd name="connsiteX105" fmla="*/ 702028 w 884045"/>
              <a:gd name="connsiteY105" fmla="*/ 44234 h 134816"/>
              <a:gd name="connsiteX106" fmla="*/ 728483 w 884045"/>
              <a:gd name="connsiteY106" fmla="*/ 54563 h 134816"/>
              <a:gd name="connsiteX107" fmla="*/ 780015 w 884045"/>
              <a:gd name="connsiteY107" fmla="*/ 0 h 134816"/>
              <a:gd name="connsiteX108" fmla="*/ 795585 w 884045"/>
              <a:gd name="connsiteY108" fmla="*/ 14685 h 134816"/>
              <a:gd name="connsiteX109" fmla="*/ 780015 w 884045"/>
              <a:gd name="connsiteY109" fmla="*/ 29191 h 134816"/>
              <a:gd name="connsiteX110" fmla="*/ 764629 w 884045"/>
              <a:gd name="connsiteY110" fmla="*/ 14685 h 134816"/>
              <a:gd name="connsiteX111" fmla="*/ 780015 w 884045"/>
              <a:gd name="connsiteY111" fmla="*/ 0 h 134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884045" h="134816">
                <a:moveTo>
                  <a:pt x="841009" y="99338"/>
                </a:moveTo>
                <a:cubicBezTo>
                  <a:pt x="833110" y="99338"/>
                  <a:pt x="828654" y="102167"/>
                  <a:pt x="828654" y="108095"/>
                </a:cubicBezTo>
                <a:cubicBezTo>
                  <a:pt x="828654" y="114023"/>
                  <a:pt x="833798" y="117526"/>
                  <a:pt x="841331" y="117526"/>
                </a:cubicBezTo>
                <a:cubicBezTo>
                  <a:pt x="851527" y="117526"/>
                  <a:pt x="859932" y="110520"/>
                  <a:pt x="859932" y="100371"/>
                </a:cubicBezTo>
                <a:lnTo>
                  <a:pt x="859978" y="100371"/>
                </a:lnTo>
                <a:lnTo>
                  <a:pt x="859978" y="99338"/>
                </a:lnTo>
                <a:close/>
                <a:moveTo>
                  <a:pt x="706483" y="65611"/>
                </a:moveTo>
                <a:cubicBezTo>
                  <a:pt x="693990" y="65611"/>
                  <a:pt x="683610" y="74682"/>
                  <a:pt x="683610" y="89367"/>
                </a:cubicBezTo>
                <a:cubicBezTo>
                  <a:pt x="683610" y="104053"/>
                  <a:pt x="693807" y="113304"/>
                  <a:pt x="706483" y="113304"/>
                </a:cubicBezTo>
                <a:cubicBezTo>
                  <a:pt x="717598" y="113304"/>
                  <a:pt x="728851" y="105984"/>
                  <a:pt x="728851" y="89547"/>
                </a:cubicBezTo>
                <a:cubicBezTo>
                  <a:pt x="728851" y="73111"/>
                  <a:pt x="717552" y="65611"/>
                  <a:pt x="706483" y="65611"/>
                </a:cubicBezTo>
                <a:close/>
                <a:moveTo>
                  <a:pt x="608424" y="63321"/>
                </a:moveTo>
                <a:cubicBezTo>
                  <a:pt x="598228" y="63321"/>
                  <a:pt x="590007" y="69968"/>
                  <a:pt x="587343" y="80791"/>
                </a:cubicBezTo>
                <a:lnTo>
                  <a:pt x="627577" y="80791"/>
                </a:lnTo>
                <a:cubicBezTo>
                  <a:pt x="627393" y="69788"/>
                  <a:pt x="618620" y="63321"/>
                  <a:pt x="608424" y="63321"/>
                </a:cubicBezTo>
                <a:close/>
                <a:moveTo>
                  <a:pt x="768028" y="46166"/>
                </a:moveTo>
                <a:lnTo>
                  <a:pt x="792187" y="46166"/>
                </a:lnTo>
                <a:lnTo>
                  <a:pt x="792187" y="132705"/>
                </a:lnTo>
                <a:lnTo>
                  <a:pt x="768028" y="132705"/>
                </a:lnTo>
                <a:close/>
                <a:moveTo>
                  <a:pt x="846153" y="44235"/>
                </a:moveTo>
                <a:cubicBezTo>
                  <a:pt x="868659" y="44235"/>
                  <a:pt x="884045" y="56630"/>
                  <a:pt x="884045" y="81285"/>
                </a:cubicBezTo>
                <a:lnTo>
                  <a:pt x="884045" y="132705"/>
                </a:lnTo>
                <a:lnTo>
                  <a:pt x="861861" y="132705"/>
                </a:lnTo>
                <a:lnTo>
                  <a:pt x="861861" y="124307"/>
                </a:lnTo>
                <a:cubicBezTo>
                  <a:pt x="855615" y="130774"/>
                  <a:pt x="846291" y="134816"/>
                  <a:pt x="834855" y="134816"/>
                </a:cubicBezTo>
                <a:cubicBezTo>
                  <a:pt x="815519" y="134816"/>
                  <a:pt x="804266" y="123634"/>
                  <a:pt x="804266" y="108948"/>
                </a:cubicBezTo>
                <a:cubicBezTo>
                  <a:pt x="804266" y="93185"/>
                  <a:pt x="817310" y="83755"/>
                  <a:pt x="837702" y="83755"/>
                </a:cubicBezTo>
                <a:lnTo>
                  <a:pt x="859886" y="83755"/>
                </a:lnTo>
                <a:lnTo>
                  <a:pt x="859886" y="79892"/>
                </a:lnTo>
                <a:cubicBezTo>
                  <a:pt x="859886" y="70417"/>
                  <a:pt x="854329" y="64668"/>
                  <a:pt x="843444" y="64668"/>
                </a:cubicBezTo>
                <a:cubicBezTo>
                  <a:pt x="833982" y="64668"/>
                  <a:pt x="827368" y="69069"/>
                  <a:pt x="820020" y="76569"/>
                </a:cubicBezTo>
                <a:lnTo>
                  <a:pt x="807527" y="62064"/>
                </a:lnTo>
                <a:cubicBezTo>
                  <a:pt x="817907" y="49983"/>
                  <a:pt x="830583" y="44235"/>
                  <a:pt x="846153" y="44235"/>
                </a:cubicBezTo>
                <a:close/>
                <a:moveTo>
                  <a:pt x="609343" y="44235"/>
                </a:moveTo>
                <a:lnTo>
                  <a:pt x="609389" y="44235"/>
                </a:lnTo>
                <a:cubicBezTo>
                  <a:pt x="634236" y="44235"/>
                  <a:pt x="651046" y="62064"/>
                  <a:pt x="651046" y="84428"/>
                </a:cubicBezTo>
                <a:cubicBezTo>
                  <a:pt x="651046" y="89323"/>
                  <a:pt x="650174" y="94398"/>
                  <a:pt x="649439" y="97362"/>
                </a:cubicBezTo>
                <a:lnTo>
                  <a:pt x="587389" y="97362"/>
                </a:lnTo>
                <a:cubicBezTo>
                  <a:pt x="590236" y="108409"/>
                  <a:pt x="599376" y="114517"/>
                  <a:pt x="612236" y="114517"/>
                </a:cubicBezTo>
                <a:cubicBezTo>
                  <a:pt x="621881" y="114517"/>
                  <a:pt x="629735" y="111194"/>
                  <a:pt x="636900" y="105760"/>
                </a:cubicBezTo>
                <a:lnTo>
                  <a:pt x="646913" y="121837"/>
                </a:lnTo>
                <a:cubicBezTo>
                  <a:pt x="636900" y="130055"/>
                  <a:pt x="625096" y="134771"/>
                  <a:pt x="611501" y="134771"/>
                </a:cubicBezTo>
                <a:cubicBezTo>
                  <a:pt x="583439" y="134771"/>
                  <a:pt x="563046" y="115011"/>
                  <a:pt x="563046" y="89503"/>
                </a:cubicBezTo>
                <a:cubicBezTo>
                  <a:pt x="563046" y="63995"/>
                  <a:pt x="583255" y="44235"/>
                  <a:pt x="609343" y="44235"/>
                </a:cubicBezTo>
                <a:close/>
                <a:moveTo>
                  <a:pt x="331746" y="43067"/>
                </a:moveTo>
                <a:lnTo>
                  <a:pt x="331746" y="70327"/>
                </a:lnTo>
                <a:lnTo>
                  <a:pt x="347546" y="70327"/>
                </a:lnTo>
                <a:cubicBezTo>
                  <a:pt x="354803" y="70821"/>
                  <a:pt x="361187" y="65432"/>
                  <a:pt x="361692" y="58291"/>
                </a:cubicBezTo>
                <a:cubicBezTo>
                  <a:pt x="361692" y="57753"/>
                  <a:pt x="361692" y="57169"/>
                  <a:pt x="361692" y="56630"/>
                </a:cubicBezTo>
                <a:cubicBezTo>
                  <a:pt x="362105" y="49489"/>
                  <a:pt x="356502" y="43427"/>
                  <a:pt x="349245" y="43067"/>
                </a:cubicBezTo>
                <a:cubicBezTo>
                  <a:pt x="348648" y="43022"/>
                  <a:pt x="348097" y="43067"/>
                  <a:pt x="347546" y="43067"/>
                </a:cubicBezTo>
                <a:close/>
                <a:moveTo>
                  <a:pt x="222710" y="43067"/>
                </a:moveTo>
                <a:lnTo>
                  <a:pt x="222710" y="70327"/>
                </a:lnTo>
                <a:lnTo>
                  <a:pt x="238510" y="70327"/>
                </a:lnTo>
                <a:cubicBezTo>
                  <a:pt x="245767" y="70821"/>
                  <a:pt x="252151" y="65432"/>
                  <a:pt x="252656" y="58291"/>
                </a:cubicBezTo>
                <a:cubicBezTo>
                  <a:pt x="252656" y="57753"/>
                  <a:pt x="252656" y="57169"/>
                  <a:pt x="252656" y="56630"/>
                </a:cubicBezTo>
                <a:cubicBezTo>
                  <a:pt x="253070" y="49489"/>
                  <a:pt x="247466" y="43427"/>
                  <a:pt x="240209" y="43067"/>
                </a:cubicBezTo>
                <a:cubicBezTo>
                  <a:pt x="239612" y="43022"/>
                  <a:pt x="239061" y="43067"/>
                  <a:pt x="238510" y="43067"/>
                </a:cubicBezTo>
                <a:close/>
                <a:moveTo>
                  <a:pt x="300882" y="16706"/>
                </a:moveTo>
                <a:lnTo>
                  <a:pt x="347224" y="16706"/>
                </a:lnTo>
                <a:cubicBezTo>
                  <a:pt x="373220" y="16706"/>
                  <a:pt x="392970" y="32469"/>
                  <a:pt x="392970" y="56585"/>
                </a:cubicBezTo>
                <a:cubicBezTo>
                  <a:pt x="392970" y="80701"/>
                  <a:pt x="373266" y="96688"/>
                  <a:pt x="347224" y="96688"/>
                </a:cubicBezTo>
                <a:lnTo>
                  <a:pt x="331608" y="96688"/>
                </a:lnTo>
                <a:lnTo>
                  <a:pt x="331608" y="132705"/>
                </a:lnTo>
                <a:lnTo>
                  <a:pt x="300744" y="132705"/>
                </a:lnTo>
                <a:close/>
                <a:moveTo>
                  <a:pt x="191800" y="16706"/>
                </a:moveTo>
                <a:lnTo>
                  <a:pt x="238280" y="16706"/>
                </a:lnTo>
                <a:cubicBezTo>
                  <a:pt x="264276" y="16706"/>
                  <a:pt x="284026" y="32469"/>
                  <a:pt x="284026" y="56585"/>
                </a:cubicBezTo>
                <a:cubicBezTo>
                  <a:pt x="284026" y="80701"/>
                  <a:pt x="264322" y="96688"/>
                  <a:pt x="238280" y="96688"/>
                </a:cubicBezTo>
                <a:lnTo>
                  <a:pt x="222664" y="96688"/>
                </a:lnTo>
                <a:lnTo>
                  <a:pt x="222664" y="132705"/>
                </a:lnTo>
                <a:lnTo>
                  <a:pt x="191800" y="132705"/>
                </a:lnTo>
                <a:close/>
                <a:moveTo>
                  <a:pt x="435500" y="15224"/>
                </a:moveTo>
                <a:lnTo>
                  <a:pt x="443354" y="15224"/>
                </a:lnTo>
                <a:lnTo>
                  <a:pt x="493279" y="77602"/>
                </a:lnTo>
                <a:lnTo>
                  <a:pt x="543158" y="15224"/>
                </a:lnTo>
                <a:lnTo>
                  <a:pt x="551012" y="15224"/>
                </a:lnTo>
                <a:lnTo>
                  <a:pt x="551012" y="132705"/>
                </a:lnTo>
                <a:lnTo>
                  <a:pt x="526899" y="132705"/>
                </a:lnTo>
                <a:lnTo>
                  <a:pt x="526899" y="71135"/>
                </a:lnTo>
                <a:lnTo>
                  <a:pt x="497183" y="107511"/>
                </a:lnTo>
                <a:lnTo>
                  <a:pt x="489329" y="107511"/>
                </a:lnTo>
                <a:lnTo>
                  <a:pt x="459659" y="71135"/>
                </a:lnTo>
                <a:lnTo>
                  <a:pt x="459659" y="132705"/>
                </a:lnTo>
                <a:lnTo>
                  <a:pt x="435500" y="132705"/>
                </a:lnTo>
                <a:close/>
                <a:moveTo>
                  <a:pt x="84050" y="14595"/>
                </a:moveTo>
                <a:lnTo>
                  <a:pt x="93787" y="14595"/>
                </a:lnTo>
                <a:lnTo>
                  <a:pt x="121069" y="72392"/>
                </a:lnTo>
                <a:lnTo>
                  <a:pt x="143345" y="16706"/>
                </a:lnTo>
                <a:lnTo>
                  <a:pt x="177700" y="16706"/>
                </a:lnTo>
                <a:lnTo>
                  <a:pt x="128877" y="134816"/>
                </a:lnTo>
                <a:lnTo>
                  <a:pt x="119094" y="134816"/>
                </a:lnTo>
                <a:lnTo>
                  <a:pt x="88919" y="74279"/>
                </a:lnTo>
                <a:lnTo>
                  <a:pt x="58606" y="134816"/>
                </a:lnTo>
                <a:lnTo>
                  <a:pt x="48823" y="134816"/>
                </a:lnTo>
                <a:lnTo>
                  <a:pt x="0" y="16706"/>
                </a:lnTo>
                <a:lnTo>
                  <a:pt x="34493" y="16706"/>
                </a:lnTo>
                <a:lnTo>
                  <a:pt x="56723" y="72392"/>
                </a:lnTo>
                <a:close/>
                <a:moveTo>
                  <a:pt x="728483" y="1571"/>
                </a:moveTo>
                <a:lnTo>
                  <a:pt x="752642" y="1571"/>
                </a:lnTo>
                <a:lnTo>
                  <a:pt x="752642" y="132659"/>
                </a:lnTo>
                <a:lnTo>
                  <a:pt x="730458" y="132659"/>
                </a:lnTo>
                <a:lnTo>
                  <a:pt x="730458" y="122016"/>
                </a:lnTo>
                <a:cubicBezTo>
                  <a:pt x="724395" y="130234"/>
                  <a:pt x="714199" y="134770"/>
                  <a:pt x="702028" y="134770"/>
                </a:cubicBezTo>
                <a:cubicBezTo>
                  <a:pt x="676996" y="134770"/>
                  <a:pt x="659130" y="115549"/>
                  <a:pt x="659130" y="89502"/>
                </a:cubicBezTo>
                <a:cubicBezTo>
                  <a:pt x="659130" y="63455"/>
                  <a:pt x="676996" y="44234"/>
                  <a:pt x="702028" y="44234"/>
                </a:cubicBezTo>
                <a:cubicBezTo>
                  <a:pt x="713097" y="44234"/>
                  <a:pt x="722237" y="47917"/>
                  <a:pt x="728483" y="54563"/>
                </a:cubicBezTo>
                <a:close/>
                <a:moveTo>
                  <a:pt x="780015" y="0"/>
                </a:moveTo>
                <a:cubicBezTo>
                  <a:pt x="788604" y="0"/>
                  <a:pt x="795585" y="6467"/>
                  <a:pt x="795585" y="14685"/>
                </a:cubicBezTo>
                <a:cubicBezTo>
                  <a:pt x="795585" y="22903"/>
                  <a:pt x="788604" y="29191"/>
                  <a:pt x="780015" y="29191"/>
                </a:cubicBezTo>
                <a:cubicBezTo>
                  <a:pt x="771427" y="29191"/>
                  <a:pt x="764629" y="23083"/>
                  <a:pt x="764629" y="14685"/>
                </a:cubicBezTo>
                <a:cubicBezTo>
                  <a:pt x="764629" y="6287"/>
                  <a:pt x="771427" y="0"/>
                  <a:pt x="780015" y="0"/>
                </a:cubicBezTo>
                <a:close/>
              </a:path>
            </a:pathLst>
          </a:custGeom>
          <a:solidFill>
            <a:schemeClr val="bg1"/>
          </a:solidFill>
        </p:spPr>
        <p:txBody>
          <a:bodyPr wrap="square">
            <a:noAutofit/>
          </a:bodyPr>
          <a:lstStyle>
            <a:lvl1pPr>
              <a:defRPr sz="100">
                <a:noFill/>
              </a:defRPr>
            </a:lvl1pPr>
          </a:lstStyle>
          <a:p>
            <a:pPr lvl="0"/>
            <a:endParaRPr lang="en-US"/>
          </a:p>
        </p:txBody>
      </p:sp>
      <p:sp>
        <p:nvSpPr>
          <p:cNvPr id="8" name="Footer Placeholder 7">
            <a:extLst>
              <a:ext uri="{FF2B5EF4-FFF2-40B4-BE49-F238E27FC236}">
                <a16:creationId xmlns:a16="http://schemas.microsoft.com/office/drawing/2014/main" id="{E45B09AA-285A-ACE8-E931-78B31A31380E}"/>
              </a:ext>
            </a:extLst>
          </p:cNvPr>
          <p:cNvSpPr>
            <a:spLocks noGrp="1"/>
          </p:cNvSpPr>
          <p:nvPr>
            <p:ph type="ftr" sz="quarter" idx="16"/>
          </p:nvPr>
        </p:nvSpPr>
        <p:spPr/>
        <p:txBody>
          <a:bodyPr/>
          <a:lstStyle>
            <a:lvl1pPr>
              <a:defRPr>
                <a:solidFill>
                  <a:schemeClr val="bg1"/>
                </a:solidFill>
              </a:defRPr>
            </a:lvl1pPr>
          </a:lstStyle>
          <a:p>
            <a:endParaRPr lang="en-US"/>
          </a:p>
        </p:txBody>
      </p:sp>
      <p:sp>
        <p:nvSpPr>
          <p:cNvPr id="9" name="Slide Number Placeholder 8">
            <a:extLst>
              <a:ext uri="{FF2B5EF4-FFF2-40B4-BE49-F238E27FC236}">
                <a16:creationId xmlns:a16="http://schemas.microsoft.com/office/drawing/2014/main" id="{BD6E07F9-5665-938E-2C82-A96315E3977C}"/>
              </a:ext>
            </a:extLst>
          </p:cNvPr>
          <p:cNvSpPr>
            <a:spLocks noGrp="1"/>
          </p:cNvSpPr>
          <p:nvPr>
            <p:ph type="sldNum" sz="quarter" idx="17"/>
          </p:nvPr>
        </p:nvSpPr>
        <p:spPr/>
        <p:txBody>
          <a:bodyPr/>
          <a:lstStyle>
            <a:lvl1pPr>
              <a:defRPr>
                <a:solidFill>
                  <a:schemeClr val="bg1"/>
                </a:solidFill>
              </a:defRPr>
            </a:lvl1pPr>
          </a:lstStyle>
          <a:p>
            <a:fld id="{1E4E4A48-B3C9-B942-90EF-ECA811FD1626}" type="slidenum">
              <a:rPr lang="en-US" smtClean="0"/>
              <a:pPr/>
              <a:t>‹Nº›</a:t>
            </a:fld>
            <a:endParaRPr lang="en-US"/>
          </a:p>
        </p:txBody>
      </p:sp>
      <p:sp>
        <p:nvSpPr>
          <p:cNvPr id="10" name="TextBox 9">
            <a:extLst>
              <a:ext uri="{FF2B5EF4-FFF2-40B4-BE49-F238E27FC236}">
                <a16:creationId xmlns:a16="http://schemas.microsoft.com/office/drawing/2014/main" id="{E41B6BE3-437D-5343-7D8C-3C7C58639F1E}"/>
              </a:ext>
            </a:extLst>
          </p:cNvPr>
          <p:cNvSpPr txBox="1"/>
          <p:nvPr userDrawn="1"/>
        </p:nvSpPr>
        <p:spPr>
          <a:xfrm>
            <a:off x="414867" y="169333"/>
            <a:ext cx="0" cy="0"/>
          </a:xfrm>
          <a:prstGeom prst="rect">
            <a:avLst/>
          </a:prstGeom>
          <a:noFill/>
        </p:spPr>
        <p:txBody>
          <a:bodyPr wrap="none" lIns="0" tIns="0" rIns="0" bIns="0" rtlCol="0">
            <a:noAutofit/>
          </a:bodyPr>
          <a:lstStyle/>
          <a:p>
            <a:pPr algn="l">
              <a:lnSpc>
                <a:spcPct val="110000"/>
              </a:lnSpc>
              <a:spcAft>
                <a:spcPts val="600"/>
              </a:spcAft>
            </a:pPr>
            <a:endParaRPr lang="en-US" sz="1400" noProof="1">
              <a:latin typeface="+mj-lt"/>
            </a:endParaRPr>
          </a:p>
        </p:txBody>
      </p:sp>
    </p:spTree>
    <p:extLst>
      <p:ext uri="{BB962C8B-B14F-4D97-AF65-F5344CB8AC3E}">
        <p14:creationId xmlns:p14="http://schemas.microsoft.com/office/powerpoint/2010/main" val="4887983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Statement-7">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D58E712D-EC9B-0099-AC50-D827F85FDBD7}"/>
              </a:ext>
            </a:extLst>
          </p:cNvPr>
          <p:cNvSpPr/>
          <p:nvPr userDrawn="1"/>
        </p:nvSpPr>
        <p:spPr>
          <a:xfrm rot="10800000" flipV="1">
            <a:off x="0" y="0"/>
            <a:ext cx="12192000" cy="6858000"/>
          </a:xfrm>
          <a:prstGeom prst="rect">
            <a:avLst/>
          </a:prstGeom>
          <a:gradFill flip="none" rotWithShape="1">
            <a:gsLst>
              <a:gs pos="45000">
                <a:schemeClr val="accent1">
                  <a:alpha val="0"/>
                </a:schemeClr>
              </a:gs>
              <a:gs pos="13000">
                <a:schemeClr val="accent1"/>
              </a:gs>
            </a:gsLst>
            <a:lin ang="15600000" scaled="0"/>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10" name="Footer Placeholder 9">
            <a:extLst>
              <a:ext uri="{FF2B5EF4-FFF2-40B4-BE49-F238E27FC236}">
                <a16:creationId xmlns:a16="http://schemas.microsoft.com/office/drawing/2014/main" id="{516BE8D0-FB84-D0B1-B842-5988C877171B}"/>
              </a:ext>
            </a:extLst>
          </p:cNvPr>
          <p:cNvSpPr>
            <a:spLocks noGrp="1"/>
          </p:cNvSpPr>
          <p:nvPr>
            <p:ph type="ftr" sz="quarter" idx="11"/>
          </p:nvPr>
        </p:nvSpPr>
        <p:spPr/>
        <p:txBody>
          <a:bodyPr/>
          <a:lstStyle/>
          <a:p>
            <a:endParaRPr lang="en-US"/>
          </a:p>
        </p:txBody>
      </p:sp>
      <p:sp>
        <p:nvSpPr>
          <p:cNvPr id="11" name="Slide Number Placeholder 10">
            <a:extLst>
              <a:ext uri="{FF2B5EF4-FFF2-40B4-BE49-F238E27FC236}">
                <a16:creationId xmlns:a16="http://schemas.microsoft.com/office/drawing/2014/main" id="{0EB4EA6F-A6DE-8116-6C64-FB30C514682D}"/>
              </a:ext>
            </a:extLst>
          </p:cNvPr>
          <p:cNvSpPr>
            <a:spLocks noGrp="1"/>
          </p:cNvSpPr>
          <p:nvPr>
            <p:ph type="sldNum" sz="quarter" idx="12"/>
          </p:nvPr>
        </p:nvSpPr>
        <p:spPr/>
        <p:txBody>
          <a:bodyPr/>
          <a:lstStyle/>
          <a:p>
            <a:fld id="{1E4E4A48-B3C9-B942-90EF-ECA811FD1626}" type="slidenum">
              <a:rPr lang="en-US" smtClean="0"/>
              <a:pPr/>
              <a:t>‹Nº›</a:t>
            </a:fld>
            <a:endParaRPr lang="en-US"/>
          </a:p>
        </p:txBody>
      </p:sp>
      <p:pic>
        <p:nvPicPr>
          <p:cNvPr id="13" name="Graphic 12">
            <a:extLst>
              <a:ext uri="{FF2B5EF4-FFF2-40B4-BE49-F238E27FC236}">
                <a16:creationId xmlns:a16="http://schemas.microsoft.com/office/drawing/2014/main" id="{21BA3630-24AE-DCAE-7A6F-62B8AFFD205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941859" y="6521574"/>
            <a:ext cx="881841" cy="134726"/>
          </a:xfrm>
          <a:prstGeom prst="rect">
            <a:avLst/>
          </a:prstGeom>
        </p:spPr>
      </p:pic>
      <p:sp>
        <p:nvSpPr>
          <p:cNvPr id="18" name="Oval 17">
            <a:extLst>
              <a:ext uri="{FF2B5EF4-FFF2-40B4-BE49-F238E27FC236}">
                <a16:creationId xmlns:a16="http://schemas.microsoft.com/office/drawing/2014/main" id="{7D3A6CD1-8A31-33D0-D2AB-2CAC5872BF72}"/>
              </a:ext>
            </a:extLst>
          </p:cNvPr>
          <p:cNvSpPr/>
          <p:nvPr userDrawn="1"/>
        </p:nvSpPr>
        <p:spPr>
          <a:xfrm>
            <a:off x="-143935" y="684883"/>
            <a:ext cx="6129868" cy="6129868"/>
          </a:xfrm>
          <a:prstGeom prst="ellipse">
            <a:avLst/>
          </a:prstGeom>
          <a:gradFill flip="none" rotWithShape="1">
            <a:gsLst>
              <a:gs pos="68000">
                <a:schemeClr val="accent2">
                  <a:alpha val="0"/>
                </a:schemeClr>
              </a:gs>
              <a:gs pos="9000">
                <a:schemeClr val="accent2"/>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icture Placeholder 3">
            <a:extLst>
              <a:ext uri="{FF2B5EF4-FFF2-40B4-BE49-F238E27FC236}">
                <a16:creationId xmlns:a16="http://schemas.microsoft.com/office/drawing/2014/main" id="{FFF71D02-C7EE-EB47-B050-76302BE5B320}"/>
              </a:ext>
            </a:extLst>
          </p:cNvPr>
          <p:cNvSpPr>
            <a:spLocks noGrp="1"/>
          </p:cNvSpPr>
          <p:nvPr>
            <p:ph type="pic" sz="quarter" idx="10"/>
          </p:nvPr>
        </p:nvSpPr>
        <p:spPr>
          <a:xfrm>
            <a:off x="357189" y="365124"/>
            <a:ext cx="2692400" cy="5953125"/>
          </a:xfrm>
          <a:solidFill>
            <a:schemeClr val="accent5"/>
          </a:solidFill>
        </p:spPr>
        <p:txBody>
          <a:bodyPr anchor="ctr"/>
          <a:lstStyle>
            <a:lvl1pPr algn="ctr">
              <a:defRPr b="0" i="0">
                <a:latin typeface="+mn-lt"/>
              </a:defRPr>
            </a:lvl1pPr>
          </a:lstStyle>
          <a:p>
            <a:endParaRPr lang="en-US"/>
          </a:p>
        </p:txBody>
      </p:sp>
      <p:sp>
        <p:nvSpPr>
          <p:cNvPr id="16" name="Text Placeholder 15">
            <a:extLst>
              <a:ext uri="{FF2B5EF4-FFF2-40B4-BE49-F238E27FC236}">
                <a16:creationId xmlns:a16="http://schemas.microsoft.com/office/drawing/2014/main" id="{2836A64B-031D-E7B9-5014-153E990DFA4E}"/>
              </a:ext>
            </a:extLst>
          </p:cNvPr>
          <p:cNvSpPr>
            <a:spLocks noGrp="1"/>
          </p:cNvSpPr>
          <p:nvPr>
            <p:ph type="body" sz="quarter" idx="13"/>
          </p:nvPr>
        </p:nvSpPr>
        <p:spPr>
          <a:xfrm>
            <a:off x="8001000" y="3429000"/>
            <a:ext cx="3822700" cy="288925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7" name="Text Placeholder 15">
            <a:extLst>
              <a:ext uri="{FF2B5EF4-FFF2-40B4-BE49-F238E27FC236}">
                <a16:creationId xmlns:a16="http://schemas.microsoft.com/office/drawing/2014/main" id="{C9E7DDAA-11D9-A3E8-7FDF-67B49825ADEB}"/>
              </a:ext>
            </a:extLst>
          </p:cNvPr>
          <p:cNvSpPr>
            <a:spLocks noGrp="1"/>
          </p:cNvSpPr>
          <p:nvPr>
            <p:ph type="body" sz="quarter" idx="14"/>
          </p:nvPr>
        </p:nvSpPr>
        <p:spPr>
          <a:xfrm>
            <a:off x="3929450" y="365124"/>
            <a:ext cx="7012410" cy="3063876"/>
          </a:xfrm>
        </p:spPr>
        <p:txBody>
          <a:bodyPr anchor="b"/>
          <a:lstStyle>
            <a:lvl1pPr>
              <a:lnSpc>
                <a:spcPct val="90000"/>
              </a:lnSpc>
              <a:spcAft>
                <a:spcPts val="0"/>
              </a:spcAft>
              <a:defRPr sz="5400">
                <a:latin typeface="+mj-lt"/>
              </a:defRPr>
            </a:lvl1pPr>
          </a:lstStyle>
          <a:p>
            <a:pPr lvl="0"/>
            <a:r>
              <a:rPr lang="en-GB"/>
              <a:t>Click to edit Master text styles</a:t>
            </a:r>
          </a:p>
        </p:txBody>
      </p:sp>
    </p:spTree>
    <p:extLst>
      <p:ext uri="{BB962C8B-B14F-4D97-AF65-F5344CB8AC3E}">
        <p14:creationId xmlns:p14="http://schemas.microsoft.com/office/powerpoint/2010/main" val="31863665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22389A-2D8C-584D-92BC-68130499DA36}"/>
              </a:ext>
            </a:extLst>
          </p:cNvPr>
          <p:cNvSpPr>
            <a:spLocks noGrp="1"/>
          </p:cNvSpPr>
          <p:nvPr>
            <p:ph type="title"/>
          </p:nvPr>
        </p:nvSpPr>
        <p:spPr/>
        <p:txBody>
          <a:bodyPr vert="horz" lIns="0" tIns="0" rIns="0" bIns="0" rtlCol="0" anchor="t">
            <a:noAutofit/>
          </a:bodyPr>
          <a:lstStyle>
            <a:lvl1pPr>
              <a:defRPr lang="en-US" dirty="0"/>
            </a:lvl1pPr>
          </a:lstStyle>
          <a:p>
            <a:pPr lvl="0"/>
            <a:r>
              <a:rPr lang="en-GB"/>
              <a:t>Click to edit Master title style</a:t>
            </a:r>
            <a:endParaRPr lang="en-US"/>
          </a:p>
        </p:txBody>
      </p:sp>
      <p:sp>
        <p:nvSpPr>
          <p:cNvPr id="4" name="Footer Placeholder 3">
            <a:extLst>
              <a:ext uri="{FF2B5EF4-FFF2-40B4-BE49-F238E27FC236}">
                <a16:creationId xmlns:a16="http://schemas.microsoft.com/office/drawing/2014/main" id="{F19E9966-4B34-83D0-0B0E-E794B38B3385}"/>
              </a:ext>
            </a:extLst>
          </p:cNvPr>
          <p:cNvSpPr>
            <a:spLocks noGrp="1"/>
          </p:cNvSpPr>
          <p:nvPr>
            <p:ph type="ftr" sz="quarter" idx="10"/>
          </p:nvPr>
        </p:nvSpPr>
        <p:spPr/>
        <p:txBody>
          <a:bodyPr/>
          <a:lstStyle/>
          <a:p>
            <a:endParaRPr lang="en-US"/>
          </a:p>
        </p:txBody>
      </p:sp>
      <p:sp>
        <p:nvSpPr>
          <p:cNvPr id="5" name="Slide Number Placeholder 4">
            <a:extLst>
              <a:ext uri="{FF2B5EF4-FFF2-40B4-BE49-F238E27FC236}">
                <a16:creationId xmlns:a16="http://schemas.microsoft.com/office/drawing/2014/main" id="{F10FD1A3-026C-046F-48ED-D40D6F354856}"/>
              </a:ext>
            </a:extLst>
          </p:cNvPr>
          <p:cNvSpPr>
            <a:spLocks noGrp="1"/>
          </p:cNvSpPr>
          <p:nvPr>
            <p:ph type="sldNum" sz="quarter" idx="11"/>
          </p:nvPr>
        </p:nvSpPr>
        <p:spPr/>
        <p:txBody>
          <a:bodyPr/>
          <a:lstStyle/>
          <a:p>
            <a:fld id="{1E4E4A48-B3C9-B942-90EF-ECA811FD1626}" type="slidenum">
              <a:rPr lang="en-US" smtClean="0"/>
              <a:pPr/>
              <a:t>‹Nº›</a:t>
            </a:fld>
            <a:endParaRPr lang="en-US"/>
          </a:p>
        </p:txBody>
      </p:sp>
      <p:sp>
        <p:nvSpPr>
          <p:cNvPr id="10" name="Text Placeholder 9">
            <a:extLst>
              <a:ext uri="{FF2B5EF4-FFF2-40B4-BE49-F238E27FC236}">
                <a16:creationId xmlns:a16="http://schemas.microsoft.com/office/drawing/2014/main" id="{072F8B19-5286-ED6E-8914-8D76F3C1B764}"/>
              </a:ext>
            </a:extLst>
          </p:cNvPr>
          <p:cNvSpPr>
            <a:spLocks noGrp="1"/>
          </p:cNvSpPr>
          <p:nvPr>
            <p:ph type="body" sz="quarter" idx="12"/>
          </p:nvPr>
        </p:nvSpPr>
        <p:spPr>
          <a:xfrm>
            <a:off x="357188" y="1882775"/>
            <a:ext cx="9555162" cy="443547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8899006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 Content-2">
    <p:bg>
      <p:bgPr>
        <a:gradFill>
          <a:gsLst>
            <a:gs pos="100000">
              <a:schemeClr val="accent5"/>
            </a:gs>
            <a:gs pos="9000">
              <a:schemeClr val="accent1"/>
            </a:gs>
          </a:gsLst>
          <a:lin ang="324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22389A-2D8C-584D-92BC-68130499DA36}"/>
              </a:ext>
            </a:extLst>
          </p:cNvPr>
          <p:cNvSpPr>
            <a:spLocks noGrp="1"/>
          </p:cNvSpPr>
          <p:nvPr>
            <p:ph type="title"/>
          </p:nvPr>
        </p:nvSpPr>
        <p:spPr/>
        <p:txBody>
          <a:bodyPr vert="horz" lIns="0" tIns="0" rIns="0" bIns="0" rtlCol="0" anchor="t">
            <a:noAutofit/>
          </a:bodyPr>
          <a:lstStyle>
            <a:lvl1pPr>
              <a:defRPr lang="en-US" dirty="0"/>
            </a:lvl1pPr>
          </a:lstStyle>
          <a:p>
            <a:pPr lvl="0"/>
            <a:r>
              <a:rPr lang="en-GB"/>
              <a:t>Click to edit Master title style</a:t>
            </a:r>
            <a:endParaRPr lang="en-US"/>
          </a:p>
        </p:txBody>
      </p:sp>
      <p:sp>
        <p:nvSpPr>
          <p:cNvPr id="4" name="Footer Placeholder 3">
            <a:extLst>
              <a:ext uri="{FF2B5EF4-FFF2-40B4-BE49-F238E27FC236}">
                <a16:creationId xmlns:a16="http://schemas.microsoft.com/office/drawing/2014/main" id="{50D8535D-CC30-8374-E897-F23E38842145}"/>
              </a:ext>
            </a:extLst>
          </p:cNvPr>
          <p:cNvSpPr>
            <a:spLocks noGrp="1"/>
          </p:cNvSpPr>
          <p:nvPr>
            <p:ph type="ftr" sz="quarter" idx="10"/>
          </p:nvPr>
        </p:nvSpPr>
        <p:spPr/>
        <p:txBody>
          <a:bodyPr/>
          <a:lstStyle/>
          <a:p>
            <a:endParaRPr lang="en-US"/>
          </a:p>
        </p:txBody>
      </p:sp>
      <p:sp>
        <p:nvSpPr>
          <p:cNvPr id="5" name="Slide Number Placeholder 4">
            <a:extLst>
              <a:ext uri="{FF2B5EF4-FFF2-40B4-BE49-F238E27FC236}">
                <a16:creationId xmlns:a16="http://schemas.microsoft.com/office/drawing/2014/main" id="{49C4386F-B856-2C55-1BCC-C9D018F75961}"/>
              </a:ext>
            </a:extLst>
          </p:cNvPr>
          <p:cNvSpPr>
            <a:spLocks noGrp="1"/>
          </p:cNvSpPr>
          <p:nvPr>
            <p:ph type="sldNum" sz="quarter" idx="11"/>
          </p:nvPr>
        </p:nvSpPr>
        <p:spPr/>
        <p:txBody>
          <a:bodyPr/>
          <a:lstStyle/>
          <a:p>
            <a:fld id="{1E4E4A48-B3C9-B942-90EF-ECA811FD1626}" type="slidenum">
              <a:rPr lang="en-US" smtClean="0"/>
              <a:pPr/>
              <a:t>‹Nº›</a:t>
            </a:fld>
            <a:endParaRPr lang="en-US"/>
          </a:p>
        </p:txBody>
      </p:sp>
      <p:sp>
        <p:nvSpPr>
          <p:cNvPr id="6" name="Text Placeholder 9">
            <a:extLst>
              <a:ext uri="{FF2B5EF4-FFF2-40B4-BE49-F238E27FC236}">
                <a16:creationId xmlns:a16="http://schemas.microsoft.com/office/drawing/2014/main" id="{8B879FB2-9A86-B2AD-12C7-4462D814F00E}"/>
              </a:ext>
            </a:extLst>
          </p:cNvPr>
          <p:cNvSpPr>
            <a:spLocks noGrp="1"/>
          </p:cNvSpPr>
          <p:nvPr>
            <p:ph type="body" sz="quarter" idx="12"/>
          </p:nvPr>
        </p:nvSpPr>
        <p:spPr>
          <a:xfrm>
            <a:off x="357188" y="1882775"/>
            <a:ext cx="9555162" cy="443547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6623856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 Content-3">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AF68D71C-808E-E2D0-7576-3F1F23F10E69}"/>
              </a:ext>
            </a:extLst>
          </p:cNvPr>
          <p:cNvSpPr/>
          <p:nvPr userDrawn="1"/>
        </p:nvSpPr>
        <p:spPr>
          <a:xfrm>
            <a:off x="33866" y="767216"/>
            <a:ext cx="5198534" cy="5198534"/>
          </a:xfrm>
          <a:prstGeom prst="ellipse">
            <a:avLst/>
          </a:prstGeom>
          <a:gradFill flip="none" rotWithShape="1">
            <a:gsLst>
              <a:gs pos="68000">
                <a:schemeClr val="accent1">
                  <a:alpha val="0"/>
                </a:schemeClr>
              </a:gs>
              <a:gs pos="9000">
                <a:schemeClr val="accent1"/>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368D5DA8-3B9F-1982-027D-A88DBE9D6715}"/>
              </a:ext>
            </a:extLst>
          </p:cNvPr>
          <p:cNvSpPr/>
          <p:nvPr userDrawn="1"/>
        </p:nvSpPr>
        <p:spPr>
          <a:xfrm flipV="1">
            <a:off x="0" y="3063535"/>
            <a:ext cx="3789114" cy="3794465"/>
          </a:xfrm>
          <a:prstGeom prst="rect">
            <a:avLst/>
          </a:prstGeom>
          <a:gradFill flip="none" rotWithShape="1">
            <a:gsLst>
              <a:gs pos="67000">
                <a:schemeClr val="accent2">
                  <a:alpha val="0"/>
                </a:schemeClr>
              </a:gs>
              <a:gs pos="13000">
                <a:schemeClr val="accent2"/>
              </a:gs>
            </a:gsLst>
            <a:path path="circle">
              <a:fillToRect r="100000" b="100000"/>
            </a:path>
            <a:tileRect l="-100000" t="-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2" name="Title 1">
            <a:extLst>
              <a:ext uri="{FF2B5EF4-FFF2-40B4-BE49-F238E27FC236}">
                <a16:creationId xmlns:a16="http://schemas.microsoft.com/office/drawing/2014/main" id="{CB22389A-2D8C-584D-92BC-68130499DA36}"/>
              </a:ext>
            </a:extLst>
          </p:cNvPr>
          <p:cNvSpPr>
            <a:spLocks noGrp="1"/>
          </p:cNvSpPr>
          <p:nvPr>
            <p:ph type="title"/>
          </p:nvPr>
        </p:nvSpPr>
        <p:spPr/>
        <p:txBody>
          <a:bodyPr vert="horz" lIns="0" tIns="0" rIns="0" bIns="0" rtlCol="0" anchor="t">
            <a:noAutofit/>
          </a:bodyPr>
          <a:lstStyle>
            <a:lvl1pPr>
              <a:defRPr lang="en-US" dirty="0"/>
            </a:lvl1pPr>
          </a:lstStyle>
          <a:p>
            <a:pPr lvl="0"/>
            <a:r>
              <a:rPr lang="en-GB"/>
              <a:t>Click to edit Master title style</a:t>
            </a:r>
            <a:endParaRPr lang="en-US"/>
          </a:p>
        </p:txBody>
      </p:sp>
      <p:sp>
        <p:nvSpPr>
          <p:cNvPr id="4" name="Footer Placeholder 3">
            <a:extLst>
              <a:ext uri="{FF2B5EF4-FFF2-40B4-BE49-F238E27FC236}">
                <a16:creationId xmlns:a16="http://schemas.microsoft.com/office/drawing/2014/main" id="{6614CB34-18E4-ABCD-8F43-4EE799BA67CA}"/>
              </a:ext>
            </a:extLst>
          </p:cNvPr>
          <p:cNvSpPr>
            <a:spLocks noGrp="1"/>
          </p:cNvSpPr>
          <p:nvPr>
            <p:ph type="ftr" sz="quarter" idx="10"/>
          </p:nvPr>
        </p:nvSpPr>
        <p:spPr/>
        <p:txBody>
          <a:bodyPr/>
          <a:lstStyle/>
          <a:p>
            <a:endParaRPr lang="en-US"/>
          </a:p>
        </p:txBody>
      </p:sp>
      <p:sp>
        <p:nvSpPr>
          <p:cNvPr id="6" name="Slide Number Placeholder 5">
            <a:extLst>
              <a:ext uri="{FF2B5EF4-FFF2-40B4-BE49-F238E27FC236}">
                <a16:creationId xmlns:a16="http://schemas.microsoft.com/office/drawing/2014/main" id="{6A197123-87BB-F9E6-E312-EAE6A8D70BDD}"/>
              </a:ext>
            </a:extLst>
          </p:cNvPr>
          <p:cNvSpPr>
            <a:spLocks noGrp="1"/>
          </p:cNvSpPr>
          <p:nvPr>
            <p:ph type="sldNum" sz="quarter" idx="11"/>
          </p:nvPr>
        </p:nvSpPr>
        <p:spPr/>
        <p:txBody>
          <a:bodyPr/>
          <a:lstStyle/>
          <a:p>
            <a:fld id="{1E4E4A48-B3C9-B942-90EF-ECA811FD1626}" type="slidenum">
              <a:rPr lang="en-US" smtClean="0"/>
              <a:pPr/>
              <a:t>‹Nº›</a:t>
            </a:fld>
            <a:endParaRPr lang="en-US"/>
          </a:p>
        </p:txBody>
      </p:sp>
      <p:sp>
        <p:nvSpPr>
          <p:cNvPr id="11" name="Text Placeholder 9">
            <a:extLst>
              <a:ext uri="{FF2B5EF4-FFF2-40B4-BE49-F238E27FC236}">
                <a16:creationId xmlns:a16="http://schemas.microsoft.com/office/drawing/2014/main" id="{BB4847A4-4335-046C-84E2-AE2A99B6C733}"/>
              </a:ext>
            </a:extLst>
          </p:cNvPr>
          <p:cNvSpPr>
            <a:spLocks noGrp="1"/>
          </p:cNvSpPr>
          <p:nvPr>
            <p:ph type="body" sz="quarter" idx="12"/>
          </p:nvPr>
        </p:nvSpPr>
        <p:spPr>
          <a:xfrm>
            <a:off x="357188" y="1882775"/>
            <a:ext cx="9555162" cy="443547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4216286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25F0C2-05A3-374F-B1F6-1AAB73ADD591}"/>
              </a:ext>
            </a:extLst>
          </p:cNvPr>
          <p:cNvSpPr>
            <a:spLocks noGrp="1"/>
          </p:cNvSpPr>
          <p:nvPr>
            <p:ph type="title"/>
          </p:nvPr>
        </p:nvSpPr>
        <p:spPr/>
        <p:txBody>
          <a:bodyPr vert="horz" lIns="0" tIns="0" rIns="0" bIns="0" rtlCol="0" anchor="t">
            <a:noAutofit/>
          </a:bodyPr>
          <a:lstStyle>
            <a:lvl1pPr>
              <a:defRPr lang="en-US" dirty="0"/>
            </a:lvl1pPr>
          </a:lstStyle>
          <a:p>
            <a:pPr lvl="0"/>
            <a:r>
              <a:rPr lang="en-GB"/>
              <a:t>Click to edit Master title style</a:t>
            </a:r>
            <a:endParaRPr lang="en-US"/>
          </a:p>
        </p:txBody>
      </p:sp>
      <p:sp>
        <p:nvSpPr>
          <p:cNvPr id="3" name="Footer Placeholder 2">
            <a:extLst>
              <a:ext uri="{FF2B5EF4-FFF2-40B4-BE49-F238E27FC236}">
                <a16:creationId xmlns:a16="http://schemas.microsoft.com/office/drawing/2014/main" id="{FC25FFBE-886E-02A0-82B7-4137333A464E}"/>
              </a:ext>
            </a:extLst>
          </p:cNvPr>
          <p:cNvSpPr>
            <a:spLocks noGrp="1"/>
          </p:cNvSpPr>
          <p:nvPr>
            <p:ph type="ftr" sz="quarter" idx="10"/>
          </p:nvPr>
        </p:nvSpPr>
        <p:spPr/>
        <p:txBody>
          <a:bodyPr/>
          <a:lstStyle/>
          <a:p>
            <a:endParaRPr lang="en-US"/>
          </a:p>
        </p:txBody>
      </p:sp>
      <p:sp>
        <p:nvSpPr>
          <p:cNvPr id="4" name="Slide Number Placeholder 3">
            <a:extLst>
              <a:ext uri="{FF2B5EF4-FFF2-40B4-BE49-F238E27FC236}">
                <a16:creationId xmlns:a16="http://schemas.microsoft.com/office/drawing/2014/main" id="{A144919B-0789-A76D-FF65-2A370B4DB888}"/>
              </a:ext>
            </a:extLst>
          </p:cNvPr>
          <p:cNvSpPr>
            <a:spLocks noGrp="1"/>
          </p:cNvSpPr>
          <p:nvPr>
            <p:ph type="sldNum" sz="quarter" idx="11"/>
          </p:nvPr>
        </p:nvSpPr>
        <p:spPr/>
        <p:txBody>
          <a:bodyPr/>
          <a:lstStyle/>
          <a:p>
            <a:fld id="{1E4E4A48-B3C9-B942-90EF-ECA811FD1626}" type="slidenum">
              <a:rPr lang="en-US" smtClean="0"/>
              <a:pPr/>
              <a:t>‹Nº›</a:t>
            </a:fld>
            <a:endParaRPr lang="en-US"/>
          </a:p>
        </p:txBody>
      </p:sp>
    </p:spTree>
    <p:extLst>
      <p:ext uri="{BB962C8B-B14F-4D97-AF65-F5344CB8AC3E}">
        <p14:creationId xmlns:p14="http://schemas.microsoft.com/office/powerpoint/2010/main" val="39024026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19F3B03-D9E8-44E5-9C20-21F10E5F4FDE}"/>
              </a:ext>
            </a:extLst>
          </p:cNvPr>
          <p:cNvSpPr/>
          <p:nvPr userDrawn="1"/>
        </p:nvSpPr>
        <p:spPr>
          <a:xfrm>
            <a:off x="0" y="1945195"/>
            <a:ext cx="12192000" cy="4912805"/>
          </a:xfrm>
          <a:prstGeom prst="rect">
            <a:avLst/>
          </a:prstGeom>
          <a:gradFill flip="none" rotWithShape="1">
            <a:gsLst>
              <a:gs pos="67000">
                <a:schemeClr val="accent3">
                  <a:alpha val="0"/>
                </a:schemeClr>
              </a:gs>
              <a:gs pos="13000">
                <a:schemeClr val="accent3"/>
              </a:gs>
            </a:gsLst>
            <a:lin ang="162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2" name="Title 1">
            <a:extLst>
              <a:ext uri="{FF2B5EF4-FFF2-40B4-BE49-F238E27FC236}">
                <a16:creationId xmlns:a16="http://schemas.microsoft.com/office/drawing/2014/main" id="{7F92809A-1F7C-BD4E-8402-2AD5485156E6}"/>
              </a:ext>
            </a:extLst>
          </p:cNvPr>
          <p:cNvSpPr>
            <a:spLocks noGrp="1"/>
          </p:cNvSpPr>
          <p:nvPr>
            <p:ph type="ctrTitle" hasCustomPrompt="1"/>
          </p:nvPr>
        </p:nvSpPr>
        <p:spPr>
          <a:xfrm>
            <a:off x="699389" y="1951659"/>
            <a:ext cx="9212961" cy="2954683"/>
          </a:xfrm>
        </p:spPr>
        <p:txBody>
          <a:bodyPr lIns="0" tIns="0" rIns="0" bIns="0" anchor="ctr">
            <a:noAutofit/>
          </a:bodyPr>
          <a:lstStyle>
            <a:lvl1pPr algn="l">
              <a:lnSpc>
                <a:spcPct val="80000"/>
              </a:lnSpc>
              <a:defRPr sz="9000" b="0" i="0" cap="none" spc="0" baseline="0">
                <a:latin typeface="+mj-lt"/>
              </a:defRPr>
            </a:lvl1pPr>
          </a:lstStyle>
          <a:p>
            <a:r>
              <a:rPr lang="en-GB"/>
              <a:t>Presentation title here</a:t>
            </a:r>
            <a:endParaRPr lang="en-US"/>
          </a:p>
        </p:txBody>
      </p:sp>
      <p:sp>
        <p:nvSpPr>
          <p:cNvPr id="3" name="Subtitle 2">
            <a:extLst>
              <a:ext uri="{FF2B5EF4-FFF2-40B4-BE49-F238E27FC236}">
                <a16:creationId xmlns:a16="http://schemas.microsoft.com/office/drawing/2014/main" id="{80503A8D-5123-304F-B680-9E51BA5B946B}"/>
              </a:ext>
            </a:extLst>
          </p:cNvPr>
          <p:cNvSpPr>
            <a:spLocks noGrp="1"/>
          </p:cNvSpPr>
          <p:nvPr>
            <p:ph type="subTitle" idx="1"/>
          </p:nvPr>
        </p:nvSpPr>
        <p:spPr>
          <a:xfrm>
            <a:off x="699390" y="4906341"/>
            <a:ext cx="5396610" cy="642689"/>
          </a:xfrm>
        </p:spPr>
        <p:txBody>
          <a:bodyPr lIns="0" tIns="0" rIns="0" bIns="0">
            <a:normAutofit/>
          </a:bodyPr>
          <a:lstStyle>
            <a:lvl1pPr marL="0" indent="0" algn="l">
              <a:lnSpc>
                <a:spcPct val="100000"/>
              </a:lnSpc>
              <a:buNone/>
              <a:defRPr sz="1600" b="0" i="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6" name="Rectangle 5">
            <a:extLst>
              <a:ext uri="{FF2B5EF4-FFF2-40B4-BE49-F238E27FC236}">
                <a16:creationId xmlns:a16="http://schemas.microsoft.com/office/drawing/2014/main" id="{C0D5B1EA-AF4E-ADF3-9ED3-CE74CD8AA9E9}"/>
              </a:ext>
            </a:extLst>
          </p:cNvPr>
          <p:cNvSpPr/>
          <p:nvPr userDrawn="1"/>
        </p:nvSpPr>
        <p:spPr>
          <a:xfrm flipH="1">
            <a:off x="6705600" y="0"/>
            <a:ext cx="5486400" cy="5494148"/>
          </a:xfrm>
          <a:prstGeom prst="rect">
            <a:avLst/>
          </a:prstGeom>
          <a:gradFill flip="none" rotWithShape="1">
            <a:gsLst>
              <a:gs pos="67000">
                <a:schemeClr val="accent1">
                  <a:alpha val="0"/>
                </a:schemeClr>
              </a:gs>
              <a:gs pos="13000">
                <a:schemeClr val="accent1"/>
              </a:gs>
            </a:gsLst>
            <a:path path="circle">
              <a:fillToRect r="100000" b="100000"/>
            </a:path>
            <a:tileRect l="-100000" t="-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pic>
        <p:nvPicPr>
          <p:cNvPr id="9" name="Graphic 8">
            <a:extLst>
              <a:ext uri="{FF2B5EF4-FFF2-40B4-BE49-F238E27FC236}">
                <a16:creationId xmlns:a16="http://schemas.microsoft.com/office/drawing/2014/main" id="{E91ADF96-F479-0F01-FCF6-86D8C727DCC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73218" y="831144"/>
            <a:ext cx="2702371" cy="785573"/>
          </a:xfrm>
          <a:prstGeom prst="rect">
            <a:avLst/>
          </a:prstGeom>
        </p:spPr>
      </p:pic>
    </p:spTree>
    <p:extLst>
      <p:ext uri="{BB962C8B-B14F-4D97-AF65-F5344CB8AC3E}">
        <p14:creationId xmlns:p14="http://schemas.microsoft.com/office/powerpoint/2010/main" val="23105545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Only-2">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0359516-6C5A-2D25-3C9F-86911BB902F2}"/>
              </a:ext>
            </a:extLst>
          </p:cNvPr>
          <p:cNvSpPr/>
          <p:nvPr userDrawn="1"/>
        </p:nvSpPr>
        <p:spPr>
          <a:xfrm flipV="1">
            <a:off x="0" y="-1"/>
            <a:ext cx="12192000" cy="6857999"/>
          </a:xfrm>
          <a:prstGeom prst="rect">
            <a:avLst/>
          </a:prstGeom>
          <a:gradFill flip="none" rotWithShape="1">
            <a:gsLst>
              <a:gs pos="44000">
                <a:schemeClr val="accent2">
                  <a:alpha val="0"/>
                </a:schemeClr>
              </a:gs>
              <a:gs pos="13000">
                <a:schemeClr val="accent2"/>
              </a:gs>
            </a:gsLst>
            <a:path path="circle">
              <a:fillToRect r="100000" b="100000"/>
            </a:path>
            <a:tileRect l="-100000" t="-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5" name="Rectangle 4">
            <a:extLst>
              <a:ext uri="{FF2B5EF4-FFF2-40B4-BE49-F238E27FC236}">
                <a16:creationId xmlns:a16="http://schemas.microsoft.com/office/drawing/2014/main" id="{14199D28-6B0B-66A5-056C-8241B528F204}"/>
              </a:ext>
            </a:extLst>
          </p:cNvPr>
          <p:cNvSpPr/>
          <p:nvPr userDrawn="1"/>
        </p:nvSpPr>
        <p:spPr>
          <a:xfrm rot="10800000" flipV="1">
            <a:off x="9912350" y="0"/>
            <a:ext cx="2275718" cy="2278932"/>
          </a:xfrm>
          <a:prstGeom prst="rect">
            <a:avLst/>
          </a:prstGeom>
          <a:gradFill flip="none" rotWithShape="1">
            <a:gsLst>
              <a:gs pos="67000">
                <a:schemeClr val="accent3">
                  <a:alpha val="0"/>
                </a:schemeClr>
              </a:gs>
              <a:gs pos="13000">
                <a:schemeClr val="accent3">
                  <a:alpha val="66450"/>
                </a:schemeClr>
              </a:gs>
            </a:gsLst>
            <a:path path="circle">
              <a:fillToRect r="100000" b="100000"/>
            </a:path>
            <a:tileRect l="-100000" t="-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2" name="Title 1">
            <a:extLst>
              <a:ext uri="{FF2B5EF4-FFF2-40B4-BE49-F238E27FC236}">
                <a16:creationId xmlns:a16="http://schemas.microsoft.com/office/drawing/2014/main" id="{CB22389A-2D8C-584D-92BC-68130499DA36}"/>
              </a:ext>
            </a:extLst>
          </p:cNvPr>
          <p:cNvSpPr>
            <a:spLocks noGrp="1"/>
          </p:cNvSpPr>
          <p:nvPr>
            <p:ph type="title"/>
          </p:nvPr>
        </p:nvSpPr>
        <p:spPr/>
        <p:txBody>
          <a:bodyPr vert="horz" lIns="0" tIns="0" rIns="0" bIns="0" rtlCol="0" anchor="t">
            <a:noAutofit/>
          </a:bodyPr>
          <a:lstStyle>
            <a:lvl1pPr>
              <a:defRPr lang="en-US" dirty="0"/>
            </a:lvl1pPr>
          </a:lstStyle>
          <a:p>
            <a:pPr lvl="0"/>
            <a:r>
              <a:rPr lang="en-GB"/>
              <a:t>Click to edit Master title style</a:t>
            </a:r>
            <a:endParaRPr lang="en-US"/>
          </a:p>
        </p:txBody>
      </p:sp>
      <p:sp>
        <p:nvSpPr>
          <p:cNvPr id="7" name="Footer Placeholder 6">
            <a:extLst>
              <a:ext uri="{FF2B5EF4-FFF2-40B4-BE49-F238E27FC236}">
                <a16:creationId xmlns:a16="http://schemas.microsoft.com/office/drawing/2014/main" id="{7097E899-9AFD-222A-8F3D-5ED6AFB08E85}"/>
              </a:ext>
            </a:extLst>
          </p:cNvPr>
          <p:cNvSpPr>
            <a:spLocks noGrp="1"/>
          </p:cNvSpPr>
          <p:nvPr>
            <p:ph type="ftr" sz="quarter" idx="10"/>
          </p:nvPr>
        </p:nvSpPr>
        <p:spPr/>
        <p:txBody>
          <a:bodyPr/>
          <a:lstStyle/>
          <a:p>
            <a:endParaRPr lang="en-US"/>
          </a:p>
        </p:txBody>
      </p:sp>
      <p:sp>
        <p:nvSpPr>
          <p:cNvPr id="8" name="Slide Number Placeholder 7">
            <a:extLst>
              <a:ext uri="{FF2B5EF4-FFF2-40B4-BE49-F238E27FC236}">
                <a16:creationId xmlns:a16="http://schemas.microsoft.com/office/drawing/2014/main" id="{40567895-4C9E-403A-3B8E-A7C0E9C7A71B}"/>
              </a:ext>
            </a:extLst>
          </p:cNvPr>
          <p:cNvSpPr>
            <a:spLocks noGrp="1"/>
          </p:cNvSpPr>
          <p:nvPr>
            <p:ph type="sldNum" sz="quarter" idx="11"/>
          </p:nvPr>
        </p:nvSpPr>
        <p:spPr/>
        <p:txBody>
          <a:bodyPr/>
          <a:lstStyle/>
          <a:p>
            <a:fld id="{1E4E4A48-B3C9-B942-90EF-ECA811FD1626}" type="slidenum">
              <a:rPr lang="en-US" smtClean="0"/>
              <a:pPr/>
              <a:t>‹Nº›</a:t>
            </a:fld>
            <a:endParaRPr lang="en-US"/>
          </a:p>
        </p:txBody>
      </p:sp>
    </p:spTree>
    <p:extLst>
      <p:ext uri="{BB962C8B-B14F-4D97-AF65-F5344CB8AC3E}">
        <p14:creationId xmlns:p14="http://schemas.microsoft.com/office/powerpoint/2010/main" val="12451827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 Points-1">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98C1E27-0EB6-B7EF-2B8C-2AB9F75AE6CD}"/>
              </a:ext>
            </a:extLst>
          </p:cNvPr>
          <p:cNvSpPr/>
          <p:nvPr userDrawn="1"/>
        </p:nvSpPr>
        <p:spPr>
          <a:xfrm>
            <a:off x="357188" y="1871663"/>
            <a:ext cx="3614170" cy="4446587"/>
          </a:xfrm>
          <a:prstGeom prst="rect">
            <a:avLst/>
          </a:prstGeom>
          <a:gradFill>
            <a:gsLst>
              <a:gs pos="100000">
                <a:schemeClr val="accent2"/>
              </a:gs>
              <a:gs pos="0">
                <a:schemeClr val="accent3"/>
              </a:gs>
            </a:gsLst>
            <a:lin ang="1668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ysClr val="windowText" lastClr="000000"/>
              </a:solidFill>
            </a:endParaRPr>
          </a:p>
        </p:txBody>
      </p:sp>
      <p:sp>
        <p:nvSpPr>
          <p:cNvPr id="11" name="Rectangle 10">
            <a:extLst>
              <a:ext uri="{FF2B5EF4-FFF2-40B4-BE49-F238E27FC236}">
                <a16:creationId xmlns:a16="http://schemas.microsoft.com/office/drawing/2014/main" id="{E0FF52B6-4B95-95E2-8FB4-02D1C8444425}"/>
              </a:ext>
            </a:extLst>
          </p:cNvPr>
          <p:cNvSpPr/>
          <p:nvPr userDrawn="1"/>
        </p:nvSpPr>
        <p:spPr>
          <a:xfrm>
            <a:off x="4283359" y="1871663"/>
            <a:ext cx="3614170" cy="4446587"/>
          </a:xfrm>
          <a:prstGeom prst="rect">
            <a:avLst/>
          </a:prstGeom>
          <a:gradFill>
            <a:gsLst>
              <a:gs pos="100000">
                <a:schemeClr val="accent2"/>
              </a:gs>
              <a:gs pos="0">
                <a:schemeClr val="accent3"/>
              </a:gs>
            </a:gsLst>
            <a:lin ang="1668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ysClr val="windowText" lastClr="000000"/>
              </a:solidFill>
            </a:endParaRPr>
          </a:p>
        </p:txBody>
      </p:sp>
      <p:sp>
        <p:nvSpPr>
          <p:cNvPr id="14" name="Rectangle 13">
            <a:extLst>
              <a:ext uri="{FF2B5EF4-FFF2-40B4-BE49-F238E27FC236}">
                <a16:creationId xmlns:a16="http://schemas.microsoft.com/office/drawing/2014/main" id="{3771898B-49E2-F598-E3D8-7F260EB9A852}"/>
              </a:ext>
            </a:extLst>
          </p:cNvPr>
          <p:cNvSpPr/>
          <p:nvPr userDrawn="1"/>
        </p:nvSpPr>
        <p:spPr>
          <a:xfrm>
            <a:off x="8209530" y="1871663"/>
            <a:ext cx="3614170" cy="4446587"/>
          </a:xfrm>
          <a:prstGeom prst="rect">
            <a:avLst/>
          </a:prstGeom>
          <a:gradFill>
            <a:gsLst>
              <a:gs pos="100000">
                <a:schemeClr val="accent2"/>
              </a:gs>
              <a:gs pos="0">
                <a:schemeClr val="accent3"/>
              </a:gs>
            </a:gsLst>
            <a:lin ang="1668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ysClr val="windowText" lastClr="000000"/>
              </a:solidFill>
            </a:endParaRPr>
          </a:p>
        </p:txBody>
      </p:sp>
      <p:sp>
        <p:nvSpPr>
          <p:cNvPr id="2" name="Title 1">
            <a:extLst>
              <a:ext uri="{FF2B5EF4-FFF2-40B4-BE49-F238E27FC236}">
                <a16:creationId xmlns:a16="http://schemas.microsoft.com/office/drawing/2014/main" id="{4DC739E3-2BC6-80E4-B04D-F01DCD8362BA}"/>
              </a:ext>
            </a:extLst>
          </p:cNvPr>
          <p:cNvSpPr>
            <a:spLocks noGrp="1"/>
          </p:cNvSpPr>
          <p:nvPr>
            <p:ph type="title"/>
          </p:nvPr>
        </p:nvSpPr>
        <p:spPr/>
        <p:txBody>
          <a:bodyPr/>
          <a:lstStyle/>
          <a:p>
            <a:r>
              <a:rPr lang="en-GB"/>
              <a:t>Click to edit Master title style</a:t>
            </a:r>
            <a:endParaRPr lang="en-US"/>
          </a:p>
        </p:txBody>
      </p:sp>
      <p:sp>
        <p:nvSpPr>
          <p:cNvPr id="3" name="Footer Placeholder 2">
            <a:extLst>
              <a:ext uri="{FF2B5EF4-FFF2-40B4-BE49-F238E27FC236}">
                <a16:creationId xmlns:a16="http://schemas.microsoft.com/office/drawing/2014/main" id="{1389FB53-0E17-DA77-D29A-73D45590AE22}"/>
              </a:ext>
            </a:extLst>
          </p:cNvPr>
          <p:cNvSpPr>
            <a:spLocks noGrp="1"/>
          </p:cNvSpPr>
          <p:nvPr>
            <p:ph type="ftr" sz="quarter" idx="10"/>
          </p:nvPr>
        </p:nvSpPr>
        <p:spPr/>
        <p:txBody>
          <a:bodyPr/>
          <a:lstStyle/>
          <a:p>
            <a:endParaRPr lang="en-US"/>
          </a:p>
        </p:txBody>
      </p:sp>
      <p:sp>
        <p:nvSpPr>
          <p:cNvPr id="4" name="Slide Number Placeholder 3">
            <a:extLst>
              <a:ext uri="{FF2B5EF4-FFF2-40B4-BE49-F238E27FC236}">
                <a16:creationId xmlns:a16="http://schemas.microsoft.com/office/drawing/2014/main" id="{4275679F-E1DE-88F4-C045-087247673FAE}"/>
              </a:ext>
            </a:extLst>
          </p:cNvPr>
          <p:cNvSpPr>
            <a:spLocks noGrp="1"/>
          </p:cNvSpPr>
          <p:nvPr>
            <p:ph type="sldNum" sz="quarter" idx="11"/>
          </p:nvPr>
        </p:nvSpPr>
        <p:spPr/>
        <p:txBody>
          <a:bodyPr/>
          <a:lstStyle/>
          <a:p>
            <a:fld id="{1E4E4A48-B3C9-B942-90EF-ECA811FD1626}" type="slidenum">
              <a:rPr lang="en-US" smtClean="0"/>
              <a:pPr/>
              <a:t>‹Nº›</a:t>
            </a:fld>
            <a:endParaRPr lang="en-US"/>
          </a:p>
        </p:txBody>
      </p:sp>
      <p:sp>
        <p:nvSpPr>
          <p:cNvPr id="8" name="Text Placeholder 7">
            <a:extLst>
              <a:ext uri="{FF2B5EF4-FFF2-40B4-BE49-F238E27FC236}">
                <a16:creationId xmlns:a16="http://schemas.microsoft.com/office/drawing/2014/main" id="{66526E0C-4CA6-4212-04EC-28EDE2CB8854}"/>
              </a:ext>
            </a:extLst>
          </p:cNvPr>
          <p:cNvSpPr>
            <a:spLocks noGrp="1"/>
          </p:cNvSpPr>
          <p:nvPr>
            <p:ph type="body" sz="quarter" idx="12" hasCustomPrompt="1"/>
          </p:nvPr>
        </p:nvSpPr>
        <p:spPr>
          <a:xfrm>
            <a:off x="569913" y="2111375"/>
            <a:ext cx="3162638" cy="1441722"/>
          </a:xfrm>
        </p:spPr>
        <p:txBody>
          <a:bodyPr/>
          <a:lstStyle>
            <a:lvl1pPr>
              <a:lnSpc>
                <a:spcPct val="100000"/>
              </a:lnSpc>
              <a:defRPr sz="2800">
                <a:latin typeface="+mj-lt"/>
              </a:defRPr>
            </a:lvl1pPr>
          </a:lstStyle>
          <a:p>
            <a:pPr lvl="0"/>
            <a:r>
              <a:rPr lang="en-GB"/>
              <a:t>Title here</a:t>
            </a:r>
            <a:endParaRPr lang="en-US"/>
          </a:p>
        </p:txBody>
      </p:sp>
      <p:sp>
        <p:nvSpPr>
          <p:cNvPr id="9" name="Text Placeholder 7">
            <a:extLst>
              <a:ext uri="{FF2B5EF4-FFF2-40B4-BE49-F238E27FC236}">
                <a16:creationId xmlns:a16="http://schemas.microsoft.com/office/drawing/2014/main" id="{581A5D24-CCFB-44F6-A8D4-8F246068E274}"/>
              </a:ext>
            </a:extLst>
          </p:cNvPr>
          <p:cNvSpPr>
            <a:spLocks noGrp="1"/>
          </p:cNvSpPr>
          <p:nvPr>
            <p:ph type="body" sz="quarter" idx="13"/>
          </p:nvPr>
        </p:nvSpPr>
        <p:spPr>
          <a:xfrm>
            <a:off x="569913" y="4309250"/>
            <a:ext cx="3162638" cy="2009000"/>
          </a:xfrm>
        </p:spPr>
        <p:txBody>
          <a:bodyPr/>
          <a:lstStyle>
            <a:lvl1pPr>
              <a:defRPr sz="1400">
                <a:latin typeface="+mn-lt"/>
              </a:defRPr>
            </a:lvl1pPr>
          </a:lstStyle>
          <a:p>
            <a:pPr lvl="0"/>
            <a:r>
              <a:rPr lang="en-GB"/>
              <a:t>Click to edit Master text styles</a:t>
            </a:r>
          </a:p>
        </p:txBody>
      </p:sp>
      <p:sp>
        <p:nvSpPr>
          <p:cNvPr id="12" name="Text Placeholder 7">
            <a:extLst>
              <a:ext uri="{FF2B5EF4-FFF2-40B4-BE49-F238E27FC236}">
                <a16:creationId xmlns:a16="http://schemas.microsoft.com/office/drawing/2014/main" id="{AFC149F3-F76A-81BC-797D-9B0FE098C0A1}"/>
              </a:ext>
            </a:extLst>
          </p:cNvPr>
          <p:cNvSpPr>
            <a:spLocks noGrp="1"/>
          </p:cNvSpPr>
          <p:nvPr>
            <p:ph type="body" sz="quarter" idx="14" hasCustomPrompt="1"/>
          </p:nvPr>
        </p:nvSpPr>
        <p:spPr>
          <a:xfrm>
            <a:off x="4514681" y="2111375"/>
            <a:ext cx="3162638" cy="1441722"/>
          </a:xfrm>
        </p:spPr>
        <p:txBody>
          <a:bodyPr/>
          <a:lstStyle>
            <a:lvl1pPr>
              <a:lnSpc>
                <a:spcPct val="100000"/>
              </a:lnSpc>
              <a:defRPr sz="2800">
                <a:latin typeface="+mj-lt"/>
              </a:defRPr>
            </a:lvl1pPr>
          </a:lstStyle>
          <a:p>
            <a:pPr lvl="0"/>
            <a:r>
              <a:rPr lang="en-GB"/>
              <a:t>Title here</a:t>
            </a:r>
            <a:endParaRPr lang="en-US"/>
          </a:p>
        </p:txBody>
      </p:sp>
      <p:sp>
        <p:nvSpPr>
          <p:cNvPr id="13" name="Text Placeholder 7">
            <a:extLst>
              <a:ext uri="{FF2B5EF4-FFF2-40B4-BE49-F238E27FC236}">
                <a16:creationId xmlns:a16="http://schemas.microsoft.com/office/drawing/2014/main" id="{22A53B59-E0C0-859B-D4A6-5CA64A799C75}"/>
              </a:ext>
            </a:extLst>
          </p:cNvPr>
          <p:cNvSpPr>
            <a:spLocks noGrp="1"/>
          </p:cNvSpPr>
          <p:nvPr>
            <p:ph type="body" sz="quarter" idx="15"/>
          </p:nvPr>
        </p:nvSpPr>
        <p:spPr>
          <a:xfrm>
            <a:off x="4514681" y="4309250"/>
            <a:ext cx="3162638" cy="2009000"/>
          </a:xfrm>
        </p:spPr>
        <p:txBody>
          <a:bodyPr/>
          <a:lstStyle>
            <a:lvl1pPr>
              <a:defRPr sz="1400">
                <a:latin typeface="+mn-lt"/>
              </a:defRPr>
            </a:lvl1pPr>
          </a:lstStyle>
          <a:p>
            <a:pPr lvl="0"/>
            <a:r>
              <a:rPr lang="en-GB"/>
              <a:t>Click to edit Master text styles</a:t>
            </a:r>
          </a:p>
        </p:txBody>
      </p:sp>
      <p:sp>
        <p:nvSpPr>
          <p:cNvPr id="15" name="Text Placeholder 7">
            <a:extLst>
              <a:ext uri="{FF2B5EF4-FFF2-40B4-BE49-F238E27FC236}">
                <a16:creationId xmlns:a16="http://schemas.microsoft.com/office/drawing/2014/main" id="{D320A961-AB9B-FBAE-A3C6-D61543111C99}"/>
              </a:ext>
            </a:extLst>
          </p:cNvPr>
          <p:cNvSpPr>
            <a:spLocks noGrp="1"/>
          </p:cNvSpPr>
          <p:nvPr userDrawn="1">
            <p:ph type="body" sz="quarter" idx="16" hasCustomPrompt="1"/>
          </p:nvPr>
        </p:nvSpPr>
        <p:spPr>
          <a:xfrm>
            <a:off x="8444459" y="2111375"/>
            <a:ext cx="3162638" cy="1441722"/>
          </a:xfrm>
        </p:spPr>
        <p:txBody>
          <a:bodyPr/>
          <a:lstStyle>
            <a:lvl1pPr>
              <a:lnSpc>
                <a:spcPct val="100000"/>
              </a:lnSpc>
              <a:defRPr sz="2800">
                <a:latin typeface="+mj-lt"/>
              </a:defRPr>
            </a:lvl1pPr>
          </a:lstStyle>
          <a:p>
            <a:pPr lvl="0"/>
            <a:r>
              <a:rPr lang="en-GB"/>
              <a:t>Title here</a:t>
            </a:r>
            <a:endParaRPr lang="en-US"/>
          </a:p>
        </p:txBody>
      </p:sp>
      <p:sp>
        <p:nvSpPr>
          <p:cNvPr id="16" name="Text Placeholder 7">
            <a:extLst>
              <a:ext uri="{FF2B5EF4-FFF2-40B4-BE49-F238E27FC236}">
                <a16:creationId xmlns:a16="http://schemas.microsoft.com/office/drawing/2014/main" id="{D328F750-9EF0-C354-9B73-BF2435B6ECED}"/>
              </a:ext>
            </a:extLst>
          </p:cNvPr>
          <p:cNvSpPr>
            <a:spLocks noGrp="1"/>
          </p:cNvSpPr>
          <p:nvPr userDrawn="1">
            <p:ph type="body" sz="quarter" idx="17"/>
          </p:nvPr>
        </p:nvSpPr>
        <p:spPr>
          <a:xfrm>
            <a:off x="8444459" y="4309250"/>
            <a:ext cx="3162638" cy="2009000"/>
          </a:xfrm>
        </p:spPr>
        <p:txBody>
          <a:bodyPr/>
          <a:lstStyle>
            <a:lvl1pPr>
              <a:defRPr sz="1400">
                <a:latin typeface="+mn-lt"/>
              </a:defRPr>
            </a:lvl1pPr>
          </a:lstStyle>
          <a:p>
            <a:pPr lvl="0"/>
            <a:r>
              <a:rPr lang="en-GB"/>
              <a:t>Click to edit Master text styles</a:t>
            </a:r>
          </a:p>
        </p:txBody>
      </p:sp>
    </p:spTree>
    <p:extLst>
      <p:ext uri="{BB962C8B-B14F-4D97-AF65-F5344CB8AC3E}">
        <p14:creationId xmlns:p14="http://schemas.microsoft.com/office/powerpoint/2010/main" val="333219723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3 Points-2">
    <p:bg>
      <p:bgPr>
        <a:gradFill>
          <a:gsLst>
            <a:gs pos="100000">
              <a:schemeClr val="accent1"/>
            </a:gs>
            <a:gs pos="0">
              <a:schemeClr val="accent5"/>
            </a:gs>
          </a:gsLst>
          <a:lin ang="16680000" scaled="0"/>
        </a:gradFill>
        <a:effectLst/>
      </p:bgPr>
    </p:bg>
    <p:spTree>
      <p:nvGrpSpPr>
        <p:cNvPr id="1" name=""/>
        <p:cNvGrpSpPr/>
        <p:nvPr/>
      </p:nvGrpSpPr>
      <p:grpSpPr>
        <a:xfrm>
          <a:off x="0" y="0"/>
          <a:ext cx="0" cy="0"/>
          <a:chOff x="0" y="0"/>
          <a:chExt cx="0" cy="0"/>
        </a:xfrm>
      </p:grpSpPr>
      <p:pic>
        <p:nvPicPr>
          <p:cNvPr id="7" name="Picture 6" descr="A blue and green gradient&#10;&#10;AI-generated content may be incorrect.">
            <a:extLst>
              <a:ext uri="{FF2B5EF4-FFF2-40B4-BE49-F238E27FC236}">
                <a16:creationId xmlns:a16="http://schemas.microsoft.com/office/drawing/2014/main" id="{6635A641-6004-A712-D4EB-EF1447877683}"/>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4DC739E3-2BC6-80E4-B04D-F01DCD8362BA}"/>
              </a:ext>
            </a:extLst>
          </p:cNvPr>
          <p:cNvSpPr>
            <a:spLocks noGrp="1"/>
          </p:cNvSpPr>
          <p:nvPr>
            <p:ph type="title"/>
          </p:nvPr>
        </p:nvSpPr>
        <p:spPr/>
        <p:txBody>
          <a:bodyPr/>
          <a:lstStyle/>
          <a:p>
            <a:r>
              <a:rPr lang="en-GB"/>
              <a:t>Click to edit Master title style</a:t>
            </a:r>
            <a:endParaRPr lang="en-US"/>
          </a:p>
        </p:txBody>
      </p:sp>
      <p:sp>
        <p:nvSpPr>
          <p:cNvPr id="3" name="Footer Placeholder 2">
            <a:extLst>
              <a:ext uri="{FF2B5EF4-FFF2-40B4-BE49-F238E27FC236}">
                <a16:creationId xmlns:a16="http://schemas.microsoft.com/office/drawing/2014/main" id="{1389FB53-0E17-DA77-D29A-73D45590AE22}"/>
              </a:ext>
            </a:extLst>
          </p:cNvPr>
          <p:cNvSpPr>
            <a:spLocks noGrp="1"/>
          </p:cNvSpPr>
          <p:nvPr>
            <p:ph type="ftr" sz="quarter" idx="10"/>
          </p:nvPr>
        </p:nvSpPr>
        <p:spPr/>
        <p:txBody>
          <a:bodyPr/>
          <a:lstStyle/>
          <a:p>
            <a:endParaRPr lang="en-US"/>
          </a:p>
        </p:txBody>
      </p:sp>
      <p:sp>
        <p:nvSpPr>
          <p:cNvPr id="4" name="Slide Number Placeholder 3">
            <a:extLst>
              <a:ext uri="{FF2B5EF4-FFF2-40B4-BE49-F238E27FC236}">
                <a16:creationId xmlns:a16="http://schemas.microsoft.com/office/drawing/2014/main" id="{4275679F-E1DE-88F4-C045-087247673FAE}"/>
              </a:ext>
            </a:extLst>
          </p:cNvPr>
          <p:cNvSpPr>
            <a:spLocks noGrp="1"/>
          </p:cNvSpPr>
          <p:nvPr>
            <p:ph type="sldNum" sz="quarter" idx="11"/>
          </p:nvPr>
        </p:nvSpPr>
        <p:spPr/>
        <p:txBody>
          <a:bodyPr/>
          <a:lstStyle/>
          <a:p>
            <a:fld id="{1E4E4A48-B3C9-B942-90EF-ECA811FD1626}" type="slidenum">
              <a:rPr lang="en-US" smtClean="0"/>
              <a:pPr/>
              <a:t>‹Nº›</a:t>
            </a:fld>
            <a:endParaRPr lang="en-US"/>
          </a:p>
        </p:txBody>
      </p:sp>
      <p:pic>
        <p:nvPicPr>
          <p:cNvPr id="10" name="Graphic 9">
            <a:extLst>
              <a:ext uri="{FF2B5EF4-FFF2-40B4-BE49-F238E27FC236}">
                <a16:creationId xmlns:a16="http://schemas.microsoft.com/office/drawing/2014/main" id="{2AB0E372-E0CB-C0C0-197F-2245E5C49063}"/>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941859" y="6521574"/>
            <a:ext cx="881841" cy="134726"/>
          </a:xfrm>
          <a:prstGeom prst="rect">
            <a:avLst/>
          </a:prstGeom>
        </p:spPr>
      </p:pic>
      <p:sp>
        <p:nvSpPr>
          <p:cNvPr id="6" name="Rectangle 5">
            <a:extLst>
              <a:ext uri="{FF2B5EF4-FFF2-40B4-BE49-F238E27FC236}">
                <a16:creationId xmlns:a16="http://schemas.microsoft.com/office/drawing/2014/main" id="{96D17C8D-837C-AE0A-00B8-A7E6B519D4E9}"/>
              </a:ext>
            </a:extLst>
          </p:cNvPr>
          <p:cNvSpPr/>
          <p:nvPr userDrawn="1"/>
        </p:nvSpPr>
        <p:spPr>
          <a:xfrm>
            <a:off x="357188" y="1871663"/>
            <a:ext cx="3614170" cy="44465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ysClr val="windowText" lastClr="000000"/>
              </a:solidFill>
            </a:endParaRPr>
          </a:p>
        </p:txBody>
      </p:sp>
      <p:sp>
        <p:nvSpPr>
          <p:cNvPr id="20" name="Rectangle 19">
            <a:extLst>
              <a:ext uri="{FF2B5EF4-FFF2-40B4-BE49-F238E27FC236}">
                <a16:creationId xmlns:a16="http://schemas.microsoft.com/office/drawing/2014/main" id="{DA3E885F-9D97-CB7A-871A-065F252DA568}"/>
              </a:ext>
            </a:extLst>
          </p:cNvPr>
          <p:cNvSpPr/>
          <p:nvPr userDrawn="1"/>
        </p:nvSpPr>
        <p:spPr>
          <a:xfrm>
            <a:off x="4283359" y="1871663"/>
            <a:ext cx="3614170" cy="44465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ysClr val="windowText" lastClr="000000"/>
              </a:solidFill>
            </a:endParaRPr>
          </a:p>
        </p:txBody>
      </p:sp>
      <p:sp>
        <p:nvSpPr>
          <p:cNvPr id="21" name="Rectangle 20">
            <a:extLst>
              <a:ext uri="{FF2B5EF4-FFF2-40B4-BE49-F238E27FC236}">
                <a16:creationId xmlns:a16="http://schemas.microsoft.com/office/drawing/2014/main" id="{C0939893-760B-4807-41DD-E2A9B3BC470F}"/>
              </a:ext>
            </a:extLst>
          </p:cNvPr>
          <p:cNvSpPr/>
          <p:nvPr userDrawn="1"/>
        </p:nvSpPr>
        <p:spPr>
          <a:xfrm>
            <a:off x="8209530" y="1871663"/>
            <a:ext cx="3614170" cy="44465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ysClr val="windowText" lastClr="000000"/>
              </a:solidFill>
            </a:endParaRPr>
          </a:p>
        </p:txBody>
      </p:sp>
      <p:sp>
        <p:nvSpPr>
          <p:cNvPr id="22" name="Text Placeholder 7">
            <a:extLst>
              <a:ext uri="{FF2B5EF4-FFF2-40B4-BE49-F238E27FC236}">
                <a16:creationId xmlns:a16="http://schemas.microsoft.com/office/drawing/2014/main" id="{CCD5F491-4A74-DEE9-8AFD-F8C108516052}"/>
              </a:ext>
            </a:extLst>
          </p:cNvPr>
          <p:cNvSpPr>
            <a:spLocks noGrp="1"/>
          </p:cNvSpPr>
          <p:nvPr>
            <p:ph type="body" sz="quarter" idx="12" hasCustomPrompt="1"/>
          </p:nvPr>
        </p:nvSpPr>
        <p:spPr>
          <a:xfrm>
            <a:off x="569913" y="2111375"/>
            <a:ext cx="3162638" cy="1559288"/>
          </a:xfrm>
        </p:spPr>
        <p:txBody>
          <a:bodyPr/>
          <a:lstStyle>
            <a:lvl1pPr>
              <a:lnSpc>
                <a:spcPct val="100000"/>
              </a:lnSpc>
              <a:defRPr sz="2800">
                <a:latin typeface="+mj-lt"/>
              </a:defRPr>
            </a:lvl1pPr>
          </a:lstStyle>
          <a:p>
            <a:pPr lvl="0"/>
            <a:r>
              <a:rPr lang="en-GB"/>
              <a:t>Title here</a:t>
            </a:r>
            <a:endParaRPr lang="en-US"/>
          </a:p>
        </p:txBody>
      </p:sp>
      <p:sp>
        <p:nvSpPr>
          <p:cNvPr id="23" name="Text Placeholder 7">
            <a:extLst>
              <a:ext uri="{FF2B5EF4-FFF2-40B4-BE49-F238E27FC236}">
                <a16:creationId xmlns:a16="http://schemas.microsoft.com/office/drawing/2014/main" id="{F71736AF-328C-D60D-5F98-6BE4D6703283}"/>
              </a:ext>
            </a:extLst>
          </p:cNvPr>
          <p:cNvSpPr>
            <a:spLocks noGrp="1"/>
          </p:cNvSpPr>
          <p:nvPr>
            <p:ph type="body" sz="quarter" idx="13"/>
          </p:nvPr>
        </p:nvSpPr>
        <p:spPr>
          <a:xfrm>
            <a:off x="569913" y="4309250"/>
            <a:ext cx="3162638" cy="2009000"/>
          </a:xfrm>
        </p:spPr>
        <p:txBody>
          <a:bodyPr/>
          <a:lstStyle>
            <a:lvl1pPr>
              <a:defRPr sz="1400">
                <a:latin typeface="+mn-lt"/>
              </a:defRPr>
            </a:lvl1pPr>
          </a:lstStyle>
          <a:p>
            <a:pPr lvl="0"/>
            <a:r>
              <a:rPr lang="en-GB"/>
              <a:t>Click to edit Master text styles</a:t>
            </a:r>
          </a:p>
        </p:txBody>
      </p:sp>
      <p:sp>
        <p:nvSpPr>
          <p:cNvPr id="24" name="Text Placeholder 7">
            <a:extLst>
              <a:ext uri="{FF2B5EF4-FFF2-40B4-BE49-F238E27FC236}">
                <a16:creationId xmlns:a16="http://schemas.microsoft.com/office/drawing/2014/main" id="{ECBE4500-0985-384C-367F-D975005CA58A}"/>
              </a:ext>
            </a:extLst>
          </p:cNvPr>
          <p:cNvSpPr>
            <a:spLocks noGrp="1"/>
          </p:cNvSpPr>
          <p:nvPr>
            <p:ph type="body" sz="quarter" idx="14" hasCustomPrompt="1"/>
          </p:nvPr>
        </p:nvSpPr>
        <p:spPr>
          <a:xfrm>
            <a:off x="4514681" y="2111375"/>
            <a:ext cx="3162638" cy="1559288"/>
          </a:xfrm>
        </p:spPr>
        <p:txBody>
          <a:bodyPr/>
          <a:lstStyle>
            <a:lvl1pPr>
              <a:lnSpc>
                <a:spcPct val="100000"/>
              </a:lnSpc>
              <a:defRPr sz="2800">
                <a:latin typeface="+mj-lt"/>
              </a:defRPr>
            </a:lvl1pPr>
          </a:lstStyle>
          <a:p>
            <a:pPr lvl="0"/>
            <a:r>
              <a:rPr lang="en-GB"/>
              <a:t>Title here</a:t>
            </a:r>
            <a:endParaRPr lang="en-US"/>
          </a:p>
        </p:txBody>
      </p:sp>
      <p:sp>
        <p:nvSpPr>
          <p:cNvPr id="25" name="Text Placeholder 7">
            <a:extLst>
              <a:ext uri="{FF2B5EF4-FFF2-40B4-BE49-F238E27FC236}">
                <a16:creationId xmlns:a16="http://schemas.microsoft.com/office/drawing/2014/main" id="{DBAC9665-D0D5-6FF8-1272-3055C9337B6F}"/>
              </a:ext>
            </a:extLst>
          </p:cNvPr>
          <p:cNvSpPr>
            <a:spLocks noGrp="1"/>
          </p:cNvSpPr>
          <p:nvPr>
            <p:ph type="body" sz="quarter" idx="15"/>
          </p:nvPr>
        </p:nvSpPr>
        <p:spPr>
          <a:xfrm>
            <a:off x="4514681" y="4309250"/>
            <a:ext cx="3162638" cy="2009000"/>
          </a:xfrm>
        </p:spPr>
        <p:txBody>
          <a:bodyPr/>
          <a:lstStyle>
            <a:lvl1pPr>
              <a:defRPr sz="1400">
                <a:latin typeface="+mn-lt"/>
              </a:defRPr>
            </a:lvl1pPr>
          </a:lstStyle>
          <a:p>
            <a:pPr lvl="0"/>
            <a:r>
              <a:rPr lang="en-GB"/>
              <a:t>Click to edit Master text styles</a:t>
            </a:r>
          </a:p>
        </p:txBody>
      </p:sp>
      <p:sp>
        <p:nvSpPr>
          <p:cNvPr id="26" name="Text Placeholder 7">
            <a:extLst>
              <a:ext uri="{FF2B5EF4-FFF2-40B4-BE49-F238E27FC236}">
                <a16:creationId xmlns:a16="http://schemas.microsoft.com/office/drawing/2014/main" id="{30E6BB6B-4DA6-C6B3-D392-DAB54182B64B}"/>
              </a:ext>
            </a:extLst>
          </p:cNvPr>
          <p:cNvSpPr>
            <a:spLocks noGrp="1"/>
          </p:cNvSpPr>
          <p:nvPr>
            <p:ph type="body" sz="quarter" idx="16" hasCustomPrompt="1"/>
          </p:nvPr>
        </p:nvSpPr>
        <p:spPr>
          <a:xfrm>
            <a:off x="8444459" y="2111375"/>
            <a:ext cx="3162638" cy="1559288"/>
          </a:xfrm>
        </p:spPr>
        <p:txBody>
          <a:bodyPr/>
          <a:lstStyle>
            <a:lvl1pPr>
              <a:lnSpc>
                <a:spcPct val="100000"/>
              </a:lnSpc>
              <a:defRPr sz="2800">
                <a:latin typeface="+mj-lt"/>
              </a:defRPr>
            </a:lvl1pPr>
          </a:lstStyle>
          <a:p>
            <a:pPr lvl="0"/>
            <a:r>
              <a:rPr lang="en-GB"/>
              <a:t>Title here</a:t>
            </a:r>
            <a:endParaRPr lang="en-US"/>
          </a:p>
        </p:txBody>
      </p:sp>
      <p:sp>
        <p:nvSpPr>
          <p:cNvPr id="27" name="Text Placeholder 7">
            <a:extLst>
              <a:ext uri="{FF2B5EF4-FFF2-40B4-BE49-F238E27FC236}">
                <a16:creationId xmlns:a16="http://schemas.microsoft.com/office/drawing/2014/main" id="{A2D20DFD-3CEC-1D52-7066-5DBA9703EFF6}"/>
              </a:ext>
            </a:extLst>
          </p:cNvPr>
          <p:cNvSpPr>
            <a:spLocks noGrp="1"/>
          </p:cNvSpPr>
          <p:nvPr>
            <p:ph type="body" sz="quarter" idx="17"/>
          </p:nvPr>
        </p:nvSpPr>
        <p:spPr>
          <a:xfrm>
            <a:off x="8444459" y="4309250"/>
            <a:ext cx="3162638" cy="2009000"/>
          </a:xfrm>
        </p:spPr>
        <p:txBody>
          <a:bodyPr/>
          <a:lstStyle>
            <a:lvl1pPr>
              <a:defRPr sz="1400">
                <a:latin typeface="+mn-lt"/>
              </a:defRPr>
            </a:lvl1pPr>
          </a:lstStyle>
          <a:p>
            <a:pPr lvl="0"/>
            <a:r>
              <a:rPr lang="en-GB"/>
              <a:t>Click to edit Master text styles</a:t>
            </a:r>
          </a:p>
        </p:txBody>
      </p:sp>
    </p:spTree>
    <p:extLst>
      <p:ext uri="{BB962C8B-B14F-4D97-AF65-F5344CB8AC3E}">
        <p14:creationId xmlns:p14="http://schemas.microsoft.com/office/powerpoint/2010/main" val="35963627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3 Points-3">
    <p:bg>
      <p:bgPr>
        <a:gradFill flip="none" rotWithShape="1">
          <a:gsLst>
            <a:gs pos="0">
              <a:schemeClr val="accent1"/>
            </a:gs>
            <a:gs pos="70000">
              <a:schemeClr val="bg1">
                <a:alpha val="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5" name="Picture Placeholder 3">
            <a:extLst>
              <a:ext uri="{FF2B5EF4-FFF2-40B4-BE49-F238E27FC236}">
                <a16:creationId xmlns:a16="http://schemas.microsoft.com/office/drawing/2014/main" id="{F49DEC83-809D-598F-CD20-62E3902DEDE1}"/>
              </a:ext>
            </a:extLst>
          </p:cNvPr>
          <p:cNvSpPr>
            <a:spLocks noGrp="1"/>
          </p:cNvSpPr>
          <p:nvPr>
            <p:ph type="pic" sz="quarter" idx="18"/>
          </p:nvPr>
        </p:nvSpPr>
        <p:spPr>
          <a:xfrm>
            <a:off x="-600" y="1871663"/>
            <a:ext cx="12193200" cy="4986337"/>
          </a:xfrm>
          <a:solidFill>
            <a:schemeClr val="accent5"/>
          </a:solidFill>
        </p:spPr>
        <p:txBody>
          <a:bodyPr anchor="b"/>
          <a:lstStyle>
            <a:lvl1pPr algn="ctr">
              <a:defRPr b="0" i="0">
                <a:latin typeface="+mn-lt"/>
              </a:defRPr>
            </a:lvl1pPr>
          </a:lstStyle>
          <a:p>
            <a:endParaRPr lang="en-US"/>
          </a:p>
        </p:txBody>
      </p:sp>
      <p:sp>
        <p:nvSpPr>
          <p:cNvPr id="12" name="Text Placeholder 10">
            <a:extLst>
              <a:ext uri="{FF2B5EF4-FFF2-40B4-BE49-F238E27FC236}">
                <a16:creationId xmlns:a16="http://schemas.microsoft.com/office/drawing/2014/main" id="{1D9B35D0-D0B6-CE63-3255-0D4C1E7452A8}"/>
              </a:ext>
            </a:extLst>
          </p:cNvPr>
          <p:cNvSpPr>
            <a:spLocks noGrp="1"/>
          </p:cNvSpPr>
          <p:nvPr>
            <p:ph type="body" sz="quarter" idx="20"/>
          </p:nvPr>
        </p:nvSpPr>
        <p:spPr>
          <a:xfrm>
            <a:off x="357188" y="1871663"/>
            <a:ext cx="3614737" cy="4446587"/>
          </a:xfrm>
          <a:solidFill>
            <a:schemeClr val="bg1"/>
          </a:solidFill>
        </p:spPr>
        <p:txBody>
          <a:bodyPr/>
          <a:lstStyle>
            <a:lvl1pPr>
              <a:defRPr sz="100">
                <a:noFill/>
              </a:defRPr>
            </a:lvl1pPr>
          </a:lstStyle>
          <a:p>
            <a:pPr lvl="0"/>
            <a:endParaRPr lang="en-US"/>
          </a:p>
        </p:txBody>
      </p:sp>
      <p:sp>
        <p:nvSpPr>
          <p:cNvPr id="13" name="Text Placeholder 10">
            <a:extLst>
              <a:ext uri="{FF2B5EF4-FFF2-40B4-BE49-F238E27FC236}">
                <a16:creationId xmlns:a16="http://schemas.microsoft.com/office/drawing/2014/main" id="{949D9B4F-C9DF-4ECD-E383-0D6944526B39}"/>
              </a:ext>
            </a:extLst>
          </p:cNvPr>
          <p:cNvSpPr>
            <a:spLocks noGrp="1"/>
          </p:cNvSpPr>
          <p:nvPr>
            <p:ph type="body" sz="quarter" idx="21"/>
          </p:nvPr>
        </p:nvSpPr>
        <p:spPr>
          <a:xfrm>
            <a:off x="4288632" y="1871663"/>
            <a:ext cx="3614737" cy="4446587"/>
          </a:xfrm>
          <a:solidFill>
            <a:schemeClr val="bg1"/>
          </a:solidFill>
        </p:spPr>
        <p:txBody>
          <a:bodyPr/>
          <a:lstStyle>
            <a:lvl1pPr>
              <a:defRPr sz="100">
                <a:noFill/>
              </a:defRPr>
            </a:lvl1pPr>
          </a:lstStyle>
          <a:p>
            <a:pPr lvl="0"/>
            <a:endParaRPr lang="en-US"/>
          </a:p>
        </p:txBody>
      </p:sp>
      <p:sp>
        <p:nvSpPr>
          <p:cNvPr id="14" name="Text Placeholder 10">
            <a:extLst>
              <a:ext uri="{FF2B5EF4-FFF2-40B4-BE49-F238E27FC236}">
                <a16:creationId xmlns:a16="http://schemas.microsoft.com/office/drawing/2014/main" id="{0299C1D4-C14A-10AF-8C53-F0862C961C80}"/>
              </a:ext>
            </a:extLst>
          </p:cNvPr>
          <p:cNvSpPr>
            <a:spLocks noGrp="1"/>
          </p:cNvSpPr>
          <p:nvPr>
            <p:ph type="body" sz="quarter" idx="22"/>
          </p:nvPr>
        </p:nvSpPr>
        <p:spPr>
          <a:xfrm>
            <a:off x="8214021" y="1871663"/>
            <a:ext cx="3614737" cy="4446587"/>
          </a:xfrm>
          <a:solidFill>
            <a:schemeClr val="bg1"/>
          </a:solidFill>
        </p:spPr>
        <p:txBody>
          <a:bodyPr/>
          <a:lstStyle>
            <a:lvl1pPr>
              <a:defRPr sz="100">
                <a:noFill/>
              </a:defRPr>
            </a:lvl1pPr>
          </a:lstStyle>
          <a:p>
            <a:pPr lvl="0"/>
            <a:endParaRPr lang="en-US"/>
          </a:p>
        </p:txBody>
      </p:sp>
      <p:sp>
        <p:nvSpPr>
          <p:cNvPr id="2" name="Title 1">
            <a:extLst>
              <a:ext uri="{FF2B5EF4-FFF2-40B4-BE49-F238E27FC236}">
                <a16:creationId xmlns:a16="http://schemas.microsoft.com/office/drawing/2014/main" id="{4DC739E3-2BC6-80E4-B04D-F01DCD8362BA}"/>
              </a:ext>
            </a:extLst>
          </p:cNvPr>
          <p:cNvSpPr>
            <a:spLocks noGrp="1"/>
          </p:cNvSpPr>
          <p:nvPr>
            <p:ph type="title"/>
          </p:nvPr>
        </p:nvSpPr>
        <p:spPr/>
        <p:txBody>
          <a:bodyPr/>
          <a:lstStyle/>
          <a:p>
            <a:r>
              <a:rPr lang="en-GB"/>
              <a:t>Click to edit Master title style</a:t>
            </a:r>
            <a:endParaRPr lang="en-US"/>
          </a:p>
        </p:txBody>
      </p:sp>
      <p:sp>
        <p:nvSpPr>
          <p:cNvPr id="3" name="Footer Placeholder 2">
            <a:extLst>
              <a:ext uri="{FF2B5EF4-FFF2-40B4-BE49-F238E27FC236}">
                <a16:creationId xmlns:a16="http://schemas.microsoft.com/office/drawing/2014/main" id="{1389FB53-0E17-DA77-D29A-73D45590AE22}"/>
              </a:ext>
            </a:extLst>
          </p:cNvPr>
          <p:cNvSpPr>
            <a:spLocks noGrp="1"/>
          </p:cNvSpPr>
          <p:nvPr>
            <p:ph type="ftr" sz="quarter" idx="10"/>
          </p:nvPr>
        </p:nvSpPr>
        <p:spPr/>
        <p:txBody>
          <a:bodyPr/>
          <a:lstStyle>
            <a:lvl1pPr>
              <a:defRPr>
                <a:solidFill>
                  <a:schemeClr val="bg1"/>
                </a:solidFill>
              </a:defRPr>
            </a:lvl1pPr>
          </a:lstStyle>
          <a:p>
            <a:endParaRPr lang="en-US"/>
          </a:p>
        </p:txBody>
      </p:sp>
      <p:sp>
        <p:nvSpPr>
          <p:cNvPr id="4" name="Slide Number Placeholder 3">
            <a:extLst>
              <a:ext uri="{FF2B5EF4-FFF2-40B4-BE49-F238E27FC236}">
                <a16:creationId xmlns:a16="http://schemas.microsoft.com/office/drawing/2014/main" id="{4275679F-E1DE-88F4-C045-087247673FAE}"/>
              </a:ext>
            </a:extLst>
          </p:cNvPr>
          <p:cNvSpPr>
            <a:spLocks noGrp="1"/>
          </p:cNvSpPr>
          <p:nvPr>
            <p:ph type="sldNum" sz="quarter" idx="11"/>
          </p:nvPr>
        </p:nvSpPr>
        <p:spPr/>
        <p:txBody>
          <a:bodyPr/>
          <a:lstStyle>
            <a:lvl1pPr>
              <a:defRPr>
                <a:solidFill>
                  <a:schemeClr val="bg1"/>
                </a:solidFill>
              </a:defRPr>
            </a:lvl1pPr>
          </a:lstStyle>
          <a:p>
            <a:fld id="{1E4E4A48-B3C9-B942-90EF-ECA811FD1626}" type="slidenum">
              <a:rPr lang="en-US" smtClean="0"/>
              <a:pPr/>
              <a:t>‹Nº›</a:t>
            </a:fld>
            <a:endParaRPr lang="en-US"/>
          </a:p>
        </p:txBody>
      </p:sp>
      <p:sp>
        <p:nvSpPr>
          <p:cNvPr id="22" name="Text Placeholder 7">
            <a:extLst>
              <a:ext uri="{FF2B5EF4-FFF2-40B4-BE49-F238E27FC236}">
                <a16:creationId xmlns:a16="http://schemas.microsoft.com/office/drawing/2014/main" id="{CCD5F491-4A74-DEE9-8AFD-F8C108516052}"/>
              </a:ext>
            </a:extLst>
          </p:cNvPr>
          <p:cNvSpPr>
            <a:spLocks noGrp="1"/>
          </p:cNvSpPr>
          <p:nvPr>
            <p:ph type="body" sz="quarter" idx="12" hasCustomPrompt="1"/>
          </p:nvPr>
        </p:nvSpPr>
        <p:spPr>
          <a:xfrm>
            <a:off x="569913" y="2111375"/>
            <a:ext cx="3162638" cy="1559288"/>
          </a:xfrm>
        </p:spPr>
        <p:txBody>
          <a:bodyPr/>
          <a:lstStyle>
            <a:lvl1pPr>
              <a:lnSpc>
                <a:spcPct val="100000"/>
              </a:lnSpc>
              <a:defRPr sz="2800">
                <a:latin typeface="+mj-lt"/>
              </a:defRPr>
            </a:lvl1pPr>
          </a:lstStyle>
          <a:p>
            <a:pPr lvl="0"/>
            <a:r>
              <a:rPr lang="en-GB"/>
              <a:t>Title here</a:t>
            </a:r>
            <a:endParaRPr lang="en-US"/>
          </a:p>
        </p:txBody>
      </p:sp>
      <p:sp>
        <p:nvSpPr>
          <p:cNvPr id="23" name="Text Placeholder 7">
            <a:extLst>
              <a:ext uri="{FF2B5EF4-FFF2-40B4-BE49-F238E27FC236}">
                <a16:creationId xmlns:a16="http://schemas.microsoft.com/office/drawing/2014/main" id="{F71736AF-328C-D60D-5F98-6BE4D6703283}"/>
              </a:ext>
            </a:extLst>
          </p:cNvPr>
          <p:cNvSpPr>
            <a:spLocks noGrp="1"/>
          </p:cNvSpPr>
          <p:nvPr>
            <p:ph type="body" sz="quarter" idx="13"/>
          </p:nvPr>
        </p:nvSpPr>
        <p:spPr>
          <a:xfrm>
            <a:off x="569913" y="4309250"/>
            <a:ext cx="3162638" cy="2009000"/>
          </a:xfrm>
        </p:spPr>
        <p:txBody>
          <a:bodyPr/>
          <a:lstStyle>
            <a:lvl1pPr>
              <a:defRPr sz="1400">
                <a:latin typeface="+mn-lt"/>
              </a:defRPr>
            </a:lvl1pPr>
          </a:lstStyle>
          <a:p>
            <a:pPr lvl="0"/>
            <a:r>
              <a:rPr lang="en-GB"/>
              <a:t>Click to edit Master text styles</a:t>
            </a:r>
          </a:p>
        </p:txBody>
      </p:sp>
      <p:sp>
        <p:nvSpPr>
          <p:cNvPr id="24" name="Text Placeholder 7">
            <a:extLst>
              <a:ext uri="{FF2B5EF4-FFF2-40B4-BE49-F238E27FC236}">
                <a16:creationId xmlns:a16="http://schemas.microsoft.com/office/drawing/2014/main" id="{ECBE4500-0985-384C-367F-D975005CA58A}"/>
              </a:ext>
            </a:extLst>
          </p:cNvPr>
          <p:cNvSpPr>
            <a:spLocks noGrp="1"/>
          </p:cNvSpPr>
          <p:nvPr>
            <p:ph type="body" sz="quarter" idx="14" hasCustomPrompt="1"/>
          </p:nvPr>
        </p:nvSpPr>
        <p:spPr>
          <a:xfrm>
            <a:off x="4514681" y="2111375"/>
            <a:ext cx="3162638" cy="1559288"/>
          </a:xfrm>
        </p:spPr>
        <p:txBody>
          <a:bodyPr/>
          <a:lstStyle>
            <a:lvl1pPr>
              <a:lnSpc>
                <a:spcPct val="100000"/>
              </a:lnSpc>
              <a:defRPr sz="2800">
                <a:latin typeface="+mj-lt"/>
              </a:defRPr>
            </a:lvl1pPr>
          </a:lstStyle>
          <a:p>
            <a:pPr lvl="0"/>
            <a:r>
              <a:rPr lang="en-GB"/>
              <a:t>Title here</a:t>
            </a:r>
            <a:endParaRPr lang="en-US"/>
          </a:p>
        </p:txBody>
      </p:sp>
      <p:sp>
        <p:nvSpPr>
          <p:cNvPr id="25" name="Text Placeholder 7">
            <a:extLst>
              <a:ext uri="{FF2B5EF4-FFF2-40B4-BE49-F238E27FC236}">
                <a16:creationId xmlns:a16="http://schemas.microsoft.com/office/drawing/2014/main" id="{DBAC9665-D0D5-6FF8-1272-3055C9337B6F}"/>
              </a:ext>
            </a:extLst>
          </p:cNvPr>
          <p:cNvSpPr>
            <a:spLocks noGrp="1"/>
          </p:cNvSpPr>
          <p:nvPr>
            <p:ph type="body" sz="quarter" idx="15"/>
          </p:nvPr>
        </p:nvSpPr>
        <p:spPr>
          <a:xfrm>
            <a:off x="4514681" y="4309250"/>
            <a:ext cx="3162638" cy="2009000"/>
          </a:xfrm>
        </p:spPr>
        <p:txBody>
          <a:bodyPr/>
          <a:lstStyle>
            <a:lvl1pPr>
              <a:defRPr sz="1400">
                <a:latin typeface="+mn-lt"/>
              </a:defRPr>
            </a:lvl1pPr>
          </a:lstStyle>
          <a:p>
            <a:pPr lvl="0"/>
            <a:r>
              <a:rPr lang="en-GB"/>
              <a:t>Click to edit Master text styles</a:t>
            </a:r>
          </a:p>
        </p:txBody>
      </p:sp>
      <p:sp>
        <p:nvSpPr>
          <p:cNvPr id="26" name="Text Placeholder 7">
            <a:extLst>
              <a:ext uri="{FF2B5EF4-FFF2-40B4-BE49-F238E27FC236}">
                <a16:creationId xmlns:a16="http://schemas.microsoft.com/office/drawing/2014/main" id="{30E6BB6B-4DA6-C6B3-D392-DAB54182B64B}"/>
              </a:ext>
            </a:extLst>
          </p:cNvPr>
          <p:cNvSpPr>
            <a:spLocks noGrp="1"/>
          </p:cNvSpPr>
          <p:nvPr>
            <p:ph type="body" sz="quarter" idx="16" hasCustomPrompt="1"/>
          </p:nvPr>
        </p:nvSpPr>
        <p:spPr>
          <a:xfrm>
            <a:off x="8444459" y="2111375"/>
            <a:ext cx="3162638" cy="1559288"/>
          </a:xfrm>
        </p:spPr>
        <p:txBody>
          <a:bodyPr/>
          <a:lstStyle>
            <a:lvl1pPr>
              <a:lnSpc>
                <a:spcPct val="100000"/>
              </a:lnSpc>
              <a:defRPr sz="2800">
                <a:latin typeface="+mj-lt"/>
              </a:defRPr>
            </a:lvl1pPr>
          </a:lstStyle>
          <a:p>
            <a:pPr lvl="0"/>
            <a:r>
              <a:rPr lang="en-GB"/>
              <a:t>Title here</a:t>
            </a:r>
            <a:endParaRPr lang="en-US"/>
          </a:p>
        </p:txBody>
      </p:sp>
      <p:sp>
        <p:nvSpPr>
          <p:cNvPr id="27" name="Text Placeholder 7">
            <a:extLst>
              <a:ext uri="{FF2B5EF4-FFF2-40B4-BE49-F238E27FC236}">
                <a16:creationId xmlns:a16="http://schemas.microsoft.com/office/drawing/2014/main" id="{A2D20DFD-3CEC-1D52-7066-5DBA9703EFF6}"/>
              </a:ext>
            </a:extLst>
          </p:cNvPr>
          <p:cNvSpPr>
            <a:spLocks noGrp="1"/>
          </p:cNvSpPr>
          <p:nvPr>
            <p:ph type="body" sz="quarter" idx="17"/>
          </p:nvPr>
        </p:nvSpPr>
        <p:spPr>
          <a:xfrm>
            <a:off x="8444459" y="4309250"/>
            <a:ext cx="3162638" cy="2009000"/>
          </a:xfrm>
        </p:spPr>
        <p:txBody>
          <a:bodyPr/>
          <a:lstStyle>
            <a:lvl1pPr>
              <a:defRPr sz="1400">
                <a:latin typeface="+mn-lt"/>
              </a:defRPr>
            </a:lvl1pPr>
          </a:lstStyle>
          <a:p>
            <a:pPr lvl="0"/>
            <a:r>
              <a:rPr lang="en-GB"/>
              <a:t>Click to edit Master text styles</a:t>
            </a:r>
          </a:p>
        </p:txBody>
      </p:sp>
      <p:sp>
        <p:nvSpPr>
          <p:cNvPr id="8" name="Text Placeholder 6">
            <a:extLst>
              <a:ext uri="{FF2B5EF4-FFF2-40B4-BE49-F238E27FC236}">
                <a16:creationId xmlns:a16="http://schemas.microsoft.com/office/drawing/2014/main" id="{83A87C4E-DEFB-604E-2DC3-0B203987FFDA}"/>
              </a:ext>
            </a:extLst>
          </p:cNvPr>
          <p:cNvSpPr>
            <a:spLocks noGrp="1"/>
          </p:cNvSpPr>
          <p:nvPr>
            <p:ph type="body" sz="quarter" idx="19"/>
          </p:nvPr>
        </p:nvSpPr>
        <p:spPr>
          <a:xfrm>
            <a:off x="10941859" y="6521573"/>
            <a:ext cx="884045" cy="134816"/>
          </a:xfrm>
          <a:custGeom>
            <a:avLst/>
            <a:gdLst>
              <a:gd name="connsiteX0" fmla="*/ 841009 w 884045"/>
              <a:gd name="connsiteY0" fmla="*/ 99338 h 134816"/>
              <a:gd name="connsiteX1" fmla="*/ 828654 w 884045"/>
              <a:gd name="connsiteY1" fmla="*/ 108095 h 134816"/>
              <a:gd name="connsiteX2" fmla="*/ 841331 w 884045"/>
              <a:gd name="connsiteY2" fmla="*/ 117526 h 134816"/>
              <a:gd name="connsiteX3" fmla="*/ 859932 w 884045"/>
              <a:gd name="connsiteY3" fmla="*/ 100371 h 134816"/>
              <a:gd name="connsiteX4" fmla="*/ 859978 w 884045"/>
              <a:gd name="connsiteY4" fmla="*/ 100371 h 134816"/>
              <a:gd name="connsiteX5" fmla="*/ 859978 w 884045"/>
              <a:gd name="connsiteY5" fmla="*/ 99338 h 134816"/>
              <a:gd name="connsiteX6" fmla="*/ 706483 w 884045"/>
              <a:gd name="connsiteY6" fmla="*/ 65611 h 134816"/>
              <a:gd name="connsiteX7" fmla="*/ 683610 w 884045"/>
              <a:gd name="connsiteY7" fmla="*/ 89367 h 134816"/>
              <a:gd name="connsiteX8" fmla="*/ 706483 w 884045"/>
              <a:gd name="connsiteY8" fmla="*/ 113304 h 134816"/>
              <a:gd name="connsiteX9" fmla="*/ 728851 w 884045"/>
              <a:gd name="connsiteY9" fmla="*/ 89547 h 134816"/>
              <a:gd name="connsiteX10" fmla="*/ 706483 w 884045"/>
              <a:gd name="connsiteY10" fmla="*/ 65611 h 134816"/>
              <a:gd name="connsiteX11" fmla="*/ 608424 w 884045"/>
              <a:gd name="connsiteY11" fmla="*/ 63321 h 134816"/>
              <a:gd name="connsiteX12" fmla="*/ 587343 w 884045"/>
              <a:gd name="connsiteY12" fmla="*/ 80791 h 134816"/>
              <a:gd name="connsiteX13" fmla="*/ 627577 w 884045"/>
              <a:gd name="connsiteY13" fmla="*/ 80791 h 134816"/>
              <a:gd name="connsiteX14" fmla="*/ 608424 w 884045"/>
              <a:gd name="connsiteY14" fmla="*/ 63321 h 134816"/>
              <a:gd name="connsiteX15" fmla="*/ 768028 w 884045"/>
              <a:gd name="connsiteY15" fmla="*/ 46166 h 134816"/>
              <a:gd name="connsiteX16" fmla="*/ 792187 w 884045"/>
              <a:gd name="connsiteY16" fmla="*/ 46166 h 134816"/>
              <a:gd name="connsiteX17" fmla="*/ 792187 w 884045"/>
              <a:gd name="connsiteY17" fmla="*/ 132705 h 134816"/>
              <a:gd name="connsiteX18" fmla="*/ 768028 w 884045"/>
              <a:gd name="connsiteY18" fmla="*/ 132705 h 134816"/>
              <a:gd name="connsiteX19" fmla="*/ 846153 w 884045"/>
              <a:gd name="connsiteY19" fmla="*/ 44235 h 134816"/>
              <a:gd name="connsiteX20" fmla="*/ 884045 w 884045"/>
              <a:gd name="connsiteY20" fmla="*/ 81285 h 134816"/>
              <a:gd name="connsiteX21" fmla="*/ 884045 w 884045"/>
              <a:gd name="connsiteY21" fmla="*/ 132705 h 134816"/>
              <a:gd name="connsiteX22" fmla="*/ 861861 w 884045"/>
              <a:gd name="connsiteY22" fmla="*/ 132705 h 134816"/>
              <a:gd name="connsiteX23" fmla="*/ 861861 w 884045"/>
              <a:gd name="connsiteY23" fmla="*/ 124307 h 134816"/>
              <a:gd name="connsiteX24" fmla="*/ 834855 w 884045"/>
              <a:gd name="connsiteY24" fmla="*/ 134816 h 134816"/>
              <a:gd name="connsiteX25" fmla="*/ 804266 w 884045"/>
              <a:gd name="connsiteY25" fmla="*/ 108948 h 134816"/>
              <a:gd name="connsiteX26" fmla="*/ 837702 w 884045"/>
              <a:gd name="connsiteY26" fmla="*/ 83755 h 134816"/>
              <a:gd name="connsiteX27" fmla="*/ 859886 w 884045"/>
              <a:gd name="connsiteY27" fmla="*/ 83755 h 134816"/>
              <a:gd name="connsiteX28" fmla="*/ 859886 w 884045"/>
              <a:gd name="connsiteY28" fmla="*/ 79892 h 134816"/>
              <a:gd name="connsiteX29" fmla="*/ 843444 w 884045"/>
              <a:gd name="connsiteY29" fmla="*/ 64668 h 134816"/>
              <a:gd name="connsiteX30" fmla="*/ 820020 w 884045"/>
              <a:gd name="connsiteY30" fmla="*/ 76569 h 134816"/>
              <a:gd name="connsiteX31" fmla="*/ 807527 w 884045"/>
              <a:gd name="connsiteY31" fmla="*/ 62064 h 134816"/>
              <a:gd name="connsiteX32" fmla="*/ 846153 w 884045"/>
              <a:gd name="connsiteY32" fmla="*/ 44235 h 134816"/>
              <a:gd name="connsiteX33" fmla="*/ 609343 w 884045"/>
              <a:gd name="connsiteY33" fmla="*/ 44235 h 134816"/>
              <a:gd name="connsiteX34" fmla="*/ 609389 w 884045"/>
              <a:gd name="connsiteY34" fmla="*/ 44235 h 134816"/>
              <a:gd name="connsiteX35" fmla="*/ 651046 w 884045"/>
              <a:gd name="connsiteY35" fmla="*/ 84428 h 134816"/>
              <a:gd name="connsiteX36" fmla="*/ 649439 w 884045"/>
              <a:gd name="connsiteY36" fmla="*/ 97362 h 134816"/>
              <a:gd name="connsiteX37" fmla="*/ 587389 w 884045"/>
              <a:gd name="connsiteY37" fmla="*/ 97362 h 134816"/>
              <a:gd name="connsiteX38" fmla="*/ 612236 w 884045"/>
              <a:gd name="connsiteY38" fmla="*/ 114517 h 134816"/>
              <a:gd name="connsiteX39" fmla="*/ 636900 w 884045"/>
              <a:gd name="connsiteY39" fmla="*/ 105760 h 134816"/>
              <a:gd name="connsiteX40" fmla="*/ 646913 w 884045"/>
              <a:gd name="connsiteY40" fmla="*/ 121837 h 134816"/>
              <a:gd name="connsiteX41" fmla="*/ 611501 w 884045"/>
              <a:gd name="connsiteY41" fmla="*/ 134771 h 134816"/>
              <a:gd name="connsiteX42" fmla="*/ 563046 w 884045"/>
              <a:gd name="connsiteY42" fmla="*/ 89503 h 134816"/>
              <a:gd name="connsiteX43" fmla="*/ 609343 w 884045"/>
              <a:gd name="connsiteY43" fmla="*/ 44235 h 134816"/>
              <a:gd name="connsiteX44" fmla="*/ 331746 w 884045"/>
              <a:gd name="connsiteY44" fmla="*/ 43067 h 134816"/>
              <a:gd name="connsiteX45" fmla="*/ 331746 w 884045"/>
              <a:gd name="connsiteY45" fmla="*/ 70327 h 134816"/>
              <a:gd name="connsiteX46" fmla="*/ 347546 w 884045"/>
              <a:gd name="connsiteY46" fmla="*/ 70327 h 134816"/>
              <a:gd name="connsiteX47" fmla="*/ 361692 w 884045"/>
              <a:gd name="connsiteY47" fmla="*/ 58291 h 134816"/>
              <a:gd name="connsiteX48" fmla="*/ 361692 w 884045"/>
              <a:gd name="connsiteY48" fmla="*/ 56630 h 134816"/>
              <a:gd name="connsiteX49" fmla="*/ 349245 w 884045"/>
              <a:gd name="connsiteY49" fmla="*/ 43067 h 134816"/>
              <a:gd name="connsiteX50" fmla="*/ 347546 w 884045"/>
              <a:gd name="connsiteY50" fmla="*/ 43067 h 134816"/>
              <a:gd name="connsiteX51" fmla="*/ 222710 w 884045"/>
              <a:gd name="connsiteY51" fmla="*/ 43067 h 134816"/>
              <a:gd name="connsiteX52" fmla="*/ 222710 w 884045"/>
              <a:gd name="connsiteY52" fmla="*/ 70327 h 134816"/>
              <a:gd name="connsiteX53" fmla="*/ 238510 w 884045"/>
              <a:gd name="connsiteY53" fmla="*/ 70327 h 134816"/>
              <a:gd name="connsiteX54" fmla="*/ 252656 w 884045"/>
              <a:gd name="connsiteY54" fmla="*/ 58291 h 134816"/>
              <a:gd name="connsiteX55" fmla="*/ 252656 w 884045"/>
              <a:gd name="connsiteY55" fmla="*/ 56630 h 134816"/>
              <a:gd name="connsiteX56" fmla="*/ 240209 w 884045"/>
              <a:gd name="connsiteY56" fmla="*/ 43067 h 134816"/>
              <a:gd name="connsiteX57" fmla="*/ 238510 w 884045"/>
              <a:gd name="connsiteY57" fmla="*/ 43067 h 134816"/>
              <a:gd name="connsiteX58" fmla="*/ 300882 w 884045"/>
              <a:gd name="connsiteY58" fmla="*/ 16706 h 134816"/>
              <a:gd name="connsiteX59" fmla="*/ 347224 w 884045"/>
              <a:gd name="connsiteY59" fmla="*/ 16706 h 134816"/>
              <a:gd name="connsiteX60" fmla="*/ 392970 w 884045"/>
              <a:gd name="connsiteY60" fmla="*/ 56585 h 134816"/>
              <a:gd name="connsiteX61" fmla="*/ 347224 w 884045"/>
              <a:gd name="connsiteY61" fmla="*/ 96688 h 134816"/>
              <a:gd name="connsiteX62" fmla="*/ 331608 w 884045"/>
              <a:gd name="connsiteY62" fmla="*/ 96688 h 134816"/>
              <a:gd name="connsiteX63" fmla="*/ 331608 w 884045"/>
              <a:gd name="connsiteY63" fmla="*/ 132705 h 134816"/>
              <a:gd name="connsiteX64" fmla="*/ 300744 w 884045"/>
              <a:gd name="connsiteY64" fmla="*/ 132705 h 134816"/>
              <a:gd name="connsiteX65" fmla="*/ 191800 w 884045"/>
              <a:gd name="connsiteY65" fmla="*/ 16706 h 134816"/>
              <a:gd name="connsiteX66" fmla="*/ 238280 w 884045"/>
              <a:gd name="connsiteY66" fmla="*/ 16706 h 134816"/>
              <a:gd name="connsiteX67" fmla="*/ 284026 w 884045"/>
              <a:gd name="connsiteY67" fmla="*/ 56585 h 134816"/>
              <a:gd name="connsiteX68" fmla="*/ 238280 w 884045"/>
              <a:gd name="connsiteY68" fmla="*/ 96688 h 134816"/>
              <a:gd name="connsiteX69" fmla="*/ 222664 w 884045"/>
              <a:gd name="connsiteY69" fmla="*/ 96688 h 134816"/>
              <a:gd name="connsiteX70" fmla="*/ 222664 w 884045"/>
              <a:gd name="connsiteY70" fmla="*/ 132705 h 134816"/>
              <a:gd name="connsiteX71" fmla="*/ 191800 w 884045"/>
              <a:gd name="connsiteY71" fmla="*/ 132705 h 134816"/>
              <a:gd name="connsiteX72" fmla="*/ 435500 w 884045"/>
              <a:gd name="connsiteY72" fmla="*/ 15224 h 134816"/>
              <a:gd name="connsiteX73" fmla="*/ 443354 w 884045"/>
              <a:gd name="connsiteY73" fmla="*/ 15224 h 134816"/>
              <a:gd name="connsiteX74" fmla="*/ 493279 w 884045"/>
              <a:gd name="connsiteY74" fmla="*/ 77602 h 134816"/>
              <a:gd name="connsiteX75" fmla="*/ 543158 w 884045"/>
              <a:gd name="connsiteY75" fmla="*/ 15224 h 134816"/>
              <a:gd name="connsiteX76" fmla="*/ 551012 w 884045"/>
              <a:gd name="connsiteY76" fmla="*/ 15224 h 134816"/>
              <a:gd name="connsiteX77" fmla="*/ 551012 w 884045"/>
              <a:gd name="connsiteY77" fmla="*/ 132705 h 134816"/>
              <a:gd name="connsiteX78" fmla="*/ 526899 w 884045"/>
              <a:gd name="connsiteY78" fmla="*/ 132705 h 134816"/>
              <a:gd name="connsiteX79" fmla="*/ 526899 w 884045"/>
              <a:gd name="connsiteY79" fmla="*/ 71135 h 134816"/>
              <a:gd name="connsiteX80" fmla="*/ 497183 w 884045"/>
              <a:gd name="connsiteY80" fmla="*/ 107511 h 134816"/>
              <a:gd name="connsiteX81" fmla="*/ 489329 w 884045"/>
              <a:gd name="connsiteY81" fmla="*/ 107511 h 134816"/>
              <a:gd name="connsiteX82" fmla="*/ 459659 w 884045"/>
              <a:gd name="connsiteY82" fmla="*/ 71135 h 134816"/>
              <a:gd name="connsiteX83" fmla="*/ 459659 w 884045"/>
              <a:gd name="connsiteY83" fmla="*/ 132705 h 134816"/>
              <a:gd name="connsiteX84" fmla="*/ 435500 w 884045"/>
              <a:gd name="connsiteY84" fmla="*/ 132705 h 134816"/>
              <a:gd name="connsiteX85" fmla="*/ 84050 w 884045"/>
              <a:gd name="connsiteY85" fmla="*/ 14595 h 134816"/>
              <a:gd name="connsiteX86" fmla="*/ 93787 w 884045"/>
              <a:gd name="connsiteY86" fmla="*/ 14595 h 134816"/>
              <a:gd name="connsiteX87" fmla="*/ 121069 w 884045"/>
              <a:gd name="connsiteY87" fmla="*/ 72392 h 134816"/>
              <a:gd name="connsiteX88" fmla="*/ 143345 w 884045"/>
              <a:gd name="connsiteY88" fmla="*/ 16706 h 134816"/>
              <a:gd name="connsiteX89" fmla="*/ 177700 w 884045"/>
              <a:gd name="connsiteY89" fmla="*/ 16706 h 134816"/>
              <a:gd name="connsiteX90" fmla="*/ 128877 w 884045"/>
              <a:gd name="connsiteY90" fmla="*/ 134816 h 134816"/>
              <a:gd name="connsiteX91" fmla="*/ 119094 w 884045"/>
              <a:gd name="connsiteY91" fmla="*/ 134816 h 134816"/>
              <a:gd name="connsiteX92" fmla="*/ 88919 w 884045"/>
              <a:gd name="connsiteY92" fmla="*/ 74279 h 134816"/>
              <a:gd name="connsiteX93" fmla="*/ 58606 w 884045"/>
              <a:gd name="connsiteY93" fmla="*/ 134816 h 134816"/>
              <a:gd name="connsiteX94" fmla="*/ 48823 w 884045"/>
              <a:gd name="connsiteY94" fmla="*/ 134816 h 134816"/>
              <a:gd name="connsiteX95" fmla="*/ 0 w 884045"/>
              <a:gd name="connsiteY95" fmla="*/ 16706 h 134816"/>
              <a:gd name="connsiteX96" fmla="*/ 34493 w 884045"/>
              <a:gd name="connsiteY96" fmla="*/ 16706 h 134816"/>
              <a:gd name="connsiteX97" fmla="*/ 56723 w 884045"/>
              <a:gd name="connsiteY97" fmla="*/ 72392 h 134816"/>
              <a:gd name="connsiteX98" fmla="*/ 728483 w 884045"/>
              <a:gd name="connsiteY98" fmla="*/ 1571 h 134816"/>
              <a:gd name="connsiteX99" fmla="*/ 752642 w 884045"/>
              <a:gd name="connsiteY99" fmla="*/ 1571 h 134816"/>
              <a:gd name="connsiteX100" fmla="*/ 752642 w 884045"/>
              <a:gd name="connsiteY100" fmla="*/ 132659 h 134816"/>
              <a:gd name="connsiteX101" fmla="*/ 730458 w 884045"/>
              <a:gd name="connsiteY101" fmla="*/ 132659 h 134816"/>
              <a:gd name="connsiteX102" fmla="*/ 730458 w 884045"/>
              <a:gd name="connsiteY102" fmla="*/ 122016 h 134816"/>
              <a:gd name="connsiteX103" fmla="*/ 702028 w 884045"/>
              <a:gd name="connsiteY103" fmla="*/ 134770 h 134816"/>
              <a:gd name="connsiteX104" fmla="*/ 659130 w 884045"/>
              <a:gd name="connsiteY104" fmla="*/ 89502 h 134816"/>
              <a:gd name="connsiteX105" fmla="*/ 702028 w 884045"/>
              <a:gd name="connsiteY105" fmla="*/ 44234 h 134816"/>
              <a:gd name="connsiteX106" fmla="*/ 728483 w 884045"/>
              <a:gd name="connsiteY106" fmla="*/ 54563 h 134816"/>
              <a:gd name="connsiteX107" fmla="*/ 780015 w 884045"/>
              <a:gd name="connsiteY107" fmla="*/ 0 h 134816"/>
              <a:gd name="connsiteX108" fmla="*/ 795585 w 884045"/>
              <a:gd name="connsiteY108" fmla="*/ 14685 h 134816"/>
              <a:gd name="connsiteX109" fmla="*/ 780015 w 884045"/>
              <a:gd name="connsiteY109" fmla="*/ 29191 h 134816"/>
              <a:gd name="connsiteX110" fmla="*/ 764629 w 884045"/>
              <a:gd name="connsiteY110" fmla="*/ 14685 h 134816"/>
              <a:gd name="connsiteX111" fmla="*/ 780015 w 884045"/>
              <a:gd name="connsiteY111" fmla="*/ 0 h 134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884045" h="134816">
                <a:moveTo>
                  <a:pt x="841009" y="99338"/>
                </a:moveTo>
                <a:cubicBezTo>
                  <a:pt x="833110" y="99338"/>
                  <a:pt x="828654" y="102167"/>
                  <a:pt x="828654" y="108095"/>
                </a:cubicBezTo>
                <a:cubicBezTo>
                  <a:pt x="828654" y="114023"/>
                  <a:pt x="833798" y="117526"/>
                  <a:pt x="841331" y="117526"/>
                </a:cubicBezTo>
                <a:cubicBezTo>
                  <a:pt x="851527" y="117526"/>
                  <a:pt x="859932" y="110520"/>
                  <a:pt x="859932" y="100371"/>
                </a:cubicBezTo>
                <a:lnTo>
                  <a:pt x="859978" y="100371"/>
                </a:lnTo>
                <a:lnTo>
                  <a:pt x="859978" y="99338"/>
                </a:lnTo>
                <a:close/>
                <a:moveTo>
                  <a:pt x="706483" y="65611"/>
                </a:moveTo>
                <a:cubicBezTo>
                  <a:pt x="693990" y="65611"/>
                  <a:pt x="683610" y="74682"/>
                  <a:pt x="683610" y="89367"/>
                </a:cubicBezTo>
                <a:cubicBezTo>
                  <a:pt x="683610" y="104053"/>
                  <a:pt x="693807" y="113304"/>
                  <a:pt x="706483" y="113304"/>
                </a:cubicBezTo>
                <a:cubicBezTo>
                  <a:pt x="717598" y="113304"/>
                  <a:pt x="728851" y="105984"/>
                  <a:pt x="728851" y="89547"/>
                </a:cubicBezTo>
                <a:cubicBezTo>
                  <a:pt x="728851" y="73111"/>
                  <a:pt x="717552" y="65611"/>
                  <a:pt x="706483" y="65611"/>
                </a:cubicBezTo>
                <a:close/>
                <a:moveTo>
                  <a:pt x="608424" y="63321"/>
                </a:moveTo>
                <a:cubicBezTo>
                  <a:pt x="598228" y="63321"/>
                  <a:pt x="590007" y="69968"/>
                  <a:pt x="587343" y="80791"/>
                </a:cubicBezTo>
                <a:lnTo>
                  <a:pt x="627577" y="80791"/>
                </a:lnTo>
                <a:cubicBezTo>
                  <a:pt x="627393" y="69788"/>
                  <a:pt x="618620" y="63321"/>
                  <a:pt x="608424" y="63321"/>
                </a:cubicBezTo>
                <a:close/>
                <a:moveTo>
                  <a:pt x="768028" y="46166"/>
                </a:moveTo>
                <a:lnTo>
                  <a:pt x="792187" y="46166"/>
                </a:lnTo>
                <a:lnTo>
                  <a:pt x="792187" y="132705"/>
                </a:lnTo>
                <a:lnTo>
                  <a:pt x="768028" y="132705"/>
                </a:lnTo>
                <a:close/>
                <a:moveTo>
                  <a:pt x="846153" y="44235"/>
                </a:moveTo>
                <a:cubicBezTo>
                  <a:pt x="868659" y="44235"/>
                  <a:pt x="884045" y="56630"/>
                  <a:pt x="884045" y="81285"/>
                </a:cubicBezTo>
                <a:lnTo>
                  <a:pt x="884045" y="132705"/>
                </a:lnTo>
                <a:lnTo>
                  <a:pt x="861861" y="132705"/>
                </a:lnTo>
                <a:lnTo>
                  <a:pt x="861861" y="124307"/>
                </a:lnTo>
                <a:cubicBezTo>
                  <a:pt x="855615" y="130774"/>
                  <a:pt x="846291" y="134816"/>
                  <a:pt x="834855" y="134816"/>
                </a:cubicBezTo>
                <a:cubicBezTo>
                  <a:pt x="815519" y="134816"/>
                  <a:pt x="804266" y="123634"/>
                  <a:pt x="804266" y="108948"/>
                </a:cubicBezTo>
                <a:cubicBezTo>
                  <a:pt x="804266" y="93185"/>
                  <a:pt x="817310" y="83755"/>
                  <a:pt x="837702" y="83755"/>
                </a:cubicBezTo>
                <a:lnTo>
                  <a:pt x="859886" y="83755"/>
                </a:lnTo>
                <a:lnTo>
                  <a:pt x="859886" y="79892"/>
                </a:lnTo>
                <a:cubicBezTo>
                  <a:pt x="859886" y="70417"/>
                  <a:pt x="854329" y="64668"/>
                  <a:pt x="843444" y="64668"/>
                </a:cubicBezTo>
                <a:cubicBezTo>
                  <a:pt x="833982" y="64668"/>
                  <a:pt x="827368" y="69069"/>
                  <a:pt x="820020" y="76569"/>
                </a:cubicBezTo>
                <a:lnTo>
                  <a:pt x="807527" y="62064"/>
                </a:lnTo>
                <a:cubicBezTo>
                  <a:pt x="817907" y="49983"/>
                  <a:pt x="830583" y="44235"/>
                  <a:pt x="846153" y="44235"/>
                </a:cubicBezTo>
                <a:close/>
                <a:moveTo>
                  <a:pt x="609343" y="44235"/>
                </a:moveTo>
                <a:lnTo>
                  <a:pt x="609389" y="44235"/>
                </a:lnTo>
                <a:cubicBezTo>
                  <a:pt x="634236" y="44235"/>
                  <a:pt x="651046" y="62064"/>
                  <a:pt x="651046" y="84428"/>
                </a:cubicBezTo>
                <a:cubicBezTo>
                  <a:pt x="651046" y="89323"/>
                  <a:pt x="650174" y="94398"/>
                  <a:pt x="649439" y="97362"/>
                </a:cubicBezTo>
                <a:lnTo>
                  <a:pt x="587389" y="97362"/>
                </a:lnTo>
                <a:cubicBezTo>
                  <a:pt x="590236" y="108409"/>
                  <a:pt x="599376" y="114517"/>
                  <a:pt x="612236" y="114517"/>
                </a:cubicBezTo>
                <a:cubicBezTo>
                  <a:pt x="621881" y="114517"/>
                  <a:pt x="629735" y="111194"/>
                  <a:pt x="636900" y="105760"/>
                </a:cubicBezTo>
                <a:lnTo>
                  <a:pt x="646913" y="121837"/>
                </a:lnTo>
                <a:cubicBezTo>
                  <a:pt x="636900" y="130055"/>
                  <a:pt x="625096" y="134771"/>
                  <a:pt x="611501" y="134771"/>
                </a:cubicBezTo>
                <a:cubicBezTo>
                  <a:pt x="583439" y="134771"/>
                  <a:pt x="563046" y="115011"/>
                  <a:pt x="563046" y="89503"/>
                </a:cubicBezTo>
                <a:cubicBezTo>
                  <a:pt x="563046" y="63995"/>
                  <a:pt x="583255" y="44235"/>
                  <a:pt x="609343" y="44235"/>
                </a:cubicBezTo>
                <a:close/>
                <a:moveTo>
                  <a:pt x="331746" y="43067"/>
                </a:moveTo>
                <a:lnTo>
                  <a:pt x="331746" y="70327"/>
                </a:lnTo>
                <a:lnTo>
                  <a:pt x="347546" y="70327"/>
                </a:lnTo>
                <a:cubicBezTo>
                  <a:pt x="354803" y="70821"/>
                  <a:pt x="361187" y="65432"/>
                  <a:pt x="361692" y="58291"/>
                </a:cubicBezTo>
                <a:cubicBezTo>
                  <a:pt x="361692" y="57753"/>
                  <a:pt x="361692" y="57169"/>
                  <a:pt x="361692" y="56630"/>
                </a:cubicBezTo>
                <a:cubicBezTo>
                  <a:pt x="362105" y="49489"/>
                  <a:pt x="356502" y="43427"/>
                  <a:pt x="349245" y="43067"/>
                </a:cubicBezTo>
                <a:cubicBezTo>
                  <a:pt x="348648" y="43022"/>
                  <a:pt x="348097" y="43067"/>
                  <a:pt x="347546" y="43067"/>
                </a:cubicBezTo>
                <a:close/>
                <a:moveTo>
                  <a:pt x="222710" y="43067"/>
                </a:moveTo>
                <a:lnTo>
                  <a:pt x="222710" y="70327"/>
                </a:lnTo>
                <a:lnTo>
                  <a:pt x="238510" y="70327"/>
                </a:lnTo>
                <a:cubicBezTo>
                  <a:pt x="245767" y="70821"/>
                  <a:pt x="252151" y="65432"/>
                  <a:pt x="252656" y="58291"/>
                </a:cubicBezTo>
                <a:cubicBezTo>
                  <a:pt x="252656" y="57753"/>
                  <a:pt x="252656" y="57169"/>
                  <a:pt x="252656" y="56630"/>
                </a:cubicBezTo>
                <a:cubicBezTo>
                  <a:pt x="253070" y="49489"/>
                  <a:pt x="247466" y="43427"/>
                  <a:pt x="240209" y="43067"/>
                </a:cubicBezTo>
                <a:cubicBezTo>
                  <a:pt x="239612" y="43022"/>
                  <a:pt x="239061" y="43067"/>
                  <a:pt x="238510" y="43067"/>
                </a:cubicBezTo>
                <a:close/>
                <a:moveTo>
                  <a:pt x="300882" y="16706"/>
                </a:moveTo>
                <a:lnTo>
                  <a:pt x="347224" y="16706"/>
                </a:lnTo>
                <a:cubicBezTo>
                  <a:pt x="373220" y="16706"/>
                  <a:pt x="392970" y="32469"/>
                  <a:pt x="392970" y="56585"/>
                </a:cubicBezTo>
                <a:cubicBezTo>
                  <a:pt x="392970" y="80701"/>
                  <a:pt x="373266" y="96688"/>
                  <a:pt x="347224" y="96688"/>
                </a:cubicBezTo>
                <a:lnTo>
                  <a:pt x="331608" y="96688"/>
                </a:lnTo>
                <a:lnTo>
                  <a:pt x="331608" y="132705"/>
                </a:lnTo>
                <a:lnTo>
                  <a:pt x="300744" y="132705"/>
                </a:lnTo>
                <a:close/>
                <a:moveTo>
                  <a:pt x="191800" y="16706"/>
                </a:moveTo>
                <a:lnTo>
                  <a:pt x="238280" y="16706"/>
                </a:lnTo>
                <a:cubicBezTo>
                  <a:pt x="264276" y="16706"/>
                  <a:pt x="284026" y="32469"/>
                  <a:pt x="284026" y="56585"/>
                </a:cubicBezTo>
                <a:cubicBezTo>
                  <a:pt x="284026" y="80701"/>
                  <a:pt x="264322" y="96688"/>
                  <a:pt x="238280" y="96688"/>
                </a:cubicBezTo>
                <a:lnTo>
                  <a:pt x="222664" y="96688"/>
                </a:lnTo>
                <a:lnTo>
                  <a:pt x="222664" y="132705"/>
                </a:lnTo>
                <a:lnTo>
                  <a:pt x="191800" y="132705"/>
                </a:lnTo>
                <a:close/>
                <a:moveTo>
                  <a:pt x="435500" y="15224"/>
                </a:moveTo>
                <a:lnTo>
                  <a:pt x="443354" y="15224"/>
                </a:lnTo>
                <a:lnTo>
                  <a:pt x="493279" y="77602"/>
                </a:lnTo>
                <a:lnTo>
                  <a:pt x="543158" y="15224"/>
                </a:lnTo>
                <a:lnTo>
                  <a:pt x="551012" y="15224"/>
                </a:lnTo>
                <a:lnTo>
                  <a:pt x="551012" y="132705"/>
                </a:lnTo>
                <a:lnTo>
                  <a:pt x="526899" y="132705"/>
                </a:lnTo>
                <a:lnTo>
                  <a:pt x="526899" y="71135"/>
                </a:lnTo>
                <a:lnTo>
                  <a:pt x="497183" y="107511"/>
                </a:lnTo>
                <a:lnTo>
                  <a:pt x="489329" y="107511"/>
                </a:lnTo>
                <a:lnTo>
                  <a:pt x="459659" y="71135"/>
                </a:lnTo>
                <a:lnTo>
                  <a:pt x="459659" y="132705"/>
                </a:lnTo>
                <a:lnTo>
                  <a:pt x="435500" y="132705"/>
                </a:lnTo>
                <a:close/>
                <a:moveTo>
                  <a:pt x="84050" y="14595"/>
                </a:moveTo>
                <a:lnTo>
                  <a:pt x="93787" y="14595"/>
                </a:lnTo>
                <a:lnTo>
                  <a:pt x="121069" y="72392"/>
                </a:lnTo>
                <a:lnTo>
                  <a:pt x="143345" y="16706"/>
                </a:lnTo>
                <a:lnTo>
                  <a:pt x="177700" y="16706"/>
                </a:lnTo>
                <a:lnTo>
                  <a:pt x="128877" y="134816"/>
                </a:lnTo>
                <a:lnTo>
                  <a:pt x="119094" y="134816"/>
                </a:lnTo>
                <a:lnTo>
                  <a:pt x="88919" y="74279"/>
                </a:lnTo>
                <a:lnTo>
                  <a:pt x="58606" y="134816"/>
                </a:lnTo>
                <a:lnTo>
                  <a:pt x="48823" y="134816"/>
                </a:lnTo>
                <a:lnTo>
                  <a:pt x="0" y="16706"/>
                </a:lnTo>
                <a:lnTo>
                  <a:pt x="34493" y="16706"/>
                </a:lnTo>
                <a:lnTo>
                  <a:pt x="56723" y="72392"/>
                </a:lnTo>
                <a:close/>
                <a:moveTo>
                  <a:pt x="728483" y="1571"/>
                </a:moveTo>
                <a:lnTo>
                  <a:pt x="752642" y="1571"/>
                </a:lnTo>
                <a:lnTo>
                  <a:pt x="752642" y="132659"/>
                </a:lnTo>
                <a:lnTo>
                  <a:pt x="730458" y="132659"/>
                </a:lnTo>
                <a:lnTo>
                  <a:pt x="730458" y="122016"/>
                </a:lnTo>
                <a:cubicBezTo>
                  <a:pt x="724395" y="130234"/>
                  <a:pt x="714199" y="134770"/>
                  <a:pt x="702028" y="134770"/>
                </a:cubicBezTo>
                <a:cubicBezTo>
                  <a:pt x="676996" y="134770"/>
                  <a:pt x="659130" y="115549"/>
                  <a:pt x="659130" y="89502"/>
                </a:cubicBezTo>
                <a:cubicBezTo>
                  <a:pt x="659130" y="63455"/>
                  <a:pt x="676996" y="44234"/>
                  <a:pt x="702028" y="44234"/>
                </a:cubicBezTo>
                <a:cubicBezTo>
                  <a:pt x="713097" y="44234"/>
                  <a:pt x="722237" y="47917"/>
                  <a:pt x="728483" y="54563"/>
                </a:cubicBezTo>
                <a:close/>
                <a:moveTo>
                  <a:pt x="780015" y="0"/>
                </a:moveTo>
                <a:cubicBezTo>
                  <a:pt x="788604" y="0"/>
                  <a:pt x="795585" y="6467"/>
                  <a:pt x="795585" y="14685"/>
                </a:cubicBezTo>
                <a:cubicBezTo>
                  <a:pt x="795585" y="22903"/>
                  <a:pt x="788604" y="29191"/>
                  <a:pt x="780015" y="29191"/>
                </a:cubicBezTo>
                <a:cubicBezTo>
                  <a:pt x="771427" y="29191"/>
                  <a:pt x="764629" y="23083"/>
                  <a:pt x="764629" y="14685"/>
                </a:cubicBezTo>
                <a:cubicBezTo>
                  <a:pt x="764629" y="6287"/>
                  <a:pt x="771427" y="0"/>
                  <a:pt x="780015" y="0"/>
                </a:cubicBezTo>
                <a:close/>
              </a:path>
            </a:pathLst>
          </a:custGeom>
          <a:solidFill>
            <a:schemeClr val="bg1"/>
          </a:solidFill>
        </p:spPr>
        <p:txBody>
          <a:bodyPr wrap="square">
            <a:noAutofit/>
          </a:bodyPr>
          <a:lstStyle>
            <a:lvl1pPr>
              <a:defRPr sz="100">
                <a:noFill/>
              </a:defRPr>
            </a:lvl1pPr>
          </a:lstStyle>
          <a:p>
            <a:pPr lvl="0"/>
            <a:endParaRPr lang="en-US"/>
          </a:p>
        </p:txBody>
      </p:sp>
    </p:spTree>
    <p:extLst>
      <p:ext uri="{BB962C8B-B14F-4D97-AF65-F5344CB8AC3E}">
        <p14:creationId xmlns:p14="http://schemas.microsoft.com/office/powerpoint/2010/main" val="65191970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3 Points-4">
    <p:bg>
      <p:bgPr>
        <a:gradFill flip="none" rotWithShape="1">
          <a:gsLst>
            <a:gs pos="100000">
              <a:schemeClr val="accent1"/>
            </a:gs>
            <a:gs pos="31000">
              <a:schemeClr val="bg1">
                <a:alpha val="0"/>
              </a:schemeClr>
            </a:gs>
          </a:gsLst>
          <a:path path="circle">
            <a:fillToRect t="100000" r="100000"/>
          </a:path>
          <a:tileRect l="-100000" b="-100000"/>
        </a:gradFill>
        <a:effectLst/>
      </p:bgPr>
    </p:bg>
    <p:spTree>
      <p:nvGrpSpPr>
        <p:cNvPr id="1" name=""/>
        <p:cNvGrpSpPr/>
        <p:nvPr/>
      </p:nvGrpSpPr>
      <p:grpSpPr>
        <a:xfrm>
          <a:off x="0" y="0"/>
          <a:ext cx="0" cy="0"/>
          <a:chOff x="0" y="0"/>
          <a:chExt cx="0" cy="0"/>
        </a:xfrm>
      </p:grpSpPr>
      <p:sp>
        <p:nvSpPr>
          <p:cNvPr id="5" name="Picture Placeholder 3">
            <a:extLst>
              <a:ext uri="{FF2B5EF4-FFF2-40B4-BE49-F238E27FC236}">
                <a16:creationId xmlns:a16="http://schemas.microsoft.com/office/drawing/2014/main" id="{F49DEC83-809D-598F-CD20-62E3902DEDE1}"/>
              </a:ext>
            </a:extLst>
          </p:cNvPr>
          <p:cNvSpPr>
            <a:spLocks noGrp="1"/>
          </p:cNvSpPr>
          <p:nvPr>
            <p:ph type="pic" sz="quarter" idx="18"/>
          </p:nvPr>
        </p:nvSpPr>
        <p:spPr>
          <a:xfrm>
            <a:off x="-600" y="1"/>
            <a:ext cx="12193200" cy="6858000"/>
          </a:xfrm>
          <a:solidFill>
            <a:schemeClr val="accent5"/>
          </a:solidFill>
        </p:spPr>
        <p:txBody>
          <a:bodyPr anchor="b"/>
          <a:lstStyle>
            <a:lvl1pPr algn="ctr">
              <a:defRPr b="0" i="0">
                <a:latin typeface="+mn-lt"/>
              </a:defRPr>
            </a:lvl1pPr>
          </a:lstStyle>
          <a:p>
            <a:endParaRPr lang="en-US"/>
          </a:p>
        </p:txBody>
      </p:sp>
      <p:sp>
        <p:nvSpPr>
          <p:cNvPr id="12" name="Text Placeholder 10">
            <a:extLst>
              <a:ext uri="{FF2B5EF4-FFF2-40B4-BE49-F238E27FC236}">
                <a16:creationId xmlns:a16="http://schemas.microsoft.com/office/drawing/2014/main" id="{1D9B35D0-D0B6-CE63-3255-0D4C1E7452A8}"/>
              </a:ext>
            </a:extLst>
          </p:cNvPr>
          <p:cNvSpPr>
            <a:spLocks noGrp="1"/>
          </p:cNvSpPr>
          <p:nvPr>
            <p:ph type="body" sz="quarter" idx="20"/>
          </p:nvPr>
        </p:nvSpPr>
        <p:spPr>
          <a:xfrm>
            <a:off x="357188" y="1871663"/>
            <a:ext cx="3614737" cy="4446587"/>
          </a:xfrm>
          <a:solidFill>
            <a:schemeClr val="bg1"/>
          </a:solidFill>
        </p:spPr>
        <p:txBody>
          <a:bodyPr/>
          <a:lstStyle>
            <a:lvl1pPr>
              <a:defRPr sz="100">
                <a:noFill/>
              </a:defRPr>
            </a:lvl1pPr>
          </a:lstStyle>
          <a:p>
            <a:pPr lvl="0"/>
            <a:endParaRPr lang="en-US"/>
          </a:p>
        </p:txBody>
      </p:sp>
      <p:sp>
        <p:nvSpPr>
          <p:cNvPr id="13" name="Text Placeholder 10">
            <a:extLst>
              <a:ext uri="{FF2B5EF4-FFF2-40B4-BE49-F238E27FC236}">
                <a16:creationId xmlns:a16="http://schemas.microsoft.com/office/drawing/2014/main" id="{949D9B4F-C9DF-4ECD-E383-0D6944526B39}"/>
              </a:ext>
            </a:extLst>
          </p:cNvPr>
          <p:cNvSpPr>
            <a:spLocks noGrp="1"/>
          </p:cNvSpPr>
          <p:nvPr>
            <p:ph type="body" sz="quarter" idx="21"/>
          </p:nvPr>
        </p:nvSpPr>
        <p:spPr>
          <a:xfrm>
            <a:off x="4288632" y="1871663"/>
            <a:ext cx="3614737" cy="4446587"/>
          </a:xfrm>
          <a:solidFill>
            <a:schemeClr val="bg1"/>
          </a:solidFill>
        </p:spPr>
        <p:txBody>
          <a:bodyPr/>
          <a:lstStyle>
            <a:lvl1pPr>
              <a:defRPr sz="100">
                <a:noFill/>
              </a:defRPr>
            </a:lvl1pPr>
          </a:lstStyle>
          <a:p>
            <a:pPr lvl="0"/>
            <a:endParaRPr lang="en-US"/>
          </a:p>
        </p:txBody>
      </p:sp>
      <p:sp>
        <p:nvSpPr>
          <p:cNvPr id="14" name="Text Placeholder 10">
            <a:extLst>
              <a:ext uri="{FF2B5EF4-FFF2-40B4-BE49-F238E27FC236}">
                <a16:creationId xmlns:a16="http://schemas.microsoft.com/office/drawing/2014/main" id="{0299C1D4-C14A-10AF-8C53-F0862C961C80}"/>
              </a:ext>
            </a:extLst>
          </p:cNvPr>
          <p:cNvSpPr>
            <a:spLocks noGrp="1"/>
          </p:cNvSpPr>
          <p:nvPr>
            <p:ph type="body" sz="quarter" idx="22"/>
          </p:nvPr>
        </p:nvSpPr>
        <p:spPr>
          <a:xfrm>
            <a:off x="8214021" y="1871663"/>
            <a:ext cx="3614737" cy="4446587"/>
          </a:xfrm>
          <a:solidFill>
            <a:schemeClr val="bg1"/>
          </a:solidFill>
        </p:spPr>
        <p:txBody>
          <a:bodyPr/>
          <a:lstStyle>
            <a:lvl1pPr>
              <a:defRPr sz="100">
                <a:noFill/>
              </a:defRPr>
            </a:lvl1pPr>
          </a:lstStyle>
          <a:p>
            <a:pPr lvl="0"/>
            <a:endParaRPr lang="en-US"/>
          </a:p>
        </p:txBody>
      </p:sp>
      <p:sp>
        <p:nvSpPr>
          <p:cNvPr id="2" name="Title 1">
            <a:extLst>
              <a:ext uri="{FF2B5EF4-FFF2-40B4-BE49-F238E27FC236}">
                <a16:creationId xmlns:a16="http://schemas.microsoft.com/office/drawing/2014/main" id="{4DC739E3-2BC6-80E4-B04D-F01DCD8362BA}"/>
              </a:ext>
            </a:extLst>
          </p:cNvPr>
          <p:cNvSpPr>
            <a:spLocks noGrp="1"/>
          </p:cNvSpPr>
          <p:nvPr>
            <p:ph type="title"/>
          </p:nvPr>
        </p:nvSpPr>
        <p:spPr/>
        <p:txBody>
          <a:bodyPr/>
          <a:lstStyle>
            <a:lvl1pPr>
              <a:defRPr>
                <a:solidFill>
                  <a:schemeClr val="bg1"/>
                </a:solidFill>
              </a:defRPr>
            </a:lvl1pPr>
          </a:lstStyle>
          <a:p>
            <a:r>
              <a:rPr lang="en-GB"/>
              <a:t>Click to edit Master title style</a:t>
            </a:r>
            <a:endParaRPr lang="en-US"/>
          </a:p>
        </p:txBody>
      </p:sp>
      <p:sp>
        <p:nvSpPr>
          <p:cNvPr id="3" name="Footer Placeholder 2">
            <a:extLst>
              <a:ext uri="{FF2B5EF4-FFF2-40B4-BE49-F238E27FC236}">
                <a16:creationId xmlns:a16="http://schemas.microsoft.com/office/drawing/2014/main" id="{1389FB53-0E17-DA77-D29A-73D45590AE22}"/>
              </a:ext>
            </a:extLst>
          </p:cNvPr>
          <p:cNvSpPr>
            <a:spLocks noGrp="1"/>
          </p:cNvSpPr>
          <p:nvPr>
            <p:ph type="ftr" sz="quarter" idx="10"/>
          </p:nvPr>
        </p:nvSpPr>
        <p:spPr/>
        <p:txBody>
          <a:bodyPr/>
          <a:lstStyle>
            <a:lvl1pPr>
              <a:defRPr>
                <a:solidFill>
                  <a:schemeClr val="bg1"/>
                </a:solidFill>
              </a:defRPr>
            </a:lvl1pPr>
          </a:lstStyle>
          <a:p>
            <a:endParaRPr lang="en-US"/>
          </a:p>
        </p:txBody>
      </p:sp>
      <p:sp>
        <p:nvSpPr>
          <p:cNvPr id="4" name="Slide Number Placeholder 3">
            <a:extLst>
              <a:ext uri="{FF2B5EF4-FFF2-40B4-BE49-F238E27FC236}">
                <a16:creationId xmlns:a16="http://schemas.microsoft.com/office/drawing/2014/main" id="{4275679F-E1DE-88F4-C045-087247673FAE}"/>
              </a:ext>
            </a:extLst>
          </p:cNvPr>
          <p:cNvSpPr>
            <a:spLocks noGrp="1"/>
          </p:cNvSpPr>
          <p:nvPr>
            <p:ph type="sldNum" sz="quarter" idx="11"/>
          </p:nvPr>
        </p:nvSpPr>
        <p:spPr/>
        <p:txBody>
          <a:bodyPr/>
          <a:lstStyle>
            <a:lvl1pPr>
              <a:defRPr>
                <a:solidFill>
                  <a:schemeClr val="bg1"/>
                </a:solidFill>
              </a:defRPr>
            </a:lvl1pPr>
          </a:lstStyle>
          <a:p>
            <a:fld id="{1E4E4A48-B3C9-B942-90EF-ECA811FD1626}" type="slidenum">
              <a:rPr lang="en-US" smtClean="0"/>
              <a:pPr/>
              <a:t>‹Nº›</a:t>
            </a:fld>
            <a:endParaRPr lang="en-US"/>
          </a:p>
        </p:txBody>
      </p:sp>
      <p:sp>
        <p:nvSpPr>
          <p:cNvPr id="22" name="Text Placeholder 7">
            <a:extLst>
              <a:ext uri="{FF2B5EF4-FFF2-40B4-BE49-F238E27FC236}">
                <a16:creationId xmlns:a16="http://schemas.microsoft.com/office/drawing/2014/main" id="{CCD5F491-4A74-DEE9-8AFD-F8C108516052}"/>
              </a:ext>
            </a:extLst>
          </p:cNvPr>
          <p:cNvSpPr>
            <a:spLocks noGrp="1"/>
          </p:cNvSpPr>
          <p:nvPr>
            <p:ph type="body" sz="quarter" idx="12" hasCustomPrompt="1"/>
          </p:nvPr>
        </p:nvSpPr>
        <p:spPr>
          <a:xfrm>
            <a:off x="569913" y="2111375"/>
            <a:ext cx="3162638" cy="1559288"/>
          </a:xfrm>
        </p:spPr>
        <p:txBody>
          <a:bodyPr/>
          <a:lstStyle>
            <a:lvl1pPr>
              <a:lnSpc>
                <a:spcPct val="100000"/>
              </a:lnSpc>
              <a:defRPr sz="2800">
                <a:latin typeface="+mj-lt"/>
              </a:defRPr>
            </a:lvl1pPr>
          </a:lstStyle>
          <a:p>
            <a:pPr lvl="0"/>
            <a:r>
              <a:rPr lang="en-GB"/>
              <a:t>Title here</a:t>
            </a:r>
            <a:endParaRPr lang="en-US"/>
          </a:p>
        </p:txBody>
      </p:sp>
      <p:sp>
        <p:nvSpPr>
          <p:cNvPr id="23" name="Text Placeholder 7">
            <a:extLst>
              <a:ext uri="{FF2B5EF4-FFF2-40B4-BE49-F238E27FC236}">
                <a16:creationId xmlns:a16="http://schemas.microsoft.com/office/drawing/2014/main" id="{F71736AF-328C-D60D-5F98-6BE4D6703283}"/>
              </a:ext>
            </a:extLst>
          </p:cNvPr>
          <p:cNvSpPr>
            <a:spLocks noGrp="1"/>
          </p:cNvSpPr>
          <p:nvPr>
            <p:ph type="body" sz="quarter" idx="13"/>
          </p:nvPr>
        </p:nvSpPr>
        <p:spPr>
          <a:xfrm>
            <a:off x="569913" y="4309250"/>
            <a:ext cx="3162638" cy="2009000"/>
          </a:xfrm>
        </p:spPr>
        <p:txBody>
          <a:bodyPr/>
          <a:lstStyle>
            <a:lvl1pPr>
              <a:defRPr sz="1400">
                <a:latin typeface="+mn-lt"/>
              </a:defRPr>
            </a:lvl1pPr>
          </a:lstStyle>
          <a:p>
            <a:pPr lvl="0"/>
            <a:r>
              <a:rPr lang="en-GB"/>
              <a:t>Click to edit Master text styles</a:t>
            </a:r>
          </a:p>
        </p:txBody>
      </p:sp>
      <p:sp>
        <p:nvSpPr>
          <p:cNvPr id="24" name="Text Placeholder 7">
            <a:extLst>
              <a:ext uri="{FF2B5EF4-FFF2-40B4-BE49-F238E27FC236}">
                <a16:creationId xmlns:a16="http://schemas.microsoft.com/office/drawing/2014/main" id="{ECBE4500-0985-384C-367F-D975005CA58A}"/>
              </a:ext>
            </a:extLst>
          </p:cNvPr>
          <p:cNvSpPr>
            <a:spLocks noGrp="1"/>
          </p:cNvSpPr>
          <p:nvPr>
            <p:ph type="body" sz="quarter" idx="14" hasCustomPrompt="1"/>
          </p:nvPr>
        </p:nvSpPr>
        <p:spPr>
          <a:xfrm>
            <a:off x="4514681" y="2111375"/>
            <a:ext cx="3162638" cy="1559288"/>
          </a:xfrm>
        </p:spPr>
        <p:txBody>
          <a:bodyPr/>
          <a:lstStyle>
            <a:lvl1pPr>
              <a:lnSpc>
                <a:spcPct val="100000"/>
              </a:lnSpc>
              <a:defRPr sz="2800">
                <a:latin typeface="+mj-lt"/>
              </a:defRPr>
            </a:lvl1pPr>
          </a:lstStyle>
          <a:p>
            <a:pPr lvl="0"/>
            <a:r>
              <a:rPr lang="en-GB"/>
              <a:t>Title here</a:t>
            </a:r>
            <a:endParaRPr lang="en-US"/>
          </a:p>
        </p:txBody>
      </p:sp>
      <p:sp>
        <p:nvSpPr>
          <p:cNvPr id="25" name="Text Placeholder 7">
            <a:extLst>
              <a:ext uri="{FF2B5EF4-FFF2-40B4-BE49-F238E27FC236}">
                <a16:creationId xmlns:a16="http://schemas.microsoft.com/office/drawing/2014/main" id="{DBAC9665-D0D5-6FF8-1272-3055C9337B6F}"/>
              </a:ext>
            </a:extLst>
          </p:cNvPr>
          <p:cNvSpPr>
            <a:spLocks noGrp="1"/>
          </p:cNvSpPr>
          <p:nvPr>
            <p:ph type="body" sz="quarter" idx="15"/>
          </p:nvPr>
        </p:nvSpPr>
        <p:spPr>
          <a:xfrm>
            <a:off x="4514681" y="4309250"/>
            <a:ext cx="3162638" cy="2009000"/>
          </a:xfrm>
        </p:spPr>
        <p:txBody>
          <a:bodyPr/>
          <a:lstStyle>
            <a:lvl1pPr>
              <a:defRPr sz="1400">
                <a:latin typeface="+mn-lt"/>
              </a:defRPr>
            </a:lvl1pPr>
          </a:lstStyle>
          <a:p>
            <a:pPr lvl="0"/>
            <a:r>
              <a:rPr lang="en-GB"/>
              <a:t>Click to edit Master text styles</a:t>
            </a:r>
          </a:p>
        </p:txBody>
      </p:sp>
      <p:sp>
        <p:nvSpPr>
          <p:cNvPr id="26" name="Text Placeholder 7">
            <a:extLst>
              <a:ext uri="{FF2B5EF4-FFF2-40B4-BE49-F238E27FC236}">
                <a16:creationId xmlns:a16="http://schemas.microsoft.com/office/drawing/2014/main" id="{30E6BB6B-4DA6-C6B3-D392-DAB54182B64B}"/>
              </a:ext>
            </a:extLst>
          </p:cNvPr>
          <p:cNvSpPr>
            <a:spLocks noGrp="1"/>
          </p:cNvSpPr>
          <p:nvPr>
            <p:ph type="body" sz="quarter" idx="16" hasCustomPrompt="1"/>
          </p:nvPr>
        </p:nvSpPr>
        <p:spPr>
          <a:xfrm>
            <a:off x="8444459" y="2111375"/>
            <a:ext cx="3162638" cy="1559288"/>
          </a:xfrm>
        </p:spPr>
        <p:txBody>
          <a:bodyPr/>
          <a:lstStyle>
            <a:lvl1pPr>
              <a:lnSpc>
                <a:spcPct val="100000"/>
              </a:lnSpc>
              <a:defRPr sz="2800">
                <a:latin typeface="+mj-lt"/>
              </a:defRPr>
            </a:lvl1pPr>
          </a:lstStyle>
          <a:p>
            <a:pPr lvl="0"/>
            <a:r>
              <a:rPr lang="en-GB"/>
              <a:t>Title here</a:t>
            </a:r>
            <a:endParaRPr lang="en-US"/>
          </a:p>
        </p:txBody>
      </p:sp>
      <p:sp>
        <p:nvSpPr>
          <p:cNvPr id="27" name="Text Placeholder 7">
            <a:extLst>
              <a:ext uri="{FF2B5EF4-FFF2-40B4-BE49-F238E27FC236}">
                <a16:creationId xmlns:a16="http://schemas.microsoft.com/office/drawing/2014/main" id="{A2D20DFD-3CEC-1D52-7066-5DBA9703EFF6}"/>
              </a:ext>
            </a:extLst>
          </p:cNvPr>
          <p:cNvSpPr>
            <a:spLocks noGrp="1"/>
          </p:cNvSpPr>
          <p:nvPr>
            <p:ph type="body" sz="quarter" idx="17"/>
          </p:nvPr>
        </p:nvSpPr>
        <p:spPr>
          <a:xfrm>
            <a:off x="8444459" y="4309250"/>
            <a:ext cx="3162638" cy="2009000"/>
          </a:xfrm>
        </p:spPr>
        <p:txBody>
          <a:bodyPr/>
          <a:lstStyle>
            <a:lvl1pPr>
              <a:defRPr sz="1400">
                <a:latin typeface="+mn-lt"/>
              </a:defRPr>
            </a:lvl1pPr>
          </a:lstStyle>
          <a:p>
            <a:pPr lvl="0"/>
            <a:r>
              <a:rPr lang="en-GB"/>
              <a:t>Click to edit Master text styles</a:t>
            </a:r>
          </a:p>
        </p:txBody>
      </p:sp>
      <p:sp>
        <p:nvSpPr>
          <p:cNvPr id="8" name="Text Placeholder 6">
            <a:extLst>
              <a:ext uri="{FF2B5EF4-FFF2-40B4-BE49-F238E27FC236}">
                <a16:creationId xmlns:a16="http://schemas.microsoft.com/office/drawing/2014/main" id="{83A87C4E-DEFB-604E-2DC3-0B203987FFDA}"/>
              </a:ext>
            </a:extLst>
          </p:cNvPr>
          <p:cNvSpPr>
            <a:spLocks noGrp="1"/>
          </p:cNvSpPr>
          <p:nvPr>
            <p:ph type="body" sz="quarter" idx="19"/>
          </p:nvPr>
        </p:nvSpPr>
        <p:spPr>
          <a:xfrm>
            <a:off x="10941859" y="6521573"/>
            <a:ext cx="884045" cy="134816"/>
          </a:xfrm>
          <a:custGeom>
            <a:avLst/>
            <a:gdLst>
              <a:gd name="connsiteX0" fmla="*/ 841009 w 884045"/>
              <a:gd name="connsiteY0" fmla="*/ 99338 h 134816"/>
              <a:gd name="connsiteX1" fmla="*/ 828654 w 884045"/>
              <a:gd name="connsiteY1" fmla="*/ 108095 h 134816"/>
              <a:gd name="connsiteX2" fmla="*/ 841331 w 884045"/>
              <a:gd name="connsiteY2" fmla="*/ 117526 h 134816"/>
              <a:gd name="connsiteX3" fmla="*/ 859932 w 884045"/>
              <a:gd name="connsiteY3" fmla="*/ 100371 h 134816"/>
              <a:gd name="connsiteX4" fmla="*/ 859978 w 884045"/>
              <a:gd name="connsiteY4" fmla="*/ 100371 h 134816"/>
              <a:gd name="connsiteX5" fmla="*/ 859978 w 884045"/>
              <a:gd name="connsiteY5" fmla="*/ 99338 h 134816"/>
              <a:gd name="connsiteX6" fmla="*/ 706483 w 884045"/>
              <a:gd name="connsiteY6" fmla="*/ 65611 h 134816"/>
              <a:gd name="connsiteX7" fmla="*/ 683610 w 884045"/>
              <a:gd name="connsiteY7" fmla="*/ 89367 h 134816"/>
              <a:gd name="connsiteX8" fmla="*/ 706483 w 884045"/>
              <a:gd name="connsiteY8" fmla="*/ 113304 h 134816"/>
              <a:gd name="connsiteX9" fmla="*/ 728851 w 884045"/>
              <a:gd name="connsiteY9" fmla="*/ 89547 h 134816"/>
              <a:gd name="connsiteX10" fmla="*/ 706483 w 884045"/>
              <a:gd name="connsiteY10" fmla="*/ 65611 h 134816"/>
              <a:gd name="connsiteX11" fmla="*/ 608424 w 884045"/>
              <a:gd name="connsiteY11" fmla="*/ 63321 h 134816"/>
              <a:gd name="connsiteX12" fmla="*/ 587343 w 884045"/>
              <a:gd name="connsiteY12" fmla="*/ 80791 h 134816"/>
              <a:gd name="connsiteX13" fmla="*/ 627577 w 884045"/>
              <a:gd name="connsiteY13" fmla="*/ 80791 h 134816"/>
              <a:gd name="connsiteX14" fmla="*/ 608424 w 884045"/>
              <a:gd name="connsiteY14" fmla="*/ 63321 h 134816"/>
              <a:gd name="connsiteX15" fmla="*/ 768028 w 884045"/>
              <a:gd name="connsiteY15" fmla="*/ 46166 h 134816"/>
              <a:gd name="connsiteX16" fmla="*/ 792187 w 884045"/>
              <a:gd name="connsiteY16" fmla="*/ 46166 h 134816"/>
              <a:gd name="connsiteX17" fmla="*/ 792187 w 884045"/>
              <a:gd name="connsiteY17" fmla="*/ 132705 h 134816"/>
              <a:gd name="connsiteX18" fmla="*/ 768028 w 884045"/>
              <a:gd name="connsiteY18" fmla="*/ 132705 h 134816"/>
              <a:gd name="connsiteX19" fmla="*/ 846153 w 884045"/>
              <a:gd name="connsiteY19" fmla="*/ 44235 h 134816"/>
              <a:gd name="connsiteX20" fmla="*/ 884045 w 884045"/>
              <a:gd name="connsiteY20" fmla="*/ 81285 h 134816"/>
              <a:gd name="connsiteX21" fmla="*/ 884045 w 884045"/>
              <a:gd name="connsiteY21" fmla="*/ 132705 h 134816"/>
              <a:gd name="connsiteX22" fmla="*/ 861861 w 884045"/>
              <a:gd name="connsiteY22" fmla="*/ 132705 h 134816"/>
              <a:gd name="connsiteX23" fmla="*/ 861861 w 884045"/>
              <a:gd name="connsiteY23" fmla="*/ 124307 h 134816"/>
              <a:gd name="connsiteX24" fmla="*/ 834855 w 884045"/>
              <a:gd name="connsiteY24" fmla="*/ 134816 h 134816"/>
              <a:gd name="connsiteX25" fmla="*/ 804266 w 884045"/>
              <a:gd name="connsiteY25" fmla="*/ 108948 h 134816"/>
              <a:gd name="connsiteX26" fmla="*/ 837702 w 884045"/>
              <a:gd name="connsiteY26" fmla="*/ 83755 h 134816"/>
              <a:gd name="connsiteX27" fmla="*/ 859886 w 884045"/>
              <a:gd name="connsiteY27" fmla="*/ 83755 h 134816"/>
              <a:gd name="connsiteX28" fmla="*/ 859886 w 884045"/>
              <a:gd name="connsiteY28" fmla="*/ 79892 h 134816"/>
              <a:gd name="connsiteX29" fmla="*/ 843444 w 884045"/>
              <a:gd name="connsiteY29" fmla="*/ 64668 h 134816"/>
              <a:gd name="connsiteX30" fmla="*/ 820020 w 884045"/>
              <a:gd name="connsiteY30" fmla="*/ 76569 h 134816"/>
              <a:gd name="connsiteX31" fmla="*/ 807527 w 884045"/>
              <a:gd name="connsiteY31" fmla="*/ 62064 h 134816"/>
              <a:gd name="connsiteX32" fmla="*/ 846153 w 884045"/>
              <a:gd name="connsiteY32" fmla="*/ 44235 h 134816"/>
              <a:gd name="connsiteX33" fmla="*/ 609343 w 884045"/>
              <a:gd name="connsiteY33" fmla="*/ 44235 h 134816"/>
              <a:gd name="connsiteX34" fmla="*/ 609389 w 884045"/>
              <a:gd name="connsiteY34" fmla="*/ 44235 h 134816"/>
              <a:gd name="connsiteX35" fmla="*/ 651046 w 884045"/>
              <a:gd name="connsiteY35" fmla="*/ 84428 h 134816"/>
              <a:gd name="connsiteX36" fmla="*/ 649439 w 884045"/>
              <a:gd name="connsiteY36" fmla="*/ 97362 h 134816"/>
              <a:gd name="connsiteX37" fmla="*/ 587389 w 884045"/>
              <a:gd name="connsiteY37" fmla="*/ 97362 h 134816"/>
              <a:gd name="connsiteX38" fmla="*/ 612236 w 884045"/>
              <a:gd name="connsiteY38" fmla="*/ 114517 h 134816"/>
              <a:gd name="connsiteX39" fmla="*/ 636900 w 884045"/>
              <a:gd name="connsiteY39" fmla="*/ 105760 h 134816"/>
              <a:gd name="connsiteX40" fmla="*/ 646913 w 884045"/>
              <a:gd name="connsiteY40" fmla="*/ 121837 h 134816"/>
              <a:gd name="connsiteX41" fmla="*/ 611501 w 884045"/>
              <a:gd name="connsiteY41" fmla="*/ 134771 h 134816"/>
              <a:gd name="connsiteX42" fmla="*/ 563046 w 884045"/>
              <a:gd name="connsiteY42" fmla="*/ 89503 h 134816"/>
              <a:gd name="connsiteX43" fmla="*/ 609343 w 884045"/>
              <a:gd name="connsiteY43" fmla="*/ 44235 h 134816"/>
              <a:gd name="connsiteX44" fmla="*/ 331746 w 884045"/>
              <a:gd name="connsiteY44" fmla="*/ 43067 h 134816"/>
              <a:gd name="connsiteX45" fmla="*/ 331746 w 884045"/>
              <a:gd name="connsiteY45" fmla="*/ 70327 h 134816"/>
              <a:gd name="connsiteX46" fmla="*/ 347546 w 884045"/>
              <a:gd name="connsiteY46" fmla="*/ 70327 h 134816"/>
              <a:gd name="connsiteX47" fmla="*/ 361692 w 884045"/>
              <a:gd name="connsiteY47" fmla="*/ 58291 h 134816"/>
              <a:gd name="connsiteX48" fmla="*/ 361692 w 884045"/>
              <a:gd name="connsiteY48" fmla="*/ 56630 h 134816"/>
              <a:gd name="connsiteX49" fmla="*/ 349245 w 884045"/>
              <a:gd name="connsiteY49" fmla="*/ 43067 h 134816"/>
              <a:gd name="connsiteX50" fmla="*/ 347546 w 884045"/>
              <a:gd name="connsiteY50" fmla="*/ 43067 h 134816"/>
              <a:gd name="connsiteX51" fmla="*/ 222710 w 884045"/>
              <a:gd name="connsiteY51" fmla="*/ 43067 h 134816"/>
              <a:gd name="connsiteX52" fmla="*/ 222710 w 884045"/>
              <a:gd name="connsiteY52" fmla="*/ 70327 h 134816"/>
              <a:gd name="connsiteX53" fmla="*/ 238510 w 884045"/>
              <a:gd name="connsiteY53" fmla="*/ 70327 h 134816"/>
              <a:gd name="connsiteX54" fmla="*/ 252656 w 884045"/>
              <a:gd name="connsiteY54" fmla="*/ 58291 h 134816"/>
              <a:gd name="connsiteX55" fmla="*/ 252656 w 884045"/>
              <a:gd name="connsiteY55" fmla="*/ 56630 h 134816"/>
              <a:gd name="connsiteX56" fmla="*/ 240209 w 884045"/>
              <a:gd name="connsiteY56" fmla="*/ 43067 h 134816"/>
              <a:gd name="connsiteX57" fmla="*/ 238510 w 884045"/>
              <a:gd name="connsiteY57" fmla="*/ 43067 h 134816"/>
              <a:gd name="connsiteX58" fmla="*/ 300882 w 884045"/>
              <a:gd name="connsiteY58" fmla="*/ 16706 h 134816"/>
              <a:gd name="connsiteX59" fmla="*/ 347224 w 884045"/>
              <a:gd name="connsiteY59" fmla="*/ 16706 h 134816"/>
              <a:gd name="connsiteX60" fmla="*/ 392970 w 884045"/>
              <a:gd name="connsiteY60" fmla="*/ 56585 h 134816"/>
              <a:gd name="connsiteX61" fmla="*/ 347224 w 884045"/>
              <a:gd name="connsiteY61" fmla="*/ 96688 h 134816"/>
              <a:gd name="connsiteX62" fmla="*/ 331608 w 884045"/>
              <a:gd name="connsiteY62" fmla="*/ 96688 h 134816"/>
              <a:gd name="connsiteX63" fmla="*/ 331608 w 884045"/>
              <a:gd name="connsiteY63" fmla="*/ 132705 h 134816"/>
              <a:gd name="connsiteX64" fmla="*/ 300744 w 884045"/>
              <a:gd name="connsiteY64" fmla="*/ 132705 h 134816"/>
              <a:gd name="connsiteX65" fmla="*/ 191800 w 884045"/>
              <a:gd name="connsiteY65" fmla="*/ 16706 h 134816"/>
              <a:gd name="connsiteX66" fmla="*/ 238280 w 884045"/>
              <a:gd name="connsiteY66" fmla="*/ 16706 h 134816"/>
              <a:gd name="connsiteX67" fmla="*/ 284026 w 884045"/>
              <a:gd name="connsiteY67" fmla="*/ 56585 h 134816"/>
              <a:gd name="connsiteX68" fmla="*/ 238280 w 884045"/>
              <a:gd name="connsiteY68" fmla="*/ 96688 h 134816"/>
              <a:gd name="connsiteX69" fmla="*/ 222664 w 884045"/>
              <a:gd name="connsiteY69" fmla="*/ 96688 h 134816"/>
              <a:gd name="connsiteX70" fmla="*/ 222664 w 884045"/>
              <a:gd name="connsiteY70" fmla="*/ 132705 h 134816"/>
              <a:gd name="connsiteX71" fmla="*/ 191800 w 884045"/>
              <a:gd name="connsiteY71" fmla="*/ 132705 h 134816"/>
              <a:gd name="connsiteX72" fmla="*/ 435500 w 884045"/>
              <a:gd name="connsiteY72" fmla="*/ 15224 h 134816"/>
              <a:gd name="connsiteX73" fmla="*/ 443354 w 884045"/>
              <a:gd name="connsiteY73" fmla="*/ 15224 h 134816"/>
              <a:gd name="connsiteX74" fmla="*/ 493279 w 884045"/>
              <a:gd name="connsiteY74" fmla="*/ 77602 h 134816"/>
              <a:gd name="connsiteX75" fmla="*/ 543158 w 884045"/>
              <a:gd name="connsiteY75" fmla="*/ 15224 h 134816"/>
              <a:gd name="connsiteX76" fmla="*/ 551012 w 884045"/>
              <a:gd name="connsiteY76" fmla="*/ 15224 h 134816"/>
              <a:gd name="connsiteX77" fmla="*/ 551012 w 884045"/>
              <a:gd name="connsiteY77" fmla="*/ 132705 h 134816"/>
              <a:gd name="connsiteX78" fmla="*/ 526899 w 884045"/>
              <a:gd name="connsiteY78" fmla="*/ 132705 h 134816"/>
              <a:gd name="connsiteX79" fmla="*/ 526899 w 884045"/>
              <a:gd name="connsiteY79" fmla="*/ 71135 h 134816"/>
              <a:gd name="connsiteX80" fmla="*/ 497183 w 884045"/>
              <a:gd name="connsiteY80" fmla="*/ 107511 h 134816"/>
              <a:gd name="connsiteX81" fmla="*/ 489329 w 884045"/>
              <a:gd name="connsiteY81" fmla="*/ 107511 h 134816"/>
              <a:gd name="connsiteX82" fmla="*/ 459659 w 884045"/>
              <a:gd name="connsiteY82" fmla="*/ 71135 h 134816"/>
              <a:gd name="connsiteX83" fmla="*/ 459659 w 884045"/>
              <a:gd name="connsiteY83" fmla="*/ 132705 h 134816"/>
              <a:gd name="connsiteX84" fmla="*/ 435500 w 884045"/>
              <a:gd name="connsiteY84" fmla="*/ 132705 h 134816"/>
              <a:gd name="connsiteX85" fmla="*/ 84050 w 884045"/>
              <a:gd name="connsiteY85" fmla="*/ 14595 h 134816"/>
              <a:gd name="connsiteX86" fmla="*/ 93787 w 884045"/>
              <a:gd name="connsiteY86" fmla="*/ 14595 h 134816"/>
              <a:gd name="connsiteX87" fmla="*/ 121069 w 884045"/>
              <a:gd name="connsiteY87" fmla="*/ 72392 h 134816"/>
              <a:gd name="connsiteX88" fmla="*/ 143345 w 884045"/>
              <a:gd name="connsiteY88" fmla="*/ 16706 h 134816"/>
              <a:gd name="connsiteX89" fmla="*/ 177700 w 884045"/>
              <a:gd name="connsiteY89" fmla="*/ 16706 h 134816"/>
              <a:gd name="connsiteX90" fmla="*/ 128877 w 884045"/>
              <a:gd name="connsiteY90" fmla="*/ 134816 h 134816"/>
              <a:gd name="connsiteX91" fmla="*/ 119094 w 884045"/>
              <a:gd name="connsiteY91" fmla="*/ 134816 h 134816"/>
              <a:gd name="connsiteX92" fmla="*/ 88919 w 884045"/>
              <a:gd name="connsiteY92" fmla="*/ 74279 h 134816"/>
              <a:gd name="connsiteX93" fmla="*/ 58606 w 884045"/>
              <a:gd name="connsiteY93" fmla="*/ 134816 h 134816"/>
              <a:gd name="connsiteX94" fmla="*/ 48823 w 884045"/>
              <a:gd name="connsiteY94" fmla="*/ 134816 h 134816"/>
              <a:gd name="connsiteX95" fmla="*/ 0 w 884045"/>
              <a:gd name="connsiteY95" fmla="*/ 16706 h 134816"/>
              <a:gd name="connsiteX96" fmla="*/ 34493 w 884045"/>
              <a:gd name="connsiteY96" fmla="*/ 16706 h 134816"/>
              <a:gd name="connsiteX97" fmla="*/ 56723 w 884045"/>
              <a:gd name="connsiteY97" fmla="*/ 72392 h 134816"/>
              <a:gd name="connsiteX98" fmla="*/ 728483 w 884045"/>
              <a:gd name="connsiteY98" fmla="*/ 1571 h 134816"/>
              <a:gd name="connsiteX99" fmla="*/ 752642 w 884045"/>
              <a:gd name="connsiteY99" fmla="*/ 1571 h 134816"/>
              <a:gd name="connsiteX100" fmla="*/ 752642 w 884045"/>
              <a:gd name="connsiteY100" fmla="*/ 132659 h 134816"/>
              <a:gd name="connsiteX101" fmla="*/ 730458 w 884045"/>
              <a:gd name="connsiteY101" fmla="*/ 132659 h 134816"/>
              <a:gd name="connsiteX102" fmla="*/ 730458 w 884045"/>
              <a:gd name="connsiteY102" fmla="*/ 122016 h 134816"/>
              <a:gd name="connsiteX103" fmla="*/ 702028 w 884045"/>
              <a:gd name="connsiteY103" fmla="*/ 134770 h 134816"/>
              <a:gd name="connsiteX104" fmla="*/ 659130 w 884045"/>
              <a:gd name="connsiteY104" fmla="*/ 89502 h 134816"/>
              <a:gd name="connsiteX105" fmla="*/ 702028 w 884045"/>
              <a:gd name="connsiteY105" fmla="*/ 44234 h 134816"/>
              <a:gd name="connsiteX106" fmla="*/ 728483 w 884045"/>
              <a:gd name="connsiteY106" fmla="*/ 54563 h 134816"/>
              <a:gd name="connsiteX107" fmla="*/ 780015 w 884045"/>
              <a:gd name="connsiteY107" fmla="*/ 0 h 134816"/>
              <a:gd name="connsiteX108" fmla="*/ 795585 w 884045"/>
              <a:gd name="connsiteY108" fmla="*/ 14685 h 134816"/>
              <a:gd name="connsiteX109" fmla="*/ 780015 w 884045"/>
              <a:gd name="connsiteY109" fmla="*/ 29191 h 134816"/>
              <a:gd name="connsiteX110" fmla="*/ 764629 w 884045"/>
              <a:gd name="connsiteY110" fmla="*/ 14685 h 134816"/>
              <a:gd name="connsiteX111" fmla="*/ 780015 w 884045"/>
              <a:gd name="connsiteY111" fmla="*/ 0 h 134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884045" h="134816">
                <a:moveTo>
                  <a:pt x="841009" y="99338"/>
                </a:moveTo>
                <a:cubicBezTo>
                  <a:pt x="833110" y="99338"/>
                  <a:pt x="828654" y="102167"/>
                  <a:pt x="828654" y="108095"/>
                </a:cubicBezTo>
                <a:cubicBezTo>
                  <a:pt x="828654" y="114023"/>
                  <a:pt x="833798" y="117526"/>
                  <a:pt x="841331" y="117526"/>
                </a:cubicBezTo>
                <a:cubicBezTo>
                  <a:pt x="851527" y="117526"/>
                  <a:pt x="859932" y="110520"/>
                  <a:pt x="859932" y="100371"/>
                </a:cubicBezTo>
                <a:lnTo>
                  <a:pt x="859978" y="100371"/>
                </a:lnTo>
                <a:lnTo>
                  <a:pt x="859978" y="99338"/>
                </a:lnTo>
                <a:close/>
                <a:moveTo>
                  <a:pt x="706483" y="65611"/>
                </a:moveTo>
                <a:cubicBezTo>
                  <a:pt x="693990" y="65611"/>
                  <a:pt x="683610" y="74682"/>
                  <a:pt x="683610" y="89367"/>
                </a:cubicBezTo>
                <a:cubicBezTo>
                  <a:pt x="683610" y="104053"/>
                  <a:pt x="693807" y="113304"/>
                  <a:pt x="706483" y="113304"/>
                </a:cubicBezTo>
                <a:cubicBezTo>
                  <a:pt x="717598" y="113304"/>
                  <a:pt x="728851" y="105984"/>
                  <a:pt x="728851" y="89547"/>
                </a:cubicBezTo>
                <a:cubicBezTo>
                  <a:pt x="728851" y="73111"/>
                  <a:pt x="717552" y="65611"/>
                  <a:pt x="706483" y="65611"/>
                </a:cubicBezTo>
                <a:close/>
                <a:moveTo>
                  <a:pt x="608424" y="63321"/>
                </a:moveTo>
                <a:cubicBezTo>
                  <a:pt x="598228" y="63321"/>
                  <a:pt x="590007" y="69968"/>
                  <a:pt x="587343" y="80791"/>
                </a:cubicBezTo>
                <a:lnTo>
                  <a:pt x="627577" y="80791"/>
                </a:lnTo>
                <a:cubicBezTo>
                  <a:pt x="627393" y="69788"/>
                  <a:pt x="618620" y="63321"/>
                  <a:pt x="608424" y="63321"/>
                </a:cubicBezTo>
                <a:close/>
                <a:moveTo>
                  <a:pt x="768028" y="46166"/>
                </a:moveTo>
                <a:lnTo>
                  <a:pt x="792187" y="46166"/>
                </a:lnTo>
                <a:lnTo>
                  <a:pt x="792187" y="132705"/>
                </a:lnTo>
                <a:lnTo>
                  <a:pt x="768028" y="132705"/>
                </a:lnTo>
                <a:close/>
                <a:moveTo>
                  <a:pt x="846153" y="44235"/>
                </a:moveTo>
                <a:cubicBezTo>
                  <a:pt x="868659" y="44235"/>
                  <a:pt x="884045" y="56630"/>
                  <a:pt x="884045" y="81285"/>
                </a:cubicBezTo>
                <a:lnTo>
                  <a:pt x="884045" y="132705"/>
                </a:lnTo>
                <a:lnTo>
                  <a:pt x="861861" y="132705"/>
                </a:lnTo>
                <a:lnTo>
                  <a:pt x="861861" y="124307"/>
                </a:lnTo>
                <a:cubicBezTo>
                  <a:pt x="855615" y="130774"/>
                  <a:pt x="846291" y="134816"/>
                  <a:pt x="834855" y="134816"/>
                </a:cubicBezTo>
                <a:cubicBezTo>
                  <a:pt x="815519" y="134816"/>
                  <a:pt x="804266" y="123634"/>
                  <a:pt x="804266" y="108948"/>
                </a:cubicBezTo>
                <a:cubicBezTo>
                  <a:pt x="804266" y="93185"/>
                  <a:pt x="817310" y="83755"/>
                  <a:pt x="837702" y="83755"/>
                </a:cubicBezTo>
                <a:lnTo>
                  <a:pt x="859886" y="83755"/>
                </a:lnTo>
                <a:lnTo>
                  <a:pt x="859886" y="79892"/>
                </a:lnTo>
                <a:cubicBezTo>
                  <a:pt x="859886" y="70417"/>
                  <a:pt x="854329" y="64668"/>
                  <a:pt x="843444" y="64668"/>
                </a:cubicBezTo>
                <a:cubicBezTo>
                  <a:pt x="833982" y="64668"/>
                  <a:pt x="827368" y="69069"/>
                  <a:pt x="820020" y="76569"/>
                </a:cubicBezTo>
                <a:lnTo>
                  <a:pt x="807527" y="62064"/>
                </a:lnTo>
                <a:cubicBezTo>
                  <a:pt x="817907" y="49983"/>
                  <a:pt x="830583" y="44235"/>
                  <a:pt x="846153" y="44235"/>
                </a:cubicBezTo>
                <a:close/>
                <a:moveTo>
                  <a:pt x="609343" y="44235"/>
                </a:moveTo>
                <a:lnTo>
                  <a:pt x="609389" y="44235"/>
                </a:lnTo>
                <a:cubicBezTo>
                  <a:pt x="634236" y="44235"/>
                  <a:pt x="651046" y="62064"/>
                  <a:pt x="651046" y="84428"/>
                </a:cubicBezTo>
                <a:cubicBezTo>
                  <a:pt x="651046" y="89323"/>
                  <a:pt x="650174" y="94398"/>
                  <a:pt x="649439" y="97362"/>
                </a:cubicBezTo>
                <a:lnTo>
                  <a:pt x="587389" y="97362"/>
                </a:lnTo>
                <a:cubicBezTo>
                  <a:pt x="590236" y="108409"/>
                  <a:pt x="599376" y="114517"/>
                  <a:pt x="612236" y="114517"/>
                </a:cubicBezTo>
                <a:cubicBezTo>
                  <a:pt x="621881" y="114517"/>
                  <a:pt x="629735" y="111194"/>
                  <a:pt x="636900" y="105760"/>
                </a:cubicBezTo>
                <a:lnTo>
                  <a:pt x="646913" y="121837"/>
                </a:lnTo>
                <a:cubicBezTo>
                  <a:pt x="636900" y="130055"/>
                  <a:pt x="625096" y="134771"/>
                  <a:pt x="611501" y="134771"/>
                </a:cubicBezTo>
                <a:cubicBezTo>
                  <a:pt x="583439" y="134771"/>
                  <a:pt x="563046" y="115011"/>
                  <a:pt x="563046" y="89503"/>
                </a:cubicBezTo>
                <a:cubicBezTo>
                  <a:pt x="563046" y="63995"/>
                  <a:pt x="583255" y="44235"/>
                  <a:pt x="609343" y="44235"/>
                </a:cubicBezTo>
                <a:close/>
                <a:moveTo>
                  <a:pt x="331746" y="43067"/>
                </a:moveTo>
                <a:lnTo>
                  <a:pt x="331746" y="70327"/>
                </a:lnTo>
                <a:lnTo>
                  <a:pt x="347546" y="70327"/>
                </a:lnTo>
                <a:cubicBezTo>
                  <a:pt x="354803" y="70821"/>
                  <a:pt x="361187" y="65432"/>
                  <a:pt x="361692" y="58291"/>
                </a:cubicBezTo>
                <a:cubicBezTo>
                  <a:pt x="361692" y="57753"/>
                  <a:pt x="361692" y="57169"/>
                  <a:pt x="361692" y="56630"/>
                </a:cubicBezTo>
                <a:cubicBezTo>
                  <a:pt x="362105" y="49489"/>
                  <a:pt x="356502" y="43427"/>
                  <a:pt x="349245" y="43067"/>
                </a:cubicBezTo>
                <a:cubicBezTo>
                  <a:pt x="348648" y="43022"/>
                  <a:pt x="348097" y="43067"/>
                  <a:pt x="347546" y="43067"/>
                </a:cubicBezTo>
                <a:close/>
                <a:moveTo>
                  <a:pt x="222710" y="43067"/>
                </a:moveTo>
                <a:lnTo>
                  <a:pt x="222710" y="70327"/>
                </a:lnTo>
                <a:lnTo>
                  <a:pt x="238510" y="70327"/>
                </a:lnTo>
                <a:cubicBezTo>
                  <a:pt x="245767" y="70821"/>
                  <a:pt x="252151" y="65432"/>
                  <a:pt x="252656" y="58291"/>
                </a:cubicBezTo>
                <a:cubicBezTo>
                  <a:pt x="252656" y="57753"/>
                  <a:pt x="252656" y="57169"/>
                  <a:pt x="252656" y="56630"/>
                </a:cubicBezTo>
                <a:cubicBezTo>
                  <a:pt x="253070" y="49489"/>
                  <a:pt x="247466" y="43427"/>
                  <a:pt x="240209" y="43067"/>
                </a:cubicBezTo>
                <a:cubicBezTo>
                  <a:pt x="239612" y="43022"/>
                  <a:pt x="239061" y="43067"/>
                  <a:pt x="238510" y="43067"/>
                </a:cubicBezTo>
                <a:close/>
                <a:moveTo>
                  <a:pt x="300882" y="16706"/>
                </a:moveTo>
                <a:lnTo>
                  <a:pt x="347224" y="16706"/>
                </a:lnTo>
                <a:cubicBezTo>
                  <a:pt x="373220" y="16706"/>
                  <a:pt x="392970" y="32469"/>
                  <a:pt x="392970" y="56585"/>
                </a:cubicBezTo>
                <a:cubicBezTo>
                  <a:pt x="392970" y="80701"/>
                  <a:pt x="373266" y="96688"/>
                  <a:pt x="347224" y="96688"/>
                </a:cubicBezTo>
                <a:lnTo>
                  <a:pt x="331608" y="96688"/>
                </a:lnTo>
                <a:lnTo>
                  <a:pt x="331608" y="132705"/>
                </a:lnTo>
                <a:lnTo>
                  <a:pt x="300744" y="132705"/>
                </a:lnTo>
                <a:close/>
                <a:moveTo>
                  <a:pt x="191800" y="16706"/>
                </a:moveTo>
                <a:lnTo>
                  <a:pt x="238280" y="16706"/>
                </a:lnTo>
                <a:cubicBezTo>
                  <a:pt x="264276" y="16706"/>
                  <a:pt x="284026" y="32469"/>
                  <a:pt x="284026" y="56585"/>
                </a:cubicBezTo>
                <a:cubicBezTo>
                  <a:pt x="284026" y="80701"/>
                  <a:pt x="264322" y="96688"/>
                  <a:pt x="238280" y="96688"/>
                </a:cubicBezTo>
                <a:lnTo>
                  <a:pt x="222664" y="96688"/>
                </a:lnTo>
                <a:lnTo>
                  <a:pt x="222664" y="132705"/>
                </a:lnTo>
                <a:lnTo>
                  <a:pt x="191800" y="132705"/>
                </a:lnTo>
                <a:close/>
                <a:moveTo>
                  <a:pt x="435500" y="15224"/>
                </a:moveTo>
                <a:lnTo>
                  <a:pt x="443354" y="15224"/>
                </a:lnTo>
                <a:lnTo>
                  <a:pt x="493279" y="77602"/>
                </a:lnTo>
                <a:lnTo>
                  <a:pt x="543158" y="15224"/>
                </a:lnTo>
                <a:lnTo>
                  <a:pt x="551012" y="15224"/>
                </a:lnTo>
                <a:lnTo>
                  <a:pt x="551012" y="132705"/>
                </a:lnTo>
                <a:lnTo>
                  <a:pt x="526899" y="132705"/>
                </a:lnTo>
                <a:lnTo>
                  <a:pt x="526899" y="71135"/>
                </a:lnTo>
                <a:lnTo>
                  <a:pt x="497183" y="107511"/>
                </a:lnTo>
                <a:lnTo>
                  <a:pt x="489329" y="107511"/>
                </a:lnTo>
                <a:lnTo>
                  <a:pt x="459659" y="71135"/>
                </a:lnTo>
                <a:lnTo>
                  <a:pt x="459659" y="132705"/>
                </a:lnTo>
                <a:lnTo>
                  <a:pt x="435500" y="132705"/>
                </a:lnTo>
                <a:close/>
                <a:moveTo>
                  <a:pt x="84050" y="14595"/>
                </a:moveTo>
                <a:lnTo>
                  <a:pt x="93787" y="14595"/>
                </a:lnTo>
                <a:lnTo>
                  <a:pt x="121069" y="72392"/>
                </a:lnTo>
                <a:lnTo>
                  <a:pt x="143345" y="16706"/>
                </a:lnTo>
                <a:lnTo>
                  <a:pt x="177700" y="16706"/>
                </a:lnTo>
                <a:lnTo>
                  <a:pt x="128877" y="134816"/>
                </a:lnTo>
                <a:lnTo>
                  <a:pt x="119094" y="134816"/>
                </a:lnTo>
                <a:lnTo>
                  <a:pt x="88919" y="74279"/>
                </a:lnTo>
                <a:lnTo>
                  <a:pt x="58606" y="134816"/>
                </a:lnTo>
                <a:lnTo>
                  <a:pt x="48823" y="134816"/>
                </a:lnTo>
                <a:lnTo>
                  <a:pt x="0" y="16706"/>
                </a:lnTo>
                <a:lnTo>
                  <a:pt x="34493" y="16706"/>
                </a:lnTo>
                <a:lnTo>
                  <a:pt x="56723" y="72392"/>
                </a:lnTo>
                <a:close/>
                <a:moveTo>
                  <a:pt x="728483" y="1571"/>
                </a:moveTo>
                <a:lnTo>
                  <a:pt x="752642" y="1571"/>
                </a:lnTo>
                <a:lnTo>
                  <a:pt x="752642" y="132659"/>
                </a:lnTo>
                <a:lnTo>
                  <a:pt x="730458" y="132659"/>
                </a:lnTo>
                <a:lnTo>
                  <a:pt x="730458" y="122016"/>
                </a:lnTo>
                <a:cubicBezTo>
                  <a:pt x="724395" y="130234"/>
                  <a:pt x="714199" y="134770"/>
                  <a:pt x="702028" y="134770"/>
                </a:cubicBezTo>
                <a:cubicBezTo>
                  <a:pt x="676996" y="134770"/>
                  <a:pt x="659130" y="115549"/>
                  <a:pt x="659130" y="89502"/>
                </a:cubicBezTo>
                <a:cubicBezTo>
                  <a:pt x="659130" y="63455"/>
                  <a:pt x="676996" y="44234"/>
                  <a:pt x="702028" y="44234"/>
                </a:cubicBezTo>
                <a:cubicBezTo>
                  <a:pt x="713097" y="44234"/>
                  <a:pt x="722237" y="47917"/>
                  <a:pt x="728483" y="54563"/>
                </a:cubicBezTo>
                <a:close/>
                <a:moveTo>
                  <a:pt x="780015" y="0"/>
                </a:moveTo>
                <a:cubicBezTo>
                  <a:pt x="788604" y="0"/>
                  <a:pt x="795585" y="6467"/>
                  <a:pt x="795585" y="14685"/>
                </a:cubicBezTo>
                <a:cubicBezTo>
                  <a:pt x="795585" y="22903"/>
                  <a:pt x="788604" y="29191"/>
                  <a:pt x="780015" y="29191"/>
                </a:cubicBezTo>
                <a:cubicBezTo>
                  <a:pt x="771427" y="29191"/>
                  <a:pt x="764629" y="23083"/>
                  <a:pt x="764629" y="14685"/>
                </a:cubicBezTo>
                <a:cubicBezTo>
                  <a:pt x="764629" y="6287"/>
                  <a:pt x="771427" y="0"/>
                  <a:pt x="780015" y="0"/>
                </a:cubicBezTo>
                <a:close/>
              </a:path>
            </a:pathLst>
          </a:custGeom>
          <a:solidFill>
            <a:schemeClr val="bg1"/>
          </a:solidFill>
        </p:spPr>
        <p:txBody>
          <a:bodyPr wrap="square">
            <a:noAutofit/>
          </a:bodyPr>
          <a:lstStyle>
            <a:lvl1pPr>
              <a:defRPr sz="100">
                <a:noFill/>
              </a:defRPr>
            </a:lvl1pPr>
          </a:lstStyle>
          <a:p>
            <a:pPr lvl="0"/>
            <a:endParaRPr lang="en-US"/>
          </a:p>
        </p:txBody>
      </p:sp>
    </p:spTree>
    <p:extLst>
      <p:ext uri="{BB962C8B-B14F-4D97-AF65-F5344CB8AC3E}">
        <p14:creationId xmlns:p14="http://schemas.microsoft.com/office/powerpoint/2010/main" val="99620957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3 Points-5">
    <p:spTree>
      <p:nvGrpSpPr>
        <p:cNvPr id="1" name=""/>
        <p:cNvGrpSpPr/>
        <p:nvPr/>
      </p:nvGrpSpPr>
      <p:grpSpPr>
        <a:xfrm>
          <a:off x="0" y="0"/>
          <a:ext cx="0" cy="0"/>
          <a:chOff x="0" y="0"/>
          <a:chExt cx="0" cy="0"/>
        </a:xfrm>
      </p:grpSpPr>
      <p:pic>
        <p:nvPicPr>
          <p:cNvPr id="6" name="Picture 5" descr="A blurry blue and white background&#10;&#10;AI-generated content may be incorrect.">
            <a:extLst>
              <a:ext uri="{FF2B5EF4-FFF2-40B4-BE49-F238E27FC236}">
                <a16:creationId xmlns:a16="http://schemas.microsoft.com/office/drawing/2014/main" id="{619BDD55-C5D4-55C8-FE04-6E8F4415DDDC}"/>
              </a:ext>
            </a:extLst>
          </p:cNvPr>
          <p:cNvPicPr>
            <a:picLocks noChangeAspect="1"/>
          </p:cNvPicPr>
          <p:nvPr userDrawn="1"/>
        </p:nvPicPr>
        <p:blipFill>
          <a:blip r:embed="rId2"/>
          <a:srcRect r="752" b="75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3B22A4E4-ABF6-7497-AB27-13482EED69C0}"/>
              </a:ext>
            </a:extLst>
          </p:cNvPr>
          <p:cNvSpPr>
            <a:spLocks noGrp="1"/>
          </p:cNvSpPr>
          <p:nvPr>
            <p:ph type="title"/>
          </p:nvPr>
        </p:nvSpPr>
        <p:spPr/>
        <p:txBody>
          <a:bodyPr/>
          <a:lstStyle/>
          <a:p>
            <a:r>
              <a:rPr lang="en-GB"/>
              <a:t>Click to edit Master title style</a:t>
            </a:r>
            <a:endParaRPr lang="en-US"/>
          </a:p>
        </p:txBody>
      </p:sp>
      <p:sp>
        <p:nvSpPr>
          <p:cNvPr id="3" name="Footer Placeholder 2">
            <a:extLst>
              <a:ext uri="{FF2B5EF4-FFF2-40B4-BE49-F238E27FC236}">
                <a16:creationId xmlns:a16="http://schemas.microsoft.com/office/drawing/2014/main" id="{F5619A98-70AF-D0EA-BF1D-4B587B1E3407}"/>
              </a:ext>
            </a:extLst>
          </p:cNvPr>
          <p:cNvSpPr>
            <a:spLocks noGrp="1"/>
          </p:cNvSpPr>
          <p:nvPr>
            <p:ph type="ftr" sz="quarter" idx="10"/>
          </p:nvPr>
        </p:nvSpPr>
        <p:spPr/>
        <p:txBody>
          <a:bodyPr/>
          <a:lstStyle/>
          <a:p>
            <a:endParaRPr lang="en-US"/>
          </a:p>
        </p:txBody>
      </p:sp>
      <p:sp>
        <p:nvSpPr>
          <p:cNvPr id="4" name="Slide Number Placeholder 3">
            <a:extLst>
              <a:ext uri="{FF2B5EF4-FFF2-40B4-BE49-F238E27FC236}">
                <a16:creationId xmlns:a16="http://schemas.microsoft.com/office/drawing/2014/main" id="{55A19293-5ACA-2419-BF87-F5B650FF7180}"/>
              </a:ext>
            </a:extLst>
          </p:cNvPr>
          <p:cNvSpPr>
            <a:spLocks noGrp="1"/>
          </p:cNvSpPr>
          <p:nvPr>
            <p:ph type="sldNum" sz="quarter" idx="11"/>
          </p:nvPr>
        </p:nvSpPr>
        <p:spPr/>
        <p:txBody>
          <a:bodyPr/>
          <a:lstStyle/>
          <a:p>
            <a:fld id="{1E4E4A48-B3C9-B942-90EF-ECA811FD1626}" type="slidenum">
              <a:rPr lang="en-US" smtClean="0"/>
              <a:pPr/>
              <a:t>‹Nº›</a:t>
            </a:fld>
            <a:endParaRPr lang="en-US"/>
          </a:p>
        </p:txBody>
      </p:sp>
      <p:pic>
        <p:nvPicPr>
          <p:cNvPr id="7" name="Graphic 6">
            <a:extLst>
              <a:ext uri="{FF2B5EF4-FFF2-40B4-BE49-F238E27FC236}">
                <a16:creationId xmlns:a16="http://schemas.microsoft.com/office/drawing/2014/main" id="{50674583-6FB1-B0F4-52FE-690ED15F3C38}"/>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941859" y="6521574"/>
            <a:ext cx="881841" cy="134726"/>
          </a:xfrm>
          <a:prstGeom prst="rect">
            <a:avLst/>
          </a:prstGeom>
        </p:spPr>
      </p:pic>
      <p:sp>
        <p:nvSpPr>
          <p:cNvPr id="8" name="Rectangle 7">
            <a:extLst>
              <a:ext uri="{FF2B5EF4-FFF2-40B4-BE49-F238E27FC236}">
                <a16:creationId xmlns:a16="http://schemas.microsoft.com/office/drawing/2014/main" id="{B275FFA1-72C3-D1B9-CC3B-7A152F3168E6}"/>
              </a:ext>
            </a:extLst>
          </p:cNvPr>
          <p:cNvSpPr/>
          <p:nvPr userDrawn="1"/>
        </p:nvSpPr>
        <p:spPr>
          <a:xfrm>
            <a:off x="357188" y="1352551"/>
            <a:ext cx="3614170" cy="4965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ysClr val="windowText" lastClr="000000"/>
              </a:solidFill>
            </a:endParaRPr>
          </a:p>
        </p:txBody>
      </p:sp>
      <p:sp>
        <p:nvSpPr>
          <p:cNvPr id="9" name="Rectangle 8">
            <a:extLst>
              <a:ext uri="{FF2B5EF4-FFF2-40B4-BE49-F238E27FC236}">
                <a16:creationId xmlns:a16="http://schemas.microsoft.com/office/drawing/2014/main" id="{E3E85A41-EAAF-7D54-54D3-8F35B279E273}"/>
              </a:ext>
            </a:extLst>
          </p:cNvPr>
          <p:cNvSpPr/>
          <p:nvPr userDrawn="1"/>
        </p:nvSpPr>
        <p:spPr>
          <a:xfrm>
            <a:off x="4283359" y="1352551"/>
            <a:ext cx="3614170" cy="4965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ysClr val="windowText" lastClr="000000"/>
              </a:solidFill>
            </a:endParaRPr>
          </a:p>
        </p:txBody>
      </p:sp>
      <p:sp>
        <p:nvSpPr>
          <p:cNvPr id="10" name="Rectangle 9">
            <a:extLst>
              <a:ext uri="{FF2B5EF4-FFF2-40B4-BE49-F238E27FC236}">
                <a16:creationId xmlns:a16="http://schemas.microsoft.com/office/drawing/2014/main" id="{C19D6F0A-FDD5-8A73-DC27-47E23658F55C}"/>
              </a:ext>
            </a:extLst>
          </p:cNvPr>
          <p:cNvSpPr/>
          <p:nvPr userDrawn="1"/>
        </p:nvSpPr>
        <p:spPr>
          <a:xfrm>
            <a:off x="8209530" y="1352551"/>
            <a:ext cx="3614170" cy="4965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ysClr val="windowText" lastClr="000000"/>
              </a:solidFill>
            </a:endParaRPr>
          </a:p>
        </p:txBody>
      </p:sp>
      <p:sp>
        <p:nvSpPr>
          <p:cNvPr id="11" name="Text Placeholder 7">
            <a:extLst>
              <a:ext uri="{FF2B5EF4-FFF2-40B4-BE49-F238E27FC236}">
                <a16:creationId xmlns:a16="http://schemas.microsoft.com/office/drawing/2014/main" id="{95EEC1B4-8EC5-DB5B-6D7A-4CD451F2647B}"/>
              </a:ext>
            </a:extLst>
          </p:cNvPr>
          <p:cNvSpPr>
            <a:spLocks noGrp="1"/>
          </p:cNvSpPr>
          <p:nvPr>
            <p:ph type="body" sz="quarter" idx="12" hasCustomPrompt="1"/>
          </p:nvPr>
        </p:nvSpPr>
        <p:spPr>
          <a:xfrm>
            <a:off x="569913" y="3644093"/>
            <a:ext cx="3162638" cy="995363"/>
          </a:xfrm>
        </p:spPr>
        <p:txBody>
          <a:bodyPr/>
          <a:lstStyle>
            <a:lvl1pPr>
              <a:lnSpc>
                <a:spcPct val="100000"/>
              </a:lnSpc>
              <a:defRPr sz="2000">
                <a:latin typeface="+mj-lt"/>
              </a:defRPr>
            </a:lvl1pPr>
          </a:lstStyle>
          <a:p>
            <a:pPr lvl="0"/>
            <a:r>
              <a:rPr lang="en-GB"/>
              <a:t>Title here</a:t>
            </a:r>
            <a:endParaRPr lang="en-US"/>
          </a:p>
        </p:txBody>
      </p:sp>
      <p:sp>
        <p:nvSpPr>
          <p:cNvPr id="12" name="Text Placeholder 7">
            <a:extLst>
              <a:ext uri="{FF2B5EF4-FFF2-40B4-BE49-F238E27FC236}">
                <a16:creationId xmlns:a16="http://schemas.microsoft.com/office/drawing/2014/main" id="{BE35C7E6-FB52-0FB6-870B-B50ECEDCC9BC}"/>
              </a:ext>
            </a:extLst>
          </p:cNvPr>
          <p:cNvSpPr>
            <a:spLocks noGrp="1"/>
          </p:cNvSpPr>
          <p:nvPr>
            <p:ph type="body" sz="quarter" idx="13"/>
          </p:nvPr>
        </p:nvSpPr>
        <p:spPr>
          <a:xfrm>
            <a:off x="569913" y="4639456"/>
            <a:ext cx="3162638" cy="1678794"/>
          </a:xfrm>
        </p:spPr>
        <p:txBody>
          <a:bodyPr/>
          <a:lstStyle>
            <a:lvl1pPr>
              <a:defRPr sz="1400">
                <a:latin typeface="+mn-lt"/>
              </a:defRPr>
            </a:lvl1pPr>
          </a:lstStyle>
          <a:p>
            <a:pPr lvl="0"/>
            <a:r>
              <a:rPr lang="en-GB"/>
              <a:t>Click to edit Master text styles</a:t>
            </a:r>
          </a:p>
        </p:txBody>
      </p:sp>
      <p:sp>
        <p:nvSpPr>
          <p:cNvPr id="13" name="Text Placeholder 7">
            <a:extLst>
              <a:ext uri="{FF2B5EF4-FFF2-40B4-BE49-F238E27FC236}">
                <a16:creationId xmlns:a16="http://schemas.microsoft.com/office/drawing/2014/main" id="{D9D4ACC7-B64B-A727-E4B1-7FBCD7E8685F}"/>
              </a:ext>
            </a:extLst>
          </p:cNvPr>
          <p:cNvSpPr>
            <a:spLocks noGrp="1"/>
          </p:cNvSpPr>
          <p:nvPr>
            <p:ph type="body" sz="quarter" idx="14" hasCustomPrompt="1"/>
          </p:nvPr>
        </p:nvSpPr>
        <p:spPr>
          <a:xfrm>
            <a:off x="4514681" y="3644093"/>
            <a:ext cx="3162638" cy="995363"/>
          </a:xfrm>
        </p:spPr>
        <p:txBody>
          <a:bodyPr/>
          <a:lstStyle>
            <a:lvl1pPr>
              <a:lnSpc>
                <a:spcPct val="100000"/>
              </a:lnSpc>
              <a:defRPr sz="2000">
                <a:latin typeface="+mj-lt"/>
              </a:defRPr>
            </a:lvl1pPr>
          </a:lstStyle>
          <a:p>
            <a:pPr lvl="0"/>
            <a:r>
              <a:rPr lang="en-GB"/>
              <a:t>Title here</a:t>
            </a:r>
            <a:endParaRPr lang="en-US"/>
          </a:p>
        </p:txBody>
      </p:sp>
      <p:sp>
        <p:nvSpPr>
          <p:cNvPr id="14" name="Text Placeholder 7">
            <a:extLst>
              <a:ext uri="{FF2B5EF4-FFF2-40B4-BE49-F238E27FC236}">
                <a16:creationId xmlns:a16="http://schemas.microsoft.com/office/drawing/2014/main" id="{4839C13F-59CC-FB5F-8061-AA68911ED114}"/>
              </a:ext>
            </a:extLst>
          </p:cNvPr>
          <p:cNvSpPr>
            <a:spLocks noGrp="1"/>
          </p:cNvSpPr>
          <p:nvPr>
            <p:ph type="body" sz="quarter" idx="15"/>
          </p:nvPr>
        </p:nvSpPr>
        <p:spPr>
          <a:xfrm>
            <a:off x="4514681" y="4639456"/>
            <a:ext cx="3162638" cy="1678794"/>
          </a:xfrm>
        </p:spPr>
        <p:txBody>
          <a:bodyPr/>
          <a:lstStyle>
            <a:lvl1pPr>
              <a:defRPr sz="1400">
                <a:latin typeface="+mn-lt"/>
              </a:defRPr>
            </a:lvl1pPr>
          </a:lstStyle>
          <a:p>
            <a:pPr lvl="0"/>
            <a:r>
              <a:rPr lang="en-GB"/>
              <a:t>Click to edit Master text styles</a:t>
            </a:r>
          </a:p>
        </p:txBody>
      </p:sp>
      <p:sp>
        <p:nvSpPr>
          <p:cNvPr id="15" name="Text Placeholder 7">
            <a:extLst>
              <a:ext uri="{FF2B5EF4-FFF2-40B4-BE49-F238E27FC236}">
                <a16:creationId xmlns:a16="http://schemas.microsoft.com/office/drawing/2014/main" id="{10D5EB30-D0A8-6FFE-6EBC-CB214DC816D7}"/>
              </a:ext>
            </a:extLst>
          </p:cNvPr>
          <p:cNvSpPr>
            <a:spLocks noGrp="1"/>
          </p:cNvSpPr>
          <p:nvPr>
            <p:ph type="body" sz="quarter" idx="16" hasCustomPrompt="1"/>
          </p:nvPr>
        </p:nvSpPr>
        <p:spPr>
          <a:xfrm>
            <a:off x="8444459" y="3644093"/>
            <a:ext cx="3162638" cy="995363"/>
          </a:xfrm>
        </p:spPr>
        <p:txBody>
          <a:bodyPr/>
          <a:lstStyle>
            <a:lvl1pPr>
              <a:lnSpc>
                <a:spcPct val="100000"/>
              </a:lnSpc>
              <a:defRPr sz="2000">
                <a:latin typeface="+mj-lt"/>
              </a:defRPr>
            </a:lvl1pPr>
          </a:lstStyle>
          <a:p>
            <a:pPr lvl="0"/>
            <a:r>
              <a:rPr lang="en-GB"/>
              <a:t>Title here</a:t>
            </a:r>
            <a:endParaRPr lang="en-US"/>
          </a:p>
        </p:txBody>
      </p:sp>
      <p:sp>
        <p:nvSpPr>
          <p:cNvPr id="16" name="Text Placeholder 7">
            <a:extLst>
              <a:ext uri="{FF2B5EF4-FFF2-40B4-BE49-F238E27FC236}">
                <a16:creationId xmlns:a16="http://schemas.microsoft.com/office/drawing/2014/main" id="{D5118C2D-282C-DA48-F292-1B678086CACC}"/>
              </a:ext>
            </a:extLst>
          </p:cNvPr>
          <p:cNvSpPr>
            <a:spLocks noGrp="1"/>
          </p:cNvSpPr>
          <p:nvPr>
            <p:ph type="body" sz="quarter" idx="17"/>
          </p:nvPr>
        </p:nvSpPr>
        <p:spPr>
          <a:xfrm>
            <a:off x="8444459" y="4639456"/>
            <a:ext cx="3162638" cy="1678794"/>
          </a:xfrm>
        </p:spPr>
        <p:txBody>
          <a:bodyPr/>
          <a:lstStyle>
            <a:lvl1pPr>
              <a:defRPr sz="1400">
                <a:latin typeface="+mn-lt"/>
              </a:defRPr>
            </a:lvl1pPr>
          </a:lstStyle>
          <a:p>
            <a:pPr lvl="0"/>
            <a:r>
              <a:rPr lang="en-GB"/>
              <a:t>Click to edit Master text styles</a:t>
            </a:r>
          </a:p>
        </p:txBody>
      </p:sp>
      <p:sp>
        <p:nvSpPr>
          <p:cNvPr id="18" name="Picture Placeholder 17">
            <a:extLst>
              <a:ext uri="{FF2B5EF4-FFF2-40B4-BE49-F238E27FC236}">
                <a16:creationId xmlns:a16="http://schemas.microsoft.com/office/drawing/2014/main" id="{6F37B95B-FFE6-43E3-3C8E-D4FA2D704530}"/>
              </a:ext>
            </a:extLst>
          </p:cNvPr>
          <p:cNvSpPr>
            <a:spLocks noGrp="1"/>
          </p:cNvSpPr>
          <p:nvPr>
            <p:ph type="pic" sz="quarter" idx="18"/>
          </p:nvPr>
        </p:nvSpPr>
        <p:spPr>
          <a:xfrm>
            <a:off x="569913" y="1589088"/>
            <a:ext cx="3162300" cy="1839912"/>
          </a:xfrm>
          <a:solidFill>
            <a:schemeClr val="accent5"/>
          </a:solidFill>
        </p:spPr>
        <p:txBody>
          <a:bodyPr anchor="ctr"/>
          <a:lstStyle>
            <a:lvl1pPr algn="ctr">
              <a:defRPr>
                <a:solidFill>
                  <a:sysClr val="windowText" lastClr="000000"/>
                </a:solidFill>
              </a:defRPr>
            </a:lvl1pPr>
          </a:lstStyle>
          <a:p>
            <a:endParaRPr lang="en-US"/>
          </a:p>
        </p:txBody>
      </p:sp>
      <p:sp>
        <p:nvSpPr>
          <p:cNvPr id="19" name="Picture Placeholder 17">
            <a:extLst>
              <a:ext uri="{FF2B5EF4-FFF2-40B4-BE49-F238E27FC236}">
                <a16:creationId xmlns:a16="http://schemas.microsoft.com/office/drawing/2014/main" id="{6293F7B9-59C8-365D-FA93-66171444F1C1}"/>
              </a:ext>
            </a:extLst>
          </p:cNvPr>
          <p:cNvSpPr>
            <a:spLocks noGrp="1"/>
          </p:cNvSpPr>
          <p:nvPr>
            <p:ph type="pic" sz="quarter" idx="19"/>
          </p:nvPr>
        </p:nvSpPr>
        <p:spPr>
          <a:xfrm>
            <a:off x="4514850" y="1589088"/>
            <a:ext cx="3162300" cy="1839912"/>
          </a:xfrm>
          <a:solidFill>
            <a:schemeClr val="accent5"/>
          </a:solidFill>
        </p:spPr>
        <p:txBody>
          <a:bodyPr anchor="ctr"/>
          <a:lstStyle>
            <a:lvl1pPr algn="ctr">
              <a:defRPr>
                <a:solidFill>
                  <a:sysClr val="windowText" lastClr="000000"/>
                </a:solidFill>
              </a:defRPr>
            </a:lvl1pPr>
          </a:lstStyle>
          <a:p>
            <a:endParaRPr lang="en-US"/>
          </a:p>
        </p:txBody>
      </p:sp>
      <p:sp>
        <p:nvSpPr>
          <p:cNvPr id="20" name="Picture Placeholder 17">
            <a:extLst>
              <a:ext uri="{FF2B5EF4-FFF2-40B4-BE49-F238E27FC236}">
                <a16:creationId xmlns:a16="http://schemas.microsoft.com/office/drawing/2014/main" id="{B6E6B7E8-4892-32E0-0254-A9634FF16112}"/>
              </a:ext>
            </a:extLst>
          </p:cNvPr>
          <p:cNvSpPr>
            <a:spLocks noGrp="1"/>
          </p:cNvSpPr>
          <p:nvPr>
            <p:ph type="pic" sz="quarter" idx="20"/>
          </p:nvPr>
        </p:nvSpPr>
        <p:spPr>
          <a:xfrm>
            <a:off x="8444797" y="1589088"/>
            <a:ext cx="3162300" cy="1839912"/>
          </a:xfrm>
          <a:solidFill>
            <a:schemeClr val="accent5"/>
          </a:solidFill>
        </p:spPr>
        <p:txBody>
          <a:bodyPr anchor="ctr"/>
          <a:lstStyle>
            <a:lvl1pPr algn="ctr">
              <a:defRPr>
                <a:solidFill>
                  <a:sysClr val="windowText" lastClr="000000"/>
                </a:solidFill>
              </a:defRPr>
            </a:lvl1pPr>
          </a:lstStyle>
          <a:p>
            <a:endParaRPr lang="en-US"/>
          </a:p>
        </p:txBody>
      </p:sp>
    </p:spTree>
    <p:extLst>
      <p:ext uri="{BB962C8B-B14F-4D97-AF65-F5344CB8AC3E}">
        <p14:creationId xmlns:p14="http://schemas.microsoft.com/office/powerpoint/2010/main" val="58351836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4 Points-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C739E3-2BC6-80E4-B04D-F01DCD8362BA}"/>
              </a:ext>
            </a:extLst>
          </p:cNvPr>
          <p:cNvSpPr>
            <a:spLocks noGrp="1"/>
          </p:cNvSpPr>
          <p:nvPr>
            <p:ph type="title"/>
          </p:nvPr>
        </p:nvSpPr>
        <p:spPr/>
        <p:txBody>
          <a:bodyPr/>
          <a:lstStyle/>
          <a:p>
            <a:r>
              <a:rPr lang="en-GB"/>
              <a:t>Click to edit Master title style</a:t>
            </a:r>
            <a:endParaRPr lang="en-US"/>
          </a:p>
        </p:txBody>
      </p:sp>
      <p:sp>
        <p:nvSpPr>
          <p:cNvPr id="3" name="Footer Placeholder 2">
            <a:extLst>
              <a:ext uri="{FF2B5EF4-FFF2-40B4-BE49-F238E27FC236}">
                <a16:creationId xmlns:a16="http://schemas.microsoft.com/office/drawing/2014/main" id="{1389FB53-0E17-DA77-D29A-73D45590AE22}"/>
              </a:ext>
            </a:extLst>
          </p:cNvPr>
          <p:cNvSpPr>
            <a:spLocks noGrp="1"/>
          </p:cNvSpPr>
          <p:nvPr>
            <p:ph type="ftr" sz="quarter" idx="10"/>
          </p:nvPr>
        </p:nvSpPr>
        <p:spPr/>
        <p:txBody>
          <a:bodyPr/>
          <a:lstStyle/>
          <a:p>
            <a:endParaRPr lang="en-US"/>
          </a:p>
        </p:txBody>
      </p:sp>
      <p:sp>
        <p:nvSpPr>
          <p:cNvPr id="4" name="Slide Number Placeholder 3">
            <a:extLst>
              <a:ext uri="{FF2B5EF4-FFF2-40B4-BE49-F238E27FC236}">
                <a16:creationId xmlns:a16="http://schemas.microsoft.com/office/drawing/2014/main" id="{4275679F-E1DE-88F4-C045-087247673FAE}"/>
              </a:ext>
            </a:extLst>
          </p:cNvPr>
          <p:cNvSpPr>
            <a:spLocks noGrp="1"/>
          </p:cNvSpPr>
          <p:nvPr>
            <p:ph type="sldNum" sz="quarter" idx="11"/>
          </p:nvPr>
        </p:nvSpPr>
        <p:spPr/>
        <p:txBody>
          <a:bodyPr/>
          <a:lstStyle/>
          <a:p>
            <a:fld id="{1E4E4A48-B3C9-B942-90EF-ECA811FD1626}" type="slidenum">
              <a:rPr lang="en-US" smtClean="0"/>
              <a:pPr/>
              <a:t>‹Nº›</a:t>
            </a:fld>
            <a:endParaRPr lang="en-US"/>
          </a:p>
        </p:txBody>
      </p:sp>
      <p:sp>
        <p:nvSpPr>
          <p:cNvPr id="5" name="Rectangle 4">
            <a:extLst>
              <a:ext uri="{FF2B5EF4-FFF2-40B4-BE49-F238E27FC236}">
                <a16:creationId xmlns:a16="http://schemas.microsoft.com/office/drawing/2014/main" id="{F98C1E27-0EB6-B7EF-2B8C-2AB9F75AE6CD}"/>
              </a:ext>
            </a:extLst>
          </p:cNvPr>
          <p:cNvSpPr/>
          <p:nvPr userDrawn="1"/>
        </p:nvSpPr>
        <p:spPr>
          <a:xfrm>
            <a:off x="357188" y="1871663"/>
            <a:ext cx="2692400" cy="4446587"/>
          </a:xfrm>
          <a:prstGeom prst="rect">
            <a:avLst/>
          </a:prstGeom>
          <a:gradFill>
            <a:gsLst>
              <a:gs pos="100000">
                <a:schemeClr val="accent2"/>
              </a:gs>
              <a:gs pos="0">
                <a:schemeClr val="accent3"/>
              </a:gs>
            </a:gsLst>
            <a:lin ang="1668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ysClr val="windowText" lastClr="000000"/>
              </a:solidFill>
            </a:endParaRPr>
          </a:p>
        </p:txBody>
      </p:sp>
      <p:sp>
        <p:nvSpPr>
          <p:cNvPr id="8" name="Text Placeholder 7">
            <a:extLst>
              <a:ext uri="{FF2B5EF4-FFF2-40B4-BE49-F238E27FC236}">
                <a16:creationId xmlns:a16="http://schemas.microsoft.com/office/drawing/2014/main" id="{66526E0C-4CA6-4212-04EC-28EDE2CB8854}"/>
              </a:ext>
            </a:extLst>
          </p:cNvPr>
          <p:cNvSpPr>
            <a:spLocks noGrp="1"/>
          </p:cNvSpPr>
          <p:nvPr>
            <p:ph type="body" sz="quarter" idx="12" hasCustomPrompt="1"/>
          </p:nvPr>
        </p:nvSpPr>
        <p:spPr>
          <a:xfrm>
            <a:off x="569913" y="2111375"/>
            <a:ext cx="2247900" cy="995363"/>
          </a:xfrm>
        </p:spPr>
        <p:txBody>
          <a:bodyPr/>
          <a:lstStyle>
            <a:lvl1pPr>
              <a:lnSpc>
                <a:spcPct val="100000"/>
              </a:lnSpc>
              <a:defRPr sz="1800">
                <a:latin typeface="+mj-lt"/>
              </a:defRPr>
            </a:lvl1pPr>
          </a:lstStyle>
          <a:p>
            <a:pPr lvl="0"/>
            <a:r>
              <a:rPr lang="en-GB"/>
              <a:t>Title here</a:t>
            </a:r>
            <a:endParaRPr lang="en-US"/>
          </a:p>
        </p:txBody>
      </p:sp>
      <p:sp>
        <p:nvSpPr>
          <p:cNvPr id="9" name="Text Placeholder 7">
            <a:extLst>
              <a:ext uri="{FF2B5EF4-FFF2-40B4-BE49-F238E27FC236}">
                <a16:creationId xmlns:a16="http://schemas.microsoft.com/office/drawing/2014/main" id="{581A5D24-CCFB-44F6-A8D4-8F246068E274}"/>
              </a:ext>
            </a:extLst>
          </p:cNvPr>
          <p:cNvSpPr>
            <a:spLocks noGrp="1"/>
          </p:cNvSpPr>
          <p:nvPr>
            <p:ph type="body" sz="quarter" idx="13"/>
          </p:nvPr>
        </p:nvSpPr>
        <p:spPr>
          <a:xfrm>
            <a:off x="569913" y="4309250"/>
            <a:ext cx="2247900" cy="2009000"/>
          </a:xfrm>
        </p:spPr>
        <p:txBody>
          <a:bodyPr/>
          <a:lstStyle>
            <a:lvl1pPr>
              <a:defRPr sz="1400">
                <a:latin typeface="+mn-lt"/>
              </a:defRPr>
            </a:lvl1pPr>
          </a:lstStyle>
          <a:p>
            <a:pPr lvl="0"/>
            <a:r>
              <a:rPr lang="en-GB"/>
              <a:t>Click to edit Master text styles</a:t>
            </a:r>
          </a:p>
        </p:txBody>
      </p:sp>
      <p:sp>
        <p:nvSpPr>
          <p:cNvPr id="11" name="Rectangle 10">
            <a:extLst>
              <a:ext uri="{FF2B5EF4-FFF2-40B4-BE49-F238E27FC236}">
                <a16:creationId xmlns:a16="http://schemas.microsoft.com/office/drawing/2014/main" id="{E0FF52B6-4B95-95E2-8FB4-02D1C8444425}"/>
              </a:ext>
            </a:extLst>
          </p:cNvPr>
          <p:cNvSpPr/>
          <p:nvPr userDrawn="1"/>
        </p:nvSpPr>
        <p:spPr>
          <a:xfrm>
            <a:off x="3282015" y="1871663"/>
            <a:ext cx="2692400" cy="4446587"/>
          </a:xfrm>
          <a:prstGeom prst="rect">
            <a:avLst/>
          </a:prstGeom>
          <a:gradFill>
            <a:gsLst>
              <a:gs pos="100000">
                <a:schemeClr val="accent2"/>
              </a:gs>
              <a:gs pos="0">
                <a:schemeClr val="accent3"/>
              </a:gs>
            </a:gsLst>
            <a:lin ang="1668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ysClr val="windowText" lastClr="000000"/>
              </a:solidFill>
            </a:endParaRPr>
          </a:p>
        </p:txBody>
      </p:sp>
      <p:sp>
        <p:nvSpPr>
          <p:cNvPr id="12" name="Text Placeholder 7">
            <a:extLst>
              <a:ext uri="{FF2B5EF4-FFF2-40B4-BE49-F238E27FC236}">
                <a16:creationId xmlns:a16="http://schemas.microsoft.com/office/drawing/2014/main" id="{AFC149F3-F76A-81BC-797D-9B0FE098C0A1}"/>
              </a:ext>
            </a:extLst>
          </p:cNvPr>
          <p:cNvSpPr>
            <a:spLocks noGrp="1"/>
          </p:cNvSpPr>
          <p:nvPr>
            <p:ph type="body" sz="quarter" idx="14" hasCustomPrompt="1"/>
          </p:nvPr>
        </p:nvSpPr>
        <p:spPr>
          <a:xfrm>
            <a:off x="3501003" y="2111375"/>
            <a:ext cx="2247900" cy="995363"/>
          </a:xfrm>
        </p:spPr>
        <p:txBody>
          <a:bodyPr/>
          <a:lstStyle>
            <a:lvl1pPr>
              <a:lnSpc>
                <a:spcPct val="100000"/>
              </a:lnSpc>
              <a:defRPr sz="1800">
                <a:latin typeface="+mj-lt"/>
              </a:defRPr>
            </a:lvl1pPr>
          </a:lstStyle>
          <a:p>
            <a:pPr lvl="0"/>
            <a:r>
              <a:rPr lang="en-GB"/>
              <a:t>Title here</a:t>
            </a:r>
            <a:endParaRPr lang="en-US"/>
          </a:p>
        </p:txBody>
      </p:sp>
      <p:sp>
        <p:nvSpPr>
          <p:cNvPr id="13" name="Text Placeholder 7">
            <a:extLst>
              <a:ext uri="{FF2B5EF4-FFF2-40B4-BE49-F238E27FC236}">
                <a16:creationId xmlns:a16="http://schemas.microsoft.com/office/drawing/2014/main" id="{22A53B59-E0C0-859B-D4A6-5CA64A799C75}"/>
              </a:ext>
            </a:extLst>
          </p:cNvPr>
          <p:cNvSpPr>
            <a:spLocks noGrp="1"/>
          </p:cNvSpPr>
          <p:nvPr>
            <p:ph type="body" sz="quarter" idx="15"/>
          </p:nvPr>
        </p:nvSpPr>
        <p:spPr>
          <a:xfrm>
            <a:off x="3501003" y="4309250"/>
            <a:ext cx="2247900" cy="2009000"/>
          </a:xfrm>
        </p:spPr>
        <p:txBody>
          <a:bodyPr/>
          <a:lstStyle>
            <a:lvl1pPr>
              <a:defRPr sz="1400">
                <a:latin typeface="+mn-lt"/>
              </a:defRPr>
            </a:lvl1pPr>
          </a:lstStyle>
          <a:p>
            <a:pPr lvl="0"/>
            <a:r>
              <a:rPr lang="en-GB"/>
              <a:t>Click to edit Master text styles</a:t>
            </a:r>
          </a:p>
        </p:txBody>
      </p:sp>
      <p:sp>
        <p:nvSpPr>
          <p:cNvPr id="14" name="Rectangle 13">
            <a:extLst>
              <a:ext uri="{FF2B5EF4-FFF2-40B4-BE49-F238E27FC236}">
                <a16:creationId xmlns:a16="http://schemas.microsoft.com/office/drawing/2014/main" id="{3771898B-49E2-F598-E3D8-7F260EB9A852}"/>
              </a:ext>
            </a:extLst>
          </p:cNvPr>
          <p:cNvSpPr/>
          <p:nvPr userDrawn="1"/>
        </p:nvSpPr>
        <p:spPr>
          <a:xfrm>
            <a:off x="6206842" y="1871663"/>
            <a:ext cx="2692400" cy="4446587"/>
          </a:xfrm>
          <a:prstGeom prst="rect">
            <a:avLst/>
          </a:prstGeom>
          <a:gradFill>
            <a:gsLst>
              <a:gs pos="100000">
                <a:schemeClr val="accent2"/>
              </a:gs>
              <a:gs pos="0">
                <a:schemeClr val="accent3"/>
              </a:gs>
            </a:gsLst>
            <a:lin ang="1668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ysClr val="windowText" lastClr="000000"/>
              </a:solidFill>
            </a:endParaRPr>
          </a:p>
        </p:txBody>
      </p:sp>
      <p:sp>
        <p:nvSpPr>
          <p:cNvPr id="15" name="Text Placeholder 7">
            <a:extLst>
              <a:ext uri="{FF2B5EF4-FFF2-40B4-BE49-F238E27FC236}">
                <a16:creationId xmlns:a16="http://schemas.microsoft.com/office/drawing/2014/main" id="{D320A961-AB9B-FBAE-A3C6-D61543111C99}"/>
              </a:ext>
            </a:extLst>
          </p:cNvPr>
          <p:cNvSpPr>
            <a:spLocks noGrp="1"/>
          </p:cNvSpPr>
          <p:nvPr>
            <p:ph type="body" sz="quarter" idx="16" hasCustomPrompt="1"/>
          </p:nvPr>
        </p:nvSpPr>
        <p:spPr>
          <a:xfrm>
            <a:off x="6444619" y="2111375"/>
            <a:ext cx="2247900" cy="995363"/>
          </a:xfrm>
        </p:spPr>
        <p:txBody>
          <a:bodyPr/>
          <a:lstStyle>
            <a:lvl1pPr>
              <a:lnSpc>
                <a:spcPct val="100000"/>
              </a:lnSpc>
              <a:defRPr sz="1800">
                <a:latin typeface="+mj-lt"/>
              </a:defRPr>
            </a:lvl1pPr>
          </a:lstStyle>
          <a:p>
            <a:pPr lvl="0"/>
            <a:r>
              <a:rPr lang="en-GB"/>
              <a:t>Title here</a:t>
            </a:r>
            <a:endParaRPr lang="en-US"/>
          </a:p>
        </p:txBody>
      </p:sp>
      <p:sp>
        <p:nvSpPr>
          <p:cNvPr id="16" name="Text Placeholder 7">
            <a:extLst>
              <a:ext uri="{FF2B5EF4-FFF2-40B4-BE49-F238E27FC236}">
                <a16:creationId xmlns:a16="http://schemas.microsoft.com/office/drawing/2014/main" id="{D328F750-9EF0-C354-9B73-BF2435B6ECED}"/>
              </a:ext>
            </a:extLst>
          </p:cNvPr>
          <p:cNvSpPr>
            <a:spLocks noGrp="1"/>
          </p:cNvSpPr>
          <p:nvPr>
            <p:ph type="body" sz="quarter" idx="17"/>
          </p:nvPr>
        </p:nvSpPr>
        <p:spPr>
          <a:xfrm>
            <a:off x="6444619" y="4309250"/>
            <a:ext cx="2247900" cy="2009000"/>
          </a:xfrm>
        </p:spPr>
        <p:txBody>
          <a:bodyPr/>
          <a:lstStyle>
            <a:lvl1pPr>
              <a:defRPr sz="1400">
                <a:latin typeface="+mn-lt"/>
              </a:defRPr>
            </a:lvl1pPr>
          </a:lstStyle>
          <a:p>
            <a:pPr lvl="0"/>
            <a:r>
              <a:rPr lang="en-GB"/>
              <a:t>Click to edit Master text styles</a:t>
            </a:r>
          </a:p>
        </p:txBody>
      </p:sp>
      <p:sp>
        <p:nvSpPr>
          <p:cNvPr id="17" name="Rectangle 16">
            <a:extLst>
              <a:ext uri="{FF2B5EF4-FFF2-40B4-BE49-F238E27FC236}">
                <a16:creationId xmlns:a16="http://schemas.microsoft.com/office/drawing/2014/main" id="{136A9E45-C1D5-E832-3731-7F9691F6EB79}"/>
              </a:ext>
            </a:extLst>
          </p:cNvPr>
          <p:cNvSpPr/>
          <p:nvPr userDrawn="1"/>
        </p:nvSpPr>
        <p:spPr>
          <a:xfrm>
            <a:off x="9131670" y="1871663"/>
            <a:ext cx="2692400" cy="4446587"/>
          </a:xfrm>
          <a:prstGeom prst="rect">
            <a:avLst/>
          </a:prstGeom>
          <a:gradFill>
            <a:gsLst>
              <a:gs pos="100000">
                <a:schemeClr val="accent2"/>
              </a:gs>
              <a:gs pos="0">
                <a:schemeClr val="accent3"/>
              </a:gs>
            </a:gsLst>
            <a:lin ang="1668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ysClr val="windowText" lastClr="000000"/>
              </a:solidFill>
            </a:endParaRPr>
          </a:p>
        </p:txBody>
      </p:sp>
      <p:sp>
        <p:nvSpPr>
          <p:cNvPr id="18" name="Text Placeholder 7">
            <a:extLst>
              <a:ext uri="{FF2B5EF4-FFF2-40B4-BE49-F238E27FC236}">
                <a16:creationId xmlns:a16="http://schemas.microsoft.com/office/drawing/2014/main" id="{CF5C1807-53C4-45B8-0C77-AF0E3ED93E15}"/>
              </a:ext>
            </a:extLst>
          </p:cNvPr>
          <p:cNvSpPr>
            <a:spLocks noGrp="1"/>
          </p:cNvSpPr>
          <p:nvPr>
            <p:ph type="body" sz="quarter" idx="18" hasCustomPrompt="1"/>
          </p:nvPr>
        </p:nvSpPr>
        <p:spPr>
          <a:xfrm>
            <a:off x="9356921" y="2111375"/>
            <a:ext cx="2247900" cy="995363"/>
          </a:xfrm>
        </p:spPr>
        <p:txBody>
          <a:bodyPr/>
          <a:lstStyle>
            <a:lvl1pPr>
              <a:lnSpc>
                <a:spcPct val="100000"/>
              </a:lnSpc>
              <a:defRPr sz="1800">
                <a:latin typeface="+mj-lt"/>
              </a:defRPr>
            </a:lvl1pPr>
          </a:lstStyle>
          <a:p>
            <a:pPr lvl="0"/>
            <a:r>
              <a:rPr lang="en-GB"/>
              <a:t>Title here</a:t>
            </a:r>
            <a:endParaRPr lang="en-US"/>
          </a:p>
        </p:txBody>
      </p:sp>
      <p:sp>
        <p:nvSpPr>
          <p:cNvPr id="19" name="Text Placeholder 7">
            <a:extLst>
              <a:ext uri="{FF2B5EF4-FFF2-40B4-BE49-F238E27FC236}">
                <a16:creationId xmlns:a16="http://schemas.microsoft.com/office/drawing/2014/main" id="{8FDBEDEE-5CCA-078C-628D-347604B1A1F3}"/>
              </a:ext>
            </a:extLst>
          </p:cNvPr>
          <p:cNvSpPr>
            <a:spLocks noGrp="1"/>
          </p:cNvSpPr>
          <p:nvPr>
            <p:ph type="body" sz="quarter" idx="19"/>
          </p:nvPr>
        </p:nvSpPr>
        <p:spPr>
          <a:xfrm>
            <a:off x="9356921" y="4309250"/>
            <a:ext cx="2247900" cy="2009000"/>
          </a:xfrm>
        </p:spPr>
        <p:txBody>
          <a:bodyPr/>
          <a:lstStyle>
            <a:lvl1pPr>
              <a:defRPr sz="1400">
                <a:latin typeface="+mn-lt"/>
              </a:defRPr>
            </a:lvl1pPr>
          </a:lstStyle>
          <a:p>
            <a:pPr lvl="0"/>
            <a:r>
              <a:rPr lang="en-GB"/>
              <a:t>Click to edit Master text styles</a:t>
            </a:r>
          </a:p>
        </p:txBody>
      </p:sp>
    </p:spTree>
    <p:extLst>
      <p:ext uri="{BB962C8B-B14F-4D97-AF65-F5344CB8AC3E}">
        <p14:creationId xmlns:p14="http://schemas.microsoft.com/office/powerpoint/2010/main" val="207686613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4 Points-2">
    <p:bg>
      <p:bgPr>
        <a:gradFill>
          <a:gsLst>
            <a:gs pos="100000">
              <a:schemeClr val="accent1"/>
            </a:gs>
            <a:gs pos="0">
              <a:schemeClr val="accent5"/>
            </a:gs>
          </a:gsLst>
          <a:lin ang="16680000" scaled="0"/>
        </a:gradFill>
        <a:effectLst/>
      </p:bgPr>
    </p:bg>
    <p:spTree>
      <p:nvGrpSpPr>
        <p:cNvPr id="1" name=""/>
        <p:cNvGrpSpPr/>
        <p:nvPr/>
      </p:nvGrpSpPr>
      <p:grpSpPr>
        <a:xfrm>
          <a:off x="0" y="0"/>
          <a:ext cx="0" cy="0"/>
          <a:chOff x="0" y="0"/>
          <a:chExt cx="0" cy="0"/>
        </a:xfrm>
      </p:grpSpPr>
      <p:pic>
        <p:nvPicPr>
          <p:cNvPr id="7" name="Picture 6" descr="A blue and green gradient&#10;&#10;AI-generated content may be incorrect.">
            <a:extLst>
              <a:ext uri="{FF2B5EF4-FFF2-40B4-BE49-F238E27FC236}">
                <a16:creationId xmlns:a16="http://schemas.microsoft.com/office/drawing/2014/main" id="{6635A641-6004-A712-D4EB-EF1447877683}"/>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4DC739E3-2BC6-80E4-B04D-F01DCD8362BA}"/>
              </a:ext>
            </a:extLst>
          </p:cNvPr>
          <p:cNvSpPr>
            <a:spLocks noGrp="1"/>
          </p:cNvSpPr>
          <p:nvPr>
            <p:ph type="title"/>
          </p:nvPr>
        </p:nvSpPr>
        <p:spPr/>
        <p:txBody>
          <a:bodyPr/>
          <a:lstStyle/>
          <a:p>
            <a:r>
              <a:rPr lang="en-GB"/>
              <a:t>Click to edit Master title style</a:t>
            </a:r>
            <a:endParaRPr lang="en-US"/>
          </a:p>
        </p:txBody>
      </p:sp>
      <p:sp>
        <p:nvSpPr>
          <p:cNvPr id="3" name="Footer Placeholder 2">
            <a:extLst>
              <a:ext uri="{FF2B5EF4-FFF2-40B4-BE49-F238E27FC236}">
                <a16:creationId xmlns:a16="http://schemas.microsoft.com/office/drawing/2014/main" id="{1389FB53-0E17-DA77-D29A-73D45590AE22}"/>
              </a:ext>
            </a:extLst>
          </p:cNvPr>
          <p:cNvSpPr>
            <a:spLocks noGrp="1"/>
          </p:cNvSpPr>
          <p:nvPr>
            <p:ph type="ftr" sz="quarter" idx="10"/>
          </p:nvPr>
        </p:nvSpPr>
        <p:spPr/>
        <p:txBody>
          <a:bodyPr/>
          <a:lstStyle/>
          <a:p>
            <a:endParaRPr lang="en-US"/>
          </a:p>
        </p:txBody>
      </p:sp>
      <p:sp>
        <p:nvSpPr>
          <p:cNvPr id="4" name="Slide Number Placeholder 3">
            <a:extLst>
              <a:ext uri="{FF2B5EF4-FFF2-40B4-BE49-F238E27FC236}">
                <a16:creationId xmlns:a16="http://schemas.microsoft.com/office/drawing/2014/main" id="{4275679F-E1DE-88F4-C045-087247673FAE}"/>
              </a:ext>
            </a:extLst>
          </p:cNvPr>
          <p:cNvSpPr>
            <a:spLocks noGrp="1"/>
          </p:cNvSpPr>
          <p:nvPr>
            <p:ph type="sldNum" sz="quarter" idx="11"/>
          </p:nvPr>
        </p:nvSpPr>
        <p:spPr/>
        <p:txBody>
          <a:bodyPr/>
          <a:lstStyle/>
          <a:p>
            <a:fld id="{1E4E4A48-B3C9-B942-90EF-ECA811FD1626}" type="slidenum">
              <a:rPr lang="en-US" smtClean="0"/>
              <a:pPr/>
              <a:t>‹Nº›</a:t>
            </a:fld>
            <a:endParaRPr lang="en-US"/>
          </a:p>
        </p:txBody>
      </p:sp>
      <p:sp>
        <p:nvSpPr>
          <p:cNvPr id="5" name="Rectangle 4">
            <a:extLst>
              <a:ext uri="{FF2B5EF4-FFF2-40B4-BE49-F238E27FC236}">
                <a16:creationId xmlns:a16="http://schemas.microsoft.com/office/drawing/2014/main" id="{F98C1E27-0EB6-B7EF-2B8C-2AB9F75AE6CD}"/>
              </a:ext>
            </a:extLst>
          </p:cNvPr>
          <p:cNvSpPr/>
          <p:nvPr userDrawn="1"/>
        </p:nvSpPr>
        <p:spPr>
          <a:xfrm>
            <a:off x="357188" y="1871663"/>
            <a:ext cx="2692400" cy="44482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ysClr val="windowText" lastClr="000000"/>
              </a:solidFill>
            </a:endParaRPr>
          </a:p>
        </p:txBody>
      </p:sp>
      <p:sp>
        <p:nvSpPr>
          <p:cNvPr id="8" name="Text Placeholder 7">
            <a:extLst>
              <a:ext uri="{FF2B5EF4-FFF2-40B4-BE49-F238E27FC236}">
                <a16:creationId xmlns:a16="http://schemas.microsoft.com/office/drawing/2014/main" id="{66526E0C-4CA6-4212-04EC-28EDE2CB8854}"/>
              </a:ext>
            </a:extLst>
          </p:cNvPr>
          <p:cNvSpPr>
            <a:spLocks noGrp="1"/>
          </p:cNvSpPr>
          <p:nvPr>
            <p:ph type="body" sz="quarter" idx="12" hasCustomPrompt="1"/>
          </p:nvPr>
        </p:nvSpPr>
        <p:spPr>
          <a:xfrm>
            <a:off x="569913" y="2111375"/>
            <a:ext cx="2247900" cy="995363"/>
          </a:xfrm>
        </p:spPr>
        <p:txBody>
          <a:bodyPr/>
          <a:lstStyle>
            <a:lvl1pPr>
              <a:lnSpc>
                <a:spcPct val="100000"/>
              </a:lnSpc>
              <a:defRPr sz="1800">
                <a:latin typeface="+mj-lt"/>
              </a:defRPr>
            </a:lvl1pPr>
          </a:lstStyle>
          <a:p>
            <a:pPr lvl="0"/>
            <a:r>
              <a:rPr lang="en-GB"/>
              <a:t>Title here</a:t>
            </a:r>
            <a:endParaRPr lang="en-US"/>
          </a:p>
        </p:txBody>
      </p:sp>
      <p:sp>
        <p:nvSpPr>
          <p:cNvPr id="9" name="Text Placeholder 7">
            <a:extLst>
              <a:ext uri="{FF2B5EF4-FFF2-40B4-BE49-F238E27FC236}">
                <a16:creationId xmlns:a16="http://schemas.microsoft.com/office/drawing/2014/main" id="{581A5D24-CCFB-44F6-A8D4-8F246068E274}"/>
              </a:ext>
            </a:extLst>
          </p:cNvPr>
          <p:cNvSpPr>
            <a:spLocks noGrp="1"/>
          </p:cNvSpPr>
          <p:nvPr>
            <p:ph type="body" sz="quarter" idx="13"/>
          </p:nvPr>
        </p:nvSpPr>
        <p:spPr>
          <a:xfrm>
            <a:off x="569913" y="4309250"/>
            <a:ext cx="2247900" cy="2009000"/>
          </a:xfrm>
        </p:spPr>
        <p:txBody>
          <a:bodyPr/>
          <a:lstStyle>
            <a:lvl1pPr>
              <a:defRPr sz="1400">
                <a:latin typeface="+mn-lt"/>
              </a:defRPr>
            </a:lvl1pPr>
          </a:lstStyle>
          <a:p>
            <a:pPr lvl="0"/>
            <a:r>
              <a:rPr lang="en-GB"/>
              <a:t>Click to edit Master text styles</a:t>
            </a:r>
          </a:p>
        </p:txBody>
      </p:sp>
      <p:sp>
        <p:nvSpPr>
          <p:cNvPr id="11" name="Rectangle 10">
            <a:extLst>
              <a:ext uri="{FF2B5EF4-FFF2-40B4-BE49-F238E27FC236}">
                <a16:creationId xmlns:a16="http://schemas.microsoft.com/office/drawing/2014/main" id="{E0FF52B6-4B95-95E2-8FB4-02D1C8444425}"/>
              </a:ext>
            </a:extLst>
          </p:cNvPr>
          <p:cNvSpPr/>
          <p:nvPr userDrawn="1"/>
        </p:nvSpPr>
        <p:spPr>
          <a:xfrm>
            <a:off x="3282015" y="1871663"/>
            <a:ext cx="2692400" cy="44482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ysClr val="windowText" lastClr="000000"/>
              </a:solidFill>
            </a:endParaRPr>
          </a:p>
        </p:txBody>
      </p:sp>
      <p:sp>
        <p:nvSpPr>
          <p:cNvPr id="12" name="Text Placeholder 7">
            <a:extLst>
              <a:ext uri="{FF2B5EF4-FFF2-40B4-BE49-F238E27FC236}">
                <a16:creationId xmlns:a16="http://schemas.microsoft.com/office/drawing/2014/main" id="{AFC149F3-F76A-81BC-797D-9B0FE098C0A1}"/>
              </a:ext>
            </a:extLst>
          </p:cNvPr>
          <p:cNvSpPr>
            <a:spLocks noGrp="1"/>
          </p:cNvSpPr>
          <p:nvPr>
            <p:ph type="body" sz="quarter" idx="14" hasCustomPrompt="1"/>
          </p:nvPr>
        </p:nvSpPr>
        <p:spPr>
          <a:xfrm>
            <a:off x="3501003" y="2111375"/>
            <a:ext cx="2247900" cy="995363"/>
          </a:xfrm>
        </p:spPr>
        <p:txBody>
          <a:bodyPr/>
          <a:lstStyle>
            <a:lvl1pPr>
              <a:lnSpc>
                <a:spcPct val="100000"/>
              </a:lnSpc>
              <a:defRPr sz="1800">
                <a:latin typeface="+mj-lt"/>
              </a:defRPr>
            </a:lvl1pPr>
          </a:lstStyle>
          <a:p>
            <a:pPr lvl="0"/>
            <a:r>
              <a:rPr lang="en-GB"/>
              <a:t>Title here</a:t>
            </a:r>
            <a:endParaRPr lang="en-US"/>
          </a:p>
        </p:txBody>
      </p:sp>
      <p:sp>
        <p:nvSpPr>
          <p:cNvPr id="13" name="Text Placeholder 7">
            <a:extLst>
              <a:ext uri="{FF2B5EF4-FFF2-40B4-BE49-F238E27FC236}">
                <a16:creationId xmlns:a16="http://schemas.microsoft.com/office/drawing/2014/main" id="{22A53B59-E0C0-859B-D4A6-5CA64A799C75}"/>
              </a:ext>
            </a:extLst>
          </p:cNvPr>
          <p:cNvSpPr>
            <a:spLocks noGrp="1"/>
          </p:cNvSpPr>
          <p:nvPr>
            <p:ph type="body" sz="quarter" idx="15"/>
          </p:nvPr>
        </p:nvSpPr>
        <p:spPr>
          <a:xfrm>
            <a:off x="3501003" y="4309250"/>
            <a:ext cx="2247900" cy="2009000"/>
          </a:xfrm>
        </p:spPr>
        <p:txBody>
          <a:bodyPr/>
          <a:lstStyle>
            <a:lvl1pPr>
              <a:defRPr sz="1400">
                <a:latin typeface="+mn-lt"/>
              </a:defRPr>
            </a:lvl1pPr>
          </a:lstStyle>
          <a:p>
            <a:pPr lvl="0"/>
            <a:r>
              <a:rPr lang="en-GB"/>
              <a:t>Click to edit Master text styles</a:t>
            </a:r>
          </a:p>
        </p:txBody>
      </p:sp>
      <p:sp>
        <p:nvSpPr>
          <p:cNvPr id="14" name="Rectangle 13">
            <a:extLst>
              <a:ext uri="{FF2B5EF4-FFF2-40B4-BE49-F238E27FC236}">
                <a16:creationId xmlns:a16="http://schemas.microsoft.com/office/drawing/2014/main" id="{3771898B-49E2-F598-E3D8-7F260EB9A852}"/>
              </a:ext>
            </a:extLst>
          </p:cNvPr>
          <p:cNvSpPr/>
          <p:nvPr userDrawn="1"/>
        </p:nvSpPr>
        <p:spPr>
          <a:xfrm>
            <a:off x="6206842" y="1871663"/>
            <a:ext cx="2692400" cy="44482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ysClr val="windowText" lastClr="000000"/>
              </a:solidFill>
            </a:endParaRPr>
          </a:p>
        </p:txBody>
      </p:sp>
      <p:sp>
        <p:nvSpPr>
          <p:cNvPr id="15" name="Text Placeholder 7">
            <a:extLst>
              <a:ext uri="{FF2B5EF4-FFF2-40B4-BE49-F238E27FC236}">
                <a16:creationId xmlns:a16="http://schemas.microsoft.com/office/drawing/2014/main" id="{D320A961-AB9B-FBAE-A3C6-D61543111C99}"/>
              </a:ext>
            </a:extLst>
          </p:cNvPr>
          <p:cNvSpPr>
            <a:spLocks noGrp="1"/>
          </p:cNvSpPr>
          <p:nvPr>
            <p:ph type="body" sz="quarter" idx="16" hasCustomPrompt="1"/>
          </p:nvPr>
        </p:nvSpPr>
        <p:spPr>
          <a:xfrm>
            <a:off x="6444619" y="2111375"/>
            <a:ext cx="2247900" cy="995363"/>
          </a:xfrm>
        </p:spPr>
        <p:txBody>
          <a:bodyPr/>
          <a:lstStyle>
            <a:lvl1pPr>
              <a:lnSpc>
                <a:spcPct val="100000"/>
              </a:lnSpc>
              <a:defRPr sz="1800">
                <a:latin typeface="+mj-lt"/>
              </a:defRPr>
            </a:lvl1pPr>
          </a:lstStyle>
          <a:p>
            <a:pPr lvl="0"/>
            <a:r>
              <a:rPr lang="en-GB"/>
              <a:t>Title here</a:t>
            </a:r>
            <a:endParaRPr lang="en-US"/>
          </a:p>
        </p:txBody>
      </p:sp>
      <p:sp>
        <p:nvSpPr>
          <p:cNvPr id="16" name="Text Placeholder 7">
            <a:extLst>
              <a:ext uri="{FF2B5EF4-FFF2-40B4-BE49-F238E27FC236}">
                <a16:creationId xmlns:a16="http://schemas.microsoft.com/office/drawing/2014/main" id="{D328F750-9EF0-C354-9B73-BF2435B6ECED}"/>
              </a:ext>
            </a:extLst>
          </p:cNvPr>
          <p:cNvSpPr>
            <a:spLocks noGrp="1"/>
          </p:cNvSpPr>
          <p:nvPr>
            <p:ph type="body" sz="quarter" idx="17"/>
          </p:nvPr>
        </p:nvSpPr>
        <p:spPr>
          <a:xfrm>
            <a:off x="6444619" y="4309250"/>
            <a:ext cx="2247900" cy="2009000"/>
          </a:xfrm>
        </p:spPr>
        <p:txBody>
          <a:bodyPr/>
          <a:lstStyle>
            <a:lvl1pPr>
              <a:defRPr sz="1400">
                <a:latin typeface="+mn-lt"/>
              </a:defRPr>
            </a:lvl1pPr>
          </a:lstStyle>
          <a:p>
            <a:pPr lvl="0"/>
            <a:r>
              <a:rPr lang="en-GB"/>
              <a:t>Click to edit Master text styles</a:t>
            </a:r>
          </a:p>
        </p:txBody>
      </p:sp>
      <p:sp>
        <p:nvSpPr>
          <p:cNvPr id="17" name="Rectangle 16">
            <a:extLst>
              <a:ext uri="{FF2B5EF4-FFF2-40B4-BE49-F238E27FC236}">
                <a16:creationId xmlns:a16="http://schemas.microsoft.com/office/drawing/2014/main" id="{136A9E45-C1D5-E832-3731-7F9691F6EB79}"/>
              </a:ext>
            </a:extLst>
          </p:cNvPr>
          <p:cNvSpPr/>
          <p:nvPr userDrawn="1"/>
        </p:nvSpPr>
        <p:spPr>
          <a:xfrm>
            <a:off x="9131670" y="1871663"/>
            <a:ext cx="2692400" cy="44482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ysClr val="windowText" lastClr="000000"/>
              </a:solidFill>
            </a:endParaRPr>
          </a:p>
        </p:txBody>
      </p:sp>
      <p:sp>
        <p:nvSpPr>
          <p:cNvPr id="18" name="Text Placeholder 7">
            <a:extLst>
              <a:ext uri="{FF2B5EF4-FFF2-40B4-BE49-F238E27FC236}">
                <a16:creationId xmlns:a16="http://schemas.microsoft.com/office/drawing/2014/main" id="{CF5C1807-53C4-45B8-0C77-AF0E3ED93E15}"/>
              </a:ext>
            </a:extLst>
          </p:cNvPr>
          <p:cNvSpPr>
            <a:spLocks noGrp="1"/>
          </p:cNvSpPr>
          <p:nvPr>
            <p:ph type="body" sz="quarter" idx="18" hasCustomPrompt="1"/>
          </p:nvPr>
        </p:nvSpPr>
        <p:spPr>
          <a:xfrm>
            <a:off x="9356921" y="2111375"/>
            <a:ext cx="2247900" cy="995363"/>
          </a:xfrm>
        </p:spPr>
        <p:txBody>
          <a:bodyPr/>
          <a:lstStyle>
            <a:lvl1pPr>
              <a:lnSpc>
                <a:spcPct val="100000"/>
              </a:lnSpc>
              <a:defRPr sz="1800">
                <a:latin typeface="+mj-lt"/>
              </a:defRPr>
            </a:lvl1pPr>
          </a:lstStyle>
          <a:p>
            <a:pPr lvl="0"/>
            <a:r>
              <a:rPr lang="en-GB"/>
              <a:t>Title here</a:t>
            </a:r>
            <a:endParaRPr lang="en-US"/>
          </a:p>
        </p:txBody>
      </p:sp>
      <p:sp>
        <p:nvSpPr>
          <p:cNvPr id="19" name="Text Placeholder 7">
            <a:extLst>
              <a:ext uri="{FF2B5EF4-FFF2-40B4-BE49-F238E27FC236}">
                <a16:creationId xmlns:a16="http://schemas.microsoft.com/office/drawing/2014/main" id="{8FDBEDEE-5CCA-078C-628D-347604B1A1F3}"/>
              </a:ext>
            </a:extLst>
          </p:cNvPr>
          <p:cNvSpPr>
            <a:spLocks noGrp="1"/>
          </p:cNvSpPr>
          <p:nvPr>
            <p:ph type="body" sz="quarter" idx="19"/>
          </p:nvPr>
        </p:nvSpPr>
        <p:spPr>
          <a:xfrm>
            <a:off x="9356921" y="4309250"/>
            <a:ext cx="2247900" cy="2009000"/>
          </a:xfrm>
        </p:spPr>
        <p:txBody>
          <a:bodyPr/>
          <a:lstStyle>
            <a:lvl1pPr>
              <a:defRPr sz="1400">
                <a:latin typeface="+mn-lt"/>
              </a:defRPr>
            </a:lvl1pPr>
          </a:lstStyle>
          <a:p>
            <a:pPr lvl="0"/>
            <a:r>
              <a:rPr lang="en-GB"/>
              <a:t>Click to edit Master text styles</a:t>
            </a:r>
          </a:p>
        </p:txBody>
      </p:sp>
      <p:pic>
        <p:nvPicPr>
          <p:cNvPr id="10" name="Graphic 9">
            <a:extLst>
              <a:ext uri="{FF2B5EF4-FFF2-40B4-BE49-F238E27FC236}">
                <a16:creationId xmlns:a16="http://schemas.microsoft.com/office/drawing/2014/main" id="{2AB0E372-E0CB-C0C0-197F-2245E5C49063}"/>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941859" y="6521574"/>
            <a:ext cx="881841" cy="134726"/>
          </a:xfrm>
          <a:prstGeom prst="rect">
            <a:avLst/>
          </a:prstGeom>
        </p:spPr>
      </p:pic>
    </p:spTree>
    <p:extLst>
      <p:ext uri="{BB962C8B-B14F-4D97-AF65-F5344CB8AC3E}">
        <p14:creationId xmlns:p14="http://schemas.microsoft.com/office/powerpoint/2010/main" val="137609959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4 Points-3">
    <p:bg>
      <p:bgPr>
        <a:gradFill flip="none" rotWithShape="1">
          <a:gsLst>
            <a:gs pos="0">
              <a:schemeClr val="accent1"/>
            </a:gs>
            <a:gs pos="70000">
              <a:schemeClr val="bg1">
                <a:alpha val="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6" name="Picture Placeholder 3">
            <a:extLst>
              <a:ext uri="{FF2B5EF4-FFF2-40B4-BE49-F238E27FC236}">
                <a16:creationId xmlns:a16="http://schemas.microsoft.com/office/drawing/2014/main" id="{B89B675A-B544-F57B-F787-D4146122DCAD}"/>
              </a:ext>
            </a:extLst>
          </p:cNvPr>
          <p:cNvSpPr>
            <a:spLocks noGrp="1"/>
          </p:cNvSpPr>
          <p:nvPr>
            <p:ph type="pic" sz="quarter" idx="20"/>
          </p:nvPr>
        </p:nvSpPr>
        <p:spPr>
          <a:xfrm>
            <a:off x="-600" y="1871663"/>
            <a:ext cx="12193200" cy="4986337"/>
          </a:xfrm>
          <a:solidFill>
            <a:schemeClr val="accent5"/>
          </a:solidFill>
        </p:spPr>
        <p:txBody>
          <a:bodyPr anchor="b"/>
          <a:lstStyle>
            <a:lvl1pPr algn="ctr">
              <a:defRPr b="0" i="0">
                <a:latin typeface="+mn-lt"/>
              </a:defRPr>
            </a:lvl1pPr>
          </a:lstStyle>
          <a:p>
            <a:endParaRPr lang="en-US"/>
          </a:p>
        </p:txBody>
      </p:sp>
      <p:sp>
        <p:nvSpPr>
          <p:cNvPr id="20" name="Text Placeholder 10">
            <a:extLst>
              <a:ext uri="{FF2B5EF4-FFF2-40B4-BE49-F238E27FC236}">
                <a16:creationId xmlns:a16="http://schemas.microsoft.com/office/drawing/2014/main" id="{F30F8F4A-F9BA-0B4F-09A2-8CA67C460298}"/>
              </a:ext>
            </a:extLst>
          </p:cNvPr>
          <p:cNvSpPr>
            <a:spLocks noGrp="1"/>
          </p:cNvSpPr>
          <p:nvPr>
            <p:ph type="body" sz="quarter" idx="21"/>
          </p:nvPr>
        </p:nvSpPr>
        <p:spPr>
          <a:xfrm>
            <a:off x="357189" y="1871663"/>
            <a:ext cx="2692400" cy="4446587"/>
          </a:xfrm>
          <a:solidFill>
            <a:schemeClr val="bg1"/>
          </a:solidFill>
        </p:spPr>
        <p:txBody>
          <a:bodyPr/>
          <a:lstStyle>
            <a:lvl1pPr>
              <a:defRPr sz="100">
                <a:noFill/>
              </a:defRPr>
            </a:lvl1pPr>
          </a:lstStyle>
          <a:p>
            <a:pPr lvl="0"/>
            <a:endParaRPr lang="en-US"/>
          </a:p>
        </p:txBody>
      </p:sp>
      <p:sp>
        <p:nvSpPr>
          <p:cNvPr id="22" name="Text Placeholder 10">
            <a:extLst>
              <a:ext uri="{FF2B5EF4-FFF2-40B4-BE49-F238E27FC236}">
                <a16:creationId xmlns:a16="http://schemas.microsoft.com/office/drawing/2014/main" id="{25433CAC-C6D8-86DF-EFB5-8976A4B86CBE}"/>
              </a:ext>
            </a:extLst>
          </p:cNvPr>
          <p:cNvSpPr>
            <a:spLocks noGrp="1"/>
          </p:cNvSpPr>
          <p:nvPr>
            <p:ph type="body" sz="quarter" idx="23"/>
          </p:nvPr>
        </p:nvSpPr>
        <p:spPr>
          <a:xfrm>
            <a:off x="3276737" y="1871663"/>
            <a:ext cx="2692400" cy="4446587"/>
          </a:xfrm>
          <a:solidFill>
            <a:schemeClr val="bg1"/>
          </a:solidFill>
        </p:spPr>
        <p:txBody>
          <a:bodyPr/>
          <a:lstStyle>
            <a:lvl1pPr>
              <a:defRPr sz="100">
                <a:noFill/>
              </a:defRPr>
            </a:lvl1pPr>
          </a:lstStyle>
          <a:p>
            <a:pPr lvl="0"/>
            <a:endParaRPr lang="en-US"/>
          </a:p>
        </p:txBody>
      </p:sp>
      <p:sp>
        <p:nvSpPr>
          <p:cNvPr id="23" name="Text Placeholder 10">
            <a:extLst>
              <a:ext uri="{FF2B5EF4-FFF2-40B4-BE49-F238E27FC236}">
                <a16:creationId xmlns:a16="http://schemas.microsoft.com/office/drawing/2014/main" id="{0A2AE6DC-5B99-375F-FFB9-E3D51EBAB489}"/>
              </a:ext>
            </a:extLst>
          </p:cNvPr>
          <p:cNvSpPr>
            <a:spLocks noGrp="1"/>
          </p:cNvSpPr>
          <p:nvPr>
            <p:ph type="body" sz="quarter" idx="24"/>
          </p:nvPr>
        </p:nvSpPr>
        <p:spPr>
          <a:xfrm>
            <a:off x="6202817" y="1871663"/>
            <a:ext cx="2692400" cy="4446587"/>
          </a:xfrm>
          <a:solidFill>
            <a:schemeClr val="bg1"/>
          </a:solidFill>
        </p:spPr>
        <p:txBody>
          <a:bodyPr/>
          <a:lstStyle>
            <a:lvl1pPr>
              <a:defRPr sz="100">
                <a:noFill/>
              </a:defRPr>
            </a:lvl1pPr>
          </a:lstStyle>
          <a:p>
            <a:pPr lvl="0"/>
            <a:endParaRPr lang="en-US"/>
          </a:p>
        </p:txBody>
      </p:sp>
      <p:sp>
        <p:nvSpPr>
          <p:cNvPr id="24" name="Text Placeholder 10">
            <a:extLst>
              <a:ext uri="{FF2B5EF4-FFF2-40B4-BE49-F238E27FC236}">
                <a16:creationId xmlns:a16="http://schemas.microsoft.com/office/drawing/2014/main" id="{F450C00A-D440-3271-1EE9-3325EDD0774A}"/>
              </a:ext>
            </a:extLst>
          </p:cNvPr>
          <p:cNvSpPr>
            <a:spLocks noGrp="1"/>
          </p:cNvSpPr>
          <p:nvPr>
            <p:ph type="body" sz="quarter" idx="25"/>
          </p:nvPr>
        </p:nvSpPr>
        <p:spPr>
          <a:xfrm>
            <a:off x="9135429" y="1871663"/>
            <a:ext cx="2692400" cy="4446587"/>
          </a:xfrm>
          <a:solidFill>
            <a:schemeClr val="bg1"/>
          </a:solidFill>
        </p:spPr>
        <p:txBody>
          <a:bodyPr/>
          <a:lstStyle>
            <a:lvl1pPr>
              <a:defRPr sz="100">
                <a:noFill/>
              </a:defRPr>
            </a:lvl1pPr>
          </a:lstStyle>
          <a:p>
            <a:pPr lvl="0"/>
            <a:endParaRPr lang="en-US"/>
          </a:p>
        </p:txBody>
      </p:sp>
      <p:sp>
        <p:nvSpPr>
          <p:cNvPr id="21" name="Text Placeholder 6">
            <a:extLst>
              <a:ext uri="{FF2B5EF4-FFF2-40B4-BE49-F238E27FC236}">
                <a16:creationId xmlns:a16="http://schemas.microsoft.com/office/drawing/2014/main" id="{EEF28130-3474-32E5-3F96-D8D808D67ABB}"/>
              </a:ext>
            </a:extLst>
          </p:cNvPr>
          <p:cNvSpPr>
            <a:spLocks noGrp="1"/>
          </p:cNvSpPr>
          <p:nvPr>
            <p:ph type="body" sz="quarter" idx="22"/>
          </p:nvPr>
        </p:nvSpPr>
        <p:spPr>
          <a:xfrm>
            <a:off x="10941859" y="6521573"/>
            <a:ext cx="884045" cy="134816"/>
          </a:xfrm>
          <a:custGeom>
            <a:avLst/>
            <a:gdLst>
              <a:gd name="connsiteX0" fmla="*/ 841009 w 884045"/>
              <a:gd name="connsiteY0" fmla="*/ 99338 h 134816"/>
              <a:gd name="connsiteX1" fmla="*/ 828654 w 884045"/>
              <a:gd name="connsiteY1" fmla="*/ 108095 h 134816"/>
              <a:gd name="connsiteX2" fmla="*/ 841331 w 884045"/>
              <a:gd name="connsiteY2" fmla="*/ 117526 h 134816"/>
              <a:gd name="connsiteX3" fmla="*/ 859932 w 884045"/>
              <a:gd name="connsiteY3" fmla="*/ 100371 h 134816"/>
              <a:gd name="connsiteX4" fmla="*/ 859978 w 884045"/>
              <a:gd name="connsiteY4" fmla="*/ 100371 h 134816"/>
              <a:gd name="connsiteX5" fmla="*/ 859978 w 884045"/>
              <a:gd name="connsiteY5" fmla="*/ 99338 h 134816"/>
              <a:gd name="connsiteX6" fmla="*/ 706483 w 884045"/>
              <a:gd name="connsiteY6" fmla="*/ 65611 h 134816"/>
              <a:gd name="connsiteX7" fmla="*/ 683610 w 884045"/>
              <a:gd name="connsiteY7" fmla="*/ 89367 h 134816"/>
              <a:gd name="connsiteX8" fmla="*/ 706483 w 884045"/>
              <a:gd name="connsiteY8" fmla="*/ 113304 h 134816"/>
              <a:gd name="connsiteX9" fmla="*/ 728851 w 884045"/>
              <a:gd name="connsiteY9" fmla="*/ 89547 h 134816"/>
              <a:gd name="connsiteX10" fmla="*/ 706483 w 884045"/>
              <a:gd name="connsiteY10" fmla="*/ 65611 h 134816"/>
              <a:gd name="connsiteX11" fmla="*/ 608424 w 884045"/>
              <a:gd name="connsiteY11" fmla="*/ 63321 h 134816"/>
              <a:gd name="connsiteX12" fmla="*/ 587343 w 884045"/>
              <a:gd name="connsiteY12" fmla="*/ 80791 h 134816"/>
              <a:gd name="connsiteX13" fmla="*/ 627577 w 884045"/>
              <a:gd name="connsiteY13" fmla="*/ 80791 h 134816"/>
              <a:gd name="connsiteX14" fmla="*/ 608424 w 884045"/>
              <a:gd name="connsiteY14" fmla="*/ 63321 h 134816"/>
              <a:gd name="connsiteX15" fmla="*/ 768028 w 884045"/>
              <a:gd name="connsiteY15" fmla="*/ 46166 h 134816"/>
              <a:gd name="connsiteX16" fmla="*/ 792187 w 884045"/>
              <a:gd name="connsiteY16" fmla="*/ 46166 h 134816"/>
              <a:gd name="connsiteX17" fmla="*/ 792187 w 884045"/>
              <a:gd name="connsiteY17" fmla="*/ 132705 h 134816"/>
              <a:gd name="connsiteX18" fmla="*/ 768028 w 884045"/>
              <a:gd name="connsiteY18" fmla="*/ 132705 h 134816"/>
              <a:gd name="connsiteX19" fmla="*/ 846153 w 884045"/>
              <a:gd name="connsiteY19" fmla="*/ 44235 h 134816"/>
              <a:gd name="connsiteX20" fmla="*/ 884045 w 884045"/>
              <a:gd name="connsiteY20" fmla="*/ 81285 h 134816"/>
              <a:gd name="connsiteX21" fmla="*/ 884045 w 884045"/>
              <a:gd name="connsiteY21" fmla="*/ 132705 h 134816"/>
              <a:gd name="connsiteX22" fmla="*/ 861861 w 884045"/>
              <a:gd name="connsiteY22" fmla="*/ 132705 h 134816"/>
              <a:gd name="connsiteX23" fmla="*/ 861861 w 884045"/>
              <a:gd name="connsiteY23" fmla="*/ 124307 h 134816"/>
              <a:gd name="connsiteX24" fmla="*/ 834855 w 884045"/>
              <a:gd name="connsiteY24" fmla="*/ 134816 h 134816"/>
              <a:gd name="connsiteX25" fmla="*/ 804266 w 884045"/>
              <a:gd name="connsiteY25" fmla="*/ 108948 h 134816"/>
              <a:gd name="connsiteX26" fmla="*/ 837702 w 884045"/>
              <a:gd name="connsiteY26" fmla="*/ 83755 h 134816"/>
              <a:gd name="connsiteX27" fmla="*/ 859886 w 884045"/>
              <a:gd name="connsiteY27" fmla="*/ 83755 h 134816"/>
              <a:gd name="connsiteX28" fmla="*/ 859886 w 884045"/>
              <a:gd name="connsiteY28" fmla="*/ 79892 h 134816"/>
              <a:gd name="connsiteX29" fmla="*/ 843444 w 884045"/>
              <a:gd name="connsiteY29" fmla="*/ 64668 h 134816"/>
              <a:gd name="connsiteX30" fmla="*/ 820020 w 884045"/>
              <a:gd name="connsiteY30" fmla="*/ 76569 h 134816"/>
              <a:gd name="connsiteX31" fmla="*/ 807527 w 884045"/>
              <a:gd name="connsiteY31" fmla="*/ 62064 h 134816"/>
              <a:gd name="connsiteX32" fmla="*/ 846153 w 884045"/>
              <a:gd name="connsiteY32" fmla="*/ 44235 h 134816"/>
              <a:gd name="connsiteX33" fmla="*/ 609343 w 884045"/>
              <a:gd name="connsiteY33" fmla="*/ 44235 h 134816"/>
              <a:gd name="connsiteX34" fmla="*/ 609389 w 884045"/>
              <a:gd name="connsiteY34" fmla="*/ 44235 h 134816"/>
              <a:gd name="connsiteX35" fmla="*/ 651046 w 884045"/>
              <a:gd name="connsiteY35" fmla="*/ 84428 h 134816"/>
              <a:gd name="connsiteX36" fmla="*/ 649439 w 884045"/>
              <a:gd name="connsiteY36" fmla="*/ 97362 h 134816"/>
              <a:gd name="connsiteX37" fmla="*/ 587389 w 884045"/>
              <a:gd name="connsiteY37" fmla="*/ 97362 h 134816"/>
              <a:gd name="connsiteX38" fmla="*/ 612236 w 884045"/>
              <a:gd name="connsiteY38" fmla="*/ 114517 h 134816"/>
              <a:gd name="connsiteX39" fmla="*/ 636900 w 884045"/>
              <a:gd name="connsiteY39" fmla="*/ 105760 h 134816"/>
              <a:gd name="connsiteX40" fmla="*/ 646913 w 884045"/>
              <a:gd name="connsiteY40" fmla="*/ 121837 h 134816"/>
              <a:gd name="connsiteX41" fmla="*/ 611501 w 884045"/>
              <a:gd name="connsiteY41" fmla="*/ 134771 h 134816"/>
              <a:gd name="connsiteX42" fmla="*/ 563046 w 884045"/>
              <a:gd name="connsiteY42" fmla="*/ 89503 h 134816"/>
              <a:gd name="connsiteX43" fmla="*/ 609343 w 884045"/>
              <a:gd name="connsiteY43" fmla="*/ 44235 h 134816"/>
              <a:gd name="connsiteX44" fmla="*/ 331746 w 884045"/>
              <a:gd name="connsiteY44" fmla="*/ 43067 h 134816"/>
              <a:gd name="connsiteX45" fmla="*/ 331746 w 884045"/>
              <a:gd name="connsiteY45" fmla="*/ 70327 h 134816"/>
              <a:gd name="connsiteX46" fmla="*/ 347546 w 884045"/>
              <a:gd name="connsiteY46" fmla="*/ 70327 h 134816"/>
              <a:gd name="connsiteX47" fmla="*/ 361692 w 884045"/>
              <a:gd name="connsiteY47" fmla="*/ 58291 h 134816"/>
              <a:gd name="connsiteX48" fmla="*/ 361692 w 884045"/>
              <a:gd name="connsiteY48" fmla="*/ 56630 h 134816"/>
              <a:gd name="connsiteX49" fmla="*/ 349245 w 884045"/>
              <a:gd name="connsiteY49" fmla="*/ 43067 h 134816"/>
              <a:gd name="connsiteX50" fmla="*/ 347546 w 884045"/>
              <a:gd name="connsiteY50" fmla="*/ 43067 h 134816"/>
              <a:gd name="connsiteX51" fmla="*/ 222710 w 884045"/>
              <a:gd name="connsiteY51" fmla="*/ 43067 h 134816"/>
              <a:gd name="connsiteX52" fmla="*/ 222710 w 884045"/>
              <a:gd name="connsiteY52" fmla="*/ 70327 h 134816"/>
              <a:gd name="connsiteX53" fmla="*/ 238510 w 884045"/>
              <a:gd name="connsiteY53" fmla="*/ 70327 h 134816"/>
              <a:gd name="connsiteX54" fmla="*/ 252656 w 884045"/>
              <a:gd name="connsiteY54" fmla="*/ 58291 h 134816"/>
              <a:gd name="connsiteX55" fmla="*/ 252656 w 884045"/>
              <a:gd name="connsiteY55" fmla="*/ 56630 h 134816"/>
              <a:gd name="connsiteX56" fmla="*/ 240209 w 884045"/>
              <a:gd name="connsiteY56" fmla="*/ 43067 h 134816"/>
              <a:gd name="connsiteX57" fmla="*/ 238510 w 884045"/>
              <a:gd name="connsiteY57" fmla="*/ 43067 h 134816"/>
              <a:gd name="connsiteX58" fmla="*/ 300882 w 884045"/>
              <a:gd name="connsiteY58" fmla="*/ 16706 h 134816"/>
              <a:gd name="connsiteX59" fmla="*/ 347224 w 884045"/>
              <a:gd name="connsiteY59" fmla="*/ 16706 h 134816"/>
              <a:gd name="connsiteX60" fmla="*/ 392970 w 884045"/>
              <a:gd name="connsiteY60" fmla="*/ 56585 h 134816"/>
              <a:gd name="connsiteX61" fmla="*/ 347224 w 884045"/>
              <a:gd name="connsiteY61" fmla="*/ 96688 h 134816"/>
              <a:gd name="connsiteX62" fmla="*/ 331608 w 884045"/>
              <a:gd name="connsiteY62" fmla="*/ 96688 h 134816"/>
              <a:gd name="connsiteX63" fmla="*/ 331608 w 884045"/>
              <a:gd name="connsiteY63" fmla="*/ 132705 h 134816"/>
              <a:gd name="connsiteX64" fmla="*/ 300744 w 884045"/>
              <a:gd name="connsiteY64" fmla="*/ 132705 h 134816"/>
              <a:gd name="connsiteX65" fmla="*/ 191800 w 884045"/>
              <a:gd name="connsiteY65" fmla="*/ 16706 h 134816"/>
              <a:gd name="connsiteX66" fmla="*/ 238280 w 884045"/>
              <a:gd name="connsiteY66" fmla="*/ 16706 h 134816"/>
              <a:gd name="connsiteX67" fmla="*/ 284026 w 884045"/>
              <a:gd name="connsiteY67" fmla="*/ 56585 h 134816"/>
              <a:gd name="connsiteX68" fmla="*/ 238280 w 884045"/>
              <a:gd name="connsiteY68" fmla="*/ 96688 h 134816"/>
              <a:gd name="connsiteX69" fmla="*/ 222664 w 884045"/>
              <a:gd name="connsiteY69" fmla="*/ 96688 h 134816"/>
              <a:gd name="connsiteX70" fmla="*/ 222664 w 884045"/>
              <a:gd name="connsiteY70" fmla="*/ 132705 h 134816"/>
              <a:gd name="connsiteX71" fmla="*/ 191800 w 884045"/>
              <a:gd name="connsiteY71" fmla="*/ 132705 h 134816"/>
              <a:gd name="connsiteX72" fmla="*/ 435500 w 884045"/>
              <a:gd name="connsiteY72" fmla="*/ 15224 h 134816"/>
              <a:gd name="connsiteX73" fmla="*/ 443354 w 884045"/>
              <a:gd name="connsiteY73" fmla="*/ 15224 h 134816"/>
              <a:gd name="connsiteX74" fmla="*/ 493279 w 884045"/>
              <a:gd name="connsiteY74" fmla="*/ 77602 h 134816"/>
              <a:gd name="connsiteX75" fmla="*/ 543158 w 884045"/>
              <a:gd name="connsiteY75" fmla="*/ 15224 h 134816"/>
              <a:gd name="connsiteX76" fmla="*/ 551012 w 884045"/>
              <a:gd name="connsiteY76" fmla="*/ 15224 h 134816"/>
              <a:gd name="connsiteX77" fmla="*/ 551012 w 884045"/>
              <a:gd name="connsiteY77" fmla="*/ 132705 h 134816"/>
              <a:gd name="connsiteX78" fmla="*/ 526899 w 884045"/>
              <a:gd name="connsiteY78" fmla="*/ 132705 h 134816"/>
              <a:gd name="connsiteX79" fmla="*/ 526899 w 884045"/>
              <a:gd name="connsiteY79" fmla="*/ 71135 h 134816"/>
              <a:gd name="connsiteX80" fmla="*/ 497183 w 884045"/>
              <a:gd name="connsiteY80" fmla="*/ 107511 h 134816"/>
              <a:gd name="connsiteX81" fmla="*/ 489329 w 884045"/>
              <a:gd name="connsiteY81" fmla="*/ 107511 h 134816"/>
              <a:gd name="connsiteX82" fmla="*/ 459659 w 884045"/>
              <a:gd name="connsiteY82" fmla="*/ 71135 h 134816"/>
              <a:gd name="connsiteX83" fmla="*/ 459659 w 884045"/>
              <a:gd name="connsiteY83" fmla="*/ 132705 h 134816"/>
              <a:gd name="connsiteX84" fmla="*/ 435500 w 884045"/>
              <a:gd name="connsiteY84" fmla="*/ 132705 h 134816"/>
              <a:gd name="connsiteX85" fmla="*/ 84050 w 884045"/>
              <a:gd name="connsiteY85" fmla="*/ 14595 h 134816"/>
              <a:gd name="connsiteX86" fmla="*/ 93787 w 884045"/>
              <a:gd name="connsiteY86" fmla="*/ 14595 h 134816"/>
              <a:gd name="connsiteX87" fmla="*/ 121069 w 884045"/>
              <a:gd name="connsiteY87" fmla="*/ 72392 h 134816"/>
              <a:gd name="connsiteX88" fmla="*/ 143345 w 884045"/>
              <a:gd name="connsiteY88" fmla="*/ 16706 h 134816"/>
              <a:gd name="connsiteX89" fmla="*/ 177700 w 884045"/>
              <a:gd name="connsiteY89" fmla="*/ 16706 h 134816"/>
              <a:gd name="connsiteX90" fmla="*/ 128877 w 884045"/>
              <a:gd name="connsiteY90" fmla="*/ 134816 h 134816"/>
              <a:gd name="connsiteX91" fmla="*/ 119094 w 884045"/>
              <a:gd name="connsiteY91" fmla="*/ 134816 h 134816"/>
              <a:gd name="connsiteX92" fmla="*/ 88919 w 884045"/>
              <a:gd name="connsiteY92" fmla="*/ 74279 h 134816"/>
              <a:gd name="connsiteX93" fmla="*/ 58606 w 884045"/>
              <a:gd name="connsiteY93" fmla="*/ 134816 h 134816"/>
              <a:gd name="connsiteX94" fmla="*/ 48823 w 884045"/>
              <a:gd name="connsiteY94" fmla="*/ 134816 h 134816"/>
              <a:gd name="connsiteX95" fmla="*/ 0 w 884045"/>
              <a:gd name="connsiteY95" fmla="*/ 16706 h 134816"/>
              <a:gd name="connsiteX96" fmla="*/ 34493 w 884045"/>
              <a:gd name="connsiteY96" fmla="*/ 16706 h 134816"/>
              <a:gd name="connsiteX97" fmla="*/ 56723 w 884045"/>
              <a:gd name="connsiteY97" fmla="*/ 72392 h 134816"/>
              <a:gd name="connsiteX98" fmla="*/ 728483 w 884045"/>
              <a:gd name="connsiteY98" fmla="*/ 1571 h 134816"/>
              <a:gd name="connsiteX99" fmla="*/ 752642 w 884045"/>
              <a:gd name="connsiteY99" fmla="*/ 1571 h 134816"/>
              <a:gd name="connsiteX100" fmla="*/ 752642 w 884045"/>
              <a:gd name="connsiteY100" fmla="*/ 132659 h 134816"/>
              <a:gd name="connsiteX101" fmla="*/ 730458 w 884045"/>
              <a:gd name="connsiteY101" fmla="*/ 132659 h 134816"/>
              <a:gd name="connsiteX102" fmla="*/ 730458 w 884045"/>
              <a:gd name="connsiteY102" fmla="*/ 122016 h 134816"/>
              <a:gd name="connsiteX103" fmla="*/ 702028 w 884045"/>
              <a:gd name="connsiteY103" fmla="*/ 134770 h 134816"/>
              <a:gd name="connsiteX104" fmla="*/ 659130 w 884045"/>
              <a:gd name="connsiteY104" fmla="*/ 89502 h 134816"/>
              <a:gd name="connsiteX105" fmla="*/ 702028 w 884045"/>
              <a:gd name="connsiteY105" fmla="*/ 44234 h 134816"/>
              <a:gd name="connsiteX106" fmla="*/ 728483 w 884045"/>
              <a:gd name="connsiteY106" fmla="*/ 54563 h 134816"/>
              <a:gd name="connsiteX107" fmla="*/ 780015 w 884045"/>
              <a:gd name="connsiteY107" fmla="*/ 0 h 134816"/>
              <a:gd name="connsiteX108" fmla="*/ 795585 w 884045"/>
              <a:gd name="connsiteY108" fmla="*/ 14685 h 134816"/>
              <a:gd name="connsiteX109" fmla="*/ 780015 w 884045"/>
              <a:gd name="connsiteY109" fmla="*/ 29191 h 134816"/>
              <a:gd name="connsiteX110" fmla="*/ 764629 w 884045"/>
              <a:gd name="connsiteY110" fmla="*/ 14685 h 134816"/>
              <a:gd name="connsiteX111" fmla="*/ 780015 w 884045"/>
              <a:gd name="connsiteY111" fmla="*/ 0 h 134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884045" h="134816">
                <a:moveTo>
                  <a:pt x="841009" y="99338"/>
                </a:moveTo>
                <a:cubicBezTo>
                  <a:pt x="833110" y="99338"/>
                  <a:pt x="828654" y="102167"/>
                  <a:pt x="828654" y="108095"/>
                </a:cubicBezTo>
                <a:cubicBezTo>
                  <a:pt x="828654" y="114023"/>
                  <a:pt x="833798" y="117526"/>
                  <a:pt x="841331" y="117526"/>
                </a:cubicBezTo>
                <a:cubicBezTo>
                  <a:pt x="851527" y="117526"/>
                  <a:pt x="859932" y="110520"/>
                  <a:pt x="859932" y="100371"/>
                </a:cubicBezTo>
                <a:lnTo>
                  <a:pt x="859978" y="100371"/>
                </a:lnTo>
                <a:lnTo>
                  <a:pt x="859978" y="99338"/>
                </a:lnTo>
                <a:close/>
                <a:moveTo>
                  <a:pt x="706483" y="65611"/>
                </a:moveTo>
                <a:cubicBezTo>
                  <a:pt x="693990" y="65611"/>
                  <a:pt x="683610" y="74682"/>
                  <a:pt x="683610" y="89367"/>
                </a:cubicBezTo>
                <a:cubicBezTo>
                  <a:pt x="683610" y="104053"/>
                  <a:pt x="693807" y="113304"/>
                  <a:pt x="706483" y="113304"/>
                </a:cubicBezTo>
                <a:cubicBezTo>
                  <a:pt x="717598" y="113304"/>
                  <a:pt x="728851" y="105984"/>
                  <a:pt x="728851" y="89547"/>
                </a:cubicBezTo>
                <a:cubicBezTo>
                  <a:pt x="728851" y="73111"/>
                  <a:pt x="717552" y="65611"/>
                  <a:pt x="706483" y="65611"/>
                </a:cubicBezTo>
                <a:close/>
                <a:moveTo>
                  <a:pt x="608424" y="63321"/>
                </a:moveTo>
                <a:cubicBezTo>
                  <a:pt x="598228" y="63321"/>
                  <a:pt x="590007" y="69968"/>
                  <a:pt x="587343" y="80791"/>
                </a:cubicBezTo>
                <a:lnTo>
                  <a:pt x="627577" y="80791"/>
                </a:lnTo>
                <a:cubicBezTo>
                  <a:pt x="627393" y="69788"/>
                  <a:pt x="618620" y="63321"/>
                  <a:pt x="608424" y="63321"/>
                </a:cubicBezTo>
                <a:close/>
                <a:moveTo>
                  <a:pt x="768028" y="46166"/>
                </a:moveTo>
                <a:lnTo>
                  <a:pt x="792187" y="46166"/>
                </a:lnTo>
                <a:lnTo>
                  <a:pt x="792187" y="132705"/>
                </a:lnTo>
                <a:lnTo>
                  <a:pt x="768028" y="132705"/>
                </a:lnTo>
                <a:close/>
                <a:moveTo>
                  <a:pt x="846153" y="44235"/>
                </a:moveTo>
                <a:cubicBezTo>
                  <a:pt x="868659" y="44235"/>
                  <a:pt x="884045" y="56630"/>
                  <a:pt x="884045" y="81285"/>
                </a:cubicBezTo>
                <a:lnTo>
                  <a:pt x="884045" y="132705"/>
                </a:lnTo>
                <a:lnTo>
                  <a:pt x="861861" y="132705"/>
                </a:lnTo>
                <a:lnTo>
                  <a:pt x="861861" y="124307"/>
                </a:lnTo>
                <a:cubicBezTo>
                  <a:pt x="855615" y="130774"/>
                  <a:pt x="846291" y="134816"/>
                  <a:pt x="834855" y="134816"/>
                </a:cubicBezTo>
                <a:cubicBezTo>
                  <a:pt x="815519" y="134816"/>
                  <a:pt x="804266" y="123634"/>
                  <a:pt x="804266" y="108948"/>
                </a:cubicBezTo>
                <a:cubicBezTo>
                  <a:pt x="804266" y="93185"/>
                  <a:pt x="817310" y="83755"/>
                  <a:pt x="837702" y="83755"/>
                </a:cubicBezTo>
                <a:lnTo>
                  <a:pt x="859886" y="83755"/>
                </a:lnTo>
                <a:lnTo>
                  <a:pt x="859886" y="79892"/>
                </a:lnTo>
                <a:cubicBezTo>
                  <a:pt x="859886" y="70417"/>
                  <a:pt x="854329" y="64668"/>
                  <a:pt x="843444" y="64668"/>
                </a:cubicBezTo>
                <a:cubicBezTo>
                  <a:pt x="833982" y="64668"/>
                  <a:pt x="827368" y="69069"/>
                  <a:pt x="820020" y="76569"/>
                </a:cubicBezTo>
                <a:lnTo>
                  <a:pt x="807527" y="62064"/>
                </a:lnTo>
                <a:cubicBezTo>
                  <a:pt x="817907" y="49983"/>
                  <a:pt x="830583" y="44235"/>
                  <a:pt x="846153" y="44235"/>
                </a:cubicBezTo>
                <a:close/>
                <a:moveTo>
                  <a:pt x="609343" y="44235"/>
                </a:moveTo>
                <a:lnTo>
                  <a:pt x="609389" y="44235"/>
                </a:lnTo>
                <a:cubicBezTo>
                  <a:pt x="634236" y="44235"/>
                  <a:pt x="651046" y="62064"/>
                  <a:pt x="651046" y="84428"/>
                </a:cubicBezTo>
                <a:cubicBezTo>
                  <a:pt x="651046" y="89323"/>
                  <a:pt x="650174" y="94398"/>
                  <a:pt x="649439" y="97362"/>
                </a:cubicBezTo>
                <a:lnTo>
                  <a:pt x="587389" y="97362"/>
                </a:lnTo>
                <a:cubicBezTo>
                  <a:pt x="590236" y="108409"/>
                  <a:pt x="599376" y="114517"/>
                  <a:pt x="612236" y="114517"/>
                </a:cubicBezTo>
                <a:cubicBezTo>
                  <a:pt x="621881" y="114517"/>
                  <a:pt x="629735" y="111194"/>
                  <a:pt x="636900" y="105760"/>
                </a:cubicBezTo>
                <a:lnTo>
                  <a:pt x="646913" y="121837"/>
                </a:lnTo>
                <a:cubicBezTo>
                  <a:pt x="636900" y="130055"/>
                  <a:pt x="625096" y="134771"/>
                  <a:pt x="611501" y="134771"/>
                </a:cubicBezTo>
                <a:cubicBezTo>
                  <a:pt x="583439" y="134771"/>
                  <a:pt x="563046" y="115011"/>
                  <a:pt x="563046" y="89503"/>
                </a:cubicBezTo>
                <a:cubicBezTo>
                  <a:pt x="563046" y="63995"/>
                  <a:pt x="583255" y="44235"/>
                  <a:pt x="609343" y="44235"/>
                </a:cubicBezTo>
                <a:close/>
                <a:moveTo>
                  <a:pt x="331746" y="43067"/>
                </a:moveTo>
                <a:lnTo>
                  <a:pt x="331746" y="70327"/>
                </a:lnTo>
                <a:lnTo>
                  <a:pt x="347546" y="70327"/>
                </a:lnTo>
                <a:cubicBezTo>
                  <a:pt x="354803" y="70821"/>
                  <a:pt x="361187" y="65432"/>
                  <a:pt x="361692" y="58291"/>
                </a:cubicBezTo>
                <a:cubicBezTo>
                  <a:pt x="361692" y="57753"/>
                  <a:pt x="361692" y="57169"/>
                  <a:pt x="361692" y="56630"/>
                </a:cubicBezTo>
                <a:cubicBezTo>
                  <a:pt x="362105" y="49489"/>
                  <a:pt x="356502" y="43427"/>
                  <a:pt x="349245" y="43067"/>
                </a:cubicBezTo>
                <a:cubicBezTo>
                  <a:pt x="348648" y="43022"/>
                  <a:pt x="348097" y="43067"/>
                  <a:pt x="347546" y="43067"/>
                </a:cubicBezTo>
                <a:close/>
                <a:moveTo>
                  <a:pt x="222710" y="43067"/>
                </a:moveTo>
                <a:lnTo>
                  <a:pt x="222710" y="70327"/>
                </a:lnTo>
                <a:lnTo>
                  <a:pt x="238510" y="70327"/>
                </a:lnTo>
                <a:cubicBezTo>
                  <a:pt x="245767" y="70821"/>
                  <a:pt x="252151" y="65432"/>
                  <a:pt x="252656" y="58291"/>
                </a:cubicBezTo>
                <a:cubicBezTo>
                  <a:pt x="252656" y="57753"/>
                  <a:pt x="252656" y="57169"/>
                  <a:pt x="252656" y="56630"/>
                </a:cubicBezTo>
                <a:cubicBezTo>
                  <a:pt x="253070" y="49489"/>
                  <a:pt x="247466" y="43427"/>
                  <a:pt x="240209" y="43067"/>
                </a:cubicBezTo>
                <a:cubicBezTo>
                  <a:pt x="239612" y="43022"/>
                  <a:pt x="239061" y="43067"/>
                  <a:pt x="238510" y="43067"/>
                </a:cubicBezTo>
                <a:close/>
                <a:moveTo>
                  <a:pt x="300882" y="16706"/>
                </a:moveTo>
                <a:lnTo>
                  <a:pt x="347224" y="16706"/>
                </a:lnTo>
                <a:cubicBezTo>
                  <a:pt x="373220" y="16706"/>
                  <a:pt x="392970" y="32469"/>
                  <a:pt x="392970" y="56585"/>
                </a:cubicBezTo>
                <a:cubicBezTo>
                  <a:pt x="392970" y="80701"/>
                  <a:pt x="373266" y="96688"/>
                  <a:pt x="347224" y="96688"/>
                </a:cubicBezTo>
                <a:lnTo>
                  <a:pt x="331608" y="96688"/>
                </a:lnTo>
                <a:lnTo>
                  <a:pt x="331608" y="132705"/>
                </a:lnTo>
                <a:lnTo>
                  <a:pt x="300744" y="132705"/>
                </a:lnTo>
                <a:close/>
                <a:moveTo>
                  <a:pt x="191800" y="16706"/>
                </a:moveTo>
                <a:lnTo>
                  <a:pt x="238280" y="16706"/>
                </a:lnTo>
                <a:cubicBezTo>
                  <a:pt x="264276" y="16706"/>
                  <a:pt x="284026" y="32469"/>
                  <a:pt x="284026" y="56585"/>
                </a:cubicBezTo>
                <a:cubicBezTo>
                  <a:pt x="284026" y="80701"/>
                  <a:pt x="264322" y="96688"/>
                  <a:pt x="238280" y="96688"/>
                </a:cubicBezTo>
                <a:lnTo>
                  <a:pt x="222664" y="96688"/>
                </a:lnTo>
                <a:lnTo>
                  <a:pt x="222664" y="132705"/>
                </a:lnTo>
                <a:lnTo>
                  <a:pt x="191800" y="132705"/>
                </a:lnTo>
                <a:close/>
                <a:moveTo>
                  <a:pt x="435500" y="15224"/>
                </a:moveTo>
                <a:lnTo>
                  <a:pt x="443354" y="15224"/>
                </a:lnTo>
                <a:lnTo>
                  <a:pt x="493279" y="77602"/>
                </a:lnTo>
                <a:lnTo>
                  <a:pt x="543158" y="15224"/>
                </a:lnTo>
                <a:lnTo>
                  <a:pt x="551012" y="15224"/>
                </a:lnTo>
                <a:lnTo>
                  <a:pt x="551012" y="132705"/>
                </a:lnTo>
                <a:lnTo>
                  <a:pt x="526899" y="132705"/>
                </a:lnTo>
                <a:lnTo>
                  <a:pt x="526899" y="71135"/>
                </a:lnTo>
                <a:lnTo>
                  <a:pt x="497183" y="107511"/>
                </a:lnTo>
                <a:lnTo>
                  <a:pt x="489329" y="107511"/>
                </a:lnTo>
                <a:lnTo>
                  <a:pt x="459659" y="71135"/>
                </a:lnTo>
                <a:lnTo>
                  <a:pt x="459659" y="132705"/>
                </a:lnTo>
                <a:lnTo>
                  <a:pt x="435500" y="132705"/>
                </a:lnTo>
                <a:close/>
                <a:moveTo>
                  <a:pt x="84050" y="14595"/>
                </a:moveTo>
                <a:lnTo>
                  <a:pt x="93787" y="14595"/>
                </a:lnTo>
                <a:lnTo>
                  <a:pt x="121069" y="72392"/>
                </a:lnTo>
                <a:lnTo>
                  <a:pt x="143345" y="16706"/>
                </a:lnTo>
                <a:lnTo>
                  <a:pt x="177700" y="16706"/>
                </a:lnTo>
                <a:lnTo>
                  <a:pt x="128877" y="134816"/>
                </a:lnTo>
                <a:lnTo>
                  <a:pt x="119094" y="134816"/>
                </a:lnTo>
                <a:lnTo>
                  <a:pt x="88919" y="74279"/>
                </a:lnTo>
                <a:lnTo>
                  <a:pt x="58606" y="134816"/>
                </a:lnTo>
                <a:lnTo>
                  <a:pt x="48823" y="134816"/>
                </a:lnTo>
                <a:lnTo>
                  <a:pt x="0" y="16706"/>
                </a:lnTo>
                <a:lnTo>
                  <a:pt x="34493" y="16706"/>
                </a:lnTo>
                <a:lnTo>
                  <a:pt x="56723" y="72392"/>
                </a:lnTo>
                <a:close/>
                <a:moveTo>
                  <a:pt x="728483" y="1571"/>
                </a:moveTo>
                <a:lnTo>
                  <a:pt x="752642" y="1571"/>
                </a:lnTo>
                <a:lnTo>
                  <a:pt x="752642" y="132659"/>
                </a:lnTo>
                <a:lnTo>
                  <a:pt x="730458" y="132659"/>
                </a:lnTo>
                <a:lnTo>
                  <a:pt x="730458" y="122016"/>
                </a:lnTo>
                <a:cubicBezTo>
                  <a:pt x="724395" y="130234"/>
                  <a:pt x="714199" y="134770"/>
                  <a:pt x="702028" y="134770"/>
                </a:cubicBezTo>
                <a:cubicBezTo>
                  <a:pt x="676996" y="134770"/>
                  <a:pt x="659130" y="115549"/>
                  <a:pt x="659130" y="89502"/>
                </a:cubicBezTo>
                <a:cubicBezTo>
                  <a:pt x="659130" y="63455"/>
                  <a:pt x="676996" y="44234"/>
                  <a:pt x="702028" y="44234"/>
                </a:cubicBezTo>
                <a:cubicBezTo>
                  <a:pt x="713097" y="44234"/>
                  <a:pt x="722237" y="47917"/>
                  <a:pt x="728483" y="54563"/>
                </a:cubicBezTo>
                <a:close/>
                <a:moveTo>
                  <a:pt x="780015" y="0"/>
                </a:moveTo>
                <a:cubicBezTo>
                  <a:pt x="788604" y="0"/>
                  <a:pt x="795585" y="6467"/>
                  <a:pt x="795585" y="14685"/>
                </a:cubicBezTo>
                <a:cubicBezTo>
                  <a:pt x="795585" y="22903"/>
                  <a:pt x="788604" y="29191"/>
                  <a:pt x="780015" y="29191"/>
                </a:cubicBezTo>
                <a:cubicBezTo>
                  <a:pt x="771427" y="29191"/>
                  <a:pt x="764629" y="23083"/>
                  <a:pt x="764629" y="14685"/>
                </a:cubicBezTo>
                <a:cubicBezTo>
                  <a:pt x="764629" y="6287"/>
                  <a:pt x="771427" y="0"/>
                  <a:pt x="780015" y="0"/>
                </a:cubicBezTo>
                <a:close/>
              </a:path>
            </a:pathLst>
          </a:custGeom>
          <a:solidFill>
            <a:schemeClr val="bg1"/>
          </a:solidFill>
        </p:spPr>
        <p:txBody>
          <a:bodyPr wrap="square">
            <a:noAutofit/>
          </a:bodyPr>
          <a:lstStyle>
            <a:lvl1pPr>
              <a:defRPr sz="100">
                <a:noFill/>
              </a:defRPr>
            </a:lvl1pPr>
          </a:lstStyle>
          <a:p>
            <a:pPr lvl="0"/>
            <a:endParaRPr lang="en-US"/>
          </a:p>
        </p:txBody>
      </p:sp>
      <p:sp>
        <p:nvSpPr>
          <p:cNvPr id="2" name="Title 1">
            <a:extLst>
              <a:ext uri="{FF2B5EF4-FFF2-40B4-BE49-F238E27FC236}">
                <a16:creationId xmlns:a16="http://schemas.microsoft.com/office/drawing/2014/main" id="{4DC739E3-2BC6-80E4-B04D-F01DCD8362BA}"/>
              </a:ext>
            </a:extLst>
          </p:cNvPr>
          <p:cNvSpPr>
            <a:spLocks noGrp="1"/>
          </p:cNvSpPr>
          <p:nvPr>
            <p:ph type="title"/>
          </p:nvPr>
        </p:nvSpPr>
        <p:spPr/>
        <p:txBody>
          <a:bodyPr/>
          <a:lstStyle/>
          <a:p>
            <a:r>
              <a:rPr lang="en-GB"/>
              <a:t>Click to edit Master title style</a:t>
            </a:r>
            <a:endParaRPr lang="en-US"/>
          </a:p>
        </p:txBody>
      </p:sp>
      <p:sp>
        <p:nvSpPr>
          <p:cNvPr id="3" name="Footer Placeholder 2">
            <a:extLst>
              <a:ext uri="{FF2B5EF4-FFF2-40B4-BE49-F238E27FC236}">
                <a16:creationId xmlns:a16="http://schemas.microsoft.com/office/drawing/2014/main" id="{1389FB53-0E17-DA77-D29A-73D45590AE22}"/>
              </a:ext>
            </a:extLst>
          </p:cNvPr>
          <p:cNvSpPr>
            <a:spLocks noGrp="1"/>
          </p:cNvSpPr>
          <p:nvPr>
            <p:ph type="ftr" sz="quarter" idx="10"/>
          </p:nvPr>
        </p:nvSpPr>
        <p:spPr/>
        <p:txBody>
          <a:bodyPr/>
          <a:lstStyle>
            <a:lvl1pPr>
              <a:defRPr>
                <a:solidFill>
                  <a:schemeClr val="bg1"/>
                </a:solidFill>
              </a:defRPr>
            </a:lvl1pPr>
          </a:lstStyle>
          <a:p>
            <a:endParaRPr lang="en-US"/>
          </a:p>
        </p:txBody>
      </p:sp>
      <p:sp>
        <p:nvSpPr>
          <p:cNvPr id="4" name="Slide Number Placeholder 3">
            <a:extLst>
              <a:ext uri="{FF2B5EF4-FFF2-40B4-BE49-F238E27FC236}">
                <a16:creationId xmlns:a16="http://schemas.microsoft.com/office/drawing/2014/main" id="{4275679F-E1DE-88F4-C045-087247673FAE}"/>
              </a:ext>
            </a:extLst>
          </p:cNvPr>
          <p:cNvSpPr>
            <a:spLocks noGrp="1"/>
          </p:cNvSpPr>
          <p:nvPr>
            <p:ph type="sldNum" sz="quarter" idx="11"/>
          </p:nvPr>
        </p:nvSpPr>
        <p:spPr/>
        <p:txBody>
          <a:bodyPr/>
          <a:lstStyle>
            <a:lvl1pPr>
              <a:defRPr>
                <a:solidFill>
                  <a:schemeClr val="bg1"/>
                </a:solidFill>
              </a:defRPr>
            </a:lvl1pPr>
          </a:lstStyle>
          <a:p>
            <a:fld id="{1E4E4A48-B3C9-B942-90EF-ECA811FD1626}" type="slidenum">
              <a:rPr lang="en-US" smtClean="0"/>
              <a:pPr/>
              <a:t>‹Nº›</a:t>
            </a:fld>
            <a:endParaRPr lang="en-US"/>
          </a:p>
        </p:txBody>
      </p:sp>
      <p:sp>
        <p:nvSpPr>
          <p:cNvPr id="8" name="Text Placeholder 7">
            <a:extLst>
              <a:ext uri="{FF2B5EF4-FFF2-40B4-BE49-F238E27FC236}">
                <a16:creationId xmlns:a16="http://schemas.microsoft.com/office/drawing/2014/main" id="{66526E0C-4CA6-4212-04EC-28EDE2CB8854}"/>
              </a:ext>
            </a:extLst>
          </p:cNvPr>
          <p:cNvSpPr>
            <a:spLocks noGrp="1"/>
          </p:cNvSpPr>
          <p:nvPr>
            <p:ph type="body" sz="quarter" idx="12" hasCustomPrompt="1"/>
          </p:nvPr>
        </p:nvSpPr>
        <p:spPr>
          <a:xfrm>
            <a:off x="569913" y="2111375"/>
            <a:ext cx="2247900" cy="995363"/>
          </a:xfrm>
        </p:spPr>
        <p:txBody>
          <a:bodyPr/>
          <a:lstStyle>
            <a:lvl1pPr>
              <a:lnSpc>
                <a:spcPct val="100000"/>
              </a:lnSpc>
              <a:defRPr sz="1800">
                <a:latin typeface="+mj-lt"/>
              </a:defRPr>
            </a:lvl1pPr>
          </a:lstStyle>
          <a:p>
            <a:pPr lvl="0"/>
            <a:r>
              <a:rPr lang="en-GB"/>
              <a:t>Title here</a:t>
            </a:r>
            <a:endParaRPr lang="en-US"/>
          </a:p>
        </p:txBody>
      </p:sp>
      <p:sp>
        <p:nvSpPr>
          <p:cNvPr id="9" name="Text Placeholder 7">
            <a:extLst>
              <a:ext uri="{FF2B5EF4-FFF2-40B4-BE49-F238E27FC236}">
                <a16:creationId xmlns:a16="http://schemas.microsoft.com/office/drawing/2014/main" id="{581A5D24-CCFB-44F6-A8D4-8F246068E274}"/>
              </a:ext>
            </a:extLst>
          </p:cNvPr>
          <p:cNvSpPr>
            <a:spLocks noGrp="1"/>
          </p:cNvSpPr>
          <p:nvPr>
            <p:ph type="body" sz="quarter" idx="13"/>
          </p:nvPr>
        </p:nvSpPr>
        <p:spPr>
          <a:xfrm>
            <a:off x="569913" y="4309250"/>
            <a:ext cx="2247900" cy="2009000"/>
          </a:xfrm>
        </p:spPr>
        <p:txBody>
          <a:bodyPr/>
          <a:lstStyle>
            <a:lvl1pPr>
              <a:defRPr sz="1400">
                <a:latin typeface="+mn-lt"/>
              </a:defRPr>
            </a:lvl1pPr>
          </a:lstStyle>
          <a:p>
            <a:pPr lvl="0"/>
            <a:r>
              <a:rPr lang="en-GB"/>
              <a:t>Click to edit Master text styles</a:t>
            </a:r>
          </a:p>
        </p:txBody>
      </p:sp>
      <p:sp>
        <p:nvSpPr>
          <p:cNvPr id="12" name="Text Placeholder 7">
            <a:extLst>
              <a:ext uri="{FF2B5EF4-FFF2-40B4-BE49-F238E27FC236}">
                <a16:creationId xmlns:a16="http://schemas.microsoft.com/office/drawing/2014/main" id="{AFC149F3-F76A-81BC-797D-9B0FE098C0A1}"/>
              </a:ext>
            </a:extLst>
          </p:cNvPr>
          <p:cNvSpPr>
            <a:spLocks noGrp="1"/>
          </p:cNvSpPr>
          <p:nvPr>
            <p:ph type="body" sz="quarter" idx="14" hasCustomPrompt="1"/>
          </p:nvPr>
        </p:nvSpPr>
        <p:spPr>
          <a:xfrm>
            <a:off x="3501003" y="2111375"/>
            <a:ext cx="2247900" cy="995363"/>
          </a:xfrm>
        </p:spPr>
        <p:txBody>
          <a:bodyPr/>
          <a:lstStyle>
            <a:lvl1pPr>
              <a:lnSpc>
                <a:spcPct val="100000"/>
              </a:lnSpc>
              <a:defRPr sz="1800">
                <a:latin typeface="+mj-lt"/>
              </a:defRPr>
            </a:lvl1pPr>
          </a:lstStyle>
          <a:p>
            <a:pPr lvl="0"/>
            <a:r>
              <a:rPr lang="en-GB"/>
              <a:t>Title here</a:t>
            </a:r>
            <a:endParaRPr lang="en-US"/>
          </a:p>
        </p:txBody>
      </p:sp>
      <p:sp>
        <p:nvSpPr>
          <p:cNvPr id="13" name="Text Placeholder 7">
            <a:extLst>
              <a:ext uri="{FF2B5EF4-FFF2-40B4-BE49-F238E27FC236}">
                <a16:creationId xmlns:a16="http://schemas.microsoft.com/office/drawing/2014/main" id="{22A53B59-E0C0-859B-D4A6-5CA64A799C75}"/>
              </a:ext>
            </a:extLst>
          </p:cNvPr>
          <p:cNvSpPr>
            <a:spLocks noGrp="1"/>
          </p:cNvSpPr>
          <p:nvPr>
            <p:ph type="body" sz="quarter" idx="15"/>
          </p:nvPr>
        </p:nvSpPr>
        <p:spPr>
          <a:xfrm>
            <a:off x="3501003" y="4309250"/>
            <a:ext cx="2247900" cy="2009000"/>
          </a:xfrm>
        </p:spPr>
        <p:txBody>
          <a:bodyPr/>
          <a:lstStyle>
            <a:lvl1pPr>
              <a:defRPr sz="1400">
                <a:latin typeface="+mn-lt"/>
              </a:defRPr>
            </a:lvl1pPr>
          </a:lstStyle>
          <a:p>
            <a:pPr lvl="0"/>
            <a:r>
              <a:rPr lang="en-GB"/>
              <a:t>Click to edit Master text styles</a:t>
            </a:r>
          </a:p>
        </p:txBody>
      </p:sp>
      <p:sp>
        <p:nvSpPr>
          <p:cNvPr id="15" name="Text Placeholder 7">
            <a:extLst>
              <a:ext uri="{FF2B5EF4-FFF2-40B4-BE49-F238E27FC236}">
                <a16:creationId xmlns:a16="http://schemas.microsoft.com/office/drawing/2014/main" id="{D320A961-AB9B-FBAE-A3C6-D61543111C99}"/>
              </a:ext>
            </a:extLst>
          </p:cNvPr>
          <p:cNvSpPr>
            <a:spLocks noGrp="1"/>
          </p:cNvSpPr>
          <p:nvPr>
            <p:ph type="body" sz="quarter" idx="16" hasCustomPrompt="1"/>
          </p:nvPr>
        </p:nvSpPr>
        <p:spPr>
          <a:xfrm>
            <a:off x="6444619" y="2111375"/>
            <a:ext cx="2247900" cy="995363"/>
          </a:xfrm>
        </p:spPr>
        <p:txBody>
          <a:bodyPr/>
          <a:lstStyle>
            <a:lvl1pPr>
              <a:lnSpc>
                <a:spcPct val="100000"/>
              </a:lnSpc>
              <a:defRPr sz="1800">
                <a:latin typeface="+mj-lt"/>
              </a:defRPr>
            </a:lvl1pPr>
          </a:lstStyle>
          <a:p>
            <a:pPr lvl="0"/>
            <a:r>
              <a:rPr lang="en-GB"/>
              <a:t>Title here</a:t>
            </a:r>
            <a:endParaRPr lang="en-US"/>
          </a:p>
        </p:txBody>
      </p:sp>
      <p:sp>
        <p:nvSpPr>
          <p:cNvPr id="16" name="Text Placeholder 7">
            <a:extLst>
              <a:ext uri="{FF2B5EF4-FFF2-40B4-BE49-F238E27FC236}">
                <a16:creationId xmlns:a16="http://schemas.microsoft.com/office/drawing/2014/main" id="{D328F750-9EF0-C354-9B73-BF2435B6ECED}"/>
              </a:ext>
            </a:extLst>
          </p:cNvPr>
          <p:cNvSpPr>
            <a:spLocks noGrp="1"/>
          </p:cNvSpPr>
          <p:nvPr>
            <p:ph type="body" sz="quarter" idx="17"/>
          </p:nvPr>
        </p:nvSpPr>
        <p:spPr>
          <a:xfrm>
            <a:off x="6444619" y="4309250"/>
            <a:ext cx="2247900" cy="2009000"/>
          </a:xfrm>
        </p:spPr>
        <p:txBody>
          <a:bodyPr/>
          <a:lstStyle>
            <a:lvl1pPr>
              <a:defRPr sz="1400">
                <a:latin typeface="+mn-lt"/>
              </a:defRPr>
            </a:lvl1pPr>
          </a:lstStyle>
          <a:p>
            <a:pPr lvl="0"/>
            <a:r>
              <a:rPr lang="en-GB"/>
              <a:t>Click to edit Master text styles</a:t>
            </a:r>
          </a:p>
        </p:txBody>
      </p:sp>
      <p:sp>
        <p:nvSpPr>
          <p:cNvPr id="18" name="Text Placeholder 7">
            <a:extLst>
              <a:ext uri="{FF2B5EF4-FFF2-40B4-BE49-F238E27FC236}">
                <a16:creationId xmlns:a16="http://schemas.microsoft.com/office/drawing/2014/main" id="{CF5C1807-53C4-45B8-0C77-AF0E3ED93E15}"/>
              </a:ext>
            </a:extLst>
          </p:cNvPr>
          <p:cNvSpPr>
            <a:spLocks noGrp="1"/>
          </p:cNvSpPr>
          <p:nvPr>
            <p:ph type="body" sz="quarter" idx="18" hasCustomPrompt="1"/>
          </p:nvPr>
        </p:nvSpPr>
        <p:spPr>
          <a:xfrm>
            <a:off x="9356921" y="2111375"/>
            <a:ext cx="2247900" cy="995363"/>
          </a:xfrm>
        </p:spPr>
        <p:txBody>
          <a:bodyPr/>
          <a:lstStyle>
            <a:lvl1pPr>
              <a:lnSpc>
                <a:spcPct val="100000"/>
              </a:lnSpc>
              <a:defRPr sz="1800">
                <a:latin typeface="+mj-lt"/>
              </a:defRPr>
            </a:lvl1pPr>
          </a:lstStyle>
          <a:p>
            <a:pPr lvl="0"/>
            <a:r>
              <a:rPr lang="en-GB"/>
              <a:t>Title here</a:t>
            </a:r>
            <a:endParaRPr lang="en-US"/>
          </a:p>
        </p:txBody>
      </p:sp>
      <p:sp>
        <p:nvSpPr>
          <p:cNvPr id="19" name="Text Placeholder 7">
            <a:extLst>
              <a:ext uri="{FF2B5EF4-FFF2-40B4-BE49-F238E27FC236}">
                <a16:creationId xmlns:a16="http://schemas.microsoft.com/office/drawing/2014/main" id="{8FDBEDEE-5CCA-078C-628D-347604B1A1F3}"/>
              </a:ext>
            </a:extLst>
          </p:cNvPr>
          <p:cNvSpPr>
            <a:spLocks noGrp="1"/>
          </p:cNvSpPr>
          <p:nvPr>
            <p:ph type="body" sz="quarter" idx="19"/>
          </p:nvPr>
        </p:nvSpPr>
        <p:spPr>
          <a:xfrm>
            <a:off x="9356921" y="4309250"/>
            <a:ext cx="2247900" cy="2009000"/>
          </a:xfrm>
        </p:spPr>
        <p:txBody>
          <a:bodyPr/>
          <a:lstStyle>
            <a:lvl1pPr>
              <a:defRPr sz="1400">
                <a:latin typeface="+mn-lt"/>
              </a:defRPr>
            </a:lvl1pPr>
          </a:lstStyle>
          <a:p>
            <a:pPr lvl="0"/>
            <a:r>
              <a:rPr lang="en-GB"/>
              <a:t>Click to edit Master text styles</a:t>
            </a:r>
          </a:p>
        </p:txBody>
      </p:sp>
    </p:spTree>
    <p:extLst>
      <p:ext uri="{BB962C8B-B14F-4D97-AF65-F5344CB8AC3E}">
        <p14:creationId xmlns:p14="http://schemas.microsoft.com/office/powerpoint/2010/main" val="192311046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4 Points-4">
    <p:bg>
      <p:bgPr>
        <a:solidFill>
          <a:schemeClr val="accent5"/>
        </a:solidFill>
        <a:effectLst/>
      </p:bgPr>
    </p:bg>
    <p:spTree>
      <p:nvGrpSpPr>
        <p:cNvPr id="1" name=""/>
        <p:cNvGrpSpPr/>
        <p:nvPr/>
      </p:nvGrpSpPr>
      <p:grpSpPr>
        <a:xfrm>
          <a:off x="0" y="0"/>
          <a:ext cx="0" cy="0"/>
          <a:chOff x="0" y="0"/>
          <a:chExt cx="0" cy="0"/>
        </a:xfrm>
      </p:grpSpPr>
      <p:sp>
        <p:nvSpPr>
          <p:cNvPr id="6" name="Picture Placeholder 3">
            <a:extLst>
              <a:ext uri="{FF2B5EF4-FFF2-40B4-BE49-F238E27FC236}">
                <a16:creationId xmlns:a16="http://schemas.microsoft.com/office/drawing/2014/main" id="{B89B675A-B544-F57B-F787-D4146122DCAD}"/>
              </a:ext>
            </a:extLst>
          </p:cNvPr>
          <p:cNvSpPr>
            <a:spLocks noGrp="1"/>
          </p:cNvSpPr>
          <p:nvPr>
            <p:ph type="pic" sz="quarter" idx="20"/>
          </p:nvPr>
        </p:nvSpPr>
        <p:spPr>
          <a:xfrm>
            <a:off x="-600" y="1"/>
            <a:ext cx="12193200" cy="6858000"/>
          </a:xfrm>
          <a:solidFill>
            <a:schemeClr val="accent5"/>
          </a:solidFill>
        </p:spPr>
        <p:txBody>
          <a:bodyPr anchor="b"/>
          <a:lstStyle>
            <a:lvl1pPr algn="ctr">
              <a:defRPr b="0" i="0">
                <a:latin typeface="+mn-lt"/>
              </a:defRPr>
            </a:lvl1pPr>
          </a:lstStyle>
          <a:p>
            <a:endParaRPr lang="en-US"/>
          </a:p>
        </p:txBody>
      </p:sp>
      <p:sp>
        <p:nvSpPr>
          <p:cNvPr id="20" name="Text Placeholder 10">
            <a:extLst>
              <a:ext uri="{FF2B5EF4-FFF2-40B4-BE49-F238E27FC236}">
                <a16:creationId xmlns:a16="http://schemas.microsoft.com/office/drawing/2014/main" id="{F30F8F4A-F9BA-0B4F-09A2-8CA67C460298}"/>
              </a:ext>
            </a:extLst>
          </p:cNvPr>
          <p:cNvSpPr>
            <a:spLocks noGrp="1"/>
          </p:cNvSpPr>
          <p:nvPr>
            <p:ph type="body" sz="quarter" idx="21"/>
          </p:nvPr>
        </p:nvSpPr>
        <p:spPr>
          <a:xfrm>
            <a:off x="357189" y="1871663"/>
            <a:ext cx="2692400" cy="4446587"/>
          </a:xfrm>
          <a:solidFill>
            <a:schemeClr val="bg1"/>
          </a:solidFill>
        </p:spPr>
        <p:txBody>
          <a:bodyPr/>
          <a:lstStyle>
            <a:lvl1pPr>
              <a:defRPr sz="100">
                <a:noFill/>
              </a:defRPr>
            </a:lvl1pPr>
          </a:lstStyle>
          <a:p>
            <a:pPr lvl="0"/>
            <a:endParaRPr lang="en-US"/>
          </a:p>
        </p:txBody>
      </p:sp>
      <p:sp>
        <p:nvSpPr>
          <p:cNvPr id="22" name="Text Placeholder 10">
            <a:extLst>
              <a:ext uri="{FF2B5EF4-FFF2-40B4-BE49-F238E27FC236}">
                <a16:creationId xmlns:a16="http://schemas.microsoft.com/office/drawing/2014/main" id="{25433CAC-C6D8-86DF-EFB5-8976A4B86CBE}"/>
              </a:ext>
            </a:extLst>
          </p:cNvPr>
          <p:cNvSpPr>
            <a:spLocks noGrp="1"/>
          </p:cNvSpPr>
          <p:nvPr>
            <p:ph type="body" sz="quarter" idx="23"/>
          </p:nvPr>
        </p:nvSpPr>
        <p:spPr>
          <a:xfrm>
            <a:off x="3276737" y="1871663"/>
            <a:ext cx="2692400" cy="4446587"/>
          </a:xfrm>
          <a:solidFill>
            <a:schemeClr val="bg1"/>
          </a:solidFill>
        </p:spPr>
        <p:txBody>
          <a:bodyPr/>
          <a:lstStyle>
            <a:lvl1pPr>
              <a:defRPr sz="100">
                <a:noFill/>
              </a:defRPr>
            </a:lvl1pPr>
          </a:lstStyle>
          <a:p>
            <a:pPr lvl="0"/>
            <a:endParaRPr lang="en-US"/>
          </a:p>
        </p:txBody>
      </p:sp>
      <p:sp>
        <p:nvSpPr>
          <p:cNvPr id="23" name="Text Placeholder 10">
            <a:extLst>
              <a:ext uri="{FF2B5EF4-FFF2-40B4-BE49-F238E27FC236}">
                <a16:creationId xmlns:a16="http://schemas.microsoft.com/office/drawing/2014/main" id="{0A2AE6DC-5B99-375F-FFB9-E3D51EBAB489}"/>
              </a:ext>
            </a:extLst>
          </p:cNvPr>
          <p:cNvSpPr>
            <a:spLocks noGrp="1"/>
          </p:cNvSpPr>
          <p:nvPr>
            <p:ph type="body" sz="quarter" idx="24"/>
          </p:nvPr>
        </p:nvSpPr>
        <p:spPr>
          <a:xfrm>
            <a:off x="6202817" y="1871663"/>
            <a:ext cx="2692400" cy="4446587"/>
          </a:xfrm>
          <a:solidFill>
            <a:schemeClr val="bg1"/>
          </a:solidFill>
        </p:spPr>
        <p:txBody>
          <a:bodyPr/>
          <a:lstStyle>
            <a:lvl1pPr>
              <a:defRPr sz="100">
                <a:noFill/>
              </a:defRPr>
            </a:lvl1pPr>
          </a:lstStyle>
          <a:p>
            <a:pPr lvl="0"/>
            <a:endParaRPr lang="en-US"/>
          </a:p>
        </p:txBody>
      </p:sp>
      <p:sp>
        <p:nvSpPr>
          <p:cNvPr id="24" name="Text Placeholder 10">
            <a:extLst>
              <a:ext uri="{FF2B5EF4-FFF2-40B4-BE49-F238E27FC236}">
                <a16:creationId xmlns:a16="http://schemas.microsoft.com/office/drawing/2014/main" id="{F450C00A-D440-3271-1EE9-3325EDD0774A}"/>
              </a:ext>
            </a:extLst>
          </p:cNvPr>
          <p:cNvSpPr>
            <a:spLocks noGrp="1"/>
          </p:cNvSpPr>
          <p:nvPr>
            <p:ph type="body" sz="quarter" idx="25"/>
          </p:nvPr>
        </p:nvSpPr>
        <p:spPr>
          <a:xfrm>
            <a:off x="9135429" y="1871663"/>
            <a:ext cx="2692400" cy="4446587"/>
          </a:xfrm>
          <a:solidFill>
            <a:schemeClr val="bg1"/>
          </a:solidFill>
        </p:spPr>
        <p:txBody>
          <a:bodyPr/>
          <a:lstStyle>
            <a:lvl1pPr>
              <a:defRPr sz="100">
                <a:noFill/>
              </a:defRPr>
            </a:lvl1pPr>
          </a:lstStyle>
          <a:p>
            <a:pPr lvl="0"/>
            <a:endParaRPr lang="en-US"/>
          </a:p>
        </p:txBody>
      </p:sp>
      <p:sp>
        <p:nvSpPr>
          <p:cNvPr id="21" name="Text Placeholder 6">
            <a:extLst>
              <a:ext uri="{FF2B5EF4-FFF2-40B4-BE49-F238E27FC236}">
                <a16:creationId xmlns:a16="http://schemas.microsoft.com/office/drawing/2014/main" id="{EEF28130-3474-32E5-3F96-D8D808D67ABB}"/>
              </a:ext>
            </a:extLst>
          </p:cNvPr>
          <p:cNvSpPr>
            <a:spLocks noGrp="1"/>
          </p:cNvSpPr>
          <p:nvPr>
            <p:ph type="body" sz="quarter" idx="22"/>
          </p:nvPr>
        </p:nvSpPr>
        <p:spPr>
          <a:xfrm>
            <a:off x="10941859" y="6521573"/>
            <a:ext cx="884045" cy="134816"/>
          </a:xfrm>
          <a:custGeom>
            <a:avLst/>
            <a:gdLst>
              <a:gd name="connsiteX0" fmla="*/ 841009 w 884045"/>
              <a:gd name="connsiteY0" fmla="*/ 99338 h 134816"/>
              <a:gd name="connsiteX1" fmla="*/ 828654 w 884045"/>
              <a:gd name="connsiteY1" fmla="*/ 108095 h 134816"/>
              <a:gd name="connsiteX2" fmla="*/ 841331 w 884045"/>
              <a:gd name="connsiteY2" fmla="*/ 117526 h 134816"/>
              <a:gd name="connsiteX3" fmla="*/ 859932 w 884045"/>
              <a:gd name="connsiteY3" fmla="*/ 100371 h 134816"/>
              <a:gd name="connsiteX4" fmla="*/ 859978 w 884045"/>
              <a:gd name="connsiteY4" fmla="*/ 100371 h 134816"/>
              <a:gd name="connsiteX5" fmla="*/ 859978 w 884045"/>
              <a:gd name="connsiteY5" fmla="*/ 99338 h 134816"/>
              <a:gd name="connsiteX6" fmla="*/ 706483 w 884045"/>
              <a:gd name="connsiteY6" fmla="*/ 65611 h 134816"/>
              <a:gd name="connsiteX7" fmla="*/ 683610 w 884045"/>
              <a:gd name="connsiteY7" fmla="*/ 89367 h 134816"/>
              <a:gd name="connsiteX8" fmla="*/ 706483 w 884045"/>
              <a:gd name="connsiteY8" fmla="*/ 113304 h 134816"/>
              <a:gd name="connsiteX9" fmla="*/ 728851 w 884045"/>
              <a:gd name="connsiteY9" fmla="*/ 89547 h 134816"/>
              <a:gd name="connsiteX10" fmla="*/ 706483 w 884045"/>
              <a:gd name="connsiteY10" fmla="*/ 65611 h 134816"/>
              <a:gd name="connsiteX11" fmla="*/ 608424 w 884045"/>
              <a:gd name="connsiteY11" fmla="*/ 63321 h 134816"/>
              <a:gd name="connsiteX12" fmla="*/ 587343 w 884045"/>
              <a:gd name="connsiteY12" fmla="*/ 80791 h 134816"/>
              <a:gd name="connsiteX13" fmla="*/ 627577 w 884045"/>
              <a:gd name="connsiteY13" fmla="*/ 80791 h 134816"/>
              <a:gd name="connsiteX14" fmla="*/ 608424 w 884045"/>
              <a:gd name="connsiteY14" fmla="*/ 63321 h 134816"/>
              <a:gd name="connsiteX15" fmla="*/ 768028 w 884045"/>
              <a:gd name="connsiteY15" fmla="*/ 46166 h 134816"/>
              <a:gd name="connsiteX16" fmla="*/ 792187 w 884045"/>
              <a:gd name="connsiteY16" fmla="*/ 46166 h 134816"/>
              <a:gd name="connsiteX17" fmla="*/ 792187 w 884045"/>
              <a:gd name="connsiteY17" fmla="*/ 132705 h 134816"/>
              <a:gd name="connsiteX18" fmla="*/ 768028 w 884045"/>
              <a:gd name="connsiteY18" fmla="*/ 132705 h 134816"/>
              <a:gd name="connsiteX19" fmla="*/ 846153 w 884045"/>
              <a:gd name="connsiteY19" fmla="*/ 44235 h 134816"/>
              <a:gd name="connsiteX20" fmla="*/ 884045 w 884045"/>
              <a:gd name="connsiteY20" fmla="*/ 81285 h 134816"/>
              <a:gd name="connsiteX21" fmla="*/ 884045 w 884045"/>
              <a:gd name="connsiteY21" fmla="*/ 132705 h 134816"/>
              <a:gd name="connsiteX22" fmla="*/ 861861 w 884045"/>
              <a:gd name="connsiteY22" fmla="*/ 132705 h 134816"/>
              <a:gd name="connsiteX23" fmla="*/ 861861 w 884045"/>
              <a:gd name="connsiteY23" fmla="*/ 124307 h 134816"/>
              <a:gd name="connsiteX24" fmla="*/ 834855 w 884045"/>
              <a:gd name="connsiteY24" fmla="*/ 134816 h 134816"/>
              <a:gd name="connsiteX25" fmla="*/ 804266 w 884045"/>
              <a:gd name="connsiteY25" fmla="*/ 108948 h 134816"/>
              <a:gd name="connsiteX26" fmla="*/ 837702 w 884045"/>
              <a:gd name="connsiteY26" fmla="*/ 83755 h 134816"/>
              <a:gd name="connsiteX27" fmla="*/ 859886 w 884045"/>
              <a:gd name="connsiteY27" fmla="*/ 83755 h 134816"/>
              <a:gd name="connsiteX28" fmla="*/ 859886 w 884045"/>
              <a:gd name="connsiteY28" fmla="*/ 79892 h 134816"/>
              <a:gd name="connsiteX29" fmla="*/ 843444 w 884045"/>
              <a:gd name="connsiteY29" fmla="*/ 64668 h 134816"/>
              <a:gd name="connsiteX30" fmla="*/ 820020 w 884045"/>
              <a:gd name="connsiteY30" fmla="*/ 76569 h 134816"/>
              <a:gd name="connsiteX31" fmla="*/ 807527 w 884045"/>
              <a:gd name="connsiteY31" fmla="*/ 62064 h 134816"/>
              <a:gd name="connsiteX32" fmla="*/ 846153 w 884045"/>
              <a:gd name="connsiteY32" fmla="*/ 44235 h 134816"/>
              <a:gd name="connsiteX33" fmla="*/ 609343 w 884045"/>
              <a:gd name="connsiteY33" fmla="*/ 44235 h 134816"/>
              <a:gd name="connsiteX34" fmla="*/ 609389 w 884045"/>
              <a:gd name="connsiteY34" fmla="*/ 44235 h 134816"/>
              <a:gd name="connsiteX35" fmla="*/ 651046 w 884045"/>
              <a:gd name="connsiteY35" fmla="*/ 84428 h 134816"/>
              <a:gd name="connsiteX36" fmla="*/ 649439 w 884045"/>
              <a:gd name="connsiteY36" fmla="*/ 97362 h 134816"/>
              <a:gd name="connsiteX37" fmla="*/ 587389 w 884045"/>
              <a:gd name="connsiteY37" fmla="*/ 97362 h 134816"/>
              <a:gd name="connsiteX38" fmla="*/ 612236 w 884045"/>
              <a:gd name="connsiteY38" fmla="*/ 114517 h 134816"/>
              <a:gd name="connsiteX39" fmla="*/ 636900 w 884045"/>
              <a:gd name="connsiteY39" fmla="*/ 105760 h 134816"/>
              <a:gd name="connsiteX40" fmla="*/ 646913 w 884045"/>
              <a:gd name="connsiteY40" fmla="*/ 121837 h 134816"/>
              <a:gd name="connsiteX41" fmla="*/ 611501 w 884045"/>
              <a:gd name="connsiteY41" fmla="*/ 134771 h 134816"/>
              <a:gd name="connsiteX42" fmla="*/ 563046 w 884045"/>
              <a:gd name="connsiteY42" fmla="*/ 89503 h 134816"/>
              <a:gd name="connsiteX43" fmla="*/ 609343 w 884045"/>
              <a:gd name="connsiteY43" fmla="*/ 44235 h 134816"/>
              <a:gd name="connsiteX44" fmla="*/ 331746 w 884045"/>
              <a:gd name="connsiteY44" fmla="*/ 43067 h 134816"/>
              <a:gd name="connsiteX45" fmla="*/ 331746 w 884045"/>
              <a:gd name="connsiteY45" fmla="*/ 70327 h 134816"/>
              <a:gd name="connsiteX46" fmla="*/ 347546 w 884045"/>
              <a:gd name="connsiteY46" fmla="*/ 70327 h 134816"/>
              <a:gd name="connsiteX47" fmla="*/ 361692 w 884045"/>
              <a:gd name="connsiteY47" fmla="*/ 58291 h 134816"/>
              <a:gd name="connsiteX48" fmla="*/ 361692 w 884045"/>
              <a:gd name="connsiteY48" fmla="*/ 56630 h 134816"/>
              <a:gd name="connsiteX49" fmla="*/ 349245 w 884045"/>
              <a:gd name="connsiteY49" fmla="*/ 43067 h 134816"/>
              <a:gd name="connsiteX50" fmla="*/ 347546 w 884045"/>
              <a:gd name="connsiteY50" fmla="*/ 43067 h 134816"/>
              <a:gd name="connsiteX51" fmla="*/ 222710 w 884045"/>
              <a:gd name="connsiteY51" fmla="*/ 43067 h 134816"/>
              <a:gd name="connsiteX52" fmla="*/ 222710 w 884045"/>
              <a:gd name="connsiteY52" fmla="*/ 70327 h 134816"/>
              <a:gd name="connsiteX53" fmla="*/ 238510 w 884045"/>
              <a:gd name="connsiteY53" fmla="*/ 70327 h 134816"/>
              <a:gd name="connsiteX54" fmla="*/ 252656 w 884045"/>
              <a:gd name="connsiteY54" fmla="*/ 58291 h 134816"/>
              <a:gd name="connsiteX55" fmla="*/ 252656 w 884045"/>
              <a:gd name="connsiteY55" fmla="*/ 56630 h 134816"/>
              <a:gd name="connsiteX56" fmla="*/ 240209 w 884045"/>
              <a:gd name="connsiteY56" fmla="*/ 43067 h 134816"/>
              <a:gd name="connsiteX57" fmla="*/ 238510 w 884045"/>
              <a:gd name="connsiteY57" fmla="*/ 43067 h 134816"/>
              <a:gd name="connsiteX58" fmla="*/ 300882 w 884045"/>
              <a:gd name="connsiteY58" fmla="*/ 16706 h 134816"/>
              <a:gd name="connsiteX59" fmla="*/ 347224 w 884045"/>
              <a:gd name="connsiteY59" fmla="*/ 16706 h 134816"/>
              <a:gd name="connsiteX60" fmla="*/ 392970 w 884045"/>
              <a:gd name="connsiteY60" fmla="*/ 56585 h 134816"/>
              <a:gd name="connsiteX61" fmla="*/ 347224 w 884045"/>
              <a:gd name="connsiteY61" fmla="*/ 96688 h 134816"/>
              <a:gd name="connsiteX62" fmla="*/ 331608 w 884045"/>
              <a:gd name="connsiteY62" fmla="*/ 96688 h 134816"/>
              <a:gd name="connsiteX63" fmla="*/ 331608 w 884045"/>
              <a:gd name="connsiteY63" fmla="*/ 132705 h 134816"/>
              <a:gd name="connsiteX64" fmla="*/ 300744 w 884045"/>
              <a:gd name="connsiteY64" fmla="*/ 132705 h 134816"/>
              <a:gd name="connsiteX65" fmla="*/ 191800 w 884045"/>
              <a:gd name="connsiteY65" fmla="*/ 16706 h 134816"/>
              <a:gd name="connsiteX66" fmla="*/ 238280 w 884045"/>
              <a:gd name="connsiteY66" fmla="*/ 16706 h 134816"/>
              <a:gd name="connsiteX67" fmla="*/ 284026 w 884045"/>
              <a:gd name="connsiteY67" fmla="*/ 56585 h 134816"/>
              <a:gd name="connsiteX68" fmla="*/ 238280 w 884045"/>
              <a:gd name="connsiteY68" fmla="*/ 96688 h 134816"/>
              <a:gd name="connsiteX69" fmla="*/ 222664 w 884045"/>
              <a:gd name="connsiteY69" fmla="*/ 96688 h 134816"/>
              <a:gd name="connsiteX70" fmla="*/ 222664 w 884045"/>
              <a:gd name="connsiteY70" fmla="*/ 132705 h 134816"/>
              <a:gd name="connsiteX71" fmla="*/ 191800 w 884045"/>
              <a:gd name="connsiteY71" fmla="*/ 132705 h 134816"/>
              <a:gd name="connsiteX72" fmla="*/ 435500 w 884045"/>
              <a:gd name="connsiteY72" fmla="*/ 15224 h 134816"/>
              <a:gd name="connsiteX73" fmla="*/ 443354 w 884045"/>
              <a:gd name="connsiteY73" fmla="*/ 15224 h 134816"/>
              <a:gd name="connsiteX74" fmla="*/ 493279 w 884045"/>
              <a:gd name="connsiteY74" fmla="*/ 77602 h 134816"/>
              <a:gd name="connsiteX75" fmla="*/ 543158 w 884045"/>
              <a:gd name="connsiteY75" fmla="*/ 15224 h 134816"/>
              <a:gd name="connsiteX76" fmla="*/ 551012 w 884045"/>
              <a:gd name="connsiteY76" fmla="*/ 15224 h 134816"/>
              <a:gd name="connsiteX77" fmla="*/ 551012 w 884045"/>
              <a:gd name="connsiteY77" fmla="*/ 132705 h 134816"/>
              <a:gd name="connsiteX78" fmla="*/ 526899 w 884045"/>
              <a:gd name="connsiteY78" fmla="*/ 132705 h 134816"/>
              <a:gd name="connsiteX79" fmla="*/ 526899 w 884045"/>
              <a:gd name="connsiteY79" fmla="*/ 71135 h 134816"/>
              <a:gd name="connsiteX80" fmla="*/ 497183 w 884045"/>
              <a:gd name="connsiteY80" fmla="*/ 107511 h 134816"/>
              <a:gd name="connsiteX81" fmla="*/ 489329 w 884045"/>
              <a:gd name="connsiteY81" fmla="*/ 107511 h 134816"/>
              <a:gd name="connsiteX82" fmla="*/ 459659 w 884045"/>
              <a:gd name="connsiteY82" fmla="*/ 71135 h 134816"/>
              <a:gd name="connsiteX83" fmla="*/ 459659 w 884045"/>
              <a:gd name="connsiteY83" fmla="*/ 132705 h 134816"/>
              <a:gd name="connsiteX84" fmla="*/ 435500 w 884045"/>
              <a:gd name="connsiteY84" fmla="*/ 132705 h 134816"/>
              <a:gd name="connsiteX85" fmla="*/ 84050 w 884045"/>
              <a:gd name="connsiteY85" fmla="*/ 14595 h 134816"/>
              <a:gd name="connsiteX86" fmla="*/ 93787 w 884045"/>
              <a:gd name="connsiteY86" fmla="*/ 14595 h 134816"/>
              <a:gd name="connsiteX87" fmla="*/ 121069 w 884045"/>
              <a:gd name="connsiteY87" fmla="*/ 72392 h 134816"/>
              <a:gd name="connsiteX88" fmla="*/ 143345 w 884045"/>
              <a:gd name="connsiteY88" fmla="*/ 16706 h 134816"/>
              <a:gd name="connsiteX89" fmla="*/ 177700 w 884045"/>
              <a:gd name="connsiteY89" fmla="*/ 16706 h 134816"/>
              <a:gd name="connsiteX90" fmla="*/ 128877 w 884045"/>
              <a:gd name="connsiteY90" fmla="*/ 134816 h 134816"/>
              <a:gd name="connsiteX91" fmla="*/ 119094 w 884045"/>
              <a:gd name="connsiteY91" fmla="*/ 134816 h 134816"/>
              <a:gd name="connsiteX92" fmla="*/ 88919 w 884045"/>
              <a:gd name="connsiteY92" fmla="*/ 74279 h 134816"/>
              <a:gd name="connsiteX93" fmla="*/ 58606 w 884045"/>
              <a:gd name="connsiteY93" fmla="*/ 134816 h 134816"/>
              <a:gd name="connsiteX94" fmla="*/ 48823 w 884045"/>
              <a:gd name="connsiteY94" fmla="*/ 134816 h 134816"/>
              <a:gd name="connsiteX95" fmla="*/ 0 w 884045"/>
              <a:gd name="connsiteY95" fmla="*/ 16706 h 134816"/>
              <a:gd name="connsiteX96" fmla="*/ 34493 w 884045"/>
              <a:gd name="connsiteY96" fmla="*/ 16706 h 134816"/>
              <a:gd name="connsiteX97" fmla="*/ 56723 w 884045"/>
              <a:gd name="connsiteY97" fmla="*/ 72392 h 134816"/>
              <a:gd name="connsiteX98" fmla="*/ 728483 w 884045"/>
              <a:gd name="connsiteY98" fmla="*/ 1571 h 134816"/>
              <a:gd name="connsiteX99" fmla="*/ 752642 w 884045"/>
              <a:gd name="connsiteY99" fmla="*/ 1571 h 134816"/>
              <a:gd name="connsiteX100" fmla="*/ 752642 w 884045"/>
              <a:gd name="connsiteY100" fmla="*/ 132659 h 134816"/>
              <a:gd name="connsiteX101" fmla="*/ 730458 w 884045"/>
              <a:gd name="connsiteY101" fmla="*/ 132659 h 134816"/>
              <a:gd name="connsiteX102" fmla="*/ 730458 w 884045"/>
              <a:gd name="connsiteY102" fmla="*/ 122016 h 134816"/>
              <a:gd name="connsiteX103" fmla="*/ 702028 w 884045"/>
              <a:gd name="connsiteY103" fmla="*/ 134770 h 134816"/>
              <a:gd name="connsiteX104" fmla="*/ 659130 w 884045"/>
              <a:gd name="connsiteY104" fmla="*/ 89502 h 134816"/>
              <a:gd name="connsiteX105" fmla="*/ 702028 w 884045"/>
              <a:gd name="connsiteY105" fmla="*/ 44234 h 134816"/>
              <a:gd name="connsiteX106" fmla="*/ 728483 w 884045"/>
              <a:gd name="connsiteY106" fmla="*/ 54563 h 134816"/>
              <a:gd name="connsiteX107" fmla="*/ 780015 w 884045"/>
              <a:gd name="connsiteY107" fmla="*/ 0 h 134816"/>
              <a:gd name="connsiteX108" fmla="*/ 795585 w 884045"/>
              <a:gd name="connsiteY108" fmla="*/ 14685 h 134816"/>
              <a:gd name="connsiteX109" fmla="*/ 780015 w 884045"/>
              <a:gd name="connsiteY109" fmla="*/ 29191 h 134816"/>
              <a:gd name="connsiteX110" fmla="*/ 764629 w 884045"/>
              <a:gd name="connsiteY110" fmla="*/ 14685 h 134816"/>
              <a:gd name="connsiteX111" fmla="*/ 780015 w 884045"/>
              <a:gd name="connsiteY111" fmla="*/ 0 h 134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884045" h="134816">
                <a:moveTo>
                  <a:pt x="841009" y="99338"/>
                </a:moveTo>
                <a:cubicBezTo>
                  <a:pt x="833110" y="99338"/>
                  <a:pt x="828654" y="102167"/>
                  <a:pt x="828654" y="108095"/>
                </a:cubicBezTo>
                <a:cubicBezTo>
                  <a:pt x="828654" y="114023"/>
                  <a:pt x="833798" y="117526"/>
                  <a:pt x="841331" y="117526"/>
                </a:cubicBezTo>
                <a:cubicBezTo>
                  <a:pt x="851527" y="117526"/>
                  <a:pt x="859932" y="110520"/>
                  <a:pt x="859932" y="100371"/>
                </a:cubicBezTo>
                <a:lnTo>
                  <a:pt x="859978" y="100371"/>
                </a:lnTo>
                <a:lnTo>
                  <a:pt x="859978" y="99338"/>
                </a:lnTo>
                <a:close/>
                <a:moveTo>
                  <a:pt x="706483" y="65611"/>
                </a:moveTo>
                <a:cubicBezTo>
                  <a:pt x="693990" y="65611"/>
                  <a:pt x="683610" y="74682"/>
                  <a:pt x="683610" y="89367"/>
                </a:cubicBezTo>
                <a:cubicBezTo>
                  <a:pt x="683610" y="104053"/>
                  <a:pt x="693807" y="113304"/>
                  <a:pt x="706483" y="113304"/>
                </a:cubicBezTo>
                <a:cubicBezTo>
                  <a:pt x="717598" y="113304"/>
                  <a:pt x="728851" y="105984"/>
                  <a:pt x="728851" y="89547"/>
                </a:cubicBezTo>
                <a:cubicBezTo>
                  <a:pt x="728851" y="73111"/>
                  <a:pt x="717552" y="65611"/>
                  <a:pt x="706483" y="65611"/>
                </a:cubicBezTo>
                <a:close/>
                <a:moveTo>
                  <a:pt x="608424" y="63321"/>
                </a:moveTo>
                <a:cubicBezTo>
                  <a:pt x="598228" y="63321"/>
                  <a:pt x="590007" y="69968"/>
                  <a:pt x="587343" y="80791"/>
                </a:cubicBezTo>
                <a:lnTo>
                  <a:pt x="627577" y="80791"/>
                </a:lnTo>
                <a:cubicBezTo>
                  <a:pt x="627393" y="69788"/>
                  <a:pt x="618620" y="63321"/>
                  <a:pt x="608424" y="63321"/>
                </a:cubicBezTo>
                <a:close/>
                <a:moveTo>
                  <a:pt x="768028" y="46166"/>
                </a:moveTo>
                <a:lnTo>
                  <a:pt x="792187" y="46166"/>
                </a:lnTo>
                <a:lnTo>
                  <a:pt x="792187" y="132705"/>
                </a:lnTo>
                <a:lnTo>
                  <a:pt x="768028" y="132705"/>
                </a:lnTo>
                <a:close/>
                <a:moveTo>
                  <a:pt x="846153" y="44235"/>
                </a:moveTo>
                <a:cubicBezTo>
                  <a:pt x="868659" y="44235"/>
                  <a:pt x="884045" y="56630"/>
                  <a:pt x="884045" y="81285"/>
                </a:cubicBezTo>
                <a:lnTo>
                  <a:pt x="884045" y="132705"/>
                </a:lnTo>
                <a:lnTo>
                  <a:pt x="861861" y="132705"/>
                </a:lnTo>
                <a:lnTo>
                  <a:pt x="861861" y="124307"/>
                </a:lnTo>
                <a:cubicBezTo>
                  <a:pt x="855615" y="130774"/>
                  <a:pt x="846291" y="134816"/>
                  <a:pt x="834855" y="134816"/>
                </a:cubicBezTo>
                <a:cubicBezTo>
                  <a:pt x="815519" y="134816"/>
                  <a:pt x="804266" y="123634"/>
                  <a:pt x="804266" y="108948"/>
                </a:cubicBezTo>
                <a:cubicBezTo>
                  <a:pt x="804266" y="93185"/>
                  <a:pt x="817310" y="83755"/>
                  <a:pt x="837702" y="83755"/>
                </a:cubicBezTo>
                <a:lnTo>
                  <a:pt x="859886" y="83755"/>
                </a:lnTo>
                <a:lnTo>
                  <a:pt x="859886" y="79892"/>
                </a:lnTo>
                <a:cubicBezTo>
                  <a:pt x="859886" y="70417"/>
                  <a:pt x="854329" y="64668"/>
                  <a:pt x="843444" y="64668"/>
                </a:cubicBezTo>
                <a:cubicBezTo>
                  <a:pt x="833982" y="64668"/>
                  <a:pt x="827368" y="69069"/>
                  <a:pt x="820020" y="76569"/>
                </a:cubicBezTo>
                <a:lnTo>
                  <a:pt x="807527" y="62064"/>
                </a:lnTo>
                <a:cubicBezTo>
                  <a:pt x="817907" y="49983"/>
                  <a:pt x="830583" y="44235"/>
                  <a:pt x="846153" y="44235"/>
                </a:cubicBezTo>
                <a:close/>
                <a:moveTo>
                  <a:pt x="609343" y="44235"/>
                </a:moveTo>
                <a:lnTo>
                  <a:pt x="609389" y="44235"/>
                </a:lnTo>
                <a:cubicBezTo>
                  <a:pt x="634236" y="44235"/>
                  <a:pt x="651046" y="62064"/>
                  <a:pt x="651046" y="84428"/>
                </a:cubicBezTo>
                <a:cubicBezTo>
                  <a:pt x="651046" y="89323"/>
                  <a:pt x="650174" y="94398"/>
                  <a:pt x="649439" y="97362"/>
                </a:cubicBezTo>
                <a:lnTo>
                  <a:pt x="587389" y="97362"/>
                </a:lnTo>
                <a:cubicBezTo>
                  <a:pt x="590236" y="108409"/>
                  <a:pt x="599376" y="114517"/>
                  <a:pt x="612236" y="114517"/>
                </a:cubicBezTo>
                <a:cubicBezTo>
                  <a:pt x="621881" y="114517"/>
                  <a:pt x="629735" y="111194"/>
                  <a:pt x="636900" y="105760"/>
                </a:cubicBezTo>
                <a:lnTo>
                  <a:pt x="646913" y="121837"/>
                </a:lnTo>
                <a:cubicBezTo>
                  <a:pt x="636900" y="130055"/>
                  <a:pt x="625096" y="134771"/>
                  <a:pt x="611501" y="134771"/>
                </a:cubicBezTo>
                <a:cubicBezTo>
                  <a:pt x="583439" y="134771"/>
                  <a:pt x="563046" y="115011"/>
                  <a:pt x="563046" y="89503"/>
                </a:cubicBezTo>
                <a:cubicBezTo>
                  <a:pt x="563046" y="63995"/>
                  <a:pt x="583255" y="44235"/>
                  <a:pt x="609343" y="44235"/>
                </a:cubicBezTo>
                <a:close/>
                <a:moveTo>
                  <a:pt x="331746" y="43067"/>
                </a:moveTo>
                <a:lnTo>
                  <a:pt x="331746" y="70327"/>
                </a:lnTo>
                <a:lnTo>
                  <a:pt x="347546" y="70327"/>
                </a:lnTo>
                <a:cubicBezTo>
                  <a:pt x="354803" y="70821"/>
                  <a:pt x="361187" y="65432"/>
                  <a:pt x="361692" y="58291"/>
                </a:cubicBezTo>
                <a:cubicBezTo>
                  <a:pt x="361692" y="57753"/>
                  <a:pt x="361692" y="57169"/>
                  <a:pt x="361692" y="56630"/>
                </a:cubicBezTo>
                <a:cubicBezTo>
                  <a:pt x="362105" y="49489"/>
                  <a:pt x="356502" y="43427"/>
                  <a:pt x="349245" y="43067"/>
                </a:cubicBezTo>
                <a:cubicBezTo>
                  <a:pt x="348648" y="43022"/>
                  <a:pt x="348097" y="43067"/>
                  <a:pt x="347546" y="43067"/>
                </a:cubicBezTo>
                <a:close/>
                <a:moveTo>
                  <a:pt x="222710" y="43067"/>
                </a:moveTo>
                <a:lnTo>
                  <a:pt x="222710" y="70327"/>
                </a:lnTo>
                <a:lnTo>
                  <a:pt x="238510" y="70327"/>
                </a:lnTo>
                <a:cubicBezTo>
                  <a:pt x="245767" y="70821"/>
                  <a:pt x="252151" y="65432"/>
                  <a:pt x="252656" y="58291"/>
                </a:cubicBezTo>
                <a:cubicBezTo>
                  <a:pt x="252656" y="57753"/>
                  <a:pt x="252656" y="57169"/>
                  <a:pt x="252656" y="56630"/>
                </a:cubicBezTo>
                <a:cubicBezTo>
                  <a:pt x="253070" y="49489"/>
                  <a:pt x="247466" y="43427"/>
                  <a:pt x="240209" y="43067"/>
                </a:cubicBezTo>
                <a:cubicBezTo>
                  <a:pt x="239612" y="43022"/>
                  <a:pt x="239061" y="43067"/>
                  <a:pt x="238510" y="43067"/>
                </a:cubicBezTo>
                <a:close/>
                <a:moveTo>
                  <a:pt x="300882" y="16706"/>
                </a:moveTo>
                <a:lnTo>
                  <a:pt x="347224" y="16706"/>
                </a:lnTo>
                <a:cubicBezTo>
                  <a:pt x="373220" y="16706"/>
                  <a:pt x="392970" y="32469"/>
                  <a:pt x="392970" y="56585"/>
                </a:cubicBezTo>
                <a:cubicBezTo>
                  <a:pt x="392970" y="80701"/>
                  <a:pt x="373266" y="96688"/>
                  <a:pt x="347224" y="96688"/>
                </a:cubicBezTo>
                <a:lnTo>
                  <a:pt x="331608" y="96688"/>
                </a:lnTo>
                <a:lnTo>
                  <a:pt x="331608" y="132705"/>
                </a:lnTo>
                <a:lnTo>
                  <a:pt x="300744" y="132705"/>
                </a:lnTo>
                <a:close/>
                <a:moveTo>
                  <a:pt x="191800" y="16706"/>
                </a:moveTo>
                <a:lnTo>
                  <a:pt x="238280" y="16706"/>
                </a:lnTo>
                <a:cubicBezTo>
                  <a:pt x="264276" y="16706"/>
                  <a:pt x="284026" y="32469"/>
                  <a:pt x="284026" y="56585"/>
                </a:cubicBezTo>
                <a:cubicBezTo>
                  <a:pt x="284026" y="80701"/>
                  <a:pt x="264322" y="96688"/>
                  <a:pt x="238280" y="96688"/>
                </a:cubicBezTo>
                <a:lnTo>
                  <a:pt x="222664" y="96688"/>
                </a:lnTo>
                <a:lnTo>
                  <a:pt x="222664" y="132705"/>
                </a:lnTo>
                <a:lnTo>
                  <a:pt x="191800" y="132705"/>
                </a:lnTo>
                <a:close/>
                <a:moveTo>
                  <a:pt x="435500" y="15224"/>
                </a:moveTo>
                <a:lnTo>
                  <a:pt x="443354" y="15224"/>
                </a:lnTo>
                <a:lnTo>
                  <a:pt x="493279" y="77602"/>
                </a:lnTo>
                <a:lnTo>
                  <a:pt x="543158" y="15224"/>
                </a:lnTo>
                <a:lnTo>
                  <a:pt x="551012" y="15224"/>
                </a:lnTo>
                <a:lnTo>
                  <a:pt x="551012" y="132705"/>
                </a:lnTo>
                <a:lnTo>
                  <a:pt x="526899" y="132705"/>
                </a:lnTo>
                <a:lnTo>
                  <a:pt x="526899" y="71135"/>
                </a:lnTo>
                <a:lnTo>
                  <a:pt x="497183" y="107511"/>
                </a:lnTo>
                <a:lnTo>
                  <a:pt x="489329" y="107511"/>
                </a:lnTo>
                <a:lnTo>
                  <a:pt x="459659" y="71135"/>
                </a:lnTo>
                <a:lnTo>
                  <a:pt x="459659" y="132705"/>
                </a:lnTo>
                <a:lnTo>
                  <a:pt x="435500" y="132705"/>
                </a:lnTo>
                <a:close/>
                <a:moveTo>
                  <a:pt x="84050" y="14595"/>
                </a:moveTo>
                <a:lnTo>
                  <a:pt x="93787" y="14595"/>
                </a:lnTo>
                <a:lnTo>
                  <a:pt x="121069" y="72392"/>
                </a:lnTo>
                <a:lnTo>
                  <a:pt x="143345" y="16706"/>
                </a:lnTo>
                <a:lnTo>
                  <a:pt x="177700" y="16706"/>
                </a:lnTo>
                <a:lnTo>
                  <a:pt x="128877" y="134816"/>
                </a:lnTo>
                <a:lnTo>
                  <a:pt x="119094" y="134816"/>
                </a:lnTo>
                <a:lnTo>
                  <a:pt x="88919" y="74279"/>
                </a:lnTo>
                <a:lnTo>
                  <a:pt x="58606" y="134816"/>
                </a:lnTo>
                <a:lnTo>
                  <a:pt x="48823" y="134816"/>
                </a:lnTo>
                <a:lnTo>
                  <a:pt x="0" y="16706"/>
                </a:lnTo>
                <a:lnTo>
                  <a:pt x="34493" y="16706"/>
                </a:lnTo>
                <a:lnTo>
                  <a:pt x="56723" y="72392"/>
                </a:lnTo>
                <a:close/>
                <a:moveTo>
                  <a:pt x="728483" y="1571"/>
                </a:moveTo>
                <a:lnTo>
                  <a:pt x="752642" y="1571"/>
                </a:lnTo>
                <a:lnTo>
                  <a:pt x="752642" y="132659"/>
                </a:lnTo>
                <a:lnTo>
                  <a:pt x="730458" y="132659"/>
                </a:lnTo>
                <a:lnTo>
                  <a:pt x="730458" y="122016"/>
                </a:lnTo>
                <a:cubicBezTo>
                  <a:pt x="724395" y="130234"/>
                  <a:pt x="714199" y="134770"/>
                  <a:pt x="702028" y="134770"/>
                </a:cubicBezTo>
                <a:cubicBezTo>
                  <a:pt x="676996" y="134770"/>
                  <a:pt x="659130" y="115549"/>
                  <a:pt x="659130" y="89502"/>
                </a:cubicBezTo>
                <a:cubicBezTo>
                  <a:pt x="659130" y="63455"/>
                  <a:pt x="676996" y="44234"/>
                  <a:pt x="702028" y="44234"/>
                </a:cubicBezTo>
                <a:cubicBezTo>
                  <a:pt x="713097" y="44234"/>
                  <a:pt x="722237" y="47917"/>
                  <a:pt x="728483" y="54563"/>
                </a:cubicBezTo>
                <a:close/>
                <a:moveTo>
                  <a:pt x="780015" y="0"/>
                </a:moveTo>
                <a:cubicBezTo>
                  <a:pt x="788604" y="0"/>
                  <a:pt x="795585" y="6467"/>
                  <a:pt x="795585" y="14685"/>
                </a:cubicBezTo>
                <a:cubicBezTo>
                  <a:pt x="795585" y="22903"/>
                  <a:pt x="788604" y="29191"/>
                  <a:pt x="780015" y="29191"/>
                </a:cubicBezTo>
                <a:cubicBezTo>
                  <a:pt x="771427" y="29191"/>
                  <a:pt x="764629" y="23083"/>
                  <a:pt x="764629" y="14685"/>
                </a:cubicBezTo>
                <a:cubicBezTo>
                  <a:pt x="764629" y="6287"/>
                  <a:pt x="771427" y="0"/>
                  <a:pt x="780015" y="0"/>
                </a:cubicBezTo>
                <a:close/>
              </a:path>
            </a:pathLst>
          </a:custGeom>
          <a:solidFill>
            <a:schemeClr val="bg1"/>
          </a:solidFill>
        </p:spPr>
        <p:txBody>
          <a:bodyPr wrap="square">
            <a:noAutofit/>
          </a:bodyPr>
          <a:lstStyle>
            <a:lvl1pPr>
              <a:defRPr sz="100">
                <a:noFill/>
              </a:defRPr>
            </a:lvl1pPr>
          </a:lstStyle>
          <a:p>
            <a:pPr lvl="0"/>
            <a:endParaRPr lang="en-US"/>
          </a:p>
        </p:txBody>
      </p:sp>
      <p:sp>
        <p:nvSpPr>
          <p:cNvPr id="2" name="Title 1">
            <a:extLst>
              <a:ext uri="{FF2B5EF4-FFF2-40B4-BE49-F238E27FC236}">
                <a16:creationId xmlns:a16="http://schemas.microsoft.com/office/drawing/2014/main" id="{4DC739E3-2BC6-80E4-B04D-F01DCD8362BA}"/>
              </a:ext>
            </a:extLst>
          </p:cNvPr>
          <p:cNvSpPr>
            <a:spLocks noGrp="1"/>
          </p:cNvSpPr>
          <p:nvPr>
            <p:ph type="title"/>
          </p:nvPr>
        </p:nvSpPr>
        <p:spPr/>
        <p:txBody>
          <a:bodyPr/>
          <a:lstStyle/>
          <a:p>
            <a:r>
              <a:rPr lang="en-GB"/>
              <a:t>Click to edit Master title style</a:t>
            </a:r>
            <a:endParaRPr lang="en-US"/>
          </a:p>
        </p:txBody>
      </p:sp>
      <p:sp>
        <p:nvSpPr>
          <p:cNvPr id="3" name="Footer Placeholder 2">
            <a:extLst>
              <a:ext uri="{FF2B5EF4-FFF2-40B4-BE49-F238E27FC236}">
                <a16:creationId xmlns:a16="http://schemas.microsoft.com/office/drawing/2014/main" id="{1389FB53-0E17-DA77-D29A-73D45590AE22}"/>
              </a:ext>
            </a:extLst>
          </p:cNvPr>
          <p:cNvSpPr>
            <a:spLocks noGrp="1"/>
          </p:cNvSpPr>
          <p:nvPr>
            <p:ph type="ftr" sz="quarter" idx="10"/>
          </p:nvPr>
        </p:nvSpPr>
        <p:spPr/>
        <p:txBody>
          <a:bodyPr/>
          <a:lstStyle>
            <a:lvl1pPr>
              <a:defRPr>
                <a:solidFill>
                  <a:schemeClr val="bg1"/>
                </a:solidFill>
              </a:defRPr>
            </a:lvl1pPr>
          </a:lstStyle>
          <a:p>
            <a:endParaRPr lang="en-US"/>
          </a:p>
        </p:txBody>
      </p:sp>
      <p:sp>
        <p:nvSpPr>
          <p:cNvPr id="4" name="Slide Number Placeholder 3">
            <a:extLst>
              <a:ext uri="{FF2B5EF4-FFF2-40B4-BE49-F238E27FC236}">
                <a16:creationId xmlns:a16="http://schemas.microsoft.com/office/drawing/2014/main" id="{4275679F-E1DE-88F4-C045-087247673FAE}"/>
              </a:ext>
            </a:extLst>
          </p:cNvPr>
          <p:cNvSpPr>
            <a:spLocks noGrp="1"/>
          </p:cNvSpPr>
          <p:nvPr>
            <p:ph type="sldNum" sz="quarter" idx="11"/>
          </p:nvPr>
        </p:nvSpPr>
        <p:spPr/>
        <p:txBody>
          <a:bodyPr/>
          <a:lstStyle>
            <a:lvl1pPr>
              <a:defRPr>
                <a:solidFill>
                  <a:schemeClr val="bg1"/>
                </a:solidFill>
              </a:defRPr>
            </a:lvl1pPr>
          </a:lstStyle>
          <a:p>
            <a:fld id="{1E4E4A48-B3C9-B942-90EF-ECA811FD1626}" type="slidenum">
              <a:rPr lang="en-US" smtClean="0"/>
              <a:pPr/>
              <a:t>‹Nº›</a:t>
            </a:fld>
            <a:endParaRPr lang="en-US"/>
          </a:p>
        </p:txBody>
      </p:sp>
      <p:sp>
        <p:nvSpPr>
          <p:cNvPr id="8" name="Text Placeholder 7">
            <a:extLst>
              <a:ext uri="{FF2B5EF4-FFF2-40B4-BE49-F238E27FC236}">
                <a16:creationId xmlns:a16="http://schemas.microsoft.com/office/drawing/2014/main" id="{66526E0C-4CA6-4212-04EC-28EDE2CB8854}"/>
              </a:ext>
            </a:extLst>
          </p:cNvPr>
          <p:cNvSpPr>
            <a:spLocks noGrp="1"/>
          </p:cNvSpPr>
          <p:nvPr>
            <p:ph type="body" sz="quarter" idx="12" hasCustomPrompt="1"/>
          </p:nvPr>
        </p:nvSpPr>
        <p:spPr>
          <a:xfrm>
            <a:off x="569913" y="2111375"/>
            <a:ext cx="2247900" cy="995363"/>
          </a:xfrm>
        </p:spPr>
        <p:txBody>
          <a:bodyPr/>
          <a:lstStyle>
            <a:lvl1pPr>
              <a:lnSpc>
                <a:spcPct val="100000"/>
              </a:lnSpc>
              <a:defRPr sz="1800">
                <a:latin typeface="+mj-lt"/>
              </a:defRPr>
            </a:lvl1pPr>
          </a:lstStyle>
          <a:p>
            <a:pPr lvl="0"/>
            <a:r>
              <a:rPr lang="en-GB"/>
              <a:t>Title here</a:t>
            </a:r>
            <a:endParaRPr lang="en-US"/>
          </a:p>
        </p:txBody>
      </p:sp>
      <p:sp>
        <p:nvSpPr>
          <p:cNvPr id="9" name="Text Placeholder 7">
            <a:extLst>
              <a:ext uri="{FF2B5EF4-FFF2-40B4-BE49-F238E27FC236}">
                <a16:creationId xmlns:a16="http://schemas.microsoft.com/office/drawing/2014/main" id="{581A5D24-CCFB-44F6-A8D4-8F246068E274}"/>
              </a:ext>
            </a:extLst>
          </p:cNvPr>
          <p:cNvSpPr>
            <a:spLocks noGrp="1"/>
          </p:cNvSpPr>
          <p:nvPr>
            <p:ph type="body" sz="quarter" idx="13"/>
          </p:nvPr>
        </p:nvSpPr>
        <p:spPr>
          <a:xfrm>
            <a:off x="569913" y="4309250"/>
            <a:ext cx="2247900" cy="2009000"/>
          </a:xfrm>
        </p:spPr>
        <p:txBody>
          <a:bodyPr/>
          <a:lstStyle>
            <a:lvl1pPr>
              <a:defRPr sz="1400">
                <a:latin typeface="+mn-lt"/>
              </a:defRPr>
            </a:lvl1pPr>
          </a:lstStyle>
          <a:p>
            <a:pPr lvl="0"/>
            <a:r>
              <a:rPr lang="en-GB"/>
              <a:t>Click to edit Master text styles</a:t>
            </a:r>
          </a:p>
        </p:txBody>
      </p:sp>
      <p:sp>
        <p:nvSpPr>
          <p:cNvPr id="12" name="Text Placeholder 7">
            <a:extLst>
              <a:ext uri="{FF2B5EF4-FFF2-40B4-BE49-F238E27FC236}">
                <a16:creationId xmlns:a16="http://schemas.microsoft.com/office/drawing/2014/main" id="{AFC149F3-F76A-81BC-797D-9B0FE098C0A1}"/>
              </a:ext>
            </a:extLst>
          </p:cNvPr>
          <p:cNvSpPr>
            <a:spLocks noGrp="1"/>
          </p:cNvSpPr>
          <p:nvPr>
            <p:ph type="body" sz="quarter" idx="14" hasCustomPrompt="1"/>
          </p:nvPr>
        </p:nvSpPr>
        <p:spPr>
          <a:xfrm>
            <a:off x="3501003" y="2111375"/>
            <a:ext cx="2247900" cy="995363"/>
          </a:xfrm>
        </p:spPr>
        <p:txBody>
          <a:bodyPr/>
          <a:lstStyle>
            <a:lvl1pPr>
              <a:lnSpc>
                <a:spcPct val="100000"/>
              </a:lnSpc>
              <a:defRPr sz="1800">
                <a:latin typeface="+mj-lt"/>
              </a:defRPr>
            </a:lvl1pPr>
          </a:lstStyle>
          <a:p>
            <a:pPr lvl="0"/>
            <a:r>
              <a:rPr lang="en-GB"/>
              <a:t>Title here</a:t>
            </a:r>
            <a:endParaRPr lang="en-US"/>
          </a:p>
        </p:txBody>
      </p:sp>
      <p:sp>
        <p:nvSpPr>
          <p:cNvPr id="13" name="Text Placeholder 7">
            <a:extLst>
              <a:ext uri="{FF2B5EF4-FFF2-40B4-BE49-F238E27FC236}">
                <a16:creationId xmlns:a16="http://schemas.microsoft.com/office/drawing/2014/main" id="{22A53B59-E0C0-859B-D4A6-5CA64A799C75}"/>
              </a:ext>
            </a:extLst>
          </p:cNvPr>
          <p:cNvSpPr>
            <a:spLocks noGrp="1"/>
          </p:cNvSpPr>
          <p:nvPr>
            <p:ph type="body" sz="quarter" idx="15"/>
          </p:nvPr>
        </p:nvSpPr>
        <p:spPr>
          <a:xfrm>
            <a:off x="3501003" y="4309250"/>
            <a:ext cx="2247900" cy="2009000"/>
          </a:xfrm>
        </p:spPr>
        <p:txBody>
          <a:bodyPr/>
          <a:lstStyle>
            <a:lvl1pPr>
              <a:defRPr sz="1400">
                <a:latin typeface="+mn-lt"/>
              </a:defRPr>
            </a:lvl1pPr>
          </a:lstStyle>
          <a:p>
            <a:pPr lvl="0"/>
            <a:r>
              <a:rPr lang="en-GB"/>
              <a:t>Click to edit Master text styles</a:t>
            </a:r>
          </a:p>
        </p:txBody>
      </p:sp>
      <p:sp>
        <p:nvSpPr>
          <p:cNvPr id="15" name="Text Placeholder 7">
            <a:extLst>
              <a:ext uri="{FF2B5EF4-FFF2-40B4-BE49-F238E27FC236}">
                <a16:creationId xmlns:a16="http://schemas.microsoft.com/office/drawing/2014/main" id="{D320A961-AB9B-FBAE-A3C6-D61543111C99}"/>
              </a:ext>
            </a:extLst>
          </p:cNvPr>
          <p:cNvSpPr>
            <a:spLocks noGrp="1"/>
          </p:cNvSpPr>
          <p:nvPr>
            <p:ph type="body" sz="quarter" idx="16" hasCustomPrompt="1"/>
          </p:nvPr>
        </p:nvSpPr>
        <p:spPr>
          <a:xfrm>
            <a:off x="6444619" y="2111375"/>
            <a:ext cx="2247900" cy="995363"/>
          </a:xfrm>
        </p:spPr>
        <p:txBody>
          <a:bodyPr/>
          <a:lstStyle>
            <a:lvl1pPr>
              <a:lnSpc>
                <a:spcPct val="100000"/>
              </a:lnSpc>
              <a:defRPr sz="1800">
                <a:latin typeface="+mj-lt"/>
              </a:defRPr>
            </a:lvl1pPr>
          </a:lstStyle>
          <a:p>
            <a:pPr lvl="0"/>
            <a:r>
              <a:rPr lang="en-GB"/>
              <a:t>Title here</a:t>
            </a:r>
            <a:endParaRPr lang="en-US"/>
          </a:p>
        </p:txBody>
      </p:sp>
      <p:sp>
        <p:nvSpPr>
          <p:cNvPr id="16" name="Text Placeholder 7">
            <a:extLst>
              <a:ext uri="{FF2B5EF4-FFF2-40B4-BE49-F238E27FC236}">
                <a16:creationId xmlns:a16="http://schemas.microsoft.com/office/drawing/2014/main" id="{D328F750-9EF0-C354-9B73-BF2435B6ECED}"/>
              </a:ext>
            </a:extLst>
          </p:cNvPr>
          <p:cNvSpPr>
            <a:spLocks noGrp="1"/>
          </p:cNvSpPr>
          <p:nvPr>
            <p:ph type="body" sz="quarter" idx="17"/>
          </p:nvPr>
        </p:nvSpPr>
        <p:spPr>
          <a:xfrm>
            <a:off x="6444619" y="4309250"/>
            <a:ext cx="2247900" cy="2009000"/>
          </a:xfrm>
        </p:spPr>
        <p:txBody>
          <a:bodyPr/>
          <a:lstStyle>
            <a:lvl1pPr>
              <a:defRPr sz="1400">
                <a:latin typeface="+mn-lt"/>
              </a:defRPr>
            </a:lvl1pPr>
          </a:lstStyle>
          <a:p>
            <a:pPr lvl="0"/>
            <a:r>
              <a:rPr lang="en-GB"/>
              <a:t>Click to edit Master text styles</a:t>
            </a:r>
          </a:p>
        </p:txBody>
      </p:sp>
      <p:sp>
        <p:nvSpPr>
          <p:cNvPr id="18" name="Text Placeholder 7">
            <a:extLst>
              <a:ext uri="{FF2B5EF4-FFF2-40B4-BE49-F238E27FC236}">
                <a16:creationId xmlns:a16="http://schemas.microsoft.com/office/drawing/2014/main" id="{CF5C1807-53C4-45B8-0C77-AF0E3ED93E15}"/>
              </a:ext>
            </a:extLst>
          </p:cNvPr>
          <p:cNvSpPr>
            <a:spLocks noGrp="1"/>
          </p:cNvSpPr>
          <p:nvPr>
            <p:ph type="body" sz="quarter" idx="18" hasCustomPrompt="1"/>
          </p:nvPr>
        </p:nvSpPr>
        <p:spPr>
          <a:xfrm>
            <a:off x="9356921" y="2111375"/>
            <a:ext cx="2247900" cy="995363"/>
          </a:xfrm>
        </p:spPr>
        <p:txBody>
          <a:bodyPr/>
          <a:lstStyle>
            <a:lvl1pPr>
              <a:lnSpc>
                <a:spcPct val="100000"/>
              </a:lnSpc>
              <a:defRPr sz="1800">
                <a:latin typeface="+mj-lt"/>
              </a:defRPr>
            </a:lvl1pPr>
          </a:lstStyle>
          <a:p>
            <a:pPr lvl="0"/>
            <a:r>
              <a:rPr lang="en-GB"/>
              <a:t>Title here</a:t>
            </a:r>
            <a:endParaRPr lang="en-US"/>
          </a:p>
        </p:txBody>
      </p:sp>
      <p:sp>
        <p:nvSpPr>
          <p:cNvPr id="19" name="Text Placeholder 7">
            <a:extLst>
              <a:ext uri="{FF2B5EF4-FFF2-40B4-BE49-F238E27FC236}">
                <a16:creationId xmlns:a16="http://schemas.microsoft.com/office/drawing/2014/main" id="{8FDBEDEE-5CCA-078C-628D-347604B1A1F3}"/>
              </a:ext>
            </a:extLst>
          </p:cNvPr>
          <p:cNvSpPr>
            <a:spLocks noGrp="1"/>
          </p:cNvSpPr>
          <p:nvPr>
            <p:ph type="body" sz="quarter" idx="19"/>
          </p:nvPr>
        </p:nvSpPr>
        <p:spPr>
          <a:xfrm>
            <a:off x="9356921" y="4309250"/>
            <a:ext cx="2247900" cy="2009000"/>
          </a:xfrm>
        </p:spPr>
        <p:txBody>
          <a:bodyPr/>
          <a:lstStyle>
            <a:lvl1pPr>
              <a:defRPr sz="1400">
                <a:latin typeface="+mn-lt"/>
              </a:defRPr>
            </a:lvl1pPr>
          </a:lstStyle>
          <a:p>
            <a:pPr lvl="0"/>
            <a:r>
              <a:rPr lang="en-GB"/>
              <a:t>Click to edit Master text styles</a:t>
            </a:r>
          </a:p>
        </p:txBody>
      </p:sp>
    </p:spTree>
    <p:extLst>
      <p:ext uri="{BB962C8B-B14F-4D97-AF65-F5344CB8AC3E}">
        <p14:creationId xmlns:p14="http://schemas.microsoft.com/office/powerpoint/2010/main" val="11335958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3">
    <p:spTree>
      <p:nvGrpSpPr>
        <p:cNvPr id="1" name=""/>
        <p:cNvGrpSpPr/>
        <p:nvPr/>
      </p:nvGrpSpPr>
      <p:grpSpPr>
        <a:xfrm>
          <a:off x="0" y="0"/>
          <a:ext cx="0" cy="0"/>
          <a:chOff x="0" y="0"/>
          <a:chExt cx="0" cy="0"/>
        </a:xfrm>
      </p:grpSpPr>
      <p:pic>
        <p:nvPicPr>
          <p:cNvPr id="4" name="Picture 3" descr="A blue and green planet&#10;&#10;AI-generated content may be incorrect.">
            <a:extLst>
              <a:ext uri="{FF2B5EF4-FFF2-40B4-BE49-F238E27FC236}">
                <a16:creationId xmlns:a16="http://schemas.microsoft.com/office/drawing/2014/main" id="{870245E7-9202-9CE5-89C3-843D064C3C74}"/>
              </a:ext>
            </a:extLst>
          </p:cNvPr>
          <p:cNvPicPr>
            <a:picLocks noChangeAspect="1"/>
          </p:cNvPicPr>
          <p:nvPr userDrawn="1"/>
        </p:nvPicPr>
        <p:blipFill>
          <a:blip r:embed="rId2"/>
          <a:srcRect l="16551" b="22627"/>
          <a:stretch>
            <a:fillRect/>
          </a:stretch>
        </p:blipFill>
        <p:spPr>
          <a:xfrm rot="10800000">
            <a:off x="7572658" y="0"/>
            <a:ext cx="4619342" cy="3891088"/>
          </a:xfrm>
          <a:prstGeom prst="rect">
            <a:avLst/>
          </a:prstGeom>
        </p:spPr>
      </p:pic>
      <p:sp>
        <p:nvSpPr>
          <p:cNvPr id="6" name="Picture Placeholder 5">
            <a:extLst>
              <a:ext uri="{FF2B5EF4-FFF2-40B4-BE49-F238E27FC236}">
                <a16:creationId xmlns:a16="http://schemas.microsoft.com/office/drawing/2014/main" id="{C27C288A-FD34-E84F-952C-E746C14262D5}"/>
              </a:ext>
            </a:extLst>
          </p:cNvPr>
          <p:cNvSpPr>
            <a:spLocks noGrp="1"/>
          </p:cNvSpPr>
          <p:nvPr>
            <p:ph type="pic" sz="quarter" idx="10"/>
          </p:nvPr>
        </p:nvSpPr>
        <p:spPr>
          <a:xfrm>
            <a:off x="699390" y="1827212"/>
            <a:ext cx="11492610" cy="5030788"/>
          </a:xfrm>
          <a:solidFill>
            <a:schemeClr val="accent5"/>
          </a:solidFill>
        </p:spPr>
        <p:txBody>
          <a:bodyPr/>
          <a:lstStyle>
            <a:lvl1pPr>
              <a:defRPr b="0" i="0">
                <a:latin typeface="+mn-lt"/>
              </a:defRPr>
            </a:lvl1pPr>
          </a:lstStyle>
          <a:p>
            <a:endParaRPr lang="en-US"/>
          </a:p>
        </p:txBody>
      </p:sp>
      <p:sp>
        <p:nvSpPr>
          <p:cNvPr id="2" name="Title 1">
            <a:extLst>
              <a:ext uri="{FF2B5EF4-FFF2-40B4-BE49-F238E27FC236}">
                <a16:creationId xmlns:a16="http://schemas.microsoft.com/office/drawing/2014/main" id="{7F92809A-1F7C-BD4E-8402-2AD5485156E6}"/>
              </a:ext>
            </a:extLst>
          </p:cNvPr>
          <p:cNvSpPr>
            <a:spLocks noGrp="1"/>
          </p:cNvSpPr>
          <p:nvPr>
            <p:ph type="ctrTitle" hasCustomPrompt="1"/>
          </p:nvPr>
        </p:nvSpPr>
        <p:spPr>
          <a:xfrm>
            <a:off x="1049086" y="2159599"/>
            <a:ext cx="10443524" cy="4156534"/>
          </a:xfrm>
        </p:spPr>
        <p:txBody>
          <a:bodyPr lIns="0" tIns="0" rIns="0" bIns="0" anchor="t">
            <a:noAutofit/>
          </a:bodyPr>
          <a:lstStyle>
            <a:lvl1pPr algn="l">
              <a:lnSpc>
                <a:spcPct val="80000"/>
              </a:lnSpc>
              <a:defRPr sz="9000" b="0" i="0" cap="none" spc="0" baseline="0">
                <a:solidFill>
                  <a:schemeClr val="bg1"/>
                </a:solidFill>
                <a:latin typeface="+mj-lt"/>
              </a:defRPr>
            </a:lvl1pPr>
          </a:lstStyle>
          <a:p>
            <a:r>
              <a:rPr lang="en-GB"/>
              <a:t>Presentation title here</a:t>
            </a:r>
            <a:endParaRPr lang="en-US"/>
          </a:p>
        </p:txBody>
      </p:sp>
      <p:sp>
        <p:nvSpPr>
          <p:cNvPr id="3" name="Subtitle 2">
            <a:extLst>
              <a:ext uri="{FF2B5EF4-FFF2-40B4-BE49-F238E27FC236}">
                <a16:creationId xmlns:a16="http://schemas.microsoft.com/office/drawing/2014/main" id="{80503A8D-5123-304F-B680-9E51BA5B946B}"/>
              </a:ext>
            </a:extLst>
          </p:cNvPr>
          <p:cNvSpPr>
            <a:spLocks noGrp="1"/>
          </p:cNvSpPr>
          <p:nvPr>
            <p:ph type="subTitle" idx="1"/>
          </p:nvPr>
        </p:nvSpPr>
        <p:spPr>
          <a:xfrm>
            <a:off x="8001000" y="357188"/>
            <a:ext cx="3822700" cy="995362"/>
          </a:xfrm>
        </p:spPr>
        <p:txBody>
          <a:bodyPr lIns="0" tIns="0" rIns="0" bIns="0" anchor="ctr">
            <a:normAutofit/>
          </a:bodyPr>
          <a:lstStyle>
            <a:lvl1pPr marL="0" indent="0" algn="r">
              <a:lnSpc>
                <a:spcPct val="100000"/>
              </a:lnSpc>
              <a:buNone/>
              <a:defRPr sz="1600" b="0" i="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pic>
        <p:nvPicPr>
          <p:cNvPr id="9" name="Graphic 8">
            <a:extLst>
              <a:ext uri="{FF2B5EF4-FFF2-40B4-BE49-F238E27FC236}">
                <a16:creationId xmlns:a16="http://schemas.microsoft.com/office/drawing/2014/main" id="{A645D086-BC82-077A-D7FD-B1AE84E643C3}"/>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73218" y="411522"/>
            <a:ext cx="2702371" cy="785573"/>
          </a:xfrm>
          <a:prstGeom prst="rect">
            <a:avLst/>
          </a:prstGeom>
        </p:spPr>
      </p:pic>
    </p:spTree>
    <p:extLst>
      <p:ext uri="{BB962C8B-B14F-4D97-AF65-F5344CB8AC3E}">
        <p14:creationId xmlns:p14="http://schemas.microsoft.com/office/powerpoint/2010/main" val="126554952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4 Point-5">
    <p:spTree>
      <p:nvGrpSpPr>
        <p:cNvPr id="1" name=""/>
        <p:cNvGrpSpPr/>
        <p:nvPr/>
      </p:nvGrpSpPr>
      <p:grpSpPr>
        <a:xfrm>
          <a:off x="0" y="0"/>
          <a:ext cx="0" cy="0"/>
          <a:chOff x="0" y="0"/>
          <a:chExt cx="0" cy="0"/>
        </a:xfrm>
      </p:grpSpPr>
      <p:pic>
        <p:nvPicPr>
          <p:cNvPr id="6" name="Picture 5" descr="A blurry blue and white background&#10;&#10;AI-generated content may be incorrect.">
            <a:extLst>
              <a:ext uri="{FF2B5EF4-FFF2-40B4-BE49-F238E27FC236}">
                <a16:creationId xmlns:a16="http://schemas.microsoft.com/office/drawing/2014/main" id="{619BDD55-C5D4-55C8-FE04-6E8F4415DDDC}"/>
              </a:ext>
            </a:extLst>
          </p:cNvPr>
          <p:cNvPicPr>
            <a:picLocks noChangeAspect="1"/>
          </p:cNvPicPr>
          <p:nvPr userDrawn="1"/>
        </p:nvPicPr>
        <p:blipFill>
          <a:blip r:embed="rId2"/>
          <a:srcRect r="752" b="75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3B22A4E4-ABF6-7497-AB27-13482EED69C0}"/>
              </a:ext>
            </a:extLst>
          </p:cNvPr>
          <p:cNvSpPr>
            <a:spLocks noGrp="1"/>
          </p:cNvSpPr>
          <p:nvPr>
            <p:ph type="title"/>
          </p:nvPr>
        </p:nvSpPr>
        <p:spPr/>
        <p:txBody>
          <a:bodyPr/>
          <a:lstStyle/>
          <a:p>
            <a:r>
              <a:rPr lang="en-GB"/>
              <a:t>Click to edit Master title style</a:t>
            </a:r>
            <a:endParaRPr lang="en-US"/>
          </a:p>
        </p:txBody>
      </p:sp>
      <p:sp>
        <p:nvSpPr>
          <p:cNvPr id="3" name="Footer Placeholder 2">
            <a:extLst>
              <a:ext uri="{FF2B5EF4-FFF2-40B4-BE49-F238E27FC236}">
                <a16:creationId xmlns:a16="http://schemas.microsoft.com/office/drawing/2014/main" id="{F5619A98-70AF-D0EA-BF1D-4B587B1E3407}"/>
              </a:ext>
            </a:extLst>
          </p:cNvPr>
          <p:cNvSpPr>
            <a:spLocks noGrp="1"/>
          </p:cNvSpPr>
          <p:nvPr>
            <p:ph type="ftr" sz="quarter" idx="10"/>
          </p:nvPr>
        </p:nvSpPr>
        <p:spPr/>
        <p:txBody>
          <a:bodyPr/>
          <a:lstStyle/>
          <a:p>
            <a:endParaRPr lang="en-US"/>
          </a:p>
        </p:txBody>
      </p:sp>
      <p:sp>
        <p:nvSpPr>
          <p:cNvPr id="4" name="Slide Number Placeholder 3">
            <a:extLst>
              <a:ext uri="{FF2B5EF4-FFF2-40B4-BE49-F238E27FC236}">
                <a16:creationId xmlns:a16="http://schemas.microsoft.com/office/drawing/2014/main" id="{55A19293-5ACA-2419-BF87-F5B650FF7180}"/>
              </a:ext>
            </a:extLst>
          </p:cNvPr>
          <p:cNvSpPr>
            <a:spLocks noGrp="1"/>
          </p:cNvSpPr>
          <p:nvPr>
            <p:ph type="sldNum" sz="quarter" idx="11"/>
          </p:nvPr>
        </p:nvSpPr>
        <p:spPr/>
        <p:txBody>
          <a:bodyPr/>
          <a:lstStyle/>
          <a:p>
            <a:fld id="{1E4E4A48-B3C9-B942-90EF-ECA811FD1626}" type="slidenum">
              <a:rPr lang="en-US" smtClean="0"/>
              <a:pPr/>
              <a:t>‹Nº›</a:t>
            </a:fld>
            <a:endParaRPr lang="en-US"/>
          </a:p>
        </p:txBody>
      </p:sp>
      <p:pic>
        <p:nvPicPr>
          <p:cNvPr id="7" name="Graphic 6">
            <a:extLst>
              <a:ext uri="{FF2B5EF4-FFF2-40B4-BE49-F238E27FC236}">
                <a16:creationId xmlns:a16="http://schemas.microsoft.com/office/drawing/2014/main" id="{50674583-6FB1-B0F4-52FE-690ED15F3C38}"/>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941859" y="6521574"/>
            <a:ext cx="881841" cy="134726"/>
          </a:xfrm>
          <a:prstGeom prst="rect">
            <a:avLst/>
          </a:prstGeom>
        </p:spPr>
      </p:pic>
      <p:sp>
        <p:nvSpPr>
          <p:cNvPr id="5" name="Rectangle 4">
            <a:extLst>
              <a:ext uri="{FF2B5EF4-FFF2-40B4-BE49-F238E27FC236}">
                <a16:creationId xmlns:a16="http://schemas.microsoft.com/office/drawing/2014/main" id="{62F18CE8-A06D-EE88-D5BC-6B6E943D48DB}"/>
              </a:ext>
            </a:extLst>
          </p:cNvPr>
          <p:cNvSpPr/>
          <p:nvPr userDrawn="1"/>
        </p:nvSpPr>
        <p:spPr>
          <a:xfrm>
            <a:off x="357188" y="1352551"/>
            <a:ext cx="2692400" cy="49673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ysClr val="windowText" lastClr="000000"/>
              </a:solidFill>
            </a:endParaRPr>
          </a:p>
        </p:txBody>
      </p:sp>
      <p:sp>
        <p:nvSpPr>
          <p:cNvPr id="17" name="Text Placeholder 7">
            <a:extLst>
              <a:ext uri="{FF2B5EF4-FFF2-40B4-BE49-F238E27FC236}">
                <a16:creationId xmlns:a16="http://schemas.microsoft.com/office/drawing/2014/main" id="{3DC1A648-42F3-B9D9-A782-63A2D86B9ED2}"/>
              </a:ext>
            </a:extLst>
          </p:cNvPr>
          <p:cNvSpPr>
            <a:spLocks noGrp="1"/>
          </p:cNvSpPr>
          <p:nvPr>
            <p:ph type="body" sz="quarter" idx="19" hasCustomPrompt="1"/>
          </p:nvPr>
        </p:nvSpPr>
        <p:spPr>
          <a:xfrm>
            <a:off x="569913" y="3644093"/>
            <a:ext cx="2247900" cy="995363"/>
          </a:xfrm>
        </p:spPr>
        <p:txBody>
          <a:bodyPr/>
          <a:lstStyle>
            <a:lvl1pPr>
              <a:lnSpc>
                <a:spcPct val="100000"/>
              </a:lnSpc>
              <a:defRPr sz="1800">
                <a:latin typeface="+mj-lt"/>
              </a:defRPr>
            </a:lvl1pPr>
          </a:lstStyle>
          <a:p>
            <a:pPr lvl="0"/>
            <a:r>
              <a:rPr lang="en-GB"/>
              <a:t>Title here</a:t>
            </a:r>
            <a:endParaRPr lang="en-US"/>
          </a:p>
        </p:txBody>
      </p:sp>
      <p:sp>
        <p:nvSpPr>
          <p:cNvPr id="21" name="Text Placeholder 7">
            <a:extLst>
              <a:ext uri="{FF2B5EF4-FFF2-40B4-BE49-F238E27FC236}">
                <a16:creationId xmlns:a16="http://schemas.microsoft.com/office/drawing/2014/main" id="{515F8660-6CFE-B9BD-199E-CF6869B300B3}"/>
              </a:ext>
            </a:extLst>
          </p:cNvPr>
          <p:cNvSpPr>
            <a:spLocks noGrp="1"/>
          </p:cNvSpPr>
          <p:nvPr>
            <p:ph type="body" sz="quarter" idx="20"/>
          </p:nvPr>
        </p:nvSpPr>
        <p:spPr>
          <a:xfrm>
            <a:off x="569913" y="4639456"/>
            <a:ext cx="2247900" cy="1678794"/>
          </a:xfrm>
        </p:spPr>
        <p:txBody>
          <a:bodyPr/>
          <a:lstStyle>
            <a:lvl1pPr>
              <a:defRPr sz="1400">
                <a:latin typeface="+mn-lt"/>
              </a:defRPr>
            </a:lvl1pPr>
          </a:lstStyle>
          <a:p>
            <a:pPr lvl="0"/>
            <a:r>
              <a:rPr lang="en-GB"/>
              <a:t>Click to edit Master text styles</a:t>
            </a:r>
          </a:p>
        </p:txBody>
      </p:sp>
      <p:sp>
        <p:nvSpPr>
          <p:cNvPr id="22" name="Rectangle 21">
            <a:extLst>
              <a:ext uri="{FF2B5EF4-FFF2-40B4-BE49-F238E27FC236}">
                <a16:creationId xmlns:a16="http://schemas.microsoft.com/office/drawing/2014/main" id="{ABB49F2C-6995-B049-5F34-321AAA23B3E8}"/>
              </a:ext>
            </a:extLst>
          </p:cNvPr>
          <p:cNvSpPr/>
          <p:nvPr userDrawn="1"/>
        </p:nvSpPr>
        <p:spPr>
          <a:xfrm>
            <a:off x="3282015" y="1352551"/>
            <a:ext cx="2692400" cy="49673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ysClr val="windowText" lastClr="000000"/>
              </a:solidFill>
            </a:endParaRPr>
          </a:p>
        </p:txBody>
      </p:sp>
      <p:sp>
        <p:nvSpPr>
          <p:cNvPr id="23" name="Text Placeholder 7">
            <a:extLst>
              <a:ext uri="{FF2B5EF4-FFF2-40B4-BE49-F238E27FC236}">
                <a16:creationId xmlns:a16="http://schemas.microsoft.com/office/drawing/2014/main" id="{A7F23346-B69F-D16F-2E8C-794C0F6C2948}"/>
              </a:ext>
            </a:extLst>
          </p:cNvPr>
          <p:cNvSpPr>
            <a:spLocks noGrp="1"/>
          </p:cNvSpPr>
          <p:nvPr>
            <p:ph type="body" sz="quarter" idx="14" hasCustomPrompt="1"/>
          </p:nvPr>
        </p:nvSpPr>
        <p:spPr>
          <a:xfrm>
            <a:off x="3501003" y="3644093"/>
            <a:ext cx="2247900" cy="995363"/>
          </a:xfrm>
        </p:spPr>
        <p:txBody>
          <a:bodyPr/>
          <a:lstStyle>
            <a:lvl1pPr>
              <a:lnSpc>
                <a:spcPct val="100000"/>
              </a:lnSpc>
              <a:defRPr sz="1800">
                <a:latin typeface="+mj-lt"/>
              </a:defRPr>
            </a:lvl1pPr>
          </a:lstStyle>
          <a:p>
            <a:pPr lvl="0"/>
            <a:r>
              <a:rPr lang="en-GB"/>
              <a:t>Title here</a:t>
            </a:r>
            <a:endParaRPr lang="en-US"/>
          </a:p>
        </p:txBody>
      </p:sp>
      <p:sp>
        <p:nvSpPr>
          <p:cNvPr id="24" name="Text Placeholder 7">
            <a:extLst>
              <a:ext uri="{FF2B5EF4-FFF2-40B4-BE49-F238E27FC236}">
                <a16:creationId xmlns:a16="http://schemas.microsoft.com/office/drawing/2014/main" id="{7B705BFB-D75C-BE57-3F36-5B1BEB334ECE}"/>
              </a:ext>
            </a:extLst>
          </p:cNvPr>
          <p:cNvSpPr>
            <a:spLocks noGrp="1"/>
          </p:cNvSpPr>
          <p:nvPr>
            <p:ph type="body" sz="quarter" idx="15"/>
          </p:nvPr>
        </p:nvSpPr>
        <p:spPr>
          <a:xfrm>
            <a:off x="3501003" y="4639456"/>
            <a:ext cx="2247900" cy="1678794"/>
          </a:xfrm>
        </p:spPr>
        <p:txBody>
          <a:bodyPr/>
          <a:lstStyle>
            <a:lvl1pPr>
              <a:defRPr sz="1400">
                <a:latin typeface="+mn-lt"/>
              </a:defRPr>
            </a:lvl1pPr>
          </a:lstStyle>
          <a:p>
            <a:pPr lvl="0"/>
            <a:r>
              <a:rPr lang="en-GB"/>
              <a:t>Click to edit Master text styles</a:t>
            </a:r>
          </a:p>
        </p:txBody>
      </p:sp>
      <p:sp>
        <p:nvSpPr>
          <p:cNvPr id="25" name="Rectangle 24">
            <a:extLst>
              <a:ext uri="{FF2B5EF4-FFF2-40B4-BE49-F238E27FC236}">
                <a16:creationId xmlns:a16="http://schemas.microsoft.com/office/drawing/2014/main" id="{849471EF-66D2-B13A-5B1F-DFE3DB9109FA}"/>
              </a:ext>
            </a:extLst>
          </p:cNvPr>
          <p:cNvSpPr/>
          <p:nvPr userDrawn="1"/>
        </p:nvSpPr>
        <p:spPr>
          <a:xfrm>
            <a:off x="6206842" y="1352551"/>
            <a:ext cx="2692400" cy="49673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ysClr val="windowText" lastClr="000000"/>
              </a:solidFill>
            </a:endParaRPr>
          </a:p>
        </p:txBody>
      </p:sp>
      <p:sp>
        <p:nvSpPr>
          <p:cNvPr id="26" name="Text Placeholder 7">
            <a:extLst>
              <a:ext uri="{FF2B5EF4-FFF2-40B4-BE49-F238E27FC236}">
                <a16:creationId xmlns:a16="http://schemas.microsoft.com/office/drawing/2014/main" id="{9601EBE6-DE96-49A8-50CB-ED348C92F0DA}"/>
              </a:ext>
            </a:extLst>
          </p:cNvPr>
          <p:cNvSpPr>
            <a:spLocks noGrp="1"/>
          </p:cNvSpPr>
          <p:nvPr>
            <p:ph type="body" sz="quarter" idx="16" hasCustomPrompt="1"/>
          </p:nvPr>
        </p:nvSpPr>
        <p:spPr>
          <a:xfrm>
            <a:off x="6444619" y="3644093"/>
            <a:ext cx="2247900" cy="995363"/>
          </a:xfrm>
        </p:spPr>
        <p:txBody>
          <a:bodyPr/>
          <a:lstStyle>
            <a:lvl1pPr>
              <a:lnSpc>
                <a:spcPct val="100000"/>
              </a:lnSpc>
              <a:defRPr sz="1800">
                <a:latin typeface="+mj-lt"/>
              </a:defRPr>
            </a:lvl1pPr>
          </a:lstStyle>
          <a:p>
            <a:pPr lvl="0"/>
            <a:r>
              <a:rPr lang="en-GB"/>
              <a:t>Title here</a:t>
            </a:r>
            <a:endParaRPr lang="en-US"/>
          </a:p>
        </p:txBody>
      </p:sp>
      <p:sp>
        <p:nvSpPr>
          <p:cNvPr id="27" name="Text Placeholder 7">
            <a:extLst>
              <a:ext uri="{FF2B5EF4-FFF2-40B4-BE49-F238E27FC236}">
                <a16:creationId xmlns:a16="http://schemas.microsoft.com/office/drawing/2014/main" id="{4F403A42-90DB-D9B5-A765-217D5F943004}"/>
              </a:ext>
            </a:extLst>
          </p:cNvPr>
          <p:cNvSpPr>
            <a:spLocks noGrp="1"/>
          </p:cNvSpPr>
          <p:nvPr>
            <p:ph type="body" sz="quarter" idx="17"/>
          </p:nvPr>
        </p:nvSpPr>
        <p:spPr>
          <a:xfrm>
            <a:off x="6444619" y="4639456"/>
            <a:ext cx="2247900" cy="1678794"/>
          </a:xfrm>
        </p:spPr>
        <p:txBody>
          <a:bodyPr/>
          <a:lstStyle>
            <a:lvl1pPr>
              <a:defRPr sz="1400">
                <a:latin typeface="+mn-lt"/>
              </a:defRPr>
            </a:lvl1pPr>
          </a:lstStyle>
          <a:p>
            <a:pPr lvl="0"/>
            <a:r>
              <a:rPr lang="en-GB"/>
              <a:t>Click to edit Master text styles</a:t>
            </a:r>
          </a:p>
        </p:txBody>
      </p:sp>
      <p:sp>
        <p:nvSpPr>
          <p:cNvPr id="28" name="Rectangle 27">
            <a:extLst>
              <a:ext uri="{FF2B5EF4-FFF2-40B4-BE49-F238E27FC236}">
                <a16:creationId xmlns:a16="http://schemas.microsoft.com/office/drawing/2014/main" id="{9D334F05-E0A7-2145-5184-B44BA41127B6}"/>
              </a:ext>
            </a:extLst>
          </p:cNvPr>
          <p:cNvSpPr/>
          <p:nvPr userDrawn="1"/>
        </p:nvSpPr>
        <p:spPr>
          <a:xfrm>
            <a:off x="9131670" y="1352551"/>
            <a:ext cx="2692400" cy="49673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ysClr val="windowText" lastClr="000000"/>
              </a:solidFill>
            </a:endParaRPr>
          </a:p>
        </p:txBody>
      </p:sp>
      <p:sp>
        <p:nvSpPr>
          <p:cNvPr id="29" name="Text Placeholder 7">
            <a:extLst>
              <a:ext uri="{FF2B5EF4-FFF2-40B4-BE49-F238E27FC236}">
                <a16:creationId xmlns:a16="http://schemas.microsoft.com/office/drawing/2014/main" id="{D56C26E3-5C52-001C-43B5-336F0698CB57}"/>
              </a:ext>
            </a:extLst>
          </p:cNvPr>
          <p:cNvSpPr>
            <a:spLocks noGrp="1"/>
          </p:cNvSpPr>
          <p:nvPr>
            <p:ph type="body" sz="quarter" idx="21" hasCustomPrompt="1"/>
          </p:nvPr>
        </p:nvSpPr>
        <p:spPr>
          <a:xfrm>
            <a:off x="9356921" y="3644093"/>
            <a:ext cx="2247900" cy="995363"/>
          </a:xfrm>
        </p:spPr>
        <p:txBody>
          <a:bodyPr/>
          <a:lstStyle>
            <a:lvl1pPr>
              <a:lnSpc>
                <a:spcPct val="100000"/>
              </a:lnSpc>
              <a:defRPr sz="1800">
                <a:latin typeface="+mj-lt"/>
              </a:defRPr>
            </a:lvl1pPr>
          </a:lstStyle>
          <a:p>
            <a:pPr lvl="0"/>
            <a:r>
              <a:rPr lang="en-GB"/>
              <a:t>Title here</a:t>
            </a:r>
            <a:endParaRPr lang="en-US"/>
          </a:p>
        </p:txBody>
      </p:sp>
      <p:sp>
        <p:nvSpPr>
          <p:cNvPr id="30" name="Text Placeholder 7">
            <a:extLst>
              <a:ext uri="{FF2B5EF4-FFF2-40B4-BE49-F238E27FC236}">
                <a16:creationId xmlns:a16="http://schemas.microsoft.com/office/drawing/2014/main" id="{C28C8B67-DEB5-645F-CA3A-D2760EC14394}"/>
              </a:ext>
            </a:extLst>
          </p:cNvPr>
          <p:cNvSpPr>
            <a:spLocks noGrp="1"/>
          </p:cNvSpPr>
          <p:nvPr>
            <p:ph type="body" sz="quarter" idx="22"/>
          </p:nvPr>
        </p:nvSpPr>
        <p:spPr>
          <a:xfrm>
            <a:off x="9356921" y="4639456"/>
            <a:ext cx="2247900" cy="1678794"/>
          </a:xfrm>
        </p:spPr>
        <p:txBody>
          <a:bodyPr/>
          <a:lstStyle>
            <a:lvl1pPr>
              <a:defRPr sz="1400">
                <a:latin typeface="+mn-lt"/>
              </a:defRPr>
            </a:lvl1pPr>
          </a:lstStyle>
          <a:p>
            <a:pPr lvl="0"/>
            <a:r>
              <a:rPr lang="en-GB"/>
              <a:t>Click to edit Master text styles</a:t>
            </a:r>
          </a:p>
        </p:txBody>
      </p:sp>
      <p:sp>
        <p:nvSpPr>
          <p:cNvPr id="31" name="Picture Placeholder 17">
            <a:extLst>
              <a:ext uri="{FF2B5EF4-FFF2-40B4-BE49-F238E27FC236}">
                <a16:creationId xmlns:a16="http://schemas.microsoft.com/office/drawing/2014/main" id="{F2C8BA83-AF39-B5B9-6D31-6F74393CEA4B}"/>
              </a:ext>
            </a:extLst>
          </p:cNvPr>
          <p:cNvSpPr>
            <a:spLocks noGrp="1"/>
          </p:cNvSpPr>
          <p:nvPr>
            <p:ph type="pic" sz="quarter" idx="23"/>
          </p:nvPr>
        </p:nvSpPr>
        <p:spPr>
          <a:xfrm>
            <a:off x="569913" y="1589088"/>
            <a:ext cx="2247900" cy="1839912"/>
          </a:xfrm>
          <a:solidFill>
            <a:schemeClr val="accent5"/>
          </a:solidFill>
        </p:spPr>
        <p:txBody>
          <a:bodyPr anchor="ctr"/>
          <a:lstStyle>
            <a:lvl1pPr algn="ctr">
              <a:defRPr>
                <a:solidFill>
                  <a:sysClr val="windowText" lastClr="000000"/>
                </a:solidFill>
              </a:defRPr>
            </a:lvl1pPr>
          </a:lstStyle>
          <a:p>
            <a:endParaRPr lang="en-US"/>
          </a:p>
        </p:txBody>
      </p:sp>
      <p:sp>
        <p:nvSpPr>
          <p:cNvPr id="32" name="Picture Placeholder 17">
            <a:extLst>
              <a:ext uri="{FF2B5EF4-FFF2-40B4-BE49-F238E27FC236}">
                <a16:creationId xmlns:a16="http://schemas.microsoft.com/office/drawing/2014/main" id="{E64D72A2-BC84-BE08-1AEF-B802C681203D}"/>
              </a:ext>
            </a:extLst>
          </p:cNvPr>
          <p:cNvSpPr>
            <a:spLocks noGrp="1"/>
          </p:cNvSpPr>
          <p:nvPr>
            <p:ph type="pic" sz="quarter" idx="24"/>
          </p:nvPr>
        </p:nvSpPr>
        <p:spPr>
          <a:xfrm>
            <a:off x="3507985" y="1589088"/>
            <a:ext cx="2247900" cy="1839912"/>
          </a:xfrm>
          <a:solidFill>
            <a:schemeClr val="accent5"/>
          </a:solidFill>
        </p:spPr>
        <p:txBody>
          <a:bodyPr anchor="ctr"/>
          <a:lstStyle>
            <a:lvl1pPr algn="ctr">
              <a:defRPr>
                <a:solidFill>
                  <a:sysClr val="windowText" lastClr="000000"/>
                </a:solidFill>
              </a:defRPr>
            </a:lvl1pPr>
          </a:lstStyle>
          <a:p>
            <a:endParaRPr lang="en-US"/>
          </a:p>
        </p:txBody>
      </p:sp>
      <p:sp>
        <p:nvSpPr>
          <p:cNvPr id="33" name="Picture Placeholder 17">
            <a:extLst>
              <a:ext uri="{FF2B5EF4-FFF2-40B4-BE49-F238E27FC236}">
                <a16:creationId xmlns:a16="http://schemas.microsoft.com/office/drawing/2014/main" id="{88AB0E79-CDB6-BCE2-1DDD-2505407822D5}"/>
              </a:ext>
            </a:extLst>
          </p:cNvPr>
          <p:cNvSpPr>
            <a:spLocks noGrp="1"/>
          </p:cNvSpPr>
          <p:nvPr>
            <p:ph type="pic" sz="quarter" idx="25"/>
          </p:nvPr>
        </p:nvSpPr>
        <p:spPr>
          <a:xfrm>
            <a:off x="6429092" y="1589088"/>
            <a:ext cx="2247900" cy="1839912"/>
          </a:xfrm>
          <a:solidFill>
            <a:schemeClr val="accent5"/>
          </a:solidFill>
        </p:spPr>
        <p:txBody>
          <a:bodyPr anchor="ctr"/>
          <a:lstStyle>
            <a:lvl1pPr algn="ctr">
              <a:defRPr>
                <a:solidFill>
                  <a:sysClr val="windowText" lastClr="000000"/>
                </a:solidFill>
              </a:defRPr>
            </a:lvl1pPr>
          </a:lstStyle>
          <a:p>
            <a:endParaRPr lang="en-US"/>
          </a:p>
        </p:txBody>
      </p:sp>
      <p:sp>
        <p:nvSpPr>
          <p:cNvPr id="34" name="Picture Placeholder 17">
            <a:extLst>
              <a:ext uri="{FF2B5EF4-FFF2-40B4-BE49-F238E27FC236}">
                <a16:creationId xmlns:a16="http://schemas.microsoft.com/office/drawing/2014/main" id="{74020941-7106-536B-8170-0944A3A9A4C3}"/>
              </a:ext>
            </a:extLst>
          </p:cNvPr>
          <p:cNvSpPr>
            <a:spLocks noGrp="1"/>
          </p:cNvSpPr>
          <p:nvPr>
            <p:ph type="pic" sz="quarter" idx="26"/>
          </p:nvPr>
        </p:nvSpPr>
        <p:spPr>
          <a:xfrm>
            <a:off x="9353920" y="1589088"/>
            <a:ext cx="2247900" cy="1839912"/>
          </a:xfrm>
          <a:solidFill>
            <a:schemeClr val="accent5"/>
          </a:solidFill>
        </p:spPr>
        <p:txBody>
          <a:bodyPr anchor="ctr"/>
          <a:lstStyle>
            <a:lvl1pPr algn="ctr">
              <a:defRPr>
                <a:solidFill>
                  <a:sysClr val="windowText" lastClr="000000"/>
                </a:solidFill>
              </a:defRPr>
            </a:lvl1pPr>
          </a:lstStyle>
          <a:p>
            <a:endParaRPr lang="en-US"/>
          </a:p>
        </p:txBody>
      </p:sp>
    </p:spTree>
    <p:extLst>
      <p:ext uri="{BB962C8B-B14F-4D97-AF65-F5344CB8AC3E}">
        <p14:creationId xmlns:p14="http://schemas.microsoft.com/office/powerpoint/2010/main" val="413378404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5 Points-White 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98C1E27-0EB6-B7EF-2B8C-2AB9F75AE6CD}"/>
              </a:ext>
            </a:extLst>
          </p:cNvPr>
          <p:cNvSpPr/>
          <p:nvPr userDrawn="1"/>
        </p:nvSpPr>
        <p:spPr>
          <a:xfrm>
            <a:off x="357189" y="1871663"/>
            <a:ext cx="2146224" cy="4446587"/>
          </a:xfrm>
          <a:prstGeom prst="rect">
            <a:avLst/>
          </a:prstGeom>
          <a:gradFill>
            <a:gsLst>
              <a:gs pos="100000">
                <a:schemeClr val="accent2"/>
              </a:gs>
              <a:gs pos="0">
                <a:schemeClr val="accent3"/>
              </a:gs>
            </a:gsLst>
            <a:lin ang="1668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ysClr val="windowText" lastClr="000000"/>
              </a:solidFill>
            </a:endParaRPr>
          </a:p>
        </p:txBody>
      </p:sp>
      <p:sp>
        <p:nvSpPr>
          <p:cNvPr id="11" name="Rectangle 10">
            <a:extLst>
              <a:ext uri="{FF2B5EF4-FFF2-40B4-BE49-F238E27FC236}">
                <a16:creationId xmlns:a16="http://schemas.microsoft.com/office/drawing/2014/main" id="{E0FF52B6-4B95-95E2-8FB4-02D1C8444425}"/>
              </a:ext>
            </a:extLst>
          </p:cNvPr>
          <p:cNvSpPr/>
          <p:nvPr userDrawn="1"/>
        </p:nvSpPr>
        <p:spPr>
          <a:xfrm>
            <a:off x="2688691" y="1871663"/>
            <a:ext cx="2146224" cy="4446587"/>
          </a:xfrm>
          <a:prstGeom prst="rect">
            <a:avLst/>
          </a:prstGeom>
          <a:gradFill>
            <a:gsLst>
              <a:gs pos="100000">
                <a:schemeClr val="accent2"/>
              </a:gs>
              <a:gs pos="0">
                <a:schemeClr val="accent3"/>
              </a:gs>
            </a:gsLst>
            <a:lin ang="1668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ysClr val="windowText" lastClr="000000"/>
              </a:solidFill>
            </a:endParaRPr>
          </a:p>
        </p:txBody>
      </p:sp>
      <p:sp>
        <p:nvSpPr>
          <p:cNvPr id="14" name="Rectangle 13">
            <a:extLst>
              <a:ext uri="{FF2B5EF4-FFF2-40B4-BE49-F238E27FC236}">
                <a16:creationId xmlns:a16="http://schemas.microsoft.com/office/drawing/2014/main" id="{3771898B-49E2-F598-E3D8-7F260EB9A852}"/>
              </a:ext>
            </a:extLst>
          </p:cNvPr>
          <p:cNvSpPr/>
          <p:nvPr userDrawn="1"/>
        </p:nvSpPr>
        <p:spPr>
          <a:xfrm>
            <a:off x="5020193" y="1871663"/>
            <a:ext cx="2146224" cy="4446587"/>
          </a:xfrm>
          <a:prstGeom prst="rect">
            <a:avLst/>
          </a:prstGeom>
          <a:gradFill>
            <a:gsLst>
              <a:gs pos="100000">
                <a:schemeClr val="accent2"/>
              </a:gs>
              <a:gs pos="0">
                <a:schemeClr val="accent3"/>
              </a:gs>
            </a:gsLst>
            <a:lin ang="1668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ysClr val="windowText" lastClr="000000"/>
              </a:solidFill>
            </a:endParaRPr>
          </a:p>
        </p:txBody>
      </p:sp>
      <p:sp>
        <p:nvSpPr>
          <p:cNvPr id="17" name="Rectangle 16">
            <a:extLst>
              <a:ext uri="{FF2B5EF4-FFF2-40B4-BE49-F238E27FC236}">
                <a16:creationId xmlns:a16="http://schemas.microsoft.com/office/drawing/2014/main" id="{136A9E45-C1D5-E832-3731-7F9691F6EB79}"/>
              </a:ext>
            </a:extLst>
          </p:cNvPr>
          <p:cNvSpPr/>
          <p:nvPr userDrawn="1"/>
        </p:nvSpPr>
        <p:spPr>
          <a:xfrm>
            <a:off x="7351695" y="1871663"/>
            <a:ext cx="2146224" cy="4446587"/>
          </a:xfrm>
          <a:prstGeom prst="rect">
            <a:avLst/>
          </a:prstGeom>
          <a:gradFill>
            <a:gsLst>
              <a:gs pos="100000">
                <a:schemeClr val="accent2"/>
              </a:gs>
              <a:gs pos="0">
                <a:schemeClr val="accent3"/>
              </a:gs>
            </a:gsLst>
            <a:lin ang="1668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ysClr val="windowText" lastClr="000000"/>
              </a:solidFill>
            </a:endParaRPr>
          </a:p>
        </p:txBody>
      </p:sp>
      <p:sp>
        <p:nvSpPr>
          <p:cNvPr id="6" name="Rectangle 5">
            <a:extLst>
              <a:ext uri="{FF2B5EF4-FFF2-40B4-BE49-F238E27FC236}">
                <a16:creationId xmlns:a16="http://schemas.microsoft.com/office/drawing/2014/main" id="{F263D0B9-EDB6-7A68-DA53-323FE86E1523}"/>
              </a:ext>
            </a:extLst>
          </p:cNvPr>
          <p:cNvSpPr/>
          <p:nvPr userDrawn="1"/>
        </p:nvSpPr>
        <p:spPr>
          <a:xfrm>
            <a:off x="9677477" y="1871663"/>
            <a:ext cx="2146224" cy="4446587"/>
          </a:xfrm>
          <a:prstGeom prst="rect">
            <a:avLst/>
          </a:prstGeom>
          <a:gradFill>
            <a:gsLst>
              <a:gs pos="100000">
                <a:schemeClr val="accent2"/>
              </a:gs>
              <a:gs pos="0">
                <a:schemeClr val="accent3"/>
              </a:gs>
            </a:gsLst>
            <a:lin ang="1668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ysClr val="windowText" lastClr="000000"/>
              </a:solidFill>
            </a:endParaRPr>
          </a:p>
        </p:txBody>
      </p:sp>
      <p:sp>
        <p:nvSpPr>
          <p:cNvPr id="2" name="Title 1">
            <a:extLst>
              <a:ext uri="{FF2B5EF4-FFF2-40B4-BE49-F238E27FC236}">
                <a16:creationId xmlns:a16="http://schemas.microsoft.com/office/drawing/2014/main" id="{4DC739E3-2BC6-80E4-B04D-F01DCD8362BA}"/>
              </a:ext>
            </a:extLst>
          </p:cNvPr>
          <p:cNvSpPr>
            <a:spLocks noGrp="1"/>
          </p:cNvSpPr>
          <p:nvPr>
            <p:ph type="title"/>
          </p:nvPr>
        </p:nvSpPr>
        <p:spPr/>
        <p:txBody>
          <a:bodyPr/>
          <a:lstStyle/>
          <a:p>
            <a:r>
              <a:rPr lang="en-GB"/>
              <a:t>Click to edit Master title style</a:t>
            </a:r>
            <a:endParaRPr lang="en-US"/>
          </a:p>
        </p:txBody>
      </p:sp>
      <p:sp>
        <p:nvSpPr>
          <p:cNvPr id="3" name="Footer Placeholder 2">
            <a:extLst>
              <a:ext uri="{FF2B5EF4-FFF2-40B4-BE49-F238E27FC236}">
                <a16:creationId xmlns:a16="http://schemas.microsoft.com/office/drawing/2014/main" id="{1389FB53-0E17-DA77-D29A-73D45590AE22}"/>
              </a:ext>
            </a:extLst>
          </p:cNvPr>
          <p:cNvSpPr>
            <a:spLocks noGrp="1"/>
          </p:cNvSpPr>
          <p:nvPr>
            <p:ph type="ftr" sz="quarter" idx="10"/>
          </p:nvPr>
        </p:nvSpPr>
        <p:spPr/>
        <p:txBody>
          <a:bodyPr/>
          <a:lstStyle/>
          <a:p>
            <a:endParaRPr lang="en-US"/>
          </a:p>
        </p:txBody>
      </p:sp>
      <p:sp>
        <p:nvSpPr>
          <p:cNvPr id="4" name="Slide Number Placeholder 3">
            <a:extLst>
              <a:ext uri="{FF2B5EF4-FFF2-40B4-BE49-F238E27FC236}">
                <a16:creationId xmlns:a16="http://schemas.microsoft.com/office/drawing/2014/main" id="{4275679F-E1DE-88F4-C045-087247673FAE}"/>
              </a:ext>
            </a:extLst>
          </p:cNvPr>
          <p:cNvSpPr>
            <a:spLocks noGrp="1"/>
          </p:cNvSpPr>
          <p:nvPr>
            <p:ph type="sldNum" sz="quarter" idx="11"/>
          </p:nvPr>
        </p:nvSpPr>
        <p:spPr/>
        <p:txBody>
          <a:bodyPr/>
          <a:lstStyle/>
          <a:p>
            <a:fld id="{1E4E4A48-B3C9-B942-90EF-ECA811FD1626}" type="slidenum">
              <a:rPr lang="en-US" smtClean="0"/>
              <a:pPr/>
              <a:t>‹Nº›</a:t>
            </a:fld>
            <a:endParaRPr lang="en-US"/>
          </a:p>
        </p:txBody>
      </p:sp>
      <p:sp>
        <p:nvSpPr>
          <p:cNvPr id="8" name="Text Placeholder 7">
            <a:extLst>
              <a:ext uri="{FF2B5EF4-FFF2-40B4-BE49-F238E27FC236}">
                <a16:creationId xmlns:a16="http://schemas.microsoft.com/office/drawing/2014/main" id="{66526E0C-4CA6-4212-04EC-28EDE2CB8854}"/>
              </a:ext>
            </a:extLst>
          </p:cNvPr>
          <p:cNvSpPr>
            <a:spLocks noGrp="1"/>
          </p:cNvSpPr>
          <p:nvPr>
            <p:ph type="body" sz="quarter" idx="12" hasCustomPrompt="1"/>
          </p:nvPr>
        </p:nvSpPr>
        <p:spPr>
          <a:xfrm>
            <a:off x="569913" y="2111375"/>
            <a:ext cx="1746067" cy="995363"/>
          </a:xfrm>
        </p:spPr>
        <p:txBody>
          <a:bodyPr/>
          <a:lstStyle>
            <a:lvl1pPr>
              <a:lnSpc>
                <a:spcPct val="100000"/>
              </a:lnSpc>
              <a:defRPr sz="1800">
                <a:latin typeface="+mj-lt"/>
              </a:defRPr>
            </a:lvl1pPr>
          </a:lstStyle>
          <a:p>
            <a:pPr lvl="0"/>
            <a:r>
              <a:rPr lang="en-GB"/>
              <a:t>Title here</a:t>
            </a:r>
            <a:endParaRPr lang="en-US"/>
          </a:p>
        </p:txBody>
      </p:sp>
      <p:sp>
        <p:nvSpPr>
          <p:cNvPr id="9" name="Text Placeholder 7">
            <a:extLst>
              <a:ext uri="{FF2B5EF4-FFF2-40B4-BE49-F238E27FC236}">
                <a16:creationId xmlns:a16="http://schemas.microsoft.com/office/drawing/2014/main" id="{581A5D24-CCFB-44F6-A8D4-8F246068E274}"/>
              </a:ext>
            </a:extLst>
          </p:cNvPr>
          <p:cNvSpPr>
            <a:spLocks noGrp="1"/>
          </p:cNvSpPr>
          <p:nvPr>
            <p:ph type="body" sz="quarter" idx="13"/>
          </p:nvPr>
        </p:nvSpPr>
        <p:spPr>
          <a:xfrm>
            <a:off x="569913" y="3865563"/>
            <a:ext cx="1746067" cy="2452687"/>
          </a:xfrm>
        </p:spPr>
        <p:txBody>
          <a:bodyPr/>
          <a:lstStyle>
            <a:lvl1pPr>
              <a:defRPr sz="1400">
                <a:latin typeface="+mn-lt"/>
              </a:defRPr>
            </a:lvl1pPr>
          </a:lstStyle>
          <a:p>
            <a:pPr lvl="0"/>
            <a:r>
              <a:rPr lang="en-GB"/>
              <a:t>Click to edit Master text styles</a:t>
            </a:r>
          </a:p>
        </p:txBody>
      </p:sp>
      <p:sp>
        <p:nvSpPr>
          <p:cNvPr id="12" name="Text Placeholder 7">
            <a:extLst>
              <a:ext uri="{FF2B5EF4-FFF2-40B4-BE49-F238E27FC236}">
                <a16:creationId xmlns:a16="http://schemas.microsoft.com/office/drawing/2014/main" id="{AFC149F3-F76A-81BC-797D-9B0FE098C0A1}"/>
              </a:ext>
            </a:extLst>
          </p:cNvPr>
          <p:cNvSpPr>
            <a:spLocks noGrp="1"/>
          </p:cNvSpPr>
          <p:nvPr>
            <p:ph type="body" sz="quarter" idx="14" hasCustomPrompt="1"/>
          </p:nvPr>
        </p:nvSpPr>
        <p:spPr>
          <a:xfrm>
            <a:off x="2889857" y="2111375"/>
            <a:ext cx="1746067" cy="995363"/>
          </a:xfrm>
        </p:spPr>
        <p:txBody>
          <a:bodyPr/>
          <a:lstStyle>
            <a:lvl1pPr>
              <a:lnSpc>
                <a:spcPct val="100000"/>
              </a:lnSpc>
              <a:defRPr sz="1800">
                <a:latin typeface="+mj-lt"/>
              </a:defRPr>
            </a:lvl1pPr>
          </a:lstStyle>
          <a:p>
            <a:pPr lvl="0"/>
            <a:r>
              <a:rPr lang="en-GB"/>
              <a:t>Title here</a:t>
            </a:r>
            <a:endParaRPr lang="en-US"/>
          </a:p>
        </p:txBody>
      </p:sp>
      <p:sp>
        <p:nvSpPr>
          <p:cNvPr id="13" name="Text Placeholder 7">
            <a:extLst>
              <a:ext uri="{FF2B5EF4-FFF2-40B4-BE49-F238E27FC236}">
                <a16:creationId xmlns:a16="http://schemas.microsoft.com/office/drawing/2014/main" id="{22A53B59-E0C0-859B-D4A6-5CA64A799C75}"/>
              </a:ext>
            </a:extLst>
          </p:cNvPr>
          <p:cNvSpPr>
            <a:spLocks noGrp="1"/>
          </p:cNvSpPr>
          <p:nvPr>
            <p:ph type="body" sz="quarter" idx="15"/>
          </p:nvPr>
        </p:nvSpPr>
        <p:spPr>
          <a:xfrm>
            <a:off x="2889857" y="3865563"/>
            <a:ext cx="1746067" cy="2452687"/>
          </a:xfrm>
        </p:spPr>
        <p:txBody>
          <a:bodyPr/>
          <a:lstStyle>
            <a:lvl1pPr>
              <a:defRPr sz="1400">
                <a:latin typeface="+mn-lt"/>
              </a:defRPr>
            </a:lvl1pPr>
          </a:lstStyle>
          <a:p>
            <a:pPr lvl="0"/>
            <a:r>
              <a:rPr lang="en-GB"/>
              <a:t>Click to edit Master text styles</a:t>
            </a:r>
          </a:p>
        </p:txBody>
      </p:sp>
      <p:sp>
        <p:nvSpPr>
          <p:cNvPr id="15" name="Text Placeholder 7">
            <a:extLst>
              <a:ext uri="{FF2B5EF4-FFF2-40B4-BE49-F238E27FC236}">
                <a16:creationId xmlns:a16="http://schemas.microsoft.com/office/drawing/2014/main" id="{D320A961-AB9B-FBAE-A3C6-D61543111C99}"/>
              </a:ext>
            </a:extLst>
          </p:cNvPr>
          <p:cNvSpPr>
            <a:spLocks noGrp="1"/>
          </p:cNvSpPr>
          <p:nvPr>
            <p:ph type="body" sz="quarter" idx="16" hasCustomPrompt="1"/>
          </p:nvPr>
        </p:nvSpPr>
        <p:spPr>
          <a:xfrm>
            <a:off x="5222966" y="2111375"/>
            <a:ext cx="1746067" cy="995363"/>
          </a:xfrm>
        </p:spPr>
        <p:txBody>
          <a:bodyPr/>
          <a:lstStyle>
            <a:lvl1pPr>
              <a:lnSpc>
                <a:spcPct val="100000"/>
              </a:lnSpc>
              <a:defRPr sz="1800">
                <a:latin typeface="+mj-lt"/>
              </a:defRPr>
            </a:lvl1pPr>
          </a:lstStyle>
          <a:p>
            <a:pPr lvl="0"/>
            <a:r>
              <a:rPr lang="en-GB"/>
              <a:t>Title here</a:t>
            </a:r>
            <a:endParaRPr lang="en-US"/>
          </a:p>
        </p:txBody>
      </p:sp>
      <p:sp>
        <p:nvSpPr>
          <p:cNvPr id="16" name="Text Placeholder 7">
            <a:extLst>
              <a:ext uri="{FF2B5EF4-FFF2-40B4-BE49-F238E27FC236}">
                <a16:creationId xmlns:a16="http://schemas.microsoft.com/office/drawing/2014/main" id="{D328F750-9EF0-C354-9B73-BF2435B6ECED}"/>
              </a:ext>
            </a:extLst>
          </p:cNvPr>
          <p:cNvSpPr>
            <a:spLocks noGrp="1"/>
          </p:cNvSpPr>
          <p:nvPr>
            <p:ph type="body" sz="quarter" idx="17"/>
          </p:nvPr>
        </p:nvSpPr>
        <p:spPr>
          <a:xfrm>
            <a:off x="5222966" y="3865563"/>
            <a:ext cx="1746067" cy="2452687"/>
          </a:xfrm>
        </p:spPr>
        <p:txBody>
          <a:bodyPr/>
          <a:lstStyle>
            <a:lvl1pPr>
              <a:defRPr sz="1400">
                <a:latin typeface="+mn-lt"/>
              </a:defRPr>
            </a:lvl1pPr>
          </a:lstStyle>
          <a:p>
            <a:pPr lvl="0"/>
            <a:r>
              <a:rPr lang="en-GB"/>
              <a:t>Click to edit Master text styles</a:t>
            </a:r>
          </a:p>
        </p:txBody>
      </p:sp>
      <p:sp>
        <p:nvSpPr>
          <p:cNvPr id="18" name="Text Placeholder 7">
            <a:extLst>
              <a:ext uri="{FF2B5EF4-FFF2-40B4-BE49-F238E27FC236}">
                <a16:creationId xmlns:a16="http://schemas.microsoft.com/office/drawing/2014/main" id="{CF5C1807-53C4-45B8-0C77-AF0E3ED93E15}"/>
              </a:ext>
            </a:extLst>
          </p:cNvPr>
          <p:cNvSpPr>
            <a:spLocks noGrp="1"/>
          </p:cNvSpPr>
          <p:nvPr>
            <p:ph type="body" sz="quarter" idx="18" hasCustomPrompt="1"/>
          </p:nvPr>
        </p:nvSpPr>
        <p:spPr>
          <a:xfrm>
            <a:off x="7556076" y="2111375"/>
            <a:ext cx="1746067" cy="995363"/>
          </a:xfrm>
        </p:spPr>
        <p:txBody>
          <a:bodyPr/>
          <a:lstStyle>
            <a:lvl1pPr>
              <a:lnSpc>
                <a:spcPct val="100000"/>
              </a:lnSpc>
              <a:defRPr sz="1800">
                <a:latin typeface="+mj-lt"/>
              </a:defRPr>
            </a:lvl1pPr>
          </a:lstStyle>
          <a:p>
            <a:pPr lvl="0"/>
            <a:r>
              <a:rPr lang="en-GB"/>
              <a:t>Title here</a:t>
            </a:r>
            <a:endParaRPr lang="en-US"/>
          </a:p>
        </p:txBody>
      </p:sp>
      <p:sp>
        <p:nvSpPr>
          <p:cNvPr id="19" name="Text Placeholder 7">
            <a:extLst>
              <a:ext uri="{FF2B5EF4-FFF2-40B4-BE49-F238E27FC236}">
                <a16:creationId xmlns:a16="http://schemas.microsoft.com/office/drawing/2014/main" id="{8FDBEDEE-5CCA-078C-628D-347604B1A1F3}"/>
              </a:ext>
            </a:extLst>
          </p:cNvPr>
          <p:cNvSpPr>
            <a:spLocks noGrp="1"/>
          </p:cNvSpPr>
          <p:nvPr>
            <p:ph type="body" sz="quarter" idx="19"/>
          </p:nvPr>
        </p:nvSpPr>
        <p:spPr>
          <a:xfrm>
            <a:off x="7556076" y="3865563"/>
            <a:ext cx="1746067" cy="2452687"/>
          </a:xfrm>
        </p:spPr>
        <p:txBody>
          <a:bodyPr/>
          <a:lstStyle>
            <a:lvl1pPr>
              <a:defRPr sz="1400">
                <a:latin typeface="+mn-lt"/>
              </a:defRPr>
            </a:lvl1pPr>
          </a:lstStyle>
          <a:p>
            <a:pPr lvl="0"/>
            <a:r>
              <a:rPr lang="en-GB"/>
              <a:t>Click to edit Master text styles</a:t>
            </a:r>
          </a:p>
        </p:txBody>
      </p:sp>
      <p:sp>
        <p:nvSpPr>
          <p:cNvPr id="10" name="Text Placeholder 7">
            <a:extLst>
              <a:ext uri="{FF2B5EF4-FFF2-40B4-BE49-F238E27FC236}">
                <a16:creationId xmlns:a16="http://schemas.microsoft.com/office/drawing/2014/main" id="{663E2919-50B7-0A0A-A5E8-15947FBD366C}"/>
              </a:ext>
            </a:extLst>
          </p:cNvPr>
          <p:cNvSpPr>
            <a:spLocks noGrp="1"/>
          </p:cNvSpPr>
          <p:nvPr>
            <p:ph type="body" sz="quarter" idx="20" hasCustomPrompt="1"/>
          </p:nvPr>
        </p:nvSpPr>
        <p:spPr>
          <a:xfrm>
            <a:off x="9872057" y="2111375"/>
            <a:ext cx="1746067" cy="995363"/>
          </a:xfrm>
        </p:spPr>
        <p:txBody>
          <a:bodyPr/>
          <a:lstStyle>
            <a:lvl1pPr>
              <a:lnSpc>
                <a:spcPct val="100000"/>
              </a:lnSpc>
              <a:defRPr sz="1800">
                <a:latin typeface="+mj-lt"/>
              </a:defRPr>
            </a:lvl1pPr>
          </a:lstStyle>
          <a:p>
            <a:pPr lvl="0"/>
            <a:r>
              <a:rPr lang="en-GB"/>
              <a:t>Title here</a:t>
            </a:r>
            <a:endParaRPr lang="en-US"/>
          </a:p>
        </p:txBody>
      </p:sp>
      <p:sp>
        <p:nvSpPr>
          <p:cNvPr id="20" name="Text Placeholder 7">
            <a:extLst>
              <a:ext uri="{FF2B5EF4-FFF2-40B4-BE49-F238E27FC236}">
                <a16:creationId xmlns:a16="http://schemas.microsoft.com/office/drawing/2014/main" id="{6475A443-6940-7D3A-5340-92E95442380F}"/>
              </a:ext>
            </a:extLst>
          </p:cNvPr>
          <p:cNvSpPr>
            <a:spLocks noGrp="1"/>
          </p:cNvSpPr>
          <p:nvPr>
            <p:ph type="body" sz="quarter" idx="21"/>
          </p:nvPr>
        </p:nvSpPr>
        <p:spPr>
          <a:xfrm>
            <a:off x="9872057" y="3865563"/>
            <a:ext cx="1746067" cy="2452687"/>
          </a:xfrm>
        </p:spPr>
        <p:txBody>
          <a:bodyPr/>
          <a:lstStyle>
            <a:lvl1pPr>
              <a:defRPr sz="1400">
                <a:latin typeface="+mn-lt"/>
              </a:defRPr>
            </a:lvl1pPr>
          </a:lstStyle>
          <a:p>
            <a:pPr lvl="0"/>
            <a:r>
              <a:rPr lang="en-GB"/>
              <a:t>Click to edit Master text styles</a:t>
            </a:r>
          </a:p>
        </p:txBody>
      </p:sp>
    </p:spTree>
    <p:extLst>
      <p:ext uri="{BB962C8B-B14F-4D97-AF65-F5344CB8AC3E}">
        <p14:creationId xmlns:p14="http://schemas.microsoft.com/office/powerpoint/2010/main" val="147152496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5 Points-Gradient BG">
    <p:bg>
      <p:bgPr>
        <a:gradFill>
          <a:gsLst>
            <a:gs pos="100000">
              <a:schemeClr val="accent1"/>
            </a:gs>
            <a:gs pos="0">
              <a:schemeClr val="accent5"/>
            </a:gs>
          </a:gsLst>
          <a:lin ang="16680000" scaled="0"/>
        </a:gradFill>
        <a:effectLst/>
      </p:bgPr>
    </p:bg>
    <p:spTree>
      <p:nvGrpSpPr>
        <p:cNvPr id="1" name=""/>
        <p:cNvGrpSpPr/>
        <p:nvPr/>
      </p:nvGrpSpPr>
      <p:grpSpPr>
        <a:xfrm>
          <a:off x="0" y="0"/>
          <a:ext cx="0" cy="0"/>
          <a:chOff x="0" y="0"/>
          <a:chExt cx="0" cy="0"/>
        </a:xfrm>
      </p:grpSpPr>
      <p:pic>
        <p:nvPicPr>
          <p:cNvPr id="7" name="Picture 6" descr="A blue and green gradient&#10;&#10;AI-generated content may be incorrect.">
            <a:extLst>
              <a:ext uri="{FF2B5EF4-FFF2-40B4-BE49-F238E27FC236}">
                <a16:creationId xmlns:a16="http://schemas.microsoft.com/office/drawing/2014/main" id="{6635A641-6004-A712-D4EB-EF1447877683}"/>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4DC739E3-2BC6-80E4-B04D-F01DCD8362BA}"/>
              </a:ext>
            </a:extLst>
          </p:cNvPr>
          <p:cNvSpPr>
            <a:spLocks noGrp="1"/>
          </p:cNvSpPr>
          <p:nvPr>
            <p:ph type="title"/>
          </p:nvPr>
        </p:nvSpPr>
        <p:spPr/>
        <p:txBody>
          <a:bodyPr/>
          <a:lstStyle/>
          <a:p>
            <a:r>
              <a:rPr lang="en-GB"/>
              <a:t>Click to edit Master title style</a:t>
            </a:r>
            <a:endParaRPr lang="en-US"/>
          </a:p>
        </p:txBody>
      </p:sp>
      <p:sp>
        <p:nvSpPr>
          <p:cNvPr id="3" name="Footer Placeholder 2">
            <a:extLst>
              <a:ext uri="{FF2B5EF4-FFF2-40B4-BE49-F238E27FC236}">
                <a16:creationId xmlns:a16="http://schemas.microsoft.com/office/drawing/2014/main" id="{1389FB53-0E17-DA77-D29A-73D45590AE22}"/>
              </a:ext>
            </a:extLst>
          </p:cNvPr>
          <p:cNvSpPr>
            <a:spLocks noGrp="1"/>
          </p:cNvSpPr>
          <p:nvPr>
            <p:ph type="ftr" sz="quarter" idx="10"/>
          </p:nvPr>
        </p:nvSpPr>
        <p:spPr/>
        <p:txBody>
          <a:bodyPr/>
          <a:lstStyle/>
          <a:p>
            <a:endParaRPr lang="en-US"/>
          </a:p>
        </p:txBody>
      </p:sp>
      <p:sp>
        <p:nvSpPr>
          <p:cNvPr id="4" name="Slide Number Placeholder 3">
            <a:extLst>
              <a:ext uri="{FF2B5EF4-FFF2-40B4-BE49-F238E27FC236}">
                <a16:creationId xmlns:a16="http://schemas.microsoft.com/office/drawing/2014/main" id="{4275679F-E1DE-88F4-C045-087247673FAE}"/>
              </a:ext>
            </a:extLst>
          </p:cNvPr>
          <p:cNvSpPr>
            <a:spLocks noGrp="1"/>
          </p:cNvSpPr>
          <p:nvPr>
            <p:ph type="sldNum" sz="quarter" idx="11"/>
          </p:nvPr>
        </p:nvSpPr>
        <p:spPr/>
        <p:txBody>
          <a:bodyPr/>
          <a:lstStyle/>
          <a:p>
            <a:fld id="{1E4E4A48-B3C9-B942-90EF-ECA811FD1626}" type="slidenum">
              <a:rPr lang="en-US" smtClean="0"/>
              <a:pPr/>
              <a:t>‹Nº›</a:t>
            </a:fld>
            <a:endParaRPr lang="en-US"/>
          </a:p>
        </p:txBody>
      </p:sp>
      <p:pic>
        <p:nvPicPr>
          <p:cNvPr id="10" name="Graphic 9">
            <a:extLst>
              <a:ext uri="{FF2B5EF4-FFF2-40B4-BE49-F238E27FC236}">
                <a16:creationId xmlns:a16="http://schemas.microsoft.com/office/drawing/2014/main" id="{2AB0E372-E0CB-C0C0-197F-2245E5C49063}"/>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941859" y="6521574"/>
            <a:ext cx="881841" cy="134726"/>
          </a:xfrm>
          <a:prstGeom prst="rect">
            <a:avLst/>
          </a:prstGeom>
        </p:spPr>
      </p:pic>
      <p:sp>
        <p:nvSpPr>
          <p:cNvPr id="6" name="Rectangle 5">
            <a:extLst>
              <a:ext uri="{FF2B5EF4-FFF2-40B4-BE49-F238E27FC236}">
                <a16:creationId xmlns:a16="http://schemas.microsoft.com/office/drawing/2014/main" id="{74CE2214-49F6-EA5A-EB63-1980C404E3FD}"/>
              </a:ext>
            </a:extLst>
          </p:cNvPr>
          <p:cNvSpPr/>
          <p:nvPr userDrawn="1"/>
        </p:nvSpPr>
        <p:spPr>
          <a:xfrm>
            <a:off x="357189" y="1871663"/>
            <a:ext cx="2146224" cy="44465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ysClr val="windowText" lastClr="000000"/>
              </a:solidFill>
            </a:endParaRPr>
          </a:p>
        </p:txBody>
      </p:sp>
      <p:sp>
        <p:nvSpPr>
          <p:cNvPr id="20" name="Rectangle 19">
            <a:extLst>
              <a:ext uri="{FF2B5EF4-FFF2-40B4-BE49-F238E27FC236}">
                <a16:creationId xmlns:a16="http://schemas.microsoft.com/office/drawing/2014/main" id="{91679B85-75B4-E592-11AF-802B7541B3EF}"/>
              </a:ext>
            </a:extLst>
          </p:cNvPr>
          <p:cNvSpPr/>
          <p:nvPr userDrawn="1"/>
        </p:nvSpPr>
        <p:spPr>
          <a:xfrm>
            <a:off x="2688691" y="1871663"/>
            <a:ext cx="2146224" cy="44465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ysClr val="windowText" lastClr="000000"/>
              </a:solidFill>
            </a:endParaRPr>
          </a:p>
        </p:txBody>
      </p:sp>
      <p:sp>
        <p:nvSpPr>
          <p:cNvPr id="21" name="Rectangle 20">
            <a:extLst>
              <a:ext uri="{FF2B5EF4-FFF2-40B4-BE49-F238E27FC236}">
                <a16:creationId xmlns:a16="http://schemas.microsoft.com/office/drawing/2014/main" id="{6CCB39AF-8FA4-1422-DC4E-B8A9A17F64E8}"/>
              </a:ext>
            </a:extLst>
          </p:cNvPr>
          <p:cNvSpPr/>
          <p:nvPr userDrawn="1"/>
        </p:nvSpPr>
        <p:spPr>
          <a:xfrm>
            <a:off x="5020193" y="1871663"/>
            <a:ext cx="2146224" cy="44465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ysClr val="windowText" lastClr="000000"/>
              </a:solidFill>
            </a:endParaRPr>
          </a:p>
        </p:txBody>
      </p:sp>
      <p:sp>
        <p:nvSpPr>
          <p:cNvPr id="22" name="Rectangle 21">
            <a:extLst>
              <a:ext uri="{FF2B5EF4-FFF2-40B4-BE49-F238E27FC236}">
                <a16:creationId xmlns:a16="http://schemas.microsoft.com/office/drawing/2014/main" id="{FFFDA449-6B1E-DE87-4D76-77D28E3AA501}"/>
              </a:ext>
            </a:extLst>
          </p:cNvPr>
          <p:cNvSpPr/>
          <p:nvPr userDrawn="1"/>
        </p:nvSpPr>
        <p:spPr>
          <a:xfrm>
            <a:off x="7351695" y="1871663"/>
            <a:ext cx="2146224" cy="44465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ysClr val="windowText" lastClr="000000"/>
              </a:solidFill>
            </a:endParaRPr>
          </a:p>
        </p:txBody>
      </p:sp>
      <p:sp>
        <p:nvSpPr>
          <p:cNvPr id="23" name="Rectangle 22">
            <a:extLst>
              <a:ext uri="{FF2B5EF4-FFF2-40B4-BE49-F238E27FC236}">
                <a16:creationId xmlns:a16="http://schemas.microsoft.com/office/drawing/2014/main" id="{04728E54-5186-9937-F008-FACE14500881}"/>
              </a:ext>
            </a:extLst>
          </p:cNvPr>
          <p:cNvSpPr/>
          <p:nvPr userDrawn="1"/>
        </p:nvSpPr>
        <p:spPr>
          <a:xfrm>
            <a:off x="9677477" y="1871663"/>
            <a:ext cx="2146224" cy="44465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ysClr val="windowText" lastClr="000000"/>
              </a:solidFill>
            </a:endParaRPr>
          </a:p>
        </p:txBody>
      </p:sp>
      <p:sp>
        <p:nvSpPr>
          <p:cNvPr id="24" name="Text Placeholder 7">
            <a:extLst>
              <a:ext uri="{FF2B5EF4-FFF2-40B4-BE49-F238E27FC236}">
                <a16:creationId xmlns:a16="http://schemas.microsoft.com/office/drawing/2014/main" id="{523042C5-EEC6-9ACB-AADA-1303651D8E8A}"/>
              </a:ext>
            </a:extLst>
          </p:cNvPr>
          <p:cNvSpPr>
            <a:spLocks noGrp="1"/>
          </p:cNvSpPr>
          <p:nvPr>
            <p:ph type="body" sz="quarter" idx="12" hasCustomPrompt="1"/>
          </p:nvPr>
        </p:nvSpPr>
        <p:spPr>
          <a:xfrm>
            <a:off x="569913" y="2111375"/>
            <a:ext cx="1746067" cy="995363"/>
          </a:xfrm>
        </p:spPr>
        <p:txBody>
          <a:bodyPr/>
          <a:lstStyle>
            <a:lvl1pPr>
              <a:lnSpc>
                <a:spcPct val="100000"/>
              </a:lnSpc>
              <a:defRPr sz="1800">
                <a:latin typeface="+mj-lt"/>
              </a:defRPr>
            </a:lvl1pPr>
          </a:lstStyle>
          <a:p>
            <a:pPr lvl="0"/>
            <a:r>
              <a:rPr lang="en-GB"/>
              <a:t>Title here</a:t>
            </a:r>
            <a:endParaRPr lang="en-US"/>
          </a:p>
        </p:txBody>
      </p:sp>
      <p:sp>
        <p:nvSpPr>
          <p:cNvPr id="25" name="Text Placeholder 7">
            <a:extLst>
              <a:ext uri="{FF2B5EF4-FFF2-40B4-BE49-F238E27FC236}">
                <a16:creationId xmlns:a16="http://schemas.microsoft.com/office/drawing/2014/main" id="{651EC526-1B47-4C10-64F8-12B52653FBC8}"/>
              </a:ext>
            </a:extLst>
          </p:cNvPr>
          <p:cNvSpPr>
            <a:spLocks noGrp="1"/>
          </p:cNvSpPr>
          <p:nvPr>
            <p:ph type="body" sz="quarter" idx="13"/>
          </p:nvPr>
        </p:nvSpPr>
        <p:spPr>
          <a:xfrm>
            <a:off x="569913" y="3865563"/>
            <a:ext cx="1746067" cy="2452687"/>
          </a:xfrm>
        </p:spPr>
        <p:txBody>
          <a:bodyPr/>
          <a:lstStyle>
            <a:lvl1pPr>
              <a:defRPr sz="1400">
                <a:latin typeface="+mn-lt"/>
              </a:defRPr>
            </a:lvl1pPr>
          </a:lstStyle>
          <a:p>
            <a:pPr lvl="0"/>
            <a:r>
              <a:rPr lang="en-GB"/>
              <a:t>Click to edit Master text styles</a:t>
            </a:r>
          </a:p>
        </p:txBody>
      </p:sp>
      <p:sp>
        <p:nvSpPr>
          <p:cNvPr id="26" name="Text Placeholder 7">
            <a:extLst>
              <a:ext uri="{FF2B5EF4-FFF2-40B4-BE49-F238E27FC236}">
                <a16:creationId xmlns:a16="http://schemas.microsoft.com/office/drawing/2014/main" id="{2DA41374-6DBF-560C-C173-1B0AAA18673F}"/>
              </a:ext>
            </a:extLst>
          </p:cNvPr>
          <p:cNvSpPr>
            <a:spLocks noGrp="1"/>
          </p:cNvSpPr>
          <p:nvPr>
            <p:ph type="body" sz="quarter" idx="14" hasCustomPrompt="1"/>
          </p:nvPr>
        </p:nvSpPr>
        <p:spPr>
          <a:xfrm>
            <a:off x="2889857" y="2111375"/>
            <a:ext cx="1746067" cy="995363"/>
          </a:xfrm>
        </p:spPr>
        <p:txBody>
          <a:bodyPr/>
          <a:lstStyle>
            <a:lvl1pPr>
              <a:lnSpc>
                <a:spcPct val="100000"/>
              </a:lnSpc>
              <a:defRPr sz="1800">
                <a:latin typeface="+mj-lt"/>
              </a:defRPr>
            </a:lvl1pPr>
          </a:lstStyle>
          <a:p>
            <a:pPr lvl="0"/>
            <a:r>
              <a:rPr lang="en-GB"/>
              <a:t>Title here</a:t>
            </a:r>
            <a:endParaRPr lang="en-US"/>
          </a:p>
        </p:txBody>
      </p:sp>
      <p:sp>
        <p:nvSpPr>
          <p:cNvPr id="27" name="Text Placeholder 7">
            <a:extLst>
              <a:ext uri="{FF2B5EF4-FFF2-40B4-BE49-F238E27FC236}">
                <a16:creationId xmlns:a16="http://schemas.microsoft.com/office/drawing/2014/main" id="{B09DF2C1-E93B-6F39-9D29-123AC6C8A318}"/>
              </a:ext>
            </a:extLst>
          </p:cNvPr>
          <p:cNvSpPr>
            <a:spLocks noGrp="1"/>
          </p:cNvSpPr>
          <p:nvPr>
            <p:ph type="body" sz="quarter" idx="15"/>
          </p:nvPr>
        </p:nvSpPr>
        <p:spPr>
          <a:xfrm>
            <a:off x="2889857" y="3865563"/>
            <a:ext cx="1746067" cy="2452687"/>
          </a:xfrm>
        </p:spPr>
        <p:txBody>
          <a:bodyPr/>
          <a:lstStyle>
            <a:lvl1pPr>
              <a:defRPr sz="1400">
                <a:latin typeface="+mn-lt"/>
              </a:defRPr>
            </a:lvl1pPr>
          </a:lstStyle>
          <a:p>
            <a:pPr lvl="0"/>
            <a:r>
              <a:rPr lang="en-GB"/>
              <a:t>Click to edit Master text styles</a:t>
            </a:r>
          </a:p>
        </p:txBody>
      </p:sp>
      <p:sp>
        <p:nvSpPr>
          <p:cNvPr id="28" name="Text Placeholder 7">
            <a:extLst>
              <a:ext uri="{FF2B5EF4-FFF2-40B4-BE49-F238E27FC236}">
                <a16:creationId xmlns:a16="http://schemas.microsoft.com/office/drawing/2014/main" id="{1CD18A30-B958-5B2F-F18B-6B33E9FEB18A}"/>
              </a:ext>
            </a:extLst>
          </p:cNvPr>
          <p:cNvSpPr>
            <a:spLocks noGrp="1"/>
          </p:cNvSpPr>
          <p:nvPr>
            <p:ph type="body" sz="quarter" idx="16" hasCustomPrompt="1"/>
          </p:nvPr>
        </p:nvSpPr>
        <p:spPr>
          <a:xfrm>
            <a:off x="5222966" y="2111375"/>
            <a:ext cx="1746067" cy="995363"/>
          </a:xfrm>
        </p:spPr>
        <p:txBody>
          <a:bodyPr/>
          <a:lstStyle>
            <a:lvl1pPr>
              <a:lnSpc>
                <a:spcPct val="100000"/>
              </a:lnSpc>
              <a:defRPr sz="1800">
                <a:latin typeface="+mj-lt"/>
              </a:defRPr>
            </a:lvl1pPr>
          </a:lstStyle>
          <a:p>
            <a:pPr lvl="0"/>
            <a:r>
              <a:rPr lang="en-GB"/>
              <a:t>Title here</a:t>
            </a:r>
            <a:endParaRPr lang="en-US"/>
          </a:p>
        </p:txBody>
      </p:sp>
      <p:sp>
        <p:nvSpPr>
          <p:cNvPr id="29" name="Text Placeholder 7">
            <a:extLst>
              <a:ext uri="{FF2B5EF4-FFF2-40B4-BE49-F238E27FC236}">
                <a16:creationId xmlns:a16="http://schemas.microsoft.com/office/drawing/2014/main" id="{21E421D0-ADFC-ADA3-DC26-56958919C9CC}"/>
              </a:ext>
            </a:extLst>
          </p:cNvPr>
          <p:cNvSpPr>
            <a:spLocks noGrp="1"/>
          </p:cNvSpPr>
          <p:nvPr>
            <p:ph type="body" sz="quarter" idx="17"/>
          </p:nvPr>
        </p:nvSpPr>
        <p:spPr>
          <a:xfrm>
            <a:off x="5222966" y="3865563"/>
            <a:ext cx="1746067" cy="2452687"/>
          </a:xfrm>
        </p:spPr>
        <p:txBody>
          <a:bodyPr/>
          <a:lstStyle>
            <a:lvl1pPr>
              <a:defRPr sz="1400">
                <a:latin typeface="+mn-lt"/>
              </a:defRPr>
            </a:lvl1pPr>
          </a:lstStyle>
          <a:p>
            <a:pPr lvl="0"/>
            <a:r>
              <a:rPr lang="en-GB"/>
              <a:t>Click to edit Master text styles</a:t>
            </a:r>
          </a:p>
        </p:txBody>
      </p:sp>
      <p:sp>
        <p:nvSpPr>
          <p:cNvPr id="30" name="Text Placeholder 7">
            <a:extLst>
              <a:ext uri="{FF2B5EF4-FFF2-40B4-BE49-F238E27FC236}">
                <a16:creationId xmlns:a16="http://schemas.microsoft.com/office/drawing/2014/main" id="{0D923B13-E015-5F85-2598-C367DBBF81AB}"/>
              </a:ext>
            </a:extLst>
          </p:cNvPr>
          <p:cNvSpPr>
            <a:spLocks noGrp="1"/>
          </p:cNvSpPr>
          <p:nvPr>
            <p:ph type="body" sz="quarter" idx="18" hasCustomPrompt="1"/>
          </p:nvPr>
        </p:nvSpPr>
        <p:spPr>
          <a:xfrm>
            <a:off x="7556076" y="2111375"/>
            <a:ext cx="1746067" cy="995363"/>
          </a:xfrm>
        </p:spPr>
        <p:txBody>
          <a:bodyPr/>
          <a:lstStyle>
            <a:lvl1pPr>
              <a:lnSpc>
                <a:spcPct val="100000"/>
              </a:lnSpc>
              <a:defRPr sz="1800">
                <a:latin typeface="+mj-lt"/>
              </a:defRPr>
            </a:lvl1pPr>
          </a:lstStyle>
          <a:p>
            <a:pPr lvl="0"/>
            <a:r>
              <a:rPr lang="en-GB"/>
              <a:t>Title here</a:t>
            </a:r>
            <a:endParaRPr lang="en-US"/>
          </a:p>
        </p:txBody>
      </p:sp>
      <p:sp>
        <p:nvSpPr>
          <p:cNvPr id="31" name="Text Placeholder 7">
            <a:extLst>
              <a:ext uri="{FF2B5EF4-FFF2-40B4-BE49-F238E27FC236}">
                <a16:creationId xmlns:a16="http://schemas.microsoft.com/office/drawing/2014/main" id="{498ECBC0-E3F1-350E-8EE9-763DCF79ED85}"/>
              </a:ext>
            </a:extLst>
          </p:cNvPr>
          <p:cNvSpPr>
            <a:spLocks noGrp="1"/>
          </p:cNvSpPr>
          <p:nvPr>
            <p:ph type="body" sz="quarter" idx="19"/>
          </p:nvPr>
        </p:nvSpPr>
        <p:spPr>
          <a:xfrm>
            <a:off x="7556076" y="3865563"/>
            <a:ext cx="1746067" cy="2452687"/>
          </a:xfrm>
        </p:spPr>
        <p:txBody>
          <a:bodyPr/>
          <a:lstStyle>
            <a:lvl1pPr>
              <a:defRPr sz="1400">
                <a:latin typeface="+mn-lt"/>
              </a:defRPr>
            </a:lvl1pPr>
          </a:lstStyle>
          <a:p>
            <a:pPr lvl="0"/>
            <a:r>
              <a:rPr lang="en-GB"/>
              <a:t>Click to edit Master text styles</a:t>
            </a:r>
          </a:p>
        </p:txBody>
      </p:sp>
      <p:sp>
        <p:nvSpPr>
          <p:cNvPr id="32" name="Text Placeholder 7">
            <a:extLst>
              <a:ext uri="{FF2B5EF4-FFF2-40B4-BE49-F238E27FC236}">
                <a16:creationId xmlns:a16="http://schemas.microsoft.com/office/drawing/2014/main" id="{CCAC0C28-BA47-D0E6-D7E2-6FD74DDFA1E1}"/>
              </a:ext>
            </a:extLst>
          </p:cNvPr>
          <p:cNvSpPr>
            <a:spLocks noGrp="1"/>
          </p:cNvSpPr>
          <p:nvPr>
            <p:ph type="body" sz="quarter" idx="20" hasCustomPrompt="1"/>
          </p:nvPr>
        </p:nvSpPr>
        <p:spPr>
          <a:xfrm>
            <a:off x="9872057" y="2111375"/>
            <a:ext cx="1746067" cy="995363"/>
          </a:xfrm>
        </p:spPr>
        <p:txBody>
          <a:bodyPr/>
          <a:lstStyle>
            <a:lvl1pPr>
              <a:lnSpc>
                <a:spcPct val="100000"/>
              </a:lnSpc>
              <a:defRPr sz="1800">
                <a:latin typeface="+mj-lt"/>
              </a:defRPr>
            </a:lvl1pPr>
          </a:lstStyle>
          <a:p>
            <a:pPr lvl="0"/>
            <a:r>
              <a:rPr lang="en-GB"/>
              <a:t>Title here</a:t>
            </a:r>
            <a:endParaRPr lang="en-US"/>
          </a:p>
        </p:txBody>
      </p:sp>
      <p:sp>
        <p:nvSpPr>
          <p:cNvPr id="33" name="Text Placeholder 7">
            <a:extLst>
              <a:ext uri="{FF2B5EF4-FFF2-40B4-BE49-F238E27FC236}">
                <a16:creationId xmlns:a16="http://schemas.microsoft.com/office/drawing/2014/main" id="{85F955DD-C149-E34D-8BA0-34ECB061717D}"/>
              </a:ext>
            </a:extLst>
          </p:cNvPr>
          <p:cNvSpPr>
            <a:spLocks noGrp="1"/>
          </p:cNvSpPr>
          <p:nvPr>
            <p:ph type="body" sz="quarter" idx="21"/>
          </p:nvPr>
        </p:nvSpPr>
        <p:spPr>
          <a:xfrm>
            <a:off x="9872057" y="3865563"/>
            <a:ext cx="1746067" cy="2452687"/>
          </a:xfrm>
        </p:spPr>
        <p:txBody>
          <a:bodyPr/>
          <a:lstStyle>
            <a:lvl1pPr>
              <a:defRPr sz="1400">
                <a:latin typeface="+mn-lt"/>
              </a:defRPr>
            </a:lvl1pPr>
          </a:lstStyle>
          <a:p>
            <a:pPr lvl="0"/>
            <a:r>
              <a:rPr lang="en-GB"/>
              <a:t>Click to edit Master text styles</a:t>
            </a:r>
          </a:p>
        </p:txBody>
      </p:sp>
    </p:spTree>
    <p:extLst>
      <p:ext uri="{BB962C8B-B14F-4D97-AF65-F5344CB8AC3E}">
        <p14:creationId xmlns:p14="http://schemas.microsoft.com/office/powerpoint/2010/main" val="323130416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ntent Framed-1">
    <p:bg>
      <p:bgPr>
        <a:gradFill>
          <a:gsLst>
            <a:gs pos="100000">
              <a:schemeClr val="accent1"/>
            </a:gs>
            <a:gs pos="0">
              <a:schemeClr val="accent3"/>
            </a:gs>
          </a:gsLst>
          <a:lin ang="3240000" scaled="0"/>
        </a:gradFill>
        <a:effectLst/>
      </p:bgPr>
    </p:bg>
    <p:spTree>
      <p:nvGrpSpPr>
        <p:cNvPr id="1" name=""/>
        <p:cNvGrpSpPr/>
        <p:nvPr/>
      </p:nvGrpSpPr>
      <p:grpSpPr>
        <a:xfrm>
          <a:off x="0" y="0"/>
          <a:ext cx="0" cy="0"/>
          <a:chOff x="0" y="0"/>
          <a:chExt cx="0" cy="0"/>
        </a:xfrm>
      </p:grpSpPr>
      <p:sp>
        <p:nvSpPr>
          <p:cNvPr id="3197" name="Freeform 3196">
            <a:extLst>
              <a:ext uri="{FF2B5EF4-FFF2-40B4-BE49-F238E27FC236}">
                <a16:creationId xmlns:a16="http://schemas.microsoft.com/office/drawing/2014/main" id="{B6B95B2B-C90F-BC1E-8795-55CEE8AB7274}"/>
              </a:ext>
            </a:extLst>
          </p:cNvPr>
          <p:cNvSpPr/>
          <p:nvPr/>
        </p:nvSpPr>
        <p:spPr>
          <a:xfrm>
            <a:off x="181423" y="162320"/>
            <a:ext cx="11830043" cy="6533995"/>
          </a:xfrm>
          <a:custGeom>
            <a:avLst/>
            <a:gdLst>
              <a:gd name="connsiteX0" fmla="*/ 11820259 w 11830043"/>
              <a:gd name="connsiteY0" fmla="*/ 6514484 h 6533995"/>
              <a:gd name="connsiteX1" fmla="*/ 11830043 w 11830043"/>
              <a:gd name="connsiteY1" fmla="*/ 6524208 h 6533995"/>
              <a:gd name="connsiteX2" fmla="*/ 11820259 w 11830043"/>
              <a:gd name="connsiteY2" fmla="*/ 6533995 h 6533995"/>
              <a:gd name="connsiteX3" fmla="*/ 11810539 w 11830043"/>
              <a:gd name="connsiteY3" fmla="*/ 6524208 h 6533995"/>
              <a:gd name="connsiteX4" fmla="*/ 11820259 w 11830043"/>
              <a:gd name="connsiteY4" fmla="*/ 6514484 h 6533995"/>
              <a:gd name="connsiteX5" fmla="*/ 11579030 w 11830043"/>
              <a:gd name="connsiteY5" fmla="*/ 6514484 h 6533995"/>
              <a:gd name="connsiteX6" fmla="*/ 11588815 w 11830043"/>
              <a:gd name="connsiteY6" fmla="*/ 6524208 h 6533995"/>
              <a:gd name="connsiteX7" fmla="*/ 11579030 w 11830043"/>
              <a:gd name="connsiteY7" fmla="*/ 6533995 h 6533995"/>
              <a:gd name="connsiteX8" fmla="*/ 11569310 w 11830043"/>
              <a:gd name="connsiteY8" fmla="*/ 6524208 h 6533995"/>
              <a:gd name="connsiteX9" fmla="*/ 11579030 w 11830043"/>
              <a:gd name="connsiteY9" fmla="*/ 6514484 h 6533995"/>
              <a:gd name="connsiteX10" fmla="*/ 11337802 w 11830043"/>
              <a:gd name="connsiteY10" fmla="*/ 6514484 h 6533995"/>
              <a:gd name="connsiteX11" fmla="*/ 11347587 w 11830043"/>
              <a:gd name="connsiteY11" fmla="*/ 6524208 h 6533995"/>
              <a:gd name="connsiteX12" fmla="*/ 11337802 w 11830043"/>
              <a:gd name="connsiteY12" fmla="*/ 6533995 h 6533995"/>
              <a:gd name="connsiteX13" fmla="*/ 11328082 w 11830043"/>
              <a:gd name="connsiteY13" fmla="*/ 6524208 h 6533995"/>
              <a:gd name="connsiteX14" fmla="*/ 11337802 w 11830043"/>
              <a:gd name="connsiteY14" fmla="*/ 6514484 h 6533995"/>
              <a:gd name="connsiteX15" fmla="*/ 11096574 w 11830043"/>
              <a:gd name="connsiteY15" fmla="*/ 6514484 h 6533995"/>
              <a:gd name="connsiteX16" fmla="*/ 11106294 w 11830043"/>
              <a:gd name="connsiteY16" fmla="*/ 6524208 h 6533995"/>
              <a:gd name="connsiteX17" fmla="*/ 11096574 w 11830043"/>
              <a:gd name="connsiteY17" fmla="*/ 6533995 h 6533995"/>
              <a:gd name="connsiteX18" fmla="*/ 11086790 w 11830043"/>
              <a:gd name="connsiteY18" fmla="*/ 6524208 h 6533995"/>
              <a:gd name="connsiteX19" fmla="*/ 11096574 w 11830043"/>
              <a:gd name="connsiteY19" fmla="*/ 6514484 h 6533995"/>
              <a:gd name="connsiteX20" fmla="*/ 10855345 w 11830043"/>
              <a:gd name="connsiteY20" fmla="*/ 6514484 h 6533995"/>
              <a:gd name="connsiteX21" fmla="*/ 10865065 w 11830043"/>
              <a:gd name="connsiteY21" fmla="*/ 6524208 h 6533995"/>
              <a:gd name="connsiteX22" fmla="*/ 10855345 w 11830043"/>
              <a:gd name="connsiteY22" fmla="*/ 6533995 h 6533995"/>
              <a:gd name="connsiteX23" fmla="*/ 10845625 w 11830043"/>
              <a:gd name="connsiteY23" fmla="*/ 6524208 h 6533995"/>
              <a:gd name="connsiteX24" fmla="*/ 10855345 w 11830043"/>
              <a:gd name="connsiteY24" fmla="*/ 6514484 h 6533995"/>
              <a:gd name="connsiteX25" fmla="*/ 10614116 w 11830043"/>
              <a:gd name="connsiteY25" fmla="*/ 6514484 h 6533995"/>
              <a:gd name="connsiteX26" fmla="*/ 10623901 w 11830043"/>
              <a:gd name="connsiteY26" fmla="*/ 6524208 h 6533995"/>
              <a:gd name="connsiteX27" fmla="*/ 10614116 w 11830043"/>
              <a:gd name="connsiteY27" fmla="*/ 6533995 h 6533995"/>
              <a:gd name="connsiteX28" fmla="*/ 10604396 w 11830043"/>
              <a:gd name="connsiteY28" fmla="*/ 6524208 h 6533995"/>
              <a:gd name="connsiteX29" fmla="*/ 10614116 w 11830043"/>
              <a:gd name="connsiteY29" fmla="*/ 6514484 h 6533995"/>
              <a:gd name="connsiteX30" fmla="*/ 10372888 w 11830043"/>
              <a:gd name="connsiteY30" fmla="*/ 6514484 h 6533995"/>
              <a:gd name="connsiteX31" fmla="*/ 10382673 w 11830043"/>
              <a:gd name="connsiteY31" fmla="*/ 6524208 h 6533995"/>
              <a:gd name="connsiteX32" fmla="*/ 10372888 w 11830043"/>
              <a:gd name="connsiteY32" fmla="*/ 6533995 h 6533995"/>
              <a:gd name="connsiteX33" fmla="*/ 10363168 w 11830043"/>
              <a:gd name="connsiteY33" fmla="*/ 6524208 h 6533995"/>
              <a:gd name="connsiteX34" fmla="*/ 10372888 w 11830043"/>
              <a:gd name="connsiteY34" fmla="*/ 6514484 h 6533995"/>
              <a:gd name="connsiteX35" fmla="*/ 10131660 w 11830043"/>
              <a:gd name="connsiteY35" fmla="*/ 6514484 h 6533995"/>
              <a:gd name="connsiteX36" fmla="*/ 10141444 w 11830043"/>
              <a:gd name="connsiteY36" fmla="*/ 6524208 h 6533995"/>
              <a:gd name="connsiteX37" fmla="*/ 10131660 w 11830043"/>
              <a:gd name="connsiteY37" fmla="*/ 6533995 h 6533995"/>
              <a:gd name="connsiteX38" fmla="*/ 10121940 w 11830043"/>
              <a:gd name="connsiteY38" fmla="*/ 6524208 h 6533995"/>
              <a:gd name="connsiteX39" fmla="*/ 10131660 w 11830043"/>
              <a:gd name="connsiteY39" fmla="*/ 6514484 h 6533995"/>
              <a:gd name="connsiteX40" fmla="*/ 9890432 w 11830043"/>
              <a:gd name="connsiteY40" fmla="*/ 6514484 h 6533995"/>
              <a:gd name="connsiteX41" fmla="*/ 9900152 w 11830043"/>
              <a:gd name="connsiteY41" fmla="*/ 6524208 h 6533995"/>
              <a:gd name="connsiteX42" fmla="*/ 9890432 w 11830043"/>
              <a:gd name="connsiteY42" fmla="*/ 6533995 h 6533995"/>
              <a:gd name="connsiteX43" fmla="*/ 9880648 w 11830043"/>
              <a:gd name="connsiteY43" fmla="*/ 6524208 h 6533995"/>
              <a:gd name="connsiteX44" fmla="*/ 9890432 w 11830043"/>
              <a:gd name="connsiteY44" fmla="*/ 6514484 h 6533995"/>
              <a:gd name="connsiteX45" fmla="*/ 9649203 w 11830043"/>
              <a:gd name="connsiteY45" fmla="*/ 6514484 h 6533995"/>
              <a:gd name="connsiteX46" fmla="*/ 9658923 w 11830043"/>
              <a:gd name="connsiteY46" fmla="*/ 6524208 h 6533995"/>
              <a:gd name="connsiteX47" fmla="*/ 9649203 w 11830043"/>
              <a:gd name="connsiteY47" fmla="*/ 6533995 h 6533995"/>
              <a:gd name="connsiteX48" fmla="*/ 9639483 w 11830043"/>
              <a:gd name="connsiteY48" fmla="*/ 6524208 h 6533995"/>
              <a:gd name="connsiteX49" fmla="*/ 9649203 w 11830043"/>
              <a:gd name="connsiteY49" fmla="*/ 6514484 h 6533995"/>
              <a:gd name="connsiteX50" fmla="*/ 9417695 w 11830043"/>
              <a:gd name="connsiteY50" fmla="*/ 6514484 h 6533995"/>
              <a:gd name="connsiteX51" fmla="*/ 9427416 w 11830043"/>
              <a:gd name="connsiteY51" fmla="*/ 6524208 h 6533995"/>
              <a:gd name="connsiteX52" fmla="*/ 9417695 w 11830043"/>
              <a:gd name="connsiteY52" fmla="*/ 6533995 h 6533995"/>
              <a:gd name="connsiteX53" fmla="*/ 9407911 w 11830043"/>
              <a:gd name="connsiteY53" fmla="*/ 6524208 h 6533995"/>
              <a:gd name="connsiteX54" fmla="*/ 9417695 w 11830043"/>
              <a:gd name="connsiteY54" fmla="*/ 6514484 h 6533995"/>
              <a:gd name="connsiteX55" fmla="*/ 9176467 w 11830043"/>
              <a:gd name="connsiteY55" fmla="*/ 6514484 h 6533995"/>
              <a:gd name="connsiteX56" fmla="*/ 9186187 w 11830043"/>
              <a:gd name="connsiteY56" fmla="*/ 6524208 h 6533995"/>
              <a:gd name="connsiteX57" fmla="*/ 9176467 w 11830043"/>
              <a:gd name="connsiteY57" fmla="*/ 6533995 h 6533995"/>
              <a:gd name="connsiteX58" fmla="*/ 9166683 w 11830043"/>
              <a:gd name="connsiteY58" fmla="*/ 6524208 h 6533995"/>
              <a:gd name="connsiteX59" fmla="*/ 9176467 w 11830043"/>
              <a:gd name="connsiteY59" fmla="*/ 6514484 h 6533995"/>
              <a:gd name="connsiteX60" fmla="*/ 8935237 w 11830043"/>
              <a:gd name="connsiteY60" fmla="*/ 6514484 h 6533995"/>
              <a:gd name="connsiteX61" fmla="*/ 8944958 w 11830043"/>
              <a:gd name="connsiteY61" fmla="*/ 6524208 h 6533995"/>
              <a:gd name="connsiteX62" fmla="*/ 8935237 w 11830043"/>
              <a:gd name="connsiteY62" fmla="*/ 6533995 h 6533995"/>
              <a:gd name="connsiteX63" fmla="*/ 8925454 w 11830043"/>
              <a:gd name="connsiteY63" fmla="*/ 6524208 h 6533995"/>
              <a:gd name="connsiteX64" fmla="*/ 8935237 w 11830043"/>
              <a:gd name="connsiteY64" fmla="*/ 6514484 h 6533995"/>
              <a:gd name="connsiteX65" fmla="*/ 8694009 w 11830043"/>
              <a:gd name="connsiteY65" fmla="*/ 6514484 h 6533995"/>
              <a:gd name="connsiteX66" fmla="*/ 8703730 w 11830043"/>
              <a:gd name="connsiteY66" fmla="*/ 6524208 h 6533995"/>
              <a:gd name="connsiteX67" fmla="*/ 8694009 w 11830043"/>
              <a:gd name="connsiteY67" fmla="*/ 6533995 h 6533995"/>
              <a:gd name="connsiteX68" fmla="*/ 8684289 w 11830043"/>
              <a:gd name="connsiteY68" fmla="*/ 6524208 h 6533995"/>
              <a:gd name="connsiteX69" fmla="*/ 8694009 w 11830043"/>
              <a:gd name="connsiteY69" fmla="*/ 6514484 h 6533995"/>
              <a:gd name="connsiteX70" fmla="*/ 8452781 w 11830043"/>
              <a:gd name="connsiteY70" fmla="*/ 6514484 h 6533995"/>
              <a:gd name="connsiteX71" fmla="*/ 8462566 w 11830043"/>
              <a:gd name="connsiteY71" fmla="*/ 6524208 h 6533995"/>
              <a:gd name="connsiteX72" fmla="*/ 8452781 w 11830043"/>
              <a:gd name="connsiteY72" fmla="*/ 6533995 h 6533995"/>
              <a:gd name="connsiteX73" fmla="*/ 8443061 w 11830043"/>
              <a:gd name="connsiteY73" fmla="*/ 6524208 h 6533995"/>
              <a:gd name="connsiteX74" fmla="*/ 8452781 w 11830043"/>
              <a:gd name="connsiteY74" fmla="*/ 6514484 h 6533995"/>
              <a:gd name="connsiteX75" fmla="*/ 8211553 w 11830043"/>
              <a:gd name="connsiteY75" fmla="*/ 6514484 h 6533995"/>
              <a:gd name="connsiteX76" fmla="*/ 8221273 w 11830043"/>
              <a:gd name="connsiteY76" fmla="*/ 6524208 h 6533995"/>
              <a:gd name="connsiteX77" fmla="*/ 8211553 w 11830043"/>
              <a:gd name="connsiteY77" fmla="*/ 6533995 h 6533995"/>
              <a:gd name="connsiteX78" fmla="*/ 8201769 w 11830043"/>
              <a:gd name="connsiteY78" fmla="*/ 6524208 h 6533995"/>
              <a:gd name="connsiteX79" fmla="*/ 8211553 w 11830043"/>
              <a:gd name="connsiteY79" fmla="*/ 6514484 h 6533995"/>
              <a:gd name="connsiteX80" fmla="*/ 7970260 w 11830043"/>
              <a:gd name="connsiteY80" fmla="*/ 6514484 h 6533995"/>
              <a:gd name="connsiteX81" fmla="*/ 7980044 w 11830043"/>
              <a:gd name="connsiteY81" fmla="*/ 6524208 h 6533995"/>
              <a:gd name="connsiteX82" fmla="*/ 7970260 w 11830043"/>
              <a:gd name="connsiteY82" fmla="*/ 6533995 h 6533995"/>
              <a:gd name="connsiteX83" fmla="*/ 7960477 w 11830043"/>
              <a:gd name="connsiteY83" fmla="*/ 6524208 h 6533995"/>
              <a:gd name="connsiteX84" fmla="*/ 7970260 w 11830043"/>
              <a:gd name="connsiteY84" fmla="*/ 6514484 h 6533995"/>
              <a:gd name="connsiteX85" fmla="*/ 7729032 w 11830043"/>
              <a:gd name="connsiteY85" fmla="*/ 6514484 h 6533995"/>
              <a:gd name="connsiteX86" fmla="*/ 7738753 w 11830043"/>
              <a:gd name="connsiteY86" fmla="*/ 6524208 h 6533995"/>
              <a:gd name="connsiteX87" fmla="*/ 7729032 w 11830043"/>
              <a:gd name="connsiteY87" fmla="*/ 6533995 h 6533995"/>
              <a:gd name="connsiteX88" fmla="*/ 7719249 w 11830043"/>
              <a:gd name="connsiteY88" fmla="*/ 6524208 h 6533995"/>
              <a:gd name="connsiteX89" fmla="*/ 7729032 w 11830043"/>
              <a:gd name="connsiteY89" fmla="*/ 6514484 h 6533995"/>
              <a:gd name="connsiteX90" fmla="*/ 7487803 w 11830043"/>
              <a:gd name="connsiteY90" fmla="*/ 6514484 h 6533995"/>
              <a:gd name="connsiteX91" fmla="*/ 7497524 w 11830043"/>
              <a:gd name="connsiteY91" fmla="*/ 6524208 h 6533995"/>
              <a:gd name="connsiteX92" fmla="*/ 7487803 w 11830043"/>
              <a:gd name="connsiteY92" fmla="*/ 6533995 h 6533995"/>
              <a:gd name="connsiteX93" fmla="*/ 7478019 w 11830043"/>
              <a:gd name="connsiteY93" fmla="*/ 6524208 h 6533995"/>
              <a:gd name="connsiteX94" fmla="*/ 7487803 w 11830043"/>
              <a:gd name="connsiteY94" fmla="*/ 6514484 h 6533995"/>
              <a:gd name="connsiteX95" fmla="*/ 7246575 w 11830043"/>
              <a:gd name="connsiteY95" fmla="*/ 6514484 h 6533995"/>
              <a:gd name="connsiteX96" fmla="*/ 7256359 w 11830043"/>
              <a:gd name="connsiteY96" fmla="*/ 6524208 h 6533995"/>
              <a:gd name="connsiteX97" fmla="*/ 7246575 w 11830043"/>
              <a:gd name="connsiteY97" fmla="*/ 6533995 h 6533995"/>
              <a:gd name="connsiteX98" fmla="*/ 7236855 w 11830043"/>
              <a:gd name="connsiteY98" fmla="*/ 6524208 h 6533995"/>
              <a:gd name="connsiteX99" fmla="*/ 7246575 w 11830043"/>
              <a:gd name="connsiteY99" fmla="*/ 6514484 h 6533995"/>
              <a:gd name="connsiteX100" fmla="*/ 7005346 w 11830043"/>
              <a:gd name="connsiteY100" fmla="*/ 6514484 h 6533995"/>
              <a:gd name="connsiteX101" fmla="*/ 7015130 w 11830043"/>
              <a:gd name="connsiteY101" fmla="*/ 6524208 h 6533995"/>
              <a:gd name="connsiteX102" fmla="*/ 7005346 w 11830043"/>
              <a:gd name="connsiteY102" fmla="*/ 6533995 h 6533995"/>
              <a:gd name="connsiteX103" fmla="*/ 6995626 w 11830043"/>
              <a:gd name="connsiteY103" fmla="*/ 6524208 h 6533995"/>
              <a:gd name="connsiteX104" fmla="*/ 7005346 w 11830043"/>
              <a:gd name="connsiteY104" fmla="*/ 6514484 h 6533995"/>
              <a:gd name="connsiteX105" fmla="*/ 6764118 w 11830043"/>
              <a:gd name="connsiteY105" fmla="*/ 6514484 h 6533995"/>
              <a:gd name="connsiteX106" fmla="*/ 6773902 w 11830043"/>
              <a:gd name="connsiteY106" fmla="*/ 6524208 h 6533995"/>
              <a:gd name="connsiteX107" fmla="*/ 6764118 w 11830043"/>
              <a:gd name="connsiteY107" fmla="*/ 6533995 h 6533995"/>
              <a:gd name="connsiteX108" fmla="*/ 6754335 w 11830043"/>
              <a:gd name="connsiteY108" fmla="*/ 6524208 h 6533995"/>
              <a:gd name="connsiteX109" fmla="*/ 6764118 w 11830043"/>
              <a:gd name="connsiteY109" fmla="*/ 6514484 h 6533995"/>
              <a:gd name="connsiteX110" fmla="*/ 6522889 w 11830043"/>
              <a:gd name="connsiteY110" fmla="*/ 6514484 h 6533995"/>
              <a:gd name="connsiteX111" fmla="*/ 6532610 w 11830043"/>
              <a:gd name="connsiteY111" fmla="*/ 6524208 h 6533995"/>
              <a:gd name="connsiteX112" fmla="*/ 6522889 w 11830043"/>
              <a:gd name="connsiteY112" fmla="*/ 6533995 h 6533995"/>
              <a:gd name="connsiteX113" fmla="*/ 6513105 w 11830043"/>
              <a:gd name="connsiteY113" fmla="*/ 6524208 h 6533995"/>
              <a:gd name="connsiteX114" fmla="*/ 6522889 w 11830043"/>
              <a:gd name="connsiteY114" fmla="*/ 6514484 h 6533995"/>
              <a:gd name="connsiteX115" fmla="*/ 6281661 w 11830043"/>
              <a:gd name="connsiteY115" fmla="*/ 6514484 h 6533995"/>
              <a:gd name="connsiteX116" fmla="*/ 6291381 w 11830043"/>
              <a:gd name="connsiteY116" fmla="*/ 6524208 h 6533995"/>
              <a:gd name="connsiteX117" fmla="*/ 6281661 w 11830043"/>
              <a:gd name="connsiteY117" fmla="*/ 6533995 h 6533995"/>
              <a:gd name="connsiteX118" fmla="*/ 6271877 w 11830043"/>
              <a:gd name="connsiteY118" fmla="*/ 6524208 h 6533995"/>
              <a:gd name="connsiteX119" fmla="*/ 6281661 w 11830043"/>
              <a:gd name="connsiteY119" fmla="*/ 6514484 h 6533995"/>
              <a:gd name="connsiteX120" fmla="*/ 6040432 w 11830043"/>
              <a:gd name="connsiteY120" fmla="*/ 6514484 h 6533995"/>
              <a:gd name="connsiteX121" fmla="*/ 6050216 w 11830043"/>
              <a:gd name="connsiteY121" fmla="*/ 6524208 h 6533995"/>
              <a:gd name="connsiteX122" fmla="*/ 6040432 w 11830043"/>
              <a:gd name="connsiteY122" fmla="*/ 6533995 h 6533995"/>
              <a:gd name="connsiteX123" fmla="*/ 6030712 w 11830043"/>
              <a:gd name="connsiteY123" fmla="*/ 6524208 h 6533995"/>
              <a:gd name="connsiteX124" fmla="*/ 6040432 w 11830043"/>
              <a:gd name="connsiteY124" fmla="*/ 6514484 h 6533995"/>
              <a:gd name="connsiteX125" fmla="*/ 5799205 w 11830043"/>
              <a:gd name="connsiteY125" fmla="*/ 6514484 h 6533995"/>
              <a:gd name="connsiteX126" fmla="*/ 5808989 w 11830043"/>
              <a:gd name="connsiteY126" fmla="*/ 6524208 h 6533995"/>
              <a:gd name="connsiteX127" fmla="*/ 5799205 w 11830043"/>
              <a:gd name="connsiteY127" fmla="*/ 6533995 h 6533995"/>
              <a:gd name="connsiteX128" fmla="*/ 5789486 w 11830043"/>
              <a:gd name="connsiteY128" fmla="*/ 6524208 h 6533995"/>
              <a:gd name="connsiteX129" fmla="*/ 5799205 w 11830043"/>
              <a:gd name="connsiteY129" fmla="*/ 6514484 h 6533995"/>
              <a:gd name="connsiteX130" fmla="*/ 5557992 w 11830043"/>
              <a:gd name="connsiteY130" fmla="*/ 6514484 h 6533995"/>
              <a:gd name="connsiteX131" fmla="*/ 5567774 w 11830043"/>
              <a:gd name="connsiteY131" fmla="*/ 6524208 h 6533995"/>
              <a:gd name="connsiteX132" fmla="*/ 5557992 w 11830043"/>
              <a:gd name="connsiteY132" fmla="*/ 6533995 h 6533995"/>
              <a:gd name="connsiteX133" fmla="*/ 5548208 w 11830043"/>
              <a:gd name="connsiteY133" fmla="*/ 6524208 h 6533995"/>
              <a:gd name="connsiteX134" fmla="*/ 5557992 w 11830043"/>
              <a:gd name="connsiteY134" fmla="*/ 6514484 h 6533995"/>
              <a:gd name="connsiteX135" fmla="*/ 5316710 w 11830043"/>
              <a:gd name="connsiteY135" fmla="*/ 6514484 h 6533995"/>
              <a:gd name="connsiteX136" fmla="*/ 5326432 w 11830043"/>
              <a:gd name="connsiteY136" fmla="*/ 6524208 h 6533995"/>
              <a:gd name="connsiteX137" fmla="*/ 5316710 w 11830043"/>
              <a:gd name="connsiteY137" fmla="*/ 6533995 h 6533995"/>
              <a:gd name="connsiteX138" fmla="*/ 5306926 w 11830043"/>
              <a:gd name="connsiteY138" fmla="*/ 6524208 h 6533995"/>
              <a:gd name="connsiteX139" fmla="*/ 5316710 w 11830043"/>
              <a:gd name="connsiteY139" fmla="*/ 6514484 h 6533995"/>
              <a:gd name="connsiteX140" fmla="*/ 5075486 w 11830043"/>
              <a:gd name="connsiteY140" fmla="*/ 6514484 h 6533995"/>
              <a:gd name="connsiteX141" fmla="*/ 5085203 w 11830043"/>
              <a:gd name="connsiteY141" fmla="*/ 6524208 h 6533995"/>
              <a:gd name="connsiteX142" fmla="*/ 5075486 w 11830043"/>
              <a:gd name="connsiteY142" fmla="*/ 6533995 h 6533995"/>
              <a:gd name="connsiteX143" fmla="*/ 5065707 w 11830043"/>
              <a:gd name="connsiteY143" fmla="*/ 6524208 h 6533995"/>
              <a:gd name="connsiteX144" fmla="*/ 5075486 w 11830043"/>
              <a:gd name="connsiteY144" fmla="*/ 6514484 h 6533995"/>
              <a:gd name="connsiteX145" fmla="*/ 4834252 w 11830043"/>
              <a:gd name="connsiteY145" fmla="*/ 6514484 h 6533995"/>
              <a:gd name="connsiteX146" fmla="*/ 4844040 w 11830043"/>
              <a:gd name="connsiteY146" fmla="*/ 6524208 h 6533995"/>
              <a:gd name="connsiteX147" fmla="*/ 4834252 w 11830043"/>
              <a:gd name="connsiteY147" fmla="*/ 6533995 h 6533995"/>
              <a:gd name="connsiteX148" fmla="*/ 4824534 w 11830043"/>
              <a:gd name="connsiteY148" fmla="*/ 6524208 h 6533995"/>
              <a:gd name="connsiteX149" fmla="*/ 4834252 w 11830043"/>
              <a:gd name="connsiteY149" fmla="*/ 6514484 h 6533995"/>
              <a:gd name="connsiteX150" fmla="*/ 4593019 w 11830043"/>
              <a:gd name="connsiteY150" fmla="*/ 6514484 h 6533995"/>
              <a:gd name="connsiteX151" fmla="*/ 4602795 w 11830043"/>
              <a:gd name="connsiteY151" fmla="*/ 6524208 h 6533995"/>
              <a:gd name="connsiteX152" fmla="*/ 4593019 w 11830043"/>
              <a:gd name="connsiteY152" fmla="*/ 6533995 h 6533995"/>
              <a:gd name="connsiteX153" fmla="*/ 4583304 w 11830043"/>
              <a:gd name="connsiteY153" fmla="*/ 6524208 h 6533995"/>
              <a:gd name="connsiteX154" fmla="*/ 4593019 w 11830043"/>
              <a:gd name="connsiteY154" fmla="*/ 6514484 h 6533995"/>
              <a:gd name="connsiteX155" fmla="*/ 4351806 w 11830043"/>
              <a:gd name="connsiteY155" fmla="*/ 6514484 h 6533995"/>
              <a:gd name="connsiteX156" fmla="*/ 4361580 w 11830043"/>
              <a:gd name="connsiteY156" fmla="*/ 6524208 h 6533995"/>
              <a:gd name="connsiteX157" fmla="*/ 4351806 w 11830043"/>
              <a:gd name="connsiteY157" fmla="*/ 6533995 h 6533995"/>
              <a:gd name="connsiteX158" fmla="*/ 4342006 w 11830043"/>
              <a:gd name="connsiteY158" fmla="*/ 6524208 h 6533995"/>
              <a:gd name="connsiteX159" fmla="*/ 4351806 w 11830043"/>
              <a:gd name="connsiteY159" fmla="*/ 6514484 h 6533995"/>
              <a:gd name="connsiteX160" fmla="*/ 4110583 w 11830043"/>
              <a:gd name="connsiteY160" fmla="*/ 6514484 h 6533995"/>
              <a:gd name="connsiteX161" fmla="*/ 4120362 w 11830043"/>
              <a:gd name="connsiteY161" fmla="*/ 6524208 h 6533995"/>
              <a:gd name="connsiteX162" fmla="*/ 4110583 w 11830043"/>
              <a:gd name="connsiteY162" fmla="*/ 6533995 h 6533995"/>
              <a:gd name="connsiteX163" fmla="*/ 4100801 w 11830043"/>
              <a:gd name="connsiteY163" fmla="*/ 6524208 h 6533995"/>
              <a:gd name="connsiteX164" fmla="*/ 4110583 w 11830043"/>
              <a:gd name="connsiteY164" fmla="*/ 6514484 h 6533995"/>
              <a:gd name="connsiteX165" fmla="*/ 3869432 w 11830043"/>
              <a:gd name="connsiteY165" fmla="*/ 6514484 h 6533995"/>
              <a:gd name="connsiteX166" fmla="*/ 3879151 w 11830043"/>
              <a:gd name="connsiteY166" fmla="*/ 6524208 h 6533995"/>
              <a:gd name="connsiteX167" fmla="*/ 3869432 w 11830043"/>
              <a:gd name="connsiteY167" fmla="*/ 6533995 h 6533995"/>
              <a:gd name="connsiteX168" fmla="*/ 3859650 w 11830043"/>
              <a:gd name="connsiteY168" fmla="*/ 6524208 h 6533995"/>
              <a:gd name="connsiteX169" fmla="*/ 3869432 w 11830043"/>
              <a:gd name="connsiteY169" fmla="*/ 6514484 h 6533995"/>
              <a:gd name="connsiteX170" fmla="*/ 3628215 w 11830043"/>
              <a:gd name="connsiteY170" fmla="*/ 6514484 h 6533995"/>
              <a:gd name="connsiteX171" fmla="*/ 3637936 w 11830043"/>
              <a:gd name="connsiteY171" fmla="*/ 6524208 h 6533995"/>
              <a:gd name="connsiteX172" fmla="*/ 3628215 w 11830043"/>
              <a:gd name="connsiteY172" fmla="*/ 6533995 h 6533995"/>
              <a:gd name="connsiteX173" fmla="*/ 3618433 w 11830043"/>
              <a:gd name="connsiteY173" fmla="*/ 6524208 h 6533995"/>
              <a:gd name="connsiteX174" fmla="*/ 3628215 w 11830043"/>
              <a:gd name="connsiteY174" fmla="*/ 6514484 h 6533995"/>
              <a:gd name="connsiteX175" fmla="*/ 3386960 w 11830043"/>
              <a:gd name="connsiteY175" fmla="*/ 6514484 h 6533995"/>
              <a:gd name="connsiteX176" fmla="*/ 3396746 w 11830043"/>
              <a:gd name="connsiteY176" fmla="*/ 6524208 h 6533995"/>
              <a:gd name="connsiteX177" fmla="*/ 3386960 w 11830043"/>
              <a:gd name="connsiteY177" fmla="*/ 6533995 h 6533995"/>
              <a:gd name="connsiteX178" fmla="*/ 3377238 w 11830043"/>
              <a:gd name="connsiteY178" fmla="*/ 6524208 h 6533995"/>
              <a:gd name="connsiteX179" fmla="*/ 3386960 w 11830043"/>
              <a:gd name="connsiteY179" fmla="*/ 6514484 h 6533995"/>
              <a:gd name="connsiteX180" fmla="*/ 3145752 w 11830043"/>
              <a:gd name="connsiteY180" fmla="*/ 6514484 h 6533995"/>
              <a:gd name="connsiteX181" fmla="*/ 3155535 w 11830043"/>
              <a:gd name="connsiteY181" fmla="*/ 6524208 h 6533995"/>
              <a:gd name="connsiteX182" fmla="*/ 3145752 w 11830043"/>
              <a:gd name="connsiteY182" fmla="*/ 6533995 h 6533995"/>
              <a:gd name="connsiteX183" fmla="*/ 3136035 w 11830043"/>
              <a:gd name="connsiteY183" fmla="*/ 6524208 h 6533995"/>
              <a:gd name="connsiteX184" fmla="*/ 3145752 w 11830043"/>
              <a:gd name="connsiteY184" fmla="*/ 6514484 h 6533995"/>
              <a:gd name="connsiteX185" fmla="*/ 2904575 w 11830043"/>
              <a:gd name="connsiteY185" fmla="*/ 6514484 h 6533995"/>
              <a:gd name="connsiteX186" fmla="*/ 2914358 w 11830043"/>
              <a:gd name="connsiteY186" fmla="*/ 6524208 h 6533995"/>
              <a:gd name="connsiteX187" fmla="*/ 2904575 w 11830043"/>
              <a:gd name="connsiteY187" fmla="*/ 6533995 h 6533995"/>
              <a:gd name="connsiteX188" fmla="*/ 2894794 w 11830043"/>
              <a:gd name="connsiteY188" fmla="*/ 6524208 h 6533995"/>
              <a:gd name="connsiteX189" fmla="*/ 2904575 w 11830043"/>
              <a:gd name="connsiteY189" fmla="*/ 6514484 h 6533995"/>
              <a:gd name="connsiteX190" fmla="*/ 2663280 w 11830043"/>
              <a:gd name="connsiteY190" fmla="*/ 6514484 h 6533995"/>
              <a:gd name="connsiteX191" fmla="*/ 2673000 w 11830043"/>
              <a:gd name="connsiteY191" fmla="*/ 6524208 h 6533995"/>
              <a:gd name="connsiteX192" fmla="*/ 2663280 w 11830043"/>
              <a:gd name="connsiteY192" fmla="*/ 6533995 h 6533995"/>
              <a:gd name="connsiteX193" fmla="*/ 2653494 w 11830043"/>
              <a:gd name="connsiteY193" fmla="*/ 6524208 h 6533995"/>
              <a:gd name="connsiteX194" fmla="*/ 2663280 w 11830043"/>
              <a:gd name="connsiteY194" fmla="*/ 6514484 h 6533995"/>
              <a:gd name="connsiteX195" fmla="*/ 2422040 w 11830043"/>
              <a:gd name="connsiteY195" fmla="*/ 6514484 h 6533995"/>
              <a:gd name="connsiteX196" fmla="*/ 2431756 w 11830043"/>
              <a:gd name="connsiteY196" fmla="*/ 6524208 h 6533995"/>
              <a:gd name="connsiteX197" fmla="*/ 2422040 w 11830043"/>
              <a:gd name="connsiteY197" fmla="*/ 6533995 h 6533995"/>
              <a:gd name="connsiteX198" fmla="*/ 2412260 w 11830043"/>
              <a:gd name="connsiteY198" fmla="*/ 6524208 h 6533995"/>
              <a:gd name="connsiteX199" fmla="*/ 2422040 w 11830043"/>
              <a:gd name="connsiteY199" fmla="*/ 6514484 h 6533995"/>
              <a:gd name="connsiteX200" fmla="*/ 2180796 w 11830043"/>
              <a:gd name="connsiteY200" fmla="*/ 6514484 h 6533995"/>
              <a:gd name="connsiteX201" fmla="*/ 2190583 w 11830043"/>
              <a:gd name="connsiteY201" fmla="*/ 6524208 h 6533995"/>
              <a:gd name="connsiteX202" fmla="*/ 2180796 w 11830043"/>
              <a:gd name="connsiteY202" fmla="*/ 6533995 h 6533995"/>
              <a:gd name="connsiteX203" fmla="*/ 2171087 w 11830043"/>
              <a:gd name="connsiteY203" fmla="*/ 6524208 h 6533995"/>
              <a:gd name="connsiteX204" fmla="*/ 2180796 w 11830043"/>
              <a:gd name="connsiteY204" fmla="*/ 6514484 h 6533995"/>
              <a:gd name="connsiteX205" fmla="*/ 1939584 w 11830043"/>
              <a:gd name="connsiteY205" fmla="*/ 6514484 h 6533995"/>
              <a:gd name="connsiteX206" fmla="*/ 1949368 w 11830043"/>
              <a:gd name="connsiteY206" fmla="*/ 6524208 h 6533995"/>
              <a:gd name="connsiteX207" fmla="*/ 1939584 w 11830043"/>
              <a:gd name="connsiteY207" fmla="*/ 6533995 h 6533995"/>
              <a:gd name="connsiteX208" fmla="*/ 1929862 w 11830043"/>
              <a:gd name="connsiteY208" fmla="*/ 6524208 h 6533995"/>
              <a:gd name="connsiteX209" fmla="*/ 1939584 w 11830043"/>
              <a:gd name="connsiteY209" fmla="*/ 6514484 h 6533995"/>
              <a:gd name="connsiteX210" fmla="*/ 1698333 w 11830043"/>
              <a:gd name="connsiteY210" fmla="*/ 6514484 h 6533995"/>
              <a:gd name="connsiteX211" fmla="*/ 1708119 w 11830043"/>
              <a:gd name="connsiteY211" fmla="*/ 6524208 h 6533995"/>
              <a:gd name="connsiteX212" fmla="*/ 1698333 w 11830043"/>
              <a:gd name="connsiteY212" fmla="*/ 6533995 h 6533995"/>
              <a:gd name="connsiteX213" fmla="*/ 1688549 w 11830043"/>
              <a:gd name="connsiteY213" fmla="*/ 6524208 h 6533995"/>
              <a:gd name="connsiteX214" fmla="*/ 1698333 w 11830043"/>
              <a:gd name="connsiteY214" fmla="*/ 6514484 h 6533995"/>
              <a:gd name="connsiteX215" fmla="*/ 1457109 w 11830043"/>
              <a:gd name="connsiteY215" fmla="*/ 6514484 h 6533995"/>
              <a:gd name="connsiteX216" fmla="*/ 1466829 w 11830043"/>
              <a:gd name="connsiteY216" fmla="*/ 6524208 h 6533995"/>
              <a:gd name="connsiteX217" fmla="*/ 1457109 w 11830043"/>
              <a:gd name="connsiteY217" fmla="*/ 6533995 h 6533995"/>
              <a:gd name="connsiteX218" fmla="*/ 1447325 w 11830043"/>
              <a:gd name="connsiteY218" fmla="*/ 6524208 h 6533995"/>
              <a:gd name="connsiteX219" fmla="*/ 1457109 w 11830043"/>
              <a:gd name="connsiteY219" fmla="*/ 6514484 h 6533995"/>
              <a:gd name="connsiteX220" fmla="*/ 1215888 w 11830043"/>
              <a:gd name="connsiteY220" fmla="*/ 6514484 h 6533995"/>
              <a:gd name="connsiteX221" fmla="*/ 1225672 w 11830043"/>
              <a:gd name="connsiteY221" fmla="*/ 6524208 h 6533995"/>
              <a:gd name="connsiteX222" fmla="*/ 1215888 w 11830043"/>
              <a:gd name="connsiteY222" fmla="*/ 6533995 h 6533995"/>
              <a:gd name="connsiteX223" fmla="*/ 1206168 w 11830043"/>
              <a:gd name="connsiteY223" fmla="*/ 6524208 h 6533995"/>
              <a:gd name="connsiteX224" fmla="*/ 1215888 w 11830043"/>
              <a:gd name="connsiteY224" fmla="*/ 6514484 h 6533995"/>
              <a:gd name="connsiteX225" fmla="*/ 974668 w 11830043"/>
              <a:gd name="connsiteY225" fmla="*/ 6514484 h 6533995"/>
              <a:gd name="connsiteX226" fmla="*/ 984452 w 11830043"/>
              <a:gd name="connsiteY226" fmla="*/ 6524208 h 6533995"/>
              <a:gd name="connsiteX227" fmla="*/ 974668 w 11830043"/>
              <a:gd name="connsiteY227" fmla="*/ 6533995 h 6533995"/>
              <a:gd name="connsiteX228" fmla="*/ 964948 w 11830043"/>
              <a:gd name="connsiteY228" fmla="*/ 6524208 h 6533995"/>
              <a:gd name="connsiteX229" fmla="*/ 974668 w 11830043"/>
              <a:gd name="connsiteY229" fmla="*/ 6514484 h 6533995"/>
              <a:gd name="connsiteX230" fmla="*/ 733448 w 11830043"/>
              <a:gd name="connsiteY230" fmla="*/ 6514484 h 6533995"/>
              <a:gd name="connsiteX231" fmla="*/ 743168 w 11830043"/>
              <a:gd name="connsiteY231" fmla="*/ 6524208 h 6533995"/>
              <a:gd name="connsiteX232" fmla="*/ 733448 w 11830043"/>
              <a:gd name="connsiteY232" fmla="*/ 6533995 h 6533995"/>
              <a:gd name="connsiteX233" fmla="*/ 723664 w 11830043"/>
              <a:gd name="connsiteY233" fmla="*/ 6524208 h 6533995"/>
              <a:gd name="connsiteX234" fmla="*/ 733448 w 11830043"/>
              <a:gd name="connsiteY234" fmla="*/ 6514484 h 6533995"/>
              <a:gd name="connsiteX235" fmla="*/ 492227 w 11830043"/>
              <a:gd name="connsiteY235" fmla="*/ 6514484 h 6533995"/>
              <a:gd name="connsiteX236" fmla="*/ 501947 w 11830043"/>
              <a:gd name="connsiteY236" fmla="*/ 6524208 h 6533995"/>
              <a:gd name="connsiteX237" fmla="*/ 492227 w 11830043"/>
              <a:gd name="connsiteY237" fmla="*/ 6533995 h 6533995"/>
              <a:gd name="connsiteX238" fmla="*/ 482443 w 11830043"/>
              <a:gd name="connsiteY238" fmla="*/ 6524208 h 6533995"/>
              <a:gd name="connsiteX239" fmla="*/ 492227 w 11830043"/>
              <a:gd name="connsiteY239" fmla="*/ 6514484 h 6533995"/>
              <a:gd name="connsiteX240" fmla="*/ 251008 w 11830043"/>
              <a:gd name="connsiteY240" fmla="*/ 6514484 h 6533995"/>
              <a:gd name="connsiteX241" fmla="*/ 260791 w 11830043"/>
              <a:gd name="connsiteY241" fmla="*/ 6524208 h 6533995"/>
              <a:gd name="connsiteX242" fmla="*/ 251008 w 11830043"/>
              <a:gd name="connsiteY242" fmla="*/ 6533995 h 6533995"/>
              <a:gd name="connsiteX243" fmla="*/ 241288 w 11830043"/>
              <a:gd name="connsiteY243" fmla="*/ 6524208 h 6533995"/>
              <a:gd name="connsiteX244" fmla="*/ 251008 w 11830043"/>
              <a:gd name="connsiteY244" fmla="*/ 6514484 h 6533995"/>
              <a:gd name="connsiteX245" fmla="*/ 9724 w 11830043"/>
              <a:gd name="connsiteY245" fmla="*/ 6514484 h 6533995"/>
              <a:gd name="connsiteX246" fmla="*/ 19508 w 11830043"/>
              <a:gd name="connsiteY246" fmla="*/ 6524208 h 6533995"/>
              <a:gd name="connsiteX247" fmla="*/ 9724 w 11830043"/>
              <a:gd name="connsiteY247" fmla="*/ 6533995 h 6533995"/>
              <a:gd name="connsiteX248" fmla="*/ 5 w 11830043"/>
              <a:gd name="connsiteY248" fmla="*/ 6524208 h 6533995"/>
              <a:gd name="connsiteX249" fmla="*/ 9724 w 11830043"/>
              <a:gd name="connsiteY249" fmla="*/ 6514484 h 6533995"/>
              <a:gd name="connsiteX250" fmla="*/ 11820259 w 11830043"/>
              <a:gd name="connsiteY250" fmla="*/ 6273169 h 6533995"/>
              <a:gd name="connsiteX251" fmla="*/ 11830043 w 11830043"/>
              <a:gd name="connsiteY251" fmla="*/ 6282893 h 6533995"/>
              <a:gd name="connsiteX252" fmla="*/ 11820259 w 11830043"/>
              <a:gd name="connsiteY252" fmla="*/ 6292680 h 6533995"/>
              <a:gd name="connsiteX253" fmla="*/ 11810539 w 11830043"/>
              <a:gd name="connsiteY253" fmla="*/ 6282893 h 6533995"/>
              <a:gd name="connsiteX254" fmla="*/ 11820259 w 11830043"/>
              <a:gd name="connsiteY254" fmla="*/ 6273169 h 6533995"/>
              <a:gd name="connsiteX255" fmla="*/ 11579030 w 11830043"/>
              <a:gd name="connsiteY255" fmla="*/ 6273169 h 6533995"/>
              <a:gd name="connsiteX256" fmla="*/ 11588815 w 11830043"/>
              <a:gd name="connsiteY256" fmla="*/ 6282893 h 6533995"/>
              <a:gd name="connsiteX257" fmla="*/ 11579030 w 11830043"/>
              <a:gd name="connsiteY257" fmla="*/ 6292680 h 6533995"/>
              <a:gd name="connsiteX258" fmla="*/ 11569310 w 11830043"/>
              <a:gd name="connsiteY258" fmla="*/ 6282893 h 6533995"/>
              <a:gd name="connsiteX259" fmla="*/ 11579030 w 11830043"/>
              <a:gd name="connsiteY259" fmla="*/ 6273169 h 6533995"/>
              <a:gd name="connsiteX260" fmla="*/ 11337802 w 11830043"/>
              <a:gd name="connsiteY260" fmla="*/ 6273169 h 6533995"/>
              <a:gd name="connsiteX261" fmla="*/ 11347587 w 11830043"/>
              <a:gd name="connsiteY261" fmla="*/ 6282893 h 6533995"/>
              <a:gd name="connsiteX262" fmla="*/ 11337802 w 11830043"/>
              <a:gd name="connsiteY262" fmla="*/ 6292680 h 6533995"/>
              <a:gd name="connsiteX263" fmla="*/ 11328082 w 11830043"/>
              <a:gd name="connsiteY263" fmla="*/ 6282893 h 6533995"/>
              <a:gd name="connsiteX264" fmla="*/ 11337802 w 11830043"/>
              <a:gd name="connsiteY264" fmla="*/ 6273169 h 6533995"/>
              <a:gd name="connsiteX265" fmla="*/ 11096574 w 11830043"/>
              <a:gd name="connsiteY265" fmla="*/ 6273169 h 6533995"/>
              <a:gd name="connsiteX266" fmla="*/ 11106294 w 11830043"/>
              <a:gd name="connsiteY266" fmla="*/ 6282893 h 6533995"/>
              <a:gd name="connsiteX267" fmla="*/ 11096574 w 11830043"/>
              <a:gd name="connsiteY267" fmla="*/ 6292680 h 6533995"/>
              <a:gd name="connsiteX268" fmla="*/ 11086790 w 11830043"/>
              <a:gd name="connsiteY268" fmla="*/ 6282893 h 6533995"/>
              <a:gd name="connsiteX269" fmla="*/ 11096574 w 11830043"/>
              <a:gd name="connsiteY269" fmla="*/ 6273169 h 6533995"/>
              <a:gd name="connsiteX270" fmla="*/ 10855345 w 11830043"/>
              <a:gd name="connsiteY270" fmla="*/ 6273169 h 6533995"/>
              <a:gd name="connsiteX271" fmla="*/ 10865065 w 11830043"/>
              <a:gd name="connsiteY271" fmla="*/ 6282893 h 6533995"/>
              <a:gd name="connsiteX272" fmla="*/ 10855345 w 11830043"/>
              <a:gd name="connsiteY272" fmla="*/ 6292680 h 6533995"/>
              <a:gd name="connsiteX273" fmla="*/ 10845625 w 11830043"/>
              <a:gd name="connsiteY273" fmla="*/ 6282893 h 6533995"/>
              <a:gd name="connsiteX274" fmla="*/ 10855345 w 11830043"/>
              <a:gd name="connsiteY274" fmla="*/ 6273169 h 6533995"/>
              <a:gd name="connsiteX275" fmla="*/ 10614116 w 11830043"/>
              <a:gd name="connsiteY275" fmla="*/ 6273169 h 6533995"/>
              <a:gd name="connsiteX276" fmla="*/ 10623901 w 11830043"/>
              <a:gd name="connsiteY276" fmla="*/ 6282893 h 6533995"/>
              <a:gd name="connsiteX277" fmla="*/ 10614116 w 11830043"/>
              <a:gd name="connsiteY277" fmla="*/ 6292680 h 6533995"/>
              <a:gd name="connsiteX278" fmla="*/ 10604396 w 11830043"/>
              <a:gd name="connsiteY278" fmla="*/ 6282893 h 6533995"/>
              <a:gd name="connsiteX279" fmla="*/ 10614116 w 11830043"/>
              <a:gd name="connsiteY279" fmla="*/ 6273169 h 6533995"/>
              <a:gd name="connsiteX280" fmla="*/ 10372888 w 11830043"/>
              <a:gd name="connsiteY280" fmla="*/ 6273169 h 6533995"/>
              <a:gd name="connsiteX281" fmla="*/ 10382673 w 11830043"/>
              <a:gd name="connsiteY281" fmla="*/ 6282893 h 6533995"/>
              <a:gd name="connsiteX282" fmla="*/ 10372888 w 11830043"/>
              <a:gd name="connsiteY282" fmla="*/ 6292680 h 6533995"/>
              <a:gd name="connsiteX283" fmla="*/ 10363168 w 11830043"/>
              <a:gd name="connsiteY283" fmla="*/ 6282893 h 6533995"/>
              <a:gd name="connsiteX284" fmla="*/ 10372888 w 11830043"/>
              <a:gd name="connsiteY284" fmla="*/ 6273169 h 6533995"/>
              <a:gd name="connsiteX285" fmla="*/ 10131660 w 11830043"/>
              <a:gd name="connsiteY285" fmla="*/ 6273169 h 6533995"/>
              <a:gd name="connsiteX286" fmla="*/ 10141444 w 11830043"/>
              <a:gd name="connsiteY286" fmla="*/ 6282893 h 6533995"/>
              <a:gd name="connsiteX287" fmla="*/ 10131660 w 11830043"/>
              <a:gd name="connsiteY287" fmla="*/ 6292680 h 6533995"/>
              <a:gd name="connsiteX288" fmla="*/ 10121940 w 11830043"/>
              <a:gd name="connsiteY288" fmla="*/ 6282893 h 6533995"/>
              <a:gd name="connsiteX289" fmla="*/ 10131660 w 11830043"/>
              <a:gd name="connsiteY289" fmla="*/ 6273169 h 6533995"/>
              <a:gd name="connsiteX290" fmla="*/ 9890432 w 11830043"/>
              <a:gd name="connsiteY290" fmla="*/ 6273169 h 6533995"/>
              <a:gd name="connsiteX291" fmla="*/ 9900152 w 11830043"/>
              <a:gd name="connsiteY291" fmla="*/ 6282893 h 6533995"/>
              <a:gd name="connsiteX292" fmla="*/ 9890432 w 11830043"/>
              <a:gd name="connsiteY292" fmla="*/ 6292680 h 6533995"/>
              <a:gd name="connsiteX293" fmla="*/ 9880648 w 11830043"/>
              <a:gd name="connsiteY293" fmla="*/ 6282893 h 6533995"/>
              <a:gd name="connsiteX294" fmla="*/ 9890432 w 11830043"/>
              <a:gd name="connsiteY294" fmla="*/ 6273169 h 6533995"/>
              <a:gd name="connsiteX295" fmla="*/ 9649203 w 11830043"/>
              <a:gd name="connsiteY295" fmla="*/ 6273169 h 6533995"/>
              <a:gd name="connsiteX296" fmla="*/ 9658923 w 11830043"/>
              <a:gd name="connsiteY296" fmla="*/ 6282893 h 6533995"/>
              <a:gd name="connsiteX297" fmla="*/ 9649203 w 11830043"/>
              <a:gd name="connsiteY297" fmla="*/ 6292680 h 6533995"/>
              <a:gd name="connsiteX298" fmla="*/ 9639483 w 11830043"/>
              <a:gd name="connsiteY298" fmla="*/ 6282893 h 6533995"/>
              <a:gd name="connsiteX299" fmla="*/ 9649203 w 11830043"/>
              <a:gd name="connsiteY299" fmla="*/ 6273169 h 6533995"/>
              <a:gd name="connsiteX300" fmla="*/ 9417695 w 11830043"/>
              <a:gd name="connsiteY300" fmla="*/ 6273169 h 6533995"/>
              <a:gd name="connsiteX301" fmla="*/ 9427416 w 11830043"/>
              <a:gd name="connsiteY301" fmla="*/ 6282893 h 6533995"/>
              <a:gd name="connsiteX302" fmla="*/ 9417695 w 11830043"/>
              <a:gd name="connsiteY302" fmla="*/ 6292680 h 6533995"/>
              <a:gd name="connsiteX303" fmla="*/ 9407911 w 11830043"/>
              <a:gd name="connsiteY303" fmla="*/ 6282893 h 6533995"/>
              <a:gd name="connsiteX304" fmla="*/ 9417695 w 11830043"/>
              <a:gd name="connsiteY304" fmla="*/ 6273169 h 6533995"/>
              <a:gd name="connsiteX305" fmla="*/ 9176467 w 11830043"/>
              <a:gd name="connsiteY305" fmla="*/ 6273169 h 6533995"/>
              <a:gd name="connsiteX306" fmla="*/ 9186187 w 11830043"/>
              <a:gd name="connsiteY306" fmla="*/ 6282893 h 6533995"/>
              <a:gd name="connsiteX307" fmla="*/ 9176467 w 11830043"/>
              <a:gd name="connsiteY307" fmla="*/ 6292680 h 6533995"/>
              <a:gd name="connsiteX308" fmla="*/ 9166683 w 11830043"/>
              <a:gd name="connsiteY308" fmla="*/ 6282893 h 6533995"/>
              <a:gd name="connsiteX309" fmla="*/ 9176467 w 11830043"/>
              <a:gd name="connsiteY309" fmla="*/ 6273169 h 6533995"/>
              <a:gd name="connsiteX310" fmla="*/ 8935237 w 11830043"/>
              <a:gd name="connsiteY310" fmla="*/ 6273169 h 6533995"/>
              <a:gd name="connsiteX311" fmla="*/ 8944958 w 11830043"/>
              <a:gd name="connsiteY311" fmla="*/ 6282893 h 6533995"/>
              <a:gd name="connsiteX312" fmla="*/ 8935237 w 11830043"/>
              <a:gd name="connsiteY312" fmla="*/ 6292680 h 6533995"/>
              <a:gd name="connsiteX313" fmla="*/ 8925454 w 11830043"/>
              <a:gd name="connsiteY313" fmla="*/ 6282893 h 6533995"/>
              <a:gd name="connsiteX314" fmla="*/ 8935237 w 11830043"/>
              <a:gd name="connsiteY314" fmla="*/ 6273169 h 6533995"/>
              <a:gd name="connsiteX315" fmla="*/ 8694009 w 11830043"/>
              <a:gd name="connsiteY315" fmla="*/ 6273169 h 6533995"/>
              <a:gd name="connsiteX316" fmla="*/ 8703730 w 11830043"/>
              <a:gd name="connsiteY316" fmla="*/ 6282893 h 6533995"/>
              <a:gd name="connsiteX317" fmla="*/ 8694009 w 11830043"/>
              <a:gd name="connsiteY317" fmla="*/ 6292680 h 6533995"/>
              <a:gd name="connsiteX318" fmla="*/ 8684289 w 11830043"/>
              <a:gd name="connsiteY318" fmla="*/ 6282893 h 6533995"/>
              <a:gd name="connsiteX319" fmla="*/ 8694009 w 11830043"/>
              <a:gd name="connsiteY319" fmla="*/ 6273169 h 6533995"/>
              <a:gd name="connsiteX320" fmla="*/ 8452781 w 11830043"/>
              <a:gd name="connsiteY320" fmla="*/ 6273169 h 6533995"/>
              <a:gd name="connsiteX321" fmla="*/ 8462566 w 11830043"/>
              <a:gd name="connsiteY321" fmla="*/ 6282893 h 6533995"/>
              <a:gd name="connsiteX322" fmla="*/ 8452781 w 11830043"/>
              <a:gd name="connsiteY322" fmla="*/ 6292680 h 6533995"/>
              <a:gd name="connsiteX323" fmla="*/ 8443061 w 11830043"/>
              <a:gd name="connsiteY323" fmla="*/ 6282893 h 6533995"/>
              <a:gd name="connsiteX324" fmla="*/ 8452781 w 11830043"/>
              <a:gd name="connsiteY324" fmla="*/ 6273169 h 6533995"/>
              <a:gd name="connsiteX325" fmla="*/ 8211553 w 11830043"/>
              <a:gd name="connsiteY325" fmla="*/ 6273169 h 6533995"/>
              <a:gd name="connsiteX326" fmla="*/ 8221273 w 11830043"/>
              <a:gd name="connsiteY326" fmla="*/ 6282893 h 6533995"/>
              <a:gd name="connsiteX327" fmla="*/ 8211553 w 11830043"/>
              <a:gd name="connsiteY327" fmla="*/ 6292680 h 6533995"/>
              <a:gd name="connsiteX328" fmla="*/ 8201769 w 11830043"/>
              <a:gd name="connsiteY328" fmla="*/ 6282893 h 6533995"/>
              <a:gd name="connsiteX329" fmla="*/ 8211553 w 11830043"/>
              <a:gd name="connsiteY329" fmla="*/ 6273169 h 6533995"/>
              <a:gd name="connsiteX330" fmla="*/ 7970260 w 11830043"/>
              <a:gd name="connsiteY330" fmla="*/ 6273169 h 6533995"/>
              <a:gd name="connsiteX331" fmla="*/ 7980044 w 11830043"/>
              <a:gd name="connsiteY331" fmla="*/ 6282893 h 6533995"/>
              <a:gd name="connsiteX332" fmla="*/ 7970260 w 11830043"/>
              <a:gd name="connsiteY332" fmla="*/ 6292680 h 6533995"/>
              <a:gd name="connsiteX333" fmla="*/ 7960477 w 11830043"/>
              <a:gd name="connsiteY333" fmla="*/ 6282893 h 6533995"/>
              <a:gd name="connsiteX334" fmla="*/ 7970260 w 11830043"/>
              <a:gd name="connsiteY334" fmla="*/ 6273169 h 6533995"/>
              <a:gd name="connsiteX335" fmla="*/ 7729032 w 11830043"/>
              <a:gd name="connsiteY335" fmla="*/ 6273169 h 6533995"/>
              <a:gd name="connsiteX336" fmla="*/ 7738753 w 11830043"/>
              <a:gd name="connsiteY336" fmla="*/ 6282893 h 6533995"/>
              <a:gd name="connsiteX337" fmla="*/ 7729032 w 11830043"/>
              <a:gd name="connsiteY337" fmla="*/ 6292680 h 6533995"/>
              <a:gd name="connsiteX338" fmla="*/ 7719249 w 11830043"/>
              <a:gd name="connsiteY338" fmla="*/ 6282893 h 6533995"/>
              <a:gd name="connsiteX339" fmla="*/ 7729032 w 11830043"/>
              <a:gd name="connsiteY339" fmla="*/ 6273169 h 6533995"/>
              <a:gd name="connsiteX340" fmla="*/ 7487803 w 11830043"/>
              <a:gd name="connsiteY340" fmla="*/ 6273169 h 6533995"/>
              <a:gd name="connsiteX341" fmla="*/ 7497524 w 11830043"/>
              <a:gd name="connsiteY341" fmla="*/ 6282893 h 6533995"/>
              <a:gd name="connsiteX342" fmla="*/ 7487803 w 11830043"/>
              <a:gd name="connsiteY342" fmla="*/ 6292680 h 6533995"/>
              <a:gd name="connsiteX343" fmla="*/ 7478019 w 11830043"/>
              <a:gd name="connsiteY343" fmla="*/ 6282893 h 6533995"/>
              <a:gd name="connsiteX344" fmla="*/ 7487803 w 11830043"/>
              <a:gd name="connsiteY344" fmla="*/ 6273169 h 6533995"/>
              <a:gd name="connsiteX345" fmla="*/ 7246575 w 11830043"/>
              <a:gd name="connsiteY345" fmla="*/ 6273169 h 6533995"/>
              <a:gd name="connsiteX346" fmla="*/ 7256359 w 11830043"/>
              <a:gd name="connsiteY346" fmla="*/ 6282893 h 6533995"/>
              <a:gd name="connsiteX347" fmla="*/ 7246575 w 11830043"/>
              <a:gd name="connsiteY347" fmla="*/ 6292680 h 6533995"/>
              <a:gd name="connsiteX348" fmla="*/ 7236855 w 11830043"/>
              <a:gd name="connsiteY348" fmla="*/ 6282893 h 6533995"/>
              <a:gd name="connsiteX349" fmla="*/ 7246575 w 11830043"/>
              <a:gd name="connsiteY349" fmla="*/ 6273169 h 6533995"/>
              <a:gd name="connsiteX350" fmla="*/ 7005346 w 11830043"/>
              <a:gd name="connsiteY350" fmla="*/ 6273169 h 6533995"/>
              <a:gd name="connsiteX351" fmla="*/ 7015130 w 11830043"/>
              <a:gd name="connsiteY351" fmla="*/ 6282893 h 6533995"/>
              <a:gd name="connsiteX352" fmla="*/ 7005346 w 11830043"/>
              <a:gd name="connsiteY352" fmla="*/ 6292680 h 6533995"/>
              <a:gd name="connsiteX353" fmla="*/ 6995626 w 11830043"/>
              <a:gd name="connsiteY353" fmla="*/ 6282893 h 6533995"/>
              <a:gd name="connsiteX354" fmla="*/ 7005346 w 11830043"/>
              <a:gd name="connsiteY354" fmla="*/ 6273169 h 6533995"/>
              <a:gd name="connsiteX355" fmla="*/ 6764118 w 11830043"/>
              <a:gd name="connsiteY355" fmla="*/ 6273169 h 6533995"/>
              <a:gd name="connsiteX356" fmla="*/ 6773902 w 11830043"/>
              <a:gd name="connsiteY356" fmla="*/ 6282893 h 6533995"/>
              <a:gd name="connsiteX357" fmla="*/ 6764118 w 11830043"/>
              <a:gd name="connsiteY357" fmla="*/ 6292680 h 6533995"/>
              <a:gd name="connsiteX358" fmla="*/ 6754335 w 11830043"/>
              <a:gd name="connsiteY358" fmla="*/ 6282893 h 6533995"/>
              <a:gd name="connsiteX359" fmla="*/ 6764118 w 11830043"/>
              <a:gd name="connsiteY359" fmla="*/ 6273169 h 6533995"/>
              <a:gd name="connsiteX360" fmla="*/ 6522889 w 11830043"/>
              <a:gd name="connsiteY360" fmla="*/ 6273169 h 6533995"/>
              <a:gd name="connsiteX361" fmla="*/ 6532610 w 11830043"/>
              <a:gd name="connsiteY361" fmla="*/ 6282893 h 6533995"/>
              <a:gd name="connsiteX362" fmla="*/ 6522889 w 11830043"/>
              <a:gd name="connsiteY362" fmla="*/ 6292680 h 6533995"/>
              <a:gd name="connsiteX363" fmla="*/ 6513105 w 11830043"/>
              <a:gd name="connsiteY363" fmla="*/ 6282893 h 6533995"/>
              <a:gd name="connsiteX364" fmla="*/ 6522889 w 11830043"/>
              <a:gd name="connsiteY364" fmla="*/ 6273169 h 6533995"/>
              <a:gd name="connsiteX365" fmla="*/ 6281661 w 11830043"/>
              <a:gd name="connsiteY365" fmla="*/ 6273169 h 6533995"/>
              <a:gd name="connsiteX366" fmla="*/ 6291381 w 11830043"/>
              <a:gd name="connsiteY366" fmla="*/ 6282893 h 6533995"/>
              <a:gd name="connsiteX367" fmla="*/ 6281661 w 11830043"/>
              <a:gd name="connsiteY367" fmla="*/ 6292680 h 6533995"/>
              <a:gd name="connsiteX368" fmla="*/ 6271877 w 11830043"/>
              <a:gd name="connsiteY368" fmla="*/ 6282893 h 6533995"/>
              <a:gd name="connsiteX369" fmla="*/ 6281661 w 11830043"/>
              <a:gd name="connsiteY369" fmla="*/ 6273169 h 6533995"/>
              <a:gd name="connsiteX370" fmla="*/ 6040432 w 11830043"/>
              <a:gd name="connsiteY370" fmla="*/ 6273169 h 6533995"/>
              <a:gd name="connsiteX371" fmla="*/ 6050216 w 11830043"/>
              <a:gd name="connsiteY371" fmla="*/ 6282893 h 6533995"/>
              <a:gd name="connsiteX372" fmla="*/ 6040432 w 11830043"/>
              <a:gd name="connsiteY372" fmla="*/ 6292680 h 6533995"/>
              <a:gd name="connsiteX373" fmla="*/ 6030712 w 11830043"/>
              <a:gd name="connsiteY373" fmla="*/ 6282893 h 6533995"/>
              <a:gd name="connsiteX374" fmla="*/ 6040432 w 11830043"/>
              <a:gd name="connsiteY374" fmla="*/ 6273169 h 6533995"/>
              <a:gd name="connsiteX375" fmla="*/ 5799205 w 11830043"/>
              <a:gd name="connsiteY375" fmla="*/ 6273169 h 6533995"/>
              <a:gd name="connsiteX376" fmla="*/ 5808989 w 11830043"/>
              <a:gd name="connsiteY376" fmla="*/ 6282893 h 6533995"/>
              <a:gd name="connsiteX377" fmla="*/ 5799205 w 11830043"/>
              <a:gd name="connsiteY377" fmla="*/ 6292680 h 6533995"/>
              <a:gd name="connsiteX378" fmla="*/ 5789486 w 11830043"/>
              <a:gd name="connsiteY378" fmla="*/ 6282893 h 6533995"/>
              <a:gd name="connsiteX379" fmla="*/ 5799205 w 11830043"/>
              <a:gd name="connsiteY379" fmla="*/ 6273169 h 6533995"/>
              <a:gd name="connsiteX380" fmla="*/ 5557992 w 11830043"/>
              <a:gd name="connsiteY380" fmla="*/ 6273169 h 6533995"/>
              <a:gd name="connsiteX381" fmla="*/ 5567774 w 11830043"/>
              <a:gd name="connsiteY381" fmla="*/ 6282893 h 6533995"/>
              <a:gd name="connsiteX382" fmla="*/ 5557992 w 11830043"/>
              <a:gd name="connsiteY382" fmla="*/ 6292680 h 6533995"/>
              <a:gd name="connsiteX383" fmla="*/ 5548208 w 11830043"/>
              <a:gd name="connsiteY383" fmla="*/ 6282893 h 6533995"/>
              <a:gd name="connsiteX384" fmla="*/ 5557992 w 11830043"/>
              <a:gd name="connsiteY384" fmla="*/ 6273169 h 6533995"/>
              <a:gd name="connsiteX385" fmla="*/ 5316710 w 11830043"/>
              <a:gd name="connsiteY385" fmla="*/ 6273169 h 6533995"/>
              <a:gd name="connsiteX386" fmla="*/ 5326432 w 11830043"/>
              <a:gd name="connsiteY386" fmla="*/ 6282893 h 6533995"/>
              <a:gd name="connsiteX387" fmla="*/ 5316710 w 11830043"/>
              <a:gd name="connsiteY387" fmla="*/ 6292680 h 6533995"/>
              <a:gd name="connsiteX388" fmla="*/ 5306926 w 11830043"/>
              <a:gd name="connsiteY388" fmla="*/ 6282893 h 6533995"/>
              <a:gd name="connsiteX389" fmla="*/ 5316710 w 11830043"/>
              <a:gd name="connsiteY389" fmla="*/ 6273169 h 6533995"/>
              <a:gd name="connsiteX390" fmla="*/ 5075486 w 11830043"/>
              <a:gd name="connsiteY390" fmla="*/ 6273169 h 6533995"/>
              <a:gd name="connsiteX391" fmla="*/ 5085202 w 11830043"/>
              <a:gd name="connsiteY391" fmla="*/ 6282893 h 6533995"/>
              <a:gd name="connsiteX392" fmla="*/ 5075486 w 11830043"/>
              <a:gd name="connsiteY392" fmla="*/ 6292680 h 6533995"/>
              <a:gd name="connsiteX393" fmla="*/ 5065707 w 11830043"/>
              <a:gd name="connsiteY393" fmla="*/ 6282893 h 6533995"/>
              <a:gd name="connsiteX394" fmla="*/ 5075486 w 11830043"/>
              <a:gd name="connsiteY394" fmla="*/ 6273169 h 6533995"/>
              <a:gd name="connsiteX395" fmla="*/ 4834252 w 11830043"/>
              <a:gd name="connsiteY395" fmla="*/ 6273169 h 6533995"/>
              <a:gd name="connsiteX396" fmla="*/ 4844040 w 11830043"/>
              <a:gd name="connsiteY396" fmla="*/ 6282893 h 6533995"/>
              <a:gd name="connsiteX397" fmla="*/ 4834252 w 11830043"/>
              <a:gd name="connsiteY397" fmla="*/ 6292680 h 6533995"/>
              <a:gd name="connsiteX398" fmla="*/ 4824534 w 11830043"/>
              <a:gd name="connsiteY398" fmla="*/ 6282893 h 6533995"/>
              <a:gd name="connsiteX399" fmla="*/ 4834252 w 11830043"/>
              <a:gd name="connsiteY399" fmla="*/ 6273169 h 6533995"/>
              <a:gd name="connsiteX400" fmla="*/ 4593019 w 11830043"/>
              <a:gd name="connsiteY400" fmla="*/ 6273169 h 6533995"/>
              <a:gd name="connsiteX401" fmla="*/ 4602795 w 11830043"/>
              <a:gd name="connsiteY401" fmla="*/ 6282893 h 6533995"/>
              <a:gd name="connsiteX402" fmla="*/ 4593019 w 11830043"/>
              <a:gd name="connsiteY402" fmla="*/ 6292680 h 6533995"/>
              <a:gd name="connsiteX403" fmla="*/ 4583304 w 11830043"/>
              <a:gd name="connsiteY403" fmla="*/ 6282893 h 6533995"/>
              <a:gd name="connsiteX404" fmla="*/ 4593019 w 11830043"/>
              <a:gd name="connsiteY404" fmla="*/ 6273169 h 6533995"/>
              <a:gd name="connsiteX405" fmla="*/ 4351806 w 11830043"/>
              <a:gd name="connsiteY405" fmla="*/ 6273169 h 6533995"/>
              <a:gd name="connsiteX406" fmla="*/ 4361580 w 11830043"/>
              <a:gd name="connsiteY406" fmla="*/ 6282893 h 6533995"/>
              <a:gd name="connsiteX407" fmla="*/ 4351806 w 11830043"/>
              <a:gd name="connsiteY407" fmla="*/ 6292680 h 6533995"/>
              <a:gd name="connsiteX408" fmla="*/ 4342006 w 11830043"/>
              <a:gd name="connsiteY408" fmla="*/ 6282893 h 6533995"/>
              <a:gd name="connsiteX409" fmla="*/ 4351806 w 11830043"/>
              <a:gd name="connsiteY409" fmla="*/ 6273169 h 6533995"/>
              <a:gd name="connsiteX410" fmla="*/ 4110583 w 11830043"/>
              <a:gd name="connsiteY410" fmla="*/ 6273169 h 6533995"/>
              <a:gd name="connsiteX411" fmla="*/ 4120362 w 11830043"/>
              <a:gd name="connsiteY411" fmla="*/ 6282893 h 6533995"/>
              <a:gd name="connsiteX412" fmla="*/ 4110583 w 11830043"/>
              <a:gd name="connsiteY412" fmla="*/ 6292680 h 6533995"/>
              <a:gd name="connsiteX413" fmla="*/ 4100801 w 11830043"/>
              <a:gd name="connsiteY413" fmla="*/ 6282893 h 6533995"/>
              <a:gd name="connsiteX414" fmla="*/ 4110583 w 11830043"/>
              <a:gd name="connsiteY414" fmla="*/ 6273169 h 6533995"/>
              <a:gd name="connsiteX415" fmla="*/ 3869432 w 11830043"/>
              <a:gd name="connsiteY415" fmla="*/ 6273169 h 6533995"/>
              <a:gd name="connsiteX416" fmla="*/ 3879151 w 11830043"/>
              <a:gd name="connsiteY416" fmla="*/ 6282893 h 6533995"/>
              <a:gd name="connsiteX417" fmla="*/ 3869432 w 11830043"/>
              <a:gd name="connsiteY417" fmla="*/ 6292680 h 6533995"/>
              <a:gd name="connsiteX418" fmla="*/ 3859649 w 11830043"/>
              <a:gd name="connsiteY418" fmla="*/ 6282893 h 6533995"/>
              <a:gd name="connsiteX419" fmla="*/ 3869432 w 11830043"/>
              <a:gd name="connsiteY419" fmla="*/ 6273169 h 6533995"/>
              <a:gd name="connsiteX420" fmla="*/ 3628215 w 11830043"/>
              <a:gd name="connsiteY420" fmla="*/ 6273169 h 6533995"/>
              <a:gd name="connsiteX421" fmla="*/ 3637936 w 11830043"/>
              <a:gd name="connsiteY421" fmla="*/ 6282893 h 6533995"/>
              <a:gd name="connsiteX422" fmla="*/ 3628215 w 11830043"/>
              <a:gd name="connsiteY422" fmla="*/ 6292680 h 6533995"/>
              <a:gd name="connsiteX423" fmla="*/ 3618433 w 11830043"/>
              <a:gd name="connsiteY423" fmla="*/ 6282893 h 6533995"/>
              <a:gd name="connsiteX424" fmla="*/ 3628215 w 11830043"/>
              <a:gd name="connsiteY424" fmla="*/ 6273169 h 6533995"/>
              <a:gd name="connsiteX425" fmla="*/ 3386960 w 11830043"/>
              <a:gd name="connsiteY425" fmla="*/ 6273169 h 6533995"/>
              <a:gd name="connsiteX426" fmla="*/ 3396746 w 11830043"/>
              <a:gd name="connsiteY426" fmla="*/ 6282893 h 6533995"/>
              <a:gd name="connsiteX427" fmla="*/ 3386960 w 11830043"/>
              <a:gd name="connsiteY427" fmla="*/ 6292680 h 6533995"/>
              <a:gd name="connsiteX428" fmla="*/ 3377238 w 11830043"/>
              <a:gd name="connsiteY428" fmla="*/ 6282893 h 6533995"/>
              <a:gd name="connsiteX429" fmla="*/ 3386960 w 11830043"/>
              <a:gd name="connsiteY429" fmla="*/ 6273169 h 6533995"/>
              <a:gd name="connsiteX430" fmla="*/ 3145752 w 11830043"/>
              <a:gd name="connsiteY430" fmla="*/ 6273169 h 6533995"/>
              <a:gd name="connsiteX431" fmla="*/ 3155535 w 11830043"/>
              <a:gd name="connsiteY431" fmla="*/ 6282893 h 6533995"/>
              <a:gd name="connsiteX432" fmla="*/ 3145752 w 11830043"/>
              <a:gd name="connsiteY432" fmla="*/ 6292680 h 6533995"/>
              <a:gd name="connsiteX433" fmla="*/ 3136034 w 11830043"/>
              <a:gd name="connsiteY433" fmla="*/ 6282893 h 6533995"/>
              <a:gd name="connsiteX434" fmla="*/ 3145752 w 11830043"/>
              <a:gd name="connsiteY434" fmla="*/ 6273169 h 6533995"/>
              <a:gd name="connsiteX435" fmla="*/ 2904575 w 11830043"/>
              <a:gd name="connsiteY435" fmla="*/ 6273169 h 6533995"/>
              <a:gd name="connsiteX436" fmla="*/ 2914358 w 11830043"/>
              <a:gd name="connsiteY436" fmla="*/ 6282893 h 6533995"/>
              <a:gd name="connsiteX437" fmla="*/ 2904575 w 11830043"/>
              <a:gd name="connsiteY437" fmla="*/ 6292680 h 6533995"/>
              <a:gd name="connsiteX438" fmla="*/ 2894794 w 11830043"/>
              <a:gd name="connsiteY438" fmla="*/ 6282893 h 6533995"/>
              <a:gd name="connsiteX439" fmla="*/ 2904575 w 11830043"/>
              <a:gd name="connsiteY439" fmla="*/ 6273169 h 6533995"/>
              <a:gd name="connsiteX440" fmla="*/ 2663280 w 11830043"/>
              <a:gd name="connsiteY440" fmla="*/ 6273169 h 6533995"/>
              <a:gd name="connsiteX441" fmla="*/ 2673000 w 11830043"/>
              <a:gd name="connsiteY441" fmla="*/ 6282893 h 6533995"/>
              <a:gd name="connsiteX442" fmla="*/ 2663280 w 11830043"/>
              <a:gd name="connsiteY442" fmla="*/ 6292680 h 6533995"/>
              <a:gd name="connsiteX443" fmla="*/ 2653494 w 11830043"/>
              <a:gd name="connsiteY443" fmla="*/ 6282893 h 6533995"/>
              <a:gd name="connsiteX444" fmla="*/ 2663280 w 11830043"/>
              <a:gd name="connsiteY444" fmla="*/ 6273169 h 6533995"/>
              <a:gd name="connsiteX445" fmla="*/ 2422040 w 11830043"/>
              <a:gd name="connsiteY445" fmla="*/ 6273169 h 6533995"/>
              <a:gd name="connsiteX446" fmla="*/ 2431755 w 11830043"/>
              <a:gd name="connsiteY446" fmla="*/ 6282893 h 6533995"/>
              <a:gd name="connsiteX447" fmla="*/ 2422040 w 11830043"/>
              <a:gd name="connsiteY447" fmla="*/ 6292680 h 6533995"/>
              <a:gd name="connsiteX448" fmla="*/ 2412260 w 11830043"/>
              <a:gd name="connsiteY448" fmla="*/ 6282893 h 6533995"/>
              <a:gd name="connsiteX449" fmla="*/ 2422040 w 11830043"/>
              <a:gd name="connsiteY449" fmla="*/ 6273169 h 6533995"/>
              <a:gd name="connsiteX450" fmla="*/ 2180796 w 11830043"/>
              <a:gd name="connsiteY450" fmla="*/ 6273169 h 6533995"/>
              <a:gd name="connsiteX451" fmla="*/ 2190581 w 11830043"/>
              <a:gd name="connsiteY451" fmla="*/ 6282893 h 6533995"/>
              <a:gd name="connsiteX452" fmla="*/ 2180796 w 11830043"/>
              <a:gd name="connsiteY452" fmla="*/ 6292680 h 6533995"/>
              <a:gd name="connsiteX453" fmla="*/ 2171087 w 11830043"/>
              <a:gd name="connsiteY453" fmla="*/ 6282893 h 6533995"/>
              <a:gd name="connsiteX454" fmla="*/ 2180796 w 11830043"/>
              <a:gd name="connsiteY454" fmla="*/ 6273169 h 6533995"/>
              <a:gd name="connsiteX455" fmla="*/ 1939584 w 11830043"/>
              <a:gd name="connsiteY455" fmla="*/ 6273169 h 6533995"/>
              <a:gd name="connsiteX456" fmla="*/ 1949367 w 11830043"/>
              <a:gd name="connsiteY456" fmla="*/ 6282893 h 6533995"/>
              <a:gd name="connsiteX457" fmla="*/ 1939584 w 11830043"/>
              <a:gd name="connsiteY457" fmla="*/ 6292680 h 6533995"/>
              <a:gd name="connsiteX458" fmla="*/ 1929862 w 11830043"/>
              <a:gd name="connsiteY458" fmla="*/ 6282893 h 6533995"/>
              <a:gd name="connsiteX459" fmla="*/ 1939584 w 11830043"/>
              <a:gd name="connsiteY459" fmla="*/ 6273169 h 6533995"/>
              <a:gd name="connsiteX460" fmla="*/ 1698333 w 11830043"/>
              <a:gd name="connsiteY460" fmla="*/ 6273169 h 6533995"/>
              <a:gd name="connsiteX461" fmla="*/ 1708119 w 11830043"/>
              <a:gd name="connsiteY461" fmla="*/ 6282893 h 6533995"/>
              <a:gd name="connsiteX462" fmla="*/ 1698333 w 11830043"/>
              <a:gd name="connsiteY462" fmla="*/ 6292680 h 6533995"/>
              <a:gd name="connsiteX463" fmla="*/ 1688549 w 11830043"/>
              <a:gd name="connsiteY463" fmla="*/ 6282893 h 6533995"/>
              <a:gd name="connsiteX464" fmla="*/ 1698333 w 11830043"/>
              <a:gd name="connsiteY464" fmla="*/ 6273169 h 6533995"/>
              <a:gd name="connsiteX465" fmla="*/ 1457109 w 11830043"/>
              <a:gd name="connsiteY465" fmla="*/ 6273169 h 6533995"/>
              <a:gd name="connsiteX466" fmla="*/ 1466829 w 11830043"/>
              <a:gd name="connsiteY466" fmla="*/ 6282893 h 6533995"/>
              <a:gd name="connsiteX467" fmla="*/ 1457109 w 11830043"/>
              <a:gd name="connsiteY467" fmla="*/ 6292680 h 6533995"/>
              <a:gd name="connsiteX468" fmla="*/ 1447325 w 11830043"/>
              <a:gd name="connsiteY468" fmla="*/ 6282893 h 6533995"/>
              <a:gd name="connsiteX469" fmla="*/ 1457109 w 11830043"/>
              <a:gd name="connsiteY469" fmla="*/ 6273169 h 6533995"/>
              <a:gd name="connsiteX470" fmla="*/ 1215888 w 11830043"/>
              <a:gd name="connsiteY470" fmla="*/ 6273169 h 6533995"/>
              <a:gd name="connsiteX471" fmla="*/ 1225671 w 11830043"/>
              <a:gd name="connsiteY471" fmla="*/ 6282893 h 6533995"/>
              <a:gd name="connsiteX472" fmla="*/ 1215888 w 11830043"/>
              <a:gd name="connsiteY472" fmla="*/ 6292680 h 6533995"/>
              <a:gd name="connsiteX473" fmla="*/ 1206168 w 11830043"/>
              <a:gd name="connsiteY473" fmla="*/ 6282893 h 6533995"/>
              <a:gd name="connsiteX474" fmla="*/ 1215888 w 11830043"/>
              <a:gd name="connsiteY474" fmla="*/ 6273169 h 6533995"/>
              <a:gd name="connsiteX475" fmla="*/ 974668 w 11830043"/>
              <a:gd name="connsiteY475" fmla="*/ 6273169 h 6533995"/>
              <a:gd name="connsiteX476" fmla="*/ 984451 w 11830043"/>
              <a:gd name="connsiteY476" fmla="*/ 6282893 h 6533995"/>
              <a:gd name="connsiteX477" fmla="*/ 974668 w 11830043"/>
              <a:gd name="connsiteY477" fmla="*/ 6292680 h 6533995"/>
              <a:gd name="connsiteX478" fmla="*/ 964948 w 11830043"/>
              <a:gd name="connsiteY478" fmla="*/ 6282893 h 6533995"/>
              <a:gd name="connsiteX479" fmla="*/ 974668 w 11830043"/>
              <a:gd name="connsiteY479" fmla="*/ 6273169 h 6533995"/>
              <a:gd name="connsiteX480" fmla="*/ 733448 w 11830043"/>
              <a:gd name="connsiteY480" fmla="*/ 6273169 h 6533995"/>
              <a:gd name="connsiteX481" fmla="*/ 743167 w 11830043"/>
              <a:gd name="connsiteY481" fmla="*/ 6282893 h 6533995"/>
              <a:gd name="connsiteX482" fmla="*/ 733448 w 11830043"/>
              <a:gd name="connsiteY482" fmla="*/ 6292680 h 6533995"/>
              <a:gd name="connsiteX483" fmla="*/ 723664 w 11830043"/>
              <a:gd name="connsiteY483" fmla="*/ 6282893 h 6533995"/>
              <a:gd name="connsiteX484" fmla="*/ 733448 w 11830043"/>
              <a:gd name="connsiteY484" fmla="*/ 6273169 h 6533995"/>
              <a:gd name="connsiteX485" fmla="*/ 492227 w 11830043"/>
              <a:gd name="connsiteY485" fmla="*/ 6273169 h 6533995"/>
              <a:gd name="connsiteX486" fmla="*/ 501947 w 11830043"/>
              <a:gd name="connsiteY486" fmla="*/ 6282893 h 6533995"/>
              <a:gd name="connsiteX487" fmla="*/ 492227 w 11830043"/>
              <a:gd name="connsiteY487" fmla="*/ 6292680 h 6533995"/>
              <a:gd name="connsiteX488" fmla="*/ 482443 w 11830043"/>
              <a:gd name="connsiteY488" fmla="*/ 6282893 h 6533995"/>
              <a:gd name="connsiteX489" fmla="*/ 492227 w 11830043"/>
              <a:gd name="connsiteY489" fmla="*/ 6273169 h 6533995"/>
              <a:gd name="connsiteX490" fmla="*/ 251007 w 11830043"/>
              <a:gd name="connsiteY490" fmla="*/ 6273169 h 6533995"/>
              <a:gd name="connsiteX491" fmla="*/ 260791 w 11830043"/>
              <a:gd name="connsiteY491" fmla="*/ 6282893 h 6533995"/>
              <a:gd name="connsiteX492" fmla="*/ 251007 w 11830043"/>
              <a:gd name="connsiteY492" fmla="*/ 6292680 h 6533995"/>
              <a:gd name="connsiteX493" fmla="*/ 241288 w 11830043"/>
              <a:gd name="connsiteY493" fmla="*/ 6282893 h 6533995"/>
              <a:gd name="connsiteX494" fmla="*/ 251007 w 11830043"/>
              <a:gd name="connsiteY494" fmla="*/ 6273169 h 6533995"/>
              <a:gd name="connsiteX495" fmla="*/ 9724 w 11830043"/>
              <a:gd name="connsiteY495" fmla="*/ 6273169 h 6533995"/>
              <a:gd name="connsiteX496" fmla="*/ 19508 w 11830043"/>
              <a:gd name="connsiteY496" fmla="*/ 6282893 h 6533995"/>
              <a:gd name="connsiteX497" fmla="*/ 9724 w 11830043"/>
              <a:gd name="connsiteY497" fmla="*/ 6292680 h 6533995"/>
              <a:gd name="connsiteX498" fmla="*/ 4 w 11830043"/>
              <a:gd name="connsiteY498" fmla="*/ 6282893 h 6533995"/>
              <a:gd name="connsiteX499" fmla="*/ 9724 w 11830043"/>
              <a:gd name="connsiteY499" fmla="*/ 6273169 h 6533995"/>
              <a:gd name="connsiteX500" fmla="*/ 11820259 w 11830043"/>
              <a:gd name="connsiteY500" fmla="*/ 6031918 h 6533995"/>
              <a:gd name="connsiteX501" fmla="*/ 11830043 w 11830043"/>
              <a:gd name="connsiteY501" fmla="*/ 6041642 h 6533995"/>
              <a:gd name="connsiteX502" fmla="*/ 11820259 w 11830043"/>
              <a:gd name="connsiteY502" fmla="*/ 6051429 h 6533995"/>
              <a:gd name="connsiteX503" fmla="*/ 11810539 w 11830043"/>
              <a:gd name="connsiteY503" fmla="*/ 6041642 h 6533995"/>
              <a:gd name="connsiteX504" fmla="*/ 11820259 w 11830043"/>
              <a:gd name="connsiteY504" fmla="*/ 6031918 h 6533995"/>
              <a:gd name="connsiteX505" fmla="*/ 11579030 w 11830043"/>
              <a:gd name="connsiteY505" fmla="*/ 6031918 h 6533995"/>
              <a:gd name="connsiteX506" fmla="*/ 11588815 w 11830043"/>
              <a:gd name="connsiteY506" fmla="*/ 6041642 h 6533995"/>
              <a:gd name="connsiteX507" fmla="*/ 11579030 w 11830043"/>
              <a:gd name="connsiteY507" fmla="*/ 6051429 h 6533995"/>
              <a:gd name="connsiteX508" fmla="*/ 11569310 w 11830043"/>
              <a:gd name="connsiteY508" fmla="*/ 6041642 h 6533995"/>
              <a:gd name="connsiteX509" fmla="*/ 11579030 w 11830043"/>
              <a:gd name="connsiteY509" fmla="*/ 6031918 h 6533995"/>
              <a:gd name="connsiteX510" fmla="*/ 11337802 w 11830043"/>
              <a:gd name="connsiteY510" fmla="*/ 6031918 h 6533995"/>
              <a:gd name="connsiteX511" fmla="*/ 11347587 w 11830043"/>
              <a:gd name="connsiteY511" fmla="*/ 6041642 h 6533995"/>
              <a:gd name="connsiteX512" fmla="*/ 11337802 w 11830043"/>
              <a:gd name="connsiteY512" fmla="*/ 6051429 h 6533995"/>
              <a:gd name="connsiteX513" fmla="*/ 11328082 w 11830043"/>
              <a:gd name="connsiteY513" fmla="*/ 6041642 h 6533995"/>
              <a:gd name="connsiteX514" fmla="*/ 11337802 w 11830043"/>
              <a:gd name="connsiteY514" fmla="*/ 6031918 h 6533995"/>
              <a:gd name="connsiteX515" fmla="*/ 11096574 w 11830043"/>
              <a:gd name="connsiteY515" fmla="*/ 6031918 h 6533995"/>
              <a:gd name="connsiteX516" fmla="*/ 11106294 w 11830043"/>
              <a:gd name="connsiteY516" fmla="*/ 6041642 h 6533995"/>
              <a:gd name="connsiteX517" fmla="*/ 11096574 w 11830043"/>
              <a:gd name="connsiteY517" fmla="*/ 6051429 h 6533995"/>
              <a:gd name="connsiteX518" fmla="*/ 11086790 w 11830043"/>
              <a:gd name="connsiteY518" fmla="*/ 6041642 h 6533995"/>
              <a:gd name="connsiteX519" fmla="*/ 11096574 w 11830043"/>
              <a:gd name="connsiteY519" fmla="*/ 6031918 h 6533995"/>
              <a:gd name="connsiteX520" fmla="*/ 10855345 w 11830043"/>
              <a:gd name="connsiteY520" fmla="*/ 6031918 h 6533995"/>
              <a:gd name="connsiteX521" fmla="*/ 10865065 w 11830043"/>
              <a:gd name="connsiteY521" fmla="*/ 6041642 h 6533995"/>
              <a:gd name="connsiteX522" fmla="*/ 10855345 w 11830043"/>
              <a:gd name="connsiteY522" fmla="*/ 6051429 h 6533995"/>
              <a:gd name="connsiteX523" fmla="*/ 10845625 w 11830043"/>
              <a:gd name="connsiteY523" fmla="*/ 6041642 h 6533995"/>
              <a:gd name="connsiteX524" fmla="*/ 10855345 w 11830043"/>
              <a:gd name="connsiteY524" fmla="*/ 6031918 h 6533995"/>
              <a:gd name="connsiteX525" fmla="*/ 10614116 w 11830043"/>
              <a:gd name="connsiteY525" fmla="*/ 6031918 h 6533995"/>
              <a:gd name="connsiteX526" fmla="*/ 10623901 w 11830043"/>
              <a:gd name="connsiteY526" fmla="*/ 6041642 h 6533995"/>
              <a:gd name="connsiteX527" fmla="*/ 10614116 w 11830043"/>
              <a:gd name="connsiteY527" fmla="*/ 6051429 h 6533995"/>
              <a:gd name="connsiteX528" fmla="*/ 10604396 w 11830043"/>
              <a:gd name="connsiteY528" fmla="*/ 6041642 h 6533995"/>
              <a:gd name="connsiteX529" fmla="*/ 10614116 w 11830043"/>
              <a:gd name="connsiteY529" fmla="*/ 6031918 h 6533995"/>
              <a:gd name="connsiteX530" fmla="*/ 10372888 w 11830043"/>
              <a:gd name="connsiteY530" fmla="*/ 6031918 h 6533995"/>
              <a:gd name="connsiteX531" fmla="*/ 10382673 w 11830043"/>
              <a:gd name="connsiteY531" fmla="*/ 6041642 h 6533995"/>
              <a:gd name="connsiteX532" fmla="*/ 10372888 w 11830043"/>
              <a:gd name="connsiteY532" fmla="*/ 6051429 h 6533995"/>
              <a:gd name="connsiteX533" fmla="*/ 10363168 w 11830043"/>
              <a:gd name="connsiteY533" fmla="*/ 6041642 h 6533995"/>
              <a:gd name="connsiteX534" fmla="*/ 10372888 w 11830043"/>
              <a:gd name="connsiteY534" fmla="*/ 6031918 h 6533995"/>
              <a:gd name="connsiteX535" fmla="*/ 10131660 w 11830043"/>
              <a:gd name="connsiteY535" fmla="*/ 6031918 h 6533995"/>
              <a:gd name="connsiteX536" fmla="*/ 10141444 w 11830043"/>
              <a:gd name="connsiteY536" fmla="*/ 6041642 h 6533995"/>
              <a:gd name="connsiteX537" fmla="*/ 10131660 w 11830043"/>
              <a:gd name="connsiteY537" fmla="*/ 6051429 h 6533995"/>
              <a:gd name="connsiteX538" fmla="*/ 10121940 w 11830043"/>
              <a:gd name="connsiteY538" fmla="*/ 6041642 h 6533995"/>
              <a:gd name="connsiteX539" fmla="*/ 10131660 w 11830043"/>
              <a:gd name="connsiteY539" fmla="*/ 6031918 h 6533995"/>
              <a:gd name="connsiteX540" fmla="*/ 9890432 w 11830043"/>
              <a:gd name="connsiteY540" fmla="*/ 6031918 h 6533995"/>
              <a:gd name="connsiteX541" fmla="*/ 9900152 w 11830043"/>
              <a:gd name="connsiteY541" fmla="*/ 6041642 h 6533995"/>
              <a:gd name="connsiteX542" fmla="*/ 9890432 w 11830043"/>
              <a:gd name="connsiteY542" fmla="*/ 6051429 h 6533995"/>
              <a:gd name="connsiteX543" fmla="*/ 9880648 w 11830043"/>
              <a:gd name="connsiteY543" fmla="*/ 6041642 h 6533995"/>
              <a:gd name="connsiteX544" fmla="*/ 9890432 w 11830043"/>
              <a:gd name="connsiteY544" fmla="*/ 6031918 h 6533995"/>
              <a:gd name="connsiteX545" fmla="*/ 9649203 w 11830043"/>
              <a:gd name="connsiteY545" fmla="*/ 6031918 h 6533995"/>
              <a:gd name="connsiteX546" fmla="*/ 9658923 w 11830043"/>
              <a:gd name="connsiteY546" fmla="*/ 6041642 h 6533995"/>
              <a:gd name="connsiteX547" fmla="*/ 9649203 w 11830043"/>
              <a:gd name="connsiteY547" fmla="*/ 6051429 h 6533995"/>
              <a:gd name="connsiteX548" fmla="*/ 9639483 w 11830043"/>
              <a:gd name="connsiteY548" fmla="*/ 6041642 h 6533995"/>
              <a:gd name="connsiteX549" fmla="*/ 9649203 w 11830043"/>
              <a:gd name="connsiteY549" fmla="*/ 6031918 h 6533995"/>
              <a:gd name="connsiteX550" fmla="*/ 9417695 w 11830043"/>
              <a:gd name="connsiteY550" fmla="*/ 6031918 h 6533995"/>
              <a:gd name="connsiteX551" fmla="*/ 9427416 w 11830043"/>
              <a:gd name="connsiteY551" fmla="*/ 6041642 h 6533995"/>
              <a:gd name="connsiteX552" fmla="*/ 9417695 w 11830043"/>
              <a:gd name="connsiteY552" fmla="*/ 6051429 h 6533995"/>
              <a:gd name="connsiteX553" fmla="*/ 9407911 w 11830043"/>
              <a:gd name="connsiteY553" fmla="*/ 6041642 h 6533995"/>
              <a:gd name="connsiteX554" fmla="*/ 9417695 w 11830043"/>
              <a:gd name="connsiteY554" fmla="*/ 6031918 h 6533995"/>
              <a:gd name="connsiteX555" fmla="*/ 9176467 w 11830043"/>
              <a:gd name="connsiteY555" fmla="*/ 6031918 h 6533995"/>
              <a:gd name="connsiteX556" fmla="*/ 9186187 w 11830043"/>
              <a:gd name="connsiteY556" fmla="*/ 6041642 h 6533995"/>
              <a:gd name="connsiteX557" fmla="*/ 9176467 w 11830043"/>
              <a:gd name="connsiteY557" fmla="*/ 6051429 h 6533995"/>
              <a:gd name="connsiteX558" fmla="*/ 9166683 w 11830043"/>
              <a:gd name="connsiteY558" fmla="*/ 6041642 h 6533995"/>
              <a:gd name="connsiteX559" fmla="*/ 9176467 w 11830043"/>
              <a:gd name="connsiteY559" fmla="*/ 6031918 h 6533995"/>
              <a:gd name="connsiteX560" fmla="*/ 8935237 w 11830043"/>
              <a:gd name="connsiteY560" fmla="*/ 6031918 h 6533995"/>
              <a:gd name="connsiteX561" fmla="*/ 8944958 w 11830043"/>
              <a:gd name="connsiteY561" fmla="*/ 6041642 h 6533995"/>
              <a:gd name="connsiteX562" fmla="*/ 8935237 w 11830043"/>
              <a:gd name="connsiteY562" fmla="*/ 6051429 h 6533995"/>
              <a:gd name="connsiteX563" fmla="*/ 8925454 w 11830043"/>
              <a:gd name="connsiteY563" fmla="*/ 6041642 h 6533995"/>
              <a:gd name="connsiteX564" fmla="*/ 8935237 w 11830043"/>
              <a:gd name="connsiteY564" fmla="*/ 6031918 h 6533995"/>
              <a:gd name="connsiteX565" fmla="*/ 8694009 w 11830043"/>
              <a:gd name="connsiteY565" fmla="*/ 6031918 h 6533995"/>
              <a:gd name="connsiteX566" fmla="*/ 8703730 w 11830043"/>
              <a:gd name="connsiteY566" fmla="*/ 6041642 h 6533995"/>
              <a:gd name="connsiteX567" fmla="*/ 8694009 w 11830043"/>
              <a:gd name="connsiteY567" fmla="*/ 6051429 h 6533995"/>
              <a:gd name="connsiteX568" fmla="*/ 8684289 w 11830043"/>
              <a:gd name="connsiteY568" fmla="*/ 6041642 h 6533995"/>
              <a:gd name="connsiteX569" fmla="*/ 8694009 w 11830043"/>
              <a:gd name="connsiteY569" fmla="*/ 6031918 h 6533995"/>
              <a:gd name="connsiteX570" fmla="*/ 8452781 w 11830043"/>
              <a:gd name="connsiteY570" fmla="*/ 6031918 h 6533995"/>
              <a:gd name="connsiteX571" fmla="*/ 8462566 w 11830043"/>
              <a:gd name="connsiteY571" fmla="*/ 6041642 h 6533995"/>
              <a:gd name="connsiteX572" fmla="*/ 8452781 w 11830043"/>
              <a:gd name="connsiteY572" fmla="*/ 6051429 h 6533995"/>
              <a:gd name="connsiteX573" fmla="*/ 8443061 w 11830043"/>
              <a:gd name="connsiteY573" fmla="*/ 6041642 h 6533995"/>
              <a:gd name="connsiteX574" fmla="*/ 8452781 w 11830043"/>
              <a:gd name="connsiteY574" fmla="*/ 6031918 h 6533995"/>
              <a:gd name="connsiteX575" fmla="*/ 8211553 w 11830043"/>
              <a:gd name="connsiteY575" fmla="*/ 6031918 h 6533995"/>
              <a:gd name="connsiteX576" fmla="*/ 8221273 w 11830043"/>
              <a:gd name="connsiteY576" fmla="*/ 6041642 h 6533995"/>
              <a:gd name="connsiteX577" fmla="*/ 8211553 w 11830043"/>
              <a:gd name="connsiteY577" fmla="*/ 6051429 h 6533995"/>
              <a:gd name="connsiteX578" fmla="*/ 8201769 w 11830043"/>
              <a:gd name="connsiteY578" fmla="*/ 6041642 h 6533995"/>
              <a:gd name="connsiteX579" fmla="*/ 8211553 w 11830043"/>
              <a:gd name="connsiteY579" fmla="*/ 6031918 h 6533995"/>
              <a:gd name="connsiteX580" fmla="*/ 7970260 w 11830043"/>
              <a:gd name="connsiteY580" fmla="*/ 6031918 h 6533995"/>
              <a:gd name="connsiteX581" fmla="*/ 7980044 w 11830043"/>
              <a:gd name="connsiteY581" fmla="*/ 6041642 h 6533995"/>
              <a:gd name="connsiteX582" fmla="*/ 7970260 w 11830043"/>
              <a:gd name="connsiteY582" fmla="*/ 6051429 h 6533995"/>
              <a:gd name="connsiteX583" fmla="*/ 7960477 w 11830043"/>
              <a:gd name="connsiteY583" fmla="*/ 6041642 h 6533995"/>
              <a:gd name="connsiteX584" fmla="*/ 7970260 w 11830043"/>
              <a:gd name="connsiteY584" fmla="*/ 6031918 h 6533995"/>
              <a:gd name="connsiteX585" fmla="*/ 7729032 w 11830043"/>
              <a:gd name="connsiteY585" fmla="*/ 6031918 h 6533995"/>
              <a:gd name="connsiteX586" fmla="*/ 7738753 w 11830043"/>
              <a:gd name="connsiteY586" fmla="*/ 6041642 h 6533995"/>
              <a:gd name="connsiteX587" fmla="*/ 7729032 w 11830043"/>
              <a:gd name="connsiteY587" fmla="*/ 6051429 h 6533995"/>
              <a:gd name="connsiteX588" fmla="*/ 7719249 w 11830043"/>
              <a:gd name="connsiteY588" fmla="*/ 6041642 h 6533995"/>
              <a:gd name="connsiteX589" fmla="*/ 7729032 w 11830043"/>
              <a:gd name="connsiteY589" fmla="*/ 6031918 h 6533995"/>
              <a:gd name="connsiteX590" fmla="*/ 7487803 w 11830043"/>
              <a:gd name="connsiteY590" fmla="*/ 6031918 h 6533995"/>
              <a:gd name="connsiteX591" fmla="*/ 7497524 w 11830043"/>
              <a:gd name="connsiteY591" fmla="*/ 6041642 h 6533995"/>
              <a:gd name="connsiteX592" fmla="*/ 7487803 w 11830043"/>
              <a:gd name="connsiteY592" fmla="*/ 6051429 h 6533995"/>
              <a:gd name="connsiteX593" fmla="*/ 7478019 w 11830043"/>
              <a:gd name="connsiteY593" fmla="*/ 6041642 h 6533995"/>
              <a:gd name="connsiteX594" fmla="*/ 7487803 w 11830043"/>
              <a:gd name="connsiteY594" fmla="*/ 6031918 h 6533995"/>
              <a:gd name="connsiteX595" fmla="*/ 7246575 w 11830043"/>
              <a:gd name="connsiteY595" fmla="*/ 6031918 h 6533995"/>
              <a:gd name="connsiteX596" fmla="*/ 7256359 w 11830043"/>
              <a:gd name="connsiteY596" fmla="*/ 6041642 h 6533995"/>
              <a:gd name="connsiteX597" fmla="*/ 7246575 w 11830043"/>
              <a:gd name="connsiteY597" fmla="*/ 6051429 h 6533995"/>
              <a:gd name="connsiteX598" fmla="*/ 7236855 w 11830043"/>
              <a:gd name="connsiteY598" fmla="*/ 6041642 h 6533995"/>
              <a:gd name="connsiteX599" fmla="*/ 7246575 w 11830043"/>
              <a:gd name="connsiteY599" fmla="*/ 6031918 h 6533995"/>
              <a:gd name="connsiteX600" fmla="*/ 7005346 w 11830043"/>
              <a:gd name="connsiteY600" fmla="*/ 6031918 h 6533995"/>
              <a:gd name="connsiteX601" fmla="*/ 7015130 w 11830043"/>
              <a:gd name="connsiteY601" fmla="*/ 6041642 h 6533995"/>
              <a:gd name="connsiteX602" fmla="*/ 7005346 w 11830043"/>
              <a:gd name="connsiteY602" fmla="*/ 6051429 h 6533995"/>
              <a:gd name="connsiteX603" fmla="*/ 6995626 w 11830043"/>
              <a:gd name="connsiteY603" fmla="*/ 6041642 h 6533995"/>
              <a:gd name="connsiteX604" fmla="*/ 7005346 w 11830043"/>
              <a:gd name="connsiteY604" fmla="*/ 6031918 h 6533995"/>
              <a:gd name="connsiteX605" fmla="*/ 6764118 w 11830043"/>
              <a:gd name="connsiteY605" fmla="*/ 6031918 h 6533995"/>
              <a:gd name="connsiteX606" fmla="*/ 6773902 w 11830043"/>
              <a:gd name="connsiteY606" fmla="*/ 6041642 h 6533995"/>
              <a:gd name="connsiteX607" fmla="*/ 6764118 w 11830043"/>
              <a:gd name="connsiteY607" fmla="*/ 6051429 h 6533995"/>
              <a:gd name="connsiteX608" fmla="*/ 6754335 w 11830043"/>
              <a:gd name="connsiteY608" fmla="*/ 6041642 h 6533995"/>
              <a:gd name="connsiteX609" fmla="*/ 6764118 w 11830043"/>
              <a:gd name="connsiteY609" fmla="*/ 6031918 h 6533995"/>
              <a:gd name="connsiteX610" fmla="*/ 6522889 w 11830043"/>
              <a:gd name="connsiteY610" fmla="*/ 6031918 h 6533995"/>
              <a:gd name="connsiteX611" fmla="*/ 6532610 w 11830043"/>
              <a:gd name="connsiteY611" fmla="*/ 6041642 h 6533995"/>
              <a:gd name="connsiteX612" fmla="*/ 6522889 w 11830043"/>
              <a:gd name="connsiteY612" fmla="*/ 6051429 h 6533995"/>
              <a:gd name="connsiteX613" fmla="*/ 6513105 w 11830043"/>
              <a:gd name="connsiteY613" fmla="*/ 6041642 h 6533995"/>
              <a:gd name="connsiteX614" fmla="*/ 6522889 w 11830043"/>
              <a:gd name="connsiteY614" fmla="*/ 6031918 h 6533995"/>
              <a:gd name="connsiteX615" fmla="*/ 6281661 w 11830043"/>
              <a:gd name="connsiteY615" fmla="*/ 6031918 h 6533995"/>
              <a:gd name="connsiteX616" fmla="*/ 6291381 w 11830043"/>
              <a:gd name="connsiteY616" fmla="*/ 6041642 h 6533995"/>
              <a:gd name="connsiteX617" fmla="*/ 6281661 w 11830043"/>
              <a:gd name="connsiteY617" fmla="*/ 6051429 h 6533995"/>
              <a:gd name="connsiteX618" fmla="*/ 6271877 w 11830043"/>
              <a:gd name="connsiteY618" fmla="*/ 6041642 h 6533995"/>
              <a:gd name="connsiteX619" fmla="*/ 6281661 w 11830043"/>
              <a:gd name="connsiteY619" fmla="*/ 6031918 h 6533995"/>
              <a:gd name="connsiteX620" fmla="*/ 6040432 w 11830043"/>
              <a:gd name="connsiteY620" fmla="*/ 6031918 h 6533995"/>
              <a:gd name="connsiteX621" fmla="*/ 6050216 w 11830043"/>
              <a:gd name="connsiteY621" fmla="*/ 6041642 h 6533995"/>
              <a:gd name="connsiteX622" fmla="*/ 6040432 w 11830043"/>
              <a:gd name="connsiteY622" fmla="*/ 6051429 h 6533995"/>
              <a:gd name="connsiteX623" fmla="*/ 6030712 w 11830043"/>
              <a:gd name="connsiteY623" fmla="*/ 6041642 h 6533995"/>
              <a:gd name="connsiteX624" fmla="*/ 6040432 w 11830043"/>
              <a:gd name="connsiteY624" fmla="*/ 6031918 h 6533995"/>
              <a:gd name="connsiteX625" fmla="*/ 5799205 w 11830043"/>
              <a:gd name="connsiteY625" fmla="*/ 6031918 h 6533995"/>
              <a:gd name="connsiteX626" fmla="*/ 5808989 w 11830043"/>
              <a:gd name="connsiteY626" fmla="*/ 6041642 h 6533995"/>
              <a:gd name="connsiteX627" fmla="*/ 5799205 w 11830043"/>
              <a:gd name="connsiteY627" fmla="*/ 6051429 h 6533995"/>
              <a:gd name="connsiteX628" fmla="*/ 5789486 w 11830043"/>
              <a:gd name="connsiteY628" fmla="*/ 6041642 h 6533995"/>
              <a:gd name="connsiteX629" fmla="*/ 5799205 w 11830043"/>
              <a:gd name="connsiteY629" fmla="*/ 6031918 h 6533995"/>
              <a:gd name="connsiteX630" fmla="*/ 5557992 w 11830043"/>
              <a:gd name="connsiteY630" fmla="*/ 6031918 h 6533995"/>
              <a:gd name="connsiteX631" fmla="*/ 5567774 w 11830043"/>
              <a:gd name="connsiteY631" fmla="*/ 6041642 h 6533995"/>
              <a:gd name="connsiteX632" fmla="*/ 5557992 w 11830043"/>
              <a:gd name="connsiteY632" fmla="*/ 6051429 h 6533995"/>
              <a:gd name="connsiteX633" fmla="*/ 5548208 w 11830043"/>
              <a:gd name="connsiteY633" fmla="*/ 6041642 h 6533995"/>
              <a:gd name="connsiteX634" fmla="*/ 5557992 w 11830043"/>
              <a:gd name="connsiteY634" fmla="*/ 6031918 h 6533995"/>
              <a:gd name="connsiteX635" fmla="*/ 5316710 w 11830043"/>
              <a:gd name="connsiteY635" fmla="*/ 6031918 h 6533995"/>
              <a:gd name="connsiteX636" fmla="*/ 5326432 w 11830043"/>
              <a:gd name="connsiteY636" fmla="*/ 6041642 h 6533995"/>
              <a:gd name="connsiteX637" fmla="*/ 5316710 w 11830043"/>
              <a:gd name="connsiteY637" fmla="*/ 6051429 h 6533995"/>
              <a:gd name="connsiteX638" fmla="*/ 5306926 w 11830043"/>
              <a:gd name="connsiteY638" fmla="*/ 6041642 h 6533995"/>
              <a:gd name="connsiteX639" fmla="*/ 5316710 w 11830043"/>
              <a:gd name="connsiteY639" fmla="*/ 6031918 h 6533995"/>
              <a:gd name="connsiteX640" fmla="*/ 5075486 w 11830043"/>
              <a:gd name="connsiteY640" fmla="*/ 6031918 h 6533995"/>
              <a:gd name="connsiteX641" fmla="*/ 5085202 w 11830043"/>
              <a:gd name="connsiteY641" fmla="*/ 6041642 h 6533995"/>
              <a:gd name="connsiteX642" fmla="*/ 5075486 w 11830043"/>
              <a:gd name="connsiteY642" fmla="*/ 6051429 h 6533995"/>
              <a:gd name="connsiteX643" fmla="*/ 5065705 w 11830043"/>
              <a:gd name="connsiteY643" fmla="*/ 6041642 h 6533995"/>
              <a:gd name="connsiteX644" fmla="*/ 5075486 w 11830043"/>
              <a:gd name="connsiteY644" fmla="*/ 6031918 h 6533995"/>
              <a:gd name="connsiteX645" fmla="*/ 4834252 w 11830043"/>
              <a:gd name="connsiteY645" fmla="*/ 6031918 h 6533995"/>
              <a:gd name="connsiteX646" fmla="*/ 4844040 w 11830043"/>
              <a:gd name="connsiteY646" fmla="*/ 6041642 h 6533995"/>
              <a:gd name="connsiteX647" fmla="*/ 4834252 w 11830043"/>
              <a:gd name="connsiteY647" fmla="*/ 6051429 h 6533995"/>
              <a:gd name="connsiteX648" fmla="*/ 4824534 w 11830043"/>
              <a:gd name="connsiteY648" fmla="*/ 6041642 h 6533995"/>
              <a:gd name="connsiteX649" fmla="*/ 4834252 w 11830043"/>
              <a:gd name="connsiteY649" fmla="*/ 6031918 h 6533995"/>
              <a:gd name="connsiteX650" fmla="*/ 4593019 w 11830043"/>
              <a:gd name="connsiteY650" fmla="*/ 6031918 h 6533995"/>
              <a:gd name="connsiteX651" fmla="*/ 4602795 w 11830043"/>
              <a:gd name="connsiteY651" fmla="*/ 6041642 h 6533995"/>
              <a:gd name="connsiteX652" fmla="*/ 4593019 w 11830043"/>
              <a:gd name="connsiteY652" fmla="*/ 6051429 h 6533995"/>
              <a:gd name="connsiteX653" fmla="*/ 4583304 w 11830043"/>
              <a:gd name="connsiteY653" fmla="*/ 6041642 h 6533995"/>
              <a:gd name="connsiteX654" fmla="*/ 4593019 w 11830043"/>
              <a:gd name="connsiteY654" fmla="*/ 6031918 h 6533995"/>
              <a:gd name="connsiteX655" fmla="*/ 4351806 w 11830043"/>
              <a:gd name="connsiteY655" fmla="*/ 6031918 h 6533995"/>
              <a:gd name="connsiteX656" fmla="*/ 4361580 w 11830043"/>
              <a:gd name="connsiteY656" fmla="*/ 6041642 h 6533995"/>
              <a:gd name="connsiteX657" fmla="*/ 4351806 w 11830043"/>
              <a:gd name="connsiteY657" fmla="*/ 6051429 h 6533995"/>
              <a:gd name="connsiteX658" fmla="*/ 4342006 w 11830043"/>
              <a:gd name="connsiteY658" fmla="*/ 6041642 h 6533995"/>
              <a:gd name="connsiteX659" fmla="*/ 4351806 w 11830043"/>
              <a:gd name="connsiteY659" fmla="*/ 6031918 h 6533995"/>
              <a:gd name="connsiteX660" fmla="*/ 4110583 w 11830043"/>
              <a:gd name="connsiteY660" fmla="*/ 6031918 h 6533995"/>
              <a:gd name="connsiteX661" fmla="*/ 4120362 w 11830043"/>
              <a:gd name="connsiteY661" fmla="*/ 6041642 h 6533995"/>
              <a:gd name="connsiteX662" fmla="*/ 4110583 w 11830043"/>
              <a:gd name="connsiteY662" fmla="*/ 6051429 h 6533995"/>
              <a:gd name="connsiteX663" fmla="*/ 4100801 w 11830043"/>
              <a:gd name="connsiteY663" fmla="*/ 6041642 h 6533995"/>
              <a:gd name="connsiteX664" fmla="*/ 4110583 w 11830043"/>
              <a:gd name="connsiteY664" fmla="*/ 6031918 h 6533995"/>
              <a:gd name="connsiteX665" fmla="*/ 3869432 w 11830043"/>
              <a:gd name="connsiteY665" fmla="*/ 6031918 h 6533995"/>
              <a:gd name="connsiteX666" fmla="*/ 3879151 w 11830043"/>
              <a:gd name="connsiteY666" fmla="*/ 6041642 h 6533995"/>
              <a:gd name="connsiteX667" fmla="*/ 3869432 w 11830043"/>
              <a:gd name="connsiteY667" fmla="*/ 6051429 h 6533995"/>
              <a:gd name="connsiteX668" fmla="*/ 3859649 w 11830043"/>
              <a:gd name="connsiteY668" fmla="*/ 6041642 h 6533995"/>
              <a:gd name="connsiteX669" fmla="*/ 3869432 w 11830043"/>
              <a:gd name="connsiteY669" fmla="*/ 6031918 h 6533995"/>
              <a:gd name="connsiteX670" fmla="*/ 3628215 w 11830043"/>
              <a:gd name="connsiteY670" fmla="*/ 6031918 h 6533995"/>
              <a:gd name="connsiteX671" fmla="*/ 3637936 w 11830043"/>
              <a:gd name="connsiteY671" fmla="*/ 6041642 h 6533995"/>
              <a:gd name="connsiteX672" fmla="*/ 3628215 w 11830043"/>
              <a:gd name="connsiteY672" fmla="*/ 6051429 h 6533995"/>
              <a:gd name="connsiteX673" fmla="*/ 3618433 w 11830043"/>
              <a:gd name="connsiteY673" fmla="*/ 6041642 h 6533995"/>
              <a:gd name="connsiteX674" fmla="*/ 3628215 w 11830043"/>
              <a:gd name="connsiteY674" fmla="*/ 6031918 h 6533995"/>
              <a:gd name="connsiteX675" fmla="*/ 3386960 w 11830043"/>
              <a:gd name="connsiteY675" fmla="*/ 6031918 h 6533995"/>
              <a:gd name="connsiteX676" fmla="*/ 3396745 w 11830043"/>
              <a:gd name="connsiteY676" fmla="*/ 6041642 h 6533995"/>
              <a:gd name="connsiteX677" fmla="*/ 3386960 w 11830043"/>
              <a:gd name="connsiteY677" fmla="*/ 6051429 h 6533995"/>
              <a:gd name="connsiteX678" fmla="*/ 3377238 w 11830043"/>
              <a:gd name="connsiteY678" fmla="*/ 6041642 h 6533995"/>
              <a:gd name="connsiteX679" fmla="*/ 3386960 w 11830043"/>
              <a:gd name="connsiteY679" fmla="*/ 6031918 h 6533995"/>
              <a:gd name="connsiteX680" fmla="*/ 3145752 w 11830043"/>
              <a:gd name="connsiteY680" fmla="*/ 6031918 h 6533995"/>
              <a:gd name="connsiteX681" fmla="*/ 3155534 w 11830043"/>
              <a:gd name="connsiteY681" fmla="*/ 6041642 h 6533995"/>
              <a:gd name="connsiteX682" fmla="*/ 3145752 w 11830043"/>
              <a:gd name="connsiteY682" fmla="*/ 6051429 h 6533995"/>
              <a:gd name="connsiteX683" fmla="*/ 3136034 w 11830043"/>
              <a:gd name="connsiteY683" fmla="*/ 6041642 h 6533995"/>
              <a:gd name="connsiteX684" fmla="*/ 3145752 w 11830043"/>
              <a:gd name="connsiteY684" fmla="*/ 6031918 h 6533995"/>
              <a:gd name="connsiteX685" fmla="*/ 2904575 w 11830043"/>
              <a:gd name="connsiteY685" fmla="*/ 6031918 h 6533995"/>
              <a:gd name="connsiteX686" fmla="*/ 2914358 w 11830043"/>
              <a:gd name="connsiteY686" fmla="*/ 6041642 h 6533995"/>
              <a:gd name="connsiteX687" fmla="*/ 2904575 w 11830043"/>
              <a:gd name="connsiteY687" fmla="*/ 6051429 h 6533995"/>
              <a:gd name="connsiteX688" fmla="*/ 2894793 w 11830043"/>
              <a:gd name="connsiteY688" fmla="*/ 6041642 h 6533995"/>
              <a:gd name="connsiteX689" fmla="*/ 2904575 w 11830043"/>
              <a:gd name="connsiteY689" fmla="*/ 6031918 h 6533995"/>
              <a:gd name="connsiteX690" fmla="*/ 2663275 w 11830043"/>
              <a:gd name="connsiteY690" fmla="*/ 6031918 h 6533995"/>
              <a:gd name="connsiteX691" fmla="*/ 2673000 w 11830043"/>
              <a:gd name="connsiteY691" fmla="*/ 6041642 h 6533995"/>
              <a:gd name="connsiteX692" fmla="*/ 2663275 w 11830043"/>
              <a:gd name="connsiteY692" fmla="*/ 6051429 h 6533995"/>
              <a:gd name="connsiteX693" fmla="*/ 2653494 w 11830043"/>
              <a:gd name="connsiteY693" fmla="*/ 6041642 h 6533995"/>
              <a:gd name="connsiteX694" fmla="*/ 2663275 w 11830043"/>
              <a:gd name="connsiteY694" fmla="*/ 6031918 h 6533995"/>
              <a:gd name="connsiteX695" fmla="*/ 2422040 w 11830043"/>
              <a:gd name="connsiteY695" fmla="*/ 6031918 h 6533995"/>
              <a:gd name="connsiteX696" fmla="*/ 2431755 w 11830043"/>
              <a:gd name="connsiteY696" fmla="*/ 6041642 h 6533995"/>
              <a:gd name="connsiteX697" fmla="*/ 2422040 w 11830043"/>
              <a:gd name="connsiteY697" fmla="*/ 6051429 h 6533995"/>
              <a:gd name="connsiteX698" fmla="*/ 2412260 w 11830043"/>
              <a:gd name="connsiteY698" fmla="*/ 6041642 h 6533995"/>
              <a:gd name="connsiteX699" fmla="*/ 2422040 w 11830043"/>
              <a:gd name="connsiteY699" fmla="*/ 6031918 h 6533995"/>
              <a:gd name="connsiteX700" fmla="*/ 2180796 w 11830043"/>
              <a:gd name="connsiteY700" fmla="*/ 6031918 h 6533995"/>
              <a:gd name="connsiteX701" fmla="*/ 2190581 w 11830043"/>
              <a:gd name="connsiteY701" fmla="*/ 6041642 h 6533995"/>
              <a:gd name="connsiteX702" fmla="*/ 2180796 w 11830043"/>
              <a:gd name="connsiteY702" fmla="*/ 6051429 h 6533995"/>
              <a:gd name="connsiteX703" fmla="*/ 2171087 w 11830043"/>
              <a:gd name="connsiteY703" fmla="*/ 6041642 h 6533995"/>
              <a:gd name="connsiteX704" fmla="*/ 2180796 w 11830043"/>
              <a:gd name="connsiteY704" fmla="*/ 6031918 h 6533995"/>
              <a:gd name="connsiteX705" fmla="*/ 1939584 w 11830043"/>
              <a:gd name="connsiteY705" fmla="*/ 6031918 h 6533995"/>
              <a:gd name="connsiteX706" fmla="*/ 1949367 w 11830043"/>
              <a:gd name="connsiteY706" fmla="*/ 6041642 h 6533995"/>
              <a:gd name="connsiteX707" fmla="*/ 1939584 w 11830043"/>
              <a:gd name="connsiteY707" fmla="*/ 6051429 h 6533995"/>
              <a:gd name="connsiteX708" fmla="*/ 1929862 w 11830043"/>
              <a:gd name="connsiteY708" fmla="*/ 6041642 h 6533995"/>
              <a:gd name="connsiteX709" fmla="*/ 1939584 w 11830043"/>
              <a:gd name="connsiteY709" fmla="*/ 6031918 h 6533995"/>
              <a:gd name="connsiteX710" fmla="*/ 1698333 w 11830043"/>
              <a:gd name="connsiteY710" fmla="*/ 6031918 h 6533995"/>
              <a:gd name="connsiteX711" fmla="*/ 1708119 w 11830043"/>
              <a:gd name="connsiteY711" fmla="*/ 6041642 h 6533995"/>
              <a:gd name="connsiteX712" fmla="*/ 1698333 w 11830043"/>
              <a:gd name="connsiteY712" fmla="*/ 6051429 h 6533995"/>
              <a:gd name="connsiteX713" fmla="*/ 1688548 w 11830043"/>
              <a:gd name="connsiteY713" fmla="*/ 6041642 h 6533995"/>
              <a:gd name="connsiteX714" fmla="*/ 1698333 w 11830043"/>
              <a:gd name="connsiteY714" fmla="*/ 6031918 h 6533995"/>
              <a:gd name="connsiteX715" fmla="*/ 1457109 w 11830043"/>
              <a:gd name="connsiteY715" fmla="*/ 6031918 h 6533995"/>
              <a:gd name="connsiteX716" fmla="*/ 1466829 w 11830043"/>
              <a:gd name="connsiteY716" fmla="*/ 6041642 h 6533995"/>
              <a:gd name="connsiteX717" fmla="*/ 1457109 w 11830043"/>
              <a:gd name="connsiteY717" fmla="*/ 6051429 h 6533995"/>
              <a:gd name="connsiteX718" fmla="*/ 1447325 w 11830043"/>
              <a:gd name="connsiteY718" fmla="*/ 6041642 h 6533995"/>
              <a:gd name="connsiteX719" fmla="*/ 1457109 w 11830043"/>
              <a:gd name="connsiteY719" fmla="*/ 6031918 h 6533995"/>
              <a:gd name="connsiteX720" fmla="*/ 1215887 w 11830043"/>
              <a:gd name="connsiteY720" fmla="*/ 6031918 h 6533995"/>
              <a:gd name="connsiteX721" fmla="*/ 1225671 w 11830043"/>
              <a:gd name="connsiteY721" fmla="*/ 6041642 h 6533995"/>
              <a:gd name="connsiteX722" fmla="*/ 1215887 w 11830043"/>
              <a:gd name="connsiteY722" fmla="*/ 6051429 h 6533995"/>
              <a:gd name="connsiteX723" fmla="*/ 1206168 w 11830043"/>
              <a:gd name="connsiteY723" fmla="*/ 6041642 h 6533995"/>
              <a:gd name="connsiteX724" fmla="*/ 1215887 w 11830043"/>
              <a:gd name="connsiteY724" fmla="*/ 6031918 h 6533995"/>
              <a:gd name="connsiteX725" fmla="*/ 974667 w 11830043"/>
              <a:gd name="connsiteY725" fmla="*/ 6031918 h 6533995"/>
              <a:gd name="connsiteX726" fmla="*/ 984451 w 11830043"/>
              <a:gd name="connsiteY726" fmla="*/ 6041642 h 6533995"/>
              <a:gd name="connsiteX727" fmla="*/ 974667 w 11830043"/>
              <a:gd name="connsiteY727" fmla="*/ 6051429 h 6533995"/>
              <a:gd name="connsiteX728" fmla="*/ 964947 w 11830043"/>
              <a:gd name="connsiteY728" fmla="*/ 6041642 h 6533995"/>
              <a:gd name="connsiteX729" fmla="*/ 974667 w 11830043"/>
              <a:gd name="connsiteY729" fmla="*/ 6031918 h 6533995"/>
              <a:gd name="connsiteX730" fmla="*/ 733447 w 11830043"/>
              <a:gd name="connsiteY730" fmla="*/ 6031918 h 6533995"/>
              <a:gd name="connsiteX731" fmla="*/ 743167 w 11830043"/>
              <a:gd name="connsiteY731" fmla="*/ 6041642 h 6533995"/>
              <a:gd name="connsiteX732" fmla="*/ 733447 w 11830043"/>
              <a:gd name="connsiteY732" fmla="*/ 6051429 h 6533995"/>
              <a:gd name="connsiteX733" fmla="*/ 723664 w 11830043"/>
              <a:gd name="connsiteY733" fmla="*/ 6041642 h 6533995"/>
              <a:gd name="connsiteX734" fmla="*/ 733447 w 11830043"/>
              <a:gd name="connsiteY734" fmla="*/ 6031918 h 6533995"/>
              <a:gd name="connsiteX735" fmla="*/ 492227 w 11830043"/>
              <a:gd name="connsiteY735" fmla="*/ 6031918 h 6533995"/>
              <a:gd name="connsiteX736" fmla="*/ 501947 w 11830043"/>
              <a:gd name="connsiteY736" fmla="*/ 6041642 h 6533995"/>
              <a:gd name="connsiteX737" fmla="*/ 492227 w 11830043"/>
              <a:gd name="connsiteY737" fmla="*/ 6051429 h 6533995"/>
              <a:gd name="connsiteX738" fmla="*/ 482443 w 11830043"/>
              <a:gd name="connsiteY738" fmla="*/ 6041642 h 6533995"/>
              <a:gd name="connsiteX739" fmla="*/ 492227 w 11830043"/>
              <a:gd name="connsiteY739" fmla="*/ 6031918 h 6533995"/>
              <a:gd name="connsiteX740" fmla="*/ 251007 w 11830043"/>
              <a:gd name="connsiteY740" fmla="*/ 6031918 h 6533995"/>
              <a:gd name="connsiteX741" fmla="*/ 260791 w 11830043"/>
              <a:gd name="connsiteY741" fmla="*/ 6041642 h 6533995"/>
              <a:gd name="connsiteX742" fmla="*/ 251007 w 11830043"/>
              <a:gd name="connsiteY742" fmla="*/ 6051429 h 6533995"/>
              <a:gd name="connsiteX743" fmla="*/ 241287 w 11830043"/>
              <a:gd name="connsiteY743" fmla="*/ 6041642 h 6533995"/>
              <a:gd name="connsiteX744" fmla="*/ 251007 w 11830043"/>
              <a:gd name="connsiteY744" fmla="*/ 6031918 h 6533995"/>
              <a:gd name="connsiteX745" fmla="*/ 9724 w 11830043"/>
              <a:gd name="connsiteY745" fmla="*/ 6031918 h 6533995"/>
              <a:gd name="connsiteX746" fmla="*/ 19508 w 11830043"/>
              <a:gd name="connsiteY746" fmla="*/ 6041642 h 6533995"/>
              <a:gd name="connsiteX747" fmla="*/ 9724 w 11830043"/>
              <a:gd name="connsiteY747" fmla="*/ 6051429 h 6533995"/>
              <a:gd name="connsiteX748" fmla="*/ 4 w 11830043"/>
              <a:gd name="connsiteY748" fmla="*/ 6041642 h 6533995"/>
              <a:gd name="connsiteX749" fmla="*/ 9724 w 11830043"/>
              <a:gd name="connsiteY749" fmla="*/ 6031918 h 6533995"/>
              <a:gd name="connsiteX750" fmla="*/ 11820259 w 11830043"/>
              <a:gd name="connsiteY750" fmla="*/ 5790603 h 6533995"/>
              <a:gd name="connsiteX751" fmla="*/ 11830043 w 11830043"/>
              <a:gd name="connsiteY751" fmla="*/ 5800390 h 6533995"/>
              <a:gd name="connsiteX752" fmla="*/ 11820259 w 11830043"/>
              <a:gd name="connsiteY752" fmla="*/ 5810114 h 6533995"/>
              <a:gd name="connsiteX753" fmla="*/ 11810539 w 11830043"/>
              <a:gd name="connsiteY753" fmla="*/ 5800390 h 6533995"/>
              <a:gd name="connsiteX754" fmla="*/ 11820259 w 11830043"/>
              <a:gd name="connsiteY754" fmla="*/ 5790603 h 6533995"/>
              <a:gd name="connsiteX755" fmla="*/ 11579030 w 11830043"/>
              <a:gd name="connsiteY755" fmla="*/ 5790603 h 6533995"/>
              <a:gd name="connsiteX756" fmla="*/ 11588815 w 11830043"/>
              <a:gd name="connsiteY756" fmla="*/ 5800390 h 6533995"/>
              <a:gd name="connsiteX757" fmla="*/ 11579030 w 11830043"/>
              <a:gd name="connsiteY757" fmla="*/ 5810114 h 6533995"/>
              <a:gd name="connsiteX758" fmla="*/ 11569310 w 11830043"/>
              <a:gd name="connsiteY758" fmla="*/ 5800390 h 6533995"/>
              <a:gd name="connsiteX759" fmla="*/ 11579030 w 11830043"/>
              <a:gd name="connsiteY759" fmla="*/ 5790603 h 6533995"/>
              <a:gd name="connsiteX760" fmla="*/ 11337802 w 11830043"/>
              <a:gd name="connsiteY760" fmla="*/ 5790603 h 6533995"/>
              <a:gd name="connsiteX761" fmla="*/ 11347587 w 11830043"/>
              <a:gd name="connsiteY761" fmla="*/ 5800390 h 6533995"/>
              <a:gd name="connsiteX762" fmla="*/ 11337802 w 11830043"/>
              <a:gd name="connsiteY762" fmla="*/ 5810114 h 6533995"/>
              <a:gd name="connsiteX763" fmla="*/ 11328082 w 11830043"/>
              <a:gd name="connsiteY763" fmla="*/ 5800390 h 6533995"/>
              <a:gd name="connsiteX764" fmla="*/ 11337802 w 11830043"/>
              <a:gd name="connsiteY764" fmla="*/ 5790603 h 6533995"/>
              <a:gd name="connsiteX765" fmla="*/ 11096574 w 11830043"/>
              <a:gd name="connsiteY765" fmla="*/ 5790603 h 6533995"/>
              <a:gd name="connsiteX766" fmla="*/ 11106294 w 11830043"/>
              <a:gd name="connsiteY766" fmla="*/ 5800390 h 6533995"/>
              <a:gd name="connsiteX767" fmla="*/ 11096574 w 11830043"/>
              <a:gd name="connsiteY767" fmla="*/ 5810114 h 6533995"/>
              <a:gd name="connsiteX768" fmla="*/ 11086790 w 11830043"/>
              <a:gd name="connsiteY768" fmla="*/ 5800390 h 6533995"/>
              <a:gd name="connsiteX769" fmla="*/ 11096574 w 11830043"/>
              <a:gd name="connsiteY769" fmla="*/ 5790603 h 6533995"/>
              <a:gd name="connsiteX770" fmla="*/ 10855345 w 11830043"/>
              <a:gd name="connsiteY770" fmla="*/ 5790603 h 6533995"/>
              <a:gd name="connsiteX771" fmla="*/ 10865065 w 11830043"/>
              <a:gd name="connsiteY771" fmla="*/ 5800390 h 6533995"/>
              <a:gd name="connsiteX772" fmla="*/ 10855345 w 11830043"/>
              <a:gd name="connsiteY772" fmla="*/ 5810114 h 6533995"/>
              <a:gd name="connsiteX773" fmla="*/ 10845625 w 11830043"/>
              <a:gd name="connsiteY773" fmla="*/ 5800390 h 6533995"/>
              <a:gd name="connsiteX774" fmla="*/ 10855345 w 11830043"/>
              <a:gd name="connsiteY774" fmla="*/ 5790603 h 6533995"/>
              <a:gd name="connsiteX775" fmla="*/ 10614116 w 11830043"/>
              <a:gd name="connsiteY775" fmla="*/ 5790603 h 6533995"/>
              <a:gd name="connsiteX776" fmla="*/ 10623901 w 11830043"/>
              <a:gd name="connsiteY776" fmla="*/ 5800390 h 6533995"/>
              <a:gd name="connsiteX777" fmla="*/ 10614116 w 11830043"/>
              <a:gd name="connsiteY777" fmla="*/ 5810114 h 6533995"/>
              <a:gd name="connsiteX778" fmla="*/ 10604396 w 11830043"/>
              <a:gd name="connsiteY778" fmla="*/ 5800390 h 6533995"/>
              <a:gd name="connsiteX779" fmla="*/ 10614116 w 11830043"/>
              <a:gd name="connsiteY779" fmla="*/ 5790603 h 6533995"/>
              <a:gd name="connsiteX780" fmla="*/ 10372888 w 11830043"/>
              <a:gd name="connsiteY780" fmla="*/ 5790603 h 6533995"/>
              <a:gd name="connsiteX781" fmla="*/ 10382673 w 11830043"/>
              <a:gd name="connsiteY781" fmla="*/ 5800390 h 6533995"/>
              <a:gd name="connsiteX782" fmla="*/ 10372888 w 11830043"/>
              <a:gd name="connsiteY782" fmla="*/ 5810114 h 6533995"/>
              <a:gd name="connsiteX783" fmla="*/ 10363168 w 11830043"/>
              <a:gd name="connsiteY783" fmla="*/ 5800390 h 6533995"/>
              <a:gd name="connsiteX784" fmla="*/ 10372888 w 11830043"/>
              <a:gd name="connsiteY784" fmla="*/ 5790603 h 6533995"/>
              <a:gd name="connsiteX785" fmla="*/ 10131660 w 11830043"/>
              <a:gd name="connsiteY785" fmla="*/ 5790603 h 6533995"/>
              <a:gd name="connsiteX786" fmla="*/ 10141444 w 11830043"/>
              <a:gd name="connsiteY786" fmla="*/ 5800390 h 6533995"/>
              <a:gd name="connsiteX787" fmla="*/ 10131660 w 11830043"/>
              <a:gd name="connsiteY787" fmla="*/ 5810114 h 6533995"/>
              <a:gd name="connsiteX788" fmla="*/ 10121940 w 11830043"/>
              <a:gd name="connsiteY788" fmla="*/ 5800390 h 6533995"/>
              <a:gd name="connsiteX789" fmla="*/ 10131660 w 11830043"/>
              <a:gd name="connsiteY789" fmla="*/ 5790603 h 6533995"/>
              <a:gd name="connsiteX790" fmla="*/ 9890432 w 11830043"/>
              <a:gd name="connsiteY790" fmla="*/ 5790603 h 6533995"/>
              <a:gd name="connsiteX791" fmla="*/ 9900152 w 11830043"/>
              <a:gd name="connsiteY791" fmla="*/ 5800390 h 6533995"/>
              <a:gd name="connsiteX792" fmla="*/ 9890432 w 11830043"/>
              <a:gd name="connsiteY792" fmla="*/ 5810114 h 6533995"/>
              <a:gd name="connsiteX793" fmla="*/ 9880648 w 11830043"/>
              <a:gd name="connsiteY793" fmla="*/ 5800390 h 6533995"/>
              <a:gd name="connsiteX794" fmla="*/ 9890432 w 11830043"/>
              <a:gd name="connsiteY794" fmla="*/ 5790603 h 6533995"/>
              <a:gd name="connsiteX795" fmla="*/ 9649203 w 11830043"/>
              <a:gd name="connsiteY795" fmla="*/ 5790603 h 6533995"/>
              <a:gd name="connsiteX796" fmla="*/ 9658923 w 11830043"/>
              <a:gd name="connsiteY796" fmla="*/ 5800390 h 6533995"/>
              <a:gd name="connsiteX797" fmla="*/ 9649203 w 11830043"/>
              <a:gd name="connsiteY797" fmla="*/ 5810114 h 6533995"/>
              <a:gd name="connsiteX798" fmla="*/ 9639483 w 11830043"/>
              <a:gd name="connsiteY798" fmla="*/ 5800390 h 6533995"/>
              <a:gd name="connsiteX799" fmla="*/ 9649203 w 11830043"/>
              <a:gd name="connsiteY799" fmla="*/ 5790603 h 6533995"/>
              <a:gd name="connsiteX800" fmla="*/ 9417695 w 11830043"/>
              <a:gd name="connsiteY800" fmla="*/ 5790603 h 6533995"/>
              <a:gd name="connsiteX801" fmla="*/ 9427416 w 11830043"/>
              <a:gd name="connsiteY801" fmla="*/ 5800390 h 6533995"/>
              <a:gd name="connsiteX802" fmla="*/ 9417695 w 11830043"/>
              <a:gd name="connsiteY802" fmla="*/ 5810114 h 6533995"/>
              <a:gd name="connsiteX803" fmla="*/ 9407911 w 11830043"/>
              <a:gd name="connsiteY803" fmla="*/ 5800390 h 6533995"/>
              <a:gd name="connsiteX804" fmla="*/ 9417695 w 11830043"/>
              <a:gd name="connsiteY804" fmla="*/ 5790603 h 6533995"/>
              <a:gd name="connsiteX805" fmla="*/ 9176467 w 11830043"/>
              <a:gd name="connsiteY805" fmla="*/ 5790603 h 6533995"/>
              <a:gd name="connsiteX806" fmla="*/ 9186187 w 11830043"/>
              <a:gd name="connsiteY806" fmla="*/ 5800390 h 6533995"/>
              <a:gd name="connsiteX807" fmla="*/ 9176467 w 11830043"/>
              <a:gd name="connsiteY807" fmla="*/ 5810114 h 6533995"/>
              <a:gd name="connsiteX808" fmla="*/ 9166683 w 11830043"/>
              <a:gd name="connsiteY808" fmla="*/ 5800390 h 6533995"/>
              <a:gd name="connsiteX809" fmla="*/ 9176467 w 11830043"/>
              <a:gd name="connsiteY809" fmla="*/ 5790603 h 6533995"/>
              <a:gd name="connsiteX810" fmla="*/ 8935237 w 11830043"/>
              <a:gd name="connsiteY810" fmla="*/ 5790603 h 6533995"/>
              <a:gd name="connsiteX811" fmla="*/ 8944958 w 11830043"/>
              <a:gd name="connsiteY811" fmla="*/ 5800390 h 6533995"/>
              <a:gd name="connsiteX812" fmla="*/ 8935237 w 11830043"/>
              <a:gd name="connsiteY812" fmla="*/ 5810114 h 6533995"/>
              <a:gd name="connsiteX813" fmla="*/ 8925454 w 11830043"/>
              <a:gd name="connsiteY813" fmla="*/ 5800390 h 6533995"/>
              <a:gd name="connsiteX814" fmla="*/ 8935237 w 11830043"/>
              <a:gd name="connsiteY814" fmla="*/ 5790603 h 6533995"/>
              <a:gd name="connsiteX815" fmla="*/ 8694009 w 11830043"/>
              <a:gd name="connsiteY815" fmla="*/ 5790603 h 6533995"/>
              <a:gd name="connsiteX816" fmla="*/ 8703730 w 11830043"/>
              <a:gd name="connsiteY816" fmla="*/ 5800390 h 6533995"/>
              <a:gd name="connsiteX817" fmla="*/ 8694009 w 11830043"/>
              <a:gd name="connsiteY817" fmla="*/ 5810114 h 6533995"/>
              <a:gd name="connsiteX818" fmla="*/ 8684289 w 11830043"/>
              <a:gd name="connsiteY818" fmla="*/ 5800390 h 6533995"/>
              <a:gd name="connsiteX819" fmla="*/ 8694009 w 11830043"/>
              <a:gd name="connsiteY819" fmla="*/ 5790603 h 6533995"/>
              <a:gd name="connsiteX820" fmla="*/ 8452781 w 11830043"/>
              <a:gd name="connsiteY820" fmla="*/ 5790603 h 6533995"/>
              <a:gd name="connsiteX821" fmla="*/ 8462566 w 11830043"/>
              <a:gd name="connsiteY821" fmla="*/ 5800390 h 6533995"/>
              <a:gd name="connsiteX822" fmla="*/ 8452781 w 11830043"/>
              <a:gd name="connsiteY822" fmla="*/ 5810114 h 6533995"/>
              <a:gd name="connsiteX823" fmla="*/ 8443061 w 11830043"/>
              <a:gd name="connsiteY823" fmla="*/ 5800390 h 6533995"/>
              <a:gd name="connsiteX824" fmla="*/ 8452781 w 11830043"/>
              <a:gd name="connsiteY824" fmla="*/ 5790603 h 6533995"/>
              <a:gd name="connsiteX825" fmla="*/ 8211553 w 11830043"/>
              <a:gd name="connsiteY825" fmla="*/ 5790603 h 6533995"/>
              <a:gd name="connsiteX826" fmla="*/ 8221273 w 11830043"/>
              <a:gd name="connsiteY826" fmla="*/ 5800390 h 6533995"/>
              <a:gd name="connsiteX827" fmla="*/ 8211553 w 11830043"/>
              <a:gd name="connsiteY827" fmla="*/ 5810114 h 6533995"/>
              <a:gd name="connsiteX828" fmla="*/ 8201769 w 11830043"/>
              <a:gd name="connsiteY828" fmla="*/ 5800390 h 6533995"/>
              <a:gd name="connsiteX829" fmla="*/ 8211553 w 11830043"/>
              <a:gd name="connsiteY829" fmla="*/ 5790603 h 6533995"/>
              <a:gd name="connsiteX830" fmla="*/ 7970260 w 11830043"/>
              <a:gd name="connsiteY830" fmla="*/ 5790603 h 6533995"/>
              <a:gd name="connsiteX831" fmla="*/ 7980044 w 11830043"/>
              <a:gd name="connsiteY831" fmla="*/ 5800390 h 6533995"/>
              <a:gd name="connsiteX832" fmla="*/ 7970260 w 11830043"/>
              <a:gd name="connsiteY832" fmla="*/ 5810114 h 6533995"/>
              <a:gd name="connsiteX833" fmla="*/ 7960477 w 11830043"/>
              <a:gd name="connsiteY833" fmla="*/ 5800390 h 6533995"/>
              <a:gd name="connsiteX834" fmla="*/ 7970260 w 11830043"/>
              <a:gd name="connsiteY834" fmla="*/ 5790603 h 6533995"/>
              <a:gd name="connsiteX835" fmla="*/ 7729032 w 11830043"/>
              <a:gd name="connsiteY835" fmla="*/ 5790603 h 6533995"/>
              <a:gd name="connsiteX836" fmla="*/ 7738753 w 11830043"/>
              <a:gd name="connsiteY836" fmla="*/ 5800390 h 6533995"/>
              <a:gd name="connsiteX837" fmla="*/ 7729032 w 11830043"/>
              <a:gd name="connsiteY837" fmla="*/ 5810114 h 6533995"/>
              <a:gd name="connsiteX838" fmla="*/ 7719249 w 11830043"/>
              <a:gd name="connsiteY838" fmla="*/ 5800390 h 6533995"/>
              <a:gd name="connsiteX839" fmla="*/ 7729032 w 11830043"/>
              <a:gd name="connsiteY839" fmla="*/ 5790603 h 6533995"/>
              <a:gd name="connsiteX840" fmla="*/ 7487803 w 11830043"/>
              <a:gd name="connsiteY840" fmla="*/ 5790603 h 6533995"/>
              <a:gd name="connsiteX841" fmla="*/ 7497524 w 11830043"/>
              <a:gd name="connsiteY841" fmla="*/ 5800390 h 6533995"/>
              <a:gd name="connsiteX842" fmla="*/ 7487803 w 11830043"/>
              <a:gd name="connsiteY842" fmla="*/ 5810114 h 6533995"/>
              <a:gd name="connsiteX843" fmla="*/ 7478019 w 11830043"/>
              <a:gd name="connsiteY843" fmla="*/ 5800390 h 6533995"/>
              <a:gd name="connsiteX844" fmla="*/ 7487803 w 11830043"/>
              <a:gd name="connsiteY844" fmla="*/ 5790603 h 6533995"/>
              <a:gd name="connsiteX845" fmla="*/ 7246575 w 11830043"/>
              <a:gd name="connsiteY845" fmla="*/ 5790603 h 6533995"/>
              <a:gd name="connsiteX846" fmla="*/ 7256359 w 11830043"/>
              <a:gd name="connsiteY846" fmla="*/ 5800390 h 6533995"/>
              <a:gd name="connsiteX847" fmla="*/ 7246575 w 11830043"/>
              <a:gd name="connsiteY847" fmla="*/ 5810114 h 6533995"/>
              <a:gd name="connsiteX848" fmla="*/ 7236855 w 11830043"/>
              <a:gd name="connsiteY848" fmla="*/ 5800390 h 6533995"/>
              <a:gd name="connsiteX849" fmla="*/ 7246575 w 11830043"/>
              <a:gd name="connsiteY849" fmla="*/ 5790603 h 6533995"/>
              <a:gd name="connsiteX850" fmla="*/ 7005346 w 11830043"/>
              <a:gd name="connsiteY850" fmla="*/ 5790603 h 6533995"/>
              <a:gd name="connsiteX851" fmla="*/ 7015130 w 11830043"/>
              <a:gd name="connsiteY851" fmla="*/ 5800390 h 6533995"/>
              <a:gd name="connsiteX852" fmla="*/ 7005346 w 11830043"/>
              <a:gd name="connsiteY852" fmla="*/ 5810114 h 6533995"/>
              <a:gd name="connsiteX853" fmla="*/ 6995626 w 11830043"/>
              <a:gd name="connsiteY853" fmla="*/ 5800390 h 6533995"/>
              <a:gd name="connsiteX854" fmla="*/ 7005346 w 11830043"/>
              <a:gd name="connsiteY854" fmla="*/ 5790603 h 6533995"/>
              <a:gd name="connsiteX855" fmla="*/ 6764118 w 11830043"/>
              <a:gd name="connsiteY855" fmla="*/ 5790603 h 6533995"/>
              <a:gd name="connsiteX856" fmla="*/ 6773902 w 11830043"/>
              <a:gd name="connsiteY856" fmla="*/ 5800390 h 6533995"/>
              <a:gd name="connsiteX857" fmla="*/ 6764118 w 11830043"/>
              <a:gd name="connsiteY857" fmla="*/ 5810114 h 6533995"/>
              <a:gd name="connsiteX858" fmla="*/ 6754335 w 11830043"/>
              <a:gd name="connsiteY858" fmla="*/ 5800390 h 6533995"/>
              <a:gd name="connsiteX859" fmla="*/ 6764118 w 11830043"/>
              <a:gd name="connsiteY859" fmla="*/ 5790603 h 6533995"/>
              <a:gd name="connsiteX860" fmla="*/ 6522889 w 11830043"/>
              <a:gd name="connsiteY860" fmla="*/ 5790603 h 6533995"/>
              <a:gd name="connsiteX861" fmla="*/ 6532610 w 11830043"/>
              <a:gd name="connsiteY861" fmla="*/ 5800390 h 6533995"/>
              <a:gd name="connsiteX862" fmla="*/ 6522889 w 11830043"/>
              <a:gd name="connsiteY862" fmla="*/ 5810114 h 6533995"/>
              <a:gd name="connsiteX863" fmla="*/ 6513105 w 11830043"/>
              <a:gd name="connsiteY863" fmla="*/ 5800390 h 6533995"/>
              <a:gd name="connsiteX864" fmla="*/ 6522889 w 11830043"/>
              <a:gd name="connsiteY864" fmla="*/ 5790603 h 6533995"/>
              <a:gd name="connsiteX865" fmla="*/ 6281661 w 11830043"/>
              <a:gd name="connsiteY865" fmla="*/ 5790603 h 6533995"/>
              <a:gd name="connsiteX866" fmla="*/ 6291381 w 11830043"/>
              <a:gd name="connsiteY866" fmla="*/ 5800390 h 6533995"/>
              <a:gd name="connsiteX867" fmla="*/ 6281661 w 11830043"/>
              <a:gd name="connsiteY867" fmla="*/ 5810114 h 6533995"/>
              <a:gd name="connsiteX868" fmla="*/ 6271877 w 11830043"/>
              <a:gd name="connsiteY868" fmla="*/ 5800390 h 6533995"/>
              <a:gd name="connsiteX869" fmla="*/ 6281661 w 11830043"/>
              <a:gd name="connsiteY869" fmla="*/ 5790603 h 6533995"/>
              <a:gd name="connsiteX870" fmla="*/ 6040432 w 11830043"/>
              <a:gd name="connsiteY870" fmla="*/ 5790603 h 6533995"/>
              <a:gd name="connsiteX871" fmla="*/ 6050216 w 11830043"/>
              <a:gd name="connsiteY871" fmla="*/ 5800390 h 6533995"/>
              <a:gd name="connsiteX872" fmla="*/ 6040432 w 11830043"/>
              <a:gd name="connsiteY872" fmla="*/ 5810114 h 6533995"/>
              <a:gd name="connsiteX873" fmla="*/ 6030712 w 11830043"/>
              <a:gd name="connsiteY873" fmla="*/ 5800390 h 6533995"/>
              <a:gd name="connsiteX874" fmla="*/ 6040432 w 11830043"/>
              <a:gd name="connsiteY874" fmla="*/ 5790603 h 6533995"/>
              <a:gd name="connsiteX875" fmla="*/ 5799205 w 11830043"/>
              <a:gd name="connsiteY875" fmla="*/ 5790603 h 6533995"/>
              <a:gd name="connsiteX876" fmla="*/ 5808989 w 11830043"/>
              <a:gd name="connsiteY876" fmla="*/ 5800390 h 6533995"/>
              <a:gd name="connsiteX877" fmla="*/ 5799205 w 11830043"/>
              <a:gd name="connsiteY877" fmla="*/ 5810114 h 6533995"/>
              <a:gd name="connsiteX878" fmla="*/ 5789486 w 11830043"/>
              <a:gd name="connsiteY878" fmla="*/ 5800390 h 6533995"/>
              <a:gd name="connsiteX879" fmla="*/ 5799205 w 11830043"/>
              <a:gd name="connsiteY879" fmla="*/ 5790603 h 6533995"/>
              <a:gd name="connsiteX880" fmla="*/ 5557992 w 11830043"/>
              <a:gd name="connsiteY880" fmla="*/ 5790603 h 6533995"/>
              <a:gd name="connsiteX881" fmla="*/ 5567774 w 11830043"/>
              <a:gd name="connsiteY881" fmla="*/ 5800390 h 6533995"/>
              <a:gd name="connsiteX882" fmla="*/ 5557992 w 11830043"/>
              <a:gd name="connsiteY882" fmla="*/ 5810114 h 6533995"/>
              <a:gd name="connsiteX883" fmla="*/ 5548208 w 11830043"/>
              <a:gd name="connsiteY883" fmla="*/ 5800390 h 6533995"/>
              <a:gd name="connsiteX884" fmla="*/ 5557992 w 11830043"/>
              <a:gd name="connsiteY884" fmla="*/ 5790603 h 6533995"/>
              <a:gd name="connsiteX885" fmla="*/ 5316710 w 11830043"/>
              <a:gd name="connsiteY885" fmla="*/ 5790603 h 6533995"/>
              <a:gd name="connsiteX886" fmla="*/ 5326432 w 11830043"/>
              <a:gd name="connsiteY886" fmla="*/ 5800390 h 6533995"/>
              <a:gd name="connsiteX887" fmla="*/ 5316710 w 11830043"/>
              <a:gd name="connsiteY887" fmla="*/ 5810114 h 6533995"/>
              <a:gd name="connsiteX888" fmla="*/ 5306926 w 11830043"/>
              <a:gd name="connsiteY888" fmla="*/ 5800390 h 6533995"/>
              <a:gd name="connsiteX889" fmla="*/ 5316710 w 11830043"/>
              <a:gd name="connsiteY889" fmla="*/ 5790603 h 6533995"/>
              <a:gd name="connsiteX890" fmla="*/ 5075486 w 11830043"/>
              <a:gd name="connsiteY890" fmla="*/ 5790603 h 6533995"/>
              <a:gd name="connsiteX891" fmla="*/ 5085202 w 11830043"/>
              <a:gd name="connsiteY891" fmla="*/ 5800390 h 6533995"/>
              <a:gd name="connsiteX892" fmla="*/ 5075486 w 11830043"/>
              <a:gd name="connsiteY892" fmla="*/ 5810114 h 6533995"/>
              <a:gd name="connsiteX893" fmla="*/ 5065705 w 11830043"/>
              <a:gd name="connsiteY893" fmla="*/ 5800390 h 6533995"/>
              <a:gd name="connsiteX894" fmla="*/ 5075486 w 11830043"/>
              <a:gd name="connsiteY894" fmla="*/ 5790603 h 6533995"/>
              <a:gd name="connsiteX895" fmla="*/ 4834252 w 11830043"/>
              <a:gd name="connsiteY895" fmla="*/ 5790603 h 6533995"/>
              <a:gd name="connsiteX896" fmla="*/ 4844040 w 11830043"/>
              <a:gd name="connsiteY896" fmla="*/ 5800390 h 6533995"/>
              <a:gd name="connsiteX897" fmla="*/ 4834252 w 11830043"/>
              <a:gd name="connsiteY897" fmla="*/ 5810114 h 6533995"/>
              <a:gd name="connsiteX898" fmla="*/ 4824534 w 11830043"/>
              <a:gd name="connsiteY898" fmla="*/ 5800390 h 6533995"/>
              <a:gd name="connsiteX899" fmla="*/ 4834252 w 11830043"/>
              <a:gd name="connsiteY899" fmla="*/ 5790603 h 6533995"/>
              <a:gd name="connsiteX900" fmla="*/ 4593019 w 11830043"/>
              <a:gd name="connsiteY900" fmla="*/ 5790603 h 6533995"/>
              <a:gd name="connsiteX901" fmla="*/ 4602795 w 11830043"/>
              <a:gd name="connsiteY901" fmla="*/ 5800390 h 6533995"/>
              <a:gd name="connsiteX902" fmla="*/ 4593019 w 11830043"/>
              <a:gd name="connsiteY902" fmla="*/ 5810114 h 6533995"/>
              <a:gd name="connsiteX903" fmla="*/ 4583304 w 11830043"/>
              <a:gd name="connsiteY903" fmla="*/ 5800390 h 6533995"/>
              <a:gd name="connsiteX904" fmla="*/ 4593019 w 11830043"/>
              <a:gd name="connsiteY904" fmla="*/ 5790603 h 6533995"/>
              <a:gd name="connsiteX905" fmla="*/ 4351806 w 11830043"/>
              <a:gd name="connsiteY905" fmla="*/ 5790603 h 6533995"/>
              <a:gd name="connsiteX906" fmla="*/ 4361580 w 11830043"/>
              <a:gd name="connsiteY906" fmla="*/ 5800390 h 6533995"/>
              <a:gd name="connsiteX907" fmla="*/ 4351806 w 11830043"/>
              <a:gd name="connsiteY907" fmla="*/ 5810114 h 6533995"/>
              <a:gd name="connsiteX908" fmla="*/ 4342006 w 11830043"/>
              <a:gd name="connsiteY908" fmla="*/ 5800390 h 6533995"/>
              <a:gd name="connsiteX909" fmla="*/ 4351806 w 11830043"/>
              <a:gd name="connsiteY909" fmla="*/ 5790603 h 6533995"/>
              <a:gd name="connsiteX910" fmla="*/ 4110583 w 11830043"/>
              <a:gd name="connsiteY910" fmla="*/ 5790603 h 6533995"/>
              <a:gd name="connsiteX911" fmla="*/ 4120362 w 11830043"/>
              <a:gd name="connsiteY911" fmla="*/ 5800390 h 6533995"/>
              <a:gd name="connsiteX912" fmla="*/ 4110583 w 11830043"/>
              <a:gd name="connsiteY912" fmla="*/ 5810114 h 6533995"/>
              <a:gd name="connsiteX913" fmla="*/ 4100801 w 11830043"/>
              <a:gd name="connsiteY913" fmla="*/ 5800390 h 6533995"/>
              <a:gd name="connsiteX914" fmla="*/ 4110583 w 11830043"/>
              <a:gd name="connsiteY914" fmla="*/ 5790603 h 6533995"/>
              <a:gd name="connsiteX915" fmla="*/ 3869431 w 11830043"/>
              <a:gd name="connsiteY915" fmla="*/ 5790603 h 6533995"/>
              <a:gd name="connsiteX916" fmla="*/ 3879151 w 11830043"/>
              <a:gd name="connsiteY916" fmla="*/ 5800390 h 6533995"/>
              <a:gd name="connsiteX917" fmla="*/ 3869431 w 11830043"/>
              <a:gd name="connsiteY917" fmla="*/ 5810114 h 6533995"/>
              <a:gd name="connsiteX918" fmla="*/ 3859649 w 11830043"/>
              <a:gd name="connsiteY918" fmla="*/ 5800390 h 6533995"/>
              <a:gd name="connsiteX919" fmla="*/ 3869431 w 11830043"/>
              <a:gd name="connsiteY919" fmla="*/ 5790603 h 6533995"/>
              <a:gd name="connsiteX920" fmla="*/ 3628215 w 11830043"/>
              <a:gd name="connsiteY920" fmla="*/ 5790603 h 6533995"/>
              <a:gd name="connsiteX921" fmla="*/ 3637936 w 11830043"/>
              <a:gd name="connsiteY921" fmla="*/ 5800390 h 6533995"/>
              <a:gd name="connsiteX922" fmla="*/ 3628215 w 11830043"/>
              <a:gd name="connsiteY922" fmla="*/ 5810114 h 6533995"/>
              <a:gd name="connsiteX923" fmla="*/ 3618433 w 11830043"/>
              <a:gd name="connsiteY923" fmla="*/ 5800390 h 6533995"/>
              <a:gd name="connsiteX924" fmla="*/ 3628215 w 11830043"/>
              <a:gd name="connsiteY924" fmla="*/ 5790603 h 6533995"/>
              <a:gd name="connsiteX925" fmla="*/ 3386960 w 11830043"/>
              <a:gd name="connsiteY925" fmla="*/ 5790603 h 6533995"/>
              <a:gd name="connsiteX926" fmla="*/ 3396745 w 11830043"/>
              <a:gd name="connsiteY926" fmla="*/ 5800390 h 6533995"/>
              <a:gd name="connsiteX927" fmla="*/ 3386960 w 11830043"/>
              <a:gd name="connsiteY927" fmla="*/ 5810114 h 6533995"/>
              <a:gd name="connsiteX928" fmla="*/ 3377238 w 11830043"/>
              <a:gd name="connsiteY928" fmla="*/ 5800390 h 6533995"/>
              <a:gd name="connsiteX929" fmla="*/ 3386960 w 11830043"/>
              <a:gd name="connsiteY929" fmla="*/ 5790603 h 6533995"/>
              <a:gd name="connsiteX930" fmla="*/ 3145752 w 11830043"/>
              <a:gd name="connsiteY930" fmla="*/ 5790603 h 6533995"/>
              <a:gd name="connsiteX931" fmla="*/ 3155534 w 11830043"/>
              <a:gd name="connsiteY931" fmla="*/ 5800390 h 6533995"/>
              <a:gd name="connsiteX932" fmla="*/ 3145752 w 11830043"/>
              <a:gd name="connsiteY932" fmla="*/ 5810114 h 6533995"/>
              <a:gd name="connsiteX933" fmla="*/ 3136034 w 11830043"/>
              <a:gd name="connsiteY933" fmla="*/ 5800390 h 6533995"/>
              <a:gd name="connsiteX934" fmla="*/ 3145752 w 11830043"/>
              <a:gd name="connsiteY934" fmla="*/ 5790603 h 6533995"/>
              <a:gd name="connsiteX935" fmla="*/ 2904575 w 11830043"/>
              <a:gd name="connsiteY935" fmla="*/ 5790603 h 6533995"/>
              <a:gd name="connsiteX936" fmla="*/ 2914357 w 11830043"/>
              <a:gd name="connsiteY936" fmla="*/ 5800390 h 6533995"/>
              <a:gd name="connsiteX937" fmla="*/ 2904575 w 11830043"/>
              <a:gd name="connsiteY937" fmla="*/ 5810114 h 6533995"/>
              <a:gd name="connsiteX938" fmla="*/ 2894793 w 11830043"/>
              <a:gd name="connsiteY938" fmla="*/ 5800390 h 6533995"/>
              <a:gd name="connsiteX939" fmla="*/ 2904575 w 11830043"/>
              <a:gd name="connsiteY939" fmla="*/ 5790603 h 6533995"/>
              <a:gd name="connsiteX940" fmla="*/ 2663275 w 11830043"/>
              <a:gd name="connsiteY940" fmla="*/ 5790603 h 6533995"/>
              <a:gd name="connsiteX941" fmla="*/ 2673000 w 11830043"/>
              <a:gd name="connsiteY941" fmla="*/ 5800390 h 6533995"/>
              <a:gd name="connsiteX942" fmla="*/ 2663275 w 11830043"/>
              <a:gd name="connsiteY942" fmla="*/ 5810114 h 6533995"/>
              <a:gd name="connsiteX943" fmla="*/ 2653494 w 11830043"/>
              <a:gd name="connsiteY943" fmla="*/ 5800390 h 6533995"/>
              <a:gd name="connsiteX944" fmla="*/ 2663275 w 11830043"/>
              <a:gd name="connsiteY944" fmla="*/ 5790603 h 6533995"/>
              <a:gd name="connsiteX945" fmla="*/ 2422039 w 11830043"/>
              <a:gd name="connsiteY945" fmla="*/ 5790603 h 6533995"/>
              <a:gd name="connsiteX946" fmla="*/ 2431755 w 11830043"/>
              <a:gd name="connsiteY946" fmla="*/ 5800390 h 6533995"/>
              <a:gd name="connsiteX947" fmla="*/ 2422039 w 11830043"/>
              <a:gd name="connsiteY947" fmla="*/ 5810114 h 6533995"/>
              <a:gd name="connsiteX948" fmla="*/ 2412260 w 11830043"/>
              <a:gd name="connsiteY948" fmla="*/ 5800390 h 6533995"/>
              <a:gd name="connsiteX949" fmla="*/ 2422039 w 11830043"/>
              <a:gd name="connsiteY949" fmla="*/ 5790603 h 6533995"/>
              <a:gd name="connsiteX950" fmla="*/ 2180796 w 11830043"/>
              <a:gd name="connsiteY950" fmla="*/ 5790603 h 6533995"/>
              <a:gd name="connsiteX951" fmla="*/ 2190581 w 11830043"/>
              <a:gd name="connsiteY951" fmla="*/ 5800390 h 6533995"/>
              <a:gd name="connsiteX952" fmla="*/ 2180796 w 11830043"/>
              <a:gd name="connsiteY952" fmla="*/ 5810114 h 6533995"/>
              <a:gd name="connsiteX953" fmla="*/ 2171087 w 11830043"/>
              <a:gd name="connsiteY953" fmla="*/ 5800390 h 6533995"/>
              <a:gd name="connsiteX954" fmla="*/ 2180796 w 11830043"/>
              <a:gd name="connsiteY954" fmla="*/ 5790603 h 6533995"/>
              <a:gd name="connsiteX955" fmla="*/ 1939584 w 11830043"/>
              <a:gd name="connsiteY955" fmla="*/ 5790603 h 6533995"/>
              <a:gd name="connsiteX956" fmla="*/ 1949367 w 11830043"/>
              <a:gd name="connsiteY956" fmla="*/ 5800390 h 6533995"/>
              <a:gd name="connsiteX957" fmla="*/ 1939584 w 11830043"/>
              <a:gd name="connsiteY957" fmla="*/ 5810114 h 6533995"/>
              <a:gd name="connsiteX958" fmla="*/ 1929862 w 11830043"/>
              <a:gd name="connsiteY958" fmla="*/ 5800390 h 6533995"/>
              <a:gd name="connsiteX959" fmla="*/ 1939584 w 11830043"/>
              <a:gd name="connsiteY959" fmla="*/ 5790603 h 6533995"/>
              <a:gd name="connsiteX960" fmla="*/ 1698333 w 11830043"/>
              <a:gd name="connsiteY960" fmla="*/ 5790603 h 6533995"/>
              <a:gd name="connsiteX961" fmla="*/ 1708119 w 11830043"/>
              <a:gd name="connsiteY961" fmla="*/ 5800390 h 6533995"/>
              <a:gd name="connsiteX962" fmla="*/ 1698333 w 11830043"/>
              <a:gd name="connsiteY962" fmla="*/ 5810114 h 6533995"/>
              <a:gd name="connsiteX963" fmla="*/ 1688548 w 11830043"/>
              <a:gd name="connsiteY963" fmla="*/ 5800390 h 6533995"/>
              <a:gd name="connsiteX964" fmla="*/ 1698333 w 11830043"/>
              <a:gd name="connsiteY964" fmla="*/ 5790603 h 6533995"/>
              <a:gd name="connsiteX965" fmla="*/ 1457109 w 11830043"/>
              <a:gd name="connsiteY965" fmla="*/ 5790603 h 6533995"/>
              <a:gd name="connsiteX966" fmla="*/ 1466829 w 11830043"/>
              <a:gd name="connsiteY966" fmla="*/ 5800390 h 6533995"/>
              <a:gd name="connsiteX967" fmla="*/ 1457109 w 11830043"/>
              <a:gd name="connsiteY967" fmla="*/ 5810114 h 6533995"/>
              <a:gd name="connsiteX968" fmla="*/ 1447325 w 11830043"/>
              <a:gd name="connsiteY968" fmla="*/ 5800390 h 6533995"/>
              <a:gd name="connsiteX969" fmla="*/ 1457109 w 11830043"/>
              <a:gd name="connsiteY969" fmla="*/ 5790603 h 6533995"/>
              <a:gd name="connsiteX970" fmla="*/ 1215887 w 11830043"/>
              <a:gd name="connsiteY970" fmla="*/ 5790603 h 6533995"/>
              <a:gd name="connsiteX971" fmla="*/ 1225671 w 11830043"/>
              <a:gd name="connsiteY971" fmla="*/ 5800390 h 6533995"/>
              <a:gd name="connsiteX972" fmla="*/ 1215887 w 11830043"/>
              <a:gd name="connsiteY972" fmla="*/ 5810114 h 6533995"/>
              <a:gd name="connsiteX973" fmla="*/ 1206167 w 11830043"/>
              <a:gd name="connsiteY973" fmla="*/ 5800390 h 6533995"/>
              <a:gd name="connsiteX974" fmla="*/ 1215887 w 11830043"/>
              <a:gd name="connsiteY974" fmla="*/ 5790603 h 6533995"/>
              <a:gd name="connsiteX975" fmla="*/ 974667 w 11830043"/>
              <a:gd name="connsiteY975" fmla="*/ 5790603 h 6533995"/>
              <a:gd name="connsiteX976" fmla="*/ 984451 w 11830043"/>
              <a:gd name="connsiteY976" fmla="*/ 5800390 h 6533995"/>
              <a:gd name="connsiteX977" fmla="*/ 974667 w 11830043"/>
              <a:gd name="connsiteY977" fmla="*/ 5810114 h 6533995"/>
              <a:gd name="connsiteX978" fmla="*/ 964947 w 11830043"/>
              <a:gd name="connsiteY978" fmla="*/ 5800390 h 6533995"/>
              <a:gd name="connsiteX979" fmla="*/ 974667 w 11830043"/>
              <a:gd name="connsiteY979" fmla="*/ 5790603 h 6533995"/>
              <a:gd name="connsiteX980" fmla="*/ 733447 w 11830043"/>
              <a:gd name="connsiteY980" fmla="*/ 5790603 h 6533995"/>
              <a:gd name="connsiteX981" fmla="*/ 743167 w 11830043"/>
              <a:gd name="connsiteY981" fmla="*/ 5800390 h 6533995"/>
              <a:gd name="connsiteX982" fmla="*/ 733447 w 11830043"/>
              <a:gd name="connsiteY982" fmla="*/ 5810114 h 6533995"/>
              <a:gd name="connsiteX983" fmla="*/ 723663 w 11830043"/>
              <a:gd name="connsiteY983" fmla="*/ 5800390 h 6533995"/>
              <a:gd name="connsiteX984" fmla="*/ 733447 w 11830043"/>
              <a:gd name="connsiteY984" fmla="*/ 5790603 h 6533995"/>
              <a:gd name="connsiteX985" fmla="*/ 492227 w 11830043"/>
              <a:gd name="connsiteY985" fmla="*/ 5790603 h 6533995"/>
              <a:gd name="connsiteX986" fmla="*/ 501946 w 11830043"/>
              <a:gd name="connsiteY986" fmla="*/ 5800390 h 6533995"/>
              <a:gd name="connsiteX987" fmla="*/ 492227 w 11830043"/>
              <a:gd name="connsiteY987" fmla="*/ 5810114 h 6533995"/>
              <a:gd name="connsiteX988" fmla="*/ 482443 w 11830043"/>
              <a:gd name="connsiteY988" fmla="*/ 5800390 h 6533995"/>
              <a:gd name="connsiteX989" fmla="*/ 492227 w 11830043"/>
              <a:gd name="connsiteY989" fmla="*/ 5790603 h 6533995"/>
              <a:gd name="connsiteX990" fmla="*/ 251007 w 11830043"/>
              <a:gd name="connsiteY990" fmla="*/ 5790603 h 6533995"/>
              <a:gd name="connsiteX991" fmla="*/ 260791 w 11830043"/>
              <a:gd name="connsiteY991" fmla="*/ 5800390 h 6533995"/>
              <a:gd name="connsiteX992" fmla="*/ 251007 w 11830043"/>
              <a:gd name="connsiteY992" fmla="*/ 5810114 h 6533995"/>
              <a:gd name="connsiteX993" fmla="*/ 241287 w 11830043"/>
              <a:gd name="connsiteY993" fmla="*/ 5800390 h 6533995"/>
              <a:gd name="connsiteX994" fmla="*/ 251007 w 11830043"/>
              <a:gd name="connsiteY994" fmla="*/ 5790603 h 6533995"/>
              <a:gd name="connsiteX995" fmla="*/ 9724 w 11830043"/>
              <a:gd name="connsiteY995" fmla="*/ 5790603 h 6533995"/>
              <a:gd name="connsiteX996" fmla="*/ 19508 w 11830043"/>
              <a:gd name="connsiteY996" fmla="*/ 5800390 h 6533995"/>
              <a:gd name="connsiteX997" fmla="*/ 9724 w 11830043"/>
              <a:gd name="connsiteY997" fmla="*/ 5810114 h 6533995"/>
              <a:gd name="connsiteX998" fmla="*/ 4 w 11830043"/>
              <a:gd name="connsiteY998" fmla="*/ 5800390 h 6533995"/>
              <a:gd name="connsiteX999" fmla="*/ 9724 w 11830043"/>
              <a:gd name="connsiteY999" fmla="*/ 5790603 h 6533995"/>
              <a:gd name="connsiteX1000" fmla="*/ 11820259 w 11830043"/>
              <a:gd name="connsiteY1000" fmla="*/ 5549351 h 6533995"/>
              <a:gd name="connsiteX1001" fmla="*/ 11830043 w 11830043"/>
              <a:gd name="connsiteY1001" fmla="*/ 5559075 h 6533995"/>
              <a:gd name="connsiteX1002" fmla="*/ 11820259 w 11830043"/>
              <a:gd name="connsiteY1002" fmla="*/ 5568862 h 6533995"/>
              <a:gd name="connsiteX1003" fmla="*/ 11810539 w 11830043"/>
              <a:gd name="connsiteY1003" fmla="*/ 5559075 h 6533995"/>
              <a:gd name="connsiteX1004" fmla="*/ 11820259 w 11830043"/>
              <a:gd name="connsiteY1004" fmla="*/ 5549351 h 6533995"/>
              <a:gd name="connsiteX1005" fmla="*/ 11579030 w 11830043"/>
              <a:gd name="connsiteY1005" fmla="*/ 5549351 h 6533995"/>
              <a:gd name="connsiteX1006" fmla="*/ 11588815 w 11830043"/>
              <a:gd name="connsiteY1006" fmla="*/ 5559075 h 6533995"/>
              <a:gd name="connsiteX1007" fmla="*/ 11579030 w 11830043"/>
              <a:gd name="connsiteY1007" fmla="*/ 5568862 h 6533995"/>
              <a:gd name="connsiteX1008" fmla="*/ 11569310 w 11830043"/>
              <a:gd name="connsiteY1008" fmla="*/ 5559075 h 6533995"/>
              <a:gd name="connsiteX1009" fmla="*/ 11579030 w 11830043"/>
              <a:gd name="connsiteY1009" fmla="*/ 5549351 h 6533995"/>
              <a:gd name="connsiteX1010" fmla="*/ 11337802 w 11830043"/>
              <a:gd name="connsiteY1010" fmla="*/ 5549351 h 6533995"/>
              <a:gd name="connsiteX1011" fmla="*/ 11347587 w 11830043"/>
              <a:gd name="connsiteY1011" fmla="*/ 5559075 h 6533995"/>
              <a:gd name="connsiteX1012" fmla="*/ 11337802 w 11830043"/>
              <a:gd name="connsiteY1012" fmla="*/ 5568862 h 6533995"/>
              <a:gd name="connsiteX1013" fmla="*/ 11328082 w 11830043"/>
              <a:gd name="connsiteY1013" fmla="*/ 5559075 h 6533995"/>
              <a:gd name="connsiteX1014" fmla="*/ 11337802 w 11830043"/>
              <a:gd name="connsiteY1014" fmla="*/ 5549351 h 6533995"/>
              <a:gd name="connsiteX1015" fmla="*/ 11096574 w 11830043"/>
              <a:gd name="connsiteY1015" fmla="*/ 5549351 h 6533995"/>
              <a:gd name="connsiteX1016" fmla="*/ 11106294 w 11830043"/>
              <a:gd name="connsiteY1016" fmla="*/ 5559075 h 6533995"/>
              <a:gd name="connsiteX1017" fmla="*/ 11096574 w 11830043"/>
              <a:gd name="connsiteY1017" fmla="*/ 5568862 h 6533995"/>
              <a:gd name="connsiteX1018" fmla="*/ 11086790 w 11830043"/>
              <a:gd name="connsiteY1018" fmla="*/ 5559075 h 6533995"/>
              <a:gd name="connsiteX1019" fmla="*/ 11096574 w 11830043"/>
              <a:gd name="connsiteY1019" fmla="*/ 5549351 h 6533995"/>
              <a:gd name="connsiteX1020" fmla="*/ 10855345 w 11830043"/>
              <a:gd name="connsiteY1020" fmla="*/ 5549351 h 6533995"/>
              <a:gd name="connsiteX1021" fmla="*/ 10865065 w 11830043"/>
              <a:gd name="connsiteY1021" fmla="*/ 5559075 h 6533995"/>
              <a:gd name="connsiteX1022" fmla="*/ 10855345 w 11830043"/>
              <a:gd name="connsiteY1022" fmla="*/ 5568862 h 6533995"/>
              <a:gd name="connsiteX1023" fmla="*/ 10845625 w 11830043"/>
              <a:gd name="connsiteY1023" fmla="*/ 5559075 h 6533995"/>
              <a:gd name="connsiteX1024" fmla="*/ 10855345 w 11830043"/>
              <a:gd name="connsiteY1024" fmla="*/ 5549351 h 6533995"/>
              <a:gd name="connsiteX1025" fmla="*/ 10614116 w 11830043"/>
              <a:gd name="connsiteY1025" fmla="*/ 5549351 h 6533995"/>
              <a:gd name="connsiteX1026" fmla="*/ 10623901 w 11830043"/>
              <a:gd name="connsiteY1026" fmla="*/ 5559075 h 6533995"/>
              <a:gd name="connsiteX1027" fmla="*/ 10614116 w 11830043"/>
              <a:gd name="connsiteY1027" fmla="*/ 5568862 h 6533995"/>
              <a:gd name="connsiteX1028" fmla="*/ 10604396 w 11830043"/>
              <a:gd name="connsiteY1028" fmla="*/ 5559075 h 6533995"/>
              <a:gd name="connsiteX1029" fmla="*/ 10614116 w 11830043"/>
              <a:gd name="connsiteY1029" fmla="*/ 5549351 h 6533995"/>
              <a:gd name="connsiteX1030" fmla="*/ 10372888 w 11830043"/>
              <a:gd name="connsiteY1030" fmla="*/ 5549351 h 6533995"/>
              <a:gd name="connsiteX1031" fmla="*/ 10382673 w 11830043"/>
              <a:gd name="connsiteY1031" fmla="*/ 5559075 h 6533995"/>
              <a:gd name="connsiteX1032" fmla="*/ 10372888 w 11830043"/>
              <a:gd name="connsiteY1032" fmla="*/ 5568862 h 6533995"/>
              <a:gd name="connsiteX1033" fmla="*/ 10363168 w 11830043"/>
              <a:gd name="connsiteY1033" fmla="*/ 5559075 h 6533995"/>
              <a:gd name="connsiteX1034" fmla="*/ 10372888 w 11830043"/>
              <a:gd name="connsiteY1034" fmla="*/ 5549351 h 6533995"/>
              <a:gd name="connsiteX1035" fmla="*/ 10131660 w 11830043"/>
              <a:gd name="connsiteY1035" fmla="*/ 5549351 h 6533995"/>
              <a:gd name="connsiteX1036" fmla="*/ 10141444 w 11830043"/>
              <a:gd name="connsiteY1036" fmla="*/ 5559075 h 6533995"/>
              <a:gd name="connsiteX1037" fmla="*/ 10131660 w 11830043"/>
              <a:gd name="connsiteY1037" fmla="*/ 5568862 h 6533995"/>
              <a:gd name="connsiteX1038" fmla="*/ 10121940 w 11830043"/>
              <a:gd name="connsiteY1038" fmla="*/ 5559075 h 6533995"/>
              <a:gd name="connsiteX1039" fmla="*/ 10131660 w 11830043"/>
              <a:gd name="connsiteY1039" fmla="*/ 5549351 h 6533995"/>
              <a:gd name="connsiteX1040" fmla="*/ 9890432 w 11830043"/>
              <a:gd name="connsiteY1040" fmla="*/ 5549351 h 6533995"/>
              <a:gd name="connsiteX1041" fmla="*/ 9900152 w 11830043"/>
              <a:gd name="connsiteY1041" fmla="*/ 5559075 h 6533995"/>
              <a:gd name="connsiteX1042" fmla="*/ 9890432 w 11830043"/>
              <a:gd name="connsiteY1042" fmla="*/ 5568862 h 6533995"/>
              <a:gd name="connsiteX1043" fmla="*/ 9880648 w 11830043"/>
              <a:gd name="connsiteY1043" fmla="*/ 5559075 h 6533995"/>
              <a:gd name="connsiteX1044" fmla="*/ 9890432 w 11830043"/>
              <a:gd name="connsiteY1044" fmla="*/ 5549351 h 6533995"/>
              <a:gd name="connsiteX1045" fmla="*/ 9649203 w 11830043"/>
              <a:gd name="connsiteY1045" fmla="*/ 5549351 h 6533995"/>
              <a:gd name="connsiteX1046" fmla="*/ 9658923 w 11830043"/>
              <a:gd name="connsiteY1046" fmla="*/ 5559075 h 6533995"/>
              <a:gd name="connsiteX1047" fmla="*/ 9649203 w 11830043"/>
              <a:gd name="connsiteY1047" fmla="*/ 5568862 h 6533995"/>
              <a:gd name="connsiteX1048" fmla="*/ 9639483 w 11830043"/>
              <a:gd name="connsiteY1048" fmla="*/ 5559075 h 6533995"/>
              <a:gd name="connsiteX1049" fmla="*/ 9649203 w 11830043"/>
              <a:gd name="connsiteY1049" fmla="*/ 5549351 h 6533995"/>
              <a:gd name="connsiteX1050" fmla="*/ 9417695 w 11830043"/>
              <a:gd name="connsiteY1050" fmla="*/ 5549351 h 6533995"/>
              <a:gd name="connsiteX1051" fmla="*/ 9427416 w 11830043"/>
              <a:gd name="connsiteY1051" fmla="*/ 5559075 h 6533995"/>
              <a:gd name="connsiteX1052" fmla="*/ 9417695 w 11830043"/>
              <a:gd name="connsiteY1052" fmla="*/ 5568862 h 6533995"/>
              <a:gd name="connsiteX1053" fmla="*/ 9407911 w 11830043"/>
              <a:gd name="connsiteY1053" fmla="*/ 5559075 h 6533995"/>
              <a:gd name="connsiteX1054" fmla="*/ 9417695 w 11830043"/>
              <a:gd name="connsiteY1054" fmla="*/ 5549351 h 6533995"/>
              <a:gd name="connsiteX1055" fmla="*/ 9176467 w 11830043"/>
              <a:gd name="connsiteY1055" fmla="*/ 5549351 h 6533995"/>
              <a:gd name="connsiteX1056" fmla="*/ 9186187 w 11830043"/>
              <a:gd name="connsiteY1056" fmla="*/ 5559075 h 6533995"/>
              <a:gd name="connsiteX1057" fmla="*/ 9176467 w 11830043"/>
              <a:gd name="connsiteY1057" fmla="*/ 5568862 h 6533995"/>
              <a:gd name="connsiteX1058" fmla="*/ 9166683 w 11830043"/>
              <a:gd name="connsiteY1058" fmla="*/ 5559075 h 6533995"/>
              <a:gd name="connsiteX1059" fmla="*/ 9176467 w 11830043"/>
              <a:gd name="connsiteY1059" fmla="*/ 5549351 h 6533995"/>
              <a:gd name="connsiteX1060" fmla="*/ 8935237 w 11830043"/>
              <a:gd name="connsiteY1060" fmla="*/ 5549351 h 6533995"/>
              <a:gd name="connsiteX1061" fmla="*/ 8944958 w 11830043"/>
              <a:gd name="connsiteY1061" fmla="*/ 5559075 h 6533995"/>
              <a:gd name="connsiteX1062" fmla="*/ 8935237 w 11830043"/>
              <a:gd name="connsiteY1062" fmla="*/ 5568862 h 6533995"/>
              <a:gd name="connsiteX1063" fmla="*/ 8925454 w 11830043"/>
              <a:gd name="connsiteY1063" fmla="*/ 5559075 h 6533995"/>
              <a:gd name="connsiteX1064" fmla="*/ 8935237 w 11830043"/>
              <a:gd name="connsiteY1064" fmla="*/ 5549351 h 6533995"/>
              <a:gd name="connsiteX1065" fmla="*/ 8694009 w 11830043"/>
              <a:gd name="connsiteY1065" fmla="*/ 5549351 h 6533995"/>
              <a:gd name="connsiteX1066" fmla="*/ 8703730 w 11830043"/>
              <a:gd name="connsiteY1066" fmla="*/ 5559075 h 6533995"/>
              <a:gd name="connsiteX1067" fmla="*/ 8694009 w 11830043"/>
              <a:gd name="connsiteY1067" fmla="*/ 5568862 h 6533995"/>
              <a:gd name="connsiteX1068" fmla="*/ 8684289 w 11830043"/>
              <a:gd name="connsiteY1068" fmla="*/ 5559075 h 6533995"/>
              <a:gd name="connsiteX1069" fmla="*/ 8694009 w 11830043"/>
              <a:gd name="connsiteY1069" fmla="*/ 5549351 h 6533995"/>
              <a:gd name="connsiteX1070" fmla="*/ 8452781 w 11830043"/>
              <a:gd name="connsiteY1070" fmla="*/ 5549351 h 6533995"/>
              <a:gd name="connsiteX1071" fmla="*/ 8462566 w 11830043"/>
              <a:gd name="connsiteY1071" fmla="*/ 5559075 h 6533995"/>
              <a:gd name="connsiteX1072" fmla="*/ 8452781 w 11830043"/>
              <a:gd name="connsiteY1072" fmla="*/ 5568862 h 6533995"/>
              <a:gd name="connsiteX1073" fmla="*/ 8443061 w 11830043"/>
              <a:gd name="connsiteY1073" fmla="*/ 5559075 h 6533995"/>
              <a:gd name="connsiteX1074" fmla="*/ 8452781 w 11830043"/>
              <a:gd name="connsiteY1074" fmla="*/ 5549351 h 6533995"/>
              <a:gd name="connsiteX1075" fmla="*/ 8211553 w 11830043"/>
              <a:gd name="connsiteY1075" fmla="*/ 5549351 h 6533995"/>
              <a:gd name="connsiteX1076" fmla="*/ 8221273 w 11830043"/>
              <a:gd name="connsiteY1076" fmla="*/ 5559075 h 6533995"/>
              <a:gd name="connsiteX1077" fmla="*/ 8211553 w 11830043"/>
              <a:gd name="connsiteY1077" fmla="*/ 5568862 h 6533995"/>
              <a:gd name="connsiteX1078" fmla="*/ 8201769 w 11830043"/>
              <a:gd name="connsiteY1078" fmla="*/ 5559075 h 6533995"/>
              <a:gd name="connsiteX1079" fmla="*/ 8211553 w 11830043"/>
              <a:gd name="connsiteY1079" fmla="*/ 5549351 h 6533995"/>
              <a:gd name="connsiteX1080" fmla="*/ 7970260 w 11830043"/>
              <a:gd name="connsiteY1080" fmla="*/ 5549351 h 6533995"/>
              <a:gd name="connsiteX1081" fmla="*/ 7980044 w 11830043"/>
              <a:gd name="connsiteY1081" fmla="*/ 5559075 h 6533995"/>
              <a:gd name="connsiteX1082" fmla="*/ 7970260 w 11830043"/>
              <a:gd name="connsiteY1082" fmla="*/ 5568862 h 6533995"/>
              <a:gd name="connsiteX1083" fmla="*/ 7960477 w 11830043"/>
              <a:gd name="connsiteY1083" fmla="*/ 5559075 h 6533995"/>
              <a:gd name="connsiteX1084" fmla="*/ 7970260 w 11830043"/>
              <a:gd name="connsiteY1084" fmla="*/ 5549351 h 6533995"/>
              <a:gd name="connsiteX1085" fmla="*/ 7729032 w 11830043"/>
              <a:gd name="connsiteY1085" fmla="*/ 5549351 h 6533995"/>
              <a:gd name="connsiteX1086" fmla="*/ 7738753 w 11830043"/>
              <a:gd name="connsiteY1086" fmla="*/ 5559075 h 6533995"/>
              <a:gd name="connsiteX1087" fmla="*/ 7729032 w 11830043"/>
              <a:gd name="connsiteY1087" fmla="*/ 5568862 h 6533995"/>
              <a:gd name="connsiteX1088" fmla="*/ 7719249 w 11830043"/>
              <a:gd name="connsiteY1088" fmla="*/ 5559075 h 6533995"/>
              <a:gd name="connsiteX1089" fmla="*/ 7729032 w 11830043"/>
              <a:gd name="connsiteY1089" fmla="*/ 5549351 h 6533995"/>
              <a:gd name="connsiteX1090" fmla="*/ 7487803 w 11830043"/>
              <a:gd name="connsiteY1090" fmla="*/ 5549351 h 6533995"/>
              <a:gd name="connsiteX1091" fmla="*/ 7497524 w 11830043"/>
              <a:gd name="connsiteY1091" fmla="*/ 5559075 h 6533995"/>
              <a:gd name="connsiteX1092" fmla="*/ 7487803 w 11830043"/>
              <a:gd name="connsiteY1092" fmla="*/ 5568862 h 6533995"/>
              <a:gd name="connsiteX1093" fmla="*/ 7478019 w 11830043"/>
              <a:gd name="connsiteY1093" fmla="*/ 5559075 h 6533995"/>
              <a:gd name="connsiteX1094" fmla="*/ 7487803 w 11830043"/>
              <a:gd name="connsiteY1094" fmla="*/ 5549351 h 6533995"/>
              <a:gd name="connsiteX1095" fmla="*/ 7246575 w 11830043"/>
              <a:gd name="connsiteY1095" fmla="*/ 5549351 h 6533995"/>
              <a:gd name="connsiteX1096" fmla="*/ 7256359 w 11830043"/>
              <a:gd name="connsiteY1096" fmla="*/ 5559075 h 6533995"/>
              <a:gd name="connsiteX1097" fmla="*/ 7246575 w 11830043"/>
              <a:gd name="connsiteY1097" fmla="*/ 5568862 h 6533995"/>
              <a:gd name="connsiteX1098" fmla="*/ 7236855 w 11830043"/>
              <a:gd name="connsiteY1098" fmla="*/ 5559075 h 6533995"/>
              <a:gd name="connsiteX1099" fmla="*/ 7246575 w 11830043"/>
              <a:gd name="connsiteY1099" fmla="*/ 5549351 h 6533995"/>
              <a:gd name="connsiteX1100" fmla="*/ 7005346 w 11830043"/>
              <a:gd name="connsiteY1100" fmla="*/ 5549351 h 6533995"/>
              <a:gd name="connsiteX1101" fmla="*/ 7015130 w 11830043"/>
              <a:gd name="connsiteY1101" fmla="*/ 5559075 h 6533995"/>
              <a:gd name="connsiteX1102" fmla="*/ 7005346 w 11830043"/>
              <a:gd name="connsiteY1102" fmla="*/ 5568862 h 6533995"/>
              <a:gd name="connsiteX1103" fmla="*/ 6995626 w 11830043"/>
              <a:gd name="connsiteY1103" fmla="*/ 5559075 h 6533995"/>
              <a:gd name="connsiteX1104" fmla="*/ 7005346 w 11830043"/>
              <a:gd name="connsiteY1104" fmla="*/ 5549351 h 6533995"/>
              <a:gd name="connsiteX1105" fmla="*/ 6764118 w 11830043"/>
              <a:gd name="connsiteY1105" fmla="*/ 5549351 h 6533995"/>
              <a:gd name="connsiteX1106" fmla="*/ 6773902 w 11830043"/>
              <a:gd name="connsiteY1106" fmla="*/ 5559075 h 6533995"/>
              <a:gd name="connsiteX1107" fmla="*/ 6764118 w 11830043"/>
              <a:gd name="connsiteY1107" fmla="*/ 5568862 h 6533995"/>
              <a:gd name="connsiteX1108" fmla="*/ 6754335 w 11830043"/>
              <a:gd name="connsiteY1108" fmla="*/ 5559075 h 6533995"/>
              <a:gd name="connsiteX1109" fmla="*/ 6764118 w 11830043"/>
              <a:gd name="connsiteY1109" fmla="*/ 5549351 h 6533995"/>
              <a:gd name="connsiteX1110" fmla="*/ 6522889 w 11830043"/>
              <a:gd name="connsiteY1110" fmla="*/ 5549351 h 6533995"/>
              <a:gd name="connsiteX1111" fmla="*/ 6532610 w 11830043"/>
              <a:gd name="connsiteY1111" fmla="*/ 5559075 h 6533995"/>
              <a:gd name="connsiteX1112" fmla="*/ 6522889 w 11830043"/>
              <a:gd name="connsiteY1112" fmla="*/ 5568862 h 6533995"/>
              <a:gd name="connsiteX1113" fmla="*/ 6513105 w 11830043"/>
              <a:gd name="connsiteY1113" fmla="*/ 5559075 h 6533995"/>
              <a:gd name="connsiteX1114" fmla="*/ 6522889 w 11830043"/>
              <a:gd name="connsiteY1114" fmla="*/ 5549351 h 6533995"/>
              <a:gd name="connsiteX1115" fmla="*/ 6281661 w 11830043"/>
              <a:gd name="connsiteY1115" fmla="*/ 5549351 h 6533995"/>
              <a:gd name="connsiteX1116" fmla="*/ 6291381 w 11830043"/>
              <a:gd name="connsiteY1116" fmla="*/ 5559075 h 6533995"/>
              <a:gd name="connsiteX1117" fmla="*/ 6281661 w 11830043"/>
              <a:gd name="connsiteY1117" fmla="*/ 5568862 h 6533995"/>
              <a:gd name="connsiteX1118" fmla="*/ 6271877 w 11830043"/>
              <a:gd name="connsiteY1118" fmla="*/ 5559075 h 6533995"/>
              <a:gd name="connsiteX1119" fmla="*/ 6281661 w 11830043"/>
              <a:gd name="connsiteY1119" fmla="*/ 5549351 h 6533995"/>
              <a:gd name="connsiteX1120" fmla="*/ 6040432 w 11830043"/>
              <a:gd name="connsiteY1120" fmla="*/ 5549351 h 6533995"/>
              <a:gd name="connsiteX1121" fmla="*/ 6050216 w 11830043"/>
              <a:gd name="connsiteY1121" fmla="*/ 5559075 h 6533995"/>
              <a:gd name="connsiteX1122" fmla="*/ 6040432 w 11830043"/>
              <a:gd name="connsiteY1122" fmla="*/ 5568862 h 6533995"/>
              <a:gd name="connsiteX1123" fmla="*/ 6030712 w 11830043"/>
              <a:gd name="connsiteY1123" fmla="*/ 5559075 h 6533995"/>
              <a:gd name="connsiteX1124" fmla="*/ 6040432 w 11830043"/>
              <a:gd name="connsiteY1124" fmla="*/ 5549351 h 6533995"/>
              <a:gd name="connsiteX1125" fmla="*/ 5799205 w 11830043"/>
              <a:gd name="connsiteY1125" fmla="*/ 5549351 h 6533995"/>
              <a:gd name="connsiteX1126" fmla="*/ 5808989 w 11830043"/>
              <a:gd name="connsiteY1126" fmla="*/ 5559075 h 6533995"/>
              <a:gd name="connsiteX1127" fmla="*/ 5799205 w 11830043"/>
              <a:gd name="connsiteY1127" fmla="*/ 5568862 h 6533995"/>
              <a:gd name="connsiteX1128" fmla="*/ 5789486 w 11830043"/>
              <a:gd name="connsiteY1128" fmla="*/ 5559075 h 6533995"/>
              <a:gd name="connsiteX1129" fmla="*/ 5799205 w 11830043"/>
              <a:gd name="connsiteY1129" fmla="*/ 5549351 h 6533995"/>
              <a:gd name="connsiteX1130" fmla="*/ 5557992 w 11830043"/>
              <a:gd name="connsiteY1130" fmla="*/ 5549351 h 6533995"/>
              <a:gd name="connsiteX1131" fmla="*/ 5567774 w 11830043"/>
              <a:gd name="connsiteY1131" fmla="*/ 5559075 h 6533995"/>
              <a:gd name="connsiteX1132" fmla="*/ 5557992 w 11830043"/>
              <a:gd name="connsiteY1132" fmla="*/ 5568862 h 6533995"/>
              <a:gd name="connsiteX1133" fmla="*/ 5548208 w 11830043"/>
              <a:gd name="connsiteY1133" fmla="*/ 5559075 h 6533995"/>
              <a:gd name="connsiteX1134" fmla="*/ 5557992 w 11830043"/>
              <a:gd name="connsiteY1134" fmla="*/ 5549351 h 6533995"/>
              <a:gd name="connsiteX1135" fmla="*/ 5316710 w 11830043"/>
              <a:gd name="connsiteY1135" fmla="*/ 5549351 h 6533995"/>
              <a:gd name="connsiteX1136" fmla="*/ 5326432 w 11830043"/>
              <a:gd name="connsiteY1136" fmla="*/ 5559075 h 6533995"/>
              <a:gd name="connsiteX1137" fmla="*/ 5316710 w 11830043"/>
              <a:gd name="connsiteY1137" fmla="*/ 5568862 h 6533995"/>
              <a:gd name="connsiteX1138" fmla="*/ 5306926 w 11830043"/>
              <a:gd name="connsiteY1138" fmla="*/ 5559075 h 6533995"/>
              <a:gd name="connsiteX1139" fmla="*/ 5316710 w 11830043"/>
              <a:gd name="connsiteY1139" fmla="*/ 5549351 h 6533995"/>
              <a:gd name="connsiteX1140" fmla="*/ 5075486 w 11830043"/>
              <a:gd name="connsiteY1140" fmla="*/ 5549351 h 6533995"/>
              <a:gd name="connsiteX1141" fmla="*/ 5085202 w 11830043"/>
              <a:gd name="connsiteY1141" fmla="*/ 5559075 h 6533995"/>
              <a:gd name="connsiteX1142" fmla="*/ 5075486 w 11830043"/>
              <a:gd name="connsiteY1142" fmla="*/ 5568862 h 6533995"/>
              <a:gd name="connsiteX1143" fmla="*/ 5065705 w 11830043"/>
              <a:gd name="connsiteY1143" fmla="*/ 5559075 h 6533995"/>
              <a:gd name="connsiteX1144" fmla="*/ 5075486 w 11830043"/>
              <a:gd name="connsiteY1144" fmla="*/ 5549351 h 6533995"/>
              <a:gd name="connsiteX1145" fmla="*/ 4834252 w 11830043"/>
              <a:gd name="connsiteY1145" fmla="*/ 5549351 h 6533995"/>
              <a:gd name="connsiteX1146" fmla="*/ 4844040 w 11830043"/>
              <a:gd name="connsiteY1146" fmla="*/ 5559075 h 6533995"/>
              <a:gd name="connsiteX1147" fmla="*/ 4834252 w 11830043"/>
              <a:gd name="connsiteY1147" fmla="*/ 5568862 h 6533995"/>
              <a:gd name="connsiteX1148" fmla="*/ 4824534 w 11830043"/>
              <a:gd name="connsiteY1148" fmla="*/ 5559075 h 6533995"/>
              <a:gd name="connsiteX1149" fmla="*/ 4834252 w 11830043"/>
              <a:gd name="connsiteY1149" fmla="*/ 5549351 h 6533995"/>
              <a:gd name="connsiteX1150" fmla="*/ 4593019 w 11830043"/>
              <a:gd name="connsiteY1150" fmla="*/ 5549351 h 6533995"/>
              <a:gd name="connsiteX1151" fmla="*/ 4602795 w 11830043"/>
              <a:gd name="connsiteY1151" fmla="*/ 5559075 h 6533995"/>
              <a:gd name="connsiteX1152" fmla="*/ 4593019 w 11830043"/>
              <a:gd name="connsiteY1152" fmla="*/ 5568862 h 6533995"/>
              <a:gd name="connsiteX1153" fmla="*/ 4583304 w 11830043"/>
              <a:gd name="connsiteY1153" fmla="*/ 5559075 h 6533995"/>
              <a:gd name="connsiteX1154" fmla="*/ 4593019 w 11830043"/>
              <a:gd name="connsiteY1154" fmla="*/ 5549351 h 6533995"/>
              <a:gd name="connsiteX1155" fmla="*/ 4351806 w 11830043"/>
              <a:gd name="connsiteY1155" fmla="*/ 5549351 h 6533995"/>
              <a:gd name="connsiteX1156" fmla="*/ 4361580 w 11830043"/>
              <a:gd name="connsiteY1156" fmla="*/ 5559075 h 6533995"/>
              <a:gd name="connsiteX1157" fmla="*/ 4351806 w 11830043"/>
              <a:gd name="connsiteY1157" fmla="*/ 5568862 h 6533995"/>
              <a:gd name="connsiteX1158" fmla="*/ 4342006 w 11830043"/>
              <a:gd name="connsiteY1158" fmla="*/ 5559075 h 6533995"/>
              <a:gd name="connsiteX1159" fmla="*/ 4351806 w 11830043"/>
              <a:gd name="connsiteY1159" fmla="*/ 5549351 h 6533995"/>
              <a:gd name="connsiteX1160" fmla="*/ 4110583 w 11830043"/>
              <a:gd name="connsiteY1160" fmla="*/ 5549351 h 6533995"/>
              <a:gd name="connsiteX1161" fmla="*/ 4120362 w 11830043"/>
              <a:gd name="connsiteY1161" fmla="*/ 5559075 h 6533995"/>
              <a:gd name="connsiteX1162" fmla="*/ 4110583 w 11830043"/>
              <a:gd name="connsiteY1162" fmla="*/ 5568862 h 6533995"/>
              <a:gd name="connsiteX1163" fmla="*/ 4100801 w 11830043"/>
              <a:gd name="connsiteY1163" fmla="*/ 5559075 h 6533995"/>
              <a:gd name="connsiteX1164" fmla="*/ 4110583 w 11830043"/>
              <a:gd name="connsiteY1164" fmla="*/ 5549351 h 6533995"/>
              <a:gd name="connsiteX1165" fmla="*/ 3869431 w 11830043"/>
              <a:gd name="connsiteY1165" fmla="*/ 5549351 h 6533995"/>
              <a:gd name="connsiteX1166" fmla="*/ 3879151 w 11830043"/>
              <a:gd name="connsiteY1166" fmla="*/ 5559075 h 6533995"/>
              <a:gd name="connsiteX1167" fmla="*/ 3869431 w 11830043"/>
              <a:gd name="connsiteY1167" fmla="*/ 5568862 h 6533995"/>
              <a:gd name="connsiteX1168" fmla="*/ 3859648 w 11830043"/>
              <a:gd name="connsiteY1168" fmla="*/ 5559075 h 6533995"/>
              <a:gd name="connsiteX1169" fmla="*/ 3869431 w 11830043"/>
              <a:gd name="connsiteY1169" fmla="*/ 5549351 h 6533995"/>
              <a:gd name="connsiteX1170" fmla="*/ 3628215 w 11830043"/>
              <a:gd name="connsiteY1170" fmla="*/ 5549351 h 6533995"/>
              <a:gd name="connsiteX1171" fmla="*/ 3637936 w 11830043"/>
              <a:gd name="connsiteY1171" fmla="*/ 5559075 h 6533995"/>
              <a:gd name="connsiteX1172" fmla="*/ 3628215 w 11830043"/>
              <a:gd name="connsiteY1172" fmla="*/ 5568862 h 6533995"/>
              <a:gd name="connsiteX1173" fmla="*/ 3618433 w 11830043"/>
              <a:gd name="connsiteY1173" fmla="*/ 5559075 h 6533995"/>
              <a:gd name="connsiteX1174" fmla="*/ 3628215 w 11830043"/>
              <a:gd name="connsiteY1174" fmla="*/ 5549351 h 6533995"/>
              <a:gd name="connsiteX1175" fmla="*/ 3386959 w 11830043"/>
              <a:gd name="connsiteY1175" fmla="*/ 5549351 h 6533995"/>
              <a:gd name="connsiteX1176" fmla="*/ 3396745 w 11830043"/>
              <a:gd name="connsiteY1176" fmla="*/ 5559075 h 6533995"/>
              <a:gd name="connsiteX1177" fmla="*/ 3386959 w 11830043"/>
              <a:gd name="connsiteY1177" fmla="*/ 5568862 h 6533995"/>
              <a:gd name="connsiteX1178" fmla="*/ 3377237 w 11830043"/>
              <a:gd name="connsiteY1178" fmla="*/ 5559075 h 6533995"/>
              <a:gd name="connsiteX1179" fmla="*/ 3386959 w 11830043"/>
              <a:gd name="connsiteY1179" fmla="*/ 5549351 h 6533995"/>
              <a:gd name="connsiteX1180" fmla="*/ 3145752 w 11830043"/>
              <a:gd name="connsiteY1180" fmla="*/ 5549351 h 6533995"/>
              <a:gd name="connsiteX1181" fmla="*/ 3155534 w 11830043"/>
              <a:gd name="connsiteY1181" fmla="*/ 5559075 h 6533995"/>
              <a:gd name="connsiteX1182" fmla="*/ 3145752 w 11830043"/>
              <a:gd name="connsiteY1182" fmla="*/ 5568862 h 6533995"/>
              <a:gd name="connsiteX1183" fmla="*/ 3136034 w 11830043"/>
              <a:gd name="connsiteY1183" fmla="*/ 5559075 h 6533995"/>
              <a:gd name="connsiteX1184" fmla="*/ 3145752 w 11830043"/>
              <a:gd name="connsiteY1184" fmla="*/ 5549351 h 6533995"/>
              <a:gd name="connsiteX1185" fmla="*/ 2904575 w 11830043"/>
              <a:gd name="connsiteY1185" fmla="*/ 5549351 h 6533995"/>
              <a:gd name="connsiteX1186" fmla="*/ 2914357 w 11830043"/>
              <a:gd name="connsiteY1186" fmla="*/ 5559075 h 6533995"/>
              <a:gd name="connsiteX1187" fmla="*/ 2904575 w 11830043"/>
              <a:gd name="connsiteY1187" fmla="*/ 5568862 h 6533995"/>
              <a:gd name="connsiteX1188" fmla="*/ 2894793 w 11830043"/>
              <a:gd name="connsiteY1188" fmla="*/ 5559075 h 6533995"/>
              <a:gd name="connsiteX1189" fmla="*/ 2904575 w 11830043"/>
              <a:gd name="connsiteY1189" fmla="*/ 5549351 h 6533995"/>
              <a:gd name="connsiteX1190" fmla="*/ 2663275 w 11830043"/>
              <a:gd name="connsiteY1190" fmla="*/ 5549351 h 6533995"/>
              <a:gd name="connsiteX1191" fmla="*/ 2673000 w 11830043"/>
              <a:gd name="connsiteY1191" fmla="*/ 5559075 h 6533995"/>
              <a:gd name="connsiteX1192" fmla="*/ 2663275 w 11830043"/>
              <a:gd name="connsiteY1192" fmla="*/ 5568862 h 6533995"/>
              <a:gd name="connsiteX1193" fmla="*/ 2653493 w 11830043"/>
              <a:gd name="connsiteY1193" fmla="*/ 5559075 h 6533995"/>
              <a:gd name="connsiteX1194" fmla="*/ 2663275 w 11830043"/>
              <a:gd name="connsiteY1194" fmla="*/ 5549351 h 6533995"/>
              <a:gd name="connsiteX1195" fmla="*/ 2422039 w 11830043"/>
              <a:gd name="connsiteY1195" fmla="*/ 5549351 h 6533995"/>
              <a:gd name="connsiteX1196" fmla="*/ 2431755 w 11830043"/>
              <a:gd name="connsiteY1196" fmla="*/ 5559075 h 6533995"/>
              <a:gd name="connsiteX1197" fmla="*/ 2422039 w 11830043"/>
              <a:gd name="connsiteY1197" fmla="*/ 5568862 h 6533995"/>
              <a:gd name="connsiteX1198" fmla="*/ 2412259 w 11830043"/>
              <a:gd name="connsiteY1198" fmla="*/ 5559075 h 6533995"/>
              <a:gd name="connsiteX1199" fmla="*/ 2422039 w 11830043"/>
              <a:gd name="connsiteY1199" fmla="*/ 5549351 h 6533995"/>
              <a:gd name="connsiteX1200" fmla="*/ 2180796 w 11830043"/>
              <a:gd name="connsiteY1200" fmla="*/ 5549351 h 6533995"/>
              <a:gd name="connsiteX1201" fmla="*/ 2190581 w 11830043"/>
              <a:gd name="connsiteY1201" fmla="*/ 5559075 h 6533995"/>
              <a:gd name="connsiteX1202" fmla="*/ 2180796 w 11830043"/>
              <a:gd name="connsiteY1202" fmla="*/ 5568862 h 6533995"/>
              <a:gd name="connsiteX1203" fmla="*/ 2171087 w 11830043"/>
              <a:gd name="connsiteY1203" fmla="*/ 5559075 h 6533995"/>
              <a:gd name="connsiteX1204" fmla="*/ 2180796 w 11830043"/>
              <a:gd name="connsiteY1204" fmla="*/ 5549351 h 6533995"/>
              <a:gd name="connsiteX1205" fmla="*/ 1939584 w 11830043"/>
              <a:gd name="connsiteY1205" fmla="*/ 5549351 h 6533995"/>
              <a:gd name="connsiteX1206" fmla="*/ 1949367 w 11830043"/>
              <a:gd name="connsiteY1206" fmla="*/ 5559075 h 6533995"/>
              <a:gd name="connsiteX1207" fmla="*/ 1939584 w 11830043"/>
              <a:gd name="connsiteY1207" fmla="*/ 5568862 h 6533995"/>
              <a:gd name="connsiteX1208" fmla="*/ 1929862 w 11830043"/>
              <a:gd name="connsiteY1208" fmla="*/ 5559075 h 6533995"/>
              <a:gd name="connsiteX1209" fmla="*/ 1939584 w 11830043"/>
              <a:gd name="connsiteY1209" fmla="*/ 5549351 h 6533995"/>
              <a:gd name="connsiteX1210" fmla="*/ 1698333 w 11830043"/>
              <a:gd name="connsiteY1210" fmla="*/ 5549351 h 6533995"/>
              <a:gd name="connsiteX1211" fmla="*/ 1708119 w 11830043"/>
              <a:gd name="connsiteY1211" fmla="*/ 5559075 h 6533995"/>
              <a:gd name="connsiteX1212" fmla="*/ 1698333 w 11830043"/>
              <a:gd name="connsiteY1212" fmla="*/ 5568862 h 6533995"/>
              <a:gd name="connsiteX1213" fmla="*/ 1688548 w 11830043"/>
              <a:gd name="connsiteY1213" fmla="*/ 5559075 h 6533995"/>
              <a:gd name="connsiteX1214" fmla="*/ 1698333 w 11830043"/>
              <a:gd name="connsiteY1214" fmla="*/ 5549351 h 6533995"/>
              <a:gd name="connsiteX1215" fmla="*/ 1457108 w 11830043"/>
              <a:gd name="connsiteY1215" fmla="*/ 5549351 h 6533995"/>
              <a:gd name="connsiteX1216" fmla="*/ 1466829 w 11830043"/>
              <a:gd name="connsiteY1216" fmla="*/ 5559075 h 6533995"/>
              <a:gd name="connsiteX1217" fmla="*/ 1457108 w 11830043"/>
              <a:gd name="connsiteY1217" fmla="*/ 5568862 h 6533995"/>
              <a:gd name="connsiteX1218" fmla="*/ 1447324 w 11830043"/>
              <a:gd name="connsiteY1218" fmla="*/ 5559075 h 6533995"/>
              <a:gd name="connsiteX1219" fmla="*/ 1457108 w 11830043"/>
              <a:gd name="connsiteY1219" fmla="*/ 5549351 h 6533995"/>
              <a:gd name="connsiteX1220" fmla="*/ 1215887 w 11830043"/>
              <a:gd name="connsiteY1220" fmla="*/ 5549351 h 6533995"/>
              <a:gd name="connsiteX1221" fmla="*/ 1225671 w 11830043"/>
              <a:gd name="connsiteY1221" fmla="*/ 5559075 h 6533995"/>
              <a:gd name="connsiteX1222" fmla="*/ 1215887 w 11830043"/>
              <a:gd name="connsiteY1222" fmla="*/ 5568862 h 6533995"/>
              <a:gd name="connsiteX1223" fmla="*/ 1206167 w 11830043"/>
              <a:gd name="connsiteY1223" fmla="*/ 5559075 h 6533995"/>
              <a:gd name="connsiteX1224" fmla="*/ 1215887 w 11830043"/>
              <a:gd name="connsiteY1224" fmla="*/ 5549351 h 6533995"/>
              <a:gd name="connsiteX1225" fmla="*/ 974667 w 11830043"/>
              <a:gd name="connsiteY1225" fmla="*/ 5549351 h 6533995"/>
              <a:gd name="connsiteX1226" fmla="*/ 984451 w 11830043"/>
              <a:gd name="connsiteY1226" fmla="*/ 5559075 h 6533995"/>
              <a:gd name="connsiteX1227" fmla="*/ 974667 w 11830043"/>
              <a:gd name="connsiteY1227" fmla="*/ 5568862 h 6533995"/>
              <a:gd name="connsiteX1228" fmla="*/ 964947 w 11830043"/>
              <a:gd name="connsiteY1228" fmla="*/ 5559075 h 6533995"/>
              <a:gd name="connsiteX1229" fmla="*/ 974667 w 11830043"/>
              <a:gd name="connsiteY1229" fmla="*/ 5549351 h 6533995"/>
              <a:gd name="connsiteX1230" fmla="*/ 733447 w 11830043"/>
              <a:gd name="connsiteY1230" fmla="*/ 5549351 h 6533995"/>
              <a:gd name="connsiteX1231" fmla="*/ 743167 w 11830043"/>
              <a:gd name="connsiteY1231" fmla="*/ 5559075 h 6533995"/>
              <a:gd name="connsiteX1232" fmla="*/ 733447 w 11830043"/>
              <a:gd name="connsiteY1232" fmla="*/ 5568862 h 6533995"/>
              <a:gd name="connsiteX1233" fmla="*/ 723663 w 11830043"/>
              <a:gd name="connsiteY1233" fmla="*/ 5559075 h 6533995"/>
              <a:gd name="connsiteX1234" fmla="*/ 733447 w 11830043"/>
              <a:gd name="connsiteY1234" fmla="*/ 5549351 h 6533995"/>
              <a:gd name="connsiteX1235" fmla="*/ 492226 w 11830043"/>
              <a:gd name="connsiteY1235" fmla="*/ 5549351 h 6533995"/>
              <a:gd name="connsiteX1236" fmla="*/ 501946 w 11830043"/>
              <a:gd name="connsiteY1236" fmla="*/ 5559075 h 6533995"/>
              <a:gd name="connsiteX1237" fmla="*/ 492226 w 11830043"/>
              <a:gd name="connsiteY1237" fmla="*/ 5568862 h 6533995"/>
              <a:gd name="connsiteX1238" fmla="*/ 482442 w 11830043"/>
              <a:gd name="connsiteY1238" fmla="*/ 5559075 h 6533995"/>
              <a:gd name="connsiteX1239" fmla="*/ 492226 w 11830043"/>
              <a:gd name="connsiteY1239" fmla="*/ 5549351 h 6533995"/>
              <a:gd name="connsiteX1240" fmla="*/ 251007 w 11830043"/>
              <a:gd name="connsiteY1240" fmla="*/ 5549351 h 6533995"/>
              <a:gd name="connsiteX1241" fmla="*/ 260791 w 11830043"/>
              <a:gd name="connsiteY1241" fmla="*/ 5559075 h 6533995"/>
              <a:gd name="connsiteX1242" fmla="*/ 251007 w 11830043"/>
              <a:gd name="connsiteY1242" fmla="*/ 5568862 h 6533995"/>
              <a:gd name="connsiteX1243" fmla="*/ 241287 w 11830043"/>
              <a:gd name="connsiteY1243" fmla="*/ 5559075 h 6533995"/>
              <a:gd name="connsiteX1244" fmla="*/ 251007 w 11830043"/>
              <a:gd name="connsiteY1244" fmla="*/ 5549351 h 6533995"/>
              <a:gd name="connsiteX1245" fmla="*/ 9724 w 11830043"/>
              <a:gd name="connsiteY1245" fmla="*/ 5549351 h 6533995"/>
              <a:gd name="connsiteX1246" fmla="*/ 19507 w 11830043"/>
              <a:gd name="connsiteY1246" fmla="*/ 5559075 h 6533995"/>
              <a:gd name="connsiteX1247" fmla="*/ 9724 w 11830043"/>
              <a:gd name="connsiteY1247" fmla="*/ 5568862 h 6533995"/>
              <a:gd name="connsiteX1248" fmla="*/ 4 w 11830043"/>
              <a:gd name="connsiteY1248" fmla="*/ 5559075 h 6533995"/>
              <a:gd name="connsiteX1249" fmla="*/ 9724 w 11830043"/>
              <a:gd name="connsiteY1249" fmla="*/ 5549351 h 6533995"/>
              <a:gd name="connsiteX1250" fmla="*/ 11820259 w 11830043"/>
              <a:gd name="connsiteY1250" fmla="*/ 5308100 h 6533995"/>
              <a:gd name="connsiteX1251" fmla="*/ 11830043 w 11830043"/>
              <a:gd name="connsiteY1251" fmla="*/ 5317887 h 6533995"/>
              <a:gd name="connsiteX1252" fmla="*/ 11820259 w 11830043"/>
              <a:gd name="connsiteY1252" fmla="*/ 5327611 h 6533995"/>
              <a:gd name="connsiteX1253" fmla="*/ 11810539 w 11830043"/>
              <a:gd name="connsiteY1253" fmla="*/ 5317887 h 6533995"/>
              <a:gd name="connsiteX1254" fmla="*/ 11820259 w 11830043"/>
              <a:gd name="connsiteY1254" fmla="*/ 5308100 h 6533995"/>
              <a:gd name="connsiteX1255" fmla="*/ 11579030 w 11830043"/>
              <a:gd name="connsiteY1255" fmla="*/ 5308100 h 6533995"/>
              <a:gd name="connsiteX1256" fmla="*/ 11588815 w 11830043"/>
              <a:gd name="connsiteY1256" fmla="*/ 5317887 h 6533995"/>
              <a:gd name="connsiteX1257" fmla="*/ 11579030 w 11830043"/>
              <a:gd name="connsiteY1257" fmla="*/ 5327611 h 6533995"/>
              <a:gd name="connsiteX1258" fmla="*/ 11569310 w 11830043"/>
              <a:gd name="connsiteY1258" fmla="*/ 5317887 h 6533995"/>
              <a:gd name="connsiteX1259" fmla="*/ 11579030 w 11830043"/>
              <a:gd name="connsiteY1259" fmla="*/ 5308100 h 6533995"/>
              <a:gd name="connsiteX1260" fmla="*/ 11337802 w 11830043"/>
              <a:gd name="connsiteY1260" fmla="*/ 5308100 h 6533995"/>
              <a:gd name="connsiteX1261" fmla="*/ 11347587 w 11830043"/>
              <a:gd name="connsiteY1261" fmla="*/ 5317887 h 6533995"/>
              <a:gd name="connsiteX1262" fmla="*/ 11337802 w 11830043"/>
              <a:gd name="connsiteY1262" fmla="*/ 5327611 h 6533995"/>
              <a:gd name="connsiteX1263" fmla="*/ 11328082 w 11830043"/>
              <a:gd name="connsiteY1263" fmla="*/ 5317887 h 6533995"/>
              <a:gd name="connsiteX1264" fmla="*/ 11337802 w 11830043"/>
              <a:gd name="connsiteY1264" fmla="*/ 5308100 h 6533995"/>
              <a:gd name="connsiteX1265" fmla="*/ 11096574 w 11830043"/>
              <a:gd name="connsiteY1265" fmla="*/ 5308100 h 6533995"/>
              <a:gd name="connsiteX1266" fmla="*/ 11106294 w 11830043"/>
              <a:gd name="connsiteY1266" fmla="*/ 5317887 h 6533995"/>
              <a:gd name="connsiteX1267" fmla="*/ 11096574 w 11830043"/>
              <a:gd name="connsiteY1267" fmla="*/ 5327611 h 6533995"/>
              <a:gd name="connsiteX1268" fmla="*/ 11086790 w 11830043"/>
              <a:gd name="connsiteY1268" fmla="*/ 5317887 h 6533995"/>
              <a:gd name="connsiteX1269" fmla="*/ 11096574 w 11830043"/>
              <a:gd name="connsiteY1269" fmla="*/ 5308100 h 6533995"/>
              <a:gd name="connsiteX1270" fmla="*/ 10855345 w 11830043"/>
              <a:gd name="connsiteY1270" fmla="*/ 5308100 h 6533995"/>
              <a:gd name="connsiteX1271" fmla="*/ 10865065 w 11830043"/>
              <a:gd name="connsiteY1271" fmla="*/ 5317887 h 6533995"/>
              <a:gd name="connsiteX1272" fmla="*/ 10855345 w 11830043"/>
              <a:gd name="connsiteY1272" fmla="*/ 5327611 h 6533995"/>
              <a:gd name="connsiteX1273" fmla="*/ 10845625 w 11830043"/>
              <a:gd name="connsiteY1273" fmla="*/ 5317887 h 6533995"/>
              <a:gd name="connsiteX1274" fmla="*/ 10855345 w 11830043"/>
              <a:gd name="connsiteY1274" fmla="*/ 5308100 h 6533995"/>
              <a:gd name="connsiteX1275" fmla="*/ 10614116 w 11830043"/>
              <a:gd name="connsiteY1275" fmla="*/ 5308100 h 6533995"/>
              <a:gd name="connsiteX1276" fmla="*/ 10623901 w 11830043"/>
              <a:gd name="connsiteY1276" fmla="*/ 5317887 h 6533995"/>
              <a:gd name="connsiteX1277" fmla="*/ 10614116 w 11830043"/>
              <a:gd name="connsiteY1277" fmla="*/ 5327611 h 6533995"/>
              <a:gd name="connsiteX1278" fmla="*/ 10604396 w 11830043"/>
              <a:gd name="connsiteY1278" fmla="*/ 5317887 h 6533995"/>
              <a:gd name="connsiteX1279" fmla="*/ 10614116 w 11830043"/>
              <a:gd name="connsiteY1279" fmla="*/ 5308100 h 6533995"/>
              <a:gd name="connsiteX1280" fmla="*/ 10372888 w 11830043"/>
              <a:gd name="connsiteY1280" fmla="*/ 5308100 h 6533995"/>
              <a:gd name="connsiteX1281" fmla="*/ 10382673 w 11830043"/>
              <a:gd name="connsiteY1281" fmla="*/ 5317887 h 6533995"/>
              <a:gd name="connsiteX1282" fmla="*/ 10372888 w 11830043"/>
              <a:gd name="connsiteY1282" fmla="*/ 5327611 h 6533995"/>
              <a:gd name="connsiteX1283" fmla="*/ 10363168 w 11830043"/>
              <a:gd name="connsiteY1283" fmla="*/ 5317887 h 6533995"/>
              <a:gd name="connsiteX1284" fmla="*/ 10372888 w 11830043"/>
              <a:gd name="connsiteY1284" fmla="*/ 5308100 h 6533995"/>
              <a:gd name="connsiteX1285" fmla="*/ 10131660 w 11830043"/>
              <a:gd name="connsiteY1285" fmla="*/ 5308100 h 6533995"/>
              <a:gd name="connsiteX1286" fmla="*/ 10141444 w 11830043"/>
              <a:gd name="connsiteY1286" fmla="*/ 5317887 h 6533995"/>
              <a:gd name="connsiteX1287" fmla="*/ 10131660 w 11830043"/>
              <a:gd name="connsiteY1287" fmla="*/ 5327611 h 6533995"/>
              <a:gd name="connsiteX1288" fmla="*/ 10121940 w 11830043"/>
              <a:gd name="connsiteY1288" fmla="*/ 5317887 h 6533995"/>
              <a:gd name="connsiteX1289" fmla="*/ 10131660 w 11830043"/>
              <a:gd name="connsiteY1289" fmla="*/ 5308100 h 6533995"/>
              <a:gd name="connsiteX1290" fmla="*/ 9890432 w 11830043"/>
              <a:gd name="connsiteY1290" fmla="*/ 5308100 h 6533995"/>
              <a:gd name="connsiteX1291" fmla="*/ 9900152 w 11830043"/>
              <a:gd name="connsiteY1291" fmla="*/ 5317887 h 6533995"/>
              <a:gd name="connsiteX1292" fmla="*/ 9890432 w 11830043"/>
              <a:gd name="connsiteY1292" fmla="*/ 5327611 h 6533995"/>
              <a:gd name="connsiteX1293" fmla="*/ 9880648 w 11830043"/>
              <a:gd name="connsiteY1293" fmla="*/ 5317887 h 6533995"/>
              <a:gd name="connsiteX1294" fmla="*/ 9890432 w 11830043"/>
              <a:gd name="connsiteY1294" fmla="*/ 5308100 h 6533995"/>
              <a:gd name="connsiteX1295" fmla="*/ 9649203 w 11830043"/>
              <a:gd name="connsiteY1295" fmla="*/ 5308100 h 6533995"/>
              <a:gd name="connsiteX1296" fmla="*/ 9658923 w 11830043"/>
              <a:gd name="connsiteY1296" fmla="*/ 5317887 h 6533995"/>
              <a:gd name="connsiteX1297" fmla="*/ 9649203 w 11830043"/>
              <a:gd name="connsiteY1297" fmla="*/ 5327611 h 6533995"/>
              <a:gd name="connsiteX1298" fmla="*/ 9639483 w 11830043"/>
              <a:gd name="connsiteY1298" fmla="*/ 5317887 h 6533995"/>
              <a:gd name="connsiteX1299" fmla="*/ 9649203 w 11830043"/>
              <a:gd name="connsiteY1299" fmla="*/ 5308100 h 6533995"/>
              <a:gd name="connsiteX1300" fmla="*/ 9417695 w 11830043"/>
              <a:gd name="connsiteY1300" fmla="*/ 5308100 h 6533995"/>
              <a:gd name="connsiteX1301" fmla="*/ 9427416 w 11830043"/>
              <a:gd name="connsiteY1301" fmla="*/ 5317887 h 6533995"/>
              <a:gd name="connsiteX1302" fmla="*/ 9417695 w 11830043"/>
              <a:gd name="connsiteY1302" fmla="*/ 5327611 h 6533995"/>
              <a:gd name="connsiteX1303" fmla="*/ 9407911 w 11830043"/>
              <a:gd name="connsiteY1303" fmla="*/ 5317887 h 6533995"/>
              <a:gd name="connsiteX1304" fmla="*/ 9417695 w 11830043"/>
              <a:gd name="connsiteY1304" fmla="*/ 5308100 h 6533995"/>
              <a:gd name="connsiteX1305" fmla="*/ 9176467 w 11830043"/>
              <a:gd name="connsiteY1305" fmla="*/ 5308100 h 6533995"/>
              <a:gd name="connsiteX1306" fmla="*/ 9186187 w 11830043"/>
              <a:gd name="connsiteY1306" fmla="*/ 5317887 h 6533995"/>
              <a:gd name="connsiteX1307" fmla="*/ 9176467 w 11830043"/>
              <a:gd name="connsiteY1307" fmla="*/ 5327611 h 6533995"/>
              <a:gd name="connsiteX1308" fmla="*/ 9166683 w 11830043"/>
              <a:gd name="connsiteY1308" fmla="*/ 5317887 h 6533995"/>
              <a:gd name="connsiteX1309" fmla="*/ 9176467 w 11830043"/>
              <a:gd name="connsiteY1309" fmla="*/ 5308100 h 6533995"/>
              <a:gd name="connsiteX1310" fmla="*/ 8935237 w 11830043"/>
              <a:gd name="connsiteY1310" fmla="*/ 5308100 h 6533995"/>
              <a:gd name="connsiteX1311" fmla="*/ 8944958 w 11830043"/>
              <a:gd name="connsiteY1311" fmla="*/ 5317887 h 6533995"/>
              <a:gd name="connsiteX1312" fmla="*/ 8935237 w 11830043"/>
              <a:gd name="connsiteY1312" fmla="*/ 5327611 h 6533995"/>
              <a:gd name="connsiteX1313" fmla="*/ 8925454 w 11830043"/>
              <a:gd name="connsiteY1313" fmla="*/ 5317887 h 6533995"/>
              <a:gd name="connsiteX1314" fmla="*/ 8935237 w 11830043"/>
              <a:gd name="connsiteY1314" fmla="*/ 5308100 h 6533995"/>
              <a:gd name="connsiteX1315" fmla="*/ 8694009 w 11830043"/>
              <a:gd name="connsiteY1315" fmla="*/ 5308100 h 6533995"/>
              <a:gd name="connsiteX1316" fmla="*/ 8703730 w 11830043"/>
              <a:gd name="connsiteY1316" fmla="*/ 5317887 h 6533995"/>
              <a:gd name="connsiteX1317" fmla="*/ 8694009 w 11830043"/>
              <a:gd name="connsiteY1317" fmla="*/ 5327611 h 6533995"/>
              <a:gd name="connsiteX1318" fmla="*/ 8684289 w 11830043"/>
              <a:gd name="connsiteY1318" fmla="*/ 5317887 h 6533995"/>
              <a:gd name="connsiteX1319" fmla="*/ 8694009 w 11830043"/>
              <a:gd name="connsiteY1319" fmla="*/ 5308100 h 6533995"/>
              <a:gd name="connsiteX1320" fmla="*/ 8452781 w 11830043"/>
              <a:gd name="connsiteY1320" fmla="*/ 5308100 h 6533995"/>
              <a:gd name="connsiteX1321" fmla="*/ 8462566 w 11830043"/>
              <a:gd name="connsiteY1321" fmla="*/ 5317887 h 6533995"/>
              <a:gd name="connsiteX1322" fmla="*/ 8452781 w 11830043"/>
              <a:gd name="connsiteY1322" fmla="*/ 5327611 h 6533995"/>
              <a:gd name="connsiteX1323" fmla="*/ 8443061 w 11830043"/>
              <a:gd name="connsiteY1323" fmla="*/ 5317887 h 6533995"/>
              <a:gd name="connsiteX1324" fmla="*/ 8452781 w 11830043"/>
              <a:gd name="connsiteY1324" fmla="*/ 5308100 h 6533995"/>
              <a:gd name="connsiteX1325" fmla="*/ 8211553 w 11830043"/>
              <a:gd name="connsiteY1325" fmla="*/ 5308100 h 6533995"/>
              <a:gd name="connsiteX1326" fmla="*/ 8221273 w 11830043"/>
              <a:gd name="connsiteY1326" fmla="*/ 5317887 h 6533995"/>
              <a:gd name="connsiteX1327" fmla="*/ 8211553 w 11830043"/>
              <a:gd name="connsiteY1327" fmla="*/ 5327611 h 6533995"/>
              <a:gd name="connsiteX1328" fmla="*/ 8201769 w 11830043"/>
              <a:gd name="connsiteY1328" fmla="*/ 5317887 h 6533995"/>
              <a:gd name="connsiteX1329" fmla="*/ 8211553 w 11830043"/>
              <a:gd name="connsiteY1329" fmla="*/ 5308100 h 6533995"/>
              <a:gd name="connsiteX1330" fmla="*/ 7970260 w 11830043"/>
              <a:gd name="connsiteY1330" fmla="*/ 5308100 h 6533995"/>
              <a:gd name="connsiteX1331" fmla="*/ 7980044 w 11830043"/>
              <a:gd name="connsiteY1331" fmla="*/ 5317887 h 6533995"/>
              <a:gd name="connsiteX1332" fmla="*/ 7970260 w 11830043"/>
              <a:gd name="connsiteY1332" fmla="*/ 5327611 h 6533995"/>
              <a:gd name="connsiteX1333" fmla="*/ 7960477 w 11830043"/>
              <a:gd name="connsiteY1333" fmla="*/ 5317887 h 6533995"/>
              <a:gd name="connsiteX1334" fmla="*/ 7970260 w 11830043"/>
              <a:gd name="connsiteY1334" fmla="*/ 5308100 h 6533995"/>
              <a:gd name="connsiteX1335" fmla="*/ 7729032 w 11830043"/>
              <a:gd name="connsiteY1335" fmla="*/ 5308100 h 6533995"/>
              <a:gd name="connsiteX1336" fmla="*/ 7738753 w 11830043"/>
              <a:gd name="connsiteY1336" fmla="*/ 5317887 h 6533995"/>
              <a:gd name="connsiteX1337" fmla="*/ 7729032 w 11830043"/>
              <a:gd name="connsiteY1337" fmla="*/ 5327611 h 6533995"/>
              <a:gd name="connsiteX1338" fmla="*/ 7719249 w 11830043"/>
              <a:gd name="connsiteY1338" fmla="*/ 5317887 h 6533995"/>
              <a:gd name="connsiteX1339" fmla="*/ 7729032 w 11830043"/>
              <a:gd name="connsiteY1339" fmla="*/ 5308100 h 6533995"/>
              <a:gd name="connsiteX1340" fmla="*/ 7487803 w 11830043"/>
              <a:gd name="connsiteY1340" fmla="*/ 5308100 h 6533995"/>
              <a:gd name="connsiteX1341" fmla="*/ 7497524 w 11830043"/>
              <a:gd name="connsiteY1341" fmla="*/ 5317887 h 6533995"/>
              <a:gd name="connsiteX1342" fmla="*/ 7487803 w 11830043"/>
              <a:gd name="connsiteY1342" fmla="*/ 5327611 h 6533995"/>
              <a:gd name="connsiteX1343" fmla="*/ 7478019 w 11830043"/>
              <a:gd name="connsiteY1343" fmla="*/ 5317887 h 6533995"/>
              <a:gd name="connsiteX1344" fmla="*/ 7487803 w 11830043"/>
              <a:gd name="connsiteY1344" fmla="*/ 5308100 h 6533995"/>
              <a:gd name="connsiteX1345" fmla="*/ 7246575 w 11830043"/>
              <a:gd name="connsiteY1345" fmla="*/ 5308100 h 6533995"/>
              <a:gd name="connsiteX1346" fmla="*/ 7256359 w 11830043"/>
              <a:gd name="connsiteY1346" fmla="*/ 5317887 h 6533995"/>
              <a:gd name="connsiteX1347" fmla="*/ 7246575 w 11830043"/>
              <a:gd name="connsiteY1347" fmla="*/ 5327611 h 6533995"/>
              <a:gd name="connsiteX1348" fmla="*/ 7236855 w 11830043"/>
              <a:gd name="connsiteY1348" fmla="*/ 5317887 h 6533995"/>
              <a:gd name="connsiteX1349" fmla="*/ 7246575 w 11830043"/>
              <a:gd name="connsiteY1349" fmla="*/ 5308100 h 6533995"/>
              <a:gd name="connsiteX1350" fmla="*/ 7005346 w 11830043"/>
              <a:gd name="connsiteY1350" fmla="*/ 5308100 h 6533995"/>
              <a:gd name="connsiteX1351" fmla="*/ 7015130 w 11830043"/>
              <a:gd name="connsiteY1351" fmla="*/ 5317887 h 6533995"/>
              <a:gd name="connsiteX1352" fmla="*/ 7005346 w 11830043"/>
              <a:gd name="connsiteY1352" fmla="*/ 5327611 h 6533995"/>
              <a:gd name="connsiteX1353" fmla="*/ 6995626 w 11830043"/>
              <a:gd name="connsiteY1353" fmla="*/ 5317887 h 6533995"/>
              <a:gd name="connsiteX1354" fmla="*/ 7005346 w 11830043"/>
              <a:gd name="connsiteY1354" fmla="*/ 5308100 h 6533995"/>
              <a:gd name="connsiteX1355" fmla="*/ 6764118 w 11830043"/>
              <a:gd name="connsiteY1355" fmla="*/ 5308100 h 6533995"/>
              <a:gd name="connsiteX1356" fmla="*/ 6773902 w 11830043"/>
              <a:gd name="connsiteY1356" fmla="*/ 5317887 h 6533995"/>
              <a:gd name="connsiteX1357" fmla="*/ 6764118 w 11830043"/>
              <a:gd name="connsiteY1357" fmla="*/ 5327611 h 6533995"/>
              <a:gd name="connsiteX1358" fmla="*/ 6754335 w 11830043"/>
              <a:gd name="connsiteY1358" fmla="*/ 5317887 h 6533995"/>
              <a:gd name="connsiteX1359" fmla="*/ 6764118 w 11830043"/>
              <a:gd name="connsiteY1359" fmla="*/ 5308100 h 6533995"/>
              <a:gd name="connsiteX1360" fmla="*/ 6522889 w 11830043"/>
              <a:gd name="connsiteY1360" fmla="*/ 5308100 h 6533995"/>
              <a:gd name="connsiteX1361" fmla="*/ 6532610 w 11830043"/>
              <a:gd name="connsiteY1361" fmla="*/ 5317887 h 6533995"/>
              <a:gd name="connsiteX1362" fmla="*/ 6522889 w 11830043"/>
              <a:gd name="connsiteY1362" fmla="*/ 5327611 h 6533995"/>
              <a:gd name="connsiteX1363" fmla="*/ 6513105 w 11830043"/>
              <a:gd name="connsiteY1363" fmla="*/ 5317887 h 6533995"/>
              <a:gd name="connsiteX1364" fmla="*/ 6522889 w 11830043"/>
              <a:gd name="connsiteY1364" fmla="*/ 5308100 h 6533995"/>
              <a:gd name="connsiteX1365" fmla="*/ 6281661 w 11830043"/>
              <a:gd name="connsiteY1365" fmla="*/ 5308100 h 6533995"/>
              <a:gd name="connsiteX1366" fmla="*/ 6291381 w 11830043"/>
              <a:gd name="connsiteY1366" fmla="*/ 5317887 h 6533995"/>
              <a:gd name="connsiteX1367" fmla="*/ 6281661 w 11830043"/>
              <a:gd name="connsiteY1367" fmla="*/ 5327611 h 6533995"/>
              <a:gd name="connsiteX1368" fmla="*/ 6271877 w 11830043"/>
              <a:gd name="connsiteY1368" fmla="*/ 5317887 h 6533995"/>
              <a:gd name="connsiteX1369" fmla="*/ 6281661 w 11830043"/>
              <a:gd name="connsiteY1369" fmla="*/ 5308100 h 6533995"/>
              <a:gd name="connsiteX1370" fmla="*/ 6040432 w 11830043"/>
              <a:gd name="connsiteY1370" fmla="*/ 5308100 h 6533995"/>
              <a:gd name="connsiteX1371" fmla="*/ 6050216 w 11830043"/>
              <a:gd name="connsiteY1371" fmla="*/ 5317887 h 6533995"/>
              <a:gd name="connsiteX1372" fmla="*/ 6040432 w 11830043"/>
              <a:gd name="connsiteY1372" fmla="*/ 5327611 h 6533995"/>
              <a:gd name="connsiteX1373" fmla="*/ 6030712 w 11830043"/>
              <a:gd name="connsiteY1373" fmla="*/ 5317887 h 6533995"/>
              <a:gd name="connsiteX1374" fmla="*/ 6040432 w 11830043"/>
              <a:gd name="connsiteY1374" fmla="*/ 5308100 h 6533995"/>
              <a:gd name="connsiteX1375" fmla="*/ 5799205 w 11830043"/>
              <a:gd name="connsiteY1375" fmla="*/ 5308100 h 6533995"/>
              <a:gd name="connsiteX1376" fmla="*/ 5808989 w 11830043"/>
              <a:gd name="connsiteY1376" fmla="*/ 5317887 h 6533995"/>
              <a:gd name="connsiteX1377" fmla="*/ 5799205 w 11830043"/>
              <a:gd name="connsiteY1377" fmla="*/ 5327611 h 6533995"/>
              <a:gd name="connsiteX1378" fmla="*/ 5789486 w 11830043"/>
              <a:gd name="connsiteY1378" fmla="*/ 5317887 h 6533995"/>
              <a:gd name="connsiteX1379" fmla="*/ 5799205 w 11830043"/>
              <a:gd name="connsiteY1379" fmla="*/ 5308100 h 6533995"/>
              <a:gd name="connsiteX1380" fmla="*/ 5557992 w 11830043"/>
              <a:gd name="connsiteY1380" fmla="*/ 5308100 h 6533995"/>
              <a:gd name="connsiteX1381" fmla="*/ 5567774 w 11830043"/>
              <a:gd name="connsiteY1381" fmla="*/ 5317887 h 6533995"/>
              <a:gd name="connsiteX1382" fmla="*/ 5557992 w 11830043"/>
              <a:gd name="connsiteY1382" fmla="*/ 5327611 h 6533995"/>
              <a:gd name="connsiteX1383" fmla="*/ 5548208 w 11830043"/>
              <a:gd name="connsiteY1383" fmla="*/ 5317887 h 6533995"/>
              <a:gd name="connsiteX1384" fmla="*/ 5557992 w 11830043"/>
              <a:gd name="connsiteY1384" fmla="*/ 5308100 h 6533995"/>
              <a:gd name="connsiteX1385" fmla="*/ 5316710 w 11830043"/>
              <a:gd name="connsiteY1385" fmla="*/ 5308100 h 6533995"/>
              <a:gd name="connsiteX1386" fmla="*/ 5326432 w 11830043"/>
              <a:gd name="connsiteY1386" fmla="*/ 5317887 h 6533995"/>
              <a:gd name="connsiteX1387" fmla="*/ 5316710 w 11830043"/>
              <a:gd name="connsiteY1387" fmla="*/ 5327611 h 6533995"/>
              <a:gd name="connsiteX1388" fmla="*/ 5306924 w 11830043"/>
              <a:gd name="connsiteY1388" fmla="*/ 5317887 h 6533995"/>
              <a:gd name="connsiteX1389" fmla="*/ 5316710 w 11830043"/>
              <a:gd name="connsiteY1389" fmla="*/ 5308100 h 6533995"/>
              <a:gd name="connsiteX1390" fmla="*/ 5075486 w 11830043"/>
              <a:gd name="connsiteY1390" fmla="*/ 5308100 h 6533995"/>
              <a:gd name="connsiteX1391" fmla="*/ 5085202 w 11830043"/>
              <a:gd name="connsiteY1391" fmla="*/ 5317887 h 6533995"/>
              <a:gd name="connsiteX1392" fmla="*/ 5075486 w 11830043"/>
              <a:gd name="connsiteY1392" fmla="*/ 5327611 h 6533995"/>
              <a:gd name="connsiteX1393" fmla="*/ 5065705 w 11830043"/>
              <a:gd name="connsiteY1393" fmla="*/ 5317887 h 6533995"/>
              <a:gd name="connsiteX1394" fmla="*/ 5075486 w 11830043"/>
              <a:gd name="connsiteY1394" fmla="*/ 5308100 h 6533995"/>
              <a:gd name="connsiteX1395" fmla="*/ 4834252 w 11830043"/>
              <a:gd name="connsiteY1395" fmla="*/ 5308100 h 6533995"/>
              <a:gd name="connsiteX1396" fmla="*/ 4844040 w 11830043"/>
              <a:gd name="connsiteY1396" fmla="*/ 5317887 h 6533995"/>
              <a:gd name="connsiteX1397" fmla="*/ 4834252 w 11830043"/>
              <a:gd name="connsiteY1397" fmla="*/ 5327611 h 6533995"/>
              <a:gd name="connsiteX1398" fmla="*/ 4824534 w 11830043"/>
              <a:gd name="connsiteY1398" fmla="*/ 5317887 h 6533995"/>
              <a:gd name="connsiteX1399" fmla="*/ 4834252 w 11830043"/>
              <a:gd name="connsiteY1399" fmla="*/ 5308100 h 6533995"/>
              <a:gd name="connsiteX1400" fmla="*/ 4593019 w 11830043"/>
              <a:gd name="connsiteY1400" fmla="*/ 5308100 h 6533995"/>
              <a:gd name="connsiteX1401" fmla="*/ 4602795 w 11830043"/>
              <a:gd name="connsiteY1401" fmla="*/ 5317887 h 6533995"/>
              <a:gd name="connsiteX1402" fmla="*/ 4593019 w 11830043"/>
              <a:gd name="connsiteY1402" fmla="*/ 5327611 h 6533995"/>
              <a:gd name="connsiteX1403" fmla="*/ 4583304 w 11830043"/>
              <a:gd name="connsiteY1403" fmla="*/ 5317887 h 6533995"/>
              <a:gd name="connsiteX1404" fmla="*/ 4593019 w 11830043"/>
              <a:gd name="connsiteY1404" fmla="*/ 5308100 h 6533995"/>
              <a:gd name="connsiteX1405" fmla="*/ 4351806 w 11830043"/>
              <a:gd name="connsiteY1405" fmla="*/ 5308100 h 6533995"/>
              <a:gd name="connsiteX1406" fmla="*/ 4361580 w 11830043"/>
              <a:gd name="connsiteY1406" fmla="*/ 5317887 h 6533995"/>
              <a:gd name="connsiteX1407" fmla="*/ 4351806 w 11830043"/>
              <a:gd name="connsiteY1407" fmla="*/ 5327611 h 6533995"/>
              <a:gd name="connsiteX1408" fmla="*/ 4342006 w 11830043"/>
              <a:gd name="connsiteY1408" fmla="*/ 5317887 h 6533995"/>
              <a:gd name="connsiteX1409" fmla="*/ 4351806 w 11830043"/>
              <a:gd name="connsiteY1409" fmla="*/ 5308100 h 6533995"/>
              <a:gd name="connsiteX1410" fmla="*/ 4110583 w 11830043"/>
              <a:gd name="connsiteY1410" fmla="*/ 5308100 h 6533995"/>
              <a:gd name="connsiteX1411" fmla="*/ 4120362 w 11830043"/>
              <a:gd name="connsiteY1411" fmla="*/ 5317887 h 6533995"/>
              <a:gd name="connsiteX1412" fmla="*/ 4110583 w 11830043"/>
              <a:gd name="connsiteY1412" fmla="*/ 5327611 h 6533995"/>
              <a:gd name="connsiteX1413" fmla="*/ 4100799 w 11830043"/>
              <a:gd name="connsiteY1413" fmla="*/ 5317887 h 6533995"/>
              <a:gd name="connsiteX1414" fmla="*/ 4110583 w 11830043"/>
              <a:gd name="connsiteY1414" fmla="*/ 5308100 h 6533995"/>
              <a:gd name="connsiteX1415" fmla="*/ 3869431 w 11830043"/>
              <a:gd name="connsiteY1415" fmla="*/ 5308100 h 6533995"/>
              <a:gd name="connsiteX1416" fmla="*/ 3879151 w 11830043"/>
              <a:gd name="connsiteY1416" fmla="*/ 5317887 h 6533995"/>
              <a:gd name="connsiteX1417" fmla="*/ 3869431 w 11830043"/>
              <a:gd name="connsiteY1417" fmla="*/ 5327611 h 6533995"/>
              <a:gd name="connsiteX1418" fmla="*/ 3859648 w 11830043"/>
              <a:gd name="connsiteY1418" fmla="*/ 5317887 h 6533995"/>
              <a:gd name="connsiteX1419" fmla="*/ 3869431 w 11830043"/>
              <a:gd name="connsiteY1419" fmla="*/ 5308100 h 6533995"/>
              <a:gd name="connsiteX1420" fmla="*/ 3628215 w 11830043"/>
              <a:gd name="connsiteY1420" fmla="*/ 5308100 h 6533995"/>
              <a:gd name="connsiteX1421" fmla="*/ 3637936 w 11830043"/>
              <a:gd name="connsiteY1421" fmla="*/ 5317887 h 6533995"/>
              <a:gd name="connsiteX1422" fmla="*/ 3628215 w 11830043"/>
              <a:gd name="connsiteY1422" fmla="*/ 5327611 h 6533995"/>
              <a:gd name="connsiteX1423" fmla="*/ 3618432 w 11830043"/>
              <a:gd name="connsiteY1423" fmla="*/ 5317887 h 6533995"/>
              <a:gd name="connsiteX1424" fmla="*/ 3628215 w 11830043"/>
              <a:gd name="connsiteY1424" fmla="*/ 5308100 h 6533995"/>
              <a:gd name="connsiteX1425" fmla="*/ 3386959 w 11830043"/>
              <a:gd name="connsiteY1425" fmla="*/ 5308100 h 6533995"/>
              <a:gd name="connsiteX1426" fmla="*/ 3396745 w 11830043"/>
              <a:gd name="connsiteY1426" fmla="*/ 5317887 h 6533995"/>
              <a:gd name="connsiteX1427" fmla="*/ 3386959 w 11830043"/>
              <a:gd name="connsiteY1427" fmla="*/ 5327611 h 6533995"/>
              <a:gd name="connsiteX1428" fmla="*/ 3377237 w 11830043"/>
              <a:gd name="connsiteY1428" fmla="*/ 5317887 h 6533995"/>
              <a:gd name="connsiteX1429" fmla="*/ 3386959 w 11830043"/>
              <a:gd name="connsiteY1429" fmla="*/ 5308100 h 6533995"/>
              <a:gd name="connsiteX1430" fmla="*/ 3145752 w 11830043"/>
              <a:gd name="connsiteY1430" fmla="*/ 5308100 h 6533995"/>
              <a:gd name="connsiteX1431" fmla="*/ 3155534 w 11830043"/>
              <a:gd name="connsiteY1431" fmla="*/ 5317887 h 6533995"/>
              <a:gd name="connsiteX1432" fmla="*/ 3145752 w 11830043"/>
              <a:gd name="connsiteY1432" fmla="*/ 5327611 h 6533995"/>
              <a:gd name="connsiteX1433" fmla="*/ 3136034 w 11830043"/>
              <a:gd name="connsiteY1433" fmla="*/ 5317887 h 6533995"/>
              <a:gd name="connsiteX1434" fmla="*/ 3145752 w 11830043"/>
              <a:gd name="connsiteY1434" fmla="*/ 5308100 h 6533995"/>
              <a:gd name="connsiteX1435" fmla="*/ 2904574 w 11830043"/>
              <a:gd name="connsiteY1435" fmla="*/ 5308100 h 6533995"/>
              <a:gd name="connsiteX1436" fmla="*/ 2914357 w 11830043"/>
              <a:gd name="connsiteY1436" fmla="*/ 5317887 h 6533995"/>
              <a:gd name="connsiteX1437" fmla="*/ 2904574 w 11830043"/>
              <a:gd name="connsiteY1437" fmla="*/ 5327611 h 6533995"/>
              <a:gd name="connsiteX1438" fmla="*/ 2894793 w 11830043"/>
              <a:gd name="connsiteY1438" fmla="*/ 5317887 h 6533995"/>
              <a:gd name="connsiteX1439" fmla="*/ 2904574 w 11830043"/>
              <a:gd name="connsiteY1439" fmla="*/ 5308100 h 6533995"/>
              <a:gd name="connsiteX1440" fmla="*/ 2663275 w 11830043"/>
              <a:gd name="connsiteY1440" fmla="*/ 5308100 h 6533995"/>
              <a:gd name="connsiteX1441" fmla="*/ 2673000 w 11830043"/>
              <a:gd name="connsiteY1441" fmla="*/ 5317887 h 6533995"/>
              <a:gd name="connsiteX1442" fmla="*/ 2663275 w 11830043"/>
              <a:gd name="connsiteY1442" fmla="*/ 5327611 h 6533995"/>
              <a:gd name="connsiteX1443" fmla="*/ 2653493 w 11830043"/>
              <a:gd name="connsiteY1443" fmla="*/ 5317887 h 6533995"/>
              <a:gd name="connsiteX1444" fmla="*/ 2663275 w 11830043"/>
              <a:gd name="connsiteY1444" fmla="*/ 5308100 h 6533995"/>
              <a:gd name="connsiteX1445" fmla="*/ 2422039 w 11830043"/>
              <a:gd name="connsiteY1445" fmla="*/ 5308100 h 6533995"/>
              <a:gd name="connsiteX1446" fmla="*/ 2431755 w 11830043"/>
              <a:gd name="connsiteY1446" fmla="*/ 5317887 h 6533995"/>
              <a:gd name="connsiteX1447" fmla="*/ 2422039 w 11830043"/>
              <a:gd name="connsiteY1447" fmla="*/ 5327611 h 6533995"/>
              <a:gd name="connsiteX1448" fmla="*/ 2412259 w 11830043"/>
              <a:gd name="connsiteY1448" fmla="*/ 5317887 h 6533995"/>
              <a:gd name="connsiteX1449" fmla="*/ 2422039 w 11830043"/>
              <a:gd name="connsiteY1449" fmla="*/ 5308100 h 6533995"/>
              <a:gd name="connsiteX1450" fmla="*/ 2180796 w 11830043"/>
              <a:gd name="connsiteY1450" fmla="*/ 5308100 h 6533995"/>
              <a:gd name="connsiteX1451" fmla="*/ 2190581 w 11830043"/>
              <a:gd name="connsiteY1451" fmla="*/ 5317887 h 6533995"/>
              <a:gd name="connsiteX1452" fmla="*/ 2180796 w 11830043"/>
              <a:gd name="connsiteY1452" fmla="*/ 5327611 h 6533995"/>
              <a:gd name="connsiteX1453" fmla="*/ 2171085 w 11830043"/>
              <a:gd name="connsiteY1453" fmla="*/ 5317887 h 6533995"/>
              <a:gd name="connsiteX1454" fmla="*/ 2180796 w 11830043"/>
              <a:gd name="connsiteY1454" fmla="*/ 5308100 h 6533995"/>
              <a:gd name="connsiteX1455" fmla="*/ 1939584 w 11830043"/>
              <a:gd name="connsiteY1455" fmla="*/ 5308100 h 6533995"/>
              <a:gd name="connsiteX1456" fmla="*/ 1949367 w 11830043"/>
              <a:gd name="connsiteY1456" fmla="*/ 5317887 h 6533995"/>
              <a:gd name="connsiteX1457" fmla="*/ 1939584 w 11830043"/>
              <a:gd name="connsiteY1457" fmla="*/ 5327611 h 6533995"/>
              <a:gd name="connsiteX1458" fmla="*/ 1929862 w 11830043"/>
              <a:gd name="connsiteY1458" fmla="*/ 5317887 h 6533995"/>
              <a:gd name="connsiteX1459" fmla="*/ 1939584 w 11830043"/>
              <a:gd name="connsiteY1459" fmla="*/ 5308100 h 6533995"/>
              <a:gd name="connsiteX1460" fmla="*/ 1698333 w 11830043"/>
              <a:gd name="connsiteY1460" fmla="*/ 5308100 h 6533995"/>
              <a:gd name="connsiteX1461" fmla="*/ 1708119 w 11830043"/>
              <a:gd name="connsiteY1461" fmla="*/ 5317887 h 6533995"/>
              <a:gd name="connsiteX1462" fmla="*/ 1698333 w 11830043"/>
              <a:gd name="connsiteY1462" fmla="*/ 5327611 h 6533995"/>
              <a:gd name="connsiteX1463" fmla="*/ 1688548 w 11830043"/>
              <a:gd name="connsiteY1463" fmla="*/ 5317887 h 6533995"/>
              <a:gd name="connsiteX1464" fmla="*/ 1698333 w 11830043"/>
              <a:gd name="connsiteY1464" fmla="*/ 5308100 h 6533995"/>
              <a:gd name="connsiteX1465" fmla="*/ 1457108 w 11830043"/>
              <a:gd name="connsiteY1465" fmla="*/ 5308100 h 6533995"/>
              <a:gd name="connsiteX1466" fmla="*/ 1466828 w 11830043"/>
              <a:gd name="connsiteY1466" fmla="*/ 5317887 h 6533995"/>
              <a:gd name="connsiteX1467" fmla="*/ 1457108 w 11830043"/>
              <a:gd name="connsiteY1467" fmla="*/ 5327611 h 6533995"/>
              <a:gd name="connsiteX1468" fmla="*/ 1447324 w 11830043"/>
              <a:gd name="connsiteY1468" fmla="*/ 5317887 h 6533995"/>
              <a:gd name="connsiteX1469" fmla="*/ 1457108 w 11830043"/>
              <a:gd name="connsiteY1469" fmla="*/ 5308100 h 6533995"/>
              <a:gd name="connsiteX1470" fmla="*/ 1215887 w 11830043"/>
              <a:gd name="connsiteY1470" fmla="*/ 5308100 h 6533995"/>
              <a:gd name="connsiteX1471" fmla="*/ 1225671 w 11830043"/>
              <a:gd name="connsiteY1471" fmla="*/ 5317887 h 6533995"/>
              <a:gd name="connsiteX1472" fmla="*/ 1215887 w 11830043"/>
              <a:gd name="connsiteY1472" fmla="*/ 5327611 h 6533995"/>
              <a:gd name="connsiteX1473" fmla="*/ 1206167 w 11830043"/>
              <a:gd name="connsiteY1473" fmla="*/ 5317887 h 6533995"/>
              <a:gd name="connsiteX1474" fmla="*/ 1215887 w 11830043"/>
              <a:gd name="connsiteY1474" fmla="*/ 5308100 h 6533995"/>
              <a:gd name="connsiteX1475" fmla="*/ 974667 w 11830043"/>
              <a:gd name="connsiteY1475" fmla="*/ 5308100 h 6533995"/>
              <a:gd name="connsiteX1476" fmla="*/ 984451 w 11830043"/>
              <a:gd name="connsiteY1476" fmla="*/ 5317887 h 6533995"/>
              <a:gd name="connsiteX1477" fmla="*/ 974667 w 11830043"/>
              <a:gd name="connsiteY1477" fmla="*/ 5327611 h 6533995"/>
              <a:gd name="connsiteX1478" fmla="*/ 964947 w 11830043"/>
              <a:gd name="connsiteY1478" fmla="*/ 5317887 h 6533995"/>
              <a:gd name="connsiteX1479" fmla="*/ 974667 w 11830043"/>
              <a:gd name="connsiteY1479" fmla="*/ 5308100 h 6533995"/>
              <a:gd name="connsiteX1480" fmla="*/ 733447 w 11830043"/>
              <a:gd name="connsiteY1480" fmla="*/ 5308100 h 6533995"/>
              <a:gd name="connsiteX1481" fmla="*/ 743167 w 11830043"/>
              <a:gd name="connsiteY1481" fmla="*/ 5317887 h 6533995"/>
              <a:gd name="connsiteX1482" fmla="*/ 733447 w 11830043"/>
              <a:gd name="connsiteY1482" fmla="*/ 5327611 h 6533995"/>
              <a:gd name="connsiteX1483" fmla="*/ 723663 w 11830043"/>
              <a:gd name="connsiteY1483" fmla="*/ 5317887 h 6533995"/>
              <a:gd name="connsiteX1484" fmla="*/ 733447 w 11830043"/>
              <a:gd name="connsiteY1484" fmla="*/ 5308100 h 6533995"/>
              <a:gd name="connsiteX1485" fmla="*/ 492226 w 11830043"/>
              <a:gd name="connsiteY1485" fmla="*/ 5308100 h 6533995"/>
              <a:gd name="connsiteX1486" fmla="*/ 501946 w 11830043"/>
              <a:gd name="connsiteY1486" fmla="*/ 5317887 h 6533995"/>
              <a:gd name="connsiteX1487" fmla="*/ 492226 w 11830043"/>
              <a:gd name="connsiteY1487" fmla="*/ 5327611 h 6533995"/>
              <a:gd name="connsiteX1488" fmla="*/ 482442 w 11830043"/>
              <a:gd name="connsiteY1488" fmla="*/ 5317887 h 6533995"/>
              <a:gd name="connsiteX1489" fmla="*/ 492226 w 11830043"/>
              <a:gd name="connsiteY1489" fmla="*/ 5308100 h 6533995"/>
              <a:gd name="connsiteX1490" fmla="*/ 251007 w 11830043"/>
              <a:gd name="connsiteY1490" fmla="*/ 5308100 h 6533995"/>
              <a:gd name="connsiteX1491" fmla="*/ 260791 w 11830043"/>
              <a:gd name="connsiteY1491" fmla="*/ 5317887 h 6533995"/>
              <a:gd name="connsiteX1492" fmla="*/ 251007 w 11830043"/>
              <a:gd name="connsiteY1492" fmla="*/ 5327611 h 6533995"/>
              <a:gd name="connsiteX1493" fmla="*/ 241287 w 11830043"/>
              <a:gd name="connsiteY1493" fmla="*/ 5317887 h 6533995"/>
              <a:gd name="connsiteX1494" fmla="*/ 251007 w 11830043"/>
              <a:gd name="connsiteY1494" fmla="*/ 5308100 h 6533995"/>
              <a:gd name="connsiteX1495" fmla="*/ 9723 w 11830043"/>
              <a:gd name="connsiteY1495" fmla="*/ 5308100 h 6533995"/>
              <a:gd name="connsiteX1496" fmla="*/ 19507 w 11830043"/>
              <a:gd name="connsiteY1496" fmla="*/ 5317887 h 6533995"/>
              <a:gd name="connsiteX1497" fmla="*/ 9723 w 11830043"/>
              <a:gd name="connsiteY1497" fmla="*/ 5327611 h 6533995"/>
              <a:gd name="connsiteX1498" fmla="*/ 4 w 11830043"/>
              <a:gd name="connsiteY1498" fmla="*/ 5317887 h 6533995"/>
              <a:gd name="connsiteX1499" fmla="*/ 9723 w 11830043"/>
              <a:gd name="connsiteY1499" fmla="*/ 5308100 h 6533995"/>
              <a:gd name="connsiteX1500" fmla="*/ 11820259 w 11830043"/>
              <a:gd name="connsiteY1500" fmla="*/ 5066785 h 6533995"/>
              <a:gd name="connsiteX1501" fmla="*/ 11830043 w 11830043"/>
              <a:gd name="connsiteY1501" fmla="*/ 5076573 h 6533995"/>
              <a:gd name="connsiteX1502" fmla="*/ 11820259 w 11830043"/>
              <a:gd name="connsiteY1502" fmla="*/ 5086296 h 6533995"/>
              <a:gd name="connsiteX1503" fmla="*/ 11810539 w 11830043"/>
              <a:gd name="connsiteY1503" fmla="*/ 5076573 h 6533995"/>
              <a:gd name="connsiteX1504" fmla="*/ 11820259 w 11830043"/>
              <a:gd name="connsiteY1504" fmla="*/ 5066785 h 6533995"/>
              <a:gd name="connsiteX1505" fmla="*/ 11579030 w 11830043"/>
              <a:gd name="connsiteY1505" fmla="*/ 5066785 h 6533995"/>
              <a:gd name="connsiteX1506" fmla="*/ 11588815 w 11830043"/>
              <a:gd name="connsiteY1506" fmla="*/ 5076573 h 6533995"/>
              <a:gd name="connsiteX1507" fmla="*/ 11579030 w 11830043"/>
              <a:gd name="connsiteY1507" fmla="*/ 5086296 h 6533995"/>
              <a:gd name="connsiteX1508" fmla="*/ 11569310 w 11830043"/>
              <a:gd name="connsiteY1508" fmla="*/ 5076573 h 6533995"/>
              <a:gd name="connsiteX1509" fmla="*/ 11579030 w 11830043"/>
              <a:gd name="connsiteY1509" fmla="*/ 5066785 h 6533995"/>
              <a:gd name="connsiteX1510" fmla="*/ 11337802 w 11830043"/>
              <a:gd name="connsiteY1510" fmla="*/ 5066785 h 6533995"/>
              <a:gd name="connsiteX1511" fmla="*/ 11347587 w 11830043"/>
              <a:gd name="connsiteY1511" fmla="*/ 5076573 h 6533995"/>
              <a:gd name="connsiteX1512" fmla="*/ 11337802 w 11830043"/>
              <a:gd name="connsiteY1512" fmla="*/ 5086296 h 6533995"/>
              <a:gd name="connsiteX1513" fmla="*/ 11328082 w 11830043"/>
              <a:gd name="connsiteY1513" fmla="*/ 5076573 h 6533995"/>
              <a:gd name="connsiteX1514" fmla="*/ 11337802 w 11830043"/>
              <a:gd name="connsiteY1514" fmla="*/ 5066785 h 6533995"/>
              <a:gd name="connsiteX1515" fmla="*/ 11096574 w 11830043"/>
              <a:gd name="connsiteY1515" fmla="*/ 5066785 h 6533995"/>
              <a:gd name="connsiteX1516" fmla="*/ 11106294 w 11830043"/>
              <a:gd name="connsiteY1516" fmla="*/ 5076573 h 6533995"/>
              <a:gd name="connsiteX1517" fmla="*/ 11096574 w 11830043"/>
              <a:gd name="connsiteY1517" fmla="*/ 5086296 h 6533995"/>
              <a:gd name="connsiteX1518" fmla="*/ 11086790 w 11830043"/>
              <a:gd name="connsiteY1518" fmla="*/ 5076573 h 6533995"/>
              <a:gd name="connsiteX1519" fmla="*/ 11096574 w 11830043"/>
              <a:gd name="connsiteY1519" fmla="*/ 5066785 h 6533995"/>
              <a:gd name="connsiteX1520" fmla="*/ 10855345 w 11830043"/>
              <a:gd name="connsiteY1520" fmla="*/ 5066785 h 6533995"/>
              <a:gd name="connsiteX1521" fmla="*/ 10865065 w 11830043"/>
              <a:gd name="connsiteY1521" fmla="*/ 5076573 h 6533995"/>
              <a:gd name="connsiteX1522" fmla="*/ 10855345 w 11830043"/>
              <a:gd name="connsiteY1522" fmla="*/ 5086296 h 6533995"/>
              <a:gd name="connsiteX1523" fmla="*/ 10845625 w 11830043"/>
              <a:gd name="connsiteY1523" fmla="*/ 5076573 h 6533995"/>
              <a:gd name="connsiteX1524" fmla="*/ 10855345 w 11830043"/>
              <a:gd name="connsiteY1524" fmla="*/ 5066785 h 6533995"/>
              <a:gd name="connsiteX1525" fmla="*/ 10614116 w 11830043"/>
              <a:gd name="connsiteY1525" fmla="*/ 5066785 h 6533995"/>
              <a:gd name="connsiteX1526" fmla="*/ 10623901 w 11830043"/>
              <a:gd name="connsiteY1526" fmla="*/ 5076573 h 6533995"/>
              <a:gd name="connsiteX1527" fmla="*/ 10614116 w 11830043"/>
              <a:gd name="connsiteY1527" fmla="*/ 5086296 h 6533995"/>
              <a:gd name="connsiteX1528" fmla="*/ 10604396 w 11830043"/>
              <a:gd name="connsiteY1528" fmla="*/ 5076573 h 6533995"/>
              <a:gd name="connsiteX1529" fmla="*/ 10614116 w 11830043"/>
              <a:gd name="connsiteY1529" fmla="*/ 5066785 h 6533995"/>
              <a:gd name="connsiteX1530" fmla="*/ 10372888 w 11830043"/>
              <a:gd name="connsiteY1530" fmla="*/ 5066785 h 6533995"/>
              <a:gd name="connsiteX1531" fmla="*/ 10382673 w 11830043"/>
              <a:gd name="connsiteY1531" fmla="*/ 5076573 h 6533995"/>
              <a:gd name="connsiteX1532" fmla="*/ 10372888 w 11830043"/>
              <a:gd name="connsiteY1532" fmla="*/ 5086296 h 6533995"/>
              <a:gd name="connsiteX1533" fmla="*/ 10363168 w 11830043"/>
              <a:gd name="connsiteY1533" fmla="*/ 5076573 h 6533995"/>
              <a:gd name="connsiteX1534" fmla="*/ 10372888 w 11830043"/>
              <a:gd name="connsiteY1534" fmla="*/ 5066785 h 6533995"/>
              <a:gd name="connsiteX1535" fmla="*/ 10131660 w 11830043"/>
              <a:gd name="connsiteY1535" fmla="*/ 5066785 h 6533995"/>
              <a:gd name="connsiteX1536" fmla="*/ 10141444 w 11830043"/>
              <a:gd name="connsiteY1536" fmla="*/ 5076573 h 6533995"/>
              <a:gd name="connsiteX1537" fmla="*/ 10131660 w 11830043"/>
              <a:gd name="connsiteY1537" fmla="*/ 5086296 h 6533995"/>
              <a:gd name="connsiteX1538" fmla="*/ 10121940 w 11830043"/>
              <a:gd name="connsiteY1538" fmla="*/ 5076573 h 6533995"/>
              <a:gd name="connsiteX1539" fmla="*/ 10131660 w 11830043"/>
              <a:gd name="connsiteY1539" fmla="*/ 5066785 h 6533995"/>
              <a:gd name="connsiteX1540" fmla="*/ 9890432 w 11830043"/>
              <a:gd name="connsiteY1540" fmla="*/ 5066785 h 6533995"/>
              <a:gd name="connsiteX1541" fmla="*/ 9900152 w 11830043"/>
              <a:gd name="connsiteY1541" fmla="*/ 5076573 h 6533995"/>
              <a:gd name="connsiteX1542" fmla="*/ 9890432 w 11830043"/>
              <a:gd name="connsiteY1542" fmla="*/ 5086296 h 6533995"/>
              <a:gd name="connsiteX1543" fmla="*/ 9880648 w 11830043"/>
              <a:gd name="connsiteY1543" fmla="*/ 5076573 h 6533995"/>
              <a:gd name="connsiteX1544" fmla="*/ 9890432 w 11830043"/>
              <a:gd name="connsiteY1544" fmla="*/ 5066785 h 6533995"/>
              <a:gd name="connsiteX1545" fmla="*/ 9649203 w 11830043"/>
              <a:gd name="connsiteY1545" fmla="*/ 5066785 h 6533995"/>
              <a:gd name="connsiteX1546" fmla="*/ 9658923 w 11830043"/>
              <a:gd name="connsiteY1546" fmla="*/ 5076573 h 6533995"/>
              <a:gd name="connsiteX1547" fmla="*/ 9649203 w 11830043"/>
              <a:gd name="connsiteY1547" fmla="*/ 5086296 h 6533995"/>
              <a:gd name="connsiteX1548" fmla="*/ 9639483 w 11830043"/>
              <a:gd name="connsiteY1548" fmla="*/ 5076573 h 6533995"/>
              <a:gd name="connsiteX1549" fmla="*/ 9649203 w 11830043"/>
              <a:gd name="connsiteY1549" fmla="*/ 5066785 h 6533995"/>
              <a:gd name="connsiteX1550" fmla="*/ 9417695 w 11830043"/>
              <a:gd name="connsiteY1550" fmla="*/ 5066785 h 6533995"/>
              <a:gd name="connsiteX1551" fmla="*/ 9427416 w 11830043"/>
              <a:gd name="connsiteY1551" fmla="*/ 5076573 h 6533995"/>
              <a:gd name="connsiteX1552" fmla="*/ 9417695 w 11830043"/>
              <a:gd name="connsiteY1552" fmla="*/ 5086296 h 6533995"/>
              <a:gd name="connsiteX1553" fmla="*/ 9407911 w 11830043"/>
              <a:gd name="connsiteY1553" fmla="*/ 5076573 h 6533995"/>
              <a:gd name="connsiteX1554" fmla="*/ 9417695 w 11830043"/>
              <a:gd name="connsiteY1554" fmla="*/ 5066785 h 6533995"/>
              <a:gd name="connsiteX1555" fmla="*/ 9176467 w 11830043"/>
              <a:gd name="connsiteY1555" fmla="*/ 5066785 h 6533995"/>
              <a:gd name="connsiteX1556" fmla="*/ 9186187 w 11830043"/>
              <a:gd name="connsiteY1556" fmla="*/ 5076573 h 6533995"/>
              <a:gd name="connsiteX1557" fmla="*/ 9176467 w 11830043"/>
              <a:gd name="connsiteY1557" fmla="*/ 5086296 h 6533995"/>
              <a:gd name="connsiteX1558" fmla="*/ 9166683 w 11830043"/>
              <a:gd name="connsiteY1558" fmla="*/ 5076573 h 6533995"/>
              <a:gd name="connsiteX1559" fmla="*/ 9176467 w 11830043"/>
              <a:gd name="connsiteY1559" fmla="*/ 5066785 h 6533995"/>
              <a:gd name="connsiteX1560" fmla="*/ 8935237 w 11830043"/>
              <a:gd name="connsiteY1560" fmla="*/ 5066785 h 6533995"/>
              <a:gd name="connsiteX1561" fmla="*/ 8944958 w 11830043"/>
              <a:gd name="connsiteY1561" fmla="*/ 5076573 h 6533995"/>
              <a:gd name="connsiteX1562" fmla="*/ 8935237 w 11830043"/>
              <a:gd name="connsiteY1562" fmla="*/ 5086296 h 6533995"/>
              <a:gd name="connsiteX1563" fmla="*/ 8925454 w 11830043"/>
              <a:gd name="connsiteY1563" fmla="*/ 5076573 h 6533995"/>
              <a:gd name="connsiteX1564" fmla="*/ 8935237 w 11830043"/>
              <a:gd name="connsiteY1564" fmla="*/ 5066785 h 6533995"/>
              <a:gd name="connsiteX1565" fmla="*/ 8694009 w 11830043"/>
              <a:gd name="connsiteY1565" fmla="*/ 5066785 h 6533995"/>
              <a:gd name="connsiteX1566" fmla="*/ 8703730 w 11830043"/>
              <a:gd name="connsiteY1566" fmla="*/ 5076573 h 6533995"/>
              <a:gd name="connsiteX1567" fmla="*/ 8694009 w 11830043"/>
              <a:gd name="connsiteY1567" fmla="*/ 5086296 h 6533995"/>
              <a:gd name="connsiteX1568" fmla="*/ 8684289 w 11830043"/>
              <a:gd name="connsiteY1568" fmla="*/ 5076573 h 6533995"/>
              <a:gd name="connsiteX1569" fmla="*/ 8694009 w 11830043"/>
              <a:gd name="connsiteY1569" fmla="*/ 5066785 h 6533995"/>
              <a:gd name="connsiteX1570" fmla="*/ 8452781 w 11830043"/>
              <a:gd name="connsiteY1570" fmla="*/ 5066785 h 6533995"/>
              <a:gd name="connsiteX1571" fmla="*/ 8462566 w 11830043"/>
              <a:gd name="connsiteY1571" fmla="*/ 5076573 h 6533995"/>
              <a:gd name="connsiteX1572" fmla="*/ 8452781 w 11830043"/>
              <a:gd name="connsiteY1572" fmla="*/ 5086296 h 6533995"/>
              <a:gd name="connsiteX1573" fmla="*/ 8443061 w 11830043"/>
              <a:gd name="connsiteY1573" fmla="*/ 5076573 h 6533995"/>
              <a:gd name="connsiteX1574" fmla="*/ 8452781 w 11830043"/>
              <a:gd name="connsiteY1574" fmla="*/ 5066785 h 6533995"/>
              <a:gd name="connsiteX1575" fmla="*/ 8211553 w 11830043"/>
              <a:gd name="connsiteY1575" fmla="*/ 5066785 h 6533995"/>
              <a:gd name="connsiteX1576" fmla="*/ 8221273 w 11830043"/>
              <a:gd name="connsiteY1576" fmla="*/ 5076573 h 6533995"/>
              <a:gd name="connsiteX1577" fmla="*/ 8211553 w 11830043"/>
              <a:gd name="connsiteY1577" fmla="*/ 5086296 h 6533995"/>
              <a:gd name="connsiteX1578" fmla="*/ 8201769 w 11830043"/>
              <a:gd name="connsiteY1578" fmla="*/ 5076573 h 6533995"/>
              <a:gd name="connsiteX1579" fmla="*/ 8211553 w 11830043"/>
              <a:gd name="connsiteY1579" fmla="*/ 5066785 h 6533995"/>
              <a:gd name="connsiteX1580" fmla="*/ 7970260 w 11830043"/>
              <a:gd name="connsiteY1580" fmla="*/ 5066785 h 6533995"/>
              <a:gd name="connsiteX1581" fmla="*/ 7980044 w 11830043"/>
              <a:gd name="connsiteY1581" fmla="*/ 5076573 h 6533995"/>
              <a:gd name="connsiteX1582" fmla="*/ 7970260 w 11830043"/>
              <a:gd name="connsiteY1582" fmla="*/ 5086296 h 6533995"/>
              <a:gd name="connsiteX1583" fmla="*/ 7960477 w 11830043"/>
              <a:gd name="connsiteY1583" fmla="*/ 5076573 h 6533995"/>
              <a:gd name="connsiteX1584" fmla="*/ 7970260 w 11830043"/>
              <a:gd name="connsiteY1584" fmla="*/ 5066785 h 6533995"/>
              <a:gd name="connsiteX1585" fmla="*/ 7729032 w 11830043"/>
              <a:gd name="connsiteY1585" fmla="*/ 5066785 h 6533995"/>
              <a:gd name="connsiteX1586" fmla="*/ 7738753 w 11830043"/>
              <a:gd name="connsiteY1586" fmla="*/ 5076573 h 6533995"/>
              <a:gd name="connsiteX1587" fmla="*/ 7729032 w 11830043"/>
              <a:gd name="connsiteY1587" fmla="*/ 5086296 h 6533995"/>
              <a:gd name="connsiteX1588" fmla="*/ 7719249 w 11830043"/>
              <a:gd name="connsiteY1588" fmla="*/ 5076573 h 6533995"/>
              <a:gd name="connsiteX1589" fmla="*/ 7729032 w 11830043"/>
              <a:gd name="connsiteY1589" fmla="*/ 5066785 h 6533995"/>
              <a:gd name="connsiteX1590" fmla="*/ 7487803 w 11830043"/>
              <a:gd name="connsiteY1590" fmla="*/ 5066785 h 6533995"/>
              <a:gd name="connsiteX1591" fmla="*/ 7497524 w 11830043"/>
              <a:gd name="connsiteY1591" fmla="*/ 5076573 h 6533995"/>
              <a:gd name="connsiteX1592" fmla="*/ 7487803 w 11830043"/>
              <a:gd name="connsiteY1592" fmla="*/ 5086296 h 6533995"/>
              <a:gd name="connsiteX1593" fmla="*/ 7478019 w 11830043"/>
              <a:gd name="connsiteY1593" fmla="*/ 5076573 h 6533995"/>
              <a:gd name="connsiteX1594" fmla="*/ 7487803 w 11830043"/>
              <a:gd name="connsiteY1594" fmla="*/ 5066785 h 6533995"/>
              <a:gd name="connsiteX1595" fmla="*/ 7246575 w 11830043"/>
              <a:gd name="connsiteY1595" fmla="*/ 5066785 h 6533995"/>
              <a:gd name="connsiteX1596" fmla="*/ 7256359 w 11830043"/>
              <a:gd name="connsiteY1596" fmla="*/ 5076573 h 6533995"/>
              <a:gd name="connsiteX1597" fmla="*/ 7246575 w 11830043"/>
              <a:gd name="connsiteY1597" fmla="*/ 5086296 h 6533995"/>
              <a:gd name="connsiteX1598" fmla="*/ 7236855 w 11830043"/>
              <a:gd name="connsiteY1598" fmla="*/ 5076573 h 6533995"/>
              <a:gd name="connsiteX1599" fmla="*/ 7246575 w 11830043"/>
              <a:gd name="connsiteY1599" fmla="*/ 5066785 h 6533995"/>
              <a:gd name="connsiteX1600" fmla="*/ 7005346 w 11830043"/>
              <a:gd name="connsiteY1600" fmla="*/ 5066785 h 6533995"/>
              <a:gd name="connsiteX1601" fmla="*/ 7015130 w 11830043"/>
              <a:gd name="connsiteY1601" fmla="*/ 5076573 h 6533995"/>
              <a:gd name="connsiteX1602" fmla="*/ 7005346 w 11830043"/>
              <a:gd name="connsiteY1602" fmla="*/ 5086296 h 6533995"/>
              <a:gd name="connsiteX1603" fmla="*/ 6995626 w 11830043"/>
              <a:gd name="connsiteY1603" fmla="*/ 5076573 h 6533995"/>
              <a:gd name="connsiteX1604" fmla="*/ 7005346 w 11830043"/>
              <a:gd name="connsiteY1604" fmla="*/ 5066785 h 6533995"/>
              <a:gd name="connsiteX1605" fmla="*/ 6764118 w 11830043"/>
              <a:gd name="connsiteY1605" fmla="*/ 5066785 h 6533995"/>
              <a:gd name="connsiteX1606" fmla="*/ 6773902 w 11830043"/>
              <a:gd name="connsiteY1606" fmla="*/ 5076573 h 6533995"/>
              <a:gd name="connsiteX1607" fmla="*/ 6764118 w 11830043"/>
              <a:gd name="connsiteY1607" fmla="*/ 5086296 h 6533995"/>
              <a:gd name="connsiteX1608" fmla="*/ 6754335 w 11830043"/>
              <a:gd name="connsiteY1608" fmla="*/ 5076573 h 6533995"/>
              <a:gd name="connsiteX1609" fmla="*/ 6764118 w 11830043"/>
              <a:gd name="connsiteY1609" fmla="*/ 5066785 h 6533995"/>
              <a:gd name="connsiteX1610" fmla="*/ 6522889 w 11830043"/>
              <a:gd name="connsiteY1610" fmla="*/ 5066785 h 6533995"/>
              <a:gd name="connsiteX1611" fmla="*/ 6532610 w 11830043"/>
              <a:gd name="connsiteY1611" fmla="*/ 5076573 h 6533995"/>
              <a:gd name="connsiteX1612" fmla="*/ 6522889 w 11830043"/>
              <a:gd name="connsiteY1612" fmla="*/ 5086296 h 6533995"/>
              <a:gd name="connsiteX1613" fmla="*/ 6513105 w 11830043"/>
              <a:gd name="connsiteY1613" fmla="*/ 5076573 h 6533995"/>
              <a:gd name="connsiteX1614" fmla="*/ 6522889 w 11830043"/>
              <a:gd name="connsiteY1614" fmla="*/ 5066785 h 6533995"/>
              <a:gd name="connsiteX1615" fmla="*/ 6281661 w 11830043"/>
              <a:gd name="connsiteY1615" fmla="*/ 5066785 h 6533995"/>
              <a:gd name="connsiteX1616" fmla="*/ 6291381 w 11830043"/>
              <a:gd name="connsiteY1616" fmla="*/ 5076573 h 6533995"/>
              <a:gd name="connsiteX1617" fmla="*/ 6281661 w 11830043"/>
              <a:gd name="connsiteY1617" fmla="*/ 5086296 h 6533995"/>
              <a:gd name="connsiteX1618" fmla="*/ 6271877 w 11830043"/>
              <a:gd name="connsiteY1618" fmla="*/ 5076573 h 6533995"/>
              <a:gd name="connsiteX1619" fmla="*/ 6281661 w 11830043"/>
              <a:gd name="connsiteY1619" fmla="*/ 5066785 h 6533995"/>
              <a:gd name="connsiteX1620" fmla="*/ 6040432 w 11830043"/>
              <a:gd name="connsiteY1620" fmla="*/ 5066785 h 6533995"/>
              <a:gd name="connsiteX1621" fmla="*/ 6050216 w 11830043"/>
              <a:gd name="connsiteY1621" fmla="*/ 5076573 h 6533995"/>
              <a:gd name="connsiteX1622" fmla="*/ 6040432 w 11830043"/>
              <a:gd name="connsiteY1622" fmla="*/ 5086296 h 6533995"/>
              <a:gd name="connsiteX1623" fmla="*/ 6030712 w 11830043"/>
              <a:gd name="connsiteY1623" fmla="*/ 5076573 h 6533995"/>
              <a:gd name="connsiteX1624" fmla="*/ 6040432 w 11830043"/>
              <a:gd name="connsiteY1624" fmla="*/ 5066785 h 6533995"/>
              <a:gd name="connsiteX1625" fmla="*/ 5799205 w 11830043"/>
              <a:gd name="connsiteY1625" fmla="*/ 5066785 h 6533995"/>
              <a:gd name="connsiteX1626" fmla="*/ 5808989 w 11830043"/>
              <a:gd name="connsiteY1626" fmla="*/ 5076573 h 6533995"/>
              <a:gd name="connsiteX1627" fmla="*/ 5799205 w 11830043"/>
              <a:gd name="connsiteY1627" fmla="*/ 5086296 h 6533995"/>
              <a:gd name="connsiteX1628" fmla="*/ 5789486 w 11830043"/>
              <a:gd name="connsiteY1628" fmla="*/ 5076573 h 6533995"/>
              <a:gd name="connsiteX1629" fmla="*/ 5799205 w 11830043"/>
              <a:gd name="connsiteY1629" fmla="*/ 5066785 h 6533995"/>
              <a:gd name="connsiteX1630" fmla="*/ 5557992 w 11830043"/>
              <a:gd name="connsiteY1630" fmla="*/ 5066785 h 6533995"/>
              <a:gd name="connsiteX1631" fmla="*/ 5567774 w 11830043"/>
              <a:gd name="connsiteY1631" fmla="*/ 5076573 h 6533995"/>
              <a:gd name="connsiteX1632" fmla="*/ 5557992 w 11830043"/>
              <a:gd name="connsiteY1632" fmla="*/ 5086296 h 6533995"/>
              <a:gd name="connsiteX1633" fmla="*/ 5548208 w 11830043"/>
              <a:gd name="connsiteY1633" fmla="*/ 5076573 h 6533995"/>
              <a:gd name="connsiteX1634" fmla="*/ 5557992 w 11830043"/>
              <a:gd name="connsiteY1634" fmla="*/ 5066785 h 6533995"/>
              <a:gd name="connsiteX1635" fmla="*/ 5316710 w 11830043"/>
              <a:gd name="connsiteY1635" fmla="*/ 5066785 h 6533995"/>
              <a:gd name="connsiteX1636" fmla="*/ 5326429 w 11830043"/>
              <a:gd name="connsiteY1636" fmla="*/ 5076573 h 6533995"/>
              <a:gd name="connsiteX1637" fmla="*/ 5316710 w 11830043"/>
              <a:gd name="connsiteY1637" fmla="*/ 5086296 h 6533995"/>
              <a:gd name="connsiteX1638" fmla="*/ 5306924 w 11830043"/>
              <a:gd name="connsiteY1638" fmla="*/ 5076573 h 6533995"/>
              <a:gd name="connsiteX1639" fmla="*/ 5316710 w 11830043"/>
              <a:gd name="connsiteY1639" fmla="*/ 5066785 h 6533995"/>
              <a:gd name="connsiteX1640" fmla="*/ 5075486 w 11830043"/>
              <a:gd name="connsiteY1640" fmla="*/ 5066785 h 6533995"/>
              <a:gd name="connsiteX1641" fmla="*/ 5085202 w 11830043"/>
              <a:gd name="connsiteY1641" fmla="*/ 5076573 h 6533995"/>
              <a:gd name="connsiteX1642" fmla="*/ 5075486 w 11830043"/>
              <a:gd name="connsiteY1642" fmla="*/ 5086296 h 6533995"/>
              <a:gd name="connsiteX1643" fmla="*/ 5065705 w 11830043"/>
              <a:gd name="connsiteY1643" fmla="*/ 5076573 h 6533995"/>
              <a:gd name="connsiteX1644" fmla="*/ 5075486 w 11830043"/>
              <a:gd name="connsiteY1644" fmla="*/ 5066785 h 6533995"/>
              <a:gd name="connsiteX1645" fmla="*/ 4834252 w 11830043"/>
              <a:gd name="connsiteY1645" fmla="*/ 5066785 h 6533995"/>
              <a:gd name="connsiteX1646" fmla="*/ 4844040 w 11830043"/>
              <a:gd name="connsiteY1646" fmla="*/ 5076573 h 6533995"/>
              <a:gd name="connsiteX1647" fmla="*/ 4834252 w 11830043"/>
              <a:gd name="connsiteY1647" fmla="*/ 5086296 h 6533995"/>
              <a:gd name="connsiteX1648" fmla="*/ 4824534 w 11830043"/>
              <a:gd name="connsiteY1648" fmla="*/ 5076573 h 6533995"/>
              <a:gd name="connsiteX1649" fmla="*/ 4834252 w 11830043"/>
              <a:gd name="connsiteY1649" fmla="*/ 5066785 h 6533995"/>
              <a:gd name="connsiteX1650" fmla="*/ 4593019 w 11830043"/>
              <a:gd name="connsiteY1650" fmla="*/ 5066785 h 6533995"/>
              <a:gd name="connsiteX1651" fmla="*/ 4602795 w 11830043"/>
              <a:gd name="connsiteY1651" fmla="*/ 5076573 h 6533995"/>
              <a:gd name="connsiteX1652" fmla="*/ 4593019 w 11830043"/>
              <a:gd name="connsiteY1652" fmla="*/ 5086296 h 6533995"/>
              <a:gd name="connsiteX1653" fmla="*/ 4583304 w 11830043"/>
              <a:gd name="connsiteY1653" fmla="*/ 5076573 h 6533995"/>
              <a:gd name="connsiteX1654" fmla="*/ 4593019 w 11830043"/>
              <a:gd name="connsiteY1654" fmla="*/ 5066785 h 6533995"/>
              <a:gd name="connsiteX1655" fmla="*/ 4351806 w 11830043"/>
              <a:gd name="connsiteY1655" fmla="*/ 5066785 h 6533995"/>
              <a:gd name="connsiteX1656" fmla="*/ 4361580 w 11830043"/>
              <a:gd name="connsiteY1656" fmla="*/ 5076573 h 6533995"/>
              <a:gd name="connsiteX1657" fmla="*/ 4351806 w 11830043"/>
              <a:gd name="connsiteY1657" fmla="*/ 5086296 h 6533995"/>
              <a:gd name="connsiteX1658" fmla="*/ 4342006 w 11830043"/>
              <a:gd name="connsiteY1658" fmla="*/ 5076573 h 6533995"/>
              <a:gd name="connsiteX1659" fmla="*/ 4351806 w 11830043"/>
              <a:gd name="connsiteY1659" fmla="*/ 5066785 h 6533995"/>
              <a:gd name="connsiteX1660" fmla="*/ 4110581 w 11830043"/>
              <a:gd name="connsiteY1660" fmla="*/ 5066785 h 6533995"/>
              <a:gd name="connsiteX1661" fmla="*/ 4120362 w 11830043"/>
              <a:gd name="connsiteY1661" fmla="*/ 5076573 h 6533995"/>
              <a:gd name="connsiteX1662" fmla="*/ 4110581 w 11830043"/>
              <a:gd name="connsiteY1662" fmla="*/ 5086296 h 6533995"/>
              <a:gd name="connsiteX1663" fmla="*/ 4100799 w 11830043"/>
              <a:gd name="connsiteY1663" fmla="*/ 5076573 h 6533995"/>
              <a:gd name="connsiteX1664" fmla="*/ 4110581 w 11830043"/>
              <a:gd name="connsiteY1664" fmla="*/ 5066785 h 6533995"/>
              <a:gd name="connsiteX1665" fmla="*/ 3869431 w 11830043"/>
              <a:gd name="connsiteY1665" fmla="*/ 5066785 h 6533995"/>
              <a:gd name="connsiteX1666" fmla="*/ 3879151 w 11830043"/>
              <a:gd name="connsiteY1666" fmla="*/ 5076573 h 6533995"/>
              <a:gd name="connsiteX1667" fmla="*/ 3869431 w 11830043"/>
              <a:gd name="connsiteY1667" fmla="*/ 5086296 h 6533995"/>
              <a:gd name="connsiteX1668" fmla="*/ 3859648 w 11830043"/>
              <a:gd name="connsiteY1668" fmla="*/ 5076573 h 6533995"/>
              <a:gd name="connsiteX1669" fmla="*/ 3869431 w 11830043"/>
              <a:gd name="connsiteY1669" fmla="*/ 5066785 h 6533995"/>
              <a:gd name="connsiteX1670" fmla="*/ 3628212 w 11830043"/>
              <a:gd name="connsiteY1670" fmla="*/ 5066785 h 6533995"/>
              <a:gd name="connsiteX1671" fmla="*/ 3637936 w 11830043"/>
              <a:gd name="connsiteY1671" fmla="*/ 5076573 h 6533995"/>
              <a:gd name="connsiteX1672" fmla="*/ 3628212 w 11830043"/>
              <a:gd name="connsiteY1672" fmla="*/ 5086296 h 6533995"/>
              <a:gd name="connsiteX1673" fmla="*/ 3618432 w 11830043"/>
              <a:gd name="connsiteY1673" fmla="*/ 5076573 h 6533995"/>
              <a:gd name="connsiteX1674" fmla="*/ 3628212 w 11830043"/>
              <a:gd name="connsiteY1674" fmla="*/ 5066785 h 6533995"/>
              <a:gd name="connsiteX1675" fmla="*/ 3386959 w 11830043"/>
              <a:gd name="connsiteY1675" fmla="*/ 5066785 h 6533995"/>
              <a:gd name="connsiteX1676" fmla="*/ 3396745 w 11830043"/>
              <a:gd name="connsiteY1676" fmla="*/ 5076573 h 6533995"/>
              <a:gd name="connsiteX1677" fmla="*/ 3386959 w 11830043"/>
              <a:gd name="connsiteY1677" fmla="*/ 5086296 h 6533995"/>
              <a:gd name="connsiteX1678" fmla="*/ 3377237 w 11830043"/>
              <a:gd name="connsiteY1678" fmla="*/ 5076573 h 6533995"/>
              <a:gd name="connsiteX1679" fmla="*/ 3386959 w 11830043"/>
              <a:gd name="connsiteY1679" fmla="*/ 5066785 h 6533995"/>
              <a:gd name="connsiteX1680" fmla="*/ 3145752 w 11830043"/>
              <a:gd name="connsiteY1680" fmla="*/ 5066785 h 6533995"/>
              <a:gd name="connsiteX1681" fmla="*/ 3155534 w 11830043"/>
              <a:gd name="connsiteY1681" fmla="*/ 5076573 h 6533995"/>
              <a:gd name="connsiteX1682" fmla="*/ 3145752 w 11830043"/>
              <a:gd name="connsiteY1682" fmla="*/ 5086296 h 6533995"/>
              <a:gd name="connsiteX1683" fmla="*/ 3136034 w 11830043"/>
              <a:gd name="connsiteY1683" fmla="*/ 5076573 h 6533995"/>
              <a:gd name="connsiteX1684" fmla="*/ 3145752 w 11830043"/>
              <a:gd name="connsiteY1684" fmla="*/ 5066785 h 6533995"/>
              <a:gd name="connsiteX1685" fmla="*/ 2904574 w 11830043"/>
              <a:gd name="connsiteY1685" fmla="*/ 5066785 h 6533995"/>
              <a:gd name="connsiteX1686" fmla="*/ 2914357 w 11830043"/>
              <a:gd name="connsiteY1686" fmla="*/ 5076573 h 6533995"/>
              <a:gd name="connsiteX1687" fmla="*/ 2904574 w 11830043"/>
              <a:gd name="connsiteY1687" fmla="*/ 5086296 h 6533995"/>
              <a:gd name="connsiteX1688" fmla="*/ 2894792 w 11830043"/>
              <a:gd name="connsiteY1688" fmla="*/ 5076573 h 6533995"/>
              <a:gd name="connsiteX1689" fmla="*/ 2904574 w 11830043"/>
              <a:gd name="connsiteY1689" fmla="*/ 5066785 h 6533995"/>
              <a:gd name="connsiteX1690" fmla="*/ 2663275 w 11830043"/>
              <a:gd name="connsiteY1690" fmla="*/ 5066785 h 6533995"/>
              <a:gd name="connsiteX1691" fmla="*/ 2673000 w 11830043"/>
              <a:gd name="connsiteY1691" fmla="*/ 5076573 h 6533995"/>
              <a:gd name="connsiteX1692" fmla="*/ 2663275 w 11830043"/>
              <a:gd name="connsiteY1692" fmla="*/ 5086296 h 6533995"/>
              <a:gd name="connsiteX1693" fmla="*/ 2653493 w 11830043"/>
              <a:gd name="connsiteY1693" fmla="*/ 5076573 h 6533995"/>
              <a:gd name="connsiteX1694" fmla="*/ 2663275 w 11830043"/>
              <a:gd name="connsiteY1694" fmla="*/ 5066785 h 6533995"/>
              <a:gd name="connsiteX1695" fmla="*/ 2422039 w 11830043"/>
              <a:gd name="connsiteY1695" fmla="*/ 5066785 h 6533995"/>
              <a:gd name="connsiteX1696" fmla="*/ 2431755 w 11830043"/>
              <a:gd name="connsiteY1696" fmla="*/ 5076573 h 6533995"/>
              <a:gd name="connsiteX1697" fmla="*/ 2422039 w 11830043"/>
              <a:gd name="connsiteY1697" fmla="*/ 5086296 h 6533995"/>
              <a:gd name="connsiteX1698" fmla="*/ 2412259 w 11830043"/>
              <a:gd name="connsiteY1698" fmla="*/ 5076573 h 6533995"/>
              <a:gd name="connsiteX1699" fmla="*/ 2422039 w 11830043"/>
              <a:gd name="connsiteY1699" fmla="*/ 5066785 h 6533995"/>
              <a:gd name="connsiteX1700" fmla="*/ 2180796 w 11830043"/>
              <a:gd name="connsiteY1700" fmla="*/ 5066785 h 6533995"/>
              <a:gd name="connsiteX1701" fmla="*/ 2190581 w 11830043"/>
              <a:gd name="connsiteY1701" fmla="*/ 5076573 h 6533995"/>
              <a:gd name="connsiteX1702" fmla="*/ 2180796 w 11830043"/>
              <a:gd name="connsiteY1702" fmla="*/ 5086296 h 6533995"/>
              <a:gd name="connsiteX1703" fmla="*/ 2171085 w 11830043"/>
              <a:gd name="connsiteY1703" fmla="*/ 5076573 h 6533995"/>
              <a:gd name="connsiteX1704" fmla="*/ 2180796 w 11830043"/>
              <a:gd name="connsiteY1704" fmla="*/ 5066785 h 6533995"/>
              <a:gd name="connsiteX1705" fmla="*/ 1939584 w 11830043"/>
              <a:gd name="connsiteY1705" fmla="*/ 5066785 h 6533995"/>
              <a:gd name="connsiteX1706" fmla="*/ 1949367 w 11830043"/>
              <a:gd name="connsiteY1706" fmla="*/ 5076573 h 6533995"/>
              <a:gd name="connsiteX1707" fmla="*/ 1939584 w 11830043"/>
              <a:gd name="connsiteY1707" fmla="*/ 5086296 h 6533995"/>
              <a:gd name="connsiteX1708" fmla="*/ 1929861 w 11830043"/>
              <a:gd name="connsiteY1708" fmla="*/ 5076573 h 6533995"/>
              <a:gd name="connsiteX1709" fmla="*/ 1939584 w 11830043"/>
              <a:gd name="connsiteY1709" fmla="*/ 5066785 h 6533995"/>
              <a:gd name="connsiteX1710" fmla="*/ 1698333 w 11830043"/>
              <a:gd name="connsiteY1710" fmla="*/ 5066785 h 6533995"/>
              <a:gd name="connsiteX1711" fmla="*/ 1708119 w 11830043"/>
              <a:gd name="connsiteY1711" fmla="*/ 5076573 h 6533995"/>
              <a:gd name="connsiteX1712" fmla="*/ 1698333 w 11830043"/>
              <a:gd name="connsiteY1712" fmla="*/ 5086296 h 6533995"/>
              <a:gd name="connsiteX1713" fmla="*/ 1688548 w 11830043"/>
              <a:gd name="connsiteY1713" fmla="*/ 5076573 h 6533995"/>
              <a:gd name="connsiteX1714" fmla="*/ 1698333 w 11830043"/>
              <a:gd name="connsiteY1714" fmla="*/ 5066785 h 6533995"/>
              <a:gd name="connsiteX1715" fmla="*/ 1457108 w 11830043"/>
              <a:gd name="connsiteY1715" fmla="*/ 5066785 h 6533995"/>
              <a:gd name="connsiteX1716" fmla="*/ 1466828 w 11830043"/>
              <a:gd name="connsiteY1716" fmla="*/ 5076573 h 6533995"/>
              <a:gd name="connsiteX1717" fmla="*/ 1457108 w 11830043"/>
              <a:gd name="connsiteY1717" fmla="*/ 5086296 h 6533995"/>
              <a:gd name="connsiteX1718" fmla="*/ 1447324 w 11830043"/>
              <a:gd name="connsiteY1718" fmla="*/ 5076573 h 6533995"/>
              <a:gd name="connsiteX1719" fmla="*/ 1457108 w 11830043"/>
              <a:gd name="connsiteY1719" fmla="*/ 5066785 h 6533995"/>
              <a:gd name="connsiteX1720" fmla="*/ 1215887 w 11830043"/>
              <a:gd name="connsiteY1720" fmla="*/ 5066785 h 6533995"/>
              <a:gd name="connsiteX1721" fmla="*/ 1225671 w 11830043"/>
              <a:gd name="connsiteY1721" fmla="*/ 5076573 h 6533995"/>
              <a:gd name="connsiteX1722" fmla="*/ 1215887 w 11830043"/>
              <a:gd name="connsiteY1722" fmla="*/ 5086296 h 6533995"/>
              <a:gd name="connsiteX1723" fmla="*/ 1206167 w 11830043"/>
              <a:gd name="connsiteY1723" fmla="*/ 5076573 h 6533995"/>
              <a:gd name="connsiteX1724" fmla="*/ 1215887 w 11830043"/>
              <a:gd name="connsiteY1724" fmla="*/ 5066785 h 6533995"/>
              <a:gd name="connsiteX1725" fmla="*/ 974667 w 11830043"/>
              <a:gd name="connsiteY1725" fmla="*/ 5066785 h 6533995"/>
              <a:gd name="connsiteX1726" fmla="*/ 984451 w 11830043"/>
              <a:gd name="connsiteY1726" fmla="*/ 5076573 h 6533995"/>
              <a:gd name="connsiteX1727" fmla="*/ 974667 w 11830043"/>
              <a:gd name="connsiteY1727" fmla="*/ 5086296 h 6533995"/>
              <a:gd name="connsiteX1728" fmla="*/ 964947 w 11830043"/>
              <a:gd name="connsiteY1728" fmla="*/ 5076573 h 6533995"/>
              <a:gd name="connsiteX1729" fmla="*/ 974667 w 11830043"/>
              <a:gd name="connsiteY1729" fmla="*/ 5066785 h 6533995"/>
              <a:gd name="connsiteX1730" fmla="*/ 733447 w 11830043"/>
              <a:gd name="connsiteY1730" fmla="*/ 5066785 h 6533995"/>
              <a:gd name="connsiteX1731" fmla="*/ 743167 w 11830043"/>
              <a:gd name="connsiteY1731" fmla="*/ 5076573 h 6533995"/>
              <a:gd name="connsiteX1732" fmla="*/ 733447 w 11830043"/>
              <a:gd name="connsiteY1732" fmla="*/ 5086296 h 6533995"/>
              <a:gd name="connsiteX1733" fmla="*/ 723663 w 11830043"/>
              <a:gd name="connsiteY1733" fmla="*/ 5076573 h 6533995"/>
              <a:gd name="connsiteX1734" fmla="*/ 733447 w 11830043"/>
              <a:gd name="connsiteY1734" fmla="*/ 5066785 h 6533995"/>
              <a:gd name="connsiteX1735" fmla="*/ 492226 w 11830043"/>
              <a:gd name="connsiteY1735" fmla="*/ 5066785 h 6533995"/>
              <a:gd name="connsiteX1736" fmla="*/ 501946 w 11830043"/>
              <a:gd name="connsiteY1736" fmla="*/ 5076573 h 6533995"/>
              <a:gd name="connsiteX1737" fmla="*/ 492226 w 11830043"/>
              <a:gd name="connsiteY1737" fmla="*/ 5086296 h 6533995"/>
              <a:gd name="connsiteX1738" fmla="*/ 482442 w 11830043"/>
              <a:gd name="connsiteY1738" fmla="*/ 5076573 h 6533995"/>
              <a:gd name="connsiteX1739" fmla="*/ 492226 w 11830043"/>
              <a:gd name="connsiteY1739" fmla="*/ 5066785 h 6533995"/>
              <a:gd name="connsiteX1740" fmla="*/ 251007 w 11830043"/>
              <a:gd name="connsiteY1740" fmla="*/ 5066785 h 6533995"/>
              <a:gd name="connsiteX1741" fmla="*/ 260791 w 11830043"/>
              <a:gd name="connsiteY1741" fmla="*/ 5076573 h 6533995"/>
              <a:gd name="connsiteX1742" fmla="*/ 251007 w 11830043"/>
              <a:gd name="connsiteY1742" fmla="*/ 5086296 h 6533995"/>
              <a:gd name="connsiteX1743" fmla="*/ 241287 w 11830043"/>
              <a:gd name="connsiteY1743" fmla="*/ 5076573 h 6533995"/>
              <a:gd name="connsiteX1744" fmla="*/ 251007 w 11830043"/>
              <a:gd name="connsiteY1744" fmla="*/ 5066785 h 6533995"/>
              <a:gd name="connsiteX1745" fmla="*/ 9723 w 11830043"/>
              <a:gd name="connsiteY1745" fmla="*/ 5066785 h 6533995"/>
              <a:gd name="connsiteX1746" fmla="*/ 19507 w 11830043"/>
              <a:gd name="connsiteY1746" fmla="*/ 5076573 h 6533995"/>
              <a:gd name="connsiteX1747" fmla="*/ 9723 w 11830043"/>
              <a:gd name="connsiteY1747" fmla="*/ 5086296 h 6533995"/>
              <a:gd name="connsiteX1748" fmla="*/ 4 w 11830043"/>
              <a:gd name="connsiteY1748" fmla="*/ 5076573 h 6533995"/>
              <a:gd name="connsiteX1749" fmla="*/ 9723 w 11830043"/>
              <a:gd name="connsiteY1749" fmla="*/ 5066785 h 6533995"/>
              <a:gd name="connsiteX1750" fmla="*/ 11820259 w 11830043"/>
              <a:gd name="connsiteY1750" fmla="*/ 4825534 h 6533995"/>
              <a:gd name="connsiteX1751" fmla="*/ 11830043 w 11830043"/>
              <a:gd name="connsiteY1751" fmla="*/ 4835258 h 6533995"/>
              <a:gd name="connsiteX1752" fmla="*/ 11820259 w 11830043"/>
              <a:gd name="connsiteY1752" fmla="*/ 4845045 h 6533995"/>
              <a:gd name="connsiteX1753" fmla="*/ 11810539 w 11830043"/>
              <a:gd name="connsiteY1753" fmla="*/ 4835258 h 6533995"/>
              <a:gd name="connsiteX1754" fmla="*/ 11820259 w 11830043"/>
              <a:gd name="connsiteY1754" fmla="*/ 4825534 h 6533995"/>
              <a:gd name="connsiteX1755" fmla="*/ 11579030 w 11830043"/>
              <a:gd name="connsiteY1755" fmla="*/ 4825534 h 6533995"/>
              <a:gd name="connsiteX1756" fmla="*/ 11588815 w 11830043"/>
              <a:gd name="connsiteY1756" fmla="*/ 4835258 h 6533995"/>
              <a:gd name="connsiteX1757" fmla="*/ 11579030 w 11830043"/>
              <a:gd name="connsiteY1757" fmla="*/ 4845045 h 6533995"/>
              <a:gd name="connsiteX1758" fmla="*/ 11569310 w 11830043"/>
              <a:gd name="connsiteY1758" fmla="*/ 4835258 h 6533995"/>
              <a:gd name="connsiteX1759" fmla="*/ 11579030 w 11830043"/>
              <a:gd name="connsiteY1759" fmla="*/ 4825534 h 6533995"/>
              <a:gd name="connsiteX1760" fmla="*/ 11337802 w 11830043"/>
              <a:gd name="connsiteY1760" fmla="*/ 4825534 h 6533995"/>
              <a:gd name="connsiteX1761" fmla="*/ 11347587 w 11830043"/>
              <a:gd name="connsiteY1761" fmla="*/ 4835258 h 6533995"/>
              <a:gd name="connsiteX1762" fmla="*/ 11337802 w 11830043"/>
              <a:gd name="connsiteY1762" fmla="*/ 4845045 h 6533995"/>
              <a:gd name="connsiteX1763" fmla="*/ 11328082 w 11830043"/>
              <a:gd name="connsiteY1763" fmla="*/ 4835258 h 6533995"/>
              <a:gd name="connsiteX1764" fmla="*/ 11337802 w 11830043"/>
              <a:gd name="connsiteY1764" fmla="*/ 4825534 h 6533995"/>
              <a:gd name="connsiteX1765" fmla="*/ 11096574 w 11830043"/>
              <a:gd name="connsiteY1765" fmla="*/ 4825534 h 6533995"/>
              <a:gd name="connsiteX1766" fmla="*/ 11106294 w 11830043"/>
              <a:gd name="connsiteY1766" fmla="*/ 4835258 h 6533995"/>
              <a:gd name="connsiteX1767" fmla="*/ 11096574 w 11830043"/>
              <a:gd name="connsiteY1767" fmla="*/ 4845045 h 6533995"/>
              <a:gd name="connsiteX1768" fmla="*/ 11086790 w 11830043"/>
              <a:gd name="connsiteY1768" fmla="*/ 4835258 h 6533995"/>
              <a:gd name="connsiteX1769" fmla="*/ 11096574 w 11830043"/>
              <a:gd name="connsiteY1769" fmla="*/ 4825534 h 6533995"/>
              <a:gd name="connsiteX1770" fmla="*/ 10855345 w 11830043"/>
              <a:gd name="connsiteY1770" fmla="*/ 4825534 h 6533995"/>
              <a:gd name="connsiteX1771" fmla="*/ 10865065 w 11830043"/>
              <a:gd name="connsiteY1771" fmla="*/ 4835258 h 6533995"/>
              <a:gd name="connsiteX1772" fmla="*/ 10855345 w 11830043"/>
              <a:gd name="connsiteY1772" fmla="*/ 4845045 h 6533995"/>
              <a:gd name="connsiteX1773" fmla="*/ 10845625 w 11830043"/>
              <a:gd name="connsiteY1773" fmla="*/ 4835258 h 6533995"/>
              <a:gd name="connsiteX1774" fmla="*/ 10855345 w 11830043"/>
              <a:gd name="connsiteY1774" fmla="*/ 4825534 h 6533995"/>
              <a:gd name="connsiteX1775" fmla="*/ 10614116 w 11830043"/>
              <a:gd name="connsiteY1775" fmla="*/ 4825534 h 6533995"/>
              <a:gd name="connsiteX1776" fmla="*/ 10623901 w 11830043"/>
              <a:gd name="connsiteY1776" fmla="*/ 4835258 h 6533995"/>
              <a:gd name="connsiteX1777" fmla="*/ 10614116 w 11830043"/>
              <a:gd name="connsiteY1777" fmla="*/ 4845045 h 6533995"/>
              <a:gd name="connsiteX1778" fmla="*/ 10604396 w 11830043"/>
              <a:gd name="connsiteY1778" fmla="*/ 4835258 h 6533995"/>
              <a:gd name="connsiteX1779" fmla="*/ 10614116 w 11830043"/>
              <a:gd name="connsiteY1779" fmla="*/ 4825534 h 6533995"/>
              <a:gd name="connsiteX1780" fmla="*/ 10372888 w 11830043"/>
              <a:gd name="connsiteY1780" fmla="*/ 4825534 h 6533995"/>
              <a:gd name="connsiteX1781" fmla="*/ 10382673 w 11830043"/>
              <a:gd name="connsiteY1781" fmla="*/ 4835258 h 6533995"/>
              <a:gd name="connsiteX1782" fmla="*/ 10372888 w 11830043"/>
              <a:gd name="connsiteY1782" fmla="*/ 4845045 h 6533995"/>
              <a:gd name="connsiteX1783" fmla="*/ 10363168 w 11830043"/>
              <a:gd name="connsiteY1783" fmla="*/ 4835258 h 6533995"/>
              <a:gd name="connsiteX1784" fmla="*/ 10372888 w 11830043"/>
              <a:gd name="connsiteY1784" fmla="*/ 4825534 h 6533995"/>
              <a:gd name="connsiteX1785" fmla="*/ 10131660 w 11830043"/>
              <a:gd name="connsiteY1785" fmla="*/ 4825534 h 6533995"/>
              <a:gd name="connsiteX1786" fmla="*/ 10141444 w 11830043"/>
              <a:gd name="connsiteY1786" fmla="*/ 4835258 h 6533995"/>
              <a:gd name="connsiteX1787" fmla="*/ 10131660 w 11830043"/>
              <a:gd name="connsiteY1787" fmla="*/ 4845045 h 6533995"/>
              <a:gd name="connsiteX1788" fmla="*/ 10121940 w 11830043"/>
              <a:gd name="connsiteY1788" fmla="*/ 4835258 h 6533995"/>
              <a:gd name="connsiteX1789" fmla="*/ 10131660 w 11830043"/>
              <a:gd name="connsiteY1789" fmla="*/ 4825534 h 6533995"/>
              <a:gd name="connsiteX1790" fmla="*/ 9890432 w 11830043"/>
              <a:gd name="connsiteY1790" fmla="*/ 4825534 h 6533995"/>
              <a:gd name="connsiteX1791" fmla="*/ 9900152 w 11830043"/>
              <a:gd name="connsiteY1791" fmla="*/ 4835258 h 6533995"/>
              <a:gd name="connsiteX1792" fmla="*/ 9890432 w 11830043"/>
              <a:gd name="connsiteY1792" fmla="*/ 4845045 h 6533995"/>
              <a:gd name="connsiteX1793" fmla="*/ 9880648 w 11830043"/>
              <a:gd name="connsiteY1793" fmla="*/ 4835258 h 6533995"/>
              <a:gd name="connsiteX1794" fmla="*/ 9890432 w 11830043"/>
              <a:gd name="connsiteY1794" fmla="*/ 4825534 h 6533995"/>
              <a:gd name="connsiteX1795" fmla="*/ 9649203 w 11830043"/>
              <a:gd name="connsiteY1795" fmla="*/ 4825534 h 6533995"/>
              <a:gd name="connsiteX1796" fmla="*/ 9658923 w 11830043"/>
              <a:gd name="connsiteY1796" fmla="*/ 4835258 h 6533995"/>
              <a:gd name="connsiteX1797" fmla="*/ 9649203 w 11830043"/>
              <a:gd name="connsiteY1797" fmla="*/ 4845045 h 6533995"/>
              <a:gd name="connsiteX1798" fmla="*/ 9639483 w 11830043"/>
              <a:gd name="connsiteY1798" fmla="*/ 4835258 h 6533995"/>
              <a:gd name="connsiteX1799" fmla="*/ 9649203 w 11830043"/>
              <a:gd name="connsiteY1799" fmla="*/ 4825534 h 6533995"/>
              <a:gd name="connsiteX1800" fmla="*/ 9417695 w 11830043"/>
              <a:gd name="connsiteY1800" fmla="*/ 4825534 h 6533995"/>
              <a:gd name="connsiteX1801" fmla="*/ 9427416 w 11830043"/>
              <a:gd name="connsiteY1801" fmla="*/ 4835258 h 6533995"/>
              <a:gd name="connsiteX1802" fmla="*/ 9417695 w 11830043"/>
              <a:gd name="connsiteY1802" fmla="*/ 4845045 h 6533995"/>
              <a:gd name="connsiteX1803" fmla="*/ 9407911 w 11830043"/>
              <a:gd name="connsiteY1803" fmla="*/ 4835258 h 6533995"/>
              <a:gd name="connsiteX1804" fmla="*/ 9417695 w 11830043"/>
              <a:gd name="connsiteY1804" fmla="*/ 4825534 h 6533995"/>
              <a:gd name="connsiteX1805" fmla="*/ 9176467 w 11830043"/>
              <a:gd name="connsiteY1805" fmla="*/ 4825534 h 6533995"/>
              <a:gd name="connsiteX1806" fmla="*/ 9186187 w 11830043"/>
              <a:gd name="connsiteY1806" fmla="*/ 4835258 h 6533995"/>
              <a:gd name="connsiteX1807" fmla="*/ 9176467 w 11830043"/>
              <a:gd name="connsiteY1807" fmla="*/ 4845045 h 6533995"/>
              <a:gd name="connsiteX1808" fmla="*/ 9166683 w 11830043"/>
              <a:gd name="connsiteY1808" fmla="*/ 4835258 h 6533995"/>
              <a:gd name="connsiteX1809" fmla="*/ 9176467 w 11830043"/>
              <a:gd name="connsiteY1809" fmla="*/ 4825534 h 6533995"/>
              <a:gd name="connsiteX1810" fmla="*/ 8935237 w 11830043"/>
              <a:gd name="connsiteY1810" fmla="*/ 4825534 h 6533995"/>
              <a:gd name="connsiteX1811" fmla="*/ 8944958 w 11830043"/>
              <a:gd name="connsiteY1811" fmla="*/ 4835258 h 6533995"/>
              <a:gd name="connsiteX1812" fmla="*/ 8935237 w 11830043"/>
              <a:gd name="connsiteY1812" fmla="*/ 4845045 h 6533995"/>
              <a:gd name="connsiteX1813" fmla="*/ 8925454 w 11830043"/>
              <a:gd name="connsiteY1813" fmla="*/ 4835258 h 6533995"/>
              <a:gd name="connsiteX1814" fmla="*/ 8935237 w 11830043"/>
              <a:gd name="connsiteY1814" fmla="*/ 4825534 h 6533995"/>
              <a:gd name="connsiteX1815" fmla="*/ 8694009 w 11830043"/>
              <a:gd name="connsiteY1815" fmla="*/ 4825534 h 6533995"/>
              <a:gd name="connsiteX1816" fmla="*/ 8703730 w 11830043"/>
              <a:gd name="connsiteY1816" fmla="*/ 4835258 h 6533995"/>
              <a:gd name="connsiteX1817" fmla="*/ 8694009 w 11830043"/>
              <a:gd name="connsiteY1817" fmla="*/ 4845045 h 6533995"/>
              <a:gd name="connsiteX1818" fmla="*/ 8684289 w 11830043"/>
              <a:gd name="connsiteY1818" fmla="*/ 4835258 h 6533995"/>
              <a:gd name="connsiteX1819" fmla="*/ 8694009 w 11830043"/>
              <a:gd name="connsiteY1819" fmla="*/ 4825534 h 6533995"/>
              <a:gd name="connsiteX1820" fmla="*/ 8452781 w 11830043"/>
              <a:gd name="connsiteY1820" fmla="*/ 4825534 h 6533995"/>
              <a:gd name="connsiteX1821" fmla="*/ 8462566 w 11830043"/>
              <a:gd name="connsiteY1821" fmla="*/ 4835258 h 6533995"/>
              <a:gd name="connsiteX1822" fmla="*/ 8452781 w 11830043"/>
              <a:gd name="connsiteY1822" fmla="*/ 4845045 h 6533995"/>
              <a:gd name="connsiteX1823" fmla="*/ 8443061 w 11830043"/>
              <a:gd name="connsiteY1823" fmla="*/ 4835258 h 6533995"/>
              <a:gd name="connsiteX1824" fmla="*/ 8452781 w 11830043"/>
              <a:gd name="connsiteY1824" fmla="*/ 4825534 h 6533995"/>
              <a:gd name="connsiteX1825" fmla="*/ 8211553 w 11830043"/>
              <a:gd name="connsiteY1825" fmla="*/ 4825534 h 6533995"/>
              <a:gd name="connsiteX1826" fmla="*/ 8221273 w 11830043"/>
              <a:gd name="connsiteY1826" fmla="*/ 4835258 h 6533995"/>
              <a:gd name="connsiteX1827" fmla="*/ 8211553 w 11830043"/>
              <a:gd name="connsiteY1827" fmla="*/ 4845045 h 6533995"/>
              <a:gd name="connsiteX1828" fmla="*/ 8201769 w 11830043"/>
              <a:gd name="connsiteY1828" fmla="*/ 4835258 h 6533995"/>
              <a:gd name="connsiteX1829" fmla="*/ 8211553 w 11830043"/>
              <a:gd name="connsiteY1829" fmla="*/ 4825534 h 6533995"/>
              <a:gd name="connsiteX1830" fmla="*/ 7970260 w 11830043"/>
              <a:gd name="connsiteY1830" fmla="*/ 4825534 h 6533995"/>
              <a:gd name="connsiteX1831" fmla="*/ 7980044 w 11830043"/>
              <a:gd name="connsiteY1831" fmla="*/ 4835258 h 6533995"/>
              <a:gd name="connsiteX1832" fmla="*/ 7970260 w 11830043"/>
              <a:gd name="connsiteY1832" fmla="*/ 4845045 h 6533995"/>
              <a:gd name="connsiteX1833" fmla="*/ 7960477 w 11830043"/>
              <a:gd name="connsiteY1833" fmla="*/ 4835258 h 6533995"/>
              <a:gd name="connsiteX1834" fmla="*/ 7970260 w 11830043"/>
              <a:gd name="connsiteY1834" fmla="*/ 4825534 h 6533995"/>
              <a:gd name="connsiteX1835" fmla="*/ 7729032 w 11830043"/>
              <a:gd name="connsiteY1835" fmla="*/ 4825534 h 6533995"/>
              <a:gd name="connsiteX1836" fmla="*/ 7738753 w 11830043"/>
              <a:gd name="connsiteY1836" fmla="*/ 4835258 h 6533995"/>
              <a:gd name="connsiteX1837" fmla="*/ 7729032 w 11830043"/>
              <a:gd name="connsiteY1837" fmla="*/ 4845045 h 6533995"/>
              <a:gd name="connsiteX1838" fmla="*/ 7719249 w 11830043"/>
              <a:gd name="connsiteY1838" fmla="*/ 4835258 h 6533995"/>
              <a:gd name="connsiteX1839" fmla="*/ 7729032 w 11830043"/>
              <a:gd name="connsiteY1839" fmla="*/ 4825534 h 6533995"/>
              <a:gd name="connsiteX1840" fmla="*/ 7487803 w 11830043"/>
              <a:gd name="connsiteY1840" fmla="*/ 4825534 h 6533995"/>
              <a:gd name="connsiteX1841" fmla="*/ 7497524 w 11830043"/>
              <a:gd name="connsiteY1841" fmla="*/ 4835258 h 6533995"/>
              <a:gd name="connsiteX1842" fmla="*/ 7487803 w 11830043"/>
              <a:gd name="connsiteY1842" fmla="*/ 4845045 h 6533995"/>
              <a:gd name="connsiteX1843" fmla="*/ 7478019 w 11830043"/>
              <a:gd name="connsiteY1843" fmla="*/ 4835258 h 6533995"/>
              <a:gd name="connsiteX1844" fmla="*/ 7487803 w 11830043"/>
              <a:gd name="connsiteY1844" fmla="*/ 4825534 h 6533995"/>
              <a:gd name="connsiteX1845" fmla="*/ 7246575 w 11830043"/>
              <a:gd name="connsiteY1845" fmla="*/ 4825534 h 6533995"/>
              <a:gd name="connsiteX1846" fmla="*/ 7256359 w 11830043"/>
              <a:gd name="connsiteY1846" fmla="*/ 4835258 h 6533995"/>
              <a:gd name="connsiteX1847" fmla="*/ 7246575 w 11830043"/>
              <a:gd name="connsiteY1847" fmla="*/ 4845045 h 6533995"/>
              <a:gd name="connsiteX1848" fmla="*/ 7236855 w 11830043"/>
              <a:gd name="connsiteY1848" fmla="*/ 4835258 h 6533995"/>
              <a:gd name="connsiteX1849" fmla="*/ 7246575 w 11830043"/>
              <a:gd name="connsiteY1849" fmla="*/ 4825534 h 6533995"/>
              <a:gd name="connsiteX1850" fmla="*/ 7005346 w 11830043"/>
              <a:gd name="connsiteY1850" fmla="*/ 4825534 h 6533995"/>
              <a:gd name="connsiteX1851" fmla="*/ 7015130 w 11830043"/>
              <a:gd name="connsiteY1851" fmla="*/ 4835258 h 6533995"/>
              <a:gd name="connsiteX1852" fmla="*/ 7005346 w 11830043"/>
              <a:gd name="connsiteY1852" fmla="*/ 4845045 h 6533995"/>
              <a:gd name="connsiteX1853" fmla="*/ 6995626 w 11830043"/>
              <a:gd name="connsiteY1853" fmla="*/ 4835258 h 6533995"/>
              <a:gd name="connsiteX1854" fmla="*/ 7005346 w 11830043"/>
              <a:gd name="connsiteY1854" fmla="*/ 4825534 h 6533995"/>
              <a:gd name="connsiteX1855" fmla="*/ 6764118 w 11830043"/>
              <a:gd name="connsiteY1855" fmla="*/ 4825534 h 6533995"/>
              <a:gd name="connsiteX1856" fmla="*/ 6773902 w 11830043"/>
              <a:gd name="connsiteY1856" fmla="*/ 4835258 h 6533995"/>
              <a:gd name="connsiteX1857" fmla="*/ 6764118 w 11830043"/>
              <a:gd name="connsiteY1857" fmla="*/ 4845045 h 6533995"/>
              <a:gd name="connsiteX1858" fmla="*/ 6754335 w 11830043"/>
              <a:gd name="connsiteY1858" fmla="*/ 4835258 h 6533995"/>
              <a:gd name="connsiteX1859" fmla="*/ 6764118 w 11830043"/>
              <a:gd name="connsiteY1859" fmla="*/ 4825534 h 6533995"/>
              <a:gd name="connsiteX1860" fmla="*/ 6522889 w 11830043"/>
              <a:gd name="connsiteY1860" fmla="*/ 4825534 h 6533995"/>
              <a:gd name="connsiteX1861" fmla="*/ 6532610 w 11830043"/>
              <a:gd name="connsiteY1861" fmla="*/ 4835258 h 6533995"/>
              <a:gd name="connsiteX1862" fmla="*/ 6522889 w 11830043"/>
              <a:gd name="connsiteY1862" fmla="*/ 4845045 h 6533995"/>
              <a:gd name="connsiteX1863" fmla="*/ 6513105 w 11830043"/>
              <a:gd name="connsiteY1863" fmla="*/ 4835258 h 6533995"/>
              <a:gd name="connsiteX1864" fmla="*/ 6522889 w 11830043"/>
              <a:gd name="connsiteY1864" fmla="*/ 4825534 h 6533995"/>
              <a:gd name="connsiteX1865" fmla="*/ 6281661 w 11830043"/>
              <a:gd name="connsiteY1865" fmla="*/ 4825534 h 6533995"/>
              <a:gd name="connsiteX1866" fmla="*/ 6291381 w 11830043"/>
              <a:gd name="connsiteY1866" fmla="*/ 4835258 h 6533995"/>
              <a:gd name="connsiteX1867" fmla="*/ 6281661 w 11830043"/>
              <a:gd name="connsiteY1867" fmla="*/ 4845045 h 6533995"/>
              <a:gd name="connsiteX1868" fmla="*/ 6271877 w 11830043"/>
              <a:gd name="connsiteY1868" fmla="*/ 4835258 h 6533995"/>
              <a:gd name="connsiteX1869" fmla="*/ 6281661 w 11830043"/>
              <a:gd name="connsiteY1869" fmla="*/ 4825534 h 6533995"/>
              <a:gd name="connsiteX1870" fmla="*/ 6040432 w 11830043"/>
              <a:gd name="connsiteY1870" fmla="*/ 4825534 h 6533995"/>
              <a:gd name="connsiteX1871" fmla="*/ 6050216 w 11830043"/>
              <a:gd name="connsiteY1871" fmla="*/ 4835258 h 6533995"/>
              <a:gd name="connsiteX1872" fmla="*/ 6040432 w 11830043"/>
              <a:gd name="connsiteY1872" fmla="*/ 4845045 h 6533995"/>
              <a:gd name="connsiteX1873" fmla="*/ 6030712 w 11830043"/>
              <a:gd name="connsiteY1873" fmla="*/ 4835258 h 6533995"/>
              <a:gd name="connsiteX1874" fmla="*/ 6040432 w 11830043"/>
              <a:gd name="connsiteY1874" fmla="*/ 4825534 h 6533995"/>
              <a:gd name="connsiteX1875" fmla="*/ 5799205 w 11830043"/>
              <a:gd name="connsiteY1875" fmla="*/ 4825534 h 6533995"/>
              <a:gd name="connsiteX1876" fmla="*/ 5808989 w 11830043"/>
              <a:gd name="connsiteY1876" fmla="*/ 4835258 h 6533995"/>
              <a:gd name="connsiteX1877" fmla="*/ 5799205 w 11830043"/>
              <a:gd name="connsiteY1877" fmla="*/ 4845045 h 6533995"/>
              <a:gd name="connsiteX1878" fmla="*/ 5789486 w 11830043"/>
              <a:gd name="connsiteY1878" fmla="*/ 4835258 h 6533995"/>
              <a:gd name="connsiteX1879" fmla="*/ 5799205 w 11830043"/>
              <a:gd name="connsiteY1879" fmla="*/ 4825534 h 6533995"/>
              <a:gd name="connsiteX1880" fmla="*/ 5557991 w 11830043"/>
              <a:gd name="connsiteY1880" fmla="*/ 4825534 h 6533995"/>
              <a:gd name="connsiteX1881" fmla="*/ 5567774 w 11830043"/>
              <a:gd name="connsiteY1881" fmla="*/ 4835258 h 6533995"/>
              <a:gd name="connsiteX1882" fmla="*/ 5557991 w 11830043"/>
              <a:gd name="connsiteY1882" fmla="*/ 4845045 h 6533995"/>
              <a:gd name="connsiteX1883" fmla="*/ 5548208 w 11830043"/>
              <a:gd name="connsiteY1883" fmla="*/ 4835258 h 6533995"/>
              <a:gd name="connsiteX1884" fmla="*/ 5557991 w 11830043"/>
              <a:gd name="connsiteY1884" fmla="*/ 4825534 h 6533995"/>
              <a:gd name="connsiteX1885" fmla="*/ 5316710 w 11830043"/>
              <a:gd name="connsiteY1885" fmla="*/ 4825534 h 6533995"/>
              <a:gd name="connsiteX1886" fmla="*/ 5326429 w 11830043"/>
              <a:gd name="connsiteY1886" fmla="*/ 4835258 h 6533995"/>
              <a:gd name="connsiteX1887" fmla="*/ 5316710 w 11830043"/>
              <a:gd name="connsiteY1887" fmla="*/ 4845045 h 6533995"/>
              <a:gd name="connsiteX1888" fmla="*/ 5306924 w 11830043"/>
              <a:gd name="connsiteY1888" fmla="*/ 4835258 h 6533995"/>
              <a:gd name="connsiteX1889" fmla="*/ 5316710 w 11830043"/>
              <a:gd name="connsiteY1889" fmla="*/ 4825534 h 6533995"/>
              <a:gd name="connsiteX1890" fmla="*/ 5075486 w 11830043"/>
              <a:gd name="connsiteY1890" fmla="*/ 4825534 h 6533995"/>
              <a:gd name="connsiteX1891" fmla="*/ 5085202 w 11830043"/>
              <a:gd name="connsiteY1891" fmla="*/ 4835258 h 6533995"/>
              <a:gd name="connsiteX1892" fmla="*/ 5075486 w 11830043"/>
              <a:gd name="connsiteY1892" fmla="*/ 4845045 h 6533995"/>
              <a:gd name="connsiteX1893" fmla="*/ 5065705 w 11830043"/>
              <a:gd name="connsiteY1893" fmla="*/ 4835258 h 6533995"/>
              <a:gd name="connsiteX1894" fmla="*/ 5075486 w 11830043"/>
              <a:gd name="connsiteY1894" fmla="*/ 4825534 h 6533995"/>
              <a:gd name="connsiteX1895" fmla="*/ 4834252 w 11830043"/>
              <a:gd name="connsiteY1895" fmla="*/ 4825534 h 6533995"/>
              <a:gd name="connsiteX1896" fmla="*/ 4844040 w 11830043"/>
              <a:gd name="connsiteY1896" fmla="*/ 4835258 h 6533995"/>
              <a:gd name="connsiteX1897" fmla="*/ 4834252 w 11830043"/>
              <a:gd name="connsiteY1897" fmla="*/ 4845045 h 6533995"/>
              <a:gd name="connsiteX1898" fmla="*/ 4824534 w 11830043"/>
              <a:gd name="connsiteY1898" fmla="*/ 4835258 h 6533995"/>
              <a:gd name="connsiteX1899" fmla="*/ 4834252 w 11830043"/>
              <a:gd name="connsiteY1899" fmla="*/ 4825534 h 6533995"/>
              <a:gd name="connsiteX1900" fmla="*/ 4593019 w 11830043"/>
              <a:gd name="connsiteY1900" fmla="*/ 4825534 h 6533995"/>
              <a:gd name="connsiteX1901" fmla="*/ 4602795 w 11830043"/>
              <a:gd name="connsiteY1901" fmla="*/ 4835258 h 6533995"/>
              <a:gd name="connsiteX1902" fmla="*/ 4593019 w 11830043"/>
              <a:gd name="connsiteY1902" fmla="*/ 4845045 h 6533995"/>
              <a:gd name="connsiteX1903" fmla="*/ 4583304 w 11830043"/>
              <a:gd name="connsiteY1903" fmla="*/ 4835258 h 6533995"/>
              <a:gd name="connsiteX1904" fmla="*/ 4593019 w 11830043"/>
              <a:gd name="connsiteY1904" fmla="*/ 4825534 h 6533995"/>
              <a:gd name="connsiteX1905" fmla="*/ 4351806 w 11830043"/>
              <a:gd name="connsiteY1905" fmla="*/ 4825534 h 6533995"/>
              <a:gd name="connsiteX1906" fmla="*/ 4361580 w 11830043"/>
              <a:gd name="connsiteY1906" fmla="*/ 4835258 h 6533995"/>
              <a:gd name="connsiteX1907" fmla="*/ 4351806 w 11830043"/>
              <a:gd name="connsiteY1907" fmla="*/ 4845045 h 6533995"/>
              <a:gd name="connsiteX1908" fmla="*/ 4342006 w 11830043"/>
              <a:gd name="connsiteY1908" fmla="*/ 4835258 h 6533995"/>
              <a:gd name="connsiteX1909" fmla="*/ 4351806 w 11830043"/>
              <a:gd name="connsiteY1909" fmla="*/ 4825534 h 6533995"/>
              <a:gd name="connsiteX1910" fmla="*/ 4110581 w 11830043"/>
              <a:gd name="connsiteY1910" fmla="*/ 4825534 h 6533995"/>
              <a:gd name="connsiteX1911" fmla="*/ 4120362 w 11830043"/>
              <a:gd name="connsiteY1911" fmla="*/ 4835258 h 6533995"/>
              <a:gd name="connsiteX1912" fmla="*/ 4110581 w 11830043"/>
              <a:gd name="connsiteY1912" fmla="*/ 4845045 h 6533995"/>
              <a:gd name="connsiteX1913" fmla="*/ 4100799 w 11830043"/>
              <a:gd name="connsiteY1913" fmla="*/ 4835258 h 6533995"/>
              <a:gd name="connsiteX1914" fmla="*/ 4110581 w 11830043"/>
              <a:gd name="connsiteY1914" fmla="*/ 4825534 h 6533995"/>
              <a:gd name="connsiteX1915" fmla="*/ 3869431 w 11830043"/>
              <a:gd name="connsiteY1915" fmla="*/ 4825534 h 6533995"/>
              <a:gd name="connsiteX1916" fmla="*/ 3879151 w 11830043"/>
              <a:gd name="connsiteY1916" fmla="*/ 4835258 h 6533995"/>
              <a:gd name="connsiteX1917" fmla="*/ 3869431 w 11830043"/>
              <a:gd name="connsiteY1917" fmla="*/ 4845045 h 6533995"/>
              <a:gd name="connsiteX1918" fmla="*/ 3859648 w 11830043"/>
              <a:gd name="connsiteY1918" fmla="*/ 4835258 h 6533995"/>
              <a:gd name="connsiteX1919" fmla="*/ 3869431 w 11830043"/>
              <a:gd name="connsiteY1919" fmla="*/ 4825534 h 6533995"/>
              <a:gd name="connsiteX1920" fmla="*/ 3628212 w 11830043"/>
              <a:gd name="connsiteY1920" fmla="*/ 4825534 h 6533995"/>
              <a:gd name="connsiteX1921" fmla="*/ 3637936 w 11830043"/>
              <a:gd name="connsiteY1921" fmla="*/ 4835258 h 6533995"/>
              <a:gd name="connsiteX1922" fmla="*/ 3628212 w 11830043"/>
              <a:gd name="connsiteY1922" fmla="*/ 4845045 h 6533995"/>
              <a:gd name="connsiteX1923" fmla="*/ 3618432 w 11830043"/>
              <a:gd name="connsiteY1923" fmla="*/ 4835258 h 6533995"/>
              <a:gd name="connsiteX1924" fmla="*/ 3628212 w 11830043"/>
              <a:gd name="connsiteY1924" fmla="*/ 4825534 h 6533995"/>
              <a:gd name="connsiteX1925" fmla="*/ 3386959 w 11830043"/>
              <a:gd name="connsiteY1925" fmla="*/ 4825534 h 6533995"/>
              <a:gd name="connsiteX1926" fmla="*/ 3396744 w 11830043"/>
              <a:gd name="connsiteY1926" fmla="*/ 4835258 h 6533995"/>
              <a:gd name="connsiteX1927" fmla="*/ 3386959 w 11830043"/>
              <a:gd name="connsiteY1927" fmla="*/ 4845045 h 6533995"/>
              <a:gd name="connsiteX1928" fmla="*/ 3377237 w 11830043"/>
              <a:gd name="connsiteY1928" fmla="*/ 4835258 h 6533995"/>
              <a:gd name="connsiteX1929" fmla="*/ 3386959 w 11830043"/>
              <a:gd name="connsiteY1929" fmla="*/ 4825534 h 6533995"/>
              <a:gd name="connsiteX1930" fmla="*/ 3145752 w 11830043"/>
              <a:gd name="connsiteY1930" fmla="*/ 4825534 h 6533995"/>
              <a:gd name="connsiteX1931" fmla="*/ 3155534 w 11830043"/>
              <a:gd name="connsiteY1931" fmla="*/ 4835258 h 6533995"/>
              <a:gd name="connsiteX1932" fmla="*/ 3145752 w 11830043"/>
              <a:gd name="connsiteY1932" fmla="*/ 4845045 h 6533995"/>
              <a:gd name="connsiteX1933" fmla="*/ 3136033 w 11830043"/>
              <a:gd name="connsiteY1933" fmla="*/ 4835258 h 6533995"/>
              <a:gd name="connsiteX1934" fmla="*/ 3145752 w 11830043"/>
              <a:gd name="connsiteY1934" fmla="*/ 4825534 h 6533995"/>
              <a:gd name="connsiteX1935" fmla="*/ 2904574 w 11830043"/>
              <a:gd name="connsiteY1935" fmla="*/ 4825534 h 6533995"/>
              <a:gd name="connsiteX1936" fmla="*/ 2914356 w 11830043"/>
              <a:gd name="connsiteY1936" fmla="*/ 4835258 h 6533995"/>
              <a:gd name="connsiteX1937" fmla="*/ 2904574 w 11830043"/>
              <a:gd name="connsiteY1937" fmla="*/ 4845045 h 6533995"/>
              <a:gd name="connsiteX1938" fmla="*/ 2894792 w 11830043"/>
              <a:gd name="connsiteY1938" fmla="*/ 4835258 h 6533995"/>
              <a:gd name="connsiteX1939" fmla="*/ 2904574 w 11830043"/>
              <a:gd name="connsiteY1939" fmla="*/ 4825534 h 6533995"/>
              <a:gd name="connsiteX1940" fmla="*/ 2663275 w 11830043"/>
              <a:gd name="connsiteY1940" fmla="*/ 4825534 h 6533995"/>
              <a:gd name="connsiteX1941" fmla="*/ 2673000 w 11830043"/>
              <a:gd name="connsiteY1941" fmla="*/ 4835258 h 6533995"/>
              <a:gd name="connsiteX1942" fmla="*/ 2663275 w 11830043"/>
              <a:gd name="connsiteY1942" fmla="*/ 4845045 h 6533995"/>
              <a:gd name="connsiteX1943" fmla="*/ 2653493 w 11830043"/>
              <a:gd name="connsiteY1943" fmla="*/ 4835258 h 6533995"/>
              <a:gd name="connsiteX1944" fmla="*/ 2663275 w 11830043"/>
              <a:gd name="connsiteY1944" fmla="*/ 4825534 h 6533995"/>
              <a:gd name="connsiteX1945" fmla="*/ 2422039 w 11830043"/>
              <a:gd name="connsiteY1945" fmla="*/ 4825534 h 6533995"/>
              <a:gd name="connsiteX1946" fmla="*/ 2431755 w 11830043"/>
              <a:gd name="connsiteY1946" fmla="*/ 4835258 h 6533995"/>
              <a:gd name="connsiteX1947" fmla="*/ 2422039 w 11830043"/>
              <a:gd name="connsiteY1947" fmla="*/ 4845045 h 6533995"/>
              <a:gd name="connsiteX1948" fmla="*/ 2412258 w 11830043"/>
              <a:gd name="connsiteY1948" fmla="*/ 4835258 h 6533995"/>
              <a:gd name="connsiteX1949" fmla="*/ 2422039 w 11830043"/>
              <a:gd name="connsiteY1949" fmla="*/ 4825534 h 6533995"/>
              <a:gd name="connsiteX1950" fmla="*/ 2180796 w 11830043"/>
              <a:gd name="connsiteY1950" fmla="*/ 4825534 h 6533995"/>
              <a:gd name="connsiteX1951" fmla="*/ 2190581 w 11830043"/>
              <a:gd name="connsiteY1951" fmla="*/ 4835258 h 6533995"/>
              <a:gd name="connsiteX1952" fmla="*/ 2180796 w 11830043"/>
              <a:gd name="connsiteY1952" fmla="*/ 4845045 h 6533995"/>
              <a:gd name="connsiteX1953" fmla="*/ 2171085 w 11830043"/>
              <a:gd name="connsiteY1953" fmla="*/ 4835258 h 6533995"/>
              <a:gd name="connsiteX1954" fmla="*/ 2180796 w 11830043"/>
              <a:gd name="connsiteY1954" fmla="*/ 4825534 h 6533995"/>
              <a:gd name="connsiteX1955" fmla="*/ 1939583 w 11830043"/>
              <a:gd name="connsiteY1955" fmla="*/ 4825534 h 6533995"/>
              <a:gd name="connsiteX1956" fmla="*/ 1949366 w 11830043"/>
              <a:gd name="connsiteY1956" fmla="*/ 4835258 h 6533995"/>
              <a:gd name="connsiteX1957" fmla="*/ 1939583 w 11830043"/>
              <a:gd name="connsiteY1957" fmla="*/ 4845045 h 6533995"/>
              <a:gd name="connsiteX1958" fmla="*/ 1929861 w 11830043"/>
              <a:gd name="connsiteY1958" fmla="*/ 4835258 h 6533995"/>
              <a:gd name="connsiteX1959" fmla="*/ 1939583 w 11830043"/>
              <a:gd name="connsiteY1959" fmla="*/ 4825534 h 6533995"/>
              <a:gd name="connsiteX1960" fmla="*/ 1698333 w 11830043"/>
              <a:gd name="connsiteY1960" fmla="*/ 4825534 h 6533995"/>
              <a:gd name="connsiteX1961" fmla="*/ 1708118 w 11830043"/>
              <a:gd name="connsiteY1961" fmla="*/ 4835258 h 6533995"/>
              <a:gd name="connsiteX1962" fmla="*/ 1698333 w 11830043"/>
              <a:gd name="connsiteY1962" fmla="*/ 4845045 h 6533995"/>
              <a:gd name="connsiteX1963" fmla="*/ 1688548 w 11830043"/>
              <a:gd name="connsiteY1963" fmla="*/ 4835258 h 6533995"/>
              <a:gd name="connsiteX1964" fmla="*/ 1698333 w 11830043"/>
              <a:gd name="connsiteY1964" fmla="*/ 4825534 h 6533995"/>
              <a:gd name="connsiteX1965" fmla="*/ 1457108 w 11830043"/>
              <a:gd name="connsiteY1965" fmla="*/ 4825534 h 6533995"/>
              <a:gd name="connsiteX1966" fmla="*/ 1466828 w 11830043"/>
              <a:gd name="connsiteY1966" fmla="*/ 4835258 h 6533995"/>
              <a:gd name="connsiteX1967" fmla="*/ 1457108 w 11830043"/>
              <a:gd name="connsiteY1967" fmla="*/ 4845045 h 6533995"/>
              <a:gd name="connsiteX1968" fmla="*/ 1447324 w 11830043"/>
              <a:gd name="connsiteY1968" fmla="*/ 4835258 h 6533995"/>
              <a:gd name="connsiteX1969" fmla="*/ 1457108 w 11830043"/>
              <a:gd name="connsiteY1969" fmla="*/ 4825534 h 6533995"/>
              <a:gd name="connsiteX1970" fmla="*/ 1215887 w 11830043"/>
              <a:gd name="connsiteY1970" fmla="*/ 4825534 h 6533995"/>
              <a:gd name="connsiteX1971" fmla="*/ 1225671 w 11830043"/>
              <a:gd name="connsiteY1971" fmla="*/ 4835258 h 6533995"/>
              <a:gd name="connsiteX1972" fmla="*/ 1215887 w 11830043"/>
              <a:gd name="connsiteY1972" fmla="*/ 4845045 h 6533995"/>
              <a:gd name="connsiteX1973" fmla="*/ 1206167 w 11830043"/>
              <a:gd name="connsiteY1973" fmla="*/ 4835258 h 6533995"/>
              <a:gd name="connsiteX1974" fmla="*/ 1215887 w 11830043"/>
              <a:gd name="connsiteY1974" fmla="*/ 4825534 h 6533995"/>
              <a:gd name="connsiteX1975" fmla="*/ 974667 w 11830043"/>
              <a:gd name="connsiteY1975" fmla="*/ 4825534 h 6533995"/>
              <a:gd name="connsiteX1976" fmla="*/ 984450 w 11830043"/>
              <a:gd name="connsiteY1976" fmla="*/ 4835258 h 6533995"/>
              <a:gd name="connsiteX1977" fmla="*/ 974667 w 11830043"/>
              <a:gd name="connsiteY1977" fmla="*/ 4845045 h 6533995"/>
              <a:gd name="connsiteX1978" fmla="*/ 964947 w 11830043"/>
              <a:gd name="connsiteY1978" fmla="*/ 4835258 h 6533995"/>
              <a:gd name="connsiteX1979" fmla="*/ 974667 w 11830043"/>
              <a:gd name="connsiteY1979" fmla="*/ 4825534 h 6533995"/>
              <a:gd name="connsiteX1980" fmla="*/ 733447 w 11830043"/>
              <a:gd name="connsiteY1980" fmla="*/ 4825534 h 6533995"/>
              <a:gd name="connsiteX1981" fmla="*/ 743167 w 11830043"/>
              <a:gd name="connsiteY1981" fmla="*/ 4835258 h 6533995"/>
              <a:gd name="connsiteX1982" fmla="*/ 733447 w 11830043"/>
              <a:gd name="connsiteY1982" fmla="*/ 4845045 h 6533995"/>
              <a:gd name="connsiteX1983" fmla="*/ 723663 w 11830043"/>
              <a:gd name="connsiteY1983" fmla="*/ 4835258 h 6533995"/>
              <a:gd name="connsiteX1984" fmla="*/ 733447 w 11830043"/>
              <a:gd name="connsiteY1984" fmla="*/ 4825534 h 6533995"/>
              <a:gd name="connsiteX1985" fmla="*/ 492226 w 11830043"/>
              <a:gd name="connsiteY1985" fmla="*/ 4825534 h 6533995"/>
              <a:gd name="connsiteX1986" fmla="*/ 501946 w 11830043"/>
              <a:gd name="connsiteY1986" fmla="*/ 4835258 h 6533995"/>
              <a:gd name="connsiteX1987" fmla="*/ 492226 w 11830043"/>
              <a:gd name="connsiteY1987" fmla="*/ 4845045 h 6533995"/>
              <a:gd name="connsiteX1988" fmla="*/ 482442 w 11830043"/>
              <a:gd name="connsiteY1988" fmla="*/ 4835258 h 6533995"/>
              <a:gd name="connsiteX1989" fmla="*/ 492226 w 11830043"/>
              <a:gd name="connsiteY1989" fmla="*/ 4825534 h 6533995"/>
              <a:gd name="connsiteX1990" fmla="*/ 251006 w 11830043"/>
              <a:gd name="connsiteY1990" fmla="*/ 4825534 h 6533995"/>
              <a:gd name="connsiteX1991" fmla="*/ 260790 w 11830043"/>
              <a:gd name="connsiteY1991" fmla="*/ 4835258 h 6533995"/>
              <a:gd name="connsiteX1992" fmla="*/ 251006 w 11830043"/>
              <a:gd name="connsiteY1992" fmla="*/ 4845045 h 6533995"/>
              <a:gd name="connsiteX1993" fmla="*/ 241287 w 11830043"/>
              <a:gd name="connsiteY1993" fmla="*/ 4835258 h 6533995"/>
              <a:gd name="connsiteX1994" fmla="*/ 251006 w 11830043"/>
              <a:gd name="connsiteY1994" fmla="*/ 4825534 h 6533995"/>
              <a:gd name="connsiteX1995" fmla="*/ 9723 w 11830043"/>
              <a:gd name="connsiteY1995" fmla="*/ 4825534 h 6533995"/>
              <a:gd name="connsiteX1996" fmla="*/ 19507 w 11830043"/>
              <a:gd name="connsiteY1996" fmla="*/ 4835258 h 6533995"/>
              <a:gd name="connsiteX1997" fmla="*/ 9723 w 11830043"/>
              <a:gd name="connsiteY1997" fmla="*/ 4845045 h 6533995"/>
              <a:gd name="connsiteX1998" fmla="*/ 3 w 11830043"/>
              <a:gd name="connsiteY1998" fmla="*/ 4835258 h 6533995"/>
              <a:gd name="connsiteX1999" fmla="*/ 9723 w 11830043"/>
              <a:gd name="connsiteY1999" fmla="*/ 4825534 h 6533995"/>
              <a:gd name="connsiteX2000" fmla="*/ 11820259 w 11830043"/>
              <a:gd name="connsiteY2000" fmla="*/ 4584219 h 6533995"/>
              <a:gd name="connsiteX2001" fmla="*/ 11830043 w 11830043"/>
              <a:gd name="connsiteY2001" fmla="*/ 4594006 h 6533995"/>
              <a:gd name="connsiteX2002" fmla="*/ 11820259 w 11830043"/>
              <a:gd name="connsiteY2002" fmla="*/ 4603730 h 6533995"/>
              <a:gd name="connsiteX2003" fmla="*/ 11810539 w 11830043"/>
              <a:gd name="connsiteY2003" fmla="*/ 4594006 h 6533995"/>
              <a:gd name="connsiteX2004" fmla="*/ 11820259 w 11830043"/>
              <a:gd name="connsiteY2004" fmla="*/ 4584219 h 6533995"/>
              <a:gd name="connsiteX2005" fmla="*/ 11579030 w 11830043"/>
              <a:gd name="connsiteY2005" fmla="*/ 4584219 h 6533995"/>
              <a:gd name="connsiteX2006" fmla="*/ 11588815 w 11830043"/>
              <a:gd name="connsiteY2006" fmla="*/ 4594006 h 6533995"/>
              <a:gd name="connsiteX2007" fmla="*/ 11579030 w 11830043"/>
              <a:gd name="connsiteY2007" fmla="*/ 4603730 h 6533995"/>
              <a:gd name="connsiteX2008" fmla="*/ 11569310 w 11830043"/>
              <a:gd name="connsiteY2008" fmla="*/ 4594006 h 6533995"/>
              <a:gd name="connsiteX2009" fmla="*/ 11579030 w 11830043"/>
              <a:gd name="connsiteY2009" fmla="*/ 4584219 h 6533995"/>
              <a:gd name="connsiteX2010" fmla="*/ 11337802 w 11830043"/>
              <a:gd name="connsiteY2010" fmla="*/ 4584219 h 6533995"/>
              <a:gd name="connsiteX2011" fmla="*/ 11347587 w 11830043"/>
              <a:gd name="connsiteY2011" fmla="*/ 4594006 h 6533995"/>
              <a:gd name="connsiteX2012" fmla="*/ 11337802 w 11830043"/>
              <a:gd name="connsiteY2012" fmla="*/ 4603730 h 6533995"/>
              <a:gd name="connsiteX2013" fmla="*/ 11328082 w 11830043"/>
              <a:gd name="connsiteY2013" fmla="*/ 4594006 h 6533995"/>
              <a:gd name="connsiteX2014" fmla="*/ 11337802 w 11830043"/>
              <a:gd name="connsiteY2014" fmla="*/ 4584219 h 6533995"/>
              <a:gd name="connsiteX2015" fmla="*/ 11096574 w 11830043"/>
              <a:gd name="connsiteY2015" fmla="*/ 4584219 h 6533995"/>
              <a:gd name="connsiteX2016" fmla="*/ 11106294 w 11830043"/>
              <a:gd name="connsiteY2016" fmla="*/ 4594006 h 6533995"/>
              <a:gd name="connsiteX2017" fmla="*/ 11096574 w 11830043"/>
              <a:gd name="connsiteY2017" fmla="*/ 4603730 h 6533995"/>
              <a:gd name="connsiteX2018" fmla="*/ 11086790 w 11830043"/>
              <a:gd name="connsiteY2018" fmla="*/ 4594006 h 6533995"/>
              <a:gd name="connsiteX2019" fmla="*/ 11096574 w 11830043"/>
              <a:gd name="connsiteY2019" fmla="*/ 4584219 h 6533995"/>
              <a:gd name="connsiteX2020" fmla="*/ 10855345 w 11830043"/>
              <a:gd name="connsiteY2020" fmla="*/ 4584219 h 6533995"/>
              <a:gd name="connsiteX2021" fmla="*/ 10865065 w 11830043"/>
              <a:gd name="connsiteY2021" fmla="*/ 4594006 h 6533995"/>
              <a:gd name="connsiteX2022" fmla="*/ 10855345 w 11830043"/>
              <a:gd name="connsiteY2022" fmla="*/ 4603730 h 6533995"/>
              <a:gd name="connsiteX2023" fmla="*/ 10845625 w 11830043"/>
              <a:gd name="connsiteY2023" fmla="*/ 4594006 h 6533995"/>
              <a:gd name="connsiteX2024" fmla="*/ 10855345 w 11830043"/>
              <a:gd name="connsiteY2024" fmla="*/ 4584219 h 6533995"/>
              <a:gd name="connsiteX2025" fmla="*/ 10614116 w 11830043"/>
              <a:gd name="connsiteY2025" fmla="*/ 4584219 h 6533995"/>
              <a:gd name="connsiteX2026" fmla="*/ 10623901 w 11830043"/>
              <a:gd name="connsiteY2026" fmla="*/ 4594006 h 6533995"/>
              <a:gd name="connsiteX2027" fmla="*/ 10614116 w 11830043"/>
              <a:gd name="connsiteY2027" fmla="*/ 4603730 h 6533995"/>
              <a:gd name="connsiteX2028" fmla="*/ 10604396 w 11830043"/>
              <a:gd name="connsiteY2028" fmla="*/ 4594006 h 6533995"/>
              <a:gd name="connsiteX2029" fmla="*/ 10614116 w 11830043"/>
              <a:gd name="connsiteY2029" fmla="*/ 4584219 h 6533995"/>
              <a:gd name="connsiteX2030" fmla="*/ 10372888 w 11830043"/>
              <a:gd name="connsiteY2030" fmla="*/ 4584219 h 6533995"/>
              <a:gd name="connsiteX2031" fmla="*/ 10382673 w 11830043"/>
              <a:gd name="connsiteY2031" fmla="*/ 4594006 h 6533995"/>
              <a:gd name="connsiteX2032" fmla="*/ 10372888 w 11830043"/>
              <a:gd name="connsiteY2032" fmla="*/ 4603730 h 6533995"/>
              <a:gd name="connsiteX2033" fmla="*/ 10363168 w 11830043"/>
              <a:gd name="connsiteY2033" fmla="*/ 4594006 h 6533995"/>
              <a:gd name="connsiteX2034" fmla="*/ 10372888 w 11830043"/>
              <a:gd name="connsiteY2034" fmla="*/ 4584219 h 6533995"/>
              <a:gd name="connsiteX2035" fmla="*/ 10131660 w 11830043"/>
              <a:gd name="connsiteY2035" fmla="*/ 4584219 h 6533995"/>
              <a:gd name="connsiteX2036" fmla="*/ 10141444 w 11830043"/>
              <a:gd name="connsiteY2036" fmla="*/ 4594006 h 6533995"/>
              <a:gd name="connsiteX2037" fmla="*/ 10131660 w 11830043"/>
              <a:gd name="connsiteY2037" fmla="*/ 4603730 h 6533995"/>
              <a:gd name="connsiteX2038" fmla="*/ 10121940 w 11830043"/>
              <a:gd name="connsiteY2038" fmla="*/ 4594006 h 6533995"/>
              <a:gd name="connsiteX2039" fmla="*/ 10131660 w 11830043"/>
              <a:gd name="connsiteY2039" fmla="*/ 4584219 h 6533995"/>
              <a:gd name="connsiteX2040" fmla="*/ 9890432 w 11830043"/>
              <a:gd name="connsiteY2040" fmla="*/ 4584219 h 6533995"/>
              <a:gd name="connsiteX2041" fmla="*/ 9900152 w 11830043"/>
              <a:gd name="connsiteY2041" fmla="*/ 4594006 h 6533995"/>
              <a:gd name="connsiteX2042" fmla="*/ 9890432 w 11830043"/>
              <a:gd name="connsiteY2042" fmla="*/ 4603730 h 6533995"/>
              <a:gd name="connsiteX2043" fmla="*/ 9880648 w 11830043"/>
              <a:gd name="connsiteY2043" fmla="*/ 4594006 h 6533995"/>
              <a:gd name="connsiteX2044" fmla="*/ 9890432 w 11830043"/>
              <a:gd name="connsiteY2044" fmla="*/ 4584219 h 6533995"/>
              <a:gd name="connsiteX2045" fmla="*/ 9649203 w 11830043"/>
              <a:gd name="connsiteY2045" fmla="*/ 4584219 h 6533995"/>
              <a:gd name="connsiteX2046" fmla="*/ 9658923 w 11830043"/>
              <a:gd name="connsiteY2046" fmla="*/ 4594006 h 6533995"/>
              <a:gd name="connsiteX2047" fmla="*/ 9649203 w 11830043"/>
              <a:gd name="connsiteY2047" fmla="*/ 4603730 h 6533995"/>
              <a:gd name="connsiteX2048" fmla="*/ 9639483 w 11830043"/>
              <a:gd name="connsiteY2048" fmla="*/ 4594006 h 6533995"/>
              <a:gd name="connsiteX2049" fmla="*/ 9649203 w 11830043"/>
              <a:gd name="connsiteY2049" fmla="*/ 4584219 h 6533995"/>
              <a:gd name="connsiteX2050" fmla="*/ 9417695 w 11830043"/>
              <a:gd name="connsiteY2050" fmla="*/ 4584219 h 6533995"/>
              <a:gd name="connsiteX2051" fmla="*/ 9427416 w 11830043"/>
              <a:gd name="connsiteY2051" fmla="*/ 4594006 h 6533995"/>
              <a:gd name="connsiteX2052" fmla="*/ 9417695 w 11830043"/>
              <a:gd name="connsiteY2052" fmla="*/ 4603730 h 6533995"/>
              <a:gd name="connsiteX2053" fmla="*/ 9407911 w 11830043"/>
              <a:gd name="connsiteY2053" fmla="*/ 4594006 h 6533995"/>
              <a:gd name="connsiteX2054" fmla="*/ 9417695 w 11830043"/>
              <a:gd name="connsiteY2054" fmla="*/ 4584219 h 6533995"/>
              <a:gd name="connsiteX2055" fmla="*/ 9176467 w 11830043"/>
              <a:gd name="connsiteY2055" fmla="*/ 4584219 h 6533995"/>
              <a:gd name="connsiteX2056" fmla="*/ 9186187 w 11830043"/>
              <a:gd name="connsiteY2056" fmla="*/ 4594006 h 6533995"/>
              <a:gd name="connsiteX2057" fmla="*/ 9176467 w 11830043"/>
              <a:gd name="connsiteY2057" fmla="*/ 4603730 h 6533995"/>
              <a:gd name="connsiteX2058" fmla="*/ 9166683 w 11830043"/>
              <a:gd name="connsiteY2058" fmla="*/ 4594006 h 6533995"/>
              <a:gd name="connsiteX2059" fmla="*/ 9176467 w 11830043"/>
              <a:gd name="connsiteY2059" fmla="*/ 4584219 h 6533995"/>
              <a:gd name="connsiteX2060" fmla="*/ 8935237 w 11830043"/>
              <a:gd name="connsiteY2060" fmla="*/ 4584219 h 6533995"/>
              <a:gd name="connsiteX2061" fmla="*/ 8944958 w 11830043"/>
              <a:gd name="connsiteY2061" fmla="*/ 4594006 h 6533995"/>
              <a:gd name="connsiteX2062" fmla="*/ 8935237 w 11830043"/>
              <a:gd name="connsiteY2062" fmla="*/ 4603730 h 6533995"/>
              <a:gd name="connsiteX2063" fmla="*/ 8925454 w 11830043"/>
              <a:gd name="connsiteY2063" fmla="*/ 4594006 h 6533995"/>
              <a:gd name="connsiteX2064" fmla="*/ 8935237 w 11830043"/>
              <a:gd name="connsiteY2064" fmla="*/ 4584219 h 6533995"/>
              <a:gd name="connsiteX2065" fmla="*/ 8694009 w 11830043"/>
              <a:gd name="connsiteY2065" fmla="*/ 4584219 h 6533995"/>
              <a:gd name="connsiteX2066" fmla="*/ 8703730 w 11830043"/>
              <a:gd name="connsiteY2066" fmla="*/ 4594006 h 6533995"/>
              <a:gd name="connsiteX2067" fmla="*/ 8694009 w 11830043"/>
              <a:gd name="connsiteY2067" fmla="*/ 4603730 h 6533995"/>
              <a:gd name="connsiteX2068" fmla="*/ 8684289 w 11830043"/>
              <a:gd name="connsiteY2068" fmla="*/ 4594006 h 6533995"/>
              <a:gd name="connsiteX2069" fmla="*/ 8694009 w 11830043"/>
              <a:gd name="connsiteY2069" fmla="*/ 4584219 h 6533995"/>
              <a:gd name="connsiteX2070" fmla="*/ 8452781 w 11830043"/>
              <a:gd name="connsiteY2070" fmla="*/ 4584219 h 6533995"/>
              <a:gd name="connsiteX2071" fmla="*/ 8462566 w 11830043"/>
              <a:gd name="connsiteY2071" fmla="*/ 4594006 h 6533995"/>
              <a:gd name="connsiteX2072" fmla="*/ 8452781 w 11830043"/>
              <a:gd name="connsiteY2072" fmla="*/ 4603730 h 6533995"/>
              <a:gd name="connsiteX2073" fmla="*/ 8443061 w 11830043"/>
              <a:gd name="connsiteY2073" fmla="*/ 4594006 h 6533995"/>
              <a:gd name="connsiteX2074" fmla="*/ 8452781 w 11830043"/>
              <a:gd name="connsiteY2074" fmla="*/ 4584219 h 6533995"/>
              <a:gd name="connsiteX2075" fmla="*/ 8211553 w 11830043"/>
              <a:gd name="connsiteY2075" fmla="*/ 4584219 h 6533995"/>
              <a:gd name="connsiteX2076" fmla="*/ 8221273 w 11830043"/>
              <a:gd name="connsiteY2076" fmla="*/ 4594006 h 6533995"/>
              <a:gd name="connsiteX2077" fmla="*/ 8211553 w 11830043"/>
              <a:gd name="connsiteY2077" fmla="*/ 4603730 h 6533995"/>
              <a:gd name="connsiteX2078" fmla="*/ 8201769 w 11830043"/>
              <a:gd name="connsiteY2078" fmla="*/ 4594006 h 6533995"/>
              <a:gd name="connsiteX2079" fmla="*/ 8211553 w 11830043"/>
              <a:gd name="connsiteY2079" fmla="*/ 4584219 h 6533995"/>
              <a:gd name="connsiteX2080" fmla="*/ 7970260 w 11830043"/>
              <a:gd name="connsiteY2080" fmla="*/ 4584219 h 6533995"/>
              <a:gd name="connsiteX2081" fmla="*/ 7980044 w 11830043"/>
              <a:gd name="connsiteY2081" fmla="*/ 4594006 h 6533995"/>
              <a:gd name="connsiteX2082" fmla="*/ 7970260 w 11830043"/>
              <a:gd name="connsiteY2082" fmla="*/ 4603730 h 6533995"/>
              <a:gd name="connsiteX2083" fmla="*/ 7960477 w 11830043"/>
              <a:gd name="connsiteY2083" fmla="*/ 4594006 h 6533995"/>
              <a:gd name="connsiteX2084" fmla="*/ 7970260 w 11830043"/>
              <a:gd name="connsiteY2084" fmla="*/ 4584219 h 6533995"/>
              <a:gd name="connsiteX2085" fmla="*/ 7729032 w 11830043"/>
              <a:gd name="connsiteY2085" fmla="*/ 4584219 h 6533995"/>
              <a:gd name="connsiteX2086" fmla="*/ 7738753 w 11830043"/>
              <a:gd name="connsiteY2086" fmla="*/ 4594006 h 6533995"/>
              <a:gd name="connsiteX2087" fmla="*/ 7729032 w 11830043"/>
              <a:gd name="connsiteY2087" fmla="*/ 4603730 h 6533995"/>
              <a:gd name="connsiteX2088" fmla="*/ 7719249 w 11830043"/>
              <a:gd name="connsiteY2088" fmla="*/ 4594006 h 6533995"/>
              <a:gd name="connsiteX2089" fmla="*/ 7729032 w 11830043"/>
              <a:gd name="connsiteY2089" fmla="*/ 4584219 h 6533995"/>
              <a:gd name="connsiteX2090" fmla="*/ 7487803 w 11830043"/>
              <a:gd name="connsiteY2090" fmla="*/ 4584219 h 6533995"/>
              <a:gd name="connsiteX2091" fmla="*/ 7497524 w 11830043"/>
              <a:gd name="connsiteY2091" fmla="*/ 4594006 h 6533995"/>
              <a:gd name="connsiteX2092" fmla="*/ 7487803 w 11830043"/>
              <a:gd name="connsiteY2092" fmla="*/ 4603730 h 6533995"/>
              <a:gd name="connsiteX2093" fmla="*/ 7478019 w 11830043"/>
              <a:gd name="connsiteY2093" fmla="*/ 4594006 h 6533995"/>
              <a:gd name="connsiteX2094" fmla="*/ 7487803 w 11830043"/>
              <a:gd name="connsiteY2094" fmla="*/ 4584219 h 6533995"/>
              <a:gd name="connsiteX2095" fmla="*/ 7246575 w 11830043"/>
              <a:gd name="connsiteY2095" fmla="*/ 4584219 h 6533995"/>
              <a:gd name="connsiteX2096" fmla="*/ 7256359 w 11830043"/>
              <a:gd name="connsiteY2096" fmla="*/ 4594006 h 6533995"/>
              <a:gd name="connsiteX2097" fmla="*/ 7246575 w 11830043"/>
              <a:gd name="connsiteY2097" fmla="*/ 4603730 h 6533995"/>
              <a:gd name="connsiteX2098" fmla="*/ 7236855 w 11830043"/>
              <a:gd name="connsiteY2098" fmla="*/ 4594006 h 6533995"/>
              <a:gd name="connsiteX2099" fmla="*/ 7246575 w 11830043"/>
              <a:gd name="connsiteY2099" fmla="*/ 4584219 h 6533995"/>
              <a:gd name="connsiteX2100" fmla="*/ 7005346 w 11830043"/>
              <a:gd name="connsiteY2100" fmla="*/ 4584219 h 6533995"/>
              <a:gd name="connsiteX2101" fmla="*/ 7015130 w 11830043"/>
              <a:gd name="connsiteY2101" fmla="*/ 4594006 h 6533995"/>
              <a:gd name="connsiteX2102" fmla="*/ 7005346 w 11830043"/>
              <a:gd name="connsiteY2102" fmla="*/ 4603730 h 6533995"/>
              <a:gd name="connsiteX2103" fmla="*/ 6995626 w 11830043"/>
              <a:gd name="connsiteY2103" fmla="*/ 4594006 h 6533995"/>
              <a:gd name="connsiteX2104" fmla="*/ 7005346 w 11830043"/>
              <a:gd name="connsiteY2104" fmla="*/ 4584219 h 6533995"/>
              <a:gd name="connsiteX2105" fmla="*/ 6764118 w 11830043"/>
              <a:gd name="connsiteY2105" fmla="*/ 4584219 h 6533995"/>
              <a:gd name="connsiteX2106" fmla="*/ 6773902 w 11830043"/>
              <a:gd name="connsiteY2106" fmla="*/ 4594006 h 6533995"/>
              <a:gd name="connsiteX2107" fmla="*/ 6764118 w 11830043"/>
              <a:gd name="connsiteY2107" fmla="*/ 4603730 h 6533995"/>
              <a:gd name="connsiteX2108" fmla="*/ 6754335 w 11830043"/>
              <a:gd name="connsiteY2108" fmla="*/ 4594006 h 6533995"/>
              <a:gd name="connsiteX2109" fmla="*/ 6764118 w 11830043"/>
              <a:gd name="connsiteY2109" fmla="*/ 4584219 h 6533995"/>
              <a:gd name="connsiteX2110" fmla="*/ 6522889 w 11830043"/>
              <a:gd name="connsiteY2110" fmla="*/ 4584219 h 6533995"/>
              <a:gd name="connsiteX2111" fmla="*/ 6532610 w 11830043"/>
              <a:gd name="connsiteY2111" fmla="*/ 4594006 h 6533995"/>
              <a:gd name="connsiteX2112" fmla="*/ 6522889 w 11830043"/>
              <a:gd name="connsiteY2112" fmla="*/ 4603730 h 6533995"/>
              <a:gd name="connsiteX2113" fmla="*/ 6513105 w 11830043"/>
              <a:gd name="connsiteY2113" fmla="*/ 4594006 h 6533995"/>
              <a:gd name="connsiteX2114" fmla="*/ 6522889 w 11830043"/>
              <a:gd name="connsiteY2114" fmla="*/ 4584219 h 6533995"/>
              <a:gd name="connsiteX2115" fmla="*/ 6281661 w 11830043"/>
              <a:gd name="connsiteY2115" fmla="*/ 4584219 h 6533995"/>
              <a:gd name="connsiteX2116" fmla="*/ 6291381 w 11830043"/>
              <a:gd name="connsiteY2116" fmla="*/ 4594006 h 6533995"/>
              <a:gd name="connsiteX2117" fmla="*/ 6281661 w 11830043"/>
              <a:gd name="connsiteY2117" fmla="*/ 4603730 h 6533995"/>
              <a:gd name="connsiteX2118" fmla="*/ 6271877 w 11830043"/>
              <a:gd name="connsiteY2118" fmla="*/ 4594006 h 6533995"/>
              <a:gd name="connsiteX2119" fmla="*/ 6281661 w 11830043"/>
              <a:gd name="connsiteY2119" fmla="*/ 4584219 h 6533995"/>
              <a:gd name="connsiteX2120" fmla="*/ 6040432 w 11830043"/>
              <a:gd name="connsiteY2120" fmla="*/ 4584219 h 6533995"/>
              <a:gd name="connsiteX2121" fmla="*/ 6050216 w 11830043"/>
              <a:gd name="connsiteY2121" fmla="*/ 4594006 h 6533995"/>
              <a:gd name="connsiteX2122" fmla="*/ 6040432 w 11830043"/>
              <a:gd name="connsiteY2122" fmla="*/ 4603730 h 6533995"/>
              <a:gd name="connsiteX2123" fmla="*/ 6030712 w 11830043"/>
              <a:gd name="connsiteY2123" fmla="*/ 4594006 h 6533995"/>
              <a:gd name="connsiteX2124" fmla="*/ 6040432 w 11830043"/>
              <a:gd name="connsiteY2124" fmla="*/ 4584219 h 6533995"/>
              <a:gd name="connsiteX2125" fmla="*/ 5799205 w 11830043"/>
              <a:gd name="connsiteY2125" fmla="*/ 4584219 h 6533995"/>
              <a:gd name="connsiteX2126" fmla="*/ 5808989 w 11830043"/>
              <a:gd name="connsiteY2126" fmla="*/ 4594006 h 6533995"/>
              <a:gd name="connsiteX2127" fmla="*/ 5799205 w 11830043"/>
              <a:gd name="connsiteY2127" fmla="*/ 4603730 h 6533995"/>
              <a:gd name="connsiteX2128" fmla="*/ 5789486 w 11830043"/>
              <a:gd name="connsiteY2128" fmla="*/ 4594006 h 6533995"/>
              <a:gd name="connsiteX2129" fmla="*/ 5799205 w 11830043"/>
              <a:gd name="connsiteY2129" fmla="*/ 4584219 h 6533995"/>
              <a:gd name="connsiteX2130" fmla="*/ 5557991 w 11830043"/>
              <a:gd name="connsiteY2130" fmla="*/ 4584219 h 6533995"/>
              <a:gd name="connsiteX2131" fmla="*/ 5567774 w 11830043"/>
              <a:gd name="connsiteY2131" fmla="*/ 4594006 h 6533995"/>
              <a:gd name="connsiteX2132" fmla="*/ 5557991 w 11830043"/>
              <a:gd name="connsiteY2132" fmla="*/ 4603730 h 6533995"/>
              <a:gd name="connsiteX2133" fmla="*/ 5548208 w 11830043"/>
              <a:gd name="connsiteY2133" fmla="*/ 4594006 h 6533995"/>
              <a:gd name="connsiteX2134" fmla="*/ 5557991 w 11830043"/>
              <a:gd name="connsiteY2134" fmla="*/ 4584219 h 6533995"/>
              <a:gd name="connsiteX2135" fmla="*/ 5316710 w 11830043"/>
              <a:gd name="connsiteY2135" fmla="*/ 4584219 h 6533995"/>
              <a:gd name="connsiteX2136" fmla="*/ 5326429 w 11830043"/>
              <a:gd name="connsiteY2136" fmla="*/ 4594006 h 6533995"/>
              <a:gd name="connsiteX2137" fmla="*/ 5316710 w 11830043"/>
              <a:gd name="connsiteY2137" fmla="*/ 4603730 h 6533995"/>
              <a:gd name="connsiteX2138" fmla="*/ 5306924 w 11830043"/>
              <a:gd name="connsiteY2138" fmla="*/ 4594006 h 6533995"/>
              <a:gd name="connsiteX2139" fmla="*/ 5316710 w 11830043"/>
              <a:gd name="connsiteY2139" fmla="*/ 4584219 h 6533995"/>
              <a:gd name="connsiteX2140" fmla="*/ 5075486 w 11830043"/>
              <a:gd name="connsiteY2140" fmla="*/ 4584219 h 6533995"/>
              <a:gd name="connsiteX2141" fmla="*/ 5085202 w 11830043"/>
              <a:gd name="connsiteY2141" fmla="*/ 4594006 h 6533995"/>
              <a:gd name="connsiteX2142" fmla="*/ 5075486 w 11830043"/>
              <a:gd name="connsiteY2142" fmla="*/ 4603730 h 6533995"/>
              <a:gd name="connsiteX2143" fmla="*/ 5065705 w 11830043"/>
              <a:gd name="connsiteY2143" fmla="*/ 4594006 h 6533995"/>
              <a:gd name="connsiteX2144" fmla="*/ 5075486 w 11830043"/>
              <a:gd name="connsiteY2144" fmla="*/ 4584219 h 6533995"/>
              <a:gd name="connsiteX2145" fmla="*/ 4834252 w 11830043"/>
              <a:gd name="connsiteY2145" fmla="*/ 4584219 h 6533995"/>
              <a:gd name="connsiteX2146" fmla="*/ 4844040 w 11830043"/>
              <a:gd name="connsiteY2146" fmla="*/ 4594006 h 6533995"/>
              <a:gd name="connsiteX2147" fmla="*/ 4834252 w 11830043"/>
              <a:gd name="connsiteY2147" fmla="*/ 4603730 h 6533995"/>
              <a:gd name="connsiteX2148" fmla="*/ 4824534 w 11830043"/>
              <a:gd name="connsiteY2148" fmla="*/ 4594006 h 6533995"/>
              <a:gd name="connsiteX2149" fmla="*/ 4834252 w 11830043"/>
              <a:gd name="connsiteY2149" fmla="*/ 4584219 h 6533995"/>
              <a:gd name="connsiteX2150" fmla="*/ 4593019 w 11830043"/>
              <a:gd name="connsiteY2150" fmla="*/ 4584219 h 6533995"/>
              <a:gd name="connsiteX2151" fmla="*/ 4602795 w 11830043"/>
              <a:gd name="connsiteY2151" fmla="*/ 4594006 h 6533995"/>
              <a:gd name="connsiteX2152" fmla="*/ 4593019 w 11830043"/>
              <a:gd name="connsiteY2152" fmla="*/ 4603730 h 6533995"/>
              <a:gd name="connsiteX2153" fmla="*/ 4583304 w 11830043"/>
              <a:gd name="connsiteY2153" fmla="*/ 4594006 h 6533995"/>
              <a:gd name="connsiteX2154" fmla="*/ 4593019 w 11830043"/>
              <a:gd name="connsiteY2154" fmla="*/ 4584219 h 6533995"/>
              <a:gd name="connsiteX2155" fmla="*/ 4351806 w 11830043"/>
              <a:gd name="connsiteY2155" fmla="*/ 4584219 h 6533995"/>
              <a:gd name="connsiteX2156" fmla="*/ 4361580 w 11830043"/>
              <a:gd name="connsiteY2156" fmla="*/ 4594006 h 6533995"/>
              <a:gd name="connsiteX2157" fmla="*/ 4351806 w 11830043"/>
              <a:gd name="connsiteY2157" fmla="*/ 4603730 h 6533995"/>
              <a:gd name="connsiteX2158" fmla="*/ 4342006 w 11830043"/>
              <a:gd name="connsiteY2158" fmla="*/ 4594006 h 6533995"/>
              <a:gd name="connsiteX2159" fmla="*/ 4351806 w 11830043"/>
              <a:gd name="connsiteY2159" fmla="*/ 4584219 h 6533995"/>
              <a:gd name="connsiteX2160" fmla="*/ 4110581 w 11830043"/>
              <a:gd name="connsiteY2160" fmla="*/ 4584219 h 6533995"/>
              <a:gd name="connsiteX2161" fmla="*/ 4120362 w 11830043"/>
              <a:gd name="connsiteY2161" fmla="*/ 4594006 h 6533995"/>
              <a:gd name="connsiteX2162" fmla="*/ 4110581 w 11830043"/>
              <a:gd name="connsiteY2162" fmla="*/ 4603730 h 6533995"/>
              <a:gd name="connsiteX2163" fmla="*/ 4100799 w 11830043"/>
              <a:gd name="connsiteY2163" fmla="*/ 4594006 h 6533995"/>
              <a:gd name="connsiteX2164" fmla="*/ 4110581 w 11830043"/>
              <a:gd name="connsiteY2164" fmla="*/ 4584219 h 6533995"/>
              <a:gd name="connsiteX2165" fmla="*/ 3869431 w 11830043"/>
              <a:gd name="connsiteY2165" fmla="*/ 4584219 h 6533995"/>
              <a:gd name="connsiteX2166" fmla="*/ 3879151 w 11830043"/>
              <a:gd name="connsiteY2166" fmla="*/ 4594006 h 6533995"/>
              <a:gd name="connsiteX2167" fmla="*/ 3869431 w 11830043"/>
              <a:gd name="connsiteY2167" fmla="*/ 4603730 h 6533995"/>
              <a:gd name="connsiteX2168" fmla="*/ 3859648 w 11830043"/>
              <a:gd name="connsiteY2168" fmla="*/ 4594006 h 6533995"/>
              <a:gd name="connsiteX2169" fmla="*/ 3869431 w 11830043"/>
              <a:gd name="connsiteY2169" fmla="*/ 4584219 h 6533995"/>
              <a:gd name="connsiteX2170" fmla="*/ 3628212 w 11830043"/>
              <a:gd name="connsiteY2170" fmla="*/ 4584219 h 6533995"/>
              <a:gd name="connsiteX2171" fmla="*/ 3637936 w 11830043"/>
              <a:gd name="connsiteY2171" fmla="*/ 4594006 h 6533995"/>
              <a:gd name="connsiteX2172" fmla="*/ 3628212 w 11830043"/>
              <a:gd name="connsiteY2172" fmla="*/ 4603730 h 6533995"/>
              <a:gd name="connsiteX2173" fmla="*/ 3618432 w 11830043"/>
              <a:gd name="connsiteY2173" fmla="*/ 4594006 h 6533995"/>
              <a:gd name="connsiteX2174" fmla="*/ 3628212 w 11830043"/>
              <a:gd name="connsiteY2174" fmla="*/ 4584219 h 6533995"/>
              <a:gd name="connsiteX2175" fmla="*/ 3386959 w 11830043"/>
              <a:gd name="connsiteY2175" fmla="*/ 4584219 h 6533995"/>
              <a:gd name="connsiteX2176" fmla="*/ 3396744 w 11830043"/>
              <a:gd name="connsiteY2176" fmla="*/ 4594006 h 6533995"/>
              <a:gd name="connsiteX2177" fmla="*/ 3386959 w 11830043"/>
              <a:gd name="connsiteY2177" fmla="*/ 4603730 h 6533995"/>
              <a:gd name="connsiteX2178" fmla="*/ 3377237 w 11830043"/>
              <a:gd name="connsiteY2178" fmla="*/ 4594006 h 6533995"/>
              <a:gd name="connsiteX2179" fmla="*/ 3386959 w 11830043"/>
              <a:gd name="connsiteY2179" fmla="*/ 4584219 h 6533995"/>
              <a:gd name="connsiteX2180" fmla="*/ 3145752 w 11830043"/>
              <a:gd name="connsiteY2180" fmla="*/ 4584219 h 6533995"/>
              <a:gd name="connsiteX2181" fmla="*/ 3155533 w 11830043"/>
              <a:gd name="connsiteY2181" fmla="*/ 4594006 h 6533995"/>
              <a:gd name="connsiteX2182" fmla="*/ 3145752 w 11830043"/>
              <a:gd name="connsiteY2182" fmla="*/ 4603730 h 6533995"/>
              <a:gd name="connsiteX2183" fmla="*/ 3136033 w 11830043"/>
              <a:gd name="connsiteY2183" fmla="*/ 4594006 h 6533995"/>
              <a:gd name="connsiteX2184" fmla="*/ 3145752 w 11830043"/>
              <a:gd name="connsiteY2184" fmla="*/ 4584219 h 6533995"/>
              <a:gd name="connsiteX2185" fmla="*/ 2904574 w 11830043"/>
              <a:gd name="connsiteY2185" fmla="*/ 4584219 h 6533995"/>
              <a:gd name="connsiteX2186" fmla="*/ 2914356 w 11830043"/>
              <a:gd name="connsiteY2186" fmla="*/ 4594006 h 6533995"/>
              <a:gd name="connsiteX2187" fmla="*/ 2904574 w 11830043"/>
              <a:gd name="connsiteY2187" fmla="*/ 4603730 h 6533995"/>
              <a:gd name="connsiteX2188" fmla="*/ 2894792 w 11830043"/>
              <a:gd name="connsiteY2188" fmla="*/ 4594006 h 6533995"/>
              <a:gd name="connsiteX2189" fmla="*/ 2904574 w 11830043"/>
              <a:gd name="connsiteY2189" fmla="*/ 4584219 h 6533995"/>
              <a:gd name="connsiteX2190" fmla="*/ 2663275 w 11830043"/>
              <a:gd name="connsiteY2190" fmla="*/ 4584219 h 6533995"/>
              <a:gd name="connsiteX2191" fmla="*/ 2673000 w 11830043"/>
              <a:gd name="connsiteY2191" fmla="*/ 4594006 h 6533995"/>
              <a:gd name="connsiteX2192" fmla="*/ 2663275 w 11830043"/>
              <a:gd name="connsiteY2192" fmla="*/ 4603730 h 6533995"/>
              <a:gd name="connsiteX2193" fmla="*/ 2653493 w 11830043"/>
              <a:gd name="connsiteY2193" fmla="*/ 4594006 h 6533995"/>
              <a:gd name="connsiteX2194" fmla="*/ 2663275 w 11830043"/>
              <a:gd name="connsiteY2194" fmla="*/ 4584219 h 6533995"/>
              <a:gd name="connsiteX2195" fmla="*/ 2422038 w 11830043"/>
              <a:gd name="connsiteY2195" fmla="*/ 4584219 h 6533995"/>
              <a:gd name="connsiteX2196" fmla="*/ 2431755 w 11830043"/>
              <a:gd name="connsiteY2196" fmla="*/ 4594006 h 6533995"/>
              <a:gd name="connsiteX2197" fmla="*/ 2422038 w 11830043"/>
              <a:gd name="connsiteY2197" fmla="*/ 4603730 h 6533995"/>
              <a:gd name="connsiteX2198" fmla="*/ 2412258 w 11830043"/>
              <a:gd name="connsiteY2198" fmla="*/ 4594006 h 6533995"/>
              <a:gd name="connsiteX2199" fmla="*/ 2422038 w 11830043"/>
              <a:gd name="connsiteY2199" fmla="*/ 4584219 h 6533995"/>
              <a:gd name="connsiteX2200" fmla="*/ 2180796 w 11830043"/>
              <a:gd name="connsiteY2200" fmla="*/ 4584219 h 6533995"/>
              <a:gd name="connsiteX2201" fmla="*/ 2190581 w 11830043"/>
              <a:gd name="connsiteY2201" fmla="*/ 4594006 h 6533995"/>
              <a:gd name="connsiteX2202" fmla="*/ 2180796 w 11830043"/>
              <a:gd name="connsiteY2202" fmla="*/ 4603730 h 6533995"/>
              <a:gd name="connsiteX2203" fmla="*/ 2171085 w 11830043"/>
              <a:gd name="connsiteY2203" fmla="*/ 4594006 h 6533995"/>
              <a:gd name="connsiteX2204" fmla="*/ 2180796 w 11830043"/>
              <a:gd name="connsiteY2204" fmla="*/ 4584219 h 6533995"/>
              <a:gd name="connsiteX2205" fmla="*/ 1939583 w 11830043"/>
              <a:gd name="connsiteY2205" fmla="*/ 4584219 h 6533995"/>
              <a:gd name="connsiteX2206" fmla="*/ 1949366 w 11830043"/>
              <a:gd name="connsiteY2206" fmla="*/ 4594006 h 6533995"/>
              <a:gd name="connsiteX2207" fmla="*/ 1939583 w 11830043"/>
              <a:gd name="connsiteY2207" fmla="*/ 4603730 h 6533995"/>
              <a:gd name="connsiteX2208" fmla="*/ 1929861 w 11830043"/>
              <a:gd name="connsiteY2208" fmla="*/ 4594006 h 6533995"/>
              <a:gd name="connsiteX2209" fmla="*/ 1939583 w 11830043"/>
              <a:gd name="connsiteY2209" fmla="*/ 4584219 h 6533995"/>
              <a:gd name="connsiteX2210" fmla="*/ 1698332 w 11830043"/>
              <a:gd name="connsiteY2210" fmla="*/ 4584219 h 6533995"/>
              <a:gd name="connsiteX2211" fmla="*/ 1708118 w 11830043"/>
              <a:gd name="connsiteY2211" fmla="*/ 4594006 h 6533995"/>
              <a:gd name="connsiteX2212" fmla="*/ 1698332 w 11830043"/>
              <a:gd name="connsiteY2212" fmla="*/ 4603730 h 6533995"/>
              <a:gd name="connsiteX2213" fmla="*/ 1688548 w 11830043"/>
              <a:gd name="connsiteY2213" fmla="*/ 4594006 h 6533995"/>
              <a:gd name="connsiteX2214" fmla="*/ 1698332 w 11830043"/>
              <a:gd name="connsiteY2214" fmla="*/ 4584219 h 6533995"/>
              <a:gd name="connsiteX2215" fmla="*/ 1457108 w 11830043"/>
              <a:gd name="connsiteY2215" fmla="*/ 4584219 h 6533995"/>
              <a:gd name="connsiteX2216" fmla="*/ 1466828 w 11830043"/>
              <a:gd name="connsiteY2216" fmla="*/ 4594006 h 6533995"/>
              <a:gd name="connsiteX2217" fmla="*/ 1457108 w 11830043"/>
              <a:gd name="connsiteY2217" fmla="*/ 4603730 h 6533995"/>
              <a:gd name="connsiteX2218" fmla="*/ 1447324 w 11830043"/>
              <a:gd name="connsiteY2218" fmla="*/ 4594006 h 6533995"/>
              <a:gd name="connsiteX2219" fmla="*/ 1457108 w 11830043"/>
              <a:gd name="connsiteY2219" fmla="*/ 4584219 h 6533995"/>
              <a:gd name="connsiteX2220" fmla="*/ 1215886 w 11830043"/>
              <a:gd name="connsiteY2220" fmla="*/ 4584219 h 6533995"/>
              <a:gd name="connsiteX2221" fmla="*/ 1225670 w 11830043"/>
              <a:gd name="connsiteY2221" fmla="*/ 4594006 h 6533995"/>
              <a:gd name="connsiteX2222" fmla="*/ 1215886 w 11830043"/>
              <a:gd name="connsiteY2222" fmla="*/ 4603730 h 6533995"/>
              <a:gd name="connsiteX2223" fmla="*/ 1206167 w 11830043"/>
              <a:gd name="connsiteY2223" fmla="*/ 4594006 h 6533995"/>
              <a:gd name="connsiteX2224" fmla="*/ 1215886 w 11830043"/>
              <a:gd name="connsiteY2224" fmla="*/ 4584219 h 6533995"/>
              <a:gd name="connsiteX2225" fmla="*/ 974666 w 11830043"/>
              <a:gd name="connsiteY2225" fmla="*/ 4584219 h 6533995"/>
              <a:gd name="connsiteX2226" fmla="*/ 984450 w 11830043"/>
              <a:gd name="connsiteY2226" fmla="*/ 4594006 h 6533995"/>
              <a:gd name="connsiteX2227" fmla="*/ 974666 w 11830043"/>
              <a:gd name="connsiteY2227" fmla="*/ 4603730 h 6533995"/>
              <a:gd name="connsiteX2228" fmla="*/ 964947 w 11830043"/>
              <a:gd name="connsiteY2228" fmla="*/ 4594006 h 6533995"/>
              <a:gd name="connsiteX2229" fmla="*/ 974666 w 11830043"/>
              <a:gd name="connsiteY2229" fmla="*/ 4584219 h 6533995"/>
              <a:gd name="connsiteX2230" fmla="*/ 733446 w 11830043"/>
              <a:gd name="connsiteY2230" fmla="*/ 4584219 h 6533995"/>
              <a:gd name="connsiteX2231" fmla="*/ 743166 w 11830043"/>
              <a:gd name="connsiteY2231" fmla="*/ 4594006 h 6533995"/>
              <a:gd name="connsiteX2232" fmla="*/ 733446 w 11830043"/>
              <a:gd name="connsiteY2232" fmla="*/ 4603730 h 6533995"/>
              <a:gd name="connsiteX2233" fmla="*/ 723663 w 11830043"/>
              <a:gd name="connsiteY2233" fmla="*/ 4594006 h 6533995"/>
              <a:gd name="connsiteX2234" fmla="*/ 733446 w 11830043"/>
              <a:gd name="connsiteY2234" fmla="*/ 4584219 h 6533995"/>
              <a:gd name="connsiteX2235" fmla="*/ 492226 w 11830043"/>
              <a:gd name="connsiteY2235" fmla="*/ 4584219 h 6533995"/>
              <a:gd name="connsiteX2236" fmla="*/ 501946 w 11830043"/>
              <a:gd name="connsiteY2236" fmla="*/ 4594006 h 6533995"/>
              <a:gd name="connsiteX2237" fmla="*/ 492226 w 11830043"/>
              <a:gd name="connsiteY2237" fmla="*/ 4603730 h 6533995"/>
              <a:gd name="connsiteX2238" fmla="*/ 482442 w 11830043"/>
              <a:gd name="connsiteY2238" fmla="*/ 4594006 h 6533995"/>
              <a:gd name="connsiteX2239" fmla="*/ 492226 w 11830043"/>
              <a:gd name="connsiteY2239" fmla="*/ 4584219 h 6533995"/>
              <a:gd name="connsiteX2240" fmla="*/ 251006 w 11830043"/>
              <a:gd name="connsiteY2240" fmla="*/ 4584219 h 6533995"/>
              <a:gd name="connsiteX2241" fmla="*/ 260790 w 11830043"/>
              <a:gd name="connsiteY2241" fmla="*/ 4594006 h 6533995"/>
              <a:gd name="connsiteX2242" fmla="*/ 251006 w 11830043"/>
              <a:gd name="connsiteY2242" fmla="*/ 4603730 h 6533995"/>
              <a:gd name="connsiteX2243" fmla="*/ 241286 w 11830043"/>
              <a:gd name="connsiteY2243" fmla="*/ 4594006 h 6533995"/>
              <a:gd name="connsiteX2244" fmla="*/ 251006 w 11830043"/>
              <a:gd name="connsiteY2244" fmla="*/ 4584219 h 6533995"/>
              <a:gd name="connsiteX2245" fmla="*/ 9723 w 11830043"/>
              <a:gd name="connsiteY2245" fmla="*/ 4584219 h 6533995"/>
              <a:gd name="connsiteX2246" fmla="*/ 19507 w 11830043"/>
              <a:gd name="connsiteY2246" fmla="*/ 4594006 h 6533995"/>
              <a:gd name="connsiteX2247" fmla="*/ 9723 w 11830043"/>
              <a:gd name="connsiteY2247" fmla="*/ 4603730 h 6533995"/>
              <a:gd name="connsiteX2248" fmla="*/ 3 w 11830043"/>
              <a:gd name="connsiteY2248" fmla="*/ 4594006 h 6533995"/>
              <a:gd name="connsiteX2249" fmla="*/ 9723 w 11830043"/>
              <a:gd name="connsiteY2249" fmla="*/ 4584219 h 6533995"/>
              <a:gd name="connsiteX2250" fmla="*/ 11820259 w 11830043"/>
              <a:gd name="connsiteY2250" fmla="*/ 4342968 h 6533995"/>
              <a:gd name="connsiteX2251" fmla="*/ 11830043 w 11830043"/>
              <a:gd name="connsiteY2251" fmla="*/ 4352692 h 6533995"/>
              <a:gd name="connsiteX2252" fmla="*/ 11820259 w 11830043"/>
              <a:gd name="connsiteY2252" fmla="*/ 4362479 h 6533995"/>
              <a:gd name="connsiteX2253" fmla="*/ 11810539 w 11830043"/>
              <a:gd name="connsiteY2253" fmla="*/ 4352692 h 6533995"/>
              <a:gd name="connsiteX2254" fmla="*/ 11820259 w 11830043"/>
              <a:gd name="connsiteY2254" fmla="*/ 4342968 h 6533995"/>
              <a:gd name="connsiteX2255" fmla="*/ 11579030 w 11830043"/>
              <a:gd name="connsiteY2255" fmla="*/ 4342968 h 6533995"/>
              <a:gd name="connsiteX2256" fmla="*/ 11588815 w 11830043"/>
              <a:gd name="connsiteY2256" fmla="*/ 4352692 h 6533995"/>
              <a:gd name="connsiteX2257" fmla="*/ 11579030 w 11830043"/>
              <a:gd name="connsiteY2257" fmla="*/ 4362479 h 6533995"/>
              <a:gd name="connsiteX2258" fmla="*/ 11569310 w 11830043"/>
              <a:gd name="connsiteY2258" fmla="*/ 4352692 h 6533995"/>
              <a:gd name="connsiteX2259" fmla="*/ 11579030 w 11830043"/>
              <a:gd name="connsiteY2259" fmla="*/ 4342968 h 6533995"/>
              <a:gd name="connsiteX2260" fmla="*/ 11337802 w 11830043"/>
              <a:gd name="connsiteY2260" fmla="*/ 4342968 h 6533995"/>
              <a:gd name="connsiteX2261" fmla="*/ 11347587 w 11830043"/>
              <a:gd name="connsiteY2261" fmla="*/ 4352692 h 6533995"/>
              <a:gd name="connsiteX2262" fmla="*/ 11337802 w 11830043"/>
              <a:gd name="connsiteY2262" fmla="*/ 4362479 h 6533995"/>
              <a:gd name="connsiteX2263" fmla="*/ 11328082 w 11830043"/>
              <a:gd name="connsiteY2263" fmla="*/ 4352692 h 6533995"/>
              <a:gd name="connsiteX2264" fmla="*/ 11337802 w 11830043"/>
              <a:gd name="connsiteY2264" fmla="*/ 4342968 h 6533995"/>
              <a:gd name="connsiteX2265" fmla="*/ 11096574 w 11830043"/>
              <a:gd name="connsiteY2265" fmla="*/ 4342968 h 6533995"/>
              <a:gd name="connsiteX2266" fmla="*/ 11106294 w 11830043"/>
              <a:gd name="connsiteY2266" fmla="*/ 4352692 h 6533995"/>
              <a:gd name="connsiteX2267" fmla="*/ 11096574 w 11830043"/>
              <a:gd name="connsiteY2267" fmla="*/ 4362479 h 6533995"/>
              <a:gd name="connsiteX2268" fmla="*/ 11086790 w 11830043"/>
              <a:gd name="connsiteY2268" fmla="*/ 4352692 h 6533995"/>
              <a:gd name="connsiteX2269" fmla="*/ 11096574 w 11830043"/>
              <a:gd name="connsiteY2269" fmla="*/ 4342968 h 6533995"/>
              <a:gd name="connsiteX2270" fmla="*/ 10855345 w 11830043"/>
              <a:gd name="connsiteY2270" fmla="*/ 4342968 h 6533995"/>
              <a:gd name="connsiteX2271" fmla="*/ 10865065 w 11830043"/>
              <a:gd name="connsiteY2271" fmla="*/ 4352692 h 6533995"/>
              <a:gd name="connsiteX2272" fmla="*/ 10855345 w 11830043"/>
              <a:gd name="connsiteY2272" fmla="*/ 4362479 h 6533995"/>
              <a:gd name="connsiteX2273" fmla="*/ 10845625 w 11830043"/>
              <a:gd name="connsiteY2273" fmla="*/ 4352692 h 6533995"/>
              <a:gd name="connsiteX2274" fmla="*/ 10855345 w 11830043"/>
              <a:gd name="connsiteY2274" fmla="*/ 4342968 h 6533995"/>
              <a:gd name="connsiteX2275" fmla="*/ 10614116 w 11830043"/>
              <a:gd name="connsiteY2275" fmla="*/ 4342968 h 6533995"/>
              <a:gd name="connsiteX2276" fmla="*/ 10623901 w 11830043"/>
              <a:gd name="connsiteY2276" fmla="*/ 4352692 h 6533995"/>
              <a:gd name="connsiteX2277" fmla="*/ 10614116 w 11830043"/>
              <a:gd name="connsiteY2277" fmla="*/ 4362479 h 6533995"/>
              <a:gd name="connsiteX2278" fmla="*/ 10604396 w 11830043"/>
              <a:gd name="connsiteY2278" fmla="*/ 4352692 h 6533995"/>
              <a:gd name="connsiteX2279" fmla="*/ 10614116 w 11830043"/>
              <a:gd name="connsiteY2279" fmla="*/ 4342968 h 6533995"/>
              <a:gd name="connsiteX2280" fmla="*/ 10372888 w 11830043"/>
              <a:gd name="connsiteY2280" fmla="*/ 4342968 h 6533995"/>
              <a:gd name="connsiteX2281" fmla="*/ 10382673 w 11830043"/>
              <a:gd name="connsiteY2281" fmla="*/ 4352692 h 6533995"/>
              <a:gd name="connsiteX2282" fmla="*/ 10372888 w 11830043"/>
              <a:gd name="connsiteY2282" fmla="*/ 4362479 h 6533995"/>
              <a:gd name="connsiteX2283" fmla="*/ 10363168 w 11830043"/>
              <a:gd name="connsiteY2283" fmla="*/ 4352692 h 6533995"/>
              <a:gd name="connsiteX2284" fmla="*/ 10372888 w 11830043"/>
              <a:gd name="connsiteY2284" fmla="*/ 4342968 h 6533995"/>
              <a:gd name="connsiteX2285" fmla="*/ 10131660 w 11830043"/>
              <a:gd name="connsiteY2285" fmla="*/ 4342968 h 6533995"/>
              <a:gd name="connsiteX2286" fmla="*/ 10141444 w 11830043"/>
              <a:gd name="connsiteY2286" fmla="*/ 4352692 h 6533995"/>
              <a:gd name="connsiteX2287" fmla="*/ 10131660 w 11830043"/>
              <a:gd name="connsiteY2287" fmla="*/ 4362479 h 6533995"/>
              <a:gd name="connsiteX2288" fmla="*/ 10121940 w 11830043"/>
              <a:gd name="connsiteY2288" fmla="*/ 4352692 h 6533995"/>
              <a:gd name="connsiteX2289" fmla="*/ 10131660 w 11830043"/>
              <a:gd name="connsiteY2289" fmla="*/ 4342968 h 6533995"/>
              <a:gd name="connsiteX2290" fmla="*/ 9890432 w 11830043"/>
              <a:gd name="connsiteY2290" fmla="*/ 4342968 h 6533995"/>
              <a:gd name="connsiteX2291" fmla="*/ 9900152 w 11830043"/>
              <a:gd name="connsiteY2291" fmla="*/ 4352692 h 6533995"/>
              <a:gd name="connsiteX2292" fmla="*/ 9890432 w 11830043"/>
              <a:gd name="connsiteY2292" fmla="*/ 4362479 h 6533995"/>
              <a:gd name="connsiteX2293" fmla="*/ 9880648 w 11830043"/>
              <a:gd name="connsiteY2293" fmla="*/ 4352692 h 6533995"/>
              <a:gd name="connsiteX2294" fmla="*/ 9890432 w 11830043"/>
              <a:gd name="connsiteY2294" fmla="*/ 4342968 h 6533995"/>
              <a:gd name="connsiteX2295" fmla="*/ 9649203 w 11830043"/>
              <a:gd name="connsiteY2295" fmla="*/ 4342968 h 6533995"/>
              <a:gd name="connsiteX2296" fmla="*/ 9658923 w 11830043"/>
              <a:gd name="connsiteY2296" fmla="*/ 4352692 h 6533995"/>
              <a:gd name="connsiteX2297" fmla="*/ 9649203 w 11830043"/>
              <a:gd name="connsiteY2297" fmla="*/ 4362479 h 6533995"/>
              <a:gd name="connsiteX2298" fmla="*/ 9639483 w 11830043"/>
              <a:gd name="connsiteY2298" fmla="*/ 4352692 h 6533995"/>
              <a:gd name="connsiteX2299" fmla="*/ 9649203 w 11830043"/>
              <a:gd name="connsiteY2299" fmla="*/ 4342968 h 6533995"/>
              <a:gd name="connsiteX2300" fmla="*/ 9417695 w 11830043"/>
              <a:gd name="connsiteY2300" fmla="*/ 4342968 h 6533995"/>
              <a:gd name="connsiteX2301" fmla="*/ 9427416 w 11830043"/>
              <a:gd name="connsiteY2301" fmla="*/ 4352692 h 6533995"/>
              <a:gd name="connsiteX2302" fmla="*/ 9417695 w 11830043"/>
              <a:gd name="connsiteY2302" fmla="*/ 4362479 h 6533995"/>
              <a:gd name="connsiteX2303" fmla="*/ 9407911 w 11830043"/>
              <a:gd name="connsiteY2303" fmla="*/ 4352692 h 6533995"/>
              <a:gd name="connsiteX2304" fmla="*/ 9417695 w 11830043"/>
              <a:gd name="connsiteY2304" fmla="*/ 4342968 h 6533995"/>
              <a:gd name="connsiteX2305" fmla="*/ 9176467 w 11830043"/>
              <a:gd name="connsiteY2305" fmla="*/ 4342968 h 6533995"/>
              <a:gd name="connsiteX2306" fmla="*/ 9186187 w 11830043"/>
              <a:gd name="connsiteY2306" fmla="*/ 4352692 h 6533995"/>
              <a:gd name="connsiteX2307" fmla="*/ 9176467 w 11830043"/>
              <a:gd name="connsiteY2307" fmla="*/ 4362479 h 6533995"/>
              <a:gd name="connsiteX2308" fmla="*/ 9166683 w 11830043"/>
              <a:gd name="connsiteY2308" fmla="*/ 4352692 h 6533995"/>
              <a:gd name="connsiteX2309" fmla="*/ 9176467 w 11830043"/>
              <a:gd name="connsiteY2309" fmla="*/ 4342968 h 6533995"/>
              <a:gd name="connsiteX2310" fmla="*/ 8935237 w 11830043"/>
              <a:gd name="connsiteY2310" fmla="*/ 4342968 h 6533995"/>
              <a:gd name="connsiteX2311" fmla="*/ 8944958 w 11830043"/>
              <a:gd name="connsiteY2311" fmla="*/ 4352692 h 6533995"/>
              <a:gd name="connsiteX2312" fmla="*/ 8935237 w 11830043"/>
              <a:gd name="connsiteY2312" fmla="*/ 4362479 h 6533995"/>
              <a:gd name="connsiteX2313" fmla="*/ 8925454 w 11830043"/>
              <a:gd name="connsiteY2313" fmla="*/ 4352692 h 6533995"/>
              <a:gd name="connsiteX2314" fmla="*/ 8935237 w 11830043"/>
              <a:gd name="connsiteY2314" fmla="*/ 4342968 h 6533995"/>
              <a:gd name="connsiteX2315" fmla="*/ 8694009 w 11830043"/>
              <a:gd name="connsiteY2315" fmla="*/ 4342968 h 6533995"/>
              <a:gd name="connsiteX2316" fmla="*/ 8703730 w 11830043"/>
              <a:gd name="connsiteY2316" fmla="*/ 4352692 h 6533995"/>
              <a:gd name="connsiteX2317" fmla="*/ 8694009 w 11830043"/>
              <a:gd name="connsiteY2317" fmla="*/ 4362479 h 6533995"/>
              <a:gd name="connsiteX2318" fmla="*/ 8684289 w 11830043"/>
              <a:gd name="connsiteY2318" fmla="*/ 4352692 h 6533995"/>
              <a:gd name="connsiteX2319" fmla="*/ 8694009 w 11830043"/>
              <a:gd name="connsiteY2319" fmla="*/ 4342968 h 6533995"/>
              <a:gd name="connsiteX2320" fmla="*/ 8452781 w 11830043"/>
              <a:gd name="connsiteY2320" fmla="*/ 4342968 h 6533995"/>
              <a:gd name="connsiteX2321" fmla="*/ 8462566 w 11830043"/>
              <a:gd name="connsiteY2321" fmla="*/ 4352692 h 6533995"/>
              <a:gd name="connsiteX2322" fmla="*/ 8452781 w 11830043"/>
              <a:gd name="connsiteY2322" fmla="*/ 4362479 h 6533995"/>
              <a:gd name="connsiteX2323" fmla="*/ 8443061 w 11830043"/>
              <a:gd name="connsiteY2323" fmla="*/ 4352692 h 6533995"/>
              <a:gd name="connsiteX2324" fmla="*/ 8452781 w 11830043"/>
              <a:gd name="connsiteY2324" fmla="*/ 4342968 h 6533995"/>
              <a:gd name="connsiteX2325" fmla="*/ 8211553 w 11830043"/>
              <a:gd name="connsiteY2325" fmla="*/ 4342968 h 6533995"/>
              <a:gd name="connsiteX2326" fmla="*/ 8221273 w 11830043"/>
              <a:gd name="connsiteY2326" fmla="*/ 4352692 h 6533995"/>
              <a:gd name="connsiteX2327" fmla="*/ 8211553 w 11830043"/>
              <a:gd name="connsiteY2327" fmla="*/ 4362479 h 6533995"/>
              <a:gd name="connsiteX2328" fmla="*/ 8201769 w 11830043"/>
              <a:gd name="connsiteY2328" fmla="*/ 4352692 h 6533995"/>
              <a:gd name="connsiteX2329" fmla="*/ 8211553 w 11830043"/>
              <a:gd name="connsiteY2329" fmla="*/ 4342968 h 6533995"/>
              <a:gd name="connsiteX2330" fmla="*/ 7970260 w 11830043"/>
              <a:gd name="connsiteY2330" fmla="*/ 4342968 h 6533995"/>
              <a:gd name="connsiteX2331" fmla="*/ 7980044 w 11830043"/>
              <a:gd name="connsiteY2331" fmla="*/ 4352692 h 6533995"/>
              <a:gd name="connsiteX2332" fmla="*/ 7970260 w 11830043"/>
              <a:gd name="connsiteY2332" fmla="*/ 4362479 h 6533995"/>
              <a:gd name="connsiteX2333" fmla="*/ 7960477 w 11830043"/>
              <a:gd name="connsiteY2333" fmla="*/ 4352692 h 6533995"/>
              <a:gd name="connsiteX2334" fmla="*/ 7970260 w 11830043"/>
              <a:gd name="connsiteY2334" fmla="*/ 4342968 h 6533995"/>
              <a:gd name="connsiteX2335" fmla="*/ 7729032 w 11830043"/>
              <a:gd name="connsiteY2335" fmla="*/ 4342968 h 6533995"/>
              <a:gd name="connsiteX2336" fmla="*/ 7738753 w 11830043"/>
              <a:gd name="connsiteY2336" fmla="*/ 4352692 h 6533995"/>
              <a:gd name="connsiteX2337" fmla="*/ 7729032 w 11830043"/>
              <a:gd name="connsiteY2337" fmla="*/ 4362479 h 6533995"/>
              <a:gd name="connsiteX2338" fmla="*/ 7719249 w 11830043"/>
              <a:gd name="connsiteY2338" fmla="*/ 4352692 h 6533995"/>
              <a:gd name="connsiteX2339" fmla="*/ 7729032 w 11830043"/>
              <a:gd name="connsiteY2339" fmla="*/ 4342968 h 6533995"/>
              <a:gd name="connsiteX2340" fmla="*/ 7487803 w 11830043"/>
              <a:gd name="connsiteY2340" fmla="*/ 4342968 h 6533995"/>
              <a:gd name="connsiteX2341" fmla="*/ 7497524 w 11830043"/>
              <a:gd name="connsiteY2341" fmla="*/ 4352692 h 6533995"/>
              <a:gd name="connsiteX2342" fmla="*/ 7487803 w 11830043"/>
              <a:gd name="connsiteY2342" fmla="*/ 4362479 h 6533995"/>
              <a:gd name="connsiteX2343" fmla="*/ 7478019 w 11830043"/>
              <a:gd name="connsiteY2343" fmla="*/ 4352692 h 6533995"/>
              <a:gd name="connsiteX2344" fmla="*/ 7487803 w 11830043"/>
              <a:gd name="connsiteY2344" fmla="*/ 4342968 h 6533995"/>
              <a:gd name="connsiteX2345" fmla="*/ 7246575 w 11830043"/>
              <a:gd name="connsiteY2345" fmla="*/ 4342968 h 6533995"/>
              <a:gd name="connsiteX2346" fmla="*/ 7256359 w 11830043"/>
              <a:gd name="connsiteY2346" fmla="*/ 4352692 h 6533995"/>
              <a:gd name="connsiteX2347" fmla="*/ 7246575 w 11830043"/>
              <a:gd name="connsiteY2347" fmla="*/ 4362479 h 6533995"/>
              <a:gd name="connsiteX2348" fmla="*/ 7236855 w 11830043"/>
              <a:gd name="connsiteY2348" fmla="*/ 4352692 h 6533995"/>
              <a:gd name="connsiteX2349" fmla="*/ 7246575 w 11830043"/>
              <a:gd name="connsiteY2349" fmla="*/ 4342968 h 6533995"/>
              <a:gd name="connsiteX2350" fmla="*/ 7005346 w 11830043"/>
              <a:gd name="connsiteY2350" fmla="*/ 4342968 h 6533995"/>
              <a:gd name="connsiteX2351" fmla="*/ 7015130 w 11830043"/>
              <a:gd name="connsiteY2351" fmla="*/ 4352692 h 6533995"/>
              <a:gd name="connsiteX2352" fmla="*/ 7005346 w 11830043"/>
              <a:gd name="connsiteY2352" fmla="*/ 4362479 h 6533995"/>
              <a:gd name="connsiteX2353" fmla="*/ 6995626 w 11830043"/>
              <a:gd name="connsiteY2353" fmla="*/ 4352692 h 6533995"/>
              <a:gd name="connsiteX2354" fmla="*/ 7005346 w 11830043"/>
              <a:gd name="connsiteY2354" fmla="*/ 4342968 h 6533995"/>
              <a:gd name="connsiteX2355" fmla="*/ 6764118 w 11830043"/>
              <a:gd name="connsiteY2355" fmla="*/ 4342968 h 6533995"/>
              <a:gd name="connsiteX2356" fmla="*/ 6773902 w 11830043"/>
              <a:gd name="connsiteY2356" fmla="*/ 4352692 h 6533995"/>
              <a:gd name="connsiteX2357" fmla="*/ 6764118 w 11830043"/>
              <a:gd name="connsiteY2357" fmla="*/ 4362479 h 6533995"/>
              <a:gd name="connsiteX2358" fmla="*/ 6754335 w 11830043"/>
              <a:gd name="connsiteY2358" fmla="*/ 4352692 h 6533995"/>
              <a:gd name="connsiteX2359" fmla="*/ 6764118 w 11830043"/>
              <a:gd name="connsiteY2359" fmla="*/ 4342968 h 6533995"/>
              <a:gd name="connsiteX2360" fmla="*/ 6522889 w 11830043"/>
              <a:gd name="connsiteY2360" fmla="*/ 4342968 h 6533995"/>
              <a:gd name="connsiteX2361" fmla="*/ 6532610 w 11830043"/>
              <a:gd name="connsiteY2361" fmla="*/ 4352692 h 6533995"/>
              <a:gd name="connsiteX2362" fmla="*/ 6522889 w 11830043"/>
              <a:gd name="connsiteY2362" fmla="*/ 4362479 h 6533995"/>
              <a:gd name="connsiteX2363" fmla="*/ 6513105 w 11830043"/>
              <a:gd name="connsiteY2363" fmla="*/ 4352692 h 6533995"/>
              <a:gd name="connsiteX2364" fmla="*/ 6522889 w 11830043"/>
              <a:gd name="connsiteY2364" fmla="*/ 4342968 h 6533995"/>
              <a:gd name="connsiteX2365" fmla="*/ 6281661 w 11830043"/>
              <a:gd name="connsiteY2365" fmla="*/ 4342968 h 6533995"/>
              <a:gd name="connsiteX2366" fmla="*/ 6291381 w 11830043"/>
              <a:gd name="connsiteY2366" fmla="*/ 4352692 h 6533995"/>
              <a:gd name="connsiteX2367" fmla="*/ 6281661 w 11830043"/>
              <a:gd name="connsiteY2367" fmla="*/ 4362479 h 6533995"/>
              <a:gd name="connsiteX2368" fmla="*/ 6271877 w 11830043"/>
              <a:gd name="connsiteY2368" fmla="*/ 4352692 h 6533995"/>
              <a:gd name="connsiteX2369" fmla="*/ 6281661 w 11830043"/>
              <a:gd name="connsiteY2369" fmla="*/ 4342968 h 6533995"/>
              <a:gd name="connsiteX2370" fmla="*/ 6040432 w 11830043"/>
              <a:gd name="connsiteY2370" fmla="*/ 4342968 h 6533995"/>
              <a:gd name="connsiteX2371" fmla="*/ 6050216 w 11830043"/>
              <a:gd name="connsiteY2371" fmla="*/ 4352692 h 6533995"/>
              <a:gd name="connsiteX2372" fmla="*/ 6040432 w 11830043"/>
              <a:gd name="connsiteY2372" fmla="*/ 4362479 h 6533995"/>
              <a:gd name="connsiteX2373" fmla="*/ 6030712 w 11830043"/>
              <a:gd name="connsiteY2373" fmla="*/ 4352692 h 6533995"/>
              <a:gd name="connsiteX2374" fmla="*/ 6040432 w 11830043"/>
              <a:gd name="connsiteY2374" fmla="*/ 4342968 h 6533995"/>
              <a:gd name="connsiteX2375" fmla="*/ 5799205 w 11830043"/>
              <a:gd name="connsiteY2375" fmla="*/ 4342968 h 6533995"/>
              <a:gd name="connsiteX2376" fmla="*/ 5808989 w 11830043"/>
              <a:gd name="connsiteY2376" fmla="*/ 4352692 h 6533995"/>
              <a:gd name="connsiteX2377" fmla="*/ 5799205 w 11830043"/>
              <a:gd name="connsiteY2377" fmla="*/ 4362479 h 6533995"/>
              <a:gd name="connsiteX2378" fmla="*/ 5789486 w 11830043"/>
              <a:gd name="connsiteY2378" fmla="*/ 4352692 h 6533995"/>
              <a:gd name="connsiteX2379" fmla="*/ 5799205 w 11830043"/>
              <a:gd name="connsiteY2379" fmla="*/ 4342968 h 6533995"/>
              <a:gd name="connsiteX2380" fmla="*/ 5557991 w 11830043"/>
              <a:gd name="connsiteY2380" fmla="*/ 4342968 h 6533995"/>
              <a:gd name="connsiteX2381" fmla="*/ 5567774 w 11830043"/>
              <a:gd name="connsiteY2381" fmla="*/ 4352692 h 6533995"/>
              <a:gd name="connsiteX2382" fmla="*/ 5557991 w 11830043"/>
              <a:gd name="connsiteY2382" fmla="*/ 4362479 h 6533995"/>
              <a:gd name="connsiteX2383" fmla="*/ 5548208 w 11830043"/>
              <a:gd name="connsiteY2383" fmla="*/ 4352692 h 6533995"/>
              <a:gd name="connsiteX2384" fmla="*/ 5557991 w 11830043"/>
              <a:gd name="connsiteY2384" fmla="*/ 4342968 h 6533995"/>
              <a:gd name="connsiteX2385" fmla="*/ 5316710 w 11830043"/>
              <a:gd name="connsiteY2385" fmla="*/ 4342968 h 6533995"/>
              <a:gd name="connsiteX2386" fmla="*/ 5326429 w 11830043"/>
              <a:gd name="connsiteY2386" fmla="*/ 4352692 h 6533995"/>
              <a:gd name="connsiteX2387" fmla="*/ 5316710 w 11830043"/>
              <a:gd name="connsiteY2387" fmla="*/ 4362479 h 6533995"/>
              <a:gd name="connsiteX2388" fmla="*/ 5306924 w 11830043"/>
              <a:gd name="connsiteY2388" fmla="*/ 4352692 h 6533995"/>
              <a:gd name="connsiteX2389" fmla="*/ 5316710 w 11830043"/>
              <a:gd name="connsiteY2389" fmla="*/ 4342968 h 6533995"/>
              <a:gd name="connsiteX2390" fmla="*/ 5075486 w 11830043"/>
              <a:gd name="connsiteY2390" fmla="*/ 4342968 h 6533995"/>
              <a:gd name="connsiteX2391" fmla="*/ 5085202 w 11830043"/>
              <a:gd name="connsiteY2391" fmla="*/ 4352692 h 6533995"/>
              <a:gd name="connsiteX2392" fmla="*/ 5075486 w 11830043"/>
              <a:gd name="connsiteY2392" fmla="*/ 4362479 h 6533995"/>
              <a:gd name="connsiteX2393" fmla="*/ 5065705 w 11830043"/>
              <a:gd name="connsiteY2393" fmla="*/ 4352692 h 6533995"/>
              <a:gd name="connsiteX2394" fmla="*/ 5075486 w 11830043"/>
              <a:gd name="connsiteY2394" fmla="*/ 4342968 h 6533995"/>
              <a:gd name="connsiteX2395" fmla="*/ 4834252 w 11830043"/>
              <a:gd name="connsiteY2395" fmla="*/ 4342968 h 6533995"/>
              <a:gd name="connsiteX2396" fmla="*/ 4844040 w 11830043"/>
              <a:gd name="connsiteY2396" fmla="*/ 4352692 h 6533995"/>
              <a:gd name="connsiteX2397" fmla="*/ 4834252 w 11830043"/>
              <a:gd name="connsiteY2397" fmla="*/ 4362479 h 6533995"/>
              <a:gd name="connsiteX2398" fmla="*/ 4824534 w 11830043"/>
              <a:gd name="connsiteY2398" fmla="*/ 4352692 h 6533995"/>
              <a:gd name="connsiteX2399" fmla="*/ 4834252 w 11830043"/>
              <a:gd name="connsiteY2399" fmla="*/ 4342968 h 6533995"/>
              <a:gd name="connsiteX2400" fmla="*/ 4593019 w 11830043"/>
              <a:gd name="connsiteY2400" fmla="*/ 4342968 h 6533995"/>
              <a:gd name="connsiteX2401" fmla="*/ 4602795 w 11830043"/>
              <a:gd name="connsiteY2401" fmla="*/ 4352692 h 6533995"/>
              <a:gd name="connsiteX2402" fmla="*/ 4593019 w 11830043"/>
              <a:gd name="connsiteY2402" fmla="*/ 4362479 h 6533995"/>
              <a:gd name="connsiteX2403" fmla="*/ 4583304 w 11830043"/>
              <a:gd name="connsiteY2403" fmla="*/ 4352692 h 6533995"/>
              <a:gd name="connsiteX2404" fmla="*/ 4593019 w 11830043"/>
              <a:gd name="connsiteY2404" fmla="*/ 4342968 h 6533995"/>
              <a:gd name="connsiteX2405" fmla="*/ 4351806 w 11830043"/>
              <a:gd name="connsiteY2405" fmla="*/ 4342968 h 6533995"/>
              <a:gd name="connsiteX2406" fmla="*/ 4361580 w 11830043"/>
              <a:gd name="connsiteY2406" fmla="*/ 4352692 h 6533995"/>
              <a:gd name="connsiteX2407" fmla="*/ 4351806 w 11830043"/>
              <a:gd name="connsiteY2407" fmla="*/ 4362479 h 6533995"/>
              <a:gd name="connsiteX2408" fmla="*/ 4342006 w 11830043"/>
              <a:gd name="connsiteY2408" fmla="*/ 4352692 h 6533995"/>
              <a:gd name="connsiteX2409" fmla="*/ 4351806 w 11830043"/>
              <a:gd name="connsiteY2409" fmla="*/ 4342968 h 6533995"/>
              <a:gd name="connsiteX2410" fmla="*/ 4110581 w 11830043"/>
              <a:gd name="connsiteY2410" fmla="*/ 4342968 h 6533995"/>
              <a:gd name="connsiteX2411" fmla="*/ 4120362 w 11830043"/>
              <a:gd name="connsiteY2411" fmla="*/ 4352692 h 6533995"/>
              <a:gd name="connsiteX2412" fmla="*/ 4110581 w 11830043"/>
              <a:gd name="connsiteY2412" fmla="*/ 4362479 h 6533995"/>
              <a:gd name="connsiteX2413" fmla="*/ 4100799 w 11830043"/>
              <a:gd name="connsiteY2413" fmla="*/ 4352692 h 6533995"/>
              <a:gd name="connsiteX2414" fmla="*/ 4110581 w 11830043"/>
              <a:gd name="connsiteY2414" fmla="*/ 4342968 h 6533995"/>
              <a:gd name="connsiteX2415" fmla="*/ 3869431 w 11830043"/>
              <a:gd name="connsiteY2415" fmla="*/ 4342968 h 6533995"/>
              <a:gd name="connsiteX2416" fmla="*/ 3879151 w 11830043"/>
              <a:gd name="connsiteY2416" fmla="*/ 4352692 h 6533995"/>
              <a:gd name="connsiteX2417" fmla="*/ 3869431 w 11830043"/>
              <a:gd name="connsiteY2417" fmla="*/ 4362479 h 6533995"/>
              <a:gd name="connsiteX2418" fmla="*/ 3859648 w 11830043"/>
              <a:gd name="connsiteY2418" fmla="*/ 4352692 h 6533995"/>
              <a:gd name="connsiteX2419" fmla="*/ 3869431 w 11830043"/>
              <a:gd name="connsiteY2419" fmla="*/ 4342968 h 6533995"/>
              <a:gd name="connsiteX2420" fmla="*/ 3628212 w 11830043"/>
              <a:gd name="connsiteY2420" fmla="*/ 4342968 h 6533995"/>
              <a:gd name="connsiteX2421" fmla="*/ 3637936 w 11830043"/>
              <a:gd name="connsiteY2421" fmla="*/ 4352692 h 6533995"/>
              <a:gd name="connsiteX2422" fmla="*/ 3628212 w 11830043"/>
              <a:gd name="connsiteY2422" fmla="*/ 4362479 h 6533995"/>
              <a:gd name="connsiteX2423" fmla="*/ 3618432 w 11830043"/>
              <a:gd name="connsiteY2423" fmla="*/ 4352692 h 6533995"/>
              <a:gd name="connsiteX2424" fmla="*/ 3628212 w 11830043"/>
              <a:gd name="connsiteY2424" fmla="*/ 4342968 h 6533995"/>
              <a:gd name="connsiteX2425" fmla="*/ 3386958 w 11830043"/>
              <a:gd name="connsiteY2425" fmla="*/ 4342968 h 6533995"/>
              <a:gd name="connsiteX2426" fmla="*/ 3396744 w 11830043"/>
              <a:gd name="connsiteY2426" fmla="*/ 4352692 h 6533995"/>
              <a:gd name="connsiteX2427" fmla="*/ 3386958 w 11830043"/>
              <a:gd name="connsiteY2427" fmla="*/ 4362479 h 6533995"/>
              <a:gd name="connsiteX2428" fmla="*/ 3377237 w 11830043"/>
              <a:gd name="connsiteY2428" fmla="*/ 4352692 h 6533995"/>
              <a:gd name="connsiteX2429" fmla="*/ 3386958 w 11830043"/>
              <a:gd name="connsiteY2429" fmla="*/ 4342968 h 6533995"/>
              <a:gd name="connsiteX2430" fmla="*/ 3145752 w 11830043"/>
              <a:gd name="connsiteY2430" fmla="*/ 4342968 h 6533995"/>
              <a:gd name="connsiteX2431" fmla="*/ 3155533 w 11830043"/>
              <a:gd name="connsiteY2431" fmla="*/ 4352692 h 6533995"/>
              <a:gd name="connsiteX2432" fmla="*/ 3145752 w 11830043"/>
              <a:gd name="connsiteY2432" fmla="*/ 4362479 h 6533995"/>
              <a:gd name="connsiteX2433" fmla="*/ 3136033 w 11830043"/>
              <a:gd name="connsiteY2433" fmla="*/ 4352692 h 6533995"/>
              <a:gd name="connsiteX2434" fmla="*/ 3145752 w 11830043"/>
              <a:gd name="connsiteY2434" fmla="*/ 4342968 h 6533995"/>
              <a:gd name="connsiteX2435" fmla="*/ 2904573 w 11830043"/>
              <a:gd name="connsiteY2435" fmla="*/ 4342968 h 6533995"/>
              <a:gd name="connsiteX2436" fmla="*/ 2914356 w 11830043"/>
              <a:gd name="connsiteY2436" fmla="*/ 4352692 h 6533995"/>
              <a:gd name="connsiteX2437" fmla="*/ 2904573 w 11830043"/>
              <a:gd name="connsiteY2437" fmla="*/ 4362479 h 6533995"/>
              <a:gd name="connsiteX2438" fmla="*/ 2894792 w 11830043"/>
              <a:gd name="connsiteY2438" fmla="*/ 4352692 h 6533995"/>
              <a:gd name="connsiteX2439" fmla="*/ 2904573 w 11830043"/>
              <a:gd name="connsiteY2439" fmla="*/ 4342968 h 6533995"/>
              <a:gd name="connsiteX2440" fmla="*/ 2663275 w 11830043"/>
              <a:gd name="connsiteY2440" fmla="*/ 4342968 h 6533995"/>
              <a:gd name="connsiteX2441" fmla="*/ 2673000 w 11830043"/>
              <a:gd name="connsiteY2441" fmla="*/ 4352692 h 6533995"/>
              <a:gd name="connsiteX2442" fmla="*/ 2663275 w 11830043"/>
              <a:gd name="connsiteY2442" fmla="*/ 4362479 h 6533995"/>
              <a:gd name="connsiteX2443" fmla="*/ 2653493 w 11830043"/>
              <a:gd name="connsiteY2443" fmla="*/ 4352692 h 6533995"/>
              <a:gd name="connsiteX2444" fmla="*/ 2663275 w 11830043"/>
              <a:gd name="connsiteY2444" fmla="*/ 4342968 h 6533995"/>
              <a:gd name="connsiteX2445" fmla="*/ 2422038 w 11830043"/>
              <a:gd name="connsiteY2445" fmla="*/ 4342968 h 6533995"/>
              <a:gd name="connsiteX2446" fmla="*/ 2431754 w 11830043"/>
              <a:gd name="connsiteY2446" fmla="*/ 4352692 h 6533995"/>
              <a:gd name="connsiteX2447" fmla="*/ 2422038 w 11830043"/>
              <a:gd name="connsiteY2447" fmla="*/ 4362479 h 6533995"/>
              <a:gd name="connsiteX2448" fmla="*/ 2412258 w 11830043"/>
              <a:gd name="connsiteY2448" fmla="*/ 4352692 h 6533995"/>
              <a:gd name="connsiteX2449" fmla="*/ 2422038 w 11830043"/>
              <a:gd name="connsiteY2449" fmla="*/ 4342968 h 6533995"/>
              <a:gd name="connsiteX2450" fmla="*/ 2180788 w 11830043"/>
              <a:gd name="connsiteY2450" fmla="*/ 4342968 h 6533995"/>
              <a:gd name="connsiteX2451" fmla="*/ 2190580 w 11830043"/>
              <a:gd name="connsiteY2451" fmla="*/ 4352692 h 6533995"/>
              <a:gd name="connsiteX2452" fmla="*/ 2180788 w 11830043"/>
              <a:gd name="connsiteY2452" fmla="*/ 4362479 h 6533995"/>
              <a:gd name="connsiteX2453" fmla="*/ 2171085 w 11830043"/>
              <a:gd name="connsiteY2453" fmla="*/ 4352692 h 6533995"/>
              <a:gd name="connsiteX2454" fmla="*/ 2180788 w 11830043"/>
              <a:gd name="connsiteY2454" fmla="*/ 4342968 h 6533995"/>
              <a:gd name="connsiteX2455" fmla="*/ 1939583 w 11830043"/>
              <a:gd name="connsiteY2455" fmla="*/ 4342968 h 6533995"/>
              <a:gd name="connsiteX2456" fmla="*/ 1949366 w 11830043"/>
              <a:gd name="connsiteY2456" fmla="*/ 4352692 h 6533995"/>
              <a:gd name="connsiteX2457" fmla="*/ 1939583 w 11830043"/>
              <a:gd name="connsiteY2457" fmla="*/ 4362479 h 6533995"/>
              <a:gd name="connsiteX2458" fmla="*/ 1929861 w 11830043"/>
              <a:gd name="connsiteY2458" fmla="*/ 4352692 h 6533995"/>
              <a:gd name="connsiteX2459" fmla="*/ 1939583 w 11830043"/>
              <a:gd name="connsiteY2459" fmla="*/ 4342968 h 6533995"/>
              <a:gd name="connsiteX2460" fmla="*/ 1698332 w 11830043"/>
              <a:gd name="connsiteY2460" fmla="*/ 4342968 h 6533995"/>
              <a:gd name="connsiteX2461" fmla="*/ 1708118 w 11830043"/>
              <a:gd name="connsiteY2461" fmla="*/ 4352692 h 6533995"/>
              <a:gd name="connsiteX2462" fmla="*/ 1698332 w 11830043"/>
              <a:gd name="connsiteY2462" fmla="*/ 4362479 h 6533995"/>
              <a:gd name="connsiteX2463" fmla="*/ 1688548 w 11830043"/>
              <a:gd name="connsiteY2463" fmla="*/ 4352692 h 6533995"/>
              <a:gd name="connsiteX2464" fmla="*/ 1698332 w 11830043"/>
              <a:gd name="connsiteY2464" fmla="*/ 4342968 h 6533995"/>
              <a:gd name="connsiteX2465" fmla="*/ 1457108 w 11830043"/>
              <a:gd name="connsiteY2465" fmla="*/ 4342968 h 6533995"/>
              <a:gd name="connsiteX2466" fmla="*/ 1466828 w 11830043"/>
              <a:gd name="connsiteY2466" fmla="*/ 4352692 h 6533995"/>
              <a:gd name="connsiteX2467" fmla="*/ 1457108 w 11830043"/>
              <a:gd name="connsiteY2467" fmla="*/ 4362479 h 6533995"/>
              <a:gd name="connsiteX2468" fmla="*/ 1447324 w 11830043"/>
              <a:gd name="connsiteY2468" fmla="*/ 4352692 h 6533995"/>
              <a:gd name="connsiteX2469" fmla="*/ 1457108 w 11830043"/>
              <a:gd name="connsiteY2469" fmla="*/ 4342968 h 6533995"/>
              <a:gd name="connsiteX2470" fmla="*/ 1215886 w 11830043"/>
              <a:gd name="connsiteY2470" fmla="*/ 4342968 h 6533995"/>
              <a:gd name="connsiteX2471" fmla="*/ 1225670 w 11830043"/>
              <a:gd name="connsiteY2471" fmla="*/ 4352692 h 6533995"/>
              <a:gd name="connsiteX2472" fmla="*/ 1215886 w 11830043"/>
              <a:gd name="connsiteY2472" fmla="*/ 4362479 h 6533995"/>
              <a:gd name="connsiteX2473" fmla="*/ 1206166 w 11830043"/>
              <a:gd name="connsiteY2473" fmla="*/ 4352692 h 6533995"/>
              <a:gd name="connsiteX2474" fmla="*/ 1215886 w 11830043"/>
              <a:gd name="connsiteY2474" fmla="*/ 4342968 h 6533995"/>
              <a:gd name="connsiteX2475" fmla="*/ 974666 w 11830043"/>
              <a:gd name="connsiteY2475" fmla="*/ 4342968 h 6533995"/>
              <a:gd name="connsiteX2476" fmla="*/ 984450 w 11830043"/>
              <a:gd name="connsiteY2476" fmla="*/ 4352692 h 6533995"/>
              <a:gd name="connsiteX2477" fmla="*/ 974666 w 11830043"/>
              <a:gd name="connsiteY2477" fmla="*/ 4362479 h 6533995"/>
              <a:gd name="connsiteX2478" fmla="*/ 964946 w 11830043"/>
              <a:gd name="connsiteY2478" fmla="*/ 4352692 h 6533995"/>
              <a:gd name="connsiteX2479" fmla="*/ 974666 w 11830043"/>
              <a:gd name="connsiteY2479" fmla="*/ 4342968 h 6533995"/>
              <a:gd name="connsiteX2480" fmla="*/ 733446 w 11830043"/>
              <a:gd name="connsiteY2480" fmla="*/ 4342968 h 6533995"/>
              <a:gd name="connsiteX2481" fmla="*/ 743166 w 11830043"/>
              <a:gd name="connsiteY2481" fmla="*/ 4352692 h 6533995"/>
              <a:gd name="connsiteX2482" fmla="*/ 733446 w 11830043"/>
              <a:gd name="connsiteY2482" fmla="*/ 4362479 h 6533995"/>
              <a:gd name="connsiteX2483" fmla="*/ 723662 w 11830043"/>
              <a:gd name="connsiteY2483" fmla="*/ 4352692 h 6533995"/>
              <a:gd name="connsiteX2484" fmla="*/ 733446 w 11830043"/>
              <a:gd name="connsiteY2484" fmla="*/ 4342968 h 6533995"/>
              <a:gd name="connsiteX2485" fmla="*/ 492226 w 11830043"/>
              <a:gd name="connsiteY2485" fmla="*/ 4342968 h 6533995"/>
              <a:gd name="connsiteX2486" fmla="*/ 501945 w 11830043"/>
              <a:gd name="connsiteY2486" fmla="*/ 4352692 h 6533995"/>
              <a:gd name="connsiteX2487" fmla="*/ 492226 w 11830043"/>
              <a:gd name="connsiteY2487" fmla="*/ 4362479 h 6533995"/>
              <a:gd name="connsiteX2488" fmla="*/ 482442 w 11830043"/>
              <a:gd name="connsiteY2488" fmla="*/ 4352692 h 6533995"/>
              <a:gd name="connsiteX2489" fmla="*/ 492226 w 11830043"/>
              <a:gd name="connsiteY2489" fmla="*/ 4342968 h 6533995"/>
              <a:gd name="connsiteX2490" fmla="*/ 251006 w 11830043"/>
              <a:gd name="connsiteY2490" fmla="*/ 4342968 h 6533995"/>
              <a:gd name="connsiteX2491" fmla="*/ 260790 w 11830043"/>
              <a:gd name="connsiteY2491" fmla="*/ 4352692 h 6533995"/>
              <a:gd name="connsiteX2492" fmla="*/ 251006 w 11830043"/>
              <a:gd name="connsiteY2492" fmla="*/ 4362479 h 6533995"/>
              <a:gd name="connsiteX2493" fmla="*/ 241286 w 11830043"/>
              <a:gd name="connsiteY2493" fmla="*/ 4352692 h 6533995"/>
              <a:gd name="connsiteX2494" fmla="*/ 251006 w 11830043"/>
              <a:gd name="connsiteY2494" fmla="*/ 4342968 h 6533995"/>
              <a:gd name="connsiteX2495" fmla="*/ 9723 w 11830043"/>
              <a:gd name="connsiteY2495" fmla="*/ 4342968 h 6533995"/>
              <a:gd name="connsiteX2496" fmla="*/ 19507 w 11830043"/>
              <a:gd name="connsiteY2496" fmla="*/ 4352692 h 6533995"/>
              <a:gd name="connsiteX2497" fmla="*/ 9723 w 11830043"/>
              <a:gd name="connsiteY2497" fmla="*/ 4362479 h 6533995"/>
              <a:gd name="connsiteX2498" fmla="*/ 3 w 11830043"/>
              <a:gd name="connsiteY2498" fmla="*/ 4352692 h 6533995"/>
              <a:gd name="connsiteX2499" fmla="*/ 9723 w 11830043"/>
              <a:gd name="connsiteY2499" fmla="*/ 4342968 h 6533995"/>
              <a:gd name="connsiteX2500" fmla="*/ 11820259 w 11830043"/>
              <a:gd name="connsiteY2500" fmla="*/ 4101717 h 6533995"/>
              <a:gd name="connsiteX2501" fmla="*/ 11830043 w 11830043"/>
              <a:gd name="connsiteY2501" fmla="*/ 4111441 h 6533995"/>
              <a:gd name="connsiteX2502" fmla="*/ 11820259 w 11830043"/>
              <a:gd name="connsiteY2502" fmla="*/ 4121228 h 6533995"/>
              <a:gd name="connsiteX2503" fmla="*/ 11810539 w 11830043"/>
              <a:gd name="connsiteY2503" fmla="*/ 4111441 h 6533995"/>
              <a:gd name="connsiteX2504" fmla="*/ 11820259 w 11830043"/>
              <a:gd name="connsiteY2504" fmla="*/ 4101717 h 6533995"/>
              <a:gd name="connsiteX2505" fmla="*/ 11579030 w 11830043"/>
              <a:gd name="connsiteY2505" fmla="*/ 4101717 h 6533995"/>
              <a:gd name="connsiteX2506" fmla="*/ 11588815 w 11830043"/>
              <a:gd name="connsiteY2506" fmla="*/ 4111441 h 6533995"/>
              <a:gd name="connsiteX2507" fmla="*/ 11579030 w 11830043"/>
              <a:gd name="connsiteY2507" fmla="*/ 4121228 h 6533995"/>
              <a:gd name="connsiteX2508" fmla="*/ 11569310 w 11830043"/>
              <a:gd name="connsiteY2508" fmla="*/ 4111441 h 6533995"/>
              <a:gd name="connsiteX2509" fmla="*/ 11579030 w 11830043"/>
              <a:gd name="connsiteY2509" fmla="*/ 4101717 h 6533995"/>
              <a:gd name="connsiteX2510" fmla="*/ 11337802 w 11830043"/>
              <a:gd name="connsiteY2510" fmla="*/ 4101717 h 6533995"/>
              <a:gd name="connsiteX2511" fmla="*/ 11347587 w 11830043"/>
              <a:gd name="connsiteY2511" fmla="*/ 4111441 h 6533995"/>
              <a:gd name="connsiteX2512" fmla="*/ 11337802 w 11830043"/>
              <a:gd name="connsiteY2512" fmla="*/ 4121228 h 6533995"/>
              <a:gd name="connsiteX2513" fmla="*/ 11328082 w 11830043"/>
              <a:gd name="connsiteY2513" fmla="*/ 4111441 h 6533995"/>
              <a:gd name="connsiteX2514" fmla="*/ 11337802 w 11830043"/>
              <a:gd name="connsiteY2514" fmla="*/ 4101717 h 6533995"/>
              <a:gd name="connsiteX2515" fmla="*/ 11096574 w 11830043"/>
              <a:gd name="connsiteY2515" fmla="*/ 4101717 h 6533995"/>
              <a:gd name="connsiteX2516" fmla="*/ 11106294 w 11830043"/>
              <a:gd name="connsiteY2516" fmla="*/ 4111441 h 6533995"/>
              <a:gd name="connsiteX2517" fmla="*/ 11096574 w 11830043"/>
              <a:gd name="connsiteY2517" fmla="*/ 4121228 h 6533995"/>
              <a:gd name="connsiteX2518" fmla="*/ 11086790 w 11830043"/>
              <a:gd name="connsiteY2518" fmla="*/ 4111441 h 6533995"/>
              <a:gd name="connsiteX2519" fmla="*/ 11096574 w 11830043"/>
              <a:gd name="connsiteY2519" fmla="*/ 4101717 h 6533995"/>
              <a:gd name="connsiteX2520" fmla="*/ 10855345 w 11830043"/>
              <a:gd name="connsiteY2520" fmla="*/ 4101717 h 6533995"/>
              <a:gd name="connsiteX2521" fmla="*/ 10865065 w 11830043"/>
              <a:gd name="connsiteY2521" fmla="*/ 4111441 h 6533995"/>
              <a:gd name="connsiteX2522" fmla="*/ 10855345 w 11830043"/>
              <a:gd name="connsiteY2522" fmla="*/ 4121228 h 6533995"/>
              <a:gd name="connsiteX2523" fmla="*/ 10845625 w 11830043"/>
              <a:gd name="connsiteY2523" fmla="*/ 4111441 h 6533995"/>
              <a:gd name="connsiteX2524" fmla="*/ 10855345 w 11830043"/>
              <a:gd name="connsiteY2524" fmla="*/ 4101717 h 6533995"/>
              <a:gd name="connsiteX2525" fmla="*/ 10614116 w 11830043"/>
              <a:gd name="connsiteY2525" fmla="*/ 4101717 h 6533995"/>
              <a:gd name="connsiteX2526" fmla="*/ 10623901 w 11830043"/>
              <a:gd name="connsiteY2526" fmla="*/ 4111441 h 6533995"/>
              <a:gd name="connsiteX2527" fmla="*/ 10614116 w 11830043"/>
              <a:gd name="connsiteY2527" fmla="*/ 4121228 h 6533995"/>
              <a:gd name="connsiteX2528" fmla="*/ 10604396 w 11830043"/>
              <a:gd name="connsiteY2528" fmla="*/ 4111441 h 6533995"/>
              <a:gd name="connsiteX2529" fmla="*/ 10614116 w 11830043"/>
              <a:gd name="connsiteY2529" fmla="*/ 4101717 h 6533995"/>
              <a:gd name="connsiteX2530" fmla="*/ 10372888 w 11830043"/>
              <a:gd name="connsiteY2530" fmla="*/ 4101717 h 6533995"/>
              <a:gd name="connsiteX2531" fmla="*/ 10382673 w 11830043"/>
              <a:gd name="connsiteY2531" fmla="*/ 4111441 h 6533995"/>
              <a:gd name="connsiteX2532" fmla="*/ 10372888 w 11830043"/>
              <a:gd name="connsiteY2532" fmla="*/ 4121228 h 6533995"/>
              <a:gd name="connsiteX2533" fmla="*/ 10363168 w 11830043"/>
              <a:gd name="connsiteY2533" fmla="*/ 4111441 h 6533995"/>
              <a:gd name="connsiteX2534" fmla="*/ 10372888 w 11830043"/>
              <a:gd name="connsiteY2534" fmla="*/ 4101717 h 6533995"/>
              <a:gd name="connsiteX2535" fmla="*/ 10131660 w 11830043"/>
              <a:gd name="connsiteY2535" fmla="*/ 4101717 h 6533995"/>
              <a:gd name="connsiteX2536" fmla="*/ 10141444 w 11830043"/>
              <a:gd name="connsiteY2536" fmla="*/ 4111441 h 6533995"/>
              <a:gd name="connsiteX2537" fmla="*/ 10131660 w 11830043"/>
              <a:gd name="connsiteY2537" fmla="*/ 4121228 h 6533995"/>
              <a:gd name="connsiteX2538" fmla="*/ 10121940 w 11830043"/>
              <a:gd name="connsiteY2538" fmla="*/ 4111441 h 6533995"/>
              <a:gd name="connsiteX2539" fmla="*/ 10131660 w 11830043"/>
              <a:gd name="connsiteY2539" fmla="*/ 4101717 h 6533995"/>
              <a:gd name="connsiteX2540" fmla="*/ 9890432 w 11830043"/>
              <a:gd name="connsiteY2540" fmla="*/ 4101717 h 6533995"/>
              <a:gd name="connsiteX2541" fmla="*/ 9900152 w 11830043"/>
              <a:gd name="connsiteY2541" fmla="*/ 4111441 h 6533995"/>
              <a:gd name="connsiteX2542" fmla="*/ 9890432 w 11830043"/>
              <a:gd name="connsiteY2542" fmla="*/ 4121228 h 6533995"/>
              <a:gd name="connsiteX2543" fmla="*/ 9880648 w 11830043"/>
              <a:gd name="connsiteY2543" fmla="*/ 4111441 h 6533995"/>
              <a:gd name="connsiteX2544" fmla="*/ 9890432 w 11830043"/>
              <a:gd name="connsiteY2544" fmla="*/ 4101717 h 6533995"/>
              <a:gd name="connsiteX2545" fmla="*/ 9649203 w 11830043"/>
              <a:gd name="connsiteY2545" fmla="*/ 4101717 h 6533995"/>
              <a:gd name="connsiteX2546" fmla="*/ 9658923 w 11830043"/>
              <a:gd name="connsiteY2546" fmla="*/ 4111441 h 6533995"/>
              <a:gd name="connsiteX2547" fmla="*/ 9649203 w 11830043"/>
              <a:gd name="connsiteY2547" fmla="*/ 4121228 h 6533995"/>
              <a:gd name="connsiteX2548" fmla="*/ 9639483 w 11830043"/>
              <a:gd name="connsiteY2548" fmla="*/ 4111441 h 6533995"/>
              <a:gd name="connsiteX2549" fmla="*/ 9649203 w 11830043"/>
              <a:gd name="connsiteY2549" fmla="*/ 4101717 h 6533995"/>
              <a:gd name="connsiteX2550" fmla="*/ 9417695 w 11830043"/>
              <a:gd name="connsiteY2550" fmla="*/ 4101717 h 6533995"/>
              <a:gd name="connsiteX2551" fmla="*/ 9427416 w 11830043"/>
              <a:gd name="connsiteY2551" fmla="*/ 4111441 h 6533995"/>
              <a:gd name="connsiteX2552" fmla="*/ 9417695 w 11830043"/>
              <a:gd name="connsiteY2552" fmla="*/ 4121228 h 6533995"/>
              <a:gd name="connsiteX2553" fmla="*/ 9407911 w 11830043"/>
              <a:gd name="connsiteY2553" fmla="*/ 4111441 h 6533995"/>
              <a:gd name="connsiteX2554" fmla="*/ 9417695 w 11830043"/>
              <a:gd name="connsiteY2554" fmla="*/ 4101717 h 6533995"/>
              <a:gd name="connsiteX2555" fmla="*/ 9176467 w 11830043"/>
              <a:gd name="connsiteY2555" fmla="*/ 4101717 h 6533995"/>
              <a:gd name="connsiteX2556" fmla="*/ 9186187 w 11830043"/>
              <a:gd name="connsiteY2556" fmla="*/ 4111441 h 6533995"/>
              <a:gd name="connsiteX2557" fmla="*/ 9176467 w 11830043"/>
              <a:gd name="connsiteY2557" fmla="*/ 4121228 h 6533995"/>
              <a:gd name="connsiteX2558" fmla="*/ 9166683 w 11830043"/>
              <a:gd name="connsiteY2558" fmla="*/ 4111441 h 6533995"/>
              <a:gd name="connsiteX2559" fmla="*/ 9176467 w 11830043"/>
              <a:gd name="connsiteY2559" fmla="*/ 4101717 h 6533995"/>
              <a:gd name="connsiteX2560" fmla="*/ 8935237 w 11830043"/>
              <a:gd name="connsiteY2560" fmla="*/ 4101717 h 6533995"/>
              <a:gd name="connsiteX2561" fmla="*/ 8944958 w 11830043"/>
              <a:gd name="connsiteY2561" fmla="*/ 4111441 h 6533995"/>
              <a:gd name="connsiteX2562" fmla="*/ 8935237 w 11830043"/>
              <a:gd name="connsiteY2562" fmla="*/ 4121228 h 6533995"/>
              <a:gd name="connsiteX2563" fmla="*/ 8925454 w 11830043"/>
              <a:gd name="connsiteY2563" fmla="*/ 4111441 h 6533995"/>
              <a:gd name="connsiteX2564" fmla="*/ 8935237 w 11830043"/>
              <a:gd name="connsiteY2564" fmla="*/ 4101717 h 6533995"/>
              <a:gd name="connsiteX2565" fmla="*/ 8694009 w 11830043"/>
              <a:gd name="connsiteY2565" fmla="*/ 4101717 h 6533995"/>
              <a:gd name="connsiteX2566" fmla="*/ 8703730 w 11830043"/>
              <a:gd name="connsiteY2566" fmla="*/ 4111441 h 6533995"/>
              <a:gd name="connsiteX2567" fmla="*/ 8694009 w 11830043"/>
              <a:gd name="connsiteY2567" fmla="*/ 4121228 h 6533995"/>
              <a:gd name="connsiteX2568" fmla="*/ 8684289 w 11830043"/>
              <a:gd name="connsiteY2568" fmla="*/ 4111441 h 6533995"/>
              <a:gd name="connsiteX2569" fmla="*/ 8694009 w 11830043"/>
              <a:gd name="connsiteY2569" fmla="*/ 4101717 h 6533995"/>
              <a:gd name="connsiteX2570" fmla="*/ 8452781 w 11830043"/>
              <a:gd name="connsiteY2570" fmla="*/ 4101717 h 6533995"/>
              <a:gd name="connsiteX2571" fmla="*/ 8462566 w 11830043"/>
              <a:gd name="connsiteY2571" fmla="*/ 4111441 h 6533995"/>
              <a:gd name="connsiteX2572" fmla="*/ 8452781 w 11830043"/>
              <a:gd name="connsiteY2572" fmla="*/ 4121228 h 6533995"/>
              <a:gd name="connsiteX2573" fmla="*/ 8443061 w 11830043"/>
              <a:gd name="connsiteY2573" fmla="*/ 4111441 h 6533995"/>
              <a:gd name="connsiteX2574" fmla="*/ 8452781 w 11830043"/>
              <a:gd name="connsiteY2574" fmla="*/ 4101717 h 6533995"/>
              <a:gd name="connsiteX2575" fmla="*/ 8211553 w 11830043"/>
              <a:gd name="connsiteY2575" fmla="*/ 4101717 h 6533995"/>
              <a:gd name="connsiteX2576" fmla="*/ 8221273 w 11830043"/>
              <a:gd name="connsiteY2576" fmla="*/ 4111441 h 6533995"/>
              <a:gd name="connsiteX2577" fmla="*/ 8211553 w 11830043"/>
              <a:gd name="connsiteY2577" fmla="*/ 4121228 h 6533995"/>
              <a:gd name="connsiteX2578" fmla="*/ 8201769 w 11830043"/>
              <a:gd name="connsiteY2578" fmla="*/ 4111441 h 6533995"/>
              <a:gd name="connsiteX2579" fmla="*/ 8211553 w 11830043"/>
              <a:gd name="connsiteY2579" fmla="*/ 4101717 h 6533995"/>
              <a:gd name="connsiteX2580" fmla="*/ 7970260 w 11830043"/>
              <a:gd name="connsiteY2580" fmla="*/ 4101717 h 6533995"/>
              <a:gd name="connsiteX2581" fmla="*/ 7980044 w 11830043"/>
              <a:gd name="connsiteY2581" fmla="*/ 4111441 h 6533995"/>
              <a:gd name="connsiteX2582" fmla="*/ 7970260 w 11830043"/>
              <a:gd name="connsiteY2582" fmla="*/ 4121228 h 6533995"/>
              <a:gd name="connsiteX2583" fmla="*/ 7960477 w 11830043"/>
              <a:gd name="connsiteY2583" fmla="*/ 4111441 h 6533995"/>
              <a:gd name="connsiteX2584" fmla="*/ 7970260 w 11830043"/>
              <a:gd name="connsiteY2584" fmla="*/ 4101717 h 6533995"/>
              <a:gd name="connsiteX2585" fmla="*/ 7729032 w 11830043"/>
              <a:gd name="connsiteY2585" fmla="*/ 4101717 h 6533995"/>
              <a:gd name="connsiteX2586" fmla="*/ 7738753 w 11830043"/>
              <a:gd name="connsiteY2586" fmla="*/ 4111441 h 6533995"/>
              <a:gd name="connsiteX2587" fmla="*/ 7729032 w 11830043"/>
              <a:gd name="connsiteY2587" fmla="*/ 4121228 h 6533995"/>
              <a:gd name="connsiteX2588" fmla="*/ 7719249 w 11830043"/>
              <a:gd name="connsiteY2588" fmla="*/ 4111441 h 6533995"/>
              <a:gd name="connsiteX2589" fmla="*/ 7729032 w 11830043"/>
              <a:gd name="connsiteY2589" fmla="*/ 4101717 h 6533995"/>
              <a:gd name="connsiteX2590" fmla="*/ 7487803 w 11830043"/>
              <a:gd name="connsiteY2590" fmla="*/ 4101717 h 6533995"/>
              <a:gd name="connsiteX2591" fmla="*/ 7497524 w 11830043"/>
              <a:gd name="connsiteY2591" fmla="*/ 4111441 h 6533995"/>
              <a:gd name="connsiteX2592" fmla="*/ 7487803 w 11830043"/>
              <a:gd name="connsiteY2592" fmla="*/ 4121228 h 6533995"/>
              <a:gd name="connsiteX2593" fmla="*/ 7478019 w 11830043"/>
              <a:gd name="connsiteY2593" fmla="*/ 4111441 h 6533995"/>
              <a:gd name="connsiteX2594" fmla="*/ 7487803 w 11830043"/>
              <a:gd name="connsiteY2594" fmla="*/ 4101717 h 6533995"/>
              <a:gd name="connsiteX2595" fmla="*/ 7246575 w 11830043"/>
              <a:gd name="connsiteY2595" fmla="*/ 4101717 h 6533995"/>
              <a:gd name="connsiteX2596" fmla="*/ 7256359 w 11830043"/>
              <a:gd name="connsiteY2596" fmla="*/ 4111441 h 6533995"/>
              <a:gd name="connsiteX2597" fmla="*/ 7246575 w 11830043"/>
              <a:gd name="connsiteY2597" fmla="*/ 4121228 h 6533995"/>
              <a:gd name="connsiteX2598" fmla="*/ 7236855 w 11830043"/>
              <a:gd name="connsiteY2598" fmla="*/ 4111441 h 6533995"/>
              <a:gd name="connsiteX2599" fmla="*/ 7246575 w 11830043"/>
              <a:gd name="connsiteY2599" fmla="*/ 4101717 h 6533995"/>
              <a:gd name="connsiteX2600" fmla="*/ 7005346 w 11830043"/>
              <a:gd name="connsiteY2600" fmla="*/ 4101717 h 6533995"/>
              <a:gd name="connsiteX2601" fmla="*/ 7015130 w 11830043"/>
              <a:gd name="connsiteY2601" fmla="*/ 4111441 h 6533995"/>
              <a:gd name="connsiteX2602" fmla="*/ 7005346 w 11830043"/>
              <a:gd name="connsiteY2602" fmla="*/ 4121228 h 6533995"/>
              <a:gd name="connsiteX2603" fmla="*/ 6995626 w 11830043"/>
              <a:gd name="connsiteY2603" fmla="*/ 4111441 h 6533995"/>
              <a:gd name="connsiteX2604" fmla="*/ 7005346 w 11830043"/>
              <a:gd name="connsiteY2604" fmla="*/ 4101717 h 6533995"/>
              <a:gd name="connsiteX2605" fmla="*/ 6764118 w 11830043"/>
              <a:gd name="connsiteY2605" fmla="*/ 4101717 h 6533995"/>
              <a:gd name="connsiteX2606" fmla="*/ 6773902 w 11830043"/>
              <a:gd name="connsiteY2606" fmla="*/ 4111441 h 6533995"/>
              <a:gd name="connsiteX2607" fmla="*/ 6764118 w 11830043"/>
              <a:gd name="connsiteY2607" fmla="*/ 4121228 h 6533995"/>
              <a:gd name="connsiteX2608" fmla="*/ 6754335 w 11830043"/>
              <a:gd name="connsiteY2608" fmla="*/ 4111441 h 6533995"/>
              <a:gd name="connsiteX2609" fmla="*/ 6764118 w 11830043"/>
              <a:gd name="connsiteY2609" fmla="*/ 4101717 h 6533995"/>
              <a:gd name="connsiteX2610" fmla="*/ 6522889 w 11830043"/>
              <a:gd name="connsiteY2610" fmla="*/ 4101717 h 6533995"/>
              <a:gd name="connsiteX2611" fmla="*/ 6532610 w 11830043"/>
              <a:gd name="connsiteY2611" fmla="*/ 4111441 h 6533995"/>
              <a:gd name="connsiteX2612" fmla="*/ 6522889 w 11830043"/>
              <a:gd name="connsiteY2612" fmla="*/ 4121228 h 6533995"/>
              <a:gd name="connsiteX2613" fmla="*/ 6513105 w 11830043"/>
              <a:gd name="connsiteY2613" fmla="*/ 4111441 h 6533995"/>
              <a:gd name="connsiteX2614" fmla="*/ 6522889 w 11830043"/>
              <a:gd name="connsiteY2614" fmla="*/ 4101717 h 6533995"/>
              <a:gd name="connsiteX2615" fmla="*/ 6281661 w 11830043"/>
              <a:gd name="connsiteY2615" fmla="*/ 4101717 h 6533995"/>
              <a:gd name="connsiteX2616" fmla="*/ 6291381 w 11830043"/>
              <a:gd name="connsiteY2616" fmla="*/ 4111441 h 6533995"/>
              <a:gd name="connsiteX2617" fmla="*/ 6281661 w 11830043"/>
              <a:gd name="connsiteY2617" fmla="*/ 4121228 h 6533995"/>
              <a:gd name="connsiteX2618" fmla="*/ 6271877 w 11830043"/>
              <a:gd name="connsiteY2618" fmla="*/ 4111441 h 6533995"/>
              <a:gd name="connsiteX2619" fmla="*/ 6281661 w 11830043"/>
              <a:gd name="connsiteY2619" fmla="*/ 4101717 h 6533995"/>
              <a:gd name="connsiteX2620" fmla="*/ 6040432 w 11830043"/>
              <a:gd name="connsiteY2620" fmla="*/ 4101717 h 6533995"/>
              <a:gd name="connsiteX2621" fmla="*/ 6050216 w 11830043"/>
              <a:gd name="connsiteY2621" fmla="*/ 4111441 h 6533995"/>
              <a:gd name="connsiteX2622" fmla="*/ 6040432 w 11830043"/>
              <a:gd name="connsiteY2622" fmla="*/ 4121228 h 6533995"/>
              <a:gd name="connsiteX2623" fmla="*/ 6030712 w 11830043"/>
              <a:gd name="connsiteY2623" fmla="*/ 4111441 h 6533995"/>
              <a:gd name="connsiteX2624" fmla="*/ 6040432 w 11830043"/>
              <a:gd name="connsiteY2624" fmla="*/ 4101717 h 6533995"/>
              <a:gd name="connsiteX2625" fmla="*/ 5799205 w 11830043"/>
              <a:gd name="connsiteY2625" fmla="*/ 4101717 h 6533995"/>
              <a:gd name="connsiteX2626" fmla="*/ 5808989 w 11830043"/>
              <a:gd name="connsiteY2626" fmla="*/ 4111441 h 6533995"/>
              <a:gd name="connsiteX2627" fmla="*/ 5799205 w 11830043"/>
              <a:gd name="connsiteY2627" fmla="*/ 4121228 h 6533995"/>
              <a:gd name="connsiteX2628" fmla="*/ 5789486 w 11830043"/>
              <a:gd name="connsiteY2628" fmla="*/ 4111441 h 6533995"/>
              <a:gd name="connsiteX2629" fmla="*/ 5799205 w 11830043"/>
              <a:gd name="connsiteY2629" fmla="*/ 4101717 h 6533995"/>
              <a:gd name="connsiteX2630" fmla="*/ 5557991 w 11830043"/>
              <a:gd name="connsiteY2630" fmla="*/ 4101717 h 6533995"/>
              <a:gd name="connsiteX2631" fmla="*/ 5567774 w 11830043"/>
              <a:gd name="connsiteY2631" fmla="*/ 4111441 h 6533995"/>
              <a:gd name="connsiteX2632" fmla="*/ 5557991 w 11830043"/>
              <a:gd name="connsiteY2632" fmla="*/ 4121228 h 6533995"/>
              <a:gd name="connsiteX2633" fmla="*/ 5548208 w 11830043"/>
              <a:gd name="connsiteY2633" fmla="*/ 4111441 h 6533995"/>
              <a:gd name="connsiteX2634" fmla="*/ 5557991 w 11830043"/>
              <a:gd name="connsiteY2634" fmla="*/ 4101717 h 6533995"/>
              <a:gd name="connsiteX2635" fmla="*/ 5316710 w 11830043"/>
              <a:gd name="connsiteY2635" fmla="*/ 4101717 h 6533995"/>
              <a:gd name="connsiteX2636" fmla="*/ 5326429 w 11830043"/>
              <a:gd name="connsiteY2636" fmla="*/ 4111441 h 6533995"/>
              <a:gd name="connsiteX2637" fmla="*/ 5316710 w 11830043"/>
              <a:gd name="connsiteY2637" fmla="*/ 4121228 h 6533995"/>
              <a:gd name="connsiteX2638" fmla="*/ 5306924 w 11830043"/>
              <a:gd name="connsiteY2638" fmla="*/ 4111441 h 6533995"/>
              <a:gd name="connsiteX2639" fmla="*/ 5316710 w 11830043"/>
              <a:gd name="connsiteY2639" fmla="*/ 4101717 h 6533995"/>
              <a:gd name="connsiteX2640" fmla="*/ 5075486 w 11830043"/>
              <a:gd name="connsiteY2640" fmla="*/ 4101717 h 6533995"/>
              <a:gd name="connsiteX2641" fmla="*/ 5085202 w 11830043"/>
              <a:gd name="connsiteY2641" fmla="*/ 4111441 h 6533995"/>
              <a:gd name="connsiteX2642" fmla="*/ 5075486 w 11830043"/>
              <a:gd name="connsiteY2642" fmla="*/ 4121228 h 6533995"/>
              <a:gd name="connsiteX2643" fmla="*/ 5065705 w 11830043"/>
              <a:gd name="connsiteY2643" fmla="*/ 4111441 h 6533995"/>
              <a:gd name="connsiteX2644" fmla="*/ 5075486 w 11830043"/>
              <a:gd name="connsiteY2644" fmla="*/ 4101717 h 6533995"/>
              <a:gd name="connsiteX2645" fmla="*/ 4834252 w 11830043"/>
              <a:gd name="connsiteY2645" fmla="*/ 4101717 h 6533995"/>
              <a:gd name="connsiteX2646" fmla="*/ 4844040 w 11830043"/>
              <a:gd name="connsiteY2646" fmla="*/ 4111441 h 6533995"/>
              <a:gd name="connsiteX2647" fmla="*/ 4834252 w 11830043"/>
              <a:gd name="connsiteY2647" fmla="*/ 4121228 h 6533995"/>
              <a:gd name="connsiteX2648" fmla="*/ 4824534 w 11830043"/>
              <a:gd name="connsiteY2648" fmla="*/ 4111441 h 6533995"/>
              <a:gd name="connsiteX2649" fmla="*/ 4834252 w 11830043"/>
              <a:gd name="connsiteY2649" fmla="*/ 4101717 h 6533995"/>
              <a:gd name="connsiteX2650" fmla="*/ 4593019 w 11830043"/>
              <a:gd name="connsiteY2650" fmla="*/ 4101717 h 6533995"/>
              <a:gd name="connsiteX2651" fmla="*/ 4602795 w 11830043"/>
              <a:gd name="connsiteY2651" fmla="*/ 4111441 h 6533995"/>
              <a:gd name="connsiteX2652" fmla="*/ 4593019 w 11830043"/>
              <a:gd name="connsiteY2652" fmla="*/ 4121228 h 6533995"/>
              <a:gd name="connsiteX2653" fmla="*/ 4583304 w 11830043"/>
              <a:gd name="connsiteY2653" fmla="*/ 4111441 h 6533995"/>
              <a:gd name="connsiteX2654" fmla="*/ 4593019 w 11830043"/>
              <a:gd name="connsiteY2654" fmla="*/ 4101717 h 6533995"/>
              <a:gd name="connsiteX2655" fmla="*/ 4351806 w 11830043"/>
              <a:gd name="connsiteY2655" fmla="*/ 4101717 h 6533995"/>
              <a:gd name="connsiteX2656" fmla="*/ 4361580 w 11830043"/>
              <a:gd name="connsiteY2656" fmla="*/ 4111441 h 6533995"/>
              <a:gd name="connsiteX2657" fmla="*/ 4351806 w 11830043"/>
              <a:gd name="connsiteY2657" fmla="*/ 4121228 h 6533995"/>
              <a:gd name="connsiteX2658" fmla="*/ 4342006 w 11830043"/>
              <a:gd name="connsiteY2658" fmla="*/ 4111441 h 6533995"/>
              <a:gd name="connsiteX2659" fmla="*/ 4351806 w 11830043"/>
              <a:gd name="connsiteY2659" fmla="*/ 4101717 h 6533995"/>
              <a:gd name="connsiteX2660" fmla="*/ 4110581 w 11830043"/>
              <a:gd name="connsiteY2660" fmla="*/ 4101717 h 6533995"/>
              <a:gd name="connsiteX2661" fmla="*/ 4120362 w 11830043"/>
              <a:gd name="connsiteY2661" fmla="*/ 4111441 h 6533995"/>
              <a:gd name="connsiteX2662" fmla="*/ 4110581 w 11830043"/>
              <a:gd name="connsiteY2662" fmla="*/ 4121228 h 6533995"/>
              <a:gd name="connsiteX2663" fmla="*/ 4100799 w 11830043"/>
              <a:gd name="connsiteY2663" fmla="*/ 4111441 h 6533995"/>
              <a:gd name="connsiteX2664" fmla="*/ 4110581 w 11830043"/>
              <a:gd name="connsiteY2664" fmla="*/ 4101717 h 6533995"/>
              <a:gd name="connsiteX2665" fmla="*/ 3869431 w 11830043"/>
              <a:gd name="connsiteY2665" fmla="*/ 4101717 h 6533995"/>
              <a:gd name="connsiteX2666" fmla="*/ 3879149 w 11830043"/>
              <a:gd name="connsiteY2666" fmla="*/ 4111441 h 6533995"/>
              <a:gd name="connsiteX2667" fmla="*/ 3869431 w 11830043"/>
              <a:gd name="connsiteY2667" fmla="*/ 4121228 h 6533995"/>
              <a:gd name="connsiteX2668" fmla="*/ 3859648 w 11830043"/>
              <a:gd name="connsiteY2668" fmla="*/ 4111441 h 6533995"/>
              <a:gd name="connsiteX2669" fmla="*/ 3869431 w 11830043"/>
              <a:gd name="connsiteY2669" fmla="*/ 4101717 h 6533995"/>
              <a:gd name="connsiteX2670" fmla="*/ 3628212 w 11830043"/>
              <a:gd name="connsiteY2670" fmla="*/ 4101717 h 6533995"/>
              <a:gd name="connsiteX2671" fmla="*/ 3637936 w 11830043"/>
              <a:gd name="connsiteY2671" fmla="*/ 4111441 h 6533995"/>
              <a:gd name="connsiteX2672" fmla="*/ 3628212 w 11830043"/>
              <a:gd name="connsiteY2672" fmla="*/ 4121228 h 6533995"/>
              <a:gd name="connsiteX2673" fmla="*/ 3618432 w 11830043"/>
              <a:gd name="connsiteY2673" fmla="*/ 4111441 h 6533995"/>
              <a:gd name="connsiteX2674" fmla="*/ 3628212 w 11830043"/>
              <a:gd name="connsiteY2674" fmla="*/ 4101717 h 6533995"/>
              <a:gd name="connsiteX2675" fmla="*/ 3386958 w 11830043"/>
              <a:gd name="connsiteY2675" fmla="*/ 4101717 h 6533995"/>
              <a:gd name="connsiteX2676" fmla="*/ 3396744 w 11830043"/>
              <a:gd name="connsiteY2676" fmla="*/ 4111441 h 6533995"/>
              <a:gd name="connsiteX2677" fmla="*/ 3386958 w 11830043"/>
              <a:gd name="connsiteY2677" fmla="*/ 4121228 h 6533995"/>
              <a:gd name="connsiteX2678" fmla="*/ 3377237 w 11830043"/>
              <a:gd name="connsiteY2678" fmla="*/ 4111441 h 6533995"/>
              <a:gd name="connsiteX2679" fmla="*/ 3386958 w 11830043"/>
              <a:gd name="connsiteY2679" fmla="*/ 4101717 h 6533995"/>
              <a:gd name="connsiteX2680" fmla="*/ 3145751 w 11830043"/>
              <a:gd name="connsiteY2680" fmla="*/ 4101717 h 6533995"/>
              <a:gd name="connsiteX2681" fmla="*/ 3155533 w 11830043"/>
              <a:gd name="connsiteY2681" fmla="*/ 4111441 h 6533995"/>
              <a:gd name="connsiteX2682" fmla="*/ 3145751 w 11830043"/>
              <a:gd name="connsiteY2682" fmla="*/ 4121228 h 6533995"/>
              <a:gd name="connsiteX2683" fmla="*/ 3136033 w 11830043"/>
              <a:gd name="connsiteY2683" fmla="*/ 4111441 h 6533995"/>
              <a:gd name="connsiteX2684" fmla="*/ 3145751 w 11830043"/>
              <a:gd name="connsiteY2684" fmla="*/ 4101717 h 6533995"/>
              <a:gd name="connsiteX2685" fmla="*/ 2904573 w 11830043"/>
              <a:gd name="connsiteY2685" fmla="*/ 4101717 h 6533995"/>
              <a:gd name="connsiteX2686" fmla="*/ 2914356 w 11830043"/>
              <a:gd name="connsiteY2686" fmla="*/ 4111441 h 6533995"/>
              <a:gd name="connsiteX2687" fmla="*/ 2904573 w 11830043"/>
              <a:gd name="connsiteY2687" fmla="*/ 4121228 h 6533995"/>
              <a:gd name="connsiteX2688" fmla="*/ 2894792 w 11830043"/>
              <a:gd name="connsiteY2688" fmla="*/ 4111441 h 6533995"/>
              <a:gd name="connsiteX2689" fmla="*/ 2904573 w 11830043"/>
              <a:gd name="connsiteY2689" fmla="*/ 4101717 h 6533995"/>
              <a:gd name="connsiteX2690" fmla="*/ 2663275 w 11830043"/>
              <a:gd name="connsiteY2690" fmla="*/ 4101717 h 6533995"/>
              <a:gd name="connsiteX2691" fmla="*/ 2672998 w 11830043"/>
              <a:gd name="connsiteY2691" fmla="*/ 4111441 h 6533995"/>
              <a:gd name="connsiteX2692" fmla="*/ 2663275 w 11830043"/>
              <a:gd name="connsiteY2692" fmla="*/ 4121228 h 6533995"/>
              <a:gd name="connsiteX2693" fmla="*/ 2653493 w 11830043"/>
              <a:gd name="connsiteY2693" fmla="*/ 4111441 h 6533995"/>
              <a:gd name="connsiteX2694" fmla="*/ 2663275 w 11830043"/>
              <a:gd name="connsiteY2694" fmla="*/ 4101717 h 6533995"/>
              <a:gd name="connsiteX2695" fmla="*/ 2422038 w 11830043"/>
              <a:gd name="connsiteY2695" fmla="*/ 4101717 h 6533995"/>
              <a:gd name="connsiteX2696" fmla="*/ 2431754 w 11830043"/>
              <a:gd name="connsiteY2696" fmla="*/ 4111441 h 6533995"/>
              <a:gd name="connsiteX2697" fmla="*/ 2422038 w 11830043"/>
              <a:gd name="connsiteY2697" fmla="*/ 4121228 h 6533995"/>
              <a:gd name="connsiteX2698" fmla="*/ 2412257 w 11830043"/>
              <a:gd name="connsiteY2698" fmla="*/ 4111441 h 6533995"/>
              <a:gd name="connsiteX2699" fmla="*/ 2422038 w 11830043"/>
              <a:gd name="connsiteY2699" fmla="*/ 4101717 h 6533995"/>
              <a:gd name="connsiteX2700" fmla="*/ 2180788 w 11830043"/>
              <a:gd name="connsiteY2700" fmla="*/ 4101717 h 6533995"/>
              <a:gd name="connsiteX2701" fmla="*/ 2190580 w 11830043"/>
              <a:gd name="connsiteY2701" fmla="*/ 4111441 h 6533995"/>
              <a:gd name="connsiteX2702" fmla="*/ 2180788 w 11830043"/>
              <a:gd name="connsiteY2702" fmla="*/ 4121228 h 6533995"/>
              <a:gd name="connsiteX2703" fmla="*/ 2171085 w 11830043"/>
              <a:gd name="connsiteY2703" fmla="*/ 4111441 h 6533995"/>
              <a:gd name="connsiteX2704" fmla="*/ 2180788 w 11830043"/>
              <a:gd name="connsiteY2704" fmla="*/ 4101717 h 6533995"/>
              <a:gd name="connsiteX2705" fmla="*/ 1939583 w 11830043"/>
              <a:gd name="connsiteY2705" fmla="*/ 4101717 h 6533995"/>
              <a:gd name="connsiteX2706" fmla="*/ 1949366 w 11830043"/>
              <a:gd name="connsiteY2706" fmla="*/ 4111441 h 6533995"/>
              <a:gd name="connsiteX2707" fmla="*/ 1939583 w 11830043"/>
              <a:gd name="connsiteY2707" fmla="*/ 4121228 h 6533995"/>
              <a:gd name="connsiteX2708" fmla="*/ 1929861 w 11830043"/>
              <a:gd name="connsiteY2708" fmla="*/ 4111441 h 6533995"/>
              <a:gd name="connsiteX2709" fmla="*/ 1939583 w 11830043"/>
              <a:gd name="connsiteY2709" fmla="*/ 4101717 h 6533995"/>
              <a:gd name="connsiteX2710" fmla="*/ 1698332 w 11830043"/>
              <a:gd name="connsiteY2710" fmla="*/ 4101717 h 6533995"/>
              <a:gd name="connsiteX2711" fmla="*/ 1708118 w 11830043"/>
              <a:gd name="connsiteY2711" fmla="*/ 4111441 h 6533995"/>
              <a:gd name="connsiteX2712" fmla="*/ 1698332 w 11830043"/>
              <a:gd name="connsiteY2712" fmla="*/ 4121228 h 6533995"/>
              <a:gd name="connsiteX2713" fmla="*/ 1688548 w 11830043"/>
              <a:gd name="connsiteY2713" fmla="*/ 4111441 h 6533995"/>
              <a:gd name="connsiteX2714" fmla="*/ 1698332 w 11830043"/>
              <a:gd name="connsiteY2714" fmla="*/ 4101717 h 6533995"/>
              <a:gd name="connsiteX2715" fmla="*/ 1457108 w 11830043"/>
              <a:gd name="connsiteY2715" fmla="*/ 4101717 h 6533995"/>
              <a:gd name="connsiteX2716" fmla="*/ 1466828 w 11830043"/>
              <a:gd name="connsiteY2716" fmla="*/ 4111441 h 6533995"/>
              <a:gd name="connsiteX2717" fmla="*/ 1457108 w 11830043"/>
              <a:gd name="connsiteY2717" fmla="*/ 4121228 h 6533995"/>
              <a:gd name="connsiteX2718" fmla="*/ 1447324 w 11830043"/>
              <a:gd name="connsiteY2718" fmla="*/ 4111441 h 6533995"/>
              <a:gd name="connsiteX2719" fmla="*/ 1457108 w 11830043"/>
              <a:gd name="connsiteY2719" fmla="*/ 4101717 h 6533995"/>
              <a:gd name="connsiteX2720" fmla="*/ 1215886 w 11830043"/>
              <a:gd name="connsiteY2720" fmla="*/ 4101717 h 6533995"/>
              <a:gd name="connsiteX2721" fmla="*/ 1225670 w 11830043"/>
              <a:gd name="connsiteY2721" fmla="*/ 4111441 h 6533995"/>
              <a:gd name="connsiteX2722" fmla="*/ 1215886 w 11830043"/>
              <a:gd name="connsiteY2722" fmla="*/ 4121228 h 6533995"/>
              <a:gd name="connsiteX2723" fmla="*/ 1206166 w 11830043"/>
              <a:gd name="connsiteY2723" fmla="*/ 4111441 h 6533995"/>
              <a:gd name="connsiteX2724" fmla="*/ 1215886 w 11830043"/>
              <a:gd name="connsiteY2724" fmla="*/ 4101717 h 6533995"/>
              <a:gd name="connsiteX2725" fmla="*/ 974666 w 11830043"/>
              <a:gd name="connsiteY2725" fmla="*/ 4101717 h 6533995"/>
              <a:gd name="connsiteX2726" fmla="*/ 984450 w 11830043"/>
              <a:gd name="connsiteY2726" fmla="*/ 4111441 h 6533995"/>
              <a:gd name="connsiteX2727" fmla="*/ 974666 w 11830043"/>
              <a:gd name="connsiteY2727" fmla="*/ 4121228 h 6533995"/>
              <a:gd name="connsiteX2728" fmla="*/ 964946 w 11830043"/>
              <a:gd name="connsiteY2728" fmla="*/ 4111441 h 6533995"/>
              <a:gd name="connsiteX2729" fmla="*/ 974666 w 11830043"/>
              <a:gd name="connsiteY2729" fmla="*/ 4101717 h 6533995"/>
              <a:gd name="connsiteX2730" fmla="*/ 733446 w 11830043"/>
              <a:gd name="connsiteY2730" fmla="*/ 4101717 h 6533995"/>
              <a:gd name="connsiteX2731" fmla="*/ 743166 w 11830043"/>
              <a:gd name="connsiteY2731" fmla="*/ 4111441 h 6533995"/>
              <a:gd name="connsiteX2732" fmla="*/ 733446 w 11830043"/>
              <a:gd name="connsiteY2732" fmla="*/ 4121228 h 6533995"/>
              <a:gd name="connsiteX2733" fmla="*/ 723662 w 11830043"/>
              <a:gd name="connsiteY2733" fmla="*/ 4111441 h 6533995"/>
              <a:gd name="connsiteX2734" fmla="*/ 733446 w 11830043"/>
              <a:gd name="connsiteY2734" fmla="*/ 4101717 h 6533995"/>
              <a:gd name="connsiteX2735" fmla="*/ 492225 w 11830043"/>
              <a:gd name="connsiteY2735" fmla="*/ 4101717 h 6533995"/>
              <a:gd name="connsiteX2736" fmla="*/ 501945 w 11830043"/>
              <a:gd name="connsiteY2736" fmla="*/ 4111441 h 6533995"/>
              <a:gd name="connsiteX2737" fmla="*/ 492225 w 11830043"/>
              <a:gd name="connsiteY2737" fmla="*/ 4121228 h 6533995"/>
              <a:gd name="connsiteX2738" fmla="*/ 482442 w 11830043"/>
              <a:gd name="connsiteY2738" fmla="*/ 4111441 h 6533995"/>
              <a:gd name="connsiteX2739" fmla="*/ 492225 w 11830043"/>
              <a:gd name="connsiteY2739" fmla="*/ 4101717 h 6533995"/>
              <a:gd name="connsiteX2740" fmla="*/ 251006 w 11830043"/>
              <a:gd name="connsiteY2740" fmla="*/ 4101717 h 6533995"/>
              <a:gd name="connsiteX2741" fmla="*/ 260790 w 11830043"/>
              <a:gd name="connsiteY2741" fmla="*/ 4111441 h 6533995"/>
              <a:gd name="connsiteX2742" fmla="*/ 251006 w 11830043"/>
              <a:gd name="connsiteY2742" fmla="*/ 4121228 h 6533995"/>
              <a:gd name="connsiteX2743" fmla="*/ 241286 w 11830043"/>
              <a:gd name="connsiteY2743" fmla="*/ 4111441 h 6533995"/>
              <a:gd name="connsiteX2744" fmla="*/ 251006 w 11830043"/>
              <a:gd name="connsiteY2744" fmla="*/ 4101717 h 6533995"/>
              <a:gd name="connsiteX2745" fmla="*/ 9723 w 11830043"/>
              <a:gd name="connsiteY2745" fmla="*/ 4101717 h 6533995"/>
              <a:gd name="connsiteX2746" fmla="*/ 19506 w 11830043"/>
              <a:gd name="connsiteY2746" fmla="*/ 4111441 h 6533995"/>
              <a:gd name="connsiteX2747" fmla="*/ 9723 w 11830043"/>
              <a:gd name="connsiteY2747" fmla="*/ 4121228 h 6533995"/>
              <a:gd name="connsiteX2748" fmla="*/ 3 w 11830043"/>
              <a:gd name="connsiteY2748" fmla="*/ 4111441 h 6533995"/>
              <a:gd name="connsiteX2749" fmla="*/ 9723 w 11830043"/>
              <a:gd name="connsiteY2749" fmla="*/ 4101717 h 6533995"/>
              <a:gd name="connsiteX2750" fmla="*/ 11820259 w 11830043"/>
              <a:gd name="connsiteY2750" fmla="*/ 3860402 h 6533995"/>
              <a:gd name="connsiteX2751" fmla="*/ 11830043 w 11830043"/>
              <a:gd name="connsiteY2751" fmla="*/ 3870190 h 6533995"/>
              <a:gd name="connsiteX2752" fmla="*/ 11820259 w 11830043"/>
              <a:gd name="connsiteY2752" fmla="*/ 3879913 h 6533995"/>
              <a:gd name="connsiteX2753" fmla="*/ 11810539 w 11830043"/>
              <a:gd name="connsiteY2753" fmla="*/ 3870190 h 6533995"/>
              <a:gd name="connsiteX2754" fmla="*/ 11820259 w 11830043"/>
              <a:gd name="connsiteY2754" fmla="*/ 3860402 h 6533995"/>
              <a:gd name="connsiteX2755" fmla="*/ 11579030 w 11830043"/>
              <a:gd name="connsiteY2755" fmla="*/ 3860402 h 6533995"/>
              <a:gd name="connsiteX2756" fmla="*/ 11588815 w 11830043"/>
              <a:gd name="connsiteY2756" fmla="*/ 3870190 h 6533995"/>
              <a:gd name="connsiteX2757" fmla="*/ 11579030 w 11830043"/>
              <a:gd name="connsiteY2757" fmla="*/ 3879913 h 6533995"/>
              <a:gd name="connsiteX2758" fmla="*/ 11569310 w 11830043"/>
              <a:gd name="connsiteY2758" fmla="*/ 3870190 h 6533995"/>
              <a:gd name="connsiteX2759" fmla="*/ 11579030 w 11830043"/>
              <a:gd name="connsiteY2759" fmla="*/ 3860402 h 6533995"/>
              <a:gd name="connsiteX2760" fmla="*/ 11337802 w 11830043"/>
              <a:gd name="connsiteY2760" fmla="*/ 3860402 h 6533995"/>
              <a:gd name="connsiteX2761" fmla="*/ 11347587 w 11830043"/>
              <a:gd name="connsiteY2761" fmla="*/ 3870190 h 6533995"/>
              <a:gd name="connsiteX2762" fmla="*/ 11337802 w 11830043"/>
              <a:gd name="connsiteY2762" fmla="*/ 3879913 h 6533995"/>
              <a:gd name="connsiteX2763" fmla="*/ 11328082 w 11830043"/>
              <a:gd name="connsiteY2763" fmla="*/ 3870190 h 6533995"/>
              <a:gd name="connsiteX2764" fmla="*/ 11337802 w 11830043"/>
              <a:gd name="connsiteY2764" fmla="*/ 3860402 h 6533995"/>
              <a:gd name="connsiteX2765" fmla="*/ 11096574 w 11830043"/>
              <a:gd name="connsiteY2765" fmla="*/ 3860402 h 6533995"/>
              <a:gd name="connsiteX2766" fmla="*/ 11106294 w 11830043"/>
              <a:gd name="connsiteY2766" fmla="*/ 3870190 h 6533995"/>
              <a:gd name="connsiteX2767" fmla="*/ 11096574 w 11830043"/>
              <a:gd name="connsiteY2767" fmla="*/ 3879913 h 6533995"/>
              <a:gd name="connsiteX2768" fmla="*/ 11086790 w 11830043"/>
              <a:gd name="connsiteY2768" fmla="*/ 3870190 h 6533995"/>
              <a:gd name="connsiteX2769" fmla="*/ 11096574 w 11830043"/>
              <a:gd name="connsiteY2769" fmla="*/ 3860402 h 6533995"/>
              <a:gd name="connsiteX2770" fmla="*/ 10855345 w 11830043"/>
              <a:gd name="connsiteY2770" fmla="*/ 3860402 h 6533995"/>
              <a:gd name="connsiteX2771" fmla="*/ 10865065 w 11830043"/>
              <a:gd name="connsiteY2771" fmla="*/ 3870190 h 6533995"/>
              <a:gd name="connsiteX2772" fmla="*/ 10855345 w 11830043"/>
              <a:gd name="connsiteY2772" fmla="*/ 3879913 h 6533995"/>
              <a:gd name="connsiteX2773" fmla="*/ 10845625 w 11830043"/>
              <a:gd name="connsiteY2773" fmla="*/ 3870190 h 6533995"/>
              <a:gd name="connsiteX2774" fmla="*/ 10855345 w 11830043"/>
              <a:gd name="connsiteY2774" fmla="*/ 3860402 h 6533995"/>
              <a:gd name="connsiteX2775" fmla="*/ 10614116 w 11830043"/>
              <a:gd name="connsiteY2775" fmla="*/ 3860402 h 6533995"/>
              <a:gd name="connsiteX2776" fmla="*/ 10623901 w 11830043"/>
              <a:gd name="connsiteY2776" fmla="*/ 3870190 h 6533995"/>
              <a:gd name="connsiteX2777" fmla="*/ 10614116 w 11830043"/>
              <a:gd name="connsiteY2777" fmla="*/ 3879913 h 6533995"/>
              <a:gd name="connsiteX2778" fmla="*/ 10604396 w 11830043"/>
              <a:gd name="connsiteY2778" fmla="*/ 3870190 h 6533995"/>
              <a:gd name="connsiteX2779" fmla="*/ 10614116 w 11830043"/>
              <a:gd name="connsiteY2779" fmla="*/ 3860402 h 6533995"/>
              <a:gd name="connsiteX2780" fmla="*/ 10372888 w 11830043"/>
              <a:gd name="connsiteY2780" fmla="*/ 3860402 h 6533995"/>
              <a:gd name="connsiteX2781" fmla="*/ 10382673 w 11830043"/>
              <a:gd name="connsiteY2781" fmla="*/ 3870190 h 6533995"/>
              <a:gd name="connsiteX2782" fmla="*/ 10372888 w 11830043"/>
              <a:gd name="connsiteY2782" fmla="*/ 3879913 h 6533995"/>
              <a:gd name="connsiteX2783" fmla="*/ 10363168 w 11830043"/>
              <a:gd name="connsiteY2783" fmla="*/ 3870190 h 6533995"/>
              <a:gd name="connsiteX2784" fmla="*/ 10372888 w 11830043"/>
              <a:gd name="connsiteY2784" fmla="*/ 3860402 h 6533995"/>
              <a:gd name="connsiteX2785" fmla="*/ 10131660 w 11830043"/>
              <a:gd name="connsiteY2785" fmla="*/ 3860402 h 6533995"/>
              <a:gd name="connsiteX2786" fmla="*/ 10141444 w 11830043"/>
              <a:gd name="connsiteY2786" fmla="*/ 3870190 h 6533995"/>
              <a:gd name="connsiteX2787" fmla="*/ 10131660 w 11830043"/>
              <a:gd name="connsiteY2787" fmla="*/ 3879913 h 6533995"/>
              <a:gd name="connsiteX2788" fmla="*/ 10121940 w 11830043"/>
              <a:gd name="connsiteY2788" fmla="*/ 3870190 h 6533995"/>
              <a:gd name="connsiteX2789" fmla="*/ 10131660 w 11830043"/>
              <a:gd name="connsiteY2789" fmla="*/ 3860402 h 6533995"/>
              <a:gd name="connsiteX2790" fmla="*/ 9890432 w 11830043"/>
              <a:gd name="connsiteY2790" fmla="*/ 3860402 h 6533995"/>
              <a:gd name="connsiteX2791" fmla="*/ 9900152 w 11830043"/>
              <a:gd name="connsiteY2791" fmla="*/ 3870190 h 6533995"/>
              <a:gd name="connsiteX2792" fmla="*/ 9890432 w 11830043"/>
              <a:gd name="connsiteY2792" fmla="*/ 3879913 h 6533995"/>
              <a:gd name="connsiteX2793" fmla="*/ 9880648 w 11830043"/>
              <a:gd name="connsiteY2793" fmla="*/ 3870190 h 6533995"/>
              <a:gd name="connsiteX2794" fmla="*/ 9890432 w 11830043"/>
              <a:gd name="connsiteY2794" fmla="*/ 3860402 h 6533995"/>
              <a:gd name="connsiteX2795" fmla="*/ 9649203 w 11830043"/>
              <a:gd name="connsiteY2795" fmla="*/ 3860402 h 6533995"/>
              <a:gd name="connsiteX2796" fmla="*/ 9658923 w 11830043"/>
              <a:gd name="connsiteY2796" fmla="*/ 3870190 h 6533995"/>
              <a:gd name="connsiteX2797" fmla="*/ 9649203 w 11830043"/>
              <a:gd name="connsiteY2797" fmla="*/ 3879913 h 6533995"/>
              <a:gd name="connsiteX2798" fmla="*/ 9639483 w 11830043"/>
              <a:gd name="connsiteY2798" fmla="*/ 3870190 h 6533995"/>
              <a:gd name="connsiteX2799" fmla="*/ 9649203 w 11830043"/>
              <a:gd name="connsiteY2799" fmla="*/ 3860402 h 6533995"/>
              <a:gd name="connsiteX2800" fmla="*/ 9417695 w 11830043"/>
              <a:gd name="connsiteY2800" fmla="*/ 3860402 h 6533995"/>
              <a:gd name="connsiteX2801" fmla="*/ 9427416 w 11830043"/>
              <a:gd name="connsiteY2801" fmla="*/ 3870190 h 6533995"/>
              <a:gd name="connsiteX2802" fmla="*/ 9417695 w 11830043"/>
              <a:gd name="connsiteY2802" fmla="*/ 3879913 h 6533995"/>
              <a:gd name="connsiteX2803" fmla="*/ 9407911 w 11830043"/>
              <a:gd name="connsiteY2803" fmla="*/ 3870190 h 6533995"/>
              <a:gd name="connsiteX2804" fmla="*/ 9417695 w 11830043"/>
              <a:gd name="connsiteY2804" fmla="*/ 3860402 h 6533995"/>
              <a:gd name="connsiteX2805" fmla="*/ 9176467 w 11830043"/>
              <a:gd name="connsiteY2805" fmla="*/ 3860402 h 6533995"/>
              <a:gd name="connsiteX2806" fmla="*/ 9186187 w 11830043"/>
              <a:gd name="connsiteY2806" fmla="*/ 3870190 h 6533995"/>
              <a:gd name="connsiteX2807" fmla="*/ 9176467 w 11830043"/>
              <a:gd name="connsiteY2807" fmla="*/ 3879913 h 6533995"/>
              <a:gd name="connsiteX2808" fmla="*/ 9166683 w 11830043"/>
              <a:gd name="connsiteY2808" fmla="*/ 3870190 h 6533995"/>
              <a:gd name="connsiteX2809" fmla="*/ 9176467 w 11830043"/>
              <a:gd name="connsiteY2809" fmla="*/ 3860402 h 6533995"/>
              <a:gd name="connsiteX2810" fmla="*/ 8935237 w 11830043"/>
              <a:gd name="connsiteY2810" fmla="*/ 3860402 h 6533995"/>
              <a:gd name="connsiteX2811" fmla="*/ 8944958 w 11830043"/>
              <a:gd name="connsiteY2811" fmla="*/ 3870190 h 6533995"/>
              <a:gd name="connsiteX2812" fmla="*/ 8935237 w 11830043"/>
              <a:gd name="connsiteY2812" fmla="*/ 3879913 h 6533995"/>
              <a:gd name="connsiteX2813" fmla="*/ 8925454 w 11830043"/>
              <a:gd name="connsiteY2813" fmla="*/ 3870190 h 6533995"/>
              <a:gd name="connsiteX2814" fmla="*/ 8935237 w 11830043"/>
              <a:gd name="connsiteY2814" fmla="*/ 3860402 h 6533995"/>
              <a:gd name="connsiteX2815" fmla="*/ 8694009 w 11830043"/>
              <a:gd name="connsiteY2815" fmla="*/ 3860402 h 6533995"/>
              <a:gd name="connsiteX2816" fmla="*/ 8703730 w 11830043"/>
              <a:gd name="connsiteY2816" fmla="*/ 3870190 h 6533995"/>
              <a:gd name="connsiteX2817" fmla="*/ 8694009 w 11830043"/>
              <a:gd name="connsiteY2817" fmla="*/ 3879913 h 6533995"/>
              <a:gd name="connsiteX2818" fmla="*/ 8684289 w 11830043"/>
              <a:gd name="connsiteY2818" fmla="*/ 3870190 h 6533995"/>
              <a:gd name="connsiteX2819" fmla="*/ 8694009 w 11830043"/>
              <a:gd name="connsiteY2819" fmla="*/ 3860402 h 6533995"/>
              <a:gd name="connsiteX2820" fmla="*/ 8452781 w 11830043"/>
              <a:gd name="connsiteY2820" fmla="*/ 3860402 h 6533995"/>
              <a:gd name="connsiteX2821" fmla="*/ 8462566 w 11830043"/>
              <a:gd name="connsiteY2821" fmla="*/ 3870190 h 6533995"/>
              <a:gd name="connsiteX2822" fmla="*/ 8452781 w 11830043"/>
              <a:gd name="connsiteY2822" fmla="*/ 3879913 h 6533995"/>
              <a:gd name="connsiteX2823" fmla="*/ 8443061 w 11830043"/>
              <a:gd name="connsiteY2823" fmla="*/ 3870190 h 6533995"/>
              <a:gd name="connsiteX2824" fmla="*/ 8452781 w 11830043"/>
              <a:gd name="connsiteY2824" fmla="*/ 3860402 h 6533995"/>
              <a:gd name="connsiteX2825" fmla="*/ 8211553 w 11830043"/>
              <a:gd name="connsiteY2825" fmla="*/ 3860402 h 6533995"/>
              <a:gd name="connsiteX2826" fmla="*/ 8221273 w 11830043"/>
              <a:gd name="connsiteY2826" fmla="*/ 3870190 h 6533995"/>
              <a:gd name="connsiteX2827" fmla="*/ 8211553 w 11830043"/>
              <a:gd name="connsiteY2827" fmla="*/ 3879913 h 6533995"/>
              <a:gd name="connsiteX2828" fmla="*/ 8201769 w 11830043"/>
              <a:gd name="connsiteY2828" fmla="*/ 3870190 h 6533995"/>
              <a:gd name="connsiteX2829" fmla="*/ 8211553 w 11830043"/>
              <a:gd name="connsiteY2829" fmla="*/ 3860402 h 6533995"/>
              <a:gd name="connsiteX2830" fmla="*/ 7970260 w 11830043"/>
              <a:gd name="connsiteY2830" fmla="*/ 3860402 h 6533995"/>
              <a:gd name="connsiteX2831" fmla="*/ 7980044 w 11830043"/>
              <a:gd name="connsiteY2831" fmla="*/ 3870190 h 6533995"/>
              <a:gd name="connsiteX2832" fmla="*/ 7970260 w 11830043"/>
              <a:gd name="connsiteY2832" fmla="*/ 3879913 h 6533995"/>
              <a:gd name="connsiteX2833" fmla="*/ 7960477 w 11830043"/>
              <a:gd name="connsiteY2833" fmla="*/ 3870190 h 6533995"/>
              <a:gd name="connsiteX2834" fmla="*/ 7970260 w 11830043"/>
              <a:gd name="connsiteY2834" fmla="*/ 3860402 h 6533995"/>
              <a:gd name="connsiteX2835" fmla="*/ 7729032 w 11830043"/>
              <a:gd name="connsiteY2835" fmla="*/ 3860402 h 6533995"/>
              <a:gd name="connsiteX2836" fmla="*/ 7738753 w 11830043"/>
              <a:gd name="connsiteY2836" fmla="*/ 3870190 h 6533995"/>
              <a:gd name="connsiteX2837" fmla="*/ 7729032 w 11830043"/>
              <a:gd name="connsiteY2837" fmla="*/ 3879913 h 6533995"/>
              <a:gd name="connsiteX2838" fmla="*/ 7719249 w 11830043"/>
              <a:gd name="connsiteY2838" fmla="*/ 3870190 h 6533995"/>
              <a:gd name="connsiteX2839" fmla="*/ 7729032 w 11830043"/>
              <a:gd name="connsiteY2839" fmla="*/ 3860402 h 6533995"/>
              <a:gd name="connsiteX2840" fmla="*/ 7487803 w 11830043"/>
              <a:gd name="connsiteY2840" fmla="*/ 3860402 h 6533995"/>
              <a:gd name="connsiteX2841" fmla="*/ 7497524 w 11830043"/>
              <a:gd name="connsiteY2841" fmla="*/ 3870190 h 6533995"/>
              <a:gd name="connsiteX2842" fmla="*/ 7487803 w 11830043"/>
              <a:gd name="connsiteY2842" fmla="*/ 3879913 h 6533995"/>
              <a:gd name="connsiteX2843" fmla="*/ 7478019 w 11830043"/>
              <a:gd name="connsiteY2843" fmla="*/ 3870190 h 6533995"/>
              <a:gd name="connsiteX2844" fmla="*/ 7487803 w 11830043"/>
              <a:gd name="connsiteY2844" fmla="*/ 3860402 h 6533995"/>
              <a:gd name="connsiteX2845" fmla="*/ 7246575 w 11830043"/>
              <a:gd name="connsiteY2845" fmla="*/ 3860402 h 6533995"/>
              <a:gd name="connsiteX2846" fmla="*/ 7256359 w 11830043"/>
              <a:gd name="connsiteY2846" fmla="*/ 3870190 h 6533995"/>
              <a:gd name="connsiteX2847" fmla="*/ 7246575 w 11830043"/>
              <a:gd name="connsiteY2847" fmla="*/ 3879913 h 6533995"/>
              <a:gd name="connsiteX2848" fmla="*/ 7236855 w 11830043"/>
              <a:gd name="connsiteY2848" fmla="*/ 3870190 h 6533995"/>
              <a:gd name="connsiteX2849" fmla="*/ 7246575 w 11830043"/>
              <a:gd name="connsiteY2849" fmla="*/ 3860402 h 6533995"/>
              <a:gd name="connsiteX2850" fmla="*/ 7005346 w 11830043"/>
              <a:gd name="connsiteY2850" fmla="*/ 3860402 h 6533995"/>
              <a:gd name="connsiteX2851" fmla="*/ 7015130 w 11830043"/>
              <a:gd name="connsiteY2851" fmla="*/ 3870190 h 6533995"/>
              <a:gd name="connsiteX2852" fmla="*/ 7005346 w 11830043"/>
              <a:gd name="connsiteY2852" fmla="*/ 3879913 h 6533995"/>
              <a:gd name="connsiteX2853" fmla="*/ 6995626 w 11830043"/>
              <a:gd name="connsiteY2853" fmla="*/ 3870190 h 6533995"/>
              <a:gd name="connsiteX2854" fmla="*/ 7005346 w 11830043"/>
              <a:gd name="connsiteY2854" fmla="*/ 3860402 h 6533995"/>
              <a:gd name="connsiteX2855" fmla="*/ 6764118 w 11830043"/>
              <a:gd name="connsiteY2855" fmla="*/ 3860402 h 6533995"/>
              <a:gd name="connsiteX2856" fmla="*/ 6773902 w 11830043"/>
              <a:gd name="connsiteY2856" fmla="*/ 3870190 h 6533995"/>
              <a:gd name="connsiteX2857" fmla="*/ 6764118 w 11830043"/>
              <a:gd name="connsiteY2857" fmla="*/ 3879913 h 6533995"/>
              <a:gd name="connsiteX2858" fmla="*/ 6754335 w 11830043"/>
              <a:gd name="connsiteY2858" fmla="*/ 3870190 h 6533995"/>
              <a:gd name="connsiteX2859" fmla="*/ 6764118 w 11830043"/>
              <a:gd name="connsiteY2859" fmla="*/ 3860402 h 6533995"/>
              <a:gd name="connsiteX2860" fmla="*/ 6522889 w 11830043"/>
              <a:gd name="connsiteY2860" fmla="*/ 3860402 h 6533995"/>
              <a:gd name="connsiteX2861" fmla="*/ 6532610 w 11830043"/>
              <a:gd name="connsiteY2861" fmla="*/ 3870190 h 6533995"/>
              <a:gd name="connsiteX2862" fmla="*/ 6522889 w 11830043"/>
              <a:gd name="connsiteY2862" fmla="*/ 3879913 h 6533995"/>
              <a:gd name="connsiteX2863" fmla="*/ 6513105 w 11830043"/>
              <a:gd name="connsiteY2863" fmla="*/ 3870190 h 6533995"/>
              <a:gd name="connsiteX2864" fmla="*/ 6522889 w 11830043"/>
              <a:gd name="connsiteY2864" fmla="*/ 3860402 h 6533995"/>
              <a:gd name="connsiteX2865" fmla="*/ 6281661 w 11830043"/>
              <a:gd name="connsiteY2865" fmla="*/ 3860402 h 6533995"/>
              <a:gd name="connsiteX2866" fmla="*/ 6291381 w 11830043"/>
              <a:gd name="connsiteY2866" fmla="*/ 3870190 h 6533995"/>
              <a:gd name="connsiteX2867" fmla="*/ 6281661 w 11830043"/>
              <a:gd name="connsiteY2867" fmla="*/ 3879913 h 6533995"/>
              <a:gd name="connsiteX2868" fmla="*/ 6271877 w 11830043"/>
              <a:gd name="connsiteY2868" fmla="*/ 3870190 h 6533995"/>
              <a:gd name="connsiteX2869" fmla="*/ 6281661 w 11830043"/>
              <a:gd name="connsiteY2869" fmla="*/ 3860402 h 6533995"/>
              <a:gd name="connsiteX2870" fmla="*/ 6040432 w 11830043"/>
              <a:gd name="connsiteY2870" fmla="*/ 3860402 h 6533995"/>
              <a:gd name="connsiteX2871" fmla="*/ 6050216 w 11830043"/>
              <a:gd name="connsiteY2871" fmla="*/ 3870190 h 6533995"/>
              <a:gd name="connsiteX2872" fmla="*/ 6040432 w 11830043"/>
              <a:gd name="connsiteY2872" fmla="*/ 3879913 h 6533995"/>
              <a:gd name="connsiteX2873" fmla="*/ 6030712 w 11830043"/>
              <a:gd name="connsiteY2873" fmla="*/ 3870190 h 6533995"/>
              <a:gd name="connsiteX2874" fmla="*/ 6040432 w 11830043"/>
              <a:gd name="connsiteY2874" fmla="*/ 3860402 h 6533995"/>
              <a:gd name="connsiteX2875" fmla="*/ 5799205 w 11830043"/>
              <a:gd name="connsiteY2875" fmla="*/ 3860402 h 6533995"/>
              <a:gd name="connsiteX2876" fmla="*/ 5808989 w 11830043"/>
              <a:gd name="connsiteY2876" fmla="*/ 3870190 h 6533995"/>
              <a:gd name="connsiteX2877" fmla="*/ 5799205 w 11830043"/>
              <a:gd name="connsiteY2877" fmla="*/ 3879913 h 6533995"/>
              <a:gd name="connsiteX2878" fmla="*/ 5789486 w 11830043"/>
              <a:gd name="connsiteY2878" fmla="*/ 3870190 h 6533995"/>
              <a:gd name="connsiteX2879" fmla="*/ 5799205 w 11830043"/>
              <a:gd name="connsiteY2879" fmla="*/ 3860402 h 6533995"/>
              <a:gd name="connsiteX2880" fmla="*/ 5557991 w 11830043"/>
              <a:gd name="connsiteY2880" fmla="*/ 3860402 h 6533995"/>
              <a:gd name="connsiteX2881" fmla="*/ 5567774 w 11830043"/>
              <a:gd name="connsiteY2881" fmla="*/ 3870190 h 6533995"/>
              <a:gd name="connsiteX2882" fmla="*/ 5557991 w 11830043"/>
              <a:gd name="connsiteY2882" fmla="*/ 3879913 h 6533995"/>
              <a:gd name="connsiteX2883" fmla="*/ 5548208 w 11830043"/>
              <a:gd name="connsiteY2883" fmla="*/ 3870190 h 6533995"/>
              <a:gd name="connsiteX2884" fmla="*/ 5557991 w 11830043"/>
              <a:gd name="connsiteY2884" fmla="*/ 3860402 h 6533995"/>
              <a:gd name="connsiteX2885" fmla="*/ 5316710 w 11830043"/>
              <a:gd name="connsiteY2885" fmla="*/ 3860402 h 6533995"/>
              <a:gd name="connsiteX2886" fmla="*/ 5326429 w 11830043"/>
              <a:gd name="connsiteY2886" fmla="*/ 3870190 h 6533995"/>
              <a:gd name="connsiteX2887" fmla="*/ 5316710 w 11830043"/>
              <a:gd name="connsiteY2887" fmla="*/ 3879913 h 6533995"/>
              <a:gd name="connsiteX2888" fmla="*/ 5306924 w 11830043"/>
              <a:gd name="connsiteY2888" fmla="*/ 3870190 h 6533995"/>
              <a:gd name="connsiteX2889" fmla="*/ 5316710 w 11830043"/>
              <a:gd name="connsiteY2889" fmla="*/ 3860402 h 6533995"/>
              <a:gd name="connsiteX2890" fmla="*/ 5075486 w 11830043"/>
              <a:gd name="connsiteY2890" fmla="*/ 3860402 h 6533995"/>
              <a:gd name="connsiteX2891" fmla="*/ 5085202 w 11830043"/>
              <a:gd name="connsiteY2891" fmla="*/ 3870190 h 6533995"/>
              <a:gd name="connsiteX2892" fmla="*/ 5075486 w 11830043"/>
              <a:gd name="connsiteY2892" fmla="*/ 3879913 h 6533995"/>
              <a:gd name="connsiteX2893" fmla="*/ 5065705 w 11830043"/>
              <a:gd name="connsiteY2893" fmla="*/ 3870190 h 6533995"/>
              <a:gd name="connsiteX2894" fmla="*/ 5075486 w 11830043"/>
              <a:gd name="connsiteY2894" fmla="*/ 3860402 h 6533995"/>
              <a:gd name="connsiteX2895" fmla="*/ 4834252 w 11830043"/>
              <a:gd name="connsiteY2895" fmla="*/ 3860402 h 6533995"/>
              <a:gd name="connsiteX2896" fmla="*/ 4844040 w 11830043"/>
              <a:gd name="connsiteY2896" fmla="*/ 3870190 h 6533995"/>
              <a:gd name="connsiteX2897" fmla="*/ 4834252 w 11830043"/>
              <a:gd name="connsiteY2897" fmla="*/ 3879913 h 6533995"/>
              <a:gd name="connsiteX2898" fmla="*/ 4824534 w 11830043"/>
              <a:gd name="connsiteY2898" fmla="*/ 3870190 h 6533995"/>
              <a:gd name="connsiteX2899" fmla="*/ 4834252 w 11830043"/>
              <a:gd name="connsiteY2899" fmla="*/ 3860402 h 6533995"/>
              <a:gd name="connsiteX2900" fmla="*/ 4593019 w 11830043"/>
              <a:gd name="connsiteY2900" fmla="*/ 3860402 h 6533995"/>
              <a:gd name="connsiteX2901" fmla="*/ 4602795 w 11830043"/>
              <a:gd name="connsiteY2901" fmla="*/ 3870190 h 6533995"/>
              <a:gd name="connsiteX2902" fmla="*/ 4593019 w 11830043"/>
              <a:gd name="connsiteY2902" fmla="*/ 3879913 h 6533995"/>
              <a:gd name="connsiteX2903" fmla="*/ 4583304 w 11830043"/>
              <a:gd name="connsiteY2903" fmla="*/ 3870190 h 6533995"/>
              <a:gd name="connsiteX2904" fmla="*/ 4593019 w 11830043"/>
              <a:gd name="connsiteY2904" fmla="*/ 3860402 h 6533995"/>
              <a:gd name="connsiteX2905" fmla="*/ 4351806 w 11830043"/>
              <a:gd name="connsiteY2905" fmla="*/ 3860402 h 6533995"/>
              <a:gd name="connsiteX2906" fmla="*/ 4361580 w 11830043"/>
              <a:gd name="connsiteY2906" fmla="*/ 3870190 h 6533995"/>
              <a:gd name="connsiteX2907" fmla="*/ 4351806 w 11830043"/>
              <a:gd name="connsiteY2907" fmla="*/ 3879913 h 6533995"/>
              <a:gd name="connsiteX2908" fmla="*/ 4342006 w 11830043"/>
              <a:gd name="connsiteY2908" fmla="*/ 3870190 h 6533995"/>
              <a:gd name="connsiteX2909" fmla="*/ 4351806 w 11830043"/>
              <a:gd name="connsiteY2909" fmla="*/ 3860402 h 6533995"/>
              <a:gd name="connsiteX2910" fmla="*/ 4110581 w 11830043"/>
              <a:gd name="connsiteY2910" fmla="*/ 3860402 h 6533995"/>
              <a:gd name="connsiteX2911" fmla="*/ 4120362 w 11830043"/>
              <a:gd name="connsiteY2911" fmla="*/ 3870190 h 6533995"/>
              <a:gd name="connsiteX2912" fmla="*/ 4110581 w 11830043"/>
              <a:gd name="connsiteY2912" fmla="*/ 3879913 h 6533995"/>
              <a:gd name="connsiteX2913" fmla="*/ 4100799 w 11830043"/>
              <a:gd name="connsiteY2913" fmla="*/ 3870190 h 6533995"/>
              <a:gd name="connsiteX2914" fmla="*/ 4110581 w 11830043"/>
              <a:gd name="connsiteY2914" fmla="*/ 3860402 h 6533995"/>
              <a:gd name="connsiteX2915" fmla="*/ 3869431 w 11830043"/>
              <a:gd name="connsiteY2915" fmla="*/ 3860402 h 6533995"/>
              <a:gd name="connsiteX2916" fmla="*/ 3879149 w 11830043"/>
              <a:gd name="connsiteY2916" fmla="*/ 3870190 h 6533995"/>
              <a:gd name="connsiteX2917" fmla="*/ 3869431 w 11830043"/>
              <a:gd name="connsiteY2917" fmla="*/ 3879913 h 6533995"/>
              <a:gd name="connsiteX2918" fmla="*/ 3859648 w 11830043"/>
              <a:gd name="connsiteY2918" fmla="*/ 3870190 h 6533995"/>
              <a:gd name="connsiteX2919" fmla="*/ 3869431 w 11830043"/>
              <a:gd name="connsiteY2919" fmla="*/ 3860402 h 6533995"/>
              <a:gd name="connsiteX2920" fmla="*/ 3628212 w 11830043"/>
              <a:gd name="connsiteY2920" fmla="*/ 3860402 h 6533995"/>
              <a:gd name="connsiteX2921" fmla="*/ 3637936 w 11830043"/>
              <a:gd name="connsiteY2921" fmla="*/ 3870190 h 6533995"/>
              <a:gd name="connsiteX2922" fmla="*/ 3628212 w 11830043"/>
              <a:gd name="connsiteY2922" fmla="*/ 3879913 h 6533995"/>
              <a:gd name="connsiteX2923" fmla="*/ 3618430 w 11830043"/>
              <a:gd name="connsiteY2923" fmla="*/ 3870190 h 6533995"/>
              <a:gd name="connsiteX2924" fmla="*/ 3628212 w 11830043"/>
              <a:gd name="connsiteY2924" fmla="*/ 3860402 h 6533995"/>
              <a:gd name="connsiteX2925" fmla="*/ 3386958 w 11830043"/>
              <a:gd name="connsiteY2925" fmla="*/ 3860402 h 6533995"/>
              <a:gd name="connsiteX2926" fmla="*/ 3396744 w 11830043"/>
              <a:gd name="connsiteY2926" fmla="*/ 3870190 h 6533995"/>
              <a:gd name="connsiteX2927" fmla="*/ 3386958 w 11830043"/>
              <a:gd name="connsiteY2927" fmla="*/ 3879913 h 6533995"/>
              <a:gd name="connsiteX2928" fmla="*/ 3377236 w 11830043"/>
              <a:gd name="connsiteY2928" fmla="*/ 3870190 h 6533995"/>
              <a:gd name="connsiteX2929" fmla="*/ 3386958 w 11830043"/>
              <a:gd name="connsiteY2929" fmla="*/ 3860402 h 6533995"/>
              <a:gd name="connsiteX2930" fmla="*/ 3145751 w 11830043"/>
              <a:gd name="connsiteY2930" fmla="*/ 3860402 h 6533995"/>
              <a:gd name="connsiteX2931" fmla="*/ 3155533 w 11830043"/>
              <a:gd name="connsiteY2931" fmla="*/ 3870190 h 6533995"/>
              <a:gd name="connsiteX2932" fmla="*/ 3145751 w 11830043"/>
              <a:gd name="connsiteY2932" fmla="*/ 3879913 h 6533995"/>
              <a:gd name="connsiteX2933" fmla="*/ 3136033 w 11830043"/>
              <a:gd name="connsiteY2933" fmla="*/ 3870190 h 6533995"/>
              <a:gd name="connsiteX2934" fmla="*/ 3145751 w 11830043"/>
              <a:gd name="connsiteY2934" fmla="*/ 3860402 h 6533995"/>
              <a:gd name="connsiteX2935" fmla="*/ 2904573 w 11830043"/>
              <a:gd name="connsiteY2935" fmla="*/ 3860402 h 6533995"/>
              <a:gd name="connsiteX2936" fmla="*/ 2914356 w 11830043"/>
              <a:gd name="connsiteY2936" fmla="*/ 3870190 h 6533995"/>
              <a:gd name="connsiteX2937" fmla="*/ 2904573 w 11830043"/>
              <a:gd name="connsiteY2937" fmla="*/ 3879913 h 6533995"/>
              <a:gd name="connsiteX2938" fmla="*/ 2894791 w 11830043"/>
              <a:gd name="connsiteY2938" fmla="*/ 3870190 h 6533995"/>
              <a:gd name="connsiteX2939" fmla="*/ 2904573 w 11830043"/>
              <a:gd name="connsiteY2939" fmla="*/ 3860402 h 6533995"/>
              <a:gd name="connsiteX2940" fmla="*/ 2663275 w 11830043"/>
              <a:gd name="connsiteY2940" fmla="*/ 3860402 h 6533995"/>
              <a:gd name="connsiteX2941" fmla="*/ 2672998 w 11830043"/>
              <a:gd name="connsiteY2941" fmla="*/ 3870190 h 6533995"/>
              <a:gd name="connsiteX2942" fmla="*/ 2663275 w 11830043"/>
              <a:gd name="connsiteY2942" fmla="*/ 3879913 h 6533995"/>
              <a:gd name="connsiteX2943" fmla="*/ 2653492 w 11830043"/>
              <a:gd name="connsiteY2943" fmla="*/ 3870190 h 6533995"/>
              <a:gd name="connsiteX2944" fmla="*/ 2663275 w 11830043"/>
              <a:gd name="connsiteY2944" fmla="*/ 3860402 h 6533995"/>
              <a:gd name="connsiteX2945" fmla="*/ 2422037 w 11830043"/>
              <a:gd name="connsiteY2945" fmla="*/ 3860402 h 6533995"/>
              <a:gd name="connsiteX2946" fmla="*/ 2431754 w 11830043"/>
              <a:gd name="connsiteY2946" fmla="*/ 3870190 h 6533995"/>
              <a:gd name="connsiteX2947" fmla="*/ 2422037 w 11830043"/>
              <a:gd name="connsiteY2947" fmla="*/ 3879913 h 6533995"/>
              <a:gd name="connsiteX2948" fmla="*/ 2412257 w 11830043"/>
              <a:gd name="connsiteY2948" fmla="*/ 3870190 h 6533995"/>
              <a:gd name="connsiteX2949" fmla="*/ 2422037 w 11830043"/>
              <a:gd name="connsiteY2949" fmla="*/ 3860402 h 6533995"/>
              <a:gd name="connsiteX2950" fmla="*/ 2180788 w 11830043"/>
              <a:gd name="connsiteY2950" fmla="*/ 3860402 h 6533995"/>
              <a:gd name="connsiteX2951" fmla="*/ 2190580 w 11830043"/>
              <a:gd name="connsiteY2951" fmla="*/ 3870190 h 6533995"/>
              <a:gd name="connsiteX2952" fmla="*/ 2180788 w 11830043"/>
              <a:gd name="connsiteY2952" fmla="*/ 3879913 h 6533995"/>
              <a:gd name="connsiteX2953" fmla="*/ 2171085 w 11830043"/>
              <a:gd name="connsiteY2953" fmla="*/ 3870190 h 6533995"/>
              <a:gd name="connsiteX2954" fmla="*/ 2180788 w 11830043"/>
              <a:gd name="connsiteY2954" fmla="*/ 3860402 h 6533995"/>
              <a:gd name="connsiteX2955" fmla="*/ 1939582 w 11830043"/>
              <a:gd name="connsiteY2955" fmla="*/ 3860402 h 6533995"/>
              <a:gd name="connsiteX2956" fmla="*/ 1949366 w 11830043"/>
              <a:gd name="connsiteY2956" fmla="*/ 3870190 h 6533995"/>
              <a:gd name="connsiteX2957" fmla="*/ 1939582 w 11830043"/>
              <a:gd name="connsiteY2957" fmla="*/ 3879913 h 6533995"/>
              <a:gd name="connsiteX2958" fmla="*/ 1929861 w 11830043"/>
              <a:gd name="connsiteY2958" fmla="*/ 3870190 h 6533995"/>
              <a:gd name="connsiteX2959" fmla="*/ 1939582 w 11830043"/>
              <a:gd name="connsiteY2959" fmla="*/ 3860402 h 6533995"/>
              <a:gd name="connsiteX2960" fmla="*/ 1698332 w 11830043"/>
              <a:gd name="connsiteY2960" fmla="*/ 3860402 h 6533995"/>
              <a:gd name="connsiteX2961" fmla="*/ 1708118 w 11830043"/>
              <a:gd name="connsiteY2961" fmla="*/ 3870190 h 6533995"/>
              <a:gd name="connsiteX2962" fmla="*/ 1698332 w 11830043"/>
              <a:gd name="connsiteY2962" fmla="*/ 3879913 h 6533995"/>
              <a:gd name="connsiteX2963" fmla="*/ 1688547 w 11830043"/>
              <a:gd name="connsiteY2963" fmla="*/ 3870190 h 6533995"/>
              <a:gd name="connsiteX2964" fmla="*/ 1698332 w 11830043"/>
              <a:gd name="connsiteY2964" fmla="*/ 3860402 h 6533995"/>
              <a:gd name="connsiteX2965" fmla="*/ 1457108 w 11830043"/>
              <a:gd name="connsiteY2965" fmla="*/ 3860402 h 6533995"/>
              <a:gd name="connsiteX2966" fmla="*/ 1466827 w 11830043"/>
              <a:gd name="connsiteY2966" fmla="*/ 3870190 h 6533995"/>
              <a:gd name="connsiteX2967" fmla="*/ 1457108 w 11830043"/>
              <a:gd name="connsiteY2967" fmla="*/ 3879913 h 6533995"/>
              <a:gd name="connsiteX2968" fmla="*/ 1447323 w 11830043"/>
              <a:gd name="connsiteY2968" fmla="*/ 3870190 h 6533995"/>
              <a:gd name="connsiteX2969" fmla="*/ 1457108 w 11830043"/>
              <a:gd name="connsiteY2969" fmla="*/ 3860402 h 6533995"/>
              <a:gd name="connsiteX2970" fmla="*/ 1215886 w 11830043"/>
              <a:gd name="connsiteY2970" fmla="*/ 3860402 h 6533995"/>
              <a:gd name="connsiteX2971" fmla="*/ 1225670 w 11830043"/>
              <a:gd name="connsiteY2971" fmla="*/ 3870190 h 6533995"/>
              <a:gd name="connsiteX2972" fmla="*/ 1215886 w 11830043"/>
              <a:gd name="connsiteY2972" fmla="*/ 3879913 h 6533995"/>
              <a:gd name="connsiteX2973" fmla="*/ 1206166 w 11830043"/>
              <a:gd name="connsiteY2973" fmla="*/ 3870190 h 6533995"/>
              <a:gd name="connsiteX2974" fmla="*/ 1215886 w 11830043"/>
              <a:gd name="connsiteY2974" fmla="*/ 3860402 h 6533995"/>
              <a:gd name="connsiteX2975" fmla="*/ 974666 w 11830043"/>
              <a:gd name="connsiteY2975" fmla="*/ 3860402 h 6533995"/>
              <a:gd name="connsiteX2976" fmla="*/ 984450 w 11830043"/>
              <a:gd name="connsiteY2976" fmla="*/ 3870190 h 6533995"/>
              <a:gd name="connsiteX2977" fmla="*/ 974666 w 11830043"/>
              <a:gd name="connsiteY2977" fmla="*/ 3879913 h 6533995"/>
              <a:gd name="connsiteX2978" fmla="*/ 964946 w 11830043"/>
              <a:gd name="connsiteY2978" fmla="*/ 3870190 h 6533995"/>
              <a:gd name="connsiteX2979" fmla="*/ 974666 w 11830043"/>
              <a:gd name="connsiteY2979" fmla="*/ 3860402 h 6533995"/>
              <a:gd name="connsiteX2980" fmla="*/ 733446 w 11830043"/>
              <a:gd name="connsiteY2980" fmla="*/ 3860402 h 6533995"/>
              <a:gd name="connsiteX2981" fmla="*/ 743166 w 11830043"/>
              <a:gd name="connsiteY2981" fmla="*/ 3870190 h 6533995"/>
              <a:gd name="connsiteX2982" fmla="*/ 733446 w 11830043"/>
              <a:gd name="connsiteY2982" fmla="*/ 3879913 h 6533995"/>
              <a:gd name="connsiteX2983" fmla="*/ 723662 w 11830043"/>
              <a:gd name="connsiteY2983" fmla="*/ 3870190 h 6533995"/>
              <a:gd name="connsiteX2984" fmla="*/ 733446 w 11830043"/>
              <a:gd name="connsiteY2984" fmla="*/ 3860402 h 6533995"/>
              <a:gd name="connsiteX2985" fmla="*/ 492225 w 11830043"/>
              <a:gd name="connsiteY2985" fmla="*/ 3860402 h 6533995"/>
              <a:gd name="connsiteX2986" fmla="*/ 501945 w 11830043"/>
              <a:gd name="connsiteY2986" fmla="*/ 3870190 h 6533995"/>
              <a:gd name="connsiteX2987" fmla="*/ 492225 w 11830043"/>
              <a:gd name="connsiteY2987" fmla="*/ 3879913 h 6533995"/>
              <a:gd name="connsiteX2988" fmla="*/ 482441 w 11830043"/>
              <a:gd name="connsiteY2988" fmla="*/ 3870190 h 6533995"/>
              <a:gd name="connsiteX2989" fmla="*/ 492225 w 11830043"/>
              <a:gd name="connsiteY2989" fmla="*/ 3860402 h 6533995"/>
              <a:gd name="connsiteX2990" fmla="*/ 251006 w 11830043"/>
              <a:gd name="connsiteY2990" fmla="*/ 3860402 h 6533995"/>
              <a:gd name="connsiteX2991" fmla="*/ 260790 w 11830043"/>
              <a:gd name="connsiteY2991" fmla="*/ 3870190 h 6533995"/>
              <a:gd name="connsiteX2992" fmla="*/ 251006 w 11830043"/>
              <a:gd name="connsiteY2992" fmla="*/ 3879913 h 6533995"/>
              <a:gd name="connsiteX2993" fmla="*/ 241286 w 11830043"/>
              <a:gd name="connsiteY2993" fmla="*/ 3870190 h 6533995"/>
              <a:gd name="connsiteX2994" fmla="*/ 251006 w 11830043"/>
              <a:gd name="connsiteY2994" fmla="*/ 3860402 h 6533995"/>
              <a:gd name="connsiteX2995" fmla="*/ 9722 w 11830043"/>
              <a:gd name="connsiteY2995" fmla="*/ 3860402 h 6533995"/>
              <a:gd name="connsiteX2996" fmla="*/ 19506 w 11830043"/>
              <a:gd name="connsiteY2996" fmla="*/ 3870190 h 6533995"/>
              <a:gd name="connsiteX2997" fmla="*/ 9722 w 11830043"/>
              <a:gd name="connsiteY2997" fmla="*/ 3879913 h 6533995"/>
              <a:gd name="connsiteX2998" fmla="*/ 3 w 11830043"/>
              <a:gd name="connsiteY2998" fmla="*/ 3870190 h 6533995"/>
              <a:gd name="connsiteX2999" fmla="*/ 9722 w 11830043"/>
              <a:gd name="connsiteY2999" fmla="*/ 3860402 h 6533995"/>
              <a:gd name="connsiteX3000" fmla="*/ 11820259 w 11830043"/>
              <a:gd name="connsiteY3000" fmla="*/ 3619151 h 6533995"/>
              <a:gd name="connsiteX3001" fmla="*/ 11830043 w 11830043"/>
              <a:gd name="connsiteY3001" fmla="*/ 3628875 h 6533995"/>
              <a:gd name="connsiteX3002" fmla="*/ 11820259 w 11830043"/>
              <a:gd name="connsiteY3002" fmla="*/ 3638662 h 6533995"/>
              <a:gd name="connsiteX3003" fmla="*/ 11810539 w 11830043"/>
              <a:gd name="connsiteY3003" fmla="*/ 3628875 h 6533995"/>
              <a:gd name="connsiteX3004" fmla="*/ 11820259 w 11830043"/>
              <a:gd name="connsiteY3004" fmla="*/ 3619151 h 6533995"/>
              <a:gd name="connsiteX3005" fmla="*/ 11579030 w 11830043"/>
              <a:gd name="connsiteY3005" fmla="*/ 3619151 h 6533995"/>
              <a:gd name="connsiteX3006" fmla="*/ 11588815 w 11830043"/>
              <a:gd name="connsiteY3006" fmla="*/ 3628875 h 6533995"/>
              <a:gd name="connsiteX3007" fmla="*/ 11579030 w 11830043"/>
              <a:gd name="connsiteY3007" fmla="*/ 3638662 h 6533995"/>
              <a:gd name="connsiteX3008" fmla="*/ 11569310 w 11830043"/>
              <a:gd name="connsiteY3008" fmla="*/ 3628875 h 6533995"/>
              <a:gd name="connsiteX3009" fmla="*/ 11579030 w 11830043"/>
              <a:gd name="connsiteY3009" fmla="*/ 3619151 h 6533995"/>
              <a:gd name="connsiteX3010" fmla="*/ 11337802 w 11830043"/>
              <a:gd name="connsiteY3010" fmla="*/ 3619151 h 6533995"/>
              <a:gd name="connsiteX3011" fmla="*/ 11347587 w 11830043"/>
              <a:gd name="connsiteY3011" fmla="*/ 3628875 h 6533995"/>
              <a:gd name="connsiteX3012" fmla="*/ 11337802 w 11830043"/>
              <a:gd name="connsiteY3012" fmla="*/ 3638662 h 6533995"/>
              <a:gd name="connsiteX3013" fmla="*/ 11328082 w 11830043"/>
              <a:gd name="connsiteY3013" fmla="*/ 3628875 h 6533995"/>
              <a:gd name="connsiteX3014" fmla="*/ 11337802 w 11830043"/>
              <a:gd name="connsiteY3014" fmla="*/ 3619151 h 6533995"/>
              <a:gd name="connsiteX3015" fmla="*/ 11096574 w 11830043"/>
              <a:gd name="connsiteY3015" fmla="*/ 3619151 h 6533995"/>
              <a:gd name="connsiteX3016" fmla="*/ 11106294 w 11830043"/>
              <a:gd name="connsiteY3016" fmla="*/ 3628875 h 6533995"/>
              <a:gd name="connsiteX3017" fmla="*/ 11096574 w 11830043"/>
              <a:gd name="connsiteY3017" fmla="*/ 3638662 h 6533995"/>
              <a:gd name="connsiteX3018" fmla="*/ 11086790 w 11830043"/>
              <a:gd name="connsiteY3018" fmla="*/ 3628875 h 6533995"/>
              <a:gd name="connsiteX3019" fmla="*/ 11096574 w 11830043"/>
              <a:gd name="connsiteY3019" fmla="*/ 3619151 h 6533995"/>
              <a:gd name="connsiteX3020" fmla="*/ 10855345 w 11830043"/>
              <a:gd name="connsiteY3020" fmla="*/ 3619151 h 6533995"/>
              <a:gd name="connsiteX3021" fmla="*/ 10865065 w 11830043"/>
              <a:gd name="connsiteY3021" fmla="*/ 3628875 h 6533995"/>
              <a:gd name="connsiteX3022" fmla="*/ 10855345 w 11830043"/>
              <a:gd name="connsiteY3022" fmla="*/ 3638662 h 6533995"/>
              <a:gd name="connsiteX3023" fmla="*/ 10845625 w 11830043"/>
              <a:gd name="connsiteY3023" fmla="*/ 3628875 h 6533995"/>
              <a:gd name="connsiteX3024" fmla="*/ 10855345 w 11830043"/>
              <a:gd name="connsiteY3024" fmla="*/ 3619151 h 6533995"/>
              <a:gd name="connsiteX3025" fmla="*/ 10614116 w 11830043"/>
              <a:gd name="connsiteY3025" fmla="*/ 3619151 h 6533995"/>
              <a:gd name="connsiteX3026" fmla="*/ 10623901 w 11830043"/>
              <a:gd name="connsiteY3026" fmla="*/ 3628875 h 6533995"/>
              <a:gd name="connsiteX3027" fmla="*/ 10614116 w 11830043"/>
              <a:gd name="connsiteY3027" fmla="*/ 3638662 h 6533995"/>
              <a:gd name="connsiteX3028" fmla="*/ 10604396 w 11830043"/>
              <a:gd name="connsiteY3028" fmla="*/ 3628875 h 6533995"/>
              <a:gd name="connsiteX3029" fmla="*/ 10614116 w 11830043"/>
              <a:gd name="connsiteY3029" fmla="*/ 3619151 h 6533995"/>
              <a:gd name="connsiteX3030" fmla="*/ 10372888 w 11830043"/>
              <a:gd name="connsiteY3030" fmla="*/ 3619151 h 6533995"/>
              <a:gd name="connsiteX3031" fmla="*/ 10382673 w 11830043"/>
              <a:gd name="connsiteY3031" fmla="*/ 3628875 h 6533995"/>
              <a:gd name="connsiteX3032" fmla="*/ 10372888 w 11830043"/>
              <a:gd name="connsiteY3032" fmla="*/ 3638662 h 6533995"/>
              <a:gd name="connsiteX3033" fmla="*/ 10363168 w 11830043"/>
              <a:gd name="connsiteY3033" fmla="*/ 3628875 h 6533995"/>
              <a:gd name="connsiteX3034" fmla="*/ 10372888 w 11830043"/>
              <a:gd name="connsiteY3034" fmla="*/ 3619151 h 6533995"/>
              <a:gd name="connsiteX3035" fmla="*/ 10131660 w 11830043"/>
              <a:gd name="connsiteY3035" fmla="*/ 3619151 h 6533995"/>
              <a:gd name="connsiteX3036" fmla="*/ 10141444 w 11830043"/>
              <a:gd name="connsiteY3036" fmla="*/ 3628875 h 6533995"/>
              <a:gd name="connsiteX3037" fmla="*/ 10131660 w 11830043"/>
              <a:gd name="connsiteY3037" fmla="*/ 3638662 h 6533995"/>
              <a:gd name="connsiteX3038" fmla="*/ 10121940 w 11830043"/>
              <a:gd name="connsiteY3038" fmla="*/ 3628875 h 6533995"/>
              <a:gd name="connsiteX3039" fmla="*/ 10131660 w 11830043"/>
              <a:gd name="connsiteY3039" fmla="*/ 3619151 h 6533995"/>
              <a:gd name="connsiteX3040" fmla="*/ 9890432 w 11830043"/>
              <a:gd name="connsiteY3040" fmla="*/ 3619151 h 6533995"/>
              <a:gd name="connsiteX3041" fmla="*/ 9900152 w 11830043"/>
              <a:gd name="connsiteY3041" fmla="*/ 3628875 h 6533995"/>
              <a:gd name="connsiteX3042" fmla="*/ 9890432 w 11830043"/>
              <a:gd name="connsiteY3042" fmla="*/ 3638662 h 6533995"/>
              <a:gd name="connsiteX3043" fmla="*/ 9880648 w 11830043"/>
              <a:gd name="connsiteY3043" fmla="*/ 3628875 h 6533995"/>
              <a:gd name="connsiteX3044" fmla="*/ 9890432 w 11830043"/>
              <a:gd name="connsiteY3044" fmla="*/ 3619151 h 6533995"/>
              <a:gd name="connsiteX3045" fmla="*/ 9649203 w 11830043"/>
              <a:gd name="connsiteY3045" fmla="*/ 3619151 h 6533995"/>
              <a:gd name="connsiteX3046" fmla="*/ 9658923 w 11830043"/>
              <a:gd name="connsiteY3046" fmla="*/ 3628875 h 6533995"/>
              <a:gd name="connsiteX3047" fmla="*/ 9649203 w 11830043"/>
              <a:gd name="connsiteY3047" fmla="*/ 3638662 h 6533995"/>
              <a:gd name="connsiteX3048" fmla="*/ 9639483 w 11830043"/>
              <a:gd name="connsiteY3048" fmla="*/ 3628875 h 6533995"/>
              <a:gd name="connsiteX3049" fmla="*/ 9649203 w 11830043"/>
              <a:gd name="connsiteY3049" fmla="*/ 3619151 h 6533995"/>
              <a:gd name="connsiteX3050" fmla="*/ 9417695 w 11830043"/>
              <a:gd name="connsiteY3050" fmla="*/ 3619151 h 6533995"/>
              <a:gd name="connsiteX3051" fmla="*/ 9427416 w 11830043"/>
              <a:gd name="connsiteY3051" fmla="*/ 3628875 h 6533995"/>
              <a:gd name="connsiteX3052" fmla="*/ 9417695 w 11830043"/>
              <a:gd name="connsiteY3052" fmla="*/ 3638662 h 6533995"/>
              <a:gd name="connsiteX3053" fmla="*/ 9407911 w 11830043"/>
              <a:gd name="connsiteY3053" fmla="*/ 3628875 h 6533995"/>
              <a:gd name="connsiteX3054" fmla="*/ 9417695 w 11830043"/>
              <a:gd name="connsiteY3054" fmla="*/ 3619151 h 6533995"/>
              <a:gd name="connsiteX3055" fmla="*/ 9176467 w 11830043"/>
              <a:gd name="connsiteY3055" fmla="*/ 3619151 h 6533995"/>
              <a:gd name="connsiteX3056" fmla="*/ 9186187 w 11830043"/>
              <a:gd name="connsiteY3056" fmla="*/ 3628875 h 6533995"/>
              <a:gd name="connsiteX3057" fmla="*/ 9176467 w 11830043"/>
              <a:gd name="connsiteY3057" fmla="*/ 3638662 h 6533995"/>
              <a:gd name="connsiteX3058" fmla="*/ 9166683 w 11830043"/>
              <a:gd name="connsiteY3058" fmla="*/ 3628875 h 6533995"/>
              <a:gd name="connsiteX3059" fmla="*/ 9176467 w 11830043"/>
              <a:gd name="connsiteY3059" fmla="*/ 3619151 h 6533995"/>
              <a:gd name="connsiteX3060" fmla="*/ 8935237 w 11830043"/>
              <a:gd name="connsiteY3060" fmla="*/ 3619151 h 6533995"/>
              <a:gd name="connsiteX3061" fmla="*/ 8944958 w 11830043"/>
              <a:gd name="connsiteY3061" fmla="*/ 3628875 h 6533995"/>
              <a:gd name="connsiteX3062" fmla="*/ 8935237 w 11830043"/>
              <a:gd name="connsiteY3062" fmla="*/ 3638662 h 6533995"/>
              <a:gd name="connsiteX3063" fmla="*/ 8925454 w 11830043"/>
              <a:gd name="connsiteY3063" fmla="*/ 3628875 h 6533995"/>
              <a:gd name="connsiteX3064" fmla="*/ 8935237 w 11830043"/>
              <a:gd name="connsiteY3064" fmla="*/ 3619151 h 6533995"/>
              <a:gd name="connsiteX3065" fmla="*/ 8694009 w 11830043"/>
              <a:gd name="connsiteY3065" fmla="*/ 3619151 h 6533995"/>
              <a:gd name="connsiteX3066" fmla="*/ 8703730 w 11830043"/>
              <a:gd name="connsiteY3066" fmla="*/ 3628875 h 6533995"/>
              <a:gd name="connsiteX3067" fmla="*/ 8694009 w 11830043"/>
              <a:gd name="connsiteY3067" fmla="*/ 3638662 h 6533995"/>
              <a:gd name="connsiteX3068" fmla="*/ 8684289 w 11830043"/>
              <a:gd name="connsiteY3068" fmla="*/ 3628875 h 6533995"/>
              <a:gd name="connsiteX3069" fmla="*/ 8694009 w 11830043"/>
              <a:gd name="connsiteY3069" fmla="*/ 3619151 h 6533995"/>
              <a:gd name="connsiteX3070" fmla="*/ 8452781 w 11830043"/>
              <a:gd name="connsiteY3070" fmla="*/ 3619151 h 6533995"/>
              <a:gd name="connsiteX3071" fmla="*/ 8462566 w 11830043"/>
              <a:gd name="connsiteY3071" fmla="*/ 3628875 h 6533995"/>
              <a:gd name="connsiteX3072" fmla="*/ 8452781 w 11830043"/>
              <a:gd name="connsiteY3072" fmla="*/ 3638662 h 6533995"/>
              <a:gd name="connsiteX3073" fmla="*/ 8443061 w 11830043"/>
              <a:gd name="connsiteY3073" fmla="*/ 3628875 h 6533995"/>
              <a:gd name="connsiteX3074" fmla="*/ 8452781 w 11830043"/>
              <a:gd name="connsiteY3074" fmla="*/ 3619151 h 6533995"/>
              <a:gd name="connsiteX3075" fmla="*/ 8211553 w 11830043"/>
              <a:gd name="connsiteY3075" fmla="*/ 3619151 h 6533995"/>
              <a:gd name="connsiteX3076" fmla="*/ 8221273 w 11830043"/>
              <a:gd name="connsiteY3076" fmla="*/ 3628875 h 6533995"/>
              <a:gd name="connsiteX3077" fmla="*/ 8211553 w 11830043"/>
              <a:gd name="connsiteY3077" fmla="*/ 3638662 h 6533995"/>
              <a:gd name="connsiteX3078" fmla="*/ 8201769 w 11830043"/>
              <a:gd name="connsiteY3078" fmla="*/ 3628875 h 6533995"/>
              <a:gd name="connsiteX3079" fmla="*/ 8211553 w 11830043"/>
              <a:gd name="connsiteY3079" fmla="*/ 3619151 h 6533995"/>
              <a:gd name="connsiteX3080" fmla="*/ 7970260 w 11830043"/>
              <a:gd name="connsiteY3080" fmla="*/ 3619151 h 6533995"/>
              <a:gd name="connsiteX3081" fmla="*/ 7980044 w 11830043"/>
              <a:gd name="connsiteY3081" fmla="*/ 3628875 h 6533995"/>
              <a:gd name="connsiteX3082" fmla="*/ 7970260 w 11830043"/>
              <a:gd name="connsiteY3082" fmla="*/ 3638662 h 6533995"/>
              <a:gd name="connsiteX3083" fmla="*/ 7960477 w 11830043"/>
              <a:gd name="connsiteY3083" fmla="*/ 3628875 h 6533995"/>
              <a:gd name="connsiteX3084" fmla="*/ 7970260 w 11830043"/>
              <a:gd name="connsiteY3084" fmla="*/ 3619151 h 6533995"/>
              <a:gd name="connsiteX3085" fmla="*/ 7729032 w 11830043"/>
              <a:gd name="connsiteY3085" fmla="*/ 3619151 h 6533995"/>
              <a:gd name="connsiteX3086" fmla="*/ 7738753 w 11830043"/>
              <a:gd name="connsiteY3086" fmla="*/ 3628875 h 6533995"/>
              <a:gd name="connsiteX3087" fmla="*/ 7729032 w 11830043"/>
              <a:gd name="connsiteY3087" fmla="*/ 3638662 h 6533995"/>
              <a:gd name="connsiteX3088" fmla="*/ 7719249 w 11830043"/>
              <a:gd name="connsiteY3088" fmla="*/ 3628875 h 6533995"/>
              <a:gd name="connsiteX3089" fmla="*/ 7729032 w 11830043"/>
              <a:gd name="connsiteY3089" fmla="*/ 3619151 h 6533995"/>
              <a:gd name="connsiteX3090" fmla="*/ 7487803 w 11830043"/>
              <a:gd name="connsiteY3090" fmla="*/ 3619151 h 6533995"/>
              <a:gd name="connsiteX3091" fmla="*/ 7497524 w 11830043"/>
              <a:gd name="connsiteY3091" fmla="*/ 3628875 h 6533995"/>
              <a:gd name="connsiteX3092" fmla="*/ 7487803 w 11830043"/>
              <a:gd name="connsiteY3092" fmla="*/ 3638662 h 6533995"/>
              <a:gd name="connsiteX3093" fmla="*/ 7478019 w 11830043"/>
              <a:gd name="connsiteY3093" fmla="*/ 3628875 h 6533995"/>
              <a:gd name="connsiteX3094" fmla="*/ 7487803 w 11830043"/>
              <a:gd name="connsiteY3094" fmla="*/ 3619151 h 6533995"/>
              <a:gd name="connsiteX3095" fmla="*/ 7246575 w 11830043"/>
              <a:gd name="connsiteY3095" fmla="*/ 3619151 h 6533995"/>
              <a:gd name="connsiteX3096" fmla="*/ 7256359 w 11830043"/>
              <a:gd name="connsiteY3096" fmla="*/ 3628875 h 6533995"/>
              <a:gd name="connsiteX3097" fmla="*/ 7246575 w 11830043"/>
              <a:gd name="connsiteY3097" fmla="*/ 3638662 h 6533995"/>
              <a:gd name="connsiteX3098" fmla="*/ 7236855 w 11830043"/>
              <a:gd name="connsiteY3098" fmla="*/ 3628875 h 6533995"/>
              <a:gd name="connsiteX3099" fmla="*/ 7246575 w 11830043"/>
              <a:gd name="connsiteY3099" fmla="*/ 3619151 h 6533995"/>
              <a:gd name="connsiteX3100" fmla="*/ 7005346 w 11830043"/>
              <a:gd name="connsiteY3100" fmla="*/ 3619151 h 6533995"/>
              <a:gd name="connsiteX3101" fmla="*/ 7015130 w 11830043"/>
              <a:gd name="connsiteY3101" fmla="*/ 3628875 h 6533995"/>
              <a:gd name="connsiteX3102" fmla="*/ 7005346 w 11830043"/>
              <a:gd name="connsiteY3102" fmla="*/ 3638662 h 6533995"/>
              <a:gd name="connsiteX3103" fmla="*/ 6995626 w 11830043"/>
              <a:gd name="connsiteY3103" fmla="*/ 3628875 h 6533995"/>
              <a:gd name="connsiteX3104" fmla="*/ 7005346 w 11830043"/>
              <a:gd name="connsiteY3104" fmla="*/ 3619151 h 6533995"/>
              <a:gd name="connsiteX3105" fmla="*/ 6764118 w 11830043"/>
              <a:gd name="connsiteY3105" fmla="*/ 3619151 h 6533995"/>
              <a:gd name="connsiteX3106" fmla="*/ 6773902 w 11830043"/>
              <a:gd name="connsiteY3106" fmla="*/ 3628875 h 6533995"/>
              <a:gd name="connsiteX3107" fmla="*/ 6764118 w 11830043"/>
              <a:gd name="connsiteY3107" fmla="*/ 3638662 h 6533995"/>
              <a:gd name="connsiteX3108" fmla="*/ 6754335 w 11830043"/>
              <a:gd name="connsiteY3108" fmla="*/ 3628875 h 6533995"/>
              <a:gd name="connsiteX3109" fmla="*/ 6764118 w 11830043"/>
              <a:gd name="connsiteY3109" fmla="*/ 3619151 h 6533995"/>
              <a:gd name="connsiteX3110" fmla="*/ 6522889 w 11830043"/>
              <a:gd name="connsiteY3110" fmla="*/ 3619151 h 6533995"/>
              <a:gd name="connsiteX3111" fmla="*/ 6532610 w 11830043"/>
              <a:gd name="connsiteY3111" fmla="*/ 3628875 h 6533995"/>
              <a:gd name="connsiteX3112" fmla="*/ 6522889 w 11830043"/>
              <a:gd name="connsiteY3112" fmla="*/ 3638662 h 6533995"/>
              <a:gd name="connsiteX3113" fmla="*/ 6513105 w 11830043"/>
              <a:gd name="connsiteY3113" fmla="*/ 3628875 h 6533995"/>
              <a:gd name="connsiteX3114" fmla="*/ 6522889 w 11830043"/>
              <a:gd name="connsiteY3114" fmla="*/ 3619151 h 6533995"/>
              <a:gd name="connsiteX3115" fmla="*/ 6281661 w 11830043"/>
              <a:gd name="connsiteY3115" fmla="*/ 3619151 h 6533995"/>
              <a:gd name="connsiteX3116" fmla="*/ 6291381 w 11830043"/>
              <a:gd name="connsiteY3116" fmla="*/ 3628875 h 6533995"/>
              <a:gd name="connsiteX3117" fmla="*/ 6281661 w 11830043"/>
              <a:gd name="connsiteY3117" fmla="*/ 3638662 h 6533995"/>
              <a:gd name="connsiteX3118" fmla="*/ 6271877 w 11830043"/>
              <a:gd name="connsiteY3118" fmla="*/ 3628875 h 6533995"/>
              <a:gd name="connsiteX3119" fmla="*/ 6281661 w 11830043"/>
              <a:gd name="connsiteY3119" fmla="*/ 3619151 h 6533995"/>
              <a:gd name="connsiteX3120" fmla="*/ 6040432 w 11830043"/>
              <a:gd name="connsiteY3120" fmla="*/ 3619151 h 6533995"/>
              <a:gd name="connsiteX3121" fmla="*/ 6050216 w 11830043"/>
              <a:gd name="connsiteY3121" fmla="*/ 3628875 h 6533995"/>
              <a:gd name="connsiteX3122" fmla="*/ 6040432 w 11830043"/>
              <a:gd name="connsiteY3122" fmla="*/ 3638662 h 6533995"/>
              <a:gd name="connsiteX3123" fmla="*/ 6030712 w 11830043"/>
              <a:gd name="connsiteY3123" fmla="*/ 3628875 h 6533995"/>
              <a:gd name="connsiteX3124" fmla="*/ 6040432 w 11830043"/>
              <a:gd name="connsiteY3124" fmla="*/ 3619151 h 6533995"/>
              <a:gd name="connsiteX3125" fmla="*/ 5799205 w 11830043"/>
              <a:gd name="connsiteY3125" fmla="*/ 3619151 h 6533995"/>
              <a:gd name="connsiteX3126" fmla="*/ 5808989 w 11830043"/>
              <a:gd name="connsiteY3126" fmla="*/ 3628875 h 6533995"/>
              <a:gd name="connsiteX3127" fmla="*/ 5799205 w 11830043"/>
              <a:gd name="connsiteY3127" fmla="*/ 3638662 h 6533995"/>
              <a:gd name="connsiteX3128" fmla="*/ 5789486 w 11830043"/>
              <a:gd name="connsiteY3128" fmla="*/ 3628875 h 6533995"/>
              <a:gd name="connsiteX3129" fmla="*/ 5799205 w 11830043"/>
              <a:gd name="connsiteY3129" fmla="*/ 3619151 h 6533995"/>
              <a:gd name="connsiteX3130" fmla="*/ 5557991 w 11830043"/>
              <a:gd name="connsiteY3130" fmla="*/ 3619151 h 6533995"/>
              <a:gd name="connsiteX3131" fmla="*/ 5567774 w 11830043"/>
              <a:gd name="connsiteY3131" fmla="*/ 3628875 h 6533995"/>
              <a:gd name="connsiteX3132" fmla="*/ 5557991 w 11830043"/>
              <a:gd name="connsiteY3132" fmla="*/ 3638662 h 6533995"/>
              <a:gd name="connsiteX3133" fmla="*/ 5548208 w 11830043"/>
              <a:gd name="connsiteY3133" fmla="*/ 3628875 h 6533995"/>
              <a:gd name="connsiteX3134" fmla="*/ 5557991 w 11830043"/>
              <a:gd name="connsiteY3134" fmla="*/ 3619151 h 6533995"/>
              <a:gd name="connsiteX3135" fmla="*/ 5316710 w 11830043"/>
              <a:gd name="connsiteY3135" fmla="*/ 3619151 h 6533995"/>
              <a:gd name="connsiteX3136" fmla="*/ 5326429 w 11830043"/>
              <a:gd name="connsiteY3136" fmla="*/ 3628875 h 6533995"/>
              <a:gd name="connsiteX3137" fmla="*/ 5316710 w 11830043"/>
              <a:gd name="connsiteY3137" fmla="*/ 3638662 h 6533995"/>
              <a:gd name="connsiteX3138" fmla="*/ 5306924 w 11830043"/>
              <a:gd name="connsiteY3138" fmla="*/ 3628875 h 6533995"/>
              <a:gd name="connsiteX3139" fmla="*/ 5316710 w 11830043"/>
              <a:gd name="connsiteY3139" fmla="*/ 3619151 h 6533995"/>
              <a:gd name="connsiteX3140" fmla="*/ 5075486 w 11830043"/>
              <a:gd name="connsiteY3140" fmla="*/ 3619151 h 6533995"/>
              <a:gd name="connsiteX3141" fmla="*/ 5085202 w 11830043"/>
              <a:gd name="connsiteY3141" fmla="*/ 3628875 h 6533995"/>
              <a:gd name="connsiteX3142" fmla="*/ 5075486 w 11830043"/>
              <a:gd name="connsiteY3142" fmla="*/ 3638662 h 6533995"/>
              <a:gd name="connsiteX3143" fmla="*/ 5065705 w 11830043"/>
              <a:gd name="connsiteY3143" fmla="*/ 3628875 h 6533995"/>
              <a:gd name="connsiteX3144" fmla="*/ 5075486 w 11830043"/>
              <a:gd name="connsiteY3144" fmla="*/ 3619151 h 6533995"/>
              <a:gd name="connsiteX3145" fmla="*/ 4834252 w 11830043"/>
              <a:gd name="connsiteY3145" fmla="*/ 3619151 h 6533995"/>
              <a:gd name="connsiteX3146" fmla="*/ 4844040 w 11830043"/>
              <a:gd name="connsiteY3146" fmla="*/ 3628875 h 6533995"/>
              <a:gd name="connsiteX3147" fmla="*/ 4834252 w 11830043"/>
              <a:gd name="connsiteY3147" fmla="*/ 3638662 h 6533995"/>
              <a:gd name="connsiteX3148" fmla="*/ 4824534 w 11830043"/>
              <a:gd name="connsiteY3148" fmla="*/ 3628875 h 6533995"/>
              <a:gd name="connsiteX3149" fmla="*/ 4834252 w 11830043"/>
              <a:gd name="connsiteY3149" fmla="*/ 3619151 h 6533995"/>
              <a:gd name="connsiteX3150" fmla="*/ 4593019 w 11830043"/>
              <a:gd name="connsiteY3150" fmla="*/ 3619151 h 6533995"/>
              <a:gd name="connsiteX3151" fmla="*/ 4602795 w 11830043"/>
              <a:gd name="connsiteY3151" fmla="*/ 3628875 h 6533995"/>
              <a:gd name="connsiteX3152" fmla="*/ 4593019 w 11830043"/>
              <a:gd name="connsiteY3152" fmla="*/ 3638662 h 6533995"/>
              <a:gd name="connsiteX3153" fmla="*/ 4583304 w 11830043"/>
              <a:gd name="connsiteY3153" fmla="*/ 3628875 h 6533995"/>
              <a:gd name="connsiteX3154" fmla="*/ 4593019 w 11830043"/>
              <a:gd name="connsiteY3154" fmla="*/ 3619151 h 6533995"/>
              <a:gd name="connsiteX3155" fmla="*/ 4351806 w 11830043"/>
              <a:gd name="connsiteY3155" fmla="*/ 3619151 h 6533995"/>
              <a:gd name="connsiteX3156" fmla="*/ 4361580 w 11830043"/>
              <a:gd name="connsiteY3156" fmla="*/ 3628875 h 6533995"/>
              <a:gd name="connsiteX3157" fmla="*/ 4351806 w 11830043"/>
              <a:gd name="connsiteY3157" fmla="*/ 3638662 h 6533995"/>
              <a:gd name="connsiteX3158" fmla="*/ 4342006 w 11830043"/>
              <a:gd name="connsiteY3158" fmla="*/ 3628875 h 6533995"/>
              <a:gd name="connsiteX3159" fmla="*/ 4351806 w 11830043"/>
              <a:gd name="connsiteY3159" fmla="*/ 3619151 h 6533995"/>
              <a:gd name="connsiteX3160" fmla="*/ 4110581 w 11830043"/>
              <a:gd name="connsiteY3160" fmla="*/ 3619151 h 6533995"/>
              <a:gd name="connsiteX3161" fmla="*/ 4120362 w 11830043"/>
              <a:gd name="connsiteY3161" fmla="*/ 3628875 h 6533995"/>
              <a:gd name="connsiteX3162" fmla="*/ 4110581 w 11830043"/>
              <a:gd name="connsiteY3162" fmla="*/ 3638662 h 6533995"/>
              <a:gd name="connsiteX3163" fmla="*/ 4100799 w 11830043"/>
              <a:gd name="connsiteY3163" fmla="*/ 3628875 h 6533995"/>
              <a:gd name="connsiteX3164" fmla="*/ 4110581 w 11830043"/>
              <a:gd name="connsiteY3164" fmla="*/ 3619151 h 6533995"/>
              <a:gd name="connsiteX3165" fmla="*/ 3869431 w 11830043"/>
              <a:gd name="connsiteY3165" fmla="*/ 3619151 h 6533995"/>
              <a:gd name="connsiteX3166" fmla="*/ 3879149 w 11830043"/>
              <a:gd name="connsiteY3166" fmla="*/ 3628875 h 6533995"/>
              <a:gd name="connsiteX3167" fmla="*/ 3869431 w 11830043"/>
              <a:gd name="connsiteY3167" fmla="*/ 3638662 h 6533995"/>
              <a:gd name="connsiteX3168" fmla="*/ 3859648 w 11830043"/>
              <a:gd name="connsiteY3168" fmla="*/ 3628875 h 6533995"/>
              <a:gd name="connsiteX3169" fmla="*/ 3869431 w 11830043"/>
              <a:gd name="connsiteY3169" fmla="*/ 3619151 h 6533995"/>
              <a:gd name="connsiteX3170" fmla="*/ 3628212 w 11830043"/>
              <a:gd name="connsiteY3170" fmla="*/ 3619151 h 6533995"/>
              <a:gd name="connsiteX3171" fmla="*/ 3637936 w 11830043"/>
              <a:gd name="connsiteY3171" fmla="*/ 3628875 h 6533995"/>
              <a:gd name="connsiteX3172" fmla="*/ 3628212 w 11830043"/>
              <a:gd name="connsiteY3172" fmla="*/ 3638662 h 6533995"/>
              <a:gd name="connsiteX3173" fmla="*/ 3618430 w 11830043"/>
              <a:gd name="connsiteY3173" fmla="*/ 3628875 h 6533995"/>
              <a:gd name="connsiteX3174" fmla="*/ 3628212 w 11830043"/>
              <a:gd name="connsiteY3174" fmla="*/ 3619151 h 6533995"/>
              <a:gd name="connsiteX3175" fmla="*/ 3386958 w 11830043"/>
              <a:gd name="connsiteY3175" fmla="*/ 3619151 h 6533995"/>
              <a:gd name="connsiteX3176" fmla="*/ 3396744 w 11830043"/>
              <a:gd name="connsiteY3176" fmla="*/ 3628875 h 6533995"/>
              <a:gd name="connsiteX3177" fmla="*/ 3386958 w 11830043"/>
              <a:gd name="connsiteY3177" fmla="*/ 3638662 h 6533995"/>
              <a:gd name="connsiteX3178" fmla="*/ 3377236 w 11830043"/>
              <a:gd name="connsiteY3178" fmla="*/ 3628875 h 6533995"/>
              <a:gd name="connsiteX3179" fmla="*/ 3386958 w 11830043"/>
              <a:gd name="connsiteY3179" fmla="*/ 3619151 h 6533995"/>
              <a:gd name="connsiteX3180" fmla="*/ 3145751 w 11830043"/>
              <a:gd name="connsiteY3180" fmla="*/ 3619151 h 6533995"/>
              <a:gd name="connsiteX3181" fmla="*/ 3155533 w 11830043"/>
              <a:gd name="connsiteY3181" fmla="*/ 3628875 h 6533995"/>
              <a:gd name="connsiteX3182" fmla="*/ 3145751 w 11830043"/>
              <a:gd name="connsiteY3182" fmla="*/ 3638662 h 6533995"/>
              <a:gd name="connsiteX3183" fmla="*/ 3136032 w 11830043"/>
              <a:gd name="connsiteY3183" fmla="*/ 3628875 h 6533995"/>
              <a:gd name="connsiteX3184" fmla="*/ 3145751 w 11830043"/>
              <a:gd name="connsiteY3184" fmla="*/ 3619151 h 6533995"/>
              <a:gd name="connsiteX3185" fmla="*/ 2904573 w 11830043"/>
              <a:gd name="connsiteY3185" fmla="*/ 3619151 h 6533995"/>
              <a:gd name="connsiteX3186" fmla="*/ 2914355 w 11830043"/>
              <a:gd name="connsiteY3186" fmla="*/ 3628875 h 6533995"/>
              <a:gd name="connsiteX3187" fmla="*/ 2904573 w 11830043"/>
              <a:gd name="connsiteY3187" fmla="*/ 3638662 h 6533995"/>
              <a:gd name="connsiteX3188" fmla="*/ 2894791 w 11830043"/>
              <a:gd name="connsiteY3188" fmla="*/ 3628875 h 6533995"/>
              <a:gd name="connsiteX3189" fmla="*/ 2904573 w 11830043"/>
              <a:gd name="connsiteY3189" fmla="*/ 3619151 h 6533995"/>
              <a:gd name="connsiteX3190" fmla="*/ 2663275 w 11830043"/>
              <a:gd name="connsiteY3190" fmla="*/ 3619151 h 6533995"/>
              <a:gd name="connsiteX3191" fmla="*/ 2672998 w 11830043"/>
              <a:gd name="connsiteY3191" fmla="*/ 3628875 h 6533995"/>
              <a:gd name="connsiteX3192" fmla="*/ 2663275 w 11830043"/>
              <a:gd name="connsiteY3192" fmla="*/ 3638662 h 6533995"/>
              <a:gd name="connsiteX3193" fmla="*/ 2653492 w 11830043"/>
              <a:gd name="connsiteY3193" fmla="*/ 3628875 h 6533995"/>
              <a:gd name="connsiteX3194" fmla="*/ 2663275 w 11830043"/>
              <a:gd name="connsiteY3194" fmla="*/ 3619151 h 6533995"/>
              <a:gd name="connsiteX3195" fmla="*/ 2422037 w 11830043"/>
              <a:gd name="connsiteY3195" fmla="*/ 3619151 h 6533995"/>
              <a:gd name="connsiteX3196" fmla="*/ 2431754 w 11830043"/>
              <a:gd name="connsiteY3196" fmla="*/ 3628875 h 6533995"/>
              <a:gd name="connsiteX3197" fmla="*/ 2422037 w 11830043"/>
              <a:gd name="connsiteY3197" fmla="*/ 3638662 h 6533995"/>
              <a:gd name="connsiteX3198" fmla="*/ 2412257 w 11830043"/>
              <a:gd name="connsiteY3198" fmla="*/ 3628875 h 6533995"/>
              <a:gd name="connsiteX3199" fmla="*/ 2422037 w 11830043"/>
              <a:gd name="connsiteY3199" fmla="*/ 3619151 h 6533995"/>
              <a:gd name="connsiteX3200" fmla="*/ 2180788 w 11830043"/>
              <a:gd name="connsiteY3200" fmla="*/ 3619151 h 6533995"/>
              <a:gd name="connsiteX3201" fmla="*/ 2190580 w 11830043"/>
              <a:gd name="connsiteY3201" fmla="*/ 3628875 h 6533995"/>
              <a:gd name="connsiteX3202" fmla="*/ 2180788 w 11830043"/>
              <a:gd name="connsiteY3202" fmla="*/ 3638662 h 6533995"/>
              <a:gd name="connsiteX3203" fmla="*/ 2171085 w 11830043"/>
              <a:gd name="connsiteY3203" fmla="*/ 3628875 h 6533995"/>
              <a:gd name="connsiteX3204" fmla="*/ 2180788 w 11830043"/>
              <a:gd name="connsiteY3204" fmla="*/ 3619151 h 6533995"/>
              <a:gd name="connsiteX3205" fmla="*/ 1939582 w 11830043"/>
              <a:gd name="connsiteY3205" fmla="*/ 3619151 h 6533995"/>
              <a:gd name="connsiteX3206" fmla="*/ 1949365 w 11830043"/>
              <a:gd name="connsiteY3206" fmla="*/ 3628875 h 6533995"/>
              <a:gd name="connsiteX3207" fmla="*/ 1939582 w 11830043"/>
              <a:gd name="connsiteY3207" fmla="*/ 3638662 h 6533995"/>
              <a:gd name="connsiteX3208" fmla="*/ 1929861 w 11830043"/>
              <a:gd name="connsiteY3208" fmla="*/ 3628875 h 6533995"/>
              <a:gd name="connsiteX3209" fmla="*/ 1939582 w 11830043"/>
              <a:gd name="connsiteY3209" fmla="*/ 3619151 h 6533995"/>
              <a:gd name="connsiteX3210" fmla="*/ 1698332 w 11830043"/>
              <a:gd name="connsiteY3210" fmla="*/ 3619151 h 6533995"/>
              <a:gd name="connsiteX3211" fmla="*/ 1708118 w 11830043"/>
              <a:gd name="connsiteY3211" fmla="*/ 3628875 h 6533995"/>
              <a:gd name="connsiteX3212" fmla="*/ 1698332 w 11830043"/>
              <a:gd name="connsiteY3212" fmla="*/ 3638662 h 6533995"/>
              <a:gd name="connsiteX3213" fmla="*/ 1688547 w 11830043"/>
              <a:gd name="connsiteY3213" fmla="*/ 3628875 h 6533995"/>
              <a:gd name="connsiteX3214" fmla="*/ 1698332 w 11830043"/>
              <a:gd name="connsiteY3214" fmla="*/ 3619151 h 6533995"/>
              <a:gd name="connsiteX3215" fmla="*/ 1457108 w 11830043"/>
              <a:gd name="connsiteY3215" fmla="*/ 3619151 h 6533995"/>
              <a:gd name="connsiteX3216" fmla="*/ 1466827 w 11830043"/>
              <a:gd name="connsiteY3216" fmla="*/ 3628875 h 6533995"/>
              <a:gd name="connsiteX3217" fmla="*/ 1457108 w 11830043"/>
              <a:gd name="connsiteY3217" fmla="*/ 3638662 h 6533995"/>
              <a:gd name="connsiteX3218" fmla="*/ 1447323 w 11830043"/>
              <a:gd name="connsiteY3218" fmla="*/ 3628875 h 6533995"/>
              <a:gd name="connsiteX3219" fmla="*/ 1457108 w 11830043"/>
              <a:gd name="connsiteY3219" fmla="*/ 3619151 h 6533995"/>
              <a:gd name="connsiteX3220" fmla="*/ 1215886 w 11830043"/>
              <a:gd name="connsiteY3220" fmla="*/ 3619151 h 6533995"/>
              <a:gd name="connsiteX3221" fmla="*/ 1225670 w 11830043"/>
              <a:gd name="connsiteY3221" fmla="*/ 3628875 h 6533995"/>
              <a:gd name="connsiteX3222" fmla="*/ 1215886 w 11830043"/>
              <a:gd name="connsiteY3222" fmla="*/ 3638662 h 6533995"/>
              <a:gd name="connsiteX3223" fmla="*/ 1206166 w 11830043"/>
              <a:gd name="connsiteY3223" fmla="*/ 3628875 h 6533995"/>
              <a:gd name="connsiteX3224" fmla="*/ 1215886 w 11830043"/>
              <a:gd name="connsiteY3224" fmla="*/ 3619151 h 6533995"/>
              <a:gd name="connsiteX3225" fmla="*/ 974666 w 11830043"/>
              <a:gd name="connsiteY3225" fmla="*/ 3619151 h 6533995"/>
              <a:gd name="connsiteX3226" fmla="*/ 984450 w 11830043"/>
              <a:gd name="connsiteY3226" fmla="*/ 3628875 h 6533995"/>
              <a:gd name="connsiteX3227" fmla="*/ 974666 w 11830043"/>
              <a:gd name="connsiteY3227" fmla="*/ 3638662 h 6533995"/>
              <a:gd name="connsiteX3228" fmla="*/ 964946 w 11830043"/>
              <a:gd name="connsiteY3228" fmla="*/ 3628875 h 6533995"/>
              <a:gd name="connsiteX3229" fmla="*/ 974666 w 11830043"/>
              <a:gd name="connsiteY3229" fmla="*/ 3619151 h 6533995"/>
              <a:gd name="connsiteX3230" fmla="*/ 733446 w 11830043"/>
              <a:gd name="connsiteY3230" fmla="*/ 3619151 h 6533995"/>
              <a:gd name="connsiteX3231" fmla="*/ 743166 w 11830043"/>
              <a:gd name="connsiteY3231" fmla="*/ 3628875 h 6533995"/>
              <a:gd name="connsiteX3232" fmla="*/ 733446 w 11830043"/>
              <a:gd name="connsiteY3232" fmla="*/ 3638662 h 6533995"/>
              <a:gd name="connsiteX3233" fmla="*/ 723662 w 11830043"/>
              <a:gd name="connsiteY3233" fmla="*/ 3628875 h 6533995"/>
              <a:gd name="connsiteX3234" fmla="*/ 733446 w 11830043"/>
              <a:gd name="connsiteY3234" fmla="*/ 3619151 h 6533995"/>
              <a:gd name="connsiteX3235" fmla="*/ 492225 w 11830043"/>
              <a:gd name="connsiteY3235" fmla="*/ 3619151 h 6533995"/>
              <a:gd name="connsiteX3236" fmla="*/ 501945 w 11830043"/>
              <a:gd name="connsiteY3236" fmla="*/ 3628875 h 6533995"/>
              <a:gd name="connsiteX3237" fmla="*/ 492225 w 11830043"/>
              <a:gd name="connsiteY3237" fmla="*/ 3638662 h 6533995"/>
              <a:gd name="connsiteX3238" fmla="*/ 482441 w 11830043"/>
              <a:gd name="connsiteY3238" fmla="*/ 3628875 h 6533995"/>
              <a:gd name="connsiteX3239" fmla="*/ 492225 w 11830043"/>
              <a:gd name="connsiteY3239" fmla="*/ 3619151 h 6533995"/>
              <a:gd name="connsiteX3240" fmla="*/ 251005 w 11830043"/>
              <a:gd name="connsiteY3240" fmla="*/ 3619151 h 6533995"/>
              <a:gd name="connsiteX3241" fmla="*/ 260789 w 11830043"/>
              <a:gd name="connsiteY3241" fmla="*/ 3628875 h 6533995"/>
              <a:gd name="connsiteX3242" fmla="*/ 251005 w 11830043"/>
              <a:gd name="connsiteY3242" fmla="*/ 3638662 h 6533995"/>
              <a:gd name="connsiteX3243" fmla="*/ 241286 w 11830043"/>
              <a:gd name="connsiteY3243" fmla="*/ 3628875 h 6533995"/>
              <a:gd name="connsiteX3244" fmla="*/ 251005 w 11830043"/>
              <a:gd name="connsiteY3244" fmla="*/ 3619151 h 6533995"/>
              <a:gd name="connsiteX3245" fmla="*/ 9722 w 11830043"/>
              <a:gd name="connsiteY3245" fmla="*/ 3619151 h 6533995"/>
              <a:gd name="connsiteX3246" fmla="*/ 19506 w 11830043"/>
              <a:gd name="connsiteY3246" fmla="*/ 3628875 h 6533995"/>
              <a:gd name="connsiteX3247" fmla="*/ 9722 w 11830043"/>
              <a:gd name="connsiteY3247" fmla="*/ 3638662 h 6533995"/>
              <a:gd name="connsiteX3248" fmla="*/ 2 w 11830043"/>
              <a:gd name="connsiteY3248" fmla="*/ 3628875 h 6533995"/>
              <a:gd name="connsiteX3249" fmla="*/ 9722 w 11830043"/>
              <a:gd name="connsiteY3249" fmla="*/ 3619151 h 6533995"/>
              <a:gd name="connsiteX3250" fmla="*/ 11820259 w 11830043"/>
              <a:gd name="connsiteY3250" fmla="*/ 3377836 h 6533995"/>
              <a:gd name="connsiteX3251" fmla="*/ 11830043 w 11830043"/>
              <a:gd name="connsiteY3251" fmla="*/ 3387624 h 6533995"/>
              <a:gd name="connsiteX3252" fmla="*/ 11820259 w 11830043"/>
              <a:gd name="connsiteY3252" fmla="*/ 3397347 h 6533995"/>
              <a:gd name="connsiteX3253" fmla="*/ 11810539 w 11830043"/>
              <a:gd name="connsiteY3253" fmla="*/ 3387624 h 6533995"/>
              <a:gd name="connsiteX3254" fmla="*/ 11820259 w 11830043"/>
              <a:gd name="connsiteY3254" fmla="*/ 3377836 h 6533995"/>
              <a:gd name="connsiteX3255" fmla="*/ 11579030 w 11830043"/>
              <a:gd name="connsiteY3255" fmla="*/ 3377836 h 6533995"/>
              <a:gd name="connsiteX3256" fmla="*/ 11588815 w 11830043"/>
              <a:gd name="connsiteY3256" fmla="*/ 3387624 h 6533995"/>
              <a:gd name="connsiteX3257" fmla="*/ 11579030 w 11830043"/>
              <a:gd name="connsiteY3257" fmla="*/ 3397347 h 6533995"/>
              <a:gd name="connsiteX3258" fmla="*/ 11569310 w 11830043"/>
              <a:gd name="connsiteY3258" fmla="*/ 3387624 h 6533995"/>
              <a:gd name="connsiteX3259" fmla="*/ 11579030 w 11830043"/>
              <a:gd name="connsiteY3259" fmla="*/ 3377836 h 6533995"/>
              <a:gd name="connsiteX3260" fmla="*/ 11337802 w 11830043"/>
              <a:gd name="connsiteY3260" fmla="*/ 3377836 h 6533995"/>
              <a:gd name="connsiteX3261" fmla="*/ 11347587 w 11830043"/>
              <a:gd name="connsiteY3261" fmla="*/ 3387624 h 6533995"/>
              <a:gd name="connsiteX3262" fmla="*/ 11337802 w 11830043"/>
              <a:gd name="connsiteY3262" fmla="*/ 3397347 h 6533995"/>
              <a:gd name="connsiteX3263" fmla="*/ 11328082 w 11830043"/>
              <a:gd name="connsiteY3263" fmla="*/ 3387624 h 6533995"/>
              <a:gd name="connsiteX3264" fmla="*/ 11337802 w 11830043"/>
              <a:gd name="connsiteY3264" fmla="*/ 3377836 h 6533995"/>
              <a:gd name="connsiteX3265" fmla="*/ 11096574 w 11830043"/>
              <a:gd name="connsiteY3265" fmla="*/ 3377836 h 6533995"/>
              <a:gd name="connsiteX3266" fmla="*/ 11106294 w 11830043"/>
              <a:gd name="connsiteY3266" fmla="*/ 3387624 h 6533995"/>
              <a:gd name="connsiteX3267" fmla="*/ 11096574 w 11830043"/>
              <a:gd name="connsiteY3267" fmla="*/ 3397347 h 6533995"/>
              <a:gd name="connsiteX3268" fmla="*/ 11086790 w 11830043"/>
              <a:gd name="connsiteY3268" fmla="*/ 3387624 h 6533995"/>
              <a:gd name="connsiteX3269" fmla="*/ 11096574 w 11830043"/>
              <a:gd name="connsiteY3269" fmla="*/ 3377836 h 6533995"/>
              <a:gd name="connsiteX3270" fmla="*/ 10855345 w 11830043"/>
              <a:gd name="connsiteY3270" fmla="*/ 3377836 h 6533995"/>
              <a:gd name="connsiteX3271" fmla="*/ 10865065 w 11830043"/>
              <a:gd name="connsiteY3271" fmla="*/ 3387624 h 6533995"/>
              <a:gd name="connsiteX3272" fmla="*/ 10855345 w 11830043"/>
              <a:gd name="connsiteY3272" fmla="*/ 3397347 h 6533995"/>
              <a:gd name="connsiteX3273" fmla="*/ 10845625 w 11830043"/>
              <a:gd name="connsiteY3273" fmla="*/ 3387624 h 6533995"/>
              <a:gd name="connsiteX3274" fmla="*/ 10855345 w 11830043"/>
              <a:gd name="connsiteY3274" fmla="*/ 3377836 h 6533995"/>
              <a:gd name="connsiteX3275" fmla="*/ 10614116 w 11830043"/>
              <a:gd name="connsiteY3275" fmla="*/ 3377836 h 6533995"/>
              <a:gd name="connsiteX3276" fmla="*/ 10623901 w 11830043"/>
              <a:gd name="connsiteY3276" fmla="*/ 3387624 h 6533995"/>
              <a:gd name="connsiteX3277" fmla="*/ 10614116 w 11830043"/>
              <a:gd name="connsiteY3277" fmla="*/ 3397347 h 6533995"/>
              <a:gd name="connsiteX3278" fmla="*/ 10604396 w 11830043"/>
              <a:gd name="connsiteY3278" fmla="*/ 3387624 h 6533995"/>
              <a:gd name="connsiteX3279" fmla="*/ 10614116 w 11830043"/>
              <a:gd name="connsiteY3279" fmla="*/ 3377836 h 6533995"/>
              <a:gd name="connsiteX3280" fmla="*/ 10372888 w 11830043"/>
              <a:gd name="connsiteY3280" fmla="*/ 3377836 h 6533995"/>
              <a:gd name="connsiteX3281" fmla="*/ 10382673 w 11830043"/>
              <a:gd name="connsiteY3281" fmla="*/ 3387624 h 6533995"/>
              <a:gd name="connsiteX3282" fmla="*/ 10372888 w 11830043"/>
              <a:gd name="connsiteY3282" fmla="*/ 3397347 h 6533995"/>
              <a:gd name="connsiteX3283" fmla="*/ 10363168 w 11830043"/>
              <a:gd name="connsiteY3283" fmla="*/ 3387624 h 6533995"/>
              <a:gd name="connsiteX3284" fmla="*/ 10372888 w 11830043"/>
              <a:gd name="connsiteY3284" fmla="*/ 3377836 h 6533995"/>
              <a:gd name="connsiteX3285" fmla="*/ 10131660 w 11830043"/>
              <a:gd name="connsiteY3285" fmla="*/ 3377836 h 6533995"/>
              <a:gd name="connsiteX3286" fmla="*/ 10141444 w 11830043"/>
              <a:gd name="connsiteY3286" fmla="*/ 3387624 h 6533995"/>
              <a:gd name="connsiteX3287" fmla="*/ 10131660 w 11830043"/>
              <a:gd name="connsiteY3287" fmla="*/ 3397347 h 6533995"/>
              <a:gd name="connsiteX3288" fmla="*/ 10121940 w 11830043"/>
              <a:gd name="connsiteY3288" fmla="*/ 3387624 h 6533995"/>
              <a:gd name="connsiteX3289" fmla="*/ 10131660 w 11830043"/>
              <a:gd name="connsiteY3289" fmla="*/ 3377836 h 6533995"/>
              <a:gd name="connsiteX3290" fmla="*/ 9890432 w 11830043"/>
              <a:gd name="connsiteY3290" fmla="*/ 3377836 h 6533995"/>
              <a:gd name="connsiteX3291" fmla="*/ 9900152 w 11830043"/>
              <a:gd name="connsiteY3291" fmla="*/ 3387624 h 6533995"/>
              <a:gd name="connsiteX3292" fmla="*/ 9890432 w 11830043"/>
              <a:gd name="connsiteY3292" fmla="*/ 3397347 h 6533995"/>
              <a:gd name="connsiteX3293" fmla="*/ 9880648 w 11830043"/>
              <a:gd name="connsiteY3293" fmla="*/ 3387624 h 6533995"/>
              <a:gd name="connsiteX3294" fmla="*/ 9890432 w 11830043"/>
              <a:gd name="connsiteY3294" fmla="*/ 3377836 h 6533995"/>
              <a:gd name="connsiteX3295" fmla="*/ 9649203 w 11830043"/>
              <a:gd name="connsiteY3295" fmla="*/ 3377836 h 6533995"/>
              <a:gd name="connsiteX3296" fmla="*/ 9658923 w 11830043"/>
              <a:gd name="connsiteY3296" fmla="*/ 3387624 h 6533995"/>
              <a:gd name="connsiteX3297" fmla="*/ 9649203 w 11830043"/>
              <a:gd name="connsiteY3297" fmla="*/ 3397347 h 6533995"/>
              <a:gd name="connsiteX3298" fmla="*/ 9639483 w 11830043"/>
              <a:gd name="connsiteY3298" fmla="*/ 3387624 h 6533995"/>
              <a:gd name="connsiteX3299" fmla="*/ 9649203 w 11830043"/>
              <a:gd name="connsiteY3299" fmla="*/ 3377836 h 6533995"/>
              <a:gd name="connsiteX3300" fmla="*/ 9417695 w 11830043"/>
              <a:gd name="connsiteY3300" fmla="*/ 3377836 h 6533995"/>
              <a:gd name="connsiteX3301" fmla="*/ 9427416 w 11830043"/>
              <a:gd name="connsiteY3301" fmla="*/ 3387624 h 6533995"/>
              <a:gd name="connsiteX3302" fmla="*/ 9417695 w 11830043"/>
              <a:gd name="connsiteY3302" fmla="*/ 3397347 h 6533995"/>
              <a:gd name="connsiteX3303" fmla="*/ 9407911 w 11830043"/>
              <a:gd name="connsiteY3303" fmla="*/ 3387624 h 6533995"/>
              <a:gd name="connsiteX3304" fmla="*/ 9417695 w 11830043"/>
              <a:gd name="connsiteY3304" fmla="*/ 3377836 h 6533995"/>
              <a:gd name="connsiteX3305" fmla="*/ 9176467 w 11830043"/>
              <a:gd name="connsiteY3305" fmla="*/ 3377836 h 6533995"/>
              <a:gd name="connsiteX3306" fmla="*/ 9186187 w 11830043"/>
              <a:gd name="connsiteY3306" fmla="*/ 3387624 h 6533995"/>
              <a:gd name="connsiteX3307" fmla="*/ 9176467 w 11830043"/>
              <a:gd name="connsiteY3307" fmla="*/ 3397347 h 6533995"/>
              <a:gd name="connsiteX3308" fmla="*/ 9166683 w 11830043"/>
              <a:gd name="connsiteY3308" fmla="*/ 3387624 h 6533995"/>
              <a:gd name="connsiteX3309" fmla="*/ 9176467 w 11830043"/>
              <a:gd name="connsiteY3309" fmla="*/ 3377836 h 6533995"/>
              <a:gd name="connsiteX3310" fmla="*/ 8935237 w 11830043"/>
              <a:gd name="connsiteY3310" fmla="*/ 3377836 h 6533995"/>
              <a:gd name="connsiteX3311" fmla="*/ 8944958 w 11830043"/>
              <a:gd name="connsiteY3311" fmla="*/ 3387624 h 6533995"/>
              <a:gd name="connsiteX3312" fmla="*/ 8935237 w 11830043"/>
              <a:gd name="connsiteY3312" fmla="*/ 3397347 h 6533995"/>
              <a:gd name="connsiteX3313" fmla="*/ 8925454 w 11830043"/>
              <a:gd name="connsiteY3313" fmla="*/ 3387624 h 6533995"/>
              <a:gd name="connsiteX3314" fmla="*/ 8935237 w 11830043"/>
              <a:gd name="connsiteY3314" fmla="*/ 3377836 h 6533995"/>
              <a:gd name="connsiteX3315" fmla="*/ 8694009 w 11830043"/>
              <a:gd name="connsiteY3315" fmla="*/ 3377836 h 6533995"/>
              <a:gd name="connsiteX3316" fmla="*/ 8703730 w 11830043"/>
              <a:gd name="connsiteY3316" fmla="*/ 3387624 h 6533995"/>
              <a:gd name="connsiteX3317" fmla="*/ 8694009 w 11830043"/>
              <a:gd name="connsiteY3317" fmla="*/ 3397347 h 6533995"/>
              <a:gd name="connsiteX3318" fmla="*/ 8684289 w 11830043"/>
              <a:gd name="connsiteY3318" fmla="*/ 3387624 h 6533995"/>
              <a:gd name="connsiteX3319" fmla="*/ 8694009 w 11830043"/>
              <a:gd name="connsiteY3319" fmla="*/ 3377836 h 6533995"/>
              <a:gd name="connsiteX3320" fmla="*/ 8452781 w 11830043"/>
              <a:gd name="connsiteY3320" fmla="*/ 3377836 h 6533995"/>
              <a:gd name="connsiteX3321" fmla="*/ 8462566 w 11830043"/>
              <a:gd name="connsiteY3321" fmla="*/ 3387624 h 6533995"/>
              <a:gd name="connsiteX3322" fmla="*/ 8452781 w 11830043"/>
              <a:gd name="connsiteY3322" fmla="*/ 3397347 h 6533995"/>
              <a:gd name="connsiteX3323" fmla="*/ 8443061 w 11830043"/>
              <a:gd name="connsiteY3323" fmla="*/ 3387624 h 6533995"/>
              <a:gd name="connsiteX3324" fmla="*/ 8452781 w 11830043"/>
              <a:gd name="connsiteY3324" fmla="*/ 3377836 h 6533995"/>
              <a:gd name="connsiteX3325" fmla="*/ 8211553 w 11830043"/>
              <a:gd name="connsiteY3325" fmla="*/ 3377836 h 6533995"/>
              <a:gd name="connsiteX3326" fmla="*/ 8221273 w 11830043"/>
              <a:gd name="connsiteY3326" fmla="*/ 3387624 h 6533995"/>
              <a:gd name="connsiteX3327" fmla="*/ 8211553 w 11830043"/>
              <a:gd name="connsiteY3327" fmla="*/ 3397347 h 6533995"/>
              <a:gd name="connsiteX3328" fmla="*/ 8201769 w 11830043"/>
              <a:gd name="connsiteY3328" fmla="*/ 3387624 h 6533995"/>
              <a:gd name="connsiteX3329" fmla="*/ 8211553 w 11830043"/>
              <a:gd name="connsiteY3329" fmla="*/ 3377836 h 6533995"/>
              <a:gd name="connsiteX3330" fmla="*/ 7970260 w 11830043"/>
              <a:gd name="connsiteY3330" fmla="*/ 3377836 h 6533995"/>
              <a:gd name="connsiteX3331" fmla="*/ 7980044 w 11830043"/>
              <a:gd name="connsiteY3331" fmla="*/ 3387624 h 6533995"/>
              <a:gd name="connsiteX3332" fmla="*/ 7970260 w 11830043"/>
              <a:gd name="connsiteY3332" fmla="*/ 3397347 h 6533995"/>
              <a:gd name="connsiteX3333" fmla="*/ 7960477 w 11830043"/>
              <a:gd name="connsiteY3333" fmla="*/ 3387624 h 6533995"/>
              <a:gd name="connsiteX3334" fmla="*/ 7970260 w 11830043"/>
              <a:gd name="connsiteY3334" fmla="*/ 3377836 h 6533995"/>
              <a:gd name="connsiteX3335" fmla="*/ 7729032 w 11830043"/>
              <a:gd name="connsiteY3335" fmla="*/ 3377836 h 6533995"/>
              <a:gd name="connsiteX3336" fmla="*/ 7738753 w 11830043"/>
              <a:gd name="connsiteY3336" fmla="*/ 3387624 h 6533995"/>
              <a:gd name="connsiteX3337" fmla="*/ 7729032 w 11830043"/>
              <a:gd name="connsiteY3337" fmla="*/ 3397347 h 6533995"/>
              <a:gd name="connsiteX3338" fmla="*/ 7719249 w 11830043"/>
              <a:gd name="connsiteY3338" fmla="*/ 3387624 h 6533995"/>
              <a:gd name="connsiteX3339" fmla="*/ 7729032 w 11830043"/>
              <a:gd name="connsiteY3339" fmla="*/ 3377836 h 6533995"/>
              <a:gd name="connsiteX3340" fmla="*/ 7487803 w 11830043"/>
              <a:gd name="connsiteY3340" fmla="*/ 3377836 h 6533995"/>
              <a:gd name="connsiteX3341" fmla="*/ 7497524 w 11830043"/>
              <a:gd name="connsiteY3341" fmla="*/ 3387624 h 6533995"/>
              <a:gd name="connsiteX3342" fmla="*/ 7487803 w 11830043"/>
              <a:gd name="connsiteY3342" fmla="*/ 3397347 h 6533995"/>
              <a:gd name="connsiteX3343" fmla="*/ 7478019 w 11830043"/>
              <a:gd name="connsiteY3343" fmla="*/ 3387624 h 6533995"/>
              <a:gd name="connsiteX3344" fmla="*/ 7487803 w 11830043"/>
              <a:gd name="connsiteY3344" fmla="*/ 3377836 h 6533995"/>
              <a:gd name="connsiteX3345" fmla="*/ 7246575 w 11830043"/>
              <a:gd name="connsiteY3345" fmla="*/ 3377836 h 6533995"/>
              <a:gd name="connsiteX3346" fmla="*/ 7256359 w 11830043"/>
              <a:gd name="connsiteY3346" fmla="*/ 3387624 h 6533995"/>
              <a:gd name="connsiteX3347" fmla="*/ 7246575 w 11830043"/>
              <a:gd name="connsiteY3347" fmla="*/ 3397347 h 6533995"/>
              <a:gd name="connsiteX3348" fmla="*/ 7236855 w 11830043"/>
              <a:gd name="connsiteY3348" fmla="*/ 3387624 h 6533995"/>
              <a:gd name="connsiteX3349" fmla="*/ 7246575 w 11830043"/>
              <a:gd name="connsiteY3349" fmla="*/ 3377836 h 6533995"/>
              <a:gd name="connsiteX3350" fmla="*/ 7005346 w 11830043"/>
              <a:gd name="connsiteY3350" fmla="*/ 3377836 h 6533995"/>
              <a:gd name="connsiteX3351" fmla="*/ 7015130 w 11830043"/>
              <a:gd name="connsiteY3351" fmla="*/ 3387624 h 6533995"/>
              <a:gd name="connsiteX3352" fmla="*/ 7005346 w 11830043"/>
              <a:gd name="connsiteY3352" fmla="*/ 3397347 h 6533995"/>
              <a:gd name="connsiteX3353" fmla="*/ 6995626 w 11830043"/>
              <a:gd name="connsiteY3353" fmla="*/ 3387624 h 6533995"/>
              <a:gd name="connsiteX3354" fmla="*/ 7005346 w 11830043"/>
              <a:gd name="connsiteY3354" fmla="*/ 3377836 h 6533995"/>
              <a:gd name="connsiteX3355" fmla="*/ 6764118 w 11830043"/>
              <a:gd name="connsiteY3355" fmla="*/ 3377836 h 6533995"/>
              <a:gd name="connsiteX3356" fmla="*/ 6773902 w 11830043"/>
              <a:gd name="connsiteY3356" fmla="*/ 3387624 h 6533995"/>
              <a:gd name="connsiteX3357" fmla="*/ 6764118 w 11830043"/>
              <a:gd name="connsiteY3357" fmla="*/ 3397347 h 6533995"/>
              <a:gd name="connsiteX3358" fmla="*/ 6754335 w 11830043"/>
              <a:gd name="connsiteY3358" fmla="*/ 3387624 h 6533995"/>
              <a:gd name="connsiteX3359" fmla="*/ 6764118 w 11830043"/>
              <a:gd name="connsiteY3359" fmla="*/ 3377836 h 6533995"/>
              <a:gd name="connsiteX3360" fmla="*/ 6522889 w 11830043"/>
              <a:gd name="connsiteY3360" fmla="*/ 3377836 h 6533995"/>
              <a:gd name="connsiteX3361" fmla="*/ 6532610 w 11830043"/>
              <a:gd name="connsiteY3361" fmla="*/ 3387624 h 6533995"/>
              <a:gd name="connsiteX3362" fmla="*/ 6522889 w 11830043"/>
              <a:gd name="connsiteY3362" fmla="*/ 3397347 h 6533995"/>
              <a:gd name="connsiteX3363" fmla="*/ 6513105 w 11830043"/>
              <a:gd name="connsiteY3363" fmla="*/ 3387624 h 6533995"/>
              <a:gd name="connsiteX3364" fmla="*/ 6522889 w 11830043"/>
              <a:gd name="connsiteY3364" fmla="*/ 3377836 h 6533995"/>
              <a:gd name="connsiteX3365" fmla="*/ 6281661 w 11830043"/>
              <a:gd name="connsiteY3365" fmla="*/ 3377836 h 6533995"/>
              <a:gd name="connsiteX3366" fmla="*/ 6291381 w 11830043"/>
              <a:gd name="connsiteY3366" fmla="*/ 3387624 h 6533995"/>
              <a:gd name="connsiteX3367" fmla="*/ 6281661 w 11830043"/>
              <a:gd name="connsiteY3367" fmla="*/ 3397347 h 6533995"/>
              <a:gd name="connsiteX3368" fmla="*/ 6271877 w 11830043"/>
              <a:gd name="connsiteY3368" fmla="*/ 3387624 h 6533995"/>
              <a:gd name="connsiteX3369" fmla="*/ 6281661 w 11830043"/>
              <a:gd name="connsiteY3369" fmla="*/ 3377836 h 6533995"/>
              <a:gd name="connsiteX3370" fmla="*/ 6040432 w 11830043"/>
              <a:gd name="connsiteY3370" fmla="*/ 3377836 h 6533995"/>
              <a:gd name="connsiteX3371" fmla="*/ 6050216 w 11830043"/>
              <a:gd name="connsiteY3371" fmla="*/ 3387624 h 6533995"/>
              <a:gd name="connsiteX3372" fmla="*/ 6040432 w 11830043"/>
              <a:gd name="connsiteY3372" fmla="*/ 3397347 h 6533995"/>
              <a:gd name="connsiteX3373" fmla="*/ 6030712 w 11830043"/>
              <a:gd name="connsiteY3373" fmla="*/ 3387624 h 6533995"/>
              <a:gd name="connsiteX3374" fmla="*/ 6040432 w 11830043"/>
              <a:gd name="connsiteY3374" fmla="*/ 3377836 h 6533995"/>
              <a:gd name="connsiteX3375" fmla="*/ 5799205 w 11830043"/>
              <a:gd name="connsiteY3375" fmla="*/ 3377836 h 6533995"/>
              <a:gd name="connsiteX3376" fmla="*/ 5808989 w 11830043"/>
              <a:gd name="connsiteY3376" fmla="*/ 3387624 h 6533995"/>
              <a:gd name="connsiteX3377" fmla="*/ 5799205 w 11830043"/>
              <a:gd name="connsiteY3377" fmla="*/ 3397347 h 6533995"/>
              <a:gd name="connsiteX3378" fmla="*/ 5789486 w 11830043"/>
              <a:gd name="connsiteY3378" fmla="*/ 3387624 h 6533995"/>
              <a:gd name="connsiteX3379" fmla="*/ 5799205 w 11830043"/>
              <a:gd name="connsiteY3379" fmla="*/ 3377836 h 6533995"/>
              <a:gd name="connsiteX3380" fmla="*/ 5557991 w 11830043"/>
              <a:gd name="connsiteY3380" fmla="*/ 3377836 h 6533995"/>
              <a:gd name="connsiteX3381" fmla="*/ 5567774 w 11830043"/>
              <a:gd name="connsiteY3381" fmla="*/ 3387624 h 6533995"/>
              <a:gd name="connsiteX3382" fmla="*/ 5557991 w 11830043"/>
              <a:gd name="connsiteY3382" fmla="*/ 3397347 h 6533995"/>
              <a:gd name="connsiteX3383" fmla="*/ 5548208 w 11830043"/>
              <a:gd name="connsiteY3383" fmla="*/ 3387624 h 6533995"/>
              <a:gd name="connsiteX3384" fmla="*/ 5557991 w 11830043"/>
              <a:gd name="connsiteY3384" fmla="*/ 3377836 h 6533995"/>
              <a:gd name="connsiteX3385" fmla="*/ 5316710 w 11830043"/>
              <a:gd name="connsiteY3385" fmla="*/ 3377836 h 6533995"/>
              <a:gd name="connsiteX3386" fmla="*/ 5326429 w 11830043"/>
              <a:gd name="connsiteY3386" fmla="*/ 3387624 h 6533995"/>
              <a:gd name="connsiteX3387" fmla="*/ 5316710 w 11830043"/>
              <a:gd name="connsiteY3387" fmla="*/ 3397347 h 6533995"/>
              <a:gd name="connsiteX3388" fmla="*/ 5306924 w 11830043"/>
              <a:gd name="connsiteY3388" fmla="*/ 3387624 h 6533995"/>
              <a:gd name="connsiteX3389" fmla="*/ 5316710 w 11830043"/>
              <a:gd name="connsiteY3389" fmla="*/ 3377836 h 6533995"/>
              <a:gd name="connsiteX3390" fmla="*/ 5075486 w 11830043"/>
              <a:gd name="connsiteY3390" fmla="*/ 3377836 h 6533995"/>
              <a:gd name="connsiteX3391" fmla="*/ 5085202 w 11830043"/>
              <a:gd name="connsiteY3391" fmla="*/ 3387624 h 6533995"/>
              <a:gd name="connsiteX3392" fmla="*/ 5075486 w 11830043"/>
              <a:gd name="connsiteY3392" fmla="*/ 3397347 h 6533995"/>
              <a:gd name="connsiteX3393" fmla="*/ 5065705 w 11830043"/>
              <a:gd name="connsiteY3393" fmla="*/ 3387624 h 6533995"/>
              <a:gd name="connsiteX3394" fmla="*/ 5075486 w 11830043"/>
              <a:gd name="connsiteY3394" fmla="*/ 3377836 h 6533995"/>
              <a:gd name="connsiteX3395" fmla="*/ 4834252 w 11830043"/>
              <a:gd name="connsiteY3395" fmla="*/ 3377836 h 6533995"/>
              <a:gd name="connsiteX3396" fmla="*/ 4844040 w 11830043"/>
              <a:gd name="connsiteY3396" fmla="*/ 3387624 h 6533995"/>
              <a:gd name="connsiteX3397" fmla="*/ 4834252 w 11830043"/>
              <a:gd name="connsiteY3397" fmla="*/ 3397347 h 6533995"/>
              <a:gd name="connsiteX3398" fmla="*/ 4824534 w 11830043"/>
              <a:gd name="connsiteY3398" fmla="*/ 3387624 h 6533995"/>
              <a:gd name="connsiteX3399" fmla="*/ 4834252 w 11830043"/>
              <a:gd name="connsiteY3399" fmla="*/ 3377836 h 6533995"/>
              <a:gd name="connsiteX3400" fmla="*/ 4593019 w 11830043"/>
              <a:gd name="connsiteY3400" fmla="*/ 3377836 h 6533995"/>
              <a:gd name="connsiteX3401" fmla="*/ 4602795 w 11830043"/>
              <a:gd name="connsiteY3401" fmla="*/ 3387624 h 6533995"/>
              <a:gd name="connsiteX3402" fmla="*/ 4593019 w 11830043"/>
              <a:gd name="connsiteY3402" fmla="*/ 3397347 h 6533995"/>
              <a:gd name="connsiteX3403" fmla="*/ 4583304 w 11830043"/>
              <a:gd name="connsiteY3403" fmla="*/ 3387624 h 6533995"/>
              <a:gd name="connsiteX3404" fmla="*/ 4593019 w 11830043"/>
              <a:gd name="connsiteY3404" fmla="*/ 3377836 h 6533995"/>
              <a:gd name="connsiteX3405" fmla="*/ 4351806 w 11830043"/>
              <a:gd name="connsiteY3405" fmla="*/ 3377836 h 6533995"/>
              <a:gd name="connsiteX3406" fmla="*/ 4361580 w 11830043"/>
              <a:gd name="connsiteY3406" fmla="*/ 3387624 h 6533995"/>
              <a:gd name="connsiteX3407" fmla="*/ 4351806 w 11830043"/>
              <a:gd name="connsiteY3407" fmla="*/ 3397347 h 6533995"/>
              <a:gd name="connsiteX3408" fmla="*/ 4342006 w 11830043"/>
              <a:gd name="connsiteY3408" fmla="*/ 3387624 h 6533995"/>
              <a:gd name="connsiteX3409" fmla="*/ 4351806 w 11830043"/>
              <a:gd name="connsiteY3409" fmla="*/ 3377836 h 6533995"/>
              <a:gd name="connsiteX3410" fmla="*/ 4110581 w 11830043"/>
              <a:gd name="connsiteY3410" fmla="*/ 3377836 h 6533995"/>
              <a:gd name="connsiteX3411" fmla="*/ 4120362 w 11830043"/>
              <a:gd name="connsiteY3411" fmla="*/ 3387624 h 6533995"/>
              <a:gd name="connsiteX3412" fmla="*/ 4110581 w 11830043"/>
              <a:gd name="connsiteY3412" fmla="*/ 3397347 h 6533995"/>
              <a:gd name="connsiteX3413" fmla="*/ 4100799 w 11830043"/>
              <a:gd name="connsiteY3413" fmla="*/ 3387624 h 6533995"/>
              <a:gd name="connsiteX3414" fmla="*/ 4110581 w 11830043"/>
              <a:gd name="connsiteY3414" fmla="*/ 3377836 h 6533995"/>
              <a:gd name="connsiteX3415" fmla="*/ 3869431 w 11830043"/>
              <a:gd name="connsiteY3415" fmla="*/ 3377836 h 6533995"/>
              <a:gd name="connsiteX3416" fmla="*/ 3879149 w 11830043"/>
              <a:gd name="connsiteY3416" fmla="*/ 3387624 h 6533995"/>
              <a:gd name="connsiteX3417" fmla="*/ 3869431 w 11830043"/>
              <a:gd name="connsiteY3417" fmla="*/ 3397347 h 6533995"/>
              <a:gd name="connsiteX3418" fmla="*/ 3859648 w 11830043"/>
              <a:gd name="connsiteY3418" fmla="*/ 3387624 h 6533995"/>
              <a:gd name="connsiteX3419" fmla="*/ 3869431 w 11830043"/>
              <a:gd name="connsiteY3419" fmla="*/ 3377836 h 6533995"/>
              <a:gd name="connsiteX3420" fmla="*/ 3628212 w 11830043"/>
              <a:gd name="connsiteY3420" fmla="*/ 3377836 h 6533995"/>
              <a:gd name="connsiteX3421" fmla="*/ 3637936 w 11830043"/>
              <a:gd name="connsiteY3421" fmla="*/ 3387624 h 6533995"/>
              <a:gd name="connsiteX3422" fmla="*/ 3628212 w 11830043"/>
              <a:gd name="connsiteY3422" fmla="*/ 3397347 h 6533995"/>
              <a:gd name="connsiteX3423" fmla="*/ 3618430 w 11830043"/>
              <a:gd name="connsiteY3423" fmla="*/ 3387624 h 6533995"/>
              <a:gd name="connsiteX3424" fmla="*/ 3628212 w 11830043"/>
              <a:gd name="connsiteY3424" fmla="*/ 3377836 h 6533995"/>
              <a:gd name="connsiteX3425" fmla="*/ 3386958 w 11830043"/>
              <a:gd name="connsiteY3425" fmla="*/ 3377836 h 6533995"/>
              <a:gd name="connsiteX3426" fmla="*/ 3396744 w 11830043"/>
              <a:gd name="connsiteY3426" fmla="*/ 3387624 h 6533995"/>
              <a:gd name="connsiteX3427" fmla="*/ 3386958 w 11830043"/>
              <a:gd name="connsiteY3427" fmla="*/ 3397347 h 6533995"/>
              <a:gd name="connsiteX3428" fmla="*/ 3377236 w 11830043"/>
              <a:gd name="connsiteY3428" fmla="*/ 3387624 h 6533995"/>
              <a:gd name="connsiteX3429" fmla="*/ 3386958 w 11830043"/>
              <a:gd name="connsiteY3429" fmla="*/ 3377836 h 6533995"/>
              <a:gd name="connsiteX3430" fmla="*/ 3145751 w 11830043"/>
              <a:gd name="connsiteY3430" fmla="*/ 3377836 h 6533995"/>
              <a:gd name="connsiteX3431" fmla="*/ 3155533 w 11830043"/>
              <a:gd name="connsiteY3431" fmla="*/ 3387624 h 6533995"/>
              <a:gd name="connsiteX3432" fmla="*/ 3145751 w 11830043"/>
              <a:gd name="connsiteY3432" fmla="*/ 3397347 h 6533995"/>
              <a:gd name="connsiteX3433" fmla="*/ 3136032 w 11830043"/>
              <a:gd name="connsiteY3433" fmla="*/ 3387624 h 6533995"/>
              <a:gd name="connsiteX3434" fmla="*/ 3145751 w 11830043"/>
              <a:gd name="connsiteY3434" fmla="*/ 3377836 h 6533995"/>
              <a:gd name="connsiteX3435" fmla="*/ 2904573 w 11830043"/>
              <a:gd name="connsiteY3435" fmla="*/ 3377836 h 6533995"/>
              <a:gd name="connsiteX3436" fmla="*/ 2914355 w 11830043"/>
              <a:gd name="connsiteY3436" fmla="*/ 3387624 h 6533995"/>
              <a:gd name="connsiteX3437" fmla="*/ 2904573 w 11830043"/>
              <a:gd name="connsiteY3437" fmla="*/ 3397347 h 6533995"/>
              <a:gd name="connsiteX3438" fmla="*/ 2894791 w 11830043"/>
              <a:gd name="connsiteY3438" fmla="*/ 3387624 h 6533995"/>
              <a:gd name="connsiteX3439" fmla="*/ 2904573 w 11830043"/>
              <a:gd name="connsiteY3439" fmla="*/ 3377836 h 6533995"/>
              <a:gd name="connsiteX3440" fmla="*/ 2663275 w 11830043"/>
              <a:gd name="connsiteY3440" fmla="*/ 3377836 h 6533995"/>
              <a:gd name="connsiteX3441" fmla="*/ 2672998 w 11830043"/>
              <a:gd name="connsiteY3441" fmla="*/ 3387624 h 6533995"/>
              <a:gd name="connsiteX3442" fmla="*/ 2663275 w 11830043"/>
              <a:gd name="connsiteY3442" fmla="*/ 3397347 h 6533995"/>
              <a:gd name="connsiteX3443" fmla="*/ 2653492 w 11830043"/>
              <a:gd name="connsiteY3443" fmla="*/ 3387624 h 6533995"/>
              <a:gd name="connsiteX3444" fmla="*/ 2663275 w 11830043"/>
              <a:gd name="connsiteY3444" fmla="*/ 3377836 h 6533995"/>
              <a:gd name="connsiteX3445" fmla="*/ 2422037 w 11830043"/>
              <a:gd name="connsiteY3445" fmla="*/ 3377836 h 6533995"/>
              <a:gd name="connsiteX3446" fmla="*/ 2431754 w 11830043"/>
              <a:gd name="connsiteY3446" fmla="*/ 3387624 h 6533995"/>
              <a:gd name="connsiteX3447" fmla="*/ 2422037 w 11830043"/>
              <a:gd name="connsiteY3447" fmla="*/ 3397347 h 6533995"/>
              <a:gd name="connsiteX3448" fmla="*/ 2412257 w 11830043"/>
              <a:gd name="connsiteY3448" fmla="*/ 3387624 h 6533995"/>
              <a:gd name="connsiteX3449" fmla="*/ 2422037 w 11830043"/>
              <a:gd name="connsiteY3449" fmla="*/ 3377836 h 6533995"/>
              <a:gd name="connsiteX3450" fmla="*/ 2180788 w 11830043"/>
              <a:gd name="connsiteY3450" fmla="*/ 3377836 h 6533995"/>
              <a:gd name="connsiteX3451" fmla="*/ 2190580 w 11830043"/>
              <a:gd name="connsiteY3451" fmla="*/ 3387624 h 6533995"/>
              <a:gd name="connsiteX3452" fmla="*/ 2180788 w 11830043"/>
              <a:gd name="connsiteY3452" fmla="*/ 3397347 h 6533995"/>
              <a:gd name="connsiteX3453" fmla="*/ 2171085 w 11830043"/>
              <a:gd name="connsiteY3453" fmla="*/ 3387624 h 6533995"/>
              <a:gd name="connsiteX3454" fmla="*/ 2180788 w 11830043"/>
              <a:gd name="connsiteY3454" fmla="*/ 3377836 h 6533995"/>
              <a:gd name="connsiteX3455" fmla="*/ 1939582 w 11830043"/>
              <a:gd name="connsiteY3455" fmla="*/ 3377836 h 6533995"/>
              <a:gd name="connsiteX3456" fmla="*/ 1949365 w 11830043"/>
              <a:gd name="connsiteY3456" fmla="*/ 3387624 h 6533995"/>
              <a:gd name="connsiteX3457" fmla="*/ 1939582 w 11830043"/>
              <a:gd name="connsiteY3457" fmla="*/ 3397347 h 6533995"/>
              <a:gd name="connsiteX3458" fmla="*/ 1929861 w 11830043"/>
              <a:gd name="connsiteY3458" fmla="*/ 3387624 h 6533995"/>
              <a:gd name="connsiteX3459" fmla="*/ 1939582 w 11830043"/>
              <a:gd name="connsiteY3459" fmla="*/ 3377836 h 6533995"/>
              <a:gd name="connsiteX3460" fmla="*/ 1698332 w 11830043"/>
              <a:gd name="connsiteY3460" fmla="*/ 3377836 h 6533995"/>
              <a:gd name="connsiteX3461" fmla="*/ 1708118 w 11830043"/>
              <a:gd name="connsiteY3461" fmla="*/ 3387624 h 6533995"/>
              <a:gd name="connsiteX3462" fmla="*/ 1698332 w 11830043"/>
              <a:gd name="connsiteY3462" fmla="*/ 3397347 h 6533995"/>
              <a:gd name="connsiteX3463" fmla="*/ 1688547 w 11830043"/>
              <a:gd name="connsiteY3463" fmla="*/ 3387624 h 6533995"/>
              <a:gd name="connsiteX3464" fmla="*/ 1698332 w 11830043"/>
              <a:gd name="connsiteY3464" fmla="*/ 3377836 h 6533995"/>
              <a:gd name="connsiteX3465" fmla="*/ 1457107 w 11830043"/>
              <a:gd name="connsiteY3465" fmla="*/ 3377836 h 6533995"/>
              <a:gd name="connsiteX3466" fmla="*/ 1466827 w 11830043"/>
              <a:gd name="connsiteY3466" fmla="*/ 3387624 h 6533995"/>
              <a:gd name="connsiteX3467" fmla="*/ 1457107 w 11830043"/>
              <a:gd name="connsiteY3467" fmla="*/ 3397347 h 6533995"/>
              <a:gd name="connsiteX3468" fmla="*/ 1447323 w 11830043"/>
              <a:gd name="connsiteY3468" fmla="*/ 3387624 h 6533995"/>
              <a:gd name="connsiteX3469" fmla="*/ 1457107 w 11830043"/>
              <a:gd name="connsiteY3469" fmla="*/ 3377836 h 6533995"/>
              <a:gd name="connsiteX3470" fmla="*/ 1215886 w 11830043"/>
              <a:gd name="connsiteY3470" fmla="*/ 3377836 h 6533995"/>
              <a:gd name="connsiteX3471" fmla="*/ 1225670 w 11830043"/>
              <a:gd name="connsiteY3471" fmla="*/ 3387624 h 6533995"/>
              <a:gd name="connsiteX3472" fmla="*/ 1215886 w 11830043"/>
              <a:gd name="connsiteY3472" fmla="*/ 3397347 h 6533995"/>
              <a:gd name="connsiteX3473" fmla="*/ 1206166 w 11830043"/>
              <a:gd name="connsiteY3473" fmla="*/ 3387624 h 6533995"/>
              <a:gd name="connsiteX3474" fmla="*/ 1215886 w 11830043"/>
              <a:gd name="connsiteY3474" fmla="*/ 3377836 h 6533995"/>
              <a:gd name="connsiteX3475" fmla="*/ 974666 w 11830043"/>
              <a:gd name="connsiteY3475" fmla="*/ 3377836 h 6533995"/>
              <a:gd name="connsiteX3476" fmla="*/ 984449 w 11830043"/>
              <a:gd name="connsiteY3476" fmla="*/ 3387624 h 6533995"/>
              <a:gd name="connsiteX3477" fmla="*/ 974666 w 11830043"/>
              <a:gd name="connsiteY3477" fmla="*/ 3397347 h 6533995"/>
              <a:gd name="connsiteX3478" fmla="*/ 964946 w 11830043"/>
              <a:gd name="connsiteY3478" fmla="*/ 3387624 h 6533995"/>
              <a:gd name="connsiteX3479" fmla="*/ 974666 w 11830043"/>
              <a:gd name="connsiteY3479" fmla="*/ 3377836 h 6533995"/>
              <a:gd name="connsiteX3480" fmla="*/ 733446 w 11830043"/>
              <a:gd name="connsiteY3480" fmla="*/ 3377836 h 6533995"/>
              <a:gd name="connsiteX3481" fmla="*/ 743165 w 11830043"/>
              <a:gd name="connsiteY3481" fmla="*/ 3387624 h 6533995"/>
              <a:gd name="connsiteX3482" fmla="*/ 733446 w 11830043"/>
              <a:gd name="connsiteY3482" fmla="*/ 3397347 h 6533995"/>
              <a:gd name="connsiteX3483" fmla="*/ 723662 w 11830043"/>
              <a:gd name="connsiteY3483" fmla="*/ 3387624 h 6533995"/>
              <a:gd name="connsiteX3484" fmla="*/ 733446 w 11830043"/>
              <a:gd name="connsiteY3484" fmla="*/ 3377836 h 6533995"/>
              <a:gd name="connsiteX3485" fmla="*/ 492225 w 11830043"/>
              <a:gd name="connsiteY3485" fmla="*/ 3377836 h 6533995"/>
              <a:gd name="connsiteX3486" fmla="*/ 501945 w 11830043"/>
              <a:gd name="connsiteY3486" fmla="*/ 3387624 h 6533995"/>
              <a:gd name="connsiteX3487" fmla="*/ 492225 w 11830043"/>
              <a:gd name="connsiteY3487" fmla="*/ 3397347 h 6533995"/>
              <a:gd name="connsiteX3488" fmla="*/ 482441 w 11830043"/>
              <a:gd name="connsiteY3488" fmla="*/ 3387624 h 6533995"/>
              <a:gd name="connsiteX3489" fmla="*/ 492225 w 11830043"/>
              <a:gd name="connsiteY3489" fmla="*/ 3377836 h 6533995"/>
              <a:gd name="connsiteX3490" fmla="*/ 251005 w 11830043"/>
              <a:gd name="connsiteY3490" fmla="*/ 3377836 h 6533995"/>
              <a:gd name="connsiteX3491" fmla="*/ 260789 w 11830043"/>
              <a:gd name="connsiteY3491" fmla="*/ 3387624 h 6533995"/>
              <a:gd name="connsiteX3492" fmla="*/ 251005 w 11830043"/>
              <a:gd name="connsiteY3492" fmla="*/ 3397347 h 6533995"/>
              <a:gd name="connsiteX3493" fmla="*/ 241285 w 11830043"/>
              <a:gd name="connsiteY3493" fmla="*/ 3387624 h 6533995"/>
              <a:gd name="connsiteX3494" fmla="*/ 251005 w 11830043"/>
              <a:gd name="connsiteY3494" fmla="*/ 3377836 h 6533995"/>
              <a:gd name="connsiteX3495" fmla="*/ 9722 w 11830043"/>
              <a:gd name="connsiteY3495" fmla="*/ 3377836 h 6533995"/>
              <a:gd name="connsiteX3496" fmla="*/ 19506 w 11830043"/>
              <a:gd name="connsiteY3496" fmla="*/ 3387624 h 6533995"/>
              <a:gd name="connsiteX3497" fmla="*/ 9722 w 11830043"/>
              <a:gd name="connsiteY3497" fmla="*/ 3397347 h 6533995"/>
              <a:gd name="connsiteX3498" fmla="*/ 2 w 11830043"/>
              <a:gd name="connsiteY3498" fmla="*/ 3387624 h 6533995"/>
              <a:gd name="connsiteX3499" fmla="*/ 9722 w 11830043"/>
              <a:gd name="connsiteY3499" fmla="*/ 3377836 h 6533995"/>
              <a:gd name="connsiteX3500" fmla="*/ 9649203 w 11830043"/>
              <a:gd name="connsiteY3500" fmla="*/ 3136585 h 6533995"/>
              <a:gd name="connsiteX3501" fmla="*/ 9658923 w 11830043"/>
              <a:gd name="connsiteY3501" fmla="*/ 3146371 h 6533995"/>
              <a:gd name="connsiteX3502" fmla="*/ 9649203 w 11830043"/>
              <a:gd name="connsiteY3502" fmla="*/ 3156095 h 6533995"/>
              <a:gd name="connsiteX3503" fmla="*/ 9639483 w 11830043"/>
              <a:gd name="connsiteY3503" fmla="*/ 3146371 h 6533995"/>
              <a:gd name="connsiteX3504" fmla="*/ 9649203 w 11830043"/>
              <a:gd name="connsiteY3504" fmla="*/ 3136585 h 6533995"/>
              <a:gd name="connsiteX3505" fmla="*/ 11820259 w 11830043"/>
              <a:gd name="connsiteY3505" fmla="*/ 3136584 h 6533995"/>
              <a:gd name="connsiteX3506" fmla="*/ 11830043 w 11830043"/>
              <a:gd name="connsiteY3506" fmla="*/ 3146371 h 6533995"/>
              <a:gd name="connsiteX3507" fmla="*/ 11820259 w 11830043"/>
              <a:gd name="connsiteY3507" fmla="*/ 3156095 h 6533995"/>
              <a:gd name="connsiteX3508" fmla="*/ 11810539 w 11830043"/>
              <a:gd name="connsiteY3508" fmla="*/ 3146371 h 6533995"/>
              <a:gd name="connsiteX3509" fmla="*/ 11820259 w 11830043"/>
              <a:gd name="connsiteY3509" fmla="*/ 3136584 h 6533995"/>
              <a:gd name="connsiteX3510" fmla="*/ 11579030 w 11830043"/>
              <a:gd name="connsiteY3510" fmla="*/ 3136584 h 6533995"/>
              <a:gd name="connsiteX3511" fmla="*/ 11588815 w 11830043"/>
              <a:gd name="connsiteY3511" fmla="*/ 3146371 h 6533995"/>
              <a:gd name="connsiteX3512" fmla="*/ 11579030 w 11830043"/>
              <a:gd name="connsiteY3512" fmla="*/ 3156095 h 6533995"/>
              <a:gd name="connsiteX3513" fmla="*/ 11569310 w 11830043"/>
              <a:gd name="connsiteY3513" fmla="*/ 3146371 h 6533995"/>
              <a:gd name="connsiteX3514" fmla="*/ 11579030 w 11830043"/>
              <a:gd name="connsiteY3514" fmla="*/ 3136584 h 6533995"/>
              <a:gd name="connsiteX3515" fmla="*/ 11337802 w 11830043"/>
              <a:gd name="connsiteY3515" fmla="*/ 3136584 h 6533995"/>
              <a:gd name="connsiteX3516" fmla="*/ 11347587 w 11830043"/>
              <a:gd name="connsiteY3516" fmla="*/ 3146371 h 6533995"/>
              <a:gd name="connsiteX3517" fmla="*/ 11337802 w 11830043"/>
              <a:gd name="connsiteY3517" fmla="*/ 3156095 h 6533995"/>
              <a:gd name="connsiteX3518" fmla="*/ 11328082 w 11830043"/>
              <a:gd name="connsiteY3518" fmla="*/ 3146371 h 6533995"/>
              <a:gd name="connsiteX3519" fmla="*/ 11337802 w 11830043"/>
              <a:gd name="connsiteY3519" fmla="*/ 3136584 h 6533995"/>
              <a:gd name="connsiteX3520" fmla="*/ 11096574 w 11830043"/>
              <a:gd name="connsiteY3520" fmla="*/ 3136584 h 6533995"/>
              <a:gd name="connsiteX3521" fmla="*/ 11106294 w 11830043"/>
              <a:gd name="connsiteY3521" fmla="*/ 3146371 h 6533995"/>
              <a:gd name="connsiteX3522" fmla="*/ 11096574 w 11830043"/>
              <a:gd name="connsiteY3522" fmla="*/ 3156095 h 6533995"/>
              <a:gd name="connsiteX3523" fmla="*/ 11086790 w 11830043"/>
              <a:gd name="connsiteY3523" fmla="*/ 3146371 h 6533995"/>
              <a:gd name="connsiteX3524" fmla="*/ 11096574 w 11830043"/>
              <a:gd name="connsiteY3524" fmla="*/ 3136584 h 6533995"/>
              <a:gd name="connsiteX3525" fmla="*/ 10855345 w 11830043"/>
              <a:gd name="connsiteY3525" fmla="*/ 3136584 h 6533995"/>
              <a:gd name="connsiteX3526" fmla="*/ 10865065 w 11830043"/>
              <a:gd name="connsiteY3526" fmla="*/ 3146371 h 6533995"/>
              <a:gd name="connsiteX3527" fmla="*/ 10855345 w 11830043"/>
              <a:gd name="connsiteY3527" fmla="*/ 3156095 h 6533995"/>
              <a:gd name="connsiteX3528" fmla="*/ 10845625 w 11830043"/>
              <a:gd name="connsiteY3528" fmla="*/ 3146371 h 6533995"/>
              <a:gd name="connsiteX3529" fmla="*/ 10855345 w 11830043"/>
              <a:gd name="connsiteY3529" fmla="*/ 3136584 h 6533995"/>
              <a:gd name="connsiteX3530" fmla="*/ 10614116 w 11830043"/>
              <a:gd name="connsiteY3530" fmla="*/ 3136584 h 6533995"/>
              <a:gd name="connsiteX3531" fmla="*/ 10623901 w 11830043"/>
              <a:gd name="connsiteY3531" fmla="*/ 3146371 h 6533995"/>
              <a:gd name="connsiteX3532" fmla="*/ 10614116 w 11830043"/>
              <a:gd name="connsiteY3532" fmla="*/ 3156095 h 6533995"/>
              <a:gd name="connsiteX3533" fmla="*/ 10604396 w 11830043"/>
              <a:gd name="connsiteY3533" fmla="*/ 3146371 h 6533995"/>
              <a:gd name="connsiteX3534" fmla="*/ 10614116 w 11830043"/>
              <a:gd name="connsiteY3534" fmla="*/ 3136584 h 6533995"/>
              <a:gd name="connsiteX3535" fmla="*/ 10372888 w 11830043"/>
              <a:gd name="connsiteY3535" fmla="*/ 3136584 h 6533995"/>
              <a:gd name="connsiteX3536" fmla="*/ 10382673 w 11830043"/>
              <a:gd name="connsiteY3536" fmla="*/ 3146371 h 6533995"/>
              <a:gd name="connsiteX3537" fmla="*/ 10372888 w 11830043"/>
              <a:gd name="connsiteY3537" fmla="*/ 3156095 h 6533995"/>
              <a:gd name="connsiteX3538" fmla="*/ 10363168 w 11830043"/>
              <a:gd name="connsiteY3538" fmla="*/ 3146371 h 6533995"/>
              <a:gd name="connsiteX3539" fmla="*/ 10372888 w 11830043"/>
              <a:gd name="connsiteY3539" fmla="*/ 3136584 h 6533995"/>
              <a:gd name="connsiteX3540" fmla="*/ 10131660 w 11830043"/>
              <a:gd name="connsiteY3540" fmla="*/ 3136584 h 6533995"/>
              <a:gd name="connsiteX3541" fmla="*/ 10141444 w 11830043"/>
              <a:gd name="connsiteY3541" fmla="*/ 3146371 h 6533995"/>
              <a:gd name="connsiteX3542" fmla="*/ 10131660 w 11830043"/>
              <a:gd name="connsiteY3542" fmla="*/ 3156095 h 6533995"/>
              <a:gd name="connsiteX3543" fmla="*/ 10121940 w 11830043"/>
              <a:gd name="connsiteY3543" fmla="*/ 3146371 h 6533995"/>
              <a:gd name="connsiteX3544" fmla="*/ 10131660 w 11830043"/>
              <a:gd name="connsiteY3544" fmla="*/ 3136584 h 6533995"/>
              <a:gd name="connsiteX3545" fmla="*/ 9890432 w 11830043"/>
              <a:gd name="connsiteY3545" fmla="*/ 3136584 h 6533995"/>
              <a:gd name="connsiteX3546" fmla="*/ 9900152 w 11830043"/>
              <a:gd name="connsiteY3546" fmla="*/ 3146371 h 6533995"/>
              <a:gd name="connsiteX3547" fmla="*/ 9890432 w 11830043"/>
              <a:gd name="connsiteY3547" fmla="*/ 3156095 h 6533995"/>
              <a:gd name="connsiteX3548" fmla="*/ 9880648 w 11830043"/>
              <a:gd name="connsiteY3548" fmla="*/ 3146371 h 6533995"/>
              <a:gd name="connsiteX3549" fmla="*/ 9890432 w 11830043"/>
              <a:gd name="connsiteY3549" fmla="*/ 3136584 h 6533995"/>
              <a:gd name="connsiteX3550" fmla="*/ 9417695 w 11830043"/>
              <a:gd name="connsiteY3550" fmla="*/ 3136584 h 6533995"/>
              <a:gd name="connsiteX3551" fmla="*/ 9427416 w 11830043"/>
              <a:gd name="connsiteY3551" fmla="*/ 3146371 h 6533995"/>
              <a:gd name="connsiteX3552" fmla="*/ 9417695 w 11830043"/>
              <a:gd name="connsiteY3552" fmla="*/ 3156095 h 6533995"/>
              <a:gd name="connsiteX3553" fmla="*/ 9407911 w 11830043"/>
              <a:gd name="connsiteY3553" fmla="*/ 3146371 h 6533995"/>
              <a:gd name="connsiteX3554" fmla="*/ 9417695 w 11830043"/>
              <a:gd name="connsiteY3554" fmla="*/ 3136584 h 6533995"/>
              <a:gd name="connsiteX3555" fmla="*/ 9176467 w 11830043"/>
              <a:gd name="connsiteY3555" fmla="*/ 3136584 h 6533995"/>
              <a:gd name="connsiteX3556" fmla="*/ 9186187 w 11830043"/>
              <a:gd name="connsiteY3556" fmla="*/ 3146371 h 6533995"/>
              <a:gd name="connsiteX3557" fmla="*/ 9176467 w 11830043"/>
              <a:gd name="connsiteY3557" fmla="*/ 3156095 h 6533995"/>
              <a:gd name="connsiteX3558" fmla="*/ 9166683 w 11830043"/>
              <a:gd name="connsiteY3558" fmla="*/ 3146371 h 6533995"/>
              <a:gd name="connsiteX3559" fmla="*/ 9176467 w 11830043"/>
              <a:gd name="connsiteY3559" fmla="*/ 3136584 h 6533995"/>
              <a:gd name="connsiteX3560" fmla="*/ 8935237 w 11830043"/>
              <a:gd name="connsiteY3560" fmla="*/ 3136584 h 6533995"/>
              <a:gd name="connsiteX3561" fmla="*/ 8944958 w 11830043"/>
              <a:gd name="connsiteY3561" fmla="*/ 3146371 h 6533995"/>
              <a:gd name="connsiteX3562" fmla="*/ 8935237 w 11830043"/>
              <a:gd name="connsiteY3562" fmla="*/ 3156095 h 6533995"/>
              <a:gd name="connsiteX3563" fmla="*/ 8925454 w 11830043"/>
              <a:gd name="connsiteY3563" fmla="*/ 3146371 h 6533995"/>
              <a:gd name="connsiteX3564" fmla="*/ 8935237 w 11830043"/>
              <a:gd name="connsiteY3564" fmla="*/ 3136584 h 6533995"/>
              <a:gd name="connsiteX3565" fmla="*/ 8694009 w 11830043"/>
              <a:gd name="connsiteY3565" fmla="*/ 3136584 h 6533995"/>
              <a:gd name="connsiteX3566" fmla="*/ 8703730 w 11830043"/>
              <a:gd name="connsiteY3566" fmla="*/ 3146371 h 6533995"/>
              <a:gd name="connsiteX3567" fmla="*/ 8694009 w 11830043"/>
              <a:gd name="connsiteY3567" fmla="*/ 3156095 h 6533995"/>
              <a:gd name="connsiteX3568" fmla="*/ 8684289 w 11830043"/>
              <a:gd name="connsiteY3568" fmla="*/ 3146371 h 6533995"/>
              <a:gd name="connsiteX3569" fmla="*/ 8694009 w 11830043"/>
              <a:gd name="connsiteY3569" fmla="*/ 3136584 h 6533995"/>
              <a:gd name="connsiteX3570" fmla="*/ 8452781 w 11830043"/>
              <a:gd name="connsiteY3570" fmla="*/ 3136584 h 6533995"/>
              <a:gd name="connsiteX3571" fmla="*/ 8462566 w 11830043"/>
              <a:gd name="connsiteY3571" fmla="*/ 3146371 h 6533995"/>
              <a:gd name="connsiteX3572" fmla="*/ 8452781 w 11830043"/>
              <a:gd name="connsiteY3572" fmla="*/ 3156095 h 6533995"/>
              <a:gd name="connsiteX3573" fmla="*/ 8443061 w 11830043"/>
              <a:gd name="connsiteY3573" fmla="*/ 3146371 h 6533995"/>
              <a:gd name="connsiteX3574" fmla="*/ 8452781 w 11830043"/>
              <a:gd name="connsiteY3574" fmla="*/ 3136584 h 6533995"/>
              <a:gd name="connsiteX3575" fmla="*/ 8211553 w 11830043"/>
              <a:gd name="connsiteY3575" fmla="*/ 3136584 h 6533995"/>
              <a:gd name="connsiteX3576" fmla="*/ 8221273 w 11830043"/>
              <a:gd name="connsiteY3576" fmla="*/ 3146371 h 6533995"/>
              <a:gd name="connsiteX3577" fmla="*/ 8211553 w 11830043"/>
              <a:gd name="connsiteY3577" fmla="*/ 3156095 h 6533995"/>
              <a:gd name="connsiteX3578" fmla="*/ 8201769 w 11830043"/>
              <a:gd name="connsiteY3578" fmla="*/ 3146371 h 6533995"/>
              <a:gd name="connsiteX3579" fmla="*/ 8211553 w 11830043"/>
              <a:gd name="connsiteY3579" fmla="*/ 3136584 h 6533995"/>
              <a:gd name="connsiteX3580" fmla="*/ 7970260 w 11830043"/>
              <a:gd name="connsiteY3580" fmla="*/ 3136584 h 6533995"/>
              <a:gd name="connsiteX3581" fmla="*/ 7980044 w 11830043"/>
              <a:gd name="connsiteY3581" fmla="*/ 3146371 h 6533995"/>
              <a:gd name="connsiteX3582" fmla="*/ 7970260 w 11830043"/>
              <a:gd name="connsiteY3582" fmla="*/ 3156095 h 6533995"/>
              <a:gd name="connsiteX3583" fmla="*/ 7960477 w 11830043"/>
              <a:gd name="connsiteY3583" fmla="*/ 3146371 h 6533995"/>
              <a:gd name="connsiteX3584" fmla="*/ 7970260 w 11830043"/>
              <a:gd name="connsiteY3584" fmla="*/ 3136584 h 6533995"/>
              <a:gd name="connsiteX3585" fmla="*/ 7729032 w 11830043"/>
              <a:gd name="connsiteY3585" fmla="*/ 3136584 h 6533995"/>
              <a:gd name="connsiteX3586" fmla="*/ 7738753 w 11830043"/>
              <a:gd name="connsiteY3586" fmla="*/ 3146371 h 6533995"/>
              <a:gd name="connsiteX3587" fmla="*/ 7729032 w 11830043"/>
              <a:gd name="connsiteY3587" fmla="*/ 3156095 h 6533995"/>
              <a:gd name="connsiteX3588" fmla="*/ 7719249 w 11830043"/>
              <a:gd name="connsiteY3588" fmla="*/ 3146371 h 6533995"/>
              <a:gd name="connsiteX3589" fmla="*/ 7729032 w 11830043"/>
              <a:gd name="connsiteY3589" fmla="*/ 3136584 h 6533995"/>
              <a:gd name="connsiteX3590" fmla="*/ 7487803 w 11830043"/>
              <a:gd name="connsiteY3590" fmla="*/ 3136584 h 6533995"/>
              <a:gd name="connsiteX3591" fmla="*/ 7497524 w 11830043"/>
              <a:gd name="connsiteY3591" fmla="*/ 3146371 h 6533995"/>
              <a:gd name="connsiteX3592" fmla="*/ 7487803 w 11830043"/>
              <a:gd name="connsiteY3592" fmla="*/ 3156095 h 6533995"/>
              <a:gd name="connsiteX3593" fmla="*/ 7478019 w 11830043"/>
              <a:gd name="connsiteY3593" fmla="*/ 3146371 h 6533995"/>
              <a:gd name="connsiteX3594" fmla="*/ 7487803 w 11830043"/>
              <a:gd name="connsiteY3594" fmla="*/ 3136584 h 6533995"/>
              <a:gd name="connsiteX3595" fmla="*/ 7246575 w 11830043"/>
              <a:gd name="connsiteY3595" fmla="*/ 3136584 h 6533995"/>
              <a:gd name="connsiteX3596" fmla="*/ 7256359 w 11830043"/>
              <a:gd name="connsiteY3596" fmla="*/ 3146371 h 6533995"/>
              <a:gd name="connsiteX3597" fmla="*/ 7246575 w 11830043"/>
              <a:gd name="connsiteY3597" fmla="*/ 3156095 h 6533995"/>
              <a:gd name="connsiteX3598" fmla="*/ 7236855 w 11830043"/>
              <a:gd name="connsiteY3598" fmla="*/ 3146371 h 6533995"/>
              <a:gd name="connsiteX3599" fmla="*/ 7246575 w 11830043"/>
              <a:gd name="connsiteY3599" fmla="*/ 3136584 h 6533995"/>
              <a:gd name="connsiteX3600" fmla="*/ 7005346 w 11830043"/>
              <a:gd name="connsiteY3600" fmla="*/ 3136584 h 6533995"/>
              <a:gd name="connsiteX3601" fmla="*/ 7015130 w 11830043"/>
              <a:gd name="connsiteY3601" fmla="*/ 3146371 h 6533995"/>
              <a:gd name="connsiteX3602" fmla="*/ 7005346 w 11830043"/>
              <a:gd name="connsiteY3602" fmla="*/ 3156095 h 6533995"/>
              <a:gd name="connsiteX3603" fmla="*/ 6995626 w 11830043"/>
              <a:gd name="connsiteY3603" fmla="*/ 3146371 h 6533995"/>
              <a:gd name="connsiteX3604" fmla="*/ 7005346 w 11830043"/>
              <a:gd name="connsiteY3604" fmla="*/ 3136584 h 6533995"/>
              <a:gd name="connsiteX3605" fmla="*/ 6764118 w 11830043"/>
              <a:gd name="connsiteY3605" fmla="*/ 3136584 h 6533995"/>
              <a:gd name="connsiteX3606" fmla="*/ 6773902 w 11830043"/>
              <a:gd name="connsiteY3606" fmla="*/ 3146371 h 6533995"/>
              <a:gd name="connsiteX3607" fmla="*/ 6764118 w 11830043"/>
              <a:gd name="connsiteY3607" fmla="*/ 3156095 h 6533995"/>
              <a:gd name="connsiteX3608" fmla="*/ 6754335 w 11830043"/>
              <a:gd name="connsiteY3608" fmla="*/ 3146371 h 6533995"/>
              <a:gd name="connsiteX3609" fmla="*/ 6764118 w 11830043"/>
              <a:gd name="connsiteY3609" fmla="*/ 3136584 h 6533995"/>
              <a:gd name="connsiteX3610" fmla="*/ 6522889 w 11830043"/>
              <a:gd name="connsiteY3610" fmla="*/ 3136584 h 6533995"/>
              <a:gd name="connsiteX3611" fmla="*/ 6532610 w 11830043"/>
              <a:gd name="connsiteY3611" fmla="*/ 3146371 h 6533995"/>
              <a:gd name="connsiteX3612" fmla="*/ 6522889 w 11830043"/>
              <a:gd name="connsiteY3612" fmla="*/ 3156095 h 6533995"/>
              <a:gd name="connsiteX3613" fmla="*/ 6513105 w 11830043"/>
              <a:gd name="connsiteY3613" fmla="*/ 3146371 h 6533995"/>
              <a:gd name="connsiteX3614" fmla="*/ 6522889 w 11830043"/>
              <a:gd name="connsiteY3614" fmla="*/ 3136584 h 6533995"/>
              <a:gd name="connsiteX3615" fmla="*/ 6281661 w 11830043"/>
              <a:gd name="connsiteY3615" fmla="*/ 3136584 h 6533995"/>
              <a:gd name="connsiteX3616" fmla="*/ 6291381 w 11830043"/>
              <a:gd name="connsiteY3616" fmla="*/ 3146371 h 6533995"/>
              <a:gd name="connsiteX3617" fmla="*/ 6281661 w 11830043"/>
              <a:gd name="connsiteY3617" fmla="*/ 3156095 h 6533995"/>
              <a:gd name="connsiteX3618" fmla="*/ 6271877 w 11830043"/>
              <a:gd name="connsiteY3618" fmla="*/ 3146371 h 6533995"/>
              <a:gd name="connsiteX3619" fmla="*/ 6281661 w 11830043"/>
              <a:gd name="connsiteY3619" fmla="*/ 3136584 h 6533995"/>
              <a:gd name="connsiteX3620" fmla="*/ 6040432 w 11830043"/>
              <a:gd name="connsiteY3620" fmla="*/ 3136584 h 6533995"/>
              <a:gd name="connsiteX3621" fmla="*/ 6050216 w 11830043"/>
              <a:gd name="connsiteY3621" fmla="*/ 3146371 h 6533995"/>
              <a:gd name="connsiteX3622" fmla="*/ 6040432 w 11830043"/>
              <a:gd name="connsiteY3622" fmla="*/ 3156095 h 6533995"/>
              <a:gd name="connsiteX3623" fmla="*/ 6030712 w 11830043"/>
              <a:gd name="connsiteY3623" fmla="*/ 3146371 h 6533995"/>
              <a:gd name="connsiteX3624" fmla="*/ 6040432 w 11830043"/>
              <a:gd name="connsiteY3624" fmla="*/ 3136584 h 6533995"/>
              <a:gd name="connsiteX3625" fmla="*/ 5799205 w 11830043"/>
              <a:gd name="connsiteY3625" fmla="*/ 3136584 h 6533995"/>
              <a:gd name="connsiteX3626" fmla="*/ 5808989 w 11830043"/>
              <a:gd name="connsiteY3626" fmla="*/ 3146371 h 6533995"/>
              <a:gd name="connsiteX3627" fmla="*/ 5799205 w 11830043"/>
              <a:gd name="connsiteY3627" fmla="*/ 3156095 h 6533995"/>
              <a:gd name="connsiteX3628" fmla="*/ 5789486 w 11830043"/>
              <a:gd name="connsiteY3628" fmla="*/ 3146371 h 6533995"/>
              <a:gd name="connsiteX3629" fmla="*/ 5799205 w 11830043"/>
              <a:gd name="connsiteY3629" fmla="*/ 3136584 h 6533995"/>
              <a:gd name="connsiteX3630" fmla="*/ 5557991 w 11830043"/>
              <a:gd name="connsiteY3630" fmla="*/ 3136584 h 6533995"/>
              <a:gd name="connsiteX3631" fmla="*/ 5567774 w 11830043"/>
              <a:gd name="connsiteY3631" fmla="*/ 3146371 h 6533995"/>
              <a:gd name="connsiteX3632" fmla="*/ 5557991 w 11830043"/>
              <a:gd name="connsiteY3632" fmla="*/ 3156095 h 6533995"/>
              <a:gd name="connsiteX3633" fmla="*/ 5548208 w 11830043"/>
              <a:gd name="connsiteY3633" fmla="*/ 3146371 h 6533995"/>
              <a:gd name="connsiteX3634" fmla="*/ 5557991 w 11830043"/>
              <a:gd name="connsiteY3634" fmla="*/ 3136584 h 6533995"/>
              <a:gd name="connsiteX3635" fmla="*/ 5316710 w 11830043"/>
              <a:gd name="connsiteY3635" fmla="*/ 3136584 h 6533995"/>
              <a:gd name="connsiteX3636" fmla="*/ 5326429 w 11830043"/>
              <a:gd name="connsiteY3636" fmla="*/ 3146371 h 6533995"/>
              <a:gd name="connsiteX3637" fmla="*/ 5316710 w 11830043"/>
              <a:gd name="connsiteY3637" fmla="*/ 3156095 h 6533995"/>
              <a:gd name="connsiteX3638" fmla="*/ 5306924 w 11830043"/>
              <a:gd name="connsiteY3638" fmla="*/ 3146371 h 6533995"/>
              <a:gd name="connsiteX3639" fmla="*/ 5316710 w 11830043"/>
              <a:gd name="connsiteY3639" fmla="*/ 3136584 h 6533995"/>
              <a:gd name="connsiteX3640" fmla="*/ 5075485 w 11830043"/>
              <a:gd name="connsiteY3640" fmla="*/ 3136584 h 6533995"/>
              <a:gd name="connsiteX3641" fmla="*/ 5085202 w 11830043"/>
              <a:gd name="connsiteY3641" fmla="*/ 3146371 h 6533995"/>
              <a:gd name="connsiteX3642" fmla="*/ 5075485 w 11830043"/>
              <a:gd name="connsiteY3642" fmla="*/ 3156095 h 6533995"/>
              <a:gd name="connsiteX3643" fmla="*/ 5065705 w 11830043"/>
              <a:gd name="connsiteY3643" fmla="*/ 3146371 h 6533995"/>
              <a:gd name="connsiteX3644" fmla="*/ 5075485 w 11830043"/>
              <a:gd name="connsiteY3644" fmla="*/ 3136584 h 6533995"/>
              <a:gd name="connsiteX3645" fmla="*/ 4834252 w 11830043"/>
              <a:gd name="connsiteY3645" fmla="*/ 3136584 h 6533995"/>
              <a:gd name="connsiteX3646" fmla="*/ 4844040 w 11830043"/>
              <a:gd name="connsiteY3646" fmla="*/ 3146371 h 6533995"/>
              <a:gd name="connsiteX3647" fmla="*/ 4834252 w 11830043"/>
              <a:gd name="connsiteY3647" fmla="*/ 3156095 h 6533995"/>
              <a:gd name="connsiteX3648" fmla="*/ 4824534 w 11830043"/>
              <a:gd name="connsiteY3648" fmla="*/ 3146371 h 6533995"/>
              <a:gd name="connsiteX3649" fmla="*/ 4834252 w 11830043"/>
              <a:gd name="connsiteY3649" fmla="*/ 3136584 h 6533995"/>
              <a:gd name="connsiteX3650" fmla="*/ 4593019 w 11830043"/>
              <a:gd name="connsiteY3650" fmla="*/ 3136584 h 6533995"/>
              <a:gd name="connsiteX3651" fmla="*/ 4602795 w 11830043"/>
              <a:gd name="connsiteY3651" fmla="*/ 3146371 h 6533995"/>
              <a:gd name="connsiteX3652" fmla="*/ 4593019 w 11830043"/>
              <a:gd name="connsiteY3652" fmla="*/ 3156095 h 6533995"/>
              <a:gd name="connsiteX3653" fmla="*/ 4583304 w 11830043"/>
              <a:gd name="connsiteY3653" fmla="*/ 3146371 h 6533995"/>
              <a:gd name="connsiteX3654" fmla="*/ 4593019 w 11830043"/>
              <a:gd name="connsiteY3654" fmla="*/ 3136584 h 6533995"/>
              <a:gd name="connsiteX3655" fmla="*/ 4351806 w 11830043"/>
              <a:gd name="connsiteY3655" fmla="*/ 3136584 h 6533995"/>
              <a:gd name="connsiteX3656" fmla="*/ 4361580 w 11830043"/>
              <a:gd name="connsiteY3656" fmla="*/ 3146371 h 6533995"/>
              <a:gd name="connsiteX3657" fmla="*/ 4351806 w 11830043"/>
              <a:gd name="connsiteY3657" fmla="*/ 3156095 h 6533995"/>
              <a:gd name="connsiteX3658" fmla="*/ 4342006 w 11830043"/>
              <a:gd name="connsiteY3658" fmla="*/ 3146371 h 6533995"/>
              <a:gd name="connsiteX3659" fmla="*/ 4351806 w 11830043"/>
              <a:gd name="connsiteY3659" fmla="*/ 3136584 h 6533995"/>
              <a:gd name="connsiteX3660" fmla="*/ 4110581 w 11830043"/>
              <a:gd name="connsiteY3660" fmla="*/ 3136584 h 6533995"/>
              <a:gd name="connsiteX3661" fmla="*/ 4120362 w 11830043"/>
              <a:gd name="connsiteY3661" fmla="*/ 3146371 h 6533995"/>
              <a:gd name="connsiteX3662" fmla="*/ 4110581 w 11830043"/>
              <a:gd name="connsiteY3662" fmla="*/ 3156095 h 6533995"/>
              <a:gd name="connsiteX3663" fmla="*/ 4100799 w 11830043"/>
              <a:gd name="connsiteY3663" fmla="*/ 3146371 h 6533995"/>
              <a:gd name="connsiteX3664" fmla="*/ 4110581 w 11830043"/>
              <a:gd name="connsiteY3664" fmla="*/ 3136584 h 6533995"/>
              <a:gd name="connsiteX3665" fmla="*/ 3869430 w 11830043"/>
              <a:gd name="connsiteY3665" fmla="*/ 3136584 h 6533995"/>
              <a:gd name="connsiteX3666" fmla="*/ 3879149 w 11830043"/>
              <a:gd name="connsiteY3666" fmla="*/ 3146371 h 6533995"/>
              <a:gd name="connsiteX3667" fmla="*/ 3869430 w 11830043"/>
              <a:gd name="connsiteY3667" fmla="*/ 3156095 h 6533995"/>
              <a:gd name="connsiteX3668" fmla="*/ 3859647 w 11830043"/>
              <a:gd name="connsiteY3668" fmla="*/ 3146371 h 6533995"/>
              <a:gd name="connsiteX3669" fmla="*/ 3869430 w 11830043"/>
              <a:gd name="connsiteY3669" fmla="*/ 3136584 h 6533995"/>
              <a:gd name="connsiteX3670" fmla="*/ 3628212 w 11830043"/>
              <a:gd name="connsiteY3670" fmla="*/ 3136584 h 6533995"/>
              <a:gd name="connsiteX3671" fmla="*/ 3637936 w 11830043"/>
              <a:gd name="connsiteY3671" fmla="*/ 3146371 h 6533995"/>
              <a:gd name="connsiteX3672" fmla="*/ 3628212 w 11830043"/>
              <a:gd name="connsiteY3672" fmla="*/ 3156095 h 6533995"/>
              <a:gd name="connsiteX3673" fmla="*/ 3618430 w 11830043"/>
              <a:gd name="connsiteY3673" fmla="*/ 3146371 h 6533995"/>
              <a:gd name="connsiteX3674" fmla="*/ 3628212 w 11830043"/>
              <a:gd name="connsiteY3674" fmla="*/ 3136584 h 6533995"/>
              <a:gd name="connsiteX3675" fmla="*/ 3386958 w 11830043"/>
              <a:gd name="connsiteY3675" fmla="*/ 3136584 h 6533995"/>
              <a:gd name="connsiteX3676" fmla="*/ 3396743 w 11830043"/>
              <a:gd name="connsiteY3676" fmla="*/ 3146371 h 6533995"/>
              <a:gd name="connsiteX3677" fmla="*/ 3386958 w 11830043"/>
              <a:gd name="connsiteY3677" fmla="*/ 3156095 h 6533995"/>
              <a:gd name="connsiteX3678" fmla="*/ 3377235 w 11830043"/>
              <a:gd name="connsiteY3678" fmla="*/ 3146371 h 6533995"/>
              <a:gd name="connsiteX3679" fmla="*/ 3386958 w 11830043"/>
              <a:gd name="connsiteY3679" fmla="*/ 3136584 h 6533995"/>
              <a:gd name="connsiteX3680" fmla="*/ 3145751 w 11830043"/>
              <a:gd name="connsiteY3680" fmla="*/ 3136584 h 6533995"/>
              <a:gd name="connsiteX3681" fmla="*/ 3155533 w 11830043"/>
              <a:gd name="connsiteY3681" fmla="*/ 3146371 h 6533995"/>
              <a:gd name="connsiteX3682" fmla="*/ 3145751 w 11830043"/>
              <a:gd name="connsiteY3682" fmla="*/ 3156095 h 6533995"/>
              <a:gd name="connsiteX3683" fmla="*/ 3136032 w 11830043"/>
              <a:gd name="connsiteY3683" fmla="*/ 3146371 h 6533995"/>
              <a:gd name="connsiteX3684" fmla="*/ 3145751 w 11830043"/>
              <a:gd name="connsiteY3684" fmla="*/ 3136584 h 6533995"/>
              <a:gd name="connsiteX3685" fmla="*/ 2904572 w 11830043"/>
              <a:gd name="connsiteY3685" fmla="*/ 3136584 h 6533995"/>
              <a:gd name="connsiteX3686" fmla="*/ 2914355 w 11830043"/>
              <a:gd name="connsiteY3686" fmla="*/ 3146371 h 6533995"/>
              <a:gd name="connsiteX3687" fmla="*/ 2904572 w 11830043"/>
              <a:gd name="connsiteY3687" fmla="*/ 3156095 h 6533995"/>
              <a:gd name="connsiteX3688" fmla="*/ 2894791 w 11830043"/>
              <a:gd name="connsiteY3688" fmla="*/ 3146371 h 6533995"/>
              <a:gd name="connsiteX3689" fmla="*/ 2904572 w 11830043"/>
              <a:gd name="connsiteY3689" fmla="*/ 3136584 h 6533995"/>
              <a:gd name="connsiteX3690" fmla="*/ 2663275 w 11830043"/>
              <a:gd name="connsiteY3690" fmla="*/ 3136584 h 6533995"/>
              <a:gd name="connsiteX3691" fmla="*/ 2672998 w 11830043"/>
              <a:gd name="connsiteY3691" fmla="*/ 3146371 h 6533995"/>
              <a:gd name="connsiteX3692" fmla="*/ 2663275 w 11830043"/>
              <a:gd name="connsiteY3692" fmla="*/ 3156095 h 6533995"/>
              <a:gd name="connsiteX3693" fmla="*/ 2653492 w 11830043"/>
              <a:gd name="connsiteY3693" fmla="*/ 3146371 h 6533995"/>
              <a:gd name="connsiteX3694" fmla="*/ 2663275 w 11830043"/>
              <a:gd name="connsiteY3694" fmla="*/ 3136584 h 6533995"/>
              <a:gd name="connsiteX3695" fmla="*/ 2422037 w 11830043"/>
              <a:gd name="connsiteY3695" fmla="*/ 3136584 h 6533995"/>
              <a:gd name="connsiteX3696" fmla="*/ 2431753 w 11830043"/>
              <a:gd name="connsiteY3696" fmla="*/ 3146371 h 6533995"/>
              <a:gd name="connsiteX3697" fmla="*/ 2422037 w 11830043"/>
              <a:gd name="connsiteY3697" fmla="*/ 3156095 h 6533995"/>
              <a:gd name="connsiteX3698" fmla="*/ 2412257 w 11830043"/>
              <a:gd name="connsiteY3698" fmla="*/ 3146371 h 6533995"/>
              <a:gd name="connsiteX3699" fmla="*/ 2422037 w 11830043"/>
              <a:gd name="connsiteY3699" fmla="*/ 3136584 h 6533995"/>
              <a:gd name="connsiteX3700" fmla="*/ 2180788 w 11830043"/>
              <a:gd name="connsiteY3700" fmla="*/ 3136584 h 6533995"/>
              <a:gd name="connsiteX3701" fmla="*/ 2190580 w 11830043"/>
              <a:gd name="connsiteY3701" fmla="*/ 3146371 h 6533995"/>
              <a:gd name="connsiteX3702" fmla="*/ 2180788 w 11830043"/>
              <a:gd name="connsiteY3702" fmla="*/ 3156095 h 6533995"/>
              <a:gd name="connsiteX3703" fmla="*/ 2171083 w 11830043"/>
              <a:gd name="connsiteY3703" fmla="*/ 3146371 h 6533995"/>
              <a:gd name="connsiteX3704" fmla="*/ 2180788 w 11830043"/>
              <a:gd name="connsiteY3704" fmla="*/ 3136584 h 6533995"/>
              <a:gd name="connsiteX3705" fmla="*/ 1939582 w 11830043"/>
              <a:gd name="connsiteY3705" fmla="*/ 3136584 h 6533995"/>
              <a:gd name="connsiteX3706" fmla="*/ 1949365 w 11830043"/>
              <a:gd name="connsiteY3706" fmla="*/ 3146371 h 6533995"/>
              <a:gd name="connsiteX3707" fmla="*/ 1939582 w 11830043"/>
              <a:gd name="connsiteY3707" fmla="*/ 3156095 h 6533995"/>
              <a:gd name="connsiteX3708" fmla="*/ 1929860 w 11830043"/>
              <a:gd name="connsiteY3708" fmla="*/ 3146371 h 6533995"/>
              <a:gd name="connsiteX3709" fmla="*/ 1939582 w 11830043"/>
              <a:gd name="connsiteY3709" fmla="*/ 3136584 h 6533995"/>
              <a:gd name="connsiteX3710" fmla="*/ 1698332 w 11830043"/>
              <a:gd name="connsiteY3710" fmla="*/ 3136584 h 6533995"/>
              <a:gd name="connsiteX3711" fmla="*/ 1708118 w 11830043"/>
              <a:gd name="connsiteY3711" fmla="*/ 3146371 h 6533995"/>
              <a:gd name="connsiteX3712" fmla="*/ 1698332 w 11830043"/>
              <a:gd name="connsiteY3712" fmla="*/ 3156095 h 6533995"/>
              <a:gd name="connsiteX3713" fmla="*/ 1688547 w 11830043"/>
              <a:gd name="connsiteY3713" fmla="*/ 3146371 h 6533995"/>
              <a:gd name="connsiteX3714" fmla="*/ 1698332 w 11830043"/>
              <a:gd name="connsiteY3714" fmla="*/ 3136584 h 6533995"/>
              <a:gd name="connsiteX3715" fmla="*/ 1457107 w 11830043"/>
              <a:gd name="connsiteY3715" fmla="*/ 3136584 h 6533995"/>
              <a:gd name="connsiteX3716" fmla="*/ 1466827 w 11830043"/>
              <a:gd name="connsiteY3716" fmla="*/ 3146371 h 6533995"/>
              <a:gd name="connsiteX3717" fmla="*/ 1457107 w 11830043"/>
              <a:gd name="connsiteY3717" fmla="*/ 3156095 h 6533995"/>
              <a:gd name="connsiteX3718" fmla="*/ 1447323 w 11830043"/>
              <a:gd name="connsiteY3718" fmla="*/ 3146371 h 6533995"/>
              <a:gd name="connsiteX3719" fmla="*/ 1457107 w 11830043"/>
              <a:gd name="connsiteY3719" fmla="*/ 3136584 h 6533995"/>
              <a:gd name="connsiteX3720" fmla="*/ 1215886 w 11830043"/>
              <a:gd name="connsiteY3720" fmla="*/ 3136584 h 6533995"/>
              <a:gd name="connsiteX3721" fmla="*/ 1225669 w 11830043"/>
              <a:gd name="connsiteY3721" fmla="*/ 3146371 h 6533995"/>
              <a:gd name="connsiteX3722" fmla="*/ 1215886 w 11830043"/>
              <a:gd name="connsiteY3722" fmla="*/ 3156095 h 6533995"/>
              <a:gd name="connsiteX3723" fmla="*/ 1206166 w 11830043"/>
              <a:gd name="connsiteY3723" fmla="*/ 3146371 h 6533995"/>
              <a:gd name="connsiteX3724" fmla="*/ 1215886 w 11830043"/>
              <a:gd name="connsiteY3724" fmla="*/ 3136584 h 6533995"/>
              <a:gd name="connsiteX3725" fmla="*/ 974665 w 11830043"/>
              <a:gd name="connsiteY3725" fmla="*/ 3136584 h 6533995"/>
              <a:gd name="connsiteX3726" fmla="*/ 984449 w 11830043"/>
              <a:gd name="connsiteY3726" fmla="*/ 3146371 h 6533995"/>
              <a:gd name="connsiteX3727" fmla="*/ 974665 w 11830043"/>
              <a:gd name="connsiteY3727" fmla="*/ 3156095 h 6533995"/>
              <a:gd name="connsiteX3728" fmla="*/ 964946 w 11830043"/>
              <a:gd name="connsiteY3728" fmla="*/ 3146371 h 6533995"/>
              <a:gd name="connsiteX3729" fmla="*/ 974665 w 11830043"/>
              <a:gd name="connsiteY3729" fmla="*/ 3136584 h 6533995"/>
              <a:gd name="connsiteX3730" fmla="*/ 733446 w 11830043"/>
              <a:gd name="connsiteY3730" fmla="*/ 3136584 h 6533995"/>
              <a:gd name="connsiteX3731" fmla="*/ 743165 w 11830043"/>
              <a:gd name="connsiteY3731" fmla="*/ 3146371 h 6533995"/>
              <a:gd name="connsiteX3732" fmla="*/ 733446 w 11830043"/>
              <a:gd name="connsiteY3732" fmla="*/ 3156095 h 6533995"/>
              <a:gd name="connsiteX3733" fmla="*/ 723662 w 11830043"/>
              <a:gd name="connsiteY3733" fmla="*/ 3146371 h 6533995"/>
              <a:gd name="connsiteX3734" fmla="*/ 733446 w 11830043"/>
              <a:gd name="connsiteY3734" fmla="*/ 3136584 h 6533995"/>
              <a:gd name="connsiteX3735" fmla="*/ 492225 w 11830043"/>
              <a:gd name="connsiteY3735" fmla="*/ 3136584 h 6533995"/>
              <a:gd name="connsiteX3736" fmla="*/ 501945 w 11830043"/>
              <a:gd name="connsiteY3736" fmla="*/ 3146371 h 6533995"/>
              <a:gd name="connsiteX3737" fmla="*/ 492225 w 11830043"/>
              <a:gd name="connsiteY3737" fmla="*/ 3156095 h 6533995"/>
              <a:gd name="connsiteX3738" fmla="*/ 482441 w 11830043"/>
              <a:gd name="connsiteY3738" fmla="*/ 3146371 h 6533995"/>
              <a:gd name="connsiteX3739" fmla="*/ 492225 w 11830043"/>
              <a:gd name="connsiteY3739" fmla="*/ 3136584 h 6533995"/>
              <a:gd name="connsiteX3740" fmla="*/ 251005 w 11830043"/>
              <a:gd name="connsiteY3740" fmla="*/ 3136584 h 6533995"/>
              <a:gd name="connsiteX3741" fmla="*/ 260789 w 11830043"/>
              <a:gd name="connsiteY3741" fmla="*/ 3146371 h 6533995"/>
              <a:gd name="connsiteX3742" fmla="*/ 251005 w 11830043"/>
              <a:gd name="connsiteY3742" fmla="*/ 3156095 h 6533995"/>
              <a:gd name="connsiteX3743" fmla="*/ 241285 w 11830043"/>
              <a:gd name="connsiteY3743" fmla="*/ 3146371 h 6533995"/>
              <a:gd name="connsiteX3744" fmla="*/ 251005 w 11830043"/>
              <a:gd name="connsiteY3744" fmla="*/ 3136584 h 6533995"/>
              <a:gd name="connsiteX3745" fmla="*/ 9722 w 11830043"/>
              <a:gd name="connsiteY3745" fmla="*/ 3136584 h 6533995"/>
              <a:gd name="connsiteX3746" fmla="*/ 19506 w 11830043"/>
              <a:gd name="connsiteY3746" fmla="*/ 3146371 h 6533995"/>
              <a:gd name="connsiteX3747" fmla="*/ 9722 w 11830043"/>
              <a:gd name="connsiteY3747" fmla="*/ 3156095 h 6533995"/>
              <a:gd name="connsiteX3748" fmla="*/ 2 w 11830043"/>
              <a:gd name="connsiteY3748" fmla="*/ 3146371 h 6533995"/>
              <a:gd name="connsiteX3749" fmla="*/ 9722 w 11830043"/>
              <a:gd name="connsiteY3749" fmla="*/ 3136584 h 6533995"/>
              <a:gd name="connsiteX3750" fmla="*/ 13517 w 11830043"/>
              <a:gd name="connsiteY3750" fmla="*/ 3029714 h 6533995"/>
              <a:gd name="connsiteX3751" fmla="*/ 18916 w 11830043"/>
              <a:gd name="connsiteY3751" fmla="*/ 3035116 h 6533995"/>
              <a:gd name="connsiteX3752" fmla="*/ 13517 w 11830043"/>
              <a:gd name="connsiteY3752" fmla="*/ 3040518 h 6533995"/>
              <a:gd name="connsiteX3753" fmla="*/ 8116 w 11830043"/>
              <a:gd name="connsiteY3753" fmla="*/ 3035116 h 6533995"/>
              <a:gd name="connsiteX3754" fmla="*/ 13517 w 11830043"/>
              <a:gd name="connsiteY3754" fmla="*/ 3029714 h 6533995"/>
              <a:gd name="connsiteX3755" fmla="*/ 9649203 w 11830043"/>
              <a:gd name="connsiteY3755" fmla="*/ 2895514 h 6533995"/>
              <a:gd name="connsiteX3756" fmla="*/ 9658923 w 11830043"/>
              <a:gd name="connsiteY3756" fmla="*/ 2905238 h 6533995"/>
              <a:gd name="connsiteX3757" fmla="*/ 9649203 w 11830043"/>
              <a:gd name="connsiteY3757" fmla="*/ 2915025 h 6533995"/>
              <a:gd name="connsiteX3758" fmla="*/ 9639483 w 11830043"/>
              <a:gd name="connsiteY3758" fmla="*/ 2905238 h 6533995"/>
              <a:gd name="connsiteX3759" fmla="*/ 9649203 w 11830043"/>
              <a:gd name="connsiteY3759" fmla="*/ 2895514 h 6533995"/>
              <a:gd name="connsiteX3760" fmla="*/ 9890432 w 11830043"/>
              <a:gd name="connsiteY3760" fmla="*/ 2895512 h 6533995"/>
              <a:gd name="connsiteX3761" fmla="*/ 9900152 w 11830043"/>
              <a:gd name="connsiteY3761" fmla="*/ 2905236 h 6533995"/>
              <a:gd name="connsiteX3762" fmla="*/ 9890432 w 11830043"/>
              <a:gd name="connsiteY3762" fmla="*/ 2915023 h 6533995"/>
              <a:gd name="connsiteX3763" fmla="*/ 9880648 w 11830043"/>
              <a:gd name="connsiteY3763" fmla="*/ 2905236 h 6533995"/>
              <a:gd name="connsiteX3764" fmla="*/ 9890432 w 11830043"/>
              <a:gd name="connsiteY3764" fmla="*/ 2895512 h 6533995"/>
              <a:gd name="connsiteX3765" fmla="*/ 10131660 w 11830043"/>
              <a:gd name="connsiteY3765" fmla="*/ 2895509 h 6533995"/>
              <a:gd name="connsiteX3766" fmla="*/ 10141444 w 11830043"/>
              <a:gd name="connsiteY3766" fmla="*/ 2905233 h 6533995"/>
              <a:gd name="connsiteX3767" fmla="*/ 10131660 w 11830043"/>
              <a:gd name="connsiteY3767" fmla="*/ 2915019 h 6533995"/>
              <a:gd name="connsiteX3768" fmla="*/ 10121940 w 11830043"/>
              <a:gd name="connsiteY3768" fmla="*/ 2905233 h 6533995"/>
              <a:gd name="connsiteX3769" fmla="*/ 10131660 w 11830043"/>
              <a:gd name="connsiteY3769" fmla="*/ 2895509 h 6533995"/>
              <a:gd name="connsiteX3770" fmla="*/ 10372888 w 11830043"/>
              <a:gd name="connsiteY3770" fmla="*/ 2895505 h 6533995"/>
              <a:gd name="connsiteX3771" fmla="*/ 10382673 w 11830043"/>
              <a:gd name="connsiteY3771" fmla="*/ 2905229 h 6533995"/>
              <a:gd name="connsiteX3772" fmla="*/ 10372888 w 11830043"/>
              <a:gd name="connsiteY3772" fmla="*/ 2915015 h 6533995"/>
              <a:gd name="connsiteX3773" fmla="*/ 10363168 w 11830043"/>
              <a:gd name="connsiteY3773" fmla="*/ 2905229 h 6533995"/>
              <a:gd name="connsiteX3774" fmla="*/ 10372888 w 11830043"/>
              <a:gd name="connsiteY3774" fmla="*/ 2895505 h 6533995"/>
              <a:gd name="connsiteX3775" fmla="*/ 10614116 w 11830043"/>
              <a:gd name="connsiteY3775" fmla="*/ 2895501 h 6533995"/>
              <a:gd name="connsiteX3776" fmla="*/ 10623901 w 11830043"/>
              <a:gd name="connsiteY3776" fmla="*/ 2905225 h 6533995"/>
              <a:gd name="connsiteX3777" fmla="*/ 10614116 w 11830043"/>
              <a:gd name="connsiteY3777" fmla="*/ 2915012 h 6533995"/>
              <a:gd name="connsiteX3778" fmla="*/ 10604396 w 11830043"/>
              <a:gd name="connsiteY3778" fmla="*/ 2905225 h 6533995"/>
              <a:gd name="connsiteX3779" fmla="*/ 10614116 w 11830043"/>
              <a:gd name="connsiteY3779" fmla="*/ 2895501 h 6533995"/>
              <a:gd name="connsiteX3780" fmla="*/ 10855345 w 11830043"/>
              <a:gd name="connsiteY3780" fmla="*/ 2895498 h 6533995"/>
              <a:gd name="connsiteX3781" fmla="*/ 10865065 w 11830043"/>
              <a:gd name="connsiteY3781" fmla="*/ 2905222 h 6533995"/>
              <a:gd name="connsiteX3782" fmla="*/ 10855345 w 11830043"/>
              <a:gd name="connsiteY3782" fmla="*/ 2915008 h 6533995"/>
              <a:gd name="connsiteX3783" fmla="*/ 10845625 w 11830043"/>
              <a:gd name="connsiteY3783" fmla="*/ 2905222 h 6533995"/>
              <a:gd name="connsiteX3784" fmla="*/ 10855345 w 11830043"/>
              <a:gd name="connsiteY3784" fmla="*/ 2895498 h 6533995"/>
              <a:gd name="connsiteX3785" fmla="*/ 11096574 w 11830043"/>
              <a:gd name="connsiteY3785" fmla="*/ 2895494 h 6533995"/>
              <a:gd name="connsiteX3786" fmla="*/ 11106294 w 11830043"/>
              <a:gd name="connsiteY3786" fmla="*/ 2905218 h 6533995"/>
              <a:gd name="connsiteX3787" fmla="*/ 11096574 w 11830043"/>
              <a:gd name="connsiteY3787" fmla="*/ 2915004 h 6533995"/>
              <a:gd name="connsiteX3788" fmla="*/ 11086790 w 11830043"/>
              <a:gd name="connsiteY3788" fmla="*/ 2905218 h 6533995"/>
              <a:gd name="connsiteX3789" fmla="*/ 11096574 w 11830043"/>
              <a:gd name="connsiteY3789" fmla="*/ 2895494 h 6533995"/>
              <a:gd name="connsiteX3790" fmla="*/ 11337802 w 11830043"/>
              <a:gd name="connsiteY3790" fmla="*/ 2895490 h 6533995"/>
              <a:gd name="connsiteX3791" fmla="*/ 11347587 w 11830043"/>
              <a:gd name="connsiteY3791" fmla="*/ 2905214 h 6533995"/>
              <a:gd name="connsiteX3792" fmla="*/ 11337802 w 11830043"/>
              <a:gd name="connsiteY3792" fmla="*/ 2915001 h 6533995"/>
              <a:gd name="connsiteX3793" fmla="*/ 11328082 w 11830043"/>
              <a:gd name="connsiteY3793" fmla="*/ 2905214 h 6533995"/>
              <a:gd name="connsiteX3794" fmla="*/ 11337802 w 11830043"/>
              <a:gd name="connsiteY3794" fmla="*/ 2895490 h 6533995"/>
              <a:gd name="connsiteX3795" fmla="*/ 11579030 w 11830043"/>
              <a:gd name="connsiteY3795" fmla="*/ 2895487 h 6533995"/>
              <a:gd name="connsiteX3796" fmla="*/ 11588815 w 11830043"/>
              <a:gd name="connsiteY3796" fmla="*/ 2905211 h 6533995"/>
              <a:gd name="connsiteX3797" fmla="*/ 11579030 w 11830043"/>
              <a:gd name="connsiteY3797" fmla="*/ 2914997 h 6533995"/>
              <a:gd name="connsiteX3798" fmla="*/ 11569310 w 11830043"/>
              <a:gd name="connsiteY3798" fmla="*/ 2905211 h 6533995"/>
              <a:gd name="connsiteX3799" fmla="*/ 11579030 w 11830043"/>
              <a:gd name="connsiteY3799" fmla="*/ 2895487 h 6533995"/>
              <a:gd name="connsiteX3800" fmla="*/ 11820259 w 11830043"/>
              <a:gd name="connsiteY3800" fmla="*/ 2895483 h 6533995"/>
              <a:gd name="connsiteX3801" fmla="*/ 11830043 w 11830043"/>
              <a:gd name="connsiteY3801" fmla="*/ 2905207 h 6533995"/>
              <a:gd name="connsiteX3802" fmla="*/ 11820259 w 11830043"/>
              <a:gd name="connsiteY3802" fmla="*/ 2914993 h 6533995"/>
              <a:gd name="connsiteX3803" fmla="*/ 11810539 w 11830043"/>
              <a:gd name="connsiteY3803" fmla="*/ 2905207 h 6533995"/>
              <a:gd name="connsiteX3804" fmla="*/ 11820259 w 11830043"/>
              <a:gd name="connsiteY3804" fmla="*/ 2895483 h 6533995"/>
              <a:gd name="connsiteX3805" fmla="*/ 9722 w 11830043"/>
              <a:gd name="connsiteY3805" fmla="*/ 2895479 h 6533995"/>
              <a:gd name="connsiteX3806" fmla="*/ 19506 w 11830043"/>
              <a:gd name="connsiteY3806" fmla="*/ 2905203 h 6533995"/>
              <a:gd name="connsiteX3807" fmla="*/ 9722 w 11830043"/>
              <a:gd name="connsiteY3807" fmla="*/ 2914990 h 6533995"/>
              <a:gd name="connsiteX3808" fmla="*/ 2 w 11830043"/>
              <a:gd name="connsiteY3808" fmla="*/ 2905203 h 6533995"/>
              <a:gd name="connsiteX3809" fmla="*/ 9722 w 11830043"/>
              <a:gd name="connsiteY3809" fmla="*/ 2895479 h 6533995"/>
              <a:gd name="connsiteX3810" fmla="*/ 251005 w 11830043"/>
              <a:gd name="connsiteY3810" fmla="*/ 2895476 h 6533995"/>
              <a:gd name="connsiteX3811" fmla="*/ 260789 w 11830043"/>
              <a:gd name="connsiteY3811" fmla="*/ 2905199 h 6533995"/>
              <a:gd name="connsiteX3812" fmla="*/ 251005 w 11830043"/>
              <a:gd name="connsiteY3812" fmla="*/ 2914986 h 6533995"/>
              <a:gd name="connsiteX3813" fmla="*/ 241285 w 11830043"/>
              <a:gd name="connsiteY3813" fmla="*/ 2905199 h 6533995"/>
              <a:gd name="connsiteX3814" fmla="*/ 251005 w 11830043"/>
              <a:gd name="connsiteY3814" fmla="*/ 2895476 h 6533995"/>
              <a:gd name="connsiteX3815" fmla="*/ 492225 w 11830043"/>
              <a:gd name="connsiteY3815" fmla="*/ 2895472 h 6533995"/>
              <a:gd name="connsiteX3816" fmla="*/ 501945 w 11830043"/>
              <a:gd name="connsiteY3816" fmla="*/ 2905196 h 6533995"/>
              <a:gd name="connsiteX3817" fmla="*/ 492225 w 11830043"/>
              <a:gd name="connsiteY3817" fmla="*/ 2914982 h 6533995"/>
              <a:gd name="connsiteX3818" fmla="*/ 482441 w 11830043"/>
              <a:gd name="connsiteY3818" fmla="*/ 2905196 h 6533995"/>
              <a:gd name="connsiteX3819" fmla="*/ 492225 w 11830043"/>
              <a:gd name="connsiteY3819" fmla="*/ 2895472 h 6533995"/>
              <a:gd name="connsiteX3820" fmla="*/ 733445 w 11830043"/>
              <a:gd name="connsiteY3820" fmla="*/ 2895468 h 6533995"/>
              <a:gd name="connsiteX3821" fmla="*/ 743165 w 11830043"/>
              <a:gd name="connsiteY3821" fmla="*/ 2905192 h 6533995"/>
              <a:gd name="connsiteX3822" fmla="*/ 733445 w 11830043"/>
              <a:gd name="connsiteY3822" fmla="*/ 2914978 h 6533995"/>
              <a:gd name="connsiteX3823" fmla="*/ 723662 w 11830043"/>
              <a:gd name="connsiteY3823" fmla="*/ 2905192 h 6533995"/>
              <a:gd name="connsiteX3824" fmla="*/ 733445 w 11830043"/>
              <a:gd name="connsiteY3824" fmla="*/ 2895468 h 6533995"/>
              <a:gd name="connsiteX3825" fmla="*/ 974665 w 11830043"/>
              <a:gd name="connsiteY3825" fmla="*/ 2895464 h 6533995"/>
              <a:gd name="connsiteX3826" fmla="*/ 984449 w 11830043"/>
              <a:gd name="connsiteY3826" fmla="*/ 2905188 h 6533995"/>
              <a:gd name="connsiteX3827" fmla="*/ 974665 w 11830043"/>
              <a:gd name="connsiteY3827" fmla="*/ 2914975 h 6533995"/>
              <a:gd name="connsiteX3828" fmla="*/ 964945 w 11830043"/>
              <a:gd name="connsiteY3828" fmla="*/ 2905188 h 6533995"/>
              <a:gd name="connsiteX3829" fmla="*/ 974665 w 11830043"/>
              <a:gd name="connsiteY3829" fmla="*/ 2895464 h 6533995"/>
              <a:gd name="connsiteX3830" fmla="*/ 1215885 w 11830043"/>
              <a:gd name="connsiteY3830" fmla="*/ 2895461 h 6533995"/>
              <a:gd name="connsiteX3831" fmla="*/ 1225669 w 11830043"/>
              <a:gd name="connsiteY3831" fmla="*/ 2905185 h 6533995"/>
              <a:gd name="connsiteX3832" fmla="*/ 1215885 w 11830043"/>
              <a:gd name="connsiteY3832" fmla="*/ 2914971 h 6533995"/>
              <a:gd name="connsiteX3833" fmla="*/ 1206166 w 11830043"/>
              <a:gd name="connsiteY3833" fmla="*/ 2905185 h 6533995"/>
              <a:gd name="connsiteX3834" fmla="*/ 1215885 w 11830043"/>
              <a:gd name="connsiteY3834" fmla="*/ 2895461 h 6533995"/>
              <a:gd name="connsiteX3835" fmla="*/ 1457107 w 11830043"/>
              <a:gd name="connsiteY3835" fmla="*/ 2895457 h 6533995"/>
              <a:gd name="connsiteX3836" fmla="*/ 1466827 w 11830043"/>
              <a:gd name="connsiteY3836" fmla="*/ 2905181 h 6533995"/>
              <a:gd name="connsiteX3837" fmla="*/ 1457107 w 11830043"/>
              <a:gd name="connsiteY3837" fmla="*/ 2914967 h 6533995"/>
              <a:gd name="connsiteX3838" fmla="*/ 1447323 w 11830043"/>
              <a:gd name="connsiteY3838" fmla="*/ 2905181 h 6533995"/>
              <a:gd name="connsiteX3839" fmla="*/ 1457107 w 11830043"/>
              <a:gd name="connsiteY3839" fmla="*/ 2895457 h 6533995"/>
              <a:gd name="connsiteX3840" fmla="*/ 1698332 w 11830043"/>
              <a:gd name="connsiteY3840" fmla="*/ 2895453 h 6533995"/>
              <a:gd name="connsiteX3841" fmla="*/ 1708117 w 11830043"/>
              <a:gd name="connsiteY3841" fmla="*/ 2905177 h 6533995"/>
              <a:gd name="connsiteX3842" fmla="*/ 1698332 w 11830043"/>
              <a:gd name="connsiteY3842" fmla="*/ 2914964 h 6533995"/>
              <a:gd name="connsiteX3843" fmla="*/ 1688547 w 11830043"/>
              <a:gd name="connsiteY3843" fmla="*/ 2905177 h 6533995"/>
              <a:gd name="connsiteX3844" fmla="*/ 1698332 w 11830043"/>
              <a:gd name="connsiteY3844" fmla="*/ 2895453 h 6533995"/>
              <a:gd name="connsiteX3845" fmla="*/ 1939580 w 11830043"/>
              <a:gd name="connsiteY3845" fmla="*/ 2895450 h 6533995"/>
              <a:gd name="connsiteX3846" fmla="*/ 1949365 w 11830043"/>
              <a:gd name="connsiteY3846" fmla="*/ 2905174 h 6533995"/>
              <a:gd name="connsiteX3847" fmla="*/ 1939580 w 11830043"/>
              <a:gd name="connsiteY3847" fmla="*/ 2914960 h 6533995"/>
              <a:gd name="connsiteX3848" fmla="*/ 1929860 w 11830043"/>
              <a:gd name="connsiteY3848" fmla="*/ 2905174 h 6533995"/>
              <a:gd name="connsiteX3849" fmla="*/ 1939580 w 11830043"/>
              <a:gd name="connsiteY3849" fmla="*/ 2895450 h 6533995"/>
              <a:gd name="connsiteX3850" fmla="*/ 2180788 w 11830043"/>
              <a:gd name="connsiteY3850" fmla="*/ 2895446 h 6533995"/>
              <a:gd name="connsiteX3851" fmla="*/ 2190580 w 11830043"/>
              <a:gd name="connsiteY3851" fmla="*/ 2905170 h 6533995"/>
              <a:gd name="connsiteX3852" fmla="*/ 2180788 w 11830043"/>
              <a:gd name="connsiteY3852" fmla="*/ 2914956 h 6533995"/>
              <a:gd name="connsiteX3853" fmla="*/ 2171083 w 11830043"/>
              <a:gd name="connsiteY3853" fmla="*/ 2905170 h 6533995"/>
              <a:gd name="connsiteX3854" fmla="*/ 2180788 w 11830043"/>
              <a:gd name="connsiteY3854" fmla="*/ 2895446 h 6533995"/>
              <a:gd name="connsiteX3855" fmla="*/ 2422037 w 11830043"/>
              <a:gd name="connsiteY3855" fmla="*/ 2895442 h 6533995"/>
              <a:gd name="connsiteX3856" fmla="*/ 2431753 w 11830043"/>
              <a:gd name="connsiteY3856" fmla="*/ 2905166 h 6533995"/>
              <a:gd name="connsiteX3857" fmla="*/ 2422037 w 11830043"/>
              <a:gd name="connsiteY3857" fmla="*/ 2914953 h 6533995"/>
              <a:gd name="connsiteX3858" fmla="*/ 2412257 w 11830043"/>
              <a:gd name="connsiteY3858" fmla="*/ 2905166 h 6533995"/>
              <a:gd name="connsiteX3859" fmla="*/ 2422037 w 11830043"/>
              <a:gd name="connsiteY3859" fmla="*/ 2895442 h 6533995"/>
              <a:gd name="connsiteX3860" fmla="*/ 2663275 w 11830043"/>
              <a:gd name="connsiteY3860" fmla="*/ 2895439 h 6533995"/>
              <a:gd name="connsiteX3861" fmla="*/ 2672998 w 11830043"/>
              <a:gd name="connsiteY3861" fmla="*/ 2905163 h 6533995"/>
              <a:gd name="connsiteX3862" fmla="*/ 2663275 w 11830043"/>
              <a:gd name="connsiteY3862" fmla="*/ 2914949 h 6533995"/>
              <a:gd name="connsiteX3863" fmla="*/ 2653492 w 11830043"/>
              <a:gd name="connsiteY3863" fmla="*/ 2905163 h 6533995"/>
              <a:gd name="connsiteX3864" fmla="*/ 2663275 w 11830043"/>
              <a:gd name="connsiteY3864" fmla="*/ 2895439 h 6533995"/>
              <a:gd name="connsiteX3865" fmla="*/ 2904572 w 11830043"/>
              <a:gd name="connsiteY3865" fmla="*/ 2895435 h 6533995"/>
              <a:gd name="connsiteX3866" fmla="*/ 2914355 w 11830043"/>
              <a:gd name="connsiteY3866" fmla="*/ 2905159 h 6533995"/>
              <a:gd name="connsiteX3867" fmla="*/ 2904572 w 11830043"/>
              <a:gd name="connsiteY3867" fmla="*/ 2914945 h 6533995"/>
              <a:gd name="connsiteX3868" fmla="*/ 2894790 w 11830043"/>
              <a:gd name="connsiteY3868" fmla="*/ 2905159 h 6533995"/>
              <a:gd name="connsiteX3869" fmla="*/ 2904572 w 11830043"/>
              <a:gd name="connsiteY3869" fmla="*/ 2895435 h 6533995"/>
              <a:gd name="connsiteX3870" fmla="*/ 3145751 w 11830043"/>
              <a:gd name="connsiteY3870" fmla="*/ 2895431 h 6533995"/>
              <a:gd name="connsiteX3871" fmla="*/ 3155532 w 11830043"/>
              <a:gd name="connsiteY3871" fmla="*/ 2905155 h 6533995"/>
              <a:gd name="connsiteX3872" fmla="*/ 3145751 w 11830043"/>
              <a:gd name="connsiteY3872" fmla="*/ 2914942 h 6533995"/>
              <a:gd name="connsiteX3873" fmla="*/ 3136032 w 11830043"/>
              <a:gd name="connsiteY3873" fmla="*/ 2905155 h 6533995"/>
              <a:gd name="connsiteX3874" fmla="*/ 3145751 w 11830043"/>
              <a:gd name="connsiteY3874" fmla="*/ 2895431 h 6533995"/>
              <a:gd name="connsiteX3875" fmla="*/ 3386958 w 11830043"/>
              <a:gd name="connsiteY3875" fmla="*/ 2895427 h 6533995"/>
              <a:gd name="connsiteX3876" fmla="*/ 3396743 w 11830043"/>
              <a:gd name="connsiteY3876" fmla="*/ 2905151 h 6533995"/>
              <a:gd name="connsiteX3877" fmla="*/ 3386958 w 11830043"/>
              <a:gd name="connsiteY3877" fmla="*/ 2914938 h 6533995"/>
              <a:gd name="connsiteX3878" fmla="*/ 3377235 w 11830043"/>
              <a:gd name="connsiteY3878" fmla="*/ 2905151 h 6533995"/>
              <a:gd name="connsiteX3879" fmla="*/ 3386958 w 11830043"/>
              <a:gd name="connsiteY3879" fmla="*/ 2895427 h 6533995"/>
              <a:gd name="connsiteX3880" fmla="*/ 3628212 w 11830043"/>
              <a:gd name="connsiteY3880" fmla="*/ 2895424 h 6533995"/>
              <a:gd name="connsiteX3881" fmla="*/ 3637936 w 11830043"/>
              <a:gd name="connsiteY3881" fmla="*/ 2905148 h 6533995"/>
              <a:gd name="connsiteX3882" fmla="*/ 3628212 w 11830043"/>
              <a:gd name="connsiteY3882" fmla="*/ 2914934 h 6533995"/>
              <a:gd name="connsiteX3883" fmla="*/ 3618430 w 11830043"/>
              <a:gd name="connsiteY3883" fmla="*/ 2905148 h 6533995"/>
              <a:gd name="connsiteX3884" fmla="*/ 3628212 w 11830043"/>
              <a:gd name="connsiteY3884" fmla="*/ 2895424 h 6533995"/>
              <a:gd name="connsiteX3885" fmla="*/ 3869430 w 11830043"/>
              <a:gd name="connsiteY3885" fmla="*/ 2895420 h 6533995"/>
              <a:gd name="connsiteX3886" fmla="*/ 3879149 w 11830043"/>
              <a:gd name="connsiteY3886" fmla="*/ 2905144 h 6533995"/>
              <a:gd name="connsiteX3887" fmla="*/ 3869430 w 11830043"/>
              <a:gd name="connsiteY3887" fmla="*/ 2914930 h 6533995"/>
              <a:gd name="connsiteX3888" fmla="*/ 3859647 w 11830043"/>
              <a:gd name="connsiteY3888" fmla="*/ 2905144 h 6533995"/>
              <a:gd name="connsiteX3889" fmla="*/ 3869430 w 11830043"/>
              <a:gd name="connsiteY3889" fmla="*/ 2895420 h 6533995"/>
              <a:gd name="connsiteX3890" fmla="*/ 4110581 w 11830043"/>
              <a:gd name="connsiteY3890" fmla="*/ 2895416 h 6533995"/>
              <a:gd name="connsiteX3891" fmla="*/ 4120362 w 11830043"/>
              <a:gd name="connsiteY3891" fmla="*/ 2905140 h 6533995"/>
              <a:gd name="connsiteX3892" fmla="*/ 4110581 w 11830043"/>
              <a:gd name="connsiteY3892" fmla="*/ 2914927 h 6533995"/>
              <a:gd name="connsiteX3893" fmla="*/ 4100799 w 11830043"/>
              <a:gd name="connsiteY3893" fmla="*/ 2905140 h 6533995"/>
              <a:gd name="connsiteX3894" fmla="*/ 4110581 w 11830043"/>
              <a:gd name="connsiteY3894" fmla="*/ 2895416 h 6533995"/>
              <a:gd name="connsiteX3895" fmla="*/ 4351806 w 11830043"/>
              <a:gd name="connsiteY3895" fmla="*/ 2895413 h 6533995"/>
              <a:gd name="connsiteX3896" fmla="*/ 4361580 w 11830043"/>
              <a:gd name="connsiteY3896" fmla="*/ 2905137 h 6533995"/>
              <a:gd name="connsiteX3897" fmla="*/ 4351806 w 11830043"/>
              <a:gd name="connsiteY3897" fmla="*/ 2914923 h 6533995"/>
              <a:gd name="connsiteX3898" fmla="*/ 4342006 w 11830043"/>
              <a:gd name="connsiteY3898" fmla="*/ 2905137 h 6533995"/>
              <a:gd name="connsiteX3899" fmla="*/ 4351806 w 11830043"/>
              <a:gd name="connsiteY3899" fmla="*/ 2895413 h 6533995"/>
              <a:gd name="connsiteX3900" fmla="*/ 4593019 w 11830043"/>
              <a:gd name="connsiteY3900" fmla="*/ 2895409 h 6533995"/>
              <a:gd name="connsiteX3901" fmla="*/ 4602795 w 11830043"/>
              <a:gd name="connsiteY3901" fmla="*/ 2905133 h 6533995"/>
              <a:gd name="connsiteX3902" fmla="*/ 4593019 w 11830043"/>
              <a:gd name="connsiteY3902" fmla="*/ 2914919 h 6533995"/>
              <a:gd name="connsiteX3903" fmla="*/ 4583304 w 11830043"/>
              <a:gd name="connsiteY3903" fmla="*/ 2905133 h 6533995"/>
              <a:gd name="connsiteX3904" fmla="*/ 4593019 w 11830043"/>
              <a:gd name="connsiteY3904" fmla="*/ 2895409 h 6533995"/>
              <a:gd name="connsiteX3905" fmla="*/ 4834252 w 11830043"/>
              <a:gd name="connsiteY3905" fmla="*/ 2895405 h 6533995"/>
              <a:gd name="connsiteX3906" fmla="*/ 4844040 w 11830043"/>
              <a:gd name="connsiteY3906" fmla="*/ 2905129 h 6533995"/>
              <a:gd name="connsiteX3907" fmla="*/ 4834252 w 11830043"/>
              <a:gd name="connsiteY3907" fmla="*/ 2914916 h 6533995"/>
              <a:gd name="connsiteX3908" fmla="*/ 4824534 w 11830043"/>
              <a:gd name="connsiteY3908" fmla="*/ 2905129 h 6533995"/>
              <a:gd name="connsiteX3909" fmla="*/ 4834252 w 11830043"/>
              <a:gd name="connsiteY3909" fmla="*/ 2895405 h 6533995"/>
              <a:gd name="connsiteX3910" fmla="*/ 5075485 w 11830043"/>
              <a:gd name="connsiteY3910" fmla="*/ 2895402 h 6533995"/>
              <a:gd name="connsiteX3911" fmla="*/ 5085202 w 11830043"/>
              <a:gd name="connsiteY3911" fmla="*/ 2905126 h 6533995"/>
              <a:gd name="connsiteX3912" fmla="*/ 5075485 w 11830043"/>
              <a:gd name="connsiteY3912" fmla="*/ 2914912 h 6533995"/>
              <a:gd name="connsiteX3913" fmla="*/ 5065705 w 11830043"/>
              <a:gd name="connsiteY3913" fmla="*/ 2905126 h 6533995"/>
              <a:gd name="connsiteX3914" fmla="*/ 5075485 w 11830043"/>
              <a:gd name="connsiteY3914" fmla="*/ 2895402 h 6533995"/>
              <a:gd name="connsiteX3915" fmla="*/ 5316710 w 11830043"/>
              <a:gd name="connsiteY3915" fmla="*/ 2895398 h 6533995"/>
              <a:gd name="connsiteX3916" fmla="*/ 5326429 w 11830043"/>
              <a:gd name="connsiteY3916" fmla="*/ 2905122 h 6533995"/>
              <a:gd name="connsiteX3917" fmla="*/ 5316710 w 11830043"/>
              <a:gd name="connsiteY3917" fmla="*/ 2914908 h 6533995"/>
              <a:gd name="connsiteX3918" fmla="*/ 5306924 w 11830043"/>
              <a:gd name="connsiteY3918" fmla="*/ 2905122 h 6533995"/>
              <a:gd name="connsiteX3919" fmla="*/ 5316710 w 11830043"/>
              <a:gd name="connsiteY3919" fmla="*/ 2895398 h 6533995"/>
              <a:gd name="connsiteX3920" fmla="*/ 5557991 w 11830043"/>
              <a:gd name="connsiteY3920" fmla="*/ 2895394 h 6533995"/>
              <a:gd name="connsiteX3921" fmla="*/ 5567774 w 11830043"/>
              <a:gd name="connsiteY3921" fmla="*/ 2905118 h 6533995"/>
              <a:gd name="connsiteX3922" fmla="*/ 5557991 w 11830043"/>
              <a:gd name="connsiteY3922" fmla="*/ 2914905 h 6533995"/>
              <a:gd name="connsiteX3923" fmla="*/ 5548208 w 11830043"/>
              <a:gd name="connsiteY3923" fmla="*/ 2905118 h 6533995"/>
              <a:gd name="connsiteX3924" fmla="*/ 5557991 w 11830043"/>
              <a:gd name="connsiteY3924" fmla="*/ 2895394 h 6533995"/>
              <a:gd name="connsiteX3925" fmla="*/ 5799205 w 11830043"/>
              <a:gd name="connsiteY3925" fmla="*/ 2895391 h 6533995"/>
              <a:gd name="connsiteX3926" fmla="*/ 5808989 w 11830043"/>
              <a:gd name="connsiteY3926" fmla="*/ 2905114 h 6533995"/>
              <a:gd name="connsiteX3927" fmla="*/ 5799205 w 11830043"/>
              <a:gd name="connsiteY3927" fmla="*/ 2914901 h 6533995"/>
              <a:gd name="connsiteX3928" fmla="*/ 5789486 w 11830043"/>
              <a:gd name="connsiteY3928" fmla="*/ 2905114 h 6533995"/>
              <a:gd name="connsiteX3929" fmla="*/ 5799205 w 11830043"/>
              <a:gd name="connsiteY3929" fmla="*/ 2895391 h 6533995"/>
              <a:gd name="connsiteX3930" fmla="*/ 6040432 w 11830043"/>
              <a:gd name="connsiteY3930" fmla="*/ 2895387 h 6533995"/>
              <a:gd name="connsiteX3931" fmla="*/ 6050216 w 11830043"/>
              <a:gd name="connsiteY3931" fmla="*/ 2905111 h 6533995"/>
              <a:gd name="connsiteX3932" fmla="*/ 6040432 w 11830043"/>
              <a:gd name="connsiteY3932" fmla="*/ 2914897 h 6533995"/>
              <a:gd name="connsiteX3933" fmla="*/ 6030712 w 11830043"/>
              <a:gd name="connsiteY3933" fmla="*/ 2905111 h 6533995"/>
              <a:gd name="connsiteX3934" fmla="*/ 6040432 w 11830043"/>
              <a:gd name="connsiteY3934" fmla="*/ 2895387 h 6533995"/>
              <a:gd name="connsiteX3935" fmla="*/ 6281661 w 11830043"/>
              <a:gd name="connsiteY3935" fmla="*/ 2895383 h 6533995"/>
              <a:gd name="connsiteX3936" fmla="*/ 6291381 w 11830043"/>
              <a:gd name="connsiteY3936" fmla="*/ 2905107 h 6533995"/>
              <a:gd name="connsiteX3937" fmla="*/ 6281661 w 11830043"/>
              <a:gd name="connsiteY3937" fmla="*/ 2914893 h 6533995"/>
              <a:gd name="connsiteX3938" fmla="*/ 6271877 w 11830043"/>
              <a:gd name="connsiteY3938" fmla="*/ 2905107 h 6533995"/>
              <a:gd name="connsiteX3939" fmla="*/ 6281661 w 11830043"/>
              <a:gd name="connsiteY3939" fmla="*/ 2895383 h 6533995"/>
              <a:gd name="connsiteX3940" fmla="*/ 6522889 w 11830043"/>
              <a:gd name="connsiteY3940" fmla="*/ 2895379 h 6533995"/>
              <a:gd name="connsiteX3941" fmla="*/ 6532610 w 11830043"/>
              <a:gd name="connsiteY3941" fmla="*/ 2905103 h 6533995"/>
              <a:gd name="connsiteX3942" fmla="*/ 6522889 w 11830043"/>
              <a:gd name="connsiteY3942" fmla="*/ 2914890 h 6533995"/>
              <a:gd name="connsiteX3943" fmla="*/ 6513105 w 11830043"/>
              <a:gd name="connsiteY3943" fmla="*/ 2905103 h 6533995"/>
              <a:gd name="connsiteX3944" fmla="*/ 6522889 w 11830043"/>
              <a:gd name="connsiteY3944" fmla="*/ 2895379 h 6533995"/>
              <a:gd name="connsiteX3945" fmla="*/ 6764118 w 11830043"/>
              <a:gd name="connsiteY3945" fmla="*/ 2895376 h 6533995"/>
              <a:gd name="connsiteX3946" fmla="*/ 6773902 w 11830043"/>
              <a:gd name="connsiteY3946" fmla="*/ 2905100 h 6533995"/>
              <a:gd name="connsiteX3947" fmla="*/ 6764118 w 11830043"/>
              <a:gd name="connsiteY3947" fmla="*/ 2914886 h 6533995"/>
              <a:gd name="connsiteX3948" fmla="*/ 6754335 w 11830043"/>
              <a:gd name="connsiteY3948" fmla="*/ 2905100 h 6533995"/>
              <a:gd name="connsiteX3949" fmla="*/ 6764118 w 11830043"/>
              <a:gd name="connsiteY3949" fmla="*/ 2895376 h 6533995"/>
              <a:gd name="connsiteX3950" fmla="*/ 7005346 w 11830043"/>
              <a:gd name="connsiteY3950" fmla="*/ 2895372 h 6533995"/>
              <a:gd name="connsiteX3951" fmla="*/ 7015130 w 11830043"/>
              <a:gd name="connsiteY3951" fmla="*/ 2905096 h 6533995"/>
              <a:gd name="connsiteX3952" fmla="*/ 7005346 w 11830043"/>
              <a:gd name="connsiteY3952" fmla="*/ 2914882 h 6533995"/>
              <a:gd name="connsiteX3953" fmla="*/ 6995626 w 11830043"/>
              <a:gd name="connsiteY3953" fmla="*/ 2905096 h 6533995"/>
              <a:gd name="connsiteX3954" fmla="*/ 7005346 w 11830043"/>
              <a:gd name="connsiteY3954" fmla="*/ 2895372 h 6533995"/>
              <a:gd name="connsiteX3955" fmla="*/ 7246575 w 11830043"/>
              <a:gd name="connsiteY3955" fmla="*/ 2895368 h 6533995"/>
              <a:gd name="connsiteX3956" fmla="*/ 7256359 w 11830043"/>
              <a:gd name="connsiteY3956" fmla="*/ 2905092 h 6533995"/>
              <a:gd name="connsiteX3957" fmla="*/ 7246575 w 11830043"/>
              <a:gd name="connsiteY3957" fmla="*/ 2914879 h 6533995"/>
              <a:gd name="connsiteX3958" fmla="*/ 7236855 w 11830043"/>
              <a:gd name="connsiteY3958" fmla="*/ 2905092 h 6533995"/>
              <a:gd name="connsiteX3959" fmla="*/ 7246575 w 11830043"/>
              <a:gd name="connsiteY3959" fmla="*/ 2895368 h 6533995"/>
              <a:gd name="connsiteX3960" fmla="*/ 7487803 w 11830043"/>
              <a:gd name="connsiteY3960" fmla="*/ 2895365 h 6533995"/>
              <a:gd name="connsiteX3961" fmla="*/ 7497524 w 11830043"/>
              <a:gd name="connsiteY3961" fmla="*/ 2905089 h 6533995"/>
              <a:gd name="connsiteX3962" fmla="*/ 7487803 w 11830043"/>
              <a:gd name="connsiteY3962" fmla="*/ 2914875 h 6533995"/>
              <a:gd name="connsiteX3963" fmla="*/ 7478019 w 11830043"/>
              <a:gd name="connsiteY3963" fmla="*/ 2905089 h 6533995"/>
              <a:gd name="connsiteX3964" fmla="*/ 7487803 w 11830043"/>
              <a:gd name="connsiteY3964" fmla="*/ 2895365 h 6533995"/>
              <a:gd name="connsiteX3965" fmla="*/ 7729032 w 11830043"/>
              <a:gd name="connsiteY3965" fmla="*/ 2895361 h 6533995"/>
              <a:gd name="connsiteX3966" fmla="*/ 7738753 w 11830043"/>
              <a:gd name="connsiteY3966" fmla="*/ 2905085 h 6533995"/>
              <a:gd name="connsiteX3967" fmla="*/ 7729032 w 11830043"/>
              <a:gd name="connsiteY3967" fmla="*/ 2914871 h 6533995"/>
              <a:gd name="connsiteX3968" fmla="*/ 7719249 w 11830043"/>
              <a:gd name="connsiteY3968" fmla="*/ 2905085 h 6533995"/>
              <a:gd name="connsiteX3969" fmla="*/ 7729032 w 11830043"/>
              <a:gd name="connsiteY3969" fmla="*/ 2895361 h 6533995"/>
              <a:gd name="connsiteX3970" fmla="*/ 7970260 w 11830043"/>
              <a:gd name="connsiteY3970" fmla="*/ 2895357 h 6533995"/>
              <a:gd name="connsiteX3971" fmla="*/ 7980044 w 11830043"/>
              <a:gd name="connsiteY3971" fmla="*/ 2905081 h 6533995"/>
              <a:gd name="connsiteX3972" fmla="*/ 7970260 w 11830043"/>
              <a:gd name="connsiteY3972" fmla="*/ 2914868 h 6533995"/>
              <a:gd name="connsiteX3973" fmla="*/ 7960477 w 11830043"/>
              <a:gd name="connsiteY3973" fmla="*/ 2905081 h 6533995"/>
              <a:gd name="connsiteX3974" fmla="*/ 7970260 w 11830043"/>
              <a:gd name="connsiteY3974" fmla="*/ 2895357 h 6533995"/>
              <a:gd name="connsiteX3975" fmla="*/ 8211553 w 11830043"/>
              <a:gd name="connsiteY3975" fmla="*/ 2895354 h 6533995"/>
              <a:gd name="connsiteX3976" fmla="*/ 8221273 w 11830043"/>
              <a:gd name="connsiteY3976" fmla="*/ 2905078 h 6533995"/>
              <a:gd name="connsiteX3977" fmla="*/ 8211553 w 11830043"/>
              <a:gd name="connsiteY3977" fmla="*/ 2914864 h 6533995"/>
              <a:gd name="connsiteX3978" fmla="*/ 8201769 w 11830043"/>
              <a:gd name="connsiteY3978" fmla="*/ 2905078 h 6533995"/>
              <a:gd name="connsiteX3979" fmla="*/ 8211553 w 11830043"/>
              <a:gd name="connsiteY3979" fmla="*/ 2895354 h 6533995"/>
              <a:gd name="connsiteX3980" fmla="*/ 8452781 w 11830043"/>
              <a:gd name="connsiteY3980" fmla="*/ 2895350 h 6533995"/>
              <a:gd name="connsiteX3981" fmla="*/ 8462566 w 11830043"/>
              <a:gd name="connsiteY3981" fmla="*/ 2905074 h 6533995"/>
              <a:gd name="connsiteX3982" fmla="*/ 8452781 w 11830043"/>
              <a:gd name="connsiteY3982" fmla="*/ 2914860 h 6533995"/>
              <a:gd name="connsiteX3983" fmla="*/ 8443061 w 11830043"/>
              <a:gd name="connsiteY3983" fmla="*/ 2905074 h 6533995"/>
              <a:gd name="connsiteX3984" fmla="*/ 8452781 w 11830043"/>
              <a:gd name="connsiteY3984" fmla="*/ 2895350 h 6533995"/>
              <a:gd name="connsiteX3985" fmla="*/ 8694009 w 11830043"/>
              <a:gd name="connsiteY3985" fmla="*/ 2895346 h 6533995"/>
              <a:gd name="connsiteX3986" fmla="*/ 8703730 w 11830043"/>
              <a:gd name="connsiteY3986" fmla="*/ 2905070 h 6533995"/>
              <a:gd name="connsiteX3987" fmla="*/ 8694009 w 11830043"/>
              <a:gd name="connsiteY3987" fmla="*/ 2914857 h 6533995"/>
              <a:gd name="connsiteX3988" fmla="*/ 8684289 w 11830043"/>
              <a:gd name="connsiteY3988" fmla="*/ 2905070 h 6533995"/>
              <a:gd name="connsiteX3989" fmla="*/ 8694009 w 11830043"/>
              <a:gd name="connsiteY3989" fmla="*/ 2895346 h 6533995"/>
              <a:gd name="connsiteX3990" fmla="*/ 8935237 w 11830043"/>
              <a:gd name="connsiteY3990" fmla="*/ 2895343 h 6533995"/>
              <a:gd name="connsiteX3991" fmla="*/ 8944958 w 11830043"/>
              <a:gd name="connsiteY3991" fmla="*/ 2905066 h 6533995"/>
              <a:gd name="connsiteX3992" fmla="*/ 8935237 w 11830043"/>
              <a:gd name="connsiteY3992" fmla="*/ 2914853 h 6533995"/>
              <a:gd name="connsiteX3993" fmla="*/ 8925454 w 11830043"/>
              <a:gd name="connsiteY3993" fmla="*/ 2905066 h 6533995"/>
              <a:gd name="connsiteX3994" fmla="*/ 8935237 w 11830043"/>
              <a:gd name="connsiteY3994" fmla="*/ 2895343 h 6533995"/>
              <a:gd name="connsiteX3995" fmla="*/ 9176467 w 11830043"/>
              <a:gd name="connsiteY3995" fmla="*/ 2895339 h 6533995"/>
              <a:gd name="connsiteX3996" fmla="*/ 9186187 w 11830043"/>
              <a:gd name="connsiteY3996" fmla="*/ 2905063 h 6533995"/>
              <a:gd name="connsiteX3997" fmla="*/ 9176467 w 11830043"/>
              <a:gd name="connsiteY3997" fmla="*/ 2914849 h 6533995"/>
              <a:gd name="connsiteX3998" fmla="*/ 9166683 w 11830043"/>
              <a:gd name="connsiteY3998" fmla="*/ 2905063 h 6533995"/>
              <a:gd name="connsiteX3999" fmla="*/ 9176467 w 11830043"/>
              <a:gd name="connsiteY3999" fmla="*/ 2895339 h 6533995"/>
              <a:gd name="connsiteX4000" fmla="*/ 9417695 w 11830043"/>
              <a:gd name="connsiteY4000" fmla="*/ 2895335 h 6533995"/>
              <a:gd name="connsiteX4001" fmla="*/ 9427416 w 11830043"/>
              <a:gd name="connsiteY4001" fmla="*/ 2905059 h 6533995"/>
              <a:gd name="connsiteX4002" fmla="*/ 9417695 w 11830043"/>
              <a:gd name="connsiteY4002" fmla="*/ 2914845 h 6533995"/>
              <a:gd name="connsiteX4003" fmla="*/ 9407911 w 11830043"/>
              <a:gd name="connsiteY4003" fmla="*/ 2905059 h 6533995"/>
              <a:gd name="connsiteX4004" fmla="*/ 9417695 w 11830043"/>
              <a:gd name="connsiteY4004" fmla="*/ 2895335 h 6533995"/>
              <a:gd name="connsiteX4005" fmla="*/ 9649203 w 11830043"/>
              <a:gd name="connsiteY4005" fmla="*/ 2654245 h 6533995"/>
              <a:gd name="connsiteX4006" fmla="*/ 9658923 w 11830043"/>
              <a:gd name="connsiteY4006" fmla="*/ 2664040 h 6533995"/>
              <a:gd name="connsiteX4007" fmla="*/ 9649203 w 11830043"/>
              <a:gd name="connsiteY4007" fmla="*/ 2673789 h 6533995"/>
              <a:gd name="connsiteX4008" fmla="*/ 9639483 w 11830043"/>
              <a:gd name="connsiteY4008" fmla="*/ 2664040 h 6533995"/>
              <a:gd name="connsiteX4009" fmla="*/ 9649203 w 11830043"/>
              <a:gd name="connsiteY4009" fmla="*/ 2654245 h 6533995"/>
              <a:gd name="connsiteX4010" fmla="*/ 9890432 w 11830043"/>
              <a:gd name="connsiteY4010" fmla="*/ 2654242 h 6533995"/>
              <a:gd name="connsiteX4011" fmla="*/ 9900152 w 11830043"/>
              <a:gd name="connsiteY4011" fmla="*/ 2664035 h 6533995"/>
              <a:gd name="connsiteX4012" fmla="*/ 9890432 w 11830043"/>
              <a:gd name="connsiteY4012" fmla="*/ 2673789 h 6533995"/>
              <a:gd name="connsiteX4013" fmla="*/ 9880648 w 11830043"/>
              <a:gd name="connsiteY4013" fmla="*/ 2664035 h 6533995"/>
              <a:gd name="connsiteX4014" fmla="*/ 9890432 w 11830043"/>
              <a:gd name="connsiteY4014" fmla="*/ 2654242 h 6533995"/>
              <a:gd name="connsiteX4015" fmla="*/ 10131660 w 11830043"/>
              <a:gd name="connsiteY4015" fmla="*/ 2654237 h 6533995"/>
              <a:gd name="connsiteX4016" fmla="*/ 10141444 w 11830043"/>
              <a:gd name="connsiteY4016" fmla="*/ 2664031 h 6533995"/>
              <a:gd name="connsiteX4017" fmla="*/ 10131660 w 11830043"/>
              <a:gd name="connsiteY4017" fmla="*/ 2673784 h 6533995"/>
              <a:gd name="connsiteX4018" fmla="*/ 10121940 w 11830043"/>
              <a:gd name="connsiteY4018" fmla="*/ 2664031 h 6533995"/>
              <a:gd name="connsiteX4019" fmla="*/ 10131660 w 11830043"/>
              <a:gd name="connsiteY4019" fmla="*/ 2654237 h 6533995"/>
              <a:gd name="connsiteX4020" fmla="*/ 10372888 w 11830043"/>
              <a:gd name="connsiteY4020" fmla="*/ 2654233 h 6533995"/>
              <a:gd name="connsiteX4021" fmla="*/ 10382673 w 11830043"/>
              <a:gd name="connsiteY4021" fmla="*/ 2664026 h 6533995"/>
              <a:gd name="connsiteX4022" fmla="*/ 10372888 w 11830043"/>
              <a:gd name="connsiteY4022" fmla="*/ 2673778 h 6533995"/>
              <a:gd name="connsiteX4023" fmla="*/ 10363168 w 11830043"/>
              <a:gd name="connsiteY4023" fmla="*/ 2664026 h 6533995"/>
              <a:gd name="connsiteX4024" fmla="*/ 10372888 w 11830043"/>
              <a:gd name="connsiteY4024" fmla="*/ 2654233 h 6533995"/>
              <a:gd name="connsiteX4025" fmla="*/ 10614116 w 11830043"/>
              <a:gd name="connsiteY4025" fmla="*/ 2654228 h 6533995"/>
              <a:gd name="connsiteX4026" fmla="*/ 10623901 w 11830043"/>
              <a:gd name="connsiteY4026" fmla="*/ 2664020 h 6533995"/>
              <a:gd name="connsiteX4027" fmla="*/ 10614116 w 11830043"/>
              <a:gd name="connsiteY4027" fmla="*/ 2673772 h 6533995"/>
              <a:gd name="connsiteX4028" fmla="*/ 10604396 w 11830043"/>
              <a:gd name="connsiteY4028" fmla="*/ 2664020 h 6533995"/>
              <a:gd name="connsiteX4029" fmla="*/ 10614116 w 11830043"/>
              <a:gd name="connsiteY4029" fmla="*/ 2654228 h 6533995"/>
              <a:gd name="connsiteX4030" fmla="*/ 10855345 w 11830043"/>
              <a:gd name="connsiteY4030" fmla="*/ 2654223 h 6533995"/>
              <a:gd name="connsiteX4031" fmla="*/ 10865065 w 11830043"/>
              <a:gd name="connsiteY4031" fmla="*/ 2664015 h 6533995"/>
              <a:gd name="connsiteX4032" fmla="*/ 10855345 w 11830043"/>
              <a:gd name="connsiteY4032" fmla="*/ 2673766 h 6533995"/>
              <a:gd name="connsiteX4033" fmla="*/ 10845625 w 11830043"/>
              <a:gd name="connsiteY4033" fmla="*/ 2664015 h 6533995"/>
              <a:gd name="connsiteX4034" fmla="*/ 10855345 w 11830043"/>
              <a:gd name="connsiteY4034" fmla="*/ 2654223 h 6533995"/>
              <a:gd name="connsiteX4035" fmla="*/ 11096574 w 11830043"/>
              <a:gd name="connsiteY4035" fmla="*/ 2654219 h 6533995"/>
              <a:gd name="connsiteX4036" fmla="*/ 11106294 w 11830043"/>
              <a:gd name="connsiteY4036" fmla="*/ 2664011 h 6533995"/>
              <a:gd name="connsiteX4037" fmla="*/ 11096574 w 11830043"/>
              <a:gd name="connsiteY4037" fmla="*/ 2673761 h 6533995"/>
              <a:gd name="connsiteX4038" fmla="*/ 11086790 w 11830043"/>
              <a:gd name="connsiteY4038" fmla="*/ 2664011 h 6533995"/>
              <a:gd name="connsiteX4039" fmla="*/ 11096574 w 11830043"/>
              <a:gd name="connsiteY4039" fmla="*/ 2654219 h 6533995"/>
              <a:gd name="connsiteX4040" fmla="*/ 11337802 w 11830043"/>
              <a:gd name="connsiteY4040" fmla="*/ 2654214 h 6533995"/>
              <a:gd name="connsiteX4041" fmla="*/ 11347587 w 11830043"/>
              <a:gd name="connsiteY4041" fmla="*/ 2664006 h 6533995"/>
              <a:gd name="connsiteX4042" fmla="*/ 11337802 w 11830043"/>
              <a:gd name="connsiteY4042" fmla="*/ 2673755 h 6533995"/>
              <a:gd name="connsiteX4043" fmla="*/ 11328082 w 11830043"/>
              <a:gd name="connsiteY4043" fmla="*/ 2664006 h 6533995"/>
              <a:gd name="connsiteX4044" fmla="*/ 11337802 w 11830043"/>
              <a:gd name="connsiteY4044" fmla="*/ 2654214 h 6533995"/>
              <a:gd name="connsiteX4045" fmla="*/ 11579030 w 11830043"/>
              <a:gd name="connsiteY4045" fmla="*/ 2654210 h 6533995"/>
              <a:gd name="connsiteX4046" fmla="*/ 11588815 w 11830043"/>
              <a:gd name="connsiteY4046" fmla="*/ 2664001 h 6533995"/>
              <a:gd name="connsiteX4047" fmla="*/ 11579030 w 11830043"/>
              <a:gd name="connsiteY4047" fmla="*/ 2673750 h 6533995"/>
              <a:gd name="connsiteX4048" fmla="*/ 11569310 w 11830043"/>
              <a:gd name="connsiteY4048" fmla="*/ 2664001 h 6533995"/>
              <a:gd name="connsiteX4049" fmla="*/ 11579030 w 11830043"/>
              <a:gd name="connsiteY4049" fmla="*/ 2654210 h 6533995"/>
              <a:gd name="connsiteX4050" fmla="*/ 11820259 w 11830043"/>
              <a:gd name="connsiteY4050" fmla="*/ 2654205 h 6533995"/>
              <a:gd name="connsiteX4051" fmla="*/ 11830043 w 11830043"/>
              <a:gd name="connsiteY4051" fmla="*/ 2663996 h 6533995"/>
              <a:gd name="connsiteX4052" fmla="*/ 11820259 w 11830043"/>
              <a:gd name="connsiteY4052" fmla="*/ 2673744 h 6533995"/>
              <a:gd name="connsiteX4053" fmla="*/ 11810539 w 11830043"/>
              <a:gd name="connsiteY4053" fmla="*/ 2663996 h 6533995"/>
              <a:gd name="connsiteX4054" fmla="*/ 11820259 w 11830043"/>
              <a:gd name="connsiteY4054" fmla="*/ 2654205 h 6533995"/>
              <a:gd name="connsiteX4055" fmla="*/ 9722 w 11830043"/>
              <a:gd name="connsiteY4055" fmla="*/ 2654200 h 6533995"/>
              <a:gd name="connsiteX4056" fmla="*/ 19505 w 11830043"/>
              <a:gd name="connsiteY4056" fmla="*/ 2663992 h 6533995"/>
              <a:gd name="connsiteX4057" fmla="*/ 9722 w 11830043"/>
              <a:gd name="connsiteY4057" fmla="*/ 2673739 h 6533995"/>
              <a:gd name="connsiteX4058" fmla="*/ 2 w 11830043"/>
              <a:gd name="connsiteY4058" fmla="*/ 2663992 h 6533995"/>
              <a:gd name="connsiteX4059" fmla="*/ 9722 w 11830043"/>
              <a:gd name="connsiteY4059" fmla="*/ 2654200 h 6533995"/>
              <a:gd name="connsiteX4060" fmla="*/ 251005 w 11830043"/>
              <a:gd name="connsiteY4060" fmla="*/ 2654195 h 6533995"/>
              <a:gd name="connsiteX4061" fmla="*/ 260789 w 11830043"/>
              <a:gd name="connsiteY4061" fmla="*/ 2663987 h 6533995"/>
              <a:gd name="connsiteX4062" fmla="*/ 251005 w 11830043"/>
              <a:gd name="connsiteY4062" fmla="*/ 2673734 h 6533995"/>
              <a:gd name="connsiteX4063" fmla="*/ 241285 w 11830043"/>
              <a:gd name="connsiteY4063" fmla="*/ 2663987 h 6533995"/>
              <a:gd name="connsiteX4064" fmla="*/ 251005 w 11830043"/>
              <a:gd name="connsiteY4064" fmla="*/ 2654195 h 6533995"/>
              <a:gd name="connsiteX4065" fmla="*/ 492224 w 11830043"/>
              <a:gd name="connsiteY4065" fmla="*/ 2654191 h 6533995"/>
              <a:gd name="connsiteX4066" fmla="*/ 501944 w 11830043"/>
              <a:gd name="connsiteY4066" fmla="*/ 2663983 h 6533995"/>
              <a:gd name="connsiteX4067" fmla="*/ 492224 w 11830043"/>
              <a:gd name="connsiteY4067" fmla="*/ 2673729 h 6533995"/>
              <a:gd name="connsiteX4068" fmla="*/ 482441 w 11830043"/>
              <a:gd name="connsiteY4068" fmla="*/ 2663983 h 6533995"/>
              <a:gd name="connsiteX4069" fmla="*/ 492224 w 11830043"/>
              <a:gd name="connsiteY4069" fmla="*/ 2654191 h 6533995"/>
              <a:gd name="connsiteX4070" fmla="*/ 733445 w 11830043"/>
              <a:gd name="connsiteY4070" fmla="*/ 2654186 h 6533995"/>
              <a:gd name="connsiteX4071" fmla="*/ 743165 w 11830043"/>
              <a:gd name="connsiteY4071" fmla="*/ 2663978 h 6533995"/>
              <a:gd name="connsiteX4072" fmla="*/ 733445 w 11830043"/>
              <a:gd name="connsiteY4072" fmla="*/ 2673725 h 6533995"/>
              <a:gd name="connsiteX4073" fmla="*/ 723661 w 11830043"/>
              <a:gd name="connsiteY4073" fmla="*/ 2663978 h 6533995"/>
              <a:gd name="connsiteX4074" fmla="*/ 733445 w 11830043"/>
              <a:gd name="connsiteY4074" fmla="*/ 2654186 h 6533995"/>
              <a:gd name="connsiteX4075" fmla="*/ 974665 w 11830043"/>
              <a:gd name="connsiteY4075" fmla="*/ 2654182 h 6533995"/>
              <a:gd name="connsiteX4076" fmla="*/ 984449 w 11830043"/>
              <a:gd name="connsiteY4076" fmla="*/ 2663974 h 6533995"/>
              <a:gd name="connsiteX4077" fmla="*/ 974665 w 11830043"/>
              <a:gd name="connsiteY4077" fmla="*/ 2673720 h 6533995"/>
              <a:gd name="connsiteX4078" fmla="*/ 964945 w 11830043"/>
              <a:gd name="connsiteY4078" fmla="*/ 2663974 h 6533995"/>
              <a:gd name="connsiteX4079" fmla="*/ 974665 w 11830043"/>
              <a:gd name="connsiteY4079" fmla="*/ 2654182 h 6533995"/>
              <a:gd name="connsiteX4080" fmla="*/ 1215885 w 11830043"/>
              <a:gd name="connsiteY4080" fmla="*/ 2654177 h 6533995"/>
              <a:gd name="connsiteX4081" fmla="*/ 1225669 w 11830043"/>
              <a:gd name="connsiteY4081" fmla="*/ 2663969 h 6533995"/>
              <a:gd name="connsiteX4082" fmla="*/ 1215885 w 11830043"/>
              <a:gd name="connsiteY4082" fmla="*/ 2673715 h 6533995"/>
              <a:gd name="connsiteX4083" fmla="*/ 1206165 w 11830043"/>
              <a:gd name="connsiteY4083" fmla="*/ 2663969 h 6533995"/>
              <a:gd name="connsiteX4084" fmla="*/ 1215885 w 11830043"/>
              <a:gd name="connsiteY4084" fmla="*/ 2654177 h 6533995"/>
              <a:gd name="connsiteX4085" fmla="*/ 1457107 w 11830043"/>
              <a:gd name="connsiteY4085" fmla="*/ 2654173 h 6533995"/>
              <a:gd name="connsiteX4086" fmla="*/ 1466827 w 11830043"/>
              <a:gd name="connsiteY4086" fmla="*/ 2663964 h 6533995"/>
              <a:gd name="connsiteX4087" fmla="*/ 1457107 w 11830043"/>
              <a:gd name="connsiteY4087" fmla="*/ 2673709 h 6533995"/>
              <a:gd name="connsiteX4088" fmla="*/ 1447323 w 11830043"/>
              <a:gd name="connsiteY4088" fmla="*/ 2663964 h 6533995"/>
              <a:gd name="connsiteX4089" fmla="*/ 1457107 w 11830043"/>
              <a:gd name="connsiteY4089" fmla="*/ 2654173 h 6533995"/>
              <a:gd name="connsiteX4090" fmla="*/ 1698332 w 11830043"/>
              <a:gd name="connsiteY4090" fmla="*/ 2654167 h 6533995"/>
              <a:gd name="connsiteX4091" fmla="*/ 1708117 w 11830043"/>
              <a:gd name="connsiteY4091" fmla="*/ 2663959 h 6533995"/>
              <a:gd name="connsiteX4092" fmla="*/ 1698332 w 11830043"/>
              <a:gd name="connsiteY4092" fmla="*/ 2673704 h 6533995"/>
              <a:gd name="connsiteX4093" fmla="*/ 1688546 w 11830043"/>
              <a:gd name="connsiteY4093" fmla="*/ 2663959 h 6533995"/>
              <a:gd name="connsiteX4094" fmla="*/ 1698332 w 11830043"/>
              <a:gd name="connsiteY4094" fmla="*/ 2654167 h 6533995"/>
              <a:gd name="connsiteX4095" fmla="*/ 1939580 w 11830043"/>
              <a:gd name="connsiteY4095" fmla="*/ 2654163 h 6533995"/>
              <a:gd name="connsiteX4096" fmla="*/ 1949364 w 11830043"/>
              <a:gd name="connsiteY4096" fmla="*/ 2663954 h 6533995"/>
              <a:gd name="connsiteX4097" fmla="*/ 1939580 w 11830043"/>
              <a:gd name="connsiteY4097" fmla="*/ 2673698 h 6533995"/>
              <a:gd name="connsiteX4098" fmla="*/ 1929860 w 11830043"/>
              <a:gd name="connsiteY4098" fmla="*/ 2663954 h 6533995"/>
              <a:gd name="connsiteX4099" fmla="*/ 1939580 w 11830043"/>
              <a:gd name="connsiteY4099" fmla="*/ 2654163 h 6533995"/>
              <a:gd name="connsiteX4100" fmla="*/ 2180788 w 11830043"/>
              <a:gd name="connsiteY4100" fmla="*/ 2654158 h 6533995"/>
              <a:gd name="connsiteX4101" fmla="*/ 2190580 w 11830043"/>
              <a:gd name="connsiteY4101" fmla="*/ 2663948 h 6533995"/>
              <a:gd name="connsiteX4102" fmla="*/ 2180788 w 11830043"/>
              <a:gd name="connsiteY4102" fmla="*/ 2673693 h 6533995"/>
              <a:gd name="connsiteX4103" fmla="*/ 2171083 w 11830043"/>
              <a:gd name="connsiteY4103" fmla="*/ 2663948 h 6533995"/>
              <a:gd name="connsiteX4104" fmla="*/ 2180788 w 11830043"/>
              <a:gd name="connsiteY4104" fmla="*/ 2654158 h 6533995"/>
              <a:gd name="connsiteX4105" fmla="*/ 2422037 w 11830043"/>
              <a:gd name="connsiteY4105" fmla="*/ 2654154 h 6533995"/>
              <a:gd name="connsiteX4106" fmla="*/ 2431753 w 11830043"/>
              <a:gd name="connsiteY4106" fmla="*/ 2663944 h 6533995"/>
              <a:gd name="connsiteX4107" fmla="*/ 2422037 w 11830043"/>
              <a:gd name="connsiteY4107" fmla="*/ 2673687 h 6533995"/>
              <a:gd name="connsiteX4108" fmla="*/ 2412257 w 11830043"/>
              <a:gd name="connsiteY4108" fmla="*/ 2663944 h 6533995"/>
              <a:gd name="connsiteX4109" fmla="*/ 2422037 w 11830043"/>
              <a:gd name="connsiteY4109" fmla="*/ 2654154 h 6533995"/>
              <a:gd name="connsiteX4110" fmla="*/ 2663275 w 11830043"/>
              <a:gd name="connsiteY4110" fmla="*/ 2654149 h 6533995"/>
              <a:gd name="connsiteX4111" fmla="*/ 2672998 w 11830043"/>
              <a:gd name="connsiteY4111" fmla="*/ 2663939 h 6533995"/>
              <a:gd name="connsiteX4112" fmla="*/ 2663275 w 11830043"/>
              <a:gd name="connsiteY4112" fmla="*/ 2673681 h 6533995"/>
              <a:gd name="connsiteX4113" fmla="*/ 2653492 w 11830043"/>
              <a:gd name="connsiteY4113" fmla="*/ 2663939 h 6533995"/>
              <a:gd name="connsiteX4114" fmla="*/ 2663275 w 11830043"/>
              <a:gd name="connsiteY4114" fmla="*/ 2654149 h 6533995"/>
              <a:gd name="connsiteX4115" fmla="*/ 2904572 w 11830043"/>
              <a:gd name="connsiteY4115" fmla="*/ 2654145 h 6533995"/>
              <a:gd name="connsiteX4116" fmla="*/ 2914354 w 11830043"/>
              <a:gd name="connsiteY4116" fmla="*/ 2663935 h 6533995"/>
              <a:gd name="connsiteX4117" fmla="*/ 2904572 w 11830043"/>
              <a:gd name="connsiteY4117" fmla="*/ 2673677 h 6533995"/>
              <a:gd name="connsiteX4118" fmla="*/ 2894790 w 11830043"/>
              <a:gd name="connsiteY4118" fmla="*/ 2663935 h 6533995"/>
              <a:gd name="connsiteX4119" fmla="*/ 2904572 w 11830043"/>
              <a:gd name="connsiteY4119" fmla="*/ 2654145 h 6533995"/>
              <a:gd name="connsiteX4120" fmla="*/ 3145750 w 11830043"/>
              <a:gd name="connsiteY4120" fmla="*/ 2654140 h 6533995"/>
              <a:gd name="connsiteX4121" fmla="*/ 3155532 w 11830043"/>
              <a:gd name="connsiteY4121" fmla="*/ 2663930 h 6533995"/>
              <a:gd name="connsiteX4122" fmla="*/ 3145750 w 11830043"/>
              <a:gd name="connsiteY4122" fmla="*/ 2673672 h 6533995"/>
              <a:gd name="connsiteX4123" fmla="*/ 3136032 w 11830043"/>
              <a:gd name="connsiteY4123" fmla="*/ 2663930 h 6533995"/>
              <a:gd name="connsiteX4124" fmla="*/ 3145750 w 11830043"/>
              <a:gd name="connsiteY4124" fmla="*/ 2654140 h 6533995"/>
              <a:gd name="connsiteX4125" fmla="*/ 3386958 w 11830043"/>
              <a:gd name="connsiteY4125" fmla="*/ 2654135 h 6533995"/>
              <a:gd name="connsiteX4126" fmla="*/ 3396743 w 11830043"/>
              <a:gd name="connsiteY4126" fmla="*/ 2663926 h 6533995"/>
              <a:gd name="connsiteX4127" fmla="*/ 3386958 w 11830043"/>
              <a:gd name="connsiteY4127" fmla="*/ 2673668 h 6533995"/>
              <a:gd name="connsiteX4128" fmla="*/ 3377235 w 11830043"/>
              <a:gd name="connsiteY4128" fmla="*/ 2663926 h 6533995"/>
              <a:gd name="connsiteX4129" fmla="*/ 3386958 w 11830043"/>
              <a:gd name="connsiteY4129" fmla="*/ 2654135 h 6533995"/>
              <a:gd name="connsiteX4130" fmla="*/ 3628212 w 11830043"/>
              <a:gd name="connsiteY4130" fmla="*/ 2654130 h 6533995"/>
              <a:gd name="connsiteX4131" fmla="*/ 3637936 w 11830043"/>
              <a:gd name="connsiteY4131" fmla="*/ 2663921 h 6533995"/>
              <a:gd name="connsiteX4132" fmla="*/ 3628212 w 11830043"/>
              <a:gd name="connsiteY4132" fmla="*/ 2673663 h 6533995"/>
              <a:gd name="connsiteX4133" fmla="*/ 3618430 w 11830043"/>
              <a:gd name="connsiteY4133" fmla="*/ 2663921 h 6533995"/>
              <a:gd name="connsiteX4134" fmla="*/ 3628212 w 11830043"/>
              <a:gd name="connsiteY4134" fmla="*/ 2654130 h 6533995"/>
              <a:gd name="connsiteX4135" fmla="*/ 3869430 w 11830043"/>
              <a:gd name="connsiteY4135" fmla="*/ 2654126 h 6533995"/>
              <a:gd name="connsiteX4136" fmla="*/ 3879147 w 11830043"/>
              <a:gd name="connsiteY4136" fmla="*/ 2663916 h 6533995"/>
              <a:gd name="connsiteX4137" fmla="*/ 3869430 w 11830043"/>
              <a:gd name="connsiteY4137" fmla="*/ 2673657 h 6533995"/>
              <a:gd name="connsiteX4138" fmla="*/ 3859647 w 11830043"/>
              <a:gd name="connsiteY4138" fmla="*/ 2663916 h 6533995"/>
              <a:gd name="connsiteX4139" fmla="*/ 3869430 w 11830043"/>
              <a:gd name="connsiteY4139" fmla="*/ 2654126 h 6533995"/>
              <a:gd name="connsiteX4140" fmla="*/ 4110581 w 11830043"/>
              <a:gd name="connsiteY4140" fmla="*/ 2654121 h 6533995"/>
              <a:gd name="connsiteX4141" fmla="*/ 4120362 w 11830043"/>
              <a:gd name="connsiteY4141" fmla="*/ 2663911 h 6533995"/>
              <a:gd name="connsiteX4142" fmla="*/ 4110581 w 11830043"/>
              <a:gd name="connsiteY4142" fmla="*/ 2673652 h 6533995"/>
              <a:gd name="connsiteX4143" fmla="*/ 4100799 w 11830043"/>
              <a:gd name="connsiteY4143" fmla="*/ 2663911 h 6533995"/>
              <a:gd name="connsiteX4144" fmla="*/ 4110581 w 11830043"/>
              <a:gd name="connsiteY4144" fmla="*/ 2654121 h 6533995"/>
              <a:gd name="connsiteX4145" fmla="*/ 4351806 w 11830043"/>
              <a:gd name="connsiteY4145" fmla="*/ 2654117 h 6533995"/>
              <a:gd name="connsiteX4146" fmla="*/ 4361580 w 11830043"/>
              <a:gd name="connsiteY4146" fmla="*/ 2663907 h 6533995"/>
              <a:gd name="connsiteX4147" fmla="*/ 4351806 w 11830043"/>
              <a:gd name="connsiteY4147" fmla="*/ 2673646 h 6533995"/>
              <a:gd name="connsiteX4148" fmla="*/ 4342006 w 11830043"/>
              <a:gd name="connsiteY4148" fmla="*/ 2663907 h 6533995"/>
              <a:gd name="connsiteX4149" fmla="*/ 4351806 w 11830043"/>
              <a:gd name="connsiteY4149" fmla="*/ 2654117 h 6533995"/>
              <a:gd name="connsiteX4150" fmla="*/ 4593017 w 11830043"/>
              <a:gd name="connsiteY4150" fmla="*/ 2654112 h 6533995"/>
              <a:gd name="connsiteX4151" fmla="*/ 4602795 w 11830043"/>
              <a:gd name="connsiteY4151" fmla="*/ 2663902 h 6533995"/>
              <a:gd name="connsiteX4152" fmla="*/ 4593017 w 11830043"/>
              <a:gd name="connsiteY4152" fmla="*/ 2673641 h 6533995"/>
              <a:gd name="connsiteX4153" fmla="*/ 4583304 w 11830043"/>
              <a:gd name="connsiteY4153" fmla="*/ 2663902 h 6533995"/>
              <a:gd name="connsiteX4154" fmla="*/ 4593017 w 11830043"/>
              <a:gd name="connsiteY4154" fmla="*/ 2654112 h 6533995"/>
              <a:gd name="connsiteX4155" fmla="*/ 4834252 w 11830043"/>
              <a:gd name="connsiteY4155" fmla="*/ 2654108 h 6533995"/>
              <a:gd name="connsiteX4156" fmla="*/ 4844040 w 11830043"/>
              <a:gd name="connsiteY4156" fmla="*/ 2663897 h 6533995"/>
              <a:gd name="connsiteX4157" fmla="*/ 4834252 w 11830043"/>
              <a:gd name="connsiteY4157" fmla="*/ 2673635 h 6533995"/>
              <a:gd name="connsiteX4158" fmla="*/ 4824534 w 11830043"/>
              <a:gd name="connsiteY4158" fmla="*/ 2663897 h 6533995"/>
              <a:gd name="connsiteX4159" fmla="*/ 4834252 w 11830043"/>
              <a:gd name="connsiteY4159" fmla="*/ 2654108 h 6533995"/>
              <a:gd name="connsiteX4160" fmla="*/ 5075485 w 11830043"/>
              <a:gd name="connsiteY4160" fmla="*/ 2654103 h 6533995"/>
              <a:gd name="connsiteX4161" fmla="*/ 5085202 w 11830043"/>
              <a:gd name="connsiteY4161" fmla="*/ 2663891 h 6533995"/>
              <a:gd name="connsiteX4162" fmla="*/ 5075485 w 11830043"/>
              <a:gd name="connsiteY4162" fmla="*/ 2673630 h 6533995"/>
              <a:gd name="connsiteX4163" fmla="*/ 5065705 w 11830043"/>
              <a:gd name="connsiteY4163" fmla="*/ 2663891 h 6533995"/>
              <a:gd name="connsiteX4164" fmla="*/ 5075485 w 11830043"/>
              <a:gd name="connsiteY4164" fmla="*/ 2654103 h 6533995"/>
              <a:gd name="connsiteX4165" fmla="*/ 5316710 w 11830043"/>
              <a:gd name="connsiteY4165" fmla="*/ 2654098 h 6533995"/>
              <a:gd name="connsiteX4166" fmla="*/ 5326429 w 11830043"/>
              <a:gd name="connsiteY4166" fmla="*/ 2663887 h 6533995"/>
              <a:gd name="connsiteX4167" fmla="*/ 5316710 w 11830043"/>
              <a:gd name="connsiteY4167" fmla="*/ 2673624 h 6533995"/>
              <a:gd name="connsiteX4168" fmla="*/ 5306924 w 11830043"/>
              <a:gd name="connsiteY4168" fmla="*/ 2663887 h 6533995"/>
              <a:gd name="connsiteX4169" fmla="*/ 5316710 w 11830043"/>
              <a:gd name="connsiteY4169" fmla="*/ 2654098 h 6533995"/>
              <a:gd name="connsiteX4170" fmla="*/ 5557991 w 11830043"/>
              <a:gd name="connsiteY4170" fmla="*/ 2654093 h 6533995"/>
              <a:gd name="connsiteX4171" fmla="*/ 5567774 w 11830043"/>
              <a:gd name="connsiteY4171" fmla="*/ 2663882 h 6533995"/>
              <a:gd name="connsiteX4172" fmla="*/ 5557991 w 11830043"/>
              <a:gd name="connsiteY4172" fmla="*/ 2673619 h 6533995"/>
              <a:gd name="connsiteX4173" fmla="*/ 5548208 w 11830043"/>
              <a:gd name="connsiteY4173" fmla="*/ 2663882 h 6533995"/>
              <a:gd name="connsiteX4174" fmla="*/ 5557991 w 11830043"/>
              <a:gd name="connsiteY4174" fmla="*/ 2654093 h 6533995"/>
              <a:gd name="connsiteX4175" fmla="*/ 5799205 w 11830043"/>
              <a:gd name="connsiteY4175" fmla="*/ 2654089 h 6533995"/>
              <a:gd name="connsiteX4176" fmla="*/ 5808989 w 11830043"/>
              <a:gd name="connsiteY4176" fmla="*/ 2663878 h 6533995"/>
              <a:gd name="connsiteX4177" fmla="*/ 5799205 w 11830043"/>
              <a:gd name="connsiteY4177" fmla="*/ 2673613 h 6533995"/>
              <a:gd name="connsiteX4178" fmla="*/ 5789486 w 11830043"/>
              <a:gd name="connsiteY4178" fmla="*/ 2663878 h 6533995"/>
              <a:gd name="connsiteX4179" fmla="*/ 5799205 w 11830043"/>
              <a:gd name="connsiteY4179" fmla="*/ 2654089 h 6533995"/>
              <a:gd name="connsiteX4180" fmla="*/ 6040432 w 11830043"/>
              <a:gd name="connsiteY4180" fmla="*/ 2654084 h 6533995"/>
              <a:gd name="connsiteX4181" fmla="*/ 6050216 w 11830043"/>
              <a:gd name="connsiteY4181" fmla="*/ 2663873 h 6533995"/>
              <a:gd name="connsiteX4182" fmla="*/ 6040432 w 11830043"/>
              <a:gd name="connsiteY4182" fmla="*/ 2673608 h 6533995"/>
              <a:gd name="connsiteX4183" fmla="*/ 6030712 w 11830043"/>
              <a:gd name="connsiteY4183" fmla="*/ 2663873 h 6533995"/>
              <a:gd name="connsiteX4184" fmla="*/ 6040432 w 11830043"/>
              <a:gd name="connsiteY4184" fmla="*/ 2654084 h 6533995"/>
              <a:gd name="connsiteX4185" fmla="*/ 6281661 w 11830043"/>
              <a:gd name="connsiteY4185" fmla="*/ 2654079 h 6533995"/>
              <a:gd name="connsiteX4186" fmla="*/ 6291381 w 11830043"/>
              <a:gd name="connsiteY4186" fmla="*/ 2663868 h 6533995"/>
              <a:gd name="connsiteX4187" fmla="*/ 6281661 w 11830043"/>
              <a:gd name="connsiteY4187" fmla="*/ 2673603 h 6533995"/>
              <a:gd name="connsiteX4188" fmla="*/ 6271877 w 11830043"/>
              <a:gd name="connsiteY4188" fmla="*/ 2663868 h 6533995"/>
              <a:gd name="connsiteX4189" fmla="*/ 6281661 w 11830043"/>
              <a:gd name="connsiteY4189" fmla="*/ 2654079 h 6533995"/>
              <a:gd name="connsiteX4190" fmla="*/ 6522889 w 11830043"/>
              <a:gd name="connsiteY4190" fmla="*/ 2654075 h 6533995"/>
              <a:gd name="connsiteX4191" fmla="*/ 6532610 w 11830043"/>
              <a:gd name="connsiteY4191" fmla="*/ 2663863 h 6533995"/>
              <a:gd name="connsiteX4192" fmla="*/ 6522889 w 11830043"/>
              <a:gd name="connsiteY4192" fmla="*/ 2673597 h 6533995"/>
              <a:gd name="connsiteX4193" fmla="*/ 6513105 w 11830043"/>
              <a:gd name="connsiteY4193" fmla="*/ 2663863 h 6533995"/>
              <a:gd name="connsiteX4194" fmla="*/ 6522889 w 11830043"/>
              <a:gd name="connsiteY4194" fmla="*/ 2654075 h 6533995"/>
              <a:gd name="connsiteX4195" fmla="*/ 6764118 w 11830043"/>
              <a:gd name="connsiteY4195" fmla="*/ 2654070 h 6533995"/>
              <a:gd name="connsiteX4196" fmla="*/ 6773902 w 11830043"/>
              <a:gd name="connsiteY4196" fmla="*/ 2663859 h 6533995"/>
              <a:gd name="connsiteX4197" fmla="*/ 6764118 w 11830043"/>
              <a:gd name="connsiteY4197" fmla="*/ 2673591 h 6533995"/>
              <a:gd name="connsiteX4198" fmla="*/ 6754335 w 11830043"/>
              <a:gd name="connsiteY4198" fmla="*/ 2663859 h 6533995"/>
              <a:gd name="connsiteX4199" fmla="*/ 6764118 w 11830043"/>
              <a:gd name="connsiteY4199" fmla="*/ 2654070 h 6533995"/>
              <a:gd name="connsiteX4200" fmla="*/ 7005346 w 11830043"/>
              <a:gd name="connsiteY4200" fmla="*/ 2654066 h 6533995"/>
              <a:gd name="connsiteX4201" fmla="*/ 7015130 w 11830043"/>
              <a:gd name="connsiteY4201" fmla="*/ 2663854 h 6533995"/>
              <a:gd name="connsiteX4202" fmla="*/ 7005346 w 11830043"/>
              <a:gd name="connsiteY4202" fmla="*/ 2673585 h 6533995"/>
              <a:gd name="connsiteX4203" fmla="*/ 6995626 w 11830043"/>
              <a:gd name="connsiteY4203" fmla="*/ 2663854 h 6533995"/>
              <a:gd name="connsiteX4204" fmla="*/ 7005346 w 11830043"/>
              <a:gd name="connsiteY4204" fmla="*/ 2654066 h 6533995"/>
              <a:gd name="connsiteX4205" fmla="*/ 7246575 w 11830043"/>
              <a:gd name="connsiteY4205" fmla="*/ 2654061 h 6533995"/>
              <a:gd name="connsiteX4206" fmla="*/ 7256359 w 11830043"/>
              <a:gd name="connsiteY4206" fmla="*/ 2663850 h 6533995"/>
              <a:gd name="connsiteX4207" fmla="*/ 7246575 w 11830043"/>
              <a:gd name="connsiteY4207" fmla="*/ 2673580 h 6533995"/>
              <a:gd name="connsiteX4208" fmla="*/ 7236855 w 11830043"/>
              <a:gd name="connsiteY4208" fmla="*/ 2663850 h 6533995"/>
              <a:gd name="connsiteX4209" fmla="*/ 7246575 w 11830043"/>
              <a:gd name="connsiteY4209" fmla="*/ 2654061 h 6533995"/>
              <a:gd name="connsiteX4210" fmla="*/ 7487803 w 11830043"/>
              <a:gd name="connsiteY4210" fmla="*/ 2654056 h 6533995"/>
              <a:gd name="connsiteX4211" fmla="*/ 7497524 w 11830043"/>
              <a:gd name="connsiteY4211" fmla="*/ 2663845 h 6533995"/>
              <a:gd name="connsiteX4212" fmla="*/ 7487803 w 11830043"/>
              <a:gd name="connsiteY4212" fmla="*/ 2673574 h 6533995"/>
              <a:gd name="connsiteX4213" fmla="*/ 7478019 w 11830043"/>
              <a:gd name="connsiteY4213" fmla="*/ 2663845 h 6533995"/>
              <a:gd name="connsiteX4214" fmla="*/ 7487803 w 11830043"/>
              <a:gd name="connsiteY4214" fmla="*/ 2654056 h 6533995"/>
              <a:gd name="connsiteX4215" fmla="*/ 7729032 w 11830043"/>
              <a:gd name="connsiteY4215" fmla="*/ 2654051 h 6533995"/>
              <a:gd name="connsiteX4216" fmla="*/ 7738753 w 11830043"/>
              <a:gd name="connsiteY4216" fmla="*/ 2663839 h 6533995"/>
              <a:gd name="connsiteX4217" fmla="*/ 7729032 w 11830043"/>
              <a:gd name="connsiteY4217" fmla="*/ 2673569 h 6533995"/>
              <a:gd name="connsiteX4218" fmla="*/ 7719249 w 11830043"/>
              <a:gd name="connsiteY4218" fmla="*/ 2663839 h 6533995"/>
              <a:gd name="connsiteX4219" fmla="*/ 7729032 w 11830043"/>
              <a:gd name="connsiteY4219" fmla="*/ 2654051 h 6533995"/>
              <a:gd name="connsiteX4220" fmla="*/ 7970260 w 11830043"/>
              <a:gd name="connsiteY4220" fmla="*/ 2654047 h 6533995"/>
              <a:gd name="connsiteX4221" fmla="*/ 7980044 w 11830043"/>
              <a:gd name="connsiteY4221" fmla="*/ 2663834 h 6533995"/>
              <a:gd name="connsiteX4222" fmla="*/ 7970260 w 11830043"/>
              <a:gd name="connsiteY4222" fmla="*/ 2673563 h 6533995"/>
              <a:gd name="connsiteX4223" fmla="*/ 7960477 w 11830043"/>
              <a:gd name="connsiteY4223" fmla="*/ 2663834 h 6533995"/>
              <a:gd name="connsiteX4224" fmla="*/ 7970260 w 11830043"/>
              <a:gd name="connsiteY4224" fmla="*/ 2654047 h 6533995"/>
              <a:gd name="connsiteX4225" fmla="*/ 8211553 w 11830043"/>
              <a:gd name="connsiteY4225" fmla="*/ 2654042 h 6533995"/>
              <a:gd name="connsiteX4226" fmla="*/ 8221273 w 11830043"/>
              <a:gd name="connsiteY4226" fmla="*/ 2663830 h 6533995"/>
              <a:gd name="connsiteX4227" fmla="*/ 8211553 w 11830043"/>
              <a:gd name="connsiteY4227" fmla="*/ 2673558 h 6533995"/>
              <a:gd name="connsiteX4228" fmla="*/ 8201769 w 11830043"/>
              <a:gd name="connsiteY4228" fmla="*/ 2663830 h 6533995"/>
              <a:gd name="connsiteX4229" fmla="*/ 8211553 w 11830043"/>
              <a:gd name="connsiteY4229" fmla="*/ 2654042 h 6533995"/>
              <a:gd name="connsiteX4230" fmla="*/ 8452781 w 11830043"/>
              <a:gd name="connsiteY4230" fmla="*/ 2654038 h 6533995"/>
              <a:gd name="connsiteX4231" fmla="*/ 8462566 w 11830043"/>
              <a:gd name="connsiteY4231" fmla="*/ 2663825 h 6533995"/>
              <a:gd name="connsiteX4232" fmla="*/ 8452781 w 11830043"/>
              <a:gd name="connsiteY4232" fmla="*/ 2673553 h 6533995"/>
              <a:gd name="connsiteX4233" fmla="*/ 8443061 w 11830043"/>
              <a:gd name="connsiteY4233" fmla="*/ 2663825 h 6533995"/>
              <a:gd name="connsiteX4234" fmla="*/ 8452781 w 11830043"/>
              <a:gd name="connsiteY4234" fmla="*/ 2654038 h 6533995"/>
              <a:gd name="connsiteX4235" fmla="*/ 8694009 w 11830043"/>
              <a:gd name="connsiteY4235" fmla="*/ 2654033 h 6533995"/>
              <a:gd name="connsiteX4236" fmla="*/ 8703730 w 11830043"/>
              <a:gd name="connsiteY4236" fmla="*/ 2663820 h 6533995"/>
              <a:gd name="connsiteX4237" fmla="*/ 8694009 w 11830043"/>
              <a:gd name="connsiteY4237" fmla="*/ 2673548 h 6533995"/>
              <a:gd name="connsiteX4238" fmla="*/ 8684289 w 11830043"/>
              <a:gd name="connsiteY4238" fmla="*/ 2663820 h 6533995"/>
              <a:gd name="connsiteX4239" fmla="*/ 8694009 w 11830043"/>
              <a:gd name="connsiteY4239" fmla="*/ 2654033 h 6533995"/>
              <a:gd name="connsiteX4240" fmla="*/ 8935237 w 11830043"/>
              <a:gd name="connsiteY4240" fmla="*/ 2654029 h 6533995"/>
              <a:gd name="connsiteX4241" fmla="*/ 8944958 w 11830043"/>
              <a:gd name="connsiteY4241" fmla="*/ 2663815 h 6533995"/>
              <a:gd name="connsiteX4242" fmla="*/ 8935237 w 11830043"/>
              <a:gd name="connsiteY4242" fmla="*/ 2673543 h 6533995"/>
              <a:gd name="connsiteX4243" fmla="*/ 8925454 w 11830043"/>
              <a:gd name="connsiteY4243" fmla="*/ 2663815 h 6533995"/>
              <a:gd name="connsiteX4244" fmla="*/ 8935237 w 11830043"/>
              <a:gd name="connsiteY4244" fmla="*/ 2654029 h 6533995"/>
              <a:gd name="connsiteX4245" fmla="*/ 9176467 w 11830043"/>
              <a:gd name="connsiteY4245" fmla="*/ 2654024 h 6533995"/>
              <a:gd name="connsiteX4246" fmla="*/ 9186187 w 11830043"/>
              <a:gd name="connsiteY4246" fmla="*/ 2663811 h 6533995"/>
              <a:gd name="connsiteX4247" fmla="*/ 9176467 w 11830043"/>
              <a:gd name="connsiteY4247" fmla="*/ 2673537 h 6533995"/>
              <a:gd name="connsiteX4248" fmla="*/ 9166683 w 11830043"/>
              <a:gd name="connsiteY4248" fmla="*/ 2663811 h 6533995"/>
              <a:gd name="connsiteX4249" fmla="*/ 9176467 w 11830043"/>
              <a:gd name="connsiteY4249" fmla="*/ 2654024 h 6533995"/>
              <a:gd name="connsiteX4250" fmla="*/ 9417695 w 11830043"/>
              <a:gd name="connsiteY4250" fmla="*/ 2654019 h 6533995"/>
              <a:gd name="connsiteX4251" fmla="*/ 9427416 w 11830043"/>
              <a:gd name="connsiteY4251" fmla="*/ 2663806 h 6533995"/>
              <a:gd name="connsiteX4252" fmla="*/ 9417695 w 11830043"/>
              <a:gd name="connsiteY4252" fmla="*/ 2673532 h 6533995"/>
              <a:gd name="connsiteX4253" fmla="*/ 9407911 w 11830043"/>
              <a:gd name="connsiteY4253" fmla="*/ 2663806 h 6533995"/>
              <a:gd name="connsiteX4254" fmla="*/ 9417695 w 11830043"/>
              <a:gd name="connsiteY4254" fmla="*/ 2654019 h 6533995"/>
              <a:gd name="connsiteX4255" fmla="*/ 9649203 w 11830043"/>
              <a:gd name="connsiteY4255" fmla="*/ 2412937 h 6533995"/>
              <a:gd name="connsiteX4256" fmla="*/ 9658923 w 11830043"/>
              <a:gd name="connsiteY4256" fmla="*/ 2422672 h 6533995"/>
              <a:gd name="connsiteX4257" fmla="*/ 9649203 w 11830043"/>
              <a:gd name="connsiteY4257" fmla="*/ 2432459 h 6533995"/>
              <a:gd name="connsiteX4258" fmla="*/ 9639483 w 11830043"/>
              <a:gd name="connsiteY4258" fmla="*/ 2422672 h 6533995"/>
              <a:gd name="connsiteX4259" fmla="*/ 9649203 w 11830043"/>
              <a:gd name="connsiteY4259" fmla="*/ 2412937 h 6533995"/>
              <a:gd name="connsiteX4260" fmla="*/ 9890432 w 11830043"/>
              <a:gd name="connsiteY4260" fmla="*/ 2412933 h 6533995"/>
              <a:gd name="connsiteX4261" fmla="*/ 9900152 w 11830043"/>
              <a:gd name="connsiteY4261" fmla="*/ 2422668 h 6533995"/>
              <a:gd name="connsiteX4262" fmla="*/ 9890432 w 11830043"/>
              <a:gd name="connsiteY4262" fmla="*/ 2432457 h 6533995"/>
              <a:gd name="connsiteX4263" fmla="*/ 9880648 w 11830043"/>
              <a:gd name="connsiteY4263" fmla="*/ 2422668 h 6533995"/>
              <a:gd name="connsiteX4264" fmla="*/ 9890432 w 11830043"/>
              <a:gd name="connsiteY4264" fmla="*/ 2412933 h 6533995"/>
              <a:gd name="connsiteX4265" fmla="*/ 10131660 w 11830043"/>
              <a:gd name="connsiteY4265" fmla="*/ 2412930 h 6533995"/>
              <a:gd name="connsiteX4266" fmla="*/ 10141444 w 11830043"/>
              <a:gd name="connsiteY4266" fmla="*/ 2422665 h 6533995"/>
              <a:gd name="connsiteX4267" fmla="*/ 10131660 w 11830043"/>
              <a:gd name="connsiteY4267" fmla="*/ 2432453 h 6533995"/>
              <a:gd name="connsiteX4268" fmla="*/ 10121940 w 11830043"/>
              <a:gd name="connsiteY4268" fmla="*/ 2422665 h 6533995"/>
              <a:gd name="connsiteX4269" fmla="*/ 10131660 w 11830043"/>
              <a:gd name="connsiteY4269" fmla="*/ 2412930 h 6533995"/>
              <a:gd name="connsiteX4270" fmla="*/ 10372888 w 11830043"/>
              <a:gd name="connsiteY4270" fmla="*/ 2412926 h 6533995"/>
              <a:gd name="connsiteX4271" fmla="*/ 10382673 w 11830043"/>
              <a:gd name="connsiteY4271" fmla="*/ 2422661 h 6533995"/>
              <a:gd name="connsiteX4272" fmla="*/ 10372888 w 11830043"/>
              <a:gd name="connsiteY4272" fmla="*/ 2432449 h 6533995"/>
              <a:gd name="connsiteX4273" fmla="*/ 10363168 w 11830043"/>
              <a:gd name="connsiteY4273" fmla="*/ 2422661 h 6533995"/>
              <a:gd name="connsiteX4274" fmla="*/ 10372888 w 11830043"/>
              <a:gd name="connsiteY4274" fmla="*/ 2412926 h 6533995"/>
              <a:gd name="connsiteX4275" fmla="*/ 10614116 w 11830043"/>
              <a:gd name="connsiteY4275" fmla="*/ 2412922 h 6533995"/>
              <a:gd name="connsiteX4276" fmla="*/ 10623901 w 11830043"/>
              <a:gd name="connsiteY4276" fmla="*/ 2422657 h 6533995"/>
              <a:gd name="connsiteX4277" fmla="*/ 10614116 w 11830043"/>
              <a:gd name="connsiteY4277" fmla="*/ 2432446 h 6533995"/>
              <a:gd name="connsiteX4278" fmla="*/ 10604396 w 11830043"/>
              <a:gd name="connsiteY4278" fmla="*/ 2422657 h 6533995"/>
              <a:gd name="connsiteX4279" fmla="*/ 10614116 w 11830043"/>
              <a:gd name="connsiteY4279" fmla="*/ 2412922 h 6533995"/>
              <a:gd name="connsiteX4280" fmla="*/ 10855345 w 11830043"/>
              <a:gd name="connsiteY4280" fmla="*/ 2412919 h 6533995"/>
              <a:gd name="connsiteX4281" fmla="*/ 10865065 w 11830043"/>
              <a:gd name="connsiteY4281" fmla="*/ 2422653 h 6533995"/>
              <a:gd name="connsiteX4282" fmla="*/ 10855345 w 11830043"/>
              <a:gd name="connsiteY4282" fmla="*/ 2432442 h 6533995"/>
              <a:gd name="connsiteX4283" fmla="*/ 10845625 w 11830043"/>
              <a:gd name="connsiteY4283" fmla="*/ 2422653 h 6533995"/>
              <a:gd name="connsiteX4284" fmla="*/ 10855345 w 11830043"/>
              <a:gd name="connsiteY4284" fmla="*/ 2412919 h 6533995"/>
              <a:gd name="connsiteX4285" fmla="*/ 11096574 w 11830043"/>
              <a:gd name="connsiteY4285" fmla="*/ 2412916 h 6533995"/>
              <a:gd name="connsiteX4286" fmla="*/ 11106294 w 11830043"/>
              <a:gd name="connsiteY4286" fmla="*/ 2422650 h 6533995"/>
              <a:gd name="connsiteX4287" fmla="*/ 11096574 w 11830043"/>
              <a:gd name="connsiteY4287" fmla="*/ 2432438 h 6533995"/>
              <a:gd name="connsiteX4288" fmla="*/ 11086790 w 11830043"/>
              <a:gd name="connsiteY4288" fmla="*/ 2422650 h 6533995"/>
              <a:gd name="connsiteX4289" fmla="*/ 11096574 w 11830043"/>
              <a:gd name="connsiteY4289" fmla="*/ 2412916 h 6533995"/>
              <a:gd name="connsiteX4290" fmla="*/ 11337802 w 11830043"/>
              <a:gd name="connsiteY4290" fmla="*/ 2412912 h 6533995"/>
              <a:gd name="connsiteX4291" fmla="*/ 11347587 w 11830043"/>
              <a:gd name="connsiteY4291" fmla="*/ 2422646 h 6533995"/>
              <a:gd name="connsiteX4292" fmla="*/ 11337802 w 11830043"/>
              <a:gd name="connsiteY4292" fmla="*/ 2432435 h 6533995"/>
              <a:gd name="connsiteX4293" fmla="*/ 11328082 w 11830043"/>
              <a:gd name="connsiteY4293" fmla="*/ 2422646 h 6533995"/>
              <a:gd name="connsiteX4294" fmla="*/ 11337802 w 11830043"/>
              <a:gd name="connsiteY4294" fmla="*/ 2412912 h 6533995"/>
              <a:gd name="connsiteX4295" fmla="*/ 11579030 w 11830043"/>
              <a:gd name="connsiteY4295" fmla="*/ 2412909 h 6533995"/>
              <a:gd name="connsiteX4296" fmla="*/ 11588815 w 11830043"/>
              <a:gd name="connsiteY4296" fmla="*/ 2422642 h 6533995"/>
              <a:gd name="connsiteX4297" fmla="*/ 11579030 w 11830043"/>
              <a:gd name="connsiteY4297" fmla="*/ 2432431 h 6533995"/>
              <a:gd name="connsiteX4298" fmla="*/ 11569310 w 11830043"/>
              <a:gd name="connsiteY4298" fmla="*/ 2422642 h 6533995"/>
              <a:gd name="connsiteX4299" fmla="*/ 11579030 w 11830043"/>
              <a:gd name="connsiteY4299" fmla="*/ 2412909 h 6533995"/>
              <a:gd name="connsiteX4300" fmla="*/ 11820259 w 11830043"/>
              <a:gd name="connsiteY4300" fmla="*/ 2412906 h 6533995"/>
              <a:gd name="connsiteX4301" fmla="*/ 11830043 w 11830043"/>
              <a:gd name="connsiteY4301" fmla="*/ 2422639 h 6533995"/>
              <a:gd name="connsiteX4302" fmla="*/ 11820259 w 11830043"/>
              <a:gd name="connsiteY4302" fmla="*/ 2432427 h 6533995"/>
              <a:gd name="connsiteX4303" fmla="*/ 11810539 w 11830043"/>
              <a:gd name="connsiteY4303" fmla="*/ 2422639 h 6533995"/>
              <a:gd name="connsiteX4304" fmla="*/ 11820259 w 11830043"/>
              <a:gd name="connsiteY4304" fmla="*/ 2412906 h 6533995"/>
              <a:gd name="connsiteX4305" fmla="*/ 9721 w 11830043"/>
              <a:gd name="connsiteY4305" fmla="*/ 2412902 h 6533995"/>
              <a:gd name="connsiteX4306" fmla="*/ 19505 w 11830043"/>
              <a:gd name="connsiteY4306" fmla="*/ 2422635 h 6533995"/>
              <a:gd name="connsiteX4307" fmla="*/ 9721 w 11830043"/>
              <a:gd name="connsiteY4307" fmla="*/ 2432424 h 6533995"/>
              <a:gd name="connsiteX4308" fmla="*/ 2 w 11830043"/>
              <a:gd name="connsiteY4308" fmla="*/ 2422635 h 6533995"/>
              <a:gd name="connsiteX4309" fmla="*/ 9721 w 11830043"/>
              <a:gd name="connsiteY4309" fmla="*/ 2412902 h 6533995"/>
              <a:gd name="connsiteX4310" fmla="*/ 251005 w 11830043"/>
              <a:gd name="connsiteY4310" fmla="*/ 2412898 h 6533995"/>
              <a:gd name="connsiteX4311" fmla="*/ 260789 w 11830043"/>
              <a:gd name="connsiteY4311" fmla="*/ 2422631 h 6533995"/>
              <a:gd name="connsiteX4312" fmla="*/ 251005 w 11830043"/>
              <a:gd name="connsiteY4312" fmla="*/ 2432420 h 6533995"/>
              <a:gd name="connsiteX4313" fmla="*/ 241285 w 11830043"/>
              <a:gd name="connsiteY4313" fmla="*/ 2422631 h 6533995"/>
              <a:gd name="connsiteX4314" fmla="*/ 251005 w 11830043"/>
              <a:gd name="connsiteY4314" fmla="*/ 2412898 h 6533995"/>
              <a:gd name="connsiteX4315" fmla="*/ 492224 w 11830043"/>
              <a:gd name="connsiteY4315" fmla="*/ 2412895 h 6533995"/>
              <a:gd name="connsiteX4316" fmla="*/ 501944 w 11830043"/>
              <a:gd name="connsiteY4316" fmla="*/ 2422628 h 6533995"/>
              <a:gd name="connsiteX4317" fmla="*/ 492224 w 11830043"/>
              <a:gd name="connsiteY4317" fmla="*/ 2432416 h 6533995"/>
              <a:gd name="connsiteX4318" fmla="*/ 482440 w 11830043"/>
              <a:gd name="connsiteY4318" fmla="*/ 2422628 h 6533995"/>
              <a:gd name="connsiteX4319" fmla="*/ 492224 w 11830043"/>
              <a:gd name="connsiteY4319" fmla="*/ 2412895 h 6533995"/>
              <a:gd name="connsiteX4320" fmla="*/ 733445 w 11830043"/>
              <a:gd name="connsiteY4320" fmla="*/ 2412891 h 6533995"/>
              <a:gd name="connsiteX4321" fmla="*/ 743165 w 11830043"/>
              <a:gd name="connsiteY4321" fmla="*/ 2422624 h 6533995"/>
              <a:gd name="connsiteX4322" fmla="*/ 733445 w 11830043"/>
              <a:gd name="connsiteY4322" fmla="*/ 2432412 h 6533995"/>
              <a:gd name="connsiteX4323" fmla="*/ 723661 w 11830043"/>
              <a:gd name="connsiteY4323" fmla="*/ 2422624 h 6533995"/>
              <a:gd name="connsiteX4324" fmla="*/ 733445 w 11830043"/>
              <a:gd name="connsiteY4324" fmla="*/ 2412891 h 6533995"/>
              <a:gd name="connsiteX4325" fmla="*/ 974665 w 11830043"/>
              <a:gd name="connsiteY4325" fmla="*/ 2412888 h 6533995"/>
              <a:gd name="connsiteX4326" fmla="*/ 984449 w 11830043"/>
              <a:gd name="connsiteY4326" fmla="*/ 2422620 h 6533995"/>
              <a:gd name="connsiteX4327" fmla="*/ 974665 w 11830043"/>
              <a:gd name="connsiteY4327" fmla="*/ 2432409 h 6533995"/>
              <a:gd name="connsiteX4328" fmla="*/ 964945 w 11830043"/>
              <a:gd name="connsiteY4328" fmla="*/ 2422620 h 6533995"/>
              <a:gd name="connsiteX4329" fmla="*/ 974665 w 11830043"/>
              <a:gd name="connsiteY4329" fmla="*/ 2412888 h 6533995"/>
              <a:gd name="connsiteX4330" fmla="*/ 1215885 w 11830043"/>
              <a:gd name="connsiteY4330" fmla="*/ 2412885 h 6533995"/>
              <a:gd name="connsiteX4331" fmla="*/ 1225669 w 11830043"/>
              <a:gd name="connsiteY4331" fmla="*/ 2422617 h 6533995"/>
              <a:gd name="connsiteX4332" fmla="*/ 1215885 w 11830043"/>
              <a:gd name="connsiteY4332" fmla="*/ 2432405 h 6533995"/>
              <a:gd name="connsiteX4333" fmla="*/ 1206165 w 11830043"/>
              <a:gd name="connsiteY4333" fmla="*/ 2422617 h 6533995"/>
              <a:gd name="connsiteX4334" fmla="*/ 1215885 w 11830043"/>
              <a:gd name="connsiteY4334" fmla="*/ 2412885 h 6533995"/>
              <a:gd name="connsiteX4335" fmla="*/ 1457106 w 11830043"/>
              <a:gd name="connsiteY4335" fmla="*/ 2412881 h 6533995"/>
              <a:gd name="connsiteX4336" fmla="*/ 1466826 w 11830043"/>
              <a:gd name="connsiteY4336" fmla="*/ 2422613 h 6533995"/>
              <a:gd name="connsiteX4337" fmla="*/ 1457106 w 11830043"/>
              <a:gd name="connsiteY4337" fmla="*/ 2432401 h 6533995"/>
              <a:gd name="connsiteX4338" fmla="*/ 1447323 w 11830043"/>
              <a:gd name="connsiteY4338" fmla="*/ 2422613 h 6533995"/>
              <a:gd name="connsiteX4339" fmla="*/ 1457106 w 11830043"/>
              <a:gd name="connsiteY4339" fmla="*/ 2412881 h 6533995"/>
              <a:gd name="connsiteX4340" fmla="*/ 1698332 w 11830043"/>
              <a:gd name="connsiteY4340" fmla="*/ 2412878 h 6533995"/>
              <a:gd name="connsiteX4341" fmla="*/ 1708117 w 11830043"/>
              <a:gd name="connsiteY4341" fmla="*/ 2422609 h 6533995"/>
              <a:gd name="connsiteX4342" fmla="*/ 1698332 w 11830043"/>
              <a:gd name="connsiteY4342" fmla="*/ 2432398 h 6533995"/>
              <a:gd name="connsiteX4343" fmla="*/ 1688546 w 11830043"/>
              <a:gd name="connsiteY4343" fmla="*/ 2422609 h 6533995"/>
              <a:gd name="connsiteX4344" fmla="*/ 1698332 w 11830043"/>
              <a:gd name="connsiteY4344" fmla="*/ 2412878 h 6533995"/>
              <a:gd name="connsiteX4345" fmla="*/ 1939580 w 11830043"/>
              <a:gd name="connsiteY4345" fmla="*/ 2412874 h 6533995"/>
              <a:gd name="connsiteX4346" fmla="*/ 1949364 w 11830043"/>
              <a:gd name="connsiteY4346" fmla="*/ 2422605 h 6533995"/>
              <a:gd name="connsiteX4347" fmla="*/ 1939580 w 11830043"/>
              <a:gd name="connsiteY4347" fmla="*/ 2432394 h 6533995"/>
              <a:gd name="connsiteX4348" fmla="*/ 1929860 w 11830043"/>
              <a:gd name="connsiteY4348" fmla="*/ 2422605 h 6533995"/>
              <a:gd name="connsiteX4349" fmla="*/ 1939580 w 11830043"/>
              <a:gd name="connsiteY4349" fmla="*/ 2412874 h 6533995"/>
              <a:gd name="connsiteX4350" fmla="*/ 2180788 w 11830043"/>
              <a:gd name="connsiteY4350" fmla="*/ 2412871 h 6533995"/>
              <a:gd name="connsiteX4351" fmla="*/ 2190580 w 11830043"/>
              <a:gd name="connsiteY4351" fmla="*/ 2422602 h 6533995"/>
              <a:gd name="connsiteX4352" fmla="*/ 2180788 w 11830043"/>
              <a:gd name="connsiteY4352" fmla="*/ 2432390 h 6533995"/>
              <a:gd name="connsiteX4353" fmla="*/ 2171083 w 11830043"/>
              <a:gd name="connsiteY4353" fmla="*/ 2422602 h 6533995"/>
              <a:gd name="connsiteX4354" fmla="*/ 2180788 w 11830043"/>
              <a:gd name="connsiteY4354" fmla="*/ 2412871 h 6533995"/>
              <a:gd name="connsiteX4355" fmla="*/ 2422037 w 11830043"/>
              <a:gd name="connsiteY4355" fmla="*/ 2412868 h 6533995"/>
              <a:gd name="connsiteX4356" fmla="*/ 2431752 w 11830043"/>
              <a:gd name="connsiteY4356" fmla="*/ 2422598 h 6533995"/>
              <a:gd name="connsiteX4357" fmla="*/ 2422037 w 11830043"/>
              <a:gd name="connsiteY4357" fmla="*/ 2432387 h 6533995"/>
              <a:gd name="connsiteX4358" fmla="*/ 2412257 w 11830043"/>
              <a:gd name="connsiteY4358" fmla="*/ 2422598 h 6533995"/>
              <a:gd name="connsiteX4359" fmla="*/ 2422037 w 11830043"/>
              <a:gd name="connsiteY4359" fmla="*/ 2412868 h 6533995"/>
              <a:gd name="connsiteX4360" fmla="*/ 2663275 w 11830043"/>
              <a:gd name="connsiteY4360" fmla="*/ 2412864 h 6533995"/>
              <a:gd name="connsiteX4361" fmla="*/ 2672998 w 11830043"/>
              <a:gd name="connsiteY4361" fmla="*/ 2422594 h 6533995"/>
              <a:gd name="connsiteX4362" fmla="*/ 2663275 w 11830043"/>
              <a:gd name="connsiteY4362" fmla="*/ 2432383 h 6533995"/>
              <a:gd name="connsiteX4363" fmla="*/ 2653491 w 11830043"/>
              <a:gd name="connsiteY4363" fmla="*/ 2422594 h 6533995"/>
              <a:gd name="connsiteX4364" fmla="*/ 2663275 w 11830043"/>
              <a:gd name="connsiteY4364" fmla="*/ 2412864 h 6533995"/>
              <a:gd name="connsiteX4365" fmla="*/ 2904572 w 11830043"/>
              <a:gd name="connsiteY4365" fmla="*/ 2412861 h 6533995"/>
              <a:gd name="connsiteX4366" fmla="*/ 2914354 w 11830043"/>
              <a:gd name="connsiteY4366" fmla="*/ 2422591 h 6533995"/>
              <a:gd name="connsiteX4367" fmla="*/ 2904572 w 11830043"/>
              <a:gd name="connsiteY4367" fmla="*/ 2432379 h 6533995"/>
              <a:gd name="connsiteX4368" fmla="*/ 2894790 w 11830043"/>
              <a:gd name="connsiteY4368" fmla="*/ 2422591 h 6533995"/>
              <a:gd name="connsiteX4369" fmla="*/ 2904572 w 11830043"/>
              <a:gd name="connsiteY4369" fmla="*/ 2412861 h 6533995"/>
              <a:gd name="connsiteX4370" fmla="*/ 3145750 w 11830043"/>
              <a:gd name="connsiteY4370" fmla="*/ 2412858 h 6533995"/>
              <a:gd name="connsiteX4371" fmla="*/ 3155532 w 11830043"/>
              <a:gd name="connsiteY4371" fmla="*/ 2422587 h 6533995"/>
              <a:gd name="connsiteX4372" fmla="*/ 3145750 w 11830043"/>
              <a:gd name="connsiteY4372" fmla="*/ 2432376 h 6533995"/>
              <a:gd name="connsiteX4373" fmla="*/ 3136032 w 11830043"/>
              <a:gd name="connsiteY4373" fmla="*/ 2422587 h 6533995"/>
              <a:gd name="connsiteX4374" fmla="*/ 3145750 w 11830043"/>
              <a:gd name="connsiteY4374" fmla="*/ 2412858 h 6533995"/>
              <a:gd name="connsiteX4375" fmla="*/ 3386958 w 11830043"/>
              <a:gd name="connsiteY4375" fmla="*/ 2412854 h 6533995"/>
              <a:gd name="connsiteX4376" fmla="*/ 3396743 w 11830043"/>
              <a:gd name="connsiteY4376" fmla="*/ 2422583 h 6533995"/>
              <a:gd name="connsiteX4377" fmla="*/ 3386958 w 11830043"/>
              <a:gd name="connsiteY4377" fmla="*/ 2432372 h 6533995"/>
              <a:gd name="connsiteX4378" fmla="*/ 3377235 w 11830043"/>
              <a:gd name="connsiteY4378" fmla="*/ 2422583 h 6533995"/>
              <a:gd name="connsiteX4379" fmla="*/ 3386958 w 11830043"/>
              <a:gd name="connsiteY4379" fmla="*/ 2412854 h 6533995"/>
              <a:gd name="connsiteX4380" fmla="*/ 3628211 w 11830043"/>
              <a:gd name="connsiteY4380" fmla="*/ 2412850 h 6533995"/>
              <a:gd name="connsiteX4381" fmla="*/ 3637936 w 11830043"/>
              <a:gd name="connsiteY4381" fmla="*/ 2422580 h 6533995"/>
              <a:gd name="connsiteX4382" fmla="*/ 3628211 w 11830043"/>
              <a:gd name="connsiteY4382" fmla="*/ 2432368 h 6533995"/>
              <a:gd name="connsiteX4383" fmla="*/ 3618430 w 11830043"/>
              <a:gd name="connsiteY4383" fmla="*/ 2422580 h 6533995"/>
              <a:gd name="connsiteX4384" fmla="*/ 3628211 w 11830043"/>
              <a:gd name="connsiteY4384" fmla="*/ 2412850 h 6533995"/>
              <a:gd name="connsiteX4385" fmla="*/ 3869430 w 11830043"/>
              <a:gd name="connsiteY4385" fmla="*/ 2412847 h 6533995"/>
              <a:gd name="connsiteX4386" fmla="*/ 3879147 w 11830043"/>
              <a:gd name="connsiteY4386" fmla="*/ 2422576 h 6533995"/>
              <a:gd name="connsiteX4387" fmla="*/ 3869430 w 11830043"/>
              <a:gd name="connsiteY4387" fmla="*/ 2432364 h 6533995"/>
              <a:gd name="connsiteX4388" fmla="*/ 3859646 w 11830043"/>
              <a:gd name="connsiteY4388" fmla="*/ 2422576 h 6533995"/>
              <a:gd name="connsiteX4389" fmla="*/ 3869430 w 11830043"/>
              <a:gd name="connsiteY4389" fmla="*/ 2412847 h 6533995"/>
              <a:gd name="connsiteX4390" fmla="*/ 4110581 w 11830043"/>
              <a:gd name="connsiteY4390" fmla="*/ 2412843 h 6533995"/>
              <a:gd name="connsiteX4391" fmla="*/ 4120362 w 11830043"/>
              <a:gd name="connsiteY4391" fmla="*/ 2422572 h 6533995"/>
              <a:gd name="connsiteX4392" fmla="*/ 4110581 w 11830043"/>
              <a:gd name="connsiteY4392" fmla="*/ 2432361 h 6533995"/>
              <a:gd name="connsiteX4393" fmla="*/ 4100799 w 11830043"/>
              <a:gd name="connsiteY4393" fmla="*/ 2422572 h 6533995"/>
              <a:gd name="connsiteX4394" fmla="*/ 4110581 w 11830043"/>
              <a:gd name="connsiteY4394" fmla="*/ 2412843 h 6533995"/>
              <a:gd name="connsiteX4395" fmla="*/ 4351806 w 11830043"/>
              <a:gd name="connsiteY4395" fmla="*/ 2412840 h 6533995"/>
              <a:gd name="connsiteX4396" fmla="*/ 4361580 w 11830043"/>
              <a:gd name="connsiteY4396" fmla="*/ 2422569 h 6533995"/>
              <a:gd name="connsiteX4397" fmla="*/ 4351806 w 11830043"/>
              <a:gd name="connsiteY4397" fmla="*/ 2432357 h 6533995"/>
              <a:gd name="connsiteX4398" fmla="*/ 4342006 w 11830043"/>
              <a:gd name="connsiteY4398" fmla="*/ 2422569 h 6533995"/>
              <a:gd name="connsiteX4399" fmla="*/ 4351806 w 11830043"/>
              <a:gd name="connsiteY4399" fmla="*/ 2412840 h 6533995"/>
              <a:gd name="connsiteX4400" fmla="*/ 4593017 w 11830043"/>
              <a:gd name="connsiteY4400" fmla="*/ 2412837 h 6533995"/>
              <a:gd name="connsiteX4401" fmla="*/ 4602795 w 11830043"/>
              <a:gd name="connsiteY4401" fmla="*/ 2422565 h 6533995"/>
              <a:gd name="connsiteX4402" fmla="*/ 4593017 w 11830043"/>
              <a:gd name="connsiteY4402" fmla="*/ 2432353 h 6533995"/>
              <a:gd name="connsiteX4403" fmla="*/ 4583304 w 11830043"/>
              <a:gd name="connsiteY4403" fmla="*/ 2422565 h 6533995"/>
              <a:gd name="connsiteX4404" fmla="*/ 4593017 w 11830043"/>
              <a:gd name="connsiteY4404" fmla="*/ 2412837 h 6533995"/>
              <a:gd name="connsiteX4405" fmla="*/ 4834252 w 11830043"/>
              <a:gd name="connsiteY4405" fmla="*/ 2412833 h 6533995"/>
              <a:gd name="connsiteX4406" fmla="*/ 4844040 w 11830043"/>
              <a:gd name="connsiteY4406" fmla="*/ 2422561 h 6533995"/>
              <a:gd name="connsiteX4407" fmla="*/ 4834252 w 11830043"/>
              <a:gd name="connsiteY4407" fmla="*/ 2432350 h 6533995"/>
              <a:gd name="connsiteX4408" fmla="*/ 4824534 w 11830043"/>
              <a:gd name="connsiteY4408" fmla="*/ 2422561 h 6533995"/>
              <a:gd name="connsiteX4409" fmla="*/ 4834252 w 11830043"/>
              <a:gd name="connsiteY4409" fmla="*/ 2412833 h 6533995"/>
              <a:gd name="connsiteX4410" fmla="*/ 5075485 w 11830043"/>
              <a:gd name="connsiteY4410" fmla="*/ 2412830 h 6533995"/>
              <a:gd name="connsiteX4411" fmla="*/ 5085201 w 11830043"/>
              <a:gd name="connsiteY4411" fmla="*/ 2422557 h 6533995"/>
              <a:gd name="connsiteX4412" fmla="*/ 5075485 w 11830043"/>
              <a:gd name="connsiteY4412" fmla="*/ 2432346 h 6533995"/>
              <a:gd name="connsiteX4413" fmla="*/ 5065705 w 11830043"/>
              <a:gd name="connsiteY4413" fmla="*/ 2422557 h 6533995"/>
              <a:gd name="connsiteX4414" fmla="*/ 5075485 w 11830043"/>
              <a:gd name="connsiteY4414" fmla="*/ 2412830 h 6533995"/>
              <a:gd name="connsiteX4415" fmla="*/ 5316710 w 11830043"/>
              <a:gd name="connsiteY4415" fmla="*/ 2412826 h 6533995"/>
              <a:gd name="connsiteX4416" fmla="*/ 5326429 w 11830043"/>
              <a:gd name="connsiteY4416" fmla="*/ 2422554 h 6533995"/>
              <a:gd name="connsiteX4417" fmla="*/ 5316710 w 11830043"/>
              <a:gd name="connsiteY4417" fmla="*/ 2432342 h 6533995"/>
              <a:gd name="connsiteX4418" fmla="*/ 5306924 w 11830043"/>
              <a:gd name="connsiteY4418" fmla="*/ 2422554 h 6533995"/>
              <a:gd name="connsiteX4419" fmla="*/ 5316710 w 11830043"/>
              <a:gd name="connsiteY4419" fmla="*/ 2412826 h 6533995"/>
              <a:gd name="connsiteX4420" fmla="*/ 5557991 w 11830043"/>
              <a:gd name="connsiteY4420" fmla="*/ 2412823 h 6533995"/>
              <a:gd name="connsiteX4421" fmla="*/ 5567774 w 11830043"/>
              <a:gd name="connsiteY4421" fmla="*/ 2422550 h 6533995"/>
              <a:gd name="connsiteX4422" fmla="*/ 5557991 w 11830043"/>
              <a:gd name="connsiteY4422" fmla="*/ 2432339 h 6533995"/>
              <a:gd name="connsiteX4423" fmla="*/ 5548208 w 11830043"/>
              <a:gd name="connsiteY4423" fmla="*/ 2422550 h 6533995"/>
              <a:gd name="connsiteX4424" fmla="*/ 5557991 w 11830043"/>
              <a:gd name="connsiteY4424" fmla="*/ 2412823 h 6533995"/>
              <a:gd name="connsiteX4425" fmla="*/ 5799205 w 11830043"/>
              <a:gd name="connsiteY4425" fmla="*/ 2412820 h 6533995"/>
              <a:gd name="connsiteX4426" fmla="*/ 5808989 w 11830043"/>
              <a:gd name="connsiteY4426" fmla="*/ 2422546 h 6533995"/>
              <a:gd name="connsiteX4427" fmla="*/ 5799205 w 11830043"/>
              <a:gd name="connsiteY4427" fmla="*/ 2432335 h 6533995"/>
              <a:gd name="connsiteX4428" fmla="*/ 5789486 w 11830043"/>
              <a:gd name="connsiteY4428" fmla="*/ 2422546 h 6533995"/>
              <a:gd name="connsiteX4429" fmla="*/ 5799205 w 11830043"/>
              <a:gd name="connsiteY4429" fmla="*/ 2412820 h 6533995"/>
              <a:gd name="connsiteX4430" fmla="*/ 6040432 w 11830043"/>
              <a:gd name="connsiteY4430" fmla="*/ 2412816 h 6533995"/>
              <a:gd name="connsiteX4431" fmla="*/ 6050216 w 11830043"/>
              <a:gd name="connsiteY4431" fmla="*/ 2422543 h 6533995"/>
              <a:gd name="connsiteX4432" fmla="*/ 6040432 w 11830043"/>
              <a:gd name="connsiteY4432" fmla="*/ 2432331 h 6533995"/>
              <a:gd name="connsiteX4433" fmla="*/ 6030712 w 11830043"/>
              <a:gd name="connsiteY4433" fmla="*/ 2422543 h 6533995"/>
              <a:gd name="connsiteX4434" fmla="*/ 6040432 w 11830043"/>
              <a:gd name="connsiteY4434" fmla="*/ 2412816 h 6533995"/>
              <a:gd name="connsiteX4435" fmla="*/ 6281661 w 11830043"/>
              <a:gd name="connsiteY4435" fmla="*/ 2412813 h 6533995"/>
              <a:gd name="connsiteX4436" fmla="*/ 6291381 w 11830043"/>
              <a:gd name="connsiteY4436" fmla="*/ 2422539 h 6533995"/>
              <a:gd name="connsiteX4437" fmla="*/ 6281661 w 11830043"/>
              <a:gd name="connsiteY4437" fmla="*/ 2432328 h 6533995"/>
              <a:gd name="connsiteX4438" fmla="*/ 6271877 w 11830043"/>
              <a:gd name="connsiteY4438" fmla="*/ 2422539 h 6533995"/>
              <a:gd name="connsiteX4439" fmla="*/ 6281661 w 11830043"/>
              <a:gd name="connsiteY4439" fmla="*/ 2412813 h 6533995"/>
              <a:gd name="connsiteX4440" fmla="*/ 6522889 w 11830043"/>
              <a:gd name="connsiteY4440" fmla="*/ 2412810 h 6533995"/>
              <a:gd name="connsiteX4441" fmla="*/ 6532610 w 11830043"/>
              <a:gd name="connsiteY4441" fmla="*/ 2422535 h 6533995"/>
              <a:gd name="connsiteX4442" fmla="*/ 6522889 w 11830043"/>
              <a:gd name="connsiteY4442" fmla="*/ 2432324 h 6533995"/>
              <a:gd name="connsiteX4443" fmla="*/ 6513105 w 11830043"/>
              <a:gd name="connsiteY4443" fmla="*/ 2422535 h 6533995"/>
              <a:gd name="connsiteX4444" fmla="*/ 6522889 w 11830043"/>
              <a:gd name="connsiteY4444" fmla="*/ 2412810 h 6533995"/>
              <a:gd name="connsiteX4445" fmla="*/ 6764118 w 11830043"/>
              <a:gd name="connsiteY4445" fmla="*/ 2412806 h 6533995"/>
              <a:gd name="connsiteX4446" fmla="*/ 6773902 w 11830043"/>
              <a:gd name="connsiteY4446" fmla="*/ 2422532 h 6533995"/>
              <a:gd name="connsiteX4447" fmla="*/ 6764118 w 11830043"/>
              <a:gd name="connsiteY4447" fmla="*/ 2432320 h 6533995"/>
              <a:gd name="connsiteX4448" fmla="*/ 6754335 w 11830043"/>
              <a:gd name="connsiteY4448" fmla="*/ 2422532 h 6533995"/>
              <a:gd name="connsiteX4449" fmla="*/ 6764118 w 11830043"/>
              <a:gd name="connsiteY4449" fmla="*/ 2412806 h 6533995"/>
              <a:gd name="connsiteX4450" fmla="*/ 7005346 w 11830043"/>
              <a:gd name="connsiteY4450" fmla="*/ 2412802 h 6533995"/>
              <a:gd name="connsiteX4451" fmla="*/ 7015130 w 11830043"/>
              <a:gd name="connsiteY4451" fmla="*/ 2422528 h 6533995"/>
              <a:gd name="connsiteX4452" fmla="*/ 7005346 w 11830043"/>
              <a:gd name="connsiteY4452" fmla="*/ 2432316 h 6533995"/>
              <a:gd name="connsiteX4453" fmla="*/ 6995626 w 11830043"/>
              <a:gd name="connsiteY4453" fmla="*/ 2422528 h 6533995"/>
              <a:gd name="connsiteX4454" fmla="*/ 7005346 w 11830043"/>
              <a:gd name="connsiteY4454" fmla="*/ 2412802 h 6533995"/>
              <a:gd name="connsiteX4455" fmla="*/ 7246575 w 11830043"/>
              <a:gd name="connsiteY4455" fmla="*/ 2412799 h 6533995"/>
              <a:gd name="connsiteX4456" fmla="*/ 7256359 w 11830043"/>
              <a:gd name="connsiteY4456" fmla="*/ 2422524 h 6533995"/>
              <a:gd name="connsiteX4457" fmla="*/ 7246575 w 11830043"/>
              <a:gd name="connsiteY4457" fmla="*/ 2432313 h 6533995"/>
              <a:gd name="connsiteX4458" fmla="*/ 7236855 w 11830043"/>
              <a:gd name="connsiteY4458" fmla="*/ 2422524 h 6533995"/>
              <a:gd name="connsiteX4459" fmla="*/ 7246575 w 11830043"/>
              <a:gd name="connsiteY4459" fmla="*/ 2412799 h 6533995"/>
              <a:gd name="connsiteX4460" fmla="*/ 7487803 w 11830043"/>
              <a:gd name="connsiteY4460" fmla="*/ 2412795 h 6533995"/>
              <a:gd name="connsiteX4461" fmla="*/ 7497524 w 11830043"/>
              <a:gd name="connsiteY4461" fmla="*/ 2422520 h 6533995"/>
              <a:gd name="connsiteX4462" fmla="*/ 7487803 w 11830043"/>
              <a:gd name="connsiteY4462" fmla="*/ 2432309 h 6533995"/>
              <a:gd name="connsiteX4463" fmla="*/ 7478019 w 11830043"/>
              <a:gd name="connsiteY4463" fmla="*/ 2422520 h 6533995"/>
              <a:gd name="connsiteX4464" fmla="*/ 7487803 w 11830043"/>
              <a:gd name="connsiteY4464" fmla="*/ 2412795 h 6533995"/>
              <a:gd name="connsiteX4465" fmla="*/ 7729032 w 11830043"/>
              <a:gd name="connsiteY4465" fmla="*/ 2412792 h 6533995"/>
              <a:gd name="connsiteX4466" fmla="*/ 7738753 w 11830043"/>
              <a:gd name="connsiteY4466" fmla="*/ 2422517 h 6533995"/>
              <a:gd name="connsiteX4467" fmla="*/ 7729032 w 11830043"/>
              <a:gd name="connsiteY4467" fmla="*/ 2432305 h 6533995"/>
              <a:gd name="connsiteX4468" fmla="*/ 7719249 w 11830043"/>
              <a:gd name="connsiteY4468" fmla="*/ 2422517 h 6533995"/>
              <a:gd name="connsiteX4469" fmla="*/ 7729032 w 11830043"/>
              <a:gd name="connsiteY4469" fmla="*/ 2412792 h 6533995"/>
              <a:gd name="connsiteX4470" fmla="*/ 7970260 w 11830043"/>
              <a:gd name="connsiteY4470" fmla="*/ 2412789 h 6533995"/>
              <a:gd name="connsiteX4471" fmla="*/ 7980044 w 11830043"/>
              <a:gd name="connsiteY4471" fmla="*/ 2422513 h 6533995"/>
              <a:gd name="connsiteX4472" fmla="*/ 7970260 w 11830043"/>
              <a:gd name="connsiteY4472" fmla="*/ 2432302 h 6533995"/>
              <a:gd name="connsiteX4473" fmla="*/ 7960477 w 11830043"/>
              <a:gd name="connsiteY4473" fmla="*/ 2422513 h 6533995"/>
              <a:gd name="connsiteX4474" fmla="*/ 7970260 w 11830043"/>
              <a:gd name="connsiteY4474" fmla="*/ 2412789 h 6533995"/>
              <a:gd name="connsiteX4475" fmla="*/ 8211553 w 11830043"/>
              <a:gd name="connsiteY4475" fmla="*/ 2412785 h 6533995"/>
              <a:gd name="connsiteX4476" fmla="*/ 8221273 w 11830043"/>
              <a:gd name="connsiteY4476" fmla="*/ 2422509 h 6533995"/>
              <a:gd name="connsiteX4477" fmla="*/ 8211553 w 11830043"/>
              <a:gd name="connsiteY4477" fmla="*/ 2432298 h 6533995"/>
              <a:gd name="connsiteX4478" fmla="*/ 8201769 w 11830043"/>
              <a:gd name="connsiteY4478" fmla="*/ 2422509 h 6533995"/>
              <a:gd name="connsiteX4479" fmla="*/ 8211553 w 11830043"/>
              <a:gd name="connsiteY4479" fmla="*/ 2412785 h 6533995"/>
              <a:gd name="connsiteX4480" fmla="*/ 8452781 w 11830043"/>
              <a:gd name="connsiteY4480" fmla="*/ 2412782 h 6533995"/>
              <a:gd name="connsiteX4481" fmla="*/ 8462566 w 11830043"/>
              <a:gd name="connsiteY4481" fmla="*/ 2422506 h 6533995"/>
              <a:gd name="connsiteX4482" fmla="*/ 8452781 w 11830043"/>
              <a:gd name="connsiteY4482" fmla="*/ 2432294 h 6533995"/>
              <a:gd name="connsiteX4483" fmla="*/ 8443061 w 11830043"/>
              <a:gd name="connsiteY4483" fmla="*/ 2422506 h 6533995"/>
              <a:gd name="connsiteX4484" fmla="*/ 8452781 w 11830043"/>
              <a:gd name="connsiteY4484" fmla="*/ 2412782 h 6533995"/>
              <a:gd name="connsiteX4485" fmla="*/ 8694009 w 11830043"/>
              <a:gd name="connsiteY4485" fmla="*/ 2412778 h 6533995"/>
              <a:gd name="connsiteX4486" fmla="*/ 8703730 w 11830043"/>
              <a:gd name="connsiteY4486" fmla="*/ 2422502 h 6533995"/>
              <a:gd name="connsiteX4487" fmla="*/ 8694009 w 11830043"/>
              <a:gd name="connsiteY4487" fmla="*/ 2432291 h 6533995"/>
              <a:gd name="connsiteX4488" fmla="*/ 8684289 w 11830043"/>
              <a:gd name="connsiteY4488" fmla="*/ 2422502 h 6533995"/>
              <a:gd name="connsiteX4489" fmla="*/ 8694009 w 11830043"/>
              <a:gd name="connsiteY4489" fmla="*/ 2412778 h 6533995"/>
              <a:gd name="connsiteX4490" fmla="*/ 8935237 w 11830043"/>
              <a:gd name="connsiteY4490" fmla="*/ 2412775 h 6533995"/>
              <a:gd name="connsiteX4491" fmla="*/ 8944958 w 11830043"/>
              <a:gd name="connsiteY4491" fmla="*/ 2422499 h 6533995"/>
              <a:gd name="connsiteX4492" fmla="*/ 8935237 w 11830043"/>
              <a:gd name="connsiteY4492" fmla="*/ 2432287 h 6533995"/>
              <a:gd name="connsiteX4493" fmla="*/ 8925454 w 11830043"/>
              <a:gd name="connsiteY4493" fmla="*/ 2422499 h 6533995"/>
              <a:gd name="connsiteX4494" fmla="*/ 8935237 w 11830043"/>
              <a:gd name="connsiteY4494" fmla="*/ 2412775 h 6533995"/>
              <a:gd name="connsiteX4495" fmla="*/ 9176467 w 11830043"/>
              <a:gd name="connsiteY4495" fmla="*/ 2412772 h 6533995"/>
              <a:gd name="connsiteX4496" fmla="*/ 9186187 w 11830043"/>
              <a:gd name="connsiteY4496" fmla="*/ 2422495 h 6533995"/>
              <a:gd name="connsiteX4497" fmla="*/ 9176467 w 11830043"/>
              <a:gd name="connsiteY4497" fmla="*/ 2432283 h 6533995"/>
              <a:gd name="connsiteX4498" fmla="*/ 9166683 w 11830043"/>
              <a:gd name="connsiteY4498" fmla="*/ 2422495 h 6533995"/>
              <a:gd name="connsiteX4499" fmla="*/ 9176467 w 11830043"/>
              <a:gd name="connsiteY4499" fmla="*/ 2412772 h 6533995"/>
              <a:gd name="connsiteX4500" fmla="*/ 9417695 w 11830043"/>
              <a:gd name="connsiteY4500" fmla="*/ 2412768 h 6533995"/>
              <a:gd name="connsiteX4501" fmla="*/ 9427416 w 11830043"/>
              <a:gd name="connsiteY4501" fmla="*/ 2422492 h 6533995"/>
              <a:gd name="connsiteX4502" fmla="*/ 9417695 w 11830043"/>
              <a:gd name="connsiteY4502" fmla="*/ 2432279 h 6533995"/>
              <a:gd name="connsiteX4503" fmla="*/ 9407911 w 11830043"/>
              <a:gd name="connsiteY4503" fmla="*/ 2422492 h 6533995"/>
              <a:gd name="connsiteX4504" fmla="*/ 9417695 w 11830043"/>
              <a:gd name="connsiteY4504" fmla="*/ 2412768 h 6533995"/>
              <a:gd name="connsiteX4505" fmla="*/ 9649203 w 11830043"/>
              <a:gd name="connsiteY4505" fmla="*/ 2171571 h 6533995"/>
              <a:gd name="connsiteX4506" fmla="*/ 9658923 w 11830043"/>
              <a:gd name="connsiteY4506" fmla="*/ 2181305 h 6533995"/>
              <a:gd name="connsiteX4507" fmla="*/ 9649203 w 11830043"/>
              <a:gd name="connsiteY4507" fmla="*/ 2191108 h 6533995"/>
              <a:gd name="connsiteX4508" fmla="*/ 9639483 w 11830043"/>
              <a:gd name="connsiteY4508" fmla="*/ 2181305 h 6533995"/>
              <a:gd name="connsiteX4509" fmla="*/ 9649203 w 11830043"/>
              <a:gd name="connsiteY4509" fmla="*/ 2171571 h 6533995"/>
              <a:gd name="connsiteX4510" fmla="*/ 9890432 w 11830043"/>
              <a:gd name="connsiteY4510" fmla="*/ 2171569 h 6533995"/>
              <a:gd name="connsiteX4511" fmla="*/ 9900152 w 11830043"/>
              <a:gd name="connsiteY4511" fmla="*/ 2181304 h 6533995"/>
              <a:gd name="connsiteX4512" fmla="*/ 9890432 w 11830043"/>
              <a:gd name="connsiteY4512" fmla="*/ 2191107 h 6533995"/>
              <a:gd name="connsiteX4513" fmla="*/ 9880648 w 11830043"/>
              <a:gd name="connsiteY4513" fmla="*/ 2181304 h 6533995"/>
              <a:gd name="connsiteX4514" fmla="*/ 9890432 w 11830043"/>
              <a:gd name="connsiteY4514" fmla="*/ 2171569 h 6533995"/>
              <a:gd name="connsiteX4515" fmla="*/ 10131660 w 11830043"/>
              <a:gd name="connsiteY4515" fmla="*/ 2171568 h 6533995"/>
              <a:gd name="connsiteX4516" fmla="*/ 10141444 w 11830043"/>
              <a:gd name="connsiteY4516" fmla="*/ 2181302 h 6533995"/>
              <a:gd name="connsiteX4517" fmla="*/ 10131660 w 11830043"/>
              <a:gd name="connsiteY4517" fmla="*/ 2191106 h 6533995"/>
              <a:gd name="connsiteX4518" fmla="*/ 10121940 w 11830043"/>
              <a:gd name="connsiteY4518" fmla="*/ 2181302 h 6533995"/>
              <a:gd name="connsiteX4519" fmla="*/ 10131660 w 11830043"/>
              <a:gd name="connsiteY4519" fmla="*/ 2171568 h 6533995"/>
              <a:gd name="connsiteX4520" fmla="*/ 10372888 w 11830043"/>
              <a:gd name="connsiteY4520" fmla="*/ 2171567 h 6533995"/>
              <a:gd name="connsiteX4521" fmla="*/ 10382673 w 11830043"/>
              <a:gd name="connsiteY4521" fmla="*/ 2181300 h 6533995"/>
              <a:gd name="connsiteX4522" fmla="*/ 10372888 w 11830043"/>
              <a:gd name="connsiteY4522" fmla="*/ 2191104 h 6533995"/>
              <a:gd name="connsiteX4523" fmla="*/ 10363168 w 11830043"/>
              <a:gd name="connsiteY4523" fmla="*/ 2181300 h 6533995"/>
              <a:gd name="connsiteX4524" fmla="*/ 10372888 w 11830043"/>
              <a:gd name="connsiteY4524" fmla="*/ 2171567 h 6533995"/>
              <a:gd name="connsiteX4525" fmla="*/ 10614116 w 11830043"/>
              <a:gd name="connsiteY4525" fmla="*/ 2171566 h 6533995"/>
              <a:gd name="connsiteX4526" fmla="*/ 10623901 w 11830043"/>
              <a:gd name="connsiteY4526" fmla="*/ 2181299 h 6533995"/>
              <a:gd name="connsiteX4527" fmla="*/ 10614116 w 11830043"/>
              <a:gd name="connsiteY4527" fmla="*/ 2191103 h 6533995"/>
              <a:gd name="connsiteX4528" fmla="*/ 10604396 w 11830043"/>
              <a:gd name="connsiteY4528" fmla="*/ 2181299 h 6533995"/>
              <a:gd name="connsiteX4529" fmla="*/ 10614116 w 11830043"/>
              <a:gd name="connsiteY4529" fmla="*/ 2171566 h 6533995"/>
              <a:gd name="connsiteX4530" fmla="*/ 10855345 w 11830043"/>
              <a:gd name="connsiteY4530" fmla="*/ 2171566 h 6533995"/>
              <a:gd name="connsiteX4531" fmla="*/ 10865065 w 11830043"/>
              <a:gd name="connsiteY4531" fmla="*/ 2181299 h 6533995"/>
              <a:gd name="connsiteX4532" fmla="*/ 10855345 w 11830043"/>
              <a:gd name="connsiteY4532" fmla="*/ 2191101 h 6533995"/>
              <a:gd name="connsiteX4533" fmla="*/ 10845625 w 11830043"/>
              <a:gd name="connsiteY4533" fmla="*/ 2181299 h 6533995"/>
              <a:gd name="connsiteX4534" fmla="*/ 10855345 w 11830043"/>
              <a:gd name="connsiteY4534" fmla="*/ 2171566 h 6533995"/>
              <a:gd name="connsiteX4535" fmla="*/ 11096574 w 11830043"/>
              <a:gd name="connsiteY4535" fmla="*/ 2171564 h 6533995"/>
              <a:gd name="connsiteX4536" fmla="*/ 11106294 w 11830043"/>
              <a:gd name="connsiteY4536" fmla="*/ 2181297 h 6533995"/>
              <a:gd name="connsiteX4537" fmla="*/ 11096574 w 11830043"/>
              <a:gd name="connsiteY4537" fmla="*/ 2191099 h 6533995"/>
              <a:gd name="connsiteX4538" fmla="*/ 11086790 w 11830043"/>
              <a:gd name="connsiteY4538" fmla="*/ 2181297 h 6533995"/>
              <a:gd name="connsiteX4539" fmla="*/ 11096574 w 11830043"/>
              <a:gd name="connsiteY4539" fmla="*/ 2171564 h 6533995"/>
              <a:gd name="connsiteX4540" fmla="*/ 11337802 w 11830043"/>
              <a:gd name="connsiteY4540" fmla="*/ 2171563 h 6533995"/>
              <a:gd name="connsiteX4541" fmla="*/ 11347587 w 11830043"/>
              <a:gd name="connsiteY4541" fmla="*/ 2181296 h 6533995"/>
              <a:gd name="connsiteX4542" fmla="*/ 11337802 w 11830043"/>
              <a:gd name="connsiteY4542" fmla="*/ 2191097 h 6533995"/>
              <a:gd name="connsiteX4543" fmla="*/ 11328082 w 11830043"/>
              <a:gd name="connsiteY4543" fmla="*/ 2181296 h 6533995"/>
              <a:gd name="connsiteX4544" fmla="*/ 11337802 w 11830043"/>
              <a:gd name="connsiteY4544" fmla="*/ 2171563 h 6533995"/>
              <a:gd name="connsiteX4545" fmla="*/ 11579030 w 11830043"/>
              <a:gd name="connsiteY4545" fmla="*/ 2171561 h 6533995"/>
              <a:gd name="connsiteX4546" fmla="*/ 11588815 w 11830043"/>
              <a:gd name="connsiteY4546" fmla="*/ 2181294 h 6533995"/>
              <a:gd name="connsiteX4547" fmla="*/ 11579030 w 11830043"/>
              <a:gd name="connsiteY4547" fmla="*/ 2191096 h 6533995"/>
              <a:gd name="connsiteX4548" fmla="*/ 11569310 w 11830043"/>
              <a:gd name="connsiteY4548" fmla="*/ 2181294 h 6533995"/>
              <a:gd name="connsiteX4549" fmla="*/ 11579030 w 11830043"/>
              <a:gd name="connsiteY4549" fmla="*/ 2171561 h 6533995"/>
              <a:gd name="connsiteX4550" fmla="*/ 11820259 w 11830043"/>
              <a:gd name="connsiteY4550" fmla="*/ 2171560 h 6533995"/>
              <a:gd name="connsiteX4551" fmla="*/ 11830043 w 11830043"/>
              <a:gd name="connsiteY4551" fmla="*/ 2181293 h 6533995"/>
              <a:gd name="connsiteX4552" fmla="*/ 11820259 w 11830043"/>
              <a:gd name="connsiteY4552" fmla="*/ 2191094 h 6533995"/>
              <a:gd name="connsiteX4553" fmla="*/ 11810539 w 11830043"/>
              <a:gd name="connsiteY4553" fmla="*/ 2181293 h 6533995"/>
              <a:gd name="connsiteX4554" fmla="*/ 11820259 w 11830043"/>
              <a:gd name="connsiteY4554" fmla="*/ 2171560 h 6533995"/>
              <a:gd name="connsiteX4555" fmla="*/ 9721 w 11830043"/>
              <a:gd name="connsiteY4555" fmla="*/ 2171559 h 6533995"/>
              <a:gd name="connsiteX4556" fmla="*/ 19505 w 11830043"/>
              <a:gd name="connsiteY4556" fmla="*/ 2181291 h 6533995"/>
              <a:gd name="connsiteX4557" fmla="*/ 9721 w 11830043"/>
              <a:gd name="connsiteY4557" fmla="*/ 2191092 h 6533995"/>
              <a:gd name="connsiteX4558" fmla="*/ 1 w 11830043"/>
              <a:gd name="connsiteY4558" fmla="*/ 2181291 h 6533995"/>
              <a:gd name="connsiteX4559" fmla="*/ 9721 w 11830043"/>
              <a:gd name="connsiteY4559" fmla="*/ 2171559 h 6533995"/>
              <a:gd name="connsiteX4560" fmla="*/ 251005 w 11830043"/>
              <a:gd name="connsiteY4560" fmla="*/ 2171558 h 6533995"/>
              <a:gd name="connsiteX4561" fmla="*/ 260788 w 11830043"/>
              <a:gd name="connsiteY4561" fmla="*/ 2181290 h 6533995"/>
              <a:gd name="connsiteX4562" fmla="*/ 251005 w 11830043"/>
              <a:gd name="connsiteY4562" fmla="*/ 2191091 h 6533995"/>
              <a:gd name="connsiteX4563" fmla="*/ 241285 w 11830043"/>
              <a:gd name="connsiteY4563" fmla="*/ 2181290 h 6533995"/>
              <a:gd name="connsiteX4564" fmla="*/ 251005 w 11830043"/>
              <a:gd name="connsiteY4564" fmla="*/ 2171558 h 6533995"/>
              <a:gd name="connsiteX4565" fmla="*/ 492224 w 11830043"/>
              <a:gd name="connsiteY4565" fmla="*/ 2171557 h 6533995"/>
              <a:gd name="connsiteX4566" fmla="*/ 501944 w 11830043"/>
              <a:gd name="connsiteY4566" fmla="*/ 2181289 h 6533995"/>
              <a:gd name="connsiteX4567" fmla="*/ 492224 w 11830043"/>
              <a:gd name="connsiteY4567" fmla="*/ 2191089 h 6533995"/>
              <a:gd name="connsiteX4568" fmla="*/ 482440 w 11830043"/>
              <a:gd name="connsiteY4568" fmla="*/ 2181289 h 6533995"/>
              <a:gd name="connsiteX4569" fmla="*/ 492224 w 11830043"/>
              <a:gd name="connsiteY4569" fmla="*/ 2171557 h 6533995"/>
              <a:gd name="connsiteX4570" fmla="*/ 733445 w 11830043"/>
              <a:gd name="connsiteY4570" fmla="*/ 2171556 h 6533995"/>
              <a:gd name="connsiteX4571" fmla="*/ 743165 w 11830043"/>
              <a:gd name="connsiteY4571" fmla="*/ 2181288 h 6533995"/>
              <a:gd name="connsiteX4572" fmla="*/ 733445 w 11830043"/>
              <a:gd name="connsiteY4572" fmla="*/ 2191088 h 6533995"/>
              <a:gd name="connsiteX4573" fmla="*/ 723661 w 11830043"/>
              <a:gd name="connsiteY4573" fmla="*/ 2181288 h 6533995"/>
              <a:gd name="connsiteX4574" fmla="*/ 733445 w 11830043"/>
              <a:gd name="connsiteY4574" fmla="*/ 2171556 h 6533995"/>
              <a:gd name="connsiteX4575" fmla="*/ 974665 w 11830043"/>
              <a:gd name="connsiteY4575" fmla="*/ 2171555 h 6533995"/>
              <a:gd name="connsiteX4576" fmla="*/ 984449 w 11830043"/>
              <a:gd name="connsiteY4576" fmla="*/ 2181286 h 6533995"/>
              <a:gd name="connsiteX4577" fmla="*/ 974665 w 11830043"/>
              <a:gd name="connsiteY4577" fmla="*/ 2191086 h 6533995"/>
              <a:gd name="connsiteX4578" fmla="*/ 964945 w 11830043"/>
              <a:gd name="connsiteY4578" fmla="*/ 2181286 h 6533995"/>
              <a:gd name="connsiteX4579" fmla="*/ 974665 w 11830043"/>
              <a:gd name="connsiteY4579" fmla="*/ 2171555 h 6533995"/>
              <a:gd name="connsiteX4580" fmla="*/ 1215885 w 11830043"/>
              <a:gd name="connsiteY4580" fmla="*/ 2171553 h 6533995"/>
              <a:gd name="connsiteX4581" fmla="*/ 1225669 w 11830043"/>
              <a:gd name="connsiteY4581" fmla="*/ 2181285 h 6533995"/>
              <a:gd name="connsiteX4582" fmla="*/ 1215885 w 11830043"/>
              <a:gd name="connsiteY4582" fmla="*/ 2191084 h 6533995"/>
              <a:gd name="connsiteX4583" fmla="*/ 1206165 w 11830043"/>
              <a:gd name="connsiteY4583" fmla="*/ 2181285 h 6533995"/>
              <a:gd name="connsiteX4584" fmla="*/ 1215885 w 11830043"/>
              <a:gd name="connsiteY4584" fmla="*/ 2171553 h 6533995"/>
              <a:gd name="connsiteX4585" fmla="*/ 1457106 w 11830043"/>
              <a:gd name="connsiteY4585" fmla="*/ 2171552 h 6533995"/>
              <a:gd name="connsiteX4586" fmla="*/ 1466826 w 11830043"/>
              <a:gd name="connsiteY4586" fmla="*/ 2181284 h 6533995"/>
              <a:gd name="connsiteX4587" fmla="*/ 1457106 w 11830043"/>
              <a:gd name="connsiteY4587" fmla="*/ 2191082 h 6533995"/>
              <a:gd name="connsiteX4588" fmla="*/ 1447322 w 11830043"/>
              <a:gd name="connsiteY4588" fmla="*/ 2181284 h 6533995"/>
              <a:gd name="connsiteX4589" fmla="*/ 1457106 w 11830043"/>
              <a:gd name="connsiteY4589" fmla="*/ 2171552 h 6533995"/>
              <a:gd name="connsiteX4590" fmla="*/ 1698331 w 11830043"/>
              <a:gd name="connsiteY4590" fmla="*/ 2171551 h 6533995"/>
              <a:gd name="connsiteX4591" fmla="*/ 1708117 w 11830043"/>
              <a:gd name="connsiteY4591" fmla="*/ 2181282 h 6533995"/>
              <a:gd name="connsiteX4592" fmla="*/ 1698331 w 11830043"/>
              <a:gd name="connsiteY4592" fmla="*/ 2191081 h 6533995"/>
              <a:gd name="connsiteX4593" fmla="*/ 1688546 w 11830043"/>
              <a:gd name="connsiteY4593" fmla="*/ 2181282 h 6533995"/>
              <a:gd name="connsiteX4594" fmla="*/ 1698331 w 11830043"/>
              <a:gd name="connsiteY4594" fmla="*/ 2171551 h 6533995"/>
              <a:gd name="connsiteX4595" fmla="*/ 1939580 w 11830043"/>
              <a:gd name="connsiteY4595" fmla="*/ 2171550 h 6533995"/>
              <a:gd name="connsiteX4596" fmla="*/ 1949364 w 11830043"/>
              <a:gd name="connsiteY4596" fmla="*/ 2181281 h 6533995"/>
              <a:gd name="connsiteX4597" fmla="*/ 1939580 w 11830043"/>
              <a:gd name="connsiteY4597" fmla="*/ 2191079 h 6533995"/>
              <a:gd name="connsiteX4598" fmla="*/ 1929860 w 11830043"/>
              <a:gd name="connsiteY4598" fmla="*/ 2181281 h 6533995"/>
              <a:gd name="connsiteX4599" fmla="*/ 1939580 w 11830043"/>
              <a:gd name="connsiteY4599" fmla="*/ 2171550 h 6533995"/>
              <a:gd name="connsiteX4600" fmla="*/ 2180788 w 11830043"/>
              <a:gd name="connsiteY4600" fmla="*/ 2171549 h 6533995"/>
              <a:gd name="connsiteX4601" fmla="*/ 2190580 w 11830043"/>
              <a:gd name="connsiteY4601" fmla="*/ 2181279 h 6533995"/>
              <a:gd name="connsiteX4602" fmla="*/ 2180788 w 11830043"/>
              <a:gd name="connsiteY4602" fmla="*/ 2191077 h 6533995"/>
              <a:gd name="connsiteX4603" fmla="*/ 2171083 w 11830043"/>
              <a:gd name="connsiteY4603" fmla="*/ 2181279 h 6533995"/>
              <a:gd name="connsiteX4604" fmla="*/ 2180788 w 11830043"/>
              <a:gd name="connsiteY4604" fmla="*/ 2171549 h 6533995"/>
              <a:gd name="connsiteX4605" fmla="*/ 2422037 w 11830043"/>
              <a:gd name="connsiteY4605" fmla="*/ 2171548 h 6533995"/>
              <a:gd name="connsiteX4606" fmla="*/ 2431752 w 11830043"/>
              <a:gd name="connsiteY4606" fmla="*/ 2181278 h 6533995"/>
              <a:gd name="connsiteX4607" fmla="*/ 2422037 w 11830043"/>
              <a:gd name="connsiteY4607" fmla="*/ 2191075 h 6533995"/>
              <a:gd name="connsiteX4608" fmla="*/ 2412256 w 11830043"/>
              <a:gd name="connsiteY4608" fmla="*/ 2181278 h 6533995"/>
              <a:gd name="connsiteX4609" fmla="*/ 2422037 w 11830043"/>
              <a:gd name="connsiteY4609" fmla="*/ 2171548 h 6533995"/>
              <a:gd name="connsiteX4610" fmla="*/ 2663275 w 11830043"/>
              <a:gd name="connsiteY4610" fmla="*/ 2171546 h 6533995"/>
              <a:gd name="connsiteX4611" fmla="*/ 2672996 w 11830043"/>
              <a:gd name="connsiteY4611" fmla="*/ 2181277 h 6533995"/>
              <a:gd name="connsiteX4612" fmla="*/ 2663275 w 11830043"/>
              <a:gd name="connsiteY4612" fmla="*/ 2191074 h 6533995"/>
              <a:gd name="connsiteX4613" fmla="*/ 2653491 w 11830043"/>
              <a:gd name="connsiteY4613" fmla="*/ 2181277 h 6533995"/>
              <a:gd name="connsiteX4614" fmla="*/ 2663275 w 11830043"/>
              <a:gd name="connsiteY4614" fmla="*/ 2171546 h 6533995"/>
              <a:gd name="connsiteX4615" fmla="*/ 2904571 w 11830043"/>
              <a:gd name="connsiteY4615" fmla="*/ 2171545 h 6533995"/>
              <a:gd name="connsiteX4616" fmla="*/ 2914354 w 11830043"/>
              <a:gd name="connsiteY4616" fmla="*/ 2181276 h 6533995"/>
              <a:gd name="connsiteX4617" fmla="*/ 2904571 w 11830043"/>
              <a:gd name="connsiteY4617" fmla="*/ 2191072 h 6533995"/>
              <a:gd name="connsiteX4618" fmla="*/ 2894790 w 11830043"/>
              <a:gd name="connsiteY4618" fmla="*/ 2181276 h 6533995"/>
              <a:gd name="connsiteX4619" fmla="*/ 2904571 w 11830043"/>
              <a:gd name="connsiteY4619" fmla="*/ 2171545 h 6533995"/>
              <a:gd name="connsiteX4620" fmla="*/ 3145750 w 11830043"/>
              <a:gd name="connsiteY4620" fmla="*/ 2171544 h 6533995"/>
              <a:gd name="connsiteX4621" fmla="*/ 3155532 w 11830043"/>
              <a:gd name="connsiteY4621" fmla="*/ 2181274 h 6533995"/>
              <a:gd name="connsiteX4622" fmla="*/ 3145750 w 11830043"/>
              <a:gd name="connsiteY4622" fmla="*/ 2191070 h 6533995"/>
              <a:gd name="connsiteX4623" fmla="*/ 3136032 w 11830043"/>
              <a:gd name="connsiteY4623" fmla="*/ 2181274 h 6533995"/>
              <a:gd name="connsiteX4624" fmla="*/ 3145750 w 11830043"/>
              <a:gd name="connsiteY4624" fmla="*/ 2171544 h 6533995"/>
              <a:gd name="connsiteX4625" fmla="*/ 3386958 w 11830043"/>
              <a:gd name="connsiteY4625" fmla="*/ 2171543 h 6533995"/>
              <a:gd name="connsiteX4626" fmla="*/ 3396743 w 11830043"/>
              <a:gd name="connsiteY4626" fmla="*/ 2181273 h 6533995"/>
              <a:gd name="connsiteX4627" fmla="*/ 3386958 w 11830043"/>
              <a:gd name="connsiteY4627" fmla="*/ 2191069 h 6533995"/>
              <a:gd name="connsiteX4628" fmla="*/ 3377235 w 11830043"/>
              <a:gd name="connsiteY4628" fmla="*/ 2181273 h 6533995"/>
              <a:gd name="connsiteX4629" fmla="*/ 3386958 w 11830043"/>
              <a:gd name="connsiteY4629" fmla="*/ 2171543 h 6533995"/>
              <a:gd name="connsiteX4630" fmla="*/ 3628211 w 11830043"/>
              <a:gd name="connsiteY4630" fmla="*/ 2171541 h 6533995"/>
              <a:gd name="connsiteX4631" fmla="*/ 3637936 w 11830043"/>
              <a:gd name="connsiteY4631" fmla="*/ 2181272 h 6533995"/>
              <a:gd name="connsiteX4632" fmla="*/ 3628211 w 11830043"/>
              <a:gd name="connsiteY4632" fmla="*/ 2191067 h 6533995"/>
              <a:gd name="connsiteX4633" fmla="*/ 3618429 w 11830043"/>
              <a:gd name="connsiteY4633" fmla="*/ 2181272 h 6533995"/>
              <a:gd name="connsiteX4634" fmla="*/ 3628211 w 11830043"/>
              <a:gd name="connsiteY4634" fmla="*/ 2171541 h 6533995"/>
              <a:gd name="connsiteX4635" fmla="*/ 3869430 w 11830043"/>
              <a:gd name="connsiteY4635" fmla="*/ 2171540 h 6533995"/>
              <a:gd name="connsiteX4636" fmla="*/ 3879147 w 11830043"/>
              <a:gd name="connsiteY4636" fmla="*/ 2181270 h 6533995"/>
              <a:gd name="connsiteX4637" fmla="*/ 3869430 w 11830043"/>
              <a:gd name="connsiteY4637" fmla="*/ 2191066 h 6533995"/>
              <a:gd name="connsiteX4638" fmla="*/ 3859646 w 11830043"/>
              <a:gd name="connsiteY4638" fmla="*/ 2181270 h 6533995"/>
              <a:gd name="connsiteX4639" fmla="*/ 3869430 w 11830043"/>
              <a:gd name="connsiteY4639" fmla="*/ 2171540 h 6533995"/>
              <a:gd name="connsiteX4640" fmla="*/ 4110581 w 11830043"/>
              <a:gd name="connsiteY4640" fmla="*/ 2171540 h 6533995"/>
              <a:gd name="connsiteX4641" fmla="*/ 4120362 w 11830043"/>
              <a:gd name="connsiteY4641" fmla="*/ 2181269 h 6533995"/>
              <a:gd name="connsiteX4642" fmla="*/ 4110581 w 11830043"/>
              <a:gd name="connsiteY4642" fmla="*/ 2191064 h 6533995"/>
              <a:gd name="connsiteX4643" fmla="*/ 4100799 w 11830043"/>
              <a:gd name="connsiteY4643" fmla="*/ 2181269 h 6533995"/>
              <a:gd name="connsiteX4644" fmla="*/ 4110581 w 11830043"/>
              <a:gd name="connsiteY4644" fmla="*/ 2171540 h 6533995"/>
              <a:gd name="connsiteX4645" fmla="*/ 4351806 w 11830043"/>
              <a:gd name="connsiteY4645" fmla="*/ 2171539 h 6533995"/>
              <a:gd name="connsiteX4646" fmla="*/ 4361580 w 11830043"/>
              <a:gd name="connsiteY4646" fmla="*/ 2181268 h 6533995"/>
              <a:gd name="connsiteX4647" fmla="*/ 4351806 w 11830043"/>
              <a:gd name="connsiteY4647" fmla="*/ 2191062 h 6533995"/>
              <a:gd name="connsiteX4648" fmla="*/ 4342006 w 11830043"/>
              <a:gd name="connsiteY4648" fmla="*/ 2181268 h 6533995"/>
              <a:gd name="connsiteX4649" fmla="*/ 4351806 w 11830043"/>
              <a:gd name="connsiteY4649" fmla="*/ 2171539 h 6533995"/>
              <a:gd name="connsiteX4650" fmla="*/ 4593017 w 11830043"/>
              <a:gd name="connsiteY4650" fmla="*/ 2171537 h 6533995"/>
              <a:gd name="connsiteX4651" fmla="*/ 4602795 w 11830043"/>
              <a:gd name="connsiteY4651" fmla="*/ 2181266 h 6533995"/>
              <a:gd name="connsiteX4652" fmla="*/ 4593017 w 11830043"/>
              <a:gd name="connsiteY4652" fmla="*/ 2191060 h 6533995"/>
              <a:gd name="connsiteX4653" fmla="*/ 4583304 w 11830043"/>
              <a:gd name="connsiteY4653" fmla="*/ 2181266 h 6533995"/>
              <a:gd name="connsiteX4654" fmla="*/ 4593017 w 11830043"/>
              <a:gd name="connsiteY4654" fmla="*/ 2171537 h 6533995"/>
              <a:gd name="connsiteX4655" fmla="*/ 4834252 w 11830043"/>
              <a:gd name="connsiteY4655" fmla="*/ 2171536 h 6533995"/>
              <a:gd name="connsiteX4656" fmla="*/ 4844040 w 11830043"/>
              <a:gd name="connsiteY4656" fmla="*/ 2181265 h 6533995"/>
              <a:gd name="connsiteX4657" fmla="*/ 4834252 w 11830043"/>
              <a:gd name="connsiteY4657" fmla="*/ 2191059 h 6533995"/>
              <a:gd name="connsiteX4658" fmla="*/ 4824534 w 11830043"/>
              <a:gd name="connsiteY4658" fmla="*/ 2181265 h 6533995"/>
              <a:gd name="connsiteX4659" fmla="*/ 4834252 w 11830043"/>
              <a:gd name="connsiteY4659" fmla="*/ 2171536 h 6533995"/>
              <a:gd name="connsiteX4660" fmla="*/ 5075485 w 11830043"/>
              <a:gd name="connsiteY4660" fmla="*/ 2171535 h 6533995"/>
              <a:gd name="connsiteX4661" fmla="*/ 5085201 w 11830043"/>
              <a:gd name="connsiteY4661" fmla="*/ 2181263 h 6533995"/>
              <a:gd name="connsiteX4662" fmla="*/ 5075485 w 11830043"/>
              <a:gd name="connsiteY4662" fmla="*/ 2191057 h 6533995"/>
              <a:gd name="connsiteX4663" fmla="*/ 5065704 w 11830043"/>
              <a:gd name="connsiteY4663" fmla="*/ 2181263 h 6533995"/>
              <a:gd name="connsiteX4664" fmla="*/ 5075485 w 11830043"/>
              <a:gd name="connsiteY4664" fmla="*/ 2171535 h 6533995"/>
              <a:gd name="connsiteX4665" fmla="*/ 5316710 w 11830043"/>
              <a:gd name="connsiteY4665" fmla="*/ 2171533 h 6533995"/>
              <a:gd name="connsiteX4666" fmla="*/ 5326429 w 11830043"/>
              <a:gd name="connsiteY4666" fmla="*/ 2181262 h 6533995"/>
              <a:gd name="connsiteX4667" fmla="*/ 5316710 w 11830043"/>
              <a:gd name="connsiteY4667" fmla="*/ 2191055 h 6533995"/>
              <a:gd name="connsiteX4668" fmla="*/ 5306924 w 11830043"/>
              <a:gd name="connsiteY4668" fmla="*/ 2181262 h 6533995"/>
              <a:gd name="connsiteX4669" fmla="*/ 5316710 w 11830043"/>
              <a:gd name="connsiteY4669" fmla="*/ 2171533 h 6533995"/>
              <a:gd name="connsiteX4670" fmla="*/ 5557991 w 11830043"/>
              <a:gd name="connsiteY4670" fmla="*/ 2171532 h 6533995"/>
              <a:gd name="connsiteX4671" fmla="*/ 5567774 w 11830043"/>
              <a:gd name="connsiteY4671" fmla="*/ 2181261 h 6533995"/>
              <a:gd name="connsiteX4672" fmla="*/ 5557991 w 11830043"/>
              <a:gd name="connsiteY4672" fmla="*/ 2191054 h 6533995"/>
              <a:gd name="connsiteX4673" fmla="*/ 5548208 w 11830043"/>
              <a:gd name="connsiteY4673" fmla="*/ 2181261 h 6533995"/>
              <a:gd name="connsiteX4674" fmla="*/ 5557991 w 11830043"/>
              <a:gd name="connsiteY4674" fmla="*/ 2171532 h 6533995"/>
              <a:gd name="connsiteX4675" fmla="*/ 5799205 w 11830043"/>
              <a:gd name="connsiteY4675" fmla="*/ 2171531 h 6533995"/>
              <a:gd name="connsiteX4676" fmla="*/ 5808989 w 11830043"/>
              <a:gd name="connsiteY4676" fmla="*/ 2181260 h 6533995"/>
              <a:gd name="connsiteX4677" fmla="*/ 5799205 w 11830043"/>
              <a:gd name="connsiteY4677" fmla="*/ 2191052 h 6533995"/>
              <a:gd name="connsiteX4678" fmla="*/ 5789486 w 11830043"/>
              <a:gd name="connsiteY4678" fmla="*/ 2181260 h 6533995"/>
              <a:gd name="connsiteX4679" fmla="*/ 5799205 w 11830043"/>
              <a:gd name="connsiteY4679" fmla="*/ 2171531 h 6533995"/>
              <a:gd name="connsiteX4680" fmla="*/ 6040432 w 11830043"/>
              <a:gd name="connsiteY4680" fmla="*/ 2171530 h 6533995"/>
              <a:gd name="connsiteX4681" fmla="*/ 6050216 w 11830043"/>
              <a:gd name="connsiteY4681" fmla="*/ 2181259 h 6533995"/>
              <a:gd name="connsiteX4682" fmla="*/ 6040432 w 11830043"/>
              <a:gd name="connsiteY4682" fmla="*/ 2191050 h 6533995"/>
              <a:gd name="connsiteX4683" fmla="*/ 6030712 w 11830043"/>
              <a:gd name="connsiteY4683" fmla="*/ 2181259 h 6533995"/>
              <a:gd name="connsiteX4684" fmla="*/ 6040432 w 11830043"/>
              <a:gd name="connsiteY4684" fmla="*/ 2171530 h 6533995"/>
              <a:gd name="connsiteX4685" fmla="*/ 6281661 w 11830043"/>
              <a:gd name="connsiteY4685" fmla="*/ 2171529 h 6533995"/>
              <a:gd name="connsiteX4686" fmla="*/ 6291381 w 11830043"/>
              <a:gd name="connsiteY4686" fmla="*/ 2181257 h 6533995"/>
              <a:gd name="connsiteX4687" fmla="*/ 6281661 w 11830043"/>
              <a:gd name="connsiteY4687" fmla="*/ 2191049 h 6533995"/>
              <a:gd name="connsiteX4688" fmla="*/ 6271877 w 11830043"/>
              <a:gd name="connsiteY4688" fmla="*/ 2181257 h 6533995"/>
              <a:gd name="connsiteX4689" fmla="*/ 6281661 w 11830043"/>
              <a:gd name="connsiteY4689" fmla="*/ 2171529 h 6533995"/>
              <a:gd name="connsiteX4690" fmla="*/ 6522889 w 11830043"/>
              <a:gd name="connsiteY4690" fmla="*/ 2171528 h 6533995"/>
              <a:gd name="connsiteX4691" fmla="*/ 6532610 w 11830043"/>
              <a:gd name="connsiteY4691" fmla="*/ 2181256 h 6533995"/>
              <a:gd name="connsiteX4692" fmla="*/ 6522889 w 11830043"/>
              <a:gd name="connsiteY4692" fmla="*/ 2191047 h 6533995"/>
              <a:gd name="connsiteX4693" fmla="*/ 6513105 w 11830043"/>
              <a:gd name="connsiteY4693" fmla="*/ 2181256 h 6533995"/>
              <a:gd name="connsiteX4694" fmla="*/ 6522889 w 11830043"/>
              <a:gd name="connsiteY4694" fmla="*/ 2171528 h 6533995"/>
              <a:gd name="connsiteX4695" fmla="*/ 6764118 w 11830043"/>
              <a:gd name="connsiteY4695" fmla="*/ 2171527 h 6533995"/>
              <a:gd name="connsiteX4696" fmla="*/ 6773902 w 11830043"/>
              <a:gd name="connsiteY4696" fmla="*/ 2181254 h 6533995"/>
              <a:gd name="connsiteX4697" fmla="*/ 6764118 w 11830043"/>
              <a:gd name="connsiteY4697" fmla="*/ 2191045 h 6533995"/>
              <a:gd name="connsiteX4698" fmla="*/ 6754335 w 11830043"/>
              <a:gd name="connsiteY4698" fmla="*/ 2181254 h 6533995"/>
              <a:gd name="connsiteX4699" fmla="*/ 6764118 w 11830043"/>
              <a:gd name="connsiteY4699" fmla="*/ 2171527 h 6533995"/>
              <a:gd name="connsiteX4700" fmla="*/ 7005346 w 11830043"/>
              <a:gd name="connsiteY4700" fmla="*/ 2171526 h 6533995"/>
              <a:gd name="connsiteX4701" fmla="*/ 7015130 w 11830043"/>
              <a:gd name="connsiteY4701" fmla="*/ 2181252 h 6533995"/>
              <a:gd name="connsiteX4702" fmla="*/ 7005346 w 11830043"/>
              <a:gd name="connsiteY4702" fmla="*/ 2191044 h 6533995"/>
              <a:gd name="connsiteX4703" fmla="*/ 6995626 w 11830043"/>
              <a:gd name="connsiteY4703" fmla="*/ 2181252 h 6533995"/>
              <a:gd name="connsiteX4704" fmla="*/ 7005346 w 11830043"/>
              <a:gd name="connsiteY4704" fmla="*/ 2171526 h 6533995"/>
              <a:gd name="connsiteX4705" fmla="*/ 7246575 w 11830043"/>
              <a:gd name="connsiteY4705" fmla="*/ 2171524 h 6533995"/>
              <a:gd name="connsiteX4706" fmla="*/ 7256359 w 11830043"/>
              <a:gd name="connsiteY4706" fmla="*/ 2181251 h 6533995"/>
              <a:gd name="connsiteX4707" fmla="*/ 7246575 w 11830043"/>
              <a:gd name="connsiteY4707" fmla="*/ 2191042 h 6533995"/>
              <a:gd name="connsiteX4708" fmla="*/ 7236855 w 11830043"/>
              <a:gd name="connsiteY4708" fmla="*/ 2181251 h 6533995"/>
              <a:gd name="connsiteX4709" fmla="*/ 7246575 w 11830043"/>
              <a:gd name="connsiteY4709" fmla="*/ 2171524 h 6533995"/>
              <a:gd name="connsiteX4710" fmla="*/ 7487803 w 11830043"/>
              <a:gd name="connsiteY4710" fmla="*/ 2171523 h 6533995"/>
              <a:gd name="connsiteX4711" fmla="*/ 7497524 w 11830043"/>
              <a:gd name="connsiteY4711" fmla="*/ 2181251 h 6533995"/>
              <a:gd name="connsiteX4712" fmla="*/ 7487803 w 11830043"/>
              <a:gd name="connsiteY4712" fmla="*/ 2191040 h 6533995"/>
              <a:gd name="connsiteX4713" fmla="*/ 7478019 w 11830043"/>
              <a:gd name="connsiteY4713" fmla="*/ 2181251 h 6533995"/>
              <a:gd name="connsiteX4714" fmla="*/ 7487803 w 11830043"/>
              <a:gd name="connsiteY4714" fmla="*/ 2171523 h 6533995"/>
              <a:gd name="connsiteX4715" fmla="*/ 7729032 w 11830043"/>
              <a:gd name="connsiteY4715" fmla="*/ 2171522 h 6533995"/>
              <a:gd name="connsiteX4716" fmla="*/ 7738753 w 11830043"/>
              <a:gd name="connsiteY4716" fmla="*/ 2181249 h 6533995"/>
              <a:gd name="connsiteX4717" fmla="*/ 7729032 w 11830043"/>
              <a:gd name="connsiteY4717" fmla="*/ 2191038 h 6533995"/>
              <a:gd name="connsiteX4718" fmla="*/ 7719249 w 11830043"/>
              <a:gd name="connsiteY4718" fmla="*/ 2181249 h 6533995"/>
              <a:gd name="connsiteX4719" fmla="*/ 7729032 w 11830043"/>
              <a:gd name="connsiteY4719" fmla="*/ 2171522 h 6533995"/>
              <a:gd name="connsiteX4720" fmla="*/ 7970260 w 11830043"/>
              <a:gd name="connsiteY4720" fmla="*/ 2171521 h 6533995"/>
              <a:gd name="connsiteX4721" fmla="*/ 7980044 w 11830043"/>
              <a:gd name="connsiteY4721" fmla="*/ 2181248 h 6533995"/>
              <a:gd name="connsiteX4722" fmla="*/ 7970260 w 11830043"/>
              <a:gd name="connsiteY4722" fmla="*/ 2191037 h 6533995"/>
              <a:gd name="connsiteX4723" fmla="*/ 7960477 w 11830043"/>
              <a:gd name="connsiteY4723" fmla="*/ 2181248 h 6533995"/>
              <a:gd name="connsiteX4724" fmla="*/ 7970260 w 11830043"/>
              <a:gd name="connsiteY4724" fmla="*/ 2171521 h 6533995"/>
              <a:gd name="connsiteX4725" fmla="*/ 8211553 w 11830043"/>
              <a:gd name="connsiteY4725" fmla="*/ 2171520 h 6533995"/>
              <a:gd name="connsiteX4726" fmla="*/ 8221273 w 11830043"/>
              <a:gd name="connsiteY4726" fmla="*/ 2181246 h 6533995"/>
              <a:gd name="connsiteX4727" fmla="*/ 8211553 w 11830043"/>
              <a:gd name="connsiteY4727" fmla="*/ 2191035 h 6533995"/>
              <a:gd name="connsiteX4728" fmla="*/ 8201769 w 11830043"/>
              <a:gd name="connsiteY4728" fmla="*/ 2181246 h 6533995"/>
              <a:gd name="connsiteX4729" fmla="*/ 8211553 w 11830043"/>
              <a:gd name="connsiteY4729" fmla="*/ 2171520 h 6533995"/>
              <a:gd name="connsiteX4730" fmla="*/ 8452781 w 11830043"/>
              <a:gd name="connsiteY4730" fmla="*/ 2171519 h 6533995"/>
              <a:gd name="connsiteX4731" fmla="*/ 8462566 w 11830043"/>
              <a:gd name="connsiteY4731" fmla="*/ 2181245 h 6533995"/>
              <a:gd name="connsiteX4732" fmla="*/ 8452781 w 11830043"/>
              <a:gd name="connsiteY4732" fmla="*/ 2191033 h 6533995"/>
              <a:gd name="connsiteX4733" fmla="*/ 8443061 w 11830043"/>
              <a:gd name="connsiteY4733" fmla="*/ 2181245 h 6533995"/>
              <a:gd name="connsiteX4734" fmla="*/ 8452781 w 11830043"/>
              <a:gd name="connsiteY4734" fmla="*/ 2171519 h 6533995"/>
              <a:gd name="connsiteX4735" fmla="*/ 8694009 w 11830043"/>
              <a:gd name="connsiteY4735" fmla="*/ 2171518 h 6533995"/>
              <a:gd name="connsiteX4736" fmla="*/ 8703730 w 11830043"/>
              <a:gd name="connsiteY4736" fmla="*/ 2181243 h 6533995"/>
              <a:gd name="connsiteX4737" fmla="*/ 8694009 w 11830043"/>
              <a:gd name="connsiteY4737" fmla="*/ 2191032 h 6533995"/>
              <a:gd name="connsiteX4738" fmla="*/ 8684289 w 11830043"/>
              <a:gd name="connsiteY4738" fmla="*/ 2181243 h 6533995"/>
              <a:gd name="connsiteX4739" fmla="*/ 8694009 w 11830043"/>
              <a:gd name="connsiteY4739" fmla="*/ 2171518 h 6533995"/>
              <a:gd name="connsiteX4740" fmla="*/ 8935237 w 11830043"/>
              <a:gd name="connsiteY4740" fmla="*/ 2171518 h 6533995"/>
              <a:gd name="connsiteX4741" fmla="*/ 8944958 w 11830043"/>
              <a:gd name="connsiteY4741" fmla="*/ 2181242 h 6533995"/>
              <a:gd name="connsiteX4742" fmla="*/ 8935237 w 11830043"/>
              <a:gd name="connsiteY4742" fmla="*/ 2191030 h 6533995"/>
              <a:gd name="connsiteX4743" fmla="*/ 8925454 w 11830043"/>
              <a:gd name="connsiteY4743" fmla="*/ 2181242 h 6533995"/>
              <a:gd name="connsiteX4744" fmla="*/ 8935237 w 11830043"/>
              <a:gd name="connsiteY4744" fmla="*/ 2171518 h 6533995"/>
              <a:gd name="connsiteX4745" fmla="*/ 9176467 w 11830043"/>
              <a:gd name="connsiteY4745" fmla="*/ 2171516 h 6533995"/>
              <a:gd name="connsiteX4746" fmla="*/ 9186187 w 11830043"/>
              <a:gd name="connsiteY4746" fmla="*/ 2181241 h 6533995"/>
              <a:gd name="connsiteX4747" fmla="*/ 9176467 w 11830043"/>
              <a:gd name="connsiteY4747" fmla="*/ 2191029 h 6533995"/>
              <a:gd name="connsiteX4748" fmla="*/ 9166683 w 11830043"/>
              <a:gd name="connsiteY4748" fmla="*/ 2181241 h 6533995"/>
              <a:gd name="connsiteX4749" fmla="*/ 9176467 w 11830043"/>
              <a:gd name="connsiteY4749" fmla="*/ 2171516 h 6533995"/>
              <a:gd name="connsiteX4750" fmla="*/ 9417695 w 11830043"/>
              <a:gd name="connsiteY4750" fmla="*/ 2171515 h 6533995"/>
              <a:gd name="connsiteX4751" fmla="*/ 9427416 w 11830043"/>
              <a:gd name="connsiteY4751" fmla="*/ 2181239 h 6533995"/>
              <a:gd name="connsiteX4752" fmla="*/ 9417695 w 11830043"/>
              <a:gd name="connsiteY4752" fmla="*/ 2191027 h 6533995"/>
              <a:gd name="connsiteX4753" fmla="*/ 9407911 w 11830043"/>
              <a:gd name="connsiteY4753" fmla="*/ 2181239 h 6533995"/>
              <a:gd name="connsiteX4754" fmla="*/ 9417695 w 11830043"/>
              <a:gd name="connsiteY4754" fmla="*/ 2171515 h 6533995"/>
              <a:gd name="connsiteX4755" fmla="*/ 9649203 w 11830043"/>
              <a:gd name="connsiteY4755" fmla="*/ 1930353 h 6533995"/>
              <a:gd name="connsiteX4756" fmla="*/ 9658923 w 11830043"/>
              <a:gd name="connsiteY4756" fmla="*/ 1940093 h 6533995"/>
              <a:gd name="connsiteX4757" fmla="*/ 9649203 w 11830043"/>
              <a:gd name="connsiteY4757" fmla="*/ 1949817 h 6533995"/>
              <a:gd name="connsiteX4758" fmla="*/ 9639483 w 11830043"/>
              <a:gd name="connsiteY4758" fmla="*/ 1940093 h 6533995"/>
              <a:gd name="connsiteX4759" fmla="*/ 9649203 w 11830043"/>
              <a:gd name="connsiteY4759" fmla="*/ 1930353 h 6533995"/>
              <a:gd name="connsiteX4760" fmla="*/ 9890432 w 11830043"/>
              <a:gd name="connsiteY4760" fmla="*/ 1930351 h 6533995"/>
              <a:gd name="connsiteX4761" fmla="*/ 9900152 w 11830043"/>
              <a:gd name="connsiteY4761" fmla="*/ 1940091 h 6533995"/>
              <a:gd name="connsiteX4762" fmla="*/ 9890432 w 11830043"/>
              <a:gd name="connsiteY4762" fmla="*/ 1949814 h 6533995"/>
              <a:gd name="connsiteX4763" fmla="*/ 9880648 w 11830043"/>
              <a:gd name="connsiteY4763" fmla="*/ 1940091 h 6533995"/>
              <a:gd name="connsiteX4764" fmla="*/ 9890432 w 11830043"/>
              <a:gd name="connsiteY4764" fmla="*/ 1930351 h 6533995"/>
              <a:gd name="connsiteX4765" fmla="*/ 10131660 w 11830043"/>
              <a:gd name="connsiteY4765" fmla="*/ 1930347 h 6533995"/>
              <a:gd name="connsiteX4766" fmla="*/ 10141444 w 11830043"/>
              <a:gd name="connsiteY4766" fmla="*/ 1940088 h 6533995"/>
              <a:gd name="connsiteX4767" fmla="*/ 10131660 w 11830043"/>
              <a:gd name="connsiteY4767" fmla="*/ 1949811 h 6533995"/>
              <a:gd name="connsiteX4768" fmla="*/ 10121940 w 11830043"/>
              <a:gd name="connsiteY4768" fmla="*/ 1940088 h 6533995"/>
              <a:gd name="connsiteX4769" fmla="*/ 10131660 w 11830043"/>
              <a:gd name="connsiteY4769" fmla="*/ 1930347 h 6533995"/>
              <a:gd name="connsiteX4770" fmla="*/ 10372888 w 11830043"/>
              <a:gd name="connsiteY4770" fmla="*/ 1930344 h 6533995"/>
              <a:gd name="connsiteX4771" fmla="*/ 10382673 w 11830043"/>
              <a:gd name="connsiteY4771" fmla="*/ 1940086 h 6533995"/>
              <a:gd name="connsiteX4772" fmla="*/ 10372888 w 11830043"/>
              <a:gd name="connsiteY4772" fmla="*/ 1949809 h 6533995"/>
              <a:gd name="connsiteX4773" fmla="*/ 10363168 w 11830043"/>
              <a:gd name="connsiteY4773" fmla="*/ 1940086 h 6533995"/>
              <a:gd name="connsiteX4774" fmla="*/ 10372888 w 11830043"/>
              <a:gd name="connsiteY4774" fmla="*/ 1930344 h 6533995"/>
              <a:gd name="connsiteX4775" fmla="*/ 10614116 w 11830043"/>
              <a:gd name="connsiteY4775" fmla="*/ 1930341 h 6533995"/>
              <a:gd name="connsiteX4776" fmla="*/ 10623901 w 11830043"/>
              <a:gd name="connsiteY4776" fmla="*/ 1940084 h 6533995"/>
              <a:gd name="connsiteX4777" fmla="*/ 10614116 w 11830043"/>
              <a:gd name="connsiteY4777" fmla="*/ 1949807 h 6533995"/>
              <a:gd name="connsiteX4778" fmla="*/ 10604396 w 11830043"/>
              <a:gd name="connsiteY4778" fmla="*/ 1940084 h 6533995"/>
              <a:gd name="connsiteX4779" fmla="*/ 10614116 w 11830043"/>
              <a:gd name="connsiteY4779" fmla="*/ 1930341 h 6533995"/>
              <a:gd name="connsiteX4780" fmla="*/ 10855345 w 11830043"/>
              <a:gd name="connsiteY4780" fmla="*/ 1930338 h 6533995"/>
              <a:gd name="connsiteX4781" fmla="*/ 10865065 w 11830043"/>
              <a:gd name="connsiteY4781" fmla="*/ 1940082 h 6533995"/>
              <a:gd name="connsiteX4782" fmla="*/ 10855345 w 11830043"/>
              <a:gd name="connsiteY4782" fmla="*/ 1949805 h 6533995"/>
              <a:gd name="connsiteX4783" fmla="*/ 10845625 w 11830043"/>
              <a:gd name="connsiteY4783" fmla="*/ 1940082 h 6533995"/>
              <a:gd name="connsiteX4784" fmla="*/ 10855345 w 11830043"/>
              <a:gd name="connsiteY4784" fmla="*/ 1930338 h 6533995"/>
              <a:gd name="connsiteX4785" fmla="*/ 11096574 w 11830043"/>
              <a:gd name="connsiteY4785" fmla="*/ 1930335 h 6533995"/>
              <a:gd name="connsiteX4786" fmla="*/ 11106294 w 11830043"/>
              <a:gd name="connsiteY4786" fmla="*/ 1940079 h 6533995"/>
              <a:gd name="connsiteX4787" fmla="*/ 11096574 w 11830043"/>
              <a:gd name="connsiteY4787" fmla="*/ 1949802 h 6533995"/>
              <a:gd name="connsiteX4788" fmla="*/ 11086790 w 11830043"/>
              <a:gd name="connsiteY4788" fmla="*/ 1940079 h 6533995"/>
              <a:gd name="connsiteX4789" fmla="*/ 11096574 w 11830043"/>
              <a:gd name="connsiteY4789" fmla="*/ 1930335 h 6533995"/>
              <a:gd name="connsiteX4790" fmla="*/ 11337802 w 11830043"/>
              <a:gd name="connsiteY4790" fmla="*/ 1930332 h 6533995"/>
              <a:gd name="connsiteX4791" fmla="*/ 11347587 w 11830043"/>
              <a:gd name="connsiteY4791" fmla="*/ 1940077 h 6533995"/>
              <a:gd name="connsiteX4792" fmla="*/ 11337802 w 11830043"/>
              <a:gd name="connsiteY4792" fmla="*/ 1949800 h 6533995"/>
              <a:gd name="connsiteX4793" fmla="*/ 11328082 w 11830043"/>
              <a:gd name="connsiteY4793" fmla="*/ 1940077 h 6533995"/>
              <a:gd name="connsiteX4794" fmla="*/ 11337802 w 11830043"/>
              <a:gd name="connsiteY4794" fmla="*/ 1930332 h 6533995"/>
              <a:gd name="connsiteX4795" fmla="*/ 11579030 w 11830043"/>
              <a:gd name="connsiteY4795" fmla="*/ 1930329 h 6533995"/>
              <a:gd name="connsiteX4796" fmla="*/ 11588815 w 11830043"/>
              <a:gd name="connsiteY4796" fmla="*/ 1940075 h 6533995"/>
              <a:gd name="connsiteX4797" fmla="*/ 11579030 w 11830043"/>
              <a:gd name="connsiteY4797" fmla="*/ 1949798 h 6533995"/>
              <a:gd name="connsiteX4798" fmla="*/ 11569310 w 11830043"/>
              <a:gd name="connsiteY4798" fmla="*/ 1940075 h 6533995"/>
              <a:gd name="connsiteX4799" fmla="*/ 11579030 w 11830043"/>
              <a:gd name="connsiteY4799" fmla="*/ 1930329 h 6533995"/>
              <a:gd name="connsiteX4800" fmla="*/ 11820259 w 11830043"/>
              <a:gd name="connsiteY4800" fmla="*/ 1930326 h 6533995"/>
              <a:gd name="connsiteX4801" fmla="*/ 11830043 w 11830043"/>
              <a:gd name="connsiteY4801" fmla="*/ 1940073 h 6533995"/>
              <a:gd name="connsiteX4802" fmla="*/ 11820259 w 11830043"/>
              <a:gd name="connsiteY4802" fmla="*/ 1949795 h 6533995"/>
              <a:gd name="connsiteX4803" fmla="*/ 11810539 w 11830043"/>
              <a:gd name="connsiteY4803" fmla="*/ 1940073 h 6533995"/>
              <a:gd name="connsiteX4804" fmla="*/ 11820259 w 11830043"/>
              <a:gd name="connsiteY4804" fmla="*/ 1930326 h 6533995"/>
              <a:gd name="connsiteX4805" fmla="*/ 9721 w 11830043"/>
              <a:gd name="connsiteY4805" fmla="*/ 1930323 h 6533995"/>
              <a:gd name="connsiteX4806" fmla="*/ 19505 w 11830043"/>
              <a:gd name="connsiteY4806" fmla="*/ 1940071 h 6533995"/>
              <a:gd name="connsiteX4807" fmla="*/ 9721 w 11830043"/>
              <a:gd name="connsiteY4807" fmla="*/ 1949794 h 6533995"/>
              <a:gd name="connsiteX4808" fmla="*/ 1 w 11830043"/>
              <a:gd name="connsiteY4808" fmla="*/ 1940071 h 6533995"/>
              <a:gd name="connsiteX4809" fmla="*/ 9721 w 11830043"/>
              <a:gd name="connsiteY4809" fmla="*/ 1930323 h 6533995"/>
              <a:gd name="connsiteX4810" fmla="*/ 251004 w 11830043"/>
              <a:gd name="connsiteY4810" fmla="*/ 1930319 h 6533995"/>
              <a:gd name="connsiteX4811" fmla="*/ 260788 w 11830043"/>
              <a:gd name="connsiteY4811" fmla="*/ 1940069 h 6533995"/>
              <a:gd name="connsiteX4812" fmla="*/ 251004 w 11830043"/>
              <a:gd name="connsiteY4812" fmla="*/ 1949792 h 6533995"/>
              <a:gd name="connsiteX4813" fmla="*/ 241284 w 11830043"/>
              <a:gd name="connsiteY4813" fmla="*/ 1940069 h 6533995"/>
              <a:gd name="connsiteX4814" fmla="*/ 251004 w 11830043"/>
              <a:gd name="connsiteY4814" fmla="*/ 1930319 h 6533995"/>
              <a:gd name="connsiteX4815" fmla="*/ 492224 w 11830043"/>
              <a:gd name="connsiteY4815" fmla="*/ 1930316 h 6533995"/>
              <a:gd name="connsiteX4816" fmla="*/ 501944 w 11830043"/>
              <a:gd name="connsiteY4816" fmla="*/ 1940067 h 6533995"/>
              <a:gd name="connsiteX4817" fmla="*/ 492224 w 11830043"/>
              <a:gd name="connsiteY4817" fmla="*/ 1949789 h 6533995"/>
              <a:gd name="connsiteX4818" fmla="*/ 482440 w 11830043"/>
              <a:gd name="connsiteY4818" fmla="*/ 1940067 h 6533995"/>
              <a:gd name="connsiteX4819" fmla="*/ 492224 w 11830043"/>
              <a:gd name="connsiteY4819" fmla="*/ 1930316 h 6533995"/>
              <a:gd name="connsiteX4820" fmla="*/ 733445 w 11830043"/>
              <a:gd name="connsiteY4820" fmla="*/ 1930313 h 6533995"/>
              <a:gd name="connsiteX4821" fmla="*/ 743165 w 11830043"/>
              <a:gd name="connsiteY4821" fmla="*/ 1940065 h 6533995"/>
              <a:gd name="connsiteX4822" fmla="*/ 733445 w 11830043"/>
              <a:gd name="connsiteY4822" fmla="*/ 1949788 h 6533995"/>
              <a:gd name="connsiteX4823" fmla="*/ 723661 w 11830043"/>
              <a:gd name="connsiteY4823" fmla="*/ 1940065 h 6533995"/>
              <a:gd name="connsiteX4824" fmla="*/ 733445 w 11830043"/>
              <a:gd name="connsiteY4824" fmla="*/ 1930313 h 6533995"/>
              <a:gd name="connsiteX4825" fmla="*/ 974665 w 11830043"/>
              <a:gd name="connsiteY4825" fmla="*/ 1930310 h 6533995"/>
              <a:gd name="connsiteX4826" fmla="*/ 984449 w 11830043"/>
              <a:gd name="connsiteY4826" fmla="*/ 1940062 h 6533995"/>
              <a:gd name="connsiteX4827" fmla="*/ 974665 w 11830043"/>
              <a:gd name="connsiteY4827" fmla="*/ 1949786 h 6533995"/>
              <a:gd name="connsiteX4828" fmla="*/ 964945 w 11830043"/>
              <a:gd name="connsiteY4828" fmla="*/ 1940062 h 6533995"/>
              <a:gd name="connsiteX4829" fmla="*/ 974665 w 11830043"/>
              <a:gd name="connsiteY4829" fmla="*/ 1930310 h 6533995"/>
              <a:gd name="connsiteX4830" fmla="*/ 1215885 w 11830043"/>
              <a:gd name="connsiteY4830" fmla="*/ 1930307 h 6533995"/>
              <a:gd name="connsiteX4831" fmla="*/ 1225669 w 11830043"/>
              <a:gd name="connsiteY4831" fmla="*/ 1940061 h 6533995"/>
              <a:gd name="connsiteX4832" fmla="*/ 1215885 w 11830043"/>
              <a:gd name="connsiteY4832" fmla="*/ 1949784 h 6533995"/>
              <a:gd name="connsiteX4833" fmla="*/ 1206165 w 11830043"/>
              <a:gd name="connsiteY4833" fmla="*/ 1940061 h 6533995"/>
              <a:gd name="connsiteX4834" fmla="*/ 1215885 w 11830043"/>
              <a:gd name="connsiteY4834" fmla="*/ 1930307 h 6533995"/>
              <a:gd name="connsiteX4835" fmla="*/ 1457106 w 11830043"/>
              <a:gd name="connsiteY4835" fmla="*/ 1930304 h 6533995"/>
              <a:gd name="connsiteX4836" fmla="*/ 1466826 w 11830043"/>
              <a:gd name="connsiteY4836" fmla="*/ 1940058 h 6533995"/>
              <a:gd name="connsiteX4837" fmla="*/ 1457106 w 11830043"/>
              <a:gd name="connsiteY4837" fmla="*/ 1949781 h 6533995"/>
              <a:gd name="connsiteX4838" fmla="*/ 1447322 w 11830043"/>
              <a:gd name="connsiteY4838" fmla="*/ 1940058 h 6533995"/>
              <a:gd name="connsiteX4839" fmla="*/ 1457106 w 11830043"/>
              <a:gd name="connsiteY4839" fmla="*/ 1930304 h 6533995"/>
              <a:gd name="connsiteX4840" fmla="*/ 1698331 w 11830043"/>
              <a:gd name="connsiteY4840" fmla="*/ 1930301 h 6533995"/>
              <a:gd name="connsiteX4841" fmla="*/ 1708117 w 11830043"/>
              <a:gd name="connsiteY4841" fmla="*/ 1940056 h 6533995"/>
              <a:gd name="connsiteX4842" fmla="*/ 1698331 w 11830043"/>
              <a:gd name="connsiteY4842" fmla="*/ 1949780 h 6533995"/>
              <a:gd name="connsiteX4843" fmla="*/ 1688546 w 11830043"/>
              <a:gd name="connsiteY4843" fmla="*/ 1940056 h 6533995"/>
              <a:gd name="connsiteX4844" fmla="*/ 1698331 w 11830043"/>
              <a:gd name="connsiteY4844" fmla="*/ 1930301 h 6533995"/>
              <a:gd name="connsiteX4845" fmla="*/ 1939580 w 11830043"/>
              <a:gd name="connsiteY4845" fmla="*/ 1930298 h 6533995"/>
              <a:gd name="connsiteX4846" fmla="*/ 1949364 w 11830043"/>
              <a:gd name="connsiteY4846" fmla="*/ 1940054 h 6533995"/>
              <a:gd name="connsiteX4847" fmla="*/ 1939580 w 11830043"/>
              <a:gd name="connsiteY4847" fmla="*/ 1949778 h 6533995"/>
              <a:gd name="connsiteX4848" fmla="*/ 1929860 w 11830043"/>
              <a:gd name="connsiteY4848" fmla="*/ 1940054 h 6533995"/>
              <a:gd name="connsiteX4849" fmla="*/ 1939580 w 11830043"/>
              <a:gd name="connsiteY4849" fmla="*/ 1930298 h 6533995"/>
              <a:gd name="connsiteX4850" fmla="*/ 2180788 w 11830043"/>
              <a:gd name="connsiteY4850" fmla="*/ 1930295 h 6533995"/>
              <a:gd name="connsiteX4851" fmla="*/ 2190580 w 11830043"/>
              <a:gd name="connsiteY4851" fmla="*/ 1940052 h 6533995"/>
              <a:gd name="connsiteX4852" fmla="*/ 2180788 w 11830043"/>
              <a:gd name="connsiteY4852" fmla="*/ 1949775 h 6533995"/>
              <a:gd name="connsiteX4853" fmla="*/ 2171083 w 11830043"/>
              <a:gd name="connsiteY4853" fmla="*/ 1940052 h 6533995"/>
              <a:gd name="connsiteX4854" fmla="*/ 2180788 w 11830043"/>
              <a:gd name="connsiteY4854" fmla="*/ 1930295 h 6533995"/>
              <a:gd name="connsiteX4855" fmla="*/ 2422036 w 11830043"/>
              <a:gd name="connsiteY4855" fmla="*/ 1930292 h 6533995"/>
              <a:gd name="connsiteX4856" fmla="*/ 2431752 w 11830043"/>
              <a:gd name="connsiteY4856" fmla="*/ 1940050 h 6533995"/>
              <a:gd name="connsiteX4857" fmla="*/ 2422036 w 11830043"/>
              <a:gd name="connsiteY4857" fmla="*/ 1949773 h 6533995"/>
              <a:gd name="connsiteX4858" fmla="*/ 2412256 w 11830043"/>
              <a:gd name="connsiteY4858" fmla="*/ 1940050 h 6533995"/>
              <a:gd name="connsiteX4859" fmla="*/ 2422036 w 11830043"/>
              <a:gd name="connsiteY4859" fmla="*/ 1930292 h 6533995"/>
              <a:gd name="connsiteX4860" fmla="*/ 2663275 w 11830043"/>
              <a:gd name="connsiteY4860" fmla="*/ 1930289 h 6533995"/>
              <a:gd name="connsiteX4861" fmla="*/ 2672996 w 11830043"/>
              <a:gd name="connsiteY4861" fmla="*/ 1940048 h 6533995"/>
              <a:gd name="connsiteX4862" fmla="*/ 2663275 w 11830043"/>
              <a:gd name="connsiteY4862" fmla="*/ 1949771 h 6533995"/>
              <a:gd name="connsiteX4863" fmla="*/ 2653491 w 11830043"/>
              <a:gd name="connsiteY4863" fmla="*/ 1940048 h 6533995"/>
              <a:gd name="connsiteX4864" fmla="*/ 2663275 w 11830043"/>
              <a:gd name="connsiteY4864" fmla="*/ 1930289 h 6533995"/>
              <a:gd name="connsiteX4865" fmla="*/ 2904571 w 11830043"/>
              <a:gd name="connsiteY4865" fmla="*/ 1930286 h 6533995"/>
              <a:gd name="connsiteX4866" fmla="*/ 2914354 w 11830043"/>
              <a:gd name="connsiteY4866" fmla="*/ 1940046 h 6533995"/>
              <a:gd name="connsiteX4867" fmla="*/ 2904571 w 11830043"/>
              <a:gd name="connsiteY4867" fmla="*/ 1949769 h 6533995"/>
              <a:gd name="connsiteX4868" fmla="*/ 2894789 w 11830043"/>
              <a:gd name="connsiteY4868" fmla="*/ 1940046 h 6533995"/>
              <a:gd name="connsiteX4869" fmla="*/ 2904571 w 11830043"/>
              <a:gd name="connsiteY4869" fmla="*/ 1930286 h 6533995"/>
              <a:gd name="connsiteX4870" fmla="*/ 3145750 w 11830043"/>
              <a:gd name="connsiteY4870" fmla="*/ 1930282 h 6533995"/>
              <a:gd name="connsiteX4871" fmla="*/ 3155532 w 11830043"/>
              <a:gd name="connsiteY4871" fmla="*/ 1940044 h 6533995"/>
              <a:gd name="connsiteX4872" fmla="*/ 3145750 w 11830043"/>
              <a:gd name="connsiteY4872" fmla="*/ 1949768 h 6533995"/>
              <a:gd name="connsiteX4873" fmla="*/ 3136031 w 11830043"/>
              <a:gd name="connsiteY4873" fmla="*/ 1940044 h 6533995"/>
              <a:gd name="connsiteX4874" fmla="*/ 3145750 w 11830043"/>
              <a:gd name="connsiteY4874" fmla="*/ 1930282 h 6533995"/>
              <a:gd name="connsiteX4875" fmla="*/ 3386957 w 11830043"/>
              <a:gd name="connsiteY4875" fmla="*/ 1930279 h 6533995"/>
              <a:gd name="connsiteX4876" fmla="*/ 3396743 w 11830043"/>
              <a:gd name="connsiteY4876" fmla="*/ 1940042 h 6533995"/>
              <a:gd name="connsiteX4877" fmla="*/ 3386957 w 11830043"/>
              <a:gd name="connsiteY4877" fmla="*/ 1949765 h 6533995"/>
              <a:gd name="connsiteX4878" fmla="*/ 3377235 w 11830043"/>
              <a:gd name="connsiteY4878" fmla="*/ 1940042 h 6533995"/>
              <a:gd name="connsiteX4879" fmla="*/ 3386957 w 11830043"/>
              <a:gd name="connsiteY4879" fmla="*/ 1930279 h 6533995"/>
              <a:gd name="connsiteX4880" fmla="*/ 3628211 w 11830043"/>
              <a:gd name="connsiteY4880" fmla="*/ 1930276 h 6533995"/>
              <a:gd name="connsiteX4881" fmla="*/ 3637936 w 11830043"/>
              <a:gd name="connsiteY4881" fmla="*/ 1940040 h 6533995"/>
              <a:gd name="connsiteX4882" fmla="*/ 3628211 w 11830043"/>
              <a:gd name="connsiteY4882" fmla="*/ 1949763 h 6533995"/>
              <a:gd name="connsiteX4883" fmla="*/ 3618429 w 11830043"/>
              <a:gd name="connsiteY4883" fmla="*/ 1940040 h 6533995"/>
              <a:gd name="connsiteX4884" fmla="*/ 3628211 w 11830043"/>
              <a:gd name="connsiteY4884" fmla="*/ 1930276 h 6533995"/>
              <a:gd name="connsiteX4885" fmla="*/ 3869430 w 11830043"/>
              <a:gd name="connsiteY4885" fmla="*/ 1930273 h 6533995"/>
              <a:gd name="connsiteX4886" fmla="*/ 3879147 w 11830043"/>
              <a:gd name="connsiteY4886" fmla="*/ 1940038 h 6533995"/>
              <a:gd name="connsiteX4887" fmla="*/ 3869430 w 11830043"/>
              <a:gd name="connsiteY4887" fmla="*/ 1949761 h 6533995"/>
              <a:gd name="connsiteX4888" fmla="*/ 3859646 w 11830043"/>
              <a:gd name="connsiteY4888" fmla="*/ 1940038 h 6533995"/>
              <a:gd name="connsiteX4889" fmla="*/ 3869430 w 11830043"/>
              <a:gd name="connsiteY4889" fmla="*/ 1930273 h 6533995"/>
              <a:gd name="connsiteX4890" fmla="*/ 4110581 w 11830043"/>
              <a:gd name="connsiteY4890" fmla="*/ 1930270 h 6533995"/>
              <a:gd name="connsiteX4891" fmla="*/ 4120362 w 11830043"/>
              <a:gd name="connsiteY4891" fmla="*/ 1940036 h 6533995"/>
              <a:gd name="connsiteX4892" fmla="*/ 4110581 w 11830043"/>
              <a:gd name="connsiteY4892" fmla="*/ 1949759 h 6533995"/>
              <a:gd name="connsiteX4893" fmla="*/ 4100797 w 11830043"/>
              <a:gd name="connsiteY4893" fmla="*/ 1940036 h 6533995"/>
              <a:gd name="connsiteX4894" fmla="*/ 4110581 w 11830043"/>
              <a:gd name="connsiteY4894" fmla="*/ 1930270 h 6533995"/>
              <a:gd name="connsiteX4895" fmla="*/ 4351806 w 11830043"/>
              <a:gd name="connsiteY4895" fmla="*/ 1930267 h 6533995"/>
              <a:gd name="connsiteX4896" fmla="*/ 4361580 w 11830043"/>
              <a:gd name="connsiteY4896" fmla="*/ 1940034 h 6533995"/>
              <a:gd name="connsiteX4897" fmla="*/ 4351806 w 11830043"/>
              <a:gd name="connsiteY4897" fmla="*/ 1949757 h 6533995"/>
              <a:gd name="connsiteX4898" fmla="*/ 4342006 w 11830043"/>
              <a:gd name="connsiteY4898" fmla="*/ 1940034 h 6533995"/>
              <a:gd name="connsiteX4899" fmla="*/ 4351806 w 11830043"/>
              <a:gd name="connsiteY4899" fmla="*/ 1930267 h 6533995"/>
              <a:gd name="connsiteX4900" fmla="*/ 4593017 w 11830043"/>
              <a:gd name="connsiteY4900" fmla="*/ 1930264 h 6533995"/>
              <a:gd name="connsiteX4901" fmla="*/ 4602795 w 11830043"/>
              <a:gd name="connsiteY4901" fmla="*/ 1940031 h 6533995"/>
              <a:gd name="connsiteX4902" fmla="*/ 4593017 w 11830043"/>
              <a:gd name="connsiteY4902" fmla="*/ 1949754 h 6533995"/>
              <a:gd name="connsiteX4903" fmla="*/ 4583304 w 11830043"/>
              <a:gd name="connsiteY4903" fmla="*/ 1940031 h 6533995"/>
              <a:gd name="connsiteX4904" fmla="*/ 4593017 w 11830043"/>
              <a:gd name="connsiteY4904" fmla="*/ 1930264 h 6533995"/>
              <a:gd name="connsiteX4905" fmla="*/ 4834252 w 11830043"/>
              <a:gd name="connsiteY4905" fmla="*/ 1930261 h 6533995"/>
              <a:gd name="connsiteX4906" fmla="*/ 4844038 w 11830043"/>
              <a:gd name="connsiteY4906" fmla="*/ 1940029 h 6533995"/>
              <a:gd name="connsiteX4907" fmla="*/ 4834252 w 11830043"/>
              <a:gd name="connsiteY4907" fmla="*/ 1949752 h 6533995"/>
              <a:gd name="connsiteX4908" fmla="*/ 4824534 w 11830043"/>
              <a:gd name="connsiteY4908" fmla="*/ 1940029 h 6533995"/>
              <a:gd name="connsiteX4909" fmla="*/ 4834252 w 11830043"/>
              <a:gd name="connsiteY4909" fmla="*/ 1930261 h 6533995"/>
              <a:gd name="connsiteX4910" fmla="*/ 5075485 w 11830043"/>
              <a:gd name="connsiteY4910" fmla="*/ 1930258 h 6533995"/>
              <a:gd name="connsiteX4911" fmla="*/ 5085201 w 11830043"/>
              <a:gd name="connsiteY4911" fmla="*/ 1940027 h 6533995"/>
              <a:gd name="connsiteX4912" fmla="*/ 5075485 w 11830043"/>
              <a:gd name="connsiteY4912" fmla="*/ 1949750 h 6533995"/>
              <a:gd name="connsiteX4913" fmla="*/ 5065704 w 11830043"/>
              <a:gd name="connsiteY4913" fmla="*/ 1940027 h 6533995"/>
              <a:gd name="connsiteX4914" fmla="*/ 5075485 w 11830043"/>
              <a:gd name="connsiteY4914" fmla="*/ 1930258 h 6533995"/>
              <a:gd name="connsiteX4915" fmla="*/ 5316710 w 11830043"/>
              <a:gd name="connsiteY4915" fmla="*/ 1930255 h 6533995"/>
              <a:gd name="connsiteX4916" fmla="*/ 5326429 w 11830043"/>
              <a:gd name="connsiteY4916" fmla="*/ 1940025 h 6533995"/>
              <a:gd name="connsiteX4917" fmla="*/ 5316710 w 11830043"/>
              <a:gd name="connsiteY4917" fmla="*/ 1949747 h 6533995"/>
              <a:gd name="connsiteX4918" fmla="*/ 5306924 w 11830043"/>
              <a:gd name="connsiteY4918" fmla="*/ 1940025 h 6533995"/>
              <a:gd name="connsiteX4919" fmla="*/ 5316710 w 11830043"/>
              <a:gd name="connsiteY4919" fmla="*/ 1930255 h 6533995"/>
              <a:gd name="connsiteX4920" fmla="*/ 5557991 w 11830043"/>
              <a:gd name="connsiteY4920" fmla="*/ 1930251 h 6533995"/>
              <a:gd name="connsiteX4921" fmla="*/ 5567774 w 11830043"/>
              <a:gd name="connsiteY4921" fmla="*/ 1940022 h 6533995"/>
              <a:gd name="connsiteX4922" fmla="*/ 5557991 w 11830043"/>
              <a:gd name="connsiteY4922" fmla="*/ 1949745 h 6533995"/>
              <a:gd name="connsiteX4923" fmla="*/ 5548208 w 11830043"/>
              <a:gd name="connsiteY4923" fmla="*/ 1940022 h 6533995"/>
              <a:gd name="connsiteX4924" fmla="*/ 5557991 w 11830043"/>
              <a:gd name="connsiteY4924" fmla="*/ 1930251 h 6533995"/>
              <a:gd name="connsiteX4925" fmla="*/ 5799205 w 11830043"/>
              <a:gd name="connsiteY4925" fmla="*/ 1930248 h 6533995"/>
              <a:gd name="connsiteX4926" fmla="*/ 5808989 w 11830043"/>
              <a:gd name="connsiteY4926" fmla="*/ 1940019 h 6533995"/>
              <a:gd name="connsiteX4927" fmla="*/ 5799205 w 11830043"/>
              <a:gd name="connsiteY4927" fmla="*/ 1949743 h 6533995"/>
              <a:gd name="connsiteX4928" fmla="*/ 5789486 w 11830043"/>
              <a:gd name="connsiteY4928" fmla="*/ 1940019 h 6533995"/>
              <a:gd name="connsiteX4929" fmla="*/ 5799205 w 11830043"/>
              <a:gd name="connsiteY4929" fmla="*/ 1930248 h 6533995"/>
              <a:gd name="connsiteX4930" fmla="*/ 6040432 w 11830043"/>
              <a:gd name="connsiteY4930" fmla="*/ 1930245 h 6533995"/>
              <a:gd name="connsiteX4931" fmla="*/ 6050216 w 11830043"/>
              <a:gd name="connsiteY4931" fmla="*/ 1940018 h 6533995"/>
              <a:gd name="connsiteX4932" fmla="*/ 6040432 w 11830043"/>
              <a:gd name="connsiteY4932" fmla="*/ 1949741 h 6533995"/>
              <a:gd name="connsiteX4933" fmla="*/ 6030712 w 11830043"/>
              <a:gd name="connsiteY4933" fmla="*/ 1940018 h 6533995"/>
              <a:gd name="connsiteX4934" fmla="*/ 6040432 w 11830043"/>
              <a:gd name="connsiteY4934" fmla="*/ 1930245 h 6533995"/>
              <a:gd name="connsiteX4935" fmla="*/ 6281661 w 11830043"/>
              <a:gd name="connsiteY4935" fmla="*/ 1930242 h 6533995"/>
              <a:gd name="connsiteX4936" fmla="*/ 6291381 w 11830043"/>
              <a:gd name="connsiteY4936" fmla="*/ 1940016 h 6533995"/>
              <a:gd name="connsiteX4937" fmla="*/ 6281661 w 11830043"/>
              <a:gd name="connsiteY4937" fmla="*/ 1949738 h 6533995"/>
              <a:gd name="connsiteX4938" fmla="*/ 6271877 w 11830043"/>
              <a:gd name="connsiteY4938" fmla="*/ 1940016 h 6533995"/>
              <a:gd name="connsiteX4939" fmla="*/ 6281661 w 11830043"/>
              <a:gd name="connsiteY4939" fmla="*/ 1930242 h 6533995"/>
              <a:gd name="connsiteX4940" fmla="*/ 6522889 w 11830043"/>
              <a:gd name="connsiteY4940" fmla="*/ 1930239 h 6533995"/>
              <a:gd name="connsiteX4941" fmla="*/ 6532610 w 11830043"/>
              <a:gd name="connsiteY4941" fmla="*/ 1940014 h 6533995"/>
              <a:gd name="connsiteX4942" fmla="*/ 6522889 w 11830043"/>
              <a:gd name="connsiteY4942" fmla="*/ 1949736 h 6533995"/>
              <a:gd name="connsiteX4943" fmla="*/ 6513105 w 11830043"/>
              <a:gd name="connsiteY4943" fmla="*/ 1940014 h 6533995"/>
              <a:gd name="connsiteX4944" fmla="*/ 6522889 w 11830043"/>
              <a:gd name="connsiteY4944" fmla="*/ 1930239 h 6533995"/>
              <a:gd name="connsiteX4945" fmla="*/ 6764118 w 11830043"/>
              <a:gd name="connsiteY4945" fmla="*/ 1930236 h 6533995"/>
              <a:gd name="connsiteX4946" fmla="*/ 6773902 w 11830043"/>
              <a:gd name="connsiteY4946" fmla="*/ 1940012 h 6533995"/>
              <a:gd name="connsiteX4947" fmla="*/ 6764118 w 11830043"/>
              <a:gd name="connsiteY4947" fmla="*/ 1949735 h 6533995"/>
              <a:gd name="connsiteX4948" fmla="*/ 6754335 w 11830043"/>
              <a:gd name="connsiteY4948" fmla="*/ 1940012 h 6533995"/>
              <a:gd name="connsiteX4949" fmla="*/ 6764118 w 11830043"/>
              <a:gd name="connsiteY4949" fmla="*/ 1930236 h 6533995"/>
              <a:gd name="connsiteX4950" fmla="*/ 7005346 w 11830043"/>
              <a:gd name="connsiteY4950" fmla="*/ 1930233 h 6533995"/>
              <a:gd name="connsiteX4951" fmla="*/ 7015130 w 11830043"/>
              <a:gd name="connsiteY4951" fmla="*/ 1940010 h 6533995"/>
              <a:gd name="connsiteX4952" fmla="*/ 7005346 w 11830043"/>
              <a:gd name="connsiteY4952" fmla="*/ 1949732 h 6533995"/>
              <a:gd name="connsiteX4953" fmla="*/ 6995626 w 11830043"/>
              <a:gd name="connsiteY4953" fmla="*/ 1940010 h 6533995"/>
              <a:gd name="connsiteX4954" fmla="*/ 7005346 w 11830043"/>
              <a:gd name="connsiteY4954" fmla="*/ 1930233 h 6533995"/>
              <a:gd name="connsiteX4955" fmla="*/ 7246575 w 11830043"/>
              <a:gd name="connsiteY4955" fmla="*/ 1930230 h 6533995"/>
              <a:gd name="connsiteX4956" fmla="*/ 7256359 w 11830043"/>
              <a:gd name="connsiteY4956" fmla="*/ 1940008 h 6533995"/>
              <a:gd name="connsiteX4957" fmla="*/ 7246575 w 11830043"/>
              <a:gd name="connsiteY4957" fmla="*/ 1949731 h 6533995"/>
              <a:gd name="connsiteX4958" fmla="*/ 7236855 w 11830043"/>
              <a:gd name="connsiteY4958" fmla="*/ 1940008 h 6533995"/>
              <a:gd name="connsiteX4959" fmla="*/ 7246575 w 11830043"/>
              <a:gd name="connsiteY4959" fmla="*/ 1930230 h 6533995"/>
              <a:gd name="connsiteX4960" fmla="*/ 7487803 w 11830043"/>
              <a:gd name="connsiteY4960" fmla="*/ 1930227 h 6533995"/>
              <a:gd name="connsiteX4961" fmla="*/ 7497524 w 11830043"/>
              <a:gd name="connsiteY4961" fmla="*/ 1940005 h 6533995"/>
              <a:gd name="connsiteX4962" fmla="*/ 7487803 w 11830043"/>
              <a:gd name="connsiteY4962" fmla="*/ 1949729 h 6533995"/>
              <a:gd name="connsiteX4963" fmla="*/ 7478019 w 11830043"/>
              <a:gd name="connsiteY4963" fmla="*/ 1940005 h 6533995"/>
              <a:gd name="connsiteX4964" fmla="*/ 7487803 w 11830043"/>
              <a:gd name="connsiteY4964" fmla="*/ 1930227 h 6533995"/>
              <a:gd name="connsiteX4965" fmla="*/ 7729032 w 11830043"/>
              <a:gd name="connsiteY4965" fmla="*/ 1930224 h 6533995"/>
              <a:gd name="connsiteX4966" fmla="*/ 7738753 w 11830043"/>
              <a:gd name="connsiteY4966" fmla="*/ 1940003 h 6533995"/>
              <a:gd name="connsiteX4967" fmla="*/ 7729032 w 11830043"/>
              <a:gd name="connsiteY4967" fmla="*/ 1949726 h 6533995"/>
              <a:gd name="connsiteX4968" fmla="*/ 7719249 w 11830043"/>
              <a:gd name="connsiteY4968" fmla="*/ 1940003 h 6533995"/>
              <a:gd name="connsiteX4969" fmla="*/ 7729032 w 11830043"/>
              <a:gd name="connsiteY4969" fmla="*/ 1930224 h 6533995"/>
              <a:gd name="connsiteX4970" fmla="*/ 7970260 w 11830043"/>
              <a:gd name="connsiteY4970" fmla="*/ 1930221 h 6533995"/>
              <a:gd name="connsiteX4971" fmla="*/ 7980044 w 11830043"/>
              <a:gd name="connsiteY4971" fmla="*/ 1940001 h 6533995"/>
              <a:gd name="connsiteX4972" fmla="*/ 7970260 w 11830043"/>
              <a:gd name="connsiteY4972" fmla="*/ 1949724 h 6533995"/>
              <a:gd name="connsiteX4973" fmla="*/ 7960477 w 11830043"/>
              <a:gd name="connsiteY4973" fmla="*/ 1940001 h 6533995"/>
              <a:gd name="connsiteX4974" fmla="*/ 7970260 w 11830043"/>
              <a:gd name="connsiteY4974" fmla="*/ 1930221 h 6533995"/>
              <a:gd name="connsiteX4975" fmla="*/ 8211553 w 11830043"/>
              <a:gd name="connsiteY4975" fmla="*/ 1930218 h 6533995"/>
              <a:gd name="connsiteX4976" fmla="*/ 8221273 w 11830043"/>
              <a:gd name="connsiteY4976" fmla="*/ 1939999 h 6533995"/>
              <a:gd name="connsiteX4977" fmla="*/ 8211553 w 11830043"/>
              <a:gd name="connsiteY4977" fmla="*/ 1949722 h 6533995"/>
              <a:gd name="connsiteX4978" fmla="*/ 8201769 w 11830043"/>
              <a:gd name="connsiteY4978" fmla="*/ 1939999 h 6533995"/>
              <a:gd name="connsiteX4979" fmla="*/ 8211553 w 11830043"/>
              <a:gd name="connsiteY4979" fmla="*/ 1930218 h 6533995"/>
              <a:gd name="connsiteX4980" fmla="*/ 8452781 w 11830043"/>
              <a:gd name="connsiteY4980" fmla="*/ 1930214 h 6533995"/>
              <a:gd name="connsiteX4981" fmla="*/ 8462566 w 11830043"/>
              <a:gd name="connsiteY4981" fmla="*/ 1939997 h 6533995"/>
              <a:gd name="connsiteX4982" fmla="*/ 8452781 w 11830043"/>
              <a:gd name="connsiteY4982" fmla="*/ 1949721 h 6533995"/>
              <a:gd name="connsiteX4983" fmla="*/ 8443061 w 11830043"/>
              <a:gd name="connsiteY4983" fmla="*/ 1939997 h 6533995"/>
              <a:gd name="connsiteX4984" fmla="*/ 8452781 w 11830043"/>
              <a:gd name="connsiteY4984" fmla="*/ 1930214 h 6533995"/>
              <a:gd name="connsiteX4985" fmla="*/ 8694009 w 11830043"/>
              <a:gd name="connsiteY4985" fmla="*/ 1930211 h 6533995"/>
              <a:gd name="connsiteX4986" fmla="*/ 8703730 w 11830043"/>
              <a:gd name="connsiteY4986" fmla="*/ 1939995 h 6533995"/>
              <a:gd name="connsiteX4987" fmla="*/ 8694009 w 11830043"/>
              <a:gd name="connsiteY4987" fmla="*/ 1949718 h 6533995"/>
              <a:gd name="connsiteX4988" fmla="*/ 8684289 w 11830043"/>
              <a:gd name="connsiteY4988" fmla="*/ 1939995 h 6533995"/>
              <a:gd name="connsiteX4989" fmla="*/ 8694009 w 11830043"/>
              <a:gd name="connsiteY4989" fmla="*/ 1930211 h 6533995"/>
              <a:gd name="connsiteX4990" fmla="*/ 8935237 w 11830043"/>
              <a:gd name="connsiteY4990" fmla="*/ 1930208 h 6533995"/>
              <a:gd name="connsiteX4991" fmla="*/ 8944958 w 11830043"/>
              <a:gd name="connsiteY4991" fmla="*/ 1939992 h 6533995"/>
              <a:gd name="connsiteX4992" fmla="*/ 8935237 w 11830043"/>
              <a:gd name="connsiteY4992" fmla="*/ 1949716 h 6533995"/>
              <a:gd name="connsiteX4993" fmla="*/ 8925454 w 11830043"/>
              <a:gd name="connsiteY4993" fmla="*/ 1939992 h 6533995"/>
              <a:gd name="connsiteX4994" fmla="*/ 8935237 w 11830043"/>
              <a:gd name="connsiteY4994" fmla="*/ 1930208 h 6533995"/>
              <a:gd name="connsiteX4995" fmla="*/ 9176467 w 11830043"/>
              <a:gd name="connsiteY4995" fmla="*/ 1930205 h 6533995"/>
              <a:gd name="connsiteX4996" fmla="*/ 9186187 w 11830043"/>
              <a:gd name="connsiteY4996" fmla="*/ 1939991 h 6533995"/>
              <a:gd name="connsiteX4997" fmla="*/ 9176467 w 11830043"/>
              <a:gd name="connsiteY4997" fmla="*/ 1949714 h 6533995"/>
              <a:gd name="connsiteX4998" fmla="*/ 9166683 w 11830043"/>
              <a:gd name="connsiteY4998" fmla="*/ 1939991 h 6533995"/>
              <a:gd name="connsiteX4999" fmla="*/ 9176467 w 11830043"/>
              <a:gd name="connsiteY4999" fmla="*/ 1930205 h 6533995"/>
              <a:gd name="connsiteX5000" fmla="*/ 9417695 w 11830043"/>
              <a:gd name="connsiteY5000" fmla="*/ 1930202 h 6533995"/>
              <a:gd name="connsiteX5001" fmla="*/ 9427416 w 11830043"/>
              <a:gd name="connsiteY5001" fmla="*/ 1939988 h 6533995"/>
              <a:gd name="connsiteX5002" fmla="*/ 9417695 w 11830043"/>
              <a:gd name="connsiteY5002" fmla="*/ 1949712 h 6533995"/>
              <a:gd name="connsiteX5003" fmla="*/ 9407911 w 11830043"/>
              <a:gd name="connsiteY5003" fmla="*/ 1939988 h 6533995"/>
              <a:gd name="connsiteX5004" fmla="*/ 9417695 w 11830043"/>
              <a:gd name="connsiteY5004" fmla="*/ 1930202 h 6533995"/>
              <a:gd name="connsiteX5005" fmla="*/ 9649203 w 11830043"/>
              <a:gd name="connsiteY5005" fmla="*/ 1689089 h 6533995"/>
              <a:gd name="connsiteX5006" fmla="*/ 9658923 w 11830043"/>
              <a:gd name="connsiteY5006" fmla="*/ 1698810 h 6533995"/>
              <a:gd name="connsiteX5007" fmla="*/ 9649203 w 11830043"/>
              <a:gd name="connsiteY5007" fmla="*/ 1708596 h 6533995"/>
              <a:gd name="connsiteX5008" fmla="*/ 9639483 w 11830043"/>
              <a:gd name="connsiteY5008" fmla="*/ 1698810 h 6533995"/>
              <a:gd name="connsiteX5009" fmla="*/ 9649203 w 11830043"/>
              <a:gd name="connsiteY5009" fmla="*/ 1689089 h 6533995"/>
              <a:gd name="connsiteX5010" fmla="*/ 9890432 w 11830043"/>
              <a:gd name="connsiteY5010" fmla="*/ 1689086 h 6533995"/>
              <a:gd name="connsiteX5011" fmla="*/ 9900152 w 11830043"/>
              <a:gd name="connsiteY5011" fmla="*/ 1698807 h 6533995"/>
              <a:gd name="connsiteX5012" fmla="*/ 9890432 w 11830043"/>
              <a:gd name="connsiteY5012" fmla="*/ 1708594 h 6533995"/>
              <a:gd name="connsiteX5013" fmla="*/ 9880648 w 11830043"/>
              <a:gd name="connsiteY5013" fmla="*/ 1698807 h 6533995"/>
              <a:gd name="connsiteX5014" fmla="*/ 9890432 w 11830043"/>
              <a:gd name="connsiteY5014" fmla="*/ 1689086 h 6533995"/>
              <a:gd name="connsiteX5015" fmla="*/ 10131660 w 11830043"/>
              <a:gd name="connsiteY5015" fmla="*/ 1689083 h 6533995"/>
              <a:gd name="connsiteX5016" fmla="*/ 10141444 w 11830043"/>
              <a:gd name="connsiteY5016" fmla="*/ 1698804 h 6533995"/>
              <a:gd name="connsiteX5017" fmla="*/ 10131660 w 11830043"/>
              <a:gd name="connsiteY5017" fmla="*/ 1708591 h 6533995"/>
              <a:gd name="connsiteX5018" fmla="*/ 10121940 w 11830043"/>
              <a:gd name="connsiteY5018" fmla="*/ 1698804 h 6533995"/>
              <a:gd name="connsiteX5019" fmla="*/ 10131660 w 11830043"/>
              <a:gd name="connsiteY5019" fmla="*/ 1689083 h 6533995"/>
              <a:gd name="connsiteX5020" fmla="*/ 10372888 w 11830043"/>
              <a:gd name="connsiteY5020" fmla="*/ 1689080 h 6533995"/>
              <a:gd name="connsiteX5021" fmla="*/ 10382673 w 11830043"/>
              <a:gd name="connsiteY5021" fmla="*/ 1698802 h 6533995"/>
              <a:gd name="connsiteX5022" fmla="*/ 10372888 w 11830043"/>
              <a:gd name="connsiteY5022" fmla="*/ 1708588 h 6533995"/>
              <a:gd name="connsiteX5023" fmla="*/ 10363168 w 11830043"/>
              <a:gd name="connsiteY5023" fmla="*/ 1698802 h 6533995"/>
              <a:gd name="connsiteX5024" fmla="*/ 10372888 w 11830043"/>
              <a:gd name="connsiteY5024" fmla="*/ 1689080 h 6533995"/>
              <a:gd name="connsiteX5025" fmla="*/ 10614116 w 11830043"/>
              <a:gd name="connsiteY5025" fmla="*/ 1689078 h 6533995"/>
              <a:gd name="connsiteX5026" fmla="*/ 10623901 w 11830043"/>
              <a:gd name="connsiteY5026" fmla="*/ 1698799 h 6533995"/>
              <a:gd name="connsiteX5027" fmla="*/ 10614116 w 11830043"/>
              <a:gd name="connsiteY5027" fmla="*/ 1708585 h 6533995"/>
              <a:gd name="connsiteX5028" fmla="*/ 10604396 w 11830043"/>
              <a:gd name="connsiteY5028" fmla="*/ 1698799 h 6533995"/>
              <a:gd name="connsiteX5029" fmla="*/ 10614116 w 11830043"/>
              <a:gd name="connsiteY5029" fmla="*/ 1689078 h 6533995"/>
              <a:gd name="connsiteX5030" fmla="*/ 10855345 w 11830043"/>
              <a:gd name="connsiteY5030" fmla="*/ 1689075 h 6533995"/>
              <a:gd name="connsiteX5031" fmla="*/ 10865065 w 11830043"/>
              <a:gd name="connsiteY5031" fmla="*/ 1698796 h 6533995"/>
              <a:gd name="connsiteX5032" fmla="*/ 10855345 w 11830043"/>
              <a:gd name="connsiteY5032" fmla="*/ 1708583 h 6533995"/>
              <a:gd name="connsiteX5033" fmla="*/ 10845625 w 11830043"/>
              <a:gd name="connsiteY5033" fmla="*/ 1698796 h 6533995"/>
              <a:gd name="connsiteX5034" fmla="*/ 10855345 w 11830043"/>
              <a:gd name="connsiteY5034" fmla="*/ 1689075 h 6533995"/>
              <a:gd name="connsiteX5035" fmla="*/ 11096574 w 11830043"/>
              <a:gd name="connsiteY5035" fmla="*/ 1689072 h 6533995"/>
              <a:gd name="connsiteX5036" fmla="*/ 11106294 w 11830043"/>
              <a:gd name="connsiteY5036" fmla="*/ 1698793 h 6533995"/>
              <a:gd name="connsiteX5037" fmla="*/ 11096574 w 11830043"/>
              <a:gd name="connsiteY5037" fmla="*/ 1708580 h 6533995"/>
              <a:gd name="connsiteX5038" fmla="*/ 11086790 w 11830043"/>
              <a:gd name="connsiteY5038" fmla="*/ 1698793 h 6533995"/>
              <a:gd name="connsiteX5039" fmla="*/ 11096574 w 11830043"/>
              <a:gd name="connsiteY5039" fmla="*/ 1689072 h 6533995"/>
              <a:gd name="connsiteX5040" fmla="*/ 11337802 w 11830043"/>
              <a:gd name="connsiteY5040" fmla="*/ 1689069 h 6533995"/>
              <a:gd name="connsiteX5041" fmla="*/ 11347587 w 11830043"/>
              <a:gd name="connsiteY5041" fmla="*/ 1698791 h 6533995"/>
              <a:gd name="connsiteX5042" fmla="*/ 11337802 w 11830043"/>
              <a:gd name="connsiteY5042" fmla="*/ 1708577 h 6533995"/>
              <a:gd name="connsiteX5043" fmla="*/ 11328082 w 11830043"/>
              <a:gd name="connsiteY5043" fmla="*/ 1698791 h 6533995"/>
              <a:gd name="connsiteX5044" fmla="*/ 11337802 w 11830043"/>
              <a:gd name="connsiteY5044" fmla="*/ 1689069 h 6533995"/>
              <a:gd name="connsiteX5045" fmla="*/ 11579030 w 11830043"/>
              <a:gd name="connsiteY5045" fmla="*/ 1689066 h 6533995"/>
              <a:gd name="connsiteX5046" fmla="*/ 11588815 w 11830043"/>
              <a:gd name="connsiteY5046" fmla="*/ 1698788 h 6533995"/>
              <a:gd name="connsiteX5047" fmla="*/ 11579030 w 11830043"/>
              <a:gd name="connsiteY5047" fmla="*/ 1708574 h 6533995"/>
              <a:gd name="connsiteX5048" fmla="*/ 11569310 w 11830043"/>
              <a:gd name="connsiteY5048" fmla="*/ 1698788 h 6533995"/>
              <a:gd name="connsiteX5049" fmla="*/ 11579030 w 11830043"/>
              <a:gd name="connsiteY5049" fmla="*/ 1689066 h 6533995"/>
              <a:gd name="connsiteX5050" fmla="*/ 11820259 w 11830043"/>
              <a:gd name="connsiteY5050" fmla="*/ 1689063 h 6533995"/>
              <a:gd name="connsiteX5051" fmla="*/ 11830043 w 11830043"/>
              <a:gd name="connsiteY5051" fmla="*/ 1698785 h 6533995"/>
              <a:gd name="connsiteX5052" fmla="*/ 11820259 w 11830043"/>
              <a:gd name="connsiteY5052" fmla="*/ 1708572 h 6533995"/>
              <a:gd name="connsiteX5053" fmla="*/ 11810539 w 11830043"/>
              <a:gd name="connsiteY5053" fmla="*/ 1698785 h 6533995"/>
              <a:gd name="connsiteX5054" fmla="*/ 11820259 w 11830043"/>
              <a:gd name="connsiteY5054" fmla="*/ 1689063 h 6533995"/>
              <a:gd name="connsiteX5055" fmla="*/ 9721 w 11830043"/>
              <a:gd name="connsiteY5055" fmla="*/ 1689060 h 6533995"/>
              <a:gd name="connsiteX5056" fmla="*/ 19505 w 11830043"/>
              <a:gd name="connsiteY5056" fmla="*/ 1698782 h 6533995"/>
              <a:gd name="connsiteX5057" fmla="*/ 9721 w 11830043"/>
              <a:gd name="connsiteY5057" fmla="*/ 1708569 h 6533995"/>
              <a:gd name="connsiteX5058" fmla="*/ 1 w 11830043"/>
              <a:gd name="connsiteY5058" fmla="*/ 1698782 h 6533995"/>
              <a:gd name="connsiteX5059" fmla="*/ 9721 w 11830043"/>
              <a:gd name="connsiteY5059" fmla="*/ 1689060 h 6533995"/>
              <a:gd name="connsiteX5060" fmla="*/ 251004 w 11830043"/>
              <a:gd name="connsiteY5060" fmla="*/ 1689058 h 6533995"/>
              <a:gd name="connsiteX5061" fmla="*/ 260788 w 11830043"/>
              <a:gd name="connsiteY5061" fmla="*/ 1698780 h 6533995"/>
              <a:gd name="connsiteX5062" fmla="*/ 251004 w 11830043"/>
              <a:gd name="connsiteY5062" fmla="*/ 1708566 h 6533995"/>
              <a:gd name="connsiteX5063" fmla="*/ 241284 w 11830043"/>
              <a:gd name="connsiteY5063" fmla="*/ 1698780 h 6533995"/>
              <a:gd name="connsiteX5064" fmla="*/ 251004 w 11830043"/>
              <a:gd name="connsiteY5064" fmla="*/ 1689058 h 6533995"/>
              <a:gd name="connsiteX5065" fmla="*/ 492224 w 11830043"/>
              <a:gd name="connsiteY5065" fmla="*/ 1689055 h 6533995"/>
              <a:gd name="connsiteX5066" fmla="*/ 501944 w 11830043"/>
              <a:gd name="connsiteY5066" fmla="*/ 1698777 h 6533995"/>
              <a:gd name="connsiteX5067" fmla="*/ 492224 w 11830043"/>
              <a:gd name="connsiteY5067" fmla="*/ 1708563 h 6533995"/>
              <a:gd name="connsiteX5068" fmla="*/ 482440 w 11830043"/>
              <a:gd name="connsiteY5068" fmla="*/ 1698777 h 6533995"/>
              <a:gd name="connsiteX5069" fmla="*/ 492224 w 11830043"/>
              <a:gd name="connsiteY5069" fmla="*/ 1689055 h 6533995"/>
              <a:gd name="connsiteX5070" fmla="*/ 733444 w 11830043"/>
              <a:gd name="connsiteY5070" fmla="*/ 1689052 h 6533995"/>
              <a:gd name="connsiteX5071" fmla="*/ 743164 w 11830043"/>
              <a:gd name="connsiteY5071" fmla="*/ 1698774 h 6533995"/>
              <a:gd name="connsiteX5072" fmla="*/ 733444 w 11830043"/>
              <a:gd name="connsiteY5072" fmla="*/ 1708561 h 6533995"/>
              <a:gd name="connsiteX5073" fmla="*/ 723661 w 11830043"/>
              <a:gd name="connsiteY5073" fmla="*/ 1698774 h 6533995"/>
              <a:gd name="connsiteX5074" fmla="*/ 733444 w 11830043"/>
              <a:gd name="connsiteY5074" fmla="*/ 1689052 h 6533995"/>
              <a:gd name="connsiteX5075" fmla="*/ 974665 w 11830043"/>
              <a:gd name="connsiteY5075" fmla="*/ 1689049 h 6533995"/>
              <a:gd name="connsiteX5076" fmla="*/ 984448 w 11830043"/>
              <a:gd name="connsiteY5076" fmla="*/ 1698771 h 6533995"/>
              <a:gd name="connsiteX5077" fmla="*/ 974665 w 11830043"/>
              <a:gd name="connsiteY5077" fmla="*/ 1708558 h 6533995"/>
              <a:gd name="connsiteX5078" fmla="*/ 964945 w 11830043"/>
              <a:gd name="connsiteY5078" fmla="*/ 1698771 h 6533995"/>
              <a:gd name="connsiteX5079" fmla="*/ 974665 w 11830043"/>
              <a:gd name="connsiteY5079" fmla="*/ 1689049 h 6533995"/>
              <a:gd name="connsiteX5080" fmla="*/ 1215885 w 11830043"/>
              <a:gd name="connsiteY5080" fmla="*/ 1689046 h 6533995"/>
              <a:gd name="connsiteX5081" fmla="*/ 1225668 w 11830043"/>
              <a:gd name="connsiteY5081" fmla="*/ 1698769 h 6533995"/>
              <a:gd name="connsiteX5082" fmla="*/ 1215885 w 11830043"/>
              <a:gd name="connsiteY5082" fmla="*/ 1708555 h 6533995"/>
              <a:gd name="connsiteX5083" fmla="*/ 1206165 w 11830043"/>
              <a:gd name="connsiteY5083" fmla="*/ 1698769 h 6533995"/>
              <a:gd name="connsiteX5084" fmla="*/ 1215885 w 11830043"/>
              <a:gd name="connsiteY5084" fmla="*/ 1689046 h 6533995"/>
              <a:gd name="connsiteX5085" fmla="*/ 1457106 w 11830043"/>
              <a:gd name="connsiteY5085" fmla="*/ 1689043 h 6533995"/>
              <a:gd name="connsiteX5086" fmla="*/ 1466826 w 11830043"/>
              <a:gd name="connsiteY5086" fmla="*/ 1698766 h 6533995"/>
              <a:gd name="connsiteX5087" fmla="*/ 1457106 w 11830043"/>
              <a:gd name="connsiteY5087" fmla="*/ 1708552 h 6533995"/>
              <a:gd name="connsiteX5088" fmla="*/ 1447322 w 11830043"/>
              <a:gd name="connsiteY5088" fmla="*/ 1698766 h 6533995"/>
              <a:gd name="connsiteX5089" fmla="*/ 1457106 w 11830043"/>
              <a:gd name="connsiteY5089" fmla="*/ 1689043 h 6533995"/>
              <a:gd name="connsiteX5090" fmla="*/ 1698330 w 11830043"/>
              <a:gd name="connsiteY5090" fmla="*/ 1689040 h 6533995"/>
              <a:gd name="connsiteX5091" fmla="*/ 1708116 w 11830043"/>
              <a:gd name="connsiteY5091" fmla="*/ 1698763 h 6533995"/>
              <a:gd name="connsiteX5092" fmla="*/ 1698330 w 11830043"/>
              <a:gd name="connsiteY5092" fmla="*/ 1708550 h 6533995"/>
              <a:gd name="connsiteX5093" fmla="*/ 1688546 w 11830043"/>
              <a:gd name="connsiteY5093" fmla="*/ 1698763 h 6533995"/>
              <a:gd name="connsiteX5094" fmla="*/ 1698330 w 11830043"/>
              <a:gd name="connsiteY5094" fmla="*/ 1689040 h 6533995"/>
              <a:gd name="connsiteX5095" fmla="*/ 1939580 w 11830043"/>
              <a:gd name="connsiteY5095" fmla="*/ 1689037 h 6533995"/>
              <a:gd name="connsiteX5096" fmla="*/ 1949363 w 11830043"/>
              <a:gd name="connsiteY5096" fmla="*/ 1698760 h 6533995"/>
              <a:gd name="connsiteX5097" fmla="*/ 1939580 w 11830043"/>
              <a:gd name="connsiteY5097" fmla="*/ 1708547 h 6533995"/>
              <a:gd name="connsiteX5098" fmla="*/ 1929859 w 11830043"/>
              <a:gd name="connsiteY5098" fmla="*/ 1698760 h 6533995"/>
              <a:gd name="connsiteX5099" fmla="*/ 1939580 w 11830043"/>
              <a:gd name="connsiteY5099" fmla="*/ 1689037 h 6533995"/>
              <a:gd name="connsiteX5100" fmla="*/ 2180788 w 11830043"/>
              <a:gd name="connsiteY5100" fmla="*/ 1689035 h 6533995"/>
              <a:gd name="connsiteX5101" fmla="*/ 2190580 w 11830043"/>
              <a:gd name="connsiteY5101" fmla="*/ 1698757 h 6533995"/>
              <a:gd name="connsiteX5102" fmla="*/ 2180788 w 11830043"/>
              <a:gd name="connsiteY5102" fmla="*/ 1708544 h 6533995"/>
              <a:gd name="connsiteX5103" fmla="*/ 2171083 w 11830043"/>
              <a:gd name="connsiteY5103" fmla="*/ 1698757 h 6533995"/>
              <a:gd name="connsiteX5104" fmla="*/ 2180788 w 11830043"/>
              <a:gd name="connsiteY5104" fmla="*/ 1689035 h 6533995"/>
              <a:gd name="connsiteX5105" fmla="*/ 2422036 w 11830043"/>
              <a:gd name="connsiteY5105" fmla="*/ 1689032 h 6533995"/>
              <a:gd name="connsiteX5106" fmla="*/ 2431752 w 11830043"/>
              <a:gd name="connsiteY5106" fmla="*/ 1698755 h 6533995"/>
              <a:gd name="connsiteX5107" fmla="*/ 2422036 w 11830043"/>
              <a:gd name="connsiteY5107" fmla="*/ 1708541 h 6533995"/>
              <a:gd name="connsiteX5108" fmla="*/ 2412256 w 11830043"/>
              <a:gd name="connsiteY5108" fmla="*/ 1698755 h 6533995"/>
              <a:gd name="connsiteX5109" fmla="*/ 2422036 w 11830043"/>
              <a:gd name="connsiteY5109" fmla="*/ 1689032 h 6533995"/>
              <a:gd name="connsiteX5110" fmla="*/ 2663275 w 11830043"/>
              <a:gd name="connsiteY5110" fmla="*/ 1689029 h 6533995"/>
              <a:gd name="connsiteX5111" fmla="*/ 2672996 w 11830043"/>
              <a:gd name="connsiteY5111" fmla="*/ 1698752 h 6533995"/>
              <a:gd name="connsiteX5112" fmla="*/ 2663275 w 11830043"/>
              <a:gd name="connsiteY5112" fmla="*/ 1708538 h 6533995"/>
              <a:gd name="connsiteX5113" fmla="*/ 2653490 w 11830043"/>
              <a:gd name="connsiteY5113" fmla="*/ 1698752 h 6533995"/>
              <a:gd name="connsiteX5114" fmla="*/ 2663275 w 11830043"/>
              <a:gd name="connsiteY5114" fmla="*/ 1689029 h 6533995"/>
              <a:gd name="connsiteX5115" fmla="*/ 2904571 w 11830043"/>
              <a:gd name="connsiteY5115" fmla="*/ 1689026 h 6533995"/>
              <a:gd name="connsiteX5116" fmla="*/ 2914353 w 11830043"/>
              <a:gd name="connsiteY5116" fmla="*/ 1698749 h 6533995"/>
              <a:gd name="connsiteX5117" fmla="*/ 2904571 w 11830043"/>
              <a:gd name="connsiteY5117" fmla="*/ 1708536 h 6533995"/>
              <a:gd name="connsiteX5118" fmla="*/ 2894789 w 11830043"/>
              <a:gd name="connsiteY5118" fmla="*/ 1698749 h 6533995"/>
              <a:gd name="connsiteX5119" fmla="*/ 2904571 w 11830043"/>
              <a:gd name="connsiteY5119" fmla="*/ 1689026 h 6533995"/>
              <a:gd name="connsiteX5120" fmla="*/ 3145750 w 11830043"/>
              <a:gd name="connsiteY5120" fmla="*/ 1689023 h 6533995"/>
              <a:gd name="connsiteX5121" fmla="*/ 3155531 w 11830043"/>
              <a:gd name="connsiteY5121" fmla="*/ 1698746 h 6533995"/>
              <a:gd name="connsiteX5122" fmla="*/ 3145750 w 11830043"/>
              <a:gd name="connsiteY5122" fmla="*/ 1708533 h 6533995"/>
              <a:gd name="connsiteX5123" fmla="*/ 3136031 w 11830043"/>
              <a:gd name="connsiteY5123" fmla="*/ 1698746 h 6533995"/>
              <a:gd name="connsiteX5124" fmla="*/ 3145750 w 11830043"/>
              <a:gd name="connsiteY5124" fmla="*/ 1689023 h 6533995"/>
              <a:gd name="connsiteX5125" fmla="*/ 3386957 w 11830043"/>
              <a:gd name="connsiteY5125" fmla="*/ 1689020 h 6533995"/>
              <a:gd name="connsiteX5126" fmla="*/ 3396743 w 11830043"/>
              <a:gd name="connsiteY5126" fmla="*/ 1698744 h 6533995"/>
              <a:gd name="connsiteX5127" fmla="*/ 3386957 w 11830043"/>
              <a:gd name="connsiteY5127" fmla="*/ 1708530 h 6533995"/>
              <a:gd name="connsiteX5128" fmla="*/ 3377235 w 11830043"/>
              <a:gd name="connsiteY5128" fmla="*/ 1698744 h 6533995"/>
              <a:gd name="connsiteX5129" fmla="*/ 3386957 w 11830043"/>
              <a:gd name="connsiteY5129" fmla="*/ 1689020 h 6533995"/>
              <a:gd name="connsiteX5130" fmla="*/ 3628211 w 11830043"/>
              <a:gd name="connsiteY5130" fmla="*/ 1689017 h 6533995"/>
              <a:gd name="connsiteX5131" fmla="*/ 3637936 w 11830043"/>
              <a:gd name="connsiteY5131" fmla="*/ 1698741 h 6533995"/>
              <a:gd name="connsiteX5132" fmla="*/ 3628211 w 11830043"/>
              <a:gd name="connsiteY5132" fmla="*/ 1708527 h 6533995"/>
              <a:gd name="connsiteX5133" fmla="*/ 3618429 w 11830043"/>
              <a:gd name="connsiteY5133" fmla="*/ 1698741 h 6533995"/>
              <a:gd name="connsiteX5134" fmla="*/ 3628211 w 11830043"/>
              <a:gd name="connsiteY5134" fmla="*/ 1689017 h 6533995"/>
              <a:gd name="connsiteX5135" fmla="*/ 3869430 w 11830043"/>
              <a:gd name="connsiteY5135" fmla="*/ 1689014 h 6533995"/>
              <a:gd name="connsiteX5136" fmla="*/ 3879147 w 11830043"/>
              <a:gd name="connsiteY5136" fmla="*/ 1698738 h 6533995"/>
              <a:gd name="connsiteX5137" fmla="*/ 3869430 w 11830043"/>
              <a:gd name="connsiteY5137" fmla="*/ 1708525 h 6533995"/>
              <a:gd name="connsiteX5138" fmla="*/ 3859646 w 11830043"/>
              <a:gd name="connsiteY5138" fmla="*/ 1698738 h 6533995"/>
              <a:gd name="connsiteX5139" fmla="*/ 3869430 w 11830043"/>
              <a:gd name="connsiteY5139" fmla="*/ 1689014 h 6533995"/>
              <a:gd name="connsiteX5140" fmla="*/ 4110581 w 11830043"/>
              <a:gd name="connsiteY5140" fmla="*/ 1689012 h 6533995"/>
              <a:gd name="connsiteX5141" fmla="*/ 4120362 w 11830043"/>
              <a:gd name="connsiteY5141" fmla="*/ 1698735 h 6533995"/>
              <a:gd name="connsiteX5142" fmla="*/ 4110581 w 11830043"/>
              <a:gd name="connsiteY5142" fmla="*/ 1708522 h 6533995"/>
              <a:gd name="connsiteX5143" fmla="*/ 4100797 w 11830043"/>
              <a:gd name="connsiteY5143" fmla="*/ 1698735 h 6533995"/>
              <a:gd name="connsiteX5144" fmla="*/ 4110581 w 11830043"/>
              <a:gd name="connsiteY5144" fmla="*/ 1689012 h 6533995"/>
              <a:gd name="connsiteX5145" fmla="*/ 4351806 w 11830043"/>
              <a:gd name="connsiteY5145" fmla="*/ 1689009 h 6533995"/>
              <a:gd name="connsiteX5146" fmla="*/ 4361580 w 11830043"/>
              <a:gd name="connsiteY5146" fmla="*/ 1698733 h 6533995"/>
              <a:gd name="connsiteX5147" fmla="*/ 4351806 w 11830043"/>
              <a:gd name="connsiteY5147" fmla="*/ 1708519 h 6533995"/>
              <a:gd name="connsiteX5148" fmla="*/ 4342006 w 11830043"/>
              <a:gd name="connsiteY5148" fmla="*/ 1698733 h 6533995"/>
              <a:gd name="connsiteX5149" fmla="*/ 4351806 w 11830043"/>
              <a:gd name="connsiteY5149" fmla="*/ 1689009 h 6533995"/>
              <a:gd name="connsiteX5150" fmla="*/ 4593017 w 11830043"/>
              <a:gd name="connsiteY5150" fmla="*/ 1689006 h 6533995"/>
              <a:gd name="connsiteX5151" fmla="*/ 4602795 w 11830043"/>
              <a:gd name="connsiteY5151" fmla="*/ 1698730 h 6533995"/>
              <a:gd name="connsiteX5152" fmla="*/ 4593017 w 11830043"/>
              <a:gd name="connsiteY5152" fmla="*/ 1708516 h 6533995"/>
              <a:gd name="connsiteX5153" fmla="*/ 4583304 w 11830043"/>
              <a:gd name="connsiteY5153" fmla="*/ 1698730 h 6533995"/>
              <a:gd name="connsiteX5154" fmla="*/ 4593017 w 11830043"/>
              <a:gd name="connsiteY5154" fmla="*/ 1689006 h 6533995"/>
              <a:gd name="connsiteX5155" fmla="*/ 4834252 w 11830043"/>
              <a:gd name="connsiteY5155" fmla="*/ 1689003 h 6533995"/>
              <a:gd name="connsiteX5156" fmla="*/ 4844038 w 11830043"/>
              <a:gd name="connsiteY5156" fmla="*/ 1698727 h 6533995"/>
              <a:gd name="connsiteX5157" fmla="*/ 4834252 w 11830043"/>
              <a:gd name="connsiteY5157" fmla="*/ 1708514 h 6533995"/>
              <a:gd name="connsiteX5158" fmla="*/ 4824532 w 11830043"/>
              <a:gd name="connsiteY5158" fmla="*/ 1698727 h 6533995"/>
              <a:gd name="connsiteX5159" fmla="*/ 4834252 w 11830043"/>
              <a:gd name="connsiteY5159" fmla="*/ 1689003 h 6533995"/>
              <a:gd name="connsiteX5160" fmla="*/ 5075485 w 11830043"/>
              <a:gd name="connsiteY5160" fmla="*/ 1689000 h 6533995"/>
              <a:gd name="connsiteX5161" fmla="*/ 5085201 w 11830043"/>
              <a:gd name="connsiteY5161" fmla="*/ 1698724 h 6533995"/>
              <a:gd name="connsiteX5162" fmla="*/ 5075485 w 11830043"/>
              <a:gd name="connsiteY5162" fmla="*/ 1708511 h 6533995"/>
              <a:gd name="connsiteX5163" fmla="*/ 5065704 w 11830043"/>
              <a:gd name="connsiteY5163" fmla="*/ 1698724 h 6533995"/>
              <a:gd name="connsiteX5164" fmla="*/ 5075485 w 11830043"/>
              <a:gd name="connsiteY5164" fmla="*/ 1689000 h 6533995"/>
              <a:gd name="connsiteX5165" fmla="*/ 5316710 w 11830043"/>
              <a:gd name="connsiteY5165" fmla="*/ 1688998 h 6533995"/>
              <a:gd name="connsiteX5166" fmla="*/ 5326429 w 11830043"/>
              <a:gd name="connsiteY5166" fmla="*/ 1698721 h 6533995"/>
              <a:gd name="connsiteX5167" fmla="*/ 5316710 w 11830043"/>
              <a:gd name="connsiteY5167" fmla="*/ 1708508 h 6533995"/>
              <a:gd name="connsiteX5168" fmla="*/ 5306924 w 11830043"/>
              <a:gd name="connsiteY5168" fmla="*/ 1698721 h 6533995"/>
              <a:gd name="connsiteX5169" fmla="*/ 5316710 w 11830043"/>
              <a:gd name="connsiteY5169" fmla="*/ 1688998 h 6533995"/>
              <a:gd name="connsiteX5170" fmla="*/ 5557991 w 11830043"/>
              <a:gd name="connsiteY5170" fmla="*/ 1688995 h 6533995"/>
              <a:gd name="connsiteX5171" fmla="*/ 5567774 w 11830043"/>
              <a:gd name="connsiteY5171" fmla="*/ 1698719 h 6533995"/>
              <a:gd name="connsiteX5172" fmla="*/ 5557991 w 11830043"/>
              <a:gd name="connsiteY5172" fmla="*/ 1708505 h 6533995"/>
              <a:gd name="connsiteX5173" fmla="*/ 5548208 w 11830043"/>
              <a:gd name="connsiteY5173" fmla="*/ 1698719 h 6533995"/>
              <a:gd name="connsiteX5174" fmla="*/ 5557991 w 11830043"/>
              <a:gd name="connsiteY5174" fmla="*/ 1688995 h 6533995"/>
              <a:gd name="connsiteX5175" fmla="*/ 5799205 w 11830043"/>
              <a:gd name="connsiteY5175" fmla="*/ 1688992 h 6533995"/>
              <a:gd name="connsiteX5176" fmla="*/ 5808989 w 11830043"/>
              <a:gd name="connsiteY5176" fmla="*/ 1698716 h 6533995"/>
              <a:gd name="connsiteX5177" fmla="*/ 5799205 w 11830043"/>
              <a:gd name="connsiteY5177" fmla="*/ 1708502 h 6533995"/>
              <a:gd name="connsiteX5178" fmla="*/ 5789486 w 11830043"/>
              <a:gd name="connsiteY5178" fmla="*/ 1698716 h 6533995"/>
              <a:gd name="connsiteX5179" fmla="*/ 5799205 w 11830043"/>
              <a:gd name="connsiteY5179" fmla="*/ 1688992 h 6533995"/>
              <a:gd name="connsiteX5180" fmla="*/ 6040432 w 11830043"/>
              <a:gd name="connsiteY5180" fmla="*/ 1688989 h 6533995"/>
              <a:gd name="connsiteX5181" fmla="*/ 6050216 w 11830043"/>
              <a:gd name="connsiteY5181" fmla="*/ 1698713 h 6533995"/>
              <a:gd name="connsiteX5182" fmla="*/ 6040432 w 11830043"/>
              <a:gd name="connsiteY5182" fmla="*/ 1708500 h 6533995"/>
              <a:gd name="connsiteX5183" fmla="*/ 6030712 w 11830043"/>
              <a:gd name="connsiteY5183" fmla="*/ 1698713 h 6533995"/>
              <a:gd name="connsiteX5184" fmla="*/ 6040432 w 11830043"/>
              <a:gd name="connsiteY5184" fmla="*/ 1688989 h 6533995"/>
              <a:gd name="connsiteX5185" fmla="*/ 6281661 w 11830043"/>
              <a:gd name="connsiteY5185" fmla="*/ 1688987 h 6533995"/>
              <a:gd name="connsiteX5186" fmla="*/ 6291381 w 11830043"/>
              <a:gd name="connsiteY5186" fmla="*/ 1698710 h 6533995"/>
              <a:gd name="connsiteX5187" fmla="*/ 6281661 w 11830043"/>
              <a:gd name="connsiteY5187" fmla="*/ 1708497 h 6533995"/>
              <a:gd name="connsiteX5188" fmla="*/ 6271877 w 11830043"/>
              <a:gd name="connsiteY5188" fmla="*/ 1698710 h 6533995"/>
              <a:gd name="connsiteX5189" fmla="*/ 6281661 w 11830043"/>
              <a:gd name="connsiteY5189" fmla="*/ 1688987 h 6533995"/>
              <a:gd name="connsiteX5190" fmla="*/ 6522889 w 11830043"/>
              <a:gd name="connsiteY5190" fmla="*/ 1688984 h 6533995"/>
              <a:gd name="connsiteX5191" fmla="*/ 6532610 w 11830043"/>
              <a:gd name="connsiteY5191" fmla="*/ 1698707 h 6533995"/>
              <a:gd name="connsiteX5192" fmla="*/ 6522889 w 11830043"/>
              <a:gd name="connsiteY5192" fmla="*/ 1708494 h 6533995"/>
              <a:gd name="connsiteX5193" fmla="*/ 6513105 w 11830043"/>
              <a:gd name="connsiteY5193" fmla="*/ 1698707 h 6533995"/>
              <a:gd name="connsiteX5194" fmla="*/ 6522889 w 11830043"/>
              <a:gd name="connsiteY5194" fmla="*/ 1688984 h 6533995"/>
              <a:gd name="connsiteX5195" fmla="*/ 6764118 w 11830043"/>
              <a:gd name="connsiteY5195" fmla="*/ 1688981 h 6533995"/>
              <a:gd name="connsiteX5196" fmla="*/ 6773902 w 11830043"/>
              <a:gd name="connsiteY5196" fmla="*/ 1698705 h 6533995"/>
              <a:gd name="connsiteX5197" fmla="*/ 6764118 w 11830043"/>
              <a:gd name="connsiteY5197" fmla="*/ 1708491 h 6533995"/>
              <a:gd name="connsiteX5198" fmla="*/ 6754335 w 11830043"/>
              <a:gd name="connsiteY5198" fmla="*/ 1698705 h 6533995"/>
              <a:gd name="connsiteX5199" fmla="*/ 6764118 w 11830043"/>
              <a:gd name="connsiteY5199" fmla="*/ 1688981 h 6533995"/>
              <a:gd name="connsiteX5200" fmla="*/ 7005346 w 11830043"/>
              <a:gd name="connsiteY5200" fmla="*/ 1688978 h 6533995"/>
              <a:gd name="connsiteX5201" fmla="*/ 7015130 w 11830043"/>
              <a:gd name="connsiteY5201" fmla="*/ 1698702 h 6533995"/>
              <a:gd name="connsiteX5202" fmla="*/ 7005346 w 11830043"/>
              <a:gd name="connsiteY5202" fmla="*/ 1708488 h 6533995"/>
              <a:gd name="connsiteX5203" fmla="*/ 6995626 w 11830043"/>
              <a:gd name="connsiteY5203" fmla="*/ 1698702 h 6533995"/>
              <a:gd name="connsiteX5204" fmla="*/ 7005346 w 11830043"/>
              <a:gd name="connsiteY5204" fmla="*/ 1688978 h 6533995"/>
              <a:gd name="connsiteX5205" fmla="*/ 7246575 w 11830043"/>
              <a:gd name="connsiteY5205" fmla="*/ 1688975 h 6533995"/>
              <a:gd name="connsiteX5206" fmla="*/ 7256359 w 11830043"/>
              <a:gd name="connsiteY5206" fmla="*/ 1698699 h 6533995"/>
              <a:gd name="connsiteX5207" fmla="*/ 7246575 w 11830043"/>
              <a:gd name="connsiteY5207" fmla="*/ 1708486 h 6533995"/>
              <a:gd name="connsiteX5208" fmla="*/ 7236855 w 11830043"/>
              <a:gd name="connsiteY5208" fmla="*/ 1698699 h 6533995"/>
              <a:gd name="connsiteX5209" fmla="*/ 7246575 w 11830043"/>
              <a:gd name="connsiteY5209" fmla="*/ 1688975 h 6533995"/>
              <a:gd name="connsiteX5210" fmla="*/ 7487803 w 11830043"/>
              <a:gd name="connsiteY5210" fmla="*/ 1688973 h 6533995"/>
              <a:gd name="connsiteX5211" fmla="*/ 7497524 w 11830043"/>
              <a:gd name="connsiteY5211" fmla="*/ 1698696 h 6533995"/>
              <a:gd name="connsiteX5212" fmla="*/ 7487803 w 11830043"/>
              <a:gd name="connsiteY5212" fmla="*/ 1708483 h 6533995"/>
              <a:gd name="connsiteX5213" fmla="*/ 7478019 w 11830043"/>
              <a:gd name="connsiteY5213" fmla="*/ 1698696 h 6533995"/>
              <a:gd name="connsiteX5214" fmla="*/ 7487803 w 11830043"/>
              <a:gd name="connsiteY5214" fmla="*/ 1688973 h 6533995"/>
              <a:gd name="connsiteX5215" fmla="*/ 7729032 w 11830043"/>
              <a:gd name="connsiteY5215" fmla="*/ 1688970 h 6533995"/>
              <a:gd name="connsiteX5216" fmla="*/ 7738753 w 11830043"/>
              <a:gd name="connsiteY5216" fmla="*/ 1698694 h 6533995"/>
              <a:gd name="connsiteX5217" fmla="*/ 7729032 w 11830043"/>
              <a:gd name="connsiteY5217" fmla="*/ 1708480 h 6533995"/>
              <a:gd name="connsiteX5218" fmla="*/ 7719249 w 11830043"/>
              <a:gd name="connsiteY5218" fmla="*/ 1698694 h 6533995"/>
              <a:gd name="connsiteX5219" fmla="*/ 7729032 w 11830043"/>
              <a:gd name="connsiteY5219" fmla="*/ 1688970 h 6533995"/>
              <a:gd name="connsiteX5220" fmla="*/ 7970260 w 11830043"/>
              <a:gd name="connsiteY5220" fmla="*/ 1688967 h 6533995"/>
              <a:gd name="connsiteX5221" fmla="*/ 7980044 w 11830043"/>
              <a:gd name="connsiteY5221" fmla="*/ 1698691 h 6533995"/>
              <a:gd name="connsiteX5222" fmla="*/ 7970260 w 11830043"/>
              <a:gd name="connsiteY5222" fmla="*/ 1708477 h 6533995"/>
              <a:gd name="connsiteX5223" fmla="*/ 7960477 w 11830043"/>
              <a:gd name="connsiteY5223" fmla="*/ 1698691 h 6533995"/>
              <a:gd name="connsiteX5224" fmla="*/ 7970260 w 11830043"/>
              <a:gd name="connsiteY5224" fmla="*/ 1688967 h 6533995"/>
              <a:gd name="connsiteX5225" fmla="*/ 8211553 w 11830043"/>
              <a:gd name="connsiteY5225" fmla="*/ 1688964 h 6533995"/>
              <a:gd name="connsiteX5226" fmla="*/ 8221273 w 11830043"/>
              <a:gd name="connsiteY5226" fmla="*/ 1698688 h 6533995"/>
              <a:gd name="connsiteX5227" fmla="*/ 8211553 w 11830043"/>
              <a:gd name="connsiteY5227" fmla="*/ 1708475 h 6533995"/>
              <a:gd name="connsiteX5228" fmla="*/ 8201769 w 11830043"/>
              <a:gd name="connsiteY5228" fmla="*/ 1698688 h 6533995"/>
              <a:gd name="connsiteX5229" fmla="*/ 8211553 w 11830043"/>
              <a:gd name="connsiteY5229" fmla="*/ 1688964 h 6533995"/>
              <a:gd name="connsiteX5230" fmla="*/ 8452781 w 11830043"/>
              <a:gd name="connsiteY5230" fmla="*/ 1688962 h 6533995"/>
              <a:gd name="connsiteX5231" fmla="*/ 8462566 w 11830043"/>
              <a:gd name="connsiteY5231" fmla="*/ 1698685 h 6533995"/>
              <a:gd name="connsiteX5232" fmla="*/ 8452781 w 11830043"/>
              <a:gd name="connsiteY5232" fmla="*/ 1708472 h 6533995"/>
              <a:gd name="connsiteX5233" fmla="*/ 8443061 w 11830043"/>
              <a:gd name="connsiteY5233" fmla="*/ 1698685 h 6533995"/>
              <a:gd name="connsiteX5234" fmla="*/ 8452781 w 11830043"/>
              <a:gd name="connsiteY5234" fmla="*/ 1688962 h 6533995"/>
              <a:gd name="connsiteX5235" fmla="*/ 8694009 w 11830043"/>
              <a:gd name="connsiteY5235" fmla="*/ 1688958 h 6533995"/>
              <a:gd name="connsiteX5236" fmla="*/ 8703730 w 11830043"/>
              <a:gd name="connsiteY5236" fmla="*/ 1698682 h 6533995"/>
              <a:gd name="connsiteX5237" fmla="*/ 8694009 w 11830043"/>
              <a:gd name="connsiteY5237" fmla="*/ 1708469 h 6533995"/>
              <a:gd name="connsiteX5238" fmla="*/ 8684289 w 11830043"/>
              <a:gd name="connsiteY5238" fmla="*/ 1698682 h 6533995"/>
              <a:gd name="connsiteX5239" fmla="*/ 8694009 w 11830043"/>
              <a:gd name="connsiteY5239" fmla="*/ 1688958 h 6533995"/>
              <a:gd name="connsiteX5240" fmla="*/ 8935237 w 11830043"/>
              <a:gd name="connsiteY5240" fmla="*/ 1688956 h 6533995"/>
              <a:gd name="connsiteX5241" fmla="*/ 8944958 w 11830043"/>
              <a:gd name="connsiteY5241" fmla="*/ 1698680 h 6533995"/>
              <a:gd name="connsiteX5242" fmla="*/ 8935237 w 11830043"/>
              <a:gd name="connsiteY5242" fmla="*/ 1708466 h 6533995"/>
              <a:gd name="connsiteX5243" fmla="*/ 8925454 w 11830043"/>
              <a:gd name="connsiteY5243" fmla="*/ 1698680 h 6533995"/>
              <a:gd name="connsiteX5244" fmla="*/ 8935237 w 11830043"/>
              <a:gd name="connsiteY5244" fmla="*/ 1688956 h 6533995"/>
              <a:gd name="connsiteX5245" fmla="*/ 9176467 w 11830043"/>
              <a:gd name="connsiteY5245" fmla="*/ 1688953 h 6533995"/>
              <a:gd name="connsiteX5246" fmla="*/ 9186187 w 11830043"/>
              <a:gd name="connsiteY5246" fmla="*/ 1698677 h 6533995"/>
              <a:gd name="connsiteX5247" fmla="*/ 9176467 w 11830043"/>
              <a:gd name="connsiteY5247" fmla="*/ 1708464 h 6533995"/>
              <a:gd name="connsiteX5248" fmla="*/ 9166683 w 11830043"/>
              <a:gd name="connsiteY5248" fmla="*/ 1698677 h 6533995"/>
              <a:gd name="connsiteX5249" fmla="*/ 9176467 w 11830043"/>
              <a:gd name="connsiteY5249" fmla="*/ 1688953 h 6533995"/>
              <a:gd name="connsiteX5250" fmla="*/ 9417695 w 11830043"/>
              <a:gd name="connsiteY5250" fmla="*/ 1688950 h 6533995"/>
              <a:gd name="connsiteX5251" fmla="*/ 9427416 w 11830043"/>
              <a:gd name="connsiteY5251" fmla="*/ 1698674 h 6533995"/>
              <a:gd name="connsiteX5252" fmla="*/ 9417695 w 11830043"/>
              <a:gd name="connsiteY5252" fmla="*/ 1708461 h 6533995"/>
              <a:gd name="connsiteX5253" fmla="*/ 9407911 w 11830043"/>
              <a:gd name="connsiteY5253" fmla="*/ 1698674 h 6533995"/>
              <a:gd name="connsiteX5254" fmla="*/ 9417695 w 11830043"/>
              <a:gd name="connsiteY5254" fmla="*/ 1688950 h 6533995"/>
              <a:gd name="connsiteX5255" fmla="*/ 9649203 w 11830043"/>
              <a:gd name="connsiteY5255" fmla="*/ 1447792 h 6533995"/>
              <a:gd name="connsiteX5256" fmla="*/ 9658923 w 11830043"/>
              <a:gd name="connsiteY5256" fmla="*/ 1457577 h 6533995"/>
              <a:gd name="connsiteX5257" fmla="*/ 9649203 w 11830043"/>
              <a:gd name="connsiteY5257" fmla="*/ 1467301 h 6533995"/>
              <a:gd name="connsiteX5258" fmla="*/ 9639483 w 11830043"/>
              <a:gd name="connsiteY5258" fmla="*/ 1457577 h 6533995"/>
              <a:gd name="connsiteX5259" fmla="*/ 9649203 w 11830043"/>
              <a:gd name="connsiteY5259" fmla="*/ 1447792 h 6533995"/>
              <a:gd name="connsiteX5260" fmla="*/ 9890432 w 11830043"/>
              <a:gd name="connsiteY5260" fmla="*/ 1447789 h 6533995"/>
              <a:gd name="connsiteX5261" fmla="*/ 9900152 w 11830043"/>
              <a:gd name="connsiteY5261" fmla="*/ 1457574 h 6533995"/>
              <a:gd name="connsiteX5262" fmla="*/ 9890432 w 11830043"/>
              <a:gd name="connsiteY5262" fmla="*/ 1467298 h 6533995"/>
              <a:gd name="connsiteX5263" fmla="*/ 9880648 w 11830043"/>
              <a:gd name="connsiteY5263" fmla="*/ 1457574 h 6533995"/>
              <a:gd name="connsiteX5264" fmla="*/ 9890432 w 11830043"/>
              <a:gd name="connsiteY5264" fmla="*/ 1447789 h 6533995"/>
              <a:gd name="connsiteX5265" fmla="*/ 10131660 w 11830043"/>
              <a:gd name="connsiteY5265" fmla="*/ 1447786 h 6533995"/>
              <a:gd name="connsiteX5266" fmla="*/ 10141444 w 11830043"/>
              <a:gd name="connsiteY5266" fmla="*/ 1457571 h 6533995"/>
              <a:gd name="connsiteX5267" fmla="*/ 10131660 w 11830043"/>
              <a:gd name="connsiteY5267" fmla="*/ 1467295 h 6533995"/>
              <a:gd name="connsiteX5268" fmla="*/ 10121940 w 11830043"/>
              <a:gd name="connsiteY5268" fmla="*/ 1457571 h 6533995"/>
              <a:gd name="connsiteX5269" fmla="*/ 10131660 w 11830043"/>
              <a:gd name="connsiteY5269" fmla="*/ 1447786 h 6533995"/>
              <a:gd name="connsiteX5270" fmla="*/ 10372888 w 11830043"/>
              <a:gd name="connsiteY5270" fmla="*/ 1447783 h 6533995"/>
              <a:gd name="connsiteX5271" fmla="*/ 10382673 w 11830043"/>
              <a:gd name="connsiteY5271" fmla="*/ 1457568 h 6533995"/>
              <a:gd name="connsiteX5272" fmla="*/ 10372888 w 11830043"/>
              <a:gd name="connsiteY5272" fmla="*/ 1467292 h 6533995"/>
              <a:gd name="connsiteX5273" fmla="*/ 10363168 w 11830043"/>
              <a:gd name="connsiteY5273" fmla="*/ 1457568 h 6533995"/>
              <a:gd name="connsiteX5274" fmla="*/ 10372888 w 11830043"/>
              <a:gd name="connsiteY5274" fmla="*/ 1447783 h 6533995"/>
              <a:gd name="connsiteX5275" fmla="*/ 10614116 w 11830043"/>
              <a:gd name="connsiteY5275" fmla="*/ 1447780 h 6533995"/>
              <a:gd name="connsiteX5276" fmla="*/ 10623901 w 11830043"/>
              <a:gd name="connsiteY5276" fmla="*/ 1457565 h 6533995"/>
              <a:gd name="connsiteX5277" fmla="*/ 10614116 w 11830043"/>
              <a:gd name="connsiteY5277" fmla="*/ 1467289 h 6533995"/>
              <a:gd name="connsiteX5278" fmla="*/ 10604396 w 11830043"/>
              <a:gd name="connsiteY5278" fmla="*/ 1457565 h 6533995"/>
              <a:gd name="connsiteX5279" fmla="*/ 10614116 w 11830043"/>
              <a:gd name="connsiteY5279" fmla="*/ 1447780 h 6533995"/>
              <a:gd name="connsiteX5280" fmla="*/ 10855345 w 11830043"/>
              <a:gd name="connsiteY5280" fmla="*/ 1447777 h 6533995"/>
              <a:gd name="connsiteX5281" fmla="*/ 10865065 w 11830043"/>
              <a:gd name="connsiteY5281" fmla="*/ 1457562 h 6533995"/>
              <a:gd name="connsiteX5282" fmla="*/ 10855345 w 11830043"/>
              <a:gd name="connsiteY5282" fmla="*/ 1467286 h 6533995"/>
              <a:gd name="connsiteX5283" fmla="*/ 10845625 w 11830043"/>
              <a:gd name="connsiteY5283" fmla="*/ 1457562 h 6533995"/>
              <a:gd name="connsiteX5284" fmla="*/ 10855345 w 11830043"/>
              <a:gd name="connsiteY5284" fmla="*/ 1447777 h 6533995"/>
              <a:gd name="connsiteX5285" fmla="*/ 11096574 w 11830043"/>
              <a:gd name="connsiteY5285" fmla="*/ 1447774 h 6533995"/>
              <a:gd name="connsiteX5286" fmla="*/ 11106294 w 11830043"/>
              <a:gd name="connsiteY5286" fmla="*/ 1457559 h 6533995"/>
              <a:gd name="connsiteX5287" fmla="*/ 11096574 w 11830043"/>
              <a:gd name="connsiteY5287" fmla="*/ 1467282 h 6533995"/>
              <a:gd name="connsiteX5288" fmla="*/ 11086790 w 11830043"/>
              <a:gd name="connsiteY5288" fmla="*/ 1457559 h 6533995"/>
              <a:gd name="connsiteX5289" fmla="*/ 11096574 w 11830043"/>
              <a:gd name="connsiteY5289" fmla="*/ 1447774 h 6533995"/>
              <a:gd name="connsiteX5290" fmla="*/ 11337802 w 11830043"/>
              <a:gd name="connsiteY5290" fmla="*/ 1447770 h 6533995"/>
              <a:gd name="connsiteX5291" fmla="*/ 11347587 w 11830043"/>
              <a:gd name="connsiteY5291" fmla="*/ 1457555 h 6533995"/>
              <a:gd name="connsiteX5292" fmla="*/ 11337802 w 11830043"/>
              <a:gd name="connsiteY5292" fmla="*/ 1467279 h 6533995"/>
              <a:gd name="connsiteX5293" fmla="*/ 11328082 w 11830043"/>
              <a:gd name="connsiteY5293" fmla="*/ 1457555 h 6533995"/>
              <a:gd name="connsiteX5294" fmla="*/ 11337802 w 11830043"/>
              <a:gd name="connsiteY5294" fmla="*/ 1447770 h 6533995"/>
              <a:gd name="connsiteX5295" fmla="*/ 11579030 w 11830043"/>
              <a:gd name="connsiteY5295" fmla="*/ 1447767 h 6533995"/>
              <a:gd name="connsiteX5296" fmla="*/ 11588815 w 11830043"/>
              <a:gd name="connsiteY5296" fmla="*/ 1457552 h 6533995"/>
              <a:gd name="connsiteX5297" fmla="*/ 11579030 w 11830043"/>
              <a:gd name="connsiteY5297" fmla="*/ 1467276 h 6533995"/>
              <a:gd name="connsiteX5298" fmla="*/ 11569310 w 11830043"/>
              <a:gd name="connsiteY5298" fmla="*/ 1457552 h 6533995"/>
              <a:gd name="connsiteX5299" fmla="*/ 11579030 w 11830043"/>
              <a:gd name="connsiteY5299" fmla="*/ 1447767 h 6533995"/>
              <a:gd name="connsiteX5300" fmla="*/ 11820259 w 11830043"/>
              <a:gd name="connsiteY5300" fmla="*/ 1447764 h 6533995"/>
              <a:gd name="connsiteX5301" fmla="*/ 11830043 w 11830043"/>
              <a:gd name="connsiteY5301" fmla="*/ 1457549 h 6533995"/>
              <a:gd name="connsiteX5302" fmla="*/ 11820259 w 11830043"/>
              <a:gd name="connsiteY5302" fmla="*/ 1467273 h 6533995"/>
              <a:gd name="connsiteX5303" fmla="*/ 11810539 w 11830043"/>
              <a:gd name="connsiteY5303" fmla="*/ 1457549 h 6533995"/>
              <a:gd name="connsiteX5304" fmla="*/ 11820259 w 11830043"/>
              <a:gd name="connsiteY5304" fmla="*/ 1447764 h 6533995"/>
              <a:gd name="connsiteX5305" fmla="*/ 9721 w 11830043"/>
              <a:gd name="connsiteY5305" fmla="*/ 1447761 h 6533995"/>
              <a:gd name="connsiteX5306" fmla="*/ 19504 w 11830043"/>
              <a:gd name="connsiteY5306" fmla="*/ 1457546 h 6533995"/>
              <a:gd name="connsiteX5307" fmla="*/ 9721 w 11830043"/>
              <a:gd name="connsiteY5307" fmla="*/ 1467270 h 6533995"/>
              <a:gd name="connsiteX5308" fmla="*/ 1 w 11830043"/>
              <a:gd name="connsiteY5308" fmla="*/ 1457546 h 6533995"/>
              <a:gd name="connsiteX5309" fmla="*/ 9721 w 11830043"/>
              <a:gd name="connsiteY5309" fmla="*/ 1447761 h 6533995"/>
              <a:gd name="connsiteX5310" fmla="*/ 251004 w 11830043"/>
              <a:gd name="connsiteY5310" fmla="*/ 1447757 h 6533995"/>
              <a:gd name="connsiteX5311" fmla="*/ 260788 w 11830043"/>
              <a:gd name="connsiteY5311" fmla="*/ 1457543 h 6533995"/>
              <a:gd name="connsiteX5312" fmla="*/ 251004 w 11830043"/>
              <a:gd name="connsiteY5312" fmla="*/ 1467267 h 6533995"/>
              <a:gd name="connsiteX5313" fmla="*/ 241284 w 11830043"/>
              <a:gd name="connsiteY5313" fmla="*/ 1457543 h 6533995"/>
              <a:gd name="connsiteX5314" fmla="*/ 251004 w 11830043"/>
              <a:gd name="connsiteY5314" fmla="*/ 1447757 h 6533995"/>
              <a:gd name="connsiteX5315" fmla="*/ 492224 w 11830043"/>
              <a:gd name="connsiteY5315" fmla="*/ 1447754 h 6533995"/>
              <a:gd name="connsiteX5316" fmla="*/ 501943 w 11830043"/>
              <a:gd name="connsiteY5316" fmla="*/ 1457540 h 6533995"/>
              <a:gd name="connsiteX5317" fmla="*/ 492224 w 11830043"/>
              <a:gd name="connsiteY5317" fmla="*/ 1467263 h 6533995"/>
              <a:gd name="connsiteX5318" fmla="*/ 482440 w 11830043"/>
              <a:gd name="connsiteY5318" fmla="*/ 1457540 h 6533995"/>
              <a:gd name="connsiteX5319" fmla="*/ 492224 w 11830043"/>
              <a:gd name="connsiteY5319" fmla="*/ 1447754 h 6533995"/>
              <a:gd name="connsiteX5320" fmla="*/ 733444 w 11830043"/>
              <a:gd name="connsiteY5320" fmla="*/ 1447751 h 6533995"/>
              <a:gd name="connsiteX5321" fmla="*/ 743164 w 11830043"/>
              <a:gd name="connsiteY5321" fmla="*/ 1457536 h 6533995"/>
              <a:gd name="connsiteX5322" fmla="*/ 733444 w 11830043"/>
              <a:gd name="connsiteY5322" fmla="*/ 1467260 h 6533995"/>
              <a:gd name="connsiteX5323" fmla="*/ 723660 w 11830043"/>
              <a:gd name="connsiteY5323" fmla="*/ 1457536 h 6533995"/>
              <a:gd name="connsiteX5324" fmla="*/ 733444 w 11830043"/>
              <a:gd name="connsiteY5324" fmla="*/ 1447751 h 6533995"/>
              <a:gd name="connsiteX5325" fmla="*/ 974664 w 11830043"/>
              <a:gd name="connsiteY5325" fmla="*/ 1447748 h 6533995"/>
              <a:gd name="connsiteX5326" fmla="*/ 984448 w 11830043"/>
              <a:gd name="connsiteY5326" fmla="*/ 1457533 h 6533995"/>
              <a:gd name="connsiteX5327" fmla="*/ 974664 w 11830043"/>
              <a:gd name="connsiteY5327" fmla="*/ 1467257 h 6533995"/>
              <a:gd name="connsiteX5328" fmla="*/ 964944 w 11830043"/>
              <a:gd name="connsiteY5328" fmla="*/ 1457533 h 6533995"/>
              <a:gd name="connsiteX5329" fmla="*/ 974664 w 11830043"/>
              <a:gd name="connsiteY5329" fmla="*/ 1447748 h 6533995"/>
              <a:gd name="connsiteX5330" fmla="*/ 1215884 w 11830043"/>
              <a:gd name="connsiteY5330" fmla="*/ 1447744 h 6533995"/>
              <a:gd name="connsiteX5331" fmla="*/ 1225668 w 11830043"/>
              <a:gd name="connsiteY5331" fmla="*/ 1457530 h 6533995"/>
              <a:gd name="connsiteX5332" fmla="*/ 1215884 w 11830043"/>
              <a:gd name="connsiteY5332" fmla="*/ 1467254 h 6533995"/>
              <a:gd name="connsiteX5333" fmla="*/ 1206165 w 11830043"/>
              <a:gd name="connsiteY5333" fmla="*/ 1457530 h 6533995"/>
              <a:gd name="connsiteX5334" fmla="*/ 1215884 w 11830043"/>
              <a:gd name="connsiteY5334" fmla="*/ 1447744 h 6533995"/>
              <a:gd name="connsiteX5335" fmla="*/ 1457106 w 11830043"/>
              <a:gd name="connsiteY5335" fmla="*/ 1447741 h 6533995"/>
              <a:gd name="connsiteX5336" fmla="*/ 1466826 w 11830043"/>
              <a:gd name="connsiteY5336" fmla="*/ 1457527 h 6533995"/>
              <a:gd name="connsiteX5337" fmla="*/ 1457106 w 11830043"/>
              <a:gd name="connsiteY5337" fmla="*/ 1467251 h 6533995"/>
              <a:gd name="connsiteX5338" fmla="*/ 1447322 w 11830043"/>
              <a:gd name="connsiteY5338" fmla="*/ 1457527 h 6533995"/>
              <a:gd name="connsiteX5339" fmla="*/ 1457106 w 11830043"/>
              <a:gd name="connsiteY5339" fmla="*/ 1447741 h 6533995"/>
              <a:gd name="connsiteX5340" fmla="*/ 1698330 w 11830043"/>
              <a:gd name="connsiteY5340" fmla="*/ 1447738 h 6533995"/>
              <a:gd name="connsiteX5341" fmla="*/ 1708116 w 11830043"/>
              <a:gd name="connsiteY5341" fmla="*/ 1457524 h 6533995"/>
              <a:gd name="connsiteX5342" fmla="*/ 1698330 w 11830043"/>
              <a:gd name="connsiteY5342" fmla="*/ 1467247 h 6533995"/>
              <a:gd name="connsiteX5343" fmla="*/ 1688546 w 11830043"/>
              <a:gd name="connsiteY5343" fmla="*/ 1457524 h 6533995"/>
              <a:gd name="connsiteX5344" fmla="*/ 1698330 w 11830043"/>
              <a:gd name="connsiteY5344" fmla="*/ 1447738 h 6533995"/>
              <a:gd name="connsiteX5345" fmla="*/ 1939580 w 11830043"/>
              <a:gd name="connsiteY5345" fmla="*/ 1447735 h 6533995"/>
              <a:gd name="connsiteX5346" fmla="*/ 1949363 w 11830043"/>
              <a:gd name="connsiteY5346" fmla="*/ 1457520 h 6533995"/>
              <a:gd name="connsiteX5347" fmla="*/ 1939580 w 11830043"/>
              <a:gd name="connsiteY5347" fmla="*/ 1467244 h 6533995"/>
              <a:gd name="connsiteX5348" fmla="*/ 1929859 w 11830043"/>
              <a:gd name="connsiteY5348" fmla="*/ 1457520 h 6533995"/>
              <a:gd name="connsiteX5349" fmla="*/ 1939580 w 11830043"/>
              <a:gd name="connsiteY5349" fmla="*/ 1447735 h 6533995"/>
              <a:gd name="connsiteX5350" fmla="*/ 2180788 w 11830043"/>
              <a:gd name="connsiteY5350" fmla="*/ 1447732 h 6533995"/>
              <a:gd name="connsiteX5351" fmla="*/ 2190580 w 11830043"/>
              <a:gd name="connsiteY5351" fmla="*/ 1457517 h 6533995"/>
              <a:gd name="connsiteX5352" fmla="*/ 2180788 w 11830043"/>
              <a:gd name="connsiteY5352" fmla="*/ 1467241 h 6533995"/>
              <a:gd name="connsiteX5353" fmla="*/ 2171083 w 11830043"/>
              <a:gd name="connsiteY5353" fmla="*/ 1457517 h 6533995"/>
              <a:gd name="connsiteX5354" fmla="*/ 2180788 w 11830043"/>
              <a:gd name="connsiteY5354" fmla="*/ 1447732 h 6533995"/>
              <a:gd name="connsiteX5355" fmla="*/ 2422036 w 11830043"/>
              <a:gd name="connsiteY5355" fmla="*/ 1447728 h 6533995"/>
              <a:gd name="connsiteX5356" fmla="*/ 2431752 w 11830043"/>
              <a:gd name="connsiteY5356" fmla="*/ 1457514 h 6533995"/>
              <a:gd name="connsiteX5357" fmla="*/ 2422036 w 11830043"/>
              <a:gd name="connsiteY5357" fmla="*/ 1467238 h 6533995"/>
              <a:gd name="connsiteX5358" fmla="*/ 2412256 w 11830043"/>
              <a:gd name="connsiteY5358" fmla="*/ 1457514 h 6533995"/>
              <a:gd name="connsiteX5359" fmla="*/ 2422036 w 11830043"/>
              <a:gd name="connsiteY5359" fmla="*/ 1447728 h 6533995"/>
              <a:gd name="connsiteX5360" fmla="*/ 2663275 w 11830043"/>
              <a:gd name="connsiteY5360" fmla="*/ 1447725 h 6533995"/>
              <a:gd name="connsiteX5361" fmla="*/ 2672996 w 11830043"/>
              <a:gd name="connsiteY5361" fmla="*/ 1457511 h 6533995"/>
              <a:gd name="connsiteX5362" fmla="*/ 2663275 w 11830043"/>
              <a:gd name="connsiteY5362" fmla="*/ 1467235 h 6533995"/>
              <a:gd name="connsiteX5363" fmla="*/ 2653490 w 11830043"/>
              <a:gd name="connsiteY5363" fmla="*/ 1457511 h 6533995"/>
              <a:gd name="connsiteX5364" fmla="*/ 2663275 w 11830043"/>
              <a:gd name="connsiteY5364" fmla="*/ 1447725 h 6533995"/>
              <a:gd name="connsiteX5365" fmla="*/ 2904571 w 11830043"/>
              <a:gd name="connsiteY5365" fmla="*/ 1447722 h 6533995"/>
              <a:gd name="connsiteX5366" fmla="*/ 2914353 w 11830043"/>
              <a:gd name="connsiteY5366" fmla="*/ 1457508 h 6533995"/>
              <a:gd name="connsiteX5367" fmla="*/ 2904571 w 11830043"/>
              <a:gd name="connsiteY5367" fmla="*/ 1467232 h 6533995"/>
              <a:gd name="connsiteX5368" fmla="*/ 2894789 w 11830043"/>
              <a:gd name="connsiteY5368" fmla="*/ 1457508 h 6533995"/>
              <a:gd name="connsiteX5369" fmla="*/ 2904571 w 11830043"/>
              <a:gd name="connsiteY5369" fmla="*/ 1447722 h 6533995"/>
              <a:gd name="connsiteX5370" fmla="*/ 3145749 w 11830043"/>
              <a:gd name="connsiteY5370" fmla="*/ 1447719 h 6533995"/>
              <a:gd name="connsiteX5371" fmla="*/ 3155531 w 11830043"/>
              <a:gd name="connsiteY5371" fmla="*/ 1457505 h 6533995"/>
              <a:gd name="connsiteX5372" fmla="*/ 3145749 w 11830043"/>
              <a:gd name="connsiteY5372" fmla="*/ 1467228 h 6533995"/>
              <a:gd name="connsiteX5373" fmla="*/ 3136031 w 11830043"/>
              <a:gd name="connsiteY5373" fmla="*/ 1457505 h 6533995"/>
              <a:gd name="connsiteX5374" fmla="*/ 3145749 w 11830043"/>
              <a:gd name="connsiteY5374" fmla="*/ 1447719 h 6533995"/>
              <a:gd name="connsiteX5375" fmla="*/ 3386957 w 11830043"/>
              <a:gd name="connsiteY5375" fmla="*/ 1447715 h 6533995"/>
              <a:gd name="connsiteX5376" fmla="*/ 3396743 w 11830043"/>
              <a:gd name="connsiteY5376" fmla="*/ 1457501 h 6533995"/>
              <a:gd name="connsiteX5377" fmla="*/ 3386957 w 11830043"/>
              <a:gd name="connsiteY5377" fmla="*/ 1467225 h 6533995"/>
              <a:gd name="connsiteX5378" fmla="*/ 3377235 w 11830043"/>
              <a:gd name="connsiteY5378" fmla="*/ 1457501 h 6533995"/>
              <a:gd name="connsiteX5379" fmla="*/ 3386957 w 11830043"/>
              <a:gd name="connsiteY5379" fmla="*/ 1447715 h 6533995"/>
              <a:gd name="connsiteX5380" fmla="*/ 3628211 w 11830043"/>
              <a:gd name="connsiteY5380" fmla="*/ 1447712 h 6533995"/>
              <a:gd name="connsiteX5381" fmla="*/ 3637936 w 11830043"/>
              <a:gd name="connsiteY5381" fmla="*/ 1457498 h 6533995"/>
              <a:gd name="connsiteX5382" fmla="*/ 3628211 w 11830043"/>
              <a:gd name="connsiteY5382" fmla="*/ 1467222 h 6533995"/>
              <a:gd name="connsiteX5383" fmla="*/ 3618429 w 11830043"/>
              <a:gd name="connsiteY5383" fmla="*/ 1457498 h 6533995"/>
              <a:gd name="connsiteX5384" fmla="*/ 3628211 w 11830043"/>
              <a:gd name="connsiteY5384" fmla="*/ 1447712 h 6533995"/>
              <a:gd name="connsiteX5385" fmla="*/ 3869430 w 11830043"/>
              <a:gd name="connsiteY5385" fmla="*/ 1447709 h 6533995"/>
              <a:gd name="connsiteX5386" fmla="*/ 3879147 w 11830043"/>
              <a:gd name="connsiteY5386" fmla="*/ 1457495 h 6533995"/>
              <a:gd name="connsiteX5387" fmla="*/ 3869430 w 11830043"/>
              <a:gd name="connsiteY5387" fmla="*/ 1467219 h 6533995"/>
              <a:gd name="connsiteX5388" fmla="*/ 3859646 w 11830043"/>
              <a:gd name="connsiteY5388" fmla="*/ 1457495 h 6533995"/>
              <a:gd name="connsiteX5389" fmla="*/ 3869430 w 11830043"/>
              <a:gd name="connsiteY5389" fmla="*/ 1447709 h 6533995"/>
              <a:gd name="connsiteX5390" fmla="*/ 4110581 w 11830043"/>
              <a:gd name="connsiteY5390" fmla="*/ 1447706 h 6533995"/>
              <a:gd name="connsiteX5391" fmla="*/ 4120362 w 11830043"/>
              <a:gd name="connsiteY5391" fmla="*/ 1457492 h 6533995"/>
              <a:gd name="connsiteX5392" fmla="*/ 4110581 w 11830043"/>
              <a:gd name="connsiteY5392" fmla="*/ 1467216 h 6533995"/>
              <a:gd name="connsiteX5393" fmla="*/ 4100797 w 11830043"/>
              <a:gd name="connsiteY5393" fmla="*/ 1457492 h 6533995"/>
              <a:gd name="connsiteX5394" fmla="*/ 4110581 w 11830043"/>
              <a:gd name="connsiteY5394" fmla="*/ 1447706 h 6533995"/>
              <a:gd name="connsiteX5395" fmla="*/ 4351806 w 11830043"/>
              <a:gd name="connsiteY5395" fmla="*/ 1447703 h 6533995"/>
              <a:gd name="connsiteX5396" fmla="*/ 4361580 w 11830043"/>
              <a:gd name="connsiteY5396" fmla="*/ 1457489 h 6533995"/>
              <a:gd name="connsiteX5397" fmla="*/ 4351806 w 11830043"/>
              <a:gd name="connsiteY5397" fmla="*/ 1467212 h 6533995"/>
              <a:gd name="connsiteX5398" fmla="*/ 4342006 w 11830043"/>
              <a:gd name="connsiteY5398" fmla="*/ 1457489 h 6533995"/>
              <a:gd name="connsiteX5399" fmla="*/ 4351806 w 11830043"/>
              <a:gd name="connsiteY5399" fmla="*/ 1447703 h 6533995"/>
              <a:gd name="connsiteX5400" fmla="*/ 4593017 w 11830043"/>
              <a:gd name="connsiteY5400" fmla="*/ 1447699 h 6533995"/>
              <a:gd name="connsiteX5401" fmla="*/ 4602795 w 11830043"/>
              <a:gd name="connsiteY5401" fmla="*/ 1457485 h 6533995"/>
              <a:gd name="connsiteX5402" fmla="*/ 4593017 w 11830043"/>
              <a:gd name="connsiteY5402" fmla="*/ 1467209 h 6533995"/>
              <a:gd name="connsiteX5403" fmla="*/ 4583304 w 11830043"/>
              <a:gd name="connsiteY5403" fmla="*/ 1457485 h 6533995"/>
              <a:gd name="connsiteX5404" fmla="*/ 4593017 w 11830043"/>
              <a:gd name="connsiteY5404" fmla="*/ 1447699 h 6533995"/>
              <a:gd name="connsiteX5405" fmla="*/ 4834252 w 11830043"/>
              <a:gd name="connsiteY5405" fmla="*/ 1447696 h 6533995"/>
              <a:gd name="connsiteX5406" fmla="*/ 4844038 w 11830043"/>
              <a:gd name="connsiteY5406" fmla="*/ 1457482 h 6533995"/>
              <a:gd name="connsiteX5407" fmla="*/ 4834252 w 11830043"/>
              <a:gd name="connsiteY5407" fmla="*/ 1467206 h 6533995"/>
              <a:gd name="connsiteX5408" fmla="*/ 4824532 w 11830043"/>
              <a:gd name="connsiteY5408" fmla="*/ 1457482 h 6533995"/>
              <a:gd name="connsiteX5409" fmla="*/ 4834252 w 11830043"/>
              <a:gd name="connsiteY5409" fmla="*/ 1447696 h 6533995"/>
              <a:gd name="connsiteX5410" fmla="*/ 5075485 w 11830043"/>
              <a:gd name="connsiteY5410" fmla="*/ 1447693 h 6533995"/>
              <a:gd name="connsiteX5411" fmla="*/ 5085201 w 11830043"/>
              <a:gd name="connsiteY5411" fmla="*/ 1457479 h 6533995"/>
              <a:gd name="connsiteX5412" fmla="*/ 5075485 w 11830043"/>
              <a:gd name="connsiteY5412" fmla="*/ 1467203 h 6533995"/>
              <a:gd name="connsiteX5413" fmla="*/ 5065704 w 11830043"/>
              <a:gd name="connsiteY5413" fmla="*/ 1457479 h 6533995"/>
              <a:gd name="connsiteX5414" fmla="*/ 5075485 w 11830043"/>
              <a:gd name="connsiteY5414" fmla="*/ 1447693 h 6533995"/>
              <a:gd name="connsiteX5415" fmla="*/ 5316710 w 11830043"/>
              <a:gd name="connsiteY5415" fmla="*/ 1447690 h 6533995"/>
              <a:gd name="connsiteX5416" fmla="*/ 5326429 w 11830043"/>
              <a:gd name="connsiteY5416" fmla="*/ 1457476 h 6533995"/>
              <a:gd name="connsiteX5417" fmla="*/ 5316710 w 11830043"/>
              <a:gd name="connsiteY5417" fmla="*/ 1467200 h 6533995"/>
              <a:gd name="connsiteX5418" fmla="*/ 5306924 w 11830043"/>
              <a:gd name="connsiteY5418" fmla="*/ 1457476 h 6533995"/>
              <a:gd name="connsiteX5419" fmla="*/ 5316710 w 11830043"/>
              <a:gd name="connsiteY5419" fmla="*/ 1447690 h 6533995"/>
              <a:gd name="connsiteX5420" fmla="*/ 5557991 w 11830043"/>
              <a:gd name="connsiteY5420" fmla="*/ 1447686 h 6533995"/>
              <a:gd name="connsiteX5421" fmla="*/ 5567774 w 11830043"/>
              <a:gd name="connsiteY5421" fmla="*/ 1457473 h 6533995"/>
              <a:gd name="connsiteX5422" fmla="*/ 5557991 w 11830043"/>
              <a:gd name="connsiteY5422" fmla="*/ 1467196 h 6533995"/>
              <a:gd name="connsiteX5423" fmla="*/ 5548208 w 11830043"/>
              <a:gd name="connsiteY5423" fmla="*/ 1457473 h 6533995"/>
              <a:gd name="connsiteX5424" fmla="*/ 5557991 w 11830043"/>
              <a:gd name="connsiteY5424" fmla="*/ 1447686 h 6533995"/>
              <a:gd name="connsiteX5425" fmla="*/ 5799205 w 11830043"/>
              <a:gd name="connsiteY5425" fmla="*/ 1447683 h 6533995"/>
              <a:gd name="connsiteX5426" fmla="*/ 5808989 w 11830043"/>
              <a:gd name="connsiteY5426" fmla="*/ 1457470 h 6533995"/>
              <a:gd name="connsiteX5427" fmla="*/ 5799205 w 11830043"/>
              <a:gd name="connsiteY5427" fmla="*/ 1467193 h 6533995"/>
              <a:gd name="connsiteX5428" fmla="*/ 5789486 w 11830043"/>
              <a:gd name="connsiteY5428" fmla="*/ 1457470 h 6533995"/>
              <a:gd name="connsiteX5429" fmla="*/ 5799205 w 11830043"/>
              <a:gd name="connsiteY5429" fmla="*/ 1447683 h 6533995"/>
              <a:gd name="connsiteX5430" fmla="*/ 6040432 w 11830043"/>
              <a:gd name="connsiteY5430" fmla="*/ 1447680 h 6533995"/>
              <a:gd name="connsiteX5431" fmla="*/ 6050216 w 11830043"/>
              <a:gd name="connsiteY5431" fmla="*/ 1457466 h 6533995"/>
              <a:gd name="connsiteX5432" fmla="*/ 6040432 w 11830043"/>
              <a:gd name="connsiteY5432" fmla="*/ 1467190 h 6533995"/>
              <a:gd name="connsiteX5433" fmla="*/ 6030712 w 11830043"/>
              <a:gd name="connsiteY5433" fmla="*/ 1457466 h 6533995"/>
              <a:gd name="connsiteX5434" fmla="*/ 6040432 w 11830043"/>
              <a:gd name="connsiteY5434" fmla="*/ 1447680 h 6533995"/>
              <a:gd name="connsiteX5435" fmla="*/ 6281661 w 11830043"/>
              <a:gd name="connsiteY5435" fmla="*/ 1447677 h 6533995"/>
              <a:gd name="connsiteX5436" fmla="*/ 6291381 w 11830043"/>
              <a:gd name="connsiteY5436" fmla="*/ 1457463 h 6533995"/>
              <a:gd name="connsiteX5437" fmla="*/ 6281661 w 11830043"/>
              <a:gd name="connsiteY5437" fmla="*/ 1467187 h 6533995"/>
              <a:gd name="connsiteX5438" fmla="*/ 6271877 w 11830043"/>
              <a:gd name="connsiteY5438" fmla="*/ 1457463 h 6533995"/>
              <a:gd name="connsiteX5439" fmla="*/ 6281661 w 11830043"/>
              <a:gd name="connsiteY5439" fmla="*/ 1447677 h 6533995"/>
              <a:gd name="connsiteX5440" fmla="*/ 6522889 w 11830043"/>
              <a:gd name="connsiteY5440" fmla="*/ 1447674 h 6533995"/>
              <a:gd name="connsiteX5441" fmla="*/ 6532610 w 11830043"/>
              <a:gd name="connsiteY5441" fmla="*/ 1457460 h 6533995"/>
              <a:gd name="connsiteX5442" fmla="*/ 6522889 w 11830043"/>
              <a:gd name="connsiteY5442" fmla="*/ 1467184 h 6533995"/>
              <a:gd name="connsiteX5443" fmla="*/ 6513105 w 11830043"/>
              <a:gd name="connsiteY5443" fmla="*/ 1457460 h 6533995"/>
              <a:gd name="connsiteX5444" fmla="*/ 6522889 w 11830043"/>
              <a:gd name="connsiteY5444" fmla="*/ 1447674 h 6533995"/>
              <a:gd name="connsiteX5445" fmla="*/ 6764118 w 11830043"/>
              <a:gd name="connsiteY5445" fmla="*/ 1447670 h 6533995"/>
              <a:gd name="connsiteX5446" fmla="*/ 6773902 w 11830043"/>
              <a:gd name="connsiteY5446" fmla="*/ 1457457 h 6533995"/>
              <a:gd name="connsiteX5447" fmla="*/ 6764118 w 11830043"/>
              <a:gd name="connsiteY5447" fmla="*/ 1467181 h 6533995"/>
              <a:gd name="connsiteX5448" fmla="*/ 6754335 w 11830043"/>
              <a:gd name="connsiteY5448" fmla="*/ 1457457 h 6533995"/>
              <a:gd name="connsiteX5449" fmla="*/ 6764118 w 11830043"/>
              <a:gd name="connsiteY5449" fmla="*/ 1447670 h 6533995"/>
              <a:gd name="connsiteX5450" fmla="*/ 7005346 w 11830043"/>
              <a:gd name="connsiteY5450" fmla="*/ 1447667 h 6533995"/>
              <a:gd name="connsiteX5451" fmla="*/ 7015130 w 11830043"/>
              <a:gd name="connsiteY5451" fmla="*/ 1457454 h 6533995"/>
              <a:gd name="connsiteX5452" fmla="*/ 7005346 w 11830043"/>
              <a:gd name="connsiteY5452" fmla="*/ 1467177 h 6533995"/>
              <a:gd name="connsiteX5453" fmla="*/ 6995626 w 11830043"/>
              <a:gd name="connsiteY5453" fmla="*/ 1457454 h 6533995"/>
              <a:gd name="connsiteX5454" fmla="*/ 7005346 w 11830043"/>
              <a:gd name="connsiteY5454" fmla="*/ 1447667 h 6533995"/>
              <a:gd name="connsiteX5455" fmla="*/ 7246575 w 11830043"/>
              <a:gd name="connsiteY5455" fmla="*/ 1447664 h 6533995"/>
              <a:gd name="connsiteX5456" fmla="*/ 7256359 w 11830043"/>
              <a:gd name="connsiteY5456" fmla="*/ 1457451 h 6533995"/>
              <a:gd name="connsiteX5457" fmla="*/ 7246575 w 11830043"/>
              <a:gd name="connsiteY5457" fmla="*/ 1467174 h 6533995"/>
              <a:gd name="connsiteX5458" fmla="*/ 7236855 w 11830043"/>
              <a:gd name="connsiteY5458" fmla="*/ 1457451 h 6533995"/>
              <a:gd name="connsiteX5459" fmla="*/ 7246575 w 11830043"/>
              <a:gd name="connsiteY5459" fmla="*/ 1447664 h 6533995"/>
              <a:gd name="connsiteX5460" fmla="*/ 7487803 w 11830043"/>
              <a:gd name="connsiteY5460" fmla="*/ 1447661 h 6533995"/>
              <a:gd name="connsiteX5461" fmla="*/ 7497524 w 11830043"/>
              <a:gd name="connsiteY5461" fmla="*/ 1457447 h 6533995"/>
              <a:gd name="connsiteX5462" fmla="*/ 7487803 w 11830043"/>
              <a:gd name="connsiteY5462" fmla="*/ 1467171 h 6533995"/>
              <a:gd name="connsiteX5463" fmla="*/ 7478019 w 11830043"/>
              <a:gd name="connsiteY5463" fmla="*/ 1457447 h 6533995"/>
              <a:gd name="connsiteX5464" fmla="*/ 7487803 w 11830043"/>
              <a:gd name="connsiteY5464" fmla="*/ 1447661 h 6533995"/>
              <a:gd name="connsiteX5465" fmla="*/ 7729032 w 11830043"/>
              <a:gd name="connsiteY5465" fmla="*/ 1447657 h 6533995"/>
              <a:gd name="connsiteX5466" fmla="*/ 7738753 w 11830043"/>
              <a:gd name="connsiteY5466" fmla="*/ 1457444 h 6533995"/>
              <a:gd name="connsiteX5467" fmla="*/ 7729032 w 11830043"/>
              <a:gd name="connsiteY5467" fmla="*/ 1467168 h 6533995"/>
              <a:gd name="connsiteX5468" fmla="*/ 7719249 w 11830043"/>
              <a:gd name="connsiteY5468" fmla="*/ 1457444 h 6533995"/>
              <a:gd name="connsiteX5469" fmla="*/ 7729032 w 11830043"/>
              <a:gd name="connsiteY5469" fmla="*/ 1447657 h 6533995"/>
              <a:gd name="connsiteX5470" fmla="*/ 7970260 w 11830043"/>
              <a:gd name="connsiteY5470" fmla="*/ 1447654 h 6533995"/>
              <a:gd name="connsiteX5471" fmla="*/ 7980044 w 11830043"/>
              <a:gd name="connsiteY5471" fmla="*/ 1457441 h 6533995"/>
              <a:gd name="connsiteX5472" fmla="*/ 7970260 w 11830043"/>
              <a:gd name="connsiteY5472" fmla="*/ 1467165 h 6533995"/>
              <a:gd name="connsiteX5473" fmla="*/ 7960477 w 11830043"/>
              <a:gd name="connsiteY5473" fmla="*/ 1457441 h 6533995"/>
              <a:gd name="connsiteX5474" fmla="*/ 7970260 w 11830043"/>
              <a:gd name="connsiteY5474" fmla="*/ 1447654 h 6533995"/>
              <a:gd name="connsiteX5475" fmla="*/ 8211553 w 11830043"/>
              <a:gd name="connsiteY5475" fmla="*/ 1447651 h 6533995"/>
              <a:gd name="connsiteX5476" fmla="*/ 8221273 w 11830043"/>
              <a:gd name="connsiteY5476" fmla="*/ 1457438 h 6533995"/>
              <a:gd name="connsiteX5477" fmla="*/ 8211553 w 11830043"/>
              <a:gd name="connsiteY5477" fmla="*/ 1467162 h 6533995"/>
              <a:gd name="connsiteX5478" fmla="*/ 8201769 w 11830043"/>
              <a:gd name="connsiteY5478" fmla="*/ 1457438 h 6533995"/>
              <a:gd name="connsiteX5479" fmla="*/ 8211553 w 11830043"/>
              <a:gd name="connsiteY5479" fmla="*/ 1447651 h 6533995"/>
              <a:gd name="connsiteX5480" fmla="*/ 8452781 w 11830043"/>
              <a:gd name="connsiteY5480" fmla="*/ 1447648 h 6533995"/>
              <a:gd name="connsiteX5481" fmla="*/ 8462566 w 11830043"/>
              <a:gd name="connsiteY5481" fmla="*/ 1457435 h 6533995"/>
              <a:gd name="connsiteX5482" fmla="*/ 8452781 w 11830043"/>
              <a:gd name="connsiteY5482" fmla="*/ 1467158 h 6533995"/>
              <a:gd name="connsiteX5483" fmla="*/ 8443061 w 11830043"/>
              <a:gd name="connsiteY5483" fmla="*/ 1457435 h 6533995"/>
              <a:gd name="connsiteX5484" fmla="*/ 8452781 w 11830043"/>
              <a:gd name="connsiteY5484" fmla="*/ 1447648 h 6533995"/>
              <a:gd name="connsiteX5485" fmla="*/ 8694009 w 11830043"/>
              <a:gd name="connsiteY5485" fmla="*/ 1447644 h 6533995"/>
              <a:gd name="connsiteX5486" fmla="*/ 8703730 w 11830043"/>
              <a:gd name="connsiteY5486" fmla="*/ 1457431 h 6533995"/>
              <a:gd name="connsiteX5487" fmla="*/ 8694009 w 11830043"/>
              <a:gd name="connsiteY5487" fmla="*/ 1467155 h 6533995"/>
              <a:gd name="connsiteX5488" fmla="*/ 8684289 w 11830043"/>
              <a:gd name="connsiteY5488" fmla="*/ 1457431 h 6533995"/>
              <a:gd name="connsiteX5489" fmla="*/ 8694009 w 11830043"/>
              <a:gd name="connsiteY5489" fmla="*/ 1447644 h 6533995"/>
              <a:gd name="connsiteX5490" fmla="*/ 8935237 w 11830043"/>
              <a:gd name="connsiteY5490" fmla="*/ 1447641 h 6533995"/>
              <a:gd name="connsiteX5491" fmla="*/ 8944958 w 11830043"/>
              <a:gd name="connsiteY5491" fmla="*/ 1457428 h 6533995"/>
              <a:gd name="connsiteX5492" fmla="*/ 8935237 w 11830043"/>
              <a:gd name="connsiteY5492" fmla="*/ 1467152 h 6533995"/>
              <a:gd name="connsiteX5493" fmla="*/ 8925454 w 11830043"/>
              <a:gd name="connsiteY5493" fmla="*/ 1457428 h 6533995"/>
              <a:gd name="connsiteX5494" fmla="*/ 8935237 w 11830043"/>
              <a:gd name="connsiteY5494" fmla="*/ 1447641 h 6533995"/>
              <a:gd name="connsiteX5495" fmla="*/ 9176467 w 11830043"/>
              <a:gd name="connsiteY5495" fmla="*/ 1447638 h 6533995"/>
              <a:gd name="connsiteX5496" fmla="*/ 9186187 w 11830043"/>
              <a:gd name="connsiteY5496" fmla="*/ 1457425 h 6533995"/>
              <a:gd name="connsiteX5497" fmla="*/ 9176467 w 11830043"/>
              <a:gd name="connsiteY5497" fmla="*/ 1467149 h 6533995"/>
              <a:gd name="connsiteX5498" fmla="*/ 9166683 w 11830043"/>
              <a:gd name="connsiteY5498" fmla="*/ 1457425 h 6533995"/>
              <a:gd name="connsiteX5499" fmla="*/ 9176467 w 11830043"/>
              <a:gd name="connsiteY5499" fmla="*/ 1447638 h 6533995"/>
              <a:gd name="connsiteX5500" fmla="*/ 9417695 w 11830043"/>
              <a:gd name="connsiteY5500" fmla="*/ 1447635 h 6533995"/>
              <a:gd name="connsiteX5501" fmla="*/ 9427416 w 11830043"/>
              <a:gd name="connsiteY5501" fmla="*/ 1457422 h 6533995"/>
              <a:gd name="connsiteX5502" fmla="*/ 9417695 w 11830043"/>
              <a:gd name="connsiteY5502" fmla="*/ 1467146 h 6533995"/>
              <a:gd name="connsiteX5503" fmla="*/ 9407911 w 11830043"/>
              <a:gd name="connsiteY5503" fmla="*/ 1457422 h 6533995"/>
              <a:gd name="connsiteX5504" fmla="*/ 9417695 w 11830043"/>
              <a:gd name="connsiteY5504" fmla="*/ 1447635 h 6533995"/>
              <a:gd name="connsiteX5505" fmla="*/ 9649203 w 11830043"/>
              <a:gd name="connsiteY5505" fmla="*/ 1206548 h 6533995"/>
              <a:gd name="connsiteX5506" fmla="*/ 9658923 w 11830043"/>
              <a:gd name="connsiteY5506" fmla="*/ 1216336 h 6533995"/>
              <a:gd name="connsiteX5507" fmla="*/ 9649203 w 11830043"/>
              <a:gd name="connsiteY5507" fmla="*/ 1226063 h 6533995"/>
              <a:gd name="connsiteX5508" fmla="*/ 9639483 w 11830043"/>
              <a:gd name="connsiteY5508" fmla="*/ 1216336 h 6533995"/>
              <a:gd name="connsiteX5509" fmla="*/ 9649203 w 11830043"/>
              <a:gd name="connsiteY5509" fmla="*/ 1206548 h 6533995"/>
              <a:gd name="connsiteX5510" fmla="*/ 9890432 w 11830043"/>
              <a:gd name="connsiteY5510" fmla="*/ 1206544 h 6533995"/>
              <a:gd name="connsiteX5511" fmla="*/ 9900152 w 11830043"/>
              <a:gd name="connsiteY5511" fmla="*/ 1216332 h 6533995"/>
              <a:gd name="connsiteX5512" fmla="*/ 9890432 w 11830043"/>
              <a:gd name="connsiteY5512" fmla="*/ 1226059 h 6533995"/>
              <a:gd name="connsiteX5513" fmla="*/ 9880648 w 11830043"/>
              <a:gd name="connsiteY5513" fmla="*/ 1216332 h 6533995"/>
              <a:gd name="connsiteX5514" fmla="*/ 9890432 w 11830043"/>
              <a:gd name="connsiteY5514" fmla="*/ 1206544 h 6533995"/>
              <a:gd name="connsiteX5515" fmla="*/ 10131660 w 11830043"/>
              <a:gd name="connsiteY5515" fmla="*/ 1206541 h 6533995"/>
              <a:gd name="connsiteX5516" fmla="*/ 10141444 w 11830043"/>
              <a:gd name="connsiteY5516" fmla="*/ 1216329 h 6533995"/>
              <a:gd name="connsiteX5517" fmla="*/ 10131660 w 11830043"/>
              <a:gd name="connsiteY5517" fmla="*/ 1226056 h 6533995"/>
              <a:gd name="connsiteX5518" fmla="*/ 10121940 w 11830043"/>
              <a:gd name="connsiteY5518" fmla="*/ 1216329 h 6533995"/>
              <a:gd name="connsiteX5519" fmla="*/ 10131660 w 11830043"/>
              <a:gd name="connsiteY5519" fmla="*/ 1206541 h 6533995"/>
              <a:gd name="connsiteX5520" fmla="*/ 10372888 w 11830043"/>
              <a:gd name="connsiteY5520" fmla="*/ 1206538 h 6533995"/>
              <a:gd name="connsiteX5521" fmla="*/ 10382673 w 11830043"/>
              <a:gd name="connsiteY5521" fmla="*/ 1216325 h 6533995"/>
              <a:gd name="connsiteX5522" fmla="*/ 10372888 w 11830043"/>
              <a:gd name="connsiteY5522" fmla="*/ 1226052 h 6533995"/>
              <a:gd name="connsiteX5523" fmla="*/ 10363168 w 11830043"/>
              <a:gd name="connsiteY5523" fmla="*/ 1216325 h 6533995"/>
              <a:gd name="connsiteX5524" fmla="*/ 10372888 w 11830043"/>
              <a:gd name="connsiteY5524" fmla="*/ 1206538 h 6533995"/>
              <a:gd name="connsiteX5525" fmla="*/ 10614116 w 11830043"/>
              <a:gd name="connsiteY5525" fmla="*/ 1206535 h 6533995"/>
              <a:gd name="connsiteX5526" fmla="*/ 10623901 w 11830043"/>
              <a:gd name="connsiteY5526" fmla="*/ 1216322 h 6533995"/>
              <a:gd name="connsiteX5527" fmla="*/ 10614116 w 11830043"/>
              <a:gd name="connsiteY5527" fmla="*/ 1226049 h 6533995"/>
              <a:gd name="connsiteX5528" fmla="*/ 10604396 w 11830043"/>
              <a:gd name="connsiteY5528" fmla="*/ 1216322 h 6533995"/>
              <a:gd name="connsiteX5529" fmla="*/ 10614116 w 11830043"/>
              <a:gd name="connsiteY5529" fmla="*/ 1206535 h 6533995"/>
              <a:gd name="connsiteX5530" fmla="*/ 10855345 w 11830043"/>
              <a:gd name="connsiteY5530" fmla="*/ 1206531 h 6533995"/>
              <a:gd name="connsiteX5531" fmla="*/ 10865065 w 11830043"/>
              <a:gd name="connsiteY5531" fmla="*/ 1216319 h 6533995"/>
              <a:gd name="connsiteX5532" fmla="*/ 10855345 w 11830043"/>
              <a:gd name="connsiteY5532" fmla="*/ 1226045 h 6533995"/>
              <a:gd name="connsiteX5533" fmla="*/ 10845625 w 11830043"/>
              <a:gd name="connsiteY5533" fmla="*/ 1216319 h 6533995"/>
              <a:gd name="connsiteX5534" fmla="*/ 10855345 w 11830043"/>
              <a:gd name="connsiteY5534" fmla="*/ 1206531 h 6533995"/>
              <a:gd name="connsiteX5535" fmla="*/ 11096574 w 11830043"/>
              <a:gd name="connsiteY5535" fmla="*/ 1206528 h 6533995"/>
              <a:gd name="connsiteX5536" fmla="*/ 11106294 w 11830043"/>
              <a:gd name="connsiteY5536" fmla="*/ 1216315 h 6533995"/>
              <a:gd name="connsiteX5537" fmla="*/ 11096574 w 11830043"/>
              <a:gd name="connsiteY5537" fmla="*/ 1226042 h 6533995"/>
              <a:gd name="connsiteX5538" fmla="*/ 11086790 w 11830043"/>
              <a:gd name="connsiteY5538" fmla="*/ 1216315 h 6533995"/>
              <a:gd name="connsiteX5539" fmla="*/ 11096574 w 11830043"/>
              <a:gd name="connsiteY5539" fmla="*/ 1206528 h 6533995"/>
              <a:gd name="connsiteX5540" fmla="*/ 11337802 w 11830043"/>
              <a:gd name="connsiteY5540" fmla="*/ 1206524 h 6533995"/>
              <a:gd name="connsiteX5541" fmla="*/ 11347587 w 11830043"/>
              <a:gd name="connsiteY5541" fmla="*/ 1216312 h 6533995"/>
              <a:gd name="connsiteX5542" fmla="*/ 11337802 w 11830043"/>
              <a:gd name="connsiteY5542" fmla="*/ 1226038 h 6533995"/>
              <a:gd name="connsiteX5543" fmla="*/ 11328082 w 11830043"/>
              <a:gd name="connsiteY5543" fmla="*/ 1216312 h 6533995"/>
              <a:gd name="connsiteX5544" fmla="*/ 11337802 w 11830043"/>
              <a:gd name="connsiteY5544" fmla="*/ 1206524 h 6533995"/>
              <a:gd name="connsiteX5545" fmla="*/ 11579030 w 11830043"/>
              <a:gd name="connsiteY5545" fmla="*/ 1206521 h 6533995"/>
              <a:gd name="connsiteX5546" fmla="*/ 11588815 w 11830043"/>
              <a:gd name="connsiteY5546" fmla="*/ 1216309 h 6533995"/>
              <a:gd name="connsiteX5547" fmla="*/ 11579030 w 11830043"/>
              <a:gd name="connsiteY5547" fmla="*/ 1226035 h 6533995"/>
              <a:gd name="connsiteX5548" fmla="*/ 11569310 w 11830043"/>
              <a:gd name="connsiteY5548" fmla="*/ 1216309 h 6533995"/>
              <a:gd name="connsiteX5549" fmla="*/ 11579030 w 11830043"/>
              <a:gd name="connsiteY5549" fmla="*/ 1206521 h 6533995"/>
              <a:gd name="connsiteX5550" fmla="*/ 11820259 w 11830043"/>
              <a:gd name="connsiteY5550" fmla="*/ 1206518 h 6533995"/>
              <a:gd name="connsiteX5551" fmla="*/ 11830043 w 11830043"/>
              <a:gd name="connsiteY5551" fmla="*/ 1216305 h 6533995"/>
              <a:gd name="connsiteX5552" fmla="*/ 11820259 w 11830043"/>
              <a:gd name="connsiteY5552" fmla="*/ 1226032 h 6533995"/>
              <a:gd name="connsiteX5553" fmla="*/ 11810539 w 11830043"/>
              <a:gd name="connsiteY5553" fmla="*/ 1216305 h 6533995"/>
              <a:gd name="connsiteX5554" fmla="*/ 11820259 w 11830043"/>
              <a:gd name="connsiteY5554" fmla="*/ 1206518 h 6533995"/>
              <a:gd name="connsiteX5555" fmla="*/ 9720 w 11830043"/>
              <a:gd name="connsiteY5555" fmla="*/ 1206514 h 6533995"/>
              <a:gd name="connsiteX5556" fmla="*/ 19504 w 11830043"/>
              <a:gd name="connsiteY5556" fmla="*/ 1216302 h 6533995"/>
              <a:gd name="connsiteX5557" fmla="*/ 9720 w 11830043"/>
              <a:gd name="connsiteY5557" fmla="*/ 1226028 h 6533995"/>
              <a:gd name="connsiteX5558" fmla="*/ 1 w 11830043"/>
              <a:gd name="connsiteY5558" fmla="*/ 1216302 h 6533995"/>
              <a:gd name="connsiteX5559" fmla="*/ 9720 w 11830043"/>
              <a:gd name="connsiteY5559" fmla="*/ 1206514 h 6533995"/>
              <a:gd name="connsiteX5560" fmla="*/ 251004 w 11830043"/>
              <a:gd name="connsiteY5560" fmla="*/ 1206511 h 6533995"/>
              <a:gd name="connsiteX5561" fmla="*/ 260788 w 11830043"/>
              <a:gd name="connsiteY5561" fmla="*/ 1216299 h 6533995"/>
              <a:gd name="connsiteX5562" fmla="*/ 251004 w 11830043"/>
              <a:gd name="connsiteY5562" fmla="*/ 1226025 h 6533995"/>
              <a:gd name="connsiteX5563" fmla="*/ 241284 w 11830043"/>
              <a:gd name="connsiteY5563" fmla="*/ 1216299 h 6533995"/>
              <a:gd name="connsiteX5564" fmla="*/ 251004 w 11830043"/>
              <a:gd name="connsiteY5564" fmla="*/ 1206511 h 6533995"/>
              <a:gd name="connsiteX5565" fmla="*/ 492223 w 11830043"/>
              <a:gd name="connsiteY5565" fmla="*/ 1206507 h 6533995"/>
              <a:gd name="connsiteX5566" fmla="*/ 501943 w 11830043"/>
              <a:gd name="connsiteY5566" fmla="*/ 1216295 h 6533995"/>
              <a:gd name="connsiteX5567" fmla="*/ 492223 w 11830043"/>
              <a:gd name="connsiteY5567" fmla="*/ 1226021 h 6533995"/>
              <a:gd name="connsiteX5568" fmla="*/ 482439 w 11830043"/>
              <a:gd name="connsiteY5568" fmla="*/ 1216295 h 6533995"/>
              <a:gd name="connsiteX5569" fmla="*/ 492223 w 11830043"/>
              <a:gd name="connsiteY5569" fmla="*/ 1206507 h 6533995"/>
              <a:gd name="connsiteX5570" fmla="*/ 733444 w 11830043"/>
              <a:gd name="connsiteY5570" fmla="*/ 1206504 h 6533995"/>
              <a:gd name="connsiteX5571" fmla="*/ 743164 w 11830043"/>
              <a:gd name="connsiteY5571" fmla="*/ 1216292 h 6533995"/>
              <a:gd name="connsiteX5572" fmla="*/ 733444 w 11830043"/>
              <a:gd name="connsiteY5572" fmla="*/ 1226018 h 6533995"/>
              <a:gd name="connsiteX5573" fmla="*/ 723660 w 11830043"/>
              <a:gd name="connsiteY5573" fmla="*/ 1216292 h 6533995"/>
              <a:gd name="connsiteX5574" fmla="*/ 733444 w 11830043"/>
              <a:gd name="connsiteY5574" fmla="*/ 1206504 h 6533995"/>
              <a:gd name="connsiteX5575" fmla="*/ 974664 w 11830043"/>
              <a:gd name="connsiteY5575" fmla="*/ 1206501 h 6533995"/>
              <a:gd name="connsiteX5576" fmla="*/ 984448 w 11830043"/>
              <a:gd name="connsiteY5576" fmla="*/ 1216288 h 6533995"/>
              <a:gd name="connsiteX5577" fmla="*/ 974664 w 11830043"/>
              <a:gd name="connsiteY5577" fmla="*/ 1226014 h 6533995"/>
              <a:gd name="connsiteX5578" fmla="*/ 964944 w 11830043"/>
              <a:gd name="connsiteY5578" fmla="*/ 1216288 h 6533995"/>
              <a:gd name="connsiteX5579" fmla="*/ 974664 w 11830043"/>
              <a:gd name="connsiteY5579" fmla="*/ 1206501 h 6533995"/>
              <a:gd name="connsiteX5580" fmla="*/ 1215884 w 11830043"/>
              <a:gd name="connsiteY5580" fmla="*/ 1206497 h 6533995"/>
              <a:gd name="connsiteX5581" fmla="*/ 1225668 w 11830043"/>
              <a:gd name="connsiteY5581" fmla="*/ 1216285 h 6533995"/>
              <a:gd name="connsiteX5582" fmla="*/ 1215884 w 11830043"/>
              <a:gd name="connsiteY5582" fmla="*/ 1226011 h 6533995"/>
              <a:gd name="connsiteX5583" fmla="*/ 1206165 w 11830043"/>
              <a:gd name="connsiteY5583" fmla="*/ 1216285 h 6533995"/>
              <a:gd name="connsiteX5584" fmla="*/ 1215884 w 11830043"/>
              <a:gd name="connsiteY5584" fmla="*/ 1206497 h 6533995"/>
              <a:gd name="connsiteX5585" fmla="*/ 1457106 w 11830043"/>
              <a:gd name="connsiteY5585" fmla="*/ 1206494 h 6533995"/>
              <a:gd name="connsiteX5586" fmla="*/ 1466825 w 11830043"/>
              <a:gd name="connsiteY5586" fmla="*/ 1216282 h 6533995"/>
              <a:gd name="connsiteX5587" fmla="*/ 1457106 w 11830043"/>
              <a:gd name="connsiteY5587" fmla="*/ 1226007 h 6533995"/>
              <a:gd name="connsiteX5588" fmla="*/ 1447322 w 11830043"/>
              <a:gd name="connsiteY5588" fmla="*/ 1216282 h 6533995"/>
              <a:gd name="connsiteX5589" fmla="*/ 1457106 w 11830043"/>
              <a:gd name="connsiteY5589" fmla="*/ 1206494 h 6533995"/>
              <a:gd name="connsiteX5590" fmla="*/ 1698330 w 11830043"/>
              <a:gd name="connsiteY5590" fmla="*/ 1206491 h 6533995"/>
              <a:gd name="connsiteX5591" fmla="*/ 1708116 w 11830043"/>
              <a:gd name="connsiteY5591" fmla="*/ 1216278 h 6533995"/>
              <a:gd name="connsiteX5592" fmla="*/ 1698330 w 11830043"/>
              <a:gd name="connsiteY5592" fmla="*/ 1226004 h 6533995"/>
              <a:gd name="connsiteX5593" fmla="*/ 1688546 w 11830043"/>
              <a:gd name="connsiteY5593" fmla="*/ 1216278 h 6533995"/>
              <a:gd name="connsiteX5594" fmla="*/ 1698330 w 11830043"/>
              <a:gd name="connsiteY5594" fmla="*/ 1206491 h 6533995"/>
              <a:gd name="connsiteX5595" fmla="*/ 1939580 w 11830043"/>
              <a:gd name="connsiteY5595" fmla="*/ 1206487 h 6533995"/>
              <a:gd name="connsiteX5596" fmla="*/ 1949363 w 11830043"/>
              <a:gd name="connsiteY5596" fmla="*/ 1216275 h 6533995"/>
              <a:gd name="connsiteX5597" fmla="*/ 1939580 w 11830043"/>
              <a:gd name="connsiteY5597" fmla="*/ 1226001 h 6533995"/>
              <a:gd name="connsiteX5598" fmla="*/ 1929859 w 11830043"/>
              <a:gd name="connsiteY5598" fmla="*/ 1216275 h 6533995"/>
              <a:gd name="connsiteX5599" fmla="*/ 1939580 w 11830043"/>
              <a:gd name="connsiteY5599" fmla="*/ 1206487 h 6533995"/>
              <a:gd name="connsiteX5600" fmla="*/ 2180788 w 11830043"/>
              <a:gd name="connsiteY5600" fmla="*/ 1206484 h 6533995"/>
              <a:gd name="connsiteX5601" fmla="*/ 2190577 w 11830043"/>
              <a:gd name="connsiteY5601" fmla="*/ 1216272 h 6533995"/>
              <a:gd name="connsiteX5602" fmla="*/ 2180788 w 11830043"/>
              <a:gd name="connsiteY5602" fmla="*/ 1225997 h 6533995"/>
              <a:gd name="connsiteX5603" fmla="*/ 2171083 w 11830043"/>
              <a:gd name="connsiteY5603" fmla="*/ 1216272 h 6533995"/>
              <a:gd name="connsiteX5604" fmla="*/ 2180788 w 11830043"/>
              <a:gd name="connsiteY5604" fmla="*/ 1206484 h 6533995"/>
              <a:gd name="connsiteX5605" fmla="*/ 2422035 w 11830043"/>
              <a:gd name="connsiteY5605" fmla="*/ 1206481 h 6533995"/>
              <a:gd name="connsiteX5606" fmla="*/ 2431752 w 11830043"/>
              <a:gd name="connsiteY5606" fmla="*/ 1216268 h 6533995"/>
              <a:gd name="connsiteX5607" fmla="*/ 2422035 w 11830043"/>
              <a:gd name="connsiteY5607" fmla="*/ 1225994 h 6533995"/>
              <a:gd name="connsiteX5608" fmla="*/ 2412256 w 11830043"/>
              <a:gd name="connsiteY5608" fmla="*/ 1216268 h 6533995"/>
              <a:gd name="connsiteX5609" fmla="*/ 2422035 w 11830043"/>
              <a:gd name="connsiteY5609" fmla="*/ 1206481 h 6533995"/>
              <a:gd name="connsiteX5610" fmla="*/ 2663275 w 11830043"/>
              <a:gd name="connsiteY5610" fmla="*/ 1206477 h 6533995"/>
              <a:gd name="connsiteX5611" fmla="*/ 2672996 w 11830043"/>
              <a:gd name="connsiteY5611" fmla="*/ 1216265 h 6533995"/>
              <a:gd name="connsiteX5612" fmla="*/ 2663275 w 11830043"/>
              <a:gd name="connsiteY5612" fmla="*/ 1225990 h 6533995"/>
              <a:gd name="connsiteX5613" fmla="*/ 2653490 w 11830043"/>
              <a:gd name="connsiteY5613" fmla="*/ 1216265 h 6533995"/>
              <a:gd name="connsiteX5614" fmla="*/ 2663275 w 11830043"/>
              <a:gd name="connsiteY5614" fmla="*/ 1206477 h 6533995"/>
              <a:gd name="connsiteX5615" fmla="*/ 2904570 w 11830043"/>
              <a:gd name="connsiteY5615" fmla="*/ 1206474 h 6533995"/>
              <a:gd name="connsiteX5616" fmla="*/ 2914353 w 11830043"/>
              <a:gd name="connsiteY5616" fmla="*/ 1216261 h 6533995"/>
              <a:gd name="connsiteX5617" fmla="*/ 2904570 w 11830043"/>
              <a:gd name="connsiteY5617" fmla="*/ 1225987 h 6533995"/>
              <a:gd name="connsiteX5618" fmla="*/ 2894789 w 11830043"/>
              <a:gd name="connsiteY5618" fmla="*/ 1216261 h 6533995"/>
              <a:gd name="connsiteX5619" fmla="*/ 2904570 w 11830043"/>
              <a:gd name="connsiteY5619" fmla="*/ 1206474 h 6533995"/>
              <a:gd name="connsiteX5620" fmla="*/ 3145749 w 11830043"/>
              <a:gd name="connsiteY5620" fmla="*/ 1206470 h 6533995"/>
              <a:gd name="connsiteX5621" fmla="*/ 3155531 w 11830043"/>
              <a:gd name="connsiteY5621" fmla="*/ 1216258 h 6533995"/>
              <a:gd name="connsiteX5622" fmla="*/ 3145749 w 11830043"/>
              <a:gd name="connsiteY5622" fmla="*/ 1225984 h 6533995"/>
              <a:gd name="connsiteX5623" fmla="*/ 3136031 w 11830043"/>
              <a:gd name="connsiteY5623" fmla="*/ 1216258 h 6533995"/>
              <a:gd name="connsiteX5624" fmla="*/ 3145749 w 11830043"/>
              <a:gd name="connsiteY5624" fmla="*/ 1206470 h 6533995"/>
              <a:gd name="connsiteX5625" fmla="*/ 3386957 w 11830043"/>
              <a:gd name="connsiteY5625" fmla="*/ 1206467 h 6533995"/>
              <a:gd name="connsiteX5626" fmla="*/ 3396743 w 11830043"/>
              <a:gd name="connsiteY5626" fmla="*/ 1216255 h 6533995"/>
              <a:gd name="connsiteX5627" fmla="*/ 3386957 w 11830043"/>
              <a:gd name="connsiteY5627" fmla="*/ 1225980 h 6533995"/>
              <a:gd name="connsiteX5628" fmla="*/ 3377235 w 11830043"/>
              <a:gd name="connsiteY5628" fmla="*/ 1216255 h 6533995"/>
              <a:gd name="connsiteX5629" fmla="*/ 3386957 w 11830043"/>
              <a:gd name="connsiteY5629" fmla="*/ 1206467 h 6533995"/>
              <a:gd name="connsiteX5630" fmla="*/ 3628211 w 11830043"/>
              <a:gd name="connsiteY5630" fmla="*/ 1206464 h 6533995"/>
              <a:gd name="connsiteX5631" fmla="*/ 3637936 w 11830043"/>
              <a:gd name="connsiteY5631" fmla="*/ 1216251 h 6533995"/>
              <a:gd name="connsiteX5632" fmla="*/ 3628211 w 11830043"/>
              <a:gd name="connsiteY5632" fmla="*/ 1225977 h 6533995"/>
              <a:gd name="connsiteX5633" fmla="*/ 3618429 w 11830043"/>
              <a:gd name="connsiteY5633" fmla="*/ 1216251 h 6533995"/>
              <a:gd name="connsiteX5634" fmla="*/ 3628211 w 11830043"/>
              <a:gd name="connsiteY5634" fmla="*/ 1206464 h 6533995"/>
              <a:gd name="connsiteX5635" fmla="*/ 3869430 w 11830043"/>
              <a:gd name="connsiteY5635" fmla="*/ 1206460 h 6533995"/>
              <a:gd name="connsiteX5636" fmla="*/ 3879147 w 11830043"/>
              <a:gd name="connsiteY5636" fmla="*/ 1216248 h 6533995"/>
              <a:gd name="connsiteX5637" fmla="*/ 3869430 w 11830043"/>
              <a:gd name="connsiteY5637" fmla="*/ 1225973 h 6533995"/>
              <a:gd name="connsiteX5638" fmla="*/ 3859646 w 11830043"/>
              <a:gd name="connsiteY5638" fmla="*/ 1216248 h 6533995"/>
              <a:gd name="connsiteX5639" fmla="*/ 3869430 w 11830043"/>
              <a:gd name="connsiteY5639" fmla="*/ 1206460 h 6533995"/>
              <a:gd name="connsiteX5640" fmla="*/ 4110581 w 11830043"/>
              <a:gd name="connsiteY5640" fmla="*/ 1206457 h 6533995"/>
              <a:gd name="connsiteX5641" fmla="*/ 4120362 w 11830043"/>
              <a:gd name="connsiteY5641" fmla="*/ 1216245 h 6533995"/>
              <a:gd name="connsiteX5642" fmla="*/ 4110581 w 11830043"/>
              <a:gd name="connsiteY5642" fmla="*/ 1225970 h 6533995"/>
              <a:gd name="connsiteX5643" fmla="*/ 4100797 w 11830043"/>
              <a:gd name="connsiteY5643" fmla="*/ 1216245 h 6533995"/>
              <a:gd name="connsiteX5644" fmla="*/ 4110581 w 11830043"/>
              <a:gd name="connsiteY5644" fmla="*/ 1206457 h 6533995"/>
              <a:gd name="connsiteX5645" fmla="*/ 4351806 w 11830043"/>
              <a:gd name="connsiteY5645" fmla="*/ 1206454 h 6533995"/>
              <a:gd name="connsiteX5646" fmla="*/ 4361580 w 11830043"/>
              <a:gd name="connsiteY5646" fmla="*/ 1216241 h 6533995"/>
              <a:gd name="connsiteX5647" fmla="*/ 4351806 w 11830043"/>
              <a:gd name="connsiteY5647" fmla="*/ 1225966 h 6533995"/>
              <a:gd name="connsiteX5648" fmla="*/ 4342006 w 11830043"/>
              <a:gd name="connsiteY5648" fmla="*/ 1216241 h 6533995"/>
              <a:gd name="connsiteX5649" fmla="*/ 4351806 w 11830043"/>
              <a:gd name="connsiteY5649" fmla="*/ 1206454 h 6533995"/>
              <a:gd name="connsiteX5650" fmla="*/ 4593017 w 11830043"/>
              <a:gd name="connsiteY5650" fmla="*/ 1206450 h 6533995"/>
              <a:gd name="connsiteX5651" fmla="*/ 4602795 w 11830043"/>
              <a:gd name="connsiteY5651" fmla="*/ 1216238 h 6533995"/>
              <a:gd name="connsiteX5652" fmla="*/ 4593017 w 11830043"/>
              <a:gd name="connsiteY5652" fmla="*/ 1225963 h 6533995"/>
              <a:gd name="connsiteX5653" fmla="*/ 4583304 w 11830043"/>
              <a:gd name="connsiteY5653" fmla="*/ 1216238 h 6533995"/>
              <a:gd name="connsiteX5654" fmla="*/ 4593017 w 11830043"/>
              <a:gd name="connsiteY5654" fmla="*/ 1206450 h 6533995"/>
              <a:gd name="connsiteX5655" fmla="*/ 4834252 w 11830043"/>
              <a:gd name="connsiteY5655" fmla="*/ 1206447 h 6533995"/>
              <a:gd name="connsiteX5656" fmla="*/ 4844038 w 11830043"/>
              <a:gd name="connsiteY5656" fmla="*/ 1216235 h 6533995"/>
              <a:gd name="connsiteX5657" fmla="*/ 4834252 w 11830043"/>
              <a:gd name="connsiteY5657" fmla="*/ 1225959 h 6533995"/>
              <a:gd name="connsiteX5658" fmla="*/ 4824532 w 11830043"/>
              <a:gd name="connsiteY5658" fmla="*/ 1216235 h 6533995"/>
              <a:gd name="connsiteX5659" fmla="*/ 4834252 w 11830043"/>
              <a:gd name="connsiteY5659" fmla="*/ 1206447 h 6533995"/>
              <a:gd name="connsiteX5660" fmla="*/ 5075485 w 11830043"/>
              <a:gd name="connsiteY5660" fmla="*/ 1206443 h 6533995"/>
              <a:gd name="connsiteX5661" fmla="*/ 5085201 w 11830043"/>
              <a:gd name="connsiteY5661" fmla="*/ 1216231 h 6533995"/>
              <a:gd name="connsiteX5662" fmla="*/ 5075485 w 11830043"/>
              <a:gd name="connsiteY5662" fmla="*/ 1225956 h 6533995"/>
              <a:gd name="connsiteX5663" fmla="*/ 5065704 w 11830043"/>
              <a:gd name="connsiteY5663" fmla="*/ 1216231 h 6533995"/>
              <a:gd name="connsiteX5664" fmla="*/ 5075485 w 11830043"/>
              <a:gd name="connsiteY5664" fmla="*/ 1206443 h 6533995"/>
              <a:gd name="connsiteX5665" fmla="*/ 5316710 w 11830043"/>
              <a:gd name="connsiteY5665" fmla="*/ 1206440 h 6533995"/>
              <a:gd name="connsiteX5666" fmla="*/ 5326429 w 11830043"/>
              <a:gd name="connsiteY5666" fmla="*/ 1216228 h 6533995"/>
              <a:gd name="connsiteX5667" fmla="*/ 5316710 w 11830043"/>
              <a:gd name="connsiteY5667" fmla="*/ 1225953 h 6533995"/>
              <a:gd name="connsiteX5668" fmla="*/ 5306924 w 11830043"/>
              <a:gd name="connsiteY5668" fmla="*/ 1216228 h 6533995"/>
              <a:gd name="connsiteX5669" fmla="*/ 5316710 w 11830043"/>
              <a:gd name="connsiteY5669" fmla="*/ 1206440 h 6533995"/>
              <a:gd name="connsiteX5670" fmla="*/ 5557991 w 11830043"/>
              <a:gd name="connsiteY5670" fmla="*/ 1206437 h 6533995"/>
              <a:gd name="connsiteX5671" fmla="*/ 5567774 w 11830043"/>
              <a:gd name="connsiteY5671" fmla="*/ 1216224 h 6533995"/>
              <a:gd name="connsiteX5672" fmla="*/ 5557991 w 11830043"/>
              <a:gd name="connsiteY5672" fmla="*/ 1225949 h 6533995"/>
              <a:gd name="connsiteX5673" fmla="*/ 5548208 w 11830043"/>
              <a:gd name="connsiteY5673" fmla="*/ 1216224 h 6533995"/>
              <a:gd name="connsiteX5674" fmla="*/ 5557991 w 11830043"/>
              <a:gd name="connsiteY5674" fmla="*/ 1206437 h 6533995"/>
              <a:gd name="connsiteX5675" fmla="*/ 5799205 w 11830043"/>
              <a:gd name="connsiteY5675" fmla="*/ 1206434 h 6533995"/>
              <a:gd name="connsiteX5676" fmla="*/ 5808989 w 11830043"/>
              <a:gd name="connsiteY5676" fmla="*/ 1216221 h 6533995"/>
              <a:gd name="connsiteX5677" fmla="*/ 5799205 w 11830043"/>
              <a:gd name="connsiteY5677" fmla="*/ 1225946 h 6533995"/>
              <a:gd name="connsiteX5678" fmla="*/ 5789486 w 11830043"/>
              <a:gd name="connsiteY5678" fmla="*/ 1216221 h 6533995"/>
              <a:gd name="connsiteX5679" fmla="*/ 5799205 w 11830043"/>
              <a:gd name="connsiteY5679" fmla="*/ 1206434 h 6533995"/>
              <a:gd name="connsiteX5680" fmla="*/ 6040432 w 11830043"/>
              <a:gd name="connsiteY5680" fmla="*/ 1206430 h 6533995"/>
              <a:gd name="connsiteX5681" fmla="*/ 6050216 w 11830043"/>
              <a:gd name="connsiteY5681" fmla="*/ 1216218 h 6533995"/>
              <a:gd name="connsiteX5682" fmla="*/ 6040432 w 11830043"/>
              <a:gd name="connsiteY5682" fmla="*/ 1225942 h 6533995"/>
              <a:gd name="connsiteX5683" fmla="*/ 6030712 w 11830043"/>
              <a:gd name="connsiteY5683" fmla="*/ 1216218 h 6533995"/>
              <a:gd name="connsiteX5684" fmla="*/ 6040432 w 11830043"/>
              <a:gd name="connsiteY5684" fmla="*/ 1206430 h 6533995"/>
              <a:gd name="connsiteX5685" fmla="*/ 6281661 w 11830043"/>
              <a:gd name="connsiteY5685" fmla="*/ 1206427 h 6533995"/>
              <a:gd name="connsiteX5686" fmla="*/ 6291381 w 11830043"/>
              <a:gd name="connsiteY5686" fmla="*/ 1216214 h 6533995"/>
              <a:gd name="connsiteX5687" fmla="*/ 6281661 w 11830043"/>
              <a:gd name="connsiteY5687" fmla="*/ 1225939 h 6533995"/>
              <a:gd name="connsiteX5688" fmla="*/ 6271877 w 11830043"/>
              <a:gd name="connsiteY5688" fmla="*/ 1216214 h 6533995"/>
              <a:gd name="connsiteX5689" fmla="*/ 6281661 w 11830043"/>
              <a:gd name="connsiteY5689" fmla="*/ 1206427 h 6533995"/>
              <a:gd name="connsiteX5690" fmla="*/ 6522889 w 11830043"/>
              <a:gd name="connsiteY5690" fmla="*/ 1206424 h 6533995"/>
              <a:gd name="connsiteX5691" fmla="*/ 6532610 w 11830043"/>
              <a:gd name="connsiteY5691" fmla="*/ 1216211 h 6533995"/>
              <a:gd name="connsiteX5692" fmla="*/ 6522889 w 11830043"/>
              <a:gd name="connsiteY5692" fmla="*/ 1225936 h 6533995"/>
              <a:gd name="connsiteX5693" fmla="*/ 6513105 w 11830043"/>
              <a:gd name="connsiteY5693" fmla="*/ 1216211 h 6533995"/>
              <a:gd name="connsiteX5694" fmla="*/ 6522889 w 11830043"/>
              <a:gd name="connsiteY5694" fmla="*/ 1206424 h 6533995"/>
              <a:gd name="connsiteX5695" fmla="*/ 6764118 w 11830043"/>
              <a:gd name="connsiteY5695" fmla="*/ 1206420 h 6533995"/>
              <a:gd name="connsiteX5696" fmla="*/ 6773902 w 11830043"/>
              <a:gd name="connsiteY5696" fmla="*/ 1216208 h 6533995"/>
              <a:gd name="connsiteX5697" fmla="*/ 6764118 w 11830043"/>
              <a:gd name="connsiteY5697" fmla="*/ 1225932 h 6533995"/>
              <a:gd name="connsiteX5698" fmla="*/ 6754335 w 11830043"/>
              <a:gd name="connsiteY5698" fmla="*/ 1216208 h 6533995"/>
              <a:gd name="connsiteX5699" fmla="*/ 6764118 w 11830043"/>
              <a:gd name="connsiteY5699" fmla="*/ 1206420 h 6533995"/>
              <a:gd name="connsiteX5700" fmla="*/ 7005346 w 11830043"/>
              <a:gd name="connsiteY5700" fmla="*/ 1206417 h 6533995"/>
              <a:gd name="connsiteX5701" fmla="*/ 7015130 w 11830043"/>
              <a:gd name="connsiteY5701" fmla="*/ 1216204 h 6533995"/>
              <a:gd name="connsiteX5702" fmla="*/ 7005346 w 11830043"/>
              <a:gd name="connsiteY5702" fmla="*/ 1225929 h 6533995"/>
              <a:gd name="connsiteX5703" fmla="*/ 6995626 w 11830043"/>
              <a:gd name="connsiteY5703" fmla="*/ 1216204 h 6533995"/>
              <a:gd name="connsiteX5704" fmla="*/ 7005346 w 11830043"/>
              <a:gd name="connsiteY5704" fmla="*/ 1206417 h 6533995"/>
              <a:gd name="connsiteX5705" fmla="*/ 7246575 w 11830043"/>
              <a:gd name="connsiteY5705" fmla="*/ 1206414 h 6533995"/>
              <a:gd name="connsiteX5706" fmla="*/ 7256359 w 11830043"/>
              <a:gd name="connsiteY5706" fmla="*/ 1216201 h 6533995"/>
              <a:gd name="connsiteX5707" fmla="*/ 7246575 w 11830043"/>
              <a:gd name="connsiteY5707" fmla="*/ 1225925 h 6533995"/>
              <a:gd name="connsiteX5708" fmla="*/ 7236855 w 11830043"/>
              <a:gd name="connsiteY5708" fmla="*/ 1216201 h 6533995"/>
              <a:gd name="connsiteX5709" fmla="*/ 7246575 w 11830043"/>
              <a:gd name="connsiteY5709" fmla="*/ 1206414 h 6533995"/>
              <a:gd name="connsiteX5710" fmla="*/ 7487803 w 11830043"/>
              <a:gd name="connsiteY5710" fmla="*/ 1206410 h 6533995"/>
              <a:gd name="connsiteX5711" fmla="*/ 7497524 w 11830043"/>
              <a:gd name="connsiteY5711" fmla="*/ 1216198 h 6533995"/>
              <a:gd name="connsiteX5712" fmla="*/ 7487803 w 11830043"/>
              <a:gd name="connsiteY5712" fmla="*/ 1225922 h 6533995"/>
              <a:gd name="connsiteX5713" fmla="*/ 7478019 w 11830043"/>
              <a:gd name="connsiteY5713" fmla="*/ 1216198 h 6533995"/>
              <a:gd name="connsiteX5714" fmla="*/ 7487803 w 11830043"/>
              <a:gd name="connsiteY5714" fmla="*/ 1206410 h 6533995"/>
              <a:gd name="connsiteX5715" fmla="*/ 7729032 w 11830043"/>
              <a:gd name="connsiteY5715" fmla="*/ 1206407 h 6533995"/>
              <a:gd name="connsiteX5716" fmla="*/ 7738753 w 11830043"/>
              <a:gd name="connsiteY5716" fmla="*/ 1216194 h 6533995"/>
              <a:gd name="connsiteX5717" fmla="*/ 7729032 w 11830043"/>
              <a:gd name="connsiteY5717" fmla="*/ 1225918 h 6533995"/>
              <a:gd name="connsiteX5718" fmla="*/ 7719249 w 11830043"/>
              <a:gd name="connsiteY5718" fmla="*/ 1216194 h 6533995"/>
              <a:gd name="connsiteX5719" fmla="*/ 7729032 w 11830043"/>
              <a:gd name="connsiteY5719" fmla="*/ 1206407 h 6533995"/>
              <a:gd name="connsiteX5720" fmla="*/ 7970260 w 11830043"/>
              <a:gd name="connsiteY5720" fmla="*/ 1206404 h 6533995"/>
              <a:gd name="connsiteX5721" fmla="*/ 7980044 w 11830043"/>
              <a:gd name="connsiteY5721" fmla="*/ 1216191 h 6533995"/>
              <a:gd name="connsiteX5722" fmla="*/ 7970260 w 11830043"/>
              <a:gd name="connsiteY5722" fmla="*/ 1225915 h 6533995"/>
              <a:gd name="connsiteX5723" fmla="*/ 7960477 w 11830043"/>
              <a:gd name="connsiteY5723" fmla="*/ 1216191 h 6533995"/>
              <a:gd name="connsiteX5724" fmla="*/ 7970260 w 11830043"/>
              <a:gd name="connsiteY5724" fmla="*/ 1206404 h 6533995"/>
              <a:gd name="connsiteX5725" fmla="*/ 8211553 w 11830043"/>
              <a:gd name="connsiteY5725" fmla="*/ 1206400 h 6533995"/>
              <a:gd name="connsiteX5726" fmla="*/ 8221273 w 11830043"/>
              <a:gd name="connsiteY5726" fmla="*/ 1216187 h 6533995"/>
              <a:gd name="connsiteX5727" fmla="*/ 8211553 w 11830043"/>
              <a:gd name="connsiteY5727" fmla="*/ 1225912 h 6533995"/>
              <a:gd name="connsiteX5728" fmla="*/ 8201769 w 11830043"/>
              <a:gd name="connsiteY5728" fmla="*/ 1216187 h 6533995"/>
              <a:gd name="connsiteX5729" fmla="*/ 8211553 w 11830043"/>
              <a:gd name="connsiteY5729" fmla="*/ 1206400 h 6533995"/>
              <a:gd name="connsiteX5730" fmla="*/ 8452781 w 11830043"/>
              <a:gd name="connsiteY5730" fmla="*/ 1206397 h 6533995"/>
              <a:gd name="connsiteX5731" fmla="*/ 8462566 w 11830043"/>
              <a:gd name="connsiteY5731" fmla="*/ 1216184 h 6533995"/>
              <a:gd name="connsiteX5732" fmla="*/ 8452781 w 11830043"/>
              <a:gd name="connsiteY5732" fmla="*/ 1225908 h 6533995"/>
              <a:gd name="connsiteX5733" fmla="*/ 8443061 w 11830043"/>
              <a:gd name="connsiteY5733" fmla="*/ 1216184 h 6533995"/>
              <a:gd name="connsiteX5734" fmla="*/ 8452781 w 11830043"/>
              <a:gd name="connsiteY5734" fmla="*/ 1206397 h 6533995"/>
              <a:gd name="connsiteX5735" fmla="*/ 8694009 w 11830043"/>
              <a:gd name="connsiteY5735" fmla="*/ 1206393 h 6533995"/>
              <a:gd name="connsiteX5736" fmla="*/ 8703730 w 11830043"/>
              <a:gd name="connsiteY5736" fmla="*/ 1216181 h 6533995"/>
              <a:gd name="connsiteX5737" fmla="*/ 8694009 w 11830043"/>
              <a:gd name="connsiteY5737" fmla="*/ 1225905 h 6533995"/>
              <a:gd name="connsiteX5738" fmla="*/ 8684289 w 11830043"/>
              <a:gd name="connsiteY5738" fmla="*/ 1216181 h 6533995"/>
              <a:gd name="connsiteX5739" fmla="*/ 8694009 w 11830043"/>
              <a:gd name="connsiteY5739" fmla="*/ 1206393 h 6533995"/>
              <a:gd name="connsiteX5740" fmla="*/ 8935237 w 11830043"/>
              <a:gd name="connsiteY5740" fmla="*/ 1206390 h 6533995"/>
              <a:gd name="connsiteX5741" fmla="*/ 8944958 w 11830043"/>
              <a:gd name="connsiteY5741" fmla="*/ 1216177 h 6533995"/>
              <a:gd name="connsiteX5742" fmla="*/ 8935237 w 11830043"/>
              <a:gd name="connsiteY5742" fmla="*/ 1225902 h 6533995"/>
              <a:gd name="connsiteX5743" fmla="*/ 8925454 w 11830043"/>
              <a:gd name="connsiteY5743" fmla="*/ 1216177 h 6533995"/>
              <a:gd name="connsiteX5744" fmla="*/ 8935237 w 11830043"/>
              <a:gd name="connsiteY5744" fmla="*/ 1206390 h 6533995"/>
              <a:gd name="connsiteX5745" fmla="*/ 9176467 w 11830043"/>
              <a:gd name="connsiteY5745" fmla="*/ 1206387 h 6533995"/>
              <a:gd name="connsiteX5746" fmla="*/ 9186187 w 11830043"/>
              <a:gd name="connsiteY5746" fmla="*/ 1216174 h 6533995"/>
              <a:gd name="connsiteX5747" fmla="*/ 9176467 w 11830043"/>
              <a:gd name="connsiteY5747" fmla="*/ 1225898 h 6533995"/>
              <a:gd name="connsiteX5748" fmla="*/ 9166683 w 11830043"/>
              <a:gd name="connsiteY5748" fmla="*/ 1216174 h 6533995"/>
              <a:gd name="connsiteX5749" fmla="*/ 9176467 w 11830043"/>
              <a:gd name="connsiteY5749" fmla="*/ 1206387 h 6533995"/>
              <a:gd name="connsiteX5750" fmla="*/ 9417695 w 11830043"/>
              <a:gd name="connsiteY5750" fmla="*/ 1206384 h 6533995"/>
              <a:gd name="connsiteX5751" fmla="*/ 9427416 w 11830043"/>
              <a:gd name="connsiteY5751" fmla="*/ 1216171 h 6533995"/>
              <a:gd name="connsiteX5752" fmla="*/ 9417695 w 11830043"/>
              <a:gd name="connsiteY5752" fmla="*/ 1225895 h 6533995"/>
              <a:gd name="connsiteX5753" fmla="*/ 9407911 w 11830043"/>
              <a:gd name="connsiteY5753" fmla="*/ 1216171 h 6533995"/>
              <a:gd name="connsiteX5754" fmla="*/ 9417695 w 11830043"/>
              <a:gd name="connsiteY5754" fmla="*/ 1206384 h 6533995"/>
              <a:gd name="connsiteX5755" fmla="*/ 9649203 w 11830043"/>
              <a:gd name="connsiteY5755" fmla="*/ 965270 h 6533995"/>
              <a:gd name="connsiteX5756" fmla="*/ 9658923 w 11830043"/>
              <a:gd name="connsiteY5756" fmla="*/ 974997 h 6533995"/>
              <a:gd name="connsiteX5757" fmla="*/ 9649203 w 11830043"/>
              <a:gd name="connsiteY5757" fmla="*/ 984785 h 6533995"/>
              <a:gd name="connsiteX5758" fmla="*/ 9639483 w 11830043"/>
              <a:gd name="connsiteY5758" fmla="*/ 974997 h 6533995"/>
              <a:gd name="connsiteX5759" fmla="*/ 9649203 w 11830043"/>
              <a:gd name="connsiteY5759" fmla="*/ 965270 h 6533995"/>
              <a:gd name="connsiteX5760" fmla="*/ 9890432 w 11830043"/>
              <a:gd name="connsiteY5760" fmla="*/ 965267 h 6533995"/>
              <a:gd name="connsiteX5761" fmla="*/ 9900152 w 11830043"/>
              <a:gd name="connsiteY5761" fmla="*/ 974994 h 6533995"/>
              <a:gd name="connsiteX5762" fmla="*/ 9890432 w 11830043"/>
              <a:gd name="connsiteY5762" fmla="*/ 984782 h 6533995"/>
              <a:gd name="connsiteX5763" fmla="*/ 9880648 w 11830043"/>
              <a:gd name="connsiteY5763" fmla="*/ 974994 h 6533995"/>
              <a:gd name="connsiteX5764" fmla="*/ 9890432 w 11830043"/>
              <a:gd name="connsiteY5764" fmla="*/ 965267 h 6533995"/>
              <a:gd name="connsiteX5765" fmla="*/ 10131660 w 11830043"/>
              <a:gd name="connsiteY5765" fmla="*/ 965264 h 6533995"/>
              <a:gd name="connsiteX5766" fmla="*/ 10141444 w 11830043"/>
              <a:gd name="connsiteY5766" fmla="*/ 974991 h 6533995"/>
              <a:gd name="connsiteX5767" fmla="*/ 10131660 w 11830043"/>
              <a:gd name="connsiteY5767" fmla="*/ 984779 h 6533995"/>
              <a:gd name="connsiteX5768" fmla="*/ 10121940 w 11830043"/>
              <a:gd name="connsiteY5768" fmla="*/ 974991 h 6533995"/>
              <a:gd name="connsiteX5769" fmla="*/ 10131660 w 11830043"/>
              <a:gd name="connsiteY5769" fmla="*/ 965264 h 6533995"/>
              <a:gd name="connsiteX5770" fmla="*/ 10372888 w 11830043"/>
              <a:gd name="connsiteY5770" fmla="*/ 965261 h 6533995"/>
              <a:gd name="connsiteX5771" fmla="*/ 10382673 w 11830043"/>
              <a:gd name="connsiteY5771" fmla="*/ 974988 h 6533995"/>
              <a:gd name="connsiteX5772" fmla="*/ 10372888 w 11830043"/>
              <a:gd name="connsiteY5772" fmla="*/ 984776 h 6533995"/>
              <a:gd name="connsiteX5773" fmla="*/ 10363168 w 11830043"/>
              <a:gd name="connsiteY5773" fmla="*/ 974988 h 6533995"/>
              <a:gd name="connsiteX5774" fmla="*/ 10372888 w 11830043"/>
              <a:gd name="connsiteY5774" fmla="*/ 965261 h 6533995"/>
              <a:gd name="connsiteX5775" fmla="*/ 10614116 w 11830043"/>
              <a:gd name="connsiteY5775" fmla="*/ 965258 h 6533995"/>
              <a:gd name="connsiteX5776" fmla="*/ 10623901 w 11830043"/>
              <a:gd name="connsiteY5776" fmla="*/ 974986 h 6533995"/>
              <a:gd name="connsiteX5777" fmla="*/ 10614116 w 11830043"/>
              <a:gd name="connsiteY5777" fmla="*/ 984773 h 6533995"/>
              <a:gd name="connsiteX5778" fmla="*/ 10604396 w 11830043"/>
              <a:gd name="connsiteY5778" fmla="*/ 974986 h 6533995"/>
              <a:gd name="connsiteX5779" fmla="*/ 10614116 w 11830043"/>
              <a:gd name="connsiteY5779" fmla="*/ 965258 h 6533995"/>
              <a:gd name="connsiteX5780" fmla="*/ 10855345 w 11830043"/>
              <a:gd name="connsiteY5780" fmla="*/ 965255 h 6533995"/>
              <a:gd name="connsiteX5781" fmla="*/ 10865065 w 11830043"/>
              <a:gd name="connsiteY5781" fmla="*/ 974983 h 6533995"/>
              <a:gd name="connsiteX5782" fmla="*/ 10855345 w 11830043"/>
              <a:gd name="connsiteY5782" fmla="*/ 984771 h 6533995"/>
              <a:gd name="connsiteX5783" fmla="*/ 10845625 w 11830043"/>
              <a:gd name="connsiteY5783" fmla="*/ 974983 h 6533995"/>
              <a:gd name="connsiteX5784" fmla="*/ 10855345 w 11830043"/>
              <a:gd name="connsiteY5784" fmla="*/ 965255 h 6533995"/>
              <a:gd name="connsiteX5785" fmla="*/ 11096574 w 11830043"/>
              <a:gd name="connsiteY5785" fmla="*/ 965252 h 6533995"/>
              <a:gd name="connsiteX5786" fmla="*/ 11106294 w 11830043"/>
              <a:gd name="connsiteY5786" fmla="*/ 974980 h 6533995"/>
              <a:gd name="connsiteX5787" fmla="*/ 11096574 w 11830043"/>
              <a:gd name="connsiteY5787" fmla="*/ 984768 h 6533995"/>
              <a:gd name="connsiteX5788" fmla="*/ 11086790 w 11830043"/>
              <a:gd name="connsiteY5788" fmla="*/ 974980 h 6533995"/>
              <a:gd name="connsiteX5789" fmla="*/ 11096574 w 11830043"/>
              <a:gd name="connsiteY5789" fmla="*/ 965252 h 6533995"/>
              <a:gd name="connsiteX5790" fmla="*/ 11337802 w 11830043"/>
              <a:gd name="connsiteY5790" fmla="*/ 965250 h 6533995"/>
              <a:gd name="connsiteX5791" fmla="*/ 11347587 w 11830043"/>
              <a:gd name="connsiteY5791" fmla="*/ 974977 h 6533995"/>
              <a:gd name="connsiteX5792" fmla="*/ 11337802 w 11830043"/>
              <a:gd name="connsiteY5792" fmla="*/ 984765 h 6533995"/>
              <a:gd name="connsiteX5793" fmla="*/ 11328082 w 11830043"/>
              <a:gd name="connsiteY5793" fmla="*/ 974977 h 6533995"/>
              <a:gd name="connsiteX5794" fmla="*/ 11337802 w 11830043"/>
              <a:gd name="connsiteY5794" fmla="*/ 965250 h 6533995"/>
              <a:gd name="connsiteX5795" fmla="*/ 11579030 w 11830043"/>
              <a:gd name="connsiteY5795" fmla="*/ 965247 h 6533995"/>
              <a:gd name="connsiteX5796" fmla="*/ 11588815 w 11830043"/>
              <a:gd name="connsiteY5796" fmla="*/ 974974 h 6533995"/>
              <a:gd name="connsiteX5797" fmla="*/ 11579030 w 11830043"/>
              <a:gd name="connsiteY5797" fmla="*/ 984762 h 6533995"/>
              <a:gd name="connsiteX5798" fmla="*/ 11569310 w 11830043"/>
              <a:gd name="connsiteY5798" fmla="*/ 974974 h 6533995"/>
              <a:gd name="connsiteX5799" fmla="*/ 11579030 w 11830043"/>
              <a:gd name="connsiteY5799" fmla="*/ 965247 h 6533995"/>
              <a:gd name="connsiteX5800" fmla="*/ 11820259 w 11830043"/>
              <a:gd name="connsiteY5800" fmla="*/ 965244 h 6533995"/>
              <a:gd name="connsiteX5801" fmla="*/ 11830043 w 11830043"/>
              <a:gd name="connsiteY5801" fmla="*/ 974971 h 6533995"/>
              <a:gd name="connsiteX5802" fmla="*/ 11820259 w 11830043"/>
              <a:gd name="connsiteY5802" fmla="*/ 984759 h 6533995"/>
              <a:gd name="connsiteX5803" fmla="*/ 11810539 w 11830043"/>
              <a:gd name="connsiteY5803" fmla="*/ 974971 h 6533995"/>
              <a:gd name="connsiteX5804" fmla="*/ 11820259 w 11830043"/>
              <a:gd name="connsiteY5804" fmla="*/ 965244 h 6533995"/>
              <a:gd name="connsiteX5805" fmla="*/ 9720 w 11830043"/>
              <a:gd name="connsiteY5805" fmla="*/ 965241 h 6533995"/>
              <a:gd name="connsiteX5806" fmla="*/ 19504 w 11830043"/>
              <a:gd name="connsiteY5806" fmla="*/ 974968 h 6533995"/>
              <a:gd name="connsiteX5807" fmla="*/ 9720 w 11830043"/>
              <a:gd name="connsiteY5807" fmla="*/ 984756 h 6533995"/>
              <a:gd name="connsiteX5808" fmla="*/ 1 w 11830043"/>
              <a:gd name="connsiteY5808" fmla="*/ 974968 h 6533995"/>
              <a:gd name="connsiteX5809" fmla="*/ 9720 w 11830043"/>
              <a:gd name="connsiteY5809" fmla="*/ 965241 h 6533995"/>
              <a:gd name="connsiteX5810" fmla="*/ 251004 w 11830043"/>
              <a:gd name="connsiteY5810" fmla="*/ 965238 h 6533995"/>
              <a:gd name="connsiteX5811" fmla="*/ 260788 w 11830043"/>
              <a:gd name="connsiteY5811" fmla="*/ 974965 h 6533995"/>
              <a:gd name="connsiteX5812" fmla="*/ 251004 w 11830043"/>
              <a:gd name="connsiteY5812" fmla="*/ 984753 h 6533995"/>
              <a:gd name="connsiteX5813" fmla="*/ 241284 w 11830043"/>
              <a:gd name="connsiteY5813" fmla="*/ 974965 h 6533995"/>
              <a:gd name="connsiteX5814" fmla="*/ 251004 w 11830043"/>
              <a:gd name="connsiteY5814" fmla="*/ 965238 h 6533995"/>
              <a:gd name="connsiteX5815" fmla="*/ 492223 w 11830043"/>
              <a:gd name="connsiteY5815" fmla="*/ 965235 h 6533995"/>
              <a:gd name="connsiteX5816" fmla="*/ 501943 w 11830043"/>
              <a:gd name="connsiteY5816" fmla="*/ 974962 h 6533995"/>
              <a:gd name="connsiteX5817" fmla="*/ 492223 w 11830043"/>
              <a:gd name="connsiteY5817" fmla="*/ 984750 h 6533995"/>
              <a:gd name="connsiteX5818" fmla="*/ 482439 w 11830043"/>
              <a:gd name="connsiteY5818" fmla="*/ 974962 h 6533995"/>
              <a:gd name="connsiteX5819" fmla="*/ 492223 w 11830043"/>
              <a:gd name="connsiteY5819" fmla="*/ 965235 h 6533995"/>
              <a:gd name="connsiteX5820" fmla="*/ 733444 w 11830043"/>
              <a:gd name="connsiteY5820" fmla="*/ 965233 h 6533995"/>
              <a:gd name="connsiteX5821" fmla="*/ 743164 w 11830043"/>
              <a:gd name="connsiteY5821" fmla="*/ 974960 h 6533995"/>
              <a:gd name="connsiteX5822" fmla="*/ 733444 w 11830043"/>
              <a:gd name="connsiteY5822" fmla="*/ 984747 h 6533995"/>
              <a:gd name="connsiteX5823" fmla="*/ 723660 w 11830043"/>
              <a:gd name="connsiteY5823" fmla="*/ 974960 h 6533995"/>
              <a:gd name="connsiteX5824" fmla="*/ 733444 w 11830043"/>
              <a:gd name="connsiteY5824" fmla="*/ 965233 h 6533995"/>
              <a:gd name="connsiteX5825" fmla="*/ 974664 w 11830043"/>
              <a:gd name="connsiteY5825" fmla="*/ 965230 h 6533995"/>
              <a:gd name="connsiteX5826" fmla="*/ 984448 w 11830043"/>
              <a:gd name="connsiteY5826" fmla="*/ 974957 h 6533995"/>
              <a:gd name="connsiteX5827" fmla="*/ 974664 w 11830043"/>
              <a:gd name="connsiteY5827" fmla="*/ 984745 h 6533995"/>
              <a:gd name="connsiteX5828" fmla="*/ 964944 w 11830043"/>
              <a:gd name="connsiteY5828" fmla="*/ 974957 h 6533995"/>
              <a:gd name="connsiteX5829" fmla="*/ 974664 w 11830043"/>
              <a:gd name="connsiteY5829" fmla="*/ 965230 h 6533995"/>
              <a:gd name="connsiteX5830" fmla="*/ 1215884 w 11830043"/>
              <a:gd name="connsiteY5830" fmla="*/ 965227 h 6533995"/>
              <a:gd name="connsiteX5831" fmla="*/ 1225668 w 11830043"/>
              <a:gd name="connsiteY5831" fmla="*/ 974954 h 6533995"/>
              <a:gd name="connsiteX5832" fmla="*/ 1215884 w 11830043"/>
              <a:gd name="connsiteY5832" fmla="*/ 984742 h 6533995"/>
              <a:gd name="connsiteX5833" fmla="*/ 1206164 w 11830043"/>
              <a:gd name="connsiteY5833" fmla="*/ 974954 h 6533995"/>
              <a:gd name="connsiteX5834" fmla="*/ 1215884 w 11830043"/>
              <a:gd name="connsiteY5834" fmla="*/ 965227 h 6533995"/>
              <a:gd name="connsiteX5835" fmla="*/ 1457105 w 11830043"/>
              <a:gd name="connsiteY5835" fmla="*/ 965224 h 6533995"/>
              <a:gd name="connsiteX5836" fmla="*/ 1466825 w 11830043"/>
              <a:gd name="connsiteY5836" fmla="*/ 974951 h 6533995"/>
              <a:gd name="connsiteX5837" fmla="*/ 1457105 w 11830043"/>
              <a:gd name="connsiteY5837" fmla="*/ 984739 h 6533995"/>
              <a:gd name="connsiteX5838" fmla="*/ 1447322 w 11830043"/>
              <a:gd name="connsiteY5838" fmla="*/ 974951 h 6533995"/>
              <a:gd name="connsiteX5839" fmla="*/ 1457105 w 11830043"/>
              <a:gd name="connsiteY5839" fmla="*/ 965224 h 6533995"/>
              <a:gd name="connsiteX5840" fmla="*/ 1698330 w 11830043"/>
              <a:gd name="connsiteY5840" fmla="*/ 965221 h 6533995"/>
              <a:gd name="connsiteX5841" fmla="*/ 1708116 w 11830043"/>
              <a:gd name="connsiteY5841" fmla="*/ 974948 h 6533995"/>
              <a:gd name="connsiteX5842" fmla="*/ 1698330 w 11830043"/>
              <a:gd name="connsiteY5842" fmla="*/ 984736 h 6533995"/>
              <a:gd name="connsiteX5843" fmla="*/ 1688545 w 11830043"/>
              <a:gd name="connsiteY5843" fmla="*/ 974948 h 6533995"/>
              <a:gd name="connsiteX5844" fmla="*/ 1698330 w 11830043"/>
              <a:gd name="connsiteY5844" fmla="*/ 965221 h 6533995"/>
              <a:gd name="connsiteX5845" fmla="*/ 1939580 w 11830043"/>
              <a:gd name="connsiteY5845" fmla="*/ 965219 h 6533995"/>
              <a:gd name="connsiteX5846" fmla="*/ 1949363 w 11830043"/>
              <a:gd name="connsiteY5846" fmla="*/ 974945 h 6533995"/>
              <a:gd name="connsiteX5847" fmla="*/ 1939580 w 11830043"/>
              <a:gd name="connsiteY5847" fmla="*/ 984733 h 6533995"/>
              <a:gd name="connsiteX5848" fmla="*/ 1929859 w 11830043"/>
              <a:gd name="connsiteY5848" fmla="*/ 974945 h 6533995"/>
              <a:gd name="connsiteX5849" fmla="*/ 1939580 w 11830043"/>
              <a:gd name="connsiteY5849" fmla="*/ 965219 h 6533995"/>
              <a:gd name="connsiteX5850" fmla="*/ 2180788 w 11830043"/>
              <a:gd name="connsiteY5850" fmla="*/ 965216 h 6533995"/>
              <a:gd name="connsiteX5851" fmla="*/ 2190577 w 11830043"/>
              <a:gd name="connsiteY5851" fmla="*/ 974942 h 6533995"/>
              <a:gd name="connsiteX5852" fmla="*/ 2180788 w 11830043"/>
              <a:gd name="connsiteY5852" fmla="*/ 984730 h 6533995"/>
              <a:gd name="connsiteX5853" fmla="*/ 2171083 w 11830043"/>
              <a:gd name="connsiteY5853" fmla="*/ 974942 h 6533995"/>
              <a:gd name="connsiteX5854" fmla="*/ 2180788 w 11830043"/>
              <a:gd name="connsiteY5854" fmla="*/ 965216 h 6533995"/>
              <a:gd name="connsiteX5855" fmla="*/ 2422035 w 11830043"/>
              <a:gd name="connsiteY5855" fmla="*/ 965213 h 6533995"/>
              <a:gd name="connsiteX5856" fmla="*/ 2431752 w 11830043"/>
              <a:gd name="connsiteY5856" fmla="*/ 974940 h 6533995"/>
              <a:gd name="connsiteX5857" fmla="*/ 2422035 w 11830043"/>
              <a:gd name="connsiteY5857" fmla="*/ 984727 h 6533995"/>
              <a:gd name="connsiteX5858" fmla="*/ 2412255 w 11830043"/>
              <a:gd name="connsiteY5858" fmla="*/ 974940 h 6533995"/>
              <a:gd name="connsiteX5859" fmla="*/ 2422035 w 11830043"/>
              <a:gd name="connsiteY5859" fmla="*/ 965213 h 6533995"/>
              <a:gd name="connsiteX5860" fmla="*/ 2663272 w 11830043"/>
              <a:gd name="connsiteY5860" fmla="*/ 965210 h 6533995"/>
              <a:gd name="connsiteX5861" fmla="*/ 2672996 w 11830043"/>
              <a:gd name="connsiteY5861" fmla="*/ 974937 h 6533995"/>
              <a:gd name="connsiteX5862" fmla="*/ 2663272 w 11830043"/>
              <a:gd name="connsiteY5862" fmla="*/ 984724 h 6533995"/>
              <a:gd name="connsiteX5863" fmla="*/ 2653490 w 11830043"/>
              <a:gd name="connsiteY5863" fmla="*/ 974937 h 6533995"/>
              <a:gd name="connsiteX5864" fmla="*/ 2663272 w 11830043"/>
              <a:gd name="connsiteY5864" fmla="*/ 965210 h 6533995"/>
              <a:gd name="connsiteX5865" fmla="*/ 2904570 w 11830043"/>
              <a:gd name="connsiteY5865" fmla="*/ 965208 h 6533995"/>
              <a:gd name="connsiteX5866" fmla="*/ 2914353 w 11830043"/>
              <a:gd name="connsiteY5866" fmla="*/ 974934 h 6533995"/>
              <a:gd name="connsiteX5867" fmla="*/ 2904570 w 11830043"/>
              <a:gd name="connsiteY5867" fmla="*/ 984721 h 6533995"/>
              <a:gd name="connsiteX5868" fmla="*/ 2894789 w 11830043"/>
              <a:gd name="connsiteY5868" fmla="*/ 974934 h 6533995"/>
              <a:gd name="connsiteX5869" fmla="*/ 2904570 w 11830043"/>
              <a:gd name="connsiteY5869" fmla="*/ 965208 h 6533995"/>
              <a:gd name="connsiteX5870" fmla="*/ 3145749 w 11830043"/>
              <a:gd name="connsiteY5870" fmla="*/ 965205 h 6533995"/>
              <a:gd name="connsiteX5871" fmla="*/ 3155531 w 11830043"/>
              <a:gd name="connsiteY5871" fmla="*/ 974931 h 6533995"/>
              <a:gd name="connsiteX5872" fmla="*/ 3145749 w 11830043"/>
              <a:gd name="connsiteY5872" fmla="*/ 984719 h 6533995"/>
              <a:gd name="connsiteX5873" fmla="*/ 3136031 w 11830043"/>
              <a:gd name="connsiteY5873" fmla="*/ 974931 h 6533995"/>
              <a:gd name="connsiteX5874" fmla="*/ 3145749 w 11830043"/>
              <a:gd name="connsiteY5874" fmla="*/ 965205 h 6533995"/>
              <a:gd name="connsiteX5875" fmla="*/ 3386957 w 11830043"/>
              <a:gd name="connsiteY5875" fmla="*/ 965202 h 6533995"/>
              <a:gd name="connsiteX5876" fmla="*/ 3396743 w 11830043"/>
              <a:gd name="connsiteY5876" fmla="*/ 974928 h 6533995"/>
              <a:gd name="connsiteX5877" fmla="*/ 3386957 w 11830043"/>
              <a:gd name="connsiteY5877" fmla="*/ 984716 h 6533995"/>
              <a:gd name="connsiteX5878" fmla="*/ 3377235 w 11830043"/>
              <a:gd name="connsiteY5878" fmla="*/ 974928 h 6533995"/>
              <a:gd name="connsiteX5879" fmla="*/ 3386957 w 11830043"/>
              <a:gd name="connsiteY5879" fmla="*/ 965202 h 6533995"/>
              <a:gd name="connsiteX5880" fmla="*/ 3628211 w 11830043"/>
              <a:gd name="connsiteY5880" fmla="*/ 965199 h 6533995"/>
              <a:gd name="connsiteX5881" fmla="*/ 3637930 w 11830043"/>
              <a:gd name="connsiteY5881" fmla="*/ 974925 h 6533995"/>
              <a:gd name="connsiteX5882" fmla="*/ 3628211 w 11830043"/>
              <a:gd name="connsiteY5882" fmla="*/ 984713 h 6533995"/>
              <a:gd name="connsiteX5883" fmla="*/ 3618429 w 11830043"/>
              <a:gd name="connsiteY5883" fmla="*/ 974925 h 6533995"/>
              <a:gd name="connsiteX5884" fmla="*/ 3628211 w 11830043"/>
              <a:gd name="connsiteY5884" fmla="*/ 965199 h 6533995"/>
              <a:gd name="connsiteX5885" fmla="*/ 3869430 w 11830043"/>
              <a:gd name="connsiteY5885" fmla="*/ 965197 h 6533995"/>
              <a:gd name="connsiteX5886" fmla="*/ 3879147 w 11830043"/>
              <a:gd name="connsiteY5886" fmla="*/ 974923 h 6533995"/>
              <a:gd name="connsiteX5887" fmla="*/ 3869430 w 11830043"/>
              <a:gd name="connsiteY5887" fmla="*/ 984710 h 6533995"/>
              <a:gd name="connsiteX5888" fmla="*/ 3859645 w 11830043"/>
              <a:gd name="connsiteY5888" fmla="*/ 974923 h 6533995"/>
              <a:gd name="connsiteX5889" fmla="*/ 3869430 w 11830043"/>
              <a:gd name="connsiteY5889" fmla="*/ 965197 h 6533995"/>
              <a:gd name="connsiteX5890" fmla="*/ 4110581 w 11830043"/>
              <a:gd name="connsiteY5890" fmla="*/ 965194 h 6533995"/>
              <a:gd name="connsiteX5891" fmla="*/ 4120362 w 11830043"/>
              <a:gd name="connsiteY5891" fmla="*/ 974920 h 6533995"/>
              <a:gd name="connsiteX5892" fmla="*/ 4110581 w 11830043"/>
              <a:gd name="connsiteY5892" fmla="*/ 984707 h 6533995"/>
              <a:gd name="connsiteX5893" fmla="*/ 4100797 w 11830043"/>
              <a:gd name="connsiteY5893" fmla="*/ 974920 h 6533995"/>
              <a:gd name="connsiteX5894" fmla="*/ 4110581 w 11830043"/>
              <a:gd name="connsiteY5894" fmla="*/ 965194 h 6533995"/>
              <a:gd name="connsiteX5895" fmla="*/ 4351806 w 11830043"/>
              <a:gd name="connsiteY5895" fmla="*/ 965191 h 6533995"/>
              <a:gd name="connsiteX5896" fmla="*/ 4361580 w 11830043"/>
              <a:gd name="connsiteY5896" fmla="*/ 974917 h 6533995"/>
              <a:gd name="connsiteX5897" fmla="*/ 4351806 w 11830043"/>
              <a:gd name="connsiteY5897" fmla="*/ 984704 h 6533995"/>
              <a:gd name="connsiteX5898" fmla="*/ 4342006 w 11830043"/>
              <a:gd name="connsiteY5898" fmla="*/ 974917 h 6533995"/>
              <a:gd name="connsiteX5899" fmla="*/ 4351806 w 11830043"/>
              <a:gd name="connsiteY5899" fmla="*/ 965191 h 6533995"/>
              <a:gd name="connsiteX5900" fmla="*/ 4593017 w 11830043"/>
              <a:gd name="connsiteY5900" fmla="*/ 965189 h 6533995"/>
              <a:gd name="connsiteX5901" fmla="*/ 4602795 w 11830043"/>
              <a:gd name="connsiteY5901" fmla="*/ 974914 h 6533995"/>
              <a:gd name="connsiteX5902" fmla="*/ 4593017 w 11830043"/>
              <a:gd name="connsiteY5902" fmla="*/ 984701 h 6533995"/>
              <a:gd name="connsiteX5903" fmla="*/ 4583304 w 11830043"/>
              <a:gd name="connsiteY5903" fmla="*/ 974914 h 6533995"/>
              <a:gd name="connsiteX5904" fmla="*/ 4593017 w 11830043"/>
              <a:gd name="connsiteY5904" fmla="*/ 965189 h 6533995"/>
              <a:gd name="connsiteX5905" fmla="*/ 4834252 w 11830043"/>
              <a:gd name="connsiteY5905" fmla="*/ 965186 h 6533995"/>
              <a:gd name="connsiteX5906" fmla="*/ 4844038 w 11830043"/>
              <a:gd name="connsiteY5906" fmla="*/ 974911 h 6533995"/>
              <a:gd name="connsiteX5907" fmla="*/ 4834252 w 11830043"/>
              <a:gd name="connsiteY5907" fmla="*/ 984698 h 6533995"/>
              <a:gd name="connsiteX5908" fmla="*/ 4824532 w 11830043"/>
              <a:gd name="connsiteY5908" fmla="*/ 974911 h 6533995"/>
              <a:gd name="connsiteX5909" fmla="*/ 4834252 w 11830043"/>
              <a:gd name="connsiteY5909" fmla="*/ 965186 h 6533995"/>
              <a:gd name="connsiteX5910" fmla="*/ 5075485 w 11830043"/>
              <a:gd name="connsiteY5910" fmla="*/ 965183 h 6533995"/>
              <a:gd name="connsiteX5911" fmla="*/ 5085201 w 11830043"/>
              <a:gd name="connsiteY5911" fmla="*/ 974908 h 6533995"/>
              <a:gd name="connsiteX5912" fmla="*/ 5075485 w 11830043"/>
              <a:gd name="connsiteY5912" fmla="*/ 984695 h 6533995"/>
              <a:gd name="connsiteX5913" fmla="*/ 5065704 w 11830043"/>
              <a:gd name="connsiteY5913" fmla="*/ 974908 h 6533995"/>
              <a:gd name="connsiteX5914" fmla="*/ 5075485 w 11830043"/>
              <a:gd name="connsiteY5914" fmla="*/ 965183 h 6533995"/>
              <a:gd name="connsiteX5915" fmla="*/ 5316710 w 11830043"/>
              <a:gd name="connsiteY5915" fmla="*/ 965180 h 6533995"/>
              <a:gd name="connsiteX5916" fmla="*/ 5326429 w 11830043"/>
              <a:gd name="connsiteY5916" fmla="*/ 974905 h 6533995"/>
              <a:gd name="connsiteX5917" fmla="*/ 5316710 w 11830043"/>
              <a:gd name="connsiteY5917" fmla="*/ 984693 h 6533995"/>
              <a:gd name="connsiteX5918" fmla="*/ 5306924 w 11830043"/>
              <a:gd name="connsiteY5918" fmla="*/ 974905 h 6533995"/>
              <a:gd name="connsiteX5919" fmla="*/ 5316710 w 11830043"/>
              <a:gd name="connsiteY5919" fmla="*/ 965180 h 6533995"/>
              <a:gd name="connsiteX5920" fmla="*/ 5557991 w 11830043"/>
              <a:gd name="connsiteY5920" fmla="*/ 965177 h 6533995"/>
              <a:gd name="connsiteX5921" fmla="*/ 5567774 w 11830043"/>
              <a:gd name="connsiteY5921" fmla="*/ 974902 h 6533995"/>
              <a:gd name="connsiteX5922" fmla="*/ 5557991 w 11830043"/>
              <a:gd name="connsiteY5922" fmla="*/ 984690 h 6533995"/>
              <a:gd name="connsiteX5923" fmla="*/ 5548208 w 11830043"/>
              <a:gd name="connsiteY5923" fmla="*/ 974902 h 6533995"/>
              <a:gd name="connsiteX5924" fmla="*/ 5557991 w 11830043"/>
              <a:gd name="connsiteY5924" fmla="*/ 965177 h 6533995"/>
              <a:gd name="connsiteX5925" fmla="*/ 5799205 w 11830043"/>
              <a:gd name="connsiteY5925" fmla="*/ 965174 h 6533995"/>
              <a:gd name="connsiteX5926" fmla="*/ 5808989 w 11830043"/>
              <a:gd name="connsiteY5926" fmla="*/ 974899 h 6533995"/>
              <a:gd name="connsiteX5927" fmla="*/ 5799205 w 11830043"/>
              <a:gd name="connsiteY5927" fmla="*/ 984687 h 6533995"/>
              <a:gd name="connsiteX5928" fmla="*/ 5789486 w 11830043"/>
              <a:gd name="connsiteY5928" fmla="*/ 974899 h 6533995"/>
              <a:gd name="connsiteX5929" fmla="*/ 5799205 w 11830043"/>
              <a:gd name="connsiteY5929" fmla="*/ 965174 h 6533995"/>
              <a:gd name="connsiteX5930" fmla="*/ 6040432 w 11830043"/>
              <a:gd name="connsiteY5930" fmla="*/ 965172 h 6533995"/>
              <a:gd name="connsiteX5931" fmla="*/ 6050216 w 11830043"/>
              <a:gd name="connsiteY5931" fmla="*/ 974897 h 6533995"/>
              <a:gd name="connsiteX5932" fmla="*/ 6040432 w 11830043"/>
              <a:gd name="connsiteY5932" fmla="*/ 984684 h 6533995"/>
              <a:gd name="connsiteX5933" fmla="*/ 6030712 w 11830043"/>
              <a:gd name="connsiteY5933" fmla="*/ 974897 h 6533995"/>
              <a:gd name="connsiteX5934" fmla="*/ 6040432 w 11830043"/>
              <a:gd name="connsiteY5934" fmla="*/ 965172 h 6533995"/>
              <a:gd name="connsiteX5935" fmla="*/ 6281661 w 11830043"/>
              <a:gd name="connsiteY5935" fmla="*/ 965169 h 6533995"/>
              <a:gd name="connsiteX5936" fmla="*/ 6291381 w 11830043"/>
              <a:gd name="connsiteY5936" fmla="*/ 974894 h 6533995"/>
              <a:gd name="connsiteX5937" fmla="*/ 6281661 w 11830043"/>
              <a:gd name="connsiteY5937" fmla="*/ 984681 h 6533995"/>
              <a:gd name="connsiteX5938" fmla="*/ 6271877 w 11830043"/>
              <a:gd name="connsiteY5938" fmla="*/ 974894 h 6533995"/>
              <a:gd name="connsiteX5939" fmla="*/ 6281661 w 11830043"/>
              <a:gd name="connsiteY5939" fmla="*/ 965169 h 6533995"/>
              <a:gd name="connsiteX5940" fmla="*/ 6522889 w 11830043"/>
              <a:gd name="connsiteY5940" fmla="*/ 965166 h 6533995"/>
              <a:gd name="connsiteX5941" fmla="*/ 6532610 w 11830043"/>
              <a:gd name="connsiteY5941" fmla="*/ 974891 h 6533995"/>
              <a:gd name="connsiteX5942" fmla="*/ 6522889 w 11830043"/>
              <a:gd name="connsiteY5942" fmla="*/ 984678 h 6533995"/>
              <a:gd name="connsiteX5943" fmla="*/ 6513105 w 11830043"/>
              <a:gd name="connsiteY5943" fmla="*/ 974891 h 6533995"/>
              <a:gd name="connsiteX5944" fmla="*/ 6522889 w 11830043"/>
              <a:gd name="connsiteY5944" fmla="*/ 965166 h 6533995"/>
              <a:gd name="connsiteX5945" fmla="*/ 6764118 w 11830043"/>
              <a:gd name="connsiteY5945" fmla="*/ 965163 h 6533995"/>
              <a:gd name="connsiteX5946" fmla="*/ 6773902 w 11830043"/>
              <a:gd name="connsiteY5946" fmla="*/ 974888 h 6533995"/>
              <a:gd name="connsiteX5947" fmla="*/ 6764118 w 11830043"/>
              <a:gd name="connsiteY5947" fmla="*/ 984675 h 6533995"/>
              <a:gd name="connsiteX5948" fmla="*/ 6754335 w 11830043"/>
              <a:gd name="connsiteY5948" fmla="*/ 974888 h 6533995"/>
              <a:gd name="connsiteX5949" fmla="*/ 6764118 w 11830043"/>
              <a:gd name="connsiteY5949" fmla="*/ 965163 h 6533995"/>
              <a:gd name="connsiteX5950" fmla="*/ 7005346 w 11830043"/>
              <a:gd name="connsiteY5950" fmla="*/ 965161 h 6533995"/>
              <a:gd name="connsiteX5951" fmla="*/ 7015130 w 11830043"/>
              <a:gd name="connsiteY5951" fmla="*/ 974885 h 6533995"/>
              <a:gd name="connsiteX5952" fmla="*/ 7005346 w 11830043"/>
              <a:gd name="connsiteY5952" fmla="*/ 984672 h 6533995"/>
              <a:gd name="connsiteX5953" fmla="*/ 6995626 w 11830043"/>
              <a:gd name="connsiteY5953" fmla="*/ 974885 h 6533995"/>
              <a:gd name="connsiteX5954" fmla="*/ 7005346 w 11830043"/>
              <a:gd name="connsiteY5954" fmla="*/ 965161 h 6533995"/>
              <a:gd name="connsiteX5955" fmla="*/ 7246575 w 11830043"/>
              <a:gd name="connsiteY5955" fmla="*/ 965158 h 6533995"/>
              <a:gd name="connsiteX5956" fmla="*/ 7256359 w 11830043"/>
              <a:gd name="connsiteY5956" fmla="*/ 974882 h 6533995"/>
              <a:gd name="connsiteX5957" fmla="*/ 7246575 w 11830043"/>
              <a:gd name="connsiteY5957" fmla="*/ 984669 h 6533995"/>
              <a:gd name="connsiteX5958" fmla="*/ 7236855 w 11830043"/>
              <a:gd name="connsiteY5958" fmla="*/ 974882 h 6533995"/>
              <a:gd name="connsiteX5959" fmla="*/ 7246575 w 11830043"/>
              <a:gd name="connsiteY5959" fmla="*/ 965158 h 6533995"/>
              <a:gd name="connsiteX5960" fmla="*/ 7487803 w 11830043"/>
              <a:gd name="connsiteY5960" fmla="*/ 965155 h 6533995"/>
              <a:gd name="connsiteX5961" fmla="*/ 7497524 w 11830043"/>
              <a:gd name="connsiteY5961" fmla="*/ 974879 h 6533995"/>
              <a:gd name="connsiteX5962" fmla="*/ 7487803 w 11830043"/>
              <a:gd name="connsiteY5962" fmla="*/ 984666 h 6533995"/>
              <a:gd name="connsiteX5963" fmla="*/ 7478019 w 11830043"/>
              <a:gd name="connsiteY5963" fmla="*/ 974879 h 6533995"/>
              <a:gd name="connsiteX5964" fmla="*/ 7487803 w 11830043"/>
              <a:gd name="connsiteY5964" fmla="*/ 965155 h 6533995"/>
              <a:gd name="connsiteX5965" fmla="*/ 7729032 w 11830043"/>
              <a:gd name="connsiteY5965" fmla="*/ 965152 h 6533995"/>
              <a:gd name="connsiteX5966" fmla="*/ 7738753 w 11830043"/>
              <a:gd name="connsiteY5966" fmla="*/ 974877 h 6533995"/>
              <a:gd name="connsiteX5967" fmla="*/ 7729032 w 11830043"/>
              <a:gd name="connsiteY5967" fmla="*/ 984664 h 6533995"/>
              <a:gd name="connsiteX5968" fmla="*/ 7719249 w 11830043"/>
              <a:gd name="connsiteY5968" fmla="*/ 974877 h 6533995"/>
              <a:gd name="connsiteX5969" fmla="*/ 7729032 w 11830043"/>
              <a:gd name="connsiteY5969" fmla="*/ 965152 h 6533995"/>
              <a:gd name="connsiteX5970" fmla="*/ 7970260 w 11830043"/>
              <a:gd name="connsiteY5970" fmla="*/ 965150 h 6533995"/>
              <a:gd name="connsiteX5971" fmla="*/ 7980044 w 11830043"/>
              <a:gd name="connsiteY5971" fmla="*/ 974874 h 6533995"/>
              <a:gd name="connsiteX5972" fmla="*/ 7970260 w 11830043"/>
              <a:gd name="connsiteY5972" fmla="*/ 984661 h 6533995"/>
              <a:gd name="connsiteX5973" fmla="*/ 7960477 w 11830043"/>
              <a:gd name="connsiteY5973" fmla="*/ 974874 h 6533995"/>
              <a:gd name="connsiteX5974" fmla="*/ 7970260 w 11830043"/>
              <a:gd name="connsiteY5974" fmla="*/ 965150 h 6533995"/>
              <a:gd name="connsiteX5975" fmla="*/ 8211553 w 11830043"/>
              <a:gd name="connsiteY5975" fmla="*/ 965147 h 6533995"/>
              <a:gd name="connsiteX5976" fmla="*/ 8221273 w 11830043"/>
              <a:gd name="connsiteY5976" fmla="*/ 974871 h 6533995"/>
              <a:gd name="connsiteX5977" fmla="*/ 8211553 w 11830043"/>
              <a:gd name="connsiteY5977" fmla="*/ 984658 h 6533995"/>
              <a:gd name="connsiteX5978" fmla="*/ 8201769 w 11830043"/>
              <a:gd name="connsiteY5978" fmla="*/ 974871 h 6533995"/>
              <a:gd name="connsiteX5979" fmla="*/ 8211553 w 11830043"/>
              <a:gd name="connsiteY5979" fmla="*/ 965147 h 6533995"/>
              <a:gd name="connsiteX5980" fmla="*/ 8452781 w 11830043"/>
              <a:gd name="connsiteY5980" fmla="*/ 965144 h 6533995"/>
              <a:gd name="connsiteX5981" fmla="*/ 8462566 w 11830043"/>
              <a:gd name="connsiteY5981" fmla="*/ 974868 h 6533995"/>
              <a:gd name="connsiteX5982" fmla="*/ 8452781 w 11830043"/>
              <a:gd name="connsiteY5982" fmla="*/ 984655 h 6533995"/>
              <a:gd name="connsiteX5983" fmla="*/ 8443061 w 11830043"/>
              <a:gd name="connsiteY5983" fmla="*/ 974868 h 6533995"/>
              <a:gd name="connsiteX5984" fmla="*/ 8452781 w 11830043"/>
              <a:gd name="connsiteY5984" fmla="*/ 965144 h 6533995"/>
              <a:gd name="connsiteX5985" fmla="*/ 8694009 w 11830043"/>
              <a:gd name="connsiteY5985" fmla="*/ 965141 h 6533995"/>
              <a:gd name="connsiteX5986" fmla="*/ 8703730 w 11830043"/>
              <a:gd name="connsiteY5986" fmla="*/ 974865 h 6533995"/>
              <a:gd name="connsiteX5987" fmla="*/ 8694009 w 11830043"/>
              <a:gd name="connsiteY5987" fmla="*/ 984652 h 6533995"/>
              <a:gd name="connsiteX5988" fmla="*/ 8684289 w 11830043"/>
              <a:gd name="connsiteY5988" fmla="*/ 974865 h 6533995"/>
              <a:gd name="connsiteX5989" fmla="*/ 8694009 w 11830043"/>
              <a:gd name="connsiteY5989" fmla="*/ 965141 h 6533995"/>
              <a:gd name="connsiteX5990" fmla="*/ 8935237 w 11830043"/>
              <a:gd name="connsiteY5990" fmla="*/ 965138 h 6533995"/>
              <a:gd name="connsiteX5991" fmla="*/ 8944958 w 11830043"/>
              <a:gd name="connsiteY5991" fmla="*/ 974862 h 6533995"/>
              <a:gd name="connsiteX5992" fmla="*/ 8935237 w 11830043"/>
              <a:gd name="connsiteY5992" fmla="*/ 984649 h 6533995"/>
              <a:gd name="connsiteX5993" fmla="*/ 8925454 w 11830043"/>
              <a:gd name="connsiteY5993" fmla="*/ 974862 h 6533995"/>
              <a:gd name="connsiteX5994" fmla="*/ 8935237 w 11830043"/>
              <a:gd name="connsiteY5994" fmla="*/ 965138 h 6533995"/>
              <a:gd name="connsiteX5995" fmla="*/ 9176467 w 11830043"/>
              <a:gd name="connsiteY5995" fmla="*/ 965135 h 6533995"/>
              <a:gd name="connsiteX5996" fmla="*/ 9186187 w 11830043"/>
              <a:gd name="connsiteY5996" fmla="*/ 974859 h 6533995"/>
              <a:gd name="connsiteX5997" fmla="*/ 9176467 w 11830043"/>
              <a:gd name="connsiteY5997" fmla="*/ 984646 h 6533995"/>
              <a:gd name="connsiteX5998" fmla="*/ 9166683 w 11830043"/>
              <a:gd name="connsiteY5998" fmla="*/ 974859 h 6533995"/>
              <a:gd name="connsiteX5999" fmla="*/ 9176467 w 11830043"/>
              <a:gd name="connsiteY5999" fmla="*/ 965135 h 6533995"/>
              <a:gd name="connsiteX6000" fmla="*/ 9417695 w 11830043"/>
              <a:gd name="connsiteY6000" fmla="*/ 965133 h 6533995"/>
              <a:gd name="connsiteX6001" fmla="*/ 9427416 w 11830043"/>
              <a:gd name="connsiteY6001" fmla="*/ 974857 h 6533995"/>
              <a:gd name="connsiteX6002" fmla="*/ 9417695 w 11830043"/>
              <a:gd name="connsiteY6002" fmla="*/ 984643 h 6533995"/>
              <a:gd name="connsiteX6003" fmla="*/ 9407911 w 11830043"/>
              <a:gd name="connsiteY6003" fmla="*/ 974857 h 6533995"/>
              <a:gd name="connsiteX6004" fmla="*/ 9417695 w 11830043"/>
              <a:gd name="connsiteY6004" fmla="*/ 965133 h 6533995"/>
              <a:gd name="connsiteX6005" fmla="*/ 9649203 w 11830043"/>
              <a:gd name="connsiteY6005" fmla="*/ 723936 h 6533995"/>
              <a:gd name="connsiteX6006" fmla="*/ 9658923 w 11830043"/>
              <a:gd name="connsiteY6006" fmla="*/ 733721 h 6533995"/>
              <a:gd name="connsiteX6007" fmla="*/ 9649203 w 11830043"/>
              <a:gd name="connsiteY6007" fmla="*/ 743445 h 6533995"/>
              <a:gd name="connsiteX6008" fmla="*/ 9639483 w 11830043"/>
              <a:gd name="connsiteY6008" fmla="*/ 733721 h 6533995"/>
              <a:gd name="connsiteX6009" fmla="*/ 9649203 w 11830043"/>
              <a:gd name="connsiteY6009" fmla="*/ 723936 h 6533995"/>
              <a:gd name="connsiteX6010" fmla="*/ 9890432 w 11830043"/>
              <a:gd name="connsiteY6010" fmla="*/ 723934 h 6533995"/>
              <a:gd name="connsiteX6011" fmla="*/ 9900152 w 11830043"/>
              <a:gd name="connsiteY6011" fmla="*/ 733719 h 6533995"/>
              <a:gd name="connsiteX6012" fmla="*/ 9890432 w 11830043"/>
              <a:gd name="connsiteY6012" fmla="*/ 743443 h 6533995"/>
              <a:gd name="connsiteX6013" fmla="*/ 9880648 w 11830043"/>
              <a:gd name="connsiteY6013" fmla="*/ 733719 h 6533995"/>
              <a:gd name="connsiteX6014" fmla="*/ 9890432 w 11830043"/>
              <a:gd name="connsiteY6014" fmla="*/ 723934 h 6533995"/>
              <a:gd name="connsiteX6015" fmla="*/ 10131660 w 11830043"/>
              <a:gd name="connsiteY6015" fmla="*/ 723931 h 6533995"/>
              <a:gd name="connsiteX6016" fmla="*/ 10141444 w 11830043"/>
              <a:gd name="connsiteY6016" fmla="*/ 733716 h 6533995"/>
              <a:gd name="connsiteX6017" fmla="*/ 10131660 w 11830043"/>
              <a:gd name="connsiteY6017" fmla="*/ 743441 h 6533995"/>
              <a:gd name="connsiteX6018" fmla="*/ 10121940 w 11830043"/>
              <a:gd name="connsiteY6018" fmla="*/ 733716 h 6533995"/>
              <a:gd name="connsiteX6019" fmla="*/ 10131660 w 11830043"/>
              <a:gd name="connsiteY6019" fmla="*/ 723931 h 6533995"/>
              <a:gd name="connsiteX6020" fmla="*/ 10372888 w 11830043"/>
              <a:gd name="connsiteY6020" fmla="*/ 723929 h 6533995"/>
              <a:gd name="connsiteX6021" fmla="*/ 10382673 w 11830043"/>
              <a:gd name="connsiteY6021" fmla="*/ 733714 h 6533995"/>
              <a:gd name="connsiteX6022" fmla="*/ 10372888 w 11830043"/>
              <a:gd name="connsiteY6022" fmla="*/ 743438 h 6533995"/>
              <a:gd name="connsiteX6023" fmla="*/ 10363168 w 11830043"/>
              <a:gd name="connsiteY6023" fmla="*/ 733714 h 6533995"/>
              <a:gd name="connsiteX6024" fmla="*/ 10372888 w 11830043"/>
              <a:gd name="connsiteY6024" fmla="*/ 723929 h 6533995"/>
              <a:gd name="connsiteX6025" fmla="*/ 10614116 w 11830043"/>
              <a:gd name="connsiteY6025" fmla="*/ 723926 h 6533995"/>
              <a:gd name="connsiteX6026" fmla="*/ 10623901 w 11830043"/>
              <a:gd name="connsiteY6026" fmla="*/ 733711 h 6533995"/>
              <a:gd name="connsiteX6027" fmla="*/ 10614116 w 11830043"/>
              <a:gd name="connsiteY6027" fmla="*/ 743436 h 6533995"/>
              <a:gd name="connsiteX6028" fmla="*/ 10604396 w 11830043"/>
              <a:gd name="connsiteY6028" fmla="*/ 733711 h 6533995"/>
              <a:gd name="connsiteX6029" fmla="*/ 10614116 w 11830043"/>
              <a:gd name="connsiteY6029" fmla="*/ 723926 h 6533995"/>
              <a:gd name="connsiteX6030" fmla="*/ 10855345 w 11830043"/>
              <a:gd name="connsiteY6030" fmla="*/ 723924 h 6533995"/>
              <a:gd name="connsiteX6031" fmla="*/ 10865065 w 11830043"/>
              <a:gd name="connsiteY6031" fmla="*/ 733709 h 6533995"/>
              <a:gd name="connsiteX6032" fmla="*/ 10855345 w 11830043"/>
              <a:gd name="connsiteY6032" fmla="*/ 743433 h 6533995"/>
              <a:gd name="connsiteX6033" fmla="*/ 10845625 w 11830043"/>
              <a:gd name="connsiteY6033" fmla="*/ 733709 h 6533995"/>
              <a:gd name="connsiteX6034" fmla="*/ 10855345 w 11830043"/>
              <a:gd name="connsiteY6034" fmla="*/ 723924 h 6533995"/>
              <a:gd name="connsiteX6035" fmla="*/ 11096574 w 11830043"/>
              <a:gd name="connsiteY6035" fmla="*/ 723921 h 6533995"/>
              <a:gd name="connsiteX6036" fmla="*/ 11106294 w 11830043"/>
              <a:gd name="connsiteY6036" fmla="*/ 733707 h 6533995"/>
              <a:gd name="connsiteX6037" fmla="*/ 11096574 w 11830043"/>
              <a:gd name="connsiteY6037" fmla="*/ 743431 h 6533995"/>
              <a:gd name="connsiteX6038" fmla="*/ 11086790 w 11830043"/>
              <a:gd name="connsiteY6038" fmla="*/ 733707 h 6533995"/>
              <a:gd name="connsiteX6039" fmla="*/ 11096574 w 11830043"/>
              <a:gd name="connsiteY6039" fmla="*/ 723921 h 6533995"/>
              <a:gd name="connsiteX6040" fmla="*/ 11337802 w 11830043"/>
              <a:gd name="connsiteY6040" fmla="*/ 723919 h 6533995"/>
              <a:gd name="connsiteX6041" fmla="*/ 11347587 w 11830043"/>
              <a:gd name="connsiteY6041" fmla="*/ 733704 h 6533995"/>
              <a:gd name="connsiteX6042" fmla="*/ 11337802 w 11830043"/>
              <a:gd name="connsiteY6042" fmla="*/ 743429 h 6533995"/>
              <a:gd name="connsiteX6043" fmla="*/ 11328082 w 11830043"/>
              <a:gd name="connsiteY6043" fmla="*/ 733704 h 6533995"/>
              <a:gd name="connsiteX6044" fmla="*/ 11337802 w 11830043"/>
              <a:gd name="connsiteY6044" fmla="*/ 723919 h 6533995"/>
              <a:gd name="connsiteX6045" fmla="*/ 11579030 w 11830043"/>
              <a:gd name="connsiteY6045" fmla="*/ 723917 h 6533995"/>
              <a:gd name="connsiteX6046" fmla="*/ 11588815 w 11830043"/>
              <a:gd name="connsiteY6046" fmla="*/ 733702 h 6533995"/>
              <a:gd name="connsiteX6047" fmla="*/ 11579030 w 11830043"/>
              <a:gd name="connsiteY6047" fmla="*/ 743426 h 6533995"/>
              <a:gd name="connsiteX6048" fmla="*/ 11569310 w 11830043"/>
              <a:gd name="connsiteY6048" fmla="*/ 733702 h 6533995"/>
              <a:gd name="connsiteX6049" fmla="*/ 11579030 w 11830043"/>
              <a:gd name="connsiteY6049" fmla="*/ 723917 h 6533995"/>
              <a:gd name="connsiteX6050" fmla="*/ 11820259 w 11830043"/>
              <a:gd name="connsiteY6050" fmla="*/ 723914 h 6533995"/>
              <a:gd name="connsiteX6051" fmla="*/ 11830043 w 11830043"/>
              <a:gd name="connsiteY6051" fmla="*/ 733700 h 6533995"/>
              <a:gd name="connsiteX6052" fmla="*/ 11820259 w 11830043"/>
              <a:gd name="connsiteY6052" fmla="*/ 743424 h 6533995"/>
              <a:gd name="connsiteX6053" fmla="*/ 11810539 w 11830043"/>
              <a:gd name="connsiteY6053" fmla="*/ 733700 h 6533995"/>
              <a:gd name="connsiteX6054" fmla="*/ 11820259 w 11830043"/>
              <a:gd name="connsiteY6054" fmla="*/ 723914 h 6533995"/>
              <a:gd name="connsiteX6055" fmla="*/ 9720 w 11830043"/>
              <a:gd name="connsiteY6055" fmla="*/ 723912 h 6533995"/>
              <a:gd name="connsiteX6056" fmla="*/ 19504 w 11830043"/>
              <a:gd name="connsiteY6056" fmla="*/ 733697 h 6533995"/>
              <a:gd name="connsiteX6057" fmla="*/ 9720 w 11830043"/>
              <a:gd name="connsiteY6057" fmla="*/ 743422 h 6533995"/>
              <a:gd name="connsiteX6058" fmla="*/ 0 w 11830043"/>
              <a:gd name="connsiteY6058" fmla="*/ 733697 h 6533995"/>
              <a:gd name="connsiteX6059" fmla="*/ 9720 w 11830043"/>
              <a:gd name="connsiteY6059" fmla="*/ 723912 h 6533995"/>
              <a:gd name="connsiteX6060" fmla="*/ 251004 w 11830043"/>
              <a:gd name="connsiteY6060" fmla="*/ 723909 h 6533995"/>
              <a:gd name="connsiteX6061" fmla="*/ 260787 w 11830043"/>
              <a:gd name="connsiteY6061" fmla="*/ 733695 h 6533995"/>
              <a:gd name="connsiteX6062" fmla="*/ 251004 w 11830043"/>
              <a:gd name="connsiteY6062" fmla="*/ 743419 h 6533995"/>
              <a:gd name="connsiteX6063" fmla="*/ 241284 w 11830043"/>
              <a:gd name="connsiteY6063" fmla="*/ 733695 h 6533995"/>
              <a:gd name="connsiteX6064" fmla="*/ 251004 w 11830043"/>
              <a:gd name="connsiteY6064" fmla="*/ 723909 h 6533995"/>
              <a:gd name="connsiteX6065" fmla="*/ 492223 w 11830043"/>
              <a:gd name="connsiteY6065" fmla="*/ 723907 h 6533995"/>
              <a:gd name="connsiteX6066" fmla="*/ 501943 w 11830043"/>
              <a:gd name="connsiteY6066" fmla="*/ 733692 h 6533995"/>
              <a:gd name="connsiteX6067" fmla="*/ 492223 w 11830043"/>
              <a:gd name="connsiteY6067" fmla="*/ 743417 h 6533995"/>
              <a:gd name="connsiteX6068" fmla="*/ 482439 w 11830043"/>
              <a:gd name="connsiteY6068" fmla="*/ 733692 h 6533995"/>
              <a:gd name="connsiteX6069" fmla="*/ 492223 w 11830043"/>
              <a:gd name="connsiteY6069" fmla="*/ 723907 h 6533995"/>
              <a:gd name="connsiteX6070" fmla="*/ 733444 w 11830043"/>
              <a:gd name="connsiteY6070" fmla="*/ 723904 h 6533995"/>
              <a:gd name="connsiteX6071" fmla="*/ 743164 w 11830043"/>
              <a:gd name="connsiteY6071" fmla="*/ 733690 h 6533995"/>
              <a:gd name="connsiteX6072" fmla="*/ 733444 w 11830043"/>
              <a:gd name="connsiteY6072" fmla="*/ 743414 h 6533995"/>
              <a:gd name="connsiteX6073" fmla="*/ 723660 w 11830043"/>
              <a:gd name="connsiteY6073" fmla="*/ 733690 h 6533995"/>
              <a:gd name="connsiteX6074" fmla="*/ 733444 w 11830043"/>
              <a:gd name="connsiteY6074" fmla="*/ 723904 h 6533995"/>
              <a:gd name="connsiteX6075" fmla="*/ 974664 w 11830043"/>
              <a:gd name="connsiteY6075" fmla="*/ 723902 h 6533995"/>
              <a:gd name="connsiteX6076" fmla="*/ 984448 w 11830043"/>
              <a:gd name="connsiteY6076" fmla="*/ 733688 h 6533995"/>
              <a:gd name="connsiteX6077" fmla="*/ 974664 w 11830043"/>
              <a:gd name="connsiteY6077" fmla="*/ 743412 h 6533995"/>
              <a:gd name="connsiteX6078" fmla="*/ 964944 w 11830043"/>
              <a:gd name="connsiteY6078" fmla="*/ 733688 h 6533995"/>
              <a:gd name="connsiteX6079" fmla="*/ 974664 w 11830043"/>
              <a:gd name="connsiteY6079" fmla="*/ 723902 h 6533995"/>
              <a:gd name="connsiteX6080" fmla="*/ 1215884 w 11830043"/>
              <a:gd name="connsiteY6080" fmla="*/ 723900 h 6533995"/>
              <a:gd name="connsiteX6081" fmla="*/ 1225668 w 11830043"/>
              <a:gd name="connsiteY6081" fmla="*/ 733685 h 6533995"/>
              <a:gd name="connsiteX6082" fmla="*/ 1215884 w 11830043"/>
              <a:gd name="connsiteY6082" fmla="*/ 743410 h 6533995"/>
              <a:gd name="connsiteX6083" fmla="*/ 1206164 w 11830043"/>
              <a:gd name="connsiteY6083" fmla="*/ 733685 h 6533995"/>
              <a:gd name="connsiteX6084" fmla="*/ 1215884 w 11830043"/>
              <a:gd name="connsiteY6084" fmla="*/ 723900 h 6533995"/>
              <a:gd name="connsiteX6085" fmla="*/ 1457105 w 11830043"/>
              <a:gd name="connsiteY6085" fmla="*/ 723897 h 6533995"/>
              <a:gd name="connsiteX6086" fmla="*/ 1466825 w 11830043"/>
              <a:gd name="connsiteY6086" fmla="*/ 733683 h 6533995"/>
              <a:gd name="connsiteX6087" fmla="*/ 1457105 w 11830043"/>
              <a:gd name="connsiteY6087" fmla="*/ 743407 h 6533995"/>
              <a:gd name="connsiteX6088" fmla="*/ 1447321 w 11830043"/>
              <a:gd name="connsiteY6088" fmla="*/ 733683 h 6533995"/>
              <a:gd name="connsiteX6089" fmla="*/ 1457105 w 11830043"/>
              <a:gd name="connsiteY6089" fmla="*/ 723897 h 6533995"/>
              <a:gd name="connsiteX6090" fmla="*/ 1698330 w 11830043"/>
              <a:gd name="connsiteY6090" fmla="*/ 723895 h 6533995"/>
              <a:gd name="connsiteX6091" fmla="*/ 1708116 w 11830043"/>
              <a:gd name="connsiteY6091" fmla="*/ 733681 h 6533995"/>
              <a:gd name="connsiteX6092" fmla="*/ 1698330 w 11830043"/>
              <a:gd name="connsiteY6092" fmla="*/ 743405 h 6533995"/>
              <a:gd name="connsiteX6093" fmla="*/ 1688545 w 11830043"/>
              <a:gd name="connsiteY6093" fmla="*/ 733681 h 6533995"/>
              <a:gd name="connsiteX6094" fmla="*/ 1698330 w 11830043"/>
              <a:gd name="connsiteY6094" fmla="*/ 723895 h 6533995"/>
              <a:gd name="connsiteX6095" fmla="*/ 1939580 w 11830043"/>
              <a:gd name="connsiteY6095" fmla="*/ 723892 h 6533995"/>
              <a:gd name="connsiteX6096" fmla="*/ 1949363 w 11830043"/>
              <a:gd name="connsiteY6096" fmla="*/ 733678 h 6533995"/>
              <a:gd name="connsiteX6097" fmla="*/ 1939580 w 11830043"/>
              <a:gd name="connsiteY6097" fmla="*/ 743402 h 6533995"/>
              <a:gd name="connsiteX6098" fmla="*/ 1929859 w 11830043"/>
              <a:gd name="connsiteY6098" fmla="*/ 733678 h 6533995"/>
              <a:gd name="connsiteX6099" fmla="*/ 1939580 w 11830043"/>
              <a:gd name="connsiteY6099" fmla="*/ 723892 h 6533995"/>
              <a:gd name="connsiteX6100" fmla="*/ 2180788 w 11830043"/>
              <a:gd name="connsiteY6100" fmla="*/ 723890 h 6533995"/>
              <a:gd name="connsiteX6101" fmla="*/ 2190577 w 11830043"/>
              <a:gd name="connsiteY6101" fmla="*/ 733676 h 6533995"/>
              <a:gd name="connsiteX6102" fmla="*/ 2180788 w 11830043"/>
              <a:gd name="connsiteY6102" fmla="*/ 743400 h 6533995"/>
              <a:gd name="connsiteX6103" fmla="*/ 2171083 w 11830043"/>
              <a:gd name="connsiteY6103" fmla="*/ 733676 h 6533995"/>
              <a:gd name="connsiteX6104" fmla="*/ 2180788 w 11830043"/>
              <a:gd name="connsiteY6104" fmla="*/ 723890 h 6533995"/>
              <a:gd name="connsiteX6105" fmla="*/ 2422035 w 11830043"/>
              <a:gd name="connsiteY6105" fmla="*/ 723888 h 6533995"/>
              <a:gd name="connsiteX6106" fmla="*/ 2431752 w 11830043"/>
              <a:gd name="connsiteY6106" fmla="*/ 733673 h 6533995"/>
              <a:gd name="connsiteX6107" fmla="*/ 2422035 w 11830043"/>
              <a:gd name="connsiteY6107" fmla="*/ 743398 h 6533995"/>
              <a:gd name="connsiteX6108" fmla="*/ 2412255 w 11830043"/>
              <a:gd name="connsiteY6108" fmla="*/ 733673 h 6533995"/>
              <a:gd name="connsiteX6109" fmla="*/ 2422035 w 11830043"/>
              <a:gd name="connsiteY6109" fmla="*/ 723888 h 6533995"/>
              <a:gd name="connsiteX6110" fmla="*/ 2663272 w 11830043"/>
              <a:gd name="connsiteY6110" fmla="*/ 723885 h 6533995"/>
              <a:gd name="connsiteX6111" fmla="*/ 2672996 w 11830043"/>
              <a:gd name="connsiteY6111" fmla="*/ 733671 h 6533995"/>
              <a:gd name="connsiteX6112" fmla="*/ 2663272 w 11830043"/>
              <a:gd name="connsiteY6112" fmla="*/ 743395 h 6533995"/>
              <a:gd name="connsiteX6113" fmla="*/ 2653489 w 11830043"/>
              <a:gd name="connsiteY6113" fmla="*/ 733671 h 6533995"/>
              <a:gd name="connsiteX6114" fmla="*/ 2663272 w 11830043"/>
              <a:gd name="connsiteY6114" fmla="*/ 723885 h 6533995"/>
              <a:gd name="connsiteX6115" fmla="*/ 2904570 w 11830043"/>
              <a:gd name="connsiteY6115" fmla="*/ 723883 h 6533995"/>
              <a:gd name="connsiteX6116" fmla="*/ 2914353 w 11830043"/>
              <a:gd name="connsiteY6116" fmla="*/ 733669 h 6533995"/>
              <a:gd name="connsiteX6117" fmla="*/ 2904570 w 11830043"/>
              <a:gd name="connsiteY6117" fmla="*/ 743393 h 6533995"/>
              <a:gd name="connsiteX6118" fmla="*/ 2894788 w 11830043"/>
              <a:gd name="connsiteY6118" fmla="*/ 733669 h 6533995"/>
              <a:gd name="connsiteX6119" fmla="*/ 2904570 w 11830043"/>
              <a:gd name="connsiteY6119" fmla="*/ 723883 h 6533995"/>
              <a:gd name="connsiteX6120" fmla="*/ 3145749 w 11830043"/>
              <a:gd name="connsiteY6120" fmla="*/ 723880 h 6533995"/>
              <a:gd name="connsiteX6121" fmla="*/ 3155531 w 11830043"/>
              <a:gd name="connsiteY6121" fmla="*/ 733666 h 6533995"/>
              <a:gd name="connsiteX6122" fmla="*/ 3145749 w 11830043"/>
              <a:gd name="connsiteY6122" fmla="*/ 743391 h 6533995"/>
              <a:gd name="connsiteX6123" fmla="*/ 3136030 w 11830043"/>
              <a:gd name="connsiteY6123" fmla="*/ 733666 h 6533995"/>
              <a:gd name="connsiteX6124" fmla="*/ 3145749 w 11830043"/>
              <a:gd name="connsiteY6124" fmla="*/ 723880 h 6533995"/>
              <a:gd name="connsiteX6125" fmla="*/ 3386957 w 11830043"/>
              <a:gd name="connsiteY6125" fmla="*/ 723878 h 6533995"/>
              <a:gd name="connsiteX6126" fmla="*/ 3396742 w 11830043"/>
              <a:gd name="connsiteY6126" fmla="*/ 733664 h 6533995"/>
              <a:gd name="connsiteX6127" fmla="*/ 3386957 w 11830043"/>
              <a:gd name="connsiteY6127" fmla="*/ 743388 h 6533995"/>
              <a:gd name="connsiteX6128" fmla="*/ 3377235 w 11830043"/>
              <a:gd name="connsiteY6128" fmla="*/ 733664 h 6533995"/>
              <a:gd name="connsiteX6129" fmla="*/ 3386957 w 11830043"/>
              <a:gd name="connsiteY6129" fmla="*/ 723878 h 6533995"/>
              <a:gd name="connsiteX6130" fmla="*/ 3628211 w 11830043"/>
              <a:gd name="connsiteY6130" fmla="*/ 723875 h 6533995"/>
              <a:gd name="connsiteX6131" fmla="*/ 3637930 w 11830043"/>
              <a:gd name="connsiteY6131" fmla="*/ 733662 h 6533995"/>
              <a:gd name="connsiteX6132" fmla="*/ 3628211 w 11830043"/>
              <a:gd name="connsiteY6132" fmla="*/ 743386 h 6533995"/>
              <a:gd name="connsiteX6133" fmla="*/ 3618428 w 11830043"/>
              <a:gd name="connsiteY6133" fmla="*/ 733662 h 6533995"/>
              <a:gd name="connsiteX6134" fmla="*/ 3628211 w 11830043"/>
              <a:gd name="connsiteY6134" fmla="*/ 723875 h 6533995"/>
              <a:gd name="connsiteX6135" fmla="*/ 3869427 w 11830043"/>
              <a:gd name="connsiteY6135" fmla="*/ 723873 h 6533995"/>
              <a:gd name="connsiteX6136" fmla="*/ 3879147 w 11830043"/>
              <a:gd name="connsiteY6136" fmla="*/ 733659 h 6533995"/>
              <a:gd name="connsiteX6137" fmla="*/ 3869427 w 11830043"/>
              <a:gd name="connsiteY6137" fmla="*/ 743383 h 6533995"/>
              <a:gd name="connsiteX6138" fmla="*/ 3859645 w 11830043"/>
              <a:gd name="connsiteY6138" fmla="*/ 733659 h 6533995"/>
              <a:gd name="connsiteX6139" fmla="*/ 3869427 w 11830043"/>
              <a:gd name="connsiteY6139" fmla="*/ 723873 h 6533995"/>
              <a:gd name="connsiteX6140" fmla="*/ 4110581 w 11830043"/>
              <a:gd name="connsiteY6140" fmla="*/ 723871 h 6533995"/>
              <a:gd name="connsiteX6141" fmla="*/ 4120362 w 11830043"/>
              <a:gd name="connsiteY6141" fmla="*/ 733657 h 6533995"/>
              <a:gd name="connsiteX6142" fmla="*/ 4110581 w 11830043"/>
              <a:gd name="connsiteY6142" fmla="*/ 743381 h 6533995"/>
              <a:gd name="connsiteX6143" fmla="*/ 4100797 w 11830043"/>
              <a:gd name="connsiteY6143" fmla="*/ 733657 h 6533995"/>
              <a:gd name="connsiteX6144" fmla="*/ 4110581 w 11830043"/>
              <a:gd name="connsiteY6144" fmla="*/ 723871 h 6533995"/>
              <a:gd name="connsiteX6145" fmla="*/ 4351806 w 11830043"/>
              <a:gd name="connsiteY6145" fmla="*/ 723868 h 6533995"/>
              <a:gd name="connsiteX6146" fmla="*/ 4361580 w 11830043"/>
              <a:gd name="connsiteY6146" fmla="*/ 733654 h 6533995"/>
              <a:gd name="connsiteX6147" fmla="*/ 4351806 w 11830043"/>
              <a:gd name="connsiteY6147" fmla="*/ 743379 h 6533995"/>
              <a:gd name="connsiteX6148" fmla="*/ 4342006 w 11830043"/>
              <a:gd name="connsiteY6148" fmla="*/ 733654 h 6533995"/>
              <a:gd name="connsiteX6149" fmla="*/ 4351806 w 11830043"/>
              <a:gd name="connsiteY6149" fmla="*/ 723868 h 6533995"/>
              <a:gd name="connsiteX6150" fmla="*/ 4593017 w 11830043"/>
              <a:gd name="connsiteY6150" fmla="*/ 723866 h 6533995"/>
              <a:gd name="connsiteX6151" fmla="*/ 4602795 w 11830043"/>
              <a:gd name="connsiteY6151" fmla="*/ 733652 h 6533995"/>
              <a:gd name="connsiteX6152" fmla="*/ 4593017 w 11830043"/>
              <a:gd name="connsiteY6152" fmla="*/ 743376 h 6533995"/>
              <a:gd name="connsiteX6153" fmla="*/ 4583304 w 11830043"/>
              <a:gd name="connsiteY6153" fmla="*/ 733652 h 6533995"/>
              <a:gd name="connsiteX6154" fmla="*/ 4593017 w 11830043"/>
              <a:gd name="connsiteY6154" fmla="*/ 723866 h 6533995"/>
              <a:gd name="connsiteX6155" fmla="*/ 4834252 w 11830043"/>
              <a:gd name="connsiteY6155" fmla="*/ 723863 h 6533995"/>
              <a:gd name="connsiteX6156" fmla="*/ 4844038 w 11830043"/>
              <a:gd name="connsiteY6156" fmla="*/ 733650 h 6533995"/>
              <a:gd name="connsiteX6157" fmla="*/ 4834252 w 11830043"/>
              <a:gd name="connsiteY6157" fmla="*/ 743374 h 6533995"/>
              <a:gd name="connsiteX6158" fmla="*/ 4824532 w 11830043"/>
              <a:gd name="connsiteY6158" fmla="*/ 733650 h 6533995"/>
              <a:gd name="connsiteX6159" fmla="*/ 4834252 w 11830043"/>
              <a:gd name="connsiteY6159" fmla="*/ 723863 h 6533995"/>
              <a:gd name="connsiteX6160" fmla="*/ 5075485 w 11830043"/>
              <a:gd name="connsiteY6160" fmla="*/ 723861 h 6533995"/>
              <a:gd name="connsiteX6161" fmla="*/ 5085201 w 11830043"/>
              <a:gd name="connsiteY6161" fmla="*/ 733647 h 6533995"/>
              <a:gd name="connsiteX6162" fmla="*/ 5075485 w 11830043"/>
              <a:gd name="connsiteY6162" fmla="*/ 743371 h 6533995"/>
              <a:gd name="connsiteX6163" fmla="*/ 5065704 w 11830043"/>
              <a:gd name="connsiteY6163" fmla="*/ 733647 h 6533995"/>
              <a:gd name="connsiteX6164" fmla="*/ 5075485 w 11830043"/>
              <a:gd name="connsiteY6164" fmla="*/ 723861 h 6533995"/>
              <a:gd name="connsiteX6165" fmla="*/ 5316710 w 11830043"/>
              <a:gd name="connsiteY6165" fmla="*/ 723858 h 6533995"/>
              <a:gd name="connsiteX6166" fmla="*/ 5326429 w 11830043"/>
              <a:gd name="connsiteY6166" fmla="*/ 733645 h 6533995"/>
              <a:gd name="connsiteX6167" fmla="*/ 5316710 w 11830043"/>
              <a:gd name="connsiteY6167" fmla="*/ 743369 h 6533995"/>
              <a:gd name="connsiteX6168" fmla="*/ 5306924 w 11830043"/>
              <a:gd name="connsiteY6168" fmla="*/ 733645 h 6533995"/>
              <a:gd name="connsiteX6169" fmla="*/ 5316710 w 11830043"/>
              <a:gd name="connsiteY6169" fmla="*/ 723858 h 6533995"/>
              <a:gd name="connsiteX6170" fmla="*/ 5557991 w 11830043"/>
              <a:gd name="connsiteY6170" fmla="*/ 723856 h 6533995"/>
              <a:gd name="connsiteX6171" fmla="*/ 5567774 w 11830043"/>
              <a:gd name="connsiteY6171" fmla="*/ 733642 h 6533995"/>
              <a:gd name="connsiteX6172" fmla="*/ 5557991 w 11830043"/>
              <a:gd name="connsiteY6172" fmla="*/ 743367 h 6533995"/>
              <a:gd name="connsiteX6173" fmla="*/ 5548208 w 11830043"/>
              <a:gd name="connsiteY6173" fmla="*/ 733642 h 6533995"/>
              <a:gd name="connsiteX6174" fmla="*/ 5557991 w 11830043"/>
              <a:gd name="connsiteY6174" fmla="*/ 723856 h 6533995"/>
              <a:gd name="connsiteX6175" fmla="*/ 5799205 w 11830043"/>
              <a:gd name="connsiteY6175" fmla="*/ 723854 h 6533995"/>
              <a:gd name="connsiteX6176" fmla="*/ 5808989 w 11830043"/>
              <a:gd name="connsiteY6176" fmla="*/ 733640 h 6533995"/>
              <a:gd name="connsiteX6177" fmla="*/ 5799205 w 11830043"/>
              <a:gd name="connsiteY6177" fmla="*/ 743364 h 6533995"/>
              <a:gd name="connsiteX6178" fmla="*/ 5789486 w 11830043"/>
              <a:gd name="connsiteY6178" fmla="*/ 733640 h 6533995"/>
              <a:gd name="connsiteX6179" fmla="*/ 5799205 w 11830043"/>
              <a:gd name="connsiteY6179" fmla="*/ 723854 h 6533995"/>
              <a:gd name="connsiteX6180" fmla="*/ 6040432 w 11830043"/>
              <a:gd name="connsiteY6180" fmla="*/ 723851 h 6533995"/>
              <a:gd name="connsiteX6181" fmla="*/ 6050216 w 11830043"/>
              <a:gd name="connsiteY6181" fmla="*/ 733638 h 6533995"/>
              <a:gd name="connsiteX6182" fmla="*/ 6040432 w 11830043"/>
              <a:gd name="connsiteY6182" fmla="*/ 743362 h 6533995"/>
              <a:gd name="connsiteX6183" fmla="*/ 6030712 w 11830043"/>
              <a:gd name="connsiteY6183" fmla="*/ 733638 h 6533995"/>
              <a:gd name="connsiteX6184" fmla="*/ 6040432 w 11830043"/>
              <a:gd name="connsiteY6184" fmla="*/ 723851 h 6533995"/>
              <a:gd name="connsiteX6185" fmla="*/ 6281661 w 11830043"/>
              <a:gd name="connsiteY6185" fmla="*/ 723849 h 6533995"/>
              <a:gd name="connsiteX6186" fmla="*/ 6291381 w 11830043"/>
              <a:gd name="connsiteY6186" fmla="*/ 733635 h 6533995"/>
              <a:gd name="connsiteX6187" fmla="*/ 6281661 w 11830043"/>
              <a:gd name="connsiteY6187" fmla="*/ 743359 h 6533995"/>
              <a:gd name="connsiteX6188" fmla="*/ 6271877 w 11830043"/>
              <a:gd name="connsiteY6188" fmla="*/ 733635 h 6533995"/>
              <a:gd name="connsiteX6189" fmla="*/ 6281661 w 11830043"/>
              <a:gd name="connsiteY6189" fmla="*/ 723849 h 6533995"/>
              <a:gd name="connsiteX6190" fmla="*/ 6522889 w 11830043"/>
              <a:gd name="connsiteY6190" fmla="*/ 723846 h 6533995"/>
              <a:gd name="connsiteX6191" fmla="*/ 6532610 w 11830043"/>
              <a:gd name="connsiteY6191" fmla="*/ 733633 h 6533995"/>
              <a:gd name="connsiteX6192" fmla="*/ 6522889 w 11830043"/>
              <a:gd name="connsiteY6192" fmla="*/ 743357 h 6533995"/>
              <a:gd name="connsiteX6193" fmla="*/ 6513105 w 11830043"/>
              <a:gd name="connsiteY6193" fmla="*/ 733633 h 6533995"/>
              <a:gd name="connsiteX6194" fmla="*/ 6522889 w 11830043"/>
              <a:gd name="connsiteY6194" fmla="*/ 723846 h 6533995"/>
              <a:gd name="connsiteX6195" fmla="*/ 6764118 w 11830043"/>
              <a:gd name="connsiteY6195" fmla="*/ 723844 h 6533995"/>
              <a:gd name="connsiteX6196" fmla="*/ 6773902 w 11830043"/>
              <a:gd name="connsiteY6196" fmla="*/ 733630 h 6533995"/>
              <a:gd name="connsiteX6197" fmla="*/ 6764118 w 11830043"/>
              <a:gd name="connsiteY6197" fmla="*/ 743355 h 6533995"/>
              <a:gd name="connsiteX6198" fmla="*/ 6754335 w 11830043"/>
              <a:gd name="connsiteY6198" fmla="*/ 733630 h 6533995"/>
              <a:gd name="connsiteX6199" fmla="*/ 6764118 w 11830043"/>
              <a:gd name="connsiteY6199" fmla="*/ 723844 h 6533995"/>
              <a:gd name="connsiteX6200" fmla="*/ 7005346 w 11830043"/>
              <a:gd name="connsiteY6200" fmla="*/ 723841 h 6533995"/>
              <a:gd name="connsiteX6201" fmla="*/ 7015130 w 11830043"/>
              <a:gd name="connsiteY6201" fmla="*/ 733628 h 6533995"/>
              <a:gd name="connsiteX6202" fmla="*/ 7005346 w 11830043"/>
              <a:gd name="connsiteY6202" fmla="*/ 743352 h 6533995"/>
              <a:gd name="connsiteX6203" fmla="*/ 6995626 w 11830043"/>
              <a:gd name="connsiteY6203" fmla="*/ 733628 h 6533995"/>
              <a:gd name="connsiteX6204" fmla="*/ 7005346 w 11830043"/>
              <a:gd name="connsiteY6204" fmla="*/ 723841 h 6533995"/>
              <a:gd name="connsiteX6205" fmla="*/ 7246575 w 11830043"/>
              <a:gd name="connsiteY6205" fmla="*/ 723839 h 6533995"/>
              <a:gd name="connsiteX6206" fmla="*/ 7256359 w 11830043"/>
              <a:gd name="connsiteY6206" fmla="*/ 733626 h 6533995"/>
              <a:gd name="connsiteX6207" fmla="*/ 7246575 w 11830043"/>
              <a:gd name="connsiteY6207" fmla="*/ 743350 h 6533995"/>
              <a:gd name="connsiteX6208" fmla="*/ 7236855 w 11830043"/>
              <a:gd name="connsiteY6208" fmla="*/ 733626 h 6533995"/>
              <a:gd name="connsiteX6209" fmla="*/ 7246575 w 11830043"/>
              <a:gd name="connsiteY6209" fmla="*/ 723839 h 6533995"/>
              <a:gd name="connsiteX6210" fmla="*/ 7487803 w 11830043"/>
              <a:gd name="connsiteY6210" fmla="*/ 723837 h 6533995"/>
              <a:gd name="connsiteX6211" fmla="*/ 7497524 w 11830043"/>
              <a:gd name="connsiteY6211" fmla="*/ 733623 h 6533995"/>
              <a:gd name="connsiteX6212" fmla="*/ 7487803 w 11830043"/>
              <a:gd name="connsiteY6212" fmla="*/ 743348 h 6533995"/>
              <a:gd name="connsiteX6213" fmla="*/ 7478019 w 11830043"/>
              <a:gd name="connsiteY6213" fmla="*/ 733623 h 6533995"/>
              <a:gd name="connsiteX6214" fmla="*/ 7487803 w 11830043"/>
              <a:gd name="connsiteY6214" fmla="*/ 723837 h 6533995"/>
              <a:gd name="connsiteX6215" fmla="*/ 7729032 w 11830043"/>
              <a:gd name="connsiteY6215" fmla="*/ 723834 h 6533995"/>
              <a:gd name="connsiteX6216" fmla="*/ 7738753 w 11830043"/>
              <a:gd name="connsiteY6216" fmla="*/ 733621 h 6533995"/>
              <a:gd name="connsiteX6217" fmla="*/ 7729032 w 11830043"/>
              <a:gd name="connsiteY6217" fmla="*/ 743345 h 6533995"/>
              <a:gd name="connsiteX6218" fmla="*/ 7719249 w 11830043"/>
              <a:gd name="connsiteY6218" fmla="*/ 733621 h 6533995"/>
              <a:gd name="connsiteX6219" fmla="*/ 7729032 w 11830043"/>
              <a:gd name="connsiteY6219" fmla="*/ 723834 h 6533995"/>
              <a:gd name="connsiteX6220" fmla="*/ 7970260 w 11830043"/>
              <a:gd name="connsiteY6220" fmla="*/ 723832 h 6533995"/>
              <a:gd name="connsiteX6221" fmla="*/ 7980044 w 11830043"/>
              <a:gd name="connsiteY6221" fmla="*/ 733619 h 6533995"/>
              <a:gd name="connsiteX6222" fmla="*/ 7970260 w 11830043"/>
              <a:gd name="connsiteY6222" fmla="*/ 743343 h 6533995"/>
              <a:gd name="connsiteX6223" fmla="*/ 7960477 w 11830043"/>
              <a:gd name="connsiteY6223" fmla="*/ 733619 h 6533995"/>
              <a:gd name="connsiteX6224" fmla="*/ 7970260 w 11830043"/>
              <a:gd name="connsiteY6224" fmla="*/ 723832 h 6533995"/>
              <a:gd name="connsiteX6225" fmla="*/ 8211553 w 11830043"/>
              <a:gd name="connsiteY6225" fmla="*/ 723829 h 6533995"/>
              <a:gd name="connsiteX6226" fmla="*/ 8221273 w 11830043"/>
              <a:gd name="connsiteY6226" fmla="*/ 733616 h 6533995"/>
              <a:gd name="connsiteX6227" fmla="*/ 8211553 w 11830043"/>
              <a:gd name="connsiteY6227" fmla="*/ 743340 h 6533995"/>
              <a:gd name="connsiteX6228" fmla="*/ 8201769 w 11830043"/>
              <a:gd name="connsiteY6228" fmla="*/ 733616 h 6533995"/>
              <a:gd name="connsiteX6229" fmla="*/ 8211553 w 11830043"/>
              <a:gd name="connsiteY6229" fmla="*/ 723829 h 6533995"/>
              <a:gd name="connsiteX6230" fmla="*/ 8452781 w 11830043"/>
              <a:gd name="connsiteY6230" fmla="*/ 723827 h 6533995"/>
              <a:gd name="connsiteX6231" fmla="*/ 8462566 w 11830043"/>
              <a:gd name="connsiteY6231" fmla="*/ 733614 h 6533995"/>
              <a:gd name="connsiteX6232" fmla="*/ 8452781 w 11830043"/>
              <a:gd name="connsiteY6232" fmla="*/ 743338 h 6533995"/>
              <a:gd name="connsiteX6233" fmla="*/ 8443061 w 11830043"/>
              <a:gd name="connsiteY6233" fmla="*/ 733614 h 6533995"/>
              <a:gd name="connsiteX6234" fmla="*/ 8452781 w 11830043"/>
              <a:gd name="connsiteY6234" fmla="*/ 723827 h 6533995"/>
              <a:gd name="connsiteX6235" fmla="*/ 8694009 w 11830043"/>
              <a:gd name="connsiteY6235" fmla="*/ 723825 h 6533995"/>
              <a:gd name="connsiteX6236" fmla="*/ 8703730 w 11830043"/>
              <a:gd name="connsiteY6236" fmla="*/ 733611 h 6533995"/>
              <a:gd name="connsiteX6237" fmla="*/ 8694009 w 11830043"/>
              <a:gd name="connsiteY6237" fmla="*/ 743336 h 6533995"/>
              <a:gd name="connsiteX6238" fmla="*/ 8684289 w 11830043"/>
              <a:gd name="connsiteY6238" fmla="*/ 733611 h 6533995"/>
              <a:gd name="connsiteX6239" fmla="*/ 8694009 w 11830043"/>
              <a:gd name="connsiteY6239" fmla="*/ 723825 h 6533995"/>
              <a:gd name="connsiteX6240" fmla="*/ 8935237 w 11830043"/>
              <a:gd name="connsiteY6240" fmla="*/ 723822 h 6533995"/>
              <a:gd name="connsiteX6241" fmla="*/ 8944958 w 11830043"/>
              <a:gd name="connsiteY6241" fmla="*/ 733609 h 6533995"/>
              <a:gd name="connsiteX6242" fmla="*/ 8935237 w 11830043"/>
              <a:gd name="connsiteY6242" fmla="*/ 743333 h 6533995"/>
              <a:gd name="connsiteX6243" fmla="*/ 8925454 w 11830043"/>
              <a:gd name="connsiteY6243" fmla="*/ 733609 h 6533995"/>
              <a:gd name="connsiteX6244" fmla="*/ 8935237 w 11830043"/>
              <a:gd name="connsiteY6244" fmla="*/ 723822 h 6533995"/>
              <a:gd name="connsiteX6245" fmla="*/ 9176467 w 11830043"/>
              <a:gd name="connsiteY6245" fmla="*/ 723820 h 6533995"/>
              <a:gd name="connsiteX6246" fmla="*/ 9186187 w 11830043"/>
              <a:gd name="connsiteY6246" fmla="*/ 733607 h 6533995"/>
              <a:gd name="connsiteX6247" fmla="*/ 9176467 w 11830043"/>
              <a:gd name="connsiteY6247" fmla="*/ 743331 h 6533995"/>
              <a:gd name="connsiteX6248" fmla="*/ 9166683 w 11830043"/>
              <a:gd name="connsiteY6248" fmla="*/ 733607 h 6533995"/>
              <a:gd name="connsiteX6249" fmla="*/ 9176467 w 11830043"/>
              <a:gd name="connsiteY6249" fmla="*/ 723820 h 6533995"/>
              <a:gd name="connsiteX6250" fmla="*/ 9417695 w 11830043"/>
              <a:gd name="connsiteY6250" fmla="*/ 723817 h 6533995"/>
              <a:gd name="connsiteX6251" fmla="*/ 9427416 w 11830043"/>
              <a:gd name="connsiteY6251" fmla="*/ 733604 h 6533995"/>
              <a:gd name="connsiteX6252" fmla="*/ 9417695 w 11830043"/>
              <a:gd name="connsiteY6252" fmla="*/ 743328 h 6533995"/>
              <a:gd name="connsiteX6253" fmla="*/ 9407911 w 11830043"/>
              <a:gd name="connsiteY6253" fmla="*/ 733604 h 6533995"/>
              <a:gd name="connsiteX6254" fmla="*/ 9417695 w 11830043"/>
              <a:gd name="connsiteY6254" fmla="*/ 723817 h 6533995"/>
              <a:gd name="connsiteX6255" fmla="*/ 9649203 w 11830043"/>
              <a:gd name="connsiteY6255" fmla="*/ 482686 h 6533995"/>
              <a:gd name="connsiteX6256" fmla="*/ 9658923 w 11830043"/>
              <a:gd name="connsiteY6256" fmla="*/ 492410 h 6533995"/>
              <a:gd name="connsiteX6257" fmla="*/ 9649203 w 11830043"/>
              <a:gd name="connsiteY6257" fmla="*/ 502197 h 6533995"/>
              <a:gd name="connsiteX6258" fmla="*/ 9639483 w 11830043"/>
              <a:gd name="connsiteY6258" fmla="*/ 492410 h 6533995"/>
              <a:gd name="connsiteX6259" fmla="*/ 9649203 w 11830043"/>
              <a:gd name="connsiteY6259" fmla="*/ 482686 h 6533995"/>
              <a:gd name="connsiteX6260" fmla="*/ 9890432 w 11830043"/>
              <a:gd name="connsiteY6260" fmla="*/ 482684 h 6533995"/>
              <a:gd name="connsiteX6261" fmla="*/ 9900152 w 11830043"/>
              <a:gd name="connsiteY6261" fmla="*/ 492408 h 6533995"/>
              <a:gd name="connsiteX6262" fmla="*/ 9890432 w 11830043"/>
              <a:gd name="connsiteY6262" fmla="*/ 502195 h 6533995"/>
              <a:gd name="connsiteX6263" fmla="*/ 9880648 w 11830043"/>
              <a:gd name="connsiteY6263" fmla="*/ 492408 h 6533995"/>
              <a:gd name="connsiteX6264" fmla="*/ 9890432 w 11830043"/>
              <a:gd name="connsiteY6264" fmla="*/ 482684 h 6533995"/>
              <a:gd name="connsiteX6265" fmla="*/ 10131660 w 11830043"/>
              <a:gd name="connsiteY6265" fmla="*/ 482681 h 6533995"/>
              <a:gd name="connsiteX6266" fmla="*/ 10141444 w 11830043"/>
              <a:gd name="connsiteY6266" fmla="*/ 492405 h 6533995"/>
              <a:gd name="connsiteX6267" fmla="*/ 10131660 w 11830043"/>
              <a:gd name="connsiteY6267" fmla="*/ 502192 h 6533995"/>
              <a:gd name="connsiteX6268" fmla="*/ 10121940 w 11830043"/>
              <a:gd name="connsiteY6268" fmla="*/ 492405 h 6533995"/>
              <a:gd name="connsiteX6269" fmla="*/ 10131660 w 11830043"/>
              <a:gd name="connsiteY6269" fmla="*/ 482681 h 6533995"/>
              <a:gd name="connsiteX6270" fmla="*/ 10372888 w 11830043"/>
              <a:gd name="connsiteY6270" fmla="*/ 482679 h 6533995"/>
              <a:gd name="connsiteX6271" fmla="*/ 10382673 w 11830043"/>
              <a:gd name="connsiteY6271" fmla="*/ 492403 h 6533995"/>
              <a:gd name="connsiteX6272" fmla="*/ 10372888 w 11830043"/>
              <a:gd name="connsiteY6272" fmla="*/ 502190 h 6533995"/>
              <a:gd name="connsiteX6273" fmla="*/ 10363168 w 11830043"/>
              <a:gd name="connsiteY6273" fmla="*/ 492403 h 6533995"/>
              <a:gd name="connsiteX6274" fmla="*/ 10372888 w 11830043"/>
              <a:gd name="connsiteY6274" fmla="*/ 482679 h 6533995"/>
              <a:gd name="connsiteX6275" fmla="*/ 10614116 w 11830043"/>
              <a:gd name="connsiteY6275" fmla="*/ 482676 h 6533995"/>
              <a:gd name="connsiteX6276" fmla="*/ 10623901 w 11830043"/>
              <a:gd name="connsiteY6276" fmla="*/ 492400 h 6533995"/>
              <a:gd name="connsiteX6277" fmla="*/ 10614116 w 11830043"/>
              <a:gd name="connsiteY6277" fmla="*/ 502187 h 6533995"/>
              <a:gd name="connsiteX6278" fmla="*/ 10604396 w 11830043"/>
              <a:gd name="connsiteY6278" fmla="*/ 492400 h 6533995"/>
              <a:gd name="connsiteX6279" fmla="*/ 10614116 w 11830043"/>
              <a:gd name="connsiteY6279" fmla="*/ 482676 h 6533995"/>
              <a:gd name="connsiteX6280" fmla="*/ 10855345 w 11830043"/>
              <a:gd name="connsiteY6280" fmla="*/ 482674 h 6533995"/>
              <a:gd name="connsiteX6281" fmla="*/ 10865065 w 11830043"/>
              <a:gd name="connsiteY6281" fmla="*/ 492398 h 6533995"/>
              <a:gd name="connsiteX6282" fmla="*/ 10855345 w 11830043"/>
              <a:gd name="connsiteY6282" fmla="*/ 502185 h 6533995"/>
              <a:gd name="connsiteX6283" fmla="*/ 10845625 w 11830043"/>
              <a:gd name="connsiteY6283" fmla="*/ 492398 h 6533995"/>
              <a:gd name="connsiteX6284" fmla="*/ 10855345 w 11830043"/>
              <a:gd name="connsiteY6284" fmla="*/ 482674 h 6533995"/>
              <a:gd name="connsiteX6285" fmla="*/ 11096574 w 11830043"/>
              <a:gd name="connsiteY6285" fmla="*/ 482671 h 6533995"/>
              <a:gd name="connsiteX6286" fmla="*/ 11106294 w 11830043"/>
              <a:gd name="connsiteY6286" fmla="*/ 492395 h 6533995"/>
              <a:gd name="connsiteX6287" fmla="*/ 11096574 w 11830043"/>
              <a:gd name="connsiteY6287" fmla="*/ 502182 h 6533995"/>
              <a:gd name="connsiteX6288" fmla="*/ 11086790 w 11830043"/>
              <a:gd name="connsiteY6288" fmla="*/ 492395 h 6533995"/>
              <a:gd name="connsiteX6289" fmla="*/ 11096574 w 11830043"/>
              <a:gd name="connsiteY6289" fmla="*/ 482671 h 6533995"/>
              <a:gd name="connsiteX6290" fmla="*/ 11337802 w 11830043"/>
              <a:gd name="connsiteY6290" fmla="*/ 482669 h 6533995"/>
              <a:gd name="connsiteX6291" fmla="*/ 11347587 w 11830043"/>
              <a:gd name="connsiteY6291" fmla="*/ 492393 h 6533995"/>
              <a:gd name="connsiteX6292" fmla="*/ 11337802 w 11830043"/>
              <a:gd name="connsiteY6292" fmla="*/ 502180 h 6533995"/>
              <a:gd name="connsiteX6293" fmla="*/ 11328082 w 11830043"/>
              <a:gd name="connsiteY6293" fmla="*/ 492393 h 6533995"/>
              <a:gd name="connsiteX6294" fmla="*/ 11337802 w 11830043"/>
              <a:gd name="connsiteY6294" fmla="*/ 482669 h 6533995"/>
              <a:gd name="connsiteX6295" fmla="*/ 11579030 w 11830043"/>
              <a:gd name="connsiteY6295" fmla="*/ 482666 h 6533995"/>
              <a:gd name="connsiteX6296" fmla="*/ 11588815 w 11830043"/>
              <a:gd name="connsiteY6296" fmla="*/ 492391 h 6533995"/>
              <a:gd name="connsiteX6297" fmla="*/ 11579030 w 11830043"/>
              <a:gd name="connsiteY6297" fmla="*/ 502177 h 6533995"/>
              <a:gd name="connsiteX6298" fmla="*/ 11569310 w 11830043"/>
              <a:gd name="connsiteY6298" fmla="*/ 492391 h 6533995"/>
              <a:gd name="connsiteX6299" fmla="*/ 11579030 w 11830043"/>
              <a:gd name="connsiteY6299" fmla="*/ 482666 h 6533995"/>
              <a:gd name="connsiteX6300" fmla="*/ 11820259 w 11830043"/>
              <a:gd name="connsiteY6300" fmla="*/ 482664 h 6533995"/>
              <a:gd name="connsiteX6301" fmla="*/ 11830043 w 11830043"/>
              <a:gd name="connsiteY6301" fmla="*/ 492388 h 6533995"/>
              <a:gd name="connsiteX6302" fmla="*/ 11820259 w 11830043"/>
              <a:gd name="connsiteY6302" fmla="*/ 502175 h 6533995"/>
              <a:gd name="connsiteX6303" fmla="*/ 11810539 w 11830043"/>
              <a:gd name="connsiteY6303" fmla="*/ 492388 h 6533995"/>
              <a:gd name="connsiteX6304" fmla="*/ 11820259 w 11830043"/>
              <a:gd name="connsiteY6304" fmla="*/ 482664 h 6533995"/>
              <a:gd name="connsiteX6305" fmla="*/ 9720 w 11830043"/>
              <a:gd name="connsiteY6305" fmla="*/ 482662 h 6533995"/>
              <a:gd name="connsiteX6306" fmla="*/ 19504 w 11830043"/>
              <a:gd name="connsiteY6306" fmla="*/ 492386 h 6533995"/>
              <a:gd name="connsiteX6307" fmla="*/ 9720 w 11830043"/>
              <a:gd name="connsiteY6307" fmla="*/ 502173 h 6533995"/>
              <a:gd name="connsiteX6308" fmla="*/ 0 w 11830043"/>
              <a:gd name="connsiteY6308" fmla="*/ 492386 h 6533995"/>
              <a:gd name="connsiteX6309" fmla="*/ 9720 w 11830043"/>
              <a:gd name="connsiteY6309" fmla="*/ 482662 h 6533995"/>
              <a:gd name="connsiteX6310" fmla="*/ 251003 w 11830043"/>
              <a:gd name="connsiteY6310" fmla="*/ 482659 h 6533995"/>
              <a:gd name="connsiteX6311" fmla="*/ 260787 w 11830043"/>
              <a:gd name="connsiteY6311" fmla="*/ 492383 h 6533995"/>
              <a:gd name="connsiteX6312" fmla="*/ 251003 w 11830043"/>
              <a:gd name="connsiteY6312" fmla="*/ 502170 h 6533995"/>
              <a:gd name="connsiteX6313" fmla="*/ 241284 w 11830043"/>
              <a:gd name="connsiteY6313" fmla="*/ 492383 h 6533995"/>
              <a:gd name="connsiteX6314" fmla="*/ 251003 w 11830043"/>
              <a:gd name="connsiteY6314" fmla="*/ 482659 h 6533995"/>
              <a:gd name="connsiteX6315" fmla="*/ 492223 w 11830043"/>
              <a:gd name="connsiteY6315" fmla="*/ 482657 h 6533995"/>
              <a:gd name="connsiteX6316" fmla="*/ 501943 w 11830043"/>
              <a:gd name="connsiteY6316" fmla="*/ 492381 h 6533995"/>
              <a:gd name="connsiteX6317" fmla="*/ 492223 w 11830043"/>
              <a:gd name="connsiteY6317" fmla="*/ 502168 h 6533995"/>
              <a:gd name="connsiteX6318" fmla="*/ 482439 w 11830043"/>
              <a:gd name="connsiteY6318" fmla="*/ 492381 h 6533995"/>
              <a:gd name="connsiteX6319" fmla="*/ 492223 w 11830043"/>
              <a:gd name="connsiteY6319" fmla="*/ 482657 h 6533995"/>
              <a:gd name="connsiteX6320" fmla="*/ 733444 w 11830043"/>
              <a:gd name="connsiteY6320" fmla="*/ 482654 h 6533995"/>
              <a:gd name="connsiteX6321" fmla="*/ 743164 w 11830043"/>
              <a:gd name="connsiteY6321" fmla="*/ 492378 h 6533995"/>
              <a:gd name="connsiteX6322" fmla="*/ 733444 w 11830043"/>
              <a:gd name="connsiteY6322" fmla="*/ 502165 h 6533995"/>
              <a:gd name="connsiteX6323" fmla="*/ 723660 w 11830043"/>
              <a:gd name="connsiteY6323" fmla="*/ 492378 h 6533995"/>
              <a:gd name="connsiteX6324" fmla="*/ 733444 w 11830043"/>
              <a:gd name="connsiteY6324" fmla="*/ 482654 h 6533995"/>
              <a:gd name="connsiteX6325" fmla="*/ 974664 w 11830043"/>
              <a:gd name="connsiteY6325" fmla="*/ 482652 h 6533995"/>
              <a:gd name="connsiteX6326" fmla="*/ 984447 w 11830043"/>
              <a:gd name="connsiteY6326" fmla="*/ 492376 h 6533995"/>
              <a:gd name="connsiteX6327" fmla="*/ 974664 w 11830043"/>
              <a:gd name="connsiteY6327" fmla="*/ 502163 h 6533995"/>
              <a:gd name="connsiteX6328" fmla="*/ 964944 w 11830043"/>
              <a:gd name="connsiteY6328" fmla="*/ 492376 h 6533995"/>
              <a:gd name="connsiteX6329" fmla="*/ 974664 w 11830043"/>
              <a:gd name="connsiteY6329" fmla="*/ 482652 h 6533995"/>
              <a:gd name="connsiteX6330" fmla="*/ 1215884 w 11830043"/>
              <a:gd name="connsiteY6330" fmla="*/ 482649 h 6533995"/>
              <a:gd name="connsiteX6331" fmla="*/ 1225668 w 11830043"/>
              <a:gd name="connsiteY6331" fmla="*/ 492373 h 6533995"/>
              <a:gd name="connsiteX6332" fmla="*/ 1215884 w 11830043"/>
              <a:gd name="connsiteY6332" fmla="*/ 502160 h 6533995"/>
              <a:gd name="connsiteX6333" fmla="*/ 1206164 w 11830043"/>
              <a:gd name="connsiteY6333" fmla="*/ 492373 h 6533995"/>
              <a:gd name="connsiteX6334" fmla="*/ 1215884 w 11830043"/>
              <a:gd name="connsiteY6334" fmla="*/ 482649 h 6533995"/>
              <a:gd name="connsiteX6335" fmla="*/ 1457105 w 11830043"/>
              <a:gd name="connsiteY6335" fmla="*/ 482647 h 6533995"/>
              <a:gd name="connsiteX6336" fmla="*/ 1466825 w 11830043"/>
              <a:gd name="connsiteY6336" fmla="*/ 492371 h 6533995"/>
              <a:gd name="connsiteX6337" fmla="*/ 1457105 w 11830043"/>
              <a:gd name="connsiteY6337" fmla="*/ 502158 h 6533995"/>
              <a:gd name="connsiteX6338" fmla="*/ 1447321 w 11830043"/>
              <a:gd name="connsiteY6338" fmla="*/ 492371 h 6533995"/>
              <a:gd name="connsiteX6339" fmla="*/ 1457105 w 11830043"/>
              <a:gd name="connsiteY6339" fmla="*/ 482647 h 6533995"/>
              <a:gd name="connsiteX6340" fmla="*/ 1698330 w 11830043"/>
              <a:gd name="connsiteY6340" fmla="*/ 482644 h 6533995"/>
              <a:gd name="connsiteX6341" fmla="*/ 1708116 w 11830043"/>
              <a:gd name="connsiteY6341" fmla="*/ 492369 h 6533995"/>
              <a:gd name="connsiteX6342" fmla="*/ 1698330 w 11830043"/>
              <a:gd name="connsiteY6342" fmla="*/ 502155 h 6533995"/>
              <a:gd name="connsiteX6343" fmla="*/ 1688545 w 11830043"/>
              <a:gd name="connsiteY6343" fmla="*/ 492369 h 6533995"/>
              <a:gd name="connsiteX6344" fmla="*/ 1698330 w 11830043"/>
              <a:gd name="connsiteY6344" fmla="*/ 482644 h 6533995"/>
              <a:gd name="connsiteX6345" fmla="*/ 1939580 w 11830043"/>
              <a:gd name="connsiteY6345" fmla="*/ 482642 h 6533995"/>
              <a:gd name="connsiteX6346" fmla="*/ 1949363 w 11830043"/>
              <a:gd name="connsiteY6346" fmla="*/ 492366 h 6533995"/>
              <a:gd name="connsiteX6347" fmla="*/ 1939580 w 11830043"/>
              <a:gd name="connsiteY6347" fmla="*/ 502153 h 6533995"/>
              <a:gd name="connsiteX6348" fmla="*/ 1929859 w 11830043"/>
              <a:gd name="connsiteY6348" fmla="*/ 492366 h 6533995"/>
              <a:gd name="connsiteX6349" fmla="*/ 1939580 w 11830043"/>
              <a:gd name="connsiteY6349" fmla="*/ 482642 h 6533995"/>
              <a:gd name="connsiteX6350" fmla="*/ 2180788 w 11830043"/>
              <a:gd name="connsiteY6350" fmla="*/ 482640 h 6533995"/>
              <a:gd name="connsiteX6351" fmla="*/ 2190577 w 11830043"/>
              <a:gd name="connsiteY6351" fmla="*/ 492364 h 6533995"/>
              <a:gd name="connsiteX6352" fmla="*/ 2180788 w 11830043"/>
              <a:gd name="connsiteY6352" fmla="*/ 502151 h 6533995"/>
              <a:gd name="connsiteX6353" fmla="*/ 2171083 w 11830043"/>
              <a:gd name="connsiteY6353" fmla="*/ 492364 h 6533995"/>
              <a:gd name="connsiteX6354" fmla="*/ 2180788 w 11830043"/>
              <a:gd name="connsiteY6354" fmla="*/ 482640 h 6533995"/>
              <a:gd name="connsiteX6355" fmla="*/ 2422035 w 11830043"/>
              <a:gd name="connsiteY6355" fmla="*/ 482637 h 6533995"/>
              <a:gd name="connsiteX6356" fmla="*/ 2431752 w 11830043"/>
              <a:gd name="connsiteY6356" fmla="*/ 492361 h 6533995"/>
              <a:gd name="connsiteX6357" fmla="*/ 2422035 w 11830043"/>
              <a:gd name="connsiteY6357" fmla="*/ 502148 h 6533995"/>
              <a:gd name="connsiteX6358" fmla="*/ 2412255 w 11830043"/>
              <a:gd name="connsiteY6358" fmla="*/ 492361 h 6533995"/>
              <a:gd name="connsiteX6359" fmla="*/ 2422035 w 11830043"/>
              <a:gd name="connsiteY6359" fmla="*/ 482637 h 6533995"/>
              <a:gd name="connsiteX6360" fmla="*/ 2663272 w 11830043"/>
              <a:gd name="connsiteY6360" fmla="*/ 482635 h 6533995"/>
              <a:gd name="connsiteX6361" fmla="*/ 2672996 w 11830043"/>
              <a:gd name="connsiteY6361" fmla="*/ 492359 h 6533995"/>
              <a:gd name="connsiteX6362" fmla="*/ 2663272 w 11830043"/>
              <a:gd name="connsiteY6362" fmla="*/ 502146 h 6533995"/>
              <a:gd name="connsiteX6363" fmla="*/ 2653489 w 11830043"/>
              <a:gd name="connsiteY6363" fmla="*/ 492359 h 6533995"/>
              <a:gd name="connsiteX6364" fmla="*/ 2663272 w 11830043"/>
              <a:gd name="connsiteY6364" fmla="*/ 482635 h 6533995"/>
              <a:gd name="connsiteX6365" fmla="*/ 2904570 w 11830043"/>
              <a:gd name="connsiteY6365" fmla="*/ 482632 h 6533995"/>
              <a:gd name="connsiteX6366" fmla="*/ 2914352 w 11830043"/>
              <a:gd name="connsiteY6366" fmla="*/ 492356 h 6533995"/>
              <a:gd name="connsiteX6367" fmla="*/ 2904570 w 11830043"/>
              <a:gd name="connsiteY6367" fmla="*/ 502143 h 6533995"/>
              <a:gd name="connsiteX6368" fmla="*/ 2894788 w 11830043"/>
              <a:gd name="connsiteY6368" fmla="*/ 492356 h 6533995"/>
              <a:gd name="connsiteX6369" fmla="*/ 2904570 w 11830043"/>
              <a:gd name="connsiteY6369" fmla="*/ 482632 h 6533995"/>
              <a:gd name="connsiteX6370" fmla="*/ 3145749 w 11830043"/>
              <a:gd name="connsiteY6370" fmla="*/ 482630 h 6533995"/>
              <a:gd name="connsiteX6371" fmla="*/ 3155531 w 11830043"/>
              <a:gd name="connsiteY6371" fmla="*/ 492354 h 6533995"/>
              <a:gd name="connsiteX6372" fmla="*/ 3145749 w 11830043"/>
              <a:gd name="connsiteY6372" fmla="*/ 502141 h 6533995"/>
              <a:gd name="connsiteX6373" fmla="*/ 3136030 w 11830043"/>
              <a:gd name="connsiteY6373" fmla="*/ 492354 h 6533995"/>
              <a:gd name="connsiteX6374" fmla="*/ 3145749 w 11830043"/>
              <a:gd name="connsiteY6374" fmla="*/ 482630 h 6533995"/>
              <a:gd name="connsiteX6375" fmla="*/ 3386957 w 11830043"/>
              <a:gd name="connsiteY6375" fmla="*/ 482627 h 6533995"/>
              <a:gd name="connsiteX6376" fmla="*/ 3396742 w 11830043"/>
              <a:gd name="connsiteY6376" fmla="*/ 492351 h 6533995"/>
              <a:gd name="connsiteX6377" fmla="*/ 3386957 w 11830043"/>
              <a:gd name="connsiteY6377" fmla="*/ 502138 h 6533995"/>
              <a:gd name="connsiteX6378" fmla="*/ 3377235 w 11830043"/>
              <a:gd name="connsiteY6378" fmla="*/ 492351 h 6533995"/>
              <a:gd name="connsiteX6379" fmla="*/ 3386957 w 11830043"/>
              <a:gd name="connsiteY6379" fmla="*/ 482627 h 6533995"/>
              <a:gd name="connsiteX6380" fmla="*/ 3628209 w 11830043"/>
              <a:gd name="connsiteY6380" fmla="*/ 482625 h 6533995"/>
              <a:gd name="connsiteX6381" fmla="*/ 3637930 w 11830043"/>
              <a:gd name="connsiteY6381" fmla="*/ 492349 h 6533995"/>
              <a:gd name="connsiteX6382" fmla="*/ 3628209 w 11830043"/>
              <a:gd name="connsiteY6382" fmla="*/ 502136 h 6533995"/>
              <a:gd name="connsiteX6383" fmla="*/ 3618428 w 11830043"/>
              <a:gd name="connsiteY6383" fmla="*/ 492349 h 6533995"/>
              <a:gd name="connsiteX6384" fmla="*/ 3628209 w 11830043"/>
              <a:gd name="connsiteY6384" fmla="*/ 482625 h 6533995"/>
              <a:gd name="connsiteX6385" fmla="*/ 3869427 w 11830043"/>
              <a:gd name="connsiteY6385" fmla="*/ 482622 h 6533995"/>
              <a:gd name="connsiteX6386" fmla="*/ 3879147 w 11830043"/>
              <a:gd name="connsiteY6386" fmla="*/ 492347 h 6533995"/>
              <a:gd name="connsiteX6387" fmla="*/ 3869427 w 11830043"/>
              <a:gd name="connsiteY6387" fmla="*/ 502133 h 6533995"/>
              <a:gd name="connsiteX6388" fmla="*/ 3859645 w 11830043"/>
              <a:gd name="connsiteY6388" fmla="*/ 492347 h 6533995"/>
              <a:gd name="connsiteX6389" fmla="*/ 3869427 w 11830043"/>
              <a:gd name="connsiteY6389" fmla="*/ 482622 h 6533995"/>
              <a:gd name="connsiteX6390" fmla="*/ 4110581 w 11830043"/>
              <a:gd name="connsiteY6390" fmla="*/ 482620 h 6533995"/>
              <a:gd name="connsiteX6391" fmla="*/ 4120362 w 11830043"/>
              <a:gd name="connsiteY6391" fmla="*/ 492344 h 6533995"/>
              <a:gd name="connsiteX6392" fmla="*/ 4110581 w 11830043"/>
              <a:gd name="connsiteY6392" fmla="*/ 502131 h 6533995"/>
              <a:gd name="connsiteX6393" fmla="*/ 4100797 w 11830043"/>
              <a:gd name="connsiteY6393" fmla="*/ 492344 h 6533995"/>
              <a:gd name="connsiteX6394" fmla="*/ 4110581 w 11830043"/>
              <a:gd name="connsiteY6394" fmla="*/ 482620 h 6533995"/>
              <a:gd name="connsiteX6395" fmla="*/ 4351806 w 11830043"/>
              <a:gd name="connsiteY6395" fmla="*/ 482618 h 6533995"/>
              <a:gd name="connsiteX6396" fmla="*/ 4361580 w 11830043"/>
              <a:gd name="connsiteY6396" fmla="*/ 492342 h 6533995"/>
              <a:gd name="connsiteX6397" fmla="*/ 4351806 w 11830043"/>
              <a:gd name="connsiteY6397" fmla="*/ 502129 h 6533995"/>
              <a:gd name="connsiteX6398" fmla="*/ 4342006 w 11830043"/>
              <a:gd name="connsiteY6398" fmla="*/ 492342 h 6533995"/>
              <a:gd name="connsiteX6399" fmla="*/ 4351806 w 11830043"/>
              <a:gd name="connsiteY6399" fmla="*/ 482618 h 6533995"/>
              <a:gd name="connsiteX6400" fmla="*/ 4593017 w 11830043"/>
              <a:gd name="connsiteY6400" fmla="*/ 482615 h 6533995"/>
              <a:gd name="connsiteX6401" fmla="*/ 4602795 w 11830043"/>
              <a:gd name="connsiteY6401" fmla="*/ 492339 h 6533995"/>
              <a:gd name="connsiteX6402" fmla="*/ 4593017 w 11830043"/>
              <a:gd name="connsiteY6402" fmla="*/ 502126 h 6533995"/>
              <a:gd name="connsiteX6403" fmla="*/ 4583304 w 11830043"/>
              <a:gd name="connsiteY6403" fmla="*/ 492339 h 6533995"/>
              <a:gd name="connsiteX6404" fmla="*/ 4593017 w 11830043"/>
              <a:gd name="connsiteY6404" fmla="*/ 482615 h 6533995"/>
              <a:gd name="connsiteX6405" fmla="*/ 4834252 w 11830043"/>
              <a:gd name="connsiteY6405" fmla="*/ 482613 h 6533995"/>
              <a:gd name="connsiteX6406" fmla="*/ 4844038 w 11830043"/>
              <a:gd name="connsiteY6406" fmla="*/ 492337 h 6533995"/>
              <a:gd name="connsiteX6407" fmla="*/ 4834252 w 11830043"/>
              <a:gd name="connsiteY6407" fmla="*/ 502124 h 6533995"/>
              <a:gd name="connsiteX6408" fmla="*/ 4824532 w 11830043"/>
              <a:gd name="connsiteY6408" fmla="*/ 492337 h 6533995"/>
              <a:gd name="connsiteX6409" fmla="*/ 4834252 w 11830043"/>
              <a:gd name="connsiteY6409" fmla="*/ 482613 h 6533995"/>
              <a:gd name="connsiteX6410" fmla="*/ 5075485 w 11830043"/>
              <a:gd name="connsiteY6410" fmla="*/ 482610 h 6533995"/>
              <a:gd name="connsiteX6411" fmla="*/ 5085201 w 11830043"/>
              <a:gd name="connsiteY6411" fmla="*/ 492334 h 6533995"/>
              <a:gd name="connsiteX6412" fmla="*/ 5075485 w 11830043"/>
              <a:gd name="connsiteY6412" fmla="*/ 502121 h 6533995"/>
              <a:gd name="connsiteX6413" fmla="*/ 5065704 w 11830043"/>
              <a:gd name="connsiteY6413" fmla="*/ 492334 h 6533995"/>
              <a:gd name="connsiteX6414" fmla="*/ 5075485 w 11830043"/>
              <a:gd name="connsiteY6414" fmla="*/ 482610 h 6533995"/>
              <a:gd name="connsiteX6415" fmla="*/ 5316710 w 11830043"/>
              <a:gd name="connsiteY6415" fmla="*/ 482608 h 6533995"/>
              <a:gd name="connsiteX6416" fmla="*/ 5326429 w 11830043"/>
              <a:gd name="connsiteY6416" fmla="*/ 492332 h 6533995"/>
              <a:gd name="connsiteX6417" fmla="*/ 5316710 w 11830043"/>
              <a:gd name="connsiteY6417" fmla="*/ 502119 h 6533995"/>
              <a:gd name="connsiteX6418" fmla="*/ 5306924 w 11830043"/>
              <a:gd name="connsiteY6418" fmla="*/ 492332 h 6533995"/>
              <a:gd name="connsiteX6419" fmla="*/ 5316710 w 11830043"/>
              <a:gd name="connsiteY6419" fmla="*/ 482608 h 6533995"/>
              <a:gd name="connsiteX6420" fmla="*/ 5557991 w 11830043"/>
              <a:gd name="connsiteY6420" fmla="*/ 482605 h 6533995"/>
              <a:gd name="connsiteX6421" fmla="*/ 5567774 w 11830043"/>
              <a:gd name="connsiteY6421" fmla="*/ 492329 h 6533995"/>
              <a:gd name="connsiteX6422" fmla="*/ 5557991 w 11830043"/>
              <a:gd name="connsiteY6422" fmla="*/ 502116 h 6533995"/>
              <a:gd name="connsiteX6423" fmla="*/ 5548208 w 11830043"/>
              <a:gd name="connsiteY6423" fmla="*/ 492329 h 6533995"/>
              <a:gd name="connsiteX6424" fmla="*/ 5557991 w 11830043"/>
              <a:gd name="connsiteY6424" fmla="*/ 482605 h 6533995"/>
              <a:gd name="connsiteX6425" fmla="*/ 5799205 w 11830043"/>
              <a:gd name="connsiteY6425" fmla="*/ 482603 h 6533995"/>
              <a:gd name="connsiteX6426" fmla="*/ 5808989 w 11830043"/>
              <a:gd name="connsiteY6426" fmla="*/ 492327 h 6533995"/>
              <a:gd name="connsiteX6427" fmla="*/ 5799205 w 11830043"/>
              <a:gd name="connsiteY6427" fmla="*/ 502114 h 6533995"/>
              <a:gd name="connsiteX6428" fmla="*/ 5789486 w 11830043"/>
              <a:gd name="connsiteY6428" fmla="*/ 492327 h 6533995"/>
              <a:gd name="connsiteX6429" fmla="*/ 5799205 w 11830043"/>
              <a:gd name="connsiteY6429" fmla="*/ 482603 h 6533995"/>
              <a:gd name="connsiteX6430" fmla="*/ 6040432 w 11830043"/>
              <a:gd name="connsiteY6430" fmla="*/ 482600 h 6533995"/>
              <a:gd name="connsiteX6431" fmla="*/ 6050216 w 11830043"/>
              <a:gd name="connsiteY6431" fmla="*/ 492325 h 6533995"/>
              <a:gd name="connsiteX6432" fmla="*/ 6040432 w 11830043"/>
              <a:gd name="connsiteY6432" fmla="*/ 502111 h 6533995"/>
              <a:gd name="connsiteX6433" fmla="*/ 6030712 w 11830043"/>
              <a:gd name="connsiteY6433" fmla="*/ 492325 h 6533995"/>
              <a:gd name="connsiteX6434" fmla="*/ 6040432 w 11830043"/>
              <a:gd name="connsiteY6434" fmla="*/ 482600 h 6533995"/>
              <a:gd name="connsiteX6435" fmla="*/ 6281661 w 11830043"/>
              <a:gd name="connsiteY6435" fmla="*/ 482598 h 6533995"/>
              <a:gd name="connsiteX6436" fmla="*/ 6291381 w 11830043"/>
              <a:gd name="connsiteY6436" fmla="*/ 492322 h 6533995"/>
              <a:gd name="connsiteX6437" fmla="*/ 6281661 w 11830043"/>
              <a:gd name="connsiteY6437" fmla="*/ 502109 h 6533995"/>
              <a:gd name="connsiteX6438" fmla="*/ 6271877 w 11830043"/>
              <a:gd name="connsiteY6438" fmla="*/ 492322 h 6533995"/>
              <a:gd name="connsiteX6439" fmla="*/ 6281661 w 11830043"/>
              <a:gd name="connsiteY6439" fmla="*/ 482598 h 6533995"/>
              <a:gd name="connsiteX6440" fmla="*/ 6522889 w 11830043"/>
              <a:gd name="connsiteY6440" fmla="*/ 482596 h 6533995"/>
              <a:gd name="connsiteX6441" fmla="*/ 6532610 w 11830043"/>
              <a:gd name="connsiteY6441" fmla="*/ 492320 h 6533995"/>
              <a:gd name="connsiteX6442" fmla="*/ 6522889 w 11830043"/>
              <a:gd name="connsiteY6442" fmla="*/ 502107 h 6533995"/>
              <a:gd name="connsiteX6443" fmla="*/ 6513105 w 11830043"/>
              <a:gd name="connsiteY6443" fmla="*/ 492320 h 6533995"/>
              <a:gd name="connsiteX6444" fmla="*/ 6522889 w 11830043"/>
              <a:gd name="connsiteY6444" fmla="*/ 482596 h 6533995"/>
              <a:gd name="connsiteX6445" fmla="*/ 6764118 w 11830043"/>
              <a:gd name="connsiteY6445" fmla="*/ 482593 h 6533995"/>
              <a:gd name="connsiteX6446" fmla="*/ 6773902 w 11830043"/>
              <a:gd name="connsiteY6446" fmla="*/ 492317 h 6533995"/>
              <a:gd name="connsiteX6447" fmla="*/ 6764118 w 11830043"/>
              <a:gd name="connsiteY6447" fmla="*/ 502104 h 6533995"/>
              <a:gd name="connsiteX6448" fmla="*/ 6754335 w 11830043"/>
              <a:gd name="connsiteY6448" fmla="*/ 492317 h 6533995"/>
              <a:gd name="connsiteX6449" fmla="*/ 6764118 w 11830043"/>
              <a:gd name="connsiteY6449" fmla="*/ 482593 h 6533995"/>
              <a:gd name="connsiteX6450" fmla="*/ 7005346 w 11830043"/>
              <a:gd name="connsiteY6450" fmla="*/ 482591 h 6533995"/>
              <a:gd name="connsiteX6451" fmla="*/ 7015130 w 11830043"/>
              <a:gd name="connsiteY6451" fmla="*/ 492315 h 6533995"/>
              <a:gd name="connsiteX6452" fmla="*/ 7005346 w 11830043"/>
              <a:gd name="connsiteY6452" fmla="*/ 502102 h 6533995"/>
              <a:gd name="connsiteX6453" fmla="*/ 6995626 w 11830043"/>
              <a:gd name="connsiteY6453" fmla="*/ 492315 h 6533995"/>
              <a:gd name="connsiteX6454" fmla="*/ 7005346 w 11830043"/>
              <a:gd name="connsiteY6454" fmla="*/ 482591 h 6533995"/>
              <a:gd name="connsiteX6455" fmla="*/ 7246575 w 11830043"/>
              <a:gd name="connsiteY6455" fmla="*/ 482588 h 6533995"/>
              <a:gd name="connsiteX6456" fmla="*/ 7256359 w 11830043"/>
              <a:gd name="connsiteY6456" fmla="*/ 492312 h 6533995"/>
              <a:gd name="connsiteX6457" fmla="*/ 7246575 w 11830043"/>
              <a:gd name="connsiteY6457" fmla="*/ 502099 h 6533995"/>
              <a:gd name="connsiteX6458" fmla="*/ 7236855 w 11830043"/>
              <a:gd name="connsiteY6458" fmla="*/ 492312 h 6533995"/>
              <a:gd name="connsiteX6459" fmla="*/ 7246575 w 11830043"/>
              <a:gd name="connsiteY6459" fmla="*/ 482588 h 6533995"/>
              <a:gd name="connsiteX6460" fmla="*/ 7487803 w 11830043"/>
              <a:gd name="connsiteY6460" fmla="*/ 482586 h 6533995"/>
              <a:gd name="connsiteX6461" fmla="*/ 7497524 w 11830043"/>
              <a:gd name="connsiteY6461" fmla="*/ 492310 h 6533995"/>
              <a:gd name="connsiteX6462" fmla="*/ 7487803 w 11830043"/>
              <a:gd name="connsiteY6462" fmla="*/ 502097 h 6533995"/>
              <a:gd name="connsiteX6463" fmla="*/ 7478019 w 11830043"/>
              <a:gd name="connsiteY6463" fmla="*/ 492310 h 6533995"/>
              <a:gd name="connsiteX6464" fmla="*/ 7487803 w 11830043"/>
              <a:gd name="connsiteY6464" fmla="*/ 482586 h 6533995"/>
              <a:gd name="connsiteX6465" fmla="*/ 7729032 w 11830043"/>
              <a:gd name="connsiteY6465" fmla="*/ 482583 h 6533995"/>
              <a:gd name="connsiteX6466" fmla="*/ 7738753 w 11830043"/>
              <a:gd name="connsiteY6466" fmla="*/ 492307 h 6533995"/>
              <a:gd name="connsiteX6467" fmla="*/ 7729032 w 11830043"/>
              <a:gd name="connsiteY6467" fmla="*/ 502094 h 6533995"/>
              <a:gd name="connsiteX6468" fmla="*/ 7719249 w 11830043"/>
              <a:gd name="connsiteY6468" fmla="*/ 492307 h 6533995"/>
              <a:gd name="connsiteX6469" fmla="*/ 7729032 w 11830043"/>
              <a:gd name="connsiteY6469" fmla="*/ 482583 h 6533995"/>
              <a:gd name="connsiteX6470" fmla="*/ 7970260 w 11830043"/>
              <a:gd name="connsiteY6470" fmla="*/ 482581 h 6533995"/>
              <a:gd name="connsiteX6471" fmla="*/ 7980044 w 11830043"/>
              <a:gd name="connsiteY6471" fmla="*/ 492305 h 6533995"/>
              <a:gd name="connsiteX6472" fmla="*/ 7970260 w 11830043"/>
              <a:gd name="connsiteY6472" fmla="*/ 502092 h 6533995"/>
              <a:gd name="connsiteX6473" fmla="*/ 7960477 w 11830043"/>
              <a:gd name="connsiteY6473" fmla="*/ 492305 h 6533995"/>
              <a:gd name="connsiteX6474" fmla="*/ 7970260 w 11830043"/>
              <a:gd name="connsiteY6474" fmla="*/ 482581 h 6533995"/>
              <a:gd name="connsiteX6475" fmla="*/ 8211553 w 11830043"/>
              <a:gd name="connsiteY6475" fmla="*/ 482578 h 6533995"/>
              <a:gd name="connsiteX6476" fmla="*/ 8221273 w 11830043"/>
              <a:gd name="connsiteY6476" fmla="*/ 492303 h 6533995"/>
              <a:gd name="connsiteX6477" fmla="*/ 8211553 w 11830043"/>
              <a:gd name="connsiteY6477" fmla="*/ 502089 h 6533995"/>
              <a:gd name="connsiteX6478" fmla="*/ 8201769 w 11830043"/>
              <a:gd name="connsiteY6478" fmla="*/ 492303 h 6533995"/>
              <a:gd name="connsiteX6479" fmla="*/ 8211553 w 11830043"/>
              <a:gd name="connsiteY6479" fmla="*/ 482578 h 6533995"/>
              <a:gd name="connsiteX6480" fmla="*/ 8452781 w 11830043"/>
              <a:gd name="connsiteY6480" fmla="*/ 482576 h 6533995"/>
              <a:gd name="connsiteX6481" fmla="*/ 8462566 w 11830043"/>
              <a:gd name="connsiteY6481" fmla="*/ 492300 h 6533995"/>
              <a:gd name="connsiteX6482" fmla="*/ 8452781 w 11830043"/>
              <a:gd name="connsiteY6482" fmla="*/ 502087 h 6533995"/>
              <a:gd name="connsiteX6483" fmla="*/ 8443061 w 11830043"/>
              <a:gd name="connsiteY6483" fmla="*/ 492300 h 6533995"/>
              <a:gd name="connsiteX6484" fmla="*/ 8452781 w 11830043"/>
              <a:gd name="connsiteY6484" fmla="*/ 482576 h 6533995"/>
              <a:gd name="connsiteX6485" fmla="*/ 8694009 w 11830043"/>
              <a:gd name="connsiteY6485" fmla="*/ 482574 h 6533995"/>
              <a:gd name="connsiteX6486" fmla="*/ 8703730 w 11830043"/>
              <a:gd name="connsiteY6486" fmla="*/ 492298 h 6533995"/>
              <a:gd name="connsiteX6487" fmla="*/ 8694009 w 11830043"/>
              <a:gd name="connsiteY6487" fmla="*/ 502085 h 6533995"/>
              <a:gd name="connsiteX6488" fmla="*/ 8684289 w 11830043"/>
              <a:gd name="connsiteY6488" fmla="*/ 492298 h 6533995"/>
              <a:gd name="connsiteX6489" fmla="*/ 8694009 w 11830043"/>
              <a:gd name="connsiteY6489" fmla="*/ 482574 h 6533995"/>
              <a:gd name="connsiteX6490" fmla="*/ 8935237 w 11830043"/>
              <a:gd name="connsiteY6490" fmla="*/ 482571 h 6533995"/>
              <a:gd name="connsiteX6491" fmla="*/ 8944958 w 11830043"/>
              <a:gd name="connsiteY6491" fmla="*/ 492295 h 6533995"/>
              <a:gd name="connsiteX6492" fmla="*/ 8935237 w 11830043"/>
              <a:gd name="connsiteY6492" fmla="*/ 502082 h 6533995"/>
              <a:gd name="connsiteX6493" fmla="*/ 8925454 w 11830043"/>
              <a:gd name="connsiteY6493" fmla="*/ 492295 h 6533995"/>
              <a:gd name="connsiteX6494" fmla="*/ 8935237 w 11830043"/>
              <a:gd name="connsiteY6494" fmla="*/ 482571 h 6533995"/>
              <a:gd name="connsiteX6495" fmla="*/ 9176467 w 11830043"/>
              <a:gd name="connsiteY6495" fmla="*/ 482569 h 6533995"/>
              <a:gd name="connsiteX6496" fmla="*/ 9186187 w 11830043"/>
              <a:gd name="connsiteY6496" fmla="*/ 492293 h 6533995"/>
              <a:gd name="connsiteX6497" fmla="*/ 9176467 w 11830043"/>
              <a:gd name="connsiteY6497" fmla="*/ 502080 h 6533995"/>
              <a:gd name="connsiteX6498" fmla="*/ 9166683 w 11830043"/>
              <a:gd name="connsiteY6498" fmla="*/ 492293 h 6533995"/>
              <a:gd name="connsiteX6499" fmla="*/ 9176467 w 11830043"/>
              <a:gd name="connsiteY6499" fmla="*/ 482569 h 6533995"/>
              <a:gd name="connsiteX6500" fmla="*/ 9417695 w 11830043"/>
              <a:gd name="connsiteY6500" fmla="*/ 482566 h 6533995"/>
              <a:gd name="connsiteX6501" fmla="*/ 9427416 w 11830043"/>
              <a:gd name="connsiteY6501" fmla="*/ 492290 h 6533995"/>
              <a:gd name="connsiteX6502" fmla="*/ 9417695 w 11830043"/>
              <a:gd name="connsiteY6502" fmla="*/ 502077 h 6533995"/>
              <a:gd name="connsiteX6503" fmla="*/ 9407911 w 11830043"/>
              <a:gd name="connsiteY6503" fmla="*/ 492290 h 6533995"/>
              <a:gd name="connsiteX6504" fmla="*/ 9417695 w 11830043"/>
              <a:gd name="connsiteY6504" fmla="*/ 482566 h 6533995"/>
              <a:gd name="connsiteX6505" fmla="*/ 9649203 w 11830043"/>
              <a:gd name="connsiteY6505" fmla="*/ 241375 h 6533995"/>
              <a:gd name="connsiteX6506" fmla="*/ 9658923 w 11830043"/>
              <a:gd name="connsiteY6506" fmla="*/ 251099 h 6533995"/>
              <a:gd name="connsiteX6507" fmla="*/ 9649203 w 11830043"/>
              <a:gd name="connsiteY6507" fmla="*/ 260886 h 6533995"/>
              <a:gd name="connsiteX6508" fmla="*/ 9639483 w 11830043"/>
              <a:gd name="connsiteY6508" fmla="*/ 251099 h 6533995"/>
              <a:gd name="connsiteX6509" fmla="*/ 9649203 w 11830043"/>
              <a:gd name="connsiteY6509" fmla="*/ 241375 h 6533995"/>
              <a:gd name="connsiteX6510" fmla="*/ 9890432 w 11830043"/>
              <a:gd name="connsiteY6510" fmla="*/ 241373 h 6533995"/>
              <a:gd name="connsiteX6511" fmla="*/ 9900152 w 11830043"/>
              <a:gd name="connsiteY6511" fmla="*/ 251097 h 6533995"/>
              <a:gd name="connsiteX6512" fmla="*/ 9890432 w 11830043"/>
              <a:gd name="connsiteY6512" fmla="*/ 260884 h 6533995"/>
              <a:gd name="connsiteX6513" fmla="*/ 9880648 w 11830043"/>
              <a:gd name="connsiteY6513" fmla="*/ 251097 h 6533995"/>
              <a:gd name="connsiteX6514" fmla="*/ 9890432 w 11830043"/>
              <a:gd name="connsiteY6514" fmla="*/ 241373 h 6533995"/>
              <a:gd name="connsiteX6515" fmla="*/ 10131660 w 11830043"/>
              <a:gd name="connsiteY6515" fmla="*/ 241370 h 6533995"/>
              <a:gd name="connsiteX6516" fmla="*/ 10141444 w 11830043"/>
              <a:gd name="connsiteY6516" fmla="*/ 251094 h 6533995"/>
              <a:gd name="connsiteX6517" fmla="*/ 10131660 w 11830043"/>
              <a:gd name="connsiteY6517" fmla="*/ 260881 h 6533995"/>
              <a:gd name="connsiteX6518" fmla="*/ 10121940 w 11830043"/>
              <a:gd name="connsiteY6518" fmla="*/ 251094 h 6533995"/>
              <a:gd name="connsiteX6519" fmla="*/ 10131660 w 11830043"/>
              <a:gd name="connsiteY6519" fmla="*/ 241370 h 6533995"/>
              <a:gd name="connsiteX6520" fmla="*/ 10372888 w 11830043"/>
              <a:gd name="connsiteY6520" fmla="*/ 241368 h 6533995"/>
              <a:gd name="connsiteX6521" fmla="*/ 10382673 w 11830043"/>
              <a:gd name="connsiteY6521" fmla="*/ 251092 h 6533995"/>
              <a:gd name="connsiteX6522" fmla="*/ 10372888 w 11830043"/>
              <a:gd name="connsiteY6522" fmla="*/ 260879 h 6533995"/>
              <a:gd name="connsiteX6523" fmla="*/ 10363168 w 11830043"/>
              <a:gd name="connsiteY6523" fmla="*/ 251092 h 6533995"/>
              <a:gd name="connsiteX6524" fmla="*/ 10372888 w 11830043"/>
              <a:gd name="connsiteY6524" fmla="*/ 241368 h 6533995"/>
              <a:gd name="connsiteX6525" fmla="*/ 10614116 w 11830043"/>
              <a:gd name="connsiteY6525" fmla="*/ 241365 h 6533995"/>
              <a:gd name="connsiteX6526" fmla="*/ 10623901 w 11830043"/>
              <a:gd name="connsiteY6526" fmla="*/ 251089 h 6533995"/>
              <a:gd name="connsiteX6527" fmla="*/ 10614116 w 11830043"/>
              <a:gd name="connsiteY6527" fmla="*/ 260876 h 6533995"/>
              <a:gd name="connsiteX6528" fmla="*/ 10604396 w 11830043"/>
              <a:gd name="connsiteY6528" fmla="*/ 251089 h 6533995"/>
              <a:gd name="connsiteX6529" fmla="*/ 10614116 w 11830043"/>
              <a:gd name="connsiteY6529" fmla="*/ 241365 h 6533995"/>
              <a:gd name="connsiteX6530" fmla="*/ 10855345 w 11830043"/>
              <a:gd name="connsiteY6530" fmla="*/ 241363 h 6533995"/>
              <a:gd name="connsiteX6531" fmla="*/ 10865065 w 11830043"/>
              <a:gd name="connsiteY6531" fmla="*/ 251087 h 6533995"/>
              <a:gd name="connsiteX6532" fmla="*/ 10855345 w 11830043"/>
              <a:gd name="connsiteY6532" fmla="*/ 260873 h 6533995"/>
              <a:gd name="connsiteX6533" fmla="*/ 10845625 w 11830043"/>
              <a:gd name="connsiteY6533" fmla="*/ 251087 h 6533995"/>
              <a:gd name="connsiteX6534" fmla="*/ 10855345 w 11830043"/>
              <a:gd name="connsiteY6534" fmla="*/ 241363 h 6533995"/>
              <a:gd name="connsiteX6535" fmla="*/ 11096574 w 11830043"/>
              <a:gd name="connsiteY6535" fmla="*/ 241360 h 6533995"/>
              <a:gd name="connsiteX6536" fmla="*/ 11106294 w 11830043"/>
              <a:gd name="connsiteY6536" fmla="*/ 251084 h 6533995"/>
              <a:gd name="connsiteX6537" fmla="*/ 11096574 w 11830043"/>
              <a:gd name="connsiteY6537" fmla="*/ 260871 h 6533995"/>
              <a:gd name="connsiteX6538" fmla="*/ 11086790 w 11830043"/>
              <a:gd name="connsiteY6538" fmla="*/ 251084 h 6533995"/>
              <a:gd name="connsiteX6539" fmla="*/ 11096574 w 11830043"/>
              <a:gd name="connsiteY6539" fmla="*/ 241360 h 6533995"/>
              <a:gd name="connsiteX6540" fmla="*/ 11337802 w 11830043"/>
              <a:gd name="connsiteY6540" fmla="*/ 241358 h 6533995"/>
              <a:gd name="connsiteX6541" fmla="*/ 11347587 w 11830043"/>
              <a:gd name="connsiteY6541" fmla="*/ 251081 h 6533995"/>
              <a:gd name="connsiteX6542" fmla="*/ 11337802 w 11830043"/>
              <a:gd name="connsiteY6542" fmla="*/ 260868 h 6533995"/>
              <a:gd name="connsiteX6543" fmla="*/ 11328082 w 11830043"/>
              <a:gd name="connsiteY6543" fmla="*/ 251081 h 6533995"/>
              <a:gd name="connsiteX6544" fmla="*/ 11337802 w 11830043"/>
              <a:gd name="connsiteY6544" fmla="*/ 241358 h 6533995"/>
              <a:gd name="connsiteX6545" fmla="*/ 11579030 w 11830043"/>
              <a:gd name="connsiteY6545" fmla="*/ 241355 h 6533995"/>
              <a:gd name="connsiteX6546" fmla="*/ 11588815 w 11830043"/>
              <a:gd name="connsiteY6546" fmla="*/ 251079 h 6533995"/>
              <a:gd name="connsiteX6547" fmla="*/ 11579030 w 11830043"/>
              <a:gd name="connsiteY6547" fmla="*/ 260866 h 6533995"/>
              <a:gd name="connsiteX6548" fmla="*/ 11569310 w 11830043"/>
              <a:gd name="connsiteY6548" fmla="*/ 251079 h 6533995"/>
              <a:gd name="connsiteX6549" fmla="*/ 11579030 w 11830043"/>
              <a:gd name="connsiteY6549" fmla="*/ 241355 h 6533995"/>
              <a:gd name="connsiteX6550" fmla="*/ 11820259 w 11830043"/>
              <a:gd name="connsiteY6550" fmla="*/ 241352 h 6533995"/>
              <a:gd name="connsiteX6551" fmla="*/ 11830043 w 11830043"/>
              <a:gd name="connsiteY6551" fmla="*/ 251076 h 6533995"/>
              <a:gd name="connsiteX6552" fmla="*/ 11820259 w 11830043"/>
              <a:gd name="connsiteY6552" fmla="*/ 260863 h 6533995"/>
              <a:gd name="connsiteX6553" fmla="*/ 11810539 w 11830043"/>
              <a:gd name="connsiteY6553" fmla="*/ 251076 h 6533995"/>
              <a:gd name="connsiteX6554" fmla="*/ 11820259 w 11830043"/>
              <a:gd name="connsiteY6554" fmla="*/ 241352 h 6533995"/>
              <a:gd name="connsiteX6555" fmla="*/ 9720 w 11830043"/>
              <a:gd name="connsiteY6555" fmla="*/ 241350 h 6533995"/>
              <a:gd name="connsiteX6556" fmla="*/ 19504 w 11830043"/>
              <a:gd name="connsiteY6556" fmla="*/ 251074 h 6533995"/>
              <a:gd name="connsiteX6557" fmla="*/ 9720 w 11830043"/>
              <a:gd name="connsiteY6557" fmla="*/ 260861 h 6533995"/>
              <a:gd name="connsiteX6558" fmla="*/ 0 w 11830043"/>
              <a:gd name="connsiteY6558" fmla="*/ 251074 h 6533995"/>
              <a:gd name="connsiteX6559" fmla="*/ 9720 w 11830043"/>
              <a:gd name="connsiteY6559" fmla="*/ 241350 h 6533995"/>
              <a:gd name="connsiteX6560" fmla="*/ 251003 w 11830043"/>
              <a:gd name="connsiteY6560" fmla="*/ 241347 h 6533995"/>
              <a:gd name="connsiteX6561" fmla="*/ 260787 w 11830043"/>
              <a:gd name="connsiteY6561" fmla="*/ 251071 h 6533995"/>
              <a:gd name="connsiteX6562" fmla="*/ 251003 w 11830043"/>
              <a:gd name="connsiteY6562" fmla="*/ 260858 h 6533995"/>
              <a:gd name="connsiteX6563" fmla="*/ 241283 w 11830043"/>
              <a:gd name="connsiteY6563" fmla="*/ 251071 h 6533995"/>
              <a:gd name="connsiteX6564" fmla="*/ 251003 w 11830043"/>
              <a:gd name="connsiteY6564" fmla="*/ 241347 h 6533995"/>
              <a:gd name="connsiteX6565" fmla="*/ 492223 w 11830043"/>
              <a:gd name="connsiteY6565" fmla="*/ 241345 h 6533995"/>
              <a:gd name="connsiteX6566" fmla="*/ 501943 w 11830043"/>
              <a:gd name="connsiteY6566" fmla="*/ 251069 h 6533995"/>
              <a:gd name="connsiteX6567" fmla="*/ 492223 w 11830043"/>
              <a:gd name="connsiteY6567" fmla="*/ 260856 h 6533995"/>
              <a:gd name="connsiteX6568" fmla="*/ 482439 w 11830043"/>
              <a:gd name="connsiteY6568" fmla="*/ 251069 h 6533995"/>
              <a:gd name="connsiteX6569" fmla="*/ 492223 w 11830043"/>
              <a:gd name="connsiteY6569" fmla="*/ 241345 h 6533995"/>
              <a:gd name="connsiteX6570" fmla="*/ 733444 w 11830043"/>
              <a:gd name="connsiteY6570" fmla="*/ 241342 h 6533995"/>
              <a:gd name="connsiteX6571" fmla="*/ 743163 w 11830043"/>
              <a:gd name="connsiteY6571" fmla="*/ 251066 h 6533995"/>
              <a:gd name="connsiteX6572" fmla="*/ 733444 w 11830043"/>
              <a:gd name="connsiteY6572" fmla="*/ 260853 h 6533995"/>
              <a:gd name="connsiteX6573" fmla="*/ 723660 w 11830043"/>
              <a:gd name="connsiteY6573" fmla="*/ 251066 h 6533995"/>
              <a:gd name="connsiteX6574" fmla="*/ 733444 w 11830043"/>
              <a:gd name="connsiteY6574" fmla="*/ 241342 h 6533995"/>
              <a:gd name="connsiteX6575" fmla="*/ 974664 w 11830043"/>
              <a:gd name="connsiteY6575" fmla="*/ 241340 h 6533995"/>
              <a:gd name="connsiteX6576" fmla="*/ 984447 w 11830043"/>
              <a:gd name="connsiteY6576" fmla="*/ 251064 h 6533995"/>
              <a:gd name="connsiteX6577" fmla="*/ 974664 w 11830043"/>
              <a:gd name="connsiteY6577" fmla="*/ 260851 h 6533995"/>
              <a:gd name="connsiteX6578" fmla="*/ 964944 w 11830043"/>
              <a:gd name="connsiteY6578" fmla="*/ 251064 h 6533995"/>
              <a:gd name="connsiteX6579" fmla="*/ 974664 w 11830043"/>
              <a:gd name="connsiteY6579" fmla="*/ 241340 h 6533995"/>
              <a:gd name="connsiteX6580" fmla="*/ 1215884 w 11830043"/>
              <a:gd name="connsiteY6580" fmla="*/ 241337 h 6533995"/>
              <a:gd name="connsiteX6581" fmla="*/ 1225668 w 11830043"/>
              <a:gd name="connsiteY6581" fmla="*/ 251061 h 6533995"/>
              <a:gd name="connsiteX6582" fmla="*/ 1215884 w 11830043"/>
              <a:gd name="connsiteY6582" fmla="*/ 260848 h 6533995"/>
              <a:gd name="connsiteX6583" fmla="*/ 1206164 w 11830043"/>
              <a:gd name="connsiteY6583" fmla="*/ 251061 h 6533995"/>
              <a:gd name="connsiteX6584" fmla="*/ 1215884 w 11830043"/>
              <a:gd name="connsiteY6584" fmla="*/ 241337 h 6533995"/>
              <a:gd name="connsiteX6585" fmla="*/ 1457105 w 11830043"/>
              <a:gd name="connsiteY6585" fmla="*/ 241335 h 6533995"/>
              <a:gd name="connsiteX6586" fmla="*/ 1466825 w 11830043"/>
              <a:gd name="connsiteY6586" fmla="*/ 251059 h 6533995"/>
              <a:gd name="connsiteX6587" fmla="*/ 1457105 w 11830043"/>
              <a:gd name="connsiteY6587" fmla="*/ 260846 h 6533995"/>
              <a:gd name="connsiteX6588" fmla="*/ 1447321 w 11830043"/>
              <a:gd name="connsiteY6588" fmla="*/ 251059 h 6533995"/>
              <a:gd name="connsiteX6589" fmla="*/ 1457105 w 11830043"/>
              <a:gd name="connsiteY6589" fmla="*/ 241335 h 6533995"/>
              <a:gd name="connsiteX6590" fmla="*/ 1698330 w 11830043"/>
              <a:gd name="connsiteY6590" fmla="*/ 241332 h 6533995"/>
              <a:gd name="connsiteX6591" fmla="*/ 1708116 w 11830043"/>
              <a:gd name="connsiteY6591" fmla="*/ 251056 h 6533995"/>
              <a:gd name="connsiteX6592" fmla="*/ 1698330 w 11830043"/>
              <a:gd name="connsiteY6592" fmla="*/ 260843 h 6533995"/>
              <a:gd name="connsiteX6593" fmla="*/ 1688545 w 11830043"/>
              <a:gd name="connsiteY6593" fmla="*/ 251056 h 6533995"/>
              <a:gd name="connsiteX6594" fmla="*/ 1698330 w 11830043"/>
              <a:gd name="connsiteY6594" fmla="*/ 241332 h 6533995"/>
              <a:gd name="connsiteX6595" fmla="*/ 1939580 w 11830043"/>
              <a:gd name="connsiteY6595" fmla="*/ 241330 h 6533995"/>
              <a:gd name="connsiteX6596" fmla="*/ 1949362 w 11830043"/>
              <a:gd name="connsiteY6596" fmla="*/ 251054 h 6533995"/>
              <a:gd name="connsiteX6597" fmla="*/ 1939580 w 11830043"/>
              <a:gd name="connsiteY6597" fmla="*/ 260841 h 6533995"/>
              <a:gd name="connsiteX6598" fmla="*/ 1929858 w 11830043"/>
              <a:gd name="connsiteY6598" fmla="*/ 251054 h 6533995"/>
              <a:gd name="connsiteX6599" fmla="*/ 1939580 w 11830043"/>
              <a:gd name="connsiteY6599" fmla="*/ 241330 h 6533995"/>
              <a:gd name="connsiteX6600" fmla="*/ 2180788 w 11830043"/>
              <a:gd name="connsiteY6600" fmla="*/ 241327 h 6533995"/>
              <a:gd name="connsiteX6601" fmla="*/ 2190577 w 11830043"/>
              <a:gd name="connsiteY6601" fmla="*/ 251051 h 6533995"/>
              <a:gd name="connsiteX6602" fmla="*/ 2180788 w 11830043"/>
              <a:gd name="connsiteY6602" fmla="*/ 260838 h 6533995"/>
              <a:gd name="connsiteX6603" fmla="*/ 2171080 w 11830043"/>
              <a:gd name="connsiteY6603" fmla="*/ 251051 h 6533995"/>
              <a:gd name="connsiteX6604" fmla="*/ 2180788 w 11830043"/>
              <a:gd name="connsiteY6604" fmla="*/ 241327 h 6533995"/>
              <a:gd name="connsiteX6605" fmla="*/ 2422035 w 11830043"/>
              <a:gd name="connsiteY6605" fmla="*/ 241325 h 6533995"/>
              <a:gd name="connsiteX6606" fmla="*/ 2431751 w 11830043"/>
              <a:gd name="connsiteY6606" fmla="*/ 251049 h 6533995"/>
              <a:gd name="connsiteX6607" fmla="*/ 2422035 w 11830043"/>
              <a:gd name="connsiteY6607" fmla="*/ 260836 h 6533995"/>
              <a:gd name="connsiteX6608" fmla="*/ 2412254 w 11830043"/>
              <a:gd name="connsiteY6608" fmla="*/ 251049 h 6533995"/>
              <a:gd name="connsiteX6609" fmla="*/ 2422035 w 11830043"/>
              <a:gd name="connsiteY6609" fmla="*/ 241325 h 6533995"/>
              <a:gd name="connsiteX6610" fmla="*/ 2663272 w 11830043"/>
              <a:gd name="connsiteY6610" fmla="*/ 241322 h 6533995"/>
              <a:gd name="connsiteX6611" fmla="*/ 2672996 w 11830043"/>
              <a:gd name="connsiteY6611" fmla="*/ 251046 h 6533995"/>
              <a:gd name="connsiteX6612" fmla="*/ 2663272 w 11830043"/>
              <a:gd name="connsiteY6612" fmla="*/ 260833 h 6533995"/>
              <a:gd name="connsiteX6613" fmla="*/ 2653489 w 11830043"/>
              <a:gd name="connsiteY6613" fmla="*/ 251046 h 6533995"/>
              <a:gd name="connsiteX6614" fmla="*/ 2663272 w 11830043"/>
              <a:gd name="connsiteY6614" fmla="*/ 241322 h 6533995"/>
              <a:gd name="connsiteX6615" fmla="*/ 2904569 w 11830043"/>
              <a:gd name="connsiteY6615" fmla="*/ 241319 h 6533995"/>
              <a:gd name="connsiteX6616" fmla="*/ 2914352 w 11830043"/>
              <a:gd name="connsiteY6616" fmla="*/ 251044 h 6533995"/>
              <a:gd name="connsiteX6617" fmla="*/ 2904569 w 11830043"/>
              <a:gd name="connsiteY6617" fmla="*/ 260830 h 6533995"/>
              <a:gd name="connsiteX6618" fmla="*/ 2894788 w 11830043"/>
              <a:gd name="connsiteY6618" fmla="*/ 251044 h 6533995"/>
              <a:gd name="connsiteX6619" fmla="*/ 2904569 w 11830043"/>
              <a:gd name="connsiteY6619" fmla="*/ 241319 h 6533995"/>
              <a:gd name="connsiteX6620" fmla="*/ 3145749 w 11830043"/>
              <a:gd name="connsiteY6620" fmla="*/ 241317 h 6533995"/>
              <a:gd name="connsiteX6621" fmla="*/ 3155530 w 11830043"/>
              <a:gd name="connsiteY6621" fmla="*/ 251041 h 6533995"/>
              <a:gd name="connsiteX6622" fmla="*/ 3145749 w 11830043"/>
              <a:gd name="connsiteY6622" fmla="*/ 260828 h 6533995"/>
              <a:gd name="connsiteX6623" fmla="*/ 3136030 w 11830043"/>
              <a:gd name="connsiteY6623" fmla="*/ 251041 h 6533995"/>
              <a:gd name="connsiteX6624" fmla="*/ 3145749 w 11830043"/>
              <a:gd name="connsiteY6624" fmla="*/ 241317 h 6533995"/>
              <a:gd name="connsiteX6625" fmla="*/ 3386956 w 11830043"/>
              <a:gd name="connsiteY6625" fmla="*/ 241314 h 6533995"/>
              <a:gd name="connsiteX6626" fmla="*/ 3396742 w 11830043"/>
              <a:gd name="connsiteY6626" fmla="*/ 251038 h 6533995"/>
              <a:gd name="connsiteX6627" fmla="*/ 3386956 w 11830043"/>
              <a:gd name="connsiteY6627" fmla="*/ 260825 h 6533995"/>
              <a:gd name="connsiteX6628" fmla="*/ 3377235 w 11830043"/>
              <a:gd name="connsiteY6628" fmla="*/ 251038 h 6533995"/>
              <a:gd name="connsiteX6629" fmla="*/ 3386956 w 11830043"/>
              <a:gd name="connsiteY6629" fmla="*/ 241314 h 6533995"/>
              <a:gd name="connsiteX6630" fmla="*/ 3628209 w 11830043"/>
              <a:gd name="connsiteY6630" fmla="*/ 241312 h 6533995"/>
              <a:gd name="connsiteX6631" fmla="*/ 3637930 w 11830043"/>
              <a:gd name="connsiteY6631" fmla="*/ 251036 h 6533995"/>
              <a:gd name="connsiteX6632" fmla="*/ 3628209 w 11830043"/>
              <a:gd name="connsiteY6632" fmla="*/ 260823 h 6533995"/>
              <a:gd name="connsiteX6633" fmla="*/ 3618428 w 11830043"/>
              <a:gd name="connsiteY6633" fmla="*/ 251036 h 6533995"/>
              <a:gd name="connsiteX6634" fmla="*/ 3628209 w 11830043"/>
              <a:gd name="connsiteY6634" fmla="*/ 241312 h 6533995"/>
              <a:gd name="connsiteX6635" fmla="*/ 3869427 w 11830043"/>
              <a:gd name="connsiteY6635" fmla="*/ 241309 h 6533995"/>
              <a:gd name="connsiteX6636" fmla="*/ 3879147 w 11830043"/>
              <a:gd name="connsiteY6636" fmla="*/ 251033 h 6533995"/>
              <a:gd name="connsiteX6637" fmla="*/ 3869427 w 11830043"/>
              <a:gd name="connsiteY6637" fmla="*/ 260820 h 6533995"/>
              <a:gd name="connsiteX6638" fmla="*/ 3859645 w 11830043"/>
              <a:gd name="connsiteY6638" fmla="*/ 251033 h 6533995"/>
              <a:gd name="connsiteX6639" fmla="*/ 3869427 w 11830043"/>
              <a:gd name="connsiteY6639" fmla="*/ 241309 h 6533995"/>
              <a:gd name="connsiteX6640" fmla="*/ 4110581 w 11830043"/>
              <a:gd name="connsiteY6640" fmla="*/ 241307 h 6533995"/>
              <a:gd name="connsiteX6641" fmla="*/ 4120362 w 11830043"/>
              <a:gd name="connsiteY6641" fmla="*/ 251031 h 6533995"/>
              <a:gd name="connsiteX6642" fmla="*/ 4110581 w 11830043"/>
              <a:gd name="connsiteY6642" fmla="*/ 260818 h 6533995"/>
              <a:gd name="connsiteX6643" fmla="*/ 4100797 w 11830043"/>
              <a:gd name="connsiteY6643" fmla="*/ 251031 h 6533995"/>
              <a:gd name="connsiteX6644" fmla="*/ 4110581 w 11830043"/>
              <a:gd name="connsiteY6644" fmla="*/ 241307 h 6533995"/>
              <a:gd name="connsiteX6645" fmla="*/ 4351806 w 11830043"/>
              <a:gd name="connsiteY6645" fmla="*/ 241304 h 6533995"/>
              <a:gd name="connsiteX6646" fmla="*/ 4361580 w 11830043"/>
              <a:gd name="connsiteY6646" fmla="*/ 251028 h 6533995"/>
              <a:gd name="connsiteX6647" fmla="*/ 4351806 w 11830043"/>
              <a:gd name="connsiteY6647" fmla="*/ 260815 h 6533995"/>
              <a:gd name="connsiteX6648" fmla="*/ 4342006 w 11830043"/>
              <a:gd name="connsiteY6648" fmla="*/ 251028 h 6533995"/>
              <a:gd name="connsiteX6649" fmla="*/ 4351806 w 11830043"/>
              <a:gd name="connsiteY6649" fmla="*/ 241304 h 6533995"/>
              <a:gd name="connsiteX6650" fmla="*/ 4593017 w 11830043"/>
              <a:gd name="connsiteY6650" fmla="*/ 241302 h 6533995"/>
              <a:gd name="connsiteX6651" fmla="*/ 4602795 w 11830043"/>
              <a:gd name="connsiteY6651" fmla="*/ 251026 h 6533995"/>
              <a:gd name="connsiteX6652" fmla="*/ 4593017 w 11830043"/>
              <a:gd name="connsiteY6652" fmla="*/ 260813 h 6533995"/>
              <a:gd name="connsiteX6653" fmla="*/ 4583304 w 11830043"/>
              <a:gd name="connsiteY6653" fmla="*/ 251026 h 6533995"/>
              <a:gd name="connsiteX6654" fmla="*/ 4593017 w 11830043"/>
              <a:gd name="connsiteY6654" fmla="*/ 241302 h 6533995"/>
              <a:gd name="connsiteX6655" fmla="*/ 4834252 w 11830043"/>
              <a:gd name="connsiteY6655" fmla="*/ 241299 h 6533995"/>
              <a:gd name="connsiteX6656" fmla="*/ 4844038 w 11830043"/>
              <a:gd name="connsiteY6656" fmla="*/ 251023 h 6533995"/>
              <a:gd name="connsiteX6657" fmla="*/ 4834252 w 11830043"/>
              <a:gd name="connsiteY6657" fmla="*/ 260810 h 6533995"/>
              <a:gd name="connsiteX6658" fmla="*/ 4824532 w 11830043"/>
              <a:gd name="connsiteY6658" fmla="*/ 251023 h 6533995"/>
              <a:gd name="connsiteX6659" fmla="*/ 4834252 w 11830043"/>
              <a:gd name="connsiteY6659" fmla="*/ 241299 h 6533995"/>
              <a:gd name="connsiteX6660" fmla="*/ 5075485 w 11830043"/>
              <a:gd name="connsiteY6660" fmla="*/ 241297 h 6533995"/>
              <a:gd name="connsiteX6661" fmla="*/ 5085201 w 11830043"/>
              <a:gd name="connsiteY6661" fmla="*/ 251021 h 6533995"/>
              <a:gd name="connsiteX6662" fmla="*/ 5075485 w 11830043"/>
              <a:gd name="connsiteY6662" fmla="*/ 260808 h 6533995"/>
              <a:gd name="connsiteX6663" fmla="*/ 5065704 w 11830043"/>
              <a:gd name="connsiteY6663" fmla="*/ 251021 h 6533995"/>
              <a:gd name="connsiteX6664" fmla="*/ 5075485 w 11830043"/>
              <a:gd name="connsiteY6664" fmla="*/ 241297 h 6533995"/>
              <a:gd name="connsiteX6665" fmla="*/ 5316710 w 11830043"/>
              <a:gd name="connsiteY6665" fmla="*/ 241294 h 6533995"/>
              <a:gd name="connsiteX6666" fmla="*/ 5326429 w 11830043"/>
              <a:gd name="connsiteY6666" fmla="*/ 251018 h 6533995"/>
              <a:gd name="connsiteX6667" fmla="*/ 5316710 w 11830043"/>
              <a:gd name="connsiteY6667" fmla="*/ 260805 h 6533995"/>
              <a:gd name="connsiteX6668" fmla="*/ 5306924 w 11830043"/>
              <a:gd name="connsiteY6668" fmla="*/ 251018 h 6533995"/>
              <a:gd name="connsiteX6669" fmla="*/ 5316710 w 11830043"/>
              <a:gd name="connsiteY6669" fmla="*/ 241294 h 6533995"/>
              <a:gd name="connsiteX6670" fmla="*/ 5557991 w 11830043"/>
              <a:gd name="connsiteY6670" fmla="*/ 241292 h 6533995"/>
              <a:gd name="connsiteX6671" fmla="*/ 5567774 w 11830043"/>
              <a:gd name="connsiteY6671" fmla="*/ 251016 h 6533995"/>
              <a:gd name="connsiteX6672" fmla="*/ 5557991 w 11830043"/>
              <a:gd name="connsiteY6672" fmla="*/ 260803 h 6533995"/>
              <a:gd name="connsiteX6673" fmla="*/ 5548208 w 11830043"/>
              <a:gd name="connsiteY6673" fmla="*/ 251016 h 6533995"/>
              <a:gd name="connsiteX6674" fmla="*/ 5557991 w 11830043"/>
              <a:gd name="connsiteY6674" fmla="*/ 241292 h 6533995"/>
              <a:gd name="connsiteX6675" fmla="*/ 5799205 w 11830043"/>
              <a:gd name="connsiteY6675" fmla="*/ 241289 h 6533995"/>
              <a:gd name="connsiteX6676" fmla="*/ 5808989 w 11830043"/>
              <a:gd name="connsiteY6676" fmla="*/ 251013 h 6533995"/>
              <a:gd name="connsiteX6677" fmla="*/ 5799205 w 11830043"/>
              <a:gd name="connsiteY6677" fmla="*/ 260800 h 6533995"/>
              <a:gd name="connsiteX6678" fmla="*/ 5789486 w 11830043"/>
              <a:gd name="connsiteY6678" fmla="*/ 251013 h 6533995"/>
              <a:gd name="connsiteX6679" fmla="*/ 5799205 w 11830043"/>
              <a:gd name="connsiteY6679" fmla="*/ 241289 h 6533995"/>
              <a:gd name="connsiteX6680" fmla="*/ 6040432 w 11830043"/>
              <a:gd name="connsiteY6680" fmla="*/ 241287 h 6533995"/>
              <a:gd name="connsiteX6681" fmla="*/ 6050216 w 11830043"/>
              <a:gd name="connsiteY6681" fmla="*/ 251011 h 6533995"/>
              <a:gd name="connsiteX6682" fmla="*/ 6040432 w 11830043"/>
              <a:gd name="connsiteY6682" fmla="*/ 260798 h 6533995"/>
              <a:gd name="connsiteX6683" fmla="*/ 6030712 w 11830043"/>
              <a:gd name="connsiteY6683" fmla="*/ 251011 h 6533995"/>
              <a:gd name="connsiteX6684" fmla="*/ 6040432 w 11830043"/>
              <a:gd name="connsiteY6684" fmla="*/ 241287 h 6533995"/>
              <a:gd name="connsiteX6685" fmla="*/ 6281661 w 11830043"/>
              <a:gd name="connsiteY6685" fmla="*/ 241284 h 6533995"/>
              <a:gd name="connsiteX6686" fmla="*/ 6291381 w 11830043"/>
              <a:gd name="connsiteY6686" fmla="*/ 251008 h 6533995"/>
              <a:gd name="connsiteX6687" fmla="*/ 6281661 w 11830043"/>
              <a:gd name="connsiteY6687" fmla="*/ 260795 h 6533995"/>
              <a:gd name="connsiteX6688" fmla="*/ 6271877 w 11830043"/>
              <a:gd name="connsiteY6688" fmla="*/ 251008 h 6533995"/>
              <a:gd name="connsiteX6689" fmla="*/ 6281661 w 11830043"/>
              <a:gd name="connsiteY6689" fmla="*/ 241284 h 6533995"/>
              <a:gd name="connsiteX6690" fmla="*/ 6522889 w 11830043"/>
              <a:gd name="connsiteY6690" fmla="*/ 241281 h 6533995"/>
              <a:gd name="connsiteX6691" fmla="*/ 6532610 w 11830043"/>
              <a:gd name="connsiteY6691" fmla="*/ 251006 h 6533995"/>
              <a:gd name="connsiteX6692" fmla="*/ 6522889 w 11830043"/>
              <a:gd name="connsiteY6692" fmla="*/ 260792 h 6533995"/>
              <a:gd name="connsiteX6693" fmla="*/ 6513105 w 11830043"/>
              <a:gd name="connsiteY6693" fmla="*/ 251006 h 6533995"/>
              <a:gd name="connsiteX6694" fmla="*/ 6522889 w 11830043"/>
              <a:gd name="connsiteY6694" fmla="*/ 241281 h 6533995"/>
              <a:gd name="connsiteX6695" fmla="*/ 6764118 w 11830043"/>
              <a:gd name="connsiteY6695" fmla="*/ 241279 h 6533995"/>
              <a:gd name="connsiteX6696" fmla="*/ 6773902 w 11830043"/>
              <a:gd name="connsiteY6696" fmla="*/ 251003 h 6533995"/>
              <a:gd name="connsiteX6697" fmla="*/ 6764118 w 11830043"/>
              <a:gd name="connsiteY6697" fmla="*/ 260790 h 6533995"/>
              <a:gd name="connsiteX6698" fmla="*/ 6754335 w 11830043"/>
              <a:gd name="connsiteY6698" fmla="*/ 251003 h 6533995"/>
              <a:gd name="connsiteX6699" fmla="*/ 6764118 w 11830043"/>
              <a:gd name="connsiteY6699" fmla="*/ 241279 h 6533995"/>
              <a:gd name="connsiteX6700" fmla="*/ 7005346 w 11830043"/>
              <a:gd name="connsiteY6700" fmla="*/ 241276 h 6533995"/>
              <a:gd name="connsiteX6701" fmla="*/ 7015130 w 11830043"/>
              <a:gd name="connsiteY6701" fmla="*/ 251000 h 6533995"/>
              <a:gd name="connsiteX6702" fmla="*/ 7005346 w 11830043"/>
              <a:gd name="connsiteY6702" fmla="*/ 260787 h 6533995"/>
              <a:gd name="connsiteX6703" fmla="*/ 6995626 w 11830043"/>
              <a:gd name="connsiteY6703" fmla="*/ 251000 h 6533995"/>
              <a:gd name="connsiteX6704" fmla="*/ 7005346 w 11830043"/>
              <a:gd name="connsiteY6704" fmla="*/ 241276 h 6533995"/>
              <a:gd name="connsiteX6705" fmla="*/ 7246575 w 11830043"/>
              <a:gd name="connsiteY6705" fmla="*/ 241274 h 6533995"/>
              <a:gd name="connsiteX6706" fmla="*/ 7256359 w 11830043"/>
              <a:gd name="connsiteY6706" fmla="*/ 250998 h 6533995"/>
              <a:gd name="connsiteX6707" fmla="*/ 7246575 w 11830043"/>
              <a:gd name="connsiteY6707" fmla="*/ 260785 h 6533995"/>
              <a:gd name="connsiteX6708" fmla="*/ 7236855 w 11830043"/>
              <a:gd name="connsiteY6708" fmla="*/ 250998 h 6533995"/>
              <a:gd name="connsiteX6709" fmla="*/ 7246575 w 11830043"/>
              <a:gd name="connsiteY6709" fmla="*/ 241274 h 6533995"/>
              <a:gd name="connsiteX6710" fmla="*/ 7487803 w 11830043"/>
              <a:gd name="connsiteY6710" fmla="*/ 241271 h 6533995"/>
              <a:gd name="connsiteX6711" fmla="*/ 7497524 w 11830043"/>
              <a:gd name="connsiteY6711" fmla="*/ 250995 h 6533995"/>
              <a:gd name="connsiteX6712" fmla="*/ 7487803 w 11830043"/>
              <a:gd name="connsiteY6712" fmla="*/ 260782 h 6533995"/>
              <a:gd name="connsiteX6713" fmla="*/ 7478019 w 11830043"/>
              <a:gd name="connsiteY6713" fmla="*/ 250995 h 6533995"/>
              <a:gd name="connsiteX6714" fmla="*/ 7487803 w 11830043"/>
              <a:gd name="connsiteY6714" fmla="*/ 241271 h 6533995"/>
              <a:gd name="connsiteX6715" fmla="*/ 7729032 w 11830043"/>
              <a:gd name="connsiteY6715" fmla="*/ 241269 h 6533995"/>
              <a:gd name="connsiteX6716" fmla="*/ 7738753 w 11830043"/>
              <a:gd name="connsiteY6716" fmla="*/ 250993 h 6533995"/>
              <a:gd name="connsiteX6717" fmla="*/ 7729032 w 11830043"/>
              <a:gd name="connsiteY6717" fmla="*/ 260780 h 6533995"/>
              <a:gd name="connsiteX6718" fmla="*/ 7719249 w 11830043"/>
              <a:gd name="connsiteY6718" fmla="*/ 250993 h 6533995"/>
              <a:gd name="connsiteX6719" fmla="*/ 7729032 w 11830043"/>
              <a:gd name="connsiteY6719" fmla="*/ 241269 h 6533995"/>
              <a:gd name="connsiteX6720" fmla="*/ 7970260 w 11830043"/>
              <a:gd name="connsiteY6720" fmla="*/ 241266 h 6533995"/>
              <a:gd name="connsiteX6721" fmla="*/ 7980044 w 11830043"/>
              <a:gd name="connsiteY6721" fmla="*/ 250990 h 6533995"/>
              <a:gd name="connsiteX6722" fmla="*/ 7970260 w 11830043"/>
              <a:gd name="connsiteY6722" fmla="*/ 260777 h 6533995"/>
              <a:gd name="connsiteX6723" fmla="*/ 7960477 w 11830043"/>
              <a:gd name="connsiteY6723" fmla="*/ 250990 h 6533995"/>
              <a:gd name="connsiteX6724" fmla="*/ 7970260 w 11830043"/>
              <a:gd name="connsiteY6724" fmla="*/ 241266 h 6533995"/>
              <a:gd name="connsiteX6725" fmla="*/ 8211553 w 11830043"/>
              <a:gd name="connsiteY6725" fmla="*/ 241264 h 6533995"/>
              <a:gd name="connsiteX6726" fmla="*/ 8221273 w 11830043"/>
              <a:gd name="connsiteY6726" fmla="*/ 250988 h 6533995"/>
              <a:gd name="connsiteX6727" fmla="*/ 8211553 w 11830043"/>
              <a:gd name="connsiteY6727" fmla="*/ 260775 h 6533995"/>
              <a:gd name="connsiteX6728" fmla="*/ 8201769 w 11830043"/>
              <a:gd name="connsiteY6728" fmla="*/ 250988 h 6533995"/>
              <a:gd name="connsiteX6729" fmla="*/ 8211553 w 11830043"/>
              <a:gd name="connsiteY6729" fmla="*/ 241264 h 6533995"/>
              <a:gd name="connsiteX6730" fmla="*/ 8452781 w 11830043"/>
              <a:gd name="connsiteY6730" fmla="*/ 241261 h 6533995"/>
              <a:gd name="connsiteX6731" fmla="*/ 8462566 w 11830043"/>
              <a:gd name="connsiteY6731" fmla="*/ 250985 h 6533995"/>
              <a:gd name="connsiteX6732" fmla="*/ 8452781 w 11830043"/>
              <a:gd name="connsiteY6732" fmla="*/ 260772 h 6533995"/>
              <a:gd name="connsiteX6733" fmla="*/ 8443061 w 11830043"/>
              <a:gd name="connsiteY6733" fmla="*/ 250985 h 6533995"/>
              <a:gd name="connsiteX6734" fmla="*/ 8452781 w 11830043"/>
              <a:gd name="connsiteY6734" fmla="*/ 241261 h 6533995"/>
              <a:gd name="connsiteX6735" fmla="*/ 8694009 w 11830043"/>
              <a:gd name="connsiteY6735" fmla="*/ 241259 h 6533995"/>
              <a:gd name="connsiteX6736" fmla="*/ 8703730 w 11830043"/>
              <a:gd name="connsiteY6736" fmla="*/ 250983 h 6533995"/>
              <a:gd name="connsiteX6737" fmla="*/ 8694009 w 11830043"/>
              <a:gd name="connsiteY6737" fmla="*/ 260770 h 6533995"/>
              <a:gd name="connsiteX6738" fmla="*/ 8684289 w 11830043"/>
              <a:gd name="connsiteY6738" fmla="*/ 250983 h 6533995"/>
              <a:gd name="connsiteX6739" fmla="*/ 8694009 w 11830043"/>
              <a:gd name="connsiteY6739" fmla="*/ 241259 h 6533995"/>
              <a:gd name="connsiteX6740" fmla="*/ 8935237 w 11830043"/>
              <a:gd name="connsiteY6740" fmla="*/ 241256 h 6533995"/>
              <a:gd name="connsiteX6741" fmla="*/ 8944958 w 11830043"/>
              <a:gd name="connsiteY6741" fmla="*/ 250980 h 6533995"/>
              <a:gd name="connsiteX6742" fmla="*/ 8935237 w 11830043"/>
              <a:gd name="connsiteY6742" fmla="*/ 260767 h 6533995"/>
              <a:gd name="connsiteX6743" fmla="*/ 8925454 w 11830043"/>
              <a:gd name="connsiteY6743" fmla="*/ 250980 h 6533995"/>
              <a:gd name="connsiteX6744" fmla="*/ 8935237 w 11830043"/>
              <a:gd name="connsiteY6744" fmla="*/ 241256 h 6533995"/>
              <a:gd name="connsiteX6745" fmla="*/ 9176467 w 11830043"/>
              <a:gd name="connsiteY6745" fmla="*/ 241254 h 6533995"/>
              <a:gd name="connsiteX6746" fmla="*/ 9186187 w 11830043"/>
              <a:gd name="connsiteY6746" fmla="*/ 250978 h 6533995"/>
              <a:gd name="connsiteX6747" fmla="*/ 9176467 w 11830043"/>
              <a:gd name="connsiteY6747" fmla="*/ 260765 h 6533995"/>
              <a:gd name="connsiteX6748" fmla="*/ 9166683 w 11830043"/>
              <a:gd name="connsiteY6748" fmla="*/ 250978 h 6533995"/>
              <a:gd name="connsiteX6749" fmla="*/ 9176467 w 11830043"/>
              <a:gd name="connsiteY6749" fmla="*/ 241254 h 6533995"/>
              <a:gd name="connsiteX6750" fmla="*/ 9417695 w 11830043"/>
              <a:gd name="connsiteY6750" fmla="*/ 241251 h 6533995"/>
              <a:gd name="connsiteX6751" fmla="*/ 9427416 w 11830043"/>
              <a:gd name="connsiteY6751" fmla="*/ 250975 h 6533995"/>
              <a:gd name="connsiteX6752" fmla="*/ 9417695 w 11830043"/>
              <a:gd name="connsiteY6752" fmla="*/ 260762 h 6533995"/>
              <a:gd name="connsiteX6753" fmla="*/ 9407911 w 11830043"/>
              <a:gd name="connsiteY6753" fmla="*/ 250975 h 6533995"/>
              <a:gd name="connsiteX6754" fmla="*/ 9417695 w 11830043"/>
              <a:gd name="connsiteY6754" fmla="*/ 241251 h 6533995"/>
              <a:gd name="connsiteX6755" fmla="*/ 9649203 w 11830043"/>
              <a:gd name="connsiteY6755" fmla="*/ 129 h 6533995"/>
              <a:gd name="connsiteX6756" fmla="*/ 9658923 w 11830043"/>
              <a:gd name="connsiteY6756" fmla="*/ 9916 h 6533995"/>
              <a:gd name="connsiteX6757" fmla="*/ 9649203 w 11830043"/>
              <a:gd name="connsiteY6757" fmla="*/ 19640 h 6533995"/>
              <a:gd name="connsiteX6758" fmla="*/ 9639483 w 11830043"/>
              <a:gd name="connsiteY6758" fmla="*/ 9916 h 6533995"/>
              <a:gd name="connsiteX6759" fmla="*/ 9649203 w 11830043"/>
              <a:gd name="connsiteY6759" fmla="*/ 129 h 6533995"/>
              <a:gd name="connsiteX6760" fmla="*/ 9890432 w 11830043"/>
              <a:gd name="connsiteY6760" fmla="*/ 126 h 6533995"/>
              <a:gd name="connsiteX6761" fmla="*/ 9900152 w 11830043"/>
              <a:gd name="connsiteY6761" fmla="*/ 9913 h 6533995"/>
              <a:gd name="connsiteX6762" fmla="*/ 9890432 w 11830043"/>
              <a:gd name="connsiteY6762" fmla="*/ 19637 h 6533995"/>
              <a:gd name="connsiteX6763" fmla="*/ 9880648 w 11830043"/>
              <a:gd name="connsiteY6763" fmla="*/ 9913 h 6533995"/>
              <a:gd name="connsiteX6764" fmla="*/ 9890432 w 11830043"/>
              <a:gd name="connsiteY6764" fmla="*/ 126 h 6533995"/>
              <a:gd name="connsiteX6765" fmla="*/ 10131660 w 11830043"/>
              <a:gd name="connsiteY6765" fmla="*/ 124 h 6533995"/>
              <a:gd name="connsiteX6766" fmla="*/ 10141444 w 11830043"/>
              <a:gd name="connsiteY6766" fmla="*/ 9911 h 6533995"/>
              <a:gd name="connsiteX6767" fmla="*/ 10131660 w 11830043"/>
              <a:gd name="connsiteY6767" fmla="*/ 19635 h 6533995"/>
              <a:gd name="connsiteX6768" fmla="*/ 10121940 w 11830043"/>
              <a:gd name="connsiteY6768" fmla="*/ 9911 h 6533995"/>
              <a:gd name="connsiteX6769" fmla="*/ 10131660 w 11830043"/>
              <a:gd name="connsiteY6769" fmla="*/ 124 h 6533995"/>
              <a:gd name="connsiteX6770" fmla="*/ 10372888 w 11830043"/>
              <a:gd name="connsiteY6770" fmla="*/ 121 h 6533995"/>
              <a:gd name="connsiteX6771" fmla="*/ 10382673 w 11830043"/>
              <a:gd name="connsiteY6771" fmla="*/ 9908 h 6533995"/>
              <a:gd name="connsiteX6772" fmla="*/ 10372888 w 11830043"/>
              <a:gd name="connsiteY6772" fmla="*/ 19632 h 6533995"/>
              <a:gd name="connsiteX6773" fmla="*/ 10363168 w 11830043"/>
              <a:gd name="connsiteY6773" fmla="*/ 9908 h 6533995"/>
              <a:gd name="connsiteX6774" fmla="*/ 10372888 w 11830043"/>
              <a:gd name="connsiteY6774" fmla="*/ 121 h 6533995"/>
              <a:gd name="connsiteX6775" fmla="*/ 10614116 w 11830043"/>
              <a:gd name="connsiteY6775" fmla="*/ 118 h 6533995"/>
              <a:gd name="connsiteX6776" fmla="*/ 10623901 w 11830043"/>
              <a:gd name="connsiteY6776" fmla="*/ 9905 h 6533995"/>
              <a:gd name="connsiteX6777" fmla="*/ 10614116 w 11830043"/>
              <a:gd name="connsiteY6777" fmla="*/ 19629 h 6533995"/>
              <a:gd name="connsiteX6778" fmla="*/ 10604396 w 11830043"/>
              <a:gd name="connsiteY6778" fmla="*/ 9905 h 6533995"/>
              <a:gd name="connsiteX6779" fmla="*/ 10614116 w 11830043"/>
              <a:gd name="connsiteY6779" fmla="*/ 118 h 6533995"/>
              <a:gd name="connsiteX6780" fmla="*/ 10855345 w 11830043"/>
              <a:gd name="connsiteY6780" fmla="*/ 116 h 6533995"/>
              <a:gd name="connsiteX6781" fmla="*/ 10865065 w 11830043"/>
              <a:gd name="connsiteY6781" fmla="*/ 9903 h 6533995"/>
              <a:gd name="connsiteX6782" fmla="*/ 10855345 w 11830043"/>
              <a:gd name="connsiteY6782" fmla="*/ 19627 h 6533995"/>
              <a:gd name="connsiteX6783" fmla="*/ 10845625 w 11830043"/>
              <a:gd name="connsiteY6783" fmla="*/ 9903 h 6533995"/>
              <a:gd name="connsiteX6784" fmla="*/ 10855345 w 11830043"/>
              <a:gd name="connsiteY6784" fmla="*/ 116 h 6533995"/>
              <a:gd name="connsiteX6785" fmla="*/ 11096574 w 11830043"/>
              <a:gd name="connsiteY6785" fmla="*/ 113 h 6533995"/>
              <a:gd name="connsiteX6786" fmla="*/ 11106294 w 11830043"/>
              <a:gd name="connsiteY6786" fmla="*/ 9900 h 6533995"/>
              <a:gd name="connsiteX6787" fmla="*/ 11096574 w 11830043"/>
              <a:gd name="connsiteY6787" fmla="*/ 19624 h 6533995"/>
              <a:gd name="connsiteX6788" fmla="*/ 11086790 w 11830043"/>
              <a:gd name="connsiteY6788" fmla="*/ 9900 h 6533995"/>
              <a:gd name="connsiteX6789" fmla="*/ 11096574 w 11830043"/>
              <a:gd name="connsiteY6789" fmla="*/ 113 h 6533995"/>
              <a:gd name="connsiteX6790" fmla="*/ 11337802 w 11830043"/>
              <a:gd name="connsiteY6790" fmla="*/ 110 h 6533995"/>
              <a:gd name="connsiteX6791" fmla="*/ 11347587 w 11830043"/>
              <a:gd name="connsiteY6791" fmla="*/ 9898 h 6533995"/>
              <a:gd name="connsiteX6792" fmla="*/ 11337802 w 11830043"/>
              <a:gd name="connsiteY6792" fmla="*/ 19621 h 6533995"/>
              <a:gd name="connsiteX6793" fmla="*/ 11328082 w 11830043"/>
              <a:gd name="connsiteY6793" fmla="*/ 9898 h 6533995"/>
              <a:gd name="connsiteX6794" fmla="*/ 11337802 w 11830043"/>
              <a:gd name="connsiteY6794" fmla="*/ 110 h 6533995"/>
              <a:gd name="connsiteX6795" fmla="*/ 11579030 w 11830043"/>
              <a:gd name="connsiteY6795" fmla="*/ 108 h 6533995"/>
              <a:gd name="connsiteX6796" fmla="*/ 11588815 w 11830043"/>
              <a:gd name="connsiteY6796" fmla="*/ 9895 h 6533995"/>
              <a:gd name="connsiteX6797" fmla="*/ 11579030 w 11830043"/>
              <a:gd name="connsiteY6797" fmla="*/ 19619 h 6533995"/>
              <a:gd name="connsiteX6798" fmla="*/ 11569310 w 11830043"/>
              <a:gd name="connsiteY6798" fmla="*/ 9895 h 6533995"/>
              <a:gd name="connsiteX6799" fmla="*/ 11579030 w 11830043"/>
              <a:gd name="connsiteY6799" fmla="*/ 108 h 6533995"/>
              <a:gd name="connsiteX6800" fmla="*/ 11820259 w 11830043"/>
              <a:gd name="connsiteY6800" fmla="*/ 105 h 6533995"/>
              <a:gd name="connsiteX6801" fmla="*/ 11830043 w 11830043"/>
              <a:gd name="connsiteY6801" fmla="*/ 9892 h 6533995"/>
              <a:gd name="connsiteX6802" fmla="*/ 11820259 w 11830043"/>
              <a:gd name="connsiteY6802" fmla="*/ 19616 h 6533995"/>
              <a:gd name="connsiteX6803" fmla="*/ 11810539 w 11830043"/>
              <a:gd name="connsiteY6803" fmla="*/ 9892 h 6533995"/>
              <a:gd name="connsiteX6804" fmla="*/ 11820259 w 11830043"/>
              <a:gd name="connsiteY6804" fmla="*/ 105 h 6533995"/>
              <a:gd name="connsiteX6805" fmla="*/ 9720 w 11830043"/>
              <a:gd name="connsiteY6805" fmla="*/ 103 h 6533995"/>
              <a:gd name="connsiteX6806" fmla="*/ 19503 w 11830043"/>
              <a:gd name="connsiteY6806" fmla="*/ 9890 h 6533995"/>
              <a:gd name="connsiteX6807" fmla="*/ 9720 w 11830043"/>
              <a:gd name="connsiteY6807" fmla="*/ 19614 h 6533995"/>
              <a:gd name="connsiteX6808" fmla="*/ 0 w 11830043"/>
              <a:gd name="connsiteY6808" fmla="*/ 9890 h 6533995"/>
              <a:gd name="connsiteX6809" fmla="*/ 9720 w 11830043"/>
              <a:gd name="connsiteY6809" fmla="*/ 103 h 6533995"/>
              <a:gd name="connsiteX6810" fmla="*/ 251003 w 11830043"/>
              <a:gd name="connsiteY6810" fmla="*/ 100 h 6533995"/>
              <a:gd name="connsiteX6811" fmla="*/ 260787 w 11830043"/>
              <a:gd name="connsiteY6811" fmla="*/ 9887 h 6533995"/>
              <a:gd name="connsiteX6812" fmla="*/ 251003 w 11830043"/>
              <a:gd name="connsiteY6812" fmla="*/ 19611 h 6533995"/>
              <a:gd name="connsiteX6813" fmla="*/ 241283 w 11830043"/>
              <a:gd name="connsiteY6813" fmla="*/ 9887 h 6533995"/>
              <a:gd name="connsiteX6814" fmla="*/ 251003 w 11830043"/>
              <a:gd name="connsiteY6814" fmla="*/ 100 h 6533995"/>
              <a:gd name="connsiteX6815" fmla="*/ 492223 w 11830043"/>
              <a:gd name="connsiteY6815" fmla="*/ 97 h 6533995"/>
              <a:gd name="connsiteX6816" fmla="*/ 501942 w 11830043"/>
              <a:gd name="connsiteY6816" fmla="*/ 9884 h 6533995"/>
              <a:gd name="connsiteX6817" fmla="*/ 492223 w 11830043"/>
              <a:gd name="connsiteY6817" fmla="*/ 19608 h 6533995"/>
              <a:gd name="connsiteX6818" fmla="*/ 482439 w 11830043"/>
              <a:gd name="connsiteY6818" fmla="*/ 9884 h 6533995"/>
              <a:gd name="connsiteX6819" fmla="*/ 492223 w 11830043"/>
              <a:gd name="connsiteY6819" fmla="*/ 97 h 6533995"/>
              <a:gd name="connsiteX6820" fmla="*/ 733443 w 11830043"/>
              <a:gd name="connsiteY6820" fmla="*/ 95 h 6533995"/>
              <a:gd name="connsiteX6821" fmla="*/ 743163 w 11830043"/>
              <a:gd name="connsiteY6821" fmla="*/ 9882 h 6533995"/>
              <a:gd name="connsiteX6822" fmla="*/ 733443 w 11830043"/>
              <a:gd name="connsiteY6822" fmla="*/ 19606 h 6533995"/>
              <a:gd name="connsiteX6823" fmla="*/ 723660 w 11830043"/>
              <a:gd name="connsiteY6823" fmla="*/ 9882 h 6533995"/>
              <a:gd name="connsiteX6824" fmla="*/ 733443 w 11830043"/>
              <a:gd name="connsiteY6824" fmla="*/ 95 h 6533995"/>
              <a:gd name="connsiteX6825" fmla="*/ 974663 w 11830043"/>
              <a:gd name="connsiteY6825" fmla="*/ 92 h 6533995"/>
              <a:gd name="connsiteX6826" fmla="*/ 984447 w 11830043"/>
              <a:gd name="connsiteY6826" fmla="*/ 9879 h 6533995"/>
              <a:gd name="connsiteX6827" fmla="*/ 974663 w 11830043"/>
              <a:gd name="connsiteY6827" fmla="*/ 19603 h 6533995"/>
              <a:gd name="connsiteX6828" fmla="*/ 964944 w 11830043"/>
              <a:gd name="connsiteY6828" fmla="*/ 9879 h 6533995"/>
              <a:gd name="connsiteX6829" fmla="*/ 974663 w 11830043"/>
              <a:gd name="connsiteY6829" fmla="*/ 92 h 6533995"/>
              <a:gd name="connsiteX6830" fmla="*/ 1215884 w 11830043"/>
              <a:gd name="connsiteY6830" fmla="*/ 89 h 6533995"/>
              <a:gd name="connsiteX6831" fmla="*/ 1225667 w 11830043"/>
              <a:gd name="connsiteY6831" fmla="*/ 9877 h 6533995"/>
              <a:gd name="connsiteX6832" fmla="*/ 1215884 w 11830043"/>
              <a:gd name="connsiteY6832" fmla="*/ 19600 h 6533995"/>
              <a:gd name="connsiteX6833" fmla="*/ 1206164 w 11830043"/>
              <a:gd name="connsiteY6833" fmla="*/ 9877 h 6533995"/>
              <a:gd name="connsiteX6834" fmla="*/ 1215884 w 11830043"/>
              <a:gd name="connsiteY6834" fmla="*/ 89 h 6533995"/>
              <a:gd name="connsiteX6835" fmla="*/ 1457105 w 11830043"/>
              <a:gd name="connsiteY6835" fmla="*/ 87 h 6533995"/>
              <a:gd name="connsiteX6836" fmla="*/ 1466825 w 11830043"/>
              <a:gd name="connsiteY6836" fmla="*/ 9874 h 6533995"/>
              <a:gd name="connsiteX6837" fmla="*/ 1457105 w 11830043"/>
              <a:gd name="connsiteY6837" fmla="*/ 19598 h 6533995"/>
              <a:gd name="connsiteX6838" fmla="*/ 1447321 w 11830043"/>
              <a:gd name="connsiteY6838" fmla="*/ 9874 h 6533995"/>
              <a:gd name="connsiteX6839" fmla="*/ 1457105 w 11830043"/>
              <a:gd name="connsiteY6839" fmla="*/ 87 h 6533995"/>
              <a:gd name="connsiteX6840" fmla="*/ 1698330 w 11830043"/>
              <a:gd name="connsiteY6840" fmla="*/ 84 h 6533995"/>
              <a:gd name="connsiteX6841" fmla="*/ 1708116 w 11830043"/>
              <a:gd name="connsiteY6841" fmla="*/ 9871 h 6533995"/>
              <a:gd name="connsiteX6842" fmla="*/ 1698330 w 11830043"/>
              <a:gd name="connsiteY6842" fmla="*/ 19595 h 6533995"/>
              <a:gd name="connsiteX6843" fmla="*/ 1688545 w 11830043"/>
              <a:gd name="connsiteY6843" fmla="*/ 9871 h 6533995"/>
              <a:gd name="connsiteX6844" fmla="*/ 1698330 w 11830043"/>
              <a:gd name="connsiteY6844" fmla="*/ 84 h 6533995"/>
              <a:gd name="connsiteX6845" fmla="*/ 1939580 w 11830043"/>
              <a:gd name="connsiteY6845" fmla="*/ 82 h 6533995"/>
              <a:gd name="connsiteX6846" fmla="*/ 1949362 w 11830043"/>
              <a:gd name="connsiteY6846" fmla="*/ 9869 h 6533995"/>
              <a:gd name="connsiteX6847" fmla="*/ 1939580 w 11830043"/>
              <a:gd name="connsiteY6847" fmla="*/ 19593 h 6533995"/>
              <a:gd name="connsiteX6848" fmla="*/ 1929858 w 11830043"/>
              <a:gd name="connsiteY6848" fmla="*/ 9869 h 6533995"/>
              <a:gd name="connsiteX6849" fmla="*/ 1939580 w 11830043"/>
              <a:gd name="connsiteY6849" fmla="*/ 82 h 6533995"/>
              <a:gd name="connsiteX6850" fmla="*/ 2180788 w 11830043"/>
              <a:gd name="connsiteY6850" fmla="*/ 79 h 6533995"/>
              <a:gd name="connsiteX6851" fmla="*/ 2190577 w 11830043"/>
              <a:gd name="connsiteY6851" fmla="*/ 9866 h 6533995"/>
              <a:gd name="connsiteX6852" fmla="*/ 2180788 w 11830043"/>
              <a:gd name="connsiteY6852" fmla="*/ 19590 h 6533995"/>
              <a:gd name="connsiteX6853" fmla="*/ 2171080 w 11830043"/>
              <a:gd name="connsiteY6853" fmla="*/ 9866 h 6533995"/>
              <a:gd name="connsiteX6854" fmla="*/ 2180788 w 11830043"/>
              <a:gd name="connsiteY6854" fmla="*/ 79 h 6533995"/>
              <a:gd name="connsiteX6855" fmla="*/ 2422035 w 11830043"/>
              <a:gd name="connsiteY6855" fmla="*/ 76 h 6533995"/>
              <a:gd name="connsiteX6856" fmla="*/ 2431751 w 11830043"/>
              <a:gd name="connsiteY6856" fmla="*/ 9863 h 6533995"/>
              <a:gd name="connsiteX6857" fmla="*/ 2422035 w 11830043"/>
              <a:gd name="connsiteY6857" fmla="*/ 19587 h 6533995"/>
              <a:gd name="connsiteX6858" fmla="*/ 2412254 w 11830043"/>
              <a:gd name="connsiteY6858" fmla="*/ 9863 h 6533995"/>
              <a:gd name="connsiteX6859" fmla="*/ 2422035 w 11830043"/>
              <a:gd name="connsiteY6859" fmla="*/ 76 h 6533995"/>
              <a:gd name="connsiteX6860" fmla="*/ 2663272 w 11830043"/>
              <a:gd name="connsiteY6860" fmla="*/ 74 h 6533995"/>
              <a:gd name="connsiteX6861" fmla="*/ 2672996 w 11830043"/>
              <a:gd name="connsiteY6861" fmla="*/ 9861 h 6533995"/>
              <a:gd name="connsiteX6862" fmla="*/ 2663272 w 11830043"/>
              <a:gd name="connsiteY6862" fmla="*/ 19585 h 6533995"/>
              <a:gd name="connsiteX6863" fmla="*/ 2653489 w 11830043"/>
              <a:gd name="connsiteY6863" fmla="*/ 9861 h 6533995"/>
              <a:gd name="connsiteX6864" fmla="*/ 2663272 w 11830043"/>
              <a:gd name="connsiteY6864" fmla="*/ 74 h 6533995"/>
              <a:gd name="connsiteX6865" fmla="*/ 2904569 w 11830043"/>
              <a:gd name="connsiteY6865" fmla="*/ 71 h 6533995"/>
              <a:gd name="connsiteX6866" fmla="*/ 2914352 w 11830043"/>
              <a:gd name="connsiteY6866" fmla="*/ 9858 h 6533995"/>
              <a:gd name="connsiteX6867" fmla="*/ 2904569 w 11830043"/>
              <a:gd name="connsiteY6867" fmla="*/ 19582 h 6533995"/>
              <a:gd name="connsiteX6868" fmla="*/ 2894788 w 11830043"/>
              <a:gd name="connsiteY6868" fmla="*/ 9858 h 6533995"/>
              <a:gd name="connsiteX6869" fmla="*/ 2904569 w 11830043"/>
              <a:gd name="connsiteY6869" fmla="*/ 71 h 6533995"/>
              <a:gd name="connsiteX6870" fmla="*/ 3145749 w 11830043"/>
              <a:gd name="connsiteY6870" fmla="*/ 68 h 6533995"/>
              <a:gd name="connsiteX6871" fmla="*/ 3155530 w 11830043"/>
              <a:gd name="connsiteY6871" fmla="*/ 9855 h 6533995"/>
              <a:gd name="connsiteX6872" fmla="*/ 3145749 w 11830043"/>
              <a:gd name="connsiteY6872" fmla="*/ 19579 h 6533995"/>
              <a:gd name="connsiteX6873" fmla="*/ 3136030 w 11830043"/>
              <a:gd name="connsiteY6873" fmla="*/ 9855 h 6533995"/>
              <a:gd name="connsiteX6874" fmla="*/ 3145749 w 11830043"/>
              <a:gd name="connsiteY6874" fmla="*/ 68 h 6533995"/>
              <a:gd name="connsiteX6875" fmla="*/ 3386956 w 11830043"/>
              <a:gd name="connsiteY6875" fmla="*/ 66 h 6533995"/>
              <a:gd name="connsiteX6876" fmla="*/ 3396741 w 11830043"/>
              <a:gd name="connsiteY6876" fmla="*/ 9853 h 6533995"/>
              <a:gd name="connsiteX6877" fmla="*/ 3386956 w 11830043"/>
              <a:gd name="connsiteY6877" fmla="*/ 19577 h 6533995"/>
              <a:gd name="connsiteX6878" fmla="*/ 3377234 w 11830043"/>
              <a:gd name="connsiteY6878" fmla="*/ 9853 h 6533995"/>
              <a:gd name="connsiteX6879" fmla="*/ 3386956 w 11830043"/>
              <a:gd name="connsiteY6879" fmla="*/ 66 h 6533995"/>
              <a:gd name="connsiteX6880" fmla="*/ 3628209 w 11830043"/>
              <a:gd name="connsiteY6880" fmla="*/ 63 h 6533995"/>
              <a:gd name="connsiteX6881" fmla="*/ 3637930 w 11830043"/>
              <a:gd name="connsiteY6881" fmla="*/ 9850 h 6533995"/>
              <a:gd name="connsiteX6882" fmla="*/ 3628209 w 11830043"/>
              <a:gd name="connsiteY6882" fmla="*/ 19574 h 6533995"/>
              <a:gd name="connsiteX6883" fmla="*/ 3618428 w 11830043"/>
              <a:gd name="connsiteY6883" fmla="*/ 9850 h 6533995"/>
              <a:gd name="connsiteX6884" fmla="*/ 3628209 w 11830043"/>
              <a:gd name="connsiteY6884" fmla="*/ 63 h 6533995"/>
              <a:gd name="connsiteX6885" fmla="*/ 3869427 w 11830043"/>
              <a:gd name="connsiteY6885" fmla="*/ 61 h 6533995"/>
              <a:gd name="connsiteX6886" fmla="*/ 3879147 w 11830043"/>
              <a:gd name="connsiteY6886" fmla="*/ 9848 h 6533995"/>
              <a:gd name="connsiteX6887" fmla="*/ 3869427 w 11830043"/>
              <a:gd name="connsiteY6887" fmla="*/ 19572 h 6533995"/>
              <a:gd name="connsiteX6888" fmla="*/ 3859645 w 11830043"/>
              <a:gd name="connsiteY6888" fmla="*/ 9848 h 6533995"/>
              <a:gd name="connsiteX6889" fmla="*/ 3869427 w 11830043"/>
              <a:gd name="connsiteY6889" fmla="*/ 61 h 6533995"/>
              <a:gd name="connsiteX6890" fmla="*/ 4110581 w 11830043"/>
              <a:gd name="connsiteY6890" fmla="*/ 58 h 6533995"/>
              <a:gd name="connsiteX6891" fmla="*/ 4120362 w 11830043"/>
              <a:gd name="connsiteY6891" fmla="*/ 9845 h 6533995"/>
              <a:gd name="connsiteX6892" fmla="*/ 4110581 w 11830043"/>
              <a:gd name="connsiteY6892" fmla="*/ 19569 h 6533995"/>
              <a:gd name="connsiteX6893" fmla="*/ 4100797 w 11830043"/>
              <a:gd name="connsiteY6893" fmla="*/ 9845 h 6533995"/>
              <a:gd name="connsiteX6894" fmla="*/ 4110581 w 11830043"/>
              <a:gd name="connsiteY6894" fmla="*/ 58 h 6533995"/>
              <a:gd name="connsiteX6895" fmla="*/ 4351806 w 11830043"/>
              <a:gd name="connsiteY6895" fmla="*/ 55 h 6533995"/>
              <a:gd name="connsiteX6896" fmla="*/ 4361580 w 11830043"/>
              <a:gd name="connsiteY6896" fmla="*/ 9842 h 6533995"/>
              <a:gd name="connsiteX6897" fmla="*/ 4351806 w 11830043"/>
              <a:gd name="connsiteY6897" fmla="*/ 19566 h 6533995"/>
              <a:gd name="connsiteX6898" fmla="*/ 4342006 w 11830043"/>
              <a:gd name="connsiteY6898" fmla="*/ 9842 h 6533995"/>
              <a:gd name="connsiteX6899" fmla="*/ 4351806 w 11830043"/>
              <a:gd name="connsiteY6899" fmla="*/ 55 h 6533995"/>
              <a:gd name="connsiteX6900" fmla="*/ 4593017 w 11830043"/>
              <a:gd name="connsiteY6900" fmla="*/ 53 h 6533995"/>
              <a:gd name="connsiteX6901" fmla="*/ 4602795 w 11830043"/>
              <a:gd name="connsiteY6901" fmla="*/ 9840 h 6533995"/>
              <a:gd name="connsiteX6902" fmla="*/ 4593017 w 11830043"/>
              <a:gd name="connsiteY6902" fmla="*/ 19564 h 6533995"/>
              <a:gd name="connsiteX6903" fmla="*/ 4583304 w 11830043"/>
              <a:gd name="connsiteY6903" fmla="*/ 9840 h 6533995"/>
              <a:gd name="connsiteX6904" fmla="*/ 4593017 w 11830043"/>
              <a:gd name="connsiteY6904" fmla="*/ 53 h 6533995"/>
              <a:gd name="connsiteX6905" fmla="*/ 4834252 w 11830043"/>
              <a:gd name="connsiteY6905" fmla="*/ 50 h 6533995"/>
              <a:gd name="connsiteX6906" fmla="*/ 4844038 w 11830043"/>
              <a:gd name="connsiteY6906" fmla="*/ 9837 h 6533995"/>
              <a:gd name="connsiteX6907" fmla="*/ 4834252 w 11830043"/>
              <a:gd name="connsiteY6907" fmla="*/ 19561 h 6533995"/>
              <a:gd name="connsiteX6908" fmla="*/ 4824532 w 11830043"/>
              <a:gd name="connsiteY6908" fmla="*/ 9837 h 6533995"/>
              <a:gd name="connsiteX6909" fmla="*/ 4834252 w 11830043"/>
              <a:gd name="connsiteY6909" fmla="*/ 50 h 6533995"/>
              <a:gd name="connsiteX6910" fmla="*/ 5075485 w 11830043"/>
              <a:gd name="connsiteY6910" fmla="*/ 47 h 6533995"/>
              <a:gd name="connsiteX6911" fmla="*/ 5085201 w 11830043"/>
              <a:gd name="connsiteY6911" fmla="*/ 9834 h 6533995"/>
              <a:gd name="connsiteX6912" fmla="*/ 5075485 w 11830043"/>
              <a:gd name="connsiteY6912" fmla="*/ 19558 h 6533995"/>
              <a:gd name="connsiteX6913" fmla="*/ 5065704 w 11830043"/>
              <a:gd name="connsiteY6913" fmla="*/ 9834 h 6533995"/>
              <a:gd name="connsiteX6914" fmla="*/ 5075485 w 11830043"/>
              <a:gd name="connsiteY6914" fmla="*/ 47 h 6533995"/>
              <a:gd name="connsiteX6915" fmla="*/ 5316710 w 11830043"/>
              <a:gd name="connsiteY6915" fmla="*/ 45 h 6533995"/>
              <a:gd name="connsiteX6916" fmla="*/ 5326429 w 11830043"/>
              <a:gd name="connsiteY6916" fmla="*/ 9832 h 6533995"/>
              <a:gd name="connsiteX6917" fmla="*/ 5316710 w 11830043"/>
              <a:gd name="connsiteY6917" fmla="*/ 19556 h 6533995"/>
              <a:gd name="connsiteX6918" fmla="*/ 5306924 w 11830043"/>
              <a:gd name="connsiteY6918" fmla="*/ 9832 h 6533995"/>
              <a:gd name="connsiteX6919" fmla="*/ 5316710 w 11830043"/>
              <a:gd name="connsiteY6919" fmla="*/ 45 h 6533995"/>
              <a:gd name="connsiteX6920" fmla="*/ 5557991 w 11830043"/>
              <a:gd name="connsiteY6920" fmla="*/ 42 h 6533995"/>
              <a:gd name="connsiteX6921" fmla="*/ 5567774 w 11830043"/>
              <a:gd name="connsiteY6921" fmla="*/ 9829 h 6533995"/>
              <a:gd name="connsiteX6922" fmla="*/ 5557991 w 11830043"/>
              <a:gd name="connsiteY6922" fmla="*/ 19553 h 6533995"/>
              <a:gd name="connsiteX6923" fmla="*/ 5548208 w 11830043"/>
              <a:gd name="connsiteY6923" fmla="*/ 9829 h 6533995"/>
              <a:gd name="connsiteX6924" fmla="*/ 5557991 w 11830043"/>
              <a:gd name="connsiteY6924" fmla="*/ 42 h 6533995"/>
              <a:gd name="connsiteX6925" fmla="*/ 5799205 w 11830043"/>
              <a:gd name="connsiteY6925" fmla="*/ 40 h 6533995"/>
              <a:gd name="connsiteX6926" fmla="*/ 5808989 w 11830043"/>
              <a:gd name="connsiteY6926" fmla="*/ 9827 h 6533995"/>
              <a:gd name="connsiteX6927" fmla="*/ 5799205 w 11830043"/>
              <a:gd name="connsiteY6927" fmla="*/ 19551 h 6533995"/>
              <a:gd name="connsiteX6928" fmla="*/ 5789486 w 11830043"/>
              <a:gd name="connsiteY6928" fmla="*/ 9827 h 6533995"/>
              <a:gd name="connsiteX6929" fmla="*/ 5799205 w 11830043"/>
              <a:gd name="connsiteY6929" fmla="*/ 40 h 6533995"/>
              <a:gd name="connsiteX6930" fmla="*/ 6040432 w 11830043"/>
              <a:gd name="connsiteY6930" fmla="*/ 37 h 6533995"/>
              <a:gd name="connsiteX6931" fmla="*/ 6050216 w 11830043"/>
              <a:gd name="connsiteY6931" fmla="*/ 9824 h 6533995"/>
              <a:gd name="connsiteX6932" fmla="*/ 6040432 w 11830043"/>
              <a:gd name="connsiteY6932" fmla="*/ 19548 h 6533995"/>
              <a:gd name="connsiteX6933" fmla="*/ 6030712 w 11830043"/>
              <a:gd name="connsiteY6933" fmla="*/ 9824 h 6533995"/>
              <a:gd name="connsiteX6934" fmla="*/ 6040432 w 11830043"/>
              <a:gd name="connsiteY6934" fmla="*/ 37 h 6533995"/>
              <a:gd name="connsiteX6935" fmla="*/ 6281661 w 11830043"/>
              <a:gd name="connsiteY6935" fmla="*/ 34 h 6533995"/>
              <a:gd name="connsiteX6936" fmla="*/ 6291381 w 11830043"/>
              <a:gd name="connsiteY6936" fmla="*/ 9821 h 6533995"/>
              <a:gd name="connsiteX6937" fmla="*/ 6281661 w 11830043"/>
              <a:gd name="connsiteY6937" fmla="*/ 19545 h 6533995"/>
              <a:gd name="connsiteX6938" fmla="*/ 6271877 w 11830043"/>
              <a:gd name="connsiteY6938" fmla="*/ 9821 h 6533995"/>
              <a:gd name="connsiteX6939" fmla="*/ 6281661 w 11830043"/>
              <a:gd name="connsiteY6939" fmla="*/ 34 h 6533995"/>
              <a:gd name="connsiteX6940" fmla="*/ 6522889 w 11830043"/>
              <a:gd name="connsiteY6940" fmla="*/ 32 h 6533995"/>
              <a:gd name="connsiteX6941" fmla="*/ 6532610 w 11830043"/>
              <a:gd name="connsiteY6941" fmla="*/ 9819 h 6533995"/>
              <a:gd name="connsiteX6942" fmla="*/ 6522889 w 11830043"/>
              <a:gd name="connsiteY6942" fmla="*/ 19543 h 6533995"/>
              <a:gd name="connsiteX6943" fmla="*/ 6513105 w 11830043"/>
              <a:gd name="connsiteY6943" fmla="*/ 9819 h 6533995"/>
              <a:gd name="connsiteX6944" fmla="*/ 6522889 w 11830043"/>
              <a:gd name="connsiteY6944" fmla="*/ 32 h 6533995"/>
              <a:gd name="connsiteX6945" fmla="*/ 6764118 w 11830043"/>
              <a:gd name="connsiteY6945" fmla="*/ 29 h 6533995"/>
              <a:gd name="connsiteX6946" fmla="*/ 6773902 w 11830043"/>
              <a:gd name="connsiteY6946" fmla="*/ 9816 h 6533995"/>
              <a:gd name="connsiteX6947" fmla="*/ 6764118 w 11830043"/>
              <a:gd name="connsiteY6947" fmla="*/ 19540 h 6533995"/>
              <a:gd name="connsiteX6948" fmla="*/ 6754335 w 11830043"/>
              <a:gd name="connsiteY6948" fmla="*/ 9816 h 6533995"/>
              <a:gd name="connsiteX6949" fmla="*/ 6764118 w 11830043"/>
              <a:gd name="connsiteY6949" fmla="*/ 29 h 6533995"/>
              <a:gd name="connsiteX6950" fmla="*/ 7005346 w 11830043"/>
              <a:gd name="connsiteY6950" fmla="*/ 26 h 6533995"/>
              <a:gd name="connsiteX6951" fmla="*/ 7015130 w 11830043"/>
              <a:gd name="connsiteY6951" fmla="*/ 9813 h 6533995"/>
              <a:gd name="connsiteX6952" fmla="*/ 7005346 w 11830043"/>
              <a:gd name="connsiteY6952" fmla="*/ 19537 h 6533995"/>
              <a:gd name="connsiteX6953" fmla="*/ 6995626 w 11830043"/>
              <a:gd name="connsiteY6953" fmla="*/ 9813 h 6533995"/>
              <a:gd name="connsiteX6954" fmla="*/ 7005346 w 11830043"/>
              <a:gd name="connsiteY6954" fmla="*/ 26 h 6533995"/>
              <a:gd name="connsiteX6955" fmla="*/ 7246575 w 11830043"/>
              <a:gd name="connsiteY6955" fmla="*/ 24 h 6533995"/>
              <a:gd name="connsiteX6956" fmla="*/ 7256359 w 11830043"/>
              <a:gd name="connsiteY6956" fmla="*/ 9811 h 6533995"/>
              <a:gd name="connsiteX6957" fmla="*/ 7246575 w 11830043"/>
              <a:gd name="connsiteY6957" fmla="*/ 19535 h 6533995"/>
              <a:gd name="connsiteX6958" fmla="*/ 7236855 w 11830043"/>
              <a:gd name="connsiteY6958" fmla="*/ 9811 h 6533995"/>
              <a:gd name="connsiteX6959" fmla="*/ 7246575 w 11830043"/>
              <a:gd name="connsiteY6959" fmla="*/ 24 h 6533995"/>
              <a:gd name="connsiteX6960" fmla="*/ 7487803 w 11830043"/>
              <a:gd name="connsiteY6960" fmla="*/ 21 h 6533995"/>
              <a:gd name="connsiteX6961" fmla="*/ 7497524 w 11830043"/>
              <a:gd name="connsiteY6961" fmla="*/ 9808 h 6533995"/>
              <a:gd name="connsiteX6962" fmla="*/ 7487803 w 11830043"/>
              <a:gd name="connsiteY6962" fmla="*/ 19532 h 6533995"/>
              <a:gd name="connsiteX6963" fmla="*/ 7478019 w 11830043"/>
              <a:gd name="connsiteY6963" fmla="*/ 9808 h 6533995"/>
              <a:gd name="connsiteX6964" fmla="*/ 7487803 w 11830043"/>
              <a:gd name="connsiteY6964" fmla="*/ 21 h 6533995"/>
              <a:gd name="connsiteX6965" fmla="*/ 7729032 w 11830043"/>
              <a:gd name="connsiteY6965" fmla="*/ 18 h 6533995"/>
              <a:gd name="connsiteX6966" fmla="*/ 7738753 w 11830043"/>
              <a:gd name="connsiteY6966" fmla="*/ 9806 h 6533995"/>
              <a:gd name="connsiteX6967" fmla="*/ 7729032 w 11830043"/>
              <a:gd name="connsiteY6967" fmla="*/ 19529 h 6533995"/>
              <a:gd name="connsiteX6968" fmla="*/ 7719249 w 11830043"/>
              <a:gd name="connsiteY6968" fmla="*/ 9806 h 6533995"/>
              <a:gd name="connsiteX6969" fmla="*/ 7729032 w 11830043"/>
              <a:gd name="connsiteY6969" fmla="*/ 18 h 6533995"/>
              <a:gd name="connsiteX6970" fmla="*/ 7970260 w 11830043"/>
              <a:gd name="connsiteY6970" fmla="*/ 16 h 6533995"/>
              <a:gd name="connsiteX6971" fmla="*/ 7980044 w 11830043"/>
              <a:gd name="connsiteY6971" fmla="*/ 9803 h 6533995"/>
              <a:gd name="connsiteX6972" fmla="*/ 7970260 w 11830043"/>
              <a:gd name="connsiteY6972" fmla="*/ 19527 h 6533995"/>
              <a:gd name="connsiteX6973" fmla="*/ 7960477 w 11830043"/>
              <a:gd name="connsiteY6973" fmla="*/ 9803 h 6533995"/>
              <a:gd name="connsiteX6974" fmla="*/ 7970260 w 11830043"/>
              <a:gd name="connsiteY6974" fmla="*/ 16 h 6533995"/>
              <a:gd name="connsiteX6975" fmla="*/ 8211553 w 11830043"/>
              <a:gd name="connsiteY6975" fmla="*/ 13 h 6533995"/>
              <a:gd name="connsiteX6976" fmla="*/ 8221273 w 11830043"/>
              <a:gd name="connsiteY6976" fmla="*/ 9800 h 6533995"/>
              <a:gd name="connsiteX6977" fmla="*/ 8211553 w 11830043"/>
              <a:gd name="connsiteY6977" fmla="*/ 19524 h 6533995"/>
              <a:gd name="connsiteX6978" fmla="*/ 8201769 w 11830043"/>
              <a:gd name="connsiteY6978" fmla="*/ 9800 h 6533995"/>
              <a:gd name="connsiteX6979" fmla="*/ 8211553 w 11830043"/>
              <a:gd name="connsiteY6979" fmla="*/ 13 h 6533995"/>
              <a:gd name="connsiteX6980" fmla="*/ 8452781 w 11830043"/>
              <a:gd name="connsiteY6980" fmla="*/ 11 h 6533995"/>
              <a:gd name="connsiteX6981" fmla="*/ 8462566 w 11830043"/>
              <a:gd name="connsiteY6981" fmla="*/ 9798 h 6533995"/>
              <a:gd name="connsiteX6982" fmla="*/ 8452781 w 11830043"/>
              <a:gd name="connsiteY6982" fmla="*/ 19522 h 6533995"/>
              <a:gd name="connsiteX6983" fmla="*/ 8443061 w 11830043"/>
              <a:gd name="connsiteY6983" fmla="*/ 9798 h 6533995"/>
              <a:gd name="connsiteX6984" fmla="*/ 8452781 w 11830043"/>
              <a:gd name="connsiteY6984" fmla="*/ 11 h 6533995"/>
              <a:gd name="connsiteX6985" fmla="*/ 8694009 w 11830043"/>
              <a:gd name="connsiteY6985" fmla="*/ 8 h 6533995"/>
              <a:gd name="connsiteX6986" fmla="*/ 8703730 w 11830043"/>
              <a:gd name="connsiteY6986" fmla="*/ 9795 h 6533995"/>
              <a:gd name="connsiteX6987" fmla="*/ 8694009 w 11830043"/>
              <a:gd name="connsiteY6987" fmla="*/ 19519 h 6533995"/>
              <a:gd name="connsiteX6988" fmla="*/ 8684289 w 11830043"/>
              <a:gd name="connsiteY6988" fmla="*/ 9795 h 6533995"/>
              <a:gd name="connsiteX6989" fmla="*/ 8694009 w 11830043"/>
              <a:gd name="connsiteY6989" fmla="*/ 8 h 6533995"/>
              <a:gd name="connsiteX6990" fmla="*/ 8935237 w 11830043"/>
              <a:gd name="connsiteY6990" fmla="*/ 5 h 6533995"/>
              <a:gd name="connsiteX6991" fmla="*/ 8944958 w 11830043"/>
              <a:gd name="connsiteY6991" fmla="*/ 9792 h 6533995"/>
              <a:gd name="connsiteX6992" fmla="*/ 8935237 w 11830043"/>
              <a:gd name="connsiteY6992" fmla="*/ 19516 h 6533995"/>
              <a:gd name="connsiteX6993" fmla="*/ 8925454 w 11830043"/>
              <a:gd name="connsiteY6993" fmla="*/ 9792 h 6533995"/>
              <a:gd name="connsiteX6994" fmla="*/ 8935237 w 11830043"/>
              <a:gd name="connsiteY6994" fmla="*/ 5 h 6533995"/>
              <a:gd name="connsiteX6995" fmla="*/ 9176467 w 11830043"/>
              <a:gd name="connsiteY6995" fmla="*/ 3 h 6533995"/>
              <a:gd name="connsiteX6996" fmla="*/ 9186187 w 11830043"/>
              <a:gd name="connsiteY6996" fmla="*/ 9790 h 6533995"/>
              <a:gd name="connsiteX6997" fmla="*/ 9176467 w 11830043"/>
              <a:gd name="connsiteY6997" fmla="*/ 19514 h 6533995"/>
              <a:gd name="connsiteX6998" fmla="*/ 9166683 w 11830043"/>
              <a:gd name="connsiteY6998" fmla="*/ 9790 h 6533995"/>
              <a:gd name="connsiteX6999" fmla="*/ 9176467 w 11830043"/>
              <a:gd name="connsiteY6999" fmla="*/ 3 h 6533995"/>
              <a:gd name="connsiteX7000" fmla="*/ 9417695 w 11830043"/>
              <a:gd name="connsiteY7000" fmla="*/ 0 h 6533995"/>
              <a:gd name="connsiteX7001" fmla="*/ 9427416 w 11830043"/>
              <a:gd name="connsiteY7001" fmla="*/ 9787 h 6533995"/>
              <a:gd name="connsiteX7002" fmla="*/ 9417695 w 11830043"/>
              <a:gd name="connsiteY7002" fmla="*/ 19511 h 6533995"/>
              <a:gd name="connsiteX7003" fmla="*/ 9407911 w 11830043"/>
              <a:gd name="connsiteY7003" fmla="*/ 9787 h 6533995"/>
              <a:gd name="connsiteX7004" fmla="*/ 9417695 w 11830043"/>
              <a:gd name="connsiteY7004" fmla="*/ 0 h 6533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 ang="0">
                <a:pos x="connsiteX3981" y="connsiteY3981"/>
              </a:cxn>
              <a:cxn ang="0">
                <a:pos x="connsiteX3982" y="connsiteY3982"/>
              </a:cxn>
              <a:cxn ang="0">
                <a:pos x="connsiteX3983" y="connsiteY3983"/>
              </a:cxn>
              <a:cxn ang="0">
                <a:pos x="connsiteX3984" y="connsiteY3984"/>
              </a:cxn>
              <a:cxn ang="0">
                <a:pos x="connsiteX3985" y="connsiteY3985"/>
              </a:cxn>
              <a:cxn ang="0">
                <a:pos x="connsiteX3986" y="connsiteY3986"/>
              </a:cxn>
              <a:cxn ang="0">
                <a:pos x="connsiteX3987" y="connsiteY3987"/>
              </a:cxn>
              <a:cxn ang="0">
                <a:pos x="connsiteX3988" y="connsiteY3988"/>
              </a:cxn>
              <a:cxn ang="0">
                <a:pos x="connsiteX3989" y="connsiteY3989"/>
              </a:cxn>
              <a:cxn ang="0">
                <a:pos x="connsiteX3990" y="connsiteY3990"/>
              </a:cxn>
              <a:cxn ang="0">
                <a:pos x="connsiteX3991" y="connsiteY3991"/>
              </a:cxn>
              <a:cxn ang="0">
                <a:pos x="connsiteX3992" y="connsiteY3992"/>
              </a:cxn>
              <a:cxn ang="0">
                <a:pos x="connsiteX3993" y="connsiteY3993"/>
              </a:cxn>
              <a:cxn ang="0">
                <a:pos x="connsiteX3994" y="connsiteY3994"/>
              </a:cxn>
              <a:cxn ang="0">
                <a:pos x="connsiteX3995" y="connsiteY3995"/>
              </a:cxn>
              <a:cxn ang="0">
                <a:pos x="connsiteX3996" y="connsiteY3996"/>
              </a:cxn>
              <a:cxn ang="0">
                <a:pos x="connsiteX3997" y="connsiteY3997"/>
              </a:cxn>
              <a:cxn ang="0">
                <a:pos x="connsiteX3998" y="connsiteY3998"/>
              </a:cxn>
              <a:cxn ang="0">
                <a:pos x="connsiteX3999" y="connsiteY3999"/>
              </a:cxn>
              <a:cxn ang="0">
                <a:pos x="connsiteX4000" y="connsiteY4000"/>
              </a:cxn>
              <a:cxn ang="0">
                <a:pos x="connsiteX4001" y="connsiteY4001"/>
              </a:cxn>
              <a:cxn ang="0">
                <a:pos x="connsiteX4002" y="connsiteY4002"/>
              </a:cxn>
              <a:cxn ang="0">
                <a:pos x="connsiteX4003" y="connsiteY4003"/>
              </a:cxn>
              <a:cxn ang="0">
                <a:pos x="connsiteX4004" y="connsiteY4004"/>
              </a:cxn>
              <a:cxn ang="0">
                <a:pos x="connsiteX4005" y="connsiteY4005"/>
              </a:cxn>
              <a:cxn ang="0">
                <a:pos x="connsiteX4006" y="connsiteY4006"/>
              </a:cxn>
              <a:cxn ang="0">
                <a:pos x="connsiteX4007" y="connsiteY4007"/>
              </a:cxn>
              <a:cxn ang="0">
                <a:pos x="connsiteX4008" y="connsiteY4008"/>
              </a:cxn>
              <a:cxn ang="0">
                <a:pos x="connsiteX4009" y="connsiteY4009"/>
              </a:cxn>
              <a:cxn ang="0">
                <a:pos x="connsiteX4010" y="connsiteY4010"/>
              </a:cxn>
              <a:cxn ang="0">
                <a:pos x="connsiteX4011" y="connsiteY4011"/>
              </a:cxn>
              <a:cxn ang="0">
                <a:pos x="connsiteX4012" y="connsiteY4012"/>
              </a:cxn>
              <a:cxn ang="0">
                <a:pos x="connsiteX4013" y="connsiteY4013"/>
              </a:cxn>
              <a:cxn ang="0">
                <a:pos x="connsiteX4014" y="connsiteY4014"/>
              </a:cxn>
              <a:cxn ang="0">
                <a:pos x="connsiteX4015" y="connsiteY4015"/>
              </a:cxn>
              <a:cxn ang="0">
                <a:pos x="connsiteX4016" y="connsiteY4016"/>
              </a:cxn>
              <a:cxn ang="0">
                <a:pos x="connsiteX4017" y="connsiteY4017"/>
              </a:cxn>
              <a:cxn ang="0">
                <a:pos x="connsiteX4018" y="connsiteY4018"/>
              </a:cxn>
              <a:cxn ang="0">
                <a:pos x="connsiteX4019" y="connsiteY4019"/>
              </a:cxn>
              <a:cxn ang="0">
                <a:pos x="connsiteX4020" y="connsiteY4020"/>
              </a:cxn>
              <a:cxn ang="0">
                <a:pos x="connsiteX4021" y="connsiteY4021"/>
              </a:cxn>
              <a:cxn ang="0">
                <a:pos x="connsiteX4022" y="connsiteY4022"/>
              </a:cxn>
              <a:cxn ang="0">
                <a:pos x="connsiteX4023" y="connsiteY4023"/>
              </a:cxn>
              <a:cxn ang="0">
                <a:pos x="connsiteX4024" y="connsiteY4024"/>
              </a:cxn>
              <a:cxn ang="0">
                <a:pos x="connsiteX4025" y="connsiteY4025"/>
              </a:cxn>
              <a:cxn ang="0">
                <a:pos x="connsiteX4026" y="connsiteY4026"/>
              </a:cxn>
              <a:cxn ang="0">
                <a:pos x="connsiteX4027" y="connsiteY4027"/>
              </a:cxn>
              <a:cxn ang="0">
                <a:pos x="connsiteX4028" y="connsiteY4028"/>
              </a:cxn>
              <a:cxn ang="0">
                <a:pos x="connsiteX4029" y="connsiteY4029"/>
              </a:cxn>
              <a:cxn ang="0">
                <a:pos x="connsiteX4030" y="connsiteY4030"/>
              </a:cxn>
              <a:cxn ang="0">
                <a:pos x="connsiteX4031" y="connsiteY4031"/>
              </a:cxn>
              <a:cxn ang="0">
                <a:pos x="connsiteX4032" y="connsiteY4032"/>
              </a:cxn>
              <a:cxn ang="0">
                <a:pos x="connsiteX4033" y="connsiteY4033"/>
              </a:cxn>
              <a:cxn ang="0">
                <a:pos x="connsiteX4034" y="connsiteY4034"/>
              </a:cxn>
              <a:cxn ang="0">
                <a:pos x="connsiteX4035" y="connsiteY4035"/>
              </a:cxn>
              <a:cxn ang="0">
                <a:pos x="connsiteX4036" y="connsiteY4036"/>
              </a:cxn>
              <a:cxn ang="0">
                <a:pos x="connsiteX4037" y="connsiteY4037"/>
              </a:cxn>
              <a:cxn ang="0">
                <a:pos x="connsiteX4038" y="connsiteY4038"/>
              </a:cxn>
              <a:cxn ang="0">
                <a:pos x="connsiteX4039" y="connsiteY4039"/>
              </a:cxn>
              <a:cxn ang="0">
                <a:pos x="connsiteX4040" y="connsiteY4040"/>
              </a:cxn>
              <a:cxn ang="0">
                <a:pos x="connsiteX4041" y="connsiteY4041"/>
              </a:cxn>
              <a:cxn ang="0">
                <a:pos x="connsiteX4042" y="connsiteY4042"/>
              </a:cxn>
              <a:cxn ang="0">
                <a:pos x="connsiteX4043" y="connsiteY4043"/>
              </a:cxn>
              <a:cxn ang="0">
                <a:pos x="connsiteX4044" y="connsiteY4044"/>
              </a:cxn>
              <a:cxn ang="0">
                <a:pos x="connsiteX4045" y="connsiteY4045"/>
              </a:cxn>
              <a:cxn ang="0">
                <a:pos x="connsiteX4046" y="connsiteY4046"/>
              </a:cxn>
              <a:cxn ang="0">
                <a:pos x="connsiteX4047" y="connsiteY4047"/>
              </a:cxn>
              <a:cxn ang="0">
                <a:pos x="connsiteX4048" y="connsiteY4048"/>
              </a:cxn>
              <a:cxn ang="0">
                <a:pos x="connsiteX4049" y="connsiteY4049"/>
              </a:cxn>
              <a:cxn ang="0">
                <a:pos x="connsiteX4050" y="connsiteY4050"/>
              </a:cxn>
              <a:cxn ang="0">
                <a:pos x="connsiteX4051" y="connsiteY4051"/>
              </a:cxn>
              <a:cxn ang="0">
                <a:pos x="connsiteX4052" y="connsiteY4052"/>
              </a:cxn>
              <a:cxn ang="0">
                <a:pos x="connsiteX4053" y="connsiteY4053"/>
              </a:cxn>
              <a:cxn ang="0">
                <a:pos x="connsiteX4054" y="connsiteY4054"/>
              </a:cxn>
              <a:cxn ang="0">
                <a:pos x="connsiteX4055" y="connsiteY4055"/>
              </a:cxn>
              <a:cxn ang="0">
                <a:pos x="connsiteX4056" y="connsiteY4056"/>
              </a:cxn>
              <a:cxn ang="0">
                <a:pos x="connsiteX4057" y="connsiteY4057"/>
              </a:cxn>
              <a:cxn ang="0">
                <a:pos x="connsiteX4058" y="connsiteY4058"/>
              </a:cxn>
              <a:cxn ang="0">
                <a:pos x="connsiteX4059" y="connsiteY4059"/>
              </a:cxn>
              <a:cxn ang="0">
                <a:pos x="connsiteX4060" y="connsiteY4060"/>
              </a:cxn>
              <a:cxn ang="0">
                <a:pos x="connsiteX4061" y="connsiteY4061"/>
              </a:cxn>
              <a:cxn ang="0">
                <a:pos x="connsiteX4062" y="connsiteY4062"/>
              </a:cxn>
              <a:cxn ang="0">
                <a:pos x="connsiteX4063" y="connsiteY4063"/>
              </a:cxn>
              <a:cxn ang="0">
                <a:pos x="connsiteX4064" y="connsiteY4064"/>
              </a:cxn>
              <a:cxn ang="0">
                <a:pos x="connsiteX4065" y="connsiteY4065"/>
              </a:cxn>
              <a:cxn ang="0">
                <a:pos x="connsiteX4066" y="connsiteY4066"/>
              </a:cxn>
              <a:cxn ang="0">
                <a:pos x="connsiteX4067" y="connsiteY4067"/>
              </a:cxn>
              <a:cxn ang="0">
                <a:pos x="connsiteX4068" y="connsiteY4068"/>
              </a:cxn>
              <a:cxn ang="0">
                <a:pos x="connsiteX4069" y="connsiteY4069"/>
              </a:cxn>
              <a:cxn ang="0">
                <a:pos x="connsiteX4070" y="connsiteY4070"/>
              </a:cxn>
              <a:cxn ang="0">
                <a:pos x="connsiteX4071" y="connsiteY4071"/>
              </a:cxn>
              <a:cxn ang="0">
                <a:pos x="connsiteX4072" y="connsiteY4072"/>
              </a:cxn>
              <a:cxn ang="0">
                <a:pos x="connsiteX4073" y="connsiteY4073"/>
              </a:cxn>
              <a:cxn ang="0">
                <a:pos x="connsiteX4074" y="connsiteY4074"/>
              </a:cxn>
              <a:cxn ang="0">
                <a:pos x="connsiteX4075" y="connsiteY4075"/>
              </a:cxn>
              <a:cxn ang="0">
                <a:pos x="connsiteX4076" y="connsiteY4076"/>
              </a:cxn>
              <a:cxn ang="0">
                <a:pos x="connsiteX4077" y="connsiteY4077"/>
              </a:cxn>
              <a:cxn ang="0">
                <a:pos x="connsiteX4078" y="connsiteY4078"/>
              </a:cxn>
              <a:cxn ang="0">
                <a:pos x="connsiteX4079" y="connsiteY4079"/>
              </a:cxn>
              <a:cxn ang="0">
                <a:pos x="connsiteX4080" y="connsiteY4080"/>
              </a:cxn>
              <a:cxn ang="0">
                <a:pos x="connsiteX4081" y="connsiteY4081"/>
              </a:cxn>
              <a:cxn ang="0">
                <a:pos x="connsiteX4082" y="connsiteY4082"/>
              </a:cxn>
              <a:cxn ang="0">
                <a:pos x="connsiteX4083" y="connsiteY4083"/>
              </a:cxn>
              <a:cxn ang="0">
                <a:pos x="connsiteX4084" y="connsiteY4084"/>
              </a:cxn>
              <a:cxn ang="0">
                <a:pos x="connsiteX4085" y="connsiteY4085"/>
              </a:cxn>
              <a:cxn ang="0">
                <a:pos x="connsiteX4086" y="connsiteY4086"/>
              </a:cxn>
              <a:cxn ang="0">
                <a:pos x="connsiteX4087" y="connsiteY4087"/>
              </a:cxn>
              <a:cxn ang="0">
                <a:pos x="connsiteX4088" y="connsiteY4088"/>
              </a:cxn>
              <a:cxn ang="0">
                <a:pos x="connsiteX4089" y="connsiteY4089"/>
              </a:cxn>
              <a:cxn ang="0">
                <a:pos x="connsiteX4090" y="connsiteY4090"/>
              </a:cxn>
              <a:cxn ang="0">
                <a:pos x="connsiteX4091" y="connsiteY4091"/>
              </a:cxn>
              <a:cxn ang="0">
                <a:pos x="connsiteX4092" y="connsiteY4092"/>
              </a:cxn>
              <a:cxn ang="0">
                <a:pos x="connsiteX4093" y="connsiteY4093"/>
              </a:cxn>
              <a:cxn ang="0">
                <a:pos x="connsiteX4094" y="connsiteY4094"/>
              </a:cxn>
              <a:cxn ang="0">
                <a:pos x="connsiteX4095" y="connsiteY4095"/>
              </a:cxn>
              <a:cxn ang="0">
                <a:pos x="connsiteX4096" y="connsiteY4096"/>
              </a:cxn>
              <a:cxn ang="0">
                <a:pos x="connsiteX4097" y="connsiteY4097"/>
              </a:cxn>
              <a:cxn ang="0">
                <a:pos x="connsiteX4098" y="connsiteY4098"/>
              </a:cxn>
              <a:cxn ang="0">
                <a:pos x="connsiteX4099" y="connsiteY4099"/>
              </a:cxn>
              <a:cxn ang="0">
                <a:pos x="connsiteX4100" y="connsiteY4100"/>
              </a:cxn>
              <a:cxn ang="0">
                <a:pos x="connsiteX4101" y="connsiteY4101"/>
              </a:cxn>
              <a:cxn ang="0">
                <a:pos x="connsiteX4102" y="connsiteY4102"/>
              </a:cxn>
              <a:cxn ang="0">
                <a:pos x="connsiteX4103" y="connsiteY4103"/>
              </a:cxn>
              <a:cxn ang="0">
                <a:pos x="connsiteX4104" y="connsiteY4104"/>
              </a:cxn>
              <a:cxn ang="0">
                <a:pos x="connsiteX4105" y="connsiteY4105"/>
              </a:cxn>
              <a:cxn ang="0">
                <a:pos x="connsiteX4106" y="connsiteY4106"/>
              </a:cxn>
              <a:cxn ang="0">
                <a:pos x="connsiteX4107" y="connsiteY4107"/>
              </a:cxn>
              <a:cxn ang="0">
                <a:pos x="connsiteX4108" y="connsiteY4108"/>
              </a:cxn>
              <a:cxn ang="0">
                <a:pos x="connsiteX4109" y="connsiteY4109"/>
              </a:cxn>
              <a:cxn ang="0">
                <a:pos x="connsiteX4110" y="connsiteY4110"/>
              </a:cxn>
              <a:cxn ang="0">
                <a:pos x="connsiteX4111" y="connsiteY4111"/>
              </a:cxn>
              <a:cxn ang="0">
                <a:pos x="connsiteX4112" y="connsiteY4112"/>
              </a:cxn>
              <a:cxn ang="0">
                <a:pos x="connsiteX4113" y="connsiteY4113"/>
              </a:cxn>
              <a:cxn ang="0">
                <a:pos x="connsiteX4114" y="connsiteY4114"/>
              </a:cxn>
              <a:cxn ang="0">
                <a:pos x="connsiteX4115" y="connsiteY4115"/>
              </a:cxn>
              <a:cxn ang="0">
                <a:pos x="connsiteX4116" y="connsiteY4116"/>
              </a:cxn>
              <a:cxn ang="0">
                <a:pos x="connsiteX4117" y="connsiteY4117"/>
              </a:cxn>
              <a:cxn ang="0">
                <a:pos x="connsiteX4118" y="connsiteY4118"/>
              </a:cxn>
              <a:cxn ang="0">
                <a:pos x="connsiteX4119" y="connsiteY4119"/>
              </a:cxn>
              <a:cxn ang="0">
                <a:pos x="connsiteX4120" y="connsiteY4120"/>
              </a:cxn>
              <a:cxn ang="0">
                <a:pos x="connsiteX4121" y="connsiteY4121"/>
              </a:cxn>
              <a:cxn ang="0">
                <a:pos x="connsiteX4122" y="connsiteY4122"/>
              </a:cxn>
              <a:cxn ang="0">
                <a:pos x="connsiteX4123" y="connsiteY4123"/>
              </a:cxn>
              <a:cxn ang="0">
                <a:pos x="connsiteX4124" y="connsiteY4124"/>
              </a:cxn>
              <a:cxn ang="0">
                <a:pos x="connsiteX4125" y="connsiteY4125"/>
              </a:cxn>
              <a:cxn ang="0">
                <a:pos x="connsiteX4126" y="connsiteY4126"/>
              </a:cxn>
              <a:cxn ang="0">
                <a:pos x="connsiteX4127" y="connsiteY4127"/>
              </a:cxn>
              <a:cxn ang="0">
                <a:pos x="connsiteX4128" y="connsiteY4128"/>
              </a:cxn>
              <a:cxn ang="0">
                <a:pos x="connsiteX4129" y="connsiteY4129"/>
              </a:cxn>
              <a:cxn ang="0">
                <a:pos x="connsiteX4130" y="connsiteY4130"/>
              </a:cxn>
              <a:cxn ang="0">
                <a:pos x="connsiteX4131" y="connsiteY4131"/>
              </a:cxn>
              <a:cxn ang="0">
                <a:pos x="connsiteX4132" y="connsiteY4132"/>
              </a:cxn>
              <a:cxn ang="0">
                <a:pos x="connsiteX4133" y="connsiteY4133"/>
              </a:cxn>
              <a:cxn ang="0">
                <a:pos x="connsiteX4134" y="connsiteY4134"/>
              </a:cxn>
              <a:cxn ang="0">
                <a:pos x="connsiteX4135" y="connsiteY4135"/>
              </a:cxn>
              <a:cxn ang="0">
                <a:pos x="connsiteX4136" y="connsiteY4136"/>
              </a:cxn>
              <a:cxn ang="0">
                <a:pos x="connsiteX4137" y="connsiteY4137"/>
              </a:cxn>
              <a:cxn ang="0">
                <a:pos x="connsiteX4138" y="connsiteY4138"/>
              </a:cxn>
              <a:cxn ang="0">
                <a:pos x="connsiteX4139" y="connsiteY4139"/>
              </a:cxn>
              <a:cxn ang="0">
                <a:pos x="connsiteX4140" y="connsiteY4140"/>
              </a:cxn>
              <a:cxn ang="0">
                <a:pos x="connsiteX4141" y="connsiteY4141"/>
              </a:cxn>
              <a:cxn ang="0">
                <a:pos x="connsiteX4142" y="connsiteY4142"/>
              </a:cxn>
              <a:cxn ang="0">
                <a:pos x="connsiteX4143" y="connsiteY4143"/>
              </a:cxn>
              <a:cxn ang="0">
                <a:pos x="connsiteX4144" y="connsiteY4144"/>
              </a:cxn>
              <a:cxn ang="0">
                <a:pos x="connsiteX4145" y="connsiteY4145"/>
              </a:cxn>
              <a:cxn ang="0">
                <a:pos x="connsiteX4146" y="connsiteY4146"/>
              </a:cxn>
              <a:cxn ang="0">
                <a:pos x="connsiteX4147" y="connsiteY4147"/>
              </a:cxn>
              <a:cxn ang="0">
                <a:pos x="connsiteX4148" y="connsiteY4148"/>
              </a:cxn>
              <a:cxn ang="0">
                <a:pos x="connsiteX4149" y="connsiteY4149"/>
              </a:cxn>
              <a:cxn ang="0">
                <a:pos x="connsiteX4150" y="connsiteY4150"/>
              </a:cxn>
              <a:cxn ang="0">
                <a:pos x="connsiteX4151" y="connsiteY4151"/>
              </a:cxn>
              <a:cxn ang="0">
                <a:pos x="connsiteX4152" y="connsiteY4152"/>
              </a:cxn>
              <a:cxn ang="0">
                <a:pos x="connsiteX4153" y="connsiteY4153"/>
              </a:cxn>
              <a:cxn ang="0">
                <a:pos x="connsiteX4154" y="connsiteY4154"/>
              </a:cxn>
              <a:cxn ang="0">
                <a:pos x="connsiteX4155" y="connsiteY4155"/>
              </a:cxn>
              <a:cxn ang="0">
                <a:pos x="connsiteX4156" y="connsiteY4156"/>
              </a:cxn>
              <a:cxn ang="0">
                <a:pos x="connsiteX4157" y="connsiteY4157"/>
              </a:cxn>
              <a:cxn ang="0">
                <a:pos x="connsiteX4158" y="connsiteY4158"/>
              </a:cxn>
              <a:cxn ang="0">
                <a:pos x="connsiteX4159" y="connsiteY4159"/>
              </a:cxn>
              <a:cxn ang="0">
                <a:pos x="connsiteX4160" y="connsiteY4160"/>
              </a:cxn>
              <a:cxn ang="0">
                <a:pos x="connsiteX4161" y="connsiteY4161"/>
              </a:cxn>
              <a:cxn ang="0">
                <a:pos x="connsiteX4162" y="connsiteY4162"/>
              </a:cxn>
              <a:cxn ang="0">
                <a:pos x="connsiteX4163" y="connsiteY4163"/>
              </a:cxn>
              <a:cxn ang="0">
                <a:pos x="connsiteX4164" y="connsiteY4164"/>
              </a:cxn>
              <a:cxn ang="0">
                <a:pos x="connsiteX4165" y="connsiteY4165"/>
              </a:cxn>
              <a:cxn ang="0">
                <a:pos x="connsiteX4166" y="connsiteY4166"/>
              </a:cxn>
              <a:cxn ang="0">
                <a:pos x="connsiteX4167" y="connsiteY4167"/>
              </a:cxn>
              <a:cxn ang="0">
                <a:pos x="connsiteX4168" y="connsiteY4168"/>
              </a:cxn>
              <a:cxn ang="0">
                <a:pos x="connsiteX4169" y="connsiteY4169"/>
              </a:cxn>
              <a:cxn ang="0">
                <a:pos x="connsiteX4170" y="connsiteY4170"/>
              </a:cxn>
              <a:cxn ang="0">
                <a:pos x="connsiteX4171" y="connsiteY4171"/>
              </a:cxn>
              <a:cxn ang="0">
                <a:pos x="connsiteX4172" y="connsiteY4172"/>
              </a:cxn>
              <a:cxn ang="0">
                <a:pos x="connsiteX4173" y="connsiteY4173"/>
              </a:cxn>
              <a:cxn ang="0">
                <a:pos x="connsiteX4174" y="connsiteY4174"/>
              </a:cxn>
              <a:cxn ang="0">
                <a:pos x="connsiteX4175" y="connsiteY4175"/>
              </a:cxn>
              <a:cxn ang="0">
                <a:pos x="connsiteX4176" y="connsiteY4176"/>
              </a:cxn>
              <a:cxn ang="0">
                <a:pos x="connsiteX4177" y="connsiteY4177"/>
              </a:cxn>
              <a:cxn ang="0">
                <a:pos x="connsiteX4178" y="connsiteY4178"/>
              </a:cxn>
              <a:cxn ang="0">
                <a:pos x="connsiteX4179" y="connsiteY4179"/>
              </a:cxn>
              <a:cxn ang="0">
                <a:pos x="connsiteX4180" y="connsiteY4180"/>
              </a:cxn>
              <a:cxn ang="0">
                <a:pos x="connsiteX4181" y="connsiteY4181"/>
              </a:cxn>
              <a:cxn ang="0">
                <a:pos x="connsiteX4182" y="connsiteY4182"/>
              </a:cxn>
              <a:cxn ang="0">
                <a:pos x="connsiteX4183" y="connsiteY4183"/>
              </a:cxn>
              <a:cxn ang="0">
                <a:pos x="connsiteX4184" y="connsiteY4184"/>
              </a:cxn>
              <a:cxn ang="0">
                <a:pos x="connsiteX4185" y="connsiteY4185"/>
              </a:cxn>
              <a:cxn ang="0">
                <a:pos x="connsiteX4186" y="connsiteY4186"/>
              </a:cxn>
              <a:cxn ang="0">
                <a:pos x="connsiteX4187" y="connsiteY4187"/>
              </a:cxn>
              <a:cxn ang="0">
                <a:pos x="connsiteX4188" y="connsiteY4188"/>
              </a:cxn>
              <a:cxn ang="0">
                <a:pos x="connsiteX4189" y="connsiteY4189"/>
              </a:cxn>
              <a:cxn ang="0">
                <a:pos x="connsiteX4190" y="connsiteY4190"/>
              </a:cxn>
              <a:cxn ang="0">
                <a:pos x="connsiteX4191" y="connsiteY4191"/>
              </a:cxn>
              <a:cxn ang="0">
                <a:pos x="connsiteX4192" y="connsiteY4192"/>
              </a:cxn>
              <a:cxn ang="0">
                <a:pos x="connsiteX4193" y="connsiteY4193"/>
              </a:cxn>
              <a:cxn ang="0">
                <a:pos x="connsiteX4194" y="connsiteY4194"/>
              </a:cxn>
              <a:cxn ang="0">
                <a:pos x="connsiteX4195" y="connsiteY4195"/>
              </a:cxn>
              <a:cxn ang="0">
                <a:pos x="connsiteX4196" y="connsiteY4196"/>
              </a:cxn>
              <a:cxn ang="0">
                <a:pos x="connsiteX4197" y="connsiteY4197"/>
              </a:cxn>
              <a:cxn ang="0">
                <a:pos x="connsiteX4198" y="connsiteY4198"/>
              </a:cxn>
              <a:cxn ang="0">
                <a:pos x="connsiteX4199" y="connsiteY4199"/>
              </a:cxn>
              <a:cxn ang="0">
                <a:pos x="connsiteX4200" y="connsiteY4200"/>
              </a:cxn>
              <a:cxn ang="0">
                <a:pos x="connsiteX4201" y="connsiteY4201"/>
              </a:cxn>
              <a:cxn ang="0">
                <a:pos x="connsiteX4202" y="connsiteY4202"/>
              </a:cxn>
              <a:cxn ang="0">
                <a:pos x="connsiteX4203" y="connsiteY4203"/>
              </a:cxn>
              <a:cxn ang="0">
                <a:pos x="connsiteX4204" y="connsiteY4204"/>
              </a:cxn>
              <a:cxn ang="0">
                <a:pos x="connsiteX4205" y="connsiteY4205"/>
              </a:cxn>
              <a:cxn ang="0">
                <a:pos x="connsiteX4206" y="connsiteY4206"/>
              </a:cxn>
              <a:cxn ang="0">
                <a:pos x="connsiteX4207" y="connsiteY4207"/>
              </a:cxn>
              <a:cxn ang="0">
                <a:pos x="connsiteX4208" y="connsiteY4208"/>
              </a:cxn>
              <a:cxn ang="0">
                <a:pos x="connsiteX4209" y="connsiteY4209"/>
              </a:cxn>
              <a:cxn ang="0">
                <a:pos x="connsiteX4210" y="connsiteY4210"/>
              </a:cxn>
              <a:cxn ang="0">
                <a:pos x="connsiteX4211" y="connsiteY4211"/>
              </a:cxn>
              <a:cxn ang="0">
                <a:pos x="connsiteX4212" y="connsiteY4212"/>
              </a:cxn>
              <a:cxn ang="0">
                <a:pos x="connsiteX4213" y="connsiteY4213"/>
              </a:cxn>
              <a:cxn ang="0">
                <a:pos x="connsiteX4214" y="connsiteY4214"/>
              </a:cxn>
              <a:cxn ang="0">
                <a:pos x="connsiteX4215" y="connsiteY4215"/>
              </a:cxn>
              <a:cxn ang="0">
                <a:pos x="connsiteX4216" y="connsiteY4216"/>
              </a:cxn>
              <a:cxn ang="0">
                <a:pos x="connsiteX4217" y="connsiteY4217"/>
              </a:cxn>
              <a:cxn ang="0">
                <a:pos x="connsiteX4218" y="connsiteY4218"/>
              </a:cxn>
              <a:cxn ang="0">
                <a:pos x="connsiteX4219" y="connsiteY4219"/>
              </a:cxn>
              <a:cxn ang="0">
                <a:pos x="connsiteX4220" y="connsiteY4220"/>
              </a:cxn>
              <a:cxn ang="0">
                <a:pos x="connsiteX4221" y="connsiteY4221"/>
              </a:cxn>
              <a:cxn ang="0">
                <a:pos x="connsiteX4222" y="connsiteY4222"/>
              </a:cxn>
              <a:cxn ang="0">
                <a:pos x="connsiteX4223" y="connsiteY4223"/>
              </a:cxn>
              <a:cxn ang="0">
                <a:pos x="connsiteX4224" y="connsiteY4224"/>
              </a:cxn>
              <a:cxn ang="0">
                <a:pos x="connsiteX4225" y="connsiteY4225"/>
              </a:cxn>
              <a:cxn ang="0">
                <a:pos x="connsiteX4226" y="connsiteY4226"/>
              </a:cxn>
              <a:cxn ang="0">
                <a:pos x="connsiteX4227" y="connsiteY4227"/>
              </a:cxn>
              <a:cxn ang="0">
                <a:pos x="connsiteX4228" y="connsiteY4228"/>
              </a:cxn>
              <a:cxn ang="0">
                <a:pos x="connsiteX4229" y="connsiteY4229"/>
              </a:cxn>
              <a:cxn ang="0">
                <a:pos x="connsiteX4230" y="connsiteY4230"/>
              </a:cxn>
              <a:cxn ang="0">
                <a:pos x="connsiteX4231" y="connsiteY4231"/>
              </a:cxn>
              <a:cxn ang="0">
                <a:pos x="connsiteX4232" y="connsiteY4232"/>
              </a:cxn>
              <a:cxn ang="0">
                <a:pos x="connsiteX4233" y="connsiteY4233"/>
              </a:cxn>
              <a:cxn ang="0">
                <a:pos x="connsiteX4234" y="connsiteY4234"/>
              </a:cxn>
              <a:cxn ang="0">
                <a:pos x="connsiteX4235" y="connsiteY4235"/>
              </a:cxn>
              <a:cxn ang="0">
                <a:pos x="connsiteX4236" y="connsiteY4236"/>
              </a:cxn>
              <a:cxn ang="0">
                <a:pos x="connsiteX4237" y="connsiteY4237"/>
              </a:cxn>
              <a:cxn ang="0">
                <a:pos x="connsiteX4238" y="connsiteY4238"/>
              </a:cxn>
              <a:cxn ang="0">
                <a:pos x="connsiteX4239" y="connsiteY4239"/>
              </a:cxn>
              <a:cxn ang="0">
                <a:pos x="connsiteX4240" y="connsiteY4240"/>
              </a:cxn>
              <a:cxn ang="0">
                <a:pos x="connsiteX4241" y="connsiteY4241"/>
              </a:cxn>
              <a:cxn ang="0">
                <a:pos x="connsiteX4242" y="connsiteY4242"/>
              </a:cxn>
              <a:cxn ang="0">
                <a:pos x="connsiteX4243" y="connsiteY4243"/>
              </a:cxn>
              <a:cxn ang="0">
                <a:pos x="connsiteX4244" y="connsiteY4244"/>
              </a:cxn>
              <a:cxn ang="0">
                <a:pos x="connsiteX4245" y="connsiteY4245"/>
              </a:cxn>
              <a:cxn ang="0">
                <a:pos x="connsiteX4246" y="connsiteY4246"/>
              </a:cxn>
              <a:cxn ang="0">
                <a:pos x="connsiteX4247" y="connsiteY4247"/>
              </a:cxn>
              <a:cxn ang="0">
                <a:pos x="connsiteX4248" y="connsiteY4248"/>
              </a:cxn>
              <a:cxn ang="0">
                <a:pos x="connsiteX4249" y="connsiteY4249"/>
              </a:cxn>
              <a:cxn ang="0">
                <a:pos x="connsiteX4250" y="connsiteY4250"/>
              </a:cxn>
              <a:cxn ang="0">
                <a:pos x="connsiteX4251" y="connsiteY4251"/>
              </a:cxn>
              <a:cxn ang="0">
                <a:pos x="connsiteX4252" y="connsiteY4252"/>
              </a:cxn>
              <a:cxn ang="0">
                <a:pos x="connsiteX4253" y="connsiteY4253"/>
              </a:cxn>
              <a:cxn ang="0">
                <a:pos x="connsiteX4254" y="connsiteY4254"/>
              </a:cxn>
              <a:cxn ang="0">
                <a:pos x="connsiteX4255" y="connsiteY4255"/>
              </a:cxn>
              <a:cxn ang="0">
                <a:pos x="connsiteX4256" y="connsiteY4256"/>
              </a:cxn>
              <a:cxn ang="0">
                <a:pos x="connsiteX4257" y="connsiteY4257"/>
              </a:cxn>
              <a:cxn ang="0">
                <a:pos x="connsiteX4258" y="connsiteY4258"/>
              </a:cxn>
              <a:cxn ang="0">
                <a:pos x="connsiteX4259" y="connsiteY4259"/>
              </a:cxn>
              <a:cxn ang="0">
                <a:pos x="connsiteX4260" y="connsiteY4260"/>
              </a:cxn>
              <a:cxn ang="0">
                <a:pos x="connsiteX4261" y="connsiteY4261"/>
              </a:cxn>
              <a:cxn ang="0">
                <a:pos x="connsiteX4262" y="connsiteY4262"/>
              </a:cxn>
              <a:cxn ang="0">
                <a:pos x="connsiteX4263" y="connsiteY4263"/>
              </a:cxn>
              <a:cxn ang="0">
                <a:pos x="connsiteX4264" y="connsiteY4264"/>
              </a:cxn>
              <a:cxn ang="0">
                <a:pos x="connsiteX4265" y="connsiteY4265"/>
              </a:cxn>
              <a:cxn ang="0">
                <a:pos x="connsiteX4266" y="connsiteY4266"/>
              </a:cxn>
              <a:cxn ang="0">
                <a:pos x="connsiteX4267" y="connsiteY4267"/>
              </a:cxn>
              <a:cxn ang="0">
                <a:pos x="connsiteX4268" y="connsiteY4268"/>
              </a:cxn>
              <a:cxn ang="0">
                <a:pos x="connsiteX4269" y="connsiteY4269"/>
              </a:cxn>
              <a:cxn ang="0">
                <a:pos x="connsiteX4270" y="connsiteY4270"/>
              </a:cxn>
              <a:cxn ang="0">
                <a:pos x="connsiteX4271" y="connsiteY4271"/>
              </a:cxn>
              <a:cxn ang="0">
                <a:pos x="connsiteX4272" y="connsiteY4272"/>
              </a:cxn>
              <a:cxn ang="0">
                <a:pos x="connsiteX4273" y="connsiteY4273"/>
              </a:cxn>
              <a:cxn ang="0">
                <a:pos x="connsiteX4274" y="connsiteY4274"/>
              </a:cxn>
              <a:cxn ang="0">
                <a:pos x="connsiteX4275" y="connsiteY4275"/>
              </a:cxn>
              <a:cxn ang="0">
                <a:pos x="connsiteX4276" y="connsiteY4276"/>
              </a:cxn>
              <a:cxn ang="0">
                <a:pos x="connsiteX4277" y="connsiteY4277"/>
              </a:cxn>
              <a:cxn ang="0">
                <a:pos x="connsiteX4278" y="connsiteY4278"/>
              </a:cxn>
              <a:cxn ang="0">
                <a:pos x="connsiteX4279" y="connsiteY4279"/>
              </a:cxn>
              <a:cxn ang="0">
                <a:pos x="connsiteX4280" y="connsiteY4280"/>
              </a:cxn>
              <a:cxn ang="0">
                <a:pos x="connsiteX4281" y="connsiteY4281"/>
              </a:cxn>
              <a:cxn ang="0">
                <a:pos x="connsiteX4282" y="connsiteY4282"/>
              </a:cxn>
              <a:cxn ang="0">
                <a:pos x="connsiteX4283" y="connsiteY4283"/>
              </a:cxn>
              <a:cxn ang="0">
                <a:pos x="connsiteX4284" y="connsiteY4284"/>
              </a:cxn>
              <a:cxn ang="0">
                <a:pos x="connsiteX4285" y="connsiteY4285"/>
              </a:cxn>
              <a:cxn ang="0">
                <a:pos x="connsiteX4286" y="connsiteY4286"/>
              </a:cxn>
              <a:cxn ang="0">
                <a:pos x="connsiteX4287" y="connsiteY4287"/>
              </a:cxn>
              <a:cxn ang="0">
                <a:pos x="connsiteX4288" y="connsiteY4288"/>
              </a:cxn>
              <a:cxn ang="0">
                <a:pos x="connsiteX4289" y="connsiteY4289"/>
              </a:cxn>
              <a:cxn ang="0">
                <a:pos x="connsiteX4290" y="connsiteY4290"/>
              </a:cxn>
              <a:cxn ang="0">
                <a:pos x="connsiteX4291" y="connsiteY4291"/>
              </a:cxn>
              <a:cxn ang="0">
                <a:pos x="connsiteX4292" y="connsiteY4292"/>
              </a:cxn>
              <a:cxn ang="0">
                <a:pos x="connsiteX4293" y="connsiteY4293"/>
              </a:cxn>
              <a:cxn ang="0">
                <a:pos x="connsiteX4294" y="connsiteY4294"/>
              </a:cxn>
              <a:cxn ang="0">
                <a:pos x="connsiteX4295" y="connsiteY4295"/>
              </a:cxn>
              <a:cxn ang="0">
                <a:pos x="connsiteX4296" y="connsiteY4296"/>
              </a:cxn>
              <a:cxn ang="0">
                <a:pos x="connsiteX4297" y="connsiteY4297"/>
              </a:cxn>
              <a:cxn ang="0">
                <a:pos x="connsiteX4298" y="connsiteY4298"/>
              </a:cxn>
              <a:cxn ang="0">
                <a:pos x="connsiteX4299" y="connsiteY4299"/>
              </a:cxn>
              <a:cxn ang="0">
                <a:pos x="connsiteX4300" y="connsiteY4300"/>
              </a:cxn>
              <a:cxn ang="0">
                <a:pos x="connsiteX4301" y="connsiteY4301"/>
              </a:cxn>
              <a:cxn ang="0">
                <a:pos x="connsiteX4302" y="connsiteY4302"/>
              </a:cxn>
              <a:cxn ang="0">
                <a:pos x="connsiteX4303" y="connsiteY4303"/>
              </a:cxn>
              <a:cxn ang="0">
                <a:pos x="connsiteX4304" y="connsiteY4304"/>
              </a:cxn>
              <a:cxn ang="0">
                <a:pos x="connsiteX4305" y="connsiteY4305"/>
              </a:cxn>
              <a:cxn ang="0">
                <a:pos x="connsiteX4306" y="connsiteY4306"/>
              </a:cxn>
              <a:cxn ang="0">
                <a:pos x="connsiteX4307" y="connsiteY4307"/>
              </a:cxn>
              <a:cxn ang="0">
                <a:pos x="connsiteX4308" y="connsiteY4308"/>
              </a:cxn>
              <a:cxn ang="0">
                <a:pos x="connsiteX4309" y="connsiteY4309"/>
              </a:cxn>
              <a:cxn ang="0">
                <a:pos x="connsiteX4310" y="connsiteY4310"/>
              </a:cxn>
              <a:cxn ang="0">
                <a:pos x="connsiteX4311" y="connsiteY4311"/>
              </a:cxn>
              <a:cxn ang="0">
                <a:pos x="connsiteX4312" y="connsiteY4312"/>
              </a:cxn>
              <a:cxn ang="0">
                <a:pos x="connsiteX4313" y="connsiteY4313"/>
              </a:cxn>
              <a:cxn ang="0">
                <a:pos x="connsiteX4314" y="connsiteY4314"/>
              </a:cxn>
              <a:cxn ang="0">
                <a:pos x="connsiteX4315" y="connsiteY4315"/>
              </a:cxn>
              <a:cxn ang="0">
                <a:pos x="connsiteX4316" y="connsiteY4316"/>
              </a:cxn>
              <a:cxn ang="0">
                <a:pos x="connsiteX4317" y="connsiteY4317"/>
              </a:cxn>
              <a:cxn ang="0">
                <a:pos x="connsiteX4318" y="connsiteY4318"/>
              </a:cxn>
              <a:cxn ang="0">
                <a:pos x="connsiteX4319" y="connsiteY4319"/>
              </a:cxn>
              <a:cxn ang="0">
                <a:pos x="connsiteX4320" y="connsiteY4320"/>
              </a:cxn>
              <a:cxn ang="0">
                <a:pos x="connsiteX4321" y="connsiteY4321"/>
              </a:cxn>
              <a:cxn ang="0">
                <a:pos x="connsiteX4322" y="connsiteY4322"/>
              </a:cxn>
              <a:cxn ang="0">
                <a:pos x="connsiteX4323" y="connsiteY4323"/>
              </a:cxn>
              <a:cxn ang="0">
                <a:pos x="connsiteX4324" y="connsiteY4324"/>
              </a:cxn>
              <a:cxn ang="0">
                <a:pos x="connsiteX4325" y="connsiteY4325"/>
              </a:cxn>
              <a:cxn ang="0">
                <a:pos x="connsiteX4326" y="connsiteY4326"/>
              </a:cxn>
              <a:cxn ang="0">
                <a:pos x="connsiteX4327" y="connsiteY4327"/>
              </a:cxn>
              <a:cxn ang="0">
                <a:pos x="connsiteX4328" y="connsiteY4328"/>
              </a:cxn>
              <a:cxn ang="0">
                <a:pos x="connsiteX4329" y="connsiteY4329"/>
              </a:cxn>
              <a:cxn ang="0">
                <a:pos x="connsiteX4330" y="connsiteY4330"/>
              </a:cxn>
              <a:cxn ang="0">
                <a:pos x="connsiteX4331" y="connsiteY4331"/>
              </a:cxn>
              <a:cxn ang="0">
                <a:pos x="connsiteX4332" y="connsiteY4332"/>
              </a:cxn>
              <a:cxn ang="0">
                <a:pos x="connsiteX4333" y="connsiteY4333"/>
              </a:cxn>
              <a:cxn ang="0">
                <a:pos x="connsiteX4334" y="connsiteY4334"/>
              </a:cxn>
              <a:cxn ang="0">
                <a:pos x="connsiteX4335" y="connsiteY4335"/>
              </a:cxn>
              <a:cxn ang="0">
                <a:pos x="connsiteX4336" y="connsiteY4336"/>
              </a:cxn>
              <a:cxn ang="0">
                <a:pos x="connsiteX4337" y="connsiteY4337"/>
              </a:cxn>
              <a:cxn ang="0">
                <a:pos x="connsiteX4338" y="connsiteY4338"/>
              </a:cxn>
              <a:cxn ang="0">
                <a:pos x="connsiteX4339" y="connsiteY4339"/>
              </a:cxn>
              <a:cxn ang="0">
                <a:pos x="connsiteX4340" y="connsiteY4340"/>
              </a:cxn>
              <a:cxn ang="0">
                <a:pos x="connsiteX4341" y="connsiteY4341"/>
              </a:cxn>
              <a:cxn ang="0">
                <a:pos x="connsiteX4342" y="connsiteY4342"/>
              </a:cxn>
              <a:cxn ang="0">
                <a:pos x="connsiteX4343" y="connsiteY4343"/>
              </a:cxn>
              <a:cxn ang="0">
                <a:pos x="connsiteX4344" y="connsiteY4344"/>
              </a:cxn>
              <a:cxn ang="0">
                <a:pos x="connsiteX4345" y="connsiteY4345"/>
              </a:cxn>
              <a:cxn ang="0">
                <a:pos x="connsiteX4346" y="connsiteY4346"/>
              </a:cxn>
              <a:cxn ang="0">
                <a:pos x="connsiteX4347" y="connsiteY4347"/>
              </a:cxn>
              <a:cxn ang="0">
                <a:pos x="connsiteX4348" y="connsiteY4348"/>
              </a:cxn>
              <a:cxn ang="0">
                <a:pos x="connsiteX4349" y="connsiteY4349"/>
              </a:cxn>
              <a:cxn ang="0">
                <a:pos x="connsiteX4350" y="connsiteY4350"/>
              </a:cxn>
              <a:cxn ang="0">
                <a:pos x="connsiteX4351" y="connsiteY4351"/>
              </a:cxn>
              <a:cxn ang="0">
                <a:pos x="connsiteX4352" y="connsiteY4352"/>
              </a:cxn>
              <a:cxn ang="0">
                <a:pos x="connsiteX4353" y="connsiteY4353"/>
              </a:cxn>
              <a:cxn ang="0">
                <a:pos x="connsiteX4354" y="connsiteY4354"/>
              </a:cxn>
              <a:cxn ang="0">
                <a:pos x="connsiteX4355" y="connsiteY4355"/>
              </a:cxn>
              <a:cxn ang="0">
                <a:pos x="connsiteX4356" y="connsiteY4356"/>
              </a:cxn>
              <a:cxn ang="0">
                <a:pos x="connsiteX4357" y="connsiteY4357"/>
              </a:cxn>
              <a:cxn ang="0">
                <a:pos x="connsiteX4358" y="connsiteY4358"/>
              </a:cxn>
              <a:cxn ang="0">
                <a:pos x="connsiteX4359" y="connsiteY4359"/>
              </a:cxn>
              <a:cxn ang="0">
                <a:pos x="connsiteX4360" y="connsiteY4360"/>
              </a:cxn>
              <a:cxn ang="0">
                <a:pos x="connsiteX4361" y="connsiteY4361"/>
              </a:cxn>
              <a:cxn ang="0">
                <a:pos x="connsiteX4362" y="connsiteY4362"/>
              </a:cxn>
              <a:cxn ang="0">
                <a:pos x="connsiteX4363" y="connsiteY4363"/>
              </a:cxn>
              <a:cxn ang="0">
                <a:pos x="connsiteX4364" y="connsiteY4364"/>
              </a:cxn>
              <a:cxn ang="0">
                <a:pos x="connsiteX4365" y="connsiteY4365"/>
              </a:cxn>
              <a:cxn ang="0">
                <a:pos x="connsiteX4366" y="connsiteY4366"/>
              </a:cxn>
              <a:cxn ang="0">
                <a:pos x="connsiteX4367" y="connsiteY4367"/>
              </a:cxn>
              <a:cxn ang="0">
                <a:pos x="connsiteX4368" y="connsiteY4368"/>
              </a:cxn>
              <a:cxn ang="0">
                <a:pos x="connsiteX4369" y="connsiteY4369"/>
              </a:cxn>
              <a:cxn ang="0">
                <a:pos x="connsiteX4370" y="connsiteY4370"/>
              </a:cxn>
              <a:cxn ang="0">
                <a:pos x="connsiteX4371" y="connsiteY4371"/>
              </a:cxn>
              <a:cxn ang="0">
                <a:pos x="connsiteX4372" y="connsiteY4372"/>
              </a:cxn>
              <a:cxn ang="0">
                <a:pos x="connsiteX4373" y="connsiteY4373"/>
              </a:cxn>
              <a:cxn ang="0">
                <a:pos x="connsiteX4374" y="connsiteY4374"/>
              </a:cxn>
              <a:cxn ang="0">
                <a:pos x="connsiteX4375" y="connsiteY4375"/>
              </a:cxn>
              <a:cxn ang="0">
                <a:pos x="connsiteX4376" y="connsiteY4376"/>
              </a:cxn>
              <a:cxn ang="0">
                <a:pos x="connsiteX4377" y="connsiteY4377"/>
              </a:cxn>
              <a:cxn ang="0">
                <a:pos x="connsiteX4378" y="connsiteY4378"/>
              </a:cxn>
              <a:cxn ang="0">
                <a:pos x="connsiteX4379" y="connsiteY4379"/>
              </a:cxn>
              <a:cxn ang="0">
                <a:pos x="connsiteX4380" y="connsiteY4380"/>
              </a:cxn>
              <a:cxn ang="0">
                <a:pos x="connsiteX4381" y="connsiteY4381"/>
              </a:cxn>
              <a:cxn ang="0">
                <a:pos x="connsiteX4382" y="connsiteY4382"/>
              </a:cxn>
              <a:cxn ang="0">
                <a:pos x="connsiteX4383" y="connsiteY4383"/>
              </a:cxn>
              <a:cxn ang="0">
                <a:pos x="connsiteX4384" y="connsiteY4384"/>
              </a:cxn>
              <a:cxn ang="0">
                <a:pos x="connsiteX4385" y="connsiteY4385"/>
              </a:cxn>
              <a:cxn ang="0">
                <a:pos x="connsiteX4386" y="connsiteY4386"/>
              </a:cxn>
              <a:cxn ang="0">
                <a:pos x="connsiteX4387" y="connsiteY4387"/>
              </a:cxn>
              <a:cxn ang="0">
                <a:pos x="connsiteX4388" y="connsiteY4388"/>
              </a:cxn>
              <a:cxn ang="0">
                <a:pos x="connsiteX4389" y="connsiteY4389"/>
              </a:cxn>
              <a:cxn ang="0">
                <a:pos x="connsiteX4390" y="connsiteY4390"/>
              </a:cxn>
              <a:cxn ang="0">
                <a:pos x="connsiteX4391" y="connsiteY4391"/>
              </a:cxn>
              <a:cxn ang="0">
                <a:pos x="connsiteX4392" y="connsiteY4392"/>
              </a:cxn>
              <a:cxn ang="0">
                <a:pos x="connsiteX4393" y="connsiteY4393"/>
              </a:cxn>
              <a:cxn ang="0">
                <a:pos x="connsiteX4394" y="connsiteY4394"/>
              </a:cxn>
              <a:cxn ang="0">
                <a:pos x="connsiteX4395" y="connsiteY4395"/>
              </a:cxn>
              <a:cxn ang="0">
                <a:pos x="connsiteX4396" y="connsiteY4396"/>
              </a:cxn>
              <a:cxn ang="0">
                <a:pos x="connsiteX4397" y="connsiteY4397"/>
              </a:cxn>
              <a:cxn ang="0">
                <a:pos x="connsiteX4398" y="connsiteY4398"/>
              </a:cxn>
              <a:cxn ang="0">
                <a:pos x="connsiteX4399" y="connsiteY4399"/>
              </a:cxn>
              <a:cxn ang="0">
                <a:pos x="connsiteX4400" y="connsiteY4400"/>
              </a:cxn>
              <a:cxn ang="0">
                <a:pos x="connsiteX4401" y="connsiteY4401"/>
              </a:cxn>
              <a:cxn ang="0">
                <a:pos x="connsiteX4402" y="connsiteY4402"/>
              </a:cxn>
              <a:cxn ang="0">
                <a:pos x="connsiteX4403" y="connsiteY4403"/>
              </a:cxn>
              <a:cxn ang="0">
                <a:pos x="connsiteX4404" y="connsiteY4404"/>
              </a:cxn>
              <a:cxn ang="0">
                <a:pos x="connsiteX4405" y="connsiteY4405"/>
              </a:cxn>
              <a:cxn ang="0">
                <a:pos x="connsiteX4406" y="connsiteY4406"/>
              </a:cxn>
              <a:cxn ang="0">
                <a:pos x="connsiteX4407" y="connsiteY4407"/>
              </a:cxn>
              <a:cxn ang="0">
                <a:pos x="connsiteX4408" y="connsiteY4408"/>
              </a:cxn>
              <a:cxn ang="0">
                <a:pos x="connsiteX4409" y="connsiteY4409"/>
              </a:cxn>
              <a:cxn ang="0">
                <a:pos x="connsiteX4410" y="connsiteY4410"/>
              </a:cxn>
              <a:cxn ang="0">
                <a:pos x="connsiteX4411" y="connsiteY4411"/>
              </a:cxn>
              <a:cxn ang="0">
                <a:pos x="connsiteX4412" y="connsiteY4412"/>
              </a:cxn>
              <a:cxn ang="0">
                <a:pos x="connsiteX4413" y="connsiteY4413"/>
              </a:cxn>
              <a:cxn ang="0">
                <a:pos x="connsiteX4414" y="connsiteY4414"/>
              </a:cxn>
              <a:cxn ang="0">
                <a:pos x="connsiteX4415" y="connsiteY4415"/>
              </a:cxn>
              <a:cxn ang="0">
                <a:pos x="connsiteX4416" y="connsiteY4416"/>
              </a:cxn>
              <a:cxn ang="0">
                <a:pos x="connsiteX4417" y="connsiteY4417"/>
              </a:cxn>
              <a:cxn ang="0">
                <a:pos x="connsiteX4418" y="connsiteY4418"/>
              </a:cxn>
              <a:cxn ang="0">
                <a:pos x="connsiteX4419" y="connsiteY4419"/>
              </a:cxn>
              <a:cxn ang="0">
                <a:pos x="connsiteX4420" y="connsiteY4420"/>
              </a:cxn>
              <a:cxn ang="0">
                <a:pos x="connsiteX4421" y="connsiteY4421"/>
              </a:cxn>
              <a:cxn ang="0">
                <a:pos x="connsiteX4422" y="connsiteY4422"/>
              </a:cxn>
              <a:cxn ang="0">
                <a:pos x="connsiteX4423" y="connsiteY4423"/>
              </a:cxn>
              <a:cxn ang="0">
                <a:pos x="connsiteX4424" y="connsiteY4424"/>
              </a:cxn>
              <a:cxn ang="0">
                <a:pos x="connsiteX4425" y="connsiteY4425"/>
              </a:cxn>
              <a:cxn ang="0">
                <a:pos x="connsiteX4426" y="connsiteY4426"/>
              </a:cxn>
              <a:cxn ang="0">
                <a:pos x="connsiteX4427" y="connsiteY4427"/>
              </a:cxn>
              <a:cxn ang="0">
                <a:pos x="connsiteX4428" y="connsiteY4428"/>
              </a:cxn>
              <a:cxn ang="0">
                <a:pos x="connsiteX4429" y="connsiteY4429"/>
              </a:cxn>
              <a:cxn ang="0">
                <a:pos x="connsiteX4430" y="connsiteY4430"/>
              </a:cxn>
              <a:cxn ang="0">
                <a:pos x="connsiteX4431" y="connsiteY4431"/>
              </a:cxn>
              <a:cxn ang="0">
                <a:pos x="connsiteX4432" y="connsiteY4432"/>
              </a:cxn>
              <a:cxn ang="0">
                <a:pos x="connsiteX4433" y="connsiteY4433"/>
              </a:cxn>
              <a:cxn ang="0">
                <a:pos x="connsiteX4434" y="connsiteY4434"/>
              </a:cxn>
              <a:cxn ang="0">
                <a:pos x="connsiteX4435" y="connsiteY4435"/>
              </a:cxn>
              <a:cxn ang="0">
                <a:pos x="connsiteX4436" y="connsiteY4436"/>
              </a:cxn>
              <a:cxn ang="0">
                <a:pos x="connsiteX4437" y="connsiteY4437"/>
              </a:cxn>
              <a:cxn ang="0">
                <a:pos x="connsiteX4438" y="connsiteY4438"/>
              </a:cxn>
              <a:cxn ang="0">
                <a:pos x="connsiteX4439" y="connsiteY4439"/>
              </a:cxn>
              <a:cxn ang="0">
                <a:pos x="connsiteX4440" y="connsiteY4440"/>
              </a:cxn>
              <a:cxn ang="0">
                <a:pos x="connsiteX4441" y="connsiteY4441"/>
              </a:cxn>
              <a:cxn ang="0">
                <a:pos x="connsiteX4442" y="connsiteY4442"/>
              </a:cxn>
              <a:cxn ang="0">
                <a:pos x="connsiteX4443" y="connsiteY4443"/>
              </a:cxn>
              <a:cxn ang="0">
                <a:pos x="connsiteX4444" y="connsiteY4444"/>
              </a:cxn>
              <a:cxn ang="0">
                <a:pos x="connsiteX4445" y="connsiteY4445"/>
              </a:cxn>
              <a:cxn ang="0">
                <a:pos x="connsiteX4446" y="connsiteY4446"/>
              </a:cxn>
              <a:cxn ang="0">
                <a:pos x="connsiteX4447" y="connsiteY4447"/>
              </a:cxn>
              <a:cxn ang="0">
                <a:pos x="connsiteX4448" y="connsiteY4448"/>
              </a:cxn>
              <a:cxn ang="0">
                <a:pos x="connsiteX4449" y="connsiteY4449"/>
              </a:cxn>
              <a:cxn ang="0">
                <a:pos x="connsiteX4450" y="connsiteY4450"/>
              </a:cxn>
              <a:cxn ang="0">
                <a:pos x="connsiteX4451" y="connsiteY4451"/>
              </a:cxn>
              <a:cxn ang="0">
                <a:pos x="connsiteX4452" y="connsiteY4452"/>
              </a:cxn>
              <a:cxn ang="0">
                <a:pos x="connsiteX4453" y="connsiteY4453"/>
              </a:cxn>
              <a:cxn ang="0">
                <a:pos x="connsiteX4454" y="connsiteY4454"/>
              </a:cxn>
              <a:cxn ang="0">
                <a:pos x="connsiteX4455" y="connsiteY4455"/>
              </a:cxn>
              <a:cxn ang="0">
                <a:pos x="connsiteX4456" y="connsiteY4456"/>
              </a:cxn>
              <a:cxn ang="0">
                <a:pos x="connsiteX4457" y="connsiteY4457"/>
              </a:cxn>
              <a:cxn ang="0">
                <a:pos x="connsiteX4458" y="connsiteY4458"/>
              </a:cxn>
              <a:cxn ang="0">
                <a:pos x="connsiteX4459" y="connsiteY4459"/>
              </a:cxn>
              <a:cxn ang="0">
                <a:pos x="connsiteX4460" y="connsiteY4460"/>
              </a:cxn>
              <a:cxn ang="0">
                <a:pos x="connsiteX4461" y="connsiteY4461"/>
              </a:cxn>
              <a:cxn ang="0">
                <a:pos x="connsiteX4462" y="connsiteY4462"/>
              </a:cxn>
              <a:cxn ang="0">
                <a:pos x="connsiteX4463" y="connsiteY4463"/>
              </a:cxn>
              <a:cxn ang="0">
                <a:pos x="connsiteX4464" y="connsiteY4464"/>
              </a:cxn>
              <a:cxn ang="0">
                <a:pos x="connsiteX4465" y="connsiteY4465"/>
              </a:cxn>
              <a:cxn ang="0">
                <a:pos x="connsiteX4466" y="connsiteY4466"/>
              </a:cxn>
              <a:cxn ang="0">
                <a:pos x="connsiteX4467" y="connsiteY4467"/>
              </a:cxn>
              <a:cxn ang="0">
                <a:pos x="connsiteX4468" y="connsiteY4468"/>
              </a:cxn>
              <a:cxn ang="0">
                <a:pos x="connsiteX4469" y="connsiteY4469"/>
              </a:cxn>
              <a:cxn ang="0">
                <a:pos x="connsiteX4470" y="connsiteY4470"/>
              </a:cxn>
              <a:cxn ang="0">
                <a:pos x="connsiteX4471" y="connsiteY4471"/>
              </a:cxn>
              <a:cxn ang="0">
                <a:pos x="connsiteX4472" y="connsiteY4472"/>
              </a:cxn>
              <a:cxn ang="0">
                <a:pos x="connsiteX4473" y="connsiteY4473"/>
              </a:cxn>
              <a:cxn ang="0">
                <a:pos x="connsiteX4474" y="connsiteY4474"/>
              </a:cxn>
              <a:cxn ang="0">
                <a:pos x="connsiteX4475" y="connsiteY4475"/>
              </a:cxn>
              <a:cxn ang="0">
                <a:pos x="connsiteX4476" y="connsiteY4476"/>
              </a:cxn>
              <a:cxn ang="0">
                <a:pos x="connsiteX4477" y="connsiteY4477"/>
              </a:cxn>
              <a:cxn ang="0">
                <a:pos x="connsiteX4478" y="connsiteY4478"/>
              </a:cxn>
              <a:cxn ang="0">
                <a:pos x="connsiteX4479" y="connsiteY4479"/>
              </a:cxn>
              <a:cxn ang="0">
                <a:pos x="connsiteX4480" y="connsiteY4480"/>
              </a:cxn>
              <a:cxn ang="0">
                <a:pos x="connsiteX4481" y="connsiteY4481"/>
              </a:cxn>
              <a:cxn ang="0">
                <a:pos x="connsiteX4482" y="connsiteY4482"/>
              </a:cxn>
              <a:cxn ang="0">
                <a:pos x="connsiteX4483" y="connsiteY4483"/>
              </a:cxn>
              <a:cxn ang="0">
                <a:pos x="connsiteX4484" y="connsiteY4484"/>
              </a:cxn>
              <a:cxn ang="0">
                <a:pos x="connsiteX4485" y="connsiteY4485"/>
              </a:cxn>
              <a:cxn ang="0">
                <a:pos x="connsiteX4486" y="connsiteY4486"/>
              </a:cxn>
              <a:cxn ang="0">
                <a:pos x="connsiteX4487" y="connsiteY4487"/>
              </a:cxn>
              <a:cxn ang="0">
                <a:pos x="connsiteX4488" y="connsiteY4488"/>
              </a:cxn>
              <a:cxn ang="0">
                <a:pos x="connsiteX4489" y="connsiteY4489"/>
              </a:cxn>
              <a:cxn ang="0">
                <a:pos x="connsiteX4490" y="connsiteY4490"/>
              </a:cxn>
              <a:cxn ang="0">
                <a:pos x="connsiteX4491" y="connsiteY4491"/>
              </a:cxn>
              <a:cxn ang="0">
                <a:pos x="connsiteX4492" y="connsiteY4492"/>
              </a:cxn>
              <a:cxn ang="0">
                <a:pos x="connsiteX4493" y="connsiteY4493"/>
              </a:cxn>
              <a:cxn ang="0">
                <a:pos x="connsiteX4494" y="connsiteY4494"/>
              </a:cxn>
              <a:cxn ang="0">
                <a:pos x="connsiteX4495" y="connsiteY4495"/>
              </a:cxn>
              <a:cxn ang="0">
                <a:pos x="connsiteX4496" y="connsiteY4496"/>
              </a:cxn>
              <a:cxn ang="0">
                <a:pos x="connsiteX4497" y="connsiteY4497"/>
              </a:cxn>
              <a:cxn ang="0">
                <a:pos x="connsiteX4498" y="connsiteY4498"/>
              </a:cxn>
              <a:cxn ang="0">
                <a:pos x="connsiteX4499" y="connsiteY4499"/>
              </a:cxn>
              <a:cxn ang="0">
                <a:pos x="connsiteX4500" y="connsiteY4500"/>
              </a:cxn>
              <a:cxn ang="0">
                <a:pos x="connsiteX4501" y="connsiteY4501"/>
              </a:cxn>
              <a:cxn ang="0">
                <a:pos x="connsiteX4502" y="connsiteY4502"/>
              </a:cxn>
              <a:cxn ang="0">
                <a:pos x="connsiteX4503" y="connsiteY4503"/>
              </a:cxn>
              <a:cxn ang="0">
                <a:pos x="connsiteX4504" y="connsiteY4504"/>
              </a:cxn>
              <a:cxn ang="0">
                <a:pos x="connsiteX4505" y="connsiteY4505"/>
              </a:cxn>
              <a:cxn ang="0">
                <a:pos x="connsiteX4506" y="connsiteY4506"/>
              </a:cxn>
              <a:cxn ang="0">
                <a:pos x="connsiteX4507" y="connsiteY4507"/>
              </a:cxn>
              <a:cxn ang="0">
                <a:pos x="connsiteX4508" y="connsiteY4508"/>
              </a:cxn>
              <a:cxn ang="0">
                <a:pos x="connsiteX4509" y="connsiteY4509"/>
              </a:cxn>
              <a:cxn ang="0">
                <a:pos x="connsiteX4510" y="connsiteY4510"/>
              </a:cxn>
              <a:cxn ang="0">
                <a:pos x="connsiteX4511" y="connsiteY4511"/>
              </a:cxn>
              <a:cxn ang="0">
                <a:pos x="connsiteX4512" y="connsiteY4512"/>
              </a:cxn>
              <a:cxn ang="0">
                <a:pos x="connsiteX4513" y="connsiteY4513"/>
              </a:cxn>
              <a:cxn ang="0">
                <a:pos x="connsiteX4514" y="connsiteY4514"/>
              </a:cxn>
              <a:cxn ang="0">
                <a:pos x="connsiteX4515" y="connsiteY4515"/>
              </a:cxn>
              <a:cxn ang="0">
                <a:pos x="connsiteX4516" y="connsiteY4516"/>
              </a:cxn>
              <a:cxn ang="0">
                <a:pos x="connsiteX4517" y="connsiteY4517"/>
              </a:cxn>
              <a:cxn ang="0">
                <a:pos x="connsiteX4518" y="connsiteY4518"/>
              </a:cxn>
              <a:cxn ang="0">
                <a:pos x="connsiteX4519" y="connsiteY4519"/>
              </a:cxn>
              <a:cxn ang="0">
                <a:pos x="connsiteX4520" y="connsiteY4520"/>
              </a:cxn>
              <a:cxn ang="0">
                <a:pos x="connsiteX4521" y="connsiteY4521"/>
              </a:cxn>
              <a:cxn ang="0">
                <a:pos x="connsiteX4522" y="connsiteY4522"/>
              </a:cxn>
              <a:cxn ang="0">
                <a:pos x="connsiteX4523" y="connsiteY4523"/>
              </a:cxn>
              <a:cxn ang="0">
                <a:pos x="connsiteX4524" y="connsiteY4524"/>
              </a:cxn>
              <a:cxn ang="0">
                <a:pos x="connsiteX4525" y="connsiteY4525"/>
              </a:cxn>
              <a:cxn ang="0">
                <a:pos x="connsiteX4526" y="connsiteY4526"/>
              </a:cxn>
              <a:cxn ang="0">
                <a:pos x="connsiteX4527" y="connsiteY4527"/>
              </a:cxn>
              <a:cxn ang="0">
                <a:pos x="connsiteX4528" y="connsiteY4528"/>
              </a:cxn>
              <a:cxn ang="0">
                <a:pos x="connsiteX4529" y="connsiteY4529"/>
              </a:cxn>
              <a:cxn ang="0">
                <a:pos x="connsiteX4530" y="connsiteY4530"/>
              </a:cxn>
              <a:cxn ang="0">
                <a:pos x="connsiteX4531" y="connsiteY4531"/>
              </a:cxn>
              <a:cxn ang="0">
                <a:pos x="connsiteX4532" y="connsiteY4532"/>
              </a:cxn>
              <a:cxn ang="0">
                <a:pos x="connsiteX4533" y="connsiteY4533"/>
              </a:cxn>
              <a:cxn ang="0">
                <a:pos x="connsiteX4534" y="connsiteY4534"/>
              </a:cxn>
              <a:cxn ang="0">
                <a:pos x="connsiteX4535" y="connsiteY4535"/>
              </a:cxn>
              <a:cxn ang="0">
                <a:pos x="connsiteX4536" y="connsiteY4536"/>
              </a:cxn>
              <a:cxn ang="0">
                <a:pos x="connsiteX4537" y="connsiteY4537"/>
              </a:cxn>
              <a:cxn ang="0">
                <a:pos x="connsiteX4538" y="connsiteY4538"/>
              </a:cxn>
              <a:cxn ang="0">
                <a:pos x="connsiteX4539" y="connsiteY4539"/>
              </a:cxn>
              <a:cxn ang="0">
                <a:pos x="connsiteX4540" y="connsiteY4540"/>
              </a:cxn>
              <a:cxn ang="0">
                <a:pos x="connsiteX4541" y="connsiteY4541"/>
              </a:cxn>
              <a:cxn ang="0">
                <a:pos x="connsiteX4542" y="connsiteY4542"/>
              </a:cxn>
              <a:cxn ang="0">
                <a:pos x="connsiteX4543" y="connsiteY4543"/>
              </a:cxn>
              <a:cxn ang="0">
                <a:pos x="connsiteX4544" y="connsiteY4544"/>
              </a:cxn>
              <a:cxn ang="0">
                <a:pos x="connsiteX4545" y="connsiteY4545"/>
              </a:cxn>
              <a:cxn ang="0">
                <a:pos x="connsiteX4546" y="connsiteY4546"/>
              </a:cxn>
              <a:cxn ang="0">
                <a:pos x="connsiteX4547" y="connsiteY4547"/>
              </a:cxn>
              <a:cxn ang="0">
                <a:pos x="connsiteX4548" y="connsiteY4548"/>
              </a:cxn>
              <a:cxn ang="0">
                <a:pos x="connsiteX4549" y="connsiteY4549"/>
              </a:cxn>
              <a:cxn ang="0">
                <a:pos x="connsiteX4550" y="connsiteY4550"/>
              </a:cxn>
              <a:cxn ang="0">
                <a:pos x="connsiteX4551" y="connsiteY4551"/>
              </a:cxn>
              <a:cxn ang="0">
                <a:pos x="connsiteX4552" y="connsiteY4552"/>
              </a:cxn>
              <a:cxn ang="0">
                <a:pos x="connsiteX4553" y="connsiteY4553"/>
              </a:cxn>
              <a:cxn ang="0">
                <a:pos x="connsiteX4554" y="connsiteY4554"/>
              </a:cxn>
              <a:cxn ang="0">
                <a:pos x="connsiteX4555" y="connsiteY4555"/>
              </a:cxn>
              <a:cxn ang="0">
                <a:pos x="connsiteX4556" y="connsiteY4556"/>
              </a:cxn>
              <a:cxn ang="0">
                <a:pos x="connsiteX4557" y="connsiteY4557"/>
              </a:cxn>
              <a:cxn ang="0">
                <a:pos x="connsiteX4558" y="connsiteY4558"/>
              </a:cxn>
              <a:cxn ang="0">
                <a:pos x="connsiteX4559" y="connsiteY4559"/>
              </a:cxn>
              <a:cxn ang="0">
                <a:pos x="connsiteX4560" y="connsiteY4560"/>
              </a:cxn>
              <a:cxn ang="0">
                <a:pos x="connsiteX4561" y="connsiteY4561"/>
              </a:cxn>
              <a:cxn ang="0">
                <a:pos x="connsiteX4562" y="connsiteY4562"/>
              </a:cxn>
              <a:cxn ang="0">
                <a:pos x="connsiteX4563" y="connsiteY4563"/>
              </a:cxn>
              <a:cxn ang="0">
                <a:pos x="connsiteX4564" y="connsiteY4564"/>
              </a:cxn>
              <a:cxn ang="0">
                <a:pos x="connsiteX4565" y="connsiteY4565"/>
              </a:cxn>
              <a:cxn ang="0">
                <a:pos x="connsiteX4566" y="connsiteY4566"/>
              </a:cxn>
              <a:cxn ang="0">
                <a:pos x="connsiteX4567" y="connsiteY4567"/>
              </a:cxn>
              <a:cxn ang="0">
                <a:pos x="connsiteX4568" y="connsiteY4568"/>
              </a:cxn>
              <a:cxn ang="0">
                <a:pos x="connsiteX4569" y="connsiteY4569"/>
              </a:cxn>
              <a:cxn ang="0">
                <a:pos x="connsiteX4570" y="connsiteY4570"/>
              </a:cxn>
              <a:cxn ang="0">
                <a:pos x="connsiteX4571" y="connsiteY4571"/>
              </a:cxn>
              <a:cxn ang="0">
                <a:pos x="connsiteX4572" y="connsiteY4572"/>
              </a:cxn>
              <a:cxn ang="0">
                <a:pos x="connsiteX4573" y="connsiteY4573"/>
              </a:cxn>
              <a:cxn ang="0">
                <a:pos x="connsiteX4574" y="connsiteY4574"/>
              </a:cxn>
              <a:cxn ang="0">
                <a:pos x="connsiteX4575" y="connsiteY4575"/>
              </a:cxn>
              <a:cxn ang="0">
                <a:pos x="connsiteX4576" y="connsiteY4576"/>
              </a:cxn>
              <a:cxn ang="0">
                <a:pos x="connsiteX4577" y="connsiteY4577"/>
              </a:cxn>
              <a:cxn ang="0">
                <a:pos x="connsiteX4578" y="connsiteY4578"/>
              </a:cxn>
              <a:cxn ang="0">
                <a:pos x="connsiteX4579" y="connsiteY4579"/>
              </a:cxn>
              <a:cxn ang="0">
                <a:pos x="connsiteX4580" y="connsiteY4580"/>
              </a:cxn>
              <a:cxn ang="0">
                <a:pos x="connsiteX4581" y="connsiteY4581"/>
              </a:cxn>
              <a:cxn ang="0">
                <a:pos x="connsiteX4582" y="connsiteY4582"/>
              </a:cxn>
              <a:cxn ang="0">
                <a:pos x="connsiteX4583" y="connsiteY4583"/>
              </a:cxn>
              <a:cxn ang="0">
                <a:pos x="connsiteX4584" y="connsiteY4584"/>
              </a:cxn>
              <a:cxn ang="0">
                <a:pos x="connsiteX4585" y="connsiteY4585"/>
              </a:cxn>
              <a:cxn ang="0">
                <a:pos x="connsiteX4586" y="connsiteY4586"/>
              </a:cxn>
              <a:cxn ang="0">
                <a:pos x="connsiteX4587" y="connsiteY4587"/>
              </a:cxn>
              <a:cxn ang="0">
                <a:pos x="connsiteX4588" y="connsiteY4588"/>
              </a:cxn>
              <a:cxn ang="0">
                <a:pos x="connsiteX4589" y="connsiteY4589"/>
              </a:cxn>
              <a:cxn ang="0">
                <a:pos x="connsiteX4590" y="connsiteY4590"/>
              </a:cxn>
              <a:cxn ang="0">
                <a:pos x="connsiteX4591" y="connsiteY4591"/>
              </a:cxn>
              <a:cxn ang="0">
                <a:pos x="connsiteX4592" y="connsiteY4592"/>
              </a:cxn>
              <a:cxn ang="0">
                <a:pos x="connsiteX4593" y="connsiteY4593"/>
              </a:cxn>
              <a:cxn ang="0">
                <a:pos x="connsiteX4594" y="connsiteY4594"/>
              </a:cxn>
              <a:cxn ang="0">
                <a:pos x="connsiteX4595" y="connsiteY4595"/>
              </a:cxn>
              <a:cxn ang="0">
                <a:pos x="connsiteX4596" y="connsiteY4596"/>
              </a:cxn>
              <a:cxn ang="0">
                <a:pos x="connsiteX4597" y="connsiteY4597"/>
              </a:cxn>
              <a:cxn ang="0">
                <a:pos x="connsiteX4598" y="connsiteY4598"/>
              </a:cxn>
              <a:cxn ang="0">
                <a:pos x="connsiteX4599" y="connsiteY4599"/>
              </a:cxn>
              <a:cxn ang="0">
                <a:pos x="connsiteX4600" y="connsiteY4600"/>
              </a:cxn>
              <a:cxn ang="0">
                <a:pos x="connsiteX4601" y="connsiteY4601"/>
              </a:cxn>
              <a:cxn ang="0">
                <a:pos x="connsiteX4602" y="connsiteY4602"/>
              </a:cxn>
              <a:cxn ang="0">
                <a:pos x="connsiteX4603" y="connsiteY4603"/>
              </a:cxn>
              <a:cxn ang="0">
                <a:pos x="connsiteX4604" y="connsiteY4604"/>
              </a:cxn>
              <a:cxn ang="0">
                <a:pos x="connsiteX4605" y="connsiteY4605"/>
              </a:cxn>
              <a:cxn ang="0">
                <a:pos x="connsiteX4606" y="connsiteY4606"/>
              </a:cxn>
              <a:cxn ang="0">
                <a:pos x="connsiteX4607" y="connsiteY4607"/>
              </a:cxn>
              <a:cxn ang="0">
                <a:pos x="connsiteX4608" y="connsiteY4608"/>
              </a:cxn>
              <a:cxn ang="0">
                <a:pos x="connsiteX4609" y="connsiteY4609"/>
              </a:cxn>
              <a:cxn ang="0">
                <a:pos x="connsiteX4610" y="connsiteY4610"/>
              </a:cxn>
              <a:cxn ang="0">
                <a:pos x="connsiteX4611" y="connsiteY4611"/>
              </a:cxn>
              <a:cxn ang="0">
                <a:pos x="connsiteX4612" y="connsiteY4612"/>
              </a:cxn>
              <a:cxn ang="0">
                <a:pos x="connsiteX4613" y="connsiteY4613"/>
              </a:cxn>
              <a:cxn ang="0">
                <a:pos x="connsiteX4614" y="connsiteY4614"/>
              </a:cxn>
              <a:cxn ang="0">
                <a:pos x="connsiteX4615" y="connsiteY4615"/>
              </a:cxn>
              <a:cxn ang="0">
                <a:pos x="connsiteX4616" y="connsiteY4616"/>
              </a:cxn>
              <a:cxn ang="0">
                <a:pos x="connsiteX4617" y="connsiteY4617"/>
              </a:cxn>
              <a:cxn ang="0">
                <a:pos x="connsiteX4618" y="connsiteY4618"/>
              </a:cxn>
              <a:cxn ang="0">
                <a:pos x="connsiteX4619" y="connsiteY4619"/>
              </a:cxn>
              <a:cxn ang="0">
                <a:pos x="connsiteX4620" y="connsiteY4620"/>
              </a:cxn>
              <a:cxn ang="0">
                <a:pos x="connsiteX4621" y="connsiteY4621"/>
              </a:cxn>
              <a:cxn ang="0">
                <a:pos x="connsiteX4622" y="connsiteY4622"/>
              </a:cxn>
              <a:cxn ang="0">
                <a:pos x="connsiteX4623" y="connsiteY4623"/>
              </a:cxn>
              <a:cxn ang="0">
                <a:pos x="connsiteX4624" y="connsiteY4624"/>
              </a:cxn>
              <a:cxn ang="0">
                <a:pos x="connsiteX4625" y="connsiteY4625"/>
              </a:cxn>
              <a:cxn ang="0">
                <a:pos x="connsiteX4626" y="connsiteY4626"/>
              </a:cxn>
              <a:cxn ang="0">
                <a:pos x="connsiteX4627" y="connsiteY4627"/>
              </a:cxn>
              <a:cxn ang="0">
                <a:pos x="connsiteX4628" y="connsiteY4628"/>
              </a:cxn>
              <a:cxn ang="0">
                <a:pos x="connsiteX4629" y="connsiteY4629"/>
              </a:cxn>
              <a:cxn ang="0">
                <a:pos x="connsiteX4630" y="connsiteY4630"/>
              </a:cxn>
              <a:cxn ang="0">
                <a:pos x="connsiteX4631" y="connsiteY4631"/>
              </a:cxn>
              <a:cxn ang="0">
                <a:pos x="connsiteX4632" y="connsiteY4632"/>
              </a:cxn>
              <a:cxn ang="0">
                <a:pos x="connsiteX4633" y="connsiteY4633"/>
              </a:cxn>
              <a:cxn ang="0">
                <a:pos x="connsiteX4634" y="connsiteY4634"/>
              </a:cxn>
              <a:cxn ang="0">
                <a:pos x="connsiteX4635" y="connsiteY4635"/>
              </a:cxn>
              <a:cxn ang="0">
                <a:pos x="connsiteX4636" y="connsiteY4636"/>
              </a:cxn>
              <a:cxn ang="0">
                <a:pos x="connsiteX4637" y="connsiteY4637"/>
              </a:cxn>
              <a:cxn ang="0">
                <a:pos x="connsiteX4638" y="connsiteY4638"/>
              </a:cxn>
              <a:cxn ang="0">
                <a:pos x="connsiteX4639" y="connsiteY4639"/>
              </a:cxn>
              <a:cxn ang="0">
                <a:pos x="connsiteX4640" y="connsiteY4640"/>
              </a:cxn>
              <a:cxn ang="0">
                <a:pos x="connsiteX4641" y="connsiteY4641"/>
              </a:cxn>
              <a:cxn ang="0">
                <a:pos x="connsiteX4642" y="connsiteY4642"/>
              </a:cxn>
              <a:cxn ang="0">
                <a:pos x="connsiteX4643" y="connsiteY4643"/>
              </a:cxn>
              <a:cxn ang="0">
                <a:pos x="connsiteX4644" y="connsiteY4644"/>
              </a:cxn>
              <a:cxn ang="0">
                <a:pos x="connsiteX4645" y="connsiteY4645"/>
              </a:cxn>
              <a:cxn ang="0">
                <a:pos x="connsiteX4646" y="connsiteY4646"/>
              </a:cxn>
              <a:cxn ang="0">
                <a:pos x="connsiteX4647" y="connsiteY4647"/>
              </a:cxn>
              <a:cxn ang="0">
                <a:pos x="connsiteX4648" y="connsiteY4648"/>
              </a:cxn>
              <a:cxn ang="0">
                <a:pos x="connsiteX4649" y="connsiteY4649"/>
              </a:cxn>
              <a:cxn ang="0">
                <a:pos x="connsiteX4650" y="connsiteY4650"/>
              </a:cxn>
              <a:cxn ang="0">
                <a:pos x="connsiteX4651" y="connsiteY4651"/>
              </a:cxn>
              <a:cxn ang="0">
                <a:pos x="connsiteX4652" y="connsiteY4652"/>
              </a:cxn>
              <a:cxn ang="0">
                <a:pos x="connsiteX4653" y="connsiteY4653"/>
              </a:cxn>
              <a:cxn ang="0">
                <a:pos x="connsiteX4654" y="connsiteY4654"/>
              </a:cxn>
              <a:cxn ang="0">
                <a:pos x="connsiteX4655" y="connsiteY4655"/>
              </a:cxn>
              <a:cxn ang="0">
                <a:pos x="connsiteX4656" y="connsiteY4656"/>
              </a:cxn>
              <a:cxn ang="0">
                <a:pos x="connsiteX4657" y="connsiteY4657"/>
              </a:cxn>
              <a:cxn ang="0">
                <a:pos x="connsiteX4658" y="connsiteY4658"/>
              </a:cxn>
              <a:cxn ang="0">
                <a:pos x="connsiteX4659" y="connsiteY4659"/>
              </a:cxn>
              <a:cxn ang="0">
                <a:pos x="connsiteX4660" y="connsiteY4660"/>
              </a:cxn>
              <a:cxn ang="0">
                <a:pos x="connsiteX4661" y="connsiteY4661"/>
              </a:cxn>
              <a:cxn ang="0">
                <a:pos x="connsiteX4662" y="connsiteY4662"/>
              </a:cxn>
              <a:cxn ang="0">
                <a:pos x="connsiteX4663" y="connsiteY4663"/>
              </a:cxn>
              <a:cxn ang="0">
                <a:pos x="connsiteX4664" y="connsiteY4664"/>
              </a:cxn>
              <a:cxn ang="0">
                <a:pos x="connsiteX4665" y="connsiteY4665"/>
              </a:cxn>
              <a:cxn ang="0">
                <a:pos x="connsiteX4666" y="connsiteY4666"/>
              </a:cxn>
              <a:cxn ang="0">
                <a:pos x="connsiteX4667" y="connsiteY4667"/>
              </a:cxn>
              <a:cxn ang="0">
                <a:pos x="connsiteX4668" y="connsiteY4668"/>
              </a:cxn>
              <a:cxn ang="0">
                <a:pos x="connsiteX4669" y="connsiteY4669"/>
              </a:cxn>
              <a:cxn ang="0">
                <a:pos x="connsiteX4670" y="connsiteY4670"/>
              </a:cxn>
              <a:cxn ang="0">
                <a:pos x="connsiteX4671" y="connsiteY4671"/>
              </a:cxn>
              <a:cxn ang="0">
                <a:pos x="connsiteX4672" y="connsiteY4672"/>
              </a:cxn>
              <a:cxn ang="0">
                <a:pos x="connsiteX4673" y="connsiteY4673"/>
              </a:cxn>
              <a:cxn ang="0">
                <a:pos x="connsiteX4674" y="connsiteY4674"/>
              </a:cxn>
              <a:cxn ang="0">
                <a:pos x="connsiteX4675" y="connsiteY4675"/>
              </a:cxn>
              <a:cxn ang="0">
                <a:pos x="connsiteX4676" y="connsiteY4676"/>
              </a:cxn>
              <a:cxn ang="0">
                <a:pos x="connsiteX4677" y="connsiteY4677"/>
              </a:cxn>
              <a:cxn ang="0">
                <a:pos x="connsiteX4678" y="connsiteY4678"/>
              </a:cxn>
              <a:cxn ang="0">
                <a:pos x="connsiteX4679" y="connsiteY4679"/>
              </a:cxn>
              <a:cxn ang="0">
                <a:pos x="connsiteX4680" y="connsiteY4680"/>
              </a:cxn>
              <a:cxn ang="0">
                <a:pos x="connsiteX4681" y="connsiteY4681"/>
              </a:cxn>
              <a:cxn ang="0">
                <a:pos x="connsiteX4682" y="connsiteY4682"/>
              </a:cxn>
              <a:cxn ang="0">
                <a:pos x="connsiteX4683" y="connsiteY4683"/>
              </a:cxn>
              <a:cxn ang="0">
                <a:pos x="connsiteX4684" y="connsiteY4684"/>
              </a:cxn>
              <a:cxn ang="0">
                <a:pos x="connsiteX4685" y="connsiteY4685"/>
              </a:cxn>
              <a:cxn ang="0">
                <a:pos x="connsiteX4686" y="connsiteY4686"/>
              </a:cxn>
              <a:cxn ang="0">
                <a:pos x="connsiteX4687" y="connsiteY4687"/>
              </a:cxn>
              <a:cxn ang="0">
                <a:pos x="connsiteX4688" y="connsiteY4688"/>
              </a:cxn>
              <a:cxn ang="0">
                <a:pos x="connsiteX4689" y="connsiteY4689"/>
              </a:cxn>
              <a:cxn ang="0">
                <a:pos x="connsiteX4690" y="connsiteY4690"/>
              </a:cxn>
              <a:cxn ang="0">
                <a:pos x="connsiteX4691" y="connsiteY4691"/>
              </a:cxn>
              <a:cxn ang="0">
                <a:pos x="connsiteX4692" y="connsiteY4692"/>
              </a:cxn>
              <a:cxn ang="0">
                <a:pos x="connsiteX4693" y="connsiteY4693"/>
              </a:cxn>
              <a:cxn ang="0">
                <a:pos x="connsiteX4694" y="connsiteY4694"/>
              </a:cxn>
              <a:cxn ang="0">
                <a:pos x="connsiteX4695" y="connsiteY4695"/>
              </a:cxn>
              <a:cxn ang="0">
                <a:pos x="connsiteX4696" y="connsiteY4696"/>
              </a:cxn>
              <a:cxn ang="0">
                <a:pos x="connsiteX4697" y="connsiteY4697"/>
              </a:cxn>
              <a:cxn ang="0">
                <a:pos x="connsiteX4698" y="connsiteY4698"/>
              </a:cxn>
              <a:cxn ang="0">
                <a:pos x="connsiteX4699" y="connsiteY4699"/>
              </a:cxn>
              <a:cxn ang="0">
                <a:pos x="connsiteX4700" y="connsiteY4700"/>
              </a:cxn>
              <a:cxn ang="0">
                <a:pos x="connsiteX4701" y="connsiteY4701"/>
              </a:cxn>
              <a:cxn ang="0">
                <a:pos x="connsiteX4702" y="connsiteY4702"/>
              </a:cxn>
              <a:cxn ang="0">
                <a:pos x="connsiteX4703" y="connsiteY4703"/>
              </a:cxn>
              <a:cxn ang="0">
                <a:pos x="connsiteX4704" y="connsiteY4704"/>
              </a:cxn>
              <a:cxn ang="0">
                <a:pos x="connsiteX4705" y="connsiteY4705"/>
              </a:cxn>
              <a:cxn ang="0">
                <a:pos x="connsiteX4706" y="connsiteY4706"/>
              </a:cxn>
              <a:cxn ang="0">
                <a:pos x="connsiteX4707" y="connsiteY4707"/>
              </a:cxn>
              <a:cxn ang="0">
                <a:pos x="connsiteX4708" y="connsiteY4708"/>
              </a:cxn>
              <a:cxn ang="0">
                <a:pos x="connsiteX4709" y="connsiteY4709"/>
              </a:cxn>
              <a:cxn ang="0">
                <a:pos x="connsiteX4710" y="connsiteY4710"/>
              </a:cxn>
              <a:cxn ang="0">
                <a:pos x="connsiteX4711" y="connsiteY4711"/>
              </a:cxn>
              <a:cxn ang="0">
                <a:pos x="connsiteX4712" y="connsiteY4712"/>
              </a:cxn>
              <a:cxn ang="0">
                <a:pos x="connsiteX4713" y="connsiteY4713"/>
              </a:cxn>
              <a:cxn ang="0">
                <a:pos x="connsiteX4714" y="connsiteY4714"/>
              </a:cxn>
              <a:cxn ang="0">
                <a:pos x="connsiteX4715" y="connsiteY4715"/>
              </a:cxn>
              <a:cxn ang="0">
                <a:pos x="connsiteX4716" y="connsiteY4716"/>
              </a:cxn>
              <a:cxn ang="0">
                <a:pos x="connsiteX4717" y="connsiteY4717"/>
              </a:cxn>
              <a:cxn ang="0">
                <a:pos x="connsiteX4718" y="connsiteY4718"/>
              </a:cxn>
              <a:cxn ang="0">
                <a:pos x="connsiteX4719" y="connsiteY4719"/>
              </a:cxn>
              <a:cxn ang="0">
                <a:pos x="connsiteX4720" y="connsiteY4720"/>
              </a:cxn>
              <a:cxn ang="0">
                <a:pos x="connsiteX4721" y="connsiteY4721"/>
              </a:cxn>
              <a:cxn ang="0">
                <a:pos x="connsiteX4722" y="connsiteY4722"/>
              </a:cxn>
              <a:cxn ang="0">
                <a:pos x="connsiteX4723" y="connsiteY4723"/>
              </a:cxn>
              <a:cxn ang="0">
                <a:pos x="connsiteX4724" y="connsiteY4724"/>
              </a:cxn>
              <a:cxn ang="0">
                <a:pos x="connsiteX4725" y="connsiteY4725"/>
              </a:cxn>
              <a:cxn ang="0">
                <a:pos x="connsiteX4726" y="connsiteY4726"/>
              </a:cxn>
              <a:cxn ang="0">
                <a:pos x="connsiteX4727" y="connsiteY4727"/>
              </a:cxn>
              <a:cxn ang="0">
                <a:pos x="connsiteX4728" y="connsiteY4728"/>
              </a:cxn>
              <a:cxn ang="0">
                <a:pos x="connsiteX4729" y="connsiteY4729"/>
              </a:cxn>
              <a:cxn ang="0">
                <a:pos x="connsiteX4730" y="connsiteY4730"/>
              </a:cxn>
              <a:cxn ang="0">
                <a:pos x="connsiteX4731" y="connsiteY4731"/>
              </a:cxn>
              <a:cxn ang="0">
                <a:pos x="connsiteX4732" y="connsiteY4732"/>
              </a:cxn>
              <a:cxn ang="0">
                <a:pos x="connsiteX4733" y="connsiteY4733"/>
              </a:cxn>
              <a:cxn ang="0">
                <a:pos x="connsiteX4734" y="connsiteY4734"/>
              </a:cxn>
              <a:cxn ang="0">
                <a:pos x="connsiteX4735" y="connsiteY4735"/>
              </a:cxn>
              <a:cxn ang="0">
                <a:pos x="connsiteX4736" y="connsiteY4736"/>
              </a:cxn>
              <a:cxn ang="0">
                <a:pos x="connsiteX4737" y="connsiteY4737"/>
              </a:cxn>
              <a:cxn ang="0">
                <a:pos x="connsiteX4738" y="connsiteY4738"/>
              </a:cxn>
              <a:cxn ang="0">
                <a:pos x="connsiteX4739" y="connsiteY4739"/>
              </a:cxn>
              <a:cxn ang="0">
                <a:pos x="connsiteX4740" y="connsiteY4740"/>
              </a:cxn>
              <a:cxn ang="0">
                <a:pos x="connsiteX4741" y="connsiteY4741"/>
              </a:cxn>
              <a:cxn ang="0">
                <a:pos x="connsiteX4742" y="connsiteY4742"/>
              </a:cxn>
              <a:cxn ang="0">
                <a:pos x="connsiteX4743" y="connsiteY4743"/>
              </a:cxn>
              <a:cxn ang="0">
                <a:pos x="connsiteX4744" y="connsiteY4744"/>
              </a:cxn>
              <a:cxn ang="0">
                <a:pos x="connsiteX4745" y="connsiteY4745"/>
              </a:cxn>
              <a:cxn ang="0">
                <a:pos x="connsiteX4746" y="connsiteY4746"/>
              </a:cxn>
              <a:cxn ang="0">
                <a:pos x="connsiteX4747" y="connsiteY4747"/>
              </a:cxn>
              <a:cxn ang="0">
                <a:pos x="connsiteX4748" y="connsiteY4748"/>
              </a:cxn>
              <a:cxn ang="0">
                <a:pos x="connsiteX4749" y="connsiteY4749"/>
              </a:cxn>
              <a:cxn ang="0">
                <a:pos x="connsiteX4750" y="connsiteY4750"/>
              </a:cxn>
              <a:cxn ang="0">
                <a:pos x="connsiteX4751" y="connsiteY4751"/>
              </a:cxn>
              <a:cxn ang="0">
                <a:pos x="connsiteX4752" y="connsiteY4752"/>
              </a:cxn>
              <a:cxn ang="0">
                <a:pos x="connsiteX4753" y="connsiteY4753"/>
              </a:cxn>
              <a:cxn ang="0">
                <a:pos x="connsiteX4754" y="connsiteY4754"/>
              </a:cxn>
              <a:cxn ang="0">
                <a:pos x="connsiteX4755" y="connsiteY4755"/>
              </a:cxn>
              <a:cxn ang="0">
                <a:pos x="connsiteX4756" y="connsiteY4756"/>
              </a:cxn>
              <a:cxn ang="0">
                <a:pos x="connsiteX4757" y="connsiteY4757"/>
              </a:cxn>
              <a:cxn ang="0">
                <a:pos x="connsiteX4758" y="connsiteY4758"/>
              </a:cxn>
              <a:cxn ang="0">
                <a:pos x="connsiteX4759" y="connsiteY4759"/>
              </a:cxn>
              <a:cxn ang="0">
                <a:pos x="connsiteX4760" y="connsiteY4760"/>
              </a:cxn>
              <a:cxn ang="0">
                <a:pos x="connsiteX4761" y="connsiteY4761"/>
              </a:cxn>
              <a:cxn ang="0">
                <a:pos x="connsiteX4762" y="connsiteY4762"/>
              </a:cxn>
              <a:cxn ang="0">
                <a:pos x="connsiteX4763" y="connsiteY4763"/>
              </a:cxn>
              <a:cxn ang="0">
                <a:pos x="connsiteX4764" y="connsiteY4764"/>
              </a:cxn>
              <a:cxn ang="0">
                <a:pos x="connsiteX4765" y="connsiteY4765"/>
              </a:cxn>
              <a:cxn ang="0">
                <a:pos x="connsiteX4766" y="connsiteY4766"/>
              </a:cxn>
              <a:cxn ang="0">
                <a:pos x="connsiteX4767" y="connsiteY4767"/>
              </a:cxn>
              <a:cxn ang="0">
                <a:pos x="connsiteX4768" y="connsiteY4768"/>
              </a:cxn>
              <a:cxn ang="0">
                <a:pos x="connsiteX4769" y="connsiteY4769"/>
              </a:cxn>
              <a:cxn ang="0">
                <a:pos x="connsiteX4770" y="connsiteY4770"/>
              </a:cxn>
              <a:cxn ang="0">
                <a:pos x="connsiteX4771" y="connsiteY4771"/>
              </a:cxn>
              <a:cxn ang="0">
                <a:pos x="connsiteX4772" y="connsiteY4772"/>
              </a:cxn>
              <a:cxn ang="0">
                <a:pos x="connsiteX4773" y="connsiteY4773"/>
              </a:cxn>
              <a:cxn ang="0">
                <a:pos x="connsiteX4774" y="connsiteY4774"/>
              </a:cxn>
              <a:cxn ang="0">
                <a:pos x="connsiteX4775" y="connsiteY4775"/>
              </a:cxn>
              <a:cxn ang="0">
                <a:pos x="connsiteX4776" y="connsiteY4776"/>
              </a:cxn>
              <a:cxn ang="0">
                <a:pos x="connsiteX4777" y="connsiteY4777"/>
              </a:cxn>
              <a:cxn ang="0">
                <a:pos x="connsiteX4778" y="connsiteY4778"/>
              </a:cxn>
              <a:cxn ang="0">
                <a:pos x="connsiteX4779" y="connsiteY4779"/>
              </a:cxn>
              <a:cxn ang="0">
                <a:pos x="connsiteX4780" y="connsiteY4780"/>
              </a:cxn>
              <a:cxn ang="0">
                <a:pos x="connsiteX4781" y="connsiteY4781"/>
              </a:cxn>
              <a:cxn ang="0">
                <a:pos x="connsiteX4782" y="connsiteY4782"/>
              </a:cxn>
              <a:cxn ang="0">
                <a:pos x="connsiteX4783" y="connsiteY4783"/>
              </a:cxn>
              <a:cxn ang="0">
                <a:pos x="connsiteX4784" y="connsiteY4784"/>
              </a:cxn>
              <a:cxn ang="0">
                <a:pos x="connsiteX4785" y="connsiteY4785"/>
              </a:cxn>
              <a:cxn ang="0">
                <a:pos x="connsiteX4786" y="connsiteY4786"/>
              </a:cxn>
              <a:cxn ang="0">
                <a:pos x="connsiteX4787" y="connsiteY4787"/>
              </a:cxn>
              <a:cxn ang="0">
                <a:pos x="connsiteX4788" y="connsiteY4788"/>
              </a:cxn>
              <a:cxn ang="0">
                <a:pos x="connsiteX4789" y="connsiteY4789"/>
              </a:cxn>
              <a:cxn ang="0">
                <a:pos x="connsiteX4790" y="connsiteY4790"/>
              </a:cxn>
              <a:cxn ang="0">
                <a:pos x="connsiteX4791" y="connsiteY4791"/>
              </a:cxn>
              <a:cxn ang="0">
                <a:pos x="connsiteX4792" y="connsiteY4792"/>
              </a:cxn>
              <a:cxn ang="0">
                <a:pos x="connsiteX4793" y="connsiteY4793"/>
              </a:cxn>
              <a:cxn ang="0">
                <a:pos x="connsiteX4794" y="connsiteY4794"/>
              </a:cxn>
              <a:cxn ang="0">
                <a:pos x="connsiteX4795" y="connsiteY4795"/>
              </a:cxn>
              <a:cxn ang="0">
                <a:pos x="connsiteX4796" y="connsiteY4796"/>
              </a:cxn>
              <a:cxn ang="0">
                <a:pos x="connsiteX4797" y="connsiteY4797"/>
              </a:cxn>
              <a:cxn ang="0">
                <a:pos x="connsiteX4798" y="connsiteY4798"/>
              </a:cxn>
              <a:cxn ang="0">
                <a:pos x="connsiteX4799" y="connsiteY4799"/>
              </a:cxn>
              <a:cxn ang="0">
                <a:pos x="connsiteX4800" y="connsiteY4800"/>
              </a:cxn>
              <a:cxn ang="0">
                <a:pos x="connsiteX4801" y="connsiteY4801"/>
              </a:cxn>
              <a:cxn ang="0">
                <a:pos x="connsiteX4802" y="connsiteY4802"/>
              </a:cxn>
              <a:cxn ang="0">
                <a:pos x="connsiteX4803" y="connsiteY4803"/>
              </a:cxn>
              <a:cxn ang="0">
                <a:pos x="connsiteX4804" y="connsiteY4804"/>
              </a:cxn>
              <a:cxn ang="0">
                <a:pos x="connsiteX4805" y="connsiteY4805"/>
              </a:cxn>
              <a:cxn ang="0">
                <a:pos x="connsiteX4806" y="connsiteY4806"/>
              </a:cxn>
              <a:cxn ang="0">
                <a:pos x="connsiteX4807" y="connsiteY4807"/>
              </a:cxn>
              <a:cxn ang="0">
                <a:pos x="connsiteX4808" y="connsiteY4808"/>
              </a:cxn>
              <a:cxn ang="0">
                <a:pos x="connsiteX4809" y="connsiteY4809"/>
              </a:cxn>
              <a:cxn ang="0">
                <a:pos x="connsiteX4810" y="connsiteY4810"/>
              </a:cxn>
              <a:cxn ang="0">
                <a:pos x="connsiteX4811" y="connsiteY4811"/>
              </a:cxn>
              <a:cxn ang="0">
                <a:pos x="connsiteX4812" y="connsiteY4812"/>
              </a:cxn>
              <a:cxn ang="0">
                <a:pos x="connsiteX4813" y="connsiteY4813"/>
              </a:cxn>
              <a:cxn ang="0">
                <a:pos x="connsiteX4814" y="connsiteY4814"/>
              </a:cxn>
              <a:cxn ang="0">
                <a:pos x="connsiteX4815" y="connsiteY4815"/>
              </a:cxn>
              <a:cxn ang="0">
                <a:pos x="connsiteX4816" y="connsiteY4816"/>
              </a:cxn>
              <a:cxn ang="0">
                <a:pos x="connsiteX4817" y="connsiteY4817"/>
              </a:cxn>
              <a:cxn ang="0">
                <a:pos x="connsiteX4818" y="connsiteY4818"/>
              </a:cxn>
              <a:cxn ang="0">
                <a:pos x="connsiteX4819" y="connsiteY4819"/>
              </a:cxn>
              <a:cxn ang="0">
                <a:pos x="connsiteX4820" y="connsiteY4820"/>
              </a:cxn>
              <a:cxn ang="0">
                <a:pos x="connsiteX4821" y="connsiteY4821"/>
              </a:cxn>
              <a:cxn ang="0">
                <a:pos x="connsiteX4822" y="connsiteY4822"/>
              </a:cxn>
              <a:cxn ang="0">
                <a:pos x="connsiteX4823" y="connsiteY4823"/>
              </a:cxn>
              <a:cxn ang="0">
                <a:pos x="connsiteX4824" y="connsiteY4824"/>
              </a:cxn>
              <a:cxn ang="0">
                <a:pos x="connsiteX4825" y="connsiteY4825"/>
              </a:cxn>
              <a:cxn ang="0">
                <a:pos x="connsiteX4826" y="connsiteY4826"/>
              </a:cxn>
              <a:cxn ang="0">
                <a:pos x="connsiteX4827" y="connsiteY4827"/>
              </a:cxn>
              <a:cxn ang="0">
                <a:pos x="connsiteX4828" y="connsiteY4828"/>
              </a:cxn>
              <a:cxn ang="0">
                <a:pos x="connsiteX4829" y="connsiteY4829"/>
              </a:cxn>
              <a:cxn ang="0">
                <a:pos x="connsiteX4830" y="connsiteY4830"/>
              </a:cxn>
              <a:cxn ang="0">
                <a:pos x="connsiteX4831" y="connsiteY4831"/>
              </a:cxn>
              <a:cxn ang="0">
                <a:pos x="connsiteX4832" y="connsiteY4832"/>
              </a:cxn>
              <a:cxn ang="0">
                <a:pos x="connsiteX4833" y="connsiteY4833"/>
              </a:cxn>
              <a:cxn ang="0">
                <a:pos x="connsiteX4834" y="connsiteY4834"/>
              </a:cxn>
              <a:cxn ang="0">
                <a:pos x="connsiteX4835" y="connsiteY4835"/>
              </a:cxn>
              <a:cxn ang="0">
                <a:pos x="connsiteX4836" y="connsiteY4836"/>
              </a:cxn>
              <a:cxn ang="0">
                <a:pos x="connsiteX4837" y="connsiteY4837"/>
              </a:cxn>
              <a:cxn ang="0">
                <a:pos x="connsiteX4838" y="connsiteY4838"/>
              </a:cxn>
              <a:cxn ang="0">
                <a:pos x="connsiteX4839" y="connsiteY4839"/>
              </a:cxn>
              <a:cxn ang="0">
                <a:pos x="connsiteX4840" y="connsiteY4840"/>
              </a:cxn>
              <a:cxn ang="0">
                <a:pos x="connsiteX4841" y="connsiteY4841"/>
              </a:cxn>
              <a:cxn ang="0">
                <a:pos x="connsiteX4842" y="connsiteY4842"/>
              </a:cxn>
              <a:cxn ang="0">
                <a:pos x="connsiteX4843" y="connsiteY4843"/>
              </a:cxn>
              <a:cxn ang="0">
                <a:pos x="connsiteX4844" y="connsiteY4844"/>
              </a:cxn>
              <a:cxn ang="0">
                <a:pos x="connsiteX4845" y="connsiteY4845"/>
              </a:cxn>
              <a:cxn ang="0">
                <a:pos x="connsiteX4846" y="connsiteY4846"/>
              </a:cxn>
              <a:cxn ang="0">
                <a:pos x="connsiteX4847" y="connsiteY4847"/>
              </a:cxn>
              <a:cxn ang="0">
                <a:pos x="connsiteX4848" y="connsiteY4848"/>
              </a:cxn>
              <a:cxn ang="0">
                <a:pos x="connsiteX4849" y="connsiteY4849"/>
              </a:cxn>
              <a:cxn ang="0">
                <a:pos x="connsiteX4850" y="connsiteY4850"/>
              </a:cxn>
              <a:cxn ang="0">
                <a:pos x="connsiteX4851" y="connsiteY4851"/>
              </a:cxn>
              <a:cxn ang="0">
                <a:pos x="connsiteX4852" y="connsiteY4852"/>
              </a:cxn>
              <a:cxn ang="0">
                <a:pos x="connsiteX4853" y="connsiteY4853"/>
              </a:cxn>
              <a:cxn ang="0">
                <a:pos x="connsiteX4854" y="connsiteY4854"/>
              </a:cxn>
              <a:cxn ang="0">
                <a:pos x="connsiteX4855" y="connsiteY4855"/>
              </a:cxn>
              <a:cxn ang="0">
                <a:pos x="connsiteX4856" y="connsiteY4856"/>
              </a:cxn>
              <a:cxn ang="0">
                <a:pos x="connsiteX4857" y="connsiteY4857"/>
              </a:cxn>
              <a:cxn ang="0">
                <a:pos x="connsiteX4858" y="connsiteY4858"/>
              </a:cxn>
              <a:cxn ang="0">
                <a:pos x="connsiteX4859" y="connsiteY4859"/>
              </a:cxn>
              <a:cxn ang="0">
                <a:pos x="connsiteX4860" y="connsiteY4860"/>
              </a:cxn>
              <a:cxn ang="0">
                <a:pos x="connsiteX4861" y="connsiteY4861"/>
              </a:cxn>
              <a:cxn ang="0">
                <a:pos x="connsiteX4862" y="connsiteY4862"/>
              </a:cxn>
              <a:cxn ang="0">
                <a:pos x="connsiteX4863" y="connsiteY4863"/>
              </a:cxn>
              <a:cxn ang="0">
                <a:pos x="connsiteX4864" y="connsiteY4864"/>
              </a:cxn>
              <a:cxn ang="0">
                <a:pos x="connsiteX4865" y="connsiteY4865"/>
              </a:cxn>
              <a:cxn ang="0">
                <a:pos x="connsiteX4866" y="connsiteY4866"/>
              </a:cxn>
              <a:cxn ang="0">
                <a:pos x="connsiteX4867" y="connsiteY4867"/>
              </a:cxn>
              <a:cxn ang="0">
                <a:pos x="connsiteX4868" y="connsiteY4868"/>
              </a:cxn>
              <a:cxn ang="0">
                <a:pos x="connsiteX4869" y="connsiteY4869"/>
              </a:cxn>
              <a:cxn ang="0">
                <a:pos x="connsiteX4870" y="connsiteY4870"/>
              </a:cxn>
              <a:cxn ang="0">
                <a:pos x="connsiteX4871" y="connsiteY4871"/>
              </a:cxn>
              <a:cxn ang="0">
                <a:pos x="connsiteX4872" y="connsiteY4872"/>
              </a:cxn>
              <a:cxn ang="0">
                <a:pos x="connsiteX4873" y="connsiteY4873"/>
              </a:cxn>
              <a:cxn ang="0">
                <a:pos x="connsiteX4874" y="connsiteY4874"/>
              </a:cxn>
              <a:cxn ang="0">
                <a:pos x="connsiteX4875" y="connsiteY4875"/>
              </a:cxn>
              <a:cxn ang="0">
                <a:pos x="connsiteX4876" y="connsiteY4876"/>
              </a:cxn>
              <a:cxn ang="0">
                <a:pos x="connsiteX4877" y="connsiteY4877"/>
              </a:cxn>
              <a:cxn ang="0">
                <a:pos x="connsiteX4878" y="connsiteY4878"/>
              </a:cxn>
              <a:cxn ang="0">
                <a:pos x="connsiteX4879" y="connsiteY4879"/>
              </a:cxn>
              <a:cxn ang="0">
                <a:pos x="connsiteX4880" y="connsiteY4880"/>
              </a:cxn>
              <a:cxn ang="0">
                <a:pos x="connsiteX4881" y="connsiteY4881"/>
              </a:cxn>
              <a:cxn ang="0">
                <a:pos x="connsiteX4882" y="connsiteY4882"/>
              </a:cxn>
              <a:cxn ang="0">
                <a:pos x="connsiteX4883" y="connsiteY4883"/>
              </a:cxn>
              <a:cxn ang="0">
                <a:pos x="connsiteX4884" y="connsiteY4884"/>
              </a:cxn>
              <a:cxn ang="0">
                <a:pos x="connsiteX4885" y="connsiteY4885"/>
              </a:cxn>
              <a:cxn ang="0">
                <a:pos x="connsiteX4886" y="connsiteY4886"/>
              </a:cxn>
              <a:cxn ang="0">
                <a:pos x="connsiteX4887" y="connsiteY4887"/>
              </a:cxn>
              <a:cxn ang="0">
                <a:pos x="connsiteX4888" y="connsiteY4888"/>
              </a:cxn>
              <a:cxn ang="0">
                <a:pos x="connsiteX4889" y="connsiteY4889"/>
              </a:cxn>
              <a:cxn ang="0">
                <a:pos x="connsiteX4890" y="connsiteY4890"/>
              </a:cxn>
              <a:cxn ang="0">
                <a:pos x="connsiteX4891" y="connsiteY4891"/>
              </a:cxn>
              <a:cxn ang="0">
                <a:pos x="connsiteX4892" y="connsiteY4892"/>
              </a:cxn>
              <a:cxn ang="0">
                <a:pos x="connsiteX4893" y="connsiteY4893"/>
              </a:cxn>
              <a:cxn ang="0">
                <a:pos x="connsiteX4894" y="connsiteY4894"/>
              </a:cxn>
              <a:cxn ang="0">
                <a:pos x="connsiteX4895" y="connsiteY4895"/>
              </a:cxn>
              <a:cxn ang="0">
                <a:pos x="connsiteX4896" y="connsiteY4896"/>
              </a:cxn>
              <a:cxn ang="0">
                <a:pos x="connsiteX4897" y="connsiteY4897"/>
              </a:cxn>
              <a:cxn ang="0">
                <a:pos x="connsiteX4898" y="connsiteY4898"/>
              </a:cxn>
              <a:cxn ang="0">
                <a:pos x="connsiteX4899" y="connsiteY4899"/>
              </a:cxn>
              <a:cxn ang="0">
                <a:pos x="connsiteX4900" y="connsiteY4900"/>
              </a:cxn>
              <a:cxn ang="0">
                <a:pos x="connsiteX4901" y="connsiteY4901"/>
              </a:cxn>
              <a:cxn ang="0">
                <a:pos x="connsiteX4902" y="connsiteY4902"/>
              </a:cxn>
              <a:cxn ang="0">
                <a:pos x="connsiteX4903" y="connsiteY4903"/>
              </a:cxn>
              <a:cxn ang="0">
                <a:pos x="connsiteX4904" y="connsiteY4904"/>
              </a:cxn>
              <a:cxn ang="0">
                <a:pos x="connsiteX4905" y="connsiteY4905"/>
              </a:cxn>
              <a:cxn ang="0">
                <a:pos x="connsiteX4906" y="connsiteY4906"/>
              </a:cxn>
              <a:cxn ang="0">
                <a:pos x="connsiteX4907" y="connsiteY4907"/>
              </a:cxn>
              <a:cxn ang="0">
                <a:pos x="connsiteX4908" y="connsiteY4908"/>
              </a:cxn>
              <a:cxn ang="0">
                <a:pos x="connsiteX4909" y="connsiteY4909"/>
              </a:cxn>
              <a:cxn ang="0">
                <a:pos x="connsiteX4910" y="connsiteY4910"/>
              </a:cxn>
              <a:cxn ang="0">
                <a:pos x="connsiteX4911" y="connsiteY4911"/>
              </a:cxn>
              <a:cxn ang="0">
                <a:pos x="connsiteX4912" y="connsiteY4912"/>
              </a:cxn>
              <a:cxn ang="0">
                <a:pos x="connsiteX4913" y="connsiteY4913"/>
              </a:cxn>
              <a:cxn ang="0">
                <a:pos x="connsiteX4914" y="connsiteY4914"/>
              </a:cxn>
              <a:cxn ang="0">
                <a:pos x="connsiteX4915" y="connsiteY4915"/>
              </a:cxn>
              <a:cxn ang="0">
                <a:pos x="connsiteX4916" y="connsiteY4916"/>
              </a:cxn>
              <a:cxn ang="0">
                <a:pos x="connsiteX4917" y="connsiteY4917"/>
              </a:cxn>
              <a:cxn ang="0">
                <a:pos x="connsiteX4918" y="connsiteY4918"/>
              </a:cxn>
              <a:cxn ang="0">
                <a:pos x="connsiteX4919" y="connsiteY4919"/>
              </a:cxn>
              <a:cxn ang="0">
                <a:pos x="connsiteX4920" y="connsiteY4920"/>
              </a:cxn>
              <a:cxn ang="0">
                <a:pos x="connsiteX4921" y="connsiteY4921"/>
              </a:cxn>
              <a:cxn ang="0">
                <a:pos x="connsiteX4922" y="connsiteY4922"/>
              </a:cxn>
              <a:cxn ang="0">
                <a:pos x="connsiteX4923" y="connsiteY4923"/>
              </a:cxn>
              <a:cxn ang="0">
                <a:pos x="connsiteX4924" y="connsiteY4924"/>
              </a:cxn>
              <a:cxn ang="0">
                <a:pos x="connsiteX4925" y="connsiteY4925"/>
              </a:cxn>
              <a:cxn ang="0">
                <a:pos x="connsiteX4926" y="connsiteY4926"/>
              </a:cxn>
              <a:cxn ang="0">
                <a:pos x="connsiteX4927" y="connsiteY4927"/>
              </a:cxn>
              <a:cxn ang="0">
                <a:pos x="connsiteX4928" y="connsiteY4928"/>
              </a:cxn>
              <a:cxn ang="0">
                <a:pos x="connsiteX4929" y="connsiteY4929"/>
              </a:cxn>
              <a:cxn ang="0">
                <a:pos x="connsiteX4930" y="connsiteY4930"/>
              </a:cxn>
              <a:cxn ang="0">
                <a:pos x="connsiteX4931" y="connsiteY4931"/>
              </a:cxn>
              <a:cxn ang="0">
                <a:pos x="connsiteX4932" y="connsiteY4932"/>
              </a:cxn>
              <a:cxn ang="0">
                <a:pos x="connsiteX4933" y="connsiteY4933"/>
              </a:cxn>
              <a:cxn ang="0">
                <a:pos x="connsiteX4934" y="connsiteY4934"/>
              </a:cxn>
              <a:cxn ang="0">
                <a:pos x="connsiteX4935" y="connsiteY4935"/>
              </a:cxn>
              <a:cxn ang="0">
                <a:pos x="connsiteX4936" y="connsiteY4936"/>
              </a:cxn>
              <a:cxn ang="0">
                <a:pos x="connsiteX4937" y="connsiteY4937"/>
              </a:cxn>
              <a:cxn ang="0">
                <a:pos x="connsiteX4938" y="connsiteY4938"/>
              </a:cxn>
              <a:cxn ang="0">
                <a:pos x="connsiteX4939" y="connsiteY4939"/>
              </a:cxn>
              <a:cxn ang="0">
                <a:pos x="connsiteX4940" y="connsiteY4940"/>
              </a:cxn>
              <a:cxn ang="0">
                <a:pos x="connsiteX4941" y="connsiteY4941"/>
              </a:cxn>
              <a:cxn ang="0">
                <a:pos x="connsiteX4942" y="connsiteY4942"/>
              </a:cxn>
              <a:cxn ang="0">
                <a:pos x="connsiteX4943" y="connsiteY4943"/>
              </a:cxn>
              <a:cxn ang="0">
                <a:pos x="connsiteX4944" y="connsiteY4944"/>
              </a:cxn>
              <a:cxn ang="0">
                <a:pos x="connsiteX4945" y="connsiteY4945"/>
              </a:cxn>
              <a:cxn ang="0">
                <a:pos x="connsiteX4946" y="connsiteY4946"/>
              </a:cxn>
              <a:cxn ang="0">
                <a:pos x="connsiteX4947" y="connsiteY4947"/>
              </a:cxn>
              <a:cxn ang="0">
                <a:pos x="connsiteX4948" y="connsiteY4948"/>
              </a:cxn>
              <a:cxn ang="0">
                <a:pos x="connsiteX4949" y="connsiteY4949"/>
              </a:cxn>
              <a:cxn ang="0">
                <a:pos x="connsiteX4950" y="connsiteY4950"/>
              </a:cxn>
              <a:cxn ang="0">
                <a:pos x="connsiteX4951" y="connsiteY4951"/>
              </a:cxn>
              <a:cxn ang="0">
                <a:pos x="connsiteX4952" y="connsiteY4952"/>
              </a:cxn>
              <a:cxn ang="0">
                <a:pos x="connsiteX4953" y="connsiteY4953"/>
              </a:cxn>
              <a:cxn ang="0">
                <a:pos x="connsiteX4954" y="connsiteY4954"/>
              </a:cxn>
              <a:cxn ang="0">
                <a:pos x="connsiteX4955" y="connsiteY4955"/>
              </a:cxn>
              <a:cxn ang="0">
                <a:pos x="connsiteX4956" y="connsiteY4956"/>
              </a:cxn>
              <a:cxn ang="0">
                <a:pos x="connsiteX4957" y="connsiteY4957"/>
              </a:cxn>
              <a:cxn ang="0">
                <a:pos x="connsiteX4958" y="connsiteY4958"/>
              </a:cxn>
              <a:cxn ang="0">
                <a:pos x="connsiteX4959" y="connsiteY4959"/>
              </a:cxn>
              <a:cxn ang="0">
                <a:pos x="connsiteX4960" y="connsiteY4960"/>
              </a:cxn>
              <a:cxn ang="0">
                <a:pos x="connsiteX4961" y="connsiteY4961"/>
              </a:cxn>
              <a:cxn ang="0">
                <a:pos x="connsiteX4962" y="connsiteY4962"/>
              </a:cxn>
              <a:cxn ang="0">
                <a:pos x="connsiteX4963" y="connsiteY4963"/>
              </a:cxn>
              <a:cxn ang="0">
                <a:pos x="connsiteX4964" y="connsiteY4964"/>
              </a:cxn>
              <a:cxn ang="0">
                <a:pos x="connsiteX4965" y="connsiteY4965"/>
              </a:cxn>
              <a:cxn ang="0">
                <a:pos x="connsiteX4966" y="connsiteY4966"/>
              </a:cxn>
              <a:cxn ang="0">
                <a:pos x="connsiteX4967" y="connsiteY4967"/>
              </a:cxn>
              <a:cxn ang="0">
                <a:pos x="connsiteX4968" y="connsiteY4968"/>
              </a:cxn>
              <a:cxn ang="0">
                <a:pos x="connsiteX4969" y="connsiteY4969"/>
              </a:cxn>
              <a:cxn ang="0">
                <a:pos x="connsiteX4970" y="connsiteY4970"/>
              </a:cxn>
              <a:cxn ang="0">
                <a:pos x="connsiteX4971" y="connsiteY4971"/>
              </a:cxn>
              <a:cxn ang="0">
                <a:pos x="connsiteX4972" y="connsiteY4972"/>
              </a:cxn>
              <a:cxn ang="0">
                <a:pos x="connsiteX4973" y="connsiteY4973"/>
              </a:cxn>
              <a:cxn ang="0">
                <a:pos x="connsiteX4974" y="connsiteY4974"/>
              </a:cxn>
              <a:cxn ang="0">
                <a:pos x="connsiteX4975" y="connsiteY4975"/>
              </a:cxn>
              <a:cxn ang="0">
                <a:pos x="connsiteX4976" y="connsiteY4976"/>
              </a:cxn>
              <a:cxn ang="0">
                <a:pos x="connsiteX4977" y="connsiteY4977"/>
              </a:cxn>
              <a:cxn ang="0">
                <a:pos x="connsiteX4978" y="connsiteY4978"/>
              </a:cxn>
              <a:cxn ang="0">
                <a:pos x="connsiteX4979" y="connsiteY4979"/>
              </a:cxn>
              <a:cxn ang="0">
                <a:pos x="connsiteX4980" y="connsiteY4980"/>
              </a:cxn>
              <a:cxn ang="0">
                <a:pos x="connsiteX4981" y="connsiteY4981"/>
              </a:cxn>
              <a:cxn ang="0">
                <a:pos x="connsiteX4982" y="connsiteY4982"/>
              </a:cxn>
              <a:cxn ang="0">
                <a:pos x="connsiteX4983" y="connsiteY4983"/>
              </a:cxn>
              <a:cxn ang="0">
                <a:pos x="connsiteX4984" y="connsiteY4984"/>
              </a:cxn>
              <a:cxn ang="0">
                <a:pos x="connsiteX4985" y="connsiteY4985"/>
              </a:cxn>
              <a:cxn ang="0">
                <a:pos x="connsiteX4986" y="connsiteY4986"/>
              </a:cxn>
              <a:cxn ang="0">
                <a:pos x="connsiteX4987" y="connsiteY4987"/>
              </a:cxn>
              <a:cxn ang="0">
                <a:pos x="connsiteX4988" y="connsiteY4988"/>
              </a:cxn>
              <a:cxn ang="0">
                <a:pos x="connsiteX4989" y="connsiteY4989"/>
              </a:cxn>
              <a:cxn ang="0">
                <a:pos x="connsiteX4990" y="connsiteY4990"/>
              </a:cxn>
              <a:cxn ang="0">
                <a:pos x="connsiteX4991" y="connsiteY4991"/>
              </a:cxn>
              <a:cxn ang="0">
                <a:pos x="connsiteX4992" y="connsiteY4992"/>
              </a:cxn>
              <a:cxn ang="0">
                <a:pos x="connsiteX4993" y="connsiteY4993"/>
              </a:cxn>
              <a:cxn ang="0">
                <a:pos x="connsiteX4994" y="connsiteY4994"/>
              </a:cxn>
              <a:cxn ang="0">
                <a:pos x="connsiteX4995" y="connsiteY4995"/>
              </a:cxn>
              <a:cxn ang="0">
                <a:pos x="connsiteX4996" y="connsiteY4996"/>
              </a:cxn>
              <a:cxn ang="0">
                <a:pos x="connsiteX4997" y="connsiteY4997"/>
              </a:cxn>
              <a:cxn ang="0">
                <a:pos x="connsiteX4998" y="connsiteY4998"/>
              </a:cxn>
              <a:cxn ang="0">
                <a:pos x="connsiteX4999" y="connsiteY4999"/>
              </a:cxn>
              <a:cxn ang="0">
                <a:pos x="connsiteX5000" y="connsiteY5000"/>
              </a:cxn>
              <a:cxn ang="0">
                <a:pos x="connsiteX5001" y="connsiteY5001"/>
              </a:cxn>
              <a:cxn ang="0">
                <a:pos x="connsiteX5002" y="connsiteY5002"/>
              </a:cxn>
              <a:cxn ang="0">
                <a:pos x="connsiteX5003" y="connsiteY5003"/>
              </a:cxn>
              <a:cxn ang="0">
                <a:pos x="connsiteX5004" y="connsiteY5004"/>
              </a:cxn>
              <a:cxn ang="0">
                <a:pos x="connsiteX5005" y="connsiteY5005"/>
              </a:cxn>
              <a:cxn ang="0">
                <a:pos x="connsiteX5006" y="connsiteY5006"/>
              </a:cxn>
              <a:cxn ang="0">
                <a:pos x="connsiteX5007" y="connsiteY5007"/>
              </a:cxn>
              <a:cxn ang="0">
                <a:pos x="connsiteX5008" y="connsiteY5008"/>
              </a:cxn>
              <a:cxn ang="0">
                <a:pos x="connsiteX5009" y="connsiteY5009"/>
              </a:cxn>
              <a:cxn ang="0">
                <a:pos x="connsiteX5010" y="connsiteY5010"/>
              </a:cxn>
              <a:cxn ang="0">
                <a:pos x="connsiteX5011" y="connsiteY5011"/>
              </a:cxn>
              <a:cxn ang="0">
                <a:pos x="connsiteX5012" y="connsiteY5012"/>
              </a:cxn>
              <a:cxn ang="0">
                <a:pos x="connsiteX5013" y="connsiteY5013"/>
              </a:cxn>
              <a:cxn ang="0">
                <a:pos x="connsiteX5014" y="connsiteY5014"/>
              </a:cxn>
              <a:cxn ang="0">
                <a:pos x="connsiteX5015" y="connsiteY5015"/>
              </a:cxn>
              <a:cxn ang="0">
                <a:pos x="connsiteX5016" y="connsiteY5016"/>
              </a:cxn>
              <a:cxn ang="0">
                <a:pos x="connsiteX5017" y="connsiteY5017"/>
              </a:cxn>
              <a:cxn ang="0">
                <a:pos x="connsiteX5018" y="connsiteY5018"/>
              </a:cxn>
              <a:cxn ang="0">
                <a:pos x="connsiteX5019" y="connsiteY5019"/>
              </a:cxn>
              <a:cxn ang="0">
                <a:pos x="connsiteX5020" y="connsiteY5020"/>
              </a:cxn>
              <a:cxn ang="0">
                <a:pos x="connsiteX5021" y="connsiteY5021"/>
              </a:cxn>
              <a:cxn ang="0">
                <a:pos x="connsiteX5022" y="connsiteY5022"/>
              </a:cxn>
              <a:cxn ang="0">
                <a:pos x="connsiteX5023" y="connsiteY5023"/>
              </a:cxn>
              <a:cxn ang="0">
                <a:pos x="connsiteX5024" y="connsiteY5024"/>
              </a:cxn>
              <a:cxn ang="0">
                <a:pos x="connsiteX5025" y="connsiteY5025"/>
              </a:cxn>
              <a:cxn ang="0">
                <a:pos x="connsiteX5026" y="connsiteY5026"/>
              </a:cxn>
              <a:cxn ang="0">
                <a:pos x="connsiteX5027" y="connsiteY5027"/>
              </a:cxn>
              <a:cxn ang="0">
                <a:pos x="connsiteX5028" y="connsiteY5028"/>
              </a:cxn>
              <a:cxn ang="0">
                <a:pos x="connsiteX5029" y="connsiteY5029"/>
              </a:cxn>
              <a:cxn ang="0">
                <a:pos x="connsiteX5030" y="connsiteY5030"/>
              </a:cxn>
              <a:cxn ang="0">
                <a:pos x="connsiteX5031" y="connsiteY5031"/>
              </a:cxn>
              <a:cxn ang="0">
                <a:pos x="connsiteX5032" y="connsiteY5032"/>
              </a:cxn>
              <a:cxn ang="0">
                <a:pos x="connsiteX5033" y="connsiteY5033"/>
              </a:cxn>
              <a:cxn ang="0">
                <a:pos x="connsiteX5034" y="connsiteY5034"/>
              </a:cxn>
              <a:cxn ang="0">
                <a:pos x="connsiteX5035" y="connsiteY5035"/>
              </a:cxn>
              <a:cxn ang="0">
                <a:pos x="connsiteX5036" y="connsiteY5036"/>
              </a:cxn>
              <a:cxn ang="0">
                <a:pos x="connsiteX5037" y="connsiteY5037"/>
              </a:cxn>
              <a:cxn ang="0">
                <a:pos x="connsiteX5038" y="connsiteY5038"/>
              </a:cxn>
              <a:cxn ang="0">
                <a:pos x="connsiteX5039" y="connsiteY5039"/>
              </a:cxn>
              <a:cxn ang="0">
                <a:pos x="connsiteX5040" y="connsiteY5040"/>
              </a:cxn>
              <a:cxn ang="0">
                <a:pos x="connsiteX5041" y="connsiteY5041"/>
              </a:cxn>
              <a:cxn ang="0">
                <a:pos x="connsiteX5042" y="connsiteY5042"/>
              </a:cxn>
              <a:cxn ang="0">
                <a:pos x="connsiteX5043" y="connsiteY5043"/>
              </a:cxn>
              <a:cxn ang="0">
                <a:pos x="connsiteX5044" y="connsiteY5044"/>
              </a:cxn>
              <a:cxn ang="0">
                <a:pos x="connsiteX5045" y="connsiteY5045"/>
              </a:cxn>
              <a:cxn ang="0">
                <a:pos x="connsiteX5046" y="connsiteY5046"/>
              </a:cxn>
              <a:cxn ang="0">
                <a:pos x="connsiteX5047" y="connsiteY5047"/>
              </a:cxn>
              <a:cxn ang="0">
                <a:pos x="connsiteX5048" y="connsiteY5048"/>
              </a:cxn>
              <a:cxn ang="0">
                <a:pos x="connsiteX5049" y="connsiteY5049"/>
              </a:cxn>
              <a:cxn ang="0">
                <a:pos x="connsiteX5050" y="connsiteY5050"/>
              </a:cxn>
              <a:cxn ang="0">
                <a:pos x="connsiteX5051" y="connsiteY5051"/>
              </a:cxn>
              <a:cxn ang="0">
                <a:pos x="connsiteX5052" y="connsiteY5052"/>
              </a:cxn>
              <a:cxn ang="0">
                <a:pos x="connsiteX5053" y="connsiteY5053"/>
              </a:cxn>
              <a:cxn ang="0">
                <a:pos x="connsiteX5054" y="connsiteY5054"/>
              </a:cxn>
              <a:cxn ang="0">
                <a:pos x="connsiteX5055" y="connsiteY5055"/>
              </a:cxn>
              <a:cxn ang="0">
                <a:pos x="connsiteX5056" y="connsiteY5056"/>
              </a:cxn>
              <a:cxn ang="0">
                <a:pos x="connsiteX5057" y="connsiteY5057"/>
              </a:cxn>
              <a:cxn ang="0">
                <a:pos x="connsiteX5058" y="connsiteY5058"/>
              </a:cxn>
              <a:cxn ang="0">
                <a:pos x="connsiteX5059" y="connsiteY5059"/>
              </a:cxn>
              <a:cxn ang="0">
                <a:pos x="connsiteX5060" y="connsiteY5060"/>
              </a:cxn>
              <a:cxn ang="0">
                <a:pos x="connsiteX5061" y="connsiteY5061"/>
              </a:cxn>
              <a:cxn ang="0">
                <a:pos x="connsiteX5062" y="connsiteY5062"/>
              </a:cxn>
              <a:cxn ang="0">
                <a:pos x="connsiteX5063" y="connsiteY5063"/>
              </a:cxn>
              <a:cxn ang="0">
                <a:pos x="connsiteX5064" y="connsiteY5064"/>
              </a:cxn>
              <a:cxn ang="0">
                <a:pos x="connsiteX5065" y="connsiteY5065"/>
              </a:cxn>
              <a:cxn ang="0">
                <a:pos x="connsiteX5066" y="connsiteY5066"/>
              </a:cxn>
              <a:cxn ang="0">
                <a:pos x="connsiteX5067" y="connsiteY5067"/>
              </a:cxn>
              <a:cxn ang="0">
                <a:pos x="connsiteX5068" y="connsiteY5068"/>
              </a:cxn>
              <a:cxn ang="0">
                <a:pos x="connsiteX5069" y="connsiteY5069"/>
              </a:cxn>
              <a:cxn ang="0">
                <a:pos x="connsiteX5070" y="connsiteY5070"/>
              </a:cxn>
              <a:cxn ang="0">
                <a:pos x="connsiteX5071" y="connsiteY5071"/>
              </a:cxn>
              <a:cxn ang="0">
                <a:pos x="connsiteX5072" y="connsiteY5072"/>
              </a:cxn>
              <a:cxn ang="0">
                <a:pos x="connsiteX5073" y="connsiteY5073"/>
              </a:cxn>
              <a:cxn ang="0">
                <a:pos x="connsiteX5074" y="connsiteY5074"/>
              </a:cxn>
              <a:cxn ang="0">
                <a:pos x="connsiteX5075" y="connsiteY5075"/>
              </a:cxn>
              <a:cxn ang="0">
                <a:pos x="connsiteX5076" y="connsiteY5076"/>
              </a:cxn>
              <a:cxn ang="0">
                <a:pos x="connsiteX5077" y="connsiteY5077"/>
              </a:cxn>
              <a:cxn ang="0">
                <a:pos x="connsiteX5078" y="connsiteY5078"/>
              </a:cxn>
              <a:cxn ang="0">
                <a:pos x="connsiteX5079" y="connsiteY5079"/>
              </a:cxn>
              <a:cxn ang="0">
                <a:pos x="connsiteX5080" y="connsiteY5080"/>
              </a:cxn>
              <a:cxn ang="0">
                <a:pos x="connsiteX5081" y="connsiteY5081"/>
              </a:cxn>
              <a:cxn ang="0">
                <a:pos x="connsiteX5082" y="connsiteY5082"/>
              </a:cxn>
              <a:cxn ang="0">
                <a:pos x="connsiteX5083" y="connsiteY5083"/>
              </a:cxn>
              <a:cxn ang="0">
                <a:pos x="connsiteX5084" y="connsiteY5084"/>
              </a:cxn>
              <a:cxn ang="0">
                <a:pos x="connsiteX5085" y="connsiteY5085"/>
              </a:cxn>
              <a:cxn ang="0">
                <a:pos x="connsiteX5086" y="connsiteY5086"/>
              </a:cxn>
              <a:cxn ang="0">
                <a:pos x="connsiteX5087" y="connsiteY5087"/>
              </a:cxn>
              <a:cxn ang="0">
                <a:pos x="connsiteX5088" y="connsiteY5088"/>
              </a:cxn>
              <a:cxn ang="0">
                <a:pos x="connsiteX5089" y="connsiteY5089"/>
              </a:cxn>
              <a:cxn ang="0">
                <a:pos x="connsiteX5090" y="connsiteY5090"/>
              </a:cxn>
              <a:cxn ang="0">
                <a:pos x="connsiteX5091" y="connsiteY5091"/>
              </a:cxn>
              <a:cxn ang="0">
                <a:pos x="connsiteX5092" y="connsiteY5092"/>
              </a:cxn>
              <a:cxn ang="0">
                <a:pos x="connsiteX5093" y="connsiteY5093"/>
              </a:cxn>
              <a:cxn ang="0">
                <a:pos x="connsiteX5094" y="connsiteY5094"/>
              </a:cxn>
              <a:cxn ang="0">
                <a:pos x="connsiteX5095" y="connsiteY5095"/>
              </a:cxn>
              <a:cxn ang="0">
                <a:pos x="connsiteX5096" y="connsiteY5096"/>
              </a:cxn>
              <a:cxn ang="0">
                <a:pos x="connsiteX5097" y="connsiteY5097"/>
              </a:cxn>
              <a:cxn ang="0">
                <a:pos x="connsiteX5098" y="connsiteY5098"/>
              </a:cxn>
              <a:cxn ang="0">
                <a:pos x="connsiteX5099" y="connsiteY5099"/>
              </a:cxn>
              <a:cxn ang="0">
                <a:pos x="connsiteX5100" y="connsiteY5100"/>
              </a:cxn>
              <a:cxn ang="0">
                <a:pos x="connsiteX5101" y="connsiteY5101"/>
              </a:cxn>
              <a:cxn ang="0">
                <a:pos x="connsiteX5102" y="connsiteY5102"/>
              </a:cxn>
              <a:cxn ang="0">
                <a:pos x="connsiteX5103" y="connsiteY5103"/>
              </a:cxn>
              <a:cxn ang="0">
                <a:pos x="connsiteX5104" y="connsiteY5104"/>
              </a:cxn>
              <a:cxn ang="0">
                <a:pos x="connsiteX5105" y="connsiteY5105"/>
              </a:cxn>
              <a:cxn ang="0">
                <a:pos x="connsiteX5106" y="connsiteY5106"/>
              </a:cxn>
              <a:cxn ang="0">
                <a:pos x="connsiteX5107" y="connsiteY5107"/>
              </a:cxn>
              <a:cxn ang="0">
                <a:pos x="connsiteX5108" y="connsiteY5108"/>
              </a:cxn>
              <a:cxn ang="0">
                <a:pos x="connsiteX5109" y="connsiteY5109"/>
              </a:cxn>
              <a:cxn ang="0">
                <a:pos x="connsiteX5110" y="connsiteY5110"/>
              </a:cxn>
              <a:cxn ang="0">
                <a:pos x="connsiteX5111" y="connsiteY5111"/>
              </a:cxn>
              <a:cxn ang="0">
                <a:pos x="connsiteX5112" y="connsiteY5112"/>
              </a:cxn>
              <a:cxn ang="0">
                <a:pos x="connsiteX5113" y="connsiteY5113"/>
              </a:cxn>
              <a:cxn ang="0">
                <a:pos x="connsiteX5114" y="connsiteY5114"/>
              </a:cxn>
              <a:cxn ang="0">
                <a:pos x="connsiteX5115" y="connsiteY5115"/>
              </a:cxn>
              <a:cxn ang="0">
                <a:pos x="connsiteX5116" y="connsiteY5116"/>
              </a:cxn>
              <a:cxn ang="0">
                <a:pos x="connsiteX5117" y="connsiteY5117"/>
              </a:cxn>
              <a:cxn ang="0">
                <a:pos x="connsiteX5118" y="connsiteY5118"/>
              </a:cxn>
              <a:cxn ang="0">
                <a:pos x="connsiteX5119" y="connsiteY5119"/>
              </a:cxn>
              <a:cxn ang="0">
                <a:pos x="connsiteX5120" y="connsiteY5120"/>
              </a:cxn>
              <a:cxn ang="0">
                <a:pos x="connsiteX5121" y="connsiteY5121"/>
              </a:cxn>
              <a:cxn ang="0">
                <a:pos x="connsiteX5122" y="connsiteY5122"/>
              </a:cxn>
              <a:cxn ang="0">
                <a:pos x="connsiteX5123" y="connsiteY5123"/>
              </a:cxn>
              <a:cxn ang="0">
                <a:pos x="connsiteX5124" y="connsiteY5124"/>
              </a:cxn>
              <a:cxn ang="0">
                <a:pos x="connsiteX5125" y="connsiteY5125"/>
              </a:cxn>
              <a:cxn ang="0">
                <a:pos x="connsiteX5126" y="connsiteY5126"/>
              </a:cxn>
              <a:cxn ang="0">
                <a:pos x="connsiteX5127" y="connsiteY5127"/>
              </a:cxn>
              <a:cxn ang="0">
                <a:pos x="connsiteX5128" y="connsiteY5128"/>
              </a:cxn>
              <a:cxn ang="0">
                <a:pos x="connsiteX5129" y="connsiteY5129"/>
              </a:cxn>
              <a:cxn ang="0">
                <a:pos x="connsiteX5130" y="connsiteY5130"/>
              </a:cxn>
              <a:cxn ang="0">
                <a:pos x="connsiteX5131" y="connsiteY5131"/>
              </a:cxn>
              <a:cxn ang="0">
                <a:pos x="connsiteX5132" y="connsiteY5132"/>
              </a:cxn>
              <a:cxn ang="0">
                <a:pos x="connsiteX5133" y="connsiteY5133"/>
              </a:cxn>
              <a:cxn ang="0">
                <a:pos x="connsiteX5134" y="connsiteY5134"/>
              </a:cxn>
              <a:cxn ang="0">
                <a:pos x="connsiteX5135" y="connsiteY5135"/>
              </a:cxn>
              <a:cxn ang="0">
                <a:pos x="connsiteX5136" y="connsiteY5136"/>
              </a:cxn>
              <a:cxn ang="0">
                <a:pos x="connsiteX5137" y="connsiteY5137"/>
              </a:cxn>
              <a:cxn ang="0">
                <a:pos x="connsiteX5138" y="connsiteY5138"/>
              </a:cxn>
              <a:cxn ang="0">
                <a:pos x="connsiteX5139" y="connsiteY5139"/>
              </a:cxn>
              <a:cxn ang="0">
                <a:pos x="connsiteX5140" y="connsiteY5140"/>
              </a:cxn>
              <a:cxn ang="0">
                <a:pos x="connsiteX5141" y="connsiteY5141"/>
              </a:cxn>
              <a:cxn ang="0">
                <a:pos x="connsiteX5142" y="connsiteY5142"/>
              </a:cxn>
              <a:cxn ang="0">
                <a:pos x="connsiteX5143" y="connsiteY5143"/>
              </a:cxn>
              <a:cxn ang="0">
                <a:pos x="connsiteX5144" y="connsiteY5144"/>
              </a:cxn>
              <a:cxn ang="0">
                <a:pos x="connsiteX5145" y="connsiteY5145"/>
              </a:cxn>
              <a:cxn ang="0">
                <a:pos x="connsiteX5146" y="connsiteY5146"/>
              </a:cxn>
              <a:cxn ang="0">
                <a:pos x="connsiteX5147" y="connsiteY5147"/>
              </a:cxn>
              <a:cxn ang="0">
                <a:pos x="connsiteX5148" y="connsiteY5148"/>
              </a:cxn>
              <a:cxn ang="0">
                <a:pos x="connsiteX5149" y="connsiteY5149"/>
              </a:cxn>
              <a:cxn ang="0">
                <a:pos x="connsiteX5150" y="connsiteY5150"/>
              </a:cxn>
              <a:cxn ang="0">
                <a:pos x="connsiteX5151" y="connsiteY5151"/>
              </a:cxn>
              <a:cxn ang="0">
                <a:pos x="connsiteX5152" y="connsiteY5152"/>
              </a:cxn>
              <a:cxn ang="0">
                <a:pos x="connsiteX5153" y="connsiteY5153"/>
              </a:cxn>
              <a:cxn ang="0">
                <a:pos x="connsiteX5154" y="connsiteY5154"/>
              </a:cxn>
              <a:cxn ang="0">
                <a:pos x="connsiteX5155" y="connsiteY5155"/>
              </a:cxn>
              <a:cxn ang="0">
                <a:pos x="connsiteX5156" y="connsiteY5156"/>
              </a:cxn>
              <a:cxn ang="0">
                <a:pos x="connsiteX5157" y="connsiteY5157"/>
              </a:cxn>
              <a:cxn ang="0">
                <a:pos x="connsiteX5158" y="connsiteY5158"/>
              </a:cxn>
              <a:cxn ang="0">
                <a:pos x="connsiteX5159" y="connsiteY5159"/>
              </a:cxn>
              <a:cxn ang="0">
                <a:pos x="connsiteX5160" y="connsiteY5160"/>
              </a:cxn>
              <a:cxn ang="0">
                <a:pos x="connsiteX5161" y="connsiteY5161"/>
              </a:cxn>
              <a:cxn ang="0">
                <a:pos x="connsiteX5162" y="connsiteY5162"/>
              </a:cxn>
              <a:cxn ang="0">
                <a:pos x="connsiteX5163" y="connsiteY5163"/>
              </a:cxn>
              <a:cxn ang="0">
                <a:pos x="connsiteX5164" y="connsiteY5164"/>
              </a:cxn>
              <a:cxn ang="0">
                <a:pos x="connsiteX5165" y="connsiteY5165"/>
              </a:cxn>
              <a:cxn ang="0">
                <a:pos x="connsiteX5166" y="connsiteY5166"/>
              </a:cxn>
              <a:cxn ang="0">
                <a:pos x="connsiteX5167" y="connsiteY5167"/>
              </a:cxn>
              <a:cxn ang="0">
                <a:pos x="connsiteX5168" y="connsiteY5168"/>
              </a:cxn>
              <a:cxn ang="0">
                <a:pos x="connsiteX5169" y="connsiteY5169"/>
              </a:cxn>
              <a:cxn ang="0">
                <a:pos x="connsiteX5170" y="connsiteY5170"/>
              </a:cxn>
              <a:cxn ang="0">
                <a:pos x="connsiteX5171" y="connsiteY5171"/>
              </a:cxn>
              <a:cxn ang="0">
                <a:pos x="connsiteX5172" y="connsiteY5172"/>
              </a:cxn>
              <a:cxn ang="0">
                <a:pos x="connsiteX5173" y="connsiteY5173"/>
              </a:cxn>
              <a:cxn ang="0">
                <a:pos x="connsiteX5174" y="connsiteY5174"/>
              </a:cxn>
              <a:cxn ang="0">
                <a:pos x="connsiteX5175" y="connsiteY5175"/>
              </a:cxn>
              <a:cxn ang="0">
                <a:pos x="connsiteX5176" y="connsiteY5176"/>
              </a:cxn>
              <a:cxn ang="0">
                <a:pos x="connsiteX5177" y="connsiteY5177"/>
              </a:cxn>
              <a:cxn ang="0">
                <a:pos x="connsiteX5178" y="connsiteY5178"/>
              </a:cxn>
              <a:cxn ang="0">
                <a:pos x="connsiteX5179" y="connsiteY5179"/>
              </a:cxn>
              <a:cxn ang="0">
                <a:pos x="connsiteX5180" y="connsiteY5180"/>
              </a:cxn>
              <a:cxn ang="0">
                <a:pos x="connsiteX5181" y="connsiteY5181"/>
              </a:cxn>
              <a:cxn ang="0">
                <a:pos x="connsiteX5182" y="connsiteY5182"/>
              </a:cxn>
              <a:cxn ang="0">
                <a:pos x="connsiteX5183" y="connsiteY5183"/>
              </a:cxn>
              <a:cxn ang="0">
                <a:pos x="connsiteX5184" y="connsiteY5184"/>
              </a:cxn>
              <a:cxn ang="0">
                <a:pos x="connsiteX5185" y="connsiteY5185"/>
              </a:cxn>
              <a:cxn ang="0">
                <a:pos x="connsiteX5186" y="connsiteY5186"/>
              </a:cxn>
              <a:cxn ang="0">
                <a:pos x="connsiteX5187" y="connsiteY5187"/>
              </a:cxn>
              <a:cxn ang="0">
                <a:pos x="connsiteX5188" y="connsiteY5188"/>
              </a:cxn>
              <a:cxn ang="0">
                <a:pos x="connsiteX5189" y="connsiteY5189"/>
              </a:cxn>
              <a:cxn ang="0">
                <a:pos x="connsiteX5190" y="connsiteY5190"/>
              </a:cxn>
              <a:cxn ang="0">
                <a:pos x="connsiteX5191" y="connsiteY5191"/>
              </a:cxn>
              <a:cxn ang="0">
                <a:pos x="connsiteX5192" y="connsiteY5192"/>
              </a:cxn>
              <a:cxn ang="0">
                <a:pos x="connsiteX5193" y="connsiteY5193"/>
              </a:cxn>
              <a:cxn ang="0">
                <a:pos x="connsiteX5194" y="connsiteY5194"/>
              </a:cxn>
              <a:cxn ang="0">
                <a:pos x="connsiteX5195" y="connsiteY5195"/>
              </a:cxn>
              <a:cxn ang="0">
                <a:pos x="connsiteX5196" y="connsiteY5196"/>
              </a:cxn>
              <a:cxn ang="0">
                <a:pos x="connsiteX5197" y="connsiteY5197"/>
              </a:cxn>
              <a:cxn ang="0">
                <a:pos x="connsiteX5198" y="connsiteY5198"/>
              </a:cxn>
              <a:cxn ang="0">
                <a:pos x="connsiteX5199" y="connsiteY5199"/>
              </a:cxn>
              <a:cxn ang="0">
                <a:pos x="connsiteX5200" y="connsiteY5200"/>
              </a:cxn>
              <a:cxn ang="0">
                <a:pos x="connsiteX5201" y="connsiteY5201"/>
              </a:cxn>
              <a:cxn ang="0">
                <a:pos x="connsiteX5202" y="connsiteY5202"/>
              </a:cxn>
              <a:cxn ang="0">
                <a:pos x="connsiteX5203" y="connsiteY5203"/>
              </a:cxn>
              <a:cxn ang="0">
                <a:pos x="connsiteX5204" y="connsiteY5204"/>
              </a:cxn>
              <a:cxn ang="0">
                <a:pos x="connsiteX5205" y="connsiteY5205"/>
              </a:cxn>
              <a:cxn ang="0">
                <a:pos x="connsiteX5206" y="connsiteY5206"/>
              </a:cxn>
              <a:cxn ang="0">
                <a:pos x="connsiteX5207" y="connsiteY5207"/>
              </a:cxn>
              <a:cxn ang="0">
                <a:pos x="connsiteX5208" y="connsiteY5208"/>
              </a:cxn>
              <a:cxn ang="0">
                <a:pos x="connsiteX5209" y="connsiteY5209"/>
              </a:cxn>
              <a:cxn ang="0">
                <a:pos x="connsiteX5210" y="connsiteY5210"/>
              </a:cxn>
              <a:cxn ang="0">
                <a:pos x="connsiteX5211" y="connsiteY5211"/>
              </a:cxn>
              <a:cxn ang="0">
                <a:pos x="connsiteX5212" y="connsiteY5212"/>
              </a:cxn>
              <a:cxn ang="0">
                <a:pos x="connsiteX5213" y="connsiteY5213"/>
              </a:cxn>
              <a:cxn ang="0">
                <a:pos x="connsiteX5214" y="connsiteY5214"/>
              </a:cxn>
              <a:cxn ang="0">
                <a:pos x="connsiteX5215" y="connsiteY5215"/>
              </a:cxn>
              <a:cxn ang="0">
                <a:pos x="connsiteX5216" y="connsiteY5216"/>
              </a:cxn>
              <a:cxn ang="0">
                <a:pos x="connsiteX5217" y="connsiteY5217"/>
              </a:cxn>
              <a:cxn ang="0">
                <a:pos x="connsiteX5218" y="connsiteY5218"/>
              </a:cxn>
              <a:cxn ang="0">
                <a:pos x="connsiteX5219" y="connsiteY5219"/>
              </a:cxn>
              <a:cxn ang="0">
                <a:pos x="connsiteX5220" y="connsiteY5220"/>
              </a:cxn>
              <a:cxn ang="0">
                <a:pos x="connsiteX5221" y="connsiteY5221"/>
              </a:cxn>
              <a:cxn ang="0">
                <a:pos x="connsiteX5222" y="connsiteY5222"/>
              </a:cxn>
              <a:cxn ang="0">
                <a:pos x="connsiteX5223" y="connsiteY5223"/>
              </a:cxn>
              <a:cxn ang="0">
                <a:pos x="connsiteX5224" y="connsiteY5224"/>
              </a:cxn>
              <a:cxn ang="0">
                <a:pos x="connsiteX5225" y="connsiteY5225"/>
              </a:cxn>
              <a:cxn ang="0">
                <a:pos x="connsiteX5226" y="connsiteY5226"/>
              </a:cxn>
              <a:cxn ang="0">
                <a:pos x="connsiteX5227" y="connsiteY5227"/>
              </a:cxn>
              <a:cxn ang="0">
                <a:pos x="connsiteX5228" y="connsiteY5228"/>
              </a:cxn>
              <a:cxn ang="0">
                <a:pos x="connsiteX5229" y="connsiteY5229"/>
              </a:cxn>
              <a:cxn ang="0">
                <a:pos x="connsiteX5230" y="connsiteY5230"/>
              </a:cxn>
              <a:cxn ang="0">
                <a:pos x="connsiteX5231" y="connsiteY5231"/>
              </a:cxn>
              <a:cxn ang="0">
                <a:pos x="connsiteX5232" y="connsiteY5232"/>
              </a:cxn>
              <a:cxn ang="0">
                <a:pos x="connsiteX5233" y="connsiteY5233"/>
              </a:cxn>
              <a:cxn ang="0">
                <a:pos x="connsiteX5234" y="connsiteY5234"/>
              </a:cxn>
              <a:cxn ang="0">
                <a:pos x="connsiteX5235" y="connsiteY5235"/>
              </a:cxn>
              <a:cxn ang="0">
                <a:pos x="connsiteX5236" y="connsiteY5236"/>
              </a:cxn>
              <a:cxn ang="0">
                <a:pos x="connsiteX5237" y="connsiteY5237"/>
              </a:cxn>
              <a:cxn ang="0">
                <a:pos x="connsiteX5238" y="connsiteY5238"/>
              </a:cxn>
              <a:cxn ang="0">
                <a:pos x="connsiteX5239" y="connsiteY5239"/>
              </a:cxn>
              <a:cxn ang="0">
                <a:pos x="connsiteX5240" y="connsiteY5240"/>
              </a:cxn>
              <a:cxn ang="0">
                <a:pos x="connsiteX5241" y="connsiteY5241"/>
              </a:cxn>
              <a:cxn ang="0">
                <a:pos x="connsiteX5242" y="connsiteY5242"/>
              </a:cxn>
              <a:cxn ang="0">
                <a:pos x="connsiteX5243" y="connsiteY5243"/>
              </a:cxn>
              <a:cxn ang="0">
                <a:pos x="connsiteX5244" y="connsiteY5244"/>
              </a:cxn>
              <a:cxn ang="0">
                <a:pos x="connsiteX5245" y="connsiteY5245"/>
              </a:cxn>
              <a:cxn ang="0">
                <a:pos x="connsiteX5246" y="connsiteY5246"/>
              </a:cxn>
              <a:cxn ang="0">
                <a:pos x="connsiteX5247" y="connsiteY5247"/>
              </a:cxn>
              <a:cxn ang="0">
                <a:pos x="connsiteX5248" y="connsiteY5248"/>
              </a:cxn>
              <a:cxn ang="0">
                <a:pos x="connsiteX5249" y="connsiteY5249"/>
              </a:cxn>
              <a:cxn ang="0">
                <a:pos x="connsiteX5250" y="connsiteY5250"/>
              </a:cxn>
              <a:cxn ang="0">
                <a:pos x="connsiteX5251" y="connsiteY5251"/>
              </a:cxn>
              <a:cxn ang="0">
                <a:pos x="connsiteX5252" y="connsiteY5252"/>
              </a:cxn>
              <a:cxn ang="0">
                <a:pos x="connsiteX5253" y="connsiteY5253"/>
              </a:cxn>
              <a:cxn ang="0">
                <a:pos x="connsiteX5254" y="connsiteY5254"/>
              </a:cxn>
              <a:cxn ang="0">
                <a:pos x="connsiteX5255" y="connsiteY5255"/>
              </a:cxn>
              <a:cxn ang="0">
                <a:pos x="connsiteX5256" y="connsiteY5256"/>
              </a:cxn>
              <a:cxn ang="0">
                <a:pos x="connsiteX5257" y="connsiteY5257"/>
              </a:cxn>
              <a:cxn ang="0">
                <a:pos x="connsiteX5258" y="connsiteY5258"/>
              </a:cxn>
              <a:cxn ang="0">
                <a:pos x="connsiteX5259" y="connsiteY5259"/>
              </a:cxn>
              <a:cxn ang="0">
                <a:pos x="connsiteX5260" y="connsiteY5260"/>
              </a:cxn>
              <a:cxn ang="0">
                <a:pos x="connsiteX5261" y="connsiteY5261"/>
              </a:cxn>
              <a:cxn ang="0">
                <a:pos x="connsiteX5262" y="connsiteY5262"/>
              </a:cxn>
              <a:cxn ang="0">
                <a:pos x="connsiteX5263" y="connsiteY5263"/>
              </a:cxn>
              <a:cxn ang="0">
                <a:pos x="connsiteX5264" y="connsiteY5264"/>
              </a:cxn>
              <a:cxn ang="0">
                <a:pos x="connsiteX5265" y="connsiteY5265"/>
              </a:cxn>
              <a:cxn ang="0">
                <a:pos x="connsiteX5266" y="connsiteY5266"/>
              </a:cxn>
              <a:cxn ang="0">
                <a:pos x="connsiteX5267" y="connsiteY5267"/>
              </a:cxn>
              <a:cxn ang="0">
                <a:pos x="connsiteX5268" y="connsiteY5268"/>
              </a:cxn>
              <a:cxn ang="0">
                <a:pos x="connsiteX5269" y="connsiteY5269"/>
              </a:cxn>
              <a:cxn ang="0">
                <a:pos x="connsiteX5270" y="connsiteY5270"/>
              </a:cxn>
              <a:cxn ang="0">
                <a:pos x="connsiteX5271" y="connsiteY5271"/>
              </a:cxn>
              <a:cxn ang="0">
                <a:pos x="connsiteX5272" y="connsiteY5272"/>
              </a:cxn>
              <a:cxn ang="0">
                <a:pos x="connsiteX5273" y="connsiteY5273"/>
              </a:cxn>
              <a:cxn ang="0">
                <a:pos x="connsiteX5274" y="connsiteY5274"/>
              </a:cxn>
              <a:cxn ang="0">
                <a:pos x="connsiteX5275" y="connsiteY5275"/>
              </a:cxn>
              <a:cxn ang="0">
                <a:pos x="connsiteX5276" y="connsiteY5276"/>
              </a:cxn>
              <a:cxn ang="0">
                <a:pos x="connsiteX5277" y="connsiteY5277"/>
              </a:cxn>
              <a:cxn ang="0">
                <a:pos x="connsiteX5278" y="connsiteY5278"/>
              </a:cxn>
              <a:cxn ang="0">
                <a:pos x="connsiteX5279" y="connsiteY5279"/>
              </a:cxn>
              <a:cxn ang="0">
                <a:pos x="connsiteX5280" y="connsiteY5280"/>
              </a:cxn>
              <a:cxn ang="0">
                <a:pos x="connsiteX5281" y="connsiteY5281"/>
              </a:cxn>
              <a:cxn ang="0">
                <a:pos x="connsiteX5282" y="connsiteY5282"/>
              </a:cxn>
              <a:cxn ang="0">
                <a:pos x="connsiteX5283" y="connsiteY5283"/>
              </a:cxn>
              <a:cxn ang="0">
                <a:pos x="connsiteX5284" y="connsiteY5284"/>
              </a:cxn>
              <a:cxn ang="0">
                <a:pos x="connsiteX5285" y="connsiteY5285"/>
              </a:cxn>
              <a:cxn ang="0">
                <a:pos x="connsiteX5286" y="connsiteY5286"/>
              </a:cxn>
              <a:cxn ang="0">
                <a:pos x="connsiteX5287" y="connsiteY5287"/>
              </a:cxn>
              <a:cxn ang="0">
                <a:pos x="connsiteX5288" y="connsiteY5288"/>
              </a:cxn>
              <a:cxn ang="0">
                <a:pos x="connsiteX5289" y="connsiteY5289"/>
              </a:cxn>
              <a:cxn ang="0">
                <a:pos x="connsiteX5290" y="connsiteY5290"/>
              </a:cxn>
              <a:cxn ang="0">
                <a:pos x="connsiteX5291" y="connsiteY5291"/>
              </a:cxn>
              <a:cxn ang="0">
                <a:pos x="connsiteX5292" y="connsiteY5292"/>
              </a:cxn>
              <a:cxn ang="0">
                <a:pos x="connsiteX5293" y="connsiteY5293"/>
              </a:cxn>
              <a:cxn ang="0">
                <a:pos x="connsiteX5294" y="connsiteY5294"/>
              </a:cxn>
              <a:cxn ang="0">
                <a:pos x="connsiteX5295" y="connsiteY5295"/>
              </a:cxn>
              <a:cxn ang="0">
                <a:pos x="connsiteX5296" y="connsiteY5296"/>
              </a:cxn>
              <a:cxn ang="0">
                <a:pos x="connsiteX5297" y="connsiteY5297"/>
              </a:cxn>
              <a:cxn ang="0">
                <a:pos x="connsiteX5298" y="connsiteY5298"/>
              </a:cxn>
              <a:cxn ang="0">
                <a:pos x="connsiteX5299" y="connsiteY5299"/>
              </a:cxn>
              <a:cxn ang="0">
                <a:pos x="connsiteX5300" y="connsiteY5300"/>
              </a:cxn>
              <a:cxn ang="0">
                <a:pos x="connsiteX5301" y="connsiteY5301"/>
              </a:cxn>
              <a:cxn ang="0">
                <a:pos x="connsiteX5302" y="connsiteY5302"/>
              </a:cxn>
              <a:cxn ang="0">
                <a:pos x="connsiteX5303" y="connsiteY5303"/>
              </a:cxn>
              <a:cxn ang="0">
                <a:pos x="connsiteX5304" y="connsiteY5304"/>
              </a:cxn>
              <a:cxn ang="0">
                <a:pos x="connsiteX5305" y="connsiteY5305"/>
              </a:cxn>
              <a:cxn ang="0">
                <a:pos x="connsiteX5306" y="connsiteY5306"/>
              </a:cxn>
              <a:cxn ang="0">
                <a:pos x="connsiteX5307" y="connsiteY5307"/>
              </a:cxn>
              <a:cxn ang="0">
                <a:pos x="connsiteX5308" y="connsiteY5308"/>
              </a:cxn>
              <a:cxn ang="0">
                <a:pos x="connsiteX5309" y="connsiteY5309"/>
              </a:cxn>
              <a:cxn ang="0">
                <a:pos x="connsiteX5310" y="connsiteY5310"/>
              </a:cxn>
              <a:cxn ang="0">
                <a:pos x="connsiteX5311" y="connsiteY5311"/>
              </a:cxn>
              <a:cxn ang="0">
                <a:pos x="connsiteX5312" y="connsiteY5312"/>
              </a:cxn>
              <a:cxn ang="0">
                <a:pos x="connsiteX5313" y="connsiteY5313"/>
              </a:cxn>
              <a:cxn ang="0">
                <a:pos x="connsiteX5314" y="connsiteY5314"/>
              </a:cxn>
              <a:cxn ang="0">
                <a:pos x="connsiteX5315" y="connsiteY5315"/>
              </a:cxn>
              <a:cxn ang="0">
                <a:pos x="connsiteX5316" y="connsiteY5316"/>
              </a:cxn>
              <a:cxn ang="0">
                <a:pos x="connsiteX5317" y="connsiteY5317"/>
              </a:cxn>
              <a:cxn ang="0">
                <a:pos x="connsiteX5318" y="connsiteY5318"/>
              </a:cxn>
              <a:cxn ang="0">
                <a:pos x="connsiteX5319" y="connsiteY5319"/>
              </a:cxn>
              <a:cxn ang="0">
                <a:pos x="connsiteX5320" y="connsiteY5320"/>
              </a:cxn>
              <a:cxn ang="0">
                <a:pos x="connsiteX5321" y="connsiteY5321"/>
              </a:cxn>
              <a:cxn ang="0">
                <a:pos x="connsiteX5322" y="connsiteY5322"/>
              </a:cxn>
              <a:cxn ang="0">
                <a:pos x="connsiteX5323" y="connsiteY5323"/>
              </a:cxn>
              <a:cxn ang="0">
                <a:pos x="connsiteX5324" y="connsiteY5324"/>
              </a:cxn>
              <a:cxn ang="0">
                <a:pos x="connsiteX5325" y="connsiteY5325"/>
              </a:cxn>
              <a:cxn ang="0">
                <a:pos x="connsiteX5326" y="connsiteY5326"/>
              </a:cxn>
              <a:cxn ang="0">
                <a:pos x="connsiteX5327" y="connsiteY5327"/>
              </a:cxn>
              <a:cxn ang="0">
                <a:pos x="connsiteX5328" y="connsiteY5328"/>
              </a:cxn>
              <a:cxn ang="0">
                <a:pos x="connsiteX5329" y="connsiteY5329"/>
              </a:cxn>
              <a:cxn ang="0">
                <a:pos x="connsiteX5330" y="connsiteY5330"/>
              </a:cxn>
              <a:cxn ang="0">
                <a:pos x="connsiteX5331" y="connsiteY5331"/>
              </a:cxn>
              <a:cxn ang="0">
                <a:pos x="connsiteX5332" y="connsiteY5332"/>
              </a:cxn>
              <a:cxn ang="0">
                <a:pos x="connsiteX5333" y="connsiteY5333"/>
              </a:cxn>
              <a:cxn ang="0">
                <a:pos x="connsiteX5334" y="connsiteY5334"/>
              </a:cxn>
              <a:cxn ang="0">
                <a:pos x="connsiteX5335" y="connsiteY5335"/>
              </a:cxn>
              <a:cxn ang="0">
                <a:pos x="connsiteX5336" y="connsiteY5336"/>
              </a:cxn>
              <a:cxn ang="0">
                <a:pos x="connsiteX5337" y="connsiteY5337"/>
              </a:cxn>
              <a:cxn ang="0">
                <a:pos x="connsiteX5338" y="connsiteY5338"/>
              </a:cxn>
              <a:cxn ang="0">
                <a:pos x="connsiteX5339" y="connsiteY5339"/>
              </a:cxn>
              <a:cxn ang="0">
                <a:pos x="connsiteX5340" y="connsiteY5340"/>
              </a:cxn>
              <a:cxn ang="0">
                <a:pos x="connsiteX5341" y="connsiteY5341"/>
              </a:cxn>
              <a:cxn ang="0">
                <a:pos x="connsiteX5342" y="connsiteY5342"/>
              </a:cxn>
              <a:cxn ang="0">
                <a:pos x="connsiteX5343" y="connsiteY5343"/>
              </a:cxn>
              <a:cxn ang="0">
                <a:pos x="connsiteX5344" y="connsiteY5344"/>
              </a:cxn>
              <a:cxn ang="0">
                <a:pos x="connsiteX5345" y="connsiteY5345"/>
              </a:cxn>
              <a:cxn ang="0">
                <a:pos x="connsiteX5346" y="connsiteY5346"/>
              </a:cxn>
              <a:cxn ang="0">
                <a:pos x="connsiteX5347" y="connsiteY5347"/>
              </a:cxn>
              <a:cxn ang="0">
                <a:pos x="connsiteX5348" y="connsiteY5348"/>
              </a:cxn>
              <a:cxn ang="0">
                <a:pos x="connsiteX5349" y="connsiteY5349"/>
              </a:cxn>
              <a:cxn ang="0">
                <a:pos x="connsiteX5350" y="connsiteY5350"/>
              </a:cxn>
              <a:cxn ang="0">
                <a:pos x="connsiteX5351" y="connsiteY5351"/>
              </a:cxn>
              <a:cxn ang="0">
                <a:pos x="connsiteX5352" y="connsiteY5352"/>
              </a:cxn>
              <a:cxn ang="0">
                <a:pos x="connsiteX5353" y="connsiteY5353"/>
              </a:cxn>
              <a:cxn ang="0">
                <a:pos x="connsiteX5354" y="connsiteY5354"/>
              </a:cxn>
              <a:cxn ang="0">
                <a:pos x="connsiteX5355" y="connsiteY5355"/>
              </a:cxn>
              <a:cxn ang="0">
                <a:pos x="connsiteX5356" y="connsiteY5356"/>
              </a:cxn>
              <a:cxn ang="0">
                <a:pos x="connsiteX5357" y="connsiteY5357"/>
              </a:cxn>
              <a:cxn ang="0">
                <a:pos x="connsiteX5358" y="connsiteY5358"/>
              </a:cxn>
              <a:cxn ang="0">
                <a:pos x="connsiteX5359" y="connsiteY5359"/>
              </a:cxn>
              <a:cxn ang="0">
                <a:pos x="connsiteX5360" y="connsiteY5360"/>
              </a:cxn>
              <a:cxn ang="0">
                <a:pos x="connsiteX5361" y="connsiteY5361"/>
              </a:cxn>
              <a:cxn ang="0">
                <a:pos x="connsiteX5362" y="connsiteY5362"/>
              </a:cxn>
              <a:cxn ang="0">
                <a:pos x="connsiteX5363" y="connsiteY5363"/>
              </a:cxn>
              <a:cxn ang="0">
                <a:pos x="connsiteX5364" y="connsiteY5364"/>
              </a:cxn>
              <a:cxn ang="0">
                <a:pos x="connsiteX5365" y="connsiteY5365"/>
              </a:cxn>
              <a:cxn ang="0">
                <a:pos x="connsiteX5366" y="connsiteY5366"/>
              </a:cxn>
              <a:cxn ang="0">
                <a:pos x="connsiteX5367" y="connsiteY5367"/>
              </a:cxn>
              <a:cxn ang="0">
                <a:pos x="connsiteX5368" y="connsiteY5368"/>
              </a:cxn>
              <a:cxn ang="0">
                <a:pos x="connsiteX5369" y="connsiteY5369"/>
              </a:cxn>
              <a:cxn ang="0">
                <a:pos x="connsiteX5370" y="connsiteY5370"/>
              </a:cxn>
              <a:cxn ang="0">
                <a:pos x="connsiteX5371" y="connsiteY5371"/>
              </a:cxn>
              <a:cxn ang="0">
                <a:pos x="connsiteX5372" y="connsiteY5372"/>
              </a:cxn>
              <a:cxn ang="0">
                <a:pos x="connsiteX5373" y="connsiteY5373"/>
              </a:cxn>
              <a:cxn ang="0">
                <a:pos x="connsiteX5374" y="connsiteY5374"/>
              </a:cxn>
              <a:cxn ang="0">
                <a:pos x="connsiteX5375" y="connsiteY5375"/>
              </a:cxn>
              <a:cxn ang="0">
                <a:pos x="connsiteX5376" y="connsiteY5376"/>
              </a:cxn>
              <a:cxn ang="0">
                <a:pos x="connsiteX5377" y="connsiteY5377"/>
              </a:cxn>
              <a:cxn ang="0">
                <a:pos x="connsiteX5378" y="connsiteY5378"/>
              </a:cxn>
              <a:cxn ang="0">
                <a:pos x="connsiteX5379" y="connsiteY5379"/>
              </a:cxn>
              <a:cxn ang="0">
                <a:pos x="connsiteX5380" y="connsiteY5380"/>
              </a:cxn>
              <a:cxn ang="0">
                <a:pos x="connsiteX5381" y="connsiteY5381"/>
              </a:cxn>
              <a:cxn ang="0">
                <a:pos x="connsiteX5382" y="connsiteY5382"/>
              </a:cxn>
              <a:cxn ang="0">
                <a:pos x="connsiteX5383" y="connsiteY5383"/>
              </a:cxn>
              <a:cxn ang="0">
                <a:pos x="connsiteX5384" y="connsiteY5384"/>
              </a:cxn>
              <a:cxn ang="0">
                <a:pos x="connsiteX5385" y="connsiteY5385"/>
              </a:cxn>
              <a:cxn ang="0">
                <a:pos x="connsiteX5386" y="connsiteY5386"/>
              </a:cxn>
              <a:cxn ang="0">
                <a:pos x="connsiteX5387" y="connsiteY5387"/>
              </a:cxn>
              <a:cxn ang="0">
                <a:pos x="connsiteX5388" y="connsiteY5388"/>
              </a:cxn>
              <a:cxn ang="0">
                <a:pos x="connsiteX5389" y="connsiteY5389"/>
              </a:cxn>
              <a:cxn ang="0">
                <a:pos x="connsiteX5390" y="connsiteY5390"/>
              </a:cxn>
              <a:cxn ang="0">
                <a:pos x="connsiteX5391" y="connsiteY5391"/>
              </a:cxn>
              <a:cxn ang="0">
                <a:pos x="connsiteX5392" y="connsiteY5392"/>
              </a:cxn>
              <a:cxn ang="0">
                <a:pos x="connsiteX5393" y="connsiteY5393"/>
              </a:cxn>
              <a:cxn ang="0">
                <a:pos x="connsiteX5394" y="connsiteY5394"/>
              </a:cxn>
              <a:cxn ang="0">
                <a:pos x="connsiteX5395" y="connsiteY5395"/>
              </a:cxn>
              <a:cxn ang="0">
                <a:pos x="connsiteX5396" y="connsiteY5396"/>
              </a:cxn>
              <a:cxn ang="0">
                <a:pos x="connsiteX5397" y="connsiteY5397"/>
              </a:cxn>
              <a:cxn ang="0">
                <a:pos x="connsiteX5398" y="connsiteY5398"/>
              </a:cxn>
              <a:cxn ang="0">
                <a:pos x="connsiteX5399" y="connsiteY5399"/>
              </a:cxn>
              <a:cxn ang="0">
                <a:pos x="connsiteX5400" y="connsiteY5400"/>
              </a:cxn>
              <a:cxn ang="0">
                <a:pos x="connsiteX5401" y="connsiteY5401"/>
              </a:cxn>
              <a:cxn ang="0">
                <a:pos x="connsiteX5402" y="connsiteY5402"/>
              </a:cxn>
              <a:cxn ang="0">
                <a:pos x="connsiteX5403" y="connsiteY5403"/>
              </a:cxn>
              <a:cxn ang="0">
                <a:pos x="connsiteX5404" y="connsiteY5404"/>
              </a:cxn>
              <a:cxn ang="0">
                <a:pos x="connsiteX5405" y="connsiteY5405"/>
              </a:cxn>
              <a:cxn ang="0">
                <a:pos x="connsiteX5406" y="connsiteY5406"/>
              </a:cxn>
              <a:cxn ang="0">
                <a:pos x="connsiteX5407" y="connsiteY5407"/>
              </a:cxn>
              <a:cxn ang="0">
                <a:pos x="connsiteX5408" y="connsiteY5408"/>
              </a:cxn>
              <a:cxn ang="0">
                <a:pos x="connsiteX5409" y="connsiteY5409"/>
              </a:cxn>
              <a:cxn ang="0">
                <a:pos x="connsiteX5410" y="connsiteY5410"/>
              </a:cxn>
              <a:cxn ang="0">
                <a:pos x="connsiteX5411" y="connsiteY5411"/>
              </a:cxn>
              <a:cxn ang="0">
                <a:pos x="connsiteX5412" y="connsiteY5412"/>
              </a:cxn>
              <a:cxn ang="0">
                <a:pos x="connsiteX5413" y="connsiteY5413"/>
              </a:cxn>
              <a:cxn ang="0">
                <a:pos x="connsiteX5414" y="connsiteY5414"/>
              </a:cxn>
              <a:cxn ang="0">
                <a:pos x="connsiteX5415" y="connsiteY5415"/>
              </a:cxn>
              <a:cxn ang="0">
                <a:pos x="connsiteX5416" y="connsiteY5416"/>
              </a:cxn>
              <a:cxn ang="0">
                <a:pos x="connsiteX5417" y="connsiteY5417"/>
              </a:cxn>
              <a:cxn ang="0">
                <a:pos x="connsiteX5418" y="connsiteY5418"/>
              </a:cxn>
              <a:cxn ang="0">
                <a:pos x="connsiteX5419" y="connsiteY5419"/>
              </a:cxn>
              <a:cxn ang="0">
                <a:pos x="connsiteX5420" y="connsiteY5420"/>
              </a:cxn>
              <a:cxn ang="0">
                <a:pos x="connsiteX5421" y="connsiteY5421"/>
              </a:cxn>
              <a:cxn ang="0">
                <a:pos x="connsiteX5422" y="connsiteY5422"/>
              </a:cxn>
              <a:cxn ang="0">
                <a:pos x="connsiteX5423" y="connsiteY5423"/>
              </a:cxn>
              <a:cxn ang="0">
                <a:pos x="connsiteX5424" y="connsiteY5424"/>
              </a:cxn>
              <a:cxn ang="0">
                <a:pos x="connsiteX5425" y="connsiteY5425"/>
              </a:cxn>
              <a:cxn ang="0">
                <a:pos x="connsiteX5426" y="connsiteY5426"/>
              </a:cxn>
              <a:cxn ang="0">
                <a:pos x="connsiteX5427" y="connsiteY5427"/>
              </a:cxn>
              <a:cxn ang="0">
                <a:pos x="connsiteX5428" y="connsiteY5428"/>
              </a:cxn>
              <a:cxn ang="0">
                <a:pos x="connsiteX5429" y="connsiteY5429"/>
              </a:cxn>
              <a:cxn ang="0">
                <a:pos x="connsiteX5430" y="connsiteY5430"/>
              </a:cxn>
              <a:cxn ang="0">
                <a:pos x="connsiteX5431" y="connsiteY5431"/>
              </a:cxn>
              <a:cxn ang="0">
                <a:pos x="connsiteX5432" y="connsiteY5432"/>
              </a:cxn>
              <a:cxn ang="0">
                <a:pos x="connsiteX5433" y="connsiteY5433"/>
              </a:cxn>
              <a:cxn ang="0">
                <a:pos x="connsiteX5434" y="connsiteY5434"/>
              </a:cxn>
              <a:cxn ang="0">
                <a:pos x="connsiteX5435" y="connsiteY5435"/>
              </a:cxn>
              <a:cxn ang="0">
                <a:pos x="connsiteX5436" y="connsiteY5436"/>
              </a:cxn>
              <a:cxn ang="0">
                <a:pos x="connsiteX5437" y="connsiteY5437"/>
              </a:cxn>
              <a:cxn ang="0">
                <a:pos x="connsiteX5438" y="connsiteY5438"/>
              </a:cxn>
              <a:cxn ang="0">
                <a:pos x="connsiteX5439" y="connsiteY5439"/>
              </a:cxn>
              <a:cxn ang="0">
                <a:pos x="connsiteX5440" y="connsiteY5440"/>
              </a:cxn>
              <a:cxn ang="0">
                <a:pos x="connsiteX5441" y="connsiteY5441"/>
              </a:cxn>
              <a:cxn ang="0">
                <a:pos x="connsiteX5442" y="connsiteY5442"/>
              </a:cxn>
              <a:cxn ang="0">
                <a:pos x="connsiteX5443" y="connsiteY5443"/>
              </a:cxn>
              <a:cxn ang="0">
                <a:pos x="connsiteX5444" y="connsiteY5444"/>
              </a:cxn>
              <a:cxn ang="0">
                <a:pos x="connsiteX5445" y="connsiteY5445"/>
              </a:cxn>
              <a:cxn ang="0">
                <a:pos x="connsiteX5446" y="connsiteY5446"/>
              </a:cxn>
              <a:cxn ang="0">
                <a:pos x="connsiteX5447" y="connsiteY5447"/>
              </a:cxn>
              <a:cxn ang="0">
                <a:pos x="connsiteX5448" y="connsiteY5448"/>
              </a:cxn>
              <a:cxn ang="0">
                <a:pos x="connsiteX5449" y="connsiteY5449"/>
              </a:cxn>
              <a:cxn ang="0">
                <a:pos x="connsiteX5450" y="connsiteY5450"/>
              </a:cxn>
              <a:cxn ang="0">
                <a:pos x="connsiteX5451" y="connsiteY5451"/>
              </a:cxn>
              <a:cxn ang="0">
                <a:pos x="connsiteX5452" y="connsiteY5452"/>
              </a:cxn>
              <a:cxn ang="0">
                <a:pos x="connsiteX5453" y="connsiteY5453"/>
              </a:cxn>
              <a:cxn ang="0">
                <a:pos x="connsiteX5454" y="connsiteY5454"/>
              </a:cxn>
              <a:cxn ang="0">
                <a:pos x="connsiteX5455" y="connsiteY5455"/>
              </a:cxn>
              <a:cxn ang="0">
                <a:pos x="connsiteX5456" y="connsiteY5456"/>
              </a:cxn>
              <a:cxn ang="0">
                <a:pos x="connsiteX5457" y="connsiteY5457"/>
              </a:cxn>
              <a:cxn ang="0">
                <a:pos x="connsiteX5458" y="connsiteY5458"/>
              </a:cxn>
              <a:cxn ang="0">
                <a:pos x="connsiteX5459" y="connsiteY5459"/>
              </a:cxn>
              <a:cxn ang="0">
                <a:pos x="connsiteX5460" y="connsiteY5460"/>
              </a:cxn>
              <a:cxn ang="0">
                <a:pos x="connsiteX5461" y="connsiteY5461"/>
              </a:cxn>
              <a:cxn ang="0">
                <a:pos x="connsiteX5462" y="connsiteY5462"/>
              </a:cxn>
              <a:cxn ang="0">
                <a:pos x="connsiteX5463" y="connsiteY5463"/>
              </a:cxn>
              <a:cxn ang="0">
                <a:pos x="connsiteX5464" y="connsiteY5464"/>
              </a:cxn>
              <a:cxn ang="0">
                <a:pos x="connsiteX5465" y="connsiteY5465"/>
              </a:cxn>
              <a:cxn ang="0">
                <a:pos x="connsiteX5466" y="connsiteY5466"/>
              </a:cxn>
              <a:cxn ang="0">
                <a:pos x="connsiteX5467" y="connsiteY5467"/>
              </a:cxn>
              <a:cxn ang="0">
                <a:pos x="connsiteX5468" y="connsiteY5468"/>
              </a:cxn>
              <a:cxn ang="0">
                <a:pos x="connsiteX5469" y="connsiteY5469"/>
              </a:cxn>
              <a:cxn ang="0">
                <a:pos x="connsiteX5470" y="connsiteY5470"/>
              </a:cxn>
              <a:cxn ang="0">
                <a:pos x="connsiteX5471" y="connsiteY5471"/>
              </a:cxn>
              <a:cxn ang="0">
                <a:pos x="connsiteX5472" y="connsiteY5472"/>
              </a:cxn>
              <a:cxn ang="0">
                <a:pos x="connsiteX5473" y="connsiteY5473"/>
              </a:cxn>
              <a:cxn ang="0">
                <a:pos x="connsiteX5474" y="connsiteY5474"/>
              </a:cxn>
              <a:cxn ang="0">
                <a:pos x="connsiteX5475" y="connsiteY5475"/>
              </a:cxn>
              <a:cxn ang="0">
                <a:pos x="connsiteX5476" y="connsiteY5476"/>
              </a:cxn>
              <a:cxn ang="0">
                <a:pos x="connsiteX5477" y="connsiteY5477"/>
              </a:cxn>
              <a:cxn ang="0">
                <a:pos x="connsiteX5478" y="connsiteY5478"/>
              </a:cxn>
              <a:cxn ang="0">
                <a:pos x="connsiteX5479" y="connsiteY5479"/>
              </a:cxn>
              <a:cxn ang="0">
                <a:pos x="connsiteX5480" y="connsiteY5480"/>
              </a:cxn>
              <a:cxn ang="0">
                <a:pos x="connsiteX5481" y="connsiteY5481"/>
              </a:cxn>
              <a:cxn ang="0">
                <a:pos x="connsiteX5482" y="connsiteY5482"/>
              </a:cxn>
              <a:cxn ang="0">
                <a:pos x="connsiteX5483" y="connsiteY5483"/>
              </a:cxn>
              <a:cxn ang="0">
                <a:pos x="connsiteX5484" y="connsiteY5484"/>
              </a:cxn>
              <a:cxn ang="0">
                <a:pos x="connsiteX5485" y="connsiteY5485"/>
              </a:cxn>
              <a:cxn ang="0">
                <a:pos x="connsiteX5486" y="connsiteY5486"/>
              </a:cxn>
              <a:cxn ang="0">
                <a:pos x="connsiteX5487" y="connsiteY5487"/>
              </a:cxn>
              <a:cxn ang="0">
                <a:pos x="connsiteX5488" y="connsiteY5488"/>
              </a:cxn>
              <a:cxn ang="0">
                <a:pos x="connsiteX5489" y="connsiteY5489"/>
              </a:cxn>
              <a:cxn ang="0">
                <a:pos x="connsiteX5490" y="connsiteY5490"/>
              </a:cxn>
              <a:cxn ang="0">
                <a:pos x="connsiteX5491" y="connsiteY5491"/>
              </a:cxn>
              <a:cxn ang="0">
                <a:pos x="connsiteX5492" y="connsiteY5492"/>
              </a:cxn>
              <a:cxn ang="0">
                <a:pos x="connsiteX5493" y="connsiteY5493"/>
              </a:cxn>
              <a:cxn ang="0">
                <a:pos x="connsiteX5494" y="connsiteY5494"/>
              </a:cxn>
              <a:cxn ang="0">
                <a:pos x="connsiteX5495" y="connsiteY5495"/>
              </a:cxn>
              <a:cxn ang="0">
                <a:pos x="connsiteX5496" y="connsiteY5496"/>
              </a:cxn>
              <a:cxn ang="0">
                <a:pos x="connsiteX5497" y="connsiteY5497"/>
              </a:cxn>
              <a:cxn ang="0">
                <a:pos x="connsiteX5498" y="connsiteY5498"/>
              </a:cxn>
              <a:cxn ang="0">
                <a:pos x="connsiteX5499" y="connsiteY5499"/>
              </a:cxn>
              <a:cxn ang="0">
                <a:pos x="connsiteX5500" y="connsiteY5500"/>
              </a:cxn>
              <a:cxn ang="0">
                <a:pos x="connsiteX5501" y="connsiteY5501"/>
              </a:cxn>
              <a:cxn ang="0">
                <a:pos x="connsiteX5502" y="connsiteY5502"/>
              </a:cxn>
              <a:cxn ang="0">
                <a:pos x="connsiteX5503" y="connsiteY5503"/>
              </a:cxn>
              <a:cxn ang="0">
                <a:pos x="connsiteX5504" y="connsiteY5504"/>
              </a:cxn>
              <a:cxn ang="0">
                <a:pos x="connsiteX5505" y="connsiteY5505"/>
              </a:cxn>
              <a:cxn ang="0">
                <a:pos x="connsiteX5506" y="connsiteY5506"/>
              </a:cxn>
              <a:cxn ang="0">
                <a:pos x="connsiteX5507" y="connsiteY5507"/>
              </a:cxn>
              <a:cxn ang="0">
                <a:pos x="connsiteX5508" y="connsiteY5508"/>
              </a:cxn>
              <a:cxn ang="0">
                <a:pos x="connsiteX5509" y="connsiteY5509"/>
              </a:cxn>
              <a:cxn ang="0">
                <a:pos x="connsiteX5510" y="connsiteY5510"/>
              </a:cxn>
              <a:cxn ang="0">
                <a:pos x="connsiteX5511" y="connsiteY5511"/>
              </a:cxn>
              <a:cxn ang="0">
                <a:pos x="connsiteX5512" y="connsiteY5512"/>
              </a:cxn>
              <a:cxn ang="0">
                <a:pos x="connsiteX5513" y="connsiteY5513"/>
              </a:cxn>
              <a:cxn ang="0">
                <a:pos x="connsiteX5514" y="connsiteY5514"/>
              </a:cxn>
              <a:cxn ang="0">
                <a:pos x="connsiteX5515" y="connsiteY5515"/>
              </a:cxn>
              <a:cxn ang="0">
                <a:pos x="connsiteX5516" y="connsiteY5516"/>
              </a:cxn>
              <a:cxn ang="0">
                <a:pos x="connsiteX5517" y="connsiteY5517"/>
              </a:cxn>
              <a:cxn ang="0">
                <a:pos x="connsiteX5518" y="connsiteY5518"/>
              </a:cxn>
              <a:cxn ang="0">
                <a:pos x="connsiteX5519" y="connsiteY5519"/>
              </a:cxn>
              <a:cxn ang="0">
                <a:pos x="connsiteX5520" y="connsiteY5520"/>
              </a:cxn>
              <a:cxn ang="0">
                <a:pos x="connsiteX5521" y="connsiteY5521"/>
              </a:cxn>
              <a:cxn ang="0">
                <a:pos x="connsiteX5522" y="connsiteY5522"/>
              </a:cxn>
              <a:cxn ang="0">
                <a:pos x="connsiteX5523" y="connsiteY5523"/>
              </a:cxn>
              <a:cxn ang="0">
                <a:pos x="connsiteX5524" y="connsiteY5524"/>
              </a:cxn>
              <a:cxn ang="0">
                <a:pos x="connsiteX5525" y="connsiteY5525"/>
              </a:cxn>
              <a:cxn ang="0">
                <a:pos x="connsiteX5526" y="connsiteY5526"/>
              </a:cxn>
              <a:cxn ang="0">
                <a:pos x="connsiteX5527" y="connsiteY5527"/>
              </a:cxn>
              <a:cxn ang="0">
                <a:pos x="connsiteX5528" y="connsiteY5528"/>
              </a:cxn>
              <a:cxn ang="0">
                <a:pos x="connsiteX5529" y="connsiteY5529"/>
              </a:cxn>
              <a:cxn ang="0">
                <a:pos x="connsiteX5530" y="connsiteY5530"/>
              </a:cxn>
              <a:cxn ang="0">
                <a:pos x="connsiteX5531" y="connsiteY5531"/>
              </a:cxn>
              <a:cxn ang="0">
                <a:pos x="connsiteX5532" y="connsiteY5532"/>
              </a:cxn>
              <a:cxn ang="0">
                <a:pos x="connsiteX5533" y="connsiteY5533"/>
              </a:cxn>
              <a:cxn ang="0">
                <a:pos x="connsiteX5534" y="connsiteY5534"/>
              </a:cxn>
              <a:cxn ang="0">
                <a:pos x="connsiteX5535" y="connsiteY5535"/>
              </a:cxn>
              <a:cxn ang="0">
                <a:pos x="connsiteX5536" y="connsiteY5536"/>
              </a:cxn>
              <a:cxn ang="0">
                <a:pos x="connsiteX5537" y="connsiteY5537"/>
              </a:cxn>
              <a:cxn ang="0">
                <a:pos x="connsiteX5538" y="connsiteY5538"/>
              </a:cxn>
              <a:cxn ang="0">
                <a:pos x="connsiteX5539" y="connsiteY5539"/>
              </a:cxn>
              <a:cxn ang="0">
                <a:pos x="connsiteX5540" y="connsiteY5540"/>
              </a:cxn>
              <a:cxn ang="0">
                <a:pos x="connsiteX5541" y="connsiteY5541"/>
              </a:cxn>
              <a:cxn ang="0">
                <a:pos x="connsiteX5542" y="connsiteY5542"/>
              </a:cxn>
              <a:cxn ang="0">
                <a:pos x="connsiteX5543" y="connsiteY5543"/>
              </a:cxn>
              <a:cxn ang="0">
                <a:pos x="connsiteX5544" y="connsiteY5544"/>
              </a:cxn>
              <a:cxn ang="0">
                <a:pos x="connsiteX5545" y="connsiteY5545"/>
              </a:cxn>
              <a:cxn ang="0">
                <a:pos x="connsiteX5546" y="connsiteY5546"/>
              </a:cxn>
              <a:cxn ang="0">
                <a:pos x="connsiteX5547" y="connsiteY5547"/>
              </a:cxn>
              <a:cxn ang="0">
                <a:pos x="connsiteX5548" y="connsiteY5548"/>
              </a:cxn>
              <a:cxn ang="0">
                <a:pos x="connsiteX5549" y="connsiteY5549"/>
              </a:cxn>
              <a:cxn ang="0">
                <a:pos x="connsiteX5550" y="connsiteY5550"/>
              </a:cxn>
              <a:cxn ang="0">
                <a:pos x="connsiteX5551" y="connsiteY5551"/>
              </a:cxn>
              <a:cxn ang="0">
                <a:pos x="connsiteX5552" y="connsiteY5552"/>
              </a:cxn>
              <a:cxn ang="0">
                <a:pos x="connsiteX5553" y="connsiteY5553"/>
              </a:cxn>
              <a:cxn ang="0">
                <a:pos x="connsiteX5554" y="connsiteY5554"/>
              </a:cxn>
              <a:cxn ang="0">
                <a:pos x="connsiteX5555" y="connsiteY5555"/>
              </a:cxn>
              <a:cxn ang="0">
                <a:pos x="connsiteX5556" y="connsiteY5556"/>
              </a:cxn>
              <a:cxn ang="0">
                <a:pos x="connsiteX5557" y="connsiteY5557"/>
              </a:cxn>
              <a:cxn ang="0">
                <a:pos x="connsiteX5558" y="connsiteY5558"/>
              </a:cxn>
              <a:cxn ang="0">
                <a:pos x="connsiteX5559" y="connsiteY5559"/>
              </a:cxn>
              <a:cxn ang="0">
                <a:pos x="connsiteX5560" y="connsiteY5560"/>
              </a:cxn>
              <a:cxn ang="0">
                <a:pos x="connsiteX5561" y="connsiteY5561"/>
              </a:cxn>
              <a:cxn ang="0">
                <a:pos x="connsiteX5562" y="connsiteY5562"/>
              </a:cxn>
              <a:cxn ang="0">
                <a:pos x="connsiteX5563" y="connsiteY5563"/>
              </a:cxn>
              <a:cxn ang="0">
                <a:pos x="connsiteX5564" y="connsiteY5564"/>
              </a:cxn>
              <a:cxn ang="0">
                <a:pos x="connsiteX5565" y="connsiteY5565"/>
              </a:cxn>
              <a:cxn ang="0">
                <a:pos x="connsiteX5566" y="connsiteY5566"/>
              </a:cxn>
              <a:cxn ang="0">
                <a:pos x="connsiteX5567" y="connsiteY5567"/>
              </a:cxn>
              <a:cxn ang="0">
                <a:pos x="connsiteX5568" y="connsiteY5568"/>
              </a:cxn>
              <a:cxn ang="0">
                <a:pos x="connsiteX5569" y="connsiteY5569"/>
              </a:cxn>
              <a:cxn ang="0">
                <a:pos x="connsiteX5570" y="connsiteY5570"/>
              </a:cxn>
              <a:cxn ang="0">
                <a:pos x="connsiteX5571" y="connsiteY5571"/>
              </a:cxn>
              <a:cxn ang="0">
                <a:pos x="connsiteX5572" y="connsiteY5572"/>
              </a:cxn>
              <a:cxn ang="0">
                <a:pos x="connsiteX5573" y="connsiteY5573"/>
              </a:cxn>
              <a:cxn ang="0">
                <a:pos x="connsiteX5574" y="connsiteY5574"/>
              </a:cxn>
              <a:cxn ang="0">
                <a:pos x="connsiteX5575" y="connsiteY5575"/>
              </a:cxn>
              <a:cxn ang="0">
                <a:pos x="connsiteX5576" y="connsiteY5576"/>
              </a:cxn>
              <a:cxn ang="0">
                <a:pos x="connsiteX5577" y="connsiteY5577"/>
              </a:cxn>
              <a:cxn ang="0">
                <a:pos x="connsiteX5578" y="connsiteY5578"/>
              </a:cxn>
              <a:cxn ang="0">
                <a:pos x="connsiteX5579" y="connsiteY5579"/>
              </a:cxn>
              <a:cxn ang="0">
                <a:pos x="connsiteX5580" y="connsiteY5580"/>
              </a:cxn>
              <a:cxn ang="0">
                <a:pos x="connsiteX5581" y="connsiteY5581"/>
              </a:cxn>
              <a:cxn ang="0">
                <a:pos x="connsiteX5582" y="connsiteY5582"/>
              </a:cxn>
              <a:cxn ang="0">
                <a:pos x="connsiteX5583" y="connsiteY5583"/>
              </a:cxn>
              <a:cxn ang="0">
                <a:pos x="connsiteX5584" y="connsiteY5584"/>
              </a:cxn>
              <a:cxn ang="0">
                <a:pos x="connsiteX5585" y="connsiteY5585"/>
              </a:cxn>
              <a:cxn ang="0">
                <a:pos x="connsiteX5586" y="connsiteY5586"/>
              </a:cxn>
              <a:cxn ang="0">
                <a:pos x="connsiteX5587" y="connsiteY5587"/>
              </a:cxn>
              <a:cxn ang="0">
                <a:pos x="connsiteX5588" y="connsiteY5588"/>
              </a:cxn>
              <a:cxn ang="0">
                <a:pos x="connsiteX5589" y="connsiteY5589"/>
              </a:cxn>
              <a:cxn ang="0">
                <a:pos x="connsiteX5590" y="connsiteY5590"/>
              </a:cxn>
              <a:cxn ang="0">
                <a:pos x="connsiteX5591" y="connsiteY5591"/>
              </a:cxn>
              <a:cxn ang="0">
                <a:pos x="connsiteX5592" y="connsiteY5592"/>
              </a:cxn>
              <a:cxn ang="0">
                <a:pos x="connsiteX5593" y="connsiteY5593"/>
              </a:cxn>
              <a:cxn ang="0">
                <a:pos x="connsiteX5594" y="connsiteY5594"/>
              </a:cxn>
              <a:cxn ang="0">
                <a:pos x="connsiteX5595" y="connsiteY5595"/>
              </a:cxn>
              <a:cxn ang="0">
                <a:pos x="connsiteX5596" y="connsiteY5596"/>
              </a:cxn>
              <a:cxn ang="0">
                <a:pos x="connsiteX5597" y="connsiteY5597"/>
              </a:cxn>
              <a:cxn ang="0">
                <a:pos x="connsiteX5598" y="connsiteY5598"/>
              </a:cxn>
              <a:cxn ang="0">
                <a:pos x="connsiteX5599" y="connsiteY5599"/>
              </a:cxn>
              <a:cxn ang="0">
                <a:pos x="connsiteX5600" y="connsiteY5600"/>
              </a:cxn>
              <a:cxn ang="0">
                <a:pos x="connsiteX5601" y="connsiteY5601"/>
              </a:cxn>
              <a:cxn ang="0">
                <a:pos x="connsiteX5602" y="connsiteY5602"/>
              </a:cxn>
              <a:cxn ang="0">
                <a:pos x="connsiteX5603" y="connsiteY5603"/>
              </a:cxn>
              <a:cxn ang="0">
                <a:pos x="connsiteX5604" y="connsiteY5604"/>
              </a:cxn>
              <a:cxn ang="0">
                <a:pos x="connsiteX5605" y="connsiteY5605"/>
              </a:cxn>
              <a:cxn ang="0">
                <a:pos x="connsiteX5606" y="connsiteY5606"/>
              </a:cxn>
              <a:cxn ang="0">
                <a:pos x="connsiteX5607" y="connsiteY5607"/>
              </a:cxn>
              <a:cxn ang="0">
                <a:pos x="connsiteX5608" y="connsiteY5608"/>
              </a:cxn>
              <a:cxn ang="0">
                <a:pos x="connsiteX5609" y="connsiteY5609"/>
              </a:cxn>
              <a:cxn ang="0">
                <a:pos x="connsiteX5610" y="connsiteY5610"/>
              </a:cxn>
              <a:cxn ang="0">
                <a:pos x="connsiteX5611" y="connsiteY5611"/>
              </a:cxn>
              <a:cxn ang="0">
                <a:pos x="connsiteX5612" y="connsiteY5612"/>
              </a:cxn>
              <a:cxn ang="0">
                <a:pos x="connsiteX5613" y="connsiteY5613"/>
              </a:cxn>
              <a:cxn ang="0">
                <a:pos x="connsiteX5614" y="connsiteY5614"/>
              </a:cxn>
              <a:cxn ang="0">
                <a:pos x="connsiteX5615" y="connsiteY5615"/>
              </a:cxn>
              <a:cxn ang="0">
                <a:pos x="connsiteX5616" y="connsiteY5616"/>
              </a:cxn>
              <a:cxn ang="0">
                <a:pos x="connsiteX5617" y="connsiteY5617"/>
              </a:cxn>
              <a:cxn ang="0">
                <a:pos x="connsiteX5618" y="connsiteY5618"/>
              </a:cxn>
              <a:cxn ang="0">
                <a:pos x="connsiteX5619" y="connsiteY5619"/>
              </a:cxn>
              <a:cxn ang="0">
                <a:pos x="connsiteX5620" y="connsiteY5620"/>
              </a:cxn>
              <a:cxn ang="0">
                <a:pos x="connsiteX5621" y="connsiteY5621"/>
              </a:cxn>
              <a:cxn ang="0">
                <a:pos x="connsiteX5622" y="connsiteY5622"/>
              </a:cxn>
              <a:cxn ang="0">
                <a:pos x="connsiteX5623" y="connsiteY5623"/>
              </a:cxn>
              <a:cxn ang="0">
                <a:pos x="connsiteX5624" y="connsiteY5624"/>
              </a:cxn>
              <a:cxn ang="0">
                <a:pos x="connsiteX5625" y="connsiteY5625"/>
              </a:cxn>
              <a:cxn ang="0">
                <a:pos x="connsiteX5626" y="connsiteY5626"/>
              </a:cxn>
              <a:cxn ang="0">
                <a:pos x="connsiteX5627" y="connsiteY5627"/>
              </a:cxn>
              <a:cxn ang="0">
                <a:pos x="connsiteX5628" y="connsiteY5628"/>
              </a:cxn>
              <a:cxn ang="0">
                <a:pos x="connsiteX5629" y="connsiteY5629"/>
              </a:cxn>
              <a:cxn ang="0">
                <a:pos x="connsiteX5630" y="connsiteY5630"/>
              </a:cxn>
              <a:cxn ang="0">
                <a:pos x="connsiteX5631" y="connsiteY5631"/>
              </a:cxn>
              <a:cxn ang="0">
                <a:pos x="connsiteX5632" y="connsiteY5632"/>
              </a:cxn>
              <a:cxn ang="0">
                <a:pos x="connsiteX5633" y="connsiteY5633"/>
              </a:cxn>
              <a:cxn ang="0">
                <a:pos x="connsiteX5634" y="connsiteY5634"/>
              </a:cxn>
              <a:cxn ang="0">
                <a:pos x="connsiteX5635" y="connsiteY5635"/>
              </a:cxn>
              <a:cxn ang="0">
                <a:pos x="connsiteX5636" y="connsiteY5636"/>
              </a:cxn>
              <a:cxn ang="0">
                <a:pos x="connsiteX5637" y="connsiteY5637"/>
              </a:cxn>
              <a:cxn ang="0">
                <a:pos x="connsiteX5638" y="connsiteY5638"/>
              </a:cxn>
              <a:cxn ang="0">
                <a:pos x="connsiteX5639" y="connsiteY5639"/>
              </a:cxn>
              <a:cxn ang="0">
                <a:pos x="connsiteX5640" y="connsiteY5640"/>
              </a:cxn>
              <a:cxn ang="0">
                <a:pos x="connsiteX5641" y="connsiteY5641"/>
              </a:cxn>
              <a:cxn ang="0">
                <a:pos x="connsiteX5642" y="connsiteY5642"/>
              </a:cxn>
              <a:cxn ang="0">
                <a:pos x="connsiteX5643" y="connsiteY5643"/>
              </a:cxn>
              <a:cxn ang="0">
                <a:pos x="connsiteX5644" y="connsiteY5644"/>
              </a:cxn>
              <a:cxn ang="0">
                <a:pos x="connsiteX5645" y="connsiteY5645"/>
              </a:cxn>
              <a:cxn ang="0">
                <a:pos x="connsiteX5646" y="connsiteY5646"/>
              </a:cxn>
              <a:cxn ang="0">
                <a:pos x="connsiteX5647" y="connsiteY5647"/>
              </a:cxn>
              <a:cxn ang="0">
                <a:pos x="connsiteX5648" y="connsiteY5648"/>
              </a:cxn>
              <a:cxn ang="0">
                <a:pos x="connsiteX5649" y="connsiteY5649"/>
              </a:cxn>
              <a:cxn ang="0">
                <a:pos x="connsiteX5650" y="connsiteY5650"/>
              </a:cxn>
              <a:cxn ang="0">
                <a:pos x="connsiteX5651" y="connsiteY5651"/>
              </a:cxn>
              <a:cxn ang="0">
                <a:pos x="connsiteX5652" y="connsiteY5652"/>
              </a:cxn>
              <a:cxn ang="0">
                <a:pos x="connsiteX5653" y="connsiteY5653"/>
              </a:cxn>
              <a:cxn ang="0">
                <a:pos x="connsiteX5654" y="connsiteY5654"/>
              </a:cxn>
              <a:cxn ang="0">
                <a:pos x="connsiteX5655" y="connsiteY5655"/>
              </a:cxn>
              <a:cxn ang="0">
                <a:pos x="connsiteX5656" y="connsiteY5656"/>
              </a:cxn>
              <a:cxn ang="0">
                <a:pos x="connsiteX5657" y="connsiteY5657"/>
              </a:cxn>
              <a:cxn ang="0">
                <a:pos x="connsiteX5658" y="connsiteY5658"/>
              </a:cxn>
              <a:cxn ang="0">
                <a:pos x="connsiteX5659" y="connsiteY5659"/>
              </a:cxn>
              <a:cxn ang="0">
                <a:pos x="connsiteX5660" y="connsiteY5660"/>
              </a:cxn>
              <a:cxn ang="0">
                <a:pos x="connsiteX5661" y="connsiteY5661"/>
              </a:cxn>
              <a:cxn ang="0">
                <a:pos x="connsiteX5662" y="connsiteY5662"/>
              </a:cxn>
              <a:cxn ang="0">
                <a:pos x="connsiteX5663" y="connsiteY5663"/>
              </a:cxn>
              <a:cxn ang="0">
                <a:pos x="connsiteX5664" y="connsiteY5664"/>
              </a:cxn>
              <a:cxn ang="0">
                <a:pos x="connsiteX5665" y="connsiteY5665"/>
              </a:cxn>
              <a:cxn ang="0">
                <a:pos x="connsiteX5666" y="connsiteY5666"/>
              </a:cxn>
              <a:cxn ang="0">
                <a:pos x="connsiteX5667" y="connsiteY5667"/>
              </a:cxn>
              <a:cxn ang="0">
                <a:pos x="connsiteX5668" y="connsiteY5668"/>
              </a:cxn>
              <a:cxn ang="0">
                <a:pos x="connsiteX5669" y="connsiteY5669"/>
              </a:cxn>
              <a:cxn ang="0">
                <a:pos x="connsiteX5670" y="connsiteY5670"/>
              </a:cxn>
              <a:cxn ang="0">
                <a:pos x="connsiteX5671" y="connsiteY5671"/>
              </a:cxn>
              <a:cxn ang="0">
                <a:pos x="connsiteX5672" y="connsiteY5672"/>
              </a:cxn>
              <a:cxn ang="0">
                <a:pos x="connsiteX5673" y="connsiteY5673"/>
              </a:cxn>
              <a:cxn ang="0">
                <a:pos x="connsiteX5674" y="connsiteY5674"/>
              </a:cxn>
              <a:cxn ang="0">
                <a:pos x="connsiteX5675" y="connsiteY5675"/>
              </a:cxn>
              <a:cxn ang="0">
                <a:pos x="connsiteX5676" y="connsiteY5676"/>
              </a:cxn>
              <a:cxn ang="0">
                <a:pos x="connsiteX5677" y="connsiteY5677"/>
              </a:cxn>
              <a:cxn ang="0">
                <a:pos x="connsiteX5678" y="connsiteY5678"/>
              </a:cxn>
              <a:cxn ang="0">
                <a:pos x="connsiteX5679" y="connsiteY5679"/>
              </a:cxn>
              <a:cxn ang="0">
                <a:pos x="connsiteX5680" y="connsiteY5680"/>
              </a:cxn>
              <a:cxn ang="0">
                <a:pos x="connsiteX5681" y="connsiteY5681"/>
              </a:cxn>
              <a:cxn ang="0">
                <a:pos x="connsiteX5682" y="connsiteY5682"/>
              </a:cxn>
              <a:cxn ang="0">
                <a:pos x="connsiteX5683" y="connsiteY5683"/>
              </a:cxn>
              <a:cxn ang="0">
                <a:pos x="connsiteX5684" y="connsiteY5684"/>
              </a:cxn>
              <a:cxn ang="0">
                <a:pos x="connsiteX5685" y="connsiteY5685"/>
              </a:cxn>
              <a:cxn ang="0">
                <a:pos x="connsiteX5686" y="connsiteY5686"/>
              </a:cxn>
              <a:cxn ang="0">
                <a:pos x="connsiteX5687" y="connsiteY5687"/>
              </a:cxn>
              <a:cxn ang="0">
                <a:pos x="connsiteX5688" y="connsiteY5688"/>
              </a:cxn>
              <a:cxn ang="0">
                <a:pos x="connsiteX5689" y="connsiteY5689"/>
              </a:cxn>
              <a:cxn ang="0">
                <a:pos x="connsiteX5690" y="connsiteY5690"/>
              </a:cxn>
              <a:cxn ang="0">
                <a:pos x="connsiteX5691" y="connsiteY5691"/>
              </a:cxn>
              <a:cxn ang="0">
                <a:pos x="connsiteX5692" y="connsiteY5692"/>
              </a:cxn>
              <a:cxn ang="0">
                <a:pos x="connsiteX5693" y="connsiteY5693"/>
              </a:cxn>
              <a:cxn ang="0">
                <a:pos x="connsiteX5694" y="connsiteY5694"/>
              </a:cxn>
              <a:cxn ang="0">
                <a:pos x="connsiteX5695" y="connsiteY5695"/>
              </a:cxn>
              <a:cxn ang="0">
                <a:pos x="connsiteX5696" y="connsiteY5696"/>
              </a:cxn>
              <a:cxn ang="0">
                <a:pos x="connsiteX5697" y="connsiteY5697"/>
              </a:cxn>
              <a:cxn ang="0">
                <a:pos x="connsiteX5698" y="connsiteY5698"/>
              </a:cxn>
              <a:cxn ang="0">
                <a:pos x="connsiteX5699" y="connsiteY5699"/>
              </a:cxn>
              <a:cxn ang="0">
                <a:pos x="connsiteX5700" y="connsiteY5700"/>
              </a:cxn>
              <a:cxn ang="0">
                <a:pos x="connsiteX5701" y="connsiteY5701"/>
              </a:cxn>
              <a:cxn ang="0">
                <a:pos x="connsiteX5702" y="connsiteY5702"/>
              </a:cxn>
              <a:cxn ang="0">
                <a:pos x="connsiteX5703" y="connsiteY5703"/>
              </a:cxn>
              <a:cxn ang="0">
                <a:pos x="connsiteX5704" y="connsiteY5704"/>
              </a:cxn>
              <a:cxn ang="0">
                <a:pos x="connsiteX5705" y="connsiteY5705"/>
              </a:cxn>
              <a:cxn ang="0">
                <a:pos x="connsiteX5706" y="connsiteY5706"/>
              </a:cxn>
              <a:cxn ang="0">
                <a:pos x="connsiteX5707" y="connsiteY5707"/>
              </a:cxn>
              <a:cxn ang="0">
                <a:pos x="connsiteX5708" y="connsiteY5708"/>
              </a:cxn>
              <a:cxn ang="0">
                <a:pos x="connsiteX5709" y="connsiteY5709"/>
              </a:cxn>
              <a:cxn ang="0">
                <a:pos x="connsiteX5710" y="connsiteY5710"/>
              </a:cxn>
              <a:cxn ang="0">
                <a:pos x="connsiteX5711" y="connsiteY5711"/>
              </a:cxn>
              <a:cxn ang="0">
                <a:pos x="connsiteX5712" y="connsiteY5712"/>
              </a:cxn>
              <a:cxn ang="0">
                <a:pos x="connsiteX5713" y="connsiteY5713"/>
              </a:cxn>
              <a:cxn ang="0">
                <a:pos x="connsiteX5714" y="connsiteY5714"/>
              </a:cxn>
              <a:cxn ang="0">
                <a:pos x="connsiteX5715" y="connsiteY5715"/>
              </a:cxn>
              <a:cxn ang="0">
                <a:pos x="connsiteX5716" y="connsiteY5716"/>
              </a:cxn>
              <a:cxn ang="0">
                <a:pos x="connsiteX5717" y="connsiteY5717"/>
              </a:cxn>
              <a:cxn ang="0">
                <a:pos x="connsiteX5718" y="connsiteY5718"/>
              </a:cxn>
              <a:cxn ang="0">
                <a:pos x="connsiteX5719" y="connsiteY5719"/>
              </a:cxn>
              <a:cxn ang="0">
                <a:pos x="connsiteX5720" y="connsiteY5720"/>
              </a:cxn>
              <a:cxn ang="0">
                <a:pos x="connsiteX5721" y="connsiteY5721"/>
              </a:cxn>
              <a:cxn ang="0">
                <a:pos x="connsiteX5722" y="connsiteY5722"/>
              </a:cxn>
              <a:cxn ang="0">
                <a:pos x="connsiteX5723" y="connsiteY5723"/>
              </a:cxn>
              <a:cxn ang="0">
                <a:pos x="connsiteX5724" y="connsiteY5724"/>
              </a:cxn>
              <a:cxn ang="0">
                <a:pos x="connsiteX5725" y="connsiteY5725"/>
              </a:cxn>
              <a:cxn ang="0">
                <a:pos x="connsiteX5726" y="connsiteY5726"/>
              </a:cxn>
              <a:cxn ang="0">
                <a:pos x="connsiteX5727" y="connsiteY5727"/>
              </a:cxn>
              <a:cxn ang="0">
                <a:pos x="connsiteX5728" y="connsiteY5728"/>
              </a:cxn>
              <a:cxn ang="0">
                <a:pos x="connsiteX5729" y="connsiteY5729"/>
              </a:cxn>
              <a:cxn ang="0">
                <a:pos x="connsiteX5730" y="connsiteY5730"/>
              </a:cxn>
              <a:cxn ang="0">
                <a:pos x="connsiteX5731" y="connsiteY5731"/>
              </a:cxn>
              <a:cxn ang="0">
                <a:pos x="connsiteX5732" y="connsiteY5732"/>
              </a:cxn>
              <a:cxn ang="0">
                <a:pos x="connsiteX5733" y="connsiteY5733"/>
              </a:cxn>
              <a:cxn ang="0">
                <a:pos x="connsiteX5734" y="connsiteY5734"/>
              </a:cxn>
              <a:cxn ang="0">
                <a:pos x="connsiteX5735" y="connsiteY5735"/>
              </a:cxn>
              <a:cxn ang="0">
                <a:pos x="connsiteX5736" y="connsiteY5736"/>
              </a:cxn>
              <a:cxn ang="0">
                <a:pos x="connsiteX5737" y="connsiteY5737"/>
              </a:cxn>
              <a:cxn ang="0">
                <a:pos x="connsiteX5738" y="connsiteY5738"/>
              </a:cxn>
              <a:cxn ang="0">
                <a:pos x="connsiteX5739" y="connsiteY5739"/>
              </a:cxn>
              <a:cxn ang="0">
                <a:pos x="connsiteX5740" y="connsiteY5740"/>
              </a:cxn>
              <a:cxn ang="0">
                <a:pos x="connsiteX5741" y="connsiteY5741"/>
              </a:cxn>
              <a:cxn ang="0">
                <a:pos x="connsiteX5742" y="connsiteY5742"/>
              </a:cxn>
              <a:cxn ang="0">
                <a:pos x="connsiteX5743" y="connsiteY5743"/>
              </a:cxn>
              <a:cxn ang="0">
                <a:pos x="connsiteX5744" y="connsiteY5744"/>
              </a:cxn>
              <a:cxn ang="0">
                <a:pos x="connsiteX5745" y="connsiteY5745"/>
              </a:cxn>
              <a:cxn ang="0">
                <a:pos x="connsiteX5746" y="connsiteY5746"/>
              </a:cxn>
              <a:cxn ang="0">
                <a:pos x="connsiteX5747" y="connsiteY5747"/>
              </a:cxn>
              <a:cxn ang="0">
                <a:pos x="connsiteX5748" y="connsiteY5748"/>
              </a:cxn>
              <a:cxn ang="0">
                <a:pos x="connsiteX5749" y="connsiteY5749"/>
              </a:cxn>
              <a:cxn ang="0">
                <a:pos x="connsiteX5750" y="connsiteY5750"/>
              </a:cxn>
              <a:cxn ang="0">
                <a:pos x="connsiteX5751" y="connsiteY5751"/>
              </a:cxn>
              <a:cxn ang="0">
                <a:pos x="connsiteX5752" y="connsiteY5752"/>
              </a:cxn>
              <a:cxn ang="0">
                <a:pos x="connsiteX5753" y="connsiteY5753"/>
              </a:cxn>
              <a:cxn ang="0">
                <a:pos x="connsiteX5754" y="connsiteY5754"/>
              </a:cxn>
              <a:cxn ang="0">
                <a:pos x="connsiteX5755" y="connsiteY5755"/>
              </a:cxn>
              <a:cxn ang="0">
                <a:pos x="connsiteX5756" y="connsiteY5756"/>
              </a:cxn>
              <a:cxn ang="0">
                <a:pos x="connsiteX5757" y="connsiteY5757"/>
              </a:cxn>
              <a:cxn ang="0">
                <a:pos x="connsiteX5758" y="connsiteY5758"/>
              </a:cxn>
              <a:cxn ang="0">
                <a:pos x="connsiteX5759" y="connsiteY5759"/>
              </a:cxn>
              <a:cxn ang="0">
                <a:pos x="connsiteX5760" y="connsiteY5760"/>
              </a:cxn>
              <a:cxn ang="0">
                <a:pos x="connsiteX5761" y="connsiteY5761"/>
              </a:cxn>
              <a:cxn ang="0">
                <a:pos x="connsiteX5762" y="connsiteY5762"/>
              </a:cxn>
              <a:cxn ang="0">
                <a:pos x="connsiteX5763" y="connsiteY5763"/>
              </a:cxn>
              <a:cxn ang="0">
                <a:pos x="connsiteX5764" y="connsiteY5764"/>
              </a:cxn>
              <a:cxn ang="0">
                <a:pos x="connsiteX5765" y="connsiteY5765"/>
              </a:cxn>
              <a:cxn ang="0">
                <a:pos x="connsiteX5766" y="connsiteY5766"/>
              </a:cxn>
              <a:cxn ang="0">
                <a:pos x="connsiteX5767" y="connsiteY5767"/>
              </a:cxn>
              <a:cxn ang="0">
                <a:pos x="connsiteX5768" y="connsiteY5768"/>
              </a:cxn>
              <a:cxn ang="0">
                <a:pos x="connsiteX5769" y="connsiteY5769"/>
              </a:cxn>
              <a:cxn ang="0">
                <a:pos x="connsiteX5770" y="connsiteY5770"/>
              </a:cxn>
              <a:cxn ang="0">
                <a:pos x="connsiteX5771" y="connsiteY5771"/>
              </a:cxn>
              <a:cxn ang="0">
                <a:pos x="connsiteX5772" y="connsiteY5772"/>
              </a:cxn>
              <a:cxn ang="0">
                <a:pos x="connsiteX5773" y="connsiteY5773"/>
              </a:cxn>
              <a:cxn ang="0">
                <a:pos x="connsiteX5774" y="connsiteY5774"/>
              </a:cxn>
              <a:cxn ang="0">
                <a:pos x="connsiteX5775" y="connsiteY5775"/>
              </a:cxn>
              <a:cxn ang="0">
                <a:pos x="connsiteX5776" y="connsiteY5776"/>
              </a:cxn>
              <a:cxn ang="0">
                <a:pos x="connsiteX5777" y="connsiteY5777"/>
              </a:cxn>
              <a:cxn ang="0">
                <a:pos x="connsiteX5778" y="connsiteY5778"/>
              </a:cxn>
              <a:cxn ang="0">
                <a:pos x="connsiteX5779" y="connsiteY5779"/>
              </a:cxn>
              <a:cxn ang="0">
                <a:pos x="connsiteX5780" y="connsiteY5780"/>
              </a:cxn>
              <a:cxn ang="0">
                <a:pos x="connsiteX5781" y="connsiteY5781"/>
              </a:cxn>
              <a:cxn ang="0">
                <a:pos x="connsiteX5782" y="connsiteY5782"/>
              </a:cxn>
              <a:cxn ang="0">
                <a:pos x="connsiteX5783" y="connsiteY5783"/>
              </a:cxn>
              <a:cxn ang="0">
                <a:pos x="connsiteX5784" y="connsiteY5784"/>
              </a:cxn>
              <a:cxn ang="0">
                <a:pos x="connsiteX5785" y="connsiteY5785"/>
              </a:cxn>
              <a:cxn ang="0">
                <a:pos x="connsiteX5786" y="connsiteY5786"/>
              </a:cxn>
              <a:cxn ang="0">
                <a:pos x="connsiteX5787" y="connsiteY5787"/>
              </a:cxn>
              <a:cxn ang="0">
                <a:pos x="connsiteX5788" y="connsiteY5788"/>
              </a:cxn>
              <a:cxn ang="0">
                <a:pos x="connsiteX5789" y="connsiteY5789"/>
              </a:cxn>
              <a:cxn ang="0">
                <a:pos x="connsiteX5790" y="connsiteY5790"/>
              </a:cxn>
              <a:cxn ang="0">
                <a:pos x="connsiteX5791" y="connsiteY5791"/>
              </a:cxn>
              <a:cxn ang="0">
                <a:pos x="connsiteX5792" y="connsiteY5792"/>
              </a:cxn>
              <a:cxn ang="0">
                <a:pos x="connsiteX5793" y="connsiteY5793"/>
              </a:cxn>
              <a:cxn ang="0">
                <a:pos x="connsiteX5794" y="connsiteY5794"/>
              </a:cxn>
              <a:cxn ang="0">
                <a:pos x="connsiteX5795" y="connsiteY5795"/>
              </a:cxn>
              <a:cxn ang="0">
                <a:pos x="connsiteX5796" y="connsiteY5796"/>
              </a:cxn>
              <a:cxn ang="0">
                <a:pos x="connsiteX5797" y="connsiteY5797"/>
              </a:cxn>
              <a:cxn ang="0">
                <a:pos x="connsiteX5798" y="connsiteY5798"/>
              </a:cxn>
              <a:cxn ang="0">
                <a:pos x="connsiteX5799" y="connsiteY5799"/>
              </a:cxn>
              <a:cxn ang="0">
                <a:pos x="connsiteX5800" y="connsiteY5800"/>
              </a:cxn>
              <a:cxn ang="0">
                <a:pos x="connsiteX5801" y="connsiteY5801"/>
              </a:cxn>
              <a:cxn ang="0">
                <a:pos x="connsiteX5802" y="connsiteY5802"/>
              </a:cxn>
              <a:cxn ang="0">
                <a:pos x="connsiteX5803" y="connsiteY5803"/>
              </a:cxn>
              <a:cxn ang="0">
                <a:pos x="connsiteX5804" y="connsiteY5804"/>
              </a:cxn>
              <a:cxn ang="0">
                <a:pos x="connsiteX5805" y="connsiteY5805"/>
              </a:cxn>
              <a:cxn ang="0">
                <a:pos x="connsiteX5806" y="connsiteY5806"/>
              </a:cxn>
              <a:cxn ang="0">
                <a:pos x="connsiteX5807" y="connsiteY5807"/>
              </a:cxn>
              <a:cxn ang="0">
                <a:pos x="connsiteX5808" y="connsiteY5808"/>
              </a:cxn>
              <a:cxn ang="0">
                <a:pos x="connsiteX5809" y="connsiteY5809"/>
              </a:cxn>
              <a:cxn ang="0">
                <a:pos x="connsiteX5810" y="connsiteY5810"/>
              </a:cxn>
              <a:cxn ang="0">
                <a:pos x="connsiteX5811" y="connsiteY5811"/>
              </a:cxn>
              <a:cxn ang="0">
                <a:pos x="connsiteX5812" y="connsiteY5812"/>
              </a:cxn>
              <a:cxn ang="0">
                <a:pos x="connsiteX5813" y="connsiteY5813"/>
              </a:cxn>
              <a:cxn ang="0">
                <a:pos x="connsiteX5814" y="connsiteY5814"/>
              </a:cxn>
              <a:cxn ang="0">
                <a:pos x="connsiteX5815" y="connsiteY5815"/>
              </a:cxn>
              <a:cxn ang="0">
                <a:pos x="connsiteX5816" y="connsiteY5816"/>
              </a:cxn>
              <a:cxn ang="0">
                <a:pos x="connsiteX5817" y="connsiteY5817"/>
              </a:cxn>
              <a:cxn ang="0">
                <a:pos x="connsiteX5818" y="connsiteY5818"/>
              </a:cxn>
              <a:cxn ang="0">
                <a:pos x="connsiteX5819" y="connsiteY5819"/>
              </a:cxn>
              <a:cxn ang="0">
                <a:pos x="connsiteX5820" y="connsiteY5820"/>
              </a:cxn>
              <a:cxn ang="0">
                <a:pos x="connsiteX5821" y="connsiteY5821"/>
              </a:cxn>
              <a:cxn ang="0">
                <a:pos x="connsiteX5822" y="connsiteY5822"/>
              </a:cxn>
              <a:cxn ang="0">
                <a:pos x="connsiteX5823" y="connsiteY5823"/>
              </a:cxn>
              <a:cxn ang="0">
                <a:pos x="connsiteX5824" y="connsiteY5824"/>
              </a:cxn>
              <a:cxn ang="0">
                <a:pos x="connsiteX5825" y="connsiteY5825"/>
              </a:cxn>
              <a:cxn ang="0">
                <a:pos x="connsiteX5826" y="connsiteY5826"/>
              </a:cxn>
              <a:cxn ang="0">
                <a:pos x="connsiteX5827" y="connsiteY5827"/>
              </a:cxn>
              <a:cxn ang="0">
                <a:pos x="connsiteX5828" y="connsiteY5828"/>
              </a:cxn>
              <a:cxn ang="0">
                <a:pos x="connsiteX5829" y="connsiteY5829"/>
              </a:cxn>
              <a:cxn ang="0">
                <a:pos x="connsiteX5830" y="connsiteY5830"/>
              </a:cxn>
              <a:cxn ang="0">
                <a:pos x="connsiteX5831" y="connsiteY5831"/>
              </a:cxn>
              <a:cxn ang="0">
                <a:pos x="connsiteX5832" y="connsiteY5832"/>
              </a:cxn>
              <a:cxn ang="0">
                <a:pos x="connsiteX5833" y="connsiteY5833"/>
              </a:cxn>
              <a:cxn ang="0">
                <a:pos x="connsiteX5834" y="connsiteY5834"/>
              </a:cxn>
              <a:cxn ang="0">
                <a:pos x="connsiteX5835" y="connsiteY5835"/>
              </a:cxn>
              <a:cxn ang="0">
                <a:pos x="connsiteX5836" y="connsiteY5836"/>
              </a:cxn>
              <a:cxn ang="0">
                <a:pos x="connsiteX5837" y="connsiteY5837"/>
              </a:cxn>
              <a:cxn ang="0">
                <a:pos x="connsiteX5838" y="connsiteY5838"/>
              </a:cxn>
              <a:cxn ang="0">
                <a:pos x="connsiteX5839" y="connsiteY5839"/>
              </a:cxn>
              <a:cxn ang="0">
                <a:pos x="connsiteX5840" y="connsiteY5840"/>
              </a:cxn>
              <a:cxn ang="0">
                <a:pos x="connsiteX5841" y="connsiteY5841"/>
              </a:cxn>
              <a:cxn ang="0">
                <a:pos x="connsiteX5842" y="connsiteY5842"/>
              </a:cxn>
              <a:cxn ang="0">
                <a:pos x="connsiteX5843" y="connsiteY5843"/>
              </a:cxn>
              <a:cxn ang="0">
                <a:pos x="connsiteX5844" y="connsiteY5844"/>
              </a:cxn>
              <a:cxn ang="0">
                <a:pos x="connsiteX5845" y="connsiteY5845"/>
              </a:cxn>
              <a:cxn ang="0">
                <a:pos x="connsiteX5846" y="connsiteY5846"/>
              </a:cxn>
              <a:cxn ang="0">
                <a:pos x="connsiteX5847" y="connsiteY5847"/>
              </a:cxn>
              <a:cxn ang="0">
                <a:pos x="connsiteX5848" y="connsiteY5848"/>
              </a:cxn>
              <a:cxn ang="0">
                <a:pos x="connsiteX5849" y="connsiteY5849"/>
              </a:cxn>
              <a:cxn ang="0">
                <a:pos x="connsiteX5850" y="connsiteY5850"/>
              </a:cxn>
              <a:cxn ang="0">
                <a:pos x="connsiteX5851" y="connsiteY5851"/>
              </a:cxn>
              <a:cxn ang="0">
                <a:pos x="connsiteX5852" y="connsiteY5852"/>
              </a:cxn>
              <a:cxn ang="0">
                <a:pos x="connsiteX5853" y="connsiteY5853"/>
              </a:cxn>
              <a:cxn ang="0">
                <a:pos x="connsiteX5854" y="connsiteY5854"/>
              </a:cxn>
              <a:cxn ang="0">
                <a:pos x="connsiteX5855" y="connsiteY5855"/>
              </a:cxn>
              <a:cxn ang="0">
                <a:pos x="connsiteX5856" y="connsiteY5856"/>
              </a:cxn>
              <a:cxn ang="0">
                <a:pos x="connsiteX5857" y="connsiteY5857"/>
              </a:cxn>
              <a:cxn ang="0">
                <a:pos x="connsiteX5858" y="connsiteY5858"/>
              </a:cxn>
              <a:cxn ang="0">
                <a:pos x="connsiteX5859" y="connsiteY5859"/>
              </a:cxn>
              <a:cxn ang="0">
                <a:pos x="connsiteX5860" y="connsiteY5860"/>
              </a:cxn>
              <a:cxn ang="0">
                <a:pos x="connsiteX5861" y="connsiteY5861"/>
              </a:cxn>
              <a:cxn ang="0">
                <a:pos x="connsiteX5862" y="connsiteY5862"/>
              </a:cxn>
              <a:cxn ang="0">
                <a:pos x="connsiteX5863" y="connsiteY5863"/>
              </a:cxn>
              <a:cxn ang="0">
                <a:pos x="connsiteX5864" y="connsiteY5864"/>
              </a:cxn>
              <a:cxn ang="0">
                <a:pos x="connsiteX5865" y="connsiteY5865"/>
              </a:cxn>
              <a:cxn ang="0">
                <a:pos x="connsiteX5866" y="connsiteY5866"/>
              </a:cxn>
              <a:cxn ang="0">
                <a:pos x="connsiteX5867" y="connsiteY5867"/>
              </a:cxn>
              <a:cxn ang="0">
                <a:pos x="connsiteX5868" y="connsiteY5868"/>
              </a:cxn>
              <a:cxn ang="0">
                <a:pos x="connsiteX5869" y="connsiteY5869"/>
              </a:cxn>
              <a:cxn ang="0">
                <a:pos x="connsiteX5870" y="connsiteY5870"/>
              </a:cxn>
              <a:cxn ang="0">
                <a:pos x="connsiteX5871" y="connsiteY5871"/>
              </a:cxn>
              <a:cxn ang="0">
                <a:pos x="connsiteX5872" y="connsiteY5872"/>
              </a:cxn>
              <a:cxn ang="0">
                <a:pos x="connsiteX5873" y="connsiteY5873"/>
              </a:cxn>
              <a:cxn ang="0">
                <a:pos x="connsiteX5874" y="connsiteY5874"/>
              </a:cxn>
              <a:cxn ang="0">
                <a:pos x="connsiteX5875" y="connsiteY5875"/>
              </a:cxn>
              <a:cxn ang="0">
                <a:pos x="connsiteX5876" y="connsiteY5876"/>
              </a:cxn>
              <a:cxn ang="0">
                <a:pos x="connsiteX5877" y="connsiteY5877"/>
              </a:cxn>
              <a:cxn ang="0">
                <a:pos x="connsiteX5878" y="connsiteY5878"/>
              </a:cxn>
              <a:cxn ang="0">
                <a:pos x="connsiteX5879" y="connsiteY5879"/>
              </a:cxn>
              <a:cxn ang="0">
                <a:pos x="connsiteX5880" y="connsiteY5880"/>
              </a:cxn>
              <a:cxn ang="0">
                <a:pos x="connsiteX5881" y="connsiteY5881"/>
              </a:cxn>
              <a:cxn ang="0">
                <a:pos x="connsiteX5882" y="connsiteY5882"/>
              </a:cxn>
              <a:cxn ang="0">
                <a:pos x="connsiteX5883" y="connsiteY5883"/>
              </a:cxn>
              <a:cxn ang="0">
                <a:pos x="connsiteX5884" y="connsiteY5884"/>
              </a:cxn>
              <a:cxn ang="0">
                <a:pos x="connsiteX5885" y="connsiteY5885"/>
              </a:cxn>
              <a:cxn ang="0">
                <a:pos x="connsiteX5886" y="connsiteY5886"/>
              </a:cxn>
              <a:cxn ang="0">
                <a:pos x="connsiteX5887" y="connsiteY5887"/>
              </a:cxn>
              <a:cxn ang="0">
                <a:pos x="connsiteX5888" y="connsiteY5888"/>
              </a:cxn>
              <a:cxn ang="0">
                <a:pos x="connsiteX5889" y="connsiteY5889"/>
              </a:cxn>
              <a:cxn ang="0">
                <a:pos x="connsiteX5890" y="connsiteY5890"/>
              </a:cxn>
              <a:cxn ang="0">
                <a:pos x="connsiteX5891" y="connsiteY5891"/>
              </a:cxn>
              <a:cxn ang="0">
                <a:pos x="connsiteX5892" y="connsiteY5892"/>
              </a:cxn>
              <a:cxn ang="0">
                <a:pos x="connsiteX5893" y="connsiteY5893"/>
              </a:cxn>
              <a:cxn ang="0">
                <a:pos x="connsiteX5894" y="connsiteY5894"/>
              </a:cxn>
              <a:cxn ang="0">
                <a:pos x="connsiteX5895" y="connsiteY5895"/>
              </a:cxn>
              <a:cxn ang="0">
                <a:pos x="connsiteX5896" y="connsiteY5896"/>
              </a:cxn>
              <a:cxn ang="0">
                <a:pos x="connsiteX5897" y="connsiteY5897"/>
              </a:cxn>
              <a:cxn ang="0">
                <a:pos x="connsiteX5898" y="connsiteY5898"/>
              </a:cxn>
              <a:cxn ang="0">
                <a:pos x="connsiteX5899" y="connsiteY5899"/>
              </a:cxn>
              <a:cxn ang="0">
                <a:pos x="connsiteX5900" y="connsiteY5900"/>
              </a:cxn>
              <a:cxn ang="0">
                <a:pos x="connsiteX5901" y="connsiteY5901"/>
              </a:cxn>
              <a:cxn ang="0">
                <a:pos x="connsiteX5902" y="connsiteY5902"/>
              </a:cxn>
              <a:cxn ang="0">
                <a:pos x="connsiteX5903" y="connsiteY5903"/>
              </a:cxn>
              <a:cxn ang="0">
                <a:pos x="connsiteX5904" y="connsiteY5904"/>
              </a:cxn>
              <a:cxn ang="0">
                <a:pos x="connsiteX5905" y="connsiteY5905"/>
              </a:cxn>
              <a:cxn ang="0">
                <a:pos x="connsiteX5906" y="connsiteY5906"/>
              </a:cxn>
              <a:cxn ang="0">
                <a:pos x="connsiteX5907" y="connsiteY5907"/>
              </a:cxn>
              <a:cxn ang="0">
                <a:pos x="connsiteX5908" y="connsiteY5908"/>
              </a:cxn>
              <a:cxn ang="0">
                <a:pos x="connsiteX5909" y="connsiteY5909"/>
              </a:cxn>
              <a:cxn ang="0">
                <a:pos x="connsiteX5910" y="connsiteY5910"/>
              </a:cxn>
              <a:cxn ang="0">
                <a:pos x="connsiteX5911" y="connsiteY5911"/>
              </a:cxn>
              <a:cxn ang="0">
                <a:pos x="connsiteX5912" y="connsiteY5912"/>
              </a:cxn>
              <a:cxn ang="0">
                <a:pos x="connsiteX5913" y="connsiteY5913"/>
              </a:cxn>
              <a:cxn ang="0">
                <a:pos x="connsiteX5914" y="connsiteY5914"/>
              </a:cxn>
              <a:cxn ang="0">
                <a:pos x="connsiteX5915" y="connsiteY5915"/>
              </a:cxn>
              <a:cxn ang="0">
                <a:pos x="connsiteX5916" y="connsiteY5916"/>
              </a:cxn>
              <a:cxn ang="0">
                <a:pos x="connsiteX5917" y="connsiteY5917"/>
              </a:cxn>
              <a:cxn ang="0">
                <a:pos x="connsiteX5918" y="connsiteY5918"/>
              </a:cxn>
              <a:cxn ang="0">
                <a:pos x="connsiteX5919" y="connsiteY5919"/>
              </a:cxn>
              <a:cxn ang="0">
                <a:pos x="connsiteX5920" y="connsiteY5920"/>
              </a:cxn>
              <a:cxn ang="0">
                <a:pos x="connsiteX5921" y="connsiteY5921"/>
              </a:cxn>
              <a:cxn ang="0">
                <a:pos x="connsiteX5922" y="connsiteY5922"/>
              </a:cxn>
              <a:cxn ang="0">
                <a:pos x="connsiteX5923" y="connsiteY5923"/>
              </a:cxn>
              <a:cxn ang="0">
                <a:pos x="connsiteX5924" y="connsiteY5924"/>
              </a:cxn>
              <a:cxn ang="0">
                <a:pos x="connsiteX5925" y="connsiteY5925"/>
              </a:cxn>
              <a:cxn ang="0">
                <a:pos x="connsiteX5926" y="connsiteY5926"/>
              </a:cxn>
              <a:cxn ang="0">
                <a:pos x="connsiteX5927" y="connsiteY5927"/>
              </a:cxn>
              <a:cxn ang="0">
                <a:pos x="connsiteX5928" y="connsiteY5928"/>
              </a:cxn>
              <a:cxn ang="0">
                <a:pos x="connsiteX5929" y="connsiteY5929"/>
              </a:cxn>
              <a:cxn ang="0">
                <a:pos x="connsiteX5930" y="connsiteY5930"/>
              </a:cxn>
              <a:cxn ang="0">
                <a:pos x="connsiteX5931" y="connsiteY5931"/>
              </a:cxn>
              <a:cxn ang="0">
                <a:pos x="connsiteX5932" y="connsiteY5932"/>
              </a:cxn>
              <a:cxn ang="0">
                <a:pos x="connsiteX5933" y="connsiteY5933"/>
              </a:cxn>
              <a:cxn ang="0">
                <a:pos x="connsiteX5934" y="connsiteY5934"/>
              </a:cxn>
              <a:cxn ang="0">
                <a:pos x="connsiteX5935" y="connsiteY5935"/>
              </a:cxn>
              <a:cxn ang="0">
                <a:pos x="connsiteX5936" y="connsiteY5936"/>
              </a:cxn>
              <a:cxn ang="0">
                <a:pos x="connsiteX5937" y="connsiteY5937"/>
              </a:cxn>
              <a:cxn ang="0">
                <a:pos x="connsiteX5938" y="connsiteY5938"/>
              </a:cxn>
              <a:cxn ang="0">
                <a:pos x="connsiteX5939" y="connsiteY5939"/>
              </a:cxn>
              <a:cxn ang="0">
                <a:pos x="connsiteX5940" y="connsiteY5940"/>
              </a:cxn>
              <a:cxn ang="0">
                <a:pos x="connsiteX5941" y="connsiteY5941"/>
              </a:cxn>
              <a:cxn ang="0">
                <a:pos x="connsiteX5942" y="connsiteY5942"/>
              </a:cxn>
              <a:cxn ang="0">
                <a:pos x="connsiteX5943" y="connsiteY5943"/>
              </a:cxn>
              <a:cxn ang="0">
                <a:pos x="connsiteX5944" y="connsiteY5944"/>
              </a:cxn>
              <a:cxn ang="0">
                <a:pos x="connsiteX5945" y="connsiteY5945"/>
              </a:cxn>
              <a:cxn ang="0">
                <a:pos x="connsiteX5946" y="connsiteY5946"/>
              </a:cxn>
              <a:cxn ang="0">
                <a:pos x="connsiteX5947" y="connsiteY5947"/>
              </a:cxn>
              <a:cxn ang="0">
                <a:pos x="connsiteX5948" y="connsiteY5948"/>
              </a:cxn>
              <a:cxn ang="0">
                <a:pos x="connsiteX5949" y="connsiteY5949"/>
              </a:cxn>
              <a:cxn ang="0">
                <a:pos x="connsiteX5950" y="connsiteY5950"/>
              </a:cxn>
              <a:cxn ang="0">
                <a:pos x="connsiteX5951" y="connsiteY5951"/>
              </a:cxn>
              <a:cxn ang="0">
                <a:pos x="connsiteX5952" y="connsiteY5952"/>
              </a:cxn>
              <a:cxn ang="0">
                <a:pos x="connsiteX5953" y="connsiteY5953"/>
              </a:cxn>
              <a:cxn ang="0">
                <a:pos x="connsiteX5954" y="connsiteY5954"/>
              </a:cxn>
              <a:cxn ang="0">
                <a:pos x="connsiteX5955" y="connsiteY5955"/>
              </a:cxn>
              <a:cxn ang="0">
                <a:pos x="connsiteX5956" y="connsiteY5956"/>
              </a:cxn>
              <a:cxn ang="0">
                <a:pos x="connsiteX5957" y="connsiteY5957"/>
              </a:cxn>
              <a:cxn ang="0">
                <a:pos x="connsiteX5958" y="connsiteY5958"/>
              </a:cxn>
              <a:cxn ang="0">
                <a:pos x="connsiteX5959" y="connsiteY5959"/>
              </a:cxn>
              <a:cxn ang="0">
                <a:pos x="connsiteX5960" y="connsiteY5960"/>
              </a:cxn>
              <a:cxn ang="0">
                <a:pos x="connsiteX5961" y="connsiteY5961"/>
              </a:cxn>
              <a:cxn ang="0">
                <a:pos x="connsiteX5962" y="connsiteY5962"/>
              </a:cxn>
              <a:cxn ang="0">
                <a:pos x="connsiteX5963" y="connsiteY5963"/>
              </a:cxn>
              <a:cxn ang="0">
                <a:pos x="connsiteX5964" y="connsiteY5964"/>
              </a:cxn>
              <a:cxn ang="0">
                <a:pos x="connsiteX5965" y="connsiteY5965"/>
              </a:cxn>
              <a:cxn ang="0">
                <a:pos x="connsiteX5966" y="connsiteY5966"/>
              </a:cxn>
              <a:cxn ang="0">
                <a:pos x="connsiteX5967" y="connsiteY5967"/>
              </a:cxn>
              <a:cxn ang="0">
                <a:pos x="connsiteX5968" y="connsiteY5968"/>
              </a:cxn>
              <a:cxn ang="0">
                <a:pos x="connsiteX5969" y="connsiteY5969"/>
              </a:cxn>
              <a:cxn ang="0">
                <a:pos x="connsiteX5970" y="connsiteY5970"/>
              </a:cxn>
              <a:cxn ang="0">
                <a:pos x="connsiteX5971" y="connsiteY5971"/>
              </a:cxn>
              <a:cxn ang="0">
                <a:pos x="connsiteX5972" y="connsiteY5972"/>
              </a:cxn>
              <a:cxn ang="0">
                <a:pos x="connsiteX5973" y="connsiteY5973"/>
              </a:cxn>
              <a:cxn ang="0">
                <a:pos x="connsiteX5974" y="connsiteY5974"/>
              </a:cxn>
              <a:cxn ang="0">
                <a:pos x="connsiteX5975" y="connsiteY5975"/>
              </a:cxn>
              <a:cxn ang="0">
                <a:pos x="connsiteX5976" y="connsiteY5976"/>
              </a:cxn>
              <a:cxn ang="0">
                <a:pos x="connsiteX5977" y="connsiteY5977"/>
              </a:cxn>
              <a:cxn ang="0">
                <a:pos x="connsiteX5978" y="connsiteY5978"/>
              </a:cxn>
              <a:cxn ang="0">
                <a:pos x="connsiteX5979" y="connsiteY5979"/>
              </a:cxn>
              <a:cxn ang="0">
                <a:pos x="connsiteX5980" y="connsiteY5980"/>
              </a:cxn>
              <a:cxn ang="0">
                <a:pos x="connsiteX5981" y="connsiteY5981"/>
              </a:cxn>
              <a:cxn ang="0">
                <a:pos x="connsiteX5982" y="connsiteY5982"/>
              </a:cxn>
              <a:cxn ang="0">
                <a:pos x="connsiteX5983" y="connsiteY5983"/>
              </a:cxn>
              <a:cxn ang="0">
                <a:pos x="connsiteX5984" y="connsiteY5984"/>
              </a:cxn>
              <a:cxn ang="0">
                <a:pos x="connsiteX5985" y="connsiteY5985"/>
              </a:cxn>
              <a:cxn ang="0">
                <a:pos x="connsiteX5986" y="connsiteY5986"/>
              </a:cxn>
              <a:cxn ang="0">
                <a:pos x="connsiteX5987" y="connsiteY5987"/>
              </a:cxn>
              <a:cxn ang="0">
                <a:pos x="connsiteX5988" y="connsiteY5988"/>
              </a:cxn>
              <a:cxn ang="0">
                <a:pos x="connsiteX5989" y="connsiteY5989"/>
              </a:cxn>
              <a:cxn ang="0">
                <a:pos x="connsiteX5990" y="connsiteY5990"/>
              </a:cxn>
              <a:cxn ang="0">
                <a:pos x="connsiteX5991" y="connsiteY5991"/>
              </a:cxn>
              <a:cxn ang="0">
                <a:pos x="connsiteX5992" y="connsiteY5992"/>
              </a:cxn>
              <a:cxn ang="0">
                <a:pos x="connsiteX5993" y="connsiteY5993"/>
              </a:cxn>
              <a:cxn ang="0">
                <a:pos x="connsiteX5994" y="connsiteY5994"/>
              </a:cxn>
              <a:cxn ang="0">
                <a:pos x="connsiteX5995" y="connsiteY5995"/>
              </a:cxn>
              <a:cxn ang="0">
                <a:pos x="connsiteX5996" y="connsiteY5996"/>
              </a:cxn>
              <a:cxn ang="0">
                <a:pos x="connsiteX5997" y="connsiteY5997"/>
              </a:cxn>
              <a:cxn ang="0">
                <a:pos x="connsiteX5998" y="connsiteY5998"/>
              </a:cxn>
              <a:cxn ang="0">
                <a:pos x="connsiteX5999" y="connsiteY5999"/>
              </a:cxn>
              <a:cxn ang="0">
                <a:pos x="connsiteX6000" y="connsiteY6000"/>
              </a:cxn>
              <a:cxn ang="0">
                <a:pos x="connsiteX6001" y="connsiteY6001"/>
              </a:cxn>
              <a:cxn ang="0">
                <a:pos x="connsiteX6002" y="connsiteY6002"/>
              </a:cxn>
              <a:cxn ang="0">
                <a:pos x="connsiteX6003" y="connsiteY6003"/>
              </a:cxn>
              <a:cxn ang="0">
                <a:pos x="connsiteX6004" y="connsiteY6004"/>
              </a:cxn>
              <a:cxn ang="0">
                <a:pos x="connsiteX6005" y="connsiteY6005"/>
              </a:cxn>
              <a:cxn ang="0">
                <a:pos x="connsiteX6006" y="connsiteY6006"/>
              </a:cxn>
              <a:cxn ang="0">
                <a:pos x="connsiteX6007" y="connsiteY6007"/>
              </a:cxn>
              <a:cxn ang="0">
                <a:pos x="connsiteX6008" y="connsiteY6008"/>
              </a:cxn>
              <a:cxn ang="0">
                <a:pos x="connsiteX6009" y="connsiteY6009"/>
              </a:cxn>
              <a:cxn ang="0">
                <a:pos x="connsiteX6010" y="connsiteY6010"/>
              </a:cxn>
              <a:cxn ang="0">
                <a:pos x="connsiteX6011" y="connsiteY6011"/>
              </a:cxn>
              <a:cxn ang="0">
                <a:pos x="connsiteX6012" y="connsiteY6012"/>
              </a:cxn>
              <a:cxn ang="0">
                <a:pos x="connsiteX6013" y="connsiteY6013"/>
              </a:cxn>
              <a:cxn ang="0">
                <a:pos x="connsiteX6014" y="connsiteY6014"/>
              </a:cxn>
              <a:cxn ang="0">
                <a:pos x="connsiteX6015" y="connsiteY6015"/>
              </a:cxn>
              <a:cxn ang="0">
                <a:pos x="connsiteX6016" y="connsiteY6016"/>
              </a:cxn>
              <a:cxn ang="0">
                <a:pos x="connsiteX6017" y="connsiteY6017"/>
              </a:cxn>
              <a:cxn ang="0">
                <a:pos x="connsiteX6018" y="connsiteY6018"/>
              </a:cxn>
              <a:cxn ang="0">
                <a:pos x="connsiteX6019" y="connsiteY6019"/>
              </a:cxn>
              <a:cxn ang="0">
                <a:pos x="connsiteX6020" y="connsiteY6020"/>
              </a:cxn>
              <a:cxn ang="0">
                <a:pos x="connsiteX6021" y="connsiteY6021"/>
              </a:cxn>
              <a:cxn ang="0">
                <a:pos x="connsiteX6022" y="connsiteY6022"/>
              </a:cxn>
              <a:cxn ang="0">
                <a:pos x="connsiteX6023" y="connsiteY6023"/>
              </a:cxn>
              <a:cxn ang="0">
                <a:pos x="connsiteX6024" y="connsiteY6024"/>
              </a:cxn>
              <a:cxn ang="0">
                <a:pos x="connsiteX6025" y="connsiteY6025"/>
              </a:cxn>
              <a:cxn ang="0">
                <a:pos x="connsiteX6026" y="connsiteY6026"/>
              </a:cxn>
              <a:cxn ang="0">
                <a:pos x="connsiteX6027" y="connsiteY6027"/>
              </a:cxn>
              <a:cxn ang="0">
                <a:pos x="connsiteX6028" y="connsiteY6028"/>
              </a:cxn>
              <a:cxn ang="0">
                <a:pos x="connsiteX6029" y="connsiteY6029"/>
              </a:cxn>
              <a:cxn ang="0">
                <a:pos x="connsiteX6030" y="connsiteY6030"/>
              </a:cxn>
              <a:cxn ang="0">
                <a:pos x="connsiteX6031" y="connsiteY6031"/>
              </a:cxn>
              <a:cxn ang="0">
                <a:pos x="connsiteX6032" y="connsiteY6032"/>
              </a:cxn>
              <a:cxn ang="0">
                <a:pos x="connsiteX6033" y="connsiteY6033"/>
              </a:cxn>
              <a:cxn ang="0">
                <a:pos x="connsiteX6034" y="connsiteY6034"/>
              </a:cxn>
              <a:cxn ang="0">
                <a:pos x="connsiteX6035" y="connsiteY6035"/>
              </a:cxn>
              <a:cxn ang="0">
                <a:pos x="connsiteX6036" y="connsiteY6036"/>
              </a:cxn>
              <a:cxn ang="0">
                <a:pos x="connsiteX6037" y="connsiteY6037"/>
              </a:cxn>
              <a:cxn ang="0">
                <a:pos x="connsiteX6038" y="connsiteY6038"/>
              </a:cxn>
              <a:cxn ang="0">
                <a:pos x="connsiteX6039" y="connsiteY6039"/>
              </a:cxn>
              <a:cxn ang="0">
                <a:pos x="connsiteX6040" y="connsiteY6040"/>
              </a:cxn>
              <a:cxn ang="0">
                <a:pos x="connsiteX6041" y="connsiteY6041"/>
              </a:cxn>
              <a:cxn ang="0">
                <a:pos x="connsiteX6042" y="connsiteY6042"/>
              </a:cxn>
              <a:cxn ang="0">
                <a:pos x="connsiteX6043" y="connsiteY6043"/>
              </a:cxn>
              <a:cxn ang="0">
                <a:pos x="connsiteX6044" y="connsiteY6044"/>
              </a:cxn>
              <a:cxn ang="0">
                <a:pos x="connsiteX6045" y="connsiteY6045"/>
              </a:cxn>
              <a:cxn ang="0">
                <a:pos x="connsiteX6046" y="connsiteY6046"/>
              </a:cxn>
              <a:cxn ang="0">
                <a:pos x="connsiteX6047" y="connsiteY6047"/>
              </a:cxn>
              <a:cxn ang="0">
                <a:pos x="connsiteX6048" y="connsiteY6048"/>
              </a:cxn>
              <a:cxn ang="0">
                <a:pos x="connsiteX6049" y="connsiteY6049"/>
              </a:cxn>
              <a:cxn ang="0">
                <a:pos x="connsiteX6050" y="connsiteY6050"/>
              </a:cxn>
              <a:cxn ang="0">
                <a:pos x="connsiteX6051" y="connsiteY6051"/>
              </a:cxn>
              <a:cxn ang="0">
                <a:pos x="connsiteX6052" y="connsiteY6052"/>
              </a:cxn>
              <a:cxn ang="0">
                <a:pos x="connsiteX6053" y="connsiteY6053"/>
              </a:cxn>
              <a:cxn ang="0">
                <a:pos x="connsiteX6054" y="connsiteY6054"/>
              </a:cxn>
              <a:cxn ang="0">
                <a:pos x="connsiteX6055" y="connsiteY6055"/>
              </a:cxn>
              <a:cxn ang="0">
                <a:pos x="connsiteX6056" y="connsiteY6056"/>
              </a:cxn>
              <a:cxn ang="0">
                <a:pos x="connsiteX6057" y="connsiteY6057"/>
              </a:cxn>
              <a:cxn ang="0">
                <a:pos x="connsiteX6058" y="connsiteY6058"/>
              </a:cxn>
              <a:cxn ang="0">
                <a:pos x="connsiteX6059" y="connsiteY6059"/>
              </a:cxn>
              <a:cxn ang="0">
                <a:pos x="connsiteX6060" y="connsiteY6060"/>
              </a:cxn>
              <a:cxn ang="0">
                <a:pos x="connsiteX6061" y="connsiteY6061"/>
              </a:cxn>
              <a:cxn ang="0">
                <a:pos x="connsiteX6062" y="connsiteY6062"/>
              </a:cxn>
              <a:cxn ang="0">
                <a:pos x="connsiteX6063" y="connsiteY6063"/>
              </a:cxn>
              <a:cxn ang="0">
                <a:pos x="connsiteX6064" y="connsiteY6064"/>
              </a:cxn>
              <a:cxn ang="0">
                <a:pos x="connsiteX6065" y="connsiteY6065"/>
              </a:cxn>
              <a:cxn ang="0">
                <a:pos x="connsiteX6066" y="connsiteY6066"/>
              </a:cxn>
              <a:cxn ang="0">
                <a:pos x="connsiteX6067" y="connsiteY6067"/>
              </a:cxn>
              <a:cxn ang="0">
                <a:pos x="connsiteX6068" y="connsiteY6068"/>
              </a:cxn>
              <a:cxn ang="0">
                <a:pos x="connsiteX6069" y="connsiteY6069"/>
              </a:cxn>
              <a:cxn ang="0">
                <a:pos x="connsiteX6070" y="connsiteY6070"/>
              </a:cxn>
              <a:cxn ang="0">
                <a:pos x="connsiteX6071" y="connsiteY6071"/>
              </a:cxn>
              <a:cxn ang="0">
                <a:pos x="connsiteX6072" y="connsiteY6072"/>
              </a:cxn>
              <a:cxn ang="0">
                <a:pos x="connsiteX6073" y="connsiteY6073"/>
              </a:cxn>
              <a:cxn ang="0">
                <a:pos x="connsiteX6074" y="connsiteY6074"/>
              </a:cxn>
              <a:cxn ang="0">
                <a:pos x="connsiteX6075" y="connsiteY6075"/>
              </a:cxn>
              <a:cxn ang="0">
                <a:pos x="connsiteX6076" y="connsiteY6076"/>
              </a:cxn>
              <a:cxn ang="0">
                <a:pos x="connsiteX6077" y="connsiteY6077"/>
              </a:cxn>
              <a:cxn ang="0">
                <a:pos x="connsiteX6078" y="connsiteY6078"/>
              </a:cxn>
              <a:cxn ang="0">
                <a:pos x="connsiteX6079" y="connsiteY6079"/>
              </a:cxn>
              <a:cxn ang="0">
                <a:pos x="connsiteX6080" y="connsiteY6080"/>
              </a:cxn>
              <a:cxn ang="0">
                <a:pos x="connsiteX6081" y="connsiteY6081"/>
              </a:cxn>
              <a:cxn ang="0">
                <a:pos x="connsiteX6082" y="connsiteY6082"/>
              </a:cxn>
              <a:cxn ang="0">
                <a:pos x="connsiteX6083" y="connsiteY6083"/>
              </a:cxn>
              <a:cxn ang="0">
                <a:pos x="connsiteX6084" y="connsiteY6084"/>
              </a:cxn>
              <a:cxn ang="0">
                <a:pos x="connsiteX6085" y="connsiteY6085"/>
              </a:cxn>
              <a:cxn ang="0">
                <a:pos x="connsiteX6086" y="connsiteY6086"/>
              </a:cxn>
              <a:cxn ang="0">
                <a:pos x="connsiteX6087" y="connsiteY6087"/>
              </a:cxn>
              <a:cxn ang="0">
                <a:pos x="connsiteX6088" y="connsiteY6088"/>
              </a:cxn>
              <a:cxn ang="0">
                <a:pos x="connsiteX6089" y="connsiteY6089"/>
              </a:cxn>
              <a:cxn ang="0">
                <a:pos x="connsiteX6090" y="connsiteY6090"/>
              </a:cxn>
              <a:cxn ang="0">
                <a:pos x="connsiteX6091" y="connsiteY6091"/>
              </a:cxn>
              <a:cxn ang="0">
                <a:pos x="connsiteX6092" y="connsiteY6092"/>
              </a:cxn>
              <a:cxn ang="0">
                <a:pos x="connsiteX6093" y="connsiteY6093"/>
              </a:cxn>
              <a:cxn ang="0">
                <a:pos x="connsiteX6094" y="connsiteY6094"/>
              </a:cxn>
              <a:cxn ang="0">
                <a:pos x="connsiteX6095" y="connsiteY6095"/>
              </a:cxn>
              <a:cxn ang="0">
                <a:pos x="connsiteX6096" y="connsiteY6096"/>
              </a:cxn>
              <a:cxn ang="0">
                <a:pos x="connsiteX6097" y="connsiteY6097"/>
              </a:cxn>
              <a:cxn ang="0">
                <a:pos x="connsiteX6098" y="connsiteY6098"/>
              </a:cxn>
              <a:cxn ang="0">
                <a:pos x="connsiteX6099" y="connsiteY6099"/>
              </a:cxn>
              <a:cxn ang="0">
                <a:pos x="connsiteX6100" y="connsiteY6100"/>
              </a:cxn>
              <a:cxn ang="0">
                <a:pos x="connsiteX6101" y="connsiteY6101"/>
              </a:cxn>
              <a:cxn ang="0">
                <a:pos x="connsiteX6102" y="connsiteY6102"/>
              </a:cxn>
              <a:cxn ang="0">
                <a:pos x="connsiteX6103" y="connsiteY6103"/>
              </a:cxn>
              <a:cxn ang="0">
                <a:pos x="connsiteX6104" y="connsiteY6104"/>
              </a:cxn>
              <a:cxn ang="0">
                <a:pos x="connsiteX6105" y="connsiteY6105"/>
              </a:cxn>
              <a:cxn ang="0">
                <a:pos x="connsiteX6106" y="connsiteY6106"/>
              </a:cxn>
              <a:cxn ang="0">
                <a:pos x="connsiteX6107" y="connsiteY6107"/>
              </a:cxn>
              <a:cxn ang="0">
                <a:pos x="connsiteX6108" y="connsiteY6108"/>
              </a:cxn>
              <a:cxn ang="0">
                <a:pos x="connsiteX6109" y="connsiteY6109"/>
              </a:cxn>
              <a:cxn ang="0">
                <a:pos x="connsiteX6110" y="connsiteY6110"/>
              </a:cxn>
              <a:cxn ang="0">
                <a:pos x="connsiteX6111" y="connsiteY6111"/>
              </a:cxn>
              <a:cxn ang="0">
                <a:pos x="connsiteX6112" y="connsiteY6112"/>
              </a:cxn>
              <a:cxn ang="0">
                <a:pos x="connsiteX6113" y="connsiteY6113"/>
              </a:cxn>
              <a:cxn ang="0">
                <a:pos x="connsiteX6114" y="connsiteY6114"/>
              </a:cxn>
              <a:cxn ang="0">
                <a:pos x="connsiteX6115" y="connsiteY6115"/>
              </a:cxn>
              <a:cxn ang="0">
                <a:pos x="connsiteX6116" y="connsiteY6116"/>
              </a:cxn>
              <a:cxn ang="0">
                <a:pos x="connsiteX6117" y="connsiteY6117"/>
              </a:cxn>
              <a:cxn ang="0">
                <a:pos x="connsiteX6118" y="connsiteY6118"/>
              </a:cxn>
              <a:cxn ang="0">
                <a:pos x="connsiteX6119" y="connsiteY6119"/>
              </a:cxn>
              <a:cxn ang="0">
                <a:pos x="connsiteX6120" y="connsiteY6120"/>
              </a:cxn>
              <a:cxn ang="0">
                <a:pos x="connsiteX6121" y="connsiteY6121"/>
              </a:cxn>
              <a:cxn ang="0">
                <a:pos x="connsiteX6122" y="connsiteY6122"/>
              </a:cxn>
              <a:cxn ang="0">
                <a:pos x="connsiteX6123" y="connsiteY6123"/>
              </a:cxn>
              <a:cxn ang="0">
                <a:pos x="connsiteX6124" y="connsiteY6124"/>
              </a:cxn>
              <a:cxn ang="0">
                <a:pos x="connsiteX6125" y="connsiteY6125"/>
              </a:cxn>
              <a:cxn ang="0">
                <a:pos x="connsiteX6126" y="connsiteY6126"/>
              </a:cxn>
              <a:cxn ang="0">
                <a:pos x="connsiteX6127" y="connsiteY6127"/>
              </a:cxn>
              <a:cxn ang="0">
                <a:pos x="connsiteX6128" y="connsiteY6128"/>
              </a:cxn>
              <a:cxn ang="0">
                <a:pos x="connsiteX6129" y="connsiteY6129"/>
              </a:cxn>
              <a:cxn ang="0">
                <a:pos x="connsiteX6130" y="connsiteY6130"/>
              </a:cxn>
              <a:cxn ang="0">
                <a:pos x="connsiteX6131" y="connsiteY6131"/>
              </a:cxn>
              <a:cxn ang="0">
                <a:pos x="connsiteX6132" y="connsiteY6132"/>
              </a:cxn>
              <a:cxn ang="0">
                <a:pos x="connsiteX6133" y="connsiteY6133"/>
              </a:cxn>
              <a:cxn ang="0">
                <a:pos x="connsiteX6134" y="connsiteY6134"/>
              </a:cxn>
              <a:cxn ang="0">
                <a:pos x="connsiteX6135" y="connsiteY6135"/>
              </a:cxn>
              <a:cxn ang="0">
                <a:pos x="connsiteX6136" y="connsiteY6136"/>
              </a:cxn>
              <a:cxn ang="0">
                <a:pos x="connsiteX6137" y="connsiteY6137"/>
              </a:cxn>
              <a:cxn ang="0">
                <a:pos x="connsiteX6138" y="connsiteY6138"/>
              </a:cxn>
              <a:cxn ang="0">
                <a:pos x="connsiteX6139" y="connsiteY6139"/>
              </a:cxn>
              <a:cxn ang="0">
                <a:pos x="connsiteX6140" y="connsiteY6140"/>
              </a:cxn>
              <a:cxn ang="0">
                <a:pos x="connsiteX6141" y="connsiteY6141"/>
              </a:cxn>
              <a:cxn ang="0">
                <a:pos x="connsiteX6142" y="connsiteY6142"/>
              </a:cxn>
              <a:cxn ang="0">
                <a:pos x="connsiteX6143" y="connsiteY6143"/>
              </a:cxn>
              <a:cxn ang="0">
                <a:pos x="connsiteX6144" y="connsiteY6144"/>
              </a:cxn>
              <a:cxn ang="0">
                <a:pos x="connsiteX6145" y="connsiteY6145"/>
              </a:cxn>
              <a:cxn ang="0">
                <a:pos x="connsiteX6146" y="connsiteY6146"/>
              </a:cxn>
              <a:cxn ang="0">
                <a:pos x="connsiteX6147" y="connsiteY6147"/>
              </a:cxn>
              <a:cxn ang="0">
                <a:pos x="connsiteX6148" y="connsiteY6148"/>
              </a:cxn>
              <a:cxn ang="0">
                <a:pos x="connsiteX6149" y="connsiteY6149"/>
              </a:cxn>
              <a:cxn ang="0">
                <a:pos x="connsiteX6150" y="connsiteY6150"/>
              </a:cxn>
              <a:cxn ang="0">
                <a:pos x="connsiteX6151" y="connsiteY6151"/>
              </a:cxn>
              <a:cxn ang="0">
                <a:pos x="connsiteX6152" y="connsiteY6152"/>
              </a:cxn>
              <a:cxn ang="0">
                <a:pos x="connsiteX6153" y="connsiteY6153"/>
              </a:cxn>
              <a:cxn ang="0">
                <a:pos x="connsiteX6154" y="connsiteY6154"/>
              </a:cxn>
              <a:cxn ang="0">
                <a:pos x="connsiteX6155" y="connsiteY6155"/>
              </a:cxn>
              <a:cxn ang="0">
                <a:pos x="connsiteX6156" y="connsiteY6156"/>
              </a:cxn>
              <a:cxn ang="0">
                <a:pos x="connsiteX6157" y="connsiteY6157"/>
              </a:cxn>
              <a:cxn ang="0">
                <a:pos x="connsiteX6158" y="connsiteY6158"/>
              </a:cxn>
              <a:cxn ang="0">
                <a:pos x="connsiteX6159" y="connsiteY6159"/>
              </a:cxn>
              <a:cxn ang="0">
                <a:pos x="connsiteX6160" y="connsiteY6160"/>
              </a:cxn>
              <a:cxn ang="0">
                <a:pos x="connsiteX6161" y="connsiteY6161"/>
              </a:cxn>
              <a:cxn ang="0">
                <a:pos x="connsiteX6162" y="connsiteY6162"/>
              </a:cxn>
              <a:cxn ang="0">
                <a:pos x="connsiteX6163" y="connsiteY6163"/>
              </a:cxn>
              <a:cxn ang="0">
                <a:pos x="connsiteX6164" y="connsiteY6164"/>
              </a:cxn>
              <a:cxn ang="0">
                <a:pos x="connsiteX6165" y="connsiteY6165"/>
              </a:cxn>
              <a:cxn ang="0">
                <a:pos x="connsiteX6166" y="connsiteY6166"/>
              </a:cxn>
              <a:cxn ang="0">
                <a:pos x="connsiteX6167" y="connsiteY6167"/>
              </a:cxn>
              <a:cxn ang="0">
                <a:pos x="connsiteX6168" y="connsiteY6168"/>
              </a:cxn>
              <a:cxn ang="0">
                <a:pos x="connsiteX6169" y="connsiteY6169"/>
              </a:cxn>
              <a:cxn ang="0">
                <a:pos x="connsiteX6170" y="connsiteY6170"/>
              </a:cxn>
              <a:cxn ang="0">
                <a:pos x="connsiteX6171" y="connsiteY6171"/>
              </a:cxn>
              <a:cxn ang="0">
                <a:pos x="connsiteX6172" y="connsiteY6172"/>
              </a:cxn>
              <a:cxn ang="0">
                <a:pos x="connsiteX6173" y="connsiteY6173"/>
              </a:cxn>
              <a:cxn ang="0">
                <a:pos x="connsiteX6174" y="connsiteY6174"/>
              </a:cxn>
              <a:cxn ang="0">
                <a:pos x="connsiteX6175" y="connsiteY6175"/>
              </a:cxn>
              <a:cxn ang="0">
                <a:pos x="connsiteX6176" y="connsiteY6176"/>
              </a:cxn>
              <a:cxn ang="0">
                <a:pos x="connsiteX6177" y="connsiteY6177"/>
              </a:cxn>
              <a:cxn ang="0">
                <a:pos x="connsiteX6178" y="connsiteY6178"/>
              </a:cxn>
              <a:cxn ang="0">
                <a:pos x="connsiteX6179" y="connsiteY6179"/>
              </a:cxn>
              <a:cxn ang="0">
                <a:pos x="connsiteX6180" y="connsiteY6180"/>
              </a:cxn>
              <a:cxn ang="0">
                <a:pos x="connsiteX6181" y="connsiteY6181"/>
              </a:cxn>
              <a:cxn ang="0">
                <a:pos x="connsiteX6182" y="connsiteY6182"/>
              </a:cxn>
              <a:cxn ang="0">
                <a:pos x="connsiteX6183" y="connsiteY6183"/>
              </a:cxn>
              <a:cxn ang="0">
                <a:pos x="connsiteX6184" y="connsiteY6184"/>
              </a:cxn>
              <a:cxn ang="0">
                <a:pos x="connsiteX6185" y="connsiteY6185"/>
              </a:cxn>
              <a:cxn ang="0">
                <a:pos x="connsiteX6186" y="connsiteY6186"/>
              </a:cxn>
              <a:cxn ang="0">
                <a:pos x="connsiteX6187" y="connsiteY6187"/>
              </a:cxn>
              <a:cxn ang="0">
                <a:pos x="connsiteX6188" y="connsiteY6188"/>
              </a:cxn>
              <a:cxn ang="0">
                <a:pos x="connsiteX6189" y="connsiteY6189"/>
              </a:cxn>
              <a:cxn ang="0">
                <a:pos x="connsiteX6190" y="connsiteY6190"/>
              </a:cxn>
              <a:cxn ang="0">
                <a:pos x="connsiteX6191" y="connsiteY6191"/>
              </a:cxn>
              <a:cxn ang="0">
                <a:pos x="connsiteX6192" y="connsiteY6192"/>
              </a:cxn>
              <a:cxn ang="0">
                <a:pos x="connsiteX6193" y="connsiteY6193"/>
              </a:cxn>
              <a:cxn ang="0">
                <a:pos x="connsiteX6194" y="connsiteY6194"/>
              </a:cxn>
              <a:cxn ang="0">
                <a:pos x="connsiteX6195" y="connsiteY6195"/>
              </a:cxn>
              <a:cxn ang="0">
                <a:pos x="connsiteX6196" y="connsiteY6196"/>
              </a:cxn>
              <a:cxn ang="0">
                <a:pos x="connsiteX6197" y="connsiteY6197"/>
              </a:cxn>
              <a:cxn ang="0">
                <a:pos x="connsiteX6198" y="connsiteY6198"/>
              </a:cxn>
              <a:cxn ang="0">
                <a:pos x="connsiteX6199" y="connsiteY6199"/>
              </a:cxn>
              <a:cxn ang="0">
                <a:pos x="connsiteX6200" y="connsiteY6200"/>
              </a:cxn>
              <a:cxn ang="0">
                <a:pos x="connsiteX6201" y="connsiteY6201"/>
              </a:cxn>
              <a:cxn ang="0">
                <a:pos x="connsiteX6202" y="connsiteY6202"/>
              </a:cxn>
              <a:cxn ang="0">
                <a:pos x="connsiteX6203" y="connsiteY6203"/>
              </a:cxn>
              <a:cxn ang="0">
                <a:pos x="connsiteX6204" y="connsiteY6204"/>
              </a:cxn>
              <a:cxn ang="0">
                <a:pos x="connsiteX6205" y="connsiteY6205"/>
              </a:cxn>
              <a:cxn ang="0">
                <a:pos x="connsiteX6206" y="connsiteY6206"/>
              </a:cxn>
              <a:cxn ang="0">
                <a:pos x="connsiteX6207" y="connsiteY6207"/>
              </a:cxn>
              <a:cxn ang="0">
                <a:pos x="connsiteX6208" y="connsiteY6208"/>
              </a:cxn>
              <a:cxn ang="0">
                <a:pos x="connsiteX6209" y="connsiteY6209"/>
              </a:cxn>
              <a:cxn ang="0">
                <a:pos x="connsiteX6210" y="connsiteY6210"/>
              </a:cxn>
              <a:cxn ang="0">
                <a:pos x="connsiteX6211" y="connsiteY6211"/>
              </a:cxn>
              <a:cxn ang="0">
                <a:pos x="connsiteX6212" y="connsiteY6212"/>
              </a:cxn>
              <a:cxn ang="0">
                <a:pos x="connsiteX6213" y="connsiteY6213"/>
              </a:cxn>
              <a:cxn ang="0">
                <a:pos x="connsiteX6214" y="connsiteY6214"/>
              </a:cxn>
              <a:cxn ang="0">
                <a:pos x="connsiteX6215" y="connsiteY6215"/>
              </a:cxn>
              <a:cxn ang="0">
                <a:pos x="connsiteX6216" y="connsiteY6216"/>
              </a:cxn>
              <a:cxn ang="0">
                <a:pos x="connsiteX6217" y="connsiteY6217"/>
              </a:cxn>
              <a:cxn ang="0">
                <a:pos x="connsiteX6218" y="connsiteY6218"/>
              </a:cxn>
              <a:cxn ang="0">
                <a:pos x="connsiteX6219" y="connsiteY6219"/>
              </a:cxn>
              <a:cxn ang="0">
                <a:pos x="connsiteX6220" y="connsiteY6220"/>
              </a:cxn>
              <a:cxn ang="0">
                <a:pos x="connsiteX6221" y="connsiteY6221"/>
              </a:cxn>
              <a:cxn ang="0">
                <a:pos x="connsiteX6222" y="connsiteY6222"/>
              </a:cxn>
              <a:cxn ang="0">
                <a:pos x="connsiteX6223" y="connsiteY6223"/>
              </a:cxn>
              <a:cxn ang="0">
                <a:pos x="connsiteX6224" y="connsiteY6224"/>
              </a:cxn>
              <a:cxn ang="0">
                <a:pos x="connsiteX6225" y="connsiteY6225"/>
              </a:cxn>
              <a:cxn ang="0">
                <a:pos x="connsiteX6226" y="connsiteY6226"/>
              </a:cxn>
              <a:cxn ang="0">
                <a:pos x="connsiteX6227" y="connsiteY6227"/>
              </a:cxn>
              <a:cxn ang="0">
                <a:pos x="connsiteX6228" y="connsiteY6228"/>
              </a:cxn>
              <a:cxn ang="0">
                <a:pos x="connsiteX6229" y="connsiteY6229"/>
              </a:cxn>
              <a:cxn ang="0">
                <a:pos x="connsiteX6230" y="connsiteY6230"/>
              </a:cxn>
              <a:cxn ang="0">
                <a:pos x="connsiteX6231" y="connsiteY6231"/>
              </a:cxn>
              <a:cxn ang="0">
                <a:pos x="connsiteX6232" y="connsiteY6232"/>
              </a:cxn>
              <a:cxn ang="0">
                <a:pos x="connsiteX6233" y="connsiteY6233"/>
              </a:cxn>
              <a:cxn ang="0">
                <a:pos x="connsiteX6234" y="connsiteY6234"/>
              </a:cxn>
              <a:cxn ang="0">
                <a:pos x="connsiteX6235" y="connsiteY6235"/>
              </a:cxn>
              <a:cxn ang="0">
                <a:pos x="connsiteX6236" y="connsiteY6236"/>
              </a:cxn>
              <a:cxn ang="0">
                <a:pos x="connsiteX6237" y="connsiteY6237"/>
              </a:cxn>
              <a:cxn ang="0">
                <a:pos x="connsiteX6238" y="connsiteY6238"/>
              </a:cxn>
              <a:cxn ang="0">
                <a:pos x="connsiteX6239" y="connsiteY6239"/>
              </a:cxn>
              <a:cxn ang="0">
                <a:pos x="connsiteX6240" y="connsiteY6240"/>
              </a:cxn>
              <a:cxn ang="0">
                <a:pos x="connsiteX6241" y="connsiteY6241"/>
              </a:cxn>
              <a:cxn ang="0">
                <a:pos x="connsiteX6242" y="connsiteY6242"/>
              </a:cxn>
              <a:cxn ang="0">
                <a:pos x="connsiteX6243" y="connsiteY6243"/>
              </a:cxn>
              <a:cxn ang="0">
                <a:pos x="connsiteX6244" y="connsiteY6244"/>
              </a:cxn>
              <a:cxn ang="0">
                <a:pos x="connsiteX6245" y="connsiteY6245"/>
              </a:cxn>
              <a:cxn ang="0">
                <a:pos x="connsiteX6246" y="connsiteY6246"/>
              </a:cxn>
              <a:cxn ang="0">
                <a:pos x="connsiteX6247" y="connsiteY6247"/>
              </a:cxn>
              <a:cxn ang="0">
                <a:pos x="connsiteX6248" y="connsiteY6248"/>
              </a:cxn>
              <a:cxn ang="0">
                <a:pos x="connsiteX6249" y="connsiteY6249"/>
              </a:cxn>
              <a:cxn ang="0">
                <a:pos x="connsiteX6250" y="connsiteY6250"/>
              </a:cxn>
              <a:cxn ang="0">
                <a:pos x="connsiteX6251" y="connsiteY6251"/>
              </a:cxn>
              <a:cxn ang="0">
                <a:pos x="connsiteX6252" y="connsiteY6252"/>
              </a:cxn>
              <a:cxn ang="0">
                <a:pos x="connsiteX6253" y="connsiteY6253"/>
              </a:cxn>
              <a:cxn ang="0">
                <a:pos x="connsiteX6254" y="connsiteY6254"/>
              </a:cxn>
              <a:cxn ang="0">
                <a:pos x="connsiteX6255" y="connsiteY6255"/>
              </a:cxn>
              <a:cxn ang="0">
                <a:pos x="connsiteX6256" y="connsiteY6256"/>
              </a:cxn>
              <a:cxn ang="0">
                <a:pos x="connsiteX6257" y="connsiteY6257"/>
              </a:cxn>
              <a:cxn ang="0">
                <a:pos x="connsiteX6258" y="connsiteY6258"/>
              </a:cxn>
              <a:cxn ang="0">
                <a:pos x="connsiteX6259" y="connsiteY6259"/>
              </a:cxn>
              <a:cxn ang="0">
                <a:pos x="connsiteX6260" y="connsiteY6260"/>
              </a:cxn>
              <a:cxn ang="0">
                <a:pos x="connsiteX6261" y="connsiteY6261"/>
              </a:cxn>
              <a:cxn ang="0">
                <a:pos x="connsiteX6262" y="connsiteY6262"/>
              </a:cxn>
              <a:cxn ang="0">
                <a:pos x="connsiteX6263" y="connsiteY6263"/>
              </a:cxn>
              <a:cxn ang="0">
                <a:pos x="connsiteX6264" y="connsiteY6264"/>
              </a:cxn>
              <a:cxn ang="0">
                <a:pos x="connsiteX6265" y="connsiteY6265"/>
              </a:cxn>
              <a:cxn ang="0">
                <a:pos x="connsiteX6266" y="connsiteY6266"/>
              </a:cxn>
              <a:cxn ang="0">
                <a:pos x="connsiteX6267" y="connsiteY6267"/>
              </a:cxn>
              <a:cxn ang="0">
                <a:pos x="connsiteX6268" y="connsiteY6268"/>
              </a:cxn>
              <a:cxn ang="0">
                <a:pos x="connsiteX6269" y="connsiteY6269"/>
              </a:cxn>
              <a:cxn ang="0">
                <a:pos x="connsiteX6270" y="connsiteY6270"/>
              </a:cxn>
              <a:cxn ang="0">
                <a:pos x="connsiteX6271" y="connsiteY6271"/>
              </a:cxn>
              <a:cxn ang="0">
                <a:pos x="connsiteX6272" y="connsiteY6272"/>
              </a:cxn>
              <a:cxn ang="0">
                <a:pos x="connsiteX6273" y="connsiteY6273"/>
              </a:cxn>
              <a:cxn ang="0">
                <a:pos x="connsiteX6274" y="connsiteY6274"/>
              </a:cxn>
              <a:cxn ang="0">
                <a:pos x="connsiteX6275" y="connsiteY6275"/>
              </a:cxn>
              <a:cxn ang="0">
                <a:pos x="connsiteX6276" y="connsiteY6276"/>
              </a:cxn>
              <a:cxn ang="0">
                <a:pos x="connsiteX6277" y="connsiteY6277"/>
              </a:cxn>
              <a:cxn ang="0">
                <a:pos x="connsiteX6278" y="connsiteY6278"/>
              </a:cxn>
              <a:cxn ang="0">
                <a:pos x="connsiteX6279" y="connsiteY6279"/>
              </a:cxn>
              <a:cxn ang="0">
                <a:pos x="connsiteX6280" y="connsiteY6280"/>
              </a:cxn>
              <a:cxn ang="0">
                <a:pos x="connsiteX6281" y="connsiteY6281"/>
              </a:cxn>
              <a:cxn ang="0">
                <a:pos x="connsiteX6282" y="connsiteY6282"/>
              </a:cxn>
              <a:cxn ang="0">
                <a:pos x="connsiteX6283" y="connsiteY6283"/>
              </a:cxn>
              <a:cxn ang="0">
                <a:pos x="connsiteX6284" y="connsiteY6284"/>
              </a:cxn>
              <a:cxn ang="0">
                <a:pos x="connsiteX6285" y="connsiteY6285"/>
              </a:cxn>
              <a:cxn ang="0">
                <a:pos x="connsiteX6286" y="connsiteY6286"/>
              </a:cxn>
              <a:cxn ang="0">
                <a:pos x="connsiteX6287" y="connsiteY6287"/>
              </a:cxn>
              <a:cxn ang="0">
                <a:pos x="connsiteX6288" y="connsiteY6288"/>
              </a:cxn>
              <a:cxn ang="0">
                <a:pos x="connsiteX6289" y="connsiteY6289"/>
              </a:cxn>
              <a:cxn ang="0">
                <a:pos x="connsiteX6290" y="connsiteY6290"/>
              </a:cxn>
              <a:cxn ang="0">
                <a:pos x="connsiteX6291" y="connsiteY6291"/>
              </a:cxn>
              <a:cxn ang="0">
                <a:pos x="connsiteX6292" y="connsiteY6292"/>
              </a:cxn>
              <a:cxn ang="0">
                <a:pos x="connsiteX6293" y="connsiteY6293"/>
              </a:cxn>
              <a:cxn ang="0">
                <a:pos x="connsiteX6294" y="connsiteY6294"/>
              </a:cxn>
              <a:cxn ang="0">
                <a:pos x="connsiteX6295" y="connsiteY6295"/>
              </a:cxn>
              <a:cxn ang="0">
                <a:pos x="connsiteX6296" y="connsiteY6296"/>
              </a:cxn>
              <a:cxn ang="0">
                <a:pos x="connsiteX6297" y="connsiteY6297"/>
              </a:cxn>
              <a:cxn ang="0">
                <a:pos x="connsiteX6298" y="connsiteY6298"/>
              </a:cxn>
              <a:cxn ang="0">
                <a:pos x="connsiteX6299" y="connsiteY6299"/>
              </a:cxn>
              <a:cxn ang="0">
                <a:pos x="connsiteX6300" y="connsiteY6300"/>
              </a:cxn>
              <a:cxn ang="0">
                <a:pos x="connsiteX6301" y="connsiteY6301"/>
              </a:cxn>
              <a:cxn ang="0">
                <a:pos x="connsiteX6302" y="connsiteY6302"/>
              </a:cxn>
              <a:cxn ang="0">
                <a:pos x="connsiteX6303" y="connsiteY6303"/>
              </a:cxn>
              <a:cxn ang="0">
                <a:pos x="connsiteX6304" y="connsiteY6304"/>
              </a:cxn>
              <a:cxn ang="0">
                <a:pos x="connsiteX6305" y="connsiteY6305"/>
              </a:cxn>
              <a:cxn ang="0">
                <a:pos x="connsiteX6306" y="connsiteY6306"/>
              </a:cxn>
              <a:cxn ang="0">
                <a:pos x="connsiteX6307" y="connsiteY6307"/>
              </a:cxn>
              <a:cxn ang="0">
                <a:pos x="connsiteX6308" y="connsiteY6308"/>
              </a:cxn>
              <a:cxn ang="0">
                <a:pos x="connsiteX6309" y="connsiteY6309"/>
              </a:cxn>
              <a:cxn ang="0">
                <a:pos x="connsiteX6310" y="connsiteY6310"/>
              </a:cxn>
              <a:cxn ang="0">
                <a:pos x="connsiteX6311" y="connsiteY6311"/>
              </a:cxn>
              <a:cxn ang="0">
                <a:pos x="connsiteX6312" y="connsiteY6312"/>
              </a:cxn>
              <a:cxn ang="0">
                <a:pos x="connsiteX6313" y="connsiteY6313"/>
              </a:cxn>
              <a:cxn ang="0">
                <a:pos x="connsiteX6314" y="connsiteY6314"/>
              </a:cxn>
              <a:cxn ang="0">
                <a:pos x="connsiteX6315" y="connsiteY6315"/>
              </a:cxn>
              <a:cxn ang="0">
                <a:pos x="connsiteX6316" y="connsiteY6316"/>
              </a:cxn>
              <a:cxn ang="0">
                <a:pos x="connsiteX6317" y="connsiteY6317"/>
              </a:cxn>
              <a:cxn ang="0">
                <a:pos x="connsiteX6318" y="connsiteY6318"/>
              </a:cxn>
              <a:cxn ang="0">
                <a:pos x="connsiteX6319" y="connsiteY6319"/>
              </a:cxn>
              <a:cxn ang="0">
                <a:pos x="connsiteX6320" y="connsiteY6320"/>
              </a:cxn>
              <a:cxn ang="0">
                <a:pos x="connsiteX6321" y="connsiteY6321"/>
              </a:cxn>
              <a:cxn ang="0">
                <a:pos x="connsiteX6322" y="connsiteY6322"/>
              </a:cxn>
              <a:cxn ang="0">
                <a:pos x="connsiteX6323" y="connsiteY6323"/>
              </a:cxn>
              <a:cxn ang="0">
                <a:pos x="connsiteX6324" y="connsiteY6324"/>
              </a:cxn>
              <a:cxn ang="0">
                <a:pos x="connsiteX6325" y="connsiteY6325"/>
              </a:cxn>
              <a:cxn ang="0">
                <a:pos x="connsiteX6326" y="connsiteY6326"/>
              </a:cxn>
              <a:cxn ang="0">
                <a:pos x="connsiteX6327" y="connsiteY6327"/>
              </a:cxn>
              <a:cxn ang="0">
                <a:pos x="connsiteX6328" y="connsiteY6328"/>
              </a:cxn>
              <a:cxn ang="0">
                <a:pos x="connsiteX6329" y="connsiteY6329"/>
              </a:cxn>
              <a:cxn ang="0">
                <a:pos x="connsiteX6330" y="connsiteY6330"/>
              </a:cxn>
              <a:cxn ang="0">
                <a:pos x="connsiteX6331" y="connsiteY6331"/>
              </a:cxn>
              <a:cxn ang="0">
                <a:pos x="connsiteX6332" y="connsiteY6332"/>
              </a:cxn>
              <a:cxn ang="0">
                <a:pos x="connsiteX6333" y="connsiteY6333"/>
              </a:cxn>
              <a:cxn ang="0">
                <a:pos x="connsiteX6334" y="connsiteY6334"/>
              </a:cxn>
              <a:cxn ang="0">
                <a:pos x="connsiteX6335" y="connsiteY6335"/>
              </a:cxn>
              <a:cxn ang="0">
                <a:pos x="connsiteX6336" y="connsiteY6336"/>
              </a:cxn>
              <a:cxn ang="0">
                <a:pos x="connsiteX6337" y="connsiteY6337"/>
              </a:cxn>
              <a:cxn ang="0">
                <a:pos x="connsiteX6338" y="connsiteY6338"/>
              </a:cxn>
              <a:cxn ang="0">
                <a:pos x="connsiteX6339" y="connsiteY6339"/>
              </a:cxn>
              <a:cxn ang="0">
                <a:pos x="connsiteX6340" y="connsiteY6340"/>
              </a:cxn>
              <a:cxn ang="0">
                <a:pos x="connsiteX6341" y="connsiteY6341"/>
              </a:cxn>
              <a:cxn ang="0">
                <a:pos x="connsiteX6342" y="connsiteY6342"/>
              </a:cxn>
              <a:cxn ang="0">
                <a:pos x="connsiteX6343" y="connsiteY6343"/>
              </a:cxn>
              <a:cxn ang="0">
                <a:pos x="connsiteX6344" y="connsiteY6344"/>
              </a:cxn>
              <a:cxn ang="0">
                <a:pos x="connsiteX6345" y="connsiteY6345"/>
              </a:cxn>
              <a:cxn ang="0">
                <a:pos x="connsiteX6346" y="connsiteY6346"/>
              </a:cxn>
              <a:cxn ang="0">
                <a:pos x="connsiteX6347" y="connsiteY6347"/>
              </a:cxn>
              <a:cxn ang="0">
                <a:pos x="connsiteX6348" y="connsiteY6348"/>
              </a:cxn>
              <a:cxn ang="0">
                <a:pos x="connsiteX6349" y="connsiteY6349"/>
              </a:cxn>
              <a:cxn ang="0">
                <a:pos x="connsiteX6350" y="connsiteY6350"/>
              </a:cxn>
              <a:cxn ang="0">
                <a:pos x="connsiteX6351" y="connsiteY6351"/>
              </a:cxn>
              <a:cxn ang="0">
                <a:pos x="connsiteX6352" y="connsiteY6352"/>
              </a:cxn>
              <a:cxn ang="0">
                <a:pos x="connsiteX6353" y="connsiteY6353"/>
              </a:cxn>
              <a:cxn ang="0">
                <a:pos x="connsiteX6354" y="connsiteY6354"/>
              </a:cxn>
              <a:cxn ang="0">
                <a:pos x="connsiteX6355" y="connsiteY6355"/>
              </a:cxn>
              <a:cxn ang="0">
                <a:pos x="connsiteX6356" y="connsiteY6356"/>
              </a:cxn>
              <a:cxn ang="0">
                <a:pos x="connsiteX6357" y="connsiteY6357"/>
              </a:cxn>
              <a:cxn ang="0">
                <a:pos x="connsiteX6358" y="connsiteY6358"/>
              </a:cxn>
              <a:cxn ang="0">
                <a:pos x="connsiteX6359" y="connsiteY6359"/>
              </a:cxn>
              <a:cxn ang="0">
                <a:pos x="connsiteX6360" y="connsiteY6360"/>
              </a:cxn>
              <a:cxn ang="0">
                <a:pos x="connsiteX6361" y="connsiteY6361"/>
              </a:cxn>
              <a:cxn ang="0">
                <a:pos x="connsiteX6362" y="connsiteY6362"/>
              </a:cxn>
              <a:cxn ang="0">
                <a:pos x="connsiteX6363" y="connsiteY6363"/>
              </a:cxn>
              <a:cxn ang="0">
                <a:pos x="connsiteX6364" y="connsiteY6364"/>
              </a:cxn>
              <a:cxn ang="0">
                <a:pos x="connsiteX6365" y="connsiteY6365"/>
              </a:cxn>
              <a:cxn ang="0">
                <a:pos x="connsiteX6366" y="connsiteY6366"/>
              </a:cxn>
              <a:cxn ang="0">
                <a:pos x="connsiteX6367" y="connsiteY6367"/>
              </a:cxn>
              <a:cxn ang="0">
                <a:pos x="connsiteX6368" y="connsiteY6368"/>
              </a:cxn>
              <a:cxn ang="0">
                <a:pos x="connsiteX6369" y="connsiteY6369"/>
              </a:cxn>
              <a:cxn ang="0">
                <a:pos x="connsiteX6370" y="connsiteY6370"/>
              </a:cxn>
              <a:cxn ang="0">
                <a:pos x="connsiteX6371" y="connsiteY6371"/>
              </a:cxn>
              <a:cxn ang="0">
                <a:pos x="connsiteX6372" y="connsiteY6372"/>
              </a:cxn>
              <a:cxn ang="0">
                <a:pos x="connsiteX6373" y="connsiteY6373"/>
              </a:cxn>
              <a:cxn ang="0">
                <a:pos x="connsiteX6374" y="connsiteY6374"/>
              </a:cxn>
              <a:cxn ang="0">
                <a:pos x="connsiteX6375" y="connsiteY6375"/>
              </a:cxn>
              <a:cxn ang="0">
                <a:pos x="connsiteX6376" y="connsiteY6376"/>
              </a:cxn>
              <a:cxn ang="0">
                <a:pos x="connsiteX6377" y="connsiteY6377"/>
              </a:cxn>
              <a:cxn ang="0">
                <a:pos x="connsiteX6378" y="connsiteY6378"/>
              </a:cxn>
              <a:cxn ang="0">
                <a:pos x="connsiteX6379" y="connsiteY6379"/>
              </a:cxn>
              <a:cxn ang="0">
                <a:pos x="connsiteX6380" y="connsiteY6380"/>
              </a:cxn>
              <a:cxn ang="0">
                <a:pos x="connsiteX6381" y="connsiteY6381"/>
              </a:cxn>
              <a:cxn ang="0">
                <a:pos x="connsiteX6382" y="connsiteY6382"/>
              </a:cxn>
              <a:cxn ang="0">
                <a:pos x="connsiteX6383" y="connsiteY6383"/>
              </a:cxn>
              <a:cxn ang="0">
                <a:pos x="connsiteX6384" y="connsiteY6384"/>
              </a:cxn>
              <a:cxn ang="0">
                <a:pos x="connsiteX6385" y="connsiteY6385"/>
              </a:cxn>
              <a:cxn ang="0">
                <a:pos x="connsiteX6386" y="connsiteY6386"/>
              </a:cxn>
              <a:cxn ang="0">
                <a:pos x="connsiteX6387" y="connsiteY6387"/>
              </a:cxn>
              <a:cxn ang="0">
                <a:pos x="connsiteX6388" y="connsiteY6388"/>
              </a:cxn>
              <a:cxn ang="0">
                <a:pos x="connsiteX6389" y="connsiteY6389"/>
              </a:cxn>
              <a:cxn ang="0">
                <a:pos x="connsiteX6390" y="connsiteY6390"/>
              </a:cxn>
              <a:cxn ang="0">
                <a:pos x="connsiteX6391" y="connsiteY6391"/>
              </a:cxn>
              <a:cxn ang="0">
                <a:pos x="connsiteX6392" y="connsiteY6392"/>
              </a:cxn>
              <a:cxn ang="0">
                <a:pos x="connsiteX6393" y="connsiteY6393"/>
              </a:cxn>
              <a:cxn ang="0">
                <a:pos x="connsiteX6394" y="connsiteY6394"/>
              </a:cxn>
              <a:cxn ang="0">
                <a:pos x="connsiteX6395" y="connsiteY6395"/>
              </a:cxn>
              <a:cxn ang="0">
                <a:pos x="connsiteX6396" y="connsiteY6396"/>
              </a:cxn>
              <a:cxn ang="0">
                <a:pos x="connsiteX6397" y="connsiteY6397"/>
              </a:cxn>
              <a:cxn ang="0">
                <a:pos x="connsiteX6398" y="connsiteY6398"/>
              </a:cxn>
              <a:cxn ang="0">
                <a:pos x="connsiteX6399" y="connsiteY6399"/>
              </a:cxn>
              <a:cxn ang="0">
                <a:pos x="connsiteX6400" y="connsiteY6400"/>
              </a:cxn>
              <a:cxn ang="0">
                <a:pos x="connsiteX6401" y="connsiteY6401"/>
              </a:cxn>
              <a:cxn ang="0">
                <a:pos x="connsiteX6402" y="connsiteY6402"/>
              </a:cxn>
              <a:cxn ang="0">
                <a:pos x="connsiteX6403" y="connsiteY6403"/>
              </a:cxn>
              <a:cxn ang="0">
                <a:pos x="connsiteX6404" y="connsiteY6404"/>
              </a:cxn>
              <a:cxn ang="0">
                <a:pos x="connsiteX6405" y="connsiteY6405"/>
              </a:cxn>
              <a:cxn ang="0">
                <a:pos x="connsiteX6406" y="connsiteY6406"/>
              </a:cxn>
              <a:cxn ang="0">
                <a:pos x="connsiteX6407" y="connsiteY6407"/>
              </a:cxn>
              <a:cxn ang="0">
                <a:pos x="connsiteX6408" y="connsiteY6408"/>
              </a:cxn>
              <a:cxn ang="0">
                <a:pos x="connsiteX6409" y="connsiteY6409"/>
              </a:cxn>
              <a:cxn ang="0">
                <a:pos x="connsiteX6410" y="connsiteY6410"/>
              </a:cxn>
              <a:cxn ang="0">
                <a:pos x="connsiteX6411" y="connsiteY6411"/>
              </a:cxn>
              <a:cxn ang="0">
                <a:pos x="connsiteX6412" y="connsiteY6412"/>
              </a:cxn>
              <a:cxn ang="0">
                <a:pos x="connsiteX6413" y="connsiteY6413"/>
              </a:cxn>
              <a:cxn ang="0">
                <a:pos x="connsiteX6414" y="connsiteY6414"/>
              </a:cxn>
              <a:cxn ang="0">
                <a:pos x="connsiteX6415" y="connsiteY6415"/>
              </a:cxn>
              <a:cxn ang="0">
                <a:pos x="connsiteX6416" y="connsiteY6416"/>
              </a:cxn>
              <a:cxn ang="0">
                <a:pos x="connsiteX6417" y="connsiteY6417"/>
              </a:cxn>
              <a:cxn ang="0">
                <a:pos x="connsiteX6418" y="connsiteY6418"/>
              </a:cxn>
              <a:cxn ang="0">
                <a:pos x="connsiteX6419" y="connsiteY6419"/>
              </a:cxn>
              <a:cxn ang="0">
                <a:pos x="connsiteX6420" y="connsiteY6420"/>
              </a:cxn>
              <a:cxn ang="0">
                <a:pos x="connsiteX6421" y="connsiteY6421"/>
              </a:cxn>
              <a:cxn ang="0">
                <a:pos x="connsiteX6422" y="connsiteY6422"/>
              </a:cxn>
              <a:cxn ang="0">
                <a:pos x="connsiteX6423" y="connsiteY6423"/>
              </a:cxn>
              <a:cxn ang="0">
                <a:pos x="connsiteX6424" y="connsiteY6424"/>
              </a:cxn>
              <a:cxn ang="0">
                <a:pos x="connsiteX6425" y="connsiteY6425"/>
              </a:cxn>
              <a:cxn ang="0">
                <a:pos x="connsiteX6426" y="connsiteY6426"/>
              </a:cxn>
              <a:cxn ang="0">
                <a:pos x="connsiteX6427" y="connsiteY6427"/>
              </a:cxn>
              <a:cxn ang="0">
                <a:pos x="connsiteX6428" y="connsiteY6428"/>
              </a:cxn>
              <a:cxn ang="0">
                <a:pos x="connsiteX6429" y="connsiteY6429"/>
              </a:cxn>
              <a:cxn ang="0">
                <a:pos x="connsiteX6430" y="connsiteY6430"/>
              </a:cxn>
              <a:cxn ang="0">
                <a:pos x="connsiteX6431" y="connsiteY6431"/>
              </a:cxn>
              <a:cxn ang="0">
                <a:pos x="connsiteX6432" y="connsiteY6432"/>
              </a:cxn>
              <a:cxn ang="0">
                <a:pos x="connsiteX6433" y="connsiteY6433"/>
              </a:cxn>
              <a:cxn ang="0">
                <a:pos x="connsiteX6434" y="connsiteY6434"/>
              </a:cxn>
              <a:cxn ang="0">
                <a:pos x="connsiteX6435" y="connsiteY6435"/>
              </a:cxn>
              <a:cxn ang="0">
                <a:pos x="connsiteX6436" y="connsiteY6436"/>
              </a:cxn>
              <a:cxn ang="0">
                <a:pos x="connsiteX6437" y="connsiteY6437"/>
              </a:cxn>
              <a:cxn ang="0">
                <a:pos x="connsiteX6438" y="connsiteY6438"/>
              </a:cxn>
              <a:cxn ang="0">
                <a:pos x="connsiteX6439" y="connsiteY6439"/>
              </a:cxn>
              <a:cxn ang="0">
                <a:pos x="connsiteX6440" y="connsiteY6440"/>
              </a:cxn>
              <a:cxn ang="0">
                <a:pos x="connsiteX6441" y="connsiteY6441"/>
              </a:cxn>
              <a:cxn ang="0">
                <a:pos x="connsiteX6442" y="connsiteY6442"/>
              </a:cxn>
              <a:cxn ang="0">
                <a:pos x="connsiteX6443" y="connsiteY6443"/>
              </a:cxn>
              <a:cxn ang="0">
                <a:pos x="connsiteX6444" y="connsiteY6444"/>
              </a:cxn>
              <a:cxn ang="0">
                <a:pos x="connsiteX6445" y="connsiteY6445"/>
              </a:cxn>
              <a:cxn ang="0">
                <a:pos x="connsiteX6446" y="connsiteY6446"/>
              </a:cxn>
              <a:cxn ang="0">
                <a:pos x="connsiteX6447" y="connsiteY6447"/>
              </a:cxn>
              <a:cxn ang="0">
                <a:pos x="connsiteX6448" y="connsiteY6448"/>
              </a:cxn>
              <a:cxn ang="0">
                <a:pos x="connsiteX6449" y="connsiteY6449"/>
              </a:cxn>
              <a:cxn ang="0">
                <a:pos x="connsiteX6450" y="connsiteY6450"/>
              </a:cxn>
              <a:cxn ang="0">
                <a:pos x="connsiteX6451" y="connsiteY6451"/>
              </a:cxn>
              <a:cxn ang="0">
                <a:pos x="connsiteX6452" y="connsiteY6452"/>
              </a:cxn>
              <a:cxn ang="0">
                <a:pos x="connsiteX6453" y="connsiteY6453"/>
              </a:cxn>
              <a:cxn ang="0">
                <a:pos x="connsiteX6454" y="connsiteY6454"/>
              </a:cxn>
              <a:cxn ang="0">
                <a:pos x="connsiteX6455" y="connsiteY6455"/>
              </a:cxn>
              <a:cxn ang="0">
                <a:pos x="connsiteX6456" y="connsiteY6456"/>
              </a:cxn>
              <a:cxn ang="0">
                <a:pos x="connsiteX6457" y="connsiteY6457"/>
              </a:cxn>
              <a:cxn ang="0">
                <a:pos x="connsiteX6458" y="connsiteY6458"/>
              </a:cxn>
              <a:cxn ang="0">
                <a:pos x="connsiteX6459" y="connsiteY6459"/>
              </a:cxn>
              <a:cxn ang="0">
                <a:pos x="connsiteX6460" y="connsiteY6460"/>
              </a:cxn>
              <a:cxn ang="0">
                <a:pos x="connsiteX6461" y="connsiteY6461"/>
              </a:cxn>
              <a:cxn ang="0">
                <a:pos x="connsiteX6462" y="connsiteY6462"/>
              </a:cxn>
              <a:cxn ang="0">
                <a:pos x="connsiteX6463" y="connsiteY6463"/>
              </a:cxn>
              <a:cxn ang="0">
                <a:pos x="connsiteX6464" y="connsiteY6464"/>
              </a:cxn>
              <a:cxn ang="0">
                <a:pos x="connsiteX6465" y="connsiteY6465"/>
              </a:cxn>
              <a:cxn ang="0">
                <a:pos x="connsiteX6466" y="connsiteY6466"/>
              </a:cxn>
              <a:cxn ang="0">
                <a:pos x="connsiteX6467" y="connsiteY6467"/>
              </a:cxn>
              <a:cxn ang="0">
                <a:pos x="connsiteX6468" y="connsiteY6468"/>
              </a:cxn>
              <a:cxn ang="0">
                <a:pos x="connsiteX6469" y="connsiteY6469"/>
              </a:cxn>
              <a:cxn ang="0">
                <a:pos x="connsiteX6470" y="connsiteY6470"/>
              </a:cxn>
              <a:cxn ang="0">
                <a:pos x="connsiteX6471" y="connsiteY6471"/>
              </a:cxn>
              <a:cxn ang="0">
                <a:pos x="connsiteX6472" y="connsiteY6472"/>
              </a:cxn>
              <a:cxn ang="0">
                <a:pos x="connsiteX6473" y="connsiteY6473"/>
              </a:cxn>
              <a:cxn ang="0">
                <a:pos x="connsiteX6474" y="connsiteY6474"/>
              </a:cxn>
              <a:cxn ang="0">
                <a:pos x="connsiteX6475" y="connsiteY6475"/>
              </a:cxn>
              <a:cxn ang="0">
                <a:pos x="connsiteX6476" y="connsiteY6476"/>
              </a:cxn>
              <a:cxn ang="0">
                <a:pos x="connsiteX6477" y="connsiteY6477"/>
              </a:cxn>
              <a:cxn ang="0">
                <a:pos x="connsiteX6478" y="connsiteY6478"/>
              </a:cxn>
              <a:cxn ang="0">
                <a:pos x="connsiteX6479" y="connsiteY6479"/>
              </a:cxn>
              <a:cxn ang="0">
                <a:pos x="connsiteX6480" y="connsiteY6480"/>
              </a:cxn>
              <a:cxn ang="0">
                <a:pos x="connsiteX6481" y="connsiteY6481"/>
              </a:cxn>
              <a:cxn ang="0">
                <a:pos x="connsiteX6482" y="connsiteY6482"/>
              </a:cxn>
              <a:cxn ang="0">
                <a:pos x="connsiteX6483" y="connsiteY6483"/>
              </a:cxn>
              <a:cxn ang="0">
                <a:pos x="connsiteX6484" y="connsiteY6484"/>
              </a:cxn>
              <a:cxn ang="0">
                <a:pos x="connsiteX6485" y="connsiteY6485"/>
              </a:cxn>
              <a:cxn ang="0">
                <a:pos x="connsiteX6486" y="connsiteY6486"/>
              </a:cxn>
              <a:cxn ang="0">
                <a:pos x="connsiteX6487" y="connsiteY6487"/>
              </a:cxn>
              <a:cxn ang="0">
                <a:pos x="connsiteX6488" y="connsiteY6488"/>
              </a:cxn>
              <a:cxn ang="0">
                <a:pos x="connsiteX6489" y="connsiteY6489"/>
              </a:cxn>
              <a:cxn ang="0">
                <a:pos x="connsiteX6490" y="connsiteY6490"/>
              </a:cxn>
              <a:cxn ang="0">
                <a:pos x="connsiteX6491" y="connsiteY6491"/>
              </a:cxn>
              <a:cxn ang="0">
                <a:pos x="connsiteX6492" y="connsiteY6492"/>
              </a:cxn>
              <a:cxn ang="0">
                <a:pos x="connsiteX6493" y="connsiteY6493"/>
              </a:cxn>
              <a:cxn ang="0">
                <a:pos x="connsiteX6494" y="connsiteY6494"/>
              </a:cxn>
              <a:cxn ang="0">
                <a:pos x="connsiteX6495" y="connsiteY6495"/>
              </a:cxn>
              <a:cxn ang="0">
                <a:pos x="connsiteX6496" y="connsiteY6496"/>
              </a:cxn>
              <a:cxn ang="0">
                <a:pos x="connsiteX6497" y="connsiteY6497"/>
              </a:cxn>
              <a:cxn ang="0">
                <a:pos x="connsiteX6498" y="connsiteY6498"/>
              </a:cxn>
              <a:cxn ang="0">
                <a:pos x="connsiteX6499" y="connsiteY6499"/>
              </a:cxn>
              <a:cxn ang="0">
                <a:pos x="connsiteX6500" y="connsiteY6500"/>
              </a:cxn>
              <a:cxn ang="0">
                <a:pos x="connsiteX6501" y="connsiteY6501"/>
              </a:cxn>
              <a:cxn ang="0">
                <a:pos x="connsiteX6502" y="connsiteY6502"/>
              </a:cxn>
              <a:cxn ang="0">
                <a:pos x="connsiteX6503" y="connsiteY6503"/>
              </a:cxn>
              <a:cxn ang="0">
                <a:pos x="connsiteX6504" y="connsiteY6504"/>
              </a:cxn>
              <a:cxn ang="0">
                <a:pos x="connsiteX6505" y="connsiteY6505"/>
              </a:cxn>
              <a:cxn ang="0">
                <a:pos x="connsiteX6506" y="connsiteY6506"/>
              </a:cxn>
              <a:cxn ang="0">
                <a:pos x="connsiteX6507" y="connsiteY6507"/>
              </a:cxn>
              <a:cxn ang="0">
                <a:pos x="connsiteX6508" y="connsiteY6508"/>
              </a:cxn>
              <a:cxn ang="0">
                <a:pos x="connsiteX6509" y="connsiteY6509"/>
              </a:cxn>
              <a:cxn ang="0">
                <a:pos x="connsiteX6510" y="connsiteY6510"/>
              </a:cxn>
              <a:cxn ang="0">
                <a:pos x="connsiteX6511" y="connsiteY6511"/>
              </a:cxn>
              <a:cxn ang="0">
                <a:pos x="connsiteX6512" y="connsiteY6512"/>
              </a:cxn>
              <a:cxn ang="0">
                <a:pos x="connsiteX6513" y="connsiteY6513"/>
              </a:cxn>
              <a:cxn ang="0">
                <a:pos x="connsiteX6514" y="connsiteY6514"/>
              </a:cxn>
              <a:cxn ang="0">
                <a:pos x="connsiteX6515" y="connsiteY6515"/>
              </a:cxn>
              <a:cxn ang="0">
                <a:pos x="connsiteX6516" y="connsiteY6516"/>
              </a:cxn>
              <a:cxn ang="0">
                <a:pos x="connsiteX6517" y="connsiteY6517"/>
              </a:cxn>
              <a:cxn ang="0">
                <a:pos x="connsiteX6518" y="connsiteY6518"/>
              </a:cxn>
              <a:cxn ang="0">
                <a:pos x="connsiteX6519" y="connsiteY6519"/>
              </a:cxn>
              <a:cxn ang="0">
                <a:pos x="connsiteX6520" y="connsiteY6520"/>
              </a:cxn>
              <a:cxn ang="0">
                <a:pos x="connsiteX6521" y="connsiteY6521"/>
              </a:cxn>
              <a:cxn ang="0">
                <a:pos x="connsiteX6522" y="connsiteY6522"/>
              </a:cxn>
              <a:cxn ang="0">
                <a:pos x="connsiteX6523" y="connsiteY6523"/>
              </a:cxn>
              <a:cxn ang="0">
                <a:pos x="connsiteX6524" y="connsiteY6524"/>
              </a:cxn>
              <a:cxn ang="0">
                <a:pos x="connsiteX6525" y="connsiteY6525"/>
              </a:cxn>
              <a:cxn ang="0">
                <a:pos x="connsiteX6526" y="connsiteY6526"/>
              </a:cxn>
              <a:cxn ang="0">
                <a:pos x="connsiteX6527" y="connsiteY6527"/>
              </a:cxn>
              <a:cxn ang="0">
                <a:pos x="connsiteX6528" y="connsiteY6528"/>
              </a:cxn>
              <a:cxn ang="0">
                <a:pos x="connsiteX6529" y="connsiteY6529"/>
              </a:cxn>
              <a:cxn ang="0">
                <a:pos x="connsiteX6530" y="connsiteY6530"/>
              </a:cxn>
              <a:cxn ang="0">
                <a:pos x="connsiteX6531" y="connsiteY6531"/>
              </a:cxn>
              <a:cxn ang="0">
                <a:pos x="connsiteX6532" y="connsiteY6532"/>
              </a:cxn>
              <a:cxn ang="0">
                <a:pos x="connsiteX6533" y="connsiteY6533"/>
              </a:cxn>
              <a:cxn ang="0">
                <a:pos x="connsiteX6534" y="connsiteY6534"/>
              </a:cxn>
              <a:cxn ang="0">
                <a:pos x="connsiteX6535" y="connsiteY6535"/>
              </a:cxn>
              <a:cxn ang="0">
                <a:pos x="connsiteX6536" y="connsiteY6536"/>
              </a:cxn>
              <a:cxn ang="0">
                <a:pos x="connsiteX6537" y="connsiteY6537"/>
              </a:cxn>
              <a:cxn ang="0">
                <a:pos x="connsiteX6538" y="connsiteY6538"/>
              </a:cxn>
              <a:cxn ang="0">
                <a:pos x="connsiteX6539" y="connsiteY6539"/>
              </a:cxn>
              <a:cxn ang="0">
                <a:pos x="connsiteX6540" y="connsiteY6540"/>
              </a:cxn>
              <a:cxn ang="0">
                <a:pos x="connsiteX6541" y="connsiteY6541"/>
              </a:cxn>
              <a:cxn ang="0">
                <a:pos x="connsiteX6542" y="connsiteY6542"/>
              </a:cxn>
              <a:cxn ang="0">
                <a:pos x="connsiteX6543" y="connsiteY6543"/>
              </a:cxn>
              <a:cxn ang="0">
                <a:pos x="connsiteX6544" y="connsiteY6544"/>
              </a:cxn>
              <a:cxn ang="0">
                <a:pos x="connsiteX6545" y="connsiteY6545"/>
              </a:cxn>
              <a:cxn ang="0">
                <a:pos x="connsiteX6546" y="connsiteY6546"/>
              </a:cxn>
              <a:cxn ang="0">
                <a:pos x="connsiteX6547" y="connsiteY6547"/>
              </a:cxn>
              <a:cxn ang="0">
                <a:pos x="connsiteX6548" y="connsiteY6548"/>
              </a:cxn>
              <a:cxn ang="0">
                <a:pos x="connsiteX6549" y="connsiteY6549"/>
              </a:cxn>
              <a:cxn ang="0">
                <a:pos x="connsiteX6550" y="connsiteY6550"/>
              </a:cxn>
              <a:cxn ang="0">
                <a:pos x="connsiteX6551" y="connsiteY6551"/>
              </a:cxn>
              <a:cxn ang="0">
                <a:pos x="connsiteX6552" y="connsiteY6552"/>
              </a:cxn>
              <a:cxn ang="0">
                <a:pos x="connsiteX6553" y="connsiteY6553"/>
              </a:cxn>
              <a:cxn ang="0">
                <a:pos x="connsiteX6554" y="connsiteY6554"/>
              </a:cxn>
              <a:cxn ang="0">
                <a:pos x="connsiteX6555" y="connsiteY6555"/>
              </a:cxn>
              <a:cxn ang="0">
                <a:pos x="connsiteX6556" y="connsiteY6556"/>
              </a:cxn>
              <a:cxn ang="0">
                <a:pos x="connsiteX6557" y="connsiteY6557"/>
              </a:cxn>
              <a:cxn ang="0">
                <a:pos x="connsiteX6558" y="connsiteY6558"/>
              </a:cxn>
              <a:cxn ang="0">
                <a:pos x="connsiteX6559" y="connsiteY6559"/>
              </a:cxn>
              <a:cxn ang="0">
                <a:pos x="connsiteX6560" y="connsiteY6560"/>
              </a:cxn>
              <a:cxn ang="0">
                <a:pos x="connsiteX6561" y="connsiteY6561"/>
              </a:cxn>
              <a:cxn ang="0">
                <a:pos x="connsiteX6562" y="connsiteY6562"/>
              </a:cxn>
              <a:cxn ang="0">
                <a:pos x="connsiteX6563" y="connsiteY6563"/>
              </a:cxn>
              <a:cxn ang="0">
                <a:pos x="connsiteX6564" y="connsiteY6564"/>
              </a:cxn>
              <a:cxn ang="0">
                <a:pos x="connsiteX6565" y="connsiteY6565"/>
              </a:cxn>
              <a:cxn ang="0">
                <a:pos x="connsiteX6566" y="connsiteY6566"/>
              </a:cxn>
              <a:cxn ang="0">
                <a:pos x="connsiteX6567" y="connsiteY6567"/>
              </a:cxn>
              <a:cxn ang="0">
                <a:pos x="connsiteX6568" y="connsiteY6568"/>
              </a:cxn>
              <a:cxn ang="0">
                <a:pos x="connsiteX6569" y="connsiteY6569"/>
              </a:cxn>
              <a:cxn ang="0">
                <a:pos x="connsiteX6570" y="connsiteY6570"/>
              </a:cxn>
              <a:cxn ang="0">
                <a:pos x="connsiteX6571" y="connsiteY6571"/>
              </a:cxn>
              <a:cxn ang="0">
                <a:pos x="connsiteX6572" y="connsiteY6572"/>
              </a:cxn>
              <a:cxn ang="0">
                <a:pos x="connsiteX6573" y="connsiteY6573"/>
              </a:cxn>
              <a:cxn ang="0">
                <a:pos x="connsiteX6574" y="connsiteY6574"/>
              </a:cxn>
              <a:cxn ang="0">
                <a:pos x="connsiteX6575" y="connsiteY6575"/>
              </a:cxn>
              <a:cxn ang="0">
                <a:pos x="connsiteX6576" y="connsiteY6576"/>
              </a:cxn>
              <a:cxn ang="0">
                <a:pos x="connsiteX6577" y="connsiteY6577"/>
              </a:cxn>
              <a:cxn ang="0">
                <a:pos x="connsiteX6578" y="connsiteY6578"/>
              </a:cxn>
              <a:cxn ang="0">
                <a:pos x="connsiteX6579" y="connsiteY6579"/>
              </a:cxn>
              <a:cxn ang="0">
                <a:pos x="connsiteX6580" y="connsiteY6580"/>
              </a:cxn>
              <a:cxn ang="0">
                <a:pos x="connsiteX6581" y="connsiteY6581"/>
              </a:cxn>
              <a:cxn ang="0">
                <a:pos x="connsiteX6582" y="connsiteY6582"/>
              </a:cxn>
              <a:cxn ang="0">
                <a:pos x="connsiteX6583" y="connsiteY6583"/>
              </a:cxn>
              <a:cxn ang="0">
                <a:pos x="connsiteX6584" y="connsiteY6584"/>
              </a:cxn>
              <a:cxn ang="0">
                <a:pos x="connsiteX6585" y="connsiteY6585"/>
              </a:cxn>
              <a:cxn ang="0">
                <a:pos x="connsiteX6586" y="connsiteY6586"/>
              </a:cxn>
              <a:cxn ang="0">
                <a:pos x="connsiteX6587" y="connsiteY6587"/>
              </a:cxn>
              <a:cxn ang="0">
                <a:pos x="connsiteX6588" y="connsiteY6588"/>
              </a:cxn>
              <a:cxn ang="0">
                <a:pos x="connsiteX6589" y="connsiteY6589"/>
              </a:cxn>
              <a:cxn ang="0">
                <a:pos x="connsiteX6590" y="connsiteY6590"/>
              </a:cxn>
              <a:cxn ang="0">
                <a:pos x="connsiteX6591" y="connsiteY6591"/>
              </a:cxn>
              <a:cxn ang="0">
                <a:pos x="connsiteX6592" y="connsiteY6592"/>
              </a:cxn>
              <a:cxn ang="0">
                <a:pos x="connsiteX6593" y="connsiteY6593"/>
              </a:cxn>
              <a:cxn ang="0">
                <a:pos x="connsiteX6594" y="connsiteY6594"/>
              </a:cxn>
              <a:cxn ang="0">
                <a:pos x="connsiteX6595" y="connsiteY6595"/>
              </a:cxn>
              <a:cxn ang="0">
                <a:pos x="connsiteX6596" y="connsiteY6596"/>
              </a:cxn>
              <a:cxn ang="0">
                <a:pos x="connsiteX6597" y="connsiteY6597"/>
              </a:cxn>
              <a:cxn ang="0">
                <a:pos x="connsiteX6598" y="connsiteY6598"/>
              </a:cxn>
              <a:cxn ang="0">
                <a:pos x="connsiteX6599" y="connsiteY6599"/>
              </a:cxn>
              <a:cxn ang="0">
                <a:pos x="connsiteX6600" y="connsiteY6600"/>
              </a:cxn>
              <a:cxn ang="0">
                <a:pos x="connsiteX6601" y="connsiteY6601"/>
              </a:cxn>
              <a:cxn ang="0">
                <a:pos x="connsiteX6602" y="connsiteY6602"/>
              </a:cxn>
              <a:cxn ang="0">
                <a:pos x="connsiteX6603" y="connsiteY6603"/>
              </a:cxn>
              <a:cxn ang="0">
                <a:pos x="connsiteX6604" y="connsiteY6604"/>
              </a:cxn>
              <a:cxn ang="0">
                <a:pos x="connsiteX6605" y="connsiteY6605"/>
              </a:cxn>
              <a:cxn ang="0">
                <a:pos x="connsiteX6606" y="connsiteY6606"/>
              </a:cxn>
              <a:cxn ang="0">
                <a:pos x="connsiteX6607" y="connsiteY6607"/>
              </a:cxn>
              <a:cxn ang="0">
                <a:pos x="connsiteX6608" y="connsiteY6608"/>
              </a:cxn>
              <a:cxn ang="0">
                <a:pos x="connsiteX6609" y="connsiteY6609"/>
              </a:cxn>
              <a:cxn ang="0">
                <a:pos x="connsiteX6610" y="connsiteY6610"/>
              </a:cxn>
              <a:cxn ang="0">
                <a:pos x="connsiteX6611" y="connsiteY6611"/>
              </a:cxn>
              <a:cxn ang="0">
                <a:pos x="connsiteX6612" y="connsiteY6612"/>
              </a:cxn>
              <a:cxn ang="0">
                <a:pos x="connsiteX6613" y="connsiteY6613"/>
              </a:cxn>
              <a:cxn ang="0">
                <a:pos x="connsiteX6614" y="connsiteY6614"/>
              </a:cxn>
              <a:cxn ang="0">
                <a:pos x="connsiteX6615" y="connsiteY6615"/>
              </a:cxn>
              <a:cxn ang="0">
                <a:pos x="connsiteX6616" y="connsiteY6616"/>
              </a:cxn>
              <a:cxn ang="0">
                <a:pos x="connsiteX6617" y="connsiteY6617"/>
              </a:cxn>
              <a:cxn ang="0">
                <a:pos x="connsiteX6618" y="connsiteY6618"/>
              </a:cxn>
              <a:cxn ang="0">
                <a:pos x="connsiteX6619" y="connsiteY6619"/>
              </a:cxn>
              <a:cxn ang="0">
                <a:pos x="connsiteX6620" y="connsiteY6620"/>
              </a:cxn>
              <a:cxn ang="0">
                <a:pos x="connsiteX6621" y="connsiteY6621"/>
              </a:cxn>
              <a:cxn ang="0">
                <a:pos x="connsiteX6622" y="connsiteY6622"/>
              </a:cxn>
              <a:cxn ang="0">
                <a:pos x="connsiteX6623" y="connsiteY6623"/>
              </a:cxn>
              <a:cxn ang="0">
                <a:pos x="connsiteX6624" y="connsiteY6624"/>
              </a:cxn>
              <a:cxn ang="0">
                <a:pos x="connsiteX6625" y="connsiteY6625"/>
              </a:cxn>
              <a:cxn ang="0">
                <a:pos x="connsiteX6626" y="connsiteY6626"/>
              </a:cxn>
              <a:cxn ang="0">
                <a:pos x="connsiteX6627" y="connsiteY6627"/>
              </a:cxn>
              <a:cxn ang="0">
                <a:pos x="connsiteX6628" y="connsiteY6628"/>
              </a:cxn>
              <a:cxn ang="0">
                <a:pos x="connsiteX6629" y="connsiteY6629"/>
              </a:cxn>
              <a:cxn ang="0">
                <a:pos x="connsiteX6630" y="connsiteY6630"/>
              </a:cxn>
              <a:cxn ang="0">
                <a:pos x="connsiteX6631" y="connsiteY6631"/>
              </a:cxn>
              <a:cxn ang="0">
                <a:pos x="connsiteX6632" y="connsiteY6632"/>
              </a:cxn>
              <a:cxn ang="0">
                <a:pos x="connsiteX6633" y="connsiteY6633"/>
              </a:cxn>
              <a:cxn ang="0">
                <a:pos x="connsiteX6634" y="connsiteY6634"/>
              </a:cxn>
              <a:cxn ang="0">
                <a:pos x="connsiteX6635" y="connsiteY6635"/>
              </a:cxn>
              <a:cxn ang="0">
                <a:pos x="connsiteX6636" y="connsiteY6636"/>
              </a:cxn>
              <a:cxn ang="0">
                <a:pos x="connsiteX6637" y="connsiteY6637"/>
              </a:cxn>
              <a:cxn ang="0">
                <a:pos x="connsiteX6638" y="connsiteY6638"/>
              </a:cxn>
              <a:cxn ang="0">
                <a:pos x="connsiteX6639" y="connsiteY6639"/>
              </a:cxn>
              <a:cxn ang="0">
                <a:pos x="connsiteX6640" y="connsiteY6640"/>
              </a:cxn>
              <a:cxn ang="0">
                <a:pos x="connsiteX6641" y="connsiteY6641"/>
              </a:cxn>
              <a:cxn ang="0">
                <a:pos x="connsiteX6642" y="connsiteY6642"/>
              </a:cxn>
              <a:cxn ang="0">
                <a:pos x="connsiteX6643" y="connsiteY6643"/>
              </a:cxn>
              <a:cxn ang="0">
                <a:pos x="connsiteX6644" y="connsiteY6644"/>
              </a:cxn>
              <a:cxn ang="0">
                <a:pos x="connsiteX6645" y="connsiteY6645"/>
              </a:cxn>
              <a:cxn ang="0">
                <a:pos x="connsiteX6646" y="connsiteY6646"/>
              </a:cxn>
              <a:cxn ang="0">
                <a:pos x="connsiteX6647" y="connsiteY6647"/>
              </a:cxn>
              <a:cxn ang="0">
                <a:pos x="connsiteX6648" y="connsiteY6648"/>
              </a:cxn>
              <a:cxn ang="0">
                <a:pos x="connsiteX6649" y="connsiteY6649"/>
              </a:cxn>
              <a:cxn ang="0">
                <a:pos x="connsiteX6650" y="connsiteY6650"/>
              </a:cxn>
              <a:cxn ang="0">
                <a:pos x="connsiteX6651" y="connsiteY6651"/>
              </a:cxn>
              <a:cxn ang="0">
                <a:pos x="connsiteX6652" y="connsiteY6652"/>
              </a:cxn>
              <a:cxn ang="0">
                <a:pos x="connsiteX6653" y="connsiteY6653"/>
              </a:cxn>
              <a:cxn ang="0">
                <a:pos x="connsiteX6654" y="connsiteY6654"/>
              </a:cxn>
              <a:cxn ang="0">
                <a:pos x="connsiteX6655" y="connsiteY6655"/>
              </a:cxn>
              <a:cxn ang="0">
                <a:pos x="connsiteX6656" y="connsiteY6656"/>
              </a:cxn>
              <a:cxn ang="0">
                <a:pos x="connsiteX6657" y="connsiteY6657"/>
              </a:cxn>
              <a:cxn ang="0">
                <a:pos x="connsiteX6658" y="connsiteY6658"/>
              </a:cxn>
              <a:cxn ang="0">
                <a:pos x="connsiteX6659" y="connsiteY6659"/>
              </a:cxn>
              <a:cxn ang="0">
                <a:pos x="connsiteX6660" y="connsiteY6660"/>
              </a:cxn>
              <a:cxn ang="0">
                <a:pos x="connsiteX6661" y="connsiteY6661"/>
              </a:cxn>
              <a:cxn ang="0">
                <a:pos x="connsiteX6662" y="connsiteY6662"/>
              </a:cxn>
              <a:cxn ang="0">
                <a:pos x="connsiteX6663" y="connsiteY6663"/>
              </a:cxn>
              <a:cxn ang="0">
                <a:pos x="connsiteX6664" y="connsiteY6664"/>
              </a:cxn>
              <a:cxn ang="0">
                <a:pos x="connsiteX6665" y="connsiteY6665"/>
              </a:cxn>
              <a:cxn ang="0">
                <a:pos x="connsiteX6666" y="connsiteY6666"/>
              </a:cxn>
              <a:cxn ang="0">
                <a:pos x="connsiteX6667" y="connsiteY6667"/>
              </a:cxn>
              <a:cxn ang="0">
                <a:pos x="connsiteX6668" y="connsiteY6668"/>
              </a:cxn>
              <a:cxn ang="0">
                <a:pos x="connsiteX6669" y="connsiteY6669"/>
              </a:cxn>
              <a:cxn ang="0">
                <a:pos x="connsiteX6670" y="connsiteY6670"/>
              </a:cxn>
              <a:cxn ang="0">
                <a:pos x="connsiteX6671" y="connsiteY6671"/>
              </a:cxn>
              <a:cxn ang="0">
                <a:pos x="connsiteX6672" y="connsiteY6672"/>
              </a:cxn>
              <a:cxn ang="0">
                <a:pos x="connsiteX6673" y="connsiteY6673"/>
              </a:cxn>
              <a:cxn ang="0">
                <a:pos x="connsiteX6674" y="connsiteY6674"/>
              </a:cxn>
              <a:cxn ang="0">
                <a:pos x="connsiteX6675" y="connsiteY6675"/>
              </a:cxn>
              <a:cxn ang="0">
                <a:pos x="connsiteX6676" y="connsiteY6676"/>
              </a:cxn>
              <a:cxn ang="0">
                <a:pos x="connsiteX6677" y="connsiteY6677"/>
              </a:cxn>
              <a:cxn ang="0">
                <a:pos x="connsiteX6678" y="connsiteY6678"/>
              </a:cxn>
              <a:cxn ang="0">
                <a:pos x="connsiteX6679" y="connsiteY6679"/>
              </a:cxn>
              <a:cxn ang="0">
                <a:pos x="connsiteX6680" y="connsiteY6680"/>
              </a:cxn>
              <a:cxn ang="0">
                <a:pos x="connsiteX6681" y="connsiteY6681"/>
              </a:cxn>
              <a:cxn ang="0">
                <a:pos x="connsiteX6682" y="connsiteY6682"/>
              </a:cxn>
              <a:cxn ang="0">
                <a:pos x="connsiteX6683" y="connsiteY6683"/>
              </a:cxn>
              <a:cxn ang="0">
                <a:pos x="connsiteX6684" y="connsiteY6684"/>
              </a:cxn>
              <a:cxn ang="0">
                <a:pos x="connsiteX6685" y="connsiteY6685"/>
              </a:cxn>
              <a:cxn ang="0">
                <a:pos x="connsiteX6686" y="connsiteY6686"/>
              </a:cxn>
              <a:cxn ang="0">
                <a:pos x="connsiteX6687" y="connsiteY6687"/>
              </a:cxn>
              <a:cxn ang="0">
                <a:pos x="connsiteX6688" y="connsiteY6688"/>
              </a:cxn>
              <a:cxn ang="0">
                <a:pos x="connsiteX6689" y="connsiteY6689"/>
              </a:cxn>
              <a:cxn ang="0">
                <a:pos x="connsiteX6690" y="connsiteY6690"/>
              </a:cxn>
              <a:cxn ang="0">
                <a:pos x="connsiteX6691" y="connsiteY6691"/>
              </a:cxn>
              <a:cxn ang="0">
                <a:pos x="connsiteX6692" y="connsiteY6692"/>
              </a:cxn>
              <a:cxn ang="0">
                <a:pos x="connsiteX6693" y="connsiteY6693"/>
              </a:cxn>
              <a:cxn ang="0">
                <a:pos x="connsiteX6694" y="connsiteY6694"/>
              </a:cxn>
              <a:cxn ang="0">
                <a:pos x="connsiteX6695" y="connsiteY6695"/>
              </a:cxn>
              <a:cxn ang="0">
                <a:pos x="connsiteX6696" y="connsiteY6696"/>
              </a:cxn>
              <a:cxn ang="0">
                <a:pos x="connsiteX6697" y="connsiteY6697"/>
              </a:cxn>
              <a:cxn ang="0">
                <a:pos x="connsiteX6698" y="connsiteY6698"/>
              </a:cxn>
              <a:cxn ang="0">
                <a:pos x="connsiteX6699" y="connsiteY6699"/>
              </a:cxn>
              <a:cxn ang="0">
                <a:pos x="connsiteX6700" y="connsiteY6700"/>
              </a:cxn>
              <a:cxn ang="0">
                <a:pos x="connsiteX6701" y="connsiteY6701"/>
              </a:cxn>
              <a:cxn ang="0">
                <a:pos x="connsiteX6702" y="connsiteY6702"/>
              </a:cxn>
              <a:cxn ang="0">
                <a:pos x="connsiteX6703" y="connsiteY6703"/>
              </a:cxn>
              <a:cxn ang="0">
                <a:pos x="connsiteX6704" y="connsiteY6704"/>
              </a:cxn>
              <a:cxn ang="0">
                <a:pos x="connsiteX6705" y="connsiteY6705"/>
              </a:cxn>
              <a:cxn ang="0">
                <a:pos x="connsiteX6706" y="connsiteY6706"/>
              </a:cxn>
              <a:cxn ang="0">
                <a:pos x="connsiteX6707" y="connsiteY6707"/>
              </a:cxn>
              <a:cxn ang="0">
                <a:pos x="connsiteX6708" y="connsiteY6708"/>
              </a:cxn>
              <a:cxn ang="0">
                <a:pos x="connsiteX6709" y="connsiteY6709"/>
              </a:cxn>
              <a:cxn ang="0">
                <a:pos x="connsiteX6710" y="connsiteY6710"/>
              </a:cxn>
              <a:cxn ang="0">
                <a:pos x="connsiteX6711" y="connsiteY6711"/>
              </a:cxn>
              <a:cxn ang="0">
                <a:pos x="connsiteX6712" y="connsiteY6712"/>
              </a:cxn>
              <a:cxn ang="0">
                <a:pos x="connsiteX6713" y="connsiteY6713"/>
              </a:cxn>
              <a:cxn ang="0">
                <a:pos x="connsiteX6714" y="connsiteY6714"/>
              </a:cxn>
              <a:cxn ang="0">
                <a:pos x="connsiteX6715" y="connsiteY6715"/>
              </a:cxn>
              <a:cxn ang="0">
                <a:pos x="connsiteX6716" y="connsiteY6716"/>
              </a:cxn>
              <a:cxn ang="0">
                <a:pos x="connsiteX6717" y="connsiteY6717"/>
              </a:cxn>
              <a:cxn ang="0">
                <a:pos x="connsiteX6718" y="connsiteY6718"/>
              </a:cxn>
              <a:cxn ang="0">
                <a:pos x="connsiteX6719" y="connsiteY6719"/>
              </a:cxn>
              <a:cxn ang="0">
                <a:pos x="connsiteX6720" y="connsiteY6720"/>
              </a:cxn>
              <a:cxn ang="0">
                <a:pos x="connsiteX6721" y="connsiteY6721"/>
              </a:cxn>
              <a:cxn ang="0">
                <a:pos x="connsiteX6722" y="connsiteY6722"/>
              </a:cxn>
              <a:cxn ang="0">
                <a:pos x="connsiteX6723" y="connsiteY6723"/>
              </a:cxn>
              <a:cxn ang="0">
                <a:pos x="connsiteX6724" y="connsiteY6724"/>
              </a:cxn>
              <a:cxn ang="0">
                <a:pos x="connsiteX6725" y="connsiteY6725"/>
              </a:cxn>
              <a:cxn ang="0">
                <a:pos x="connsiteX6726" y="connsiteY6726"/>
              </a:cxn>
              <a:cxn ang="0">
                <a:pos x="connsiteX6727" y="connsiteY6727"/>
              </a:cxn>
              <a:cxn ang="0">
                <a:pos x="connsiteX6728" y="connsiteY6728"/>
              </a:cxn>
              <a:cxn ang="0">
                <a:pos x="connsiteX6729" y="connsiteY6729"/>
              </a:cxn>
              <a:cxn ang="0">
                <a:pos x="connsiteX6730" y="connsiteY6730"/>
              </a:cxn>
              <a:cxn ang="0">
                <a:pos x="connsiteX6731" y="connsiteY6731"/>
              </a:cxn>
              <a:cxn ang="0">
                <a:pos x="connsiteX6732" y="connsiteY6732"/>
              </a:cxn>
              <a:cxn ang="0">
                <a:pos x="connsiteX6733" y="connsiteY6733"/>
              </a:cxn>
              <a:cxn ang="0">
                <a:pos x="connsiteX6734" y="connsiteY6734"/>
              </a:cxn>
              <a:cxn ang="0">
                <a:pos x="connsiteX6735" y="connsiteY6735"/>
              </a:cxn>
              <a:cxn ang="0">
                <a:pos x="connsiteX6736" y="connsiteY6736"/>
              </a:cxn>
              <a:cxn ang="0">
                <a:pos x="connsiteX6737" y="connsiteY6737"/>
              </a:cxn>
              <a:cxn ang="0">
                <a:pos x="connsiteX6738" y="connsiteY6738"/>
              </a:cxn>
              <a:cxn ang="0">
                <a:pos x="connsiteX6739" y="connsiteY6739"/>
              </a:cxn>
              <a:cxn ang="0">
                <a:pos x="connsiteX6740" y="connsiteY6740"/>
              </a:cxn>
              <a:cxn ang="0">
                <a:pos x="connsiteX6741" y="connsiteY6741"/>
              </a:cxn>
              <a:cxn ang="0">
                <a:pos x="connsiteX6742" y="connsiteY6742"/>
              </a:cxn>
              <a:cxn ang="0">
                <a:pos x="connsiteX6743" y="connsiteY6743"/>
              </a:cxn>
              <a:cxn ang="0">
                <a:pos x="connsiteX6744" y="connsiteY6744"/>
              </a:cxn>
              <a:cxn ang="0">
                <a:pos x="connsiteX6745" y="connsiteY6745"/>
              </a:cxn>
              <a:cxn ang="0">
                <a:pos x="connsiteX6746" y="connsiteY6746"/>
              </a:cxn>
              <a:cxn ang="0">
                <a:pos x="connsiteX6747" y="connsiteY6747"/>
              </a:cxn>
              <a:cxn ang="0">
                <a:pos x="connsiteX6748" y="connsiteY6748"/>
              </a:cxn>
              <a:cxn ang="0">
                <a:pos x="connsiteX6749" y="connsiteY6749"/>
              </a:cxn>
              <a:cxn ang="0">
                <a:pos x="connsiteX6750" y="connsiteY6750"/>
              </a:cxn>
              <a:cxn ang="0">
                <a:pos x="connsiteX6751" y="connsiteY6751"/>
              </a:cxn>
              <a:cxn ang="0">
                <a:pos x="connsiteX6752" y="connsiteY6752"/>
              </a:cxn>
              <a:cxn ang="0">
                <a:pos x="connsiteX6753" y="connsiteY6753"/>
              </a:cxn>
              <a:cxn ang="0">
                <a:pos x="connsiteX6754" y="connsiteY6754"/>
              </a:cxn>
              <a:cxn ang="0">
                <a:pos x="connsiteX6755" y="connsiteY6755"/>
              </a:cxn>
              <a:cxn ang="0">
                <a:pos x="connsiteX6756" y="connsiteY6756"/>
              </a:cxn>
              <a:cxn ang="0">
                <a:pos x="connsiteX6757" y="connsiteY6757"/>
              </a:cxn>
              <a:cxn ang="0">
                <a:pos x="connsiteX6758" y="connsiteY6758"/>
              </a:cxn>
              <a:cxn ang="0">
                <a:pos x="connsiteX6759" y="connsiteY6759"/>
              </a:cxn>
              <a:cxn ang="0">
                <a:pos x="connsiteX6760" y="connsiteY6760"/>
              </a:cxn>
              <a:cxn ang="0">
                <a:pos x="connsiteX6761" y="connsiteY6761"/>
              </a:cxn>
              <a:cxn ang="0">
                <a:pos x="connsiteX6762" y="connsiteY6762"/>
              </a:cxn>
              <a:cxn ang="0">
                <a:pos x="connsiteX6763" y="connsiteY6763"/>
              </a:cxn>
              <a:cxn ang="0">
                <a:pos x="connsiteX6764" y="connsiteY6764"/>
              </a:cxn>
              <a:cxn ang="0">
                <a:pos x="connsiteX6765" y="connsiteY6765"/>
              </a:cxn>
              <a:cxn ang="0">
                <a:pos x="connsiteX6766" y="connsiteY6766"/>
              </a:cxn>
              <a:cxn ang="0">
                <a:pos x="connsiteX6767" y="connsiteY6767"/>
              </a:cxn>
              <a:cxn ang="0">
                <a:pos x="connsiteX6768" y="connsiteY6768"/>
              </a:cxn>
              <a:cxn ang="0">
                <a:pos x="connsiteX6769" y="connsiteY6769"/>
              </a:cxn>
              <a:cxn ang="0">
                <a:pos x="connsiteX6770" y="connsiteY6770"/>
              </a:cxn>
              <a:cxn ang="0">
                <a:pos x="connsiteX6771" y="connsiteY6771"/>
              </a:cxn>
              <a:cxn ang="0">
                <a:pos x="connsiteX6772" y="connsiteY6772"/>
              </a:cxn>
              <a:cxn ang="0">
                <a:pos x="connsiteX6773" y="connsiteY6773"/>
              </a:cxn>
              <a:cxn ang="0">
                <a:pos x="connsiteX6774" y="connsiteY6774"/>
              </a:cxn>
              <a:cxn ang="0">
                <a:pos x="connsiteX6775" y="connsiteY6775"/>
              </a:cxn>
              <a:cxn ang="0">
                <a:pos x="connsiteX6776" y="connsiteY6776"/>
              </a:cxn>
              <a:cxn ang="0">
                <a:pos x="connsiteX6777" y="connsiteY6777"/>
              </a:cxn>
              <a:cxn ang="0">
                <a:pos x="connsiteX6778" y="connsiteY6778"/>
              </a:cxn>
              <a:cxn ang="0">
                <a:pos x="connsiteX6779" y="connsiteY6779"/>
              </a:cxn>
              <a:cxn ang="0">
                <a:pos x="connsiteX6780" y="connsiteY6780"/>
              </a:cxn>
              <a:cxn ang="0">
                <a:pos x="connsiteX6781" y="connsiteY6781"/>
              </a:cxn>
              <a:cxn ang="0">
                <a:pos x="connsiteX6782" y="connsiteY6782"/>
              </a:cxn>
              <a:cxn ang="0">
                <a:pos x="connsiteX6783" y="connsiteY6783"/>
              </a:cxn>
              <a:cxn ang="0">
                <a:pos x="connsiteX6784" y="connsiteY6784"/>
              </a:cxn>
              <a:cxn ang="0">
                <a:pos x="connsiteX6785" y="connsiteY6785"/>
              </a:cxn>
              <a:cxn ang="0">
                <a:pos x="connsiteX6786" y="connsiteY6786"/>
              </a:cxn>
              <a:cxn ang="0">
                <a:pos x="connsiteX6787" y="connsiteY6787"/>
              </a:cxn>
              <a:cxn ang="0">
                <a:pos x="connsiteX6788" y="connsiteY6788"/>
              </a:cxn>
              <a:cxn ang="0">
                <a:pos x="connsiteX6789" y="connsiteY6789"/>
              </a:cxn>
              <a:cxn ang="0">
                <a:pos x="connsiteX6790" y="connsiteY6790"/>
              </a:cxn>
              <a:cxn ang="0">
                <a:pos x="connsiteX6791" y="connsiteY6791"/>
              </a:cxn>
              <a:cxn ang="0">
                <a:pos x="connsiteX6792" y="connsiteY6792"/>
              </a:cxn>
              <a:cxn ang="0">
                <a:pos x="connsiteX6793" y="connsiteY6793"/>
              </a:cxn>
              <a:cxn ang="0">
                <a:pos x="connsiteX6794" y="connsiteY6794"/>
              </a:cxn>
              <a:cxn ang="0">
                <a:pos x="connsiteX6795" y="connsiteY6795"/>
              </a:cxn>
              <a:cxn ang="0">
                <a:pos x="connsiteX6796" y="connsiteY6796"/>
              </a:cxn>
              <a:cxn ang="0">
                <a:pos x="connsiteX6797" y="connsiteY6797"/>
              </a:cxn>
              <a:cxn ang="0">
                <a:pos x="connsiteX6798" y="connsiteY6798"/>
              </a:cxn>
              <a:cxn ang="0">
                <a:pos x="connsiteX6799" y="connsiteY6799"/>
              </a:cxn>
              <a:cxn ang="0">
                <a:pos x="connsiteX6800" y="connsiteY6800"/>
              </a:cxn>
              <a:cxn ang="0">
                <a:pos x="connsiteX6801" y="connsiteY6801"/>
              </a:cxn>
              <a:cxn ang="0">
                <a:pos x="connsiteX6802" y="connsiteY6802"/>
              </a:cxn>
              <a:cxn ang="0">
                <a:pos x="connsiteX6803" y="connsiteY6803"/>
              </a:cxn>
              <a:cxn ang="0">
                <a:pos x="connsiteX6804" y="connsiteY6804"/>
              </a:cxn>
              <a:cxn ang="0">
                <a:pos x="connsiteX6805" y="connsiteY6805"/>
              </a:cxn>
              <a:cxn ang="0">
                <a:pos x="connsiteX6806" y="connsiteY6806"/>
              </a:cxn>
              <a:cxn ang="0">
                <a:pos x="connsiteX6807" y="connsiteY6807"/>
              </a:cxn>
              <a:cxn ang="0">
                <a:pos x="connsiteX6808" y="connsiteY6808"/>
              </a:cxn>
              <a:cxn ang="0">
                <a:pos x="connsiteX6809" y="connsiteY6809"/>
              </a:cxn>
              <a:cxn ang="0">
                <a:pos x="connsiteX6810" y="connsiteY6810"/>
              </a:cxn>
              <a:cxn ang="0">
                <a:pos x="connsiteX6811" y="connsiteY6811"/>
              </a:cxn>
              <a:cxn ang="0">
                <a:pos x="connsiteX6812" y="connsiteY6812"/>
              </a:cxn>
              <a:cxn ang="0">
                <a:pos x="connsiteX6813" y="connsiteY6813"/>
              </a:cxn>
              <a:cxn ang="0">
                <a:pos x="connsiteX6814" y="connsiteY6814"/>
              </a:cxn>
              <a:cxn ang="0">
                <a:pos x="connsiteX6815" y="connsiteY6815"/>
              </a:cxn>
              <a:cxn ang="0">
                <a:pos x="connsiteX6816" y="connsiteY6816"/>
              </a:cxn>
              <a:cxn ang="0">
                <a:pos x="connsiteX6817" y="connsiteY6817"/>
              </a:cxn>
              <a:cxn ang="0">
                <a:pos x="connsiteX6818" y="connsiteY6818"/>
              </a:cxn>
              <a:cxn ang="0">
                <a:pos x="connsiteX6819" y="connsiteY6819"/>
              </a:cxn>
              <a:cxn ang="0">
                <a:pos x="connsiteX6820" y="connsiteY6820"/>
              </a:cxn>
              <a:cxn ang="0">
                <a:pos x="connsiteX6821" y="connsiteY6821"/>
              </a:cxn>
              <a:cxn ang="0">
                <a:pos x="connsiteX6822" y="connsiteY6822"/>
              </a:cxn>
              <a:cxn ang="0">
                <a:pos x="connsiteX6823" y="connsiteY6823"/>
              </a:cxn>
              <a:cxn ang="0">
                <a:pos x="connsiteX6824" y="connsiteY6824"/>
              </a:cxn>
              <a:cxn ang="0">
                <a:pos x="connsiteX6825" y="connsiteY6825"/>
              </a:cxn>
              <a:cxn ang="0">
                <a:pos x="connsiteX6826" y="connsiteY6826"/>
              </a:cxn>
              <a:cxn ang="0">
                <a:pos x="connsiteX6827" y="connsiteY6827"/>
              </a:cxn>
              <a:cxn ang="0">
                <a:pos x="connsiteX6828" y="connsiteY6828"/>
              </a:cxn>
              <a:cxn ang="0">
                <a:pos x="connsiteX6829" y="connsiteY6829"/>
              </a:cxn>
              <a:cxn ang="0">
                <a:pos x="connsiteX6830" y="connsiteY6830"/>
              </a:cxn>
              <a:cxn ang="0">
                <a:pos x="connsiteX6831" y="connsiteY6831"/>
              </a:cxn>
              <a:cxn ang="0">
                <a:pos x="connsiteX6832" y="connsiteY6832"/>
              </a:cxn>
              <a:cxn ang="0">
                <a:pos x="connsiteX6833" y="connsiteY6833"/>
              </a:cxn>
              <a:cxn ang="0">
                <a:pos x="connsiteX6834" y="connsiteY6834"/>
              </a:cxn>
              <a:cxn ang="0">
                <a:pos x="connsiteX6835" y="connsiteY6835"/>
              </a:cxn>
              <a:cxn ang="0">
                <a:pos x="connsiteX6836" y="connsiteY6836"/>
              </a:cxn>
              <a:cxn ang="0">
                <a:pos x="connsiteX6837" y="connsiteY6837"/>
              </a:cxn>
              <a:cxn ang="0">
                <a:pos x="connsiteX6838" y="connsiteY6838"/>
              </a:cxn>
              <a:cxn ang="0">
                <a:pos x="connsiteX6839" y="connsiteY6839"/>
              </a:cxn>
              <a:cxn ang="0">
                <a:pos x="connsiteX6840" y="connsiteY6840"/>
              </a:cxn>
              <a:cxn ang="0">
                <a:pos x="connsiteX6841" y="connsiteY6841"/>
              </a:cxn>
              <a:cxn ang="0">
                <a:pos x="connsiteX6842" y="connsiteY6842"/>
              </a:cxn>
              <a:cxn ang="0">
                <a:pos x="connsiteX6843" y="connsiteY6843"/>
              </a:cxn>
              <a:cxn ang="0">
                <a:pos x="connsiteX6844" y="connsiteY6844"/>
              </a:cxn>
              <a:cxn ang="0">
                <a:pos x="connsiteX6845" y="connsiteY6845"/>
              </a:cxn>
              <a:cxn ang="0">
                <a:pos x="connsiteX6846" y="connsiteY6846"/>
              </a:cxn>
              <a:cxn ang="0">
                <a:pos x="connsiteX6847" y="connsiteY6847"/>
              </a:cxn>
              <a:cxn ang="0">
                <a:pos x="connsiteX6848" y="connsiteY6848"/>
              </a:cxn>
              <a:cxn ang="0">
                <a:pos x="connsiteX6849" y="connsiteY6849"/>
              </a:cxn>
              <a:cxn ang="0">
                <a:pos x="connsiteX6850" y="connsiteY6850"/>
              </a:cxn>
              <a:cxn ang="0">
                <a:pos x="connsiteX6851" y="connsiteY6851"/>
              </a:cxn>
              <a:cxn ang="0">
                <a:pos x="connsiteX6852" y="connsiteY6852"/>
              </a:cxn>
              <a:cxn ang="0">
                <a:pos x="connsiteX6853" y="connsiteY6853"/>
              </a:cxn>
              <a:cxn ang="0">
                <a:pos x="connsiteX6854" y="connsiteY6854"/>
              </a:cxn>
              <a:cxn ang="0">
                <a:pos x="connsiteX6855" y="connsiteY6855"/>
              </a:cxn>
              <a:cxn ang="0">
                <a:pos x="connsiteX6856" y="connsiteY6856"/>
              </a:cxn>
              <a:cxn ang="0">
                <a:pos x="connsiteX6857" y="connsiteY6857"/>
              </a:cxn>
              <a:cxn ang="0">
                <a:pos x="connsiteX6858" y="connsiteY6858"/>
              </a:cxn>
              <a:cxn ang="0">
                <a:pos x="connsiteX6859" y="connsiteY6859"/>
              </a:cxn>
              <a:cxn ang="0">
                <a:pos x="connsiteX6860" y="connsiteY6860"/>
              </a:cxn>
              <a:cxn ang="0">
                <a:pos x="connsiteX6861" y="connsiteY6861"/>
              </a:cxn>
              <a:cxn ang="0">
                <a:pos x="connsiteX6862" y="connsiteY6862"/>
              </a:cxn>
              <a:cxn ang="0">
                <a:pos x="connsiteX6863" y="connsiteY6863"/>
              </a:cxn>
              <a:cxn ang="0">
                <a:pos x="connsiteX6864" y="connsiteY6864"/>
              </a:cxn>
              <a:cxn ang="0">
                <a:pos x="connsiteX6865" y="connsiteY6865"/>
              </a:cxn>
              <a:cxn ang="0">
                <a:pos x="connsiteX6866" y="connsiteY6866"/>
              </a:cxn>
              <a:cxn ang="0">
                <a:pos x="connsiteX6867" y="connsiteY6867"/>
              </a:cxn>
              <a:cxn ang="0">
                <a:pos x="connsiteX6868" y="connsiteY6868"/>
              </a:cxn>
              <a:cxn ang="0">
                <a:pos x="connsiteX6869" y="connsiteY6869"/>
              </a:cxn>
              <a:cxn ang="0">
                <a:pos x="connsiteX6870" y="connsiteY6870"/>
              </a:cxn>
              <a:cxn ang="0">
                <a:pos x="connsiteX6871" y="connsiteY6871"/>
              </a:cxn>
              <a:cxn ang="0">
                <a:pos x="connsiteX6872" y="connsiteY6872"/>
              </a:cxn>
              <a:cxn ang="0">
                <a:pos x="connsiteX6873" y="connsiteY6873"/>
              </a:cxn>
              <a:cxn ang="0">
                <a:pos x="connsiteX6874" y="connsiteY6874"/>
              </a:cxn>
              <a:cxn ang="0">
                <a:pos x="connsiteX6875" y="connsiteY6875"/>
              </a:cxn>
              <a:cxn ang="0">
                <a:pos x="connsiteX6876" y="connsiteY6876"/>
              </a:cxn>
              <a:cxn ang="0">
                <a:pos x="connsiteX6877" y="connsiteY6877"/>
              </a:cxn>
              <a:cxn ang="0">
                <a:pos x="connsiteX6878" y="connsiteY6878"/>
              </a:cxn>
              <a:cxn ang="0">
                <a:pos x="connsiteX6879" y="connsiteY6879"/>
              </a:cxn>
              <a:cxn ang="0">
                <a:pos x="connsiteX6880" y="connsiteY6880"/>
              </a:cxn>
              <a:cxn ang="0">
                <a:pos x="connsiteX6881" y="connsiteY6881"/>
              </a:cxn>
              <a:cxn ang="0">
                <a:pos x="connsiteX6882" y="connsiteY6882"/>
              </a:cxn>
              <a:cxn ang="0">
                <a:pos x="connsiteX6883" y="connsiteY6883"/>
              </a:cxn>
              <a:cxn ang="0">
                <a:pos x="connsiteX6884" y="connsiteY6884"/>
              </a:cxn>
              <a:cxn ang="0">
                <a:pos x="connsiteX6885" y="connsiteY6885"/>
              </a:cxn>
              <a:cxn ang="0">
                <a:pos x="connsiteX6886" y="connsiteY6886"/>
              </a:cxn>
              <a:cxn ang="0">
                <a:pos x="connsiteX6887" y="connsiteY6887"/>
              </a:cxn>
              <a:cxn ang="0">
                <a:pos x="connsiteX6888" y="connsiteY6888"/>
              </a:cxn>
              <a:cxn ang="0">
                <a:pos x="connsiteX6889" y="connsiteY6889"/>
              </a:cxn>
              <a:cxn ang="0">
                <a:pos x="connsiteX6890" y="connsiteY6890"/>
              </a:cxn>
              <a:cxn ang="0">
                <a:pos x="connsiteX6891" y="connsiteY6891"/>
              </a:cxn>
              <a:cxn ang="0">
                <a:pos x="connsiteX6892" y="connsiteY6892"/>
              </a:cxn>
              <a:cxn ang="0">
                <a:pos x="connsiteX6893" y="connsiteY6893"/>
              </a:cxn>
              <a:cxn ang="0">
                <a:pos x="connsiteX6894" y="connsiteY6894"/>
              </a:cxn>
              <a:cxn ang="0">
                <a:pos x="connsiteX6895" y="connsiteY6895"/>
              </a:cxn>
              <a:cxn ang="0">
                <a:pos x="connsiteX6896" y="connsiteY6896"/>
              </a:cxn>
              <a:cxn ang="0">
                <a:pos x="connsiteX6897" y="connsiteY6897"/>
              </a:cxn>
              <a:cxn ang="0">
                <a:pos x="connsiteX6898" y="connsiteY6898"/>
              </a:cxn>
              <a:cxn ang="0">
                <a:pos x="connsiteX6899" y="connsiteY6899"/>
              </a:cxn>
              <a:cxn ang="0">
                <a:pos x="connsiteX6900" y="connsiteY6900"/>
              </a:cxn>
              <a:cxn ang="0">
                <a:pos x="connsiteX6901" y="connsiteY6901"/>
              </a:cxn>
              <a:cxn ang="0">
                <a:pos x="connsiteX6902" y="connsiteY6902"/>
              </a:cxn>
              <a:cxn ang="0">
                <a:pos x="connsiteX6903" y="connsiteY6903"/>
              </a:cxn>
              <a:cxn ang="0">
                <a:pos x="connsiteX6904" y="connsiteY6904"/>
              </a:cxn>
              <a:cxn ang="0">
                <a:pos x="connsiteX6905" y="connsiteY6905"/>
              </a:cxn>
              <a:cxn ang="0">
                <a:pos x="connsiteX6906" y="connsiteY6906"/>
              </a:cxn>
              <a:cxn ang="0">
                <a:pos x="connsiteX6907" y="connsiteY6907"/>
              </a:cxn>
              <a:cxn ang="0">
                <a:pos x="connsiteX6908" y="connsiteY6908"/>
              </a:cxn>
              <a:cxn ang="0">
                <a:pos x="connsiteX6909" y="connsiteY6909"/>
              </a:cxn>
              <a:cxn ang="0">
                <a:pos x="connsiteX6910" y="connsiteY6910"/>
              </a:cxn>
              <a:cxn ang="0">
                <a:pos x="connsiteX6911" y="connsiteY6911"/>
              </a:cxn>
              <a:cxn ang="0">
                <a:pos x="connsiteX6912" y="connsiteY6912"/>
              </a:cxn>
              <a:cxn ang="0">
                <a:pos x="connsiteX6913" y="connsiteY6913"/>
              </a:cxn>
              <a:cxn ang="0">
                <a:pos x="connsiteX6914" y="connsiteY6914"/>
              </a:cxn>
              <a:cxn ang="0">
                <a:pos x="connsiteX6915" y="connsiteY6915"/>
              </a:cxn>
              <a:cxn ang="0">
                <a:pos x="connsiteX6916" y="connsiteY6916"/>
              </a:cxn>
              <a:cxn ang="0">
                <a:pos x="connsiteX6917" y="connsiteY6917"/>
              </a:cxn>
              <a:cxn ang="0">
                <a:pos x="connsiteX6918" y="connsiteY6918"/>
              </a:cxn>
              <a:cxn ang="0">
                <a:pos x="connsiteX6919" y="connsiteY6919"/>
              </a:cxn>
              <a:cxn ang="0">
                <a:pos x="connsiteX6920" y="connsiteY6920"/>
              </a:cxn>
              <a:cxn ang="0">
                <a:pos x="connsiteX6921" y="connsiteY6921"/>
              </a:cxn>
              <a:cxn ang="0">
                <a:pos x="connsiteX6922" y="connsiteY6922"/>
              </a:cxn>
              <a:cxn ang="0">
                <a:pos x="connsiteX6923" y="connsiteY6923"/>
              </a:cxn>
              <a:cxn ang="0">
                <a:pos x="connsiteX6924" y="connsiteY6924"/>
              </a:cxn>
              <a:cxn ang="0">
                <a:pos x="connsiteX6925" y="connsiteY6925"/>
              </a:cxn>
              <a:cxn ang="0">
                <a:pos x="connsiteX6926" y="connsiteY6926"/>
              </a:cxn>
              <a:cxn ang="0">
                <a:pos x="connsiteX6927" y="connsiteY6927"/>
              </a:cxn>
              <a:cxn ang="0">
                <a:pos x="connsiteX6928" y="connsiteY6928"/>
              </a:cxn>
              <a:cxn ang="0">
                <a:pos x="connsiteX6929" y="connsiteY6929"/>
              </a:cxn>
              <a:cxn ang="0">
                <a:pos x="connsiteX6930" y="connsiteY6930"/>
              </a:cxn>
              <a:cxn ang="0">
                <a:pos x="connsiteX6931" y="connsiteY6931"/>
              </a:cxn>
              <a:cxn ang="0">
                <a:pos x="connsiteX6932" y="connsiteY6932"/>
              </a:cxn>
              <a:cxn ang="0">
                <a:pos x="connsiteX6933" y="connsiteY6933"/>
              </a:cxn>
              <a:cxn ang="0">
                <a:pos x="connsiteX6934" y="connsiteY6934"/>
              </a:cxn>
              <a:cxn ang="0">
                <a:pos x="connsiteX6935" y="connsiteY6935"/>
              </a:cxn>
              <a:cxn ang="0">
                <a:pos x="connsiteX6936" y="connsiteY6936"/>
              </a:cxn>
              <a:cxn ang="0">
                <a:pos x="connsiteX6937" y="connsiteY6937"/>
              </a:cxn>
              <a:cxn ang="0">
                <a:pos x="connsiteX6938" y="connsiteY6938"/>
              </a:cxn>
              <a:cxn ang="0">
                <a:pos x="connsiteX6939" y="connsiteY6939"/>
              </a:cxn>
              <a:cxn ang="0">
                <a:pos x="connsiteX6940" y="connsiteY6940"/>
              </a:cxn>
              <a:cxn ang="0">
                <a:pos x="connsiteX6941" y="connsiteY6941"/>
              </a:cxn>
              <a:cxn ang="0">
                <a:pos x="connsiteX6942" y="connsiteY6942"/>
              </a:cxn>
              <a:cxn ang="0">
                <a:pos x="connsiteX6943" y="connsiteY6943"/>
              </a:cxn>
              <a:cxn ang="0">
                <a:pos x="connsiteX6944" y="connsiteY6944"/>
              </a:cxn>
              <a:cxn ang="0">
                <a:pos x="connsiteX6945" y="connsiteY6945"/>
              </a:cxn>
              <a:cxn ang="0">
                <a:pos x="connsiteX6946" y="connsiteY6946"/>
              </a:cxn>
              <a:cxn ang="0">
                <a:pos x="connsiteX6947" y="connsiteY6947"/>
              </a:cxn>
              <a:cxn ang="0">
                <a:pos x="connsiteX6948" y="connsiteY6948"/>
              </a:cxn>
              <a:cxn ang="0">
                <a:pos x="connsiteX6949" y="connsiteY6949"/>
              </a:cxn>
              <a:cxn ang="0">
                <a:pos x="connsiteX6950" y="connsiteY6950"/>
              </a:cxn>
              <a:cxn ang="0">
                <a:pos x="connsiteX6951" y="connsiteY6951"/>
              </a:cxn>
              <a:cxn ang="0">
                <a:pos x="connsiteX6952" y="connsiteY6952"/>
              </a:cxn>
              <a:cxn ang="0">
                <a:pos x="connsiteX6953" y="connsiteY6953"/>
              </a:cxn>
              <a:cxn ang="0">
                <a:pos x="connsiteX6954" y="connsiteY6954"/>
              </a:cxn>
              <a:cxn ang="0">
                <a:pos x="connsiteX6955" y="connsiteY6955"/>
              </a:cxn>
              <a:cxn ang="0">
                <a:pos x="connsiteX6956" y="connsiteY6956"/>
              </a:cxn>
              <a:cxn ang="0">
                <a:pos x="connsiteX6957" y="connsiteY6957"/>
              </a:cxn>
              <a:cxn ang="0">
                <a:pos x="connsiteX6958" y="connsiteY6958"/>
              </a:cxn>
              <a:cxn ang="0">
                <a:pos x="connsiteX6959" y="connsiteY6959"/>
              </a:cxn>
              <a:cxn ang="0">
                <a:pos x="connsiteX6960" y="connsiteY6960"/>
              </a:cxn>
              <a:cxn ang="0">
                <a:pos x="connsiteX6961" y="connsiteY6961"/>
              </a:cxn>
              <a:cxn ang="0">
                <a:pos x="connsiteX6962" y="connsiteY6962"/>
              </a:cxn>
              <a:cxn ang="0">
                <a:pos x="connsiteX6963" y="connsiteY6963"/>
              </a:cxn>
              <a:cxn ang="0">
                <a:pos x="connsiteX6964" y="connsiteY6964"/>
              </a:cxn>
              <a:cxn ang="0">
                <a:pos x="connsiteX6965" y="connsiteY6965"/>
              </a:cxn>
              <a:cxn ang="0">
                <a:pos x="connsiteX6966" y="connsiteY6966"/>
              </a:cxn>
              <a:cxn ang="0">
                <a:pos x="connsiteX6967" y="connsiteY6967"/>
              </a:cxn>
              <a:cxn ang="0">
                <a:pos x="connsiteX6968" y="connsiteY6968"/>
              </a:cxn>
              <a:cxn ang="0">
                <a:pos x="connsiteX6969" y="connsiteY6969"/>
              </a:cxn>
              <a:cxn ang="0">
                <a:pos x="connsiteX6970" y="connsiteY6970"/>
              </a:cxn>
              <a:cxn ang="0">
                <a:pos x="connsiteX6971" y="connsiteY6971"/>
              </a:cxn>
              <a:cxn ang="0">
                <a:pos x="connsiteX6972" y="connsiteY6972"/>
              </a:cxn>
              <a:cxn ang="0">
                <a:pos x="connsiteX6973" y="connsiteY6973"/>
              </a:cxn>
              <a:cxn ang="0">
                <a:pos x="connsiteX6974" y="connsiteY6974"/>
              </a:cxn>
              <a:cxn ang="0">
                <a:pos x="connsiteX6975" y="connsiteY6975"/>
              </a:cxn>
              <a:cxn ang="0">
                <a:pos x="connsiteX6976" y="connsiteY6976"/>
              </a:cxn>
              <a:cxn ang="0">
                <a:pos x="connsiteX6977" y="connsiteY6977"/>
              </a:cxn>
              <a:cxn ang="0">
                <a:pos x="connsiteX6978" y="connsiteY6978"/>
              </a:cxn>
              <a:cxn ang="0">
                <a:pos x="connsiteX6979" y="connsiteY6979"/>
              </a:cxn>
              <a:cxn ang="0">
                <a:pos x="connsiteX6980" y="connsiteY6980"/>
              </a:cxn>
              <a:cxn ang="0">
                <a:pos x="connsiteX6981" y="connsiteY6981"/>
              </a:cxn>
              <a:cxn ang="0">
                <a:pos x="connsiteX6982" y="connsiteY6982"/>
              </a:cxn>
              <a:cxn ang="0">
                <a:pos x="connsiteX6983" y="connsiteY6983"/>
              </a:cxn>
              <a:cxn ang="0">
                <a:pos x="connsiteX6984" y="connsiteY6984"/>
              </a:cxn>
              <a:cxn ang="0">
                <a:pos x="connsiteX6985" y="connsiteY6985"/>
              </a:cxn>
              <a:cxn ang="0">
                <a:pos x="connsiteX6986" y="connsiteY6986"/>
              </a:cxn>
              <a:cxn ang="0">
                <a:pos x="connsiteX6987" y="connsiteY6987"/>
              </a:cxn>
              <a:cxn ang="0">
                <a:pos x="connsiteX6988" y="connsiteY6988"/>
              </a:cxn>
              <a:cxn ang="0">
                <a:pos x="connsiteX6989" y="connsiteY6989"/>
              </a:cxn>
              <a:cxn ang="0">
                <a:pos x="connsiteX6990" y="connsiteY6990"/>
              </a:cxn>
              <a:cxn ang="0">
                <a:pos x="connsiteX6991" y="connsiteY6991"/>
              </a:cxn>
              <a:cxn ang="0">
                <a:pos x="connsiteX6992" y="connsiteY6992"/>
              </a:cxn>
              <a:cxn ang="0">
                <a:pos x="connsiteX6993" y="connsiteY6993"/>
              </a:cxn>
              <a:cxn ang="0">
                <a:pos x="connsiteX6994" y="connsiteY6994"/>
              </a:cxn>
              <a:cxn ang="0">
                <a:pos x="connsiteX6995" y="connsiteY6995"/>
              </a:cxn>
              <a:cxn ang="0">
                <a:pos x="connsiteX6996" y="connsiteY6996"/>
              </a:cxn>
              <a:cxn ang="0">
                <a:pos x="connsiteX6997" y="connsiteY6997"/>
              </a:cxn>
              <a:cxn ang="0">
                <a:pos x="connsiteX6998" y="connsiteY6998"/>
              </a:cxn>
              <a:cxn ang="0">
                <a:pos x="connsiteX6999" y="connsiteY6999"/>
              </a:cxn>
              <a:cxn ang="0">
                <a:pos x="connsiteX7000" y="connsiteY7000"/>
              </a:cxn>
              <a:cxn ang="0">
                <a:pos x="connsiteX7001" y="connsiteY7001"/>
              </a:cxn>
              <a:cxn ang="0">
                <a:pos x="connsiteX7002" y="connsiteY7002"/>
              </a:cxn>
              <a:cxn ang="0">
                <a:pos x="connsiteX7003" y="connsiteY7003"/>
              </a:cxn>
              <a:cxn ang="0">
                <a:pos x="connsiteX7004" y="connsiteY7004"/>
              </a:cxn>
            </a:cxnLst>
            <a:rect l="l" t="t" r="r" b="b"/>
            <a:pathLst>
              <a:path w="11830043" h="6533995">
                <a:moveTo>
                  <a:pt x="11820259" y="6514484"/>
                </a:moveTo>
                <a:cubicBezTo>
                  <a:pt x="11825659" y="6514484"/>
                  <a:pt x="11830043" y="6518805"/>
                  <a:pt x="11830043" y="6524208"/>
                </a:cubicBezTo>
                <a:cubicBezTo>
                  <a:pt x="11830043" y="6529610"/>
                  <a:pt x="11825596" y="6533995"/>
                  <a:pt x="11820259" y="6533995"/>
                </a:cubicBezTo>
                <a:cubicBezTo>
                  <a:pt x="11814922" y="6533995"/>
                  <a:pt x="11810539" y="6529546"/>
                  <a:pt x="11810539" y="6524208"/>
                </a:cubicBezTo>
                <a:cubicBezTo>
                  <a:pt x="11810539" y="6518869"/>
                  <a:pt x="11814859" y="6514484"/>
                  <a:pt x="11820259" y="6514484"/>
                </a:cubicBezTo>
                <a:close/>
                <a:moveTo>
                  <a:pt x="11579030" y="6514484"/>
                </a:moveTo>
                <a:cubicBezTo>
                  <a:pt x="11584430" y="6514484"/>
                  <a:pt x="11588815" y="6518805"/>
                  <a:pt x="11588815" y="6524208"/>
                </a:cubicBezTo>
                <a:cubicBezTo>
                  <a:pt x="11588815" y="6529610"/>
                  <a:pt x="11584367" y="6533995"/>
                  <a:pt x="11579030" y="6533995"/>
                </a:cubicBezTo>
                <a:cubicBezTo>
                  <a:pt x="11573694" y="6533995"/>
                  <a:pt x="11569310" y="6529546"/>
                  <a:pt x="11569310" y="6524208"/>
                </a:cubicBezTo>
                <a:cubicBezTo>
                  <a:pt x="11569310" y="6518869"/>
                  <a:pt x="11573630" y="6514484"/>
                  <a:pt x="11579030" y="6514484"/>
                </a:cubicBezTo>
                <a:close/>
                <a:moveTo>
                  <a:pt x="11337802" y="6514484"/>
                </a:moveTo>
                <a:cubicBezTo>
                  <a:pt x="11343202" y="6514484"/>
                  <a:pt x="11347587" y="6518805"/>
                  <a:pt x="11347587" y="6524208"/>
                </a:cubicBezTo>
                <a:cubicBezTo>
                  <a:pt x="11347587" y="6529610"/>
                  <a:pt x="11343139" y="6533995"/>
                  <a:pt x="11337802" y="6533995"/>
                </a:cubicBezTo>
                <a:cubicBezTo>
                  <a:pt x="11332466" y="6533995"/>
                  <a:pt x="11328082" y="6529546"/>
                  <a:pt x="11328082" y="6524208"/>
                </a:cubicBezTo>
                <a:cubicBezTo>
                  <a:pt x="11328082" y="6518869"/>
                  <a:pt x="11332402" y="6514484"/>
                  <a:pt x="11337802" y="6514484"/>
                </a:cubicBezTo>
                <a:close/>
                <a:moveTo>
                  <a:pt x="11096574" y="6514484"/>
                </a:moveTo>
                <a:cubicBezTo>
                  <a:pt x="11101910" y="6514484"/>
                  <a:pt x="11106294" y="6518805"/>
                  <a:pt x="11106294" y="6524208"/>
                </a:cubicBezTo>
                <a:cubicBezTo>
                  <a:pt x="11106294" y="6529610"/>
                  <a:pt x="11101974" y="6533995"/>
                  <a:pt x="11096574" y="6533995"/>
                </a:cubicBezTo>
                <a:cubicBezTo>
                  <a:pt x="11091174" y="6533995"/>
                  <a:pt x="11086790" y="6529546"/>
                  <a:pt x="11086790" y="6524208"/>
                </a:cubicBezTo>
                <a:cubicBezTo>
                  <a:pt x="11086790" y="6518869"/>
                  <a:pt x="11091174" y="6514484"/>
                  <a:pt x="11096574" y="6514484"/>
                </a:cubicBezTo>
                <a:close/>
                <a:moveTo>
                  <a:pt x="10855345" y="6514484"/>
                </a:moveTo>
                <a:cubicBezTo>
                  <a:pt x="10860682" y="6514484"/>
                  <a:pt x="10865065" y="6518805"/>
                  <a:pt x="10865065" y="6524208"/>
                </a:cubicBezTo>
                <a:cubicBezTo>
                  <a:pt x="10865065" y="6529610"/>
                  <a:pt x="10860682" y="6533995"/>
                  <a:pt x="10855345" y="6533995"/>
                </a:cubicBezTo>
                <a:cubicBezTo>
                  <a:pt x="10850008" y="6533995"/>
                  <a:pt x="10845625" y="6529546"/>
                  <a:pt x="10845625" y="6524208"/>
                </a:cubicBezTo>
                <a:cubicBezTo>
                  <a:pt x="10845625" y="6518869"/>
                  <a:pt x="10849945" y="6514484"/>
                  <a:pt x="10855345" y="6514484"/>
                </a:cubicBezTo>
                <a:close/>
                <a:moveTo>
                  <a:pt x="10614116" y="6514484"/>
                </a:moveTo>
                <a:cubicBezTo>
                  <a:pt x="10619516" y="6514484"/>
                  <a:pt x="10623901" y="6518805"/>
                  <a:pt x="10623901" y="6524208"/>
                </a:cubicBezTo>
                <a:cubicBezTo>
                  <a:pt x="10623901" y="6529610"/>
                  <a:pt x="10619454" y="6533995"/>
                  <a:pt x="10614116" y="6533995"/>
                </a:cubicBezTo>
                <a:cubicBezTo>
                  <a:pt x="10608780" y="6533995"/>
                  <a:pt x="10604396" y="6529546"/>
                  <a:pt x="10604396" y="6524208"/>
                </a:cubicBezTo>
                <a:cubicBezTo>
                  <a:pt x="10604396" y="6518869"/>
                  <a:pt x="10608716" y="6514484"/>
                  <a:pt x="10614116" y="6514484"/>
                </a:cubicBezTo>
                <a:close/>
                <a:moveTo>
                  <a:pt x="10372888" y="6514484"/>
                </a:moveTo>
                <a:cubicBezTo>
                  <a:pt x="10378288" y="6514484"/>
                  <a:pt x="10382673" y="6518805"/>
                  <a:pt x="10382673" y="6524208"/>
                </a:cubicBezTo>
                <a:cubicBezTo>
                  <a:pt x="10382673" y="6529610"/>
                  <a:pt x="10378225" y="6533995"/>
                  <a:pt x="10372888" y="6533995"/>
                </a:cubicBezTo>
                <a:cubicBezTo>
                  <a:pt x="10367552" y="6533995"/>
                  <a:pt x="10363168" y="6529546"/>
                  <a:pt x="10363168" y="6524208"/>
                </a:cubicBezTo>
                <a:cubicBezTo>
                  <a:pt x="10363168" y="6518869"/>
                  <a:pt x="10367488" y="6514484"/>
                  <a:pt x="10372888" y="6514484"/>
                </a:cubicBezTo>
                <a:close/>
                <a:moveTo>
                  <a:pt x="10131660" y="6514484"/>
                </a:moveTo>
                <a:cubicBezTo>
                  <a:pt x="10137060" y="6514484"/>
                  <a:pt x="10141444" y="6518805"/>
                  <a:pt x="10141444" y="6524208"/>
                </a:cubicBezTo>
                <a:cubicBezTo>
                  <a:pt x="10141444" y="6529610"/>
                  <a:pt x="10136997" y="6533995"/>
                  <a:pt x="10131660" y="6533995"/>
                </a:cubicBezTo>
                <a:cubicBezTo>
                  <a:pt x="10126323" y="6533995"/>
                  <a:pt x="10121940" y="6529546"/>
                  <a:pt x="10121940" y="6524208"/>
                </a:cubicBezTo>
                <a:cubicBezTo>
                  <a:pt x="10121940" y="6518869"/>
                  <a:pt x="10126260" y="6514484"/>
                  <a:pt x="10131660" y="6514484"/>
                </a:cubicBezTo>
                <a:close/>
                <a:moveTo>
                  <a:pt x="9890432" y="6514484"/>
                </a:moveTo>
                <a:cubicBezTo>
                  <a:pt x="9895768" y="6514484"/>
                  <a:pt x="9900152" y="6518805"/>
                  <a:pt x="9900152" y="6524208"/>
                </a:cubicBezTo>
                <a:cubicBezTo>
                  <a:pt x="9900152" y="6529610"/>
                  <a:pt x="9895832" y="6533995"/>
                  <a:pt x="9890432" y="6533995"/>
                </a:cubicBezTo>
                <a:cubicBezTo>
                  <a:pt x="9885031" y="6533995"/>
                  <a:pt x="9880648" y="6529546"/>
                  <a:pt x="9880648" y="6524208"/>
                </a:cubicBezTo>
                <a:cubicBezTo>
                  <a:pt x="9880648" y="6518869"/>
                  <a:pt x="9885031" y="6514484"/>
                  <a:pt x="9890432" y="6514484"/>
                </a:cubicBezTo>
                <a:close/>
                <a:moveTo>
                  <a:pt x="9649203" y="6514484"/>
                </a:moveTo>
                <a:cubicBezTo>
                  <a:pt x="9654540" y="6514484"/>
                  <a:pt x="9658923" y="6518805"/>
                  <a:pt x="9658923" y="6524208"/>
                </a:cubicBezTo>
                <a:cubicBezTo>
                  <a:pt x="9658923" y="6529610"/>
                  <a:pt x="9654540" y="6533995"/>
                  <a:pt x="9649203" y="6533995"/>
                </a:cubicBezTo>
                <a:cubicBezTo>
                  <a:pt x="9643866" y="6533995"/>
                  <a:pt x="9639483" y="6529546"/>
                  <a:pt x="9639483" y="6524208"/>
                </a:cubicBezTo>
                <a:cubicBezTo>
                  <a:pt x="9639483" y="6518869"/>
                  <a:pt x="9643803" y="6514484"/>
                  <a:pt x="9649203" y="6514484"/>
                </a:cubicBezTo>
                <a:close/>
                <a:moveTo>
                  <a:pt x="9417695" y="6514484"/>
                </a:moveTo>
                <a:cubicBezTo>
                  <a:pt x="9423031" y="6514484"/>
                  <a:pt x="9427416" y="6518805"/>
                  <a:pt x="9427416" y="6524208"/>
                </a:cubicBezTo>
                <a:cubicBezTo>
                  <a:pt x="9427416" y="6529610"/>
                  <a:pt x="9423095" y="6533995"/>
                  <a:pt x="9417695" y="6533995"/>
                </a:cubicBezTo>
                <a:cubicBezTo>
                  <a:pt x="9412295" y="6533995"/>
                  <a:pt x="9407911" y="6529546"/>
                  <a:pt x="9407911" y="6524208"/>
                </a:cubicBezTo>
                <a:cubicBezTo>
                  <a:pt x="9407911" y="6518869"/>
                  <a:pt x="9412295" y="6514484"/>
                  <a:pt x="9417695" y="6514484"/>
                </a:cubicBezTo>
                <a:close/>
                <a:moveTo>
                  <a:pt x="9176467" y="6514484"/>
                </a:moveTo>
                <a:cubicBezTo>
                  <a:pt x="9181803" y="6514484"/>
                  <a:pt x="9186187" y="6518805"/>
                  <a:pt x="9186187" y="6524208"/>
                </a:cubicBezTo>
                <a:cubicBezTo>
                  <a:pt x="9186187" y="6529610"/>
                  <a:pt x="9181867" y="6533995"/>
                  <a:pt x="9176467" y="6533995"/>
                </a:cubicBezTo>
                <a:cubicBezTo>
                  <a:pt x="9171066" y="6533995"/>
                  <a:pt x="9166683" y="6529546"/>
                  <a:pt x="9166683" y="6524208"/>
                </a:cubicBezTo>
                <a:cubicBezTo>
                  <a:pt x="9166683" y="6518869"/>
                  <a:pt x="9171066" y="6514484"/>
                  <a:pt x="9176467" y="6514484"/>
                </a:cubicBezTo>
                <a:close/>
                <a:moveTo>
                  <a:pt x="8935237" y="6514484"/>
                </a:moveTo>
                <a:cubicBezTo>
                  <a:pt x="8940574" y="6514484"/>
                  <a:pt x="8944958" y="6518805"/>
                  <a:pt x="8944958" y="6524208"/>
                </a:cubicBezTo>
                <a:cubicBezTo>
                  <a:pt x="8944958" y="6529610"/>
                  <a:pt x="8940638" y="6533995"/>
                  <a:pt x="8935237" y="6533995"/>
                </a:cubicBezTo>
                <a:cubicBezTo>
                  <a:pt x="8929837" y="6533995"/>
                  <a:pt x="8925454" y="6529546"/>
                  <a:pt x="8925454" y="6524208"/>
                </a:cubicBezTo>
                <a:cubicBezTo>
                  <a:pt x="8925454" y="6518869"/>
                  <a:pt x="8929837" y="6514484"/>
                  <a:pt x="8935237" y="6514484"/>
                </a:cubicBezTo>
                <a:close/>
                <a:moveTo>
                  <a:pt x="8694009" y="6514484"/>
                </a:moveTo>
                <a:cubicBezTo>
                  <a:pt x="8699346" y="6514484"/>
                  <a:pt x="8703730" y="6518805"/>
                  <a:pt x="8703730" y="6524208"/>
                </a:cubicBezTo>
                <a:cubicBezTo>
                  <a:pt x="8703730" y="6529610"/>
                  <a:pt x="8699346" y="6533995"/>
                  <a:pt x="8694009" y="6533995"/>
                </a:cubicBezTo>
                <a:cubicBezTo>
                  <a:pt x="8688673" y="6533995"/>
                  <a:pt x="8684289" y="6529546"/>
                  <a:pt x="8684289" y="6524208"/>
                </a:cubicBezTo>
                <a:cubicBezTo>
                  <a:pt x="8684289" y="6518869"/>
                  <a:pt x="8688609" y="6514484"/>
                  <a:pt x="8694009" y="6514484"/>
                </a:cubicBezTo>
                <a:close/>
                <a:moveTo>
                  <a:pt x="8452781" y="6514484"/>
                </a:moveTo>
                <a:cubicBezTo>
                  <a:pt x="8458181" y="6514484"/>
                  <a:pt x="8462566" y="6518805"/>
                  <a:pt x="8462566" y="6524208"/>
                </a:cubicBezTo>
                <a:cubicBezTo>
                  <a:pt x="8462566" y="6529610"/>
                  <a:pt x="8458118" y="6533995"/>
                  <a:pt x="8452781" y="6533995"/>
                </a:cubicBezTo>
                <a:cubicBezTo>
                  <a:pt x="8447445" y="6533995"/>
                  <a:pt x="8443061" y="6529546"/>
                  <a:pt x="8443061" y="6524208"/>
                </a:cubicBezTo>
                <a:cubicBezTo>
                  <a:pt x="8443061" y="6518869"/>
                  <a:pt x="8447381" y="6514484"/>
                  <a:pt x="8452781" y="6514484"/>
                </a:cubicBezTo>
                <a:close/>
                <a:moveTo>
                  <a:pt x="8211553" y="6514484"/>
                </a:moveTo>
                <a:cubicBezTo>
                  <a:pt x="8216889" y="6514484"/>
                  <a:pt x="8221273" y="6518805"/>
                  <a:pt x="8221273" y="6524208"/>
                </a:cubicBezTo>
                <a:cubicBezTo>
                  <a:pt x="8221273" y="6529610"/>
                  <a:pt x="8216953" y="6533995"/>
                  <a:pt x="8211553" y="6533995"/>
                </a:cubicBezTo>
                <a:cubicBezTo>
                  <a:pt x="8206152" y="6533995"/>
                  <a:pt x="8201769" y="6529546"/>
                  <a:pt x="8201769" y="6524208"/>
                </a:cubicBezTo>
                <a:cubicBezTo>
                  <a:pt x="8201769" y="6518869"/>
                  <a:pt x="8206152" y="6514484"/>
                  <a:pt x="8211553" y="6514484"/>
                </a:cubicBezTo>
                <a:close/>
                <a:moveTo>
                  <a:pt x="7970260" y="6514484"/>
                </a:moveTo>
                <a:cubicBezTo>
                  <a:pt x="7975661" y="6514484"/>
                  <a:pt x="7980044" y="6518805"/>
                  <a:pt x="7980044" y="6524208"/>
                </a:cubicBezTo>
                <a:cubicBezTo>
                  <a:pt x="7980044" y="6529610"/>
                  <a:pt x="7975661" y="6533995"/>
                  <a:pt x="7970260" y="6533995"/>
                </a:cubicBezTo>
                <a:cubicBezTo>
                  <a:pt x="7964860" y="6533995"/>
                  <a:pt x="7960477" y="6529546"/>
                  <a:pt x="7960477" y="6524208"/>
                </a:cubicBezTo>
                <a:cubicBezTo>
                  <a:pt x="7960477" y="6518869"/>
                  <a:pt x="7964860" y="6514484"/>
                  <a:pt x="7970260" y="6514484"/>
                </a:cubicBezTo>
                <a:close/>
                <a:moveTo>
                  <a:pt x="7729032" y="6514484"/>
                </a:moveTo>
                <a:cubicBezTo>
                  <a:pt x="7734369" y="6514484"/>
                  <a:pt x="7738753" y="6518805"/>
                  <a:pt x="7738753" y="6524208"/>
                </a:cubicBezTo>
                <a:cubicBezTo>
                  <a:pt x="7738753" y="6529610"/>
                  <a:pt x="7734432" y="6533995"/>
                  <a:pt x="7729032" y="6533995"/>
                </a:cubicBezTo>
                <a:cubicBezTo>
                  <a:pt x="7723632" y="6533995"/>
                  <a:pt x="7719249" y="6529546"/>
                  <a:pt x="7719249" y="6524208"/>
                </a:cubicBezTo>
                <a:cubicBezTo>
                  <a:pt x="7719249" y="6518869"/>
                  <a:pt x="7723632" y="6514484"/>
                  <a:pt x="7729032" y="6514484"/>
                </a:cubicBezTo>
                <a:close/>
                <a:moveTo>
                  <a:pt x="7487803" y="6514484"/>
                </a:moveTo>
                <a:cubicBezTo>
                  <a:pt x="7493139" y="6514484"/>
                  <a:pt x="7497524" y="6518805"/>
                  <a:pt x="7497524" y="6524208"/>
                </a:cubicBezTo>
                <a:cubicBezTo>
                  <a:pt x="7497524" y="6529610"/>
                  <a:pt x="7493203" y="6533995"/>
                  <a:pt x="7487803" y="6533995"/>
                </a:cubicBezTo>
                <a:cubicBezTo>
                  <a:pt x="7482403" y="6533995"/>
                  <a:pt x="7478019" y="6529546"/>
                  <a:pt x="7478019" y="6524208"/>
                </a:cubicBezTo>
                <a:cubicBezTo>
                  <a:pt x="7478019" y="6518869"/>
                  <a:pt x="7482403" y="6514484"/>
                  <a:pt x="7487803" y="6514484"/>
                </a:cubicBezTo>
                <a:close/>
                <a:moveTo>
                  <a:pt x="7246575" y="6514484"/>
                </a:moveTo>
                <a:cubicBezTo>
                  <a:pt x="7251975" y="6514484"/>
                  <a:pt x="7256359" y="6518805"/>
                  <a:pt x="7256359" y="6524208"/>
                </a:cubicBezTo>
                <a:cubicBezTo>
                  <a:pt x="7256359" y="6529610"/>
                  <a:pt x="7251912" y="6533995"/>
                  <a:pt x="7246575" y="6533995"/>
                </a:cubicBezTo>
                <a:cubicBezTo>
                  <a:pt x="7241238" y="6533995"/>
                  <a:pt x="7236855" y="6529546"/>
                  <a:pt x="7236855" y="6524208"/>
                </a:cubicBezTo>
                <a:cubicBezTo>
                  <a:pt x="7236855" y="6518869"/>
                  <a:pt x="7241175" y="6514484"/>
                  <a:pt x="7246575" y="6514484"/>
                </a:cubicBezTo>
                <a:close/>
                <a:moveTo>
                  <a:pt x="7005346" y="6514484"/>
                </a:moveTo>
                <a:cubicBezTo>
                  <a:pt x="7010746" y="6514484"/>
                  <a:pt x="7015130" y="6518805"/>
                  <a:pt x="7015130" y="6524208"/>
                </a:cubicBezTo>
                <a:cubicBezTo>
                  <a:pt x="7015130" y="6529610"/>
                  <a:pt x="7010683" y="6533995"/>
                  <a:pt x="7005346" y="6533995"/>
                </a:cubicBezTo>
                <a:cubicBezTo>
                  <a:pt x="7000009" y="6533995"/>
                  <a:pt x="6995626" y="6529546"/>
                  <a:pt x="6995626" y="6524208"/>
                </a:cubicBezTo>
                <a:cubicBezTo>
                  <a:pt x="6995626" y="6518869"/>
                  <a:pt x="6999946" y="6514484"/>
                  <a:pt x="7005346" y="6514484"/>
                </a:cubicBezTo>
                <a:close/>
                <a:moveTo>
                  <a:pt x="6764118" y="6514484"/>
                </a:moveTo>
                <a:cubicBezTo>
                  <a:pt x="6769518" y="6514484"/>
                  <a:pt x="6773902" y="6518805"/>
                  <a:pt x="6773902" y="6524208"/>
                </a:cubicBezTo>
                <a:cubicBezTo>
                  <a:pt x="6773902" y="6529610"/>
                  <a:pt x="6769518" y="6533995"/>
                  <a:pt x="6764118" y="6533995"/>
                </a:cubicBezTo>
                <a:cubicBezTo>
                  <a:pt x="6758718" y="6533995"/>
                  <a:pt x="6754335" y="6529546"/>
                  <a:pt x="6754335" y="6524208"/>
                </a:cubicBezTo>
                <a:cubicBezTo>
                  <a:pt x="6754335" y="6518869"/>
                  <a:pt x="6758718" y="6514484"/>
                  <a:pt x="6764118" y="6514484"/>
                </a:cubicBezTo>
                <a:close/>
                <a:moveTo>
                  <a:pt x="6522889" y="6514484"/>
                </a:moveTo>
                <a:cubicBezTo>
                  <a:pt x="6528225" y="6514484"/>
                  <a:pt x="6532610" y="6518805"/>
                  <a:pt x="6532610" y="6524208"/>
                </a:cubicBezTo>
                <a:cubicBezTo>
                  <a:pt x="6532610" y="6529610"/>
                  <a:pt x="6528289" y="6533995"/>
                  <a:pt x="6522889" y="6533995"/>
                </a:cubicBezTo>
                <a:cubicBezTo>
                  <a:pt x="6517489" y="6533995"/>
                  <a:pt x="6513105" y="6529546"/>
                  <a:pt x="6513105" y="6524208"/>
                </a:cubicBezTo>
                <a:cubicBezTo>
                  <a:pt x="6513105" y="6518869"/>
                  <a:pt x="6517489" y="6514484"/>
                  <a:pt x="6522889" y="6514484"/>
                </a:cubicBezTo>
                <a:close/>
                <a:moveTo>
                  <a:pt x="6281661" y="6514484"/>
                </a:moveTo>
                <a:cubicBezTo>
                  <a:pt x="6286997" y="6514484"/>
                  <a:pt x="6291381" y="6518805"/>
                  <a:pt x="6291381" y="6524208"/>
                </a:cubicBezTo>
                <a:cubicBezTo>
                  <a:pt x="6291381" y="6529610"/>
                  <a:pt x="6287061" y="6533995"/>
                  <a:pt x="6281661" y="6533995"/>
                </a:cubicBezTo>
                <a:cubicBezTo>
                  <a:pt x="6276261" y="6533995"/>
                  <a:pt x="6271877" y="6529546"/>
                  <a:pt x="6271877" y="6524208"/>
                </a:cubicBezTo>
                <a:cubicBezTo>
                  <a:pt x="6271877" y="6518869"/>
                  <a:pt x="6276261" y="6514484"/>
                  <a:pt x="6281661" y="6514484"/>
                </a:cubicBezTo>
                <a:close/>
                <a:moveTo>
                  <a:pt x="6040432" y="6514484"/>
                </a:moveTo>
                <a:cubicBezTo>
                  <a:pt x="6045832" y="6514484"/>
                  <a:pt x="6050216" y="6518805"/>
                  <a:pt x="6050216" y="6524208"/>
                </a:cubicBezTo>
                <a:cubicBezTo>
                  <a:pt x="6050216" y="6529610"/>
                  <a:pt x="6045769" y="6533995"/>
                  <a:pt x="6040432" y="6533995"/>
                </a:cubicBezTo>
                <a:cubicBezTo>
                  <a:pt x="6035095" y="6533995"/>
                  <a:pt x="6030712" y="6529546"/>
                  <a:pt x="6030712" y="6524208"/>
                </a:cubicBezTo>
                <a:cubicBezTo>
                  <a:pt x="6030712" y="6518869"/>
                  <a:pt x="6035032" y="6514484"/>
                  <a:pt x="6040432" y="6514484"/>
                </a:cubicBezTo>
                <a:close/>
                <a:moveTo>
                  <a:pt x="5799205" y="6514484"/>
                </a:moveTo>
                <a:cubicBezTo>
                  <a:pt x="5804606" y="6514484"/>
                  <a:pt x="5808989" y="6518805"/>
                  <a:pt x="5808989" y="6524208"/>
                </a:cubicBezTo>
                <a:cubicBezTo>
                  <a:pt x="5808989" y="6529610"/>
                  <a:pt x="5804542" y="6533995"/>
                  <a:pt x="5799205" y="6533995"/>
                </a:cubicBezTo>
                <a:cubicBezTo>
                  <a:pt x="5793870" y="6533995"/>
                  <a:pt x="5789486" y="6529546"/>
                  <a:pt x="5789486" y="6524208"/>
                </a:cubicBezTo>
                <a:cubicBezTo>
                  <a:pt x="5789486" y="6518869"/>
                  <a:pt x="5793806" y="6514484"/>
                  <a:pt x="5799205" y="6514484"/>
                </a:cubicBezTo>
                <a:close/>
                <a:moveTo>
                  <a:pt x="5557992" y="6514484"/>
                </a:moveTo>
                <a:cubicBezTo>
                  <a:pt x="5563392" y="6514484"/>
                  <a:pt x="5567774" y="6518805"/>
                  <a:pt x="5567774" y="6524208"/>
                </a:cubicBezTo>
                <a:cubicBezTo>
                  <a:pt x="5567774" y="6529610"/>
                  <a:pt x="5563392" y="6533995"/>
                  <a:pt x="5557992" y="6533995"/>
                </a:cubicBezTo>
                <a:cubicBezTo>
                  <a:pt x="5552593" y="6533995"/>
                  <a:pt x="5548208" y="6529546"/>
                  <a:pt x="5548208" y="6524208"/>
                </a:cubicBezTo>
                <a:cubicBezTo>
                  <a:pt x="5548208" y="6518869"/>
                  <a:pt x="5552593" y="6514484"/>
                  <a:pt x="5557992" y="6514484"/>
                </a:cubicBezTo>
                <a:close/>
                <a:moveTo>
                  <a:pt x="5316710" y="6514484"/>
                </a:moveTo>
                <a:cubicBezTo>
                  <a:pt x="5322044" y="6514484"/>
                  <a:pt x="5326432" y="6518805"/>
                  <a:pt x="5326432" y="6524208"/>
                </a:cubicBezTo>
                <a:cubicBezTo>
                  <a:pt x="5326432" y="6529610"/>
                  <a:pt x="5322107" y="6533995"/>
                  <a:pt x="5316710" y="6533995"/>
                </a:cubicBezTo>
                <a:cubicBezTo>
                  <a:pt x="5311316" y="6533995"/>
                  <a:pt x="5306926" y="6529546"/>
                  <a:pt x="5306926" y="6524208"/>
                </a:cubicBezTo>
                <a:cubicBezTo>
                  <a:pt x="5306926" y="6518869"/>
                  <a:pt x="5311316" y="6514484"/>
                  <a:pt x="5316710" y="6514484"/>
                </a:cubicBezTo>
                <a:close/>
                <a:moveTo>
                  <a:pt x="5075486" y="6514484"/>
                </a:moveTo>
                <a:cubicBezTo>
                  <a:pt x="5080820" y="6514484"/>
                  <a:pt x="5085203" y="6518805"/>
                  <a:pt x="5085203" y="6524208"/>
                </a:cubicBezTo>
                <a:cubicBezTo>
                  <a:pt x="5085203" y="6529610"/>
                  <a:pt x="5080885" y="6533995"/>
                  <a:pt x="5075486" y="6533995"/>
                </a:cubicBezTo>
                <a:cubicBezTo>
                  <a:pt x="5070089" y="6533995"/>
                  <a:pt x="5065707" y="6529546"/>
                  <a:pt x="5065707" y="6524208"/>
                </a:cubicBezTo>
                <a:cubicBezTo>
                  <a:pt x="5065707" y="6518869"/>
                  <a:pt x="5070089" y="6514484"/>
                  <a:pt x="5075486" y="6514484"/>
                </a:cubicBezTo>
                <a:close/>
                <a:moveTo>
                  <a:pt x="4834252" y="6514484"/>
                </a:moveTo>
                <a:cubicBezTo>
                  <a:pt x="4839658" y="6514484"/>
                  <a:pt x="4844040" y="6518805"/>
                  <a:pt x="4844040" y="6524208"/>
                </a:cubicBezTo>
                <a:cubicBezTo>
                  <a:pt x="4844040" y="6529610"/>
                  <a:pt x="4839595" y="6533995"/>
                  <a:pt x="4834252" y="6533995"/>
                </a:cubicBezTo>
                <a:cubicBezTo>
                  <a:pt x="4828917" y="6533995"/>
                  <a:pt x="4824534" y="6529546"/>
                  <a:pt x="4824534" y="6524208"/>
                </a:cubicBezTo>
                <a:cubicBezTo>
                  <a:pt x="4824534" y="6518869"/>
                  <a:pt x="4828853" y="6514484"/>
                  <a:pt x="4834252" y="6514484"/>
                </a:cubicBezTo>
                <a:close/>
                <a:moveTo>
                  <a:pt x="4593019" y="6514484"/>
                </a:moveTo>
                <a:cubicBezTo>
                  <a:pt x="4598416" y="6514484"/>
                  <a:pt x="4602795" y="6518805"/>
                  <a:pt x="4602795" y="6524208"/>
                </a:cubicBezTo>
                <a:cubicBezTo>
                  <a:pt x="4602795" y="6529610"/>
                  <a:pt x="4598353" y="6533995"/>
                  <a:pt x="4593019" y="6533995"/>
                </a:cubicBezTo>
                <a:cubicBezTo>
                  <a:pt x="4587686" y="6533995"/>
                  <a:pt x="4583304" y="6529546"/>
                  <a:pt x="4583304" y="6524208"/>
                </a:cubicBezTo>
                <a:cubicBezTo>
                  <a:pt x="4583304" y="6518869"/>
                  <a:pt x="4587622" y="6514484"/>
                  <a:pt x="4593019" y="6514484"/>
                </a:cubicBezTo>
                <a:close/>
                <a:moveTo>
                  <a:pt x="4351806" y="6514484"/>
                </a:moveTo>
                <a:cubicBezTo>
                  <a:pt x="4357195" y="6514484"/>
                  <a:pt x="4361580" y="6518805"/>
                  <a:pt x="4361580" y="6524208"/>
                </a:cubicBezTo>
                <a:cubicBezTo>
                  <a:pt x="4361580" y="6529610"/>
                  <a:pt x="4357195" y="6533995"/>
                  <a:pt x="4351806" y="6533995"/>
                </a:cubicBezTo>
                <a:cubicBezTo>
                  <a:pt x="4346397" y="6533995"/>
                  <a:pt x="4342006" y="6529546"/>
                  <a:pt x="4342006" y="6524208"/>
                </a:cubicBezTo>
                <a:cubicBezTo>
                  <a:pt x="4342006" y="6518869"/>
                  <a:pt x="4346397" y="6514484"/>
                  <a:pt x="4351806" y="6514484"/>
                </a:cubicBezTo>
                <a:close/>
                <a:moveTo>
                  <a:pt x="4110583" y="6514484"/>
                </a:moveTo>
                <a:cubicBezTo>
                  <a:pt x="4115986" y="6514484"/>
                  <a:pt x="4120362" y="6518805"/>
                  <a:pt x="4120362" y="6524208"/>
                </a:cubicBezTo>
                <a:cubicBezTo>
                  <a:pt x="4120362" y="6529610"/>
                  <a:pt x="4115986" y="6533995"/>
                  <a:pt x="4110583" y="6533995"/>
                </a:cubicBezTo>
                <a:cubicBezTo>
                  <a:pt x="4105185" y="6533995"/>
                  <a:pt x="4100801" y="6529546"/>
                  <a:pt x="4100801" y="6524208"/>
                </a:cubicBezTo>
                <a:cubicBezTo>
                  <a:pt x="4100801" y="6518869"/>
                  <a:pt x="4105185" y="6514484"/>
                  <a:pt x="4110583" y="6514484"/>
                </a:cubicBezTo>
                <a:close/>
                <a:moveTo>
                  <a:pt x="3869432" y="6514484"/>
                </a:moveTo>
                <a:cubicBezTo>
                  <a:pt x="3874767" y="6514484"/>
                  <a:pt x="3879151" y="6518805"/>
                  <a:pt x="3879151" y="6524208"/>
                </a:cubicBezTo>
                <a:cubicBezTo>
                  <a:pt x="3879151" y="6529610"/>
                  <a:pt x="3874831" y="6533995"/>
                  <a:pt x="3869432" y="6533995"/>
                </a:cubicBezTo>
                <a:cubicBezTo>
                  <a:pt x="3864033" y="6533995"/>
                  <a:pt x="3859650" y="6529546"/>
                  <a:pt x="3859650" y="6524208"/>
                </a:cubicBezTo>
                <a:cubicBezTo>
                  <a:pt x="3859650" y="6518869"/>
                  <a:pt x="3864033" y="6514484"/>
                  <a:pt x="3869432" y="6514484"/>
                </a:cubicBezTo>
                <a:close/>
                <a:moveTo>
                  <a:pt x="3628215" y="6514484"/>
                </a:moveTo>
                <a:cubicBezTo>
                  <a:pt x="3633533" y="6514484"/>
                  <a:pt x="3637936" y="6518805"/>
                  <a:pt x="3637936" y="6524208"/>
                </a:cubicBezTo>
                <a:cubicBezTo>
                  <a:pt x="3637936" y="6529610"/>
                  <a:pt x="3633597" y="6533995"/>
                  <a:pt x="3628215" y="6533995"/>
                </a:cubicBezTo>
                <a:cubicBezTo>
                  <a:pt x="3622815" y="6533995"/>
                  <a:pt x="3618433" y="6529546"/>
                  <a:pt x="3618433" y="6524208"/>
                </a:cubicBezTo>
                <a:cubicBezTo>
                  <a:pt x="3618433" y="6518869"/>
                  <a:pt x="3622815" y="6514484"/>
                  <a:pt x="3628215" y="6514484"/>
                </a:cubicBezTo>
                <a:close/>
                <a:moveTo>
                  <a:pt x="3386960" y="6514484"/>
                </a:moveTo>
                <a:cubicBezTo>
                  <a:pt x="3392361" y="6514484"/>
                  <a:pt x="3396746" y="6518805"/>
                  <a:pt x="3396746" y="6524208"/>
                </a:cubicBezTo>
                <a:cubicBezTo>
                  <a:pt x="3396746" y="6529610"/>
                  <a:pt x="3392298" y="6533995"/>
                  <a:pt x="3386960" y="6533995"/>
                </a:cubicBezTo>
                <a:cubicBezTo>
                  <a:pt x="3381623" y="6533995"/>
                  <a:pt x="3377238" y="6529546"/>
                  <a:pt x="3377238" y="6524208"/>
                </a:cubicBezTo>
                <a:cubicBezTo>
                  <a:pt x="3377238" y="6518869"/>
                  <a:pt x="3381559" y="6514484"/>
                  <a:pt x="3386960" y="6514484"/>
                </a:cubicBezTo>
                <a:close/>
                <a:moveTo>
                  <a:pt x="3145752" y="6514484"/>
                </a:moveTo>
                <a:cubicBezTo>
                  <a:pt x="3151152" y="6514484"/>
                  <a:pt x="3155535" y="6518805"/>
                  <a:pt x="3155535" y="6524208"/>
                </a:cubicBezTo>
                <a:cubicBezTo>
                  <a:pt x="3155535" y="6529610"/>
                  <a:pt x="3151088" y="6533995"/>
                  <a:pt x="3145752" y="6533995"/>
                </a:cubicBezTo>
                <a:cubicBezTo>
                  <a:pt x="3140418" y="6533995"/>
                  <a:pt x="3136035" y="6529546"/>
                  <a:pt x="3136035" y="6524208"/>
                </a:cubicBezTo>
                <a:cubicBezTo>
                  <a:pt x="3136035" y="6518869"/>
                  <a:pt x="3140354" y="6514484"/>
                  <a:pt x="3145752" y="6514484"/>
                </a:cubicBezTo>
                <a:close/>
                <a:moveTo>
                  <a:pt x="2904575" y="6514484"/>
                </a:moveTo>
                <a:cubicBezTo>
                  <a:pt x="2909975" y="6514484"/>
                  <a:pt x="2914358" y="6518805"/>
                  <a:pt x="2914358" y="6524208"/>
                </a:cubicBezTo>
                <a:cubicBezTo>
                  <a:pt x="2914358" y="6529610"/>
                  <a:pt x="2909975" y="6533995"/>
                  <a:pt x="2904575" y="6533995"/>
                </a:cubicBezTo>
                <a:cubicBezTo>
                  <a:pt x="2899177" y="6533995"/>
                  <a:pt x="2894794" y="6529546"/>
                  <a:pt x="2894794" y="6524208"/>
                </a:cubicBezTo>
                <a:cubicBezTo>
                  <a:pt x="2894794" y="6518869"/>
                  <a:pt x="2899177" y="6514484"/>
                  <a:pt x="2904575" y="6514484"/>
                </a:cubicBezTo>
                <a:close/>
                <a:moveTo>
                  <a:pt x="2663280" y="6514484"/>
                </a:moveTo>
                <a:cubicBezTo>
                  <a:pt x="2668615" y="6514484"/>
                  <a:pt x="2673000" y="6518805"/>
                  <a:pt x="2673000" y="6524208"/>
                </a:cubicBezTo>
                <a:cubicBezTo>
                  <a:pt x="2673000" y="6529610"/>
                  <a:pt x="2668677" y="6533995"/>
                  <a:pt x="2663280" y="6533995"/>
                </a:cubicBezTo>
                <a:cubicBezTo>
                  <a:pt x="2657878" y="6533995"/>
                  <a:pt x="2653494" y="6529546"/>
                  <a:pt x="2653494" y="6524208"/>
                </a:cubicBezTo>
                <a:cubicBezTo>
                  <a:pt x="2653494" y="6518869"/>
                  <a:pt x="2657878" y="6514484"/>
                  <a:pt x="2663280" y="6514484"/>
                </a:cubicBezTo>
                <a:close/>
                <a:moveTo>
                  <a:pt x="2422040" y="6514484"/>
                </a:moveTo>
                <a:cubicBezTo>
                  <a:pt x="2427374" y="6514484"/>
                  <a:pt x="2431756" y="6518805"/>
                  <a:pt x="2431756" y="6524208"/>
                </a:cubicBezTo>
                <a:cubicBezTo>
                  <a:pt x="2431756" y="6529610"/>
                  <a:pt x="2427438" y="6533995"/>
                  <a:pt x="2422040" y="6533995"/>
                </a:cubicBezTo>
                <a:cubicBezTo>
                  <a:pt x="2416642" y="6533995"/>
                  <a:pt x="2412260" y="6529546"/>
                  <a:pt x="2412260" y="6524208"/>
                </a:cubicBezTo>
                <a:cubicBezTo>
                  <a:pt x="2412260" y="6518869"/>
                  <a:pt x="2416642" y="6514484"/>
                  <a:pt x="2422040" y="6514484"/>
                </a:cubicBezTo>
                <a:close/>
                <a:moveTo>
                  <a:pt x="2180796" y="6514484"/>
                </a:moveTo>
                <a:cubicBezTo>
                  <a:pt x="2186202" y="6514484"/>
                  <a:pt x="2190583" y="6518805"/>
                  <a:pt x="2190583" y="6524208"/>
                </a:cubicBezTo>
                <a:cubicBezTo>
                  <a:pt x="2190583" y="6529610"/>
                  <a:pt x="2186136" y="6533995"/>
                  <a:pt x="2180796" y="6533995"/>
                </a:cubicBezTo>
                <a:cubicBezTo>
                  <a:pt x="2175475" y="6533995"/>
                  <a:pt x="2171087" y="6529546"/>
                  <a:pt x="2171087" y="6524208"/>
                </a:cubicBezTo>
                <a:cubicBezTo>
                  <a:pt x="2171087" y="6518869"/>
                  <a:pt x="2175413" y="6514484"/>
                  <a:pt x="2180796" y="6514484"/>
                </a:cubicBezTo>
                <a:close/>
                <a:moveTo>
                  <a:pt x="1939584" y="6514484"/>
                </a:moveTo>
                <a:cubicBezTo>
                  <a:pt x="1944983" y="6514484"/>
                  <a:pt x="1949368" y="6518805"/>
                  <a:pt x="1949368" y="6524208"/>
                </a:cubicBezTo>
                <a:cubicBezTo>
                  <a:pt x="1949368" y="6529610"/>
                  <a:pt x="1944920" y="6533995"/>
                  <a:pt x="1939584" y="6533995"/>
                </a:cubicBezTo>
                <a:cubicBezTo>
                  <a:pt x="1934247" y="6533995"/>
                  <a:pt x="1929862" y="6529546"/>
                  <a:pt x="1929862" y="6524208"/>
                </a:cubicBezTo>
                <a:cubicBezTo>
                  <a:pt x="1929862" y="6518869"/>
                  <a:pt x="1934184" y="6514484"/>
                  <a:pt x="1939584" y="6514484"/>
                </a:cubicBezTo>
                <a:close/>
                <a:moveTo>
                  <a:pt x="1698333" y="6514484"/>
                </a:moveTo>
                <a:cubicBezTo>
                  <a:pt x="1703735" y="6514484"/>
                  <a:pt x="1708119" y="6518805"/>
                  <a:pt x="1708119" y="6524208"/>
                </a:cubicBezTo>
                <a:cubicBezTo>
                  <a:pt x="1708119" y="6529610"/>
                  <a:pt x="1703735" y="6533995"/>
                  <a:pt x="1698333" y="6533995"/>
                </a:cubicBezTo>
                <a:cubicBezTo>
                  <a:pt x="1692932" y="6533995"/>
                  <a:pt x="1688549" y="6529546"/>
                  <a:pt x="1688549" y="6524208"/>
                </a:cubicBezTo>
                <a:cubicBezTo>
                  <a:pt x="1688549" y="6518869"/>
                  <a:pt x="1692932" y="6514484"/>
                  <a:pt x="1698333" y="6514484"/>
                </a:cubicBezTo>
                <a:close/>
                <a:moveTo>
                  <a:pt x="1457109" y="6514484"/>
                </a:moveTo>
                <a:cubicBezTo>
                  <a:pt x="1462445" y="6514484"/>
                  <a:pt x="1466829" y="6518805"/>
                  <a:pt x="1466829" y="6524208"/>
                </a:cubicBezTo>
                <a:cubicBezTo>
                  <a:pt x="1466829" y="6529610"/>
                  <a:pt x="1462509" y="6533995"/>
                  <a:pt x="1457109" y="6533995"/>
                </a:cubicBezTo>
                <a:cubicBezTo>
                  <a:pt x="1451709" y="6533995"/>
                  <a:pt x="1447325" y="6529546"/>
                  <a:pt x="1447325" y="6524208"/>
                </a:cubicBezTo>
                <a:cubicBezTo>
                  <a:pt x="1447325" y="6518869"/>
                  <a:pt x="1451709" y="6514484"/>
                  <a:pt x="1457109" y="6514484"/>
                </a:cubicBezTo>
                <a:close/>
                <a:moveTo>
                  <a:pt x="1215888" y="6514484"/>
                </a:moveTo>
                <a:cubicBezTo>
                  <a:pt x="1221288" y="6514484"/>
                  <a:pt x="1225672" y="6518805"/>
                  <a:pt x="1225672" y="6524208"/>
                </a:cubicBezTo>
                <a:cubicBezTo>
                  <a:pt x="1225672" y="6529610"/>
                  <a:pt x="1221225" y="6533995"/>
                  <a:pt x="1215888" y="6533995"/>
                </a:cubicBezTo>
                <a:cubicBezTo>
                  <a:pt x="1210552" y="6533995"/>
                  <a:pt x="1206168" y="6529546"/>
                  <a:pt x="1206168" y="6524208"/>
                </a:cubicBezTo>
                <a:cubicBezTo>
                  <a:pt x="1206168" y="6518869"/>
                  <a:pt x="1210488" y="6514484"/>
                  <a:pt x="1215888" y="6514484"/>
                </a:cubicBezTo>
                <a:close/>
                <a:moveTo>
                  <a:pt x="974668" y="6514484"/>
                </a:moveTo>
                <a:cubicBezTo>
                  <a:pt x="980068" y="6514484"/>
                  <a:pt x="984452" y="6518805"/>
                  <a:pt x="984452" y="6524208"/>
                </a:cubicBezTo>
                <a:cubicBezTo>
                  <a:pt x="984452" y="6529610"/>
                  <a:pt x="980005" y="6533995"/>
                  <a:pt x="974668" y="6533995"/>
                </a:cubicBezTo>
                <a:cubicBezTo>
                  <a:pt x="969332" y="6533995"/>
                  <a:pt x="964948" y="6529546"/>
                  <a:pt x="964948" y="6524208"/>
                </a:cubicBezTo>
                <a:cubicBezTo>
                  <a:pt x="964948" y="6518869"/>
                  <a:pt x="969268" y="6514484"/>
                  <a:pt x="974668" y="6514484"/>
                </a:cubicBezTo>
                <a:close/>
                <a:moveTo>
                  <a:pt x="733448" y="6514484"/>
                </a:moveTo>
                <a:cubicBezTo>
                  <a:pt x="738784" y="6514484"/>
                  <a:pt x="743168" y="6518805"/>
                  <a:pt x="743168" y="6524208"/>
                </a:cubicBezTo>
                <a:cubicBezTo>
                  <a:pt x="743168" y="6529610"/>
                  <a:pt x="738848" y="6533995"/>
                  <a:pt x="733448" y="6533995"/>
                </a:cubicBezTo>
                <a:cubicBezTo>
                  <a:pt x="728048" y="6533995"/>
                  <a:pt x="723664" y="6529546"/>
                  <a:pt x="723664" y="6524208"/>
                </a:cubicBezTo>
                <a:cubicBezTo>
                  <a:pt x="723664" y="6518869"/>
                  <a:pt x="728048" y="6514484"/>
                  <a:pt x="733448" y="6514484"/>
                </a:cubicBezTo>
                <a:close/>
                <a:moveTo>
                  <a:pt x="492227" y="6514484"/>
                </a:moveTo>
                <a:cubicBezTo>
                  <a:pt x="497563" y="6514484"/>
                  <a:pt x="501947" y="6518805"/>
                  <a:pt x="501947" y="6524208"/>
                </a:cubicBezTo>
                <a:cubicBezTo>
                  <a:pt x="501947" y="6529610"/>
                  <a:pt x="497627" y="6533995"/>
                  <a:pt x="492227" y="6533995"/>
                </a:cubicBezTo>
                <a:cubicBezTo>
                  <a:pt x="486827" y="6533995"/>
                  <a:pt x="482443" y="6529546"/>
                  <a:pt x="482443" y="6524208"/>
                </a:cubicBezTo>
                <a:cubicBezTo>
                  <a:pt x="482443" y="6518869"/>
                  <a:pt x="486827" y="6514484"/>
                  <a:pt x="492227" y="6514484"/>
                </a:cubicBezTo>
                <a:close/>
                <a:moveTo>
                  <a:pt x="251008" y="6514484"/>
                </a:moveTo>
                <a:cubicBezTo>
                  <a:pt x="256407" y="6514484"/>
                  <a:pt x="260791" y="6518805"/>
                  <a:pt x="260791" y="6524208"/>
                </a:cubicBezTo>
                <a:cubicBezTo>
                  <a:pt x="260791" y="6529610"/>
                  <a:pt x="256345" y="6533995"/>
                  <a:pt x="251008" y="6533995"/>
                </a:cubicBezTo>
                <a:cubicBezTo>
                  <a:pt x="245672" y="6533995"/>
                  <a:pt x="241288" y="6529546"/>
                  <a:pt x="241288" y="6524208"/>
                </a:cubicBezTo>
                <a:cubicBezTo>
                  <a:pt x="241288" y="6518869"/>
                  <a:pt x="245608" y="6514484"/>
                  <a:pt x="251008" y="6514484"/>
                </a:cubicBezTo>
                <a:close/>
                <a:moveTo>
                  <a:pt x="9724" y="6514484"/>
                </a:moveTo>
                <a:cubicBezTo>
                  <a:pt x="15124" y="6514484"/>
                  <a:pt x="19508" y="6518805"/>
                  <a:pt x="19508" y="6524208"/>
                </a:cubicBezTo>
                <a:cubicBezTo>
                  <a:pt x="19508" y="6529610"/>
                  <a:pt x="15061" y="6533995"/>
                  <a:pt x="9724" y="6533995"/>
                </a:cubicBezTo>
                <a:cubicBezTo>
                  <a:pt x="4388" y="6533995"/>
                  <a:pt x="5" y="6529546"/>
                  <a:pt x="5" y="6524208"/>
                </a:cubicBezTo>
                <a:cubicBezTo>
                  <a:pt x="5" y="6518869"/>
                  <a:pt x="4325" y="6514484"/>
                  <a:pt x="9724" y="6514484"/>
                </a:cubicBezTo>
                <a:close/>
                <a:moveTo>
                  <a:pt x="11820259" y="6273169"/>
                </a:moveTo>
                <a:cubicBezTo>
                  <a:pt x="11825659" y="6273169"/>
                  <a:pt x="11830043" y="6277491"/>
                  <a:pt x="11830043" y="6282893"/>
                </a:cubicBezTo>
                <a:cubicBezTo>
                  <a:pt x="11830043" y="6288295"/>
                  <a:pt x="11825596" y="6292680"/>
                  <a:pt x="11820259" y="6292680"/>
                </a:cubicBezTo>
                <a:cubicBezTo>
                  <a:pt x="11814922" y="6292680"/>
                  <a:pt x="11810539" y="6288231"/>
                  <a:pt x="11810539" y="6282893"/>
                </a:cubicBezTo>
                <a:cubicBezTo>
                  <a:pt x="11810539" y="6277554"/>
                  <a:pt x="11814859" y="6273169"/>
                  <a:pt x="11820259" y="6273169"/>
                </a:cubicBezTo>
                <a:close/>
                <a:moveTo>
                  <a:pt x="11579030" y="6273169"/>
                </a:moveTo>
                <a:cubicBezTo>
                  <a:pt x="11584430" y="6273169"/>
                  <a:pt x="11588815" y="6277491"/>
                  <a:pt x="11588815" y="6282893"/>
                </a:cubicBezTo>
                <a:cubicBezTo>
                  <a:pt x="11588815" y="6288295"/>
                  <a:pt x="11584367" y="6292680"/>
                  <a:pt x="11579030" y="6292680"/>
                </a:cubicBezTo>
                <a:cubicBezTo>
                  <a:pt x="11573694" y="6292680"/>
                  <a:pt x="11569310" y="6288231"/>
                  <a:pt x="11569310" y="6282893"/>
                </a:cubicBezTo>
                <a:cubicBezTo>
                  <a:pt x="11569310" y="6277554"/>
                  <a:pt x="11573630" y="6273169"/>
                  <a:pt x="11579030" y="6273169"/>
                </a:cubicBezTo>
                <a:close/>
                <a:moveTo>
                  <a:pt x="11337802" y="6273169"/>
                </a:moveTo>
                <a:cubicBezTo>
                  <a:pt x="11343202" y="6273169"/>
                  <a:pt x="11347587" y="6277491"/>
                  <a:pt x="11347587" y="6282893"/>
                </a:cubicBezTo>
                <a:cubicBezTo>
                  <a:pt x="11347587" y="6288295"/>
                  <a:pt x="11343139" y="6292680"/>
                  <a:pt x="11337802" y="6292680"/>
                </a:cubicBezTo>
                <a:cubicBezTo>
                  <a:pt x="11332466" y="6292680"/>
                  <a:pt x="11328082" y="6288231"/>
                  <a:pt x="11328082" y="6282893"/>
                </a:cubicBezTo>
                <a:cubicBezTo>
                  <a:pt x="11328082" y="6277554"/>
                  <a:pt x="11332402" y="6273169"/>
                  <a:pt x="11337802" y="6273169"/>
                </a:cubicBezTo>
                <a:close/>
                <a:moveTo>
                  <a:pt x="11096574" y="6273169"/>
                </a:moveTo>
                <a:cubicBezTo>
                  <a:pt x="11101910" y="6273169"/>
                  <a:pt x="11106294" y="6277491"/>
                  <a:pt x="11106294" y="6282893"/>
                </a:cubicBezTo>
                <a:cubicBezTo>
                  <a:pt x="11106294" y="6288295"/>
                  <a:pt x="11101974" y="6292680"/>
                  <a:pt x="11096574" y="6292680"/>
                </a:cubicBezTo>
                <a:cubicBezTo>
                  <a:pt x="11091174" y="6292680"/>
                  <a:pt x="11086790" y="6288231"/>
                  <a:pt x="11086790" y="6282893"/>
                </a:cubicBezTo>
                <a:cubicBezTo>
                  <a:pt x="11086790" y="6277554"/>
                  <a:pt x="11091174" y="6273169"/>
                  <a:pt x="11096574" y="6273169"/>
                </a:cubicBezTo>
                <a:close/>
                <a:moveTo>
                  <a:pt x="10855345" y="6273169"/>
                </a:moveTo>
                <a:cubicBezTo>
                  <a:pt x="10860682" y="6273169"/>
                  <a:pt x="10865065" y="6277491"/>
                  <a:pt x="10865065" y="6282893"/>
                </a:cubicBezTo>
                <a:cubicBezTo>
                  <a:pt x="10865065" y="6288295"/>
                  <a:pt x="10860682" y="6292680"/>
                  <a:pt x="10855345" y="6292680"/>
                </a:cubicBezTo>
                <a:cubicBezTo>
                  <a:pt x="10850008" y="6292680"/>
                  <a:pt x="10845625" y="6288231"/>
                  <a:pt x="10845625" y="6282893"/>
                </a:cubicBezTo>
                <a:cubicBezTo>
                  <a:pt x="10845625" y="6277554"/>
                  <a:pt x="10849945" y="6273169"/>
                  <a:pt x="10855345" y="6273169"/>
                </a:cubicBezTo>
                <a:close/>
                <a:moveTo>
                  <a:pt x="10614116" y="6273169"/>
                </a:moveTo>
                <a:cubicBezTo>
                  <a:pt x="10619516" y="6273169"/>
                  <a:pt x="10623901" y="6277491"/>
                  <a:pt x="10623901" y="6282893"/>
                </a:cubicBezTo>
                <a:cubicBezTo>
                  <a:pt x="10623901" y="6288295"/>
                  <a:pt x="10619454" y="6292680"/>
                  <a:pt x="10614116" y="6292680"/>
                </a:cubicBezTo>
                <a:cubicBezTo>
                  <a:pt x="10608780" y="6292680"/>
                  <a:pt x="10604396" y="6288231"/>
                  <a:pt x="10604396" y="6282893"/>
                </a:cubicBezTo>
                <a:cubicBezTo>
                  <a:pt x="10604396" y="6277554"/>
                  <a:pt x="10608716" y="6273169"/>
                  <a:pt x="10614116" y="6273169"/>
                </a:cubicBezTo>
                <a:close/>
                <a:moveTo>
                  <a:pt x="10372888" y="6273169"/>
                </a:moveTo>
                <a:cubicBezTo>
                  <a:pt x="10378288" y="6273169"/>
                  <a:pt x="10382673" y="6277491"/>
                  <a:pt x="10382673" y="6282893"/>
                </a:cubicBezTo>
                <a:cubicBezTo>
                  <a:pt x="10382673" y="6288295"/>
                  <a:pt x="10378225" y="6292680"/>
                  <a:pt x="10372888" y="6292680"/>
                </a:cubicBezTo>
                <a:cubicBezTo>
                  <a:pt x="10367552" y="6292680"/>
                  <a:pt x="10363168" y="6288231"/>
                  <a:pt x="10363168" y="6282893"/>
                </a:cubicBezTo>
                <a:cubicBezTo>
                  <a:pt x="10363168" y="6277554"/>
                  <a:pt x="10367488" y="6273169"/>
                  <a:pt x="10372888" y="6273169"/>
                </a:cubicBezTo>
                <a:close/>
                <a:moveTo>
                  <a:pt x="10131660" y="6273169"/>
                </a:moveTo>
                <a:cubicBezTo>
                  <a:pt x="10137060" y="6273169"/>
                  <a:pt x="10141444" y="6277491"/>
                  <a:pt x="10141444" y="6282893"/>
                </a:cubicBezTo>
                <a:cubicBezTo>
                  <a:pt x="10141444" y="6288295"/>
                  <a:pt x="10136997" y="6292680"/>
                  <a:pt x="10131660" y="6292680"/>
                </a:cubicBezTo>
                <a:cubicBezTo>
                  <a:pt x="10126323" y="6292680"/>
                  <a:pt x="10121940" y="6288231"/>
                  <a:pt x="10121940" y="6282893"/>
                </a:cubicBezTo>
                <a:cubicBezTo>
                  <a:pt x="10121940" y="6277554"/>
                  <a:pt x="10126260" y="6273169"/>
                  <a:pt x="10131660" y="6273169"/>
                </a:cubicBezTo>
                <a:close/>
                <a:moveTo>
                  <a:pt x="9890432" y="6273169"/>
                </a:moveTo>
                <a:cubicBezTo>
                  <a:pt x="9895768" y="6273169"/>
                  <a:pt x="9900152" y="6277491"/>
                  <a:pt x="9900152" y="6282893"/>
                </a:cubicBezTo>
                <a:cubicBezTo>
                  <a:pt x="9900152" y="6288295"/>
                  <a:pt x="9895832" y="6292680"/>
                  <a:pt x="9890432" y="6292680"/>
                </a:cubicBezTo>
                <a:cubicBezTo>
                  <a:pt x="9885031" y="6292680"/>
                  <a:pt x="9880648" y="6288231"/>
                  <a:pt x="9880648" y="6282893"/>
                </a:cubicBezTo>
                <a:cubicBezTo>
                  <a:pt x="9880648" y="6277554"/>
                  <a:pt x="9885031" y="6273169"/>
                  <a:pt x="9890432" y="6273169"/>
                </a:cubicBezTo>
                <a:close/>
                <a:moveTo>
                  <a:pt x="9649203" y="6273169"/>
                </a:moveTo>
                <a:cubicBezTo>
                  <a:pt x="9654540" y="6273169"/>
                  <a:pt x="9658923" y="6277491"/>
                  <a:pt x="9658923" y="6282893"/>
                </a:cubicBezTo>
                <a:cubicBezTo>
                  <a:pt x="9658923" y="6288295"/>
                  <a:pt x="9654540" y="6292680"/>
                  <a:pt x="9649203" y="6292680"/>
                </a:cubicBezTo>
                <a:cubicBezTo>
                  <a:pt x="9643866" y="6292680"/>
                  <a:pt x="9639483" y="6288231"/>
                  <a:pt x="9639483" y="6282893"/>
                </a:cubicBezTo>
                <a:cubicBezTo>
                  <a:pt x="9639483" y="6277554"/>
                  <a:pt x="9643803" y="6273169"/>
                  <a:pt x="9649203" y="6273169"/>
                </a:cubicBezTo>
                <a:close/>
                <a:moveTo>
                  <a:pt x="9417695" y="6273169"/>
                </a:moveTo>
                <a:cubicBezTo>
                  <a:pt x="9423031" y="6273169"/>
                  <a:pt x="9427416" y="6277491"/>
                  <a:pt x="9427416" y="6282893"/>
                </a:cubicBezTo>
                <a:cubicBezTo>
                  <a:pt x="9427416" y="6288295"/>
                  <a:pt x="9423095" y="6292680"/>
                  <a:pt x="9417695" y="6292680"/>
                </a:cubicBezTo>
                <a:cubicBezTo>
                  <a:pt x="9412295" y="6292680"/>
                  <a:pt x="9407911" y="6288231"/>
                  <a:pt x="9407911" y="6282893"/>
                </a:cubicBezTo>
                <a:cubicBezTo>
                  <a:pt x="9407911" y="6277554"/>
                  <a:pt x="9412295" y="6273169"/>
                  <a:pt x="9417695" y="6273169"/>
                </a:cubicBezTo>
                <a:close/>
                <a:moveTo>
                  <a:pt x="9176467" y="6273169"/>
                </a:moveTo>
                <a:cubicBezTo>
                  <a:pt x="9181803" y="6273169"/>
                  <a:pt x="9186187" y="6277491"/>
                  <a:pt x="9186187" y="6282893"/>
                </a:cubicBezTo>
                <a:cubicBezTo>
                  <a:pt x="9186187" y="6288295"/>
                  <a:pt x="9181867" y="6292680"/>
                  <a:pt x="9176467" y="6292680"/>
                </a:cubicBezTo>
                <a:cubicBezTo>
                  <a:pt x="9171066" y="6292680"/>
                  <a:pt x="9166683" y="6288231"/>
                  <a:pt x="9166683" y="6282893"/>
                </a:cubicBezTo>
                <a:cubicBezTo>
                  <a:pt x="9166683" y="6277554"/>
                  <a:pt x="9171066" y="6273169"/>
                  <a:pt x="9176467" y="6273169"/>
                </a:cubicBezTo>
                <a:close/>
                <a:moveTo>
                  <a:pt x="8935237" y="6273169"/>
                </a:moveTo>
                <a:cubicBezTo>
                  <a:pt x="8940574" y="6273169"/>
                  <a:pt x="8944958" y="6277491"/>
                  <a:pt x="8944958" y="6282893"/>
                </a:cubicBezTo>
                <a:cubicBezTo>
                  <a:pt x="8944958" y="6288295"/>
                  <a:pt x="8940638" y="6292680"/>
                  <a:pt x="8935237" y="6292680"/>
                </a:cubicBezTo>
                <a:cubicBezTo>
                  <a:pt x="8929837" y="6292680"/>
                  <a:pt x="8925454" y="6288231"/>
                  <a:pt x="8925454" y="6282893"/>
                </a:cubicBezTo>
                <a:cubicBezTo>
                  <a:pt x="8925454" y="6277554"/>
                  <a:pt x="8929837" y="6273169"/>
                  <a:pt x="8935237" y="6273169"/>
                </a:cubicBezTo>
                <a:close/>
                <a:moveTo>
                  <a:pt x="8694009" y="6273169"/>
                </a:moveTo>
                <a:cubicBezTo>
                  <a:pt x="8699346" y="6273169"/>
                  <a:pt x="8703730" y="6277491"/>
                  <a:pt x="8703730" y="6282893"/>
                </a:cubicBezTo>
                <a:cubicBezTo>
                  <a:pt x="8703730" y="6288295"/>
                  <a:pt x="8699346" y="6292680"/>
                  <a:pt x="8694009" y="6292680"/>
                </a:cubicBezTo>
                <a:cubicBezTo>
                  <a:pt x="8688673" y="6292680"/>
                  <a:pt x="8684289" y="6288231"/>
                  <a:pt x="8684289" y="6282893"/>
                </a:cubicBezTo>
                <a:cubicBezTo>
                  <a:pt x="8684289" y="6277554"/>
                  <a:pt x="8688609" y="6273169"/>
                  <a:pt x="8694009" y="6273169"/>
                </a:cubicBezTo>
                <a:close/>
                <a:moveTo>
                  <a:pt x="8452781" y="6273169"/>
                </a:moveTo>
                <a:cubicBezTo>
                  <a:pt x="8458181" y="6273169"/>
                  <a:pt x="8462566" y="6277491"/>
                  <a:pt x="8462566" y="6282893"/>
                </a:cubicBezTo>
                <a:cubicBezTo>
                  <a:pt x="8462566" y="6288295"/>
                  <a:pt x="8458118" y="6292680"/>
                  <a:pt x="8452781" y="6292680"/>
                </a:cubicBezTo>
                <a:cubicBezTo>
                  <a:pt x="8447445" y="6292680"/>
                  <a:pt x="8443061" y="6288231"/>
                  <a:pt x="8443061" y="6282893"/>
                </a:cubicBezTo>
                <a:cubicBezTo>
                  <a:pt x="8443061" y="6277554"/>
                  <a:pt x="8447381" y="6273169"/>
                  <a:pt x="8452781" y="6273169"/>
                </a:cubicBezTo>
                <a:close/>
                <a:moveTo>
                  <a:pt x="8211553" y="6273169"/>
                </a:moveTo>
                <a:cubicBezTo>
                  <a:pt x="8216889" y="6273169"/>
                  <a:pt x="8221273" y="6277491"/>
                  <a:pt x="8221273" y="6282893"/>
                </a:cubicBezTo>
                <a:cubicBezTo>
                  <a:pt x="8221273" y="6288295"/>
                  <a:pt x="8216953" y="6292680"/>
                  <a:pt x="8211553" y="6292680"/>
                </a:cubicBezTo>
                <a:cubicBezTo>
                  <a:pt x="8206152" y="6292680"/>
                  <a:pt x="8201769" y="6288231"/>
                  <a:pt x="8201769" y="6282893"/>
                </a:cubicBezTo>
                <a:cubicBezTo>
                  <a:pt x="8201769" y="6277554"/>
                  <a:pt x="8206152" y="6273169"/>
                  <a:pt x="8211553" y="6273169"/>
                </a:cubicBezTo>
                <a:close/>
                <a:moveTo>
                  <a:pt x="7970260" y="6273169"/>
                </a:moveTo>
                <a:cubicBezTo>
                  <a:pt x="7975661" y="6273169"/>
                  <a:pt x="7980044" y="6277491"/>
                  <a:pt x="7980044" y="6282893"/>
                </a:cubicBezTo>
                <a:cubicBezTo>
                  <a:pt x="7980044" y="6288295"/>
                  <a:pt x="7975661" y="6292680"/>
                  <a:pt x="7970260" y="6292680"/>
                </a:cubicBezTo>
                <a:cubicBezTo>
                  <a:pt x="7964860" y="6292680"/>
                  <a:pt x="7960477" y="6288231"/>
                  <a:pt x="7960477" y="6282893"/>
                </a:cubicBezTo>
                <a:cubicBezTo>
                  <a:pt x="7960477" y="6277554"/>
                  <a:pt x="7964860" y="6273169"/>
                  <a:pt x="7970260" y="6273169"/>
                </a:cubicBezTo>
                <a:close/>
                <a:moveTo>
                  <a:pt x="7729032" y="6273169"/>
                </a:moveTo>
                <a:cubicBezTo>
                  <a:pt x="7734369" y="6273169"/>
                  <a:pt x="7738753" y="6277491"/>
                  <a:pt x="7738753" y="6282893"/>
                </a:cubicBezTo>
                <a:cubicBezTo>
                  <a:pt x="7738753" y="6288295"/>
                  <a:pt x="7734432" y="6292680"/>
                  <a:pt x="7729032" y="6292680"/>
                </a:cubicBezTo>
                <a:cubicBezTo>
                  <a:pt x="7723632" y="6292680"/>
                  <a:pt x="7719249" y="6288231"/>
                  <a:pt x="7719249" y="6282893"/>
                </a:cubicBezTo>
                <a:cubicBezTo>
                  <a:pt x="7719249" y="6277554"/>
                  <a:pt x="7723632" y="6273169"/>
                  <a:pt x="7729032" y="6273169"/>
                </a:cubicBezTo>
                <a:close/>
                <a:moveTo>
                  <a:pt x="7487803" y="6273169"/>
                </a:moveTo>
                <a:cubicBezTo>
                  <a:pt x="7493139" y="6273169"/>
                  <a:pt x="7497524" y="6277491"/>
                  <a:pt x="7497524" y="6282893"/>
                </a:cubicBezTo>
                <a:cubicBezTo>
                  <a:pt x="7497524" y="6288295"/>
                  <a:pt x="7493203" y="6292680"/>
                  <a:pt x="7487803" y="6292680"/>
                </a:cubicBezTo>
                <a:cubicBezTo>
                  <a:pt x="7482403" y="6292680"/>
                  <a:pt x="7478019" y="6288231"/>
                  <a:pt x="7478019" y="6282893"/>
                </a:cubicBezTo>
                <a:cubicBezTo>
                  <a:pt x="7478019" y="6277554"/>
                  <a:pt x="7482403" y="6273169"/>
                  <a:pt x="7487803" y="6273169"/>
                </a:cubicBezTo>
                <a:close/>
                <a:moveTo>
                  <a:pt x="7246575" y="6273169"/>
                </a:moveTo>
                <a:cubicBezTo>
                  <a:pt x="7251975" y="6273169"/>
                  <a:pt x="7256359" y="6277491"/>
                  <a:pt x="7256359" y="6282893"/>
                </a:cubicBezTo>
                <a:cubicBezTo>
                  <a:pt x="7256359" y="6288295"/>
                  <a:pt x="7251912" y="6292680"/>
                  <a:pt x="7246575" y="6292680"/>
                </a:cubicBezTo>
                <a:cubicBezTo>
                  <a:pt x="7241238" y="6292680"/>
                  <a:pt x="7236855" y="6288231"/>
                  <a:pt x="7236855" y="6282893"/>
                </a:cubicBezTo>
                <a:cubicBezTo>
                  <a:pt x="7236855" y="6277554"/>
                  <a:pt x="7241175" y="6273169"/>
                  <a:pt x="7246575" y="6273169"/>
                </a:cubicBezTo>
                <a:close/>
                <a:moveTo>
                  <a:pt x="7005346" y="6273169"/>
                </a:moveTo>
                <a:cubicBezTo>
                  <a:pt x="7010746" y="6273169"/>
                  <a:pt x="7015130" y="6277491"/>
                  <a:pt x="7015130" y="6282893"/>
                </a:cubicBezTo>
                <a:cubicBezTo>
                  <a:pt x="7015130" y="6288295"/>
                  <a:pt x="7010683" y="6292680"/>
                  <a:pt x="7005346" y="6292680"/>
                </a:cubicBezTo>
                <a:cubicBezTo>
                  <a:pt x="7000009" y="6292680"/>
                  <a:pt x="6995626" y="6288231"/>
                  <a:pt x="6995626" y="6282893"/>
                </a:cubicBezTo>
                <a:cubicBezTo>
                  <a:pt x="6995626" y="6277554"/>
                  <a:pt x="6999946" y="6273169"/>
                  <a:pt x="7005346" y="6273169"/>
                </a:cubicBezTo>
                <a:close/>
                <a:moveTo>
                  <a:pt x="6764118" y="6273169"/>
                </a:moveTo>
                <a:cubicBezTo>
                  <a:pt x="6769518" y="6273169"/>
                  <a:pt x="6773902" y="6277491"/>
                  <a:pt x="6773902" y="6282893"/>
                </a:cubicBezTo>
                <a:cubicBezTo>
                  <a:pt x="6773902" y="6288295"/>
                  <a:pt x="6769518" y="6292680"/>
                  <a:pt x="6764118" y="6292680"/>
                </a:cubicBezTo>
                <a:cubicBezTo>
                  <a:pt x="6758718" y="6292680"/>
                  <a:pt x="6754335" y="6288231"/>
                  <a:pt x="6754335" y="6282893"/>
                </a:cubicBezTo>
                <a:cubicBezTo>
                  <a:pt x="6754335" y="6277554"/>
                  <a:pt x="6758718" y="6273169"/>
                  <a:pt x="6764118" y="6273169"/>
                </a:cubicBezTo>
                <a:close/>
                <a:moveTo>
                  <a:pt x="6522889" y="6273169"/>
                </a:moveTo>
                <a:cubicBezTo>
                  <a:pt x="6528225" y="6273169"/>
                  <a:pt x="6532610" y="6277491"/>
                  <a:pt x="6532610" y="6282893"/>
                </a:cubicBezTo>
                <a:cubicBezTo>
                  <a:pt x="6532610" y="6288295"/>
                  <a:pt x="6528289" y="6292680"/>
                  <a:pt x="6522889" y="6292680"/>
                </a:cubicBezTo>
                <a:cubicBezTo>
                  <a:pt x="6517489" y="6292680"/>
                  <a:pt x="6513105" y="6288231"/>
                  <a:pt x="6513105" y="6282893"/>
                </a:cubicBezTo>
                <a:cubicBezTo>
                  <a:pt x="6513105" y="6277554"/>
                  <a:pt x="6517489" y="6273169"/>
                  <a:pt x="6522889" y="6273169"/>
                </a:cubicBezTo>
                <a:close/>
                <a:moveTo>
                  <a:pt x="6281661" y="6273169"/>
                </a:moveTo>
                <a:cubicBezTo>
                  <a:pt x="6286997" y="6273169"/>
                  <a:pt x="6291381" y="6277491"/>
                  <a:pt x="6291381" y="6282893"/>
                </a:cubicBezTo>
                <a:cubicBezTo>
                  <a:pt x="6291381" y="6288295"/>
                  <a:pt x="6287061" y="6292680"/>
                  <a:pt x="6281661" y="6292680"/>
                </a:cubicBezTo>
                <a:cubicBezTo>
                  <a:pt x="6276261" y="6292680"/>
                  <a:pt x="6271877" y="6288231"/>
                  <a:pt x="6271877" y="6282893"/>
                </a:cubicBezTo>
                <a:cubicBezTo>
                  <a:pt x="6271877" y="6277554"/>
                  <a:pt x="6276261" y="6273169"/>
                  <a:pt x="6281661" y="6273169"/>
                </a:cubicBezTo>
                <a:close/>
                <a:moveTo>
                  <a:pt x="6040432" y="6273169"/>
                </a:moveTo>
                <a:cubicBezTo>
                  <a:pt x="6045832" y="6273169"/>
                  <a:pt x="6050216" y="6277491"/>
                  <a:pt x="6050216" y="6282893"/>
                </a:cubicBezTo>
                <a:cubicBezTo>
                  <a:pt x="6050216" y="6288295"/>
                  <a:pt x="6045769" y="6292680"/>
                  <a:pt x="6040432" y="6292680"/>
                </a:cubicBezTo>
                <a:cubicBezTo>
                  <a:pt x="6035095" y="6292680"/>
                  <a:pt x="6030712" y="6288231"/>
                  <a:pt x="6030712" y="6282893"/>
                </a:cubicBezTo>
                <a:cubicBezTo>
                  <a:pt x="6030712" y="6277554"/>
                  <a:pt x="6035032" y="6273169"/>
                  <a:pt x="6040432" y="6273169"/>
                </a:cubicBezTo>
                <a:close/>
                <a:moveTo>
                  <a:pt x="5799205" y="6273169"/>
                </a:moveTo>
                <a:cubicBezTo>
                  <a:pt x="5804606" y="6273169"/>
                  <a:pt x="5808989" y="6277491"/>
                  <a:pt x="5808989" y="6282893"/>
                </a:cubicBezTo>
                <a:cubicBezTo>
                  <a:pt x="5808989" y="6288295"/>
                  <a:pt x="5804542" y="6292680"/>
                  <a:pt x="5799205" y="6292680"/>
                </a:cubicBezTo>
                <a:cubicBezTo>
                  <a:pt x="5793870" y="6292680"/>
                  <a:pt x="5789486" y="6288231"/>
                  <a:pt x="5789486" y="6282893"/>
                </a:cubicBezTo>
                <a:cubicBezTo>
                  <a:pt x="5789486" y="6277554"/>
                  <a:pt x="5793806" y="6273169"/>
                  <a:pt x="5799205" y="6273169"/>
                </a:cubicBezTo>
                <a:close/>
                <a:moveTo>
                  <a:pt x="5557992" y="6273169"/>
                </a:moveTo>
                <a:cubicBezTo>
                  <a:pt x="5563392" y="6273169"/>
                  <a:pt x="5567774" y="6277491"/>
                  <a:pt x="5567774" y="6282893"/>
                </a:cubicBezTo>
                <a:cubicBezTo>
                  <a:pt x="5567774" y="6288295"/>
                  <a:pt x="5563392" y="6292680"/>
                  <a:pt x="5557992" y="6292680"/>
                </a:cubicBezTo>
                <a:cubicBezTo>
                  <a:pt x="5552593" y="6292680"/>
                  <a:pt x="5548208" y="6288231"/>
                  <a:pt x="5548208" y="6282893"/>
                </a:cubicBezTo>
                <a:cubicBezTo>
                  <a:pt x="5548208" y="6277554"/>
                  <a:pt x="5552593" y="6273169"/>
                  <a:pt x="5557992" y="6273169"/>
                </a:cubicBezTo>
                <a:close/>
                <a:moveTo>
                  <a:pt x="5316710" y="6273169"/>
                </a:moveTo>
                <a:cubicBezTo>
                  <a:pt x="5322044" y="6273169"/>
                  <a:pt x="5326432" y="6277491"/>
                  <a:pt x="5326432" y="6282893"/>
                </a:cubicBezTo>
                <a:cubicBezTo>
                  <a:pt x="5326432" y="6288295"/>
                  <a:pt x="5322107" y="6292680"/>
                  <a:pt x="5316710" y="6292680"/>
                </a:cubicBezTo>
                <a:cubicBezTo>
                  <a:pt x="5311316" y="6292680"/>
                  <a:pt x="5306926" y="6288231"/>
                  <a:pt x="5306926" y="6282893"/>
                </a:cubicBezTo>
                <a:cubicBezTo>
                  <a:pt x="5306926" y="6277554"/>
                  <a:pt x="5311316" y="6273169"/>
                  <a:pt x="5316710" y="6273169"/>
                </a:cubicBezTo>
                <a:close/>
                <a:moveTo>
                  <a:pt x="5075486" y="6273169"/>
                </a:moveTo>
                <a:cubicBezTo>
                  <a:pt x="5080820" y="6273169"/>
                  <a:pt x="5085202" y="6277491"/>
                  <a:pt x="5085202" y="6282893"/>
                </a:cubicBezTo>
                <a:cubicBezTo>
                  <a:pt x="5085202" y="6288295"/>
                  <a:pt x="5080885" y="6292680"/>
                  <a:pt x="5075486" y="6292680"/>
                </a:cubicBezTo>
                <a:cubicBezTo>
                  <a:pt x="5070089" y="6292680"/>
                  <a:pt x="5065707" y="6288231"/>
                  <a:pt x="5065707" y="6282893"/>
                </a:cubicBezTo>
                <a:cubicBezTo>
                  <a:pt x="5065707" y="6277554"/>
                  <a:pt x="5070089" y="6273169"/>
                  <a:pt x="5075486" y="6273169"/>
                </a:cubicBezTo>
                <a:close/>
                <a:moveTo>
                  <a:pt x="4834252" y="6273169"/>
                </a:moveTo>
                <a:cubicBezTo>
                  <a:pt x="4839658" y="6273169"/>
                  <a:pt x="4844040" y="6277491"/>
                  <a:pt x="4844040" y="6282893"/>
                </a:cubicBezTo>
                <a:cubicBezTo>
                  <a:pt x="4844040" y="6288295"/>
                  <a:pt x="4839595" y="6292680"/>
                  <a:pt x="4834252" y="6292680"/>
                </a:cubicBezTo>
                <a:cubicBezTo>
                  <a:pt x="4828917" y="6292680"/>
                  <a:pt x="4824534" y="6288231"/>
                  <a:pt x="4824534" y="6282893"/>
                </a:cubicBezTo>
                <a:cubicBezTo>
                  <a:pt x="4824534" y="6277554"/>
                  <a:pt x="4828853" y="6273169"/>
                  <a:pt x="4834252" y="6273169"/>
                </a:cubicBezTo>
                <a:close/>
                <a:moveTo>
                  <a:pt x="4593019" y="6273169"/>
                </a:moveTo>
                <a:cubicBezTo>
                  <a:pt x="4598416" y="6273169"/>
                  <a:pt x="4602795" y="6277491"/>
                  <a:pt x="4602795" y="6282893"/>
                </a:cubicBezTo>
                <a:cubicBezTo>
                  <a:pt x="4602795" y="6288295"/>
                  <a:pt x="4598353" y="6292680"/>
                  <a:pt x="4593019" y="6292680"/>
                </a:cubicBezTo>
                <a:cubicBezTo>
                  <a:pt x="4587686" y="6292680"/>
                  <a:pt x="4583304" y="6288231"/>
                  <a:pt x="4583304" y="6282893"/>
                </a:cubicBezTo>
                <a:cubicBezTo>
                  <a:pt x="4583304" y="6277554"/>
                  <a:pt x="4587622" y="6273169"/>
                  <a:pt x="4593019" y="6273169"/>
                </a:cubicBezTo>
                <a:close/>
                <a:moveTo>
                  <a:pt x="4351806" y="6273169"/>
                </a:moveTo>
                <a:cubicBezTo>
                  <a:pt x="4357195" y="6273169"/>
                  <a:pt x="4361580" y="6277491"/>
                  <a:pt x="4361580" y="6282893"/>
                </a:cubicBezTo>
                <a:cubicBezTo>
                  <a:pt x="4361580" y="6288295"/>
                  <a:pt x="4357195" y="6292680"/>
                  <a:pt x="4351806" y="6292680"/>
                </a:cubicBezTo>
                <a:cubicBezTo>
                  <a:pt x="4346397" y="6292680"/>
                  <a:pt x="4342006" y="6288231"/>
                  <a:pt x="4342006" y="6282893"/>
                </a:cubicBezTo>
                <a:cubicBezTo>
                  <a:pt x="4342006" y="6277554"/>
                  <a:pt x="4346397" y="6273169"/>
                  <a:pt x="4351806" y="6273169"/>
                </a:cubicBezTo>
                <a:close/>
                <a:moveTo>
                  <a:pt x="4110583" y="6273169"/>
                </a:moveTo>
                <a:cubicBezTo>
                  <a:pt x="4115986" y="6273169"/>
                  <a:pt x="4120362" y="6277491"/>
                  <a:pt x="4120362" y="6282893"/>
                </a:cubicBezTo>
                <a:cubicBezTo>
                  <a:pt x="4120362" y="6288295"/>
                  <a:pt x="4115986" y="6292680"/>
                  <a:pt x="4110583" y="6292680"/>
                </a:cubicBezTo>
                <a:cubicBezTo>
                  <a:pt x="4105185" y="6292680"/>
                  <a:pt x="4100801" y="6288231"/>
                  <a:pt x="4100801" y="6282893"/>
                </a:cubicBezTo>
                <a:cubicBezTo>
                  <a:pt x="4100801" y="6277554"/>
                  <a:pt x="4105185" y="6273169"/>
                  <a:pt x="4110583" y="6273169"/>
                </a:cubicBezTo>
                <a:close/>
                <a:moveTo>
                  <a:pt x="3869432" y="6273169"/>
                </a:moveTo>
                <a:cubicBezTo>
                  <a:pt x="3874767" y="6273169"/>
                  <a:pt x="3879151" y="6277491"/>
                  <a:pt x="3879151" y="6282893"/>
                </a:cubicBezTo>
                <a:cubicBezTo>
                  <a:pt x="3879151" y="6288295"/>
                  <a:pt x="3874831" y="6292680"/>
                  <a:pt x="3869432" y="6292680"/>
                </a:cubicBezTo>
                <a:cubicBezTo>
                  <a:pt x="3864033" y="6292680"/>
                  <a:pt x="3859649" y="6288231"/>
                  <a:pt x="3859649" y="6282893"/>
                </a:cubicBezTo>
                <a:cubicBezTo>
                  <a:pt x="3859649" y="6277554"/>
                  <a:pt x="3864033" y="6273169"/>
                  <a:pt x="3869432" y="6273169"/>
                </a:cubicBezTo>
                <a:close/>
                <a:moveTo>
                  <a:pt x="3628215" y="6273169"/>
                </a:moveTo>
                <a:cubicBezTo>
                  <a:pt x="3633533" y="6273169"/>
                  <a:pt x="3637936" y="6277491"/>
                  <a:pt x="3637936" y="6282893"/>
                </a:cubicBezTo>
                <a:cubicBezTo>
                  <a:pt x="3637936" y="6288295"/>
                  <a:pt x="3633597" y="6292680"/>
                  <a:pt x="3628215" y="6292680"/>
                </a:cubicBezTo>
                <a:cubicBezTo>
                  <a:pt x="3622815" y="6292680"/>
                  <a:pt x="3618433" y="6288231"/>
                  <a:pt x="3618433" y="6282893"/>
                </a:cubicBezTo>
                <a:cubicBezTo>
                  <a:pt x="3618433" y="6277554"/>
                  <a:pt x="3622815" y="6273169"/>
                  <a:pt x="3628215" y="6273169"/>
                </a:cubicBezTo>
                <a:close/>
                <a:moveTo>
                  <a:pt x="3386960" y="6273169"/>
                </a:moveTo>
                <a:cubicBezTo>
                  <a:pt x="3392361" y="6273169"/>
                  <a:pt x="3396746" y="6277491"/>
                  <a:pt x="3396746" y="6282893"/>
                </a:cubicBezTo>
                <a:cubicBezTo>
                  <a:pt x="3396746" y="6288295"/>
                  <a:pt x="3392298" y="6292680"/>
                  <a:pt x="3386960" y="6292680"/>
                </a:cubicBezTo>
                <a:cubicBezTo>
                  <a:pt x="3381623" y="6292680"/>
                  <a:pt x="3377238" y="6288231"/>
                  <a:pt x="3377238" y="6282893"/>
                </a:cubicBezTo>
                <a:cubicBezTo>
                  <a:pt x="3377238" y="6277554"/>
                  <a:pt x="3381559" y="6273169"/>
                  <a:pt x="3386960" y="6273169"/>
                </a:cubicBezTo>
                <a:close/>
                <a:moveTo>
                  <a:pt x="3145752" y="6273169"/>
                </a:moveTo>
                <a:cubicBezTo>
                  <a:pt x="3151151" y="6273169"/>
                  <a:pt x="3155535" y="6277491"/>
                  <a:pt x="3155535" y="6282893"/>
                </a:cubicBezTo>
                <a:cubicBezTo>
                  <a:pt x="3155535" y="6288295"/>
                  <a:pt x="3151088" y="6292680"/>
                  <a:pt x="3145752" y="6292680"/>
                </a:cubicBezTo>
                <a:cubicBezTo>
                  <a:pt x="3140417" y="6292680"/>
                  <a:pt x="3136034" y="6288231"/>
                  <a:pt x="3136034" y="6282893"/>
                </a:cubicBezTo>
                <a:cubicBezTo>
                  <a:pt x="3136034" y="6277554"/>
                  <a:pt x="3140353" y="6273169"/>
                  <a:pt x="3145752" y="6273169"/>
                </a:cubicBezTo>
                <a:close/>
                <a:moveTo>
                  <a:pt x="2904575" y="6273169"/>
                </a:moveTo>
                <a:cubicBezTo>
                  <a:pt x="2909975" y="6273169"/>
                  <a:pt x="2914358" y="6277491"/>
                  <a:pt x="2914358" y="6282893"/>
                </a:cubicBezTo>
                <a:cubicBezTo>
                  <a:pt x="2914358" y="6288295"/>
                  <a:pt x="2909975" y="6292680"/>
                  <a:pt x="2904575" y="6292680"/>
                </a:cubicBezTo>
                <a:cubicBezTo>
                  <a:pt x="2899177" y="6292680"/>
                  <a:pt x="2894794" y="6288231"/>
                  <a:pt x="2894794" y="6282893"/>
                </a:cubicBezTo>
                <a:cubicBezTo>
                  <a:pt x="2894794" y="6277554"/>
                  <a:pt x="2899177" y="6273169"/>
                  <a:pt x="2904575" y="6273169"/>
                </a:cubicBezTo>
                <a:close/>
                <a:moveTo>
                  <a:pt x="2663280" y="6273169"/>
                </a:moveTo>
                <a:cubicBezTo>
                  <a:pt x="2668615" y="6273169"/>
                  <a:pt x="2673000" y="6277491"/>
                  <a:pt x="2673000" y="6282893"/>
                </a:cubicBezTo>
                <a:cubicBezTo>
                  <a:pt x="2673000" y="6288295"/>
                  <a:pt x="2668677" y="6292680"/>
                  <a:pt x="2663280" y="6292680"/>
                </a:cubicBezTo>
                <a:cubicBezTo>
                  <a:pt x="2657878" y="6292680"/>
                  <a:pt x="2653494" y="6288231"/>
                  <a:pt x="2653494" y="6282893"/>
                </a:cubicBezTo>
                <a:cubicBezTo>
                  <a:pt x="2653494" y="6277554"/>
                  <a:pt x="2657878" y="6273169"/>
                  <a:pt x="2663280" y="6273169"/>
                </a:cubicBezTo>
                <a:close/>
                <a:moveTo>
                  <a:pt x="2422040" y="6273169"/>
                </a:moveTo>
                <a:cubicBezTo>
                  <a:pt x="2427373" y="6273169"/>
                  <a:pt x="2431755" y="6277491"/>
                  <a:pt x="2431755" y="6282893"/>
                </a:cubicBezTo>
                <a:cubicBezTo>
                  <a:pt x="2431755" y="6288295"/>
                  <a:pt x="2427438" y="6292680"/>
                  <a:pt x="2422040" y="6292680"/>
                </a:cubicBezTo>
                <a:cubicBezTo>
                  <a:pt x="2416642" y="6292680"/>
                  <a:pt x="2412260" y="6288231"/>
                  <a:pt x="2412260" y="6282893"/>
                </a:cubicBezTo>
                <a:cubicBezTo>
                  <a:pt x="2412260" y="6277554"/>
                  <a:pt x="2416642" y="6273169"/>
                  <a:pt x="2422040" y="6273169"/>
                </a:cubicBezTo>
                <a:close/>
                <a:moveTo>
                  <a:pt x="2180796" y="6273169"/>
                </a:moveTo>
                <a:cubicBezTo>
                  <a:pt x="2186202" y="6273169"/>
                  <a:pt x="2190581" y="6277491"/>
                  <a:pt x="2190581" y="6282893"/>
                </a:cubicBezTo>
                <a:cubicBezTo>
                  <a:pt x="2190581" y="6288295"/>
                  <a:pt x="2186136" y="6292680"/>
                  <a:pt x="2180796" y="6292680"/>
                </a:cubicBezTo>
                <a:cubicBezTo>
                  <a:pt x="2175475" y="6292680"/>
                  <a:pt x="2171087" y="6288231"/>
                  <a:pt x="2171087" y="6282893"/>
                </a:cubicBezTo>
                <a:cubicBezTo>
                  <a:pt x="2171087" y="6277554"/>
                  <a:pt x="2175412" y="6273169"/>
                  <a:pt x="2180796" y="6273169"/>
                </a:cubicBezTo>
                <a:close/>
                <a:moveTo>
                  <a:pt x="1939584" y="6273169"/>
                </a:moveTo>
                <a:cubicBezTo>
                  <a:pt x="1944983" y="6273169"/>
                  <a:pt x="1949367" y="6277491"/>
                  <a:pt x="1949367" y="6282893"/>
                </a:cubicBezTo>
                <a:cubicBezTo>
                  <a:pt x="1949367" y="6288295"/>
                  <a:pt x="1944920" y="6292680"/>
                  <a:pt x="1939584" y="6292680"/>
                </a:cubicBezTo>
                <a:cubicBezTo>
                  <a:pt x="1934247" y="6292680"/>
                  <a:pt x="1929862" y="6288231"/>
                  <a:pt x="1929862" y="6282893"/>
                </a:cubicBezTo>
                <a:cubicBezTo>
                  <a:pt x="1929862" y="6277554"/>
                  <a:pt x="1934184" y="6273169"/>
                  <a:pt x="1939584" y="6273169"/>
                </a:cubicBezTo>
                <a:close/>
                <a:moveTo>
                  <a:pt x="1698333" y="6273169"/>
                </a:moveTo>
                <a:cubicBezTo>
                  <a:pt x="1703735" y="6273169"/>
                  <a:pt x="1708119" y="6277491"/>
                  <a:pt x="1708119" y="6282893"/>
                </a:cubicBezTo>
                <a:cubicBezTo>
                  <a:pt x="1708119" y="6288295"/>
                  <a:pt x="1703735" y="6292680"/>
                  <a:pt x="1698333" y="6292680"/>
                </a:cubicBezTo>
                <a:cubicBezTo>
                  <a:pt x="1692932" y="6292680"/>
                  <a:pt x="1688549" y="6288231"/>
                  <a:pt x="1688549" y="6282893"/>
                </a:cubicBezTo>
                <a:cubicBezTo>
                  <a:pt x="1688549" y="6277554"/>
                  <a:pt x="1692932" y="6273169"/>
                  <a:pt x="1698333" y="6273169"/>
                </a:cubicBezTo>
                <a:close/>
                <a:moveTo>
                  <a:pt x="1457109" y="6273169"/>
                </a:moveTo>
                <a:cubicBezTo>
                  <a:pt x="1462445" y="6273169"/>
                  <a:pt x="1466829" y="6277491"/>
                  <a:pt x="1466829" y="6282893"/>
                </a:cubicBezTo>
                <a:cubicBezTo>
                  <a:pt x="1466829" y="6288295"/>
                  <a:pt x="1462509" y="6292680"/>
                  <a:pt x="1457109" y="6292680"/>
                </a:cubicBezTo>
                <a:cubicBezTo>
                  <a:pt x="1451709" y="6292680"/>
                  <a:pt x="1447325" y="6288231"/>
                  <a:pt x="1447325" y="6282893"/>
                </a:cubicBezTo>
                <a:cubicBezTo>
                  <a:pt x="1447325" y="6277554"/>
                  <a:pt x="1451709" y="6273169"/>
                  <a:pt x="1457109" y="6273169"/>
                </a:cubicBezTo>
                <a:close/>
                <a:moveTo>
                  <a:pt x="1215888" y="6273169"/>
                </a:moveTo>
                <a:cubicBezTo>
                  <a:pt x="1221288" y="6273169"/>
                  <a:pt x="1225671" y="6277491"/>
                  <a:pt x="1225671" y="6282893"/>
                </a:cubicBezTo>
                <a:cubicBezTo>
                  <a:pt x="1225671" y="6288295"/>
                  <a:pt x="1221225" y="6292680"/>
                  <a:pt x="1215888" y="6292680"/>
                </a:cubicBezTo>
                <a:cubicBezTo>
                  <a:pt x="1210552" y="6292680"/>
                  <a:pt x="1206168" y="6288231"/>
                  <a:pt x="1206168" y="6282893"/>
                </a:cubicBezTo>
                <a:cubicBezTo>
                  <a:pt x="1206168" y="6277554"/>
                  <a:pt x="1210488" y="6273169"/>
                  <a:pt x="1215888" y="6273169"/>
                </a:cubicBezTo>
                <a:close/>
                <a:moveTo>
                  <a:pt x="974668" y="6273169"/>
                </a:moveTo>
                <a:cubicBezTo>
                  <a:pt x="980067" y="6273169"/>
                  <a:pt x="984451" y="6277491"/>
                  <a:pt x="984451" y="6282893"/>
                </a:cubicBezTo>
                <a:cubicBezTo>
                  <a:pt x="984451" y="6288295"/>
                  <a:pt x="980004" y="6292680"/>
                  <a:pt x="974668" y="6292680"/>
                </a:cubicBezTo>
                <a:cubicBezTo>
                  <a:pt x="969332" y="6292680"/>
                  <a:pt x="964948" y="6288231"/>
                  <a:pt x="964948" y="6282893"/>
                </a:cubicBezTo>
                <a:cubicBezTo>
                  <a:pt x="964948" y="6277554"/>
                  <a:pt x="969268" y="6273169"/>
                  <a:pt x="974668" y="6273169"/>
                </a:cubicBezTo>
                <a:close/>
                <a:moveTo>
                  <a:pt x="733448" y="6273169"/>
                </a:moveTo>
                <a:cubicBezTo>
                  <a:pt x="738783" y="6273169"/>
                  <a:pt x="743167" y="6277491"/>
                  <a:pt x="743167" y="6282893"/>
                </a:cubicBezTo>
                <a:cubicBezTo>
                  <a:pt x="743167" y="6288295"/>
                  <a:pt x="738847" y="6292680"/>
                  <a:pt x="733448" y="6292680"/>
                </a:cubicBezTo>
                <a:cubicBezTo>
                  <a:pt x="728048" y="6292680"/>
                  <a:pt x="723664" y="6288231"/>
                  <a:pt x="723664" y="6282893"/>
                </a:cubicBezTo>
                <a:cubicBezTo>
                  <a:pt x="723664" y="6277554"/>
                  <a:pt x="728048" y="6273169"/>
                  <a:pt x="733448" y="6273169"/>
                </a:cubicBezTo>
                <a:close/>
                <a:moveTo>
                  <a:pt x="492227" y="6273169"/>
                </a:moveTo>
                <a:cubicBezTo>
                  <a:pt x="497563" y="6273169"/>
                  <a:pt x="501947" y="6277491"/>
                  <a:pt x="501947" y="6282893"/>
                </a:cubicBezTo>
                <a:cubicBezTo>
                  <a:pt x="501947" y="6288295"/>
                  <a:pt x="497627" y="6292680"/>
                  <a:pt x="492227" y="6292680"/>
                </a:cubicBezTo>
                <a:cubicBezTo>
                  <a:pt x="486827" y="6292680"/>
                  <a:pt x="482443" y="6288231"/>
                  <a:pt x="482443" y="6282893"/>
                </a:cubicBezTo>
                <a:cubicBezTo>
                  <a:pt x="482443" y="6277554"/>
                  <a:pt x="486827" y="6273169"/>
                  <a:pt x="492227" y="6273169"/>
                </a:cubicBezTo>
                <a:close/>
                <a:moveTo>
                  <a:pt x="251007" y="6273169"/>
                </a:moveTo>
                <a:cubicBezTo>
                  <a:pt x="256407" y="6273169"/>
                  <a:pt x="260791" y="6277491"/>
                  <a:pt x="260791" y="6282893"/>
                </a:cubicBezTo>
                <a:cubicBezTo>
                  <a:pt x="260791" y="6288295"/>
                  <a:pt x="256344" y="6292680"/>
                  <a:pt x="251007" y="6292680"/>
                </a:cubicBezTo>
                <a:cubicBezTo>
                  <a:pt x="245672" y="6292680"/>
                  <a:pt x="241288" y="6288231"/>
                  <a:pt x="241288" y="6282893"/>
                </a:cubicBezTo>
                <a:cubicBezTo>
                  <a:pt x="241288" y="6277554"/>
                  <a:pt x="245608" y="6273169"/>
                  <a:pt x="251007" y="6273169"/>
                </a:cubicBezTo>
                <a:close/>
                <a:moveTo>
                  <a:pt x="9724" y="6273169"/>
                </a:moveTo>
                <a:cubicBezTo>
                  <a:pt x="15124" y="6273169"/>
                  <a:pt x="19508" y="6277491"/>
                  <a:pt x="19508" y="6282893"/>
                </a:cubicBezTo>
                <a:cubicBezTo>
                  <a:pt x="19508" y="6288295"/>
                  <a:pt x="15061" y="6292680"/>
                  <a:pt x="9724" y="6292680"/>
                </a:cubicBezTo>
                <a:cubicBezTo>
                  <a:pt x="4388" y="6292680"/>
                  <a:pt x="4" y="6288231"/>
                  <a:pt x="4" y="6282893"/>
                </a:cubicBezTo>
                <a:cubicBezTo>
                  <a:pt x="4" y="6277554"/>
                  <a:pt x="4324" y="6273169"/>
                  <a:pt x="9724" y="6273169"/>
                </a:cubicBezTo>
                <a:close/>
                <a:moveTo>
                  <a:pt x="11820259" y="6031918"/>
                </a:moveTo>
                <a:cubicBezTo>
                  <a:pt x="11825659" y="6031918"/>
                  <a:pt x="11830043" y="6036240"/>
                  <a:pt x="11830043" y="6041642"/>
                </a:cubicBezTo>
                <a:cubicBezTo>
                  <a:pt x="11830043" y="6047044"/>
                  <a:pt x="11825596" y="6051429"/>
                  <a:pt x="11820259" y="6051429"/>
                </a:cubicBezTo>
                <a:cubicBezTo>
                  <a:pt x="11814922" y="6051429"/>
                  <a:pt x="11810539" y="6046980"/>
                  <a:pt x="11810539" y="6041642"/>
                </a:cubicBezTo>
                <a:cubicBezTo>
                  <a:pt x="11810539" y="6036303"/>
                  <a:pt x="11814859" y="6031918"/>
                  <a:pt x="11820259" y="6031918"/>
                </a:cubicBezTo>
                <a:close/>
                <a:moveTo>
                  <a:pt x="11579030" y="6031918"/>
                </a:moveTo>
                <a:cubicBezTo>
                  <a:pt x="11584430" y="6031918"/>
                  <a:pt x="11588815" y="6036240"/>
                  <a:pt x="11588815" y="6041642"/>
                </a:cubicBezTo>
                <a:cubicBezTo>
                  <a:pt x="11588815" y="6047044"/>
                  <a:pt x="11584367" y="6051429"/>
                  <a:pt x="11579030" y="6051429"/>
                </a:cubicBezTo>
                <a:cubicBezTo>
                  <a:pt x="11573694" y="6051429"/>
                  <a:pt x="11569310" y="6046980"/>
                  <a:pt x="11569310" y="6041642"/>
                </a:cubicBezTo>
                <a:cubicBezTo>
                  <a:pt x="11569310" y="6036303"/>
                  <a:pt x="11573630" y="6031918"/>
                  <a:pt x="11579030" y="6031918"/>
                </a:cubicBezTo>
                <a:close/>
                <a:moveTo>
                  <a:pt x="11337802" y="6031918"/>
                </a:moveTo>
                <a:cubicBezTo>
                  <a:pt x="11343202" y="6031918"/>
                  <a:pt x="11347587" y="6036240"/>
                  <a:pt x="11347587" y="6041642"/>
                </a:cubicBezTo>
                <a:cubicBezTo>
                  <a:pt x="11347587" y="6047044"/>
                  <a:pt x="11343139" y="6051429"/>
                  <a:pt x="11337802" y="6051429"/>
                </a:cubicBezTo>
                <a:cubicBezTo>
                  <a:pt x="11332466" y="6051429"/>
                  <a:pt x="11328082" y="6046980"/>
                  <a:pt x="11328082" y="6041642"/>
                </a:cubicBezTo>
                <a:cubicBezTo>
                  <a:pt x="11328082" y="6036303"/>
                  <a:pt x="11332402" y="6031918"/>
                  <a:pt x="11337802" y="6031918"/>
                </a:cubicBezTo>
                <a:close/>
                <a:moveTo>
                  <a:pt x="11096574" y="6031918"/>
                </a:moveTo>
                <a:cubicBezTo>
                  <a:pt x="11101910" y="6031918"/>
                  <a:pt x="11106294" y="6036240"/>
                  <a:pt x="11106294" y="6041642"/>
                </a:cubicBezTo>
                <a:cubicBezTo>
                  <a:pt x="11106294" y="6047044"/>
                  <a:pt x="11101974" y="6051429"/>
                  <a:pt x="11096574" y="6051429"/>
                </a:cubicBezTo>
                <a:cubicBezTo>
                  <a:pt x="11091174" y="6051429"/>
                  <a:pt x="11086790" y="6046980"/>
                  <a:pt x="11086790" y="6041642"/>
                </a:cubicBezTo>
                <a:cubicBezTo>
                  <a:pt x="11086790" y="6036303"/>
                  <a:pt x="11091174" y="6031918"/>
                  <a:pt x="11096574" y="6031918"/>
                </a:cubicBezTo>
                <a:close/>
                <a:moveTo>
                  <a:pt x="10855345" y="6031918"/>
                </a:moveTo>
                <a:cubicBezTo>
                  <a:pt x="10860682" y="6031918"/>
                  <a:pt x="10865065" y="6036240"/>
                  <a:pt x="10865065" y="6041642"/>
                </a:cubicBezTo>
                <a:cubicBezTo>
                  <a:pt x="10865065" y="6047044"/>
                  <a:pt x="10860682" y="6051429"/>
                  <a:pt x="10855345" y="6051429"/>
                </a:cubicBezTo>
                <a:cubicBezTo>
                  <a:pt x="10850008" y="6051429"/>
                  <a:pt x="10845625" y="6046980"/>
                  <a:pt x="10845625" y="6041642"/>
                </a:cubicBezTo>
                <a:cubicBezTo>
                  <a:pt x="10845625" y="6036303"/>
                  <a:pt x="10849945" y="6031918"/>
                  <a:pt x="10855345" y="6031918"/>
                </a:cubicBezTo>
                <a:close/>
                <a:moveTo>
                  <a:pt x="10614116" y="6031918"/>
                </a:moveTo>
                <a:cubicBezTo>
                  <a:pt x="10619516" y="6031918"/>
                  <a:pt x="10623901" y="6036240"/>
                  <a:pt x="10623901" y="6041642"/>
                </a:cubicBezTo>
                <a:cubicBezTo>
                  <a:pt x="10623901" y="6047044"/>
                  <a:pt x="10619454" y="6051429"/>
                  <a:pt x="10614116" y="6051429"/>
                </a:cubicBezTo>
                <a:cubicBezTo>
                  <a:pt x="10608780" y="6051429"/>
                  <a:pt x="10604396" y="6046980"/>
                  <a:pt x="10604396" y="6041642"/>
                </a:cubicBezTo>
                <a:cubicBezTo>
                  <a:pt x="10604396" y="6036303"/>
                  <a:pt x="10608716" y="6031918"/>
                  <a:pt x="10614116" y="6031918"/>
                </a:cubicBezTo>
                <a:close/>
                <a:moveTo>
                  <a:pt x="10372888" y="6031918"/>
                </a:moveTo>
                <a:cubicBezTo>
                  <a:pt x="10378288" y="6031918"/>
                  <a:pt x="10382673" y="6036240"/>
                  <a:pt x="10382673" y="6041642"/>
                </a:cubicBezTo>
                <a:cubicBezTo>
                  <a:pt x="10382673" y="6047044"/>
                  <a:pt x="10378225" y="6051429"/>
                  <a:pt x="10372888" y="6051429"/>
                </a:cubicBezTo>
                <a:cubicBezTo>
                  <a:pt x="10367552" y="6051429"/>
                  <a:pt x="10363168" y="6046980"/>
                  <a:pt x="10363168" y="6041642"/>
                </a:cubicBezTo>
                <a:cubicBezTo>
                  <a:pt x="10363168" y="6036303"/>
                  <a:pt x="10367488" y="6031918"/>
                  <a:pt x="10372888" y="6031918"/>
                </a:cubicBezTo>
                <a:close/>
                <a:moveTo>
                  <a:pt x="10131660" y="6031918"/>
                </a:moveTo>
                <a:cubicBezTo>
                  <a:pt x="10137060" y="6031918"/>
                  <a:pt x="10141444" y="6036240"/>
                  <a:pt x="10141444" y="6041642"/>
                </a:cubicBezTo>
                <a:cubicBezTo>
                  <a:pt x="10141444" y="6047044"/>
                  <a:pt x="10136997" y="6051429"/>
                  <a:pt x="10131660" y="6051429"/>
                </a:cubicBezTo>
                <a:cubicBezTo>
                  <a:pt x="10126323" y="6051429"/>
                  <a:pt x="10121940" y="6046980"/>
                  <a:pt x="10121940" y="6041642"/>
                </a:cubicBezTo>
                <a:cubicBezTo>
                  <a:pt x="10121940" y="6036303"/>
                  <a:pt x="10126260" y="6031918"/>
                  <a:pt x="10131660" y="6031918"/>
                </a:cubicBezTo>
                <a:close/>
                <a:moveTo>
                  <a:pt x="9890432" y="6031918"/>
                </a:moveTo>
                <a:cubicBezTo>
                  <a:pt x="9895768" y="6031918"/>
                  <a:pt x="9900152" y="6036240"/>
                  <a:pt x="9900152" y="6041642"/>
                </a:cubicBezTo>
                <a:cubicBezTo>
                  <a:pt x="9900152" y="6047044"/>
                  <a:pt x="9895832" y="6051429"/>
                  <a:pt x="9890432" y="6051429"/>
                </a:cubicBezTo>
                <a:cubicBezTo>
                  <a:pt x="9885031" y="6051429"/>
                  <a:pt x="9880648" y="6046980"/>
                  <a:pt x="9880648" y="6041642"/>
                </a:cubicBezTo>
                <a:cubicBezTo>
                  <a:pt x="9880648" y="6036303"/>
                  <a:pt x="9885031" y="6031918"/>
                  <a:pt x="9890432" y="6031918"/>
                </a:cubicBezTo>
                <a:close/>
                <a:moveTo>
                  <a:pt x="9649203" y="6031918"/>
                </a:moveTo>
                <a:cubicBezTo>
                  <a:pt x="9654540" y="6031918"/>
                  <a:pt x="9658923" y="6036240"/>
                  <a:pt x="9658923" y="6041642"/>
                </a:cubicBezTo>
                <a:cubicBezTo>
                  <a:pt x="9658923" y="6047044"/>
                  <a:pt x="9654540" y="6051429"/>
                  <a:pt x="9649203" y="6051429"/>
                </a:cubicBezTo>
                <a:cubicBezTo>
                  <a:pt x="9643866" y="6051429"/>
                  <a:pt x="9639483" y="6046980"/>
                  <a:pt x="9639483" y="6041642"/>
                </a:cubicBezTo>
                <a:cubicBezTo>
                  <a:pt x="9639483" y="6036303"/>
                  <a:pt x="9643803" y="6031918"/>
                  <a:pt x="9649203" y="6031918"/>
                </a:cubicBezTo>
                <a:close/>
                <a:moveTo>
                  <a:pt x="9417695" y="6031918"/>
                </a:moveTo>
                <a:cubicBezTo>
                  <a:pt x="9423031" y="6031918"/>
                  <a:pt x="9427416" y="6036240"/>
                  <a:pt x="9427416" y="6041642"/>
                </a:cubicBezTo>
                <a:cubicBezTo>
                  <a:pt x="9427416" y="6047044"/>
                  <a:pt x="9423095" y="6051429"/>
                  <a:pt x="9417695" y="6051429"/>
                </a:cubicBezTo>
                <a:cubicBezTo>
                  <a:pt x="9412295" y="6051429"/>
                  <a:pt x="9407911" y="6046980"/>
                  <a:pt x="9407911" y="6041642"/>
                </a:cubicBezTo>
                <a:cubicBezTo>
                  <a:pt x="9407911" y="6036303"/>
                  <a:pt x="9412295" y="6031918"/>
                  <a:pt x="9417695" y="6031918"/>
                </a:cubicBezTo>
                <a:close/>
                <a:moveTo>
                  <a:pt x="9176467" y="6031918"/>
                </a:moveTo>
                <a:cubicBezTo>
                  <a:pt x="9181803" y="6031918"/>
                  <a:pt x="9186187" y="6036240"/>
                  <a:pt x="9186187" y="6041642"/>
                </a:cubicBezTo>
                <a:cubicBezTo>
                  <a:pt x="9186187" y="6047044"/>
                  <a:pt x="9181867" y="6051429"/>
                  <a:pt x="9176467" y="6051429"/>
                </a:cubicBezTo>
                <a:cubicBezTo>
                  <a:pt x="9171066" y="6051429"/>
                  <a:pt x="9166683" y="6046980"/>
                  <a:pt x="9166683" y="6041642"/>
                </a:cubicBezTo>
                <a:cubicBezTo>
                  <a:pt x="9166683" y="6036303"/>
                  <a:pt x="9171066" y="6031918"/>
                  <a:pt x="9176467" y="6031918"/>
                </a:cubicBezTo>
                <a:close/>
                <a:moveTo>
                  <a:pt x="8935237" y="6031918"/>
                </a:moveTo>
                <a:cubicBezTo>
                  <a:pt x="8940574" y="6031918"/>
                  <a:pt x="8944958" y="6036240"/>
                  <a:pt x="8944958" y="6041642"/>
                </a:cubicBezTo>
                <a:cubicBezTo>
                  <a:pt x="8944958" y="6047044"/>
                  <a:pt x="8940638" y="6051429"/>
                  <a:pt x="8935237" y="6051429"/>
                </a:cubicBezTo>
                <a:cubicBezTo>
                  <a:pt x="8929837" y="6051429"/>
                  <a:pt x="8925454" y="6046980"/>
                  <a:pt x="8925454" y="6041642"/>
                </a:cubicBezTo>
                <a:cubicBezTo>
                  <a:pt x="8925454" y="6036303"/>
                  <a:pt x="8929837" y="6031918"/>
                  <a:pt x="8935237" y="6031918"/>
                </a:cubicBezTo>
                <a:close/>
                <a:moveTo>
                  <a:pt x="8694009" y="6031918"/>
                </a:moveTo>
                <a:cubicBezTo>
                  <a:pt x="8699346" y="6031918"/>
                  <a:pt x="8703730" y="6036240"/>
                  <a:pt x="8703730" y="6041642"/>
                </a:cubicBezTo>
                <a:cubicBezTo>
                  <a:pt x="8703730" y="6047044"/>
                  <a:pt x="8699346" y="6051429"/>
                  <a:pt x="8694009" y="6051429"/>
                </a:cubicBezTo>
                <a:cubicBezTo>
                  <a:pt x="8688673" y="6051429"/>
                  <a:pt x="8684289" y="6046980"/>
                  <a:pt x="8684289" y="6041642"/>
                </a:cubicBezTo>
                <a:cubicBezTo>
                  <a:pt x="8684289" y="6036303"/>
                  <a:pt x="8688609" y="6031918"/>
                  <a:pt x="8694009" y="6031918"/>
                </a:cubicBezTo>
                <a:close/>
                <a:moveTo>
                  <a:pt x="8452781" y="6031918"/>
                </a:moveTo>
                <a:cubicBezTo>
                  <a:pt x="8458181" y="6031918"/>
                  <a:pt x="8462566" y="6036240"/>
                  <a:pt x="8462566" y="6041642"/>
                </a:cubicBezTo>
                <a:cubicBezTo>
                  <a:pt x="8462566" y="6047044"/>
                  <a:pt x="8458118" y="6051429"/>
                  <a:pt x="8452781" y="6051429"/>
                </a:cubicBezTo>
                <a:cubicBezTo>
                  <a:pt x="8447445" y="6051429"/>
                  <a:pt x="8443061" y="6046980"/>
                  <a:pt x="8443061" y="6041642"/>
                </a:cubicBezTo>
                <a:cubicBezTo>
                  <a:pt x="8443061" y="6036303"/>
                  <a:pt x="8447381" y="6031918"/>
                  <a:pt x="8452781" y="6031918"/>
                </a:cubicBezTo>
                <a:close/>
                <a:moveTo>
                  <a:pt x="8211553" y="6031918"/>
                </a:moveTo>
                <a:cubicBezTo>
                  <a:pt x="8216889" y="6031918"/>
                  <a:pt x="8221273" y="6036240"/>
                  <a:pt x="8221273" y="6041642"/>
                </a:cubicBezTo>
                <a:cubicBezTo>
                  <a:pt x="8221273" y="6047044"/>
                  <a:pt x="8216953" y="6051429"/>
                  <a:pt x="8211553" y="6051429"/>
                </a:cubicBezTo>
                <a:cubicBezTo>
                  <a:pt x="8206152" y="6051429"/>
                  <a:pt x="8201769" y="6046980"/>
                  <a:pt x="8201769" y="6041642"/>
                </a:cubicBezTo>
                <a:cubicBezTo>
                  <a:pt x="8201769" y="6036303"/>
                  <a:pt x="8206152" y="6031918"/>
                  <a:pt x="8211553" y="6031918"/>
                </a:cubicBezTo>
                <a:close/>
                <a:moveTo>
                  <a:pt x="7970260" y="6031918"/>
                </a:moveTo>
                <a:cubicBezTo>
                  <a:pt x="7975661" y="6031918"/>
                  <a:pt x="7980044" y="6036240"/>
                  <a:pt x="7980044" y="6041642"/>
                </a:cubicBezTo>
                <a:cubicBezTo>
                  <a:pt x="7980044" y="6047044"/>
                  <a:pt x="7975661" y="6051429"/>
                  <a:pt x="7970260" y="6051429"/>
                </a:cubicBezTo>
                <a:cubicBezTo>
                  <a:pt x="7964860" y="6051429"/>
                  <a:pt x="7960477" y="6046980"/>
                  <a:pt x="7960477" y="6041642"/>
                </a:cubicBezTo>
                <a:cubicBezTo>
                  <a:pt x="7960477" y="6036303"/>
                  <a:pt x="7964860" y="6031918"/>
                  <a:pt x="7970260" y="6031918"/>
                </a:cubicBezTo>
                <a:close/>
                <a:moveTo>
                  <a:pt x="7729032" y="6031918"/>
                </a:moveTo>
                <a:cubicBezTo>
                  <a:pt x="7734369" y="6031918"/>
                  <a:pt x="7738753" y="6036240"/>
                  <a:pt x="7738753" y="6041642"/>
                </a:cubicBezTo>
                <a:cubicBezTo>
                  <a:pt x="7738753" y="6047044"/>
                  <a:pt x="7734432" y="6051429"/>
                  <a:pt x="7729032" y="6051429"/>
                </a:cubicBezTo>
                <a:cubicBezTo>
                  <a:pt x="7723632" y="6051429"/>
                  <a:pt x="7719249" y="6046980"/>
                  <a:pt x="7719249" y="6041642"/>
                </a:cubicBezTo>
                <a:cubicBezTo>
                  <a:pt x="7719249" y="6036303"/>
                  <a:pt x="7723632" y="6031918"/>
                  <a:pt x="7729032" y="6031918"/>
                </a:cubicBezTo>
                <a:close/>
                <a:moveTo>
                  <a:pt x="7487803" y="6031918"/>
                </a:moveTo>
                <a:cubicBezTo>
                  <a:pt x="7493139" y="6031918"/>
                  <a:pt x="7497524" y="6036240"/>
                  <a:pt x="7497524" y="6041642"/>
                </a:cubicBezTo>
                <a:cubicBezTo>
                  <a:pt x="7497524" y="6047044"/>
                  <a:pt x="7493203" y="6051429"/>
                  <a:pt x="7487803" y="6051429"/>
                </a:cubicBezTo>
                <a:cubicBezTo>
                  <a:pt x="7482403" y="6051429"/>
                  <a:pt x="7478019" y="6046980"/>
                  <a:pt x="7478019" y="6041642"/>
                </a:cubicBezTo>
                <a:cubicBezTo>
                  <a:pt x="7478019" y="6036303"/>
                  <a:pt x="7482403" y="6031918"/>
                  <a:pt x="7487803" y="6031918"/>
                </a:cubicBezTo>
                <a:close/>
                <a:moveTo>
                  <a:pt x="7246575" y="6031918"/>
                </a:moveTo>
                <a:cubicBezTo>
                  <a:pt x="7251975" y="6031918"/>
                  <a:pt x="7256359" y="6036240"/>
                  <a:pt x="7256359" y="6041642"/>
                </a:cubicBezTo>
                <a:cubicBezTo>
                  <a:pt x="7256359" y="6047044"/>
                  <a:pt x="7251912" y="6051429"/>
                  <a:pt x="7246575" y="6051429"/>
                </a:cubicBezTo>
                <a:cubicBezTo>
                  <a:pt x="7241238" y="6051429"/>
                  <a:pt x="7236855" y="6046980"/>
                  <a:pt x="7236855" y="6041642"/>
                </a:cubicBezTo>
                <a:cubicBezTo>
                  <a:pt x="7236855" y="6036303"/>
                  <a:pt x="7241175" y="6031918"/>
                  <a:pt x="7246575" y="6031918"/>
                </a:cubicBezTo>
                <a:close/>
                <a:moveTo>
                  <a:pt x="7005346" y="6031918"/>
                </a:moveTo>
                <a:cubicBezTo>
                  <a:pt x="7010746" y="6031918"/>
                  <a:pt x="7015130" y="6036240"/>
                  <a:pt x="7015130" y="6041642"/>
                </a:cubicBezTo>
                <a:cubicBezTo>
                  <a:pt x="7015130" y="6047044"/>
                  <a:pt x="7010683" y="6051429"/>
                  <a:pt x="7005346" y="6051429"/>
                </a:cubicBezTo>
                <a:cubicBezTo>
                  <a:pt x="7000009" y="6051429"/>
                  <a:pt x="6995626" y="6046980"/>
                  <a:pt x="6995626" y="6041642"/>
                </a:cubicBezTo>
                <a:cubicBezTo>
                  <a:pt x="6995626" y="6036303"/>
                  <a:pt x="6999946" y="6031918"/>
                  <a:pt x="7005346" y="6031918"/>
                </a:cubicBezTo>
                <a:close/>
                <a:moveTo>
                  <a:pt x="6764118" y="6031918"/>
                </a:moveTo>
                <a:cubicBezTo>
                  <a:pt x="6769518" y="6031918"/>
                  <a:pt x="6773902" y="6036240"/>
                  <a:pt x="6773902" y="6041642"/>
                </a:cubicBezTo>
                <a:cubicBezTo>
                  <a:pt x="6773902" y="6047044"/>
                  <a:pt x="6769518" y="6051429"/>
                  <a:pt x="6764118" y="6051429"/>
                </a:cubicBezTo>
                <a:cubicBezTo>
                  <a:pt x="6758718" y="6051429"/>
                  <a:pt x="6754335" y="6046980"/>
                  <a:pt x="6754335" y="6041642"/>
                </a:cubicBezTo>
                <a:cubicBezTo>
                  <a:pt x="6754335" y="6036303"/>
                  <a:pt x="6758718" y="6031918"/>
                  <a:pt x="6764118" y="6031918"/>
                </a:cubicBezTo>
                <a:close/>
                <a:moveTo>
                  <a:pt x="6522889" y="6031918"/>
                </a:moveTo>
                <a:cubicBezTo>
                  <a:pt x="6528225" y="6031918"/>
                  <a:pt x="6532610" y="6036240"/>
                  <a:pt x="6532610" y="6041642"/>
                </a:cubicBezTo>
                <a:cubicBezTo>
                  <a:pt x="6532610" y="6047044"/>
                  <a:pt x="6528289" y="6051429"/>
                  <a:pt x="6522889" y="6051429"/>
                </a:cubicBezTo>
                <a:cubicBezTo>
                  <a:pt x="6517489" y="6051429"/>
                  <a:pt x="6513105" y="6046980"/>
                  <a:pt x="6513105" y="6041642"/>
                </a:cubicBezTo>
                <a:cubicBezTo>
                  <a:pt x="6513105" y="6036303"/>
                  <a:pt x="6517489" y="6031918"/>
                  <a:pt x="6522889" y="6031918"/>
                </a:cubicBezTo>
                <a:close/>
                <a:moveTo>
                  <a:pt x="6281661" y="6031918"/>
                </a:moveTo>
                <a:cubicBezTo>
                  <a:pt x="6286997" y="6031918"/>
                  <a:pt x="6291381" y="6036240"/>
                  <a:pt x="6291381" y="6041642"/>
                </a:cubicBezTo>
                <a:cubicBezTo>
                  <a:pt x="6291381" y="6047044"/>
                  <a:pt x="6287061" y="6051429"/>
                  <a:pt x="6281661" y="6051429"/>
                </a:cubicBezTo>
                <a:cubicBezTo>
                  <a:pt x="6276261" y="6051429"/>
                  <a:pt x="6271877" y="6046980"/>
                  <a:pt x="6271877" y="6041642"/>
                </a:cubicBezTo>
                <a:cubicBezTo>
                  <a:pt x="6271877" y="6036303"/>
                  <a:pt x="6276261" y="6031918"/>
                  <a:pt x="6281661" y="6031918"/>
                </a:cubicBezTo>
                <a:close/>
                <a:moveTo>
                  <a:pt x="6040432" y="6031918"/>
                </a:moveTo>
                <a:cubicBezTo>
                  <a:pt x="6045832" y="6031918"/>
                  <a:pt x="6050216" y="6036240"/>
                  <a:pt x="6050216" y="6041642"/>
                </a:cubicBezTo>
                <a:cubicBezTo>
                  <a:pt x="6050216" y="6047044"/>
                  <a:pt x="6045769" y="6051429"/>
                  <a:pt x="6040432" y="6051429"/>
                </a:cubicBezTo>
                <a:cubicBezTo>
                  <a:pt x="6035095" y="6051429"/>
                  <a:pt x="6030712" y="6046980"/>
                  <a:pt x="6030712" y="6041642"/>
                </a:cubicBezTo>
                <a:cubicBezTo>
                  <a:pt x="6030712" y="6036303"/>
                  <a:pt x="6035032" y="6031918"/>
                  <a:pt x="6040432" y="6031918"/>
                </a:cubicBezTo>
                <a:close/>
                <a:moveTo>
                  <a:pt x="5799205" y="6031918"/>
                </a:moveTo>
                <a:cubicBezTo>
                  <a:pt x="5804606" y="6031918"/>
                  <a:pt x="5808989" y="6036240"/>
                  <a:pt x="5808989" y="6041642"/>
                </a:cubicBezTo>
                <a:cubicBezTo>
                  <a:pt x="5808989" y="6047044"/>
                  <a:pt x="5804542" y="6051429"/>
                  <a:pt x="5799205" y="6051429"/>
                </a:cubicBezTo>
                <a:cubicBezTo>
                  <a:pt x="5793870" y="6051429"/>
                  <a:pt x="5789486" y="6046980"/>
                  <a:pt x="5789486" y="6041642"/>
                </a:cubicBezTo>
                <a:cubicBezTo>
                  <a:pt x="5789486" y="6036303"/>
                  <a:pt x="5793806" y="6031918"/>
                  <a:pt x="5799205" y="6031918"/>
                </a:cubicBezTo>
                <a:close/>
                <a:moveTo>
                  <a:pt x="5557992" y="6031918"/>
                </a:moveTo>
                <a:cubicBezTo>
                  <a:pt x="5563392" y="6031918"/>
                  <a:pt x="5567774" y="6036240"/>
                  <a:pt x="5567774" y="6041642"/>
                </a:cubicBezTo>
                <a:cubicBezTo>
                  <a:pt x="5567774" y="6047044"/>
                  <a:pt x="5563392" y="6051429"/>
                  <a:pt x="5557992" y="6051429"/>
                </a:cubicBezTo>
                <a:cubicBezTo>
                  <a:pt x="5552592" y="6051429"/>
                  <a:pt x="5548208" y="6046980"/>
                  <a:pt x="5548208" y="6041642"/>
                </a:cubicBezTo>
                <a:cubicBezTo>
                  <a:pt x="5548208" y="6036303"/>
                  <a:pt x="5552592" y="6031918"/>
                  <a:pt x="5557992" y="6031918"/>
                </a:cubicBezTo>
                <a:close/>
                <a:moveTo>
                  <a:pt x="5316710" y="6031918"/>
                </a:moveTo>
                <a:cubicBezTo>
                  <a:pt x="5322044" y="6031918"/>
                  <a:pt x="5326432" y="6036240"/>
                  <a:pt x="5326432" y="6041642"/>
                </a:cubicBezTo>
                <a:cubicBezTo>
                  <a:pt x="5326432" y="6047044"/>
                  <a:pt x="5322107" y="6051429"/>
                  <a:pt x="5316710" y="6051429"/>
                </a:cubicBezTo>
                <a:cubicBezTo>
                  <a:pt x="5311316" y="6051429"/>
                  <a:pt x="5306926" y="6046980"/>
                  <a:pt x="5306926" y="6041642"/>
                </a:cubicBezTo>
                <a:cubicBezTo>
                  <a:pt x="5306926" y="6036303"/>
                  <a:pt x="5311316" y="6031918"/>
                  <a:pt x="5316710" y="6031918"/>
                </a:cubicBezTo>
                <a:close/>
                <a:moveTo>
                  <a:pt x="5075486" y="6031918"/>
                </a:moveTo>
                <a:cubicBezTo>
                  <a:pt x="5080820" y="6031918"/>
                  <a:pt x="5085202" y="6036240"/>
                  <a:pt x="5085202" y="6041642"/>
                </a:cubicBezTo>
                <a:cubicBezTo>
                  <a:pt x="5085202" y="6047044"/>
                  <a:pt x="5080885" y="6051429"/>
                  <a:pt x="5075486" y="6051429"/>
                </a:cubicBezTo>
                <a:cubicBezTo>
                  <a:pt x="5070089" y="6051429"/>
                  <a:pt x="5065705" y="6046980"/>
                  <a:pt x="5065705" y="6041642"/>
                </a:cubicBezTo>
                <a:cubicBezTo>
                  <a:pt x="5065705" y="6036303"/>
                  <a:pt x="5070089" y="6031918"/>
                  <a:pt x="5075486" y="6031918"/>
                </a:cubicBezTo>
                <a:close/>
                <a:moveTo>
                  <a:pt x="4834252" y="6031918"/>
                </a:moveTo>
                <a:cubicBezTo>
                  <a:pt x="4839658" y="6031918"/>
                  <a:pt x="4844040" y="6036240"/>
                  <a:pt x="4844040" y="6041642"/>
                </a:cubicBezTo>
                <a:cubicBezTo>
                  <a:pt x="4844040" y="6047044"/>
                  <a:pt x="4839595" y="6051429"/>
                  <a:pt x="4834252" y="6051429"/>
                </a:cubicBezTo>
                <a:cubicBezTo>
                  <a:pt x="4828917" y="6051429"/>
                  <a:pt x="4824534" y="6046980"/>
                  <a:pt x="4824534" y="6041642"/>
                </a:cubicBezTo>
                <a:cubicBezTo>
                  <a:pt x="4824534" y="6036303"/>
                  <a:pt x="4828853" y="6031918"/>
                  <a:pt x="4834252" y="6031918"/>
                </a:cubicBezTo>
                <a:close/>
                <a:moveTo>
                  <a:pt x="4593019" y="6031918"/>
                </a:moveTo>
                <a:cubicBezTo>
                  <a:pt x="4598416" y="6031918"/>
                  <a:pt x="4602795" y="6036240"/>
                  <a:pt x="4602795" y="6041642"/>
                </a:cubicBezTo>
                <a:cubicBezTo>
                  <a:pt x="4602795" y="6047044"/>
                  <a:pt x="4598353" y="6051429"/>
                  <a:pt x="4593019" y="6051429"/>
                </a:cubicBezTo>
                <a:cubicBezTo>
                  <a:pt x="4587686" y="6051429"/>
                  <a:pt x="4583304" y="6046980"/>
                  <a:pt x="4583304" y="6041642"/>
                </a:cubicBezTo>
                <a:cubicBezTo>
                  <a:pt x="4583304" y="6036303"/>
                  <a:pt x="4587622" y="6031918"/>
                  <a:pt x="4593019" y="6031918"/>
                </a:cubicBezTo>
                <a:close/>
                <a:moveTo>
                  <a:pt x="4351806" y="6031918"/>
                </a:moveTo>
                <a:cubicBezTo>
                  <a:pt x="4357195" y="6031918"/>
                  <a:pt x="4361580" y="6036240"/>
                  <a:pt x="4361580" y="6041642"/>
                </a:cubicBezTo>
                <a:cubicBezTo>
                  <a:pt x="4361580" y="6047044"/>
                  <a:pt x="4357195" y="6051429"/>
                  <a:pt x="4351806" y="6051429"/>
                </a:cubicBezTo>
                <a:cubicBezTo>
                  <a:pt x="4346397" y="6051429"/>
                  <a:pt x="4342006" y="6046980"/>
                  <a:pt x="4342006" y="6041642"/>
                </a:cubicBezTo>
                <a:cubicBezTo>
                  <a:pt x="4342006" y="6036303"/>
                  <a:pt x="4346397" y="6031918"/>
                  <a:pt x="4351806" y="6031918"/>
                </a:cubicBezTo>
                <a:close/>
                <a:moveTo>
                  <a:pt x="4110583" y="6031918"/>
                </a:moveTo>
                <a:cubicBezTo>
                  <a:pt x="4115986" y="6031918"/>
                  <a:pt x="4120362" y="6036240"/>
                  <a:pt x="4120362" y="6041642"/>
                </a:cubicBezTo>
                <a:cubicBezTo>
                  <a:pt x="4120362" y="6047044"/>
                  <a:pt x="4115986" y="6051429"/>
                  <a:pt x="4110583" y="6051429"/>
                </a:cubicBezTo>
                <a:cubicBezTo>
                  <a:pt x="4105180" y="6051429"/>
                  <a:pt x="4100801" y="6046980"/>
                  <a:pt x="4100801" y="6041642"/>
                </a:cubicBezTo>
                <a:cubicBezTo>
                  <a:pt x="4100801" y="6036303"/>
                  <a:pt x="4105180" y="6031918"/>
                  <a:pt x="4110583" y="6031918"/>
                </a:cubicBezTo>
                <a:close/>
                <a:moveTo>
                  <a:pt x="3869432" y="6031918"/>
                </a:moveTo>
                <a:cubicBezTo>
                  <a:pt x="3874765" y="6031918"/>
                  <a:pt x="3879151" y="6036240"/>
                  <a:pt x="3879151" y="6041642"/>
                </a:cubicBezTo>
                <a:cubicBezTo>
                  <a:pt x="3879151" y="6047044"/>
                  <a:pt x="3874830" y="6051429"/>
                  <a:pt x="3869432" y="6051429"/>
                </a:cubicBezTo>
                <a:cubicBezTo>
                  <a:pt x="3864032" y="6051429"/>
                  <a:pt x="3859649" y="6046980"/>
                  <a:pt x="3859649" y="6041642"/>
                </a:cubicBezTo>
                <a:cubicBezTo>
                  <a:pt x="3859649" y="6036303"/>
                  <a:pt x="3864032" y="6031918"/>
                  <a:pt x="3869432" y="6031918"/>
                </a:cubicBezTo>
                <a:close/>
                <a:moveTo>
                  <a:pt x="3628215" y="6031918"/>
                </a:moveTo>
                <a:cubicBezTo>
                  <a:pt x="3633533" y="6031918"/>
                  <a:pt x="3637936" y="6036240"/>
                  <a:pt x="3637936" y="6041642"/>
                </a:cubicBezTo>
                <a:cubicBezTo>
                  <a:pt x="3637936" y="6047044"/>
                  <a:pt x="3633597" y="6051429"/>
                  <a:pt x="3628215" y="6051429"/>
                </a:cubicBezTo>
                <a:cubicBezTo>
                  <a:pt x="3622815" y="6051429"/>
                  <a:pt x="3618433" y="6046980"/>
                  <a:pt x="3618433" y="6041642"/>
                </a:cubicBezTo>
                <a:cubicBezTo>
                  <a:pt x="3618433" y="6036303"/>
                  <a:pt x="3622815" y="6031918"/>
                  <a:pt x="3628215" y="6031918"/>
                </a:cubicBezTo>
                <a:close/>
                <a:moveTo>
                  <a:pt x="3386960" y="6031918"/>
                </a:moveTo>
                <a:cubicBezTo>
                  <a:pt x="3392361" y="6031918"/>
                  <a:pt x="3396745" y="6036240"/>
                  <a:pt x="3396745" y="6041642"/>
                </a:cubicBezTo>
                <a:cubicBezTo>
                  <a:pt x="3396745" y="6047044"/>
                  <a:pt x="3392297" y="6051429"/>
                  <a:pt x="3386960" y="6051429"/>
                </a:cubicBezTo>
                <a:cubicBezTo>
                  <a:pt x="3381623" y="6051429"/>
                  <a:pt x="3377238" y="6046980"/>
                  <a:pt x="3377238" y="6041642"/>
                </a:cubicBezTo>
                <a:cubicBezTo>
                  <a:pt x="3377238" y="6036303"/>
                  <a:pt x="3381559" y="6031918"/>
                  <a:pt x="3386960" y="6031918"/>
                </a:cubicBezTo>
                <a:close/>
                <a:moveTo>
                  <a:pt x="3145752" y="6031918"/>
                </a:moveTo>
                <a:cubicBezTo>
                  <a:pt x="3151151" y="6031918"/>
                  <a:pt x="3155534" y="6036240"/>
                  <a:pt x="3155534" y="6041642"/>
                </a:cubicBezTo>
                <a:cubicBezTo>
                  <a:pt x="3155534" y="6047044"/>
                  <a:pt x="3151088" y="6051429"/>
                  <a:pt x="3145752" y="6051429"/>
                </a:cubicBezTo>
                <a:cubicBezTo>
                  <a:pt x="3140417" y="6051429"/>
                  <a:pt x="3136034" y="6046980"/>
                  <a:pt x="3136034" y="6041642"/>
                </a:cubicBezTo>
                <a:cubicBezTo>
                  <a:pt x="3136034" y="6036303"/>
                  <a:pt x="3140353" y="6031918"/>
                  <a:pt x="3145752" y="6031918"/>
                </a:cubicBezTo>
                <a:close/>
                <a:moveTo>
                  <a:pt x="2904575" y="6031918"/>
                </a:moveTo>
                <a:cubicBezTo>
                  <a:pt x="2909974" y="6031918"/>
                  <a:pt x="2914358" y="6036240"/>
                  <a:pt x="2914358" y="6041642"/>
                </a:cubicBezTo>
                <a:cubicBezTo>
                  <a:pt x="2914358" y="6047044"/>
                  <a:pt x="2909974" y="6051429"/>
                  <a:pt x="2904575" y="6051429"/>
                </a:cubicBezTo>
                <a:cubicBezTo>
                  <a:pt x="2899176" y="6051429"/>
                  <a:pt x="2894793" y="6046980"/>
                  <a:pt x="2894793" y="6041642"/>
                </a:cubicBezTo>
                <a:cubicBezTo>
                  <a:pt x="2894793" y="6036303"/>
                  <a:pt x="2899176" y="6031918"/>
                  <a:pt x="2904575" y="6031918"/>
                </a:cubicBezTo>
                <a:close/>
                <a:moveTo>
                  <a:pt x="2663275" y="6031918"/>
                </a:moveTo>
                <a:cubicBezTo>
                  <a:pt x="2668615" y="6031918"/>
                  <a:pt x="2673000" y="6036240"/>
                  <a:pt x="2673000" y="6041642"/>
                </a:cubicBezTo>
                <a:cubicBezTo>
                  <a:pt x="2673000" y="6047044"/>
                  <a:pt x="2668677" y="6051429"/>
                  <a:pt x="2663275" y="6051429"/>
                </a:cubicBezTo>
                <a:cubicBezTo>
                  <a:pt x="2657878" y="6051429"/>
                  <a:pt x="2653494" y="6046980"/>
                  <a:pt x="2653494" y="6041642"/>
                </a:cubicBezTo>
                <a:cubicBezTo>
                  <a:pt x="2653494" y="6036303"/>
                  <a:pt x="2657878" y="6031918"/>
                  <a:pt x="2663275" y="6031918"/>
                </a:cubicBezTo>
                <a:close/>
                <a:moveTo>
                  <a:pt x="2422040" y="6031918"/>
                </a:moveTo>
                <a:cubicBezTo>
                  <a:pt x="2427373" y="6031918"/>
                  <a:pt x="2431755" y="6036240"/>
                  <a:pt x="2431755" y="6041642"/>
                </a:cubicBezTo>
                <a:cubicBezTo>
                  <a:pt x="2431755" y="6047044"/>
                  <a:pt x="2427438" y="6051429"/>
                  <a:pt x="2422040" y="6051429"/>
                </a:cubicBezTo>
                <a:cubicBezTo>
                  <a:pt x="2416642" y="6051429"/>
                  <a:pt x="2412260" y="6046980"/>
                  <a:pt x="2412260" y="6041642"/>
                </a:cubicBezTo>
                <a:cubicBezTo>
                  <a:pt x="2412260" y="6036303"/>
                  <a:pt x="2416642" y="6031918"/>
                  <a:pt x="2422040" y="6031918"/>
                </a:cubicBezTo>
                <a:close/>
                <a:moveTo>
                  <a:pt x="2180796" y="6031918"/>
                </a:moveTo>
                <a:cubicBezTo>
                  <a:pt x="2186202" y="6031918"/>
                  <a:pt x="2190581" y="6036240"/>
                  <a:pt x="2190581" y="6041642"/>
                </a:cubicBezTo>
                <a:cubicBezTo>
                  <a:pt x="2190581" y="6047044"/>
                  <a:pt x="2186136" y="6051429"/>
                  <a:pt x="2180796" y="6051429"/>
                </a:cubicBezTo>
                <a:cubicBezTo>
                  <a:pt x="2175475" y="6051429"/>
                  <a:pt x="2171087" y="6046980"/>
                  <a:pt x="2171087" y="6041642"/>
                </a:cubicBezTo>
                <a:cubicBezTo>
                  <a:pt x="2171087" y="6036303"/>
                  <a:pt x="2175412" y="6031918"/>
                  <a:pt x="2180796" y="6031918"/>
                </a:cubicBezTo>
                <a:close/>
                <a:moveTo>
                  <a:pt x="1939584" y="6031918"/>
                </a:moveTo>
                <a:cubicBezTo>
                  <a:pt x="1944983" y="6031918"/>
                  <a:pt x="1949367" y="6036240"/>
                  <a:pt x="1949367" y="6041642"/>
                </a:cubicBezTo>
                <a:cubicBezTo>
                  <a:pt x="1949367" y="6047044"/>
                  <a:pt x="1944920" y="6051429"/>
                  <a:pt x="1939584" y="6051429"/>
                </a:cubicBezTo>
                <a:cubicBezTo>
                  <a:pt x="1934247" y="6051429"/>
                  <a:pt x="1929862" y="6046980"/>
                  <a:pt x="1929862" y="6041642"/>
                </a:cubicBezTo>
                <a:cubicBezTo>
                  <a:pt x="1929862" y="6036303"/>
                  <a:pt x="1934184" y="6031918"/>
                  <a:pt x="1939584" y="6031918"/>
                </a:cubicBezTo>
                <a:close/>
                <a:moveTo>
                  <a:pt x="1698333" y="6031918"/>
                </a:moveTo>
                <a:cubicBezTo>
                  <a:pt x="1703735" y="6031918"/>
                  <a:pt x="1708119" y="6036240"/>
                  <a:pt x="1708119" y="6041642"/>
                </a:cubicBezTo>
                <a:cubicBezTo>
                  <a:pt x="1708119" y="6047044"/>
                  <a:pt x="1703735" y="6051429"/>
                  <a:pt x="1698333" y="6051429"/>
                </a:cubicBezTo>
                <a:cubicBezTo>
                  <a:pt x="1692932" y="6051429"/>
                  <a:pt x="1688548" y="6046980"/>
                  <a:pt x="1688548" y="6041642"/>
                </a:cubicBezTo>
                <a:cubicBezTo>
                  <a:pt x="1688548" y="6036303"/>
                  <a:pt x="1692932" y="6031918"/>
                  <a:pt x="1698333" y="6031918"/>
                </a:cubicBezTo>
                <a:close/>
                <a:moveTo>
                  <a:pt x="1457109" y="6031918"/>
                </a:moveTo>
                <a:cubicBezTo>
                  <a:pt x="1462445" y="6031918"/>
                  <a:pt x="1466829" y="6036240"/>
                  <a:pt x="1466829" y="6041642"/>
                </a:cubicBezTo>
                <a:cubicBezTo>
                  <a:pt x="1466829" y="6047044"/>
                  <a:pt x="1462509" y="6051429"/>
                  <a:pt x="1457109" y="6051429"/>
                </a:cubicBezTo>
                <a:cubicBezTo>
                  <a:pt x="1451709" y="6051429"/>
                  <a:pt x="1447325" y="6046980"/>
                  <a:pt x="1447325" y="6041642"/>
                </a:cubicBezTo>
                <a:cubicBezTo>
                  <a:pt x="1447325" y="6036303"/>
                  <a:pt x="1451709" y="6031918"/>
                  <a:pt x="1457109" y="6031918"/>
                </a:cubicBezTo>
                <a:close/>
                <a:moveTo>
                  <a:pt x="1215887" y="6031918"/>
                </a:moveTo>
                <a:cubicBezTo>
                  <a:pt x="1221287" y="6031918"/>
                  <a:pt x="1225671" y="6036240"/>
                  <a:pt x="1225671" y="6041642"/>
                </a:cubicBezTo>
                <a:cubicBezTo>
                  <a:pt x="1225671" y="6047044"/>
                  <a:pt x="1221224" y="6051429"/>
                  <a:pt x="1215887" y="6051429"/>
                </a:cubicBezTo>
                <a:cubicBezTo>
                  <a:pt x="1210551" y="6051429"/>
                  <a:pt x="1206168" y="6046980"/>
                  <a:pt x="1206168" y="6041642"/>
                </a:cubicBezTo>
                <a:cubicBezTo>
                  <a:pt x="1206168" y="6036303"/>
                  <a:pt x="1210487" y="6031918"/>
                  <a:pt x="1215887" y="6031918"/>
                </a:cubicBezTo>
                <a:close/>
                <a:moveTo>
                  <a:pt x="974667" y="6031918"/>
                </a:moveTo>
                <a:cubicBezTo>
                  <a:pt x="980067" y="6031918"/>
                  <a:pt x="984451" y="6036240"/>
                  <a:pt x="984451" y="6041642"/>
                </a:cubicBezTo>
                <a:cubicBezTo>
                  <a:pt x="984451" y="6047044"/>
                  <a:pt x="980004" y="6051429"/>
                  <a:pt x="974667" y="6051429"/>
                </a:cubicBezTo>
                <a:cubicBezTo>
                  <a:pt x="969331" y="6051429"/>
                  <a:pt x="964947" y="6046980"/>
                  <a:pt x="964947" y="6041642"/>
                </a:cubicBezTo>
                <a:cubicBezTo>
                  <a:pt x="964947" y="6036303"/>
                  <a:pt x="969267" y="6031918"/>
                  <a:pt x="974667" y="6031918"/>
                </a:cubicBezTo>
                <a:close/>
                <a:moveTo>
                  <a:pt x="733447" y="6031918"/>
                </a:moveTo>
                <a:cubicBezTo>
                  <a:pt x="738783" y="6031918"/>
                  <a:pt x="743167" y="6036240"/>
                  <a:pt x="743167" y="6041642"/>
                </a:cubicBezTo>
                <a:cubicBezTo>
                  <a:pt x="743167" y="6047044"/>
                  <a:pt x="738847" y="6051429"/>
                  <a:pt x="733447" y="6051429"/>
                </a:cubicBezTo>
                <a:cubicBezTo>
                  <a:pt x="728048" y="6051429"/>
                  <a:pt x="723664" y="6046980"/>
                  <a:pt x="723664" y="6041642"/>
                </a:cubicBezTo>
                <a:cubicBezTo>
                  <a:pt x="723664" y="6036303"/>
                  <a:pt x="728048" y="6031918"/>
                  <a:pt x="733447" y="6031918"/>
                </a:cubicBezTo>
                <a:close/>
                <a:moveTo>
                  <a:pt x="492227" y="6031918"/>
                </a:moveTo>
                <a:cubicBezTo>
                  <a:pt x="497563" y="6031918"/>
                  <a:pt x="501947" y="6036240"/>
                  <a:pt x="501947" y="6041642"/>
                </a:cubicBezTo>
                <a:cubicBezTo>
                  <a:pt x="501947" y="6047044"/>
                  <a:pt x="497627" y="6051429"/>
                  <a:pt x="492227" y="6051429"/>
                </a:cubicBezTo>
                <a:cubicBezTo>
                  <a:pt x="486827" y="6051429"/>
                  <a:pt x="482443" y="6046980"/>
                  <a:pt x="482443" y="6041642"/>
                </a:cubicBezTo>
                <a:cubicBezTo>
                  <a:pt x="482443" y="6036303"/>
                  <a:pt x="486827" y="6031918"/>
                  <a:pt x="492227" y="6031918"/>
                </a:cubicBezTo>
                <a:close/>
                <a:moveTo>
                  <a:pt x="251007" y="6031918"/>
                </a:moveTo>
                <a:cubicBezTo>
                  <a:pt x="256407" y="6031918"/>
                  <a:pt x="260791" y="6036240"/>
                  <a:pt x="260791" y="6041642"/>
                </a:cubicBezTo>
                <a:cubicBezTo>
                  <a:pt x="260791" y="6047044"/>
                  <a:pt x="256344" y="6051429"/>
                  <a:pt x="251007" y="6051429"/>
                </a:cubicBezTo>
                <a:cubicBezTo>
                  <a:pt x="245671" y="6051429"/>
                  <a:pt x="241287" y="6046980"/>
                  <a:pt x="241287" y="6041642"/>
                </a:cubicBezTo>
                <a:cubicBezTo>
                  <a:pt x="241287" y="6036303"/>
                  <a:pt x="245607" y="6031918"/>
                  <a:pt x="251007" y="6031918"/>
                </a:cubicBezTo>
                <a:close/>
                <a:moveTo>
                  <a:pt x="9724" y="6031918"/>
                </a:moveTo>
                <a:cubicBezTo>
                  <a:pt x="15124" y="6031918"/>
                  <a:pt x="19508" y="6036240"/>
                  <a:pt x="19508" y="6041642"/>
                </a:cubicBezTo>
                <a:cubicBezTo>
                  <a:pt x="19508" y="6047044"/>
                  <a:pt x="15061" y="6051429"/>
                  <a:pt x="9724" y="6051429"/>
                </a:cubicBezTo>
                <a:cubicBezTo>
                  <a:pt x="4388" y="6051429"/>
                  <a:pt x="4" y="6046980"/>
                  <a:pt x="4" y="6041642"/>
                </a:cubicBezTo>
                <a:cubicBezTo>
                  <a:pt x="4" y="6036303"/>
                  <a:pt x="4324" y="6031918"/>
                  <a:pt x="9724" y="6031918"/>
                </a:cubicBezTo>
                <a:close/>
                <a:moveTo>
                  <a:pt x="11820259" y="5790603"/>
                </a:moveTo>
                <a:cubicBezTo>
                  <a:pt x="11825659" y="5790603"/>
                  <a:pt x="11830043" y="5795052"/>
                  <a:pt x="11830043" y="5800390"/>
                </a:cubicBezTo>
                <a:cubicBezTo>
                  <a:pt x="11830043" y="5805729"/>
                  <a:pt x="11825596" y="5810114"/>
                  <a:pt x="11820259" y="5810114"/>
                </a:cubicBezTo>
                <a:cubicBezTo>
                  <a:pt x="11814922" y="5810114"/>
                  <a:pt x="11810539" y="5805793"/>
                  <a:pt x="11810539" y="5800390"/>
                </a:cubicBezTo>
                <a:cubicBezTo>
                  <a:pt x="11810539" y="5794988"/>
                  <a:pt x="11814859" y="5790603"/>
                  <a:pt x="11820259" y="5790603"/>
                </a:cubicBezTo>
                <a:close/>
                <a:moveTo>
                  <a:pt x="11579030" y="5790603"/>
                </a:moveTo>
                <a:cubicBezTo>
                  <a:pt x="11584430" y="5790603"/>
                  <a:pt x="11588815" y="5795052"/>
                  <a:pt x="11588815" y="5800390"/>
                </a:cubicBezTo>
                <a:cubicBezTo>
                  <a:pt x="11588815" y="5805729"/>
                  <a:pt x="11584367" y="5810114"/>
                  <a:pt x="11579030" y="5810114"/>
                </a:cubicBezTo>
                <a:cubicBezTo>
                  <a:pt x="11573694" y="5810114"/>
                  <a:pt x="11569310" y="5805793"/>
                  <a:pt x="11569310" y="5800390"/>
                </a:cubicBezTo>
                <a:cubicBezTo>
                  <a:pt x="11569310" y="5794988"/>
                  <a:pt x="11573630" y="5790603"/>
                  <a:pt x="11579030" y="5790603"/>
                </a:cubicBezTo>
                <a:close/>
                <a:moveTo>
                  <a:pt x="11337802" y="5790603"/>
                </a:moveTo>
                <a:cubicBezTo>
                  <a:pt x="11343202" y="5790603"/>
                  <a:pt x="11347587" y="5795052"/>
                  <a:pt x="11347587" y="5800390"/>
                </a:cubicBezTo>
                <a:cubicBezTo>
                  <a:pt x="11347587" y="5805729"/>
                  <a:pt x="11343139" y="5810114"/>
                  <a:pt x="11337802" y="5810114"/>
                </a:cubicBezTo>
                <a:cubicBezTo>
                  <a:pt x="11332466" y="5810114"/>
                  <a:pt x="11328082" y="5805793"/>
                  <a:pt x="11328082" y="5800390"/>
                </a:cubicBezTo>
                <a:cubicBezTo>
                  <a:pt x="11328082" y="5794988"/>
                  <a:pt x="11332402" y="5790603"/>
                  <a:pt x="11337802" y="5790603"/>
                </a:cubicBezTo>
                <a:close/>
                <a:moveTo>
                  <a:pt x="11096574" y="5790603"/>
                </a:moveTo>
                <a:cubicBezTo>
                  <a:pt x="11101910" y="5790603"/>
                  <a:pt x="11106294" y="5795052"/>
                  <a:pt x="11106294" y="5800390"/>
                </a:cubicBezTo>
                <a:cubicBezTo>
                  <a:pt x="11106294" y="5805729"/>
                  <a:pt x="11101974" y="5810114"/>
                  <a:pt x="11096574" y="5810114"/>
                </a:cubicBezTo>
                <a:cubicBezTo>
                  <a:pt x="11091174" y="5810114"/>
                  <a:pt x="11086790" y="5805793"/>
                  <a:pt x="11086790" y="5800390"/>
                </a:cubicBezTo>
                <a:cubicBezTo>
                  <a:pt x="11086790" y="5794988"/>
                  <a:pt x="11091174" y="5790603"/>
                  <a:pt x="11096574" y="5790603"/>
                </a:cubicBezTo>
                <a:close/>
                <a:moveTo>
                  <a:pt x="10855345" y="5790603"/>
                </a:moveTo>
                <a:cubicBezTo>
                  <a:pt x="10860682" y="5790603"/>
                  <a:pt x="10865065" y="5795052"/>
                  <a:pt x="10865065" y="5800390"/>
                </a:cubicBezTo>
                <a:cubicBezTo>
                  <a:pt x="10865065" y="5805729"/>
                  <a:pt x="10860682" y="5810114"/>
                  <a:pt x="10855345" y="5810114"/>
                </a:cubicBezTo>
                <a:cubicBezTo>
                  <a:pt x="10850008" y="5810114"/>
                  <a:pt x="10845625" y="5805793"/>
                  <a:pt x="10845625" y="5800390"/>
                </a:cubicBezTo>
                <a:cubicBezTo>
                  <a:pt x="10845625" y="5794988"/>
                  <a:pt x="10849945" y="5790603"/>
                  <a:pt x="10855345" y="5790603"/>
                </a:cubicBezTo>
                <a:close/>
                <a:moveTo>
                  <a:pt x="10614116" y="5790603"/>
                </a:moveTo>
                <a:cubicBezTo>
                  <a:pt x="10619516" y="5790603"/>
                  <a:pt x="10623901" y="5795052"/>
                  <a:pt x="10623901" y="5800390"/>
                </a:cubicBezTo>
                <a:cubicBezTo>
                  <a:pt x="10623901" y="5805729"/>
                  <a:pt x="10619454" y="5810114"/>
                  <a:pt x="10614116" y="5810114"/>
                </a:cubicBezTo>
                <a:cubicBezTo>
                  <a:pt x="10608780" y="5810114"/>
                  <a:pt x="10604396" y="5805793"/>
                  <a:pt x="10604396" y="5800390"/>
                </a:cubicBezTo>
                <a:cubicBezTo>
                  <a:pt x="10604396" y="5794988"/>
                  <a:pt x="10608716" y="5790603"/>
                  <a:pt x="10614116" y="5790603"/>
                </a:cubicBezTo>
                <a:close/>
                <a:moveTo>
                  <a:pt x="10372888" y="5790603"/>
                </a:moveTo>
                <a:cubicBezTo>
                  <a:pt x="10378288" y="5790603"/>
                  <a:pt x="10382673" y="5795052"/>
                  <a:pt x="10382673" y="5800390"/>
                </a:cubicBezTo>
                <a:cubicBezTo>
                  <a:pt x="10382673" y="5805729"/>
                  <a:pt x="10378225" y="5810114"/>
                  <a:pt x="10372888" y="5810114"/>
                </a:cubicBezTo>
                <a:cubicBezTo>
                  <a:pt x="10367552" y="5810114"/>
                  <a:pt x="10363168" y="5805793"/>
                  <a:pt x="10363168" y="5800390"/>
                </a:cubicBezTo>
                <a:cubicBezTo>
                  <a:pt x="10363168" y="5794988"/>
                  <a:pt x="10367488" y="5790603"/>
                  <a:pt x="10372888" y="5790603"/>
                </a:cubicBezTo>
                <a:close/>
                <a:moveTo>
                  <a:pt x="10131660" y="5790603"/>
                </a:moveTo>
                <a:cubicBezTo>
                  <a:pt x="10137060" y="5790603"/>
                  <a:pt x="10141444" y="5795052"/>
                  <a:pt x="10141444" y="5800390"/>
                </a:cubicBezTo>
                <a:cubicBezTo>
                  <a:pt x="10141444" y="5805729"/>
                  <a:pt x="10136997" y="5810114"/>
                  <a:pt x="10131660" y="5810114"/>
                </a:cubicBezTo>
                <a:cubicBezTo>
                  <a:pt x="10126323" y="5810114"/>
                  <a:pt x="10121940" y="5805793"/>
                  <a:pt x="10121940" y="5800390"/>
                </a:cubicBezTo>
                <a:cubicBezTo>
                  <a:pt x="10121940" y="5794988"/>
                  <a:pt x="10126260" y="5790603"/>
                  <a:pt x="10131660" y="5790603"/>
                </a:cubicBezTo>
                <a:close/>
                <a:moveTo>
                  <a:pt x="9890432" y="5790603"/>
                </a:moveTo>
                <a:cubicBezTo>
                  <a:pt x="9895768" y="5790603"/>
                  <a:pt x="9900152" y="5795052"/>
                  <a:pt x="9900152" y="5800390"/>
                </a:cubicBezTo>
                <a:cubicBezTo>
                  <a:pt x="9900152" y="5805729"/>
                  <a:pt x="9895832" y="5810114"/>
                  <a:pt x="9890432" y="5810114"/>
                </a:cubicBezTo>
                <a:cubicBezTo>
                  <a:pt x="9885031" y="5810114"/>
                  <a:pt x="9880648" y="5805793"/>
                  <a:pt x="9880648" y="5800390"/>
                </a:cubicBezTo>
                <a:cubicBezTo>
                  <a:pt x="9880648" y="5794988"/>
                  <a:pt x="9885031" y="5790603"/>
                  <a:pt x="9890432" y="5790603"/>
                </a:cubicBezTo>
                <a:close/>
                <a:moveTo>
                  <a:pt x="9649203" y="5790603"/>
                </a:moveTo>
                <a:cubicBezTo>
                  <a:pt x="9654540" y="5790603"/>
                  <a:pt x="9658923" y="5795052"/>
                  <a:pt x="9658923" y="5800390"/>
                </a:cubicBezTo>
                <a:cubicBezTo>
                  <a:pt x="9658923" y="5805729"/>
                  <a:pt x="9654540" y="5810114"/>
                  <a:pt x="9649203" y="5810114"/>
                </a:cubicBezTo>
                <a:cubicBezTo>
                  <a:pt x="9643866" y="5810114"/>
                  <a:pt x="9639483" y="5805793"/>
                  <a:pt x="9639483" y="5800390"/>
                </a:cubicBezTo>
                <a:cubicBezTo>
                  <a:pt x="9639483" y="5794988"/>
                  <a:pt x="9643803" y="5790603"/>
                  <a:pt x="9649203" y="5790603"/>
                </a:cubicBezTo>
                <a:close/>
                <a:moveTo>
                  <a:pt x="9417695" y="5790603"/>
                </a:moveTo>
                <a:cubicBezTo>
                  <a:pt x="9423031" y="5790603"/>
                  <a:pt x="9427416" y="5795052"/>
                  <a:pt x="9427416" y="5800390"/>
                </a:cubicBezTo>
                <a:cubicBezTo>
                  <a:pt x="9427416" y="5805729"/>
                  <a:pt x="9423095" y="5810114"/>
                  <a:pt x="9417695" y="5810114"/>
                </a:cubicBezTo>
                <a:cubicBezTo>
                  <a:pt x="9412295" y="5810114"/>
                  <a:pt x="9407911" y="5805793"/>
                  <a:pt x="9407911" y="5800390"/>
                </a:cubicBezTo>
                <a:cubicBezTo>
                  <a:pt x="9407911" y="5794988"/>
                  <a:pt x="9412295" y="5790603"/>
                  <a:pt x="9417695" y="5790603"/>
                </a:cubicBezTo>
                <a:close/>
                <a:moveTo>
                  <a:pt x="9176467" y="5790603"/>
                </a:moveTo>
                <a:cubicBezTo>
                  <a:pt x="9181803" y="5790603"/>
                  <a:pt x="9186187" y="5795052"/>
                  <a:pt x="9186187" y="5800390"/>
                </a:cubicBezTo>
                <a:cubicBezTo>
                  <a:pt x="9186187" y="5805729"/>
                  <a:pt x="9181867" y="5810114"/>
                  <a:pt x="9176467" y="5810114"/>
                </a:cubicBezTo>
                <a:cubicBezTo>
                  <a:pt x="9171066" y="5810114"/>
                  <a:pt x="9166683" y="5805793"/>
                  <a:pt x="9166683" y="5800390"/>
                </a:cubicBezTo>
                <a:cubicBezTo>
                  <a:pt x="9166683" y="5794988"/>
                  <a:pt x="9171066" y="5790603"/>
                  <a:pt x="9176467" y="5790603"/>
                </a:cubicBezTo>
                <a:close/>
                <a:moveTo>
                  <a:pt x="8935237" y="5790603"/>
                </a:moveTo>
                <a:cubicBezTo>
                  <a:pt x="8940574" y="5790603"/>
                  <a:pt x="8944958" y="5795052"/>
                  <a:pt x="8944958" y="5800390"/>
                </a:cubicBezTo>
                <a:cubicBezTo>
                  <a:pt x="8944958" y="5805729"/>
                  <a:pt x="8940638" y="5810114"/>
                  <a:pt x="8935237" y="5810114"/>
                </a:cubicBezTo>
                <a:cubicBezTo>
                  <a:pt x="8929837" y="5810114"/>
                  <a:pt x="8925454" y="5805793"/>
                  <a:pt x="8925454" y="5800390"/>
                </a:cubicBezTo>
                <a:cubicBezTo>
                  <a:pt x="8925454" y="5794988"/>
                  <a:pt x="8929837" y="5790603"/>
                  <a:pt x="8935237" y="5790603"/>
                </a:cubicBezTo>
                <a:close/>
                <a:moveTo>
                  <a:pt x="8694009" y="5790603"/>
                </a:moveTo>
                <a:cubicBezTo>
                  <a:pt x="8699346" y="5790603"/>
                  <a:pt x="8703730" y="5795052"/>
                  <a:pt x="8703730" y="5800390"/>
                </a:cubicBezTo>
                <a:cubicBezTo>
                  <a:pt x="8703730" y="5805729"/>
                  <a:pt x="8699346" y="5810114"/>
                  <a:pt x="8694009" y="5810114"/>
                </a:cubicBezTo>
                <a:cubicBezTo>
                  <a:pt x="8688673" y="5810114"/>
                  <a:pt x="8684289" y="5805793"/>
                  <a:pt x="8684289" y="5800390"/>
                </a:cubicBezTo>
                <a:cubicBezTo>
                  <a:pt x="8684289" y="5794988"/>
                  <a:pt x="8688609" y="5790603"/>
                  <a:pt x="8694009" y="5790603"/>
                </a:cubicBezTo>
                <a:close/>
                <a:moveTo>
                  <a:pt x="8452781" y="5790603"/>
                </a:moveTo>
                <a:cubicBezTo>
                  <a:pt x="8458181" y="5790603"/>
                  <a:pt x="8462566" y="5795052"/>
                  <a:pt x="8462566" y="5800390"/>
                </a:cubicBezTo>
                <a:cubicBezTo>
                  <a:pt x="8462566" y="5805729"/>
                  <a:pt x="8458118" y="5810114"/>
                  <a:pt x="8452781" y="5810114"/>
                </a:cubicBezTo>
                <a:cubicBezTo>
                  <a:pt x="8447445" y="5810114"/>
                  <a:pt x="8443061" y="5805793"/>
                  <a:pt x="8443061" y="5800390"/>
                </a:cubicBezTo>
                <a:cubicBezTo>
                  <a:pt x="8443061" y="5794988"/>
                  <a:pt x="8447381" y="5790603"/>
                  <a:pt x="8452781" y="5790603"/>
                </a:cubicBezTo>
                <a:close/>
                <a:moveTo>
                  <a:pt x="8211553" y="5790603"/>
                </a:moveTo>
                <a:cubicBezTo>
                  <a:pt x="8216889" y="5790603"/>
                  <a:pt x="8221273" y="5795052"/>
                  <a:pt x="8221273" y="5800390"/>
                </a:cubicBezTo>
                <a:cubicBezTo>
                  <a:pt x="8221273" y="5805729"/>
                  <a:pt x="8216953" y="5810114"/>
                  <a:pt x="8211553" y="5810114"/>
                </a:cubicBezTo>
                <a:cubicBezTo>
                  <a:pt x="8206152" y="5810114"/>
                  <a:pt x="8201769" y="5805793"/>
                  <a:pt x="8201769" y="5800390"/>
                </a:cubicBezTo>
                <a:cubicBezTo>
                  <a:pt x="8201769" y="5794988"/>
                  <a:pt x="8206152" y="5790603"/>
                  <a:pt x="8211553" y="5790603"/>
                </a:cubicBezTo>
                <a:close/>
                <a:moveTo>
                  <a:pt x="7970260" y="5790603"/>
                </a:moveTo>
                <a:cubicBezTo>
                  <a:pt x="7975661" y="5790603"/>
                  <a:pt x="7980044" y="5795052"/>
                  <a:pt x="7980044" y="5800390"/>
                </a:cubicBezTo>
                <a:cubicBezTo>
                  <a:pt x="7980044" y="5805729"/>
                  <a:pt x="7975661" y="5810114"/>
                  <a:pt x="7970260" y="5810114"/>
                </a:cubicBezTo>
                <a:cubicBezTo>
                  <a:pt x="7964860" y="5810114"/>
                  <a:pt x="7960477" y="5805793"/>
                  <a:pt x="7960477" y="5800390"/>
                </a:cubicBezTo>
                <a:cubicBezTo>
                  <a:pt x="7960477" y="5794988"/>
                  <a:pt x="7964860" y="5790603"/>
                  <a:pt x="7970260" y="5790603"/>
                </a:cubicBezTo>
                <a:close/>
                <a:moveTo>
                  <a:pt x="7729032" y="5790603"/>
                </a:moveTo>
                <a:cubicBezTo>
                  <a:pt x="7734369" y="5790603"/>
                  <a:pt x="7738753" y="5795052"/>
                  <a:pt x="7738753" y="5800390"/>
                </a:cubicBezTo>
                <a:cubicBezTo>
                  <a:pt x="7738753" y="5805729"/>
                  <a:pt x="7734432" y="5810114"/>
                  <a:pt x="7729032" y="5810114"/>
                </a:cubicBezTo>
                <a:cubicBezTo>
                  <a:pt x="7723632" y="5810114"/>
                  <a:pt x="7719249" y="5805793"/>
                  <a:pt x="7719249" y="5800390"/>
                </a:cubicBezTo>
                <a:cubicBezTo>
                  <a:pt x="7719249" y="5794988"/>
                  <a:pt x="7723632" y="5790603"/>
                  <a:pt x="7729032" y="5790603"/>
                </a:cubicBezTo>
                <a:close/>
                <a:moveTo>
                  <a:pt x="7487803" y="5790603"/>
                </a:moveTo>
                <a:cubicBezTo>
                  <a:pt x="7493139" y="5790603"/>
                  <a:pt x="7497524" y="5795052"/>
                  <a:pt x="7497524" y="5800390"/>
                </a:cubicBezTo>
                <a:cubicBezTo>
                  <a:pt x="7497524" y="5805729"/>
                  <a:pt x="7493203" y="5810114"/>
                  <a:pt x="7487803" y="5810114"/>
                </a:cubicBezTo>
                <a:cubicBezTo>
                  <a:pt x="7482403" y="5810114"/>
                  <a:pt x="7478019" y="5805793"/>
                  <a:pt x="7478019" y="5800390"/>
                </a:cubicBezTo>
                <a:cubicBezTo>
                  <a:pt x="7478019" y="5794988"/>
                  <a:pt x="7482403" y="5790603"/>
                  <a:pt x="7487803" y="5790603"/>
                </a:cubicBezTo>
                <a:close/>
                <a:moveTo>
                  <a:pt x="7246575" y="5790603"/>
                </a:moveTo>
                <a:cubicBezTo>
                  <a:pt x="7251975" y="5790603"/>
                  <a:pt x="7256359" y="5795052"/>
                  <a:pt x="7256359" y="5800390"/>
                </a:cubicBezTo>
                <a:cubicBezTo>
                  <a:pt x="7256359" y="5805729"/>
                  <a:pt x="7251912" y="5810114"/>
                  <a:pt x="7246575" y="5810114"/>
                </a:cubicBezTo>
                <a:cubicBezTo>
                  <a:pt x="7241238" y="5810114"/>
                  <a:pt x="7236855" y="5805793"/>
                  <a:pt x="7236855" y="5800390"/>
                </a:cubicBezTo>
                <a:cubicBezTo>
                  <a:pt x="7236855" y="5794988"/>
                  <a:pt x="7241175" y="5790603"/>
                  <a:pt x="7246575" y="5790603"/>
                </a:cubicBezTo>
                <a:close/>
                <a:moveTo>
                  <a:pt x="7005346" y="5790603"/>
                </a:moveTo>
                <a:cubicBezTo>
                  <a:pt x="7010746" y="5790603"/>
                  <a:pt x="7015130" y="5795052"/>
                  <a:pt x="7015130" y="5800390"/>
                </a:cubicBezTo>
                <a:cubicBezTo>
                  <a:pt x="7015130" y="5805729"/>
                  <a:pt x="7010683" y="5810114"/>
                  <a:pt x="7005346" y="5810114"/>
                </a:cubicBezTo>
                <a:cubicBezTo>
                  <a:pt x="7000009" y="5810114"/>
                  <a:pt x="6995626" y="5805793"/>
                  <a:pt x="6995626" y="5800390"/>
                </a:cubicBezTo>
                <a:cubicBezTo>
                  <a:pt x="6995626" y="5794988"/>
                  <a:pt x="6999946" y="5790603"/>
                  <a:pt x="7005346" y="5790603"/>
                </a:cubicBezTo>
                <a:close/>
                <a:moveTo>
                  <a:pt x="6764118" y="5790603"/>
                </a:moveTo>
                <a:cubicBezTo>
                  <a:pt x="6769518" y="5790603"/>
                  <a:pt x="6773902" y="5795052"/>
                  <a:pt x="6773902" y="5800390"/>
                </a:cubicBezTo>
                <a:cubicBezTo>
                  <a:pt x="6773902" y="5805729"/>
                  <a:pt x="6769518" y="5810114"/>
                  <a:pt x="6764118" y="5810114"/>
                </a:cubicBezTo>
                <a:cubicBezTo>
                  <a:pt x="6758718" y="5810114"/>
                  <a:pt x="6754335" y="5805793"/>
                  <a:pt x="6754335" y="5800390"/>
                </a:cubicBezTo>
                <a:cubicBezTo>
                  <a:pt x="6754335" y="5794988"/>
                  <a:pt x="6758718" y="5790603"/>
                  <a:pt x="6764118" y="5790603"/>
                </a:cubicBezTo>
                <a:close/>
                <a:moveTo>
                  <a:pt x="6522889" y="5790603"/>
                </a:moveTo>
                <a:cubicBezTo>
                  <a:pt x="6528225" y="5790603"/>
                  <a:pt x="6532610" y="5795052"/>
                  <a:pt x="6532610" y="5800390"/>
                </a:cubicBezTo>
                <a:cubicBezTo>
                  <a:pt x="6532610" y="5805729"/>
                  <a:pt x="6528289" y="5810114"/>
                  <a:pt x="6522889" y="5810114"/>
                </a:cubicBezTo>
                <a:cubicBezTo>
                  <a:pt x="6517489" y="5810114"/>
                  <a:pt x="6513105" y="5805793"/>
                  <a:pt x="6513105" y="5800390"/>
                </a:cubicBezTo>
                <a:cubicBezTo>
                  <a:pt x="6513105" y="5794988"/>
                  <a:pt x="6517489" y="5790603"/>
                  <a:pt x="6522889" y="5790603"/>
                </a:cubicBezTo>
                <a:close/>
                <a:moveTo>
                  <a:pt x="6281661" y="5790603"/>
                </a:moveTo>
                <a:cubicBezTo>
                  <a:pt x="6286997" y="5790603"/>
                  <a:pt x="6291381" y="5795052"/>
                  <a:pt x="6291381" y="5800390"/>
                </a:cubicBezTo>
                <a:cubicBezTo>
                  <a:pt x="6291381" y="5805729"/>
                  <a:pt x="6287061" y="5810114"/>
                  <a:pt x="6281661" y="5810114"/>
                </a:cubicBezTo>
                <a:cubicBezTo>
                  <a:pt x="6276261" y="5810114"/>
                  <a:pt x="6271877" y="5805793"/>
                  <a:pt x="6271877" y="5800390"/>
                </a:cubicBezTo>
                <a:cubicBezTo>
                  <a:pt x="6271877" y="5794988"/>
                  <a:pt x="6276261" y="5790603"/>
                  <a:pt x="6281661" y="5790603"/>
                </a:cubicBezTo>
                <a:close/>
                <a:moveTo>
                  <a:pt x="6040432" y="5790603"/>
                </a:moveTo>
                <a:cubicBezTo>
                  <a:pt x="6045832" y="5790603"/>
                  <a:pt x="6050216" y="5795052"/>
                  <a:pt x="6050216" y="5800390"/>
                </a:cubicBezTo>
                <a:cubicBezTo>
                  <a:pt x="6050216" y="5805729"/>
                  <a:pt x="6045769" y="5810114"/>
                  <a:pt x="6040432" y="5810114"/>
                </a:cubicBezTo>
                <a:cubicBezTo>
                  <a:pt x="6035095" y="5810114"/>
                  <a:pt x="6030712" y="5805793"/>
                  <a:pt x="6030712" y="5800390"/>
                </a:cubicBezTo>
                <a:cubicBezTo>
                  <a:pt x="6030712" y="5794988"/>
                  <a:pt x="6035032" y="5790603"/>
                  <a:pt x="6040432" y="5790603"/>
                </a:cubicBezTo>
                <a:close/>
                <a:moveTo>
                  <a:pt x="5799205" y="5790603"/>
                </a:moveTo>
                <a:cubicBezTo>
                  <a:pt x="5804606" y="5790603"/>
                  <a:pt x="5808989" y="5795052"/>
                  <a:pt x="5808989" y="5800390"/>
                </a:cubicBezTo>
                <a:cubicBezTo>
                  <a:pt x="5808989" y="5805729"/>
                  <a:pt x="5804542" y="5810114"/>
                  <a:pt x="5799205" y="5810114"/>
                </a:cubicBezTo>
                <a:cubicBezTo>
                  <a:pt x="5793870" y="5810114"/>
                  <a:pt x="5789486" y="5805793"/>
                  <a:pt x="5789486" y="5800390"/>
                </a:cubicBezTo>
                <a:cubicBezTo>
                  <a:pt x="5789486" y="5794988"/>
                  <a:pt x="5793806" y="5790603"/>
                  <a:pt x="5799205" y="5790603"/>
                </a:cubicBezTo>
                <a:close/>
                <a:moveTo>
                  <a:pt x="5557992" y="5790603"/>
                </a:moveTo>
                <a:cubicBezTo>
                  <a:pt x="5563392" y="5790603"/>
                  <a:pt x="5567774" y="5795052"/>
                  <a:pt x="5567774" y="5800390"/>
                </a:cubicBezTo>
                <a:cubicBezTo>
                  <a:pt x="5567774" y="5805729"/>
                  <a:pt x="5563392" y="5810114"/>
                  <a:pt x="5557992" y="5810114"/>
                </a:cubicBezTo>
                <a:cubicBezTo>
                  <a:pt x="5552592" y="5810114"/>
                  <a:pt x="5548208" y="5805793"/>
                  <a:pt x="5548208" y="5800390"/>
                </a:cubicBezTo>
                <a:cubicBezTo>
                  <a:pt x="5548208" y="5794988"/>
                  <a:pt x="5552592" y="5790603"/>
                  <a:pt x="5557992" y="5790603"/>
                </a:cubicBezTo>
                <a:close/>
                <a:moveTo>
                  <a:pt x="5316710" y="5790603"/>
                </a:moveTo>
                <a:cubicBezTo>
                  <a:pt x="5322044" y="5790603"/>
                  <a:pt x="5326432" y="5795052"/>
                  <a:pt x="5326432" y="5800390"/>
                </a:cubicBezTo>
                <a:cubicBezTo>
                  <a:pt x="5326432" y="5805729"/>
                  <a:pt x="5322107" y="5810114"/>
                  <a:pt x="5316710" y="5810114"/>
                </a:cubicBezTo>
                <a:cubicBezTo>
                  <a:pt x="5311316" y="5810114"/>
                  <a:pt x="5306926" y="5805793"/>
                  <a:pt x="5306926" y="5800390"/>
                </a:cubicBezTo>
                <a:cubicBezTo>
                  <a:pt x="5306926" y="5794988"/>
                  <a:pt x="5311316" y="5790603"/>
                  <a:pt x="5316710" y="5790603"/>
                </a:cubicBezTo>
                <a:close/>
                <a:moveTo>
                  <a:pt x="5075486" y="5790603"/>
                </a:moveTo>
                <a:cubicBezTo>
                  <a:pt x="5080820" y="5790603"/>
                  <a:pt x="5085202" y="5795052"/>
                  <a:pt x="5085202" y="5800390"/>
                </a:cubicBezTo>
                <a:cubicBezTo>
                  <a:pt x="5085202" y="5805729"/>
                  <a:pt x="5080885" y="5810114"/>
                  <a:pt x="5075486" y="5810114"/>
                </a:cubicBezTo>
                <a:cubicBezTo>
                  <a:pt x="5070089" y="5810114"/>
                  <a:pt x="5065705" y="5805793"/>
                  <a:pt x="5065705" y="5800390"/>
                </a:cubicBezTo>
                <a:cubicBezTo>
                  <a:pt x="5065705" y="5794988"/>
                  <a:pt x="5070089" y="5790603"/>
                  <a:pt x="5075486" y="5790603"/>
                </a:cubicBezTo>
                <a:close/>
                <a:moveTo>
                  <a:pt x="4834252" y="5790603"/>
                </a:moveTo>
                <a:cubicBezTo>
                  <a:pt x="4839658" y="5790603"/>
                  <a:pt x="4844040" y="5795052"/>
                  <a:pt x="4844040" y="5800390"/>
                </a:cubicBezTo>
                <a:cubicBezTo>
                  <a:pt x="4844040" y="5805729"/>
                  <a:pt x="4839595" y="5810114"/>
                  <a:pt x="4834252" y="5810114"/>
                </a:cubicBezTo>
                <a:cubicBezTo>
                  <a:pt x="4828917" y="5810114"/>
                  <a:pt x="4824534" y="5805793"/>
                  <a:pt x="4824534" y="5800390"/>
                </a:cubicBezTo>
                <a:cubicBezTo>
                  <a:pt x="4824534" y="5794988"/>
                  <a:pt x="4828853" y="5790603"/>
                  <a:pt x="4834252" y="5790603"/>
                </a:cubicBezTo>
                <a:close/>
                <a:moveTo>
                  <a:pt x="4593019" y="5790603"/>
                </a:moveTo>
                <a:cubicBezTo>
                  <a:pt x="4598416" y="5790603"/>
                  <a:pt x="4602795" y="5795052"/>
                  <a:pt x="4602795" y="5800390"/>
                </a:cubicBezTo>
                <a:cubicBezTo>
                  <a:pt x="4602795" y="5805729"/>
                  <a:pt x="4598353" y="5810114"/>
                  <a:pt x="4593019" y="5810114"/>
                </a:cubicBezTo>
                <a:cubicBezTo>
                  <a:pt x="4587686" y="5810114"/>
                  <a:pt x="4583304" y="5805793"/>
                  <a:pt x="4583304" y="5800390"/>
                </a:cubicBezTo>
                <a:cubicBezTo>
                  <a:pt x="4583304" y="5794988"/>
                  <a:pt x="4587622" y="5790603"/>
                  <a:pt x="4593019" y="5790603"/>
                </a:cubicBezTo>
                <a:close/>
                <a:moveTo>
                  <a:pt x="4351806" y="5790603"/>
                </a:moveTo>
                <a:cubicBezTo>
                  <a:pt x="4357195" y="5790603"/>
                  <a:pt x="4361580" y="5795052"/>
                  <a:pt x="4361580" y="5800390"/>
                </a:cubicBezTo>
                <a:cubicBezTo>
                  <a:pt x="4361580" y="5805729"/>
                  <a:pt x="4357195" y="5810114"/>
                  <a:pt x="4351806" y="5810114"/>
                </a:cubicBezTo>
                <a:cubicBezTo>
                  <a:pt x="4346397" y="5810114"/>
                  <a:pt x="4342006" y="5805793"/>
                  <a:pt x="4342006" y="5800390"/>
                </a:cubicBezTo>
                <a:cubicBezTo>
                  <a:pt x="4342006" y="5794988"/>
                  <a:pt x="4346397" y="5790603"/>
                  <a:pt x="4351806" y="5790603"/>
                </a:cubicBezTo>
                <a:close/>
                <a:moveTo>
                  <a:pt x="4110583" y="5790603"/>
                </a:moveTo>
                <a:cubicBezTo>
                  <a:pt x="4115986" y="5790603"/>
                  <a:pt x="4120362" y="5795052"/>
                  <a:pt x="4120362" y="5800390"/>
                </a:cubicBezTo>
                <a:cubicBezTo>
                  <a:pt x="4120362" y="5805729"/>
                  <a:pt x="4115986" y="5810114"/>
                  <a:pt x="4110583" y="5810114"/>
                </a:cubicBezTo>
                <a:cubicBezTo>
                  <a:pt x="4105180" y="5810114"/>
                  <a:pt x="4100801" y="5805793"/>
                  <a:pt x="4100801" y="5800390"/>
                </a:cubicBezTo>
                <a:cubicBezTo>
                  <a:pt x="4100801" y="5794988"/>
                  <a:pt x="4105180" y="5790603"/>
                  <a:pt x="4110583" y="5790603"/>
                </a:cubicBezTo>
                <a:close/>
                <a:moveTo>
                  <a:pt x="3869431" y="5790603"/>
                </a:moveTo>
                <a:cubicBezTo>
                  <a:pt x="3874765" y="5790603"/>
                  <a:pt x="3879151" y="5795052"/>
                  <a:pt x="3879151" y="5800390"/>
                </a:cubicBezTo>
                <a:cubicBezTo>
                  <a:pt x="3879151" y="5805729"/>
                  <a:pt x="3874830" y="5810114"/>
                  <a:pt x="3869431" y="5810114"/>
                </a:cubicBezTo>
                <a:cubicBezTo>
                  <a:pt x="3864032" y="5810114"/>
                  <a:pt x="3859649" y="5805793"/>
                  <a:pt x="3859649" y="5800390"/>
                </a:cubicBezTo>
                <a:cubicBezTo>
                  <a:pt x="3859649" y="5794988"/>
                  <a:pt x="3864032" y="5790603"/>
                  <a:pt x="3869431" y="5790603"/>
                </a:cubicBezTo>
                <a:close/>
                <a:moveTo>
                  <a:pt x="3628215" y="5790603"/>
                </a:moveTo>
                <a:cubicBezTo>
                  <a:pt x="3633533" y="5790603"/>
                  <a:pt x="3637936" y="5795052"/>
                  <a:pt x="3637936" y="5800390"/>
                </a:cubicBezTo>
                <a:cubicBezTo>
                  <a:pt x="3637936" y="5805729"/>
                  <a:pt x="3633597" y="5810114"/>
                  <a:pt x="3628215" y="5810114"/>
                </a:cubicBezTo>
                <a:cubicBezTo>
                  <a:pt x="3622815" y="5810114"/>
                  <a:pt x="3618433" y="5805793"/>
                  <a:pt x="3618433" y="5800390"/>
                </a:cubicBezTo>
                <a:cubicBezTo>
                  <a:pt x="3618433" y="5794988"/>
                  <a:pt x="3622815" y="5790603"/>
                  <a:pt x="3628215" y="5790603"/>
                </a:cubicBezTo>
                <a:close/>
                <a:moveTo>
                  <a:pt x="3386960" y="5790603"/>
                </a:moveTo>
                <a:cubicBezTo>
                  <a:pt x="3392361" y="5790603"/>
                  <a:pt x="3396745" y="5795052"/>
                  <a:pt x="3396745" y="5800390"/>
                </a:cubicBezTo>
                <a:cubicBezTo>
                  <a:pt x="3396745" y="5805729"/>
                  <a:pt x="3392297" y="5810114"/>
                  <a:pt x="3386960" y="5810114"/>
                </a:cubicBezTo>
                <a:cubicBezTo>
                  <a:pt x="3381623" y="5810114"/>
                  <a:pt x="3377238" y="5805793"/>
                  <a:pt x="3377238" y="5800390"/>
                </a:cubicBezTo>
                <a:cubicBezTo>
                  <a:pt x="3377238" y="5794988"/>
                  <a:pt x="3381559" y="5790603"/>
                  <a:pt x="3386960" y="5790603"/>
                </a:cubicBezTo>
                <a:close/>
                <a:moveTo>
                  <a:pt x="3145752" y="5790603"/>
                </a:moveTo>
                <a:cubicBezTo>
                  <a:pt x="3151151" y="5790603"/>
                  <a:pt x="3155534" y="5795052"/>
                  <a:pt x="3155534" y="5800390"/>
                </a:cubicBezTo>
                <a:cubicBezTo>
                  <a:pt x="3155534" y="5805729"/>
                  <a:pt x="3151088" y="5810114"/>
                  <a:pt x="3145752" y="5810114"/>
                </a:cubicBezTo>
                <a:cubicBezTo>
                  <a:pt x="3140417" y="5810114"/>
                  <a:pt x="3136034" y="5805793"/>
                  <a:pt x="3136034" y="5800390"/>
                </a:cubicBezTo>
                <a:cubicBezTo>
                  <a:pt x="3136034" y="5794988"/>
                  <a:pt x="3140353" y="5790603"/>
                  <a:pt x="3145752" y="5790603"/>
                </a:cubicBezTo>
                <a:close/>
                <a:moveTo>
                  <a:pt x="2904575" y="5790603"/>
                </a:moveTo>
                <a:cubicBezTo>
                  <a:pt x="2909974" y="5790603"/>
                  <a:pt x="2914357" y="5795052"/>
                  <a:pt x="2914357" y="5800390"/>
                </a:cubicBezTo>
                <a:cubicBezTo>
                  <a:pt x="2914357" y="5805729"/>
                  <a:pt x="2909974" y="5810114"/>
                  <a:pt x="2904575" y="5810114"/>
                </a:cubicBezTo>
                <a:cubicBezTo>
                  <a:pt x="2899176" y="5810114"/>
                  <a:pt x="2894793" y="5805793"/>
                  <a:pt x="2894793" y="5800390"/>
                </a:cubicBezTo>
                <a:cubicBezTo>
                  <a:pt x="2894793" y="5794988"/>
                  <a:pt x="2899176" y="5790603"/>
                  <a:pt x="2904575" y="5790603"/>
                </a:cubicBezTo>
                <a:close/>
                <a:moveTo>
                  <a:pt x="2663275" y="5790603"/>
                </a:moveTo>
                <a:cubicBezTo>
                  <a:pt x="2668613" y="5790603"/>
                  <a:pt x="2673000" y="5795052"/>
                  <a:pt x="2673000" y="5800390"/>
                </a:cubicBezTo>
                <a:cubicBezTo>
                  <a:pt x="2673000" y="5805729"/>
                  <a:pt x="2668677" y="5810114"/>
                  <a:pt x="2663275" y="5810114"/>
                </a:cubicBezTo>
                <a:cubicBezTo>
                  <a:pt x="2657878" y="5810114"/>
                  <a:pt x="2653494" y="5805793"/>
                  <a:pt x="2653494" y="5800390"/>
                </a:cubicBezTo>
                <a:cubicBezTo>
                  <a:pt x="2653494" y="5794988"/>
                  <a:pt x="2657878" y="5790603"/>
                  <a:pt x="2663275" y="5790603"/>
                </a:cubicBezTo>
                <a:close/>
                <a:moveTo>
                  <a:pt x="2422039" y="5790603"/>
                </a:moveTo>
                <a:cubicBezTo>
                  <a:pt x="2427373" y="5790603"/>
                  <a:pt x="2431755" y="5795052"/>
                  <a:pt x="2431755" y="5800390"/>
                </a:cubicBezTo>
                <a:cubicBezTo>
                  <a:pt x="2431755" y="5805729"/>
                  <a:pt x="2427437" y="5810114"/>
                  <a:pt x="2422039" y="5810114"/>
                </a:cubicBezTo>
                <a:cubicBezTo>
                  <a:pt x="2416642" y="5810114"/>
                  <a:pt x="2412260" y="5805793"/>
                  <a:pt x="2412260" y="5800390"/>
                </a:cubicBezTo>
                <a:cubicBezTo>
                  <a:pt x="2412260" y="5794988"/>
                  <a:pt x="2416642" y="5790603"/>
                  <a:pt x="2422039" y="5790603"/>
                </a:cubicBezTo>
                <a:close/>
                <a:moveTo>
                  <a:pt x="2180796" y="5790603"/>
                </a:moveTo>
                <a:cubicBezTo>
                  <a:pt x="2186202" y="5790603"/>
                  <a:pt x="2190581" y="5795052"/>
                  <a:pt x="2190581" y="5800390"/>
                </a:cubicBezTo>
                <a:cubicBezTo>
                  <a:pt x="2190581" y="5805729"/>
                  <a:pt x="2186136" y="5810114"/>
                  <a:pt x="2180796" y="5810114"/>
                </a:cubicBezTo>
                <a:cubicBezTo>
                  <a:pt x="2175475" y="5810114"/>
                  <a:pt x="2171087" y="5805793"/>
                  <a:pt x="2171087" y="5800390"/>
                </a:cubicBezTo>
                <a:cubicBezTo>
                  <a:pt x="2171087" y="5794988"/>
                  <a:pt x="2175412" y="5790603"/>
                  <a:pt x="2180796" y="5790603"/>
                </a:cubicBezTo>
                <a:close/>
                <a:moveTo>
                  <a:pt x="1939584" y="5790603"/>
                </a:moveTo>
                <a:cubicBezTo>
                  <a:pt x="1944983" y="5790603"/>
                  <a:pt x="1949367" y="5795052"/>
                  <a:pt x="1949367" y="5800390"/>
                </a:cubicBezTo>
                <a:cubicBezTo>
                  <a:pt x="1949367" y="5805729"/>
                  <a:pt x="1944920" y="5810114"/>
                  <a:pt x="1939584" y="5810114"/>
                </a:cubicBezTo>
                <a:cubicBezTo>
                  <a:pt x="1934247" y="5810114"/>
                  <a:pt x="1929862" y="5805793"/>
                  <a:pt x="1929862" y="5800390"/>
                </a:cubicBezTo>
                <a:cubicBezTo>
                  <a:pt x="1929862" y="5794988"/>
                  <a:pt x="1934184" y="5790603"/>
                  <a:pt x="1939584" y="5790603"/>
                </a:cubicBezTo>
                <a:close/>
                <a:moveTo>
                  <a:pt x="1698333" y="5790603"/>
                </a:moveTo>
                <a:cubicBezTo>
                  <a:pt x="1703735" y="5790603"/>
                  <a:pt x="1708119" y="5795052"/>
                  <a:pt x="1708119" y="5800390"/>
                </a:cubicBezTo>
                <a:cubicBezTo>
                  <a:pt x="1708119" y="5805729"/>
                  <a:pt x="1703735" y="5810114"/>
                  <a:pt x="1698333" y="5810114"/>
                </a:cubicBezTo>
                <a:cubicBezTo>
                  <a:pt x="1692932" y="5810114"/>
                  <a:pt x="1688548" y="5805793"/>
                  <a:pt x="1688548" y="5800390"/>
                </a:cubicBezTo>
                <a:cubicBezTo>
                  <a:pt x="1688548" y="5794988"/>
                  <a:pt x="1692932" y="5790603"/>
                  <a:pt x="1698333" y="5790603"/>
                </a:cubicBezTo>
                <a:close/>
                <a:moveTo>
                  <a:pt x="1457109" y="5790603"/>
                </a:moveTo>
                <a:cubicBezTo>
                  <a:pt x="1462445" y="5790603"/>
                  <a:pt x="1466829" y="5795052"/>
                  <a:pt x="1466829" y="5800390"/>
                </a:cubicBezTo>
                <a:cubicBezTo>
                  <a:pt x="1466829" y="5805729"/>
                  <a:pt x="1462508" y="5810114"/>
                  <a:pt x="1457109" y="5810114"/>
                </a:cubicBezTo>
                <a:cubicBezTo>
                  <a:pt x="1451709" y="5810114"/>
                  <a:pt x="1447325" y="5805793"/>
                  <a:pt x="1447325" y="5800390"/>
                </a:cubicBezTo>
                <a:cubicBezTo>
                  <a:pt x="1447325" y="5794988"/>
                  <a:pt x="1451709" y="5790603"/>
                  <a:pt x="1457109" y="5790603"/>
                </a:cubicBezTo>
                <a:close/>
                <a:moveTo>
                  <a:pt x="1215887" y="5790603"/>
                </a:moveTo>
                <a:cubicBezTo>
                  <a:pt x="1221287" y="5790603"/>
                  <a:pt x="1225671" y="5795052"/>
                  <a:pt x="1225671" y="5800390"/>
                </a:cubicBezTo>
                <a:cubicBezTo>
                  <a:pt x="1225671" y="5805729"/>
                  <a:pt x="1221224" y="5810114"/>
                  <a:pt x="1215887" y="5810114"/>
                </a:cubicBezTo>
                <a:cubicBezTo>
                  <a:pt x="1210551" y="5810114"/>
                  <a:pt x="1206167" y="5805793"/>
                  <a:pt x="1206167" y="5800390"/>
                </a:cubicBezTo>
                <a:cubicBezTo>
                  <a:pt x="1206167" y="5794988"/>
                  <a:pt x="1210487" y="5790603"/>
                  <a:pt x="1215887" y="5790603"/>
                </a:cubicBezTo>
                <a:close/>
                <a:moveTo>
                  <a:pt x="974667" y="5790603"/>
                </a:moveTo>
                <a:cubicBezTo>
                  <a:pt x="980067" y="5790603"/>
                  <a:pt x="984451" y="5795052"/>
                  <a:pt x="984451" y="5800390"/>
                </a:cubicBezTo>
                <a:cubicBezTo>
                  <a:pt x="984451" y="5805729"/>
                  <a:pt x="980004" y="5810114"/>
                  <a:pt x="974667" y="5810114"/>
                </a:cubicBezTo>
                <a:cubicBezTo>
                  <a:pt x="969331" y="5810114"/>
                  <a:pt x="964947" y="5805793"/>
                  <a:pt x="964947" y="5800390"/>
                </a:cubicBezTo>
                <a:cubicBezTo>
                  <a:pt x="964947" y="5794988"/>
                  <a:pt x="969267" y="5790603"/>
                  <a:pt x="974667" y="5790603"/>
                </a:cubicBezTo>
                <a:close/>
                <a:moveTo>
                  <a:pt x="733447" y="5790603"/>
                </a:moveTo>
                <a:cubicBezTo>
                  <a:pt x="738783" y="5790603"/>
                  <a:pt x="743167" y="5795052"/>
                  <a:pt x="743167" y="5800390"/>
                </a:cubicBezTo>
                <a:cubicBezTo>
                  <a:pt x="743167" y="5805729"/>
                  <a:pt x="738847" y="5810114"/>
                  <a:pt x="733447" y="5810114"/>
                </a:cubicBezTo>
                <a:cubicBezTo>
                  <a:pt x="728047" y="5810114"/>
                  <a:pt x="723663" y="5805793"/>
                  <a:pt x="723663" y="5800390"/>
                </a:cubicBezTo>
                <a:cubicBezTo>
                  <a:pt x="723663" y="5794988"/>
                  <a:pt x="728047" y="5790603"/>
                  <a:pt x="733447" y="5790603"/>
                </a:cubicBezTo>
                <a:close/>
                <a:moveTo>
                  <a:pt x="492227" y="5790603"/>
                </a:moveTo>
                <a:cubicBezTo>
                  <a:pt x="497563" y="5790603"/>
                  <a:pt x="501946" y="5795052"/>
                  <a:pt x="501946" y="5800390"/>
                </a:cubicBezTo>
                <a:cubicBezTo>
                  <a:pt x="501946" y="5805729"/>
                  <a:pt x="497626" y="5810114"/>
                  <a:pt x="492227" y="5810114"/>
                </a:cubicBezTo>
                <a:cubicBezTo>
                  <a:pt x="486827" y="5810114"/>
                  <a:pt x="482443" y="5805793"/>
                  <a:pt x="482443" y="5800390"/>
                </a:cubicBezTo>
                <a:cubicBezTo>
                  <a:pt x="482443" y="5794988"/>
                  <a:pt x="486827" y="5790603"/>
                  <a:pt x="492227" y="5790603"/>
                </a:cubicBezTo>
                <a:close/>
                <a:moveTo>
                  <a:pt x="251007" y="5790603"/>
                </a:moveTo>
                <a:cubicBezTo>
                  <a:pt x="256407" y="5790603"/>
                  <a:pt x="260791" y="5795052"/>
                  <a:pt x="260791" y="5800390"/>
                </a:cubicBezTo>
                <a:cubicBezTo>
                  <a:pt x="260791" y="5805729"/>
                  <a:pt x="256344" y="5810114"/>
                  <a:pt x="251007" y="5810114"/>
                </a:cubicBezTo>
                <a:cubicBezTo>
                  <a:pt x="245671" y="5810114"/>
                  <a:pt x="241287" y="5805793"/>
                  <a:pt x="241287" y="5800390"/>
                </a:cubicBezTo>
                <a:cubicBezTo>
                  <a:pt x="241287" y="5794988"/>
                  <a:pt x="245607" y="5790603"/>
                  <a:pt x="251007" y="5790603"/>
                </a:cubicBezTo>
                <a:close/>
                <a:moveTo>
                  <a:pt x="9724" y="5790603"/>
                </a:moveTo>
                <a:cubicBezTo>
                  <a:pt x="15124" y="5790603"/>
                  <a:pt x="19508" y="5795052"/>
                  <a:pt x="19508" y="5800390"/>
                </a:cubicBezTo>
                <a:cubicBezTo>
                  <a:pt x="19508" y="5805729"/>
                  <a:pt x="15061" y="5810114"/>
                  <a:pt x="9724" y="5810114"/>
                </a:cubicBezTo>
                <a:cubicBezTo>
                  <a:pt x="4388" y="5810114"/>
                  <a:pt x="4" y="5805793"/>
                  <a:pt x="4" y="5800390"/>
                </a:cubicBezTo>
                <a:cubicBezTo>
                  <a:pt x="4" y="5794988"/>
                  <a:pt x="4324" y="5790603"/>
                  <a:pt x="9724" y="5790603"/>
                </a:cubicBezTo>
                <a:close/>
                <a:moveTo>
                  <a:pt x="11820259" y="5549351"/>
                </a:moveTo>
                <a:cubicBezTo>
                  <a:pt x="11825659" y="5549351"/>
                  <a:pt x="11830043" y="5553673"/>
                  <a:pt x="11830043" y="5559075"/>
                </a:cubicBezTo>
                <a:cubicBezTo>
                  <a:pt x="11830043" y="5564477"/>
                  <a:pt x="11825596" y="5568862"/>
                  <a:pt x="11820259" y="5568862"/>
                </a:cubicBezTo>
                <a:cubicBezTo>
                  <a:pt x="11814922" y="5568862"/>
                  <a:pt x="11810539" y="5564413"/>
                  <a:pt x="11810539" y="5559075"/>
                </a:cubicBezTo>
                <a:cubicBezTo>
                  <a:pt x="11810539" y="5553736"/>
                  <a:pt x="11814859" y="5549351"/>
                  <a:pt x="11820259" y="5549351"/>
                </a:cubicBezTo>
                <a:close/>
                <a:moveTo>
                  <a:pt x="11579030" y="5549351"/>
                </a:moveTo>
                <a:cubicBezTo>
                  <a:pt x="11584430" y="5549351"/>
                  <a:pt x="11588815" y="5553673"/>
                  <a:pt x="11588815" y="5559075"/>
                </a:cubicBezTo>
                <a:cubicBezTo>
                  <a:pt x="11588815" y="5564477"/>
                  <a:pt x="11584367" y="5568862"/>
                  <a:pt x="11579030" y="5568862"/>
                </a:cubicBezTo>
                <a:cubicBezTo>
                  <a:pt x="11573694" y="5568862"/>
                  <a:pt x="11569310" y="5564413"/>
                  <a:pt x="11569310" y="5559075"/>
                </a:cubicBezTo>
                <a:cubicBezTo>
                  <a:pt x="11569310" y="5553736"/>
                  <a:pt x="11573630" y="5549351"/>
                  <a:pt x="11579030" y="5549351"/>
                </a:cubicBezTo>
                <a:close/>
                <a:moveTo>
                  <a:pt x="11337802" y="5549351"/>
                </a:moveTo>
                <a:cubicBezTo>
                  <a:pt x="11343202" y="5549351"/>
                  <a:pt x="11347587" y="5553673"/>
                  <a:pt x="11347587" y="5559075"/>
                </a:cubicBezTo>
                <a:cubicBezTo>
                  <a:pt x="11347587" y="5564477"/>
                  <a:pt x="11343139" y="5568862"/>
                  <a:pt x="11337802" y="5568862"/>
                </a:cubicBezTo>
                <a:cubicBezTo>
                  <a:pt x="11332466" y="5568862"/>
                  <a:pt x="11328082" y="5564413"/>
                  <a:pt x="11328082" y="5559075"/>
                </a:cubicBezTo>
                <a:cubicBezTo>
                  <a:pt x="11328082" y="5553736"/>
                  <a:pt x="11332402" y="5549351"/>
                  <a:pt x="11337802" y="5549351"/>
                </a:cubicBezTo>
                <a:close/>
                <a:moveTo>
                  <a:pt x="11096574" y="5549351"/>
                </a:moveTo>
                <a:cubicBezTo>
                  <a:pt x="11101910" y="5549351"/>
                  <a:pt x="11106294" y="5553673"/>
                  <a:pt x="11106294" y="5559075"/>
                </a:cubicBezTo>
                <a:cubicBezTo>
                  <a:pt x="11106294" y="5564477"/>
                  <a:pt x="11101974" y="5568862"/>
                  <a:pt x="11096574" y="5568862"/>
                </a:cubicBezTo>
                <a:cubicBezTo>
                  <a:pt x="11091174" y="5568862"/>
                  <a:pt x="11086790" y="5564413"/>
                  <a:pt x="11086790" y="5559075"/>
                </a:cubicBezTo>
                <a:cubicBezTo>
                  <a:pt x="11086790" y="5553736"/>
                  <a:pt x="11091174" y="5549351"/>
                  <a:pt x="11096574" y="5549351"/>
                </a:cubicBezTo>
                <a:close/>
                <a:moveTo>
                  <a:pt x="10855345" y="5549351"/>
                </a:moveTo>
                <a:cubicBezTo>
                  <a:pt x="10860682" y="5549351"/>
                  <a:pt x="10865065" y="5553673"/>
                  <a:pt x="10865065" y="5559075"/>
                </a:cubicBezTo>
                <a:cubicBezTo>
                  <a:pt x="10865065" y="5564477"/>
                  <a:pt x="10860682" y="5568862"/>
                  <a:pt x="10855345" y="5568862"/>
                </a:cubicBezTo>
                <a:cubicBezTo>
                  <a:pt x="10850008" y="5568862"/>
                  <a:pt x="10845625" y="5564413"/>
                  <a:pt x="10845625" y="5559075"/>
                </a:cubicBezTo>
                <a:cubicBezTo>
                  <a:pt x="10845625" y="5553736"/>
                  <a:pt x="10849945" y="5549351"/>
                  <a:pt x="10855345" y="5549351"/>
                </a:cubicBezTo>
                <a:close/>
                <a:moveTo>
                  <a:pt x="10614116" y="5549351"/>
                </a:moveTo>
                <a:cubicBezTo>
                  <a:pt x="10619516" y="5549351"/>
                  <a:pt x="10623901" y="5553673"/>
                  <a:pt x="10623901" y="5559075"/>
                </a:cubicBezTo>
                <a:cubicBezTo>
                  <a:pt x="10623901" y="5564477"/>
                  <a:pt x="10619454" y="5568862"/>
                  <a:pt x="10614116" y="5568862"/>
                </a:cubicBezTo>
                <a:cubicBezTo>
                  <a:pt x="10608780" y="5568862"/>
                  <a:pt x="10604396" y="5564413"/>
                  <a:pt x="10604396" y="5559075"/>
                </a:cubicBezTo>
                <a:cubicBezTo>
                  <a:pt x="10604396" y="5553736"/>
                  <a:pt x="10608716" y="5549351"/>
                  <a:pt x="10614116" y="5549351"/>
                </a:cubicBezTo>
                <a:close/>
                <a:moveTo>
                  <a:pt x="10372888" y="5549351"/>
                </a:moveTo>
                <a:cubicBezTo>
                  <a:pt x="10378288" y="5549351"/>
                  <a:pt x="10382673" y="5553673"/>
                  <a:pt x="10382673" y="5559075"/>
                </a:cubicBezTo>
                <a:cubicBezTo>
                  <a:pt x="10382673" y="5564477"/>
                  <a:pt x="10378225" y="5568862"/>
                  <a:pt x="10372888" y="5568862"/>
                </a:cubicBezTo>
                <a:cubicBezTo>
                  <a:pt x="10367552" y="5568862"/>
                  <a:pt x="10363168" y="5564413"/>
                  <a:pt x="10363168" y="5559075"/>
                </a:cubicBezTo>
                <a:cubicBezTo>
                  <a:pt x="10363168" y="5553736"/>
                  <a:pt x="10367488" y="5549351"/>
                  <a:pt x="10372888" y="5549351"/>
                </a:cubicBezTo>
                <a:close/>
                <a:moveTo>
                  <a:pt x="10131660" y="5549351"/>
                </a:moveTo>
                <a:cubicBezTo>
                  <a:pt x="10137060" y="5549351"/>
                  <a:pt x="10141444" y="5553673"/>
                  <a:pt x="10141444" y="5559075"/>
                </a:cubicBezTo>
                <a:cubicBezTo>
                  <a:pt x="10141444" y="5564477"/>
                  <a:pt x="10136997" y="5568862"/>
                  <a:pt x="10131660" y="5568862"/>
                </a:cubicBezTo>
                <a:cubicBezTo>
                  <a:pt x="10126323" y="5568862"/>
                  <a:pt x="10121940" y="5564413"/>
                  <a:pt x="10121940" y="5559075"/>
                </a:cubicBezTo>
                <a:cubicBezTo>
                  <a:pt x="10121940" y="5553736"/>
                  <a:pt x="10126260" y="5549351"/>
                  <a:pt x="10131660" y="5549351"/>
                </a:cubicBezTo>
                <a:close/>
                <a:moveTo>
                  <a:pt x="9890432" y="5549351"/>
                </a:moveTo>
                <a:cubicBezTo>
                  <a:pt x="9895768" y="5549351"/>
                  <a:pt x="9900152" y="5553673"/>
                  <a:pt x="9900152" y="5559075"/>
                </a:cubicBezTo>
                <a:cubicBezTo>
                  <a:pt x="9900152" y="5564477"/>
                  <a:pt x="9895832" y="5568862"/>
                  <a:pt x="9890432" y="5568862"/>
                </a:cubicBezTo>
                <a:cubicBezTo>
                  <a:pt x="9885031" y="5568862"/>
                  <a:pt x="9880648" y="5564413"/>
                  <a:pt x="9880648" y="5559075"/>
                </a:cubicBezTo>
                <a:cubicBezTo>
                  <a:pt x="9880648" y="5553736"/>
                  <a:pt x="9885031" y="5549351"/>
                  <a:pt x="9890432" y="5549351"/>
                </a:cubicBezTo>
                <a:close/>
                <a:moveTo>
                  <a:pt x="9649203" y="5549351"/>
                </a:moveTo>
                <a:cubicBezTo>
                  <a:pt x="9654540" y="5549351"/>
                  <a:pt x="9658923" y="5553673"/>
                  <a:pt x="9658923" y="5559075"/>
                </a:cubicBezTo>
                <a:cubicBezTo>
                  <a:pt x="9658923" y="5564477"/>
                  <a:pt x="9654540" y="5568862"/>
                  <a:pt x="9649203" y="5568862"/>
                </a:cubicBezTo>
                <a:cubicBezTo>
                  <a:pt x="9643866" y="5568862"/>
                  <a:pt x="9639483" y="5564413"/>
                  <a:pt x="9639483" y="5559075"/>
                </a:cubicBezTo>
                <a:cubicBezTo>
                  <a:pt x="9639483" y="5553736"/>
                  <a:pt x="9643803" y="5549351"/>
                  <a:pt x="9649203" y="5549351"/>
                </a:cubicBezTo>
                <a:close/>
                <a:moveTo>
                  <a:pt x="9417695" y="5549351"/>
                </a:moveTo>
                <a:cubicBezTo>
                  <a:pt x="9423031" y="5549351"/>
                  <a:pt x="9427416" y="5553673"/>
                  <a:pt x="9427416" y="5559075"/>
                </a:cubicBezTo>
                <a:cubicBezTo>
                  <a:pt x="9427416" y="5564477"/>
                  <a:pt x="9423095" y="5568862"/>
                  <a:pt x="9417695" y="5568862"/>
                </a:cubicBezTo>
                <a:cubicBezTo>
                  <a:pt x="9412295" y="5568862"/>
                  <a:pt x="9407911" y="5564413"/>
                  <a:pt x="9407911" y="5559075"/>
                </a:cubicBezTo>
                <a:cubicBezTo>
                  <a:pt x="9407911" y="5553736"/>
                  <a:pt x="9412295" y="5549351"/>
                  <a:pt x="9417695" y="5549351"/>
                </a:cubicBezTo>
                <a:close/>
                <a:moveTo>
                  <a:pt x="9176467" y="5549351"/>
                </a:moveTo>
                <a:cubicBezTo>
                  <a:pt x="9181803" y="5549351"/>
                  <a:pt x="9186187" y="5553673"/>
                  <a:pt x="9186187" y="5559075"/>
                </a:cubicBezTo>
                <a:cubicBezTo>
                  <a:pt x="9186187" y="5564477"/>
                  <a:pt x="9181867" y="5568862"/>
                  <a:pt x="9176467" y="5568862"/>
                </a:cubicBezTo>
                <a:cubicBezTo>
                  <a:pt x="9171066" y="5568862"/>
                  <a:pt x="9166683" y="5564413"/>
                  <a:pt x="9166683" y="5559075"/>
                </a:cubicBezTo>
                <a:cubicBezTo>
                  <a:pt x="9166683" y="5553736"/>
                  <a:pt x="9171066" y="5549351"/>
                  <a:pt x="9176467" y="5549351"/>
                </a:cubicBezTo>
                <a:close/>
                <a:moveTo>
                  <a:pt x="8935237" y="5549351"/>
                </a:moveTo>
                <a:cubicBezTo>
                  <a:pt x="8940574" y="5549351"/>
                  <a:pt x="8944958" y="5553673"/>
                  <a:pt x="8944958" y="5559075"/>
                </a:cubicBezTo>
                <a:cubicBezTo>
                  <a:pt x="8944958" y="5564477"/>
                  <a:pt x="8940638" y="5568862"/>
                  <a:pt x="8935237" y="5568862"/>
                </a:cubicBezTo>
                <a:cubicBezTo>
                  <a:pt x="8929837" y="5568862"/>
                  <a:pt x="8925454" y="5564413"/>
                  <a:pt x="8925454" y="5559075"/>
                </a:cubicBezTo>
                <a:cubicBezTo>
                  <a:pt x="8925454" y="5553736"/>
                  <a:pt x="8929837" y="5549351"/>
                  <a:pt x="8935237" y="5549351"/>
                </a:cubicBezTo>
                <a:close/>
                <a:moveTo>
                  <a:pt x="8694009" y="5549351"/>
                </a:moveTo>
                <a:cubicBezTo>
                  <a:pt x="8699346" y="5549351"/>
                  <a:pt x="8703730" y="5553673"/>
                  <a:pt x="8703730" y="5559075"/>
                </a:cubicBezTo>
                <a:cubicBezTo>
                  <a:pt x="8703730" y="5564477"/>
                  <a:pt x="8699346" y="5568862"/>
                  <a:pt x="8694009" y="5568862"/>
                </a:cubicBezTo>
                <a:cubicBezTo>
                  <a:pt x="8688673" y="5568862"/>
                  <a:pt x="8684289" y="5564413"/>
                  <a:pt x="8684289" y="5559075"/>
                </a:cubicBezTo>
                <a:cubicBezTo>
                  <a:pt x="8684289" y="5553736"/>
                  <a:pt x="8688609" y="5549351"/>
                  <a:pt x="8694009" y="5549351"/>
                </a:cubicBezTo>
                <a:close/>
                <a:moveTo>
                  <a:pt x="8452781" y="5549351"/>
                </a:moveTo>
                <a:cubicBezTo>
                  <a:pt x="8458181" y="5549351"/>
                  <a:pt x="8462566" y="5553673"/>
                  <a:pt x="8462566" y="5559075"/>
                </a:cubicBezTo>
                <a:cubicBezTo>
                  <a:pt x="8462566" y="5564477"/>
                  <a:pt x="8458118" y="5568862"/>
                  <a:pt x="8452781" y="5568862"/>
                </a:cubicBezTo>
                <a:cubicBezTo>
                  <a:pt x="8447445" y="5568862"/>
                  <a:pt x="8443061" y="5564413"/>
                  <a:pt x="8443061" y="5559075"/>
                </a:cubicBezTo>
                <a:cubicBezTo>
                  <a:pt x="8443061" y="5553736"/>
                  <a:pt x="8447381" y="5549351"/>
                  <a:pt x="8452781" y="5549351"/>
                </a:cubicBezTo>
                <a:close/>
                <a:moveTo>
                  <a:pt x="8211553" y="5549351"/>
                </a:moveTo>
                <a:cubicBezTo>
                  <a:pt x="8216889" y="5549351"/>
                  <a:pt x="8221273" y="5553673"/>
                  <a:pt x="8221273" y="5559075"/>
                </a:cubicBezTo>
                <a:cubicBezTo>
                  <a:pt x="8221273" y="5564477"/>
                  <a:pt x="8216953" y="5568862"/>
                  <a:pt x="8211553" y="5568862"/>
                </a:cubicBezTo>
                <a:cubicBezTo>
                  <a:pt x="8206152" y="5568862"/>
                  <a:pt x="8201769" y="5564413"/>
                  <a:pt x="8201769" y="5559075"/>
                </a:cubicBezTo>
                <a:cubicBezTo>
                  <a:pt x="8201769" y="5553736"/>
                  <a:pt x="8206152" y="5549351"/>
                  <a:pt x="8211553" y="5549351"/>
                </a:cubicBezTo>
                <a:close/>
                <a:moveTo>
                  <a:pt x="7970260" y="5549351"/>
                </a:moveTo>
                <a:cubicBezTo>
                  <a:pt x="7975661" y="5549351"/>
                  <a:pt x="7980044" y="5553673"/>
                  <a:pt x="7980044" y="5559075"/>
                </a:cubicBezTo>
                <a:cubicBezTo>
                  <a:pt x="7980044" y="5564477"/>
                  <a:pt x="7975661" y="5568862"/>
                  <a:pt x="7970260" y="5568862"/>
                </a:cubicBezTo>
                <a:cubicBezTo>
                  <a:pt x="7964860" y="5568862"/>
                  <a:pt x="7960477" y="5564413"/>
                  <a:pt x="7960477" y="5559075"/>
                </a:cubicBezTo>
                <a:cubicBezTo>
                  <a:pt x="7960477" y="5553736"/>
                  <a:pt x="7964860" y="5549351"/>
                  <a:pt x="7970260" y="5549351"/>
                </a:cubicBezTo>
                <a:close/>
                <a:moveTo>
                  <a:pt x="7729032" y="5549351"/>
                </a:moveTo>
                <a:cubicBezTo>
                  <a:pt x="7734369" y="5549351"/>
                  <a:pt x="7738753" y="5553673"/>
                  <a:pt x="7738753" y="5559075"/>
                </a:cubicBezTo>
                <a:cubicBezTo>
                  <a:pt x="7738753" y="5564477"/>
                  <a:pt x="7734432" y="5568862"/>
                  <a:pt x="7729032" y="5568862"/>
                </a:cubicBezTo>
                <a:cubicBezTo>
                  <a:pt x="7723632" y="5568862"/>
                  <a:pt x="7719249" y="5564413"/>
                  <a:pt x="7719249" y="5559075"/>
                </a:cubicBezTo>
                <a:cubicBezTo>
                  <a:pt x="7719249" y="5553736"/>
                  <a:pt x="7723632" y="5549351"/>
                  <a:pt x="7729032" y="5549351"/>
                </a:cubicBezTo>
                <a:close/>
                <a:moveTo>
                  <a:pt x="7487803" y="5549351"/>
                </a:moveTo>
                <a:cubicBezTo>
                  <a:pt x="7493139" y="5549351"/>
                  <a:pt x="7497524" y="5553673"/>
                  <a:pt x="7497524" y="5559075"/>
                </a:cubicBezTo>
                <a:cubicBezTo>
                  <a:pt x="7497524" y="5564477"/>
                  <a:pt x="7493203" y="5568862"/>
                  <a:pt x="7487803" y="5568862"/>
                </a:cubicBezTo>
                <a:cubicBezTo>
                  <a:pt x="7482403" y="5568862"/>
                  <a:pt x="7478019" y="5564413"/>
                  <a:pt x="7478019" y="5559075"/>
                </a:cubicBezTo>
                <a:cubicBezTo>
                  <a:pt x="7478019" y="5553736"/>
                  <a:pt x="7482403" y="5549351"/>
                  <a:pt x="7487803" y="5549351"/>
                </a:cubicBezTo>
                <a:close/>
                <a:moveTo>
                  <a:pt x="7246575" y="5549351"/>
                </a:moveTo>
                <a:cubicBezTo>
                  <a:pt x="7251975" y="5549351"/>
                  <a:pt x="7256359" y="5553673"/>
                  <a:pt x="7256359" y="5559075"/>
                </a:cubicBezTo>
                <a:cubicBezTo>
                  <a:pt x="7256359" y="5564477"/>
                  <a:pt x="7251912" y="5568862"/>
                  <a:pt x="7246575" y="5568862"/>
                </a:cubicBezTo>
                <a:cubicBezTo>
                  <a:pt x="7241238" y="5568862"/>
                  <a:pt x="7236855" y="5564413"/>
                  <a:pt x="7236855" y="5559075"/>
                </a:cubicBezTo>
                <a:cubicBezTo>
                  <a:pt x="7236855" y="5553736"/>
                  <a:pt x="7241175" y="5549351"/>
                  <a:pt x="7246575" y="5549351"/>
                </a:cubicBezTo>
                <a:close/>
                <a:moveTo>
                  <a:pt x="7005346" y="5549351"/>
                </a:moveTo>
                <a:cubicBezTo>
                  <a:pt x="7010746" y="5549351"/>
                  <a:pt x="7015130" y="5553673"/>
                  <a:pt x="7015130" y="5559075"/>
                </a:cubicBezTo>
                <a:cubicBezTo>
                  <a:pt x="7015130" y="5564477"/>
                  <a:pt x="7010683" y="5568862"/>
                  <a:pt x="7005346" y="5568862"/>
                </a:cubicBezTo>
                <a:cubicBezTo>
                  <a:pt x="7000009" y="5568862"/>
                  <a:pt x="6995626" y="5564413"/>
                  <a:pt x="6995626" y="5559075"/>
                </a:cubicBezTo>
                <a:cubicBezTo>
                  <a:pt x="6995626" y="5553736"/>
                  <a:pt x="6999946" y="5549351"/>
                  <a:pt x="7005346" y="5549351"/>
                </a:cubicBezTo>
                <a:close/>
                <a:moveTo>
                  <a:pt x="6764118" y="5549351"/>
                </a:moveTo>
                <a:cubicBezTo>
                  <a:pt x="6769518" y="5549351"/>
                  <a:pt x="6773902" y="5553673"/>
                  <a:pt x="6773902" y="5559075"/>
                </a:cubicBezTo>
                <a:cubicBezTo>
                  <a:pt x="6773902" y="5564477"/>
                  <a:pt x="6769518" y="5568862"/>
                  <a:pt x="6764118" y="5568862"/>
                </a:cubicBezTo>
                <a:cubicBezTo>
                  <a:pt x="6758718" y="5568862"/>
                  <a:pt x="6754335" y="5564413"/>
                  <a:pt x="6754335" y="5559075"/>
                </a:cubicBezTo>
                <a:cubicBezTo>
                  <a:pt x="6754335" y="5553736"/>
                  <a:pt x="6758718" y="5549351"/>
                  <a:pt x="6764118" y="5549351"/>
                </a:cubicBezTo>
                <a:close/>
                <a:moveTo>
                  <a:pt x="6522889" y="5549351"/>
                </a:moveTo>
                <a:cubicBezTo>
                  <a:pt x="6528225" y="5549351"/>
                  <a:pt x="6532610" y="5553673"/>
                  <a:pt x="6532610" y="5559075"/>
                </a:cubicBezTo>
                <a:cubicBezTo>
                  <a:pt x="6532610" y="5564477"/>
                  <a:pt x="6528289" y="5568862"/>
                  <a:pt x="6522889" y="5568862"/>
                </a:cubicBezTo>
                <a:cubicBezTo>
                  <a:pt x="6517489" y="5568862"/>
                  <a:pt x="6513105" y="5564413"/>
                  <a:pt x="6513105" y="5559075"/>
                </a:cubicBezTo>
                <a:cubicBezTo>
                  <a:pt x="6513105" y="5553736"/>
                  <a:pt x="6517489" y="5549351"/>
                  <a:pt x="6522889" y="5549351"/>
                </a:cubicBezTo>
                <a:close/>
                <a:moveTo>
                  <a:pt x="6281661" y="5549351"/>
                </a:moveTo>
                <a:cubicBezTo>
                  <a:pt x="6286997" y="5549351"/>
                  <a:pt x="6291381" y="5553673"/>
                  <a:pt x="6291381" y="5559075"/>
                </a:cubicBezTo>
                <a:cubicBezTo>
                  <a:pt x="6291381" y="5564477"/>
                  <a:pt x="6287061" y="5568862"/>
                  <a:pt x="6281661" y="5568862"/>
                </a:cubicBezTo>
                <a:cubicBezTo>
                  <a:pt x="6276261" y="5568862"/>
                  <a:pt x="6271877" y="5564413"/>
                  <a:pt x="6271877" y="5559075"/>
                </a:cubicBezTo>
                <a:cubicBezTo>
                  <a:pt x="6271877" y="5553736"/>
                  <a:pt x="6276261" y="5549351"/>
                  <a:pt x="6281661" y="5549351"/>
                </a:cubicBezTo>
                <a:close/>
                <a:moveTo>
                  <a:pt x="6040432" y="5549351"/>
                </a:moveTo>
                <a:cubicBezTo>
                  <a:pt x="6045832" y="5549351"/>
                  <a:pt x="6050216" y="5553673"/>
                  <a:pt x="6050216" y="5559075"/>
                </a:cubicBezTo>
                <a:cubicBezTo>
                  <a:pt x="6050216" y="5564477"/>
                  <a:pt x="6045769" y="5568862"/>
                  <a:pt x="6040432" y="5568862"/>
                </a:cubicBezTo>
                <a:cubicBezTo>
                  <a:pt x="6035095" y="5568862"/>
                  <a:pt x="6030712" y="5564413"/>
                  <a:pt x="6030712" y="5559075"/>
                </a:cubicBezTo>
                <a:cubicBezTo>
                  <a:pt x="6030712" y="5553736"/>
                  <a:pt x="6035032" y="5549351"/>
                  <a:pt x="6040432" y="5549351"/>
                </a:cubicBezTo>
                <a:close/>
                <a:moveTo>
                  <a:pt x="5799205" y="5549351"/>
                </a:moveTo>
                <a:cubicBezTo>
                  <a:pt x="5804606" y="5549351"/>
                  <a:pt x="5808989" y="5553673"/>
                  <a:pt x="5808989" y="5559075"/>
                </a:cubicBezTo>
                <a:cubicBezTo>
                  <a:pt x="5808989" y="5564477"/>
                  <a:pt x="5804542" y="5568862"/>
                  <a:pt x="5799205" y="5568862"/>
                </a:cubicBezTo>
                <a:cubicBezTo>
                  <a:pt x="5793870" y="5568862"/>
                  <a:pt x="5789486" y="5564413"/>
                  <a:pt x="5789486" y="5559075"/>
                </a:cubicBezTo>
                <a:cubicBezTo>
                  <a:pt x="5789486" y="5553736"/>
                  <a:pt x="5793806" y="5549351"/>
                  <a:pt x="5799205" y="5549351"/>
                </a:cubicBezTo>
                <a:close/>
                <a:moveTo>
                  <a:pt x="5557992" y="5549351"/>
                </a:moveTo>
                <a:cubicBezTo>
                  <a:pt x="5563392" y="5549351"/>
                  <a:pt x="5567774" y="5553673"/>
                  <a:pt x="5567774" y="5559075"/>
                </a:cubicBezTo>
                <a:cubicBezTo>
                  <a:pt x="5567774" y="5564477"/>
                  <a:pt x="5563392" y="5568862"/>
                  <a:pt x="5557992" y="5568862"/>
                </a:cubicBezTo>
                <a:cubicBezTo>
                  <a:pt x="5552592" y="5568862"/>
                  <a:pt x="5548208" y="5564413"/>
                  <a:pt x="5548208" y="5559075"/>
                </a:cubicBezTo>
                <a:cubicBezTo>
                  <a:pt x="5548208" y="5553736"/>
                  <a:pt x="5552592" y="5549351"/>
                  <a:pt x="5557992" y="5549351"/>
                </a:cubicBezTo>
                <a:close/>
                <a:moveTo>
                  <a:pt x="5316710" y="5549351"/>
                </a:moveTo>
                <a:cubicBezTo>
                  <a:pt x="5322044" y="5549351"/>
                  <a:pt x="5326432" y="5553673"/>
                  <a:pt x="5326432" y="5559075"/>
                </a:cubicBezTo>
                <a:cubicBezTo>
                  <a:pt x="5326432" y="5564477"/>
                  <a:pt x="5322105" y="5568862"/>
                  <a:pt x="5316710" y="5568862"/>
                </a:cubicBezTo>
                <a:cubicBezTo>
                  <a:pt x="5311316" y="5568862"/>
                  <a:pt x="5306926" y="5564413"/>
                  <a:pt x="5306926" y="5559075"/>
                </a:cubicBezTo>
                <a:cubicBezTo>
                  <a:pt x="5306926" y="5553736"/>
                  <a:pt x="5311316" y="5549351"/>
                  <a:pt x="5316710" y="5549351"/>
                </a:cubicBezTo>
                <a:close/>
                <a:moveTo>
                  <a:pt x="5075486" y="5549351"/>
                </a:moveTo>
                <a:cubicBezTo>
                  <a:pt x="5080820" y="5549351"/>
                  <a:pt x="5085202" y="5553673"/>
                  <a:pt x="5085202" y="5559075"/>
                </a:cubicBezTo>
                <a:cubicBezTo>
                  <a:pt x="5085202" y="5564477"/>
                  <a:pt x="5080885" y="5568862"/>
                  <a:pt x="5075486" y="5568862"/>
                </a:cubicBezTo>
                <a:cubicBezTo>
                  <a:pt x="5070087" y="5568862"/>
                  <a:pt x="5065705" y="5564413"/>
                  <a:pt x="5065705" y="5559075"/>
                </a:cubicBezTo>
                <a:cubicBezTo>
                  <a:pt x="5065705" y="5553736"/>
                  <a:pt x="5070087" y="5549351"/>
                  <a:pt x="5075486" y="5549351"/>
                </a:cubicBezTo>
                <a:close/>
                <a:moveTo>
                  <a:pt x="4834252" y="5549351"/>
                </a:moveTo>
                <a:cubicBezTo>
                  <a:pt x="4839658" y="5549351"/>
                  <a:pt x="4844040" y="5553673"/>
                  <a:pt x="4844040" y="5559075"/>
                </a:cubicBezTo>
                <a:cubicBezTo>
                  <a:pt x="4844040" y="5564477"/>
                  <a:pt x="4839595" y="5568862"/>
                  <a:pt x="4834252" y="5568862"/>
                </a:cubicBezTo>
                <a:cubicBezTo>
                  <a:pt x="4828917" y="5568862"/>
                  <a:pt x="4824534" y="5564413"/>
                  <a:pt x="4824534" y="5559075"/>
                </a:cubicBezTo>
                <a:cubicBezTo>
                  <a:pt x="4824534" y="5553736"/>
                  <a:pt x="4828853" y="5549351"/>
                  <a:pt x="4834252" y="5549351"/>
                </a:cubicBezTo>
                <a:close/>
                <a:moveTo>
                  <a:pt x="4593019" y="5549351"/>
                </a:moveTo>
                <a:cubicBezTo>
                  <a:pt x="4598416" y="5549351"/>
                  <a:pt x="4602795" y="5553673"/>
                  <a:pt x="4602795" y="5559075"/>
                </a:cubicBezTo>
                <a:cubicBezTo>
                  <a:pt x="4602795" y="5564477"/>
                  <a:pt x="4598353" y="5568862"/>
                  <a:pt x="4593019" y="5568862"/>
                </a:cubicBezTo>
                <a:cubicBezTo>
                  <a:pt x="4587686" y="5568862"/>
                  <a:pt x="4583304" y="5564413"/>
                  <a:pt x="4583304" y="5559075"/>
                </a:cubicBezTo>
                <a:cubicBezTo>
                  <a:pt x="4583304" y="5553736"/>
                  <a:pt x="4587622" y="5549351"/>
                  <a:pt x="4593019" y="5549351"/>
                </a:cubicBezTo>
                <a:close/>
                <a:moveTo>
                  <a:pt x="4351806" y="5549351"/>
                </a:moveTo>
                <a:cubicBezTo>
                  <a:pt x="4357195" y="5549351"/>
                  <a:pt x="4361580" y="5553673"/>
                  <a:pt x="4361580" y="5559075"/>
                </a:cubicBezTo>
                <a:cubicBezTo>
                  <a:pt x="4361580" y="5564477"/>
                  <a:pt x="4357195" y="5568862"/>
                  <a:pt x="4351806" y="5568862"/>
                </a:cubicBezTo>
                <a:cubicBezTo>
                  <a:pt x="4346397" y="5568862"/>
                  <a:pt x="4342006" y="5564413"/>
                  <a:pt x="4342006" y="5559075"/>
                </a:cubicBezTo>
                <a:cubicBezTo>
                  <a:pt x="4342006" y="5553736"/>
                  <a:pt x="4346397" y="5549351"/>
                  <a:pt x="4351806" y="5549351"/>
                </a:cubicBezTo>
                <a:close/>
                <a:moveTo>
                  <a:pt x="4110583" y="5549351"/>
                </a:moveTo>
                <a:cubicBezTo>
                  <a:pt x="4115986" y="5549351"/>
                  <a:pt x="4120362" y="5553673"/>
                  <a:pt x="4120362" y="5559075"/>
                </a:cubicBezTo>
                <a:cubicBezTo>
                  <a:pt x="4120362" y="5564477"/>
                  <a:pt x="4115986" y="5568862"/>
                  <a:pt x="4110583" y="5568862"/>
                </a:cubicBezTo>
                <a:cubicBezTo>
                  <a:pt x="4105180" y="5568862"/>
                  <a:pt x="4100801" y="5564413"/>
                  <a:pt x="4100801" y="5559075"/>
                </a:cubicBezTo>
                <a:cubicBezTo>
                  <a:pt x="4100801" y="5553736"/>
                  <a:pt x="4105180" y="5549351"/>
                  <a:pt x="4110583" y="5549351"/>
                </a:cubicBezTo>
                <a:close/>
                <a:moveTo>
                  <a:pt x="3869431" y="5549351"/>
                </a:moveTo>
                <a:cubicBezTo>
                  <a:pt x="3874765" y="5549351"/>
                  <a:pt x="3879151" y="5553673"/>
                  <a:pt x="3879151" y="5559075"/>
                </a:cubicBezTo>
                <a:cubicBezTo>
                  <a:pt x="3879151" y="5564477"/>
                  <a:pt x="3874830" y="5568862"/>
                  <a:pt x="3869431" y="5568862"/>
                </a:cubicBezTo>
                <a:cubicBezTo>
                  <a:pt x="3864032" y="5568862"/>
                  <a:pt x="3859648" y="5564413"/>
                  <a:pt x="3859648" y="5559075"/>
                </a:cubicBezTo>
                <a:cubicBezTo>
                  <a:pt x="3859648" y="5553736"/>
                  <a:pt x="3864032" y="5549351"/>
                  <a:pt x="3869431" y="5549351"/>
                </a:cubicBezTo>
                <a:close/>
                <a:moveTo>
                  <a:pt x="3628215" y="5549351"/>
                </a:moveTo>
                <a:cubicBezTo>
                  <a:pt x="3633533" y="5549351"/>
                  <a:pt x="3637936" y="5553673"/>
                  <a:pt x="3637936" y="5559075"/>
                </a:cubicBezTo>
                <a:cubicBezTo>
                  <a:pt x="3637936" y="5564477"/>
                  <a:pt x="3633597" y="5568862"/>
                  <a:pt x="3628215" y="5568862"/>
                </a:cubicBezTo>
                <a:cubicBezTo>
                  <a:pt x="3622815" y="5568862"/>
                  <a:pt x="3618433" y="5564413"/>
                  <a:pt x="3618433" y="5559075"/>
                </a:cubicBezTo>
                <a:cubicBezTo>
                  <a:pt x="3618433" y="5553736"/>
                  <a:pt x="3622815" y="5549351"/>
                  <a:pt x="3628215" y="5549351"/>
                </a:cubicBezTo>
                <a:close/>
                <a:moveTo>
                  <a:pt x="3386959" y="5549351"/>
                </a:moveTo>
                <a:cubicBezTo>
                  <a:pt x="3392360" y="5549351"/>
                  <a:pt x="3396745" y="5553673"/>
                  <a:pt x="3396745" y="5559075"/>
                </a:cubicBezTo>
                <a:cubicBezTo>
                  <a:pt x="3396745" y="5564477"/>
                  <a:pt x="3392297" y="5568862"/>
                  <a:pt x="3386959" y="5568862"/>
                </a:cubicBezTo>
                <a:cubicBezTo>
                  <a:pt x="3381622" y="5568862"/>
                  <a:pt x="3377237" y="5564413"/>
                  <a:pt x="3377237" y="5559075"/>
                </a:cubicBezTo>
                <a:cubicBezTo>
                  <a:pt x="3377237" y="5553736"/>
                  <a:pt x="3381558" y="5549351"/>
                  <a:pt x="3386959" y="5549351"/>
                </a:cubicBezTo>
                <a:close/>
                <a:moveTo>
                  <a:pt x="3145752" y="5549351"/>
                </a:moveTo>
                <a:cubicBezTo>
                  <a:pt x="3151151" y="5549351"/>
                  <a:pt x="3155534" y="5553673"/>
                  <a:pt x="3155534" y="5559075"/>
                </a:cubicBezTo>
                <a:cubicBezTo>
                  <a:pt x="3155534" y="5564477"/>
                  <a:pt x="3151088" y="5568862"/>
                  <a:pt x="3145752" y="5568862"/>
                </a:cubicBezTo>
                <a:cubicBezTo>
                  <a:pt x="3140417" y="5568862"/>
                  <a:pt x="3136034" y="5564413"/>
                  <a:pt x="3136034" y="5559075"/>
                </a:cubicBezTo>
                <a:cubicBezTo>
                  <a:pt x="3136034" y="5553736"/>
                  <a:pt x="3140353" y="5549351"/>
                  <a:pt x="3145752" y="5549351"/>
                </a:cubicBezTo>
                <a:close/>
                <a:moveTo>
                  <a:pt x="2904575" y="5549351"/>
                </a:moveTo>
                <a:cubicBezTo>
                  <a:pt x="2909974" y="5549351"/>
                  <a:pt x="2914357" y="5553673"/>
                  <a:pt x="2914357" y="5559075"/>
                </a:cubicBezTo>
                <a:cubicBezTo>
                  <a:pt x="2914357" y="5564477"/>
                  <a:pt x="2909974" y="5568862"/>
                  <a:pt x="2904575" y="5568862"/>
                </a:cubicBezTo>
                <a:cubicBezTo>
                  <a:pt x="2899176" y="5568862"/>
                  <a:pt x="2894793" y="5564413"/>
                  <a:pt x="2894793" y="5559075"/>
                </a:cubicBezTo>
                <a:cubicBezTo>
                  <a:pt x="2894793" y="5553736"/>
                  <a:pt x="2899176" y="5549351"/>
                  <a:pt x="2904575" y="5549351"/>
                </a:cubicBezTo>
                <a:close/>
                <a:moveTo>
                  <a:pt x="2663275" y="5549351"/>
                </a:moveTo>
                <a:cubicBezTo>
                  <a:pt x="2668613" y="5549351"/>
                  <a:pt x="2673000" y="5553673"/>
                  <a:pt x="2673000" y="5559075"/>
                </a:cubicBezTo>
                <a:cubicBezTo>
                  <a:pt x="2673000" y="5564477"/>
                  <a:pt x="2668677" y="5568862"/>
                  <a:pt x="2663275" y="5568862"/>
                </a:cubicBezTo>
                <a:cubicBezTo>
                  <a:pt x="2657878" y="5568862"/>
                  <a:pt x="2653493" y="5564413"/>
                  <a:pt x="2653493" y="5559075"/>
                </a:cubicBezTo>
                <a:cubicBezTo>
                  <a:pt x="2653493" y="5553736"/>
                  <a:pt x="2657878" y="5549351"/>
                  <a:pt x="2663275" y="5549351"/>
                </a:cubicBezTo>
                <a:close/>
                <a:moveTo>
                  <a:pt x="2422039" y="5549351"/>
                </a:moveTo>
                <a:cubicBezTo>
                  <a:pt x="2427373" y="5549351"/>
                  <a:pt x="2431755" y="5553673"/>
                  <a:pt x="2431755" y="5559075"/>
                </a:cubicBezTo>
                <a:cubicBezTo>
                  <a:pt x="2431755" y="5564477"/>
                  <a:pt x="2427437" y="5568862"/>
                  <a:pt x="2422039" y="5568862"/>
                </a:cubicBezTo>
                <a:cubicBezTo>
                  <a:pt x="2416642" y="5568862"/>
                  <a:pt x="2412259" y="5564413"/>
                  <a:pt x="2412259" y="5559075"/>
                </a:cubicBezTo>
                <a:cubicBezTo>
                  <a:pt x="2412259" y="5553736"/>
                  <a:pt x="2416642" y="5549351"/>
                  <a:pt x="2422039" y="5549351"/>
                </a:cubicBezTo>
                <a:close/>
                <a:moveTo>
                  <a:pt x="2180796" y="5549351"/>
                </a:moveTo>
                <a:cubicBezTo>
                  <a:pt x="2186202" y="5549351"/>
                  <a:pt x="2190581" y="5553673"/>
                  <a:pt x="2190581" y="5559075"/>
                </a:cubicBezTo>
                <a:cubicBezTo>
                  <a:pt x="2190581" y="5564477"/>
                  <a:pt x="2186136" y="5568862"/>
                  <a:pt x="2180796" y="5568862"/>
                </a:cubicBezTo>
                <a:cubicBezTo>
                  <a:pt x="2175475" y="5568862"/>
                  <a:pt x="2171087" y="5564413"/>
                  <a:pt x="2171087" y="5559075"/>
                </a:cubicBezTo>
                <a:cubicBezTo>
                  <a:pt x="2171087" y="5553736"/>
                  <a:pt x="2175412" y="5549351"/>
                  <a:pt x="2180796" y="5549351"/>
                </a:cubicBezTo>
                <a:close/>
                <a:moveTo>
                  <a:pt x="1939584" y="5549351"/>
                </a:moveTo>
                <a:cubicBezTo>
                  <a:pt x="1944983" y="5549351"/>
                  <a:pt x="1949367" y="5553673"/>
                  <a:pt x="1949367" y="5559075"/>
                </a:cubicBezTo>
                <a:cubicBezTo>
                  <a:pt x="1949367" y="5564477"/>
                  <a:pt x="1944920" y="5568862"/>
                  <a:pt x="1939584" y="5568862"/>
                </a:cubicBezTo>
                <a:cubicBezTo>
                  <a:pt x="1934247" y="5568862"/>
                  <a:pt x="1929862" y="5564413"/>
                  <a:pt x="1929862" y="5559075"/>
                </a:cubicBezTo>
                <a:cubicBezTo>
                  <a:pt x="1929862" y="5553736"/>
                  <a:pt x="1934184" y="5549351"/>
                  <a:pt x="1939584" y="5549351"/>
                </a:cubicBezTo>
                <a:close/>
                <a:moveTo>
                  <a:pt x="1698333" y="5549351"/>
                </a:moveTo>
                <a:cubicBezTo>
                  <a:pt x="1703734" y="5549351"/>
                  <a:pt x="1708119" y="5553673"/>
                  <a:pt x="1708119" y="5559075"/>
                </a:cubicBezTo>
                <a:cubicBezTo>
                  <a:pt x="1708119" y="5564477"/>
                  <a:pt x="1703734" y="5568862"/>
                  <a:pt x="1698333" y="5568862"/>
                </a:cubicBezTo>
                <a:cubicBezTo>
                  <a:pt x="1692932" y="5568862"/>
                  <a:pt x="1688548" y="5564413"/>
                  <a:pt x="1688548" y="5559075"/>
                </a:cubicBezTo>
                <a:cubicBezTo>
                  <a:pt x="1688548" y="5553736"/>
                  <a:pt x="1692932" y="5549351"/>
                  <a:pt x="1698333" y="5549351"/>
                </a:cubicBezTo>
                <a:close/>
                <a:moveTo>
                  <a:pt x="1457108" y="5549351"/>
                </a:moveTo>
                <a:cubicBezTo>
                  <a:pt x="1462444" y="5549351"/>
                  <a:pt x="1466829" y="5553673"/>
                  <a:pt x="1466829" y="5559075"/>
                </a:cubicBezTo>
                <a:cubicBezTo>
                  <a:pt x="1466829" y="5564477"/>
                  <a:pt x="1462508" y="5568862"/>
                  <a:pt x="1457108" y="5568862"/>
                </a:cubicBezTo>
                <a:cubicBezTo>
                  <a:pt x="1451708" y="5568862"/>
                  <a:pt x="1447324" y="5564413"/>
                  <a:pt x="1447324" y="5559075"/>
                </a:cubicBezTo>
                <a:cubicBezTo>
                  <a:pt x="1447324" y="5553736"/>
                  <a:pt x="1451708" y="5549351"/>
                  <a:pt x="1457108" y="5549351"/>
                </a:cubicBezTo>
                <a:close/>
                <a:moveTo>
                  <a:pt x="1215887" y="5549351"/>
                </a:moveTo>
                <a:cubicBezTo>
                  <a:pt x="1221287" y="5549351"/>
                  <a:pt x="1225671" y="5553673"/>
                  <a:pt x="1225671" y="5559075"/>
                </a:cubicBezTo>
                <a:cubicBezTo>
                  <a:pt x="1225671" y="5564477"/>
                  <a:pt x="1221224" y="5568862"/>
                  <a:pt x="1215887" y="5568862"/>
                </a:cubicBezTo>
                <a:cubicBezTo>
                  <a:pt x="1210551" y="5568862"/>
                  <a:pt x="1206167" y="5564413"/>
                  <a:pt x="1206167" y="5559075"/>
                </a:cubicBezTo>
                <a:cubicBezTo>
                  <a:pt x="1206167" y="5553736"/>
                  <a:pt x="1210487" y="5549351"/>
                  <a:pt x="1215887" y="5549351"/>
                </a:cubicBezTo>
                <a:close/>
                <a:moveTo>
                  <a:pt x="974667" y="5549351"/>
                </a:moveTo>
                <a:cubicBezTo>
                  <a:pt x="980067" y="5549351"/>
                  <a:pt x="984451" y="5553673"/>
                  <a:pt x="984451" y="5559075"/>
                </a:cubicBezTo>
                <a:cubicBezTo>
                  <a:pt x="984451" y="5564477"/>
                  <a:pt x="980004" y="5568862"/>
                  <a:pt x="974667" y="5568862"/>
                </a:cubicBezTo>
                <a:cubicBezTo>
                  <a:pt x="969331" y="5568862"/>
                  <a:pt x="964947" y="5564413"/>
                  <a:pt x="964947" y="5559075"/>
                </a:cubicBezTo>
                <a:cubicBezTo>
                  <a:pt x="964947" y="5553736"/>
                  <a:pt x="969267" y="5549351"/>
                  <a:pt x="974667" y="5549351"/>
                </a:cubicBezTo>
                <a:close/>
                <a:moveTo>
                  <a:pt x="733447" y="5549351"/>
                </a:moveTo>
                <a:cubicBezTo>
                  <a:pt x="738783" y="5549351"/>
                  <a:pt x="743167" y="5553673"/>
                  <a:pt x="743167" y="5559075"/>
                </a:cubicBezTo>
                <a:cubicBezTo>
                  <a:pt x="743167" y="5564477"/>
                  <a:pt x="738847" y="5568862"/>
                  <a:pt x="733447" y="5568862"/>
                </a:cubicBezTo>
                <a:cubicBezTo>
                  <a:pt x="728047" y="5568862"/>
                  <a:pt x="723663" y="5564413"/>
                  <a:pt x="723663" y="5559075"/>
                </a:cubicBezTo>
                <a:cubicBezTo>
                  <a:pt x="723663" y="5553736"/>
                  <a:pt x="728047" y="5549351"/>
                  <a:pt x="733447" y="5549351"/>
                </a:cubicBezTo>
                <a:close/>
                <a:moveTo>
                  <a:pt x="492226" y="5549351"/>
                </a:moveTo>
                <a:cubicBezTo>
                  <a:pt x="497562" y="5549351"/>
                  <a:pt x="501946" y="5553673"/>
                  <a:pt x="501946" y="5559075"/>
                </a:cubicBezTo>
                <a:cubicBezTo>
                  <a:pt x="501946" y="5564477"/>
                  <a:pt x="497626" y="5568862"/>
                  <a:pt x="492226" y="5568862"/>
                </a:cubicBezTo>
                <a:cubicBezTo>
                  <a:pt x="486826" y="5568862"/>
                  <a:pt x="482442" y="5564413"/>
                  <a:pt x="482442" y="5559075"/>
                </a:cubicBezTo>
                <a:cubicBezTo>
                  <a:pt x="482442" y="5553736"/>
                  <a:pt x="486826" y="5549351"/>
                  <a:pt x="492226" y="5549351"/>
                </a:cubicBezTo>
                <a:close/>
                <a:moveTo>
                  <a:pt x="251007" y="5549351"/>
                </a:moveTo>
                <a:cubicBezTo>
                  <a:pt x="256407" y="5549351"/>
                  <a:pt x="260791" y="5553673"/>
                  <a:pt x="260791" y="5559075"/>
                </a:cubicBezTo>
                <a:cubicBezTo>
                  <a:pt x="260791" y="5564477"/>
                  <a:pt x="256344" y="5568862"/>
                  <a:pt x="251007" y="5568862"/>
                </a:cubicBezTo>
                <a:cubicBezTo>
                  <a:pt x="245671" y="5568862"/>
                  <a:pt x="241287" y="5564413"/>
                  <a:pt x="241287" y="5559075"/>
                </a:cubicBezTo>
                <a:cubicBezTo>
                  <a:pt x="241287" y="5553736"/>
                  <a:pt x="245607" y="5549351"/>
                  <a:pt x="251007" y="5549351"/>
                </a:cubicBezTo>
                <a:close/>
                <a:moveTo>
                  <a:pt x="9724" y="5549351"/>
                </a:moveTo>
                <a:cubicBezTo>
                  <a:pt x="15124" y="5549351"/>
                  <a:pt x="19507" y="5553673"/>
                  <a:pt x="19507" y="5559075"/>
                </a:cubicBezTo>
                <a:cubicBezTo>
                  <a:pt x="19507" y="5564477"/>
                  <a:pt x="15061" y="5568862"/>
                  <a:pt x="9724" y="5568862"/>
                </a:cubicBezTo>
                <a:cubicBezTo>
                  <a:pt x="4388" y="5568862"/>
                  <a:pt x="4" y="5564413"/>
                  <a:pt x="4" y="5559075"/>
                </a:cubicBezTo>
                <a:cubicBezTo>
                  <a:pt x="4" y="5553736"/>
                  <a:pt x="4324" y="5549351"/>
                  <a:pt x="9724" y="5549351"/>
                </a:cubicBezTo>
                <a:close/>
                <a:moveTo>
                  <a:pt x="11820259" y="5308100"/>
                </a:moveTo>
                <a:cubicBezTo>
                  <a:pt x="11825659" y="5308100"/>
                  <a:pt x="11830043" y="5312548"/>
                  <a:pt x="11830043" y="5317887"/>
                </a:cubicBezTo>
                <a:cubicBezTo>
                  <a:pt x="11830043" y="5323226"/>
                  <a:pt x="11825596" y="5327611"/>
                  <a:pt x="11820259" y="5327611"/>
                </a:cubicBezTo>
                <a:cubicBezTo>
                  <a:pt x="11814922" y="5327611"/>
                  <a:pt x="11810539" y="5323289"/>
                  <a:pt x="11810539" y="5317887"/>
                </a:cubicBezTo>
                <a:cubicBezTo>
                  <a:pt x="11810539" y="5312485"/>
                  <a:pt x="11814859" y="5308100"/>
                  <a:pt x="11820259" y="5308100"/>
                </a:cubicBezTo>
                <a:close/>
                <a:moveTo>
                  <a:pt x="11579030" y="5308100"/>
                </a:moveTo>
                <a:cubicBezTo>
                  <a:pt x="11584430" y="5308100"/>
                  <a:pt x="11588815" y="5312548"/>
                  <a:pt x="11588815" y="5317887"/>
                </a:cubicBezTo>
                <a:cubicBezTo>
                  <a:pt x="11588815" y="5323226"/>
                  <a:pt x="11584367" y="5327611"/>
                  <a:pt x="11579030" y="5327611"/>
                </a:cubicBezTo>
                <a:cubicBezTo>
                  <a:pt x="11573694" y="5327611"/>
                  <a:pt x="11569310" y="5323289"/>
                  <a:pt x="11569310" y="5317887"/>
                </a:cubicBezTo>
                <a:cubicBezTo>
                  <a:pt x="11569310" y="5312485"/>
                  <a:pt x="11573630" y="5308100"/>
                  <a:pt x="11579030" y="5308100"/>
                </a:cubicBezTo>
                <a:close/>
                <a:moveTo>
                  <a:pt x="11337802" y="5308100"/>
                </a:moveTo>
                <a:cubicBezTo>
                  <a:pt x="11343202" y="5308100"/>
                  <a:pt x="11347587" y="5312548"/>
                  <a:pt x="11347587" y="5317887"/>
                </a:cubicBezTo>
                <a:cubicBezTo>
                  <a:pt x="11347587" y="5323226"/>
                  <a:pt x="11343139" y="5327611"/>
                  <a:pt x="11337802" y="5327611"/>
                </a:cubicBezTo>
                <a:cubicBezTo>
                  <a:pt x="11332466" y="5327611"/>
                  <a:pt x="11328082" y="5323289"/>
                  <a:pt x="11328082" y="5317887"/>
                </a:cubicBezTo>
                <a:cubicBezTo>
                  <a:pt x="11328082" y="5312485"/>
                  <a:pt x="11332402" y="5308100"/>
                  <a:pt x="11337802" y="5308100"/>
                </a:cubicBezTo>
                <a:close/>
                <a:moveTo>
                  <a:pt x="11096574" y="5308100"/>
                </a:moveTo>
                <a:cubicBezTo>
                  <a:pt x="11101910" y="5308100"/>
                  <a:pt x="11106294" y="5312548"/>
                  <a:pt x="11106294" y="5317887"/>
                </a:cubicBezTo>
                <a:cubicBezTo>
                  <a:pt x="11106294" y="5323226"/>
                  <a:pt x="11101974" y="5327611"/>
                  <a:pt x="11096574" y="5327611"/>
                </a:cubicBezTo>
                <a:cubicBezTo>
                  <a:pt x="11091174" y="5327611"/>
                  <a:pt x="11086790" y="5323289"/>
                  <a:pt x="11086790" y="5317887"/>
                </a:cubicBezTo>
                <a:cubicBezTo>
                  <a:pt x="11086790" y="5312485"/>
                  <a:pt x="11091174" y="5308100"/>
                  <a:pt x="11096574" y="5308100"/>
                </a:cubicBezTo>
                <a:close/>
                <a:moveTo>
                  <a:pt x="10855345" y="5308100"/>
                </a:moveTo>
                <a:cubicBezTo>
                  <a:pt x="10860682" y="5308100"/>
                  <a:pt x="10865065" y="5312548"/>
                  <a:pt x="10865065" y="5317887"/>
                </a:cubicBezTo>
                <a:cubicBezTo>
                  <a:pt x="10865065" y="5323226"/>
                  <a:pt x="10860682" y="5327611"/>
                  <a:pt x="10855345" y="5327611"/>
                </a:cubicBezTo>
                <a:cubicBezTo>
                  <a:pt x="10850008" y="5327611"/>
                  <a:pt x="10845625" y="5323289"/>
                  <a:pt x="10845625" y="5317887"/>
                </a:cubicBezTo>
                <a:cubicBezTo>
                  <a:pt x="10845625" y="5312485"/>
                  <a:pt x="10849945" y="5308100"/>
                  <a:pt x="10855345" y="5308100"/>
                </a:cubicBezTo>
                <a:close/>
                <a:moveTo>
                  <a:pt x="10614116" y="5308100"/>
                </a:moveTo>
                <a:cubicBezTo>
                  <a:pt x="10619516" y="5308100"/>
                  <a:pt x="10623901" y="5312548"/>
                  <a:pt x="10623901" y="5317887"/>
                </a:cubicBezTo>
                <a:cubicBezTo>
                  <a:pt x="10623901" y="5323226"/>
                  <a:pt x="10619454" y="5327611"/>
                  <a:pt x="10614116" y="5327611"/>
                </a:cubicBezTo>
                <a:cubicBezTo>
                  <a:pt x="10608780" y="5327611"/>
                  <a:pt x="10604396" y="5323289"/>
                  <a:pt x="10604396" y="5317887"/>
                </a:cubicBezTo>
                <a:cubicBezTo>
                  <a:pt x="10604396" y="5312485"/>
                  <a:pt x="10608716" y="5308100"/>
                  <a:pt x="10614116" y="5308100"/>
                </a:cubicBezTo>
                <a:close/>
                <a:moveTo>
                  <a:pt x="10372888" y="5308100"/>
                </a:moveTo>
                <a:cubicBezTo>
                  <a:pt x="10378288" y="5308100"/>
                  <a:pt x="10382673" y="5312548"/>
                  <a:pt x="10382673" y="5317887"/>
                </a:cubicBezTo>
                <a:cubicBezTo>
                  <a:pt x="10382673" y="5323226"/>
                  <a:pt x="10378225" y="5327611"/>
                  <a:pt x="10372888" y="5327611"/>
                </a:cubicBezTo>
                <a:cubicBezTo>
                  <a:pt x="10367552" y="5327611"/>
                  <a:pt x="10363168" y="5323289"/>
                  <a:pt x="10363168" y="5317887"/>
                </a:cubicBezTo>
                <a:cubicBezTo>
                  <a:pt x="10363168" y="5312485"/>
                  <a:pt x="10367488" y="5308100"/>
                  <a:pt x="10372888" y="5308100"/>
                </a:cubicBezTo>
                <a:close/>
                <a:moveTo>
                  <a:pt x="10131660" y="5308100"/>
                </a:moveTo>
                <a:cubicBezTo>
                  <a:pt x="10137060" y="5308100"/>
                  <a:pt x="10141444" y="5312548"/>
                  <a:pt x="10141444" y="5317887"/>
                </a:cubicBezTo>
                <a:cubicBezTo>
                  <a:pt x="10141444" y="5323226"/>
                  <a:pt x="10136997" y="5327611"/>
                  <a:pt x="10131660" y="5327611"/>
                </a:cubicBezTo>
                <a:cubicBezTo>
                  <a:pt x="10126323" y="5327611"/>
                  <a:pt x="10121940" y="5323289"/>
                  <a:pt x="10121940" y="5317887"/>
                </a:cubicBezTo>
                <a:cubicBezTo>
                  <a:pt x="10121940" y="5312485"/>
                  <a:pt x="10126260" y="5308100"/>
                  <a:pt x="10131660" y="5308100"/>
                </a:cubicBezTo>
                <a:close/>
                <a:moveTo>
                  <a:pt x="9890432" y="5308100"/>
                </a:moveTo>
                <a:cubicBezTo>
                  <a:pt x="9895768" y="5308100"/>
                  <a:pt x="9900152" y="5312548"/>
                  <a:pt x="9900152" y="5317887"/>
                </a:cubicBezTo>
                <a:cubicBezTo>
                  <a:pt x="9900152" y="5323226"/>
                  <a:pt x="9895832" y="5327611"/>
                  <a:pt x="9890432" y="5327611"/>
                </a:cubicBezTo>
                <a:cubicBezTo>
                  <a:pt x="9885031" y="5327611"/>
                  <a:pt x="9880648" y="5323289"/>
                  <a:pt x="9880648" y="5317887"/>
                </a:cubicBezTo>
                <a:cubicBezTo>
                  <a:pt x="9880648" y="5312485"/>
                  <a:pt x="9885031" y="5308100"/>
                  <a:pt x="9890432" y="5308100"/>
                </a:cubicBezTo>
                <a:close/>
                <a:moveTo>
                  <a:pt x="9649203" y="5308100"/>
                </a:moveTo>
                <a:cubicBezTo>
                  <a:pt x="9654540" y="5308100"/>
                  <a:pt x="9658923" y="5312548"/>
                  <a:pt x="9658923" y="5317887"/>
                </a:cubicBezTo>
                <a:cubicBezTo>
                  <a:pt x="9658923" y="5323226"/>
                  <a:pt x="9654540" y="5327611"/>
                  <a:pt x="9649203" y="5327611"/>
                </a:cubicBezTo>
                <a:cubicBezTo>
                  <a:pt x="9643866" y="5327611"/>
                  <a:pt x="9639483" y="5323289"/>
                  <a:pt x="9639483" y="5317887"/>
                </a:cubicBezTo>
                <a:cubicBezTo>
                  <a:pt x="9639483" y="5312485"/>
                  <a:pt x="9643803" y="5308100"/>
                  <a:pt x="9649203" y="5308100"/>
                </a:cubicBezTo>
                <a:close/>
                <a:moveTo>
                  <a:pt x="9417695" y="5308100"/>
                </a:moveTo>
                <a:cubicBezTo>
                  <a:pt x="9423031" y="5308100"/>
                  <a:pt x="9427416" y="5312548"/>
                  <a:pt x="9427416" y="5317887"/>
                </a:cubicBezTo>
                <a:cubicBezTo>
                  <a:pt x="9427416" y="5323226"/>
                  <a:pt x="9423095" y="5327611"/>
                  <a:pt x="9417695" y="5327611"/>
                </a:cubicBezTo>
                <a:cubicBezTo>
                  <a:pt x="9412295" y="5327611"/>
                  <a:pt x="9407911" y="5323289"/>
                  <a:pt x="9407911" y="5317887"/>
                </a:cubicBezTo>
                <a:cubicBezTo>
                  <a:pt x="9407911" y="5312485"/>
                  <a:pt x="9412295" y="5308100"/>
                  <a:pt x="9417695" y="5308100"/>
                </a:cubicBezTo>
                <a:close/>
                <a:moveTo>
                  <a:pt x="9176467" y="5308100"/>
                </a:moveTo>
                <a:cubicBezTo>
                  <a:pt x="9181803" y="5308100"/>
                  <a:pt x="9186187" y="5312548"/>
                  <a:pt x="9186187" y="5317887"/>
                </a:cubicBezTo>
                <a:cubicBezTo>
                  <a:pt x="9186187" y="5323226"/>
                  <a:pt x="9181867" y="5327611"/>
                  <a:pt x="9176467" y="5327611"/>
                </a:cubicBezTo>
                <a:cubicBezTo>
                  <a:pt x="9171066" y="5327611"/>
                  <a:pt x="9166683" y="5323289"/>
                  <a:pt x="9166683" y="5317887"/>
                </a:cubicBezTo>
                <a:cubicBezTo>
                  <a:pt x="9166683" y="5312485"/>
                  <a:pt x="9171066" y="5308100"/>
                  <a:pt x="9176467" y="5308100"/>
                </a:cubicBezTo>
                <a:close/>
                <a:moveTo>
                  <a:pt x="8935237" y="5308100"/>
                </a:moveTo>
                <a:cubicBezTo>
                  <a:pt x="8940574" y="5308100"/>
                  <a:pt x="8944958" y="5312548"/>
                  <a:pt x="8944958" y="5317887"/>
                </a:cubicBezTo>
                <a:cubicBezTo>
                  <a:pt x="8944958" y="5323226"/>
                  <a:pt x="8940638" y="5327611"/>
                  <a:pt x="8935237" y="5327611"/>
                </a:cubicBezTo>
                <a:cubicBezTo>
                  <a:pt x="8929837" y="5327611"/>
                  <a:pt x="8925454" y="5323289"/>
                  <a:pt x="8925454" y="5317887"/>
                </a:cubicBezTo>
                <a:cubicBezTo>
                  <a:pt x="8925454" y="5312485"/>
                  <a:pt x="8929837" y="5308100"/>
                  <a:pt x="8935237" y="5308100"/>
                </a:cubicBezTo>
                <a:close/>
                <a:moveTo>
                  <a:pt x="8694009" y="5308100"/>
                </a:moveTo>
                <a:cubicBezTo>
                  <a:pt x="8699346" y="5308100"/>
                  <a:pt x="8703730" y="5312548"/>
                  <a:pt x="8703730" y="5317887"/>
                </a:cubicBezTo>
                <a:cubicBezTo>
                  <a:pt x="8703730" y="5323226"/>
                  <a:pt x="8699346" y="5327611"/>
                  <a:pt x="8694009" y="5327611"/>
                </a:cubicBezTo>
                <a:cubicBezTo>
                  <a:pt x="8688673" y="5327611"/>
                  <a:pt x="8684289" y="5323289"/>
                  <a:pt x="8684289" y="5317887"/>
                </a:cubicBezTo>
                <a:cubicBezTo>
                  <a:pt x="8684289" y="5312485"/>
                  <a:pt x="8688609" y="5308100"/>
                  <a:pt x="8694009" y="5308100"/>
                </a:cubicBezTo>
                <a:close/>
                <a:moveTo>
                  <a:pt x="8452781" y="5308100"/>
                </a:moveTo>
                <a:cubicBezTo>
                  <a:pt x="8458181" y="5308100"/>
                  <a:pt x="8462566" y="5312548"/>
                  <a:pt x="8462566" y="5317887"/>
                </a:cubicBezTo>
                <a:cubicBezTo>
                  <a:pt x="8462566" y="5323226"/>
                  <a:pt x="8458118" y="5327611"/>
                  <a:pt x="8452781" y="5327611"/>
                </a:cubicBezTo>
                <a:cubicBezTo>
                  <a:pt x="8447445" y="5327611"/>
                  <a:pt x="8443061" y="5323289"/>
                  <a:pt x="8443061" y="5317887"/>
                </a:cubicBezTo>
                <a:cubicBezTo>
                  <a:pt x="8443061" y="5312485"/>
                  <a:pt x="8447381" y="5308100"/>
                  <a:pt x="8452781" y="5308100"/>
                </a:cubicBezTo>
                <a:close/>
                <a:moveTo>
                  <a:pt x="8211553" y="5308100"/>
                </a:moveTo>
                <a:cubicBezTo>
                  <a:pt x="8216889" y="5308100"/>
                  <a:pt x="8221273" y="5312548"/>
                  <a:pt x="8221273" y="5317887"/>
                </a:cubicBezTo>
                <a:cubicBezTo>
                  <a:pt x="8221273" y="5323226"/>
                  <a:pt x="8216953" y="5327611"/>
                  <a:pt x="8211553" y="5327611"/>
                </a:cubicBezTo>
                <a:cubicBezTo>
                  <a:pt x="8206152" y="5327611"/>
                  <a:pt x="8201769" y="5323289"/>
                  <a:pt x="8201769" y="5317887"/>
                </a:cubicBezTo>
                <a:cubicBezTo>
                  <a:pt x="8201769" y="5312485"/>
                  <a:pt x="8206152" y="5308100"/>
                  <a:pt x="8211553" y="5308100"/>
                </a:cubicBezTo>
                <a:close/>
                <a:moveTo>
                  <a:pt x="7970260" y="5308100"/>
                </a:moveTo>
                <a:cubicBezTo>
                  <a:pt x="7975661" y="5308100"/>
                  <a:pt x="7980044" y="5312548"/>
                  <a:pt x="7980044" y="5317887"/>
                </a:cubicBezTo>
                <a:cubicBezTo>
                  <a:pt x="7980044" y="5323226"/>
                  <a:pt x="7975661" y="5327611"/>
                  <a:pt x="7970260" y="5327611"/>
                </a:cubicBezTo>
                <a:cubicBezTo>
                  <a:pt x="7964860" y="5327611"/>
                  <a:pt x="7960477" y="5323289"/>
                  <a:pt x="7960477" y="5317887"/>
                </a:cubicBezTo>
                <a:cubicBezTo>
                  <a:pt x="7960477" y="5312485"/>
                  <a:pt x="7964860" y="5308100"/>
                  <a:pt x="7970260" y="5308100"/>
                </a:cubicBezTo>
                <a:close/>
                <a:moveTo>
                  <a:pt x="7729032" y="5308100"/>
                </a:moveTo>
                <a:cubicBezTo>
                  <a:pt x="7734369" y="5308100"/>
                  <a:pt x="7738753" y="5312548"/>
                  <a:pt x="7738753" y="5317887"/>
                </a:cubicBezTo>
                <a:cubicBezTo>
                  <a:pt x="7738753" y="5323226"/>
                  <a:pt x="7734432" y="5327611"/>
                  <a:pt x="7729032" y="5327611"/>
                </a:cubicBezTo>
                <a:cubicBezTo>
                  <a:pt x="7723632" y="5327611"/>
                  <a:pt x="7719249" y="5323289"/>
                  <a:pt x="7719249" y="5317887"/>
                </a:cubicBezTo>
                <a:cubicBezTo>
                  <a:pt x="7719249" y="5312485"/>
                  <a:pt x="7723632" y="5308100"/>
                  <a:pt x="7729032" y="5308100"/>
                </a:cubicBezTo>
                <a:close/>
                <a:moveTo>
                  <a:pt x="7487803" y="5308100"/>
                </a:moveTo>
                <a:cubicBezTo>
                  <a:pt x="7493139" y="5308100"/>
                  <a:pt x="7497524" y="5312548"/>
                  <a:pt x="7497524" y="5317887"/>
                </a:cubicBezTo>
                <a:cubicBezTo>
                  <a:pt x="7497524" y="5323226"/>
                  <a:pt x="7493203" y="5327611"/>
                  <a:pt x="7487803" y="5327611"/>
                </a:cubicBezTo>
                <a:cubicBezTo>
                  <a:pt x="7482403" y="5327611"/>
                  <a:pt x="7478019" y="5323289"/>
                  <a:pt x="7478019" y="5317887"/>
                </a:cubicBezTo>
                <a:cubicBezTo>
                  <a:pt x="7478019" y="5312485"/>
                  <a:pt x="7482403" y="5308100"/>
                  <a:pt x="7487803" y="5308100"/>
                </a:cubicBezTo>
                <a:close/>
                <a:moveTo>
                  <a:pt x="7246575" y="5308100"/>
                </a:moveTo>
                <a:cubicBezTo>
                  <a:pt x="7251975" y="5308100"/>
                  <a:pt x="7256359" y="5312548"/>
                  <a:pt x="7256359" y="5317887"/>
                </a:cubicBezTo>
                <a:cubicBezTo>
                  <a:pt x="7256359" y="5323226"/>
                  <a:pt x="7251912" y="5327611"/>
                  <a:pt x="7246575" y="5327611"/>
                </a:cubicBezTo>
                <a:cubicBezTo>
                  <a:pt x="7241238" y="5327611"/>
                  <a:pt x="7236855" y="5323289"/>
                  <a:pt x="7236855" y="5317887"/>
                </a:cubicBezTo>
                <a:cubicBezTo>
                  <a:pt x="7236855" y="5312485"/>
                  <a:pt x="7241175" y="5308100"/>
                  <a:pt x="7246575" y="5308100"/>
                </a:cubicBezTo>
                <a:close/>
                <a:moveTo>
                  <a:pt x="7005346" y="5308100"/>
                </a:moveTo>
                <a:cubicBezTo>
                  <a:pt x="7010746" y="5308100"/>
                  <a:pt x="7015130" y="5312548"/>
                  <a:pt x="7015130" y="5317887"/>
                </a:cubicBezTo>
                <a:cubicBezTo>
                  <a:pt x="7015130" y="5323226"/>
                  <a:pt x="7010683" y="5327611"/>
                  <a:pt x="7005346" y="5327611"/>
                </a:cubicBezTo>
                <a:cubicBezTo>
                  <a:pt x="7000009" y="5327611"/>
                  <a:pt x="6995626" y="5323289"/>
                  <a:pt x="6995626" y="5317887"/>
                </a:cubicBezTo>
                <a:cubicBezTo>
                  <a:pt x="6995626" y="5312485"/>
                  <a:pt x="6999946" y="5308100"/>
                  <a:pt x="7005346" y="5308100"/>
                </a:cubicBezTo>
                <a:close/>
                <a:moveTo>
                  <a:pt x="6764118" y="5308100"/>
                </a:moveTo>
                <a:cubicBezTo>
                  <a:pt x="6769518" y="5308100"/>
                  <a:pt x="6773902" y="5312548"/>
                  <a:pt x="6773902" y="5317887"/>
                </a:cubicBezTo>
                <a:cubicBezTo>
                  <a:pt x="6773902" y="5323226"/>
                  <a:pt x="6769518" y="5327611"/>
                  <a:pt x="6764118" y="5327611"/>
                </a:cubicBezTo>
                <a:cubicBezTo>
                  <a:pt x="6758718" y="5327611"/>
                  <a:pt x="6754335" y="5323289"/>
                  <a:pt x="6754335" y="5317887"/>
                </a:cubicBezTo>
                <a:cubicBezTo>
                  <a:pt x="6754335" y="5312485"/>
                  <a:pt x="6758718" y="5308100"/>
                  <a:pt x="6764118" y="5308100"/>
                </a:cubicBezTo>
                <a:close/>
                <a:moveTo>
                  <a:pt x="6522889" y="5308100"/>
                </a:moveTo>
                <a:cubicBezTo>
                  <a:pt x="6528225" y="5308100"/>
                  <a:pt x="6532610" y="5312548"/>
                  <a:pt x="6532610" y="5317887"/>
                </a:cubicBezTo>
                <a:cubicBezTo>
                  <a:pt x="6532610" y="5323226"/>
                  <a:pt x="6528289" y="5327611"/>
                  <a:pt x="6522889" y="5327611"/>
                </a:cubicBezTo>
                <a:cubicBezTo>
                  <a:pt x="6517489" y="5327611"/>
                  <a:pt x="6513105" y="5323289"/>
                  <a:pt x="6513105" y="5317887"/>
                </a:cubicBezTo>
                <a:cubicBezTo>
                  <a:pt x="6513105" y="5312485"/>
                  <a:pt x="6517489" y="5308100"/>
                  <a:pt x="6522889" y="5308100"/>
                </a:cubicBezTo>
                <a:close/>
                <a:moveTo>
                  <a:pt x="6281661" y="5308100"/>
                </a:moveTo>
                <a:cubicBezTo>
                  <a:pt x="6286997" y="5308100"/>
                  <a:pt x="6291381" y="5312548"/>
                  <a:pt x="6291381" y="5317887"/>
                </a:cubicBezTo>
                <a:cubicBezTo>
                  <a:pt x="6291381" y="5323226"/>
                  <a:pt x="6287061" y="5327611"/>
                  <a:pt x="6281661" y="5327611"/>
                </a:cubicBezTo>
                <a:cubicBezTo>
                  <a:pt x="6276261" y="5327611"/>
                  <a:pt x="6271877" y="5323289"/>
                  <a:pt x="6271877" y="5317887"/>
                </a:cubicBezTo>
                <a:cubicBezTo>
                  <a:pt x="6271877" y="5312485"/>
                  <a:pt x="6276261" y="5308100"/>
                  <a:pt x="6281661" y="5308100"/>
                </a:cubicBezTo>
                <a:close/>
                <a:moveTo>
                  <a:pt x="6040432" y="5308100"/>
                </a:moveTo>
                <a:cubicBezTo>
                  <a:pt x="6045832" y="5308100"/>
                  <a:pt x="6050216" y="5312548"/>
                  <a:pt x="6050216" y="5317887"/>
                </a:cubicBezTo>
                <a:cubicBezTo>
                  <a:pt x="6050216" y="5323226"/>
                  <a:pt x="6045769" y="5327611"/>
                  <a:pt x="6040432" y="5327611"/>
                </a:cubicBezTo>
                <a:cubicBezTo>
                  <a:pt x="6035095" y="5327611"/>
                  <a:pt x="6030712" y="5323289"/>
                  <a:pt x="6030712" y="5317887"/>
                </a:cubicBezTo>
                <a:cubicBezTo>
                  <a:pt x="6030712" y="5312485"/>
                  <a:pt x="6035032" y="5308100"/>
                  <a:pt x="6040432" y="5308100"/>
                </a:cubicBezTo>
                <a:close/>
                <a:moveTo>
                  <a:pt x="5799205" y="5308100"/>
                </a:moveTo>
                <a:cubicBezTo>
                  <a:pt x="5804606" y="5308100"/>
                  <a:pt x="5808989" y="5312548"/>
                  <a:pt x="5808989" y="5317887"/>
                </a:cubicBezTo>
                <a:cubicBezTo>
                  <a:pt x="5808989" y="5323226"/>
                  <a:pt x="5804542" y="5327611"/>
                  <a:pt x="5799205" y="5327611"/>
                </a:cubicBezTo>
                <a:cubicBezTo>
                  <a:pt x="5793870" y="5327611"/>
                  <a:pt x="5789486" y="5323289"/>
                  <a:pt x="5789486" y="5317887"/>
                </a:cubicBezTo>
                <a:cubicBezTo>
                  <a:pt x="5789486" y="5312485"/>
                  <a:pt x="5793806" y="5308100"/>
                  <a:pt x="5799205" y="5308100"/>
                </a:cubicBezTo>
                <a:close/>
                <a:moveTo>
                  <a:pt x="5557992" y="5308100"/>
                </a:moveTo>
                <a:cubicBezTo>
                  <a:pt x="5563392" y="5308100"/>
                  <a:pt x="5567774" y="5312548"/>
                  <a:pt x="5567774" y="5317887"/>
                </a:cubicBezTo>
                <a:cubicBezTo>
                  <a:pt x="5567774" y="5323226"/>
                  <a:pt x="5563392" y="5327611"/>
                  <a:pt x="5557992" y="5327611"/>
                </a:cubicBezTo>
                <a:cubicBezTo>
                  <a:pt x="5552592" y="5327611"/>
                  <a:pt x="5548208" y="5323289"/>
                  <a:pt x="5548208" y="5317887"/>
                </a:cubicBezTo>
                <a:cubicBezTo>
                  <a:pt x="5548208" y="5312485"/>
                  <a:pt x="5552592" y="5308100"/>
                  <a:pt x="5557992" y="5308100"/>
                </a:cubicBezTo>
                <a:close/>
                <a:moveTo>
                  <a:pt x="5316710" y="5308100"/>
                </a:moveTo>
                <a:cubicBezTo>
                  <a:pt x="5322044" y="5308100"/>
                  <a:pt x="5326432" y="5312548"/>
                  <a:pt x="5326432" y="5317887"/>
                </a:cubicBezTo>
                <a:cubicBezTo>
                  <a:pt x="5326432" y="5323226"/>
                  <a:pt x="5322105" y="5327611"/>
                  <a:pt x="5316710" y="5327611"/>
                </a:cubicBezTo>
                <a:cubicBezTo>
                  <a:pt x="5311316" y="5327611"/>
                  <a:pt x="5306924" y="5323289"/>
                  <a:pt x="5306924" y="5317887"/>
                </a:cubicBezTo>
                <a:cubicBezTo>
                  <a:pt x="5306924" y="5312485"/>
                  <a:pt x="5311316" y="5308100"/>
                  <a:pt x="5316710" y="5308100"/>
                </a:cubicBezTo>
                <a:close/>
                <a:moveTo>
                  <a:pt x="5075486" y="5308100"/>
                </a:moveTo>
                <a:cubicBezTo>
                  <a:pt x="5080820" y="5308100"/>
                  <a:pt x="5085202" y="5312548"/>
                  <a:pt x="5085202" y="5317887"/>
                </a:cubicBezTo>
                <a:cubicBezTo>
                  <a:pt x="5085202" y="5323226"/>
                  <a:pt x="5080885" y="5327611"/>
                  <a:pt x="5075486" y="5327611"/>
                </a:cubicBezTo>
                <a:cubicBezTo>
                  <a:pt x="5070087" y="5327611"/>
                  <a:pt x="5065705" y="5323289"/>
                  <a:pt x="5065705" y="5317887"/>
                </a:cubicBezTo>
                <a:cubicBezTo>
                  <a:pt x="5065705" y="5312485"/>
                  <a:pt x="5070087" y="5308100"/>
                  <a:pt x="5075486" y="5308100"/>
                </a:cubicBezTo>
                <a:close/>
                <a:moveTo>
                  <a:pt x="4834252" y="5308100"/>
                </a:moveTo>
                <a:cubicBezTo>
                  <a:pt x="4839658" y="5308100"/>
                  <a:pt x="4844040" y="5312548"/>
                  <a:pt x="4844040" y="5317887"/>
                </a:cubicBezTo>
                <a:cubicBezTo>
                  <a:pt x="4844040" y="5323226"/>
                  <a:pt x="4839595" y="5327611"/>
                  <a:pt x="4834252" y="5327611"/>
                </a:cubicBezTo>
                <a:cubicBezTo>
                  <a:pt x="4828917" y="5327611"/>
                  <a:pt x="4824534" y="5323289"/>
                  <a:pt x="4824534" y="5317887"/>
                </a:cubicBezTo>
                <a:cubicBezTo>
                  <a:pt x="4824534" y="5312485"/>
                  <a:pt x="4828853" y="5308100"/>
                  <a:pt x="4834252" y="5308100"/>
                </a:cubicBezTo>
                <a:close/>
                <a:moveTo>
                  <a:pt x="4593019" y="5308100"/>
                </a:moveTo>
                <a:cubicBezTo>
                  <a:pt x="4598416" y="5308100"/>
                  <a:pt x="4602795" y="5312548"/>
                  <a:pt x="4602795" y="5317887"/>
                </a:cubicBezTo>
                <a:cubicBezTo>
                  <a:pt x="4602795" y="5323226"/>
                  <a:pt x="4598353" y="5327611"/>
                  <a:pt x="4593019" y="5327611"/>
                </a:cubicBezTo>
                <a:cubicBezTo>
                  <a:pt x="4587686" y="5327611"/>
                  <a:pt x="4583304" y="5323289"/>
                  <a:pt x="4583304" y="5317887"/>
                </a:cubicBezTo>
                <a:cubicBezTo>
                  <a:pt x="4583304" y="5312485"/>
                  <a:pt x="4587622" y="5308100"/>
                  <a:pt x="4593019" y="5308100"/>
                </a:cubicBezTo>
                <a:close/>
                <a:moveTo>
                  <a:pt x="4351806" y="5308100"/>
                </a:moveTo>
                <a:cubicBezTo>
                  <a:pt x="4357195" y="5308100"/>
                  <a:pt x="4361580" y="5312548"/>
                  <a:pt x="4361580" y="5317887"/>
                </a:cubicBezTo>
                <a:cubicBezTo>
                  <a:pt x="4361580" y="5323226"/>
                  <a:pt x="4357195" y="5327611"/>
                  <a:pt x="4351806" y="5327611"/>
                </a:cubicBezTo>
                <a:cubicBezTo>
                  <a:pt x="4346397" y="5327611"/>
                  <a:pt x="4342006" y="5323289"/>
                  <a:pt x="4342006" y="5317887"/>
                </a:cubicBezTo>
                <a:cubicBezTo>
                  <a:pt x="4342006" y="5312485"/>
                  <a:pt x="4346397" y="5308100"/>
                  <a:pt x="4351806" y="5308100"/>
                </a:cubicBezTo>
                <a:close/>
                <a:moveTo>
                  <a:pt x="4110583" y="5308100"/>
                </a:moveTo>
                <a:cubicBezTo>
                  <a:pt x="4115986" y="5308100"/>
                  <a:pt x="4120362" y="5312548"/>
                  <a:pt x="4120362" y="5317887"/>
                </a:cubicBezTo>
                <a:cubicBezTo>
                  <a:pt x="4120362" y="5323226"/>
                  <a:pt x="4115986" y="5327611"/>
                  <a:pt x="4110583" y="5327611"/>
                </a:cubicBezTo>
                <a:cubicBezTo>
                  <a:pt x="4105180" y="5327611"/>
                  <a:pt x="4100799" y="5323289"/>
                  <a:pt x="4100799" y="5317887"/>
                </a:cubicBezTo>
                <a:cubicBezTo>
                  <a:pt x="4100799" y="5312485"/>
                  <a:pt x="4105180" y="5308100"/>
                  <a:pt x="4110583" y="5308100"/>
                </a:cubicBezTo>
                <a:close/>
                <a:moveTo>
                  <a:pt x="3869431" y="5308100"/>
                </a:moveTo>
                <a:cubicBezTo>
                  <a:pt x="3874765" y="5308100"/>
                  <a:pt x="3879151" y="5312548"/>
                  <a:pt x="3879151" y="5317887"/>
                </a:cubicBezTo>
                <a:cubicBezTo>
                  <a:pt x="3879151" y="5323226"/>
                  <a:pt x="3874828" y="5327611"/>
                  <a:pt x="3869431" y="5327611"/>
                </a:cubicBezTo>
                <a:cubicBezTo>
                  <a:pt x="3864032" y="5327611"/>
                  <a:pt x="3859648" y="5323289"/>
                  <a:pt x="3859648" y="5317887"/>
                </a:cubicBezTo>
                <a:cubicBezTo>
                  <a:pt x="3859648" y="5312485"/>
                  <a:pt x="3864032" y="5308100"/>
                  <a:pt x="3869431" y="5308100"/>
                </a:cubicBezTo>
                <a:close/>
                <a:moveTo>
                  <a:pt x="3628215" y="5308100"/>
                </a:moveTo>
                <a:cubicBezTo>
                  <a:pt x="3633533" y="5308100"/>
                  <a:pt x="3637936" y="5312548"/>
                  <a:pt x="3637936" y="5317887"/>
                </a:cubicBezTo>
                <a:cubicBezTo>
                  <a:pt x="3637936" y="5323226"/>
                  <a:pt x="3633597" y="5327611"/>
                  <a:pt x="3628215" y="5327611"/>
                </a:cubicBezTo>
                <a:cubicBezTo>
                  <a:pt x="3622815" y="5327611"/>
                  <a:pt x="3618432" y="5323289"/>
                  <a:pt x="3618432" y="5317887"/>
                </a:cubicBezTo>
                <a:cubicBezTo>
                  <a:pt x="3618432" y="5312485"/>
                  <a:pt x="3622815" y="5308100"/>
                  <a:pt x="3628215" y="5308100"/>
                </a:cubicBezTo>
                <a:close/>
                <a:moveTo>
                  <a:pt x="3386959" y="5308100"/>
                </a:moveTo>
                <a:cubicBezTo>
                  <a:pt x="3392360" y="5308100"/>
                  <a:pt x="3396745" y="5312548"/>
                  <a:pt x="3396745" y="5317887"/>
                </a:cubicBezTo>
                <a:cubicBezTo>
                  <a:pt x="3396745" y="5323226"/>
                  <a:pt x="3392296" y="5327611"/>
                  <a:pt x="3386959" y="5327611"/>
                </a:cubicBezTo>
                <a:cubicBezTo>
                  <a:pt x="3381622" y="5327611"/>
                  <a:pt x="3377237" y="5323289"/>
                  <a:pt x="3377237" y="5317887"/>
                </a:cubicBezTo>
                <a:cubicBezTo>
                  <a:pt x="3377237" y="5312485"/>
                  <a:pt x="3381558" y="5308100"/>
                  <a:pt x="3386959" y="5308100"/>
                </a:cubicBezTo>
                <a:close/>
                <a:moveTo>
                  <a:pt x="3145752" y="5308100"/>
                </a:moveTo>
                <a:cubicBezTo>
                  <a:pt x="3151151" y="5308100"/>
                  <a:pt x="3155534" y="5312548"/>
                  <a:pt x="3155534" y="5317887"/>
                </a:cubicBezTo>
                <a:cubicBezTo>
                  <a:pt x="3155534" y="5323226"/>
                  <a:pt x="3151088" y="5327611"/>
                  <a:pt x="3145752" y="5327611"/>
                </a:cubicBezTo>
                <a:cubicBezTo>
                  <a:pt x="3140417" y="5327611"/>
                  <a:pt x="3136034" y="5323289"/>
                  <a:pt x="3136034" y="5317887"/>
                </a:cubicBezTo>
                <a:cubicBezTo>
                  <a:pt x="3136034" y="5312485"/>
                  <a:pt x="3140353" y="5308100"/>
                  <a:pt x="3145752" y="5308100"/>
                </a:cubicBezTo>
                <a:close/>
                <a:moveTo>
                  <a:pt x="2904574" y="5308100"/>
                </a:moveTo>
                <a:cubicBezTo>
                  <a:pt x="2909974" y="5308100"/>
                  <a:pt x="2914357" y="5312548"/>
                  <a:pt x="2914357" y="5317887"/>
                </a:cubicBezTo>
                <a:cubicBezTo>
                  <a:pt x="2914357" y="5323226"/>
                  <a:pt x="2909974" y="5327611"/>
                  <a:pt x="2904574" y="5327611"/>
                </a:cubicBezTo>
                <a:cubicBezTo>
                  <a:pt x="2899176" y="5327611"/>
                  <a:pt x="2894793" y="5323289"/>
                  <a:pt x="2894793" y="5317887"/>
                </a:cubicBezTo>
                <a:cubicBezTo>
                  <a:pt x="2894793" y="5312485"/>
                  <a:pt x="2899176" y="5308100"/>
                  <a:pt x="2904574" y="5308100"/>
                </a:cubicBezTo>
                <a:close/>
                <a:moveTo>
                  <a:pt x="2663275" y="5308100"/>
                </a:moveTo>
                <a:cubicBezTo>
                  <a:pt x="2668613" y="5308100"/>
                  <a:pt x="2673000" y="5312548"/>
                  <a:pt x="2673000" y="5317887"/>
                </a:cubicBezTo>
                <a:cubicBezTo>
                  <a:pt x="2673000" y="5323226"/>
                  <a:pt x="2668677" y="5327611"/>
                  <a:pt x="2663275" y="5327611"/>
                </a:cubicBezTo>
                <a:cubicBezTo>
                  <a:pt x="2657878" y="5327611"/>
                  <a:pt x="2653493" y="5323289"/>
                  <a:pt x="2653493" y="5317887"/>
                </a:cubicBezTo>
                <a:cubicBezTo>
                  <a:pt x="2653493" y="5312485"/>
                  <a:pt x="2657878" y="5308100"/>
                  <a:pt x="2663275" y="5308100"/>
                </a:cubicBezTo>
                <a:close/>
                <a:moveTo>
                  <a:pt x="2422039" y="5308100"/>
                </a:moveTo>
                <a:cubicBezTo>
                  <a:pt x="2427372" y="5308100"/>
                  <a:pt x="2431755" y="5312548"/>
                  <a:pt x="2431755" y="5317887"/>
                </a:cubicBezTo>
                <a:cubicBezTo>
                  <a:pt x="2431755" y="5323226"/>
                  <a:pt x="2427437" y="5327611"/>
                  <a:pt x="2422039" y="5327611"/>
                </a:cubicBezTo>
                <a:cubicBezTo>
                  <a:pt x="2416641" y="5327611"/>
                  <a:pt x="2412259" y="5323289"/>
                  <a:pt x="2412259" y="5317887"/>
                </a:cubicBezTo>
                <a:cubicBezTo>
                  <a:pt x="2412259" y="5312485"/>
                  <a:pt x="2416641" y="5308100"/>
                  <a:pt x="2422039" y="5308100"/>
                </a:cubicBezTo>
                <a:close/>
                <a:moveTo>
                  <a:pt x="2180796" y="5308100"/>
                </a:moveTo>
                <a:cubicBezTo>
                  <a:pt x="2186202" y="5308100"/>
                  <a:pt x="2190581" y="5312548"/>
                  <a:pt x="2190581" y="5317887"/>
                </a:cubicBezTo>
                <a:cubicBezTo>
                  <a:pt x="2190581" y="5323226"/>
                  <a:pt x="2186136" y="5327611"/>
                  <a:pt x="2180796" y="5327611"/>
                </a:cubicBezTo>
                <a:cubicBezTo>
                  <a:pt x="2175475" y="5327611"/>
                  <a:pt x="2171085" y="5323289"/>
                  <a:pt x="2171085" y="5317887"/>
                </a:cubicBezTo>
                <a:cubicBezTo>
                  <a:pt x="2171085" y="5312485"/>
                  <a:pt x="2175412" y="5308100"/>
                  <a:pt x="2180796" y="5308100"/>
                </a:cubicBezTo>
                <a:close/>
                <a:moveTo>
                  <a:pt x="1939584" y="5308100"/>
                </a:moveTo>
                <a:cubicBezTo>
                  <a:pt x="1944983" y="5308100"/>
                  <a:pt x="1949367" y="5312548"/>
                  <a:pt x="1949367" y="5317887"/>
                </a:cubicBezTo>
                <a:cubicBezTo>
                  <a:pt x="1949367" y="5323226"/>
                  <a:pt x="1944920" y="5327611"/>
                  <a:pt x="1939584" y="5327611"/>
                </a:cubicBezTo>
                <a:cubicBezTo>
                  <a:pt x="1934247" y="5327611"/>
                  <a:pt x="1929862" y="5323289"/>
                  <a:pt x="1929862" y="5317887"/>
                </a:cubicBezTo>
                <a:cubicBezTo>
                  <a:pt x="1929862" y="5312485"/>
                  <a:pt x="1934184" y="5308100"/>
                  <a:pt x="1939584" y="5308100"/>
                </a:cubicBezTo>
                <a:close/>
                <a:moveTo>
                  <a:pt x="1698333" y="5308100"/>
                </a:moveTo>
                <a:cubicBezTo>
                  <a:pt x="1703734" y="5308100"/>
                  <a:pt x="1708119" y="5312548"/>
                  <a:pt x="1708119" y="5317887"/>
                </a:cubicBezTo>
                <a:cubicBezTo>
                  <a:pt x="1708119" y="5323226"/>
                  <a:pt x="1703734" y="5327611"/>
                  <a:pt x="1698333" y="5327611"/>
                </a:cubicBezTo>
                <a:cubicBezTo>
                  <a:pt x="1692932" y="5327611"/>
                  <a:pt x="1688548" y="5323289"/>
                  <a:pt x="1688548" y="5317887"/>
                </a:cubicBezTo>
                <a:cubicBezTo>
                  <a:pt x="1688548" y="5312485"/>
                  <a:pt x="1692932" y="5308100"/>
                  <a:pt x="1698333" y="5308100"/>
                </a:cubicBezTo>
                <a:close/>
                <a:moveTo>
                  <a:pt x="1457108" y="5308100"/>
                </a:moveTo>
                <a:cubicBezTo>
                  <a:pt x="1462444" y="5308100"/>
                  <a:pt x="1466828" y="5312548"/>
                  <a:pt x="1466828" y="5317887"/>
                </a:cubicBezTo>
                <a:cubicBezTo>
                  <a:pt x="1466828" y="5323226"/>
                  <a:pt x="1462508" y="5327611"/>
                  <a:pt x="1457108" y="5327611"/>
                </a:cubicBezTo>
                <a:cubicBezTo>
                  <a:pt x="1451708" y="5327611"/>
                  <a:pt x="1447324" y="5323289"/>
                  <a:pt x="1447324" y="5317887"/>
                </a:cubicBezTo>
                <a:cubicBezTo>
                  <a:pt x="1447324" y="5312485"/>
                  <a:pt x="1451708" y="5308100"/>
                  <a:pt x="1457108" y="5308100"/>
                </a:cubicBezTo>
                <a:close/>
                <a:moveTo>
                  <a:pt x="1215887" y="5308100"/>
                </a:moveTo>
                <a:cubicBezTo>
                  <a:pt x="1221287" y="5308100"/>
                  <a:pt x="1225671" y="5312548"/>
                  <a:pt x="1225671" y="5317887"/>
                </a:cubicBezTo>
                <a:cubicBezTo>
                  <a:pt x="1225671" y="5323226"/>
                  <a:pt x="1221224" y="5327611"/>
                  <a:pt x="1215887" y="5327611"/>
                </a:cubicBezTo>
                <a:cubicBezTo>
                  <a:pt x="1210551" y="5327611"/>
                  <a:pt x="1206167" y="5323289"/>
                  <a:pt x="1206167" y="5317887"/>
                </a:cubicBezTo>
                <a:cubicBezTo>
                  <a:pt x="1206167" y="5312485"/>
                  <a:pt x="1210487" y="5308100"/>
                  <a:pt x="1215887" y="5308100"/>
                </a:cubicBezTo>
                <a:close/>
                <a:moveTo>
                  <a:pt x="974667" y="5308100"/>
                </a:moveTo>
                <a:cubicBezTo>
                  <a:pt x="980067" y="5308100"/>
                  <a:pt x="984451" y="5312548"/>
                  <a:pt x="984451" y="5317887"/>
                </a:cubicBezTo>
                <a:cubicBezTo>
                  <a:pt x="984451" y="5323226"/>
                  <a:pt x="980004" y="5327611"/>
                  <a:pt x="974667" y="5327611"/>
                </a:cubicBezTo>
                <a:cubicBezTo>
                  <a:pt x="969331" y="5327611"/>
                  <a:pt x="964947" y="5323289"/>
                  <a:pt x="964947" y="5317887"/>
                </a:cubicBezTo>
                <a:cubicBezTo>
                  <a:pt x="964947" y="5312485"/>
                  <a:pt x="969267" y="5308100"/>
                  <a:pt x="974667" y="5308100"/>
                </a:cubicBezTo>
                <a:close/>
                <a:moveTo>
                  <a:pt x="733447" y="5308100"/>
                </a:moveTo>
                <a:cubicBezTo>
                  <a:pt x="738783" y="5308100"/>
                  <a:pt x="743167" y="5312548"/>
                  <a:pt x="743167" y="5317887"/>
                </a:cubicBezTo>
                <a:cubicBezTo>
                  <a:pt x="743167" y="5323226"/>
                  <a:pt x="738847" y="5327611"/>
                  <a:pt x="733447" y="5327611"/>
                </a:cubicBezTo>
                <a:cubicBezTo>
                  <a:pt x="728047" y="5327611"/>
                  <a:pt x="723663" y="5323289"/>
                  <a:pt x="723663" y="5317887"/>
                </a:cubicBezTo>
                <a:cubicBezTo>
                  <a:pt x="723663" y="5312485"/>
                  <a:pt x="728047" y="5308100"/>
                  <a:pt x="733447" y="5308100"/>
                </a:cubicBezTo>
                <a:close/>
                <a:moveTo>
                  <a:pt x="492226" y="5308100"/>
                </a:moveTo>
                <a:cubicBezTo>
                  <a:pt x="497562" y="5308100"/>
                  <a:pt x="501946" y="5312548"/>
                  <a:pt x="501946" y="5317887"/>
                </a:cubicBezTo>
                <a:cubicBezTo>
                  <a:pt x="501946" y="5323226"/>
                  <a:pt x="497626" y="5327611"/>
                  <a:pt x="492226" y="5327611"/>
                </a:cubicBezTo>
                <a:cubicBezTo>
                  <a:pt x="486826" y="5327611"/>
                  <a:pt x="482442" y="5323289"/>
                  <a:pt x="482442" y="5317887"/>
                </a:cubicBezTo>
                <a:cubicBezTo>
                  <a:pt x="482442" y="5312485"/>
                  <a:pt x="486826" y="5308100"/>
                  <a:pt x="492226" y="5308100"/>
                </a:cubicBezTo>
                <a:close/>
                <a:moveTo>
                  <a:pt x="251007" y="5308100"/>
                </a:moveTo>
                <a:cubicBezTo>
                  <a:pt x="256407" y="5308100"/>
                  <a:pt x="260791" y="5312548"/>
                  <a:pt x="260791" y="5317887"/>
                </a:cubicBezTo>
                <a:cubicBezTo>
                  <a:pt x="260791" y="5323226"/>
                  <a:pt x="256344" y="5327611"/>
                  <a:pt x="251007" y="5327611"/>
                </a:cubicBezTo>
                <a:cubicBezTo>
                  <a:pt x="245671" y="5327611"/>
                  <a:pt x="241287" y="5323289"/>
                  <a:pt x="241287" y="5317887"/>
                </a:cubicBezTo>
                <a:cubicBezTo>
                  <a:pt x="241287" y="5312485"/>
                  <a:pt x="245607" y="5308100"/>
                  <a:pt x="251007" y="5308100"/>
                </a:cubicBezTo>
                <a:close/>
                <a:moveTo>
                  <a:pt x="9723" y="5308100"/>
                </a:moveTo>
                <a:cubicBezTo>
                  <a:pt x="15123" y="5308100"/>
                  <a:pt x="19507" y="5312548"/>
                  <a:pt x="19507" y="5317887"/>
                </a:cubicBezTo>
                <a:cubicBezTo>
                  <a:pt x="19507" y="5323226"/>
                  <a:pt x="15060" y="5327611"/>
                  <a:pt x="9723" y="5327611"/>
                </a:cubicBezTo>
                <a:cubicBezTo>
                  <a:pt x="4388" y="5327611"/>
                  <a:pt x="4" y="5323289"/>
                  <a:pt x="4" y="5317887"/>
                </a:cubicBezTo>
                <a:cubicBezTo>
                  <a:pt x="4" y="5312485"/>
                  <a:pt x="4324" y="5308100"/>
                  <a:pt x="9723" y="5308100"/>
                </a:cubicBezTo>
                <a:close/>
                <a:moveTo>
                  <a:pt x="11820259" y="5066785"/>
                </a:moveTo>
                <a:cubicBezTo>
                  <a:pt x="11825659" y="5066785"/>
                  <a:pt x="11830043" y="5071234"/>
                  <a:pt x="11830043" y="5076573"/>
                </a:cubicBezTo>
                <a:cubicBezTo>
                  <a:pt x="11830043" y="5081911"/>
                  <a:pt x="11825596" y="5086296"/>
                  <a:pt x="11820259" y="5086296"/>
                </a:cubicBezTo>
                <a:cubicBezTo>
                  <a:pt x="11814922" y="5086296"/>
                  <a:pt x="11810539" y="5081975"/>
                  <a:pt x="11810539" y="5076573"/>
                </a:cubicBezTo>
                <a:cubicBezTo>
                  <a:pt x="11810539" y="5071170"/>
                  <a:pt x="11814859" y="5066785"/>
                  <a:pt x="11820259" y="5066785"/>
                </a:cubicBezTo>
                <a:close/>
                <a:moveTo>
                  <a:pt x="11579030" y="5066785"/>
                </a:moveTo>
                <a:cubicBezTo>
                  <a:pt x="11584430" y="5066785"/>
                  <a:pt x="11588815" y="5071234"/>
                  <a:pt x="11588815" y="5076573"/>
                </a:cubicBezTo>
                <a:cubicBezTo>
                  <a:pt x="11588815" y="5081911"/>
                  <a:pt x="11584367" y="5086296"/>
                  <a:pt x="11579030" y="5086296"/>
                </a:cubicBezTo>
                <a:cubicBezTo>
                  <a:pt x="11573694" y="5086296"/>
                  <a:pt x="11569310" y="5081975"/>
                  <a:pt x="11569310" y="5076573"/>
                </a:cubicBezTo>
                <a:cubicBezTo>
                  <a:pt x="11569310" y="5071170"/>
                  <a:pt x="11573630" y="5066785"/>
                  <a:pt x="11579030" y="5066785"/>
                </a:cubicBezTo>
                <a:close/>
                <a:moveTo>
                  <a:pt x="11337802" y="5066785"/>
                </a:moveTo>
                <a:cubicBezTo>
                  <a:pt x="11343202" y="5066785"/>
                  <a:pt x="11347587" y="5071234"/>
                  <a:pt x="11347587" y="5076573"/>
                </a:cubicBezTo>
                <a:cubicBezTo>
                  <a:pt x="11347587" y="5081911"/>
                  <a:pt x="11343139" y="5086296"/>
                  <a:pt x="11337802" y="5086296"/>
                </a:cubicBezTo>
                <a:cubicBezTo>
                  <a:pt x="11332466" y="5086296"/>
                  <a:pt x="11328082" y="5081975"/>
                  <a:pt x="11328082" y="5076573"/>
                </a:cubicBezTo>
                <a:cubicBezTo>
                  <a:pt x="11328082" y="5071170"/>
                  <a:pt x="11332402" y="5066785"/>
                  <a:pt x="11337802" y="5066785"/>
                </a:cubicBezTo>
                <a:close/>
                <a:moveTo>
                  <a:pt x="11096574" y="5066785"/>
                </a:moveTo>
                <a:cubicBezTo>
                  <a:pt x="11101910" y="5066785"/>
                  <a:pt x="11106294" y="5071234"/>
                  <a:pt x="11106294" y="5076573"/>
                </a:cubicBezTo>
                <a:cubicBezTo>
                  <a:pt x="11106294" y="5081911"/>
                  <a:pt x="11101974" y="5086296"/>
                  <a:pt x="11096574" y="5086296"/>
                </a:cubicBezTo>
                <a:cubicBezTo>
                  <a:pt x="11091174" y="5086296"/>
                  <a:pt x="11086790" y="5081975"/>
                  <a:pt x="11086790" y="5076573"/>
                </a:cubicBezTo>
                <a:cubicBezTo>
                  <a:pt x="11086790" y="5071170"/>
                  <a:pt x="11091174" y="5066785"/>
                  <a:pt x="11096574" y="5066785"/>
                </a:cubicBezTo>
                <a:close/>
                <a:moveTo>
                  <a:pt x="10855345" y="5066785"/>
                </a:moveTo>
                <a:cubicBezTo>
                  <a:pt x="10860682" y="5066785"/>
                  <a:pt x="10865065" y="5071234"/>
                  <a:pt x="10865065" y="5076573"/>
                </a:cubicBezTo>
                <a:cubicBezTo>
                  <a:pt x="10865065" y="5081911"/>
                  <a:pt x="10860682" y="5086296"/>
                  <a:pt x="10855345" y="5086296"/>
                </a:cubicBezTo>
                <a:cubicBezTo>
                  <a:pt x="10850008" y="5086296"/>
                  <a:pt x="10845625" y="5081975"/>
                  <a:pt x="10845625" y="5076573"/>
                </a:cubicBezTo>
                <a:cubicBezTo>
                  <a:pt x="10845625" y="5071170"/>
                  <a:pt x="10849945" y="5066785"/>
                  <a:pt x="10855345" y="5066785"/>
                </a:cubicBezTo>
                <a:close/>
                <a:moveTo>
                  <a:pt x="10614116" y="5066785"/>
                </a:moveTo>
                <a:cubicBezTo>
                  <a:pt x="10619516" y="5066785"/>
                  <a:pt x="10623901" y="5071234"/>
                  <a:pt x="10623901" y="5076573"/>
                </a:cubicBezTo>
                <a:cubicBezTo>
                  <a:pt x="10623901" y="5081911"/>
                  <a:pt x="10619454" y="5086296"/>
                  <a:pt x="10614116" y="5086296"/>
                </a:cubicBezTo>
                <a:cubicBezTo>
                  <a:pt x="10608780" y="5086296"/>
                  <a:pt x="10604396" y="5081975"/>
                  <a:pt x="10604396" y="5076573"/>
                </a:cubicBezTo>
                <a:cubicBezTo>
                  <a:pt x="10604396" y="5071170"/>
                  <a:pt x="10608716" y="5066785"/>
                  <a:pt x="10614116" y="5066785"/>
                </a:cubicBezTo>
                <a:close/>
                <a:moveTo>
                  <a:pt x="10372888" y="5066785"/>
                </a:moveTo>
                <a:cubicBezTo>
                  <a:pt x="10378288" y="5066785"/>
                  <a:pt x="10382673" y="5071234"/>
                  <a:pt x="10382673" y="5076573"/>
                </a:cubicBezTo>
                <a:cubicBezTo>
                  <a:pt x="10382673" y="5081911"/>
                  <a:pt x="10378225" y="5086296"/>
                  <a:pt x="10372888" y="5086296"/>
                </a:cubicBezTo>
                <a:cubicBezTo>
                  <a:pt x="10367552" y="5086296"/>
                  <a:pt x="10363168" y="5081975"/>
                  <a:pt x="10363168" y="5076573"/>
                </a:cubicBezTo>
                <a:cubicBezTo>
                  <a:pt x="10363168" y="5071170"/>
                  <a:pt x="10367488" y="5066785"/>
                  <a:pt x="10372888" y="5066785"/>
                </a:cubicBezTo>
                <a:close/>
                <a:moveTo>
                  <a:pt x="10131660" y="5066785"/>
                </a:moveTo>
                <a:cubicBezTo>
                  <a:pt x="10137060" y="5066785"/>
                  <a:pt x="10141444" y="5071234"/>
                  <a:pt x="10141444" y="5076573"/>
                </a:cubicBezTo>
                <a:cubicBezTo>
                  <a:pt x="10141444" y="5081911"/>
                  <a:pt x="10136997" y="5086296"/>
                  <a:pt x="10131660" y="5086296"/>
                </a:cubicBezTo>
                <a:cubicBezTo>
                  <a:pt x="10126323" y="5086296"/>
                  <a:pt x="10121940" y="5081975"/>
                  <a:pt x="10121940" y="5076573"/>
                </a:cubicBezTo>
                <a:cubicBezTo>
                  <a:pt x="10121940" y="5071170"/>
                  <a:pt x="10126260" y="5066785"/>
                  <a:pt x="10131660" y="5066785"/>
                </a:cubicBezTo>
                <a:close/>
                <a:moveTo>
                  <a:pt x="9890432" y="5066785"/>
                </a:moveTo>
                <a:cubicBezTo>
                  <a:pt x="9895768" y="5066785"/>
                  <a:pt x="9900152" y="5071234"/>
                  <a:pt x="9900152" y="5076573"/>
                </a:cubicBezTo>
                <a:cubicBezTo>
                  <a:pt x="9900152" y="5081911"/>
                  <a:pt x="9895832" y="5086296"/>
                  <a:pt x="9890432" y="5086296"/>
                </a:cubicBezTo>
                <a:cubicBezTo>
                  <a:pt x="9885031" y="5086296"/>
                  <a:pt x="9880648" y="5081975"/>
                  <a:pt x="9880648" y="5076573"/>
                </a:cubicBezTo>
                <a:cubicBezTo>
                  <a:pt x="9880648" y="5071170"/>
                  <a:pt x="9885031" y="5066785"/>
                  <a:pt x="9890432" y="5066785"/>
                </a:cubicBezTo>
                <a:close/>
                <a:moveTo>
                  <a:pt x="9649203" y="5066785"/>
                </a:moveTo>
                <a:cubicBezTo>
                  <a:pt x="9654540" y="5066785"/>
                  <a:pt x="9658923" y="5071234"/>
                  <a:pt x="9658923" y="5076573"/>
                </a:cubicBezTo>
                <a:cubicBezTo>
                  <a:pt x="9658923" y="5081911"/>
                  <a:pt x="9654540" y="5086296"/>
                  <a:pt x="9649203" y="5086296"/>
                </a:cubicBezTo>
                <a:cubicBezTo>
                  <a:pt x="9643866" y="5086296"/>
                  <a:pt x="9639483" y="5081975"/>
                  <a:pt x="9639483" y="5076573"/>
                </a:cubicBezTo>
                <a:cubicBezTo>
                  <a:pt x="9639483" y="5071170"/>
                  <a:pt x="9643803" y="5066785"/>
                  <a:pt x="9649203" y="5066785"/>
                </a:cubicBezTo>
                <a:close/>
                <a:moveTo>
                  <a:pt x="9417695" y="5066785"/>
                </a:moveTo>
                <a:cubicBezTo>
                  <a:pt x="9423031" y="5066785"/>
                  <a:pt x="9427416" y="5071234"/>
                  <a:pt x="9427416" y="5076573"/>
                </a:cubicBezTo>
                <a:cubicBezTo>
                  <a:pt x="9427416" y="5081911"/>
                  <a:pt x="9423095" y="5086296"/>
                  <a:pt x="9417695" y="5086296"/>
                </a:cubicBezTo>
                <a:cubicBezTo>
                  <a:pt x="9412295" y="5086296"/>
                  <a:pt x="9407911" y="5081975"/>
                  <a:pt x="9407911" y="5076573"/>
                </a:cubicBezTo>
                <a:cubicBezTo>
                  <a:pt x="9407911" y="5071170"/>
                  <a:pt x="9412295" y="5066785"/>
                  <a:pt x="9417695" y="5066785"/>
                </a:cubicBezTo>
                <a:close/>
                <a:moveTo>
                  <a:pt x="9176467" y="5066785"/>
                </a:moveTo>
                <a:cubicBezTo>
                  <a:pt x="9181803" y="5066785"/>
                  <a:pt x="9186187" y="5071234"/>
                  <a:pt x="9186187" y="5076573"/>
                </a:cubicBezTo>
                <a:cubicBezTo>
                  <a:pt x="9186187" y="5081911"/>
                  <a:pt x="9181867" y="5086296"/>
                  <a:pt x="9176467" y="5086296"/>
                </a:cubicBezTo>
                <a:cubicBezTo>
                  <a:pt x="9171066" y="5086296"/>
                  <a:pt x="9166683" y="5081975"/>
                  <a:pt x="9166683" y="5076573"/>
                </a:cubicBezTo>
                <a:cubicBezTo>
                  <a:pt x="9166683" y="5071170"/>
                  <a:pt x="9171066" y="5066785"/>
                  <a:pt x="9176467" y="5066785"/>
                </a:cubicBezTo>
                <a:close/>
                <a:moveTo>
                  <a:pt x="8935237" y="5066785"/>
                </a:moveTo>
                <a:cubicBezTo>
                  <a:pt x="8940574" y="5066785"/>
                  <a:pt x="8944958" y="5071234"/>
                  <a:pt x="8944958" y="5076573"/>
                </a:cubicBezTo>
                <a:cubicBezTo>
                  <a:pt x="8944958" y="5081911"/>
                  <a:pt x="8940638" y="5086296"/>
                  <a:pt x="8935237" y="5086296"/>
                </a:cubicBezTo>
                <a:cubicBezTo>
                  <a:pt x="8929837" y="5086296"/>
                  <a:pt x="8925454" y="5081975"/>
                  <a:pt x="8925454" y="5076573"/>
                </a:cubicBezTo>
                <a:cubicBezTo>
                  <a:pt x="8925454" y="5071170"/>
                  <a:pt x="8929837" y="5066785"/>
                  <a:pt x="8935237" y="5066785"/>
                </a:cubicBezTo>
                <a:close/>
                <a:moveTo>
                  <a:pt x="8694009" y="5066785"/>
                </a:moveTo>
                <a:cubicBezTo>
                  <a:pt x="8699346" y="5066785"/>
                  <a:pt x="8703730" y="5071234"/>
                  <a:pt x="8703730" y="5076573"/>
                </a:cubicBezTo>
                <a:cubicBezTo>
                  <a:pt x="8703730" y="5081911"/>
                  <a:pt x="8699346" y="5086296"/>
                  <a:pt x="8694009" y="5086296"/>
                </a:cubicBezTo>
                <a:cubicBezTo>
                  <a:pt x="8688673" y="5086296"/>
                  <a:pt x="8684289" y="5081975"/>
                  <a:pt x="8684289" y="5076573"/>
                </a:cubicBezTo>
                <a:cubicBezTo>
                  <a:pt x="8684289" y="5071170"/>
                  <a:pt x="8688609" y="5066785"/>
                  <a:pt x="8694009" y="5066785"/>
                </a:cubicBezTo>
                <a:close/>
                <a:moveTo>
                  <a:pt x="8452781" y="5066785"/>
                </a:moveTo>
                <a:cubicBezTo>
                  <a:pt x="8458181" y="5066785"/>
                  <a:pt x="8462566" y="5071234"/>
                  <a:pt x="8462566" y="5076573"/>
                </a:cubicBezTo>
                <a:cubicBezTo>
                  <a:pt x="8462566" y="5081911"/>
                  <a:pt x="8458118" y="5086296"/>
                  <a:pt x="8452781" y="5086296"/>
                </a:cubicBezTo>
                <a:cubicBezTo>
                  <a:pt x="8447445" y="5086296"/>
                  <a:pt x="8443061" y="5081975"/>
                  <a:pt x="8443061" y="5076573"/>
                </a:cubicBezTo>
                <a:cubicBezTo>
                  <a:pt x="8443061" y="5071170"/>
                  <a:pt x="8447381" y="5066785"/>
                  <a:pt x="8452781" y="5066785"/>
                </a:cubicBezTo>
                <a:close/>
                <a:moveTo>
                  <a:pt x="8211553" y="5066785"/>
                </a:moveTo>
                <a:cubicBezTo>
                  <a:pt x="8216889" y="5066785"/>
                  <a:pt x="8221273" y="5071234"/>
                  <a:pt x="8221273" y="5076573"/>
                </a:cubicBezTo>
                <a:cubicBezTo>
                  <a:pt x="8221273" y="5081911"/>
                  <a:pt x="8216953" y="5086296"/>
                  <a:pt x="8211553" y="5086296"/>
                </a:cubicBezTo>
                <a:cubicBezTo>
                  <a:pt x="8206152" y="5086296"/>
                  <a:pt x="8201769" y="5081975"/>
                  <a:pt x="8201769" y="5076573"/>
                </a:cubicBezTo>
                <a:cubicBezTo>
                  <a:pt x="8201769" y="5071170"/>
                  <a:pt x="8206152" y="5066785"/>
                  <a:pt x="8211553" y="5066785"/>
                </a:cubicBezTo>
                <a:close/>
                <a:moveTo>
                  <a:pt x="7970260" y="5066785"/>
                </a:moveTo>
                <a:cubicBezTo>
                  <a:pt x="7975661" y="5066785"/>
                  <a:pt x="7980044" y="5071234"/>
                  <a:pt x="7980044" y="5076573"/>
                </a:cubicBezTo>
                <a:cubicBezTo>
                  <a:pt x="7980044" y="5081911"/>
                  <a:pt x="7975661" y="5086296"/>
                  <a:pt x="7970260" y="5086296"/>
                </a:cubicBezTo>
                <a:cubicBezTo>
                  <a:pt x="7964860" y="5086296"/>
                  <a:pt x="7960477" y="5081975"/>
                  <a:pt x="7960477" y="5076573"/>
                </a:cubicBezTo>
                <a:cubicBezTo>
                  <a:pt x="7960477" y="5071170"/>
                  <a:pt x="7964860" y="5066785"/>
                  <a:pt x="7970260" y="5066785"/>
                </a:cubicBezTo>
                <a:close/>
                <a:moveTo>
                  <a:pt x="7729032" y="5066785"/>
                </a:moveTo>
                <a:cubicBezTo>
                  <a:pt x="7734369" y="5066785"/>
                  <a:pt x="7738753" y="5071234"/>
                  <a:pt x="7738753" y="5076573"/>
                </a:cubicBezTo>
                <a:cubicBezTo>
                  <a:pt x="7738753" y="5081911"/>
                  <a:pt x="7734432" y="5086296"/>
                  <a:pt x="7729032" y="5086296"/>
                </a:cubicBezTo>
                <a:cubicBezTo>
                  <a:pt x="7723632" y="5086296"/>
                  <a:pt x="7719249" y="5081975"/>
                  <a:pt x="7719249" y="5076573"/>
                </a:cubicBezTo>
                <a:cubicBezTo>
                  <a:pt x="7719249" y="5071170"/>
                  <a:pt x="7723632" y="5066785"/>
                  <a:pt x="7729032" y="5066785"/>
                </a:cubicBezTo>
                <a:close/>
                <a:moveTo>
                  <a:pt x="7487803" y="5066785"/>
                </a:moveTo>
                <a:cubicBezTo>
                  <a:pt x="7493139" y="5066785"/>
                  <a:pt x="7497524" y="5071234"/>
                  <a:pt x="7497524" y="5076573"/>
                </a:cubicBezTo>
                <a:cubicBezTo>
                  <a:pt x="7497524" y="5081911"/>
                  <a:pt x="7493203" y="5086296"/>
                  <a:pt x="7487803" y="5086296"/>
                </a:cubicBezTo>
                <a:cubicBezTo>
                  <a:pt x="7482403" y="5086296"/>
                  <a:pt x="7478019" y="5081975"/>
                  <a:pt x="7478019" y="5076573"/>
                </a:cubicBezTo>
                <a:cubicBezTo>
                  <a:pt x="7478019" y="5071170"/>
                  <a:pt x="7482403" y="5066785"/>
                  <a:pt x="7487803" y="5066785"/>
                </a:cubicBezTo>
                <a:close/>
                <a:moveTo>
                  <a:pt x="7246575" y="5066785"/>
                </a:moveTo>
                <a:cubicBezTo>
                  <a:pt x="7251975" y="5066785"/>
                  <a:pt x="7256359" y="5071234"/>
                  <a:pt x="7256359" y="5076573"/>
                </a:cubicBezTo>
                <a:cubicBezTo>
                  <a:pt x="7256359" y="5081911"/>
                  <a:pt x="7251912" y="5086296"/>
                  <a:pt x="7246575" y="5086296"/>
                </a:cubicBezTo>
                <a:cubicBezTo>
                  <a:pt x="7241238" y="5086296"/>
                  <a:pt x="7236855" y="5081975"/>
                  <a:pt x="7236855" y="5076573"/>
                </a:cubicBezTo>
                <a:cubicBezTo>
                  <a:pt x="7236855" y="5071170"/>
                  <a:pt x="7241175" y="5066785"/>
                  <a:pt x="7246575" y="5066785"/>
                </a:cubicBezTo>
                <a:close/>
                <a:moveTo>
                  <a:pt x="7005346" y="5066785"/>
                </a:moveTo>
                <a:cubicBezTo>
                  <a:pt x="7010746" y="5066785"/>
                  <a:pt x="7015130" y="5071234"/>
                  <a:pt x="7015130" y="5076573"/>
                </a:cubicBezTo>
                <a:cubicBezTo>
                  <a:pt x="7015130" y="5081911"/>
                  <a:pt x="7010683" y="5086296"/>
                  <a:pt x="7005346" y="5086296"/>
                </a:cubicBezTo>
                <a:cubicBezTo>
                  <a:pt x="7000009" y="5086296"/>
                  <a:pt x="6995626" y="5081975"/>
                  <a:pt x="6995626" y="5076573"/>
                </a:cubicBezTo>
                <a:cubicBezTo>
                  <a:pt x="6995626" y="5071170"/>
                  <a:pt x="6999946" y="5066785"/>
                  <a:pt x="7005346" y="5066785"/>
                </a:cubicBezTo>
                <a:close/>
                <a:moveTo>
                  <a:pt x="6764118" y="5066785"/>
                </a:moveTo>
                <a:cubicBezTo>
                  <a:pt x="6769518" y="5066785"/>
                  <a:pt x="6773902" y="5071234"/>
                  <a:pt x="6773902" y="5076573"/>
                </a:cubicBezTo>
                <a:cubicBezTo>
                  <a:pt x="6773902" y="5081911"/>
                  <a:pt x="6769518" y="5086296"/>
                  <a:pt x="6764118" y="5086296"/>
                </a:cubicBezTo>
                <a:cubicBezTo>
                  <a:pt x="6758718" y="5086296"/>
                  <a:pt x="6754335" y="5081975"/>
                  <a:pt x="6754335" y="5076573"/>
                </a:cubicBezTo>
                <a:cubicBezTo>
                  <a:pt x="6754335" y="5071170"/>
                  <a:pt x="6758718" y="5066785"/>
                  <a:pt x="6764118" y="5066785"/>
                </a:cubicBezTo>
                <a:close/>
                <a:moveTo>
                  <a:pt x="6522889" y="5066785"/>
                </a:moveTo>
                <a:cubicBezTo>
                  <a:pt x="6528225" y="5066785"/>
                  <a:pt x="6532610" y="5071234"/>
                  <a:pt x="6532610" y="5076573"/>
                </a:cubicBezTo>
                <a:cubicBezTo>
                  <a:pt x="6532610" y="5081911"/>
                  <a:pt x="6528289" y="5086296"/>
                  <a:pt x="6522889" y="5086296"/>
                </a:cubicBezTo>
                <a:cubicBezTo>
                  <a:pt x="6517489" y="5086296"/>
                  <a:pt x="6513105" y="5081975"/>
                  <a:pt x="6513105" y="5076573"/>
                </a:cubicBezTo>
                <a:cubicBezTo>
                  <a:pt x="6513105" y="5071170"/>
                  <a:pt x="6517489" y="5066785"/>
                  <a:pt x="6522889" y="5066785"/>
                </a:cubicBezTo>
                <a:close/>
                <a:moveTo>
                  <a:pt x="6281661" y="5066785"/>
                </a:moveTo>
                <a:cubicBezTo>
                  <a:pt x="6286997" y="5066785"/>
                  <a:pt x="6291381" y="5071234"/>
                  <a:pt x="6291381" y="5076573"/>
                </a:cubicBezTo>
                <a:cubicBezTo>
                  <a:pt x="6291381" y="5081911"/>
                  <a:pt x="6287061" y="5086296"/>
                  <a:pt x="6281661" y="5086296"/>
                </a:cubicBezTo>
                <a:cubicBezTo>
                  <a:pt x="6276261" y="5086296"/>
                  <a:pt x="6271877" y="5081975"/>
                  <a:pt x="6271877" y="5076573"/>
                </a:cubicBezTo>
                <a:cubicBezTo>
                  <a:pt x="6271877" y="5071170"/>
                  <a:pt x="6276261" y="5066785"/>
                  <a:pt x="6281661" y="5066785"/>
                </a:cubicBezTo>
                <a:close/>
                <a:moveTo>
                  <a:pt x="6040432" y="5066785"/>
                </a:moveTo>
                <a:cubicBezTo>
                  <a:pt x="6045832" y="5066785"/>
                  <a:pt x="6050216" y="5071234"/>
                  <a:pt x="6050216" y="5076573"/>
                </a:cubicBezTo>
                <a:cubicBezTo>
                  <a:pt x="6050216" y="5081911"/>
                  <a:pt x="6045769" y="5086296"/>
                  <a:pt x="6040432" y="5086296"/>
                </a:cubicBezTo>
                <a:cubicBezTo>
                  <a:pt x="6035095" y="5086296"/>
                  <a:pt x="6030712" y="5081975"/>
                  <a:pt x="6030712" y="5076573"/>
                </a:cubicBezTo>
                <a:cubicBezTo>
                  <a:pt x="6030712" y="5071170"/>
                  <a:pt x="6035032" y="5066785"/>
                  <a:pt x="6040432" y="5066785"/>
                </a:cubicBezTo>
                <a:close/>
                <a:moveTo>
                  <a:pt x="5799205" y="5066785"/>
                </a:moveTo>
                <a:cubicBezTo>
                  <a:pt x="5804606" y="5066785"/>
                  <a:pt x="5808989" y="5071234"/>
                  <a:pt x="5808989" y="5076573"/>
                </a:cubicBezTo>
                <a:cubicBezTo>
                  <a:pt x="5808989" y="5081911"/>
                  <a:pt x="5804542" y="5086296"/>
                  <a:pt x="5799205" y="5086296"/>
                </a:cubicBezTo>
                <a:cubicBezTo>
                  <a:pt x="5793870" y="5086296"/>
                  <a:pt x="5789486" y="5081975"/>
                  <a:pt x="5789486" y="5076573"/>
                </a:cubicBezTo>
                <a:cubicBezTo>
                  <a:pt x="5789486" y="5071170"/>
                  <a:pt x="5793806" y="5066785"/>
                  <a:pt x="5799205" y="5066785"/>
                </a:cubicBezTo>
                <a:close/>
                <a:moveTo>
                  <a:pt x="5557992" y="5066785"/>
                </a:moveTo>
                <a:cubicBezTo>
                  <a:pt x="5563392" y="5066785"/>
                  <a:pt x="5567774" y="5071234"/>
                  <a:pt x="5567774" y="5076573"/>
                </a:cubicBezTo>
                <a:cubicBezTo>
                  <a:pt x="5567774" y="5081911"/>
                  <a:pt x="5563392" y="5086296"/>
                  <a:pt x="5557992" y="5086296"/>
                </a:cubicBezTo>
                <a:cubicBezTo>
                  <a:pt x="5552592" y="5086296"/>
                  <a:pt x="5548208" y="5081975"/>
                  <a:pt x="5548208" y="5076573"/>
                </a:cubicBezTo>
                <a:cubicBezTo>
                  <a:pt x="5548208" y="5071170"/>
                  <a:pt x="5552592" y="5066785"/>
                  <a:pt x="5557992" y="5066785"/>
                </a:cubicBezTo>
                <a:close/>
                <a:moveTo>
                  <a:pt x="5316710" y="5066785"/>
                </a:moveTo>
                <a:cubicBezTo>
                  <a:pt x="5322044" y="5066785"/>
                  <a:pt x="5326429" y="5071234"/>
                  <a:pt x="5326429" y="5076573"/>
                </a:cubicBezTo>
                <a:cubicBezTo>
                  <a:pt x="5326429" y="5081911"/>
                  <a:pt x="5322105" y="5086296"/>
                  <a:pt x="5316710" y="5086296"/>
                </a:cubicBezTo>
                <a:cubicBezTo>
                  <a:pt x="5311316" y="5086296"/>
                  <a:pt x="5306924" y="5081975"/>
                  <a:pt x="5306924" y="5076573"/>
                </a:cubicBezTo>
                <a:cubicBezTo>
                  <a:pt x="5306924" y="5071170"/>
                  <a:pt x="5311316" y="5066785"/>
                  <a:pt x="5316710" y="5066785"/>
                </a:cubicBezTo>
                <a:close/>
                <a:moveTo>
                  <a:pt x="5075486" y="5066785"/>
                </a:moveTo>
                <a:cubicBezTo>
                  <a:pt x="5080820" y="5066785"/>
                  <a:pt x="5085202" y="5071234"/>
                  <a:pt x="5085202" y="5076573"/>
                </a:cubicBezTo>
                <a:cubicBezTo>
                  <a:pt x="5085202" y="5081911"/>
                  <a:pt x="5080885" y="5086296"/>
                  <a:pt x="5075486" y="5086296"/>
                </a:cubicBezTo>
                <a:cubicBezTo>
                  <a:pt x="5070087" y="5086296"/>
                  <a:pt x="5065705" y="5081975"/>
                  <a:pt x="5065705" y="5076573"/>
                </a:cubicBezTo>
                <a:cubicBezTo>
                  <a:pt x="5065705" y="5071170"/>
                  <a:pt x="5070087" y="5066785"/>
                  <a:pt x="5075486" y="5066785"/>
                </a:cubicBezTo>
                <a:close/>
                <a:moveTo>
                  <a:pt x="4834252" y="5066785"/>
                </a:moveTo>
                <a:cubicBezTo>
                  <a:pt x="4839658" y="5066785"/>
                  <a:pt x="4844040" y="5071234"/>
                  <a:pt x="4844040" y="5076573"/>
                </a:cubicBezTo>
                <a:cubicBezTo>
                  <a:pt x="4844040" y="5081911"/>
                  <a:pt x="4839595" y="5086296"/>
                  <a:pt x="4834252" y="5086296"/>
                </a:cubicBezTo>
                <a:cubicBezTo>
                  <a:pt x="4828917" y="5086296"/>
                  <a:pt x="4824534" y="5081975"/>
                  <a:pt x="4824534" y="5076573"/>
                </a:cubicBezTo>
                <a:cubicBezTo>
                  <a:pt x="4824534" y="5071170"/>
                  <a:pt x="4828853" y="5066785"/>
                  <a:pt x="4834252" y="5066785"/>
                </a:cubicBezTo>
                <a:close/>
                <a:moveTo>
                  <a:pt x="4593019" y="5066785"/>
                </a:moveTo>
                <a:cubicBezTo>
                  <a:pt x="4598416" y="5066785"/>
                  <a:pt x="4602795" y="5071234"/>
                  <a:pt x="4602795" y="5076573"/>
                </a:cubicBezTo>
                <a:cubicBezTo>
                  <a:pt x="4602795" y="5081911"/>
                  <a:pt x="4598353" y="5086296"/>
                  <a:pt x="4593019" y="5086296"/>
                </a:cubicBezTo>
                <a:cubicBezTo>
                  <a:pt x="4587686" y="5086296"/>
                  <a:pt x="4583304" y="5081975"/>
                  <a:pt x="4583304" y="5076573"/>
                </a:cubicBezTo>
                <a:cubicBezTo>
                  <a:pt x="4583304" y="5071170"/>
                  <a:pt x="4587622" y="5066785"/>
                  <a:pt x="4593019" y="5066785"/>
                </a:cubicBezTo>
                <a:close/>
                <a:moveTo>
                  <a:pt x="4351806" y="5066785"/>
                </a:moveTo>
                <a:cubicBezTo>
                  <a:pt x="4357195" y="5066785"/>
                  <a:pt x="4361580" y="5071234"/>
                  <a:pt x="4361580" y="5076573"/>
                </a:cubicBezTo>
                <a:cubicBezTo>
                  <a:pt x="4361580" y="5081911"/>
                  <a:pt x="4357195" y="5086296"/>
                  <a:pt x="4351806" y="5086296"/>
                </a:cubicBezTo>
                <a:cubicBezTo>
                  <a:pt x="4346397" y="5086296"/>
                  <a:pt x="4342006" y="5081975"/>
                  <a:pt x="4342006" y="5076573"/>
                </a:cubicBezTo>
                <a:cubicBezTo>
                  <a:pt x="4342006" y="5071170"/>
                  <a:pt x="4346397" y="5066785"/>
                  <a:pt x="4351806" y="5066785"/>
                </a:cubicBezTo>
                <a:close/>
                <a:moveTo>
                  <a:pt x="4110581" y="5066785"/>
                </a:moveTo>
                <a:cubicBezTo>
                  <a:pt x="4115986" y="5066785"/>
                  <a:pt x="4120362" y="5071234"/>
                  <a:pt x="4120362" y="5076573"/>
                </a:cubicBezTo>
                <a:cubicBezTo>
                  <a:pt x="4120362" y="5081911"/>
                  <a:pt x="4115986" y="5086296"/>
                  <a:pt x="4110581" y="5086296"/>
                </a:cubicBezTo>
                <a:cubicBezTo>
                  <a:pt x="4105180" y="5086296"/>
                  <a:pt x="4100799" y="5081975"/>
                  <a:pt x="4100799" y="5076573"/>
                </a:cubicBezTo>
                <a:cubicBezTo>
                  <a:pt x="4100799" y="5071170"/>
                  <a:pt x="4105180" y="5066785"/>
                  <a:pt x="4110581" y="5066785"/>
                </a:cubicBezTo>
                <a:close/>
                <a:moveTo>
                  <a:pt x="3869431" y="5066785"/>
                </a:moveTo>
                <a:cubicBezTo>
                  <a:pt x="3874765" y="5066785"/>
                  <a:pt x="3879151" y="5071234"/>
                  <a:pt x="3879151" y="5076573"/>
                </a:cubicBezTo>
                <a:cubicBezTo>
                  <a:pt x="3879151" y="5081911"/>
                  <a:pt x="3874828" y="5086296"/>
                  <a:pt x="3869431" y="5086296"/>
                </a:cubicBezTo>
                <a:cubicBezTo>
                  <a:pt x="3864032" y="5086296"/>
                  <a:pt x="3859648" y="5081975"/>
                  <a:pt x="3859648" y="5076573"/>
                </a:cubicBezTo>
                <a:cubicBezTo>
                  <a:pt x="3859648" y="5071170"/>
                  <a:pt x="3864032" y="5066785"/>
                  <a:pt x="3869431" y="5066785"/>
                </a:cubicBezTo>
                <a:close/>
                <a:moveTo>
                  <a:pt x="3628212" y="5066785"/>
                </a:moveTo>
                <a:cubicBezTo>
                  <a:pt x="3633533" y="5066785"/>
                  <a:pt x="3637936" y="5071234"/>
                  <a:pt x="3637936" y="5076573"/>
                </a:cubicBezTo>
                <a:cubicBezTo>
                  <a:pt x="3637936" y="5081911"/>
                  <a:pt x="3633597" y="5086296"/>
                  <a:pt x="3628212" y="5086296"/>
                </a:cubicBezTo>
                <a:cubicBezTo>
                  <a:pt x="3622815" y="5086296"/>
                  <a:pt x="3618432" y="5081975"/>
                  <a:pt x="3618432" y="5076573"/>
                </a:cubicBezTo>
                <a:cubicBezTo>
                  <a:pt x="3618432" y="5071170"/>
                  <a:pt x="3622815" y="5066785"/>
                  <a:pt x="3628212" y="5066785"/>
                </a:cubicBezTo>
                <a:close/>
                <a:moveTo>
                  <a:pt x="3386959" y="5066785"/>
                </a:moveTo>
                <a:cubicBezTo>
                  <a:pt x="3392360" y="5066785"/>
                  <a:pt x="3396745" y="5071234"/>
                  <a:pt x="3396745" y="5076573"/>
                </a:cubicBezTo>
                <a:cubicBezTo>
                  <a:pt x="3396745" y="5081911"/>
                  <a:pt x="3392296" y="5086296"/>
                  <a:pt x="3386959" y="5086296"/>
                </a:cubicBezTo>
                <a:cubicBezTo>
                  <a:pt x="3381622" y="5086296"/>
                  <a:pt x="3377237" y="5081975"/>
                  <a:pt x="3377237" y="5076573"/>
                </a:cubicBezTo>
                <a:cubicBezTo>
                  <a:pt x="3377237" y="5071170"/>
                  <a:pt x="3381558" y="5066785"/>
                  <a:pt x="3386959" y="5066785"/>
                </a:cubicBezTo>
                <a:close/>
                <a:moveTo>
                  <a:pt x="3145752" y="5066785"/>
                </a:moveTo>
                <a:cubicBezTo>
                  <a:pt x="3151151" y="5066785"/>
                  <a:pt x="3155534" y="5071234"/>
                  <a:pt x="3155534" y="5076573"/>
                </a:cubicBezTo>
                <a:cubicBezTo>
                  <a:pt x="3155534" y="5081911"/>
                  <a:pt x="3151087" y="5086296"/>
                  <a:pt x="3145752" y="5086296"/>
                </a:cubicBezTo>
                <a:cubicBezTo>
                  <a:pt x="3140417" y="5086296"/>
                  <a:pt x="3136034" y="5081975"/>
                  <a:pt x="3136034" y="5076573"/>
                </a:cubicBezTo>
                <a:cubicBezTo>
                  <a:pt x="3136034" y="5071170"/>
                  <a:pt x="3140353" y="5066785"/>
                  <a:pt x="3145752" y="5066785"/>
                </a:cubicBezTo>
                <a:close/>
                <a:moveTo>
                  <a:pt x="2904574" y="5066785"/>
                </a:moveTo>
                <a:cubicBezTo>
                  <a:pt x="2909974" y="5066785"/>
                  <a:pt x="2914357" y="5071234"/>
                  <a:pt x="2914357" y="5076573"/>
                </a:cubicBezTo>
                <a:cubicBezTo>
                  <a:pt x="2914357" y="5081911"/>
                  <a:pt x="2909974" y="5086296"/>
                  <a:pt x="2904574" y="5086296"/>
                </a:cubicBezTo>
                <a:cubicBezTo>
                  <a:pt x="2899176" y="5086296"/>
                  <a:pt x="2894792" y="5081975"/>
                  <a:pt x="2894792" y="5076573"/>
                </a:cubicBezTo>
                <a:cubicBezTo>
                  <a:pt x="2894792" y="5071170"/>
                  <a:pt x="2899176" y="5066785"/>
                  <a:pt x="2904574" y="5066785"/>
                </a:cubicBezTo>
                <a:close/>
                <a:moveTo>
                  <a:pt x="2663275" y="5066785"/>
                </a:moveTo>
                <a:cubicBezTo>
                  <a:pt x="2668613" y="5066785"/>
                  <a:pt x="2673000" y="5071234"/>
                  <a:pt x="2673000" y="5076573"/>
                </a:cubicBezTo>
                <a:cubicBezTo>
                  <a:pt x="2673000" y="5081911"/>
                  <a:pt x="2668677" y="5086296"/>
                  <a:pt x="2663275" y="5086296"/>
                </a:cubicBezTo>
                <a:cubicBezTo>
                  <a:pt x="2657878" y="5086296"/>
                  <a:pt x="2653493" y="5081975"/>
                  <a:pt x="2653493" y="5076573"/>
                </a:cubicBezTo>
                <a:cubicBezTo>
                  <a:pt x="2653493" y="5071170"/>
                  <a:pt x="2657878" y="5066785"/>
                  <a:pt x="2663275" y="5066785"/>
                </a:cubicBezTo>
                <a:close/>
                <a:moveTo>
                  <a:pt x="2422039" y="5066785"/>
                </a:moveTo>
                <a:cubicBezTo>
                  <a:pt x="2427372" y="5066785"/>
                  <a:pt x="2431755" y="5071234"/>
                  <a:pt x="2431755" y="5076573"/>
                </a:cubicBezTo>
                <a:cubicBezTo>
                  <a:pt x="2431755" y="5081911"/>
                  <a:pt x="2427436" y="5086296"/>
                  <a:pt x="2422039" y="5086296"/>
                </a:cubicBezTo>
                <a:cubicBezTo>
                  <a:pt x="2416641" y="5086296"/>
                  <a:pt x="2412259" y="5081975"/>
                  <a:pt x="2412259" y="5076573"/>
                </a:cubicBezTo>
                <a:cubicBezTo>
                  <a:pt x="2412259" y="5071170"/>
                  <a:pt x="2416641" y="5066785"/>
                  <a:pt x="2422039" y="5066785"/>
                </a:cubicBezTo>
                <a:close/>
                <a:moveTo>
                  <a:pt x="2180796" y="5066785"/>
                </a:moveTo>
                <a:cubicBezTo>
                  <a:pt x="2186202" y="5066785"/>
                  <a:pt x="2190581" y="5071234"/>
                  <a:pt x="2190581" y="5076573"/>
                </a:cubicBezTo>
                <a:cubicBezTo>
                  <a:pt x="2190581" y="5081911"/>
                  <a:pt x="2186136" y="5086296"/>
                  <a:pt x="2180796" y="5086296"/>
                </a:cubicBezTo>
                <a:cubicBezTo>
                  <a:pt x="2175475" y="5086296"/>
                  <a:pt x="2171085" y="5081975"/>
                  <a:pt x="2171085" y="5076573"/>
                </a:cubicBezTo>
                <a:cubicBezTo>
                  <a:pt x="2171085" y="5071170"/>
                  <a:pt x="2175412" y="5066785"/>
                  <a:pt x="2180796" y="5066785"/>
                </a:cubicBezTo>
                <a:close/>
                <a:moveTo>
                  <a:pt x="1939584" y="5066785"/>
                </a:moveTo>
                <a:cubicBezTo>
                  <a:pt x="1944983" y="5066785"/>
                  <a:pt x="1949367" y="5071234"/>
                  <a:pt x="1949367" y="5076573"/>
                </a:cubicBezTo>
                <a:cubicBezTo>
                  <a:pt x="1949367" y="5081911"/>
                  <a:pt x="1944920" y="5086296"/>
                  <a:pt x="1939584" y="5086296"/>
                </a:cubicBezTo>
                <a:cubicBezTo>
                  <a:pt x="1934247" y="5086296"/>
                  <a:pt x="1929861" y="5081975"/>
                  <a:pt x="1929861" y="5076573"/>
                </a:cubicBezTo>
                <a:cubicBezTo>
                  <a:pt x="1929861" y="5071170"/>
                  <a:pt x="1934184" y="5066785"/>
                  <a:pt x="1939584" y="5066785"/>
                </a:cubicBezTo>
                <a:close/>
                <a:moveTo>
                  <a:pt x="1698333" y="5066785"/>
                </a:moveTo>
                <a:cubicBezTo>
                  <a:pt x="1703734" y="5066785"/>
                  <a:pt x="1708119" y="5071234"/>
                  <a:pt x="1708119" y="5076573"/>
                </a:cubicBezTo>
                <a:cubicBezTo>
                  <a:pt x="1708119" y="5081911"/>
                  <a:pt x="1703734" y="5086296"/>
                  <a:pt x="1698333" y="5086296"/>
                </a:cubicBezTo>
                <a:cubicBezTo>
                  <a:pt x="1692931" y="5086296"/>
                  <a:pt x="1688548" y="5081975"/>
                  <a:pt x="1688548" y="5076573"/>
                </a:cubicBezTo>
                <a:cubicBezTo>
                  <a:pt x="1688548" y="5071170"/>
                  <a:pt x="1692931" y="5066785"/>
                  <a:pt x="1698333" y="5066785"/>
                </a:cubicBezTo>
                <a:close/>
                <a:moveTo>
                  <a:pt x="1457108" y="5066785"/>
                </a:moveTo>
                <a:cubicBezTo>
                  <a:pt x="1462444" y="5066785"/>
                  <a:pt x="1466828" y="5071234"/>
                  <a:pt x="1466828" y="5076573"/>
                </a:cubicBezTo>
                <a:cubicBezTo>
                  <a:pt x="1466828" y="5081911"/>
                  <a:pt x="1462508" y="5086296"/>
                  <a:pt x="1457108" y="5086296"/>
                </a:cubicBezTo>
                <a:cubicBezTo>
                  <a:pt x="1451708" y="5086296"/>
                  <a:pt x="1447324" y="5081975"/>
                  <a:pt x="1447324" y="5076573"/>
                </a:cubicBezTo>
                <a:cubicBezTo>
                  <a:pt x="1447324" y="5071170"/>
                  <a:pt x="1451708" y="5066785"/>
                  <a:pt x="1457108" y="5066785"/>
                </a:cubicBezTo>
                <a:close/>
                <a:moveTo>
                  <a:pt x="1215887" y="5066785"/>
                </a:moveTo>
                <a:cubicBezTo>
                  <a:pt x="1221287" y="5066785"/>
                  <a:pt x="1225671" y="5071234"/>
                  <a:pt x="1225671" y="5076573"/>
                </a:cubicBezTo>
                <a:cubicBezTo>
                  <a:pt x="1225671" y="5081911"/>
                  <a:pt x="1221224" y="5086296"/>
                  <a:pt x="1215887" y="5086296"/>
                </a:cubicBezTo>
                <a:cubicBezTo>
                  <a:pt x="1210551" y="5086296"/>
                  <a:pt x="1206167" y="5081975"/>
                  <a:pt x="1206167" y="5076573"/>
                </a:cubicBezTo>
                <a:cubicBezTo>
                  <a:pt x="1206167" y="5071170"/>
                  <a:pt x="1210487" y="5066785"/>
                  <a:pt x="1215887" y="5066785"/>
                </a:cubicBezTo>
                <a:close/>
                <a:moveTo>
                  <a:pt x="974667" y="5066785"/>
                </a:moveTo>
                <a:cubicBezTo>
                  <a:pt x="980067" y="5066785"/>
                  <a:pt x="984451" y="5071234"/>
                  <a:pt x="984451" y="5076573"/>
                </a:cubicBezTo>
                <a:cubicBezTo>
                  <a:pt x="984451" y="5081911"/>
                  <a:pt x="980004" y="5086296"/>
                  <a:pt x="974667" y="5086296"/>
                </a:cubicBezTo>
                <a:cubicBezTo>
                  <a:pt x="969331" y="5086296"/>
                  <a:pt x="964947" y="5081975"/>
                  <a:pt x="964947" y="5076573"/>
                </a:cubicBezTo>
                <a:cubicBezTo>
                  <a:pt x="964947" y="5071170"/>
                  <a:pt x="969267" y="5066785"/>
                  <a:pt x="974667" y="5066785"/>
                </a:cubicBezTo>
                <a:close/>
                <a:moveTo>
                  <a:pt x="733447" y="5066785"/>
                </a:moveTo>
                <a:cubicBezTo>
                  <a:pt x="738783" y="5066785"/>
                  <a:pt x="743167" y="5071234"/>
                  <a:pt x="743167" y="5076573"/>
                </a:cubicBezTo>
                <a:cubicBezTo>
                  <a:pt x="743167" y="5081911"/>
                  <a:pt x="738847" y="5086296"/>
                  <a:pt x="733447" y="5086296"/>
                </a:cubicBezTo>
                <a:cubicBezTo>
                  <a:pt x="728047" y="5086296"/>
                  <a:pt x="723663" y="5081975"/>
                  <a:pt x="723663" y="5076573"/>
                </a:cubicBezTo>
                <a:cubicBezTo>
                  <a:pt x="723663" y="5071170"/>
                  <a:pt x="728047" y="5066785"/>
                  <a:pt x="733447" y="5066785"/>
                </a:cubicBezTo>
                <a:close/>
                <a:moveTo>
                  <a:pt x="492226" y="5066785"/>
                </a:moveTo>
                <a:cubicBezTo>
                  <a:pt x="497562" y="5066785"/>
                  <a:pt x="501946" y="5071234"/>
                  <a:pt x="501946" y="5076573"/>
                </a:cubicBezTo>
                <a:cubicBezTo>
                  <a:pt x="501946" y="5081911"/>
                  <a:pt x="497626" y="5086296"/>
                  <a:pt x="492226" y="5086296"/>
                </a:cubicBezTo>
                <a:cubicBezTo>
                  <a:pt x="486826" y="5086296"/>
                  <a:pt x="482442" y="5081975"/>
                  <a:pt x="482442" y="5076573"/>
                </a:cubicBezTo>
                <a:cubicBezTo>
                  <a:pt x="482442" y="5071170"/>
                  <a:pt x="486826" y="5066785"/>
                  <a:pt x="492226" y="5066785"/>
                </a:cubicBezTo>
                <a:close/>
                <a:moveTo>
                  <a:pt x="251007" y="5066785"/>
                </a:moveTo>
                <a:cubicBezTo>
                  <a:pt x="256407" y="5066785"/>
                  <a:pt x="260791" y="5071234"/>
                  <a:pt x="260791" y="5076573"/>
                </a:cubicBezTo>
                <a:cubicBezTo>
                  <a:pt x="260791" y="5081911"/>
                  <a:pt x="256343" y="5086296"/>
                  <a:pt x="251007" y="5086296"/>
                </a:cubicBezTo>
                <a:cubicBezTo>
                  <a:pt x="245671" y="5086296"/>
                  <a:pt x="241287" y="5081975"/>
                  <a:pt x="241287" y="5076573"/>
                </a:cubicBezTo>
                <a:cubicBezTo>
                  <a:pt x="241287" y="5071170"/>
                  <a:pt x="245607" y="5066785"/>
                  <a:pt x="251007" y="5066785"/>
                </a:cubicBezTo>
                <a:close/>
                <a:moveTo>
                  <a:pt x="9723" y="5066785"/>
                </a:moveTo>
                <a:cubicBezTo>
                  <a:pt x="15123" y="5066785"/>
                  <a:pt x="19507" y="5071234"/>
                  <a:pt x="19507" y="5076573"/>
                </a:cubicBezTo>
                <a:cubicBezTo>
                  <a:pt x="19507" y="5081911"/>
                  <a:pt x="15060" y="5086296"/>
                  <a:pt x="9723" y="5086296"/>
                </a:cubicBezTo>
                <a:cubicBezTo>
                  <a:pt x="4387" y="5086296"/>
                  <a:pt x="4" y="5081975"/>
                  <a:pt x="4" y="5076573"/>
                </a:cubicBezTo>
                <a:cubicBezTo>
                  <a:pt x="4" y="5071170"/>
                  <a:pt x="4323" y="5066785"/>
                  <a:pt x="9723" y="5066785"/>
                </a:cubicBezTo>
                <a:close/>
                <a:moveTo>
                  <a:pt x="11820259" y="4825534"/>
                </a:moveTo>
                <a:cubicBezTo>
                  <a:pt x="11825659" y="4825534"/>
                  <a:pt x="11830043" y="4829856"/>
                  <a:pt x="11830043" y="4835258"/>
                </a:cubicBezTo>
                <a:cubicBezTo>
                  <a:pt x="11830043" y="4840660"/>
                  <a:pt x="11825596" y="4845045"/>
                  <a:pt x="11820259" y="4845045"/>
                </a:cubicBezTo>
                <a:cubicBezTo>
                  <a:pt x="11814922" y="4845045"/>
                  <a:pt x="11810539" y="4840596"/>
                  <a:pt x="11810539" y="4835258"/>
                </a:cubicBezTo>
                <a:cubicBezTo>
                  <a:pt x="11810539" y="4829919"/>
                  <a:pt x="11814859" y="4825534"/>
                  <a:pt x="11820259" y="4825534"/>
                </a:cubicBezTo>
                <a:close/>
                <a:moveTo>
                  <a:pt x="11579030" y="4825534"/>
                </a:moveTo>
                <a:cubicBezTo>
                  <a:pt x="11584430" y="4825534"/>
                  <a:pt x="11588815" y="4829856"/>
                  <a:pt x="11588815" y="4835258"/>
                </a:cubicBezTo>
                <a:cubicBezTo>
                  <a:pt x="11588815" y="4840660"/>
                  <a:pt x="11584367" y="4845045"/>
                  <a:pt x="11579030" y="4845045"/>
                </a:cubicBezTo>
                <a:cubicBezTo>
                  <a:pt x="11573694" y="4845045"/>
                  <a:pt x="11569310" y="4840596"/>
                  <a:pt x="11569310" y="4835258"/>
                </a:cubicBezTo>
                <a:cubicBezTo>
                  <a:pt x="11569310" y="4829919"/>
                  <a:pt x="11573630" y="4825534"/>
                  <a:pt x="11579030" y="4825534"/>
                </a:cubicBezTo>
                <a:close/>
                <a:moveTo>
                  <a:pt x="11337802" y="4825534"/>
                </a:moveTo>
                <a:cubicBezTo>
                  <a:pt x="11343202" y="4825534"/>
                  <a:pt x="11347587" y="4829856"/>
                  <a:pt x="11347587" y="4835258"/>
                </a:cubicBezTo>
                <a:cubicBezTo>
                  <a:pt x="11347587" y="4840660"/>
                  <a:pt x="11343139" y="4845045"/>
                  <a:pt x="11337802" y="4845045"/>
                </a:cubicBezTo>
                <a:cubicBezTo>
                  <a:pt x="11332466" y="4845045"/>
                  <a:pt x="11328082" y="4840596"/>
                  <a:pt x="11328082" y="4835258"/>
                </a:cubicBezTo>
                <a:cubicBezTo>
                  <a:pt x="11328082" y="4829919"/>
                  <a:pt x="11332402" y="4825534"/>
                  <a:pt x="11337802" y="4825534"/>
                </a:cubicBezTo>
                <a:close/>
                <a:moveTo>
                  <a:pt x="11096574" y="4825534"/>
                </a:moveTo>
                <a:cubicBezTo>
                  <a:pt x="11101910" y="4825534"/>
                  <a:pt x="11106294" y="4829856"/>
                  <a:pt x="11106294" y="4835258"/>
                </a:cubicBezTo>
                <a:cubicBezTo>
                  <a:pt x="11106294" y="4840660"/>
                  <a:pt x="11101974" y="4845045"/>
                  <a:pt x="11096574" y="4845045"/>
                </a:cubicBezTo>
                <a:cubicBezTo>
                  <a:pt x="11091174" y="4845045"/>
                  <a:pt x="11086790" y="4840596"/>
                  <a:pt x="11086790" y="4835258"/>
                </a:cubicBezTo>
                <a:cubicBezTo>
                  <a:pt x="11086790" y="4829919"/>
                  <a:pt x="11091174" y="4825534"/>
                  <a:pt x="11096574" y="4825534"/>
                </a:cubicBezTo>
                <a:close/>
                <a:moveTo>
                  <a:pt x="10855345" y="4825534"/>
                </a:moveTo>
                <a:cubicBezTo>
                  <a:pt x="10860682" y="4825534"/>
                  <a:pt x="10865065" y="4829856"/>
                  <a:pt x="10865065" y="4835258"/>
                </a:cubicBezTo>
                <a:cubicBezTo>
                  <a:pt x="10865065" y="4840660"/>
                  <a:pt x="10860682" y="4845045"/>
                  <a:pt x="10855345" y="4845045"/>
                </a:cubicBezTo>
                <a:cubicBezTo>
                  <a:pt x="10850008" y="4845045"/>
                  <a:pt x="10845625" y="4840596"/>
                  <a:pt x="10845625" y="4835258"/>
                </a:cubicBezTo>
                <a:cubicBezTo>
                  <a:pt x="10845625" y="4829919"/>
                  <a:pt x="10849945" y="4825534"/>
                  <a:pt x="10855345" y="4825534"/>
                </a:cubicBezTo>
                <a:close/>
                <a:moveTo>
                  <a:pt x="10614116" y="4825534"/>
                </a:moveTo>
                <a:cubicBezTo>
                  <a:pt x="10619516" y="4825534"/>
                  <a:pt x="10623901" y="4829856"/>
                  <a:pt x="10623901" y="4835258"/>
                </a:cubicBezTo>
                <a:cubicBezTo>
                  <a:pt x="10623901" y="4840660"/>
                  <a:pt x="10619454" y="4845045"/>
                  <a:pt x="10614116" y="4845045"/>
                </a:cubicBezTo>
                <a:cubicBezTo>
                  <a:pt x="10608780" y="4845045"/>
                  <a:pt x="10604396" y="4840596"/>
                  <a:pt x="10604396" y="4835258"/>
                </a:cubicBezTo>
                <a:cubicBezTo>
                  <a:pt x="10604396" y="4829919"/>
                  <a:pt x="10608716" y="4825534"/>
                  <a:pt x="10614116" y="4825534"/>
                </a:cubicBezTo>
                <a:close/>
                <a:moveTo>
                  <a:pt x="10372888" y="4825534"/>
                </a:moveTo>
                <a:cubicBezTo>
                  <a:pt x="10378288" y="4825534"/>
                  <a:pt x="10382673" y="4829856"/>
                  <a:pt x="10382673" y="4835258"/>
                </a:cubicBezTo>
                <a:cubicBezTo>
                  <a:pt x="10382673" y="4840660"/>
                  <a:pt x="10378225" y="4845045"/>
                  <a:pt x="10372888" y="4845045"/>
                </a:cubicBezTo>
                <a:cubicBezTo>
                  <a:pt x="10367552" y="4845045"/>
                  <a:pt x="10363168" y="4840596"/>
                  <a:pt x="10363168" y="4835258"/>
                </a:cubicBezTo>
                <a:cubicBezTo>
                  <a:pt x="10363168" y="4829919"/>
                  <a:pt x="10367488" y="4825534"/>
                  <a:pt x="10372888" y="4825534"/>
                </a:cubicBezTo>
                <a:close/>
                <a:moveTo>
                  <a:pt x="10131660" y="4825534"/>
                </a:moveTo>
                <a:cubicBezTo>
                  <a:pt x="10137060" y="4825534"/>
                  <a:pt x="10141444" y="4829856"/>
                  <a:pt x="10141444" y="4835258"/>
                </a:cubicBezTo>
                <a:cubicBezTo>
                  <a:pt x="10141444" y="4840660"/>
                  <a:pt x="10136997" y="4845045"/>
                  <a:pt x="10131660" y="4845045"/>
                </a:cubicBezTo>
                <a:cubicBezTo>
                  <a:pt x="10126323" y="4845045"/>
                  <a:pt x="10121940" y="4840596"/>
                  <a:pt x="10121940" y="4835258"/>
                </a:cubicBezTo>
                <a:cubicBezTo>
                  <a:pt x="10121940" y="4829919"/>
                  <a:pt x="10126260" y="4825534"/>
                  <a:pt x="10131660" y="4825534"/>
                </a:cubicBezTo>
                <a:close/>
                <a:moveTo>
                  <a:pt x="9890432" y="4825534"/>
                </a:moveTo>
                <a:cubicBezTo>
                  <a:pt x="9895768" y="4825534"/>
                  <a:pt x="9900152" y="4829856"/>
                  <a:pt x="9900152" y="4835258"/>
                </a:cubicBezTo>
                <a:cubicBezTo>
                  <a:pt x="9900152" y="4840660"/>
                  <a:pt x="9895832" y="4845045"/>
                  <a:pt x="9890432" y="4845045"/>
                </a:cubicBezTo>
                <a:cubicBezTo>
                  <a:pt x="9885031" y="4845045"/>
                  <a:pt x="9880648" y="4840596"/>
                  <a:pt x="9880648" y="4835258"/>
                </a:cubicBezTo>
                <a:cubicBezTo>
                  <a:pt x="9880648" y="4829919"/>
                  <a:pt x="9885031" y="4825534"/>
                  <a:pt x="9890432" y="4825534"/>
                </a:cubicBezTo>
                <a:close/>
                <a:moveTo>
                  <a:pt x="9649203" y="4825534"/>
                </a:moveTo>
                <a:cubicBezTo>
                  <a:pt x="9654540" y="4825534"/>
                  <a:pt x="9658923" y="4829856"/>
                  <a:pt x="9658923" y="4835258"/>
                </a:cubicBezTo>
                <a:cubicBezTo>
                  <a:pt x="9658923" y="4840660"/>
                  <a:pt x="9654540" y="4845045"/>
                  <a:pt x="9649203" y="4845045"/>
                </a:cubicBezTo>
                <a:cubicBezTo>
                  <a:pt x="9643866" y="4845045"/>
                  <a:pt x="9639483" y="4840596"/>
                  <a:pt x="9639483" y="4835258"/>
                </a:cubicBezTo>
                <a:cubicBezTo>
                  <a:pt x="9639483" y="4829919"/>
                  <a:pt x="9643803" y="4825534"/>
                  <a:pt x="9649203" y="4825534"/>
                </a:cubicBezTo>
                <a:close/>
                <a:moveTo>
                  <a:pt x="9417695" y="4825534"/>
                </a:moveTo>
                <a:cubicBezTo>
                  <a:pt x="9423031" y="4825534"/>
                  <a:pt x="9427416" y="4829856"/>
                  <a:pt x="9427416" y="4835258"/>
                </a:cubicBezTo>
                <a:cubicBezTo>
                  <a:pt x="9427416" y="4840660"/>
                  <a:pt x="9423095" y="4845045"/>
                  <a:pt x="9417695" y="4845045"/>
                </a:cubicBezTo>
                <a:cubicBezTo>
                  <a:pt x="9412295" y="4845045"/>
                  <a:pt x="9407911" y="4840596"/>
                  <a:pt x="9407911" y="4835258"/>
                </a:cubicBezTo>
                <a:cubicBezTo>
                  <a:pt x="9407911" y="4829919"/>
                  <a:pt x="9412295" y="4825534"/>
                  <a:pt x="9417695" y="4825534"/>
                </a:cubicBezTo>
                <a:close/>
                <a:moveTo>
                  <a:pt x="9176467" y="4825534"/>
                </a:moveTo>
                <a:cubicBezTo>
                  <a:pt x="9181803" y="4825534"/>
                  <a:pt x="9186187" y="4829856"/>
                  <a:pt x="9186187" y="4835258"/>
                </a:cubicBezTo>
                <a:cubicBezTo>
                  <a:pt x="9186187" y="4840660"/>
                  <a:pt x="9181867" y="4845045"/>
                  <a:pt x="9176467" y="4845045"/>
                </a:cubicBezTo>
                <a:cubicBezTo>
                  <a:pt x="9171066" y="4845045"/>
                  <a:pt x="9166683" y="4840596"/>
                  <a:pt x="9166683" y="4835258"/>
                </a:cubicBezTo>
                <a:cubicBezTo>
                  <a:pt x="9166683" y="4829919"/>
                  <a:pt x="9171066" y="4825534"/>
                  <a:pt x="9176467" y="4825534"/>
                </a:cubicBezTo>
                <a:close/>
                <a:moveTo>
                  <a:pt x="8935237" y="4825534"/>
                </a:moveTo>
                <a:cubicBezTo>
                  <a:pt x="8940574" y="4825534"/>
                  <a:pt x="8944958" y="4829856"/>
                  <a:pt x="8944958" y="4835258"/>
                </a:cubicBezTo>
                <a:cubicBezTo>
                  <a:pt x="8944958" y="4840660"/>
                  <a:pt x="8940638" y="4845045"/>
                  <a:pt x="8935237" y="4845045"/>
                </a:cubicBezTo>
                <a:cubicBezTo>
                  <a:pt x="8929837" y="4845045"/>
                  <a:pt x="8925454" y="4840596"/>
                  <a:pt x="8925454" y="4835258"/>
                </a:cubicBezTo>
                <a:cubicBezTo>
                  <a:pt x="8925454" y="4829919"/>
                  <a:pt x="8929837" y="4825534"/>
                  <a:pt x="8935237" y="4825534"/>
                </a:cubicBezTo>
                <a:close/>
                <a:moveTo>
                  <a:pt x="8694009" y="4825534"/>
                </a:moveTo>
                <a:cubicBezTo>
                  <a:pt x="8699346" y="4825534"/>
                  <a:pt x="8703730" y="4829856"/>
                  <a:pt x="8703730" y="4835258"/>
                </a:cubicBezTo>
                <a:cubicBezTo>
                  <a:pt x="8703730" y="4840660"/>
                  <a:pt x="8699346" y="4845045"/>
                  <a:pt x="8694009" y="4845045"/>
                </a:cubicBezTo>
                <a:cubicBezTo>
                  <a:pt x="8688673" y="4845045"/>
                  <a:pt x="8684289" y="4840596"/>
                  <a:pt x="8684289" y="4835258"/>
                </a:cubicBezTo>
                <a:cubicBezTo>
                  <a:pt x="8684289" y="4829919"/>
                  <a:pt x="8688609" y="4825534"/>
                  <a:pt x="8694009" y="4825534"/>
                </a:cubicBezTo>
                <a:close/>
                <a:moveTo>
                  <a:pt x="8452781" y="4825534"/>
                </a:moveTo>
                <a:cubicBezTo>
                  <a:pt x="8458181" y="4825534"/>
                  <a:pt x="8462566" y="4829856"/>
                  <a:pt x="8462566" y="4835258"/>
                </a:cubicBezTo>
                <a:cubicBezTo>
                  <a:pt x="8462566" y="4840660"/>
                  <a:pt x="8458118" y="4845045"/>
                  <a:pt x="8452781" y="4845045"/>
                </a:cubicBezTo>
                <a:cubicBezTo>
                  <a:pt x="8447445" y="4845045"/>
                  <a:pt x="8443061" y="4840596"/>
                  <a:pt x="8443061" y="4835258"/>
                </a:cubicBezTo>
                <a:cubicBezTo>
                  <a:pt x="8443061" y="4829919"/>
                  <a:pt x="8447381" y="4825534"/>
                  <a:pt x="8452781" y="4825534"/>
                </a:cubicBezTo>
                <a:close/>
                <a:moveTo>
                  <a:pt x="8211553" y="4825534"/>
                </a:moveTo>
                <a:cubicBezTo>
                  <a:pt x="8216889" y="4825534"/>
                  <a:pt x="8221273" y="4829856"/>
                  <a:pt x="8221273" y="4835258"/>
                </a:cubicBezTo>
                <a:cubicBezTo>
                  <a:pt x="8221273" y="4840660"/>
                  <a:pt x="8216953" y="4845045"/>
                  <a:pt x="8211553" y="4845045"/>
                </a:cubicBezTo>
                <a:cubicBezTo>
                  <a:pt x="8206152" y="4845045"/>
                  <a:pt x="8201769" y="4840596"/>
                  <a:pt x="8201769" y="4835258"/>
                </a:cubicBezTo>
                <a:cubicBezTo>
                  <a:pt x="8201769" y="4829919"/>
                  <a:pt x="8206152" y="4825534"/>
                  <a:pt x="8211553" y="4825534"/>
                </a:cubicBezTo>
                <a:close/>
                <a:moveTo>
                  <a:pt x="7970260" y="4825534"/>
                </a:moveTo>
                <a:cubicBezTo>
                  <a:pt x="7975661" y="4825534"/>
                  <a:pt x="7980044" y="4829856"/>
                  <a:pt x="7980044" y="4835258"/>
                </a:cubicBezTo>
                <a:cubicBezTo>
                  <a:pt x="7980044" y="4840660"/>
                  <a:pt x="7975661" y="4845045"/>
                  <a:pt x="7970260" y="4845045"/>
                </a:cubicBezTo>
                <a:cubicBezTo>
                  <a:pt x="7964860" y="4845045"/>
                  <a:pt x="7960477" y="4840596"/>
                  <a:pt x="7960477" y="4835258"/>
                </a:cubicBezTo>
                <a:cubicBezTo>
                  <a:pt x="7960477" y="4829919"/>
                  <a:pt x="7964860" y="4825534"/>
                  <a:pt x="7970260" y="4825534"/>
                </a:cubicBezTo>
                <a:close/>
                <a:moveTo>
                  <a:pt x="7729032" y="4825534"/>
                </a:moveTo>
                <a:cubicBezTo>
                  <a:pt x="7734369" y="4825534"/>
                  <a:pt x="7738753" y="4829856"/>
                  <a:pt x="7738753" y="4835258"/>
                </a:cubicBezTo>
                <a:cubicBezTo>
                  <a:pt x="7738753" y="4840660"/>
                  <a:pt x="7734432" y="4845045"/>
                  <a:pt x="7729032" y="4845045"/>
                </a:cubicBezTo>
                <a:cubicBezTo>
                  <a:pt x="7723632" y="4845045"/>
                  <a:pt x="7719249" y="4840596"/>
                  <a:pt x="7719249" y="4835258"/>
                </a:cubicBezTo>
                <a:cubicBezTo>
                  <a:pt x="7719249" y="4829919"/>
                  <a:pt x="7723632" y="4825534"/>
                  <a:pt x="7729032" y="4825534"/>
                </a:cubicBezTo>
                <a:close/>
                <a:moveTo>
                  <a:pt x="7487803" y="4825534"/>
                </a:moveTo>
                <a:cubicBezTo>
                  <a:pt x="7493139" y="4825534"/>
                  <a:pt x="7497524" y="4829856"/>
                  <a:pt x="7497524" y="4835258"/>
                </a:cubicBezTo>
                <a:cubicBezTo>
                  <a:pt x="7497524" y="4840660"/>
                  <a:pt x="7493203" y="4845045"/>
                  <a:pt x="7487803" y="4845045"/>
                </a:cubicBezTo>
                <a:cubicBezTo>
                  <a:pt x="7482403" y="4845045"/>
                  <a:pt x="7478019" y="4840596"/>
                  <a:pt x="7478019" y="4835258"/>
                </a:cubicBezTo>
                <a:cubicBezTo>
                  <a:pt x="7478019" y="4829919"/>
                  <a:pt x="7482403" y="4825534"/>
                  <a:pt x="7487803" y="4825534"/>
                </a:cubicBezTo>
                <a:close/>
                <a:moveTo>
                  <a:pt x="7246575" y="4825534"/>
                </a:moveTo>
                <a:cubicBezTo>
                  <a:pt x="7251975" y="4825534"/>
                  <a:pt x="7256359" y="4829856"/>
                  <a:pt x="7256359" y="4835258"/>
                </a:cubicBezTo>
                <a:cubicBezTo>
                  <a:pt x="7256359" y="4840660"/>
                  <a:pt x="7251912" y="4845045"/>
                  <a:pt x="7246575" y="4845045"/>
                </a:cubicBezTo>
                <a:cubicBezTo>
                  <a:pt x="7241238" y="4845045"/>
                  <a:pt x="7236855" y="4840596"/>
                  <a:pt x="7236855" y="4835258"/>
                </a:cubicBezTo>
                <a:cubicBezTo>
                  <a:pt x="7236855" y="4829919"/>
                  <a:pt x="7241175" y="4825534"/>
                  <a:pt x="7246575" y="4825534"/>
                </a:cubicBezTo>
                <a:close/>
                <a:moveTo>
                  <a:pt x="7005346" y="4825534"/>
                </a:moveTo>
                <a:cubicBezTo>
                  <a:pt x="7010746" y="4825534"/>
                  <a:pt x="7015130" y="4829856"/>
                  <a:pt x="7015130" y="4835258"/>
                </a:cubicBezTo>
                <a:cubicBezTo>
                  <a:pt x="7015130" y="4840660"/>
                  <a:pt x="7010683" y="4845045"/>
                  <a:pt x="7005346" y="4845045"/>
                </a:cubicBezTo>
                <a:cubicBezTo>
                  <a:pt x="7000009" y="4845045"/>
                  <a:pt x="6995626" y="4840596"/>
                  <a:pt x="6995626" y="4835258"/>
                </a:cubicBezTo>
                <a:cubicBezTo>
                  <a:pt x="6995626" y="4829919"/>
                  <a:pt x="6999946" y="4825534"/>
                  <a:pt x="7005346" y="4825534"/>
                </a:cubicBezTo>
                <a:close/>
                <a:moveTo>
                  <a:pt x="6764118" y="4825534"/>
                </a:moveTo>
                <a:cubicBezTo>
                  <a:pt x="6769518" y="4825534"/>
                  <a:pt x="6773902" y="4829856"/>
                  <a:pt x="6773902" y="4835258"/>
                </a:cubicBezTo>
                <a:cubicBezTo>
                  <a:pt x="6773902" y="4840660"/>
                  <a:pt x="6769518" y="4845045"/>
                  <a:pt x="6764118" y="4845045"/>
                </a:cubicBezTo>
                <a:cubicBezTo>
                  <a:pt x="6758718" y="4845045"/>
                  <a:pt x="6754335" y="4840596"/>
                  <a:pt x="6754335" y="4835258"/>
                </a:cubicBezTo>
                <a:cubicBezTo>
                  <a:pt x="6754335" y="4829919"/>
                  <a:pt x="6758718" y="4825534"/>
                  <a:pt x="6764118" y="4825534"/>
                </a:cubicBezTo>
                <a:close/>
                <a:moveTo>
                  <a:pt x="6522889" y="4825534"/>
                </a:moveTo>
                <a:cubicBezTo>
                  <a:pt x="6528225" y="4825534"/>
                  <a:pt x="6532610" y="4829856"/>
                  <a:pt x="6532610" y="4835258"/>
                </a:cubicBezTo>
                <a:cubicBezTo>
                  <a:pt x="6532610" y="4840660"/>
                  <a:pt x="6528289" y="4845045"/>
                  <a:pt x="6522889" y="4845045"/>
                </a:cubicBezTo>
                <a:cubicBezTo>
                  <a:pt x="6517489" y="4845045"/>
                  <a:pt x="6513105" y="4840596"/>
                  <a:pt x="6513105" y="4835258"/>
                </a:cubicBezTo>
                <a:cubicBezTo>
                  <a:pt x="6513105" y="4829919"/>
                  <a:pt x="6517489" y="4825534"/>
                  <a:pt x="6522889" y="4825534"/>
                </a:cubicBezTo>
                <a:close/>
                <a:moveTo>
                  <a:pt x="6281661" y="4825534"/>
                </a:moveTo>
                <a:cubicBezTo>
                  <a:pt x="6286997" y="4825534"/>
                  <a:pt x="6291381" y="4829856"/>
                  <a:pt x="6291381" y="4835258"/>
                </a:cubicBezTo>
                <a:cubicBezTo>
                  <a:pt x="6291381" y="4840660"/>
                  <a:pt x="6287061" y="4845045"/>
                  <a:pt x="6281661" y="4845045"/>
                </a:cubicBezTo>
                <a:cubicBezTo>
                  <a:pt x="6276261" y="4845045"/>
                  <a:pt x="6271877" y="4840596"/>
                  <a:pt x="6271877" y="4835258"/>
                </a:cubicBezTo>
                <a:cubicBezTo>
                  <a:pt x="6271877" y="4829919"/>
                  <a:pt x="6276261" y="4825534"/>
                  <a:pt x="6281661" y="4825534"/>
                </a:cubicBezTo>
                <a:close/>
                <a:moveTo>
                  <a:pt x="6040432" y="4825534"/>
                </a:moveTo>
                <a:cubicBezTo>
                  <a:pt x="6045832" y="4825534"/>
                  <a:pt x="6050216" y="4829856"/>
                  <a:pt x="6050216" y="4835258"/>
                </a:cubicBezTo>
                <a:cubicBezTo>
                  <a:pt x="6050216" y="4840660"/>
                  <a:pt x="6045769" y="4845045"/>
                  <a:pt x="6040432" y="4845045"/>
                </a:cubicBezTo>
                <a:cubicBezTo>
                  <a:pt x="6035095" y="4845045"/>
                  <a:pt x="6030712" y="4840596"/>
                  <a:pt x="6030712" y="4835258"/>
                </a:cubicBezTo>
                <a:cubicBezTo>
                  <a:pt x="6030712" y="4829919"/>
                  <a:pt x="6035032" y="4825534"/>
                  <a:pt x="6040432" y="4825534"/>
                </a:cubicBezTo>
                <a:close/>
                <a:moveTo>
                  <a:pt x="5799205" y="4825534"/>
                </a:moveTo>
                <a:cubicBezTo>
                  <a:pt x="5804606" y="4825534"/>
                  <a:pt x="5808989" y="4829856"/>
                  <a:pt x="5808989" y="4835258"/>
                </a:cubicBezTo>
                <a:cubicBezTo>
                  <a:pt x="5808989" y="4840660"/>
                  <a:pt x="5804542" y="4845045"/>
                  <a:pt x="5799205" y="4845045"/>
                </a:cubicBezTo>
                <a:cubicBezTo>
                  <a:pt x="5793870" y="4845045"/>
                  <a:pt x="5789486" y="4840596"/>
                  <a:pt x="5789486" y="4835258"/>
                </a:cubicBezTo>
                <a:cubicBezTo>
                  <a:pt x="5789486" y="4829919"/>
                  <a:pt x="5793806" y="4825534"/>
                  <a:pt x="5799205" y="4825534"/>
                </a:cubicBezTo>
                <a:close/>
                <a:moveTo>
                  <a:pt x="5557991" y="4825534"/>
                </a:moveTo>
                <a:cubicBezTo>
                  <a:pt x="5563392" y="4825534"/>
                  <a:pt x="5567774" y="4829856"/>
                  <a:pt x="5567774" y="4835258"/>
                </a:cubicBezTo>
                <a:cubicBezTo>
                  <a:pt x="5567774" y="4840660"/>
                  <a:pt x="5563392" y="4845045"/>
                  <a:pt x="5557991" y="4845045"/>
                </a:cubicBezTo>
                <a:cubicBezTo>
                  <a:pt x="5552592" y="4845045"/>
                  <a:pt x="5548208" y="4840596"/>
                  <a:pt x="5548208" y="4835258"/>
                </a:cubicBezTo>
                <a:cubicBezTo>
                  <a:pt x="5548208" y="4829919"/>
                  <a:pt x="5552592" y="4825534"/>
                  <a:pt x="5557991" y="4825534"/>
                </a:cubicBezTo>
                <a:close/>
                <a:moveTo>
                  <a:pt x="5316710" y="4825534"/>
                </a:moveTo>
                <a:cubicBezTo>
                  <a:pt x="5322044" y="4825534"/>
                  <a:pt x="5326429" y="4829856"/>
                  <a:pt x="5326429" y="4835258"/>
                </a:cubicBezTo>
                <a:cubicBezTo>
                  <a:pt x="5326429" y="4840660"/>
                  <a:pt x="5322105" y="4845045"/>
                  <a:pt x="5316710" y="4845045"/>
                </a:cubicBezTo>
                <a:cubicBezTo>
                  <a:pt x="5311316" y="4845045"/>
                  <a:pt x="5306924" y="4840596"/>
                  <a:pt x="5306924" y="4835258"/>
                </a:cubicBezTo>
                <a:cubicBezTo>
                  <a:pt x="5306924" y="4829919"/>
                  <a:pt x="5311316" y="4825534"/>
                  <a:pt x="5316710" y="4825534"/>
                </a:cubicBezTo>
                <a:close/>
                <a:moveTo>
                  <a:pt x="5075486" y="4825534"/>
                </a:moveTo>
                <a:cubicBezTo>
                  <a:pt x="5080820" y="4825534"/>
                  <a:pt x="5085202" y="4829856"/>
                  <a:pt x="5085202" y="4835258"/>
                </a:cubicBezTo>
                <a:cubicBezTo>
                  <a:pt x="5085202" y="4840660"/>
                  <a:pt x="5080885" y="4845045"/>
                  <a:pt x="5075486" y="4845045"/>
                </a:cubicBezTo>
                <a:cubicBezTo>
                  <a:pt x="5070087" y="4845045"/>
                  <a:pt x="5065705" y="4840596"/>
                  <a:pt x="5065705" y="4835258"/>
                </a:cubicBezTo>
                <a:cubicBezTo>
                  <a:pt x="5065705" y="4829919"/>
                  <a:pt x="5070087" y="4825534"/>
                  <a:pt x="5075486" y="4825534"/>
                </a:cubicBezTo>
                <a:close/>
                <a:moveTo>
                  <a:pt x="4834252" y="4825534"/>
                </a:moveTo>
                <a:cubicBezTo>
                  <a:pt x="4839658" y="4825534"/>
                  <a:pt x="4844040" y="4829856"/>
                  <a:pt x="4844040" y="4835258"/>
                </a:cubicBezTo>
                <a:cubicBezTo>
                  <a:pt x="4844040" y="4840660"/>
                  <a:pt x="4839595" y="4845045"/>
                  <a:pt x="4834252" y="4845045"/>
                </a:cubicBezTo>
                <a:cubicBezTo>
                  <a:pt x="4828917" y="4845045"/>
                  <a:pt x="4824534" y="4840596"/>
                  <a:pt x="4824534" y="4835258"/>
                </a:cubicBezTo>
                <a:cubicBezTo>
                  <a:pt x="4824534" y="4829919"/>
                  <a:pt x="4828853" y="4825534"/>
                  <a:pt x="4834252" y="4825534"/>
                </a:cubicBezTo>
                <a:close/>
                <a:moveTo>
                  <a:pt x="4593019" y="4825534"/>
                </a:moveTo>
                <a:cubicBezTo>
                  <a:pt x="4598416" y="4825534"/>
                  <a:pt x="4602795" y="4829856"/>
                  <a:pt x="4602795" y="4835258"/>
                </a:cubicBezTo>
                <a:cubicBezTo>
                  <a:pt x="4602795" y="4840660"/>
                  <a:pt x="4598353" y="4845045"/>
                  <a:pt x="4593019" y="4845045"/>
                </a:cubicBezTo>
                <a:cubicBezTo>
                  <a:pt x="4587686" y="4845045"/>
                  <a:pt x="4583304" y="4840596"/>
                  <a:pt x="4583304" y="4835258"/>
                </a:cubicBezTo>
                <a:cubicBezTo>
                  <a:pt x="4583304" y="4829919"/>
                  <a:pt x="4587622" y="4825534"/>
                  <a:pt x="4593019" y="4825534"/>
                </a:cubicBezTo>
                <a:close/>
                <a:moveTo>
                  <a:pt x="4351806" y="4825534"/>
                </a:moveTo>
                <a:cubicBezTo>
                  <a:pt x="4357195" y="4825534"/>
                  <a:pt x="4361580" y="4829856"/>
                  <a:pt x="4361580" y="4835258"/>
                </a:cubicBezTo>
                <a:cubicBezTo>
                  <a:pt x="4361580" y="4840660"/>
                  <a:pt x="4357195" y="4845045"/>
                  <a:pt x="4351806" y="4845045"/>
                </a:cubicBezTo>
                <a:cubicBezTo>
                  <a:pt x="4346397" y="4845045"/>
                  <a:pt x="4342006" y="4840596"/>
                  <a:pt x="4342006" y="4835258"/>
                </a:cubicBezTo>
                <a:cubicBezTo>
                  <a:pt x="4342006" y="4829919"/>
                  <a:pt x="4346397" y="4825534"/>
                  <a:pt x="4351806" y="4825534"/>
                </a:cubicBezTo>
                <a:close/>
                <a:moveTo>
                  <a:pt x="4110581" y="4825534"/>
                </a:moveTo>
                <a:cubicBezTo>
                  <a:pt x="4115986" y="4825534"/>
                  <a:pt x="4120362" y="4829856"/>
                  <a:pt x="4120362" y="4835258"/>
                </a:cubicBezTo>
                <a:cubicBezTo>
                  <a:pt x="4120362" y="4840660"/>
                  <a:pt x="4115986" y="4845045"/>
                  <a:pt x="4110581" y="4845045"/>
                </a:cubicBezTo>
                <a:cubicBezTo>
                  <a:pt x="4105180" y="4845045"/>
                  <a:pt x="4100799" y="4840596"/>
                  <a:pt x="4100799" y="4835258"/>
                </a:cubicBezTo>
                <a:cubicBezTo>
                  <a:pt x="4100799" y="4829919"/>
                  <a:pt x="4105180" y="4825534"/>
                  <a:pt x="4110581" y="4825534"/>
                </a:cubicBezTo>
                <a:close/>
                <a:moveTo>
                  <a:pt x="3869431" y="4825534"/>
                </a:moveTo>
                <a:cubicBezTo>
                  <a:pt x="3874765" y="4825534"/>
                  <a:pt x="3879151" y="4829856"/>
                  <a:pt x="3879151" y="4835258"/>
                </a:cubicBezTo>
                <a:cubicBezTo>
                  <a:pt x="3879151" y="4840660"/>
                  <a:pt x="3874828" y="4845045"/>
                  <a:pt x="3869431" y="4845045"/>
                </a:cubicBezTo>
                <a:cubicBezTo>
                  <a:pt x="3864032" y="4845045"/>
                  <a:pt x="3859648" y="4840596"/>
                  <a:pt x="3859648" y="4835258"/>
                </a:cubicBezTo>
                <a:cubicBezTo>
                  <a:pt x="3859648" y="4829919"/>
                  <a:pt x="3864032" y="4825534"/>
                  <a:pt x="3869431" y="4825534"/>
                </a:cubicBezTo>
                <a:close/>
                <a:moveTo>
                  <a:pt x="3628212" y="4825534"/>
                </a:moveTo>
                <a:cubicBezTo>
                  <a:pt x="3633533" y="4825534"/>
                  <a:pt x="3637936" y="4829856"/>
                  <a:pt x="3637936" y="4835258"/>
                </a:cubicBezTo>
                <a:cubicBezTo>
                  <a:pt x="3637936" y="4840660"/>
                  <a:pt x="3633597" y="4845045"/>
                  <a:pt x="3628212" y="4845045"/>
                </a:cubicBezTo>
                <a:cubicBezTo>
                  <a:pt x="3622815" y="4845045"/>
                  <a:pt x="3618432" y="4840596"/>
                  <a:pt x="3618432" y="4835258"/>
                </a:cubicBezTo>
                <a:cubicBezTo>
                  <a:pt x="3618432" y="4829919"/>
                  <a:pt x="3622815" y="4825534"/>
                  <a:pt x="3628212" y="4825534"/>
                </a:cubicBezTo>
                <a:close/>
                <a:moveTo>
                  <a:pt x="3386959" y="4825534"/>
                </a:moveTo>
                <a:cubicBezTo>
                  <a:pt x="3392360" y="4825534"/>
                  <a:pt x="3396744" y="4829856"/>
                  <a:pt x="3396744" y="4835258"/>
                </a:cubicBezTo>
                <a:cubicBezTo>
                  <a:pt x="3396744" y="4840660"/>
                  <a:pt x="3392296" y="4845045"/>
                  <a:pt x="3386959" y="4845045"/>
                </a:cubicBezTo>
                <a:cubicBezTo>
                  <a:pt x="3381622" y="4845045"/>
                  <a:pt x="3377237" y="4840596"/>
                  <a:pt x="3377237" y="4835258"/>
                </a:cubicBezTo>
                <a:cubicBezTo>
                  <a:pt x="3377237" y="4829919"/>
                  <a:pt x="3381558" y="4825534"/>
                  <a:pt x="3386959" y="4825534"/>
                </a:cubicBezTo>
                <a:close/>
                <a:moveTo>
                  <a:pt x="3145752" y="4825534"/>
                </a:moveTo>
                <a:cubicBezTo>
                  <a:pt x="3151151" y="4825534"/>
                  <a:pt x="3155534" y="4829856"/>
                  <a:pt x="3155534" y="4835258"/>
                </a:cubicBezTo>
                <a:cubicBezTo>
                  <a:pt x="3155534" y="4840660"/>
                  <a:pt x="3151087" y="4845045"/>
                  <a:pt x="3145752" y="4845045"/>
                </a:cubicBezTo>
                <a:cubicBezTo>
                  <a:pt x="3140417" y="4845045"/>
                  <a:pt x="3136033" y="4840596"/>
                  <a:pt x="3136033" y="4835258"/>
                </a:cubicBezTo>
                <a:cubicBezTo>
                  <a:pt x="3136033" y="4829919"/>
                  <a:pt x="3140352" y="4825534"/>
                  <a:pt x="3145752" y="4825534"/>
                </a:cubicBezTo>
                <a:close/>
                <a:moveTo>
                  <a:pt x="2904574" y="4825534"/>
                </a:moveTo>
                <a:cubicBezTo>
                  <a:pt x="2909973" y="4825534"/>
                  <a:pt x="2914356" y="4829856"/>
                  <a:pt x="2914356" y="4835258"/>
                </a:cubicBezTo>
                <a:cubicBezTo>
                  <a:pt x="2914356" y="4840660"/>
                  <a:pt x="2909973" y="4845045"/>
                  <a:pt x="2904574" y="4845045"/>
                </a:cubicBezTo>
                <a:cubicBezTo>
                  <a:pt x="2899175" y="4845045"/>
                  <a:pt x="2894792" y="4840596"/>
                  <a:pt x="2894792" y="4835258"/>
                </a:cubicBezTo>
                <a:cubicBezTo>
                  <a:pt x="2894792" y="4829919"/>
                  <a:pt x="2899175" y="4825534"/>
                  <a:pt x="2904574" y="4825534"/>
                </a:cubicBezTo>
                <a:close/>
                <a:moveTo>
                  <a:pt x="2663275" y="4825534"/>
                </a:moveTo>
                <a:cubicBezTo>
                  <a:pt x="2668613" y="4825534"/>
                  <a:pt x="2673000" y="4829856"/>
                  <a:pt x="2673000" y="4835258"/>
                </a:cubicBezTo>
                <a:cubicBezTo>
                  <a:pt x="2673000" y="4840660"/>
                  <a:pt x="2668677" y="4845045"/>
                  <a:pt x="2663275" y="4845045"/>
                </a:cubicBezTo>
                <a:cubicBezTo>
                  <a:pt x="2657877" y="4845045"/>
                  <a:pt x="2653493" y="4840596"/>
                  <a:pt x="2653493" y="4835258"/>
                </a:cubicBezTo>
                <a:cubicBezTo>
                  <a:pt x="2653493" y="4829919"/>
                  <a:pt x="2657877" y="4825534"/>
                  <a:pt x="2663275" y="4825534"/>
                </a:cubicBezTo>
                <a:close/>
                <a:moveTo>
                  <a:pt x="2422039" y="4825534"/>
                </a:moveTo>
                <a:cubicBezTo>
                  <a:pt x="2427372" y="4825534"/>
                  <a:pt x="2431755" y="4829856"/>
                  <a:pt x="2431755" y="4835258"/>
                </a:cubicBezTo>
                <a:cubicBezTo>
                  <a:pt x="2431755" y="4840660"/>
                  <a:pt x="2427436" y="4845045"/>
                  <a:pt x="2422039" y="4845045"/>
                </a:cubicBezTo>
                <a:cubicBezTo>
                  <a:pt x="2416641" y="4845045"/>
                  <a:pt x="2412258" y="4840596"/>
                  <a:pt x="2412258" y="4835258"/>
                </a:cubicBezTo>
                <a:cubicBezTo>
                  <a:pt x="2412258" y="4829919"/>
                  <a:pt x="2416641" y="4825534"/>
                  <a:pt x="2422039" y="4825534"/>
                </a:cubicBezTo>
                <a:close/>
                <a:moveTo>
                  <a:pt x="2180796" y="4825534"/>
                </a:moveTo>
                <a:cubicBezTo>
                  <a:pt x="2186202" y="4825534"/>
                  <a:pt x="2190581" y="4829856"/>
                  <a:pt x="2190581" y="4835258"/>
                </a:cubicBezTo>
                <a:cubicBezTo>
                  <a:pt x="2190581" y="4840660"/>
                  <a:pt x="2186136" y="4845045"/>
                  <a:pt x="2180796" y="4845045"/>
                </a:cubicBezTo>
                <a:cubicBezTo>
                  <a:pt x="2175475" y="4845045"/>
                  <a:pt x="2171085" y="4840596"/>
                  <a:pt x="2171085" y="4835258"/>
                </a:cubicBezTo>
                <a:cubicBezTo>
                  <a:pt x="2171085" y="4829919"/>
                  <a:pt x="2175412" y="4825534"/>
                  <a:pt x="2180796" y="4825534"/>
                </a:cubicBezTo>
                <a:close/>
                <a:moveTo>
                  <a:pt x="1939583" y="4825534"/>
                </a:moveTo>
                <a:cubicBezTo>
                  <a:pt x="1944982" y="4825534"/>
                  <a:pt x="1949366" y="4829856"/>
                  <a:pt x="1949366" y="4835258"/>
                </a:cubicBezTo>
                <a:cubicBezTo>
                  <a:pt x="1949366" y="4840660"/>
                  <a:pt x="1944920" y="4845045"/>
                  <a:pt x="1939583" y="4845045"/>
                </a:cubicBezTo>
                <a:cubicBezTo>
                  <a:pt x="1934247" y="4845045"/>
                  <a:pt x="1929861" y="4840596"/>
                  <a:pt x="1929861" y="4835258"/>
                </a:cubicBezTo>
                <a:cubicBezTo>
                  <a:pt x="1929861" y="4829919"/>
                  <a:pt x="1934184" y="4825534"/>
                  <a:pt x="1939583" y="4825534"/>
                </a:cubicBezTo>
                <a:close/>
                <a:moveTo>
                  <a:pt x="1698333" y="4825534"/>
                </a:moveTo>
                <a:cubicBezTo>
                  <a:pt x="1703734" y="4825534"/>
                  <a:pt x="1708118" y="4829856"/>
                  <a:pt x="1708118" y="4835258"/>
                </a:cubicBezTo>
                <a:cubicBezTo>
                  <a:pt x="1708118" y="4840660"/>
                  <a:pt x="1703734" y="4845045"/>
                  <a:pt x="1698333" y="4845045"/>
                </a:cubicBezTo>
                <a:cubicBezTo>
                  <a:pt x="1692931" y="4845045"/>
                  <a:pt x="1688548" y="4840596"/>
                  <a:pt x="1688548" y="4835258"/>
                </a:cubicBezTo>
                <a:cubicBezTo>
                  <a:pt x="1688548" y="4829919"/>
                  <a:pt x="1692931" y="4825534"/>
                  <a:pt x="1698333" y="4825534"/>
                </a:cubicBezTo>
                <a:close/>
                <a:moveTo>
                  <a:pt x="1457108" y="4825534"/>
                </a:moveTo>
                <a:cubicBezTo>
                  <a:pt x="1462444" y="4825534"/>
                  <a:pt x="1466828" y="4829856"/>
                  <a:pt x="1466828" y="4835258"/>
                </a:cubicBezTo>
                <a:cubicBezTo>
                  <a:pt x="1466828" y="4840660"/>
                  <a:pt x="1462508" y="4845045"/>
                  <a:pt x="1457108" y="4845045"/>
                </a:cubicBezTo>
                <a:cubicBezTo>
                  <a:pt x="1451708" y="4845045"/>
                  <a:pt x="1447324" y="4840596"/>
                  <a:pt x="1447324" y="4835258"/>
                </a:cubicBezTo>
                <a:cubicBezTo>
                  <a:pt x="1447324" y="4829919"/>
                  <a:pt x="1451708" y="4825534"/>
                  <a:pt x="1457108" y="4825534"/>
                </a:cubicBezTo>
                <a:close/>
                <a:moveTo>
                  <a:pt x="1215887" y="4825534"/>
                </a:moveTo>
                <a:cubicBezTo>
                  <a:pt x="1221287" y="4825534"/>
                  <a:pt x="1225671" y="4829856"/>
                  <a:pt x="1225671" y="4835258"/>
                </a:cubicBezTo>
                <a:cubicBezTo>
                  <a:pt x="1225671" y="4840660"/>
                  <a:pt x="1221224" y="4845045"/>
                  <a:pt x="1215887" y="4845045"/>
                </a:cubicBezTo>
                <a:cubicBezTo>
                  <a:pt x="1210551" y="4845045"/>
                  <a:pt x="1206167" y="4840596"/>
                  <a:pt x="1206167" y="4835258"/>
                </a:cubicBezTo>
                <a:cubicBezTo>
                  <a:pt x="1206167" y="4829919"/>
                  <a:pt x="1210487" y="4825534"/>
                  <a:pt x="1215887" y="4825534"/>
                </a:cubicBezTo>
                <a:close/>
                <a:moveTo>
                  <a:pt x="974667" y="4825534"/>
                </a:moveTo>
                <a:cubicBezTo>
                  <a:pt x="980067" y="4825534"/>
                  <a:pt x="984450" y="4829856"/>
                  <a:pt x="984450" y="4835258"/>
                </a:cubicBezTo>
                <a:cubicBezTo>
                  <a:pt x="984450" y="4840660"/>
                  <a:pt x="980003" y="4845045"/>
                  <a:pt x="974667" y="4845045"/>
                </a:cubicBezTo>
                <a:cubicBezTo>
                  <a:pt x="969331" y="4845045"/>
                  <a:pt x="964947" y="4840596"/>
                  <a:pt x="964947" y="4835258"/>
                </a:cubicBezTo>
                <a:cubicBezTo>
                  <a:pt x="964947" y="4829919"/>
                  <a:pt x="969267" y="4825534"/>
                  <a:pt x="974667" y="4825534"/>
                </a:cubicBezTo>
                <a:close/>
                <a:moveTo>
                  <a:pt x="733447" y="4825534"/>
                </a:moveTo>
                <a:cubicBezTo>
                  <a:pt x="738783" y="4825534"/>
                  <a:pt x="743167" y="4829856"/>
                  <a:pt x="743167" y="4835258"/>
                </a:cubicBezTo>
                <a:cubicBezTo>
                  <a:pt x="743167" y="4840660"/>
                  <a:pt x="738847" y="4845045"/>
                  <a:pt x="733447" y="4845045"/>
                </a:cubicBezTo>
                <a:cubicBezTo>
                  <a:pt x="728047" y="4845045"/>
                  <a:pt x="723663" y="4840596"/>
                  <a:pt x="723663" y="4835258"/>
                </a:cubicBezTo>
                <a:cubicBezTo>
                  <a:pt x="723663" y="4829919"/>
                  <a:pt x="728047" y="4825534"/>
                  <a:pt x="733447" y="4825534"/>
                </a:cubicBezTo>
                <a:close/>
                <a:moveTo>
                  <a:pt x="492226" y="4825534"/>
                </a:moveTo>
                <a:cubicBezTo>
                  <a:pt x="497562" y="4825534"/>
                  <a:pt x="501946" y="4829856"/>
                  <a:pt x="501946" y="4835258"/>
                </a:cubicBezTo>
                <a:cubicBezTo>
                  <a:pt x="501946" y="4840660"/>
                  <a:pt x="497626" y="4845045"/>
                  <a:pt x="492226" y="4845045"/>
                </a:cubicBezTo>
                <a:cubicBezTo>
                  <a:pt x="486826" y="4845045"/>
                  <a:pt x="482442" y="4840596"/>
                  <a:pt x="482442" y="4835258"/>
                </a:cubicBezTo>
                <a:cubicBezTo>
                  <a:pt x="482442" y="4829919"/>
                  <a:pt x="486826" y="4825534"/>
                  <a:pt x="492226" y="4825534"/>
                </a:cubicBezTo>
                <a:close/>
                <a:moveTo>
                  <a:pt x="251006" y="4825534"/>
                </a:moveTo>
                <a:cubicBezTo>
                  <a:pt x="256406" y="4825534"/>
                  <a:pt x="260790" y="4829856"/>
                  <a:pt x="260790" y="4835258"/>
                </a:cubicBezTo>
                <a:cubicBezTo>
                  <a:pt x="260790" y="4840660"/>
                  <a:pt x="256343" y="4845045"/>
                  <a:pt x="251006" y="4845045"/>
                </a:cubicBezTo>
                <a:cubicBezTo>
                  <a:pt x="245670" y="4845045"/>
                  <a:pt x="241287" y="4840596"/>
                  <a:pt x="241287" y="4835258"/>
                </a:cubicBezTo>
                <a:cubicBezTo>
                  <a:pt x="241287" y="4829919"/>
                  <a:pt x="245607" y="4825534"/>
                  <a:pt x="251006" y="4825534"/>
                </a:cubicBezTo>
                <a:close/>
                <a:moveTo>
                  <a:pt x="9723" y="4825534"/>
                </a:moveTo>
                <a:cubicBezTo>
                  <a:pt x="15123" y="4825534"/>
                  <a:pt x="19507" y="4829856"/>
                  <a:pt x="19507" y="4835258"/>
                </a:cubicBezTo>
                <a:cubicBezTo>
                  <a:pt x="19507" y="4840660"/>
                  <a:pt x="15060" y="4845045"/>
                  <a:pt x="9723" y="4845045"/>
                </a:cubicBezTo>
                <a:cubicBezTo>
                  <a:pt x="4387" y="4845045"/>
                  <a:pt x="3" y="4840596"/>
                  <a:pt x="3" y="4835258"/>
                </a:cubicBezTo>
                <a:cubicBezTo>
                  <a:pt x="3" y="4829919"/>
                  <a:pt x="4323" y="4825534"/>
                  <a:pt x="9723" y="4825534"/>
                </a:cubicBezTo>
                <a:close/>
                <a:moveTo>
                  <a:pt x="11820259" y="4584219"/>
                </a:moveTo>
                <a:cubicBezTo>
                  <a:pt x="11825659" y="4584219"/>
                  <a:pt x="11830043" y="4588668"/>
                  <a:pt x="11830043" y="4594006"/>
                </a:cubicBezTo>
                <a:cubicBezTo>
                  <a:pt x="11830043" y="4599345"/>
                  <a:pt x="11825596" y="4603730"/>
                  <a:pt x="11820259" y="4603730"/>
                </a:cubicBezTo>
                <a:cubicBezTo>
                  <a:pt x="11814922" y="4603730"/>
                  <a:pt x="11810539" y="4599409"/>
                  <a:pt x="11810539" y="4594006"/>
                </a:cubicBezTo>
                <a:cubicBezTo>
                  <a:pt x="11810539" y="4588604"/>
                  <a:pt x="11814859" y="4584219"/>
                  <a:pt x="11820259" y="4584219"/>
                </a:cubicBezTo>
                <a:close/>
                <a:moveTo>
                  <a:pt x="11579030" y="4584219"/>
                </a:moveTo>
                <a:cubicBezTo>
                  <a:pt x="11584430" y="4584219"/>
                  <a:pt x="11588815" y="4588668"/>
                  <a:pt x="11588815" y="4594006"/>
                </a:cubicBezTo>
                <a:cubicBezTo>
                  <a:pt x="11588815" y="4599345"/>
                  <a:pt x="11584367" y="4603730"/>
                  <a:pt x="11579030" y="4603730"/>
                </a:cubicBezTo>
                <a:cubicBezTo>
                  <a:pt x="11573694" y="4603730"/>
                  <a:pt x="11569310" y="4599409"/>
                  <a:pt x="11569310" y="4594006"/>
                </a:cubicBezTo>
                <a:cubicBezTo>
                  <a:pt x="11569310" y="4588604"/>
                  <a:pt x="11573630" y="4584219"/>
                  <a:pt x="11579030" y="4584219"/>
                </a:cubicBezTo>
                <a:close/>
                <a:moveTo>
                  <a:pt x="11337802" y="4584219"/>
                </a:moveTo>
                <a:cubicBezTo>
                  <a:pt x="11343202" y="4584219"/>
                  <a:pt x="11347587" y="4588668"/>
                  <a:pt x="11347587" y="4594006"/>
                </a:cubicBezTo>
                <a:cubicBezTo>
                  <a:pt x="11347587" y="4599345"/>
                  <a:pt x="11343139" y="4603730"/>
                  <a:pt x="11337802" y="4603730"/>
                </a:cubicBezTo>
                <a:cubicBezTo>
                  <a:pt x="11332466" y="4603730"/>
                  <a:pt x="11328082" y="4599409"/>
                  <a:pt x="11328082" y="4594006"/>
                </a:cubicBezTo>
                <a:cubicBezTo>
                  <a:pt x="11328082" y="4588604"/>
                  <a:pt x="11332402" y="4584219"/>
                  <a:pt x="11337802" y="4584219"/>
                </a:cubicBezTo>
                <a:close/>
                <a:moveTo>
                  <a:pt x="11096574" y="4584219"/>
                </a:moveTo>
                <a:cubicBezTo>
                  <a:pt x="11101910" y="4584219"/>
                  <a:pt x="11106294" y="4588668"/>
                  <a:pt x="11106294" y="4594006"/>
                </a:cubicBezTo>
                <a:cubicBezTo>
                  <a:pt x="11106294" y="4599345"/>
                  <a:pt x="11101974" y="4603730"/>
                  <a:pt x="11096574" y="4603730"/>
                </a:cubicBezTo>
                <a:cubicBezTo>
                  <a:pt x="11091174" y="4603730"/>
                  <a:pt x="11086790" y="4599409"/>
                  <a:pt x="11086790" y="4594006"/>
                </a:cubicBezTo>
                <a:cubicBezTo>
                  <a:pt x="11086790" y="4588604"/>
                  <a:pt x="11091174" y="4584219"/>
                  <a:pt x="11096574" y="4584219"/>
                </a:cubicBezTo>
                <a:close/>
                <a:moveTo>
                  <a:pt x="10855345" y="4584219"/>
                </a:moveTo>
                <a:cubicBezTo>
                  <a:pt x="10860682" y="4584219"/>
                  <a:pt x="10865065" y="4588668"/>
                  <a:pt x="10865065" y="4594006"/>
                </a:cubicBezTo>
                <a:cubicBezTo>
                  <a:pt x="10865065" y="4599345"/>
                  <a:pt x="10860682" y="4603730"/>
                  <a:pt x="10855345" y="4603730"/>
                </a:cubicBezTo>
                <a:cubicBezTo>
                  <a:pt x="10850008" y="4603730"/>
                  <a:pt x="10845625" y="4599409"/>
                  <a:pt x="10845625" y="4594006"/>
                </a:cubicBezTo>
                <a:cubicBezTo>
                  <a:pt x="10845625" y="4588604"/>
                  <a:pt x="10849945" y="4584219"/>
                  <a:pt x="10855345" y="4584219"/>
                </a:cubicBezTo>
                <a:close/>
                <a:moveTo>
                  <a:pt x="10614116" y="4584219"/>
                </a:moveTo>
                <a:cubicBezTo>
                  <a:pt x="10619516" y="4584219"/>
                  <a:pt x="10623901" y="4588668"/>
                  <a:pt x="10623901" y="4594006"/>
                </a:cubicBezTo>
                <a:cubicBezTo>
                  <a:pt x="10623901" y="4599345"/>
                  <a:pt x="10619454" y="4603730"/>
                  <a:pt x="10614116" y="4603730"/>
                </a:cubicBezTo>
                <a:cubicBezTo>
                  <a:pt x="10608780" y="4603730"/>
                  <a:pt x="10604396" y="4599409"/>
                  <a:pt x="10604396" y="4594006"/>
                </a:cubicBezTo>
                <a:cubicBezTo>
                  <a:pt x="10604396" y="4588604"/>
                  <a:pt x="10608716" y="4584219"/>
                  <a:pt x="10614116" y="4584219"/>
                </a:cubicBezTo>
                <a:close/>
                <a:moveTo>
                  <a:pt x="10372888" y="4584219"/>
                </a:moveTo>
                <a:cubicBezTo>
                  <a:pt x="10378288" y="4584219"/>
                  <a:pt x="10382673" y="4588668"/>
                  <a:pt x="10382673" y="4594006"/>
                </a:cubicBezTo>
                <a:cubicBezTo>
                  <a:pt x="10382673" y="4599345"/>
                  <a:pt x="10378225" y="4603730"/>
                  <a:pt x="10372888" y="4603730"/>
                </a:cubicBezTo>
                <a:cubicBezTo>
                  <a:pt x="10367552" y="4603730"/>
                  <a:pt x="10363168" y="4599409"/>
                  <a:pt x="10363168" y="4594006"/>
                </a:cubicBezTo>
                <a:cubicBezTo>
                  <a:pt x="10363168" y="4588604"/>
                  <a:pt x="10367488" y="4584219"/>
                  <a:pt x="10372888" y="4584219"/>
                </a:cubicBezTo>
                <a:close/>
                <a:moveTo>
                  <a:pt x="10131660" y="4584219"/>
                </a:moveTo>
                <a:cubicBezTo>
                  <a:pt x="10137060" y="4584219"/>
                  <a:pt x="10141444" y="4588668"/>
                  <a:pt x="10141444" y="4594006"/>
                </a:cubicBezTo>
                <a:cubicBezTo>
                  <a:pt x="10141444" y="4599345"/>
                  <a:pt x="10136997" y="4603730"/>
                  <a:pt x="10131660" y="4603730"/>
                </a:cubicBezTo>
                <a:cubicBezTo>
                  <a:pt x="10126323" y="4603730"/>
                  <a:pt x="10121940" y="4599409"/>
                  <a:pt x="10121940" y="4594006"/>
                </a:cubicBezTo>
                <a:cubicBezTo>
                  <a:pt x="10121940" y="4588604"/>
                  <a:pt x="10126260" y="4584219"/>
                  <a:pt x="10131660" y="4584219"/>
                </a:cubicBezTo>
                <a:close/>
                <a:moveTo>
                  <a:pt x="9890432" y="4584219"/>
                </a:moveTo>
                <a:cubicBezTo>
                  <a:pt x="9895768" y="4584219"/>
                  <a:pt x="9900152" y="4588668"/>
                  <a:pt x="9900152" y="4594006"/>
                </a:cubicBezTo>
                <a:cubicBezTo>
                  <a:pt x="9900152" y="4599345"/>
                  <a:pt x="9895832" y="4603730"/>
                  <a:pt x="9890432" y="4603730"/>
                </a:cubicBezTo>
                <a:cubicBezTo>
                  <a:pt x="9885031" y="4603730"/>
                  <a:pt x="9880648" y="4599409"/>
                  <a:pt x="9880648" y="4594006"/>
                </a:cubicBezTo>
                <a:cubicBezTo>
                  <a:pt x="9880648" y="4588604"/>
                  <a:pt x="9885031" y="4584219"/>
                  <a:pt x="9890432" y="4584219"/>
                </a:cubicBezTo>
                <a:close/>
                <a:moveTo>
                  <a:pt x="9649203" y="4584219"/>
                </a:moveTo>
                <a:cubicBezTo>
                  <a:pt x="9654540" y="4584219"/>
                  <a:pt x="9658923" y="4588668"/>
                  <a:pt x="9658923" y="4594006"/>
                </a:cubicBezTo>
                <a:cubicBezTo>
                  <a:pt x="9658923" y="4599345"/>
                  <a:pt x="9654540" y="4603730"/>
                  <a:pt x="9649203" y="4603730"/>
                </a:cubicBezTo>
                <a:cubicBezTo>
                  <a:pt x="9643866" y="4603730"/>
                  <a:pt x="9639483" y="4599409"/>
                  <a:pt x="9639483" y="4594006"/>
                </a:cubicBezTo>
                <a:cubicBezTo>
                  <a:pt x="9639483" y="4588604"/>
                  <a:pt x="9643803" y="4584219"/>
                  <a:pt x="9649203" y="4584219"/>
                </a:cubicBezTo>
                <a:close/>
                <a:moveTo>
                  <a:pt x="9417695" y="4584219"/>
                </a:moveTo>
                <a:cubicBezTo>
                  <a:pt x="9423031" y="4584219"/>
                  <a:pt x="9427416" y="4588668"/>
                  <a:pt x="9427416" y="4594006"/>
                </a:cubicBezTo>
                <a:cubicBezTo>
                  <a:pt x="9427416" y="4599345"/>
                  <a:pt x="9423095" y="4603730"/>
                  <a:pt x="9417695" y="4603730"/>
                </a:cubicBezTo>
                <a:cubicBezTo>
                  <a:pt x="9412295" y="4603730"/>
                  <a:pt x="9407911" y="4599409"/>
                  <a:pt x="9407911" y="4594006"/>
                </a:cubicBezTo>
                <a:cubicBezTo>
                  <a:pt x="9407911" y="4588604"/>
                  <a:pt x="9412295" y="4584219"/>
                  <a:pt x="9417695" y="4584219"/>
                </a:cubicBezTo>
                <a:close/>
                <a:moveTo>
                  <a:pt x="9176467" y="4584219"/>
                </a:moveTo>
                <a:cubicBezTo>
                  <a:pt x="9181803" y="4584219"/>
                  <a:pt x="9186187" y="4588668"/>
                  <a:pt x="9186187" y="4594006"/>
                </a:cubicBezTo>
                <a:cubicBezTo>
                  <a:pt x="9186187" y="4599345"/>
                  <a:pt x="9181867" y="4603730"/>
                  <a:pt x="9176467" y="4603730"/>
                </a:cubicBezTo>
                <a:cubicBezTo>
                  <a:pt x="9171066" y="4603730"/>
                  <a:pt x="9166683" y="4599409"/>
                  <a:pt x="9166683" y="4594006"/>
                </a:cubicBezTo>
                <a:cubicBezTo>
                  <a:pt x="9166683" y="4588604"/>
                  <a:pt x="9171066" y="4584219"/>
                  <a:pt x="9176467" y="4584219"/>
                </a:cubicBezTo>
                <a:close/>
                <a:moveTo>
                  <a:pt x="8935237" y="4584219"/>
                </a:moveTo>
                <a:cubicBezTo>
                  <a:pt x="8940574" y="4584219"/>
                  <a:pt x="8944958" y="4588668"/>
                  <a:pt x="8944958" y="4594006"/>
                </a:cubicBezTo>
                <a:cubicBezTo>
                  <a:pt x="8944958" y="4599345"/>
                  <a:pt x="8940638" y="4603730"/>
                  <a:pt x="8935237" y="4603730"/>
                </a:cubicBezTo>
                <a:cubicBezTo>
                  <a:pt x="8929837" y="4603730"/>
                  <a:pt x="8925454" y="4599409"/>
                  <a:pt x="8925454" y="4594006"/>
                </a:cubicBezTo>
                <a:cubicBezTo>
                  <a:pt x="8925454" y="4588604"/>
                  <a:pt x="8929837" y="4584219"/>
                  <a:pt x="8935237" y="4584219"/>
                </a:cubicBezTo>
                <a:close/>
                <a:moveTo>
                  <a:pt x="8694009" y="4584219"/>
                </a:moveTo>
                <a:cubicBezTo>
                  <a:pt x="8699346" y="4584219"/>
                  <a:pt x="8703730" y="4588668"/>
                  <a:pt x="8703730" y="4594006"/>
                </a:cubicBezTo>
                <a:cubicBezTo>
                  <a:pt x="8703730" y="4599345"/>
                  <a:pt x="8699346" y="4603730"/>
                  <a:pt x="8694009" y="4603730"/>
                </a:cubicBezTo>
                <a:cubicBezTo>
                  <a:pt x="8688673" y="4603730"/>
                  <a:pt x="8684289" y="4599409"/>
                  <a:pt x="8684289" y="4594006"/>
                </a:cubicBezTo>
                <a:cubicBezTo>
                  <a:pt x="8684289" y="4588604"/>
                  <a:pt x="8688609" y="4584219"/>
                  <a:pt x="8694009" y="4584219"/>
                </a:cubicBezTo>
                <a:close/>
                <a:moveTo>
                  <a:pt x="8452781" y="4584219"/>
                </a:moveTo>
                <a:cubicBezTo>
                  <a:pt x="8458181" y="4584219"/>
                  <a:pt x="8462566" y="4588668"/>
                  <a:pt x="8462566" y="4594006"/>
                </a:cubicBezTo>
                <a:cubicBezTo>
                  <a:pt x="8462566" y="4599345"/>
                  <a:pt x="8458118" y="4603730"/>
                  <a:pt x="8452781" y="4603730"/>
                </a:cubicBezTo>
                <a:cubicBezTo>
                  <a:pt x="8447445" y="4603730"/>
                  <a:pt x="8443061" y="4599409"/>
                  <a:pt x="8443061" y="4594006"/>
                </a:cubicBezTo>
                <a:cubicBezTo>
                  <a:pt x="8443061" y="4588604"/>
                  <a:pt x="8447381" y="4584219"/>
                  <a:pt x="8452781" y="4584219"/>
                </a:cubicBezTo>
                <a:close/>
                <a:moveTo>
                  <a:pt x="8211553" y="4584219"/>
                </a:moveTo>
                <a:cubicBezTo>
                  <a:pt x="8216889" y="4584219"/>
                  <a:pt x="8221273" y="4588668"/>
                  <a:pt x="8221273" y="4594006"/>
                </a:cubicBezTo>
                <a:cubicBezTo>
                  <a:pt x="8221273" y="4599345"/>
                  <a:pt x="8216953" y="4603730"/>
                  <a:pt x="8211553" y="4603730"/>
                </a:cubicBezTo>
                <a:cubicBezTo>
                  <a:pt x="8206152" y="4603730"/>
                  <a:pt x="8201769" y="4599409"/>
                  <a:pt x="8201769" y="4594006"/>
                </a:cubicBezTo>
                <a:cubicBezTo>
                  <a:pt x="8201769" y="4588604"/>
                  <a:pt x="8206152" y="4584219"/>
                  <a:pt x="8211553" y="4584219"/>
                </a:cubicBezTo>
                <a:close/>
                <a:moveTo>
                  <a:pt x="7970260" y="4584219"/>
                </a:moveTo>
                <a:cubicBezTo>
                  <a:pt x="7975661" y="4584219"/>
                  <a:pt x="7980044" y="4588668"/>
                  <a:pt x="7980044" y="4594006"/>
                </a:cubicBezTo>
                <a:cubicBezTo>
                  <a:pt x="7980044" y="4599345"/>
                  <a:pt x="7975661" y="4603730"/>
                  <a:pt x="7970260" y="4603730"/>
                </a:cubicBezTo>
                <a:cubicBezTo>
                  <a:pt x="7964860" y="4603730"/>
                  <a:pt x="7960477" y="4599409"/>
                  <a:pt x="7960477" y="4594006"/>
                </a:cubicBezTo>
                <a:cubicBezTo>
                  <a:pt x="7960477" y="4588604"/>
                  <a:pt x="7964860" y="4584219"/>
                  <a:pt x="7970260" y="4584219"/>
                </a:cubicBezTo>
                <a:close/>
                <a:moveTo>
                  <a:pt x="7729032" y="4584219"/>
                </a:moveTo>
                <a:cubicBezTo>
                  <a:pt x="7734369" y="4584219"/>
                  <a:pt x="7738753" y="4588668"/>
                  <a:pt x="7738753" y="4594006"/>
                </a:cubicBezTo>
                <a:cubicBezTo>
                  <a:pt x="7738753" y="4599345"/>
                  <a:pt x="7734432" y="4603730"/>
                  <a:pt x="7729032" y="4603730"/>
                </a:cubicBezTo>
                <a:cubicBezTo>
                  <a:pt x="7723632" y="4603730"/>
                  <a:pt x="7719249" y="4599409"/>
                  <a:pt x="7719249" y="4594006"/>
                </a:cubicBezTo>
                <a:cubicBezTo>
                  <a:pt x="7719249" y="4588604"/>
                  <a:pt x="7723632" y="4584219"/>
                  <a:pt x="7729032" y="4584219"/>
                </a:cubicBezTo>
                <a:close/>
                <a:moveTo>
                  <a:pt x="7487803" y="4584219"/>
                </a:moveTo>
                <a:cubicBezTo>
                  <a:pt x="7493139" y="4584219"/>
                  <a:pt x="7497524" y="4588668"/>
                  <a:pt x="7497524" y="4594006"/>
                </a:cubicBezTo>
                <a:cubicBezTo>
                  <a:pt x="7497524" y="4599345"/>
                  <a:pt x="7493203" y="4603730"/>
                  <a:pt x="7487803" y="4603730"/>
                </a:cubicBezTo>
                <a:cubicBezTo>
                  <a:pt x="7482403" y="4603730"/>
                  <a:pt x="7478019" y="4599409"/>
                  <a:pt x="7478019" y="4594006"/>
                </a:cubicBezTo>
                <a:cubicBezTo>
                  <a:pt x="7478019" y="4588604"/>
                  <a:pt x="7482403" y="4584219"/>
                  <a:pt x="7487803" y="4584219"/>
                </a:cubicBezTo>
                <a:close/>
                <a:moveTo>
                  <a:pt x="7246575" y="4584219"/>
                </a:moveTo>
                <a:cubicBezTo>
                  <a:pt x="7251975" y="4584219"/>
                  <a:pt x="7256359" y="4588668"/>
                  <a:pt x="7256359" y="4594006"/>
                </a:cubicBezTo>
                <a:cubicBezTo>
                  <a:pt x="7256359" y="4599345"/>
                  <a:pt x="7251912" y="4603730"/>
                  <a:pt x="7246575" y="4603730"/>
                </a:cubicBezTo>
                <a:cubicBezTo>
                  <a:pt x="7241238" y="4603730"/>
                  <a:pt x="7236855" y="4599409"/>
                  <a:pt x="7236855" y="4594006"/>
                </a:cubicBezTo>
                <a:cubicBezTo>
                  <a:pt x="7236855" y="4588604"/>
                  <a:pt x="7241175" y="4584219"/>
                  <a:pt x="7246575" y="4584219"/>
                </a:cubicBezTo>
                <a:close/>
                <a:moveTo>
                  <a:pt x="7005346" y="4584219"/>
                </a:moveTo>
                <a:cubicBezTo>
                  <a:pt x="7010746" y="4584219"/>
                  <a:pt x="7015130" y="4588668"/>
                  <a:pt x="7015130" y="4594006"/>
                </a:cubicBezTo>
                <a:cubicBezTo>
                  <a:pt x="7015130" y="4599345"/>
                  <a:pt x="7010683" y="4603730"/>
                  <a:pt x="7005346" y="4603730"/>
                </a:cubicBezTo>
                <a:cubicBezTo>
                  <a:pt x="7000009" y="4603730"/>
                  <a:pt x="6995626" y="4599409"/>
                  <a:pt x="6995626" y="4594006"/>
                </a:cubicBezTo>
                <a:cubicBezTo>
                  <a:pt x="6995626" y="4588604"/>
                  <a:pt x="6999946" y="4584219"/>
                  <a:pt x="7005346" y="4584219"/>
                </a:cubicBezTo>
                <a:close/>
                <a:moveTo>
                  <a:pt x="6764118" y="4584219"/>
                </a:moveTo>
                <a:cubicBezTo>
                  <a:pt x="6769518" y="4584219"/>
                  <a:pt x="6773902" y="4588668"/>
                  <a:pt x="6773902" y="4594006"/>
                </a:cubicBezTo>
                <a:cubicBezTo>
                  <a:pt x="6773902" y="4599345"/>
                  <a:pt x="6769518" y="4603730"/>
                  <a:pt x="6764118" y="4603730"/>
                </a:cubicBezTo>
                <a:cubicBezTo>
                  <a:pt x="6758718" y="4603730"/>
                  <a:pt x="6754335" y="4599409"/>
                  <a:pt x="6754335" y="4594006"/>
                </a:cubicBezTo>
                <a:cubicBezTo>
                  <a:pt x="6754335" y="4588604"/>
                  <a:pt x="6758718" y="4584219"/>
                  <a:pt x="6764118" y="4584219"/>
                </a:cubicBezTo>
                <a:close/>
                <a:moveTo>
                  <a:pt x="6522889" y="4584219"/>
                </a:moveTo>
                <a:cubicBezTo>
                  <a:pt x="6528225" y="4584219"/>
                  <a:pt x="6532610" y="4588668"/>
                  <a:pt x="6532610" y="4594006"/>
                </a:cubicBezTo>
                <a:cubicBezTo>
                  <a:pt x="6532610" y="4599345"/>
                  <a:pt x="6528289" y="4603730"/>
                  <a:pt x="6522889" y="4603730"/>
                </a:cubicBezTo>
                <a:cubicBezTo>
                  <a:pt x="6517489" y="4603730"/>
                  <a:pt x="6513105" y="4599409"/>
                  <a:pt x="6513105" y="4594006"/>
                </a:cubicBezTo>
                <a:cubicBezTo>
                  <a:pt x="6513105" y="4588604"/>
                  <a:pt x="6517489" y="4584219"/>
                  <a:pt x="6522889" y="4584219"/>
                </a:cubicBezTo>
                <a:close/>
                <a:moveTo>
                  <a:pt x="6281661" y="4584219"/>
                </a:moveTo>
                <a:cubicBezTo>
                  <a:pt x="6286997" y="4584219"/>
                  <a:pt x="6291381" y="4588668"/>
                  <a:pt x="6291381" y="4594006"/>
                </a:cubicBezTo>
                <a:cubicBezTo>
                  <a:pt x="6291381" y="4599345"/>
                  <a:pt x="6287061" y="4603730"/>
                  <a:pt x="6281661" y="4603730"/>
                </a:cubicBezTo>
                <a:cubicBezTo>
                  <a:pt x="6276261" y="4603730"/>
                  <a:pt x="6271877" y="4599409"/>
                  <a:pt x="6271877" y="4594006"/>
                </a:cubicBezTo>
                <a:cubicBezTo>
                  <a:pt x="6271877" y="4588604"/>
                  <a:pt x="6276261" y="4584219"/>
                  <a:pt x="6281661" y="4584219"/>
                </a:cubicBezTo>
                <a:close/>
                <a:moveTo>
                  <a:pt x="6040432" y="4584219"/>
                </a:moveTo>
                <a:cubicBezTo>
                  <a:pt x="6045832" y="4584219"/>
                  <a:pt x="6050216" y="4588668"/>
                  <a:pt x="6050216" y="4594006"/>
                </a:cubicBezTo>
                <a:cubicBezTo>
                  <a:pt x="6050216" y="4599345"/>
                  <a:pt x="6045769" y="4603730"/>
                  <a:pt x="6040432" y="4603730"/>
                </a:cubicBezTo>
                <a:cubicBezTo>
                  <a:pt x="6035095" y="4603730"/>
                  <a:pt x="6030712" y="4599409"/>
                  <a:pt x="6030712" y="4594006"/>
                </a:cubicBezTo>
                <a:cubicBezTo>
                  <a:pt x="6030712" y="4588604"/>
                  <a:pt x="6035032" y="4584219"/>
                  <a:pt x="6040432" y="4584219"/>
                </a:cubicBezTo>
                <a:close/>
                <a:moveTo>
                  <a:pt x="5799205" y="4584219"/>
                </a:moveTo>
                <a:cubicBezTo>
                  <a:pt x="5804606" y="4584219"/>
                  <a:pt x="5808989" y="4588668"/>
                  <a:pt x="5808989" y="4594006"/>
                </a:cubicBezTo>
                <a:cubicBezTo>
                  <a:pt x="5808989" y="4599345"/>
                  <a:pt x="5804542" y="4603730"/>
                  <a:pt x="5799205" y="4603730"/>
                </a:cubicBezTo>
                <a:cubicBezTo>
                  <a:pt x="5793870" y="4603730"/>
                  <a:pt x="5789486" y="4599409"/>
                  <a:pt x="5789486" y="4594006"/>
                </a:cubicBezTo>
                <a:cubicBezTo>
                  <a:pt x="5789486" y="4588604"/>
                  <a:pt x="5793806" y="4584219"/>
                  <a:pt x="5799205" y="4584219"/>
                </a:cubicBezTo>
                <a:close/>
                <a:moveTo>
                  <a:pt x="5557991" y="4584219"/>
                </a:moveTo>
                <a:cubicBezTo>
                  <a:pt x="5563392" y="4584219"/>
                  <a:pt x="5567774" y="4588668"/>
                  <a:pt x="5567774" y="4594006"/>
                </a:cubicBezTo>
                <a:cubicBezTo>
                  <a:pt x="5567774" y="4599345"/>
                  <a:pt x="5563392" y="4603730"/>
                  <a:pt x="5557991" y="4603730"/>
                </a:cubicBezTo>
                <a:cubicBezTo>
                  <a:pt x="5552592" y="4603730"/>
                  <a:pt x="5548208" y="4599409"/>
                  <a:pt x="5548208" y="4594006"/>
                </a:cubicBezTo>
                <a:cubicBezTo>
                  <a:pt x="5548208" y="4588604"/>
                  <a:pt x="5552592" y="4584219"/>
                  <a:pt x="5557991" y="4584219"/>
                </a:cubicBezTo>
                <a:close/>
                <a:moveTo>
                  <a:pt x="5316710" y="4584219"/>
                </a:moveTo>
                <a:cubicBezTo>
                  <a:pt x="5322044" y="4584219"/>
                  <a:pt x="5326429" y="4588668"/>
                  <a:pt x="5326429" y="4594006"/>
                </a:cubicBezTo>
                <a:cubicBezTo>
                  <a:pt x="5326429" y="4599345"/>
                  <a:pt x="5322105" y="4603730"/>
                  <a:pt x="5316710" y="4603730"/>
                </a:cubicBezTo>
                <a:cubicBezTo>
                  <a:pt x="5311316" y="4603730"/>
                  <a:pt x="5306924" y="4599409"/>
                  <a:pt x="5306924" y="4594006"/>
                </a:cubicBezTo>
                <a:cubicBezTo>
                  <a:pt x="5306924" y="4588604"/>
                  <a:pt x="5311316" y="4584219"/>
                  <a:pt x="5316710" y="4584219"/>
                </a:cubicBezTo>
                <a:close/>
                <a:moveTo>
                  <a:pt x="5075486" y="4584219"/>
                </a:moveTo>
                <a:cubicBezTo>
                  <a:pt x="5080820" y="4584219"/>
                  <a:pt x="5085202" y="4588668"/>
                  <a:pt x="5085202" y="4594006"/>
                </a:cubicBezTo>
                <a:cubicBezTo>
                  <a:pt x="5085202" y="4599345"/>
                  <a:pt x="5080883" y="4603730"/>
                  <a:pt x="5075486" y="4603730"/>
                </a:cubicBezTo>
                <a:cubicBezTo>
                  <a:pt x="5070087" y="4603730"/>
                  <a:pt x="5065705" y="4599409"/>
                  <a:pt x="5065705" y="4594006"/>
                </a:cubicBezTo>
                <a:cubicBezTo>
                  <a:pt x="5065705" y="4588604"/>
                  <a:pt x="5070087" y="4584219"/>
                  <a:pt x="5075486" y="4584219"/>
                </a:cubicBezTo>
                <a:close/>
                <a:moveTo>
                  <a:pt x="4834252" y="4584219"/>
                </a:moveTo>
                <a:cubicBezTo>
                  <a:pt x="4839658" y="4584219"/>
                  <a:pt x="4844040" y="4588668"/>
                  <a:pt x="4844040" y="4594006"/>
                </a:cubicBezTo>
                <a:cubicBezTo>
                  <a:pt x="4844040" y="4599345"/>
                  <a:pt x="4839595" y="4603730"/>
                  <a:pt x="4834252" y="4603730"/>
                </a:cubicBezTo>
                <a:cubicBezTo>
                  <a:pt x="4828917" y="4603730"/>
                  <a:pt x="4824534" y="4599409"/>
                  <a:pt x="4824534" y="4594006"/>
                </a:cubicBezTo>
                <a:cubicBezTo>
                  <a:pt x="4824534" y="4588604"/>
                  <a:pt x="4828853" y="4584219"/>
                  <a:pt x="4834252" y="4584219"/>
                </a:cubicBezTo>
                <a:close/>
                <a:moveTo>
                  <a:pt x="4593019" y="4584219"/>
                </a:moveTo>
                <a:cubicBezTo>
                  <a:pt x="4598416" y="4584219"/>
                  <a:pt x="4602795" y="4588668"/>
                  <a:pt x="4602795" y="4594006"/>
                </a:cubicBezTo>
                <a:cubicBezTo>
                  <a:pt x="4602795" y="4599345"/>
                  <a:pt x="4598353" y="4603730"/>
                  <a:pt x="4593019" y="4603730"/>
                </a:cubicBezTo>
                <a:cubicBezTo>
                  <a:pt x="4587686" y="4603730"/>
                  <a:pt x="4583304" y="4599409"/>
                  <a:pt x="4583304" y="4594006"/>
                </a:cubicBezTo>
                <a:cubicBezTo>
                  <a:pt x="4583304" y="4588604"/>
                  <a:pt x="4587622" y="4584219"/>
                  <a:pt x="4593019" y="4584219"/>
                </a:cubicBezTo>
                <a:close/>
                <a:moveTo>
                  <a:pt x="4351806" y="4584219"/>
                </a:moveTo>
                <a:cubicBezTo>
                  <a:pt x="4357195" y="4584219"/>
                  <a:pt x="4361580" y="4588668"/>
                  <a:pt x="4361580" y="4594006"/>
                </a:cubicBezTo>
                <a:cubicBezTo>
                  <a:pt x="4361580" y="4599345"/>
                  <a:pt x="4357195" y="4603730"/>
                  <a:pt x="4351806" y="4603730"/>
                </a:cubicBezTo>
                <a:cubicBezTo>
                  <a:pt x="4346397" y="4603730"/>
                  <a:pt x="4342006" y="4599409"/>
                  <a:pt x="4342006" y="4594006"/>
                </a:cubicBezTo>
                <a:cubicBezTo>
                  <a:pt x="4342006" y="4588604"/>
                  <a:pt x="4346397" y="4584219"/>
                  <a:pt x="4351806" y="4584219"/>
                </a:cubicBezTo>
                <a:close/>
                <a:moveTo>
                  <a:pt x="4110581" y="4584219"/>
                </a:moveTo>
                <a:cubicBezTo>
                  <a:pt x="4115986" y="4584219"/>
                  <a:pt x="4120362" y="4588668"/>
                  <a:pt x="4120362" y="4594006"/>
                </a:cubicBezTo>
                <a:cubicBezTo>
                  <a:pt x="4120362" y="4599345"/>
                  <a:pt x="4115986" y="4603730"/>
                  <a:pt x="4110581" y="4603730"/>
                </a:cubicBezTo>
                <a:cubicBezTo>
                  <a:pt x="4105180" y="4603730"/>
                  <a:pt x="4100799" y="4599409"/>
                  <a:pt x="4100799" y="4594006"/>
                </a:cubicBezTo>
                <a:cubicBezTo>
                  <a:pt x="4100799" y="4588604"/>
                  <a:pt x="4105180" y="4584219"/>
                  <a:pt x="4110581" y="4584219"/>
                </a:cubicBezTo>
                <a:close/>
                <a:moveTo>
                  <a:pt x="3869431" y="4584219"/>
                </a:moveTo>
                <a:cubicBezTo>
                  <a:pt x="3874765" y="4584219"/>
                  <a:pt x="3879151" y="4588668"/>
                  <a:pt x="3879151" y="4594006"/>
                </a:cubicBezTo>
                <a:cubicBezTo>
                  <a:pt x="3879151" y="4599345"/>
                  <a:pt x="3874828" y="4603730"/>
                  <a:pt x="3869431" y="4603730"/>
                </a:cubicBezTo>
                <a:cubicBezTo>
                  <a:pt x="3864032" y="4603730"/>
                  <a:pt x="3859648" y="4599409"/>
                  <a:pt x="3859648" y="4594006"/>
                </a:cubicBezTo>
                <a:cubicBezTo>
                  <a:pt x="3859648" y="4588604"/>
                  <a:pt x="3864032" y="4584219"/>
                  <a:pt x="3869431" y="4584219"/>
                </a:cubicBezTo>
                <a:close/>
                <a:moveTo>
                  <a:pt x="3628212" y="4584219"/>
                </a:moveTo>
                <a:cubicBezTo>
                  <a:pt x="3633533" y="4584219"/>
                  <a:pt x="3637936" y="4588668"/>
                  <a:pt x="3637936" y="4594006"/>
                </a:cubicBezTo>
                <a:cubicBezTo>
                  <a:pt x="3637936" y="4599345"/>
                  <a:pt x="3633597" y="4603730"/>
                  <a:pt x="3628212" y="4603730"/>
                </a:cubicBezTo>
                <a:cubicBezTo>
                  <a:pt x="3622815" y="4603730"/>
                  <a:pt x="3618432" y="4599409"/>
                  <a:pt x="3618432" y="4594006"/>
                </a:cubicBezTo>
                <a:cubicBezTo>
                  <a:pt x="3618432" y="4588604"/>
                  <a:pt x="3622815" y="4584219"/>
                  <a:pt x="3628212" y="4584219"/>
                </a:cubicBezTo>
                <a:close/>
                <a:moveTo>
                  <a:pt x="3386959" y="4584219"/>
                </a:moveTo>
                <a:cubicBezTo>
                  <a:pt x="3392360" y="4584219"/>
                  <a:pt x="3396744" y="4588668"/>
                  <a:pt x="3396744" y="4594006"/>
                </a:cubicBezTo>
                <a:cubicBezTo>
                  <a:pt x="3396744" y="4599345"/>
                  <a:pt x="3392296" y="4603730"/>
                  <a:pt x="3386959" y="4603730"/>
                </a:cubicBezTo>
                <a:cubicBezTo>
                  <a:pt x="3381621" y="4603730"/>
                  <a:pt x="3377237" y="4599409"/>
                  <a:pt x="3377237" y="4594006"/>
                </a:cubicBezTo>
                <a:cubicBezTo>
                  <a:pt x="3377237" y="4588604"/>
                  <a:pt x="3381558" y="4584219"/>
                  <a:pt x="3386959" y="4584219"/>
                </a:cubicBezTo>
                <a:close/>
                <a:moveTo>
                  <a:pt x="3145752" y="4584219"/>
                </a:moveTo>
                <a:cubicBezTo>
                  <a:pt x="3151150" y="4584219"/>
                  <a:pt x="3155533" y="4588668"/>
                  <a:pt x="3155533" y="4594006"/>
                </a:cubicBezTo>
                <a:cubicBezTo>
                  <a:pt x="3155533" y="4599345"/>
                  <a:pt x="3151087" y="4603730"/>
                  <a:pt x="3145752" y="4603730"/>
                </a:cubicBezTo>
                <a:cubicBezTo>
                  <a:pt x="3140416" y="4603730"/>
                  <a:pt x="3136033" y="4599409"/>
                  <a:pt x="3136033" y="4594006"/>
                </a:cubicBezTo>
                <a:cubicBezTo>
                  <a:pt x="3136033" y="4588604"/>
                  <a:pt x="3140352" y="4584219"/>
                  <a:pt x="3145752" y="4584219"/>
                </a:cubicBezTo>
                <a:close/>
                <a:moveTo>
                  <a:pt x="2904574" y="4584219"/>
                </a:moveTo>
                <a:cubicBezTo>
                  <a:pt x="2909973" y="4584219"/>
                  <a:pt x="2914356" y="4588668"/>
                  <a:pt x="2914356" y="4594006"/>
                </a:cubicBezTo>
                <a:cubicBezTo>
                  <a:pt x="2914356" y="4599345"/>
                  <a:pt x="2909973" y="4603730"/>
                  <a:pt x="2904574" y="4603730"/>
                </a:cubicBezTo>
                <a:cubicBezTo>
                  <a:pt x="2899175" y="4603730"/>
                  <a:pt x="2894792" y="4599409"/>
                  <a:pt x="2894792" y="4594006"/>
                </a:cubicBezTo>
                <a:cubicBezTo>
                  <a:pt x="2894792" y="4588604"/>
                  <a:pt x="2899175" y="4584219"/>
                  <a:pt x="2904574" y="4584219"/>
                </a:cubicBezTo>
                <a:close/>
                <a:moveTo>
                  <a:pt x="2663275" y="4584219"/>
                </a:moveTo>
                <a:cubicBezTo>
                  <a:pt x="2668613" y="4584219"/>
                  <a:pt x="2673000" y="4588668"/>
                  <a:pt x="2673000" y="4594006"/>
                </a:cubicBezTo>
                <a:cubicBezTo>
                  <a:pt x="2673000" y="4599345"/>
                  <a:pt x="2668677" y="4603730"/>
                  <a:pt x="2663275" y="4603730"/>
                </a:cubicBezTo>
                <a:cubicBezTo>
                  <a:pt x="2657877" y="4603730"/>
                  <a:pt x="2653493" y="4599409"/>
                  <a:pt x="2653493" y="4594006"/>
                </a:cubicBezTo>
                <a:cubicBezTo>
                  <a:pt x="2653493" y="4588604"/>
                  <a:pt x="2657877" y="4584219"/>
                  <a:pt x="2663275" y="4584219"/>
                </a:cubicBezTo>
                <a:close/>
                <a:moveTo>
                  <a:pt x="2422038" y="4584219"/>
                </a:moveTo>
                <a:cubicBezTo>
                  <a:pt x="2427372" y="4584219"/>
                  <a:pt x="2431755" y="4588668"/>
                  <a:pt x="2431755" y="4594006"/>
                </a:cubicBezTo>
                <a:cubicBezTo>
                  <a:pt x="2431755" y="4599345"/>
                  <a:pt x="2427436" y="4603730"/>
                  <a:pt x="2422038" y="4603730"/>
                </a:cubicBezTo>
                <a:cubicBezTo>
                  <a:pt x="2416641" y="4603730"/>
                  <a:pt x="2412258" y="4599409"/>
                  <a:pt x="2412258" y="4594006"/>
                </a:cubicBezTo>
                <a:cubicBezTo>
                  <a:pt x="2412258" y="4588604"/>
                  <a:pt x="2416641" y="4584219"/>
                  <a:pt x="2422038" y="4584219"/>
                </a:cubicBezTo>
                <a:close/>
                <a:moveTo>
                  <a:pt x="2180796" y="4584219"/>
                </a:moveTo>
                <a:cubicBezTo>
                  <a:pt x="2186202" y="4584219"/>
                  <a:pt x="2190581" y="4588668"/>
                  <a:pt x="2190581" y="4594006"/>
                </a:cubicBezTo>
                <a:cubicBezTo>
                  <a:pt x="2190581" y="4599345"/>
                  <a:pt x="2186136" y="4603730"/>
                  <a:pt x="2180796" y="4603730"/>
                </a:cubicBezTo>
                <a:cubicBezTo>
                  <a:pt x="2175475" y="4603730"/>
                  <a:pt x="2171085" y="4599409"/>
                  <a:pt x="2171085" y="4594006"/>
                </a:cubicBezTo>
                <a:cubicBezTo>
                  <a:pt x="2171085" y="4588604"/>
                  <a:pt x="2175412" y="4584219"/>
                  <a:pt x="2180796" y="4584219"/>
                </a:cubicBezTo>
                <a:close/>
                <a:moveTo>
                  <a:pt x="1939583" y="4584219"/>
                </a:moveTo>
                <a:cubicBezTo>
                  <a:pt x="1944982" y="4584219"/>
                  <a:pt x="1949366" y="4588668"/>
                  <a:pt x="1949366" y="4594006"/>
                </a:cubicBezTo>
                <a:cubicBezTo>
                  <a:pt x="1949366" y="4599345"/>
                  <a:pt x="1944920" y="4603730"/>
                  <a:pt x="1939583" y="4603730"/>
                </a:cubicBezTo>
                <a:cubicBezTo>
                  <a:pt x="1934247" y="4603730"/>
                  <a:pt x="1929861" y="4599409"/>
                  <a:pt x="1929861" y="4594006"/>
                </a:cubicBezTo>
                <a:cubicBezTo>
                  <a:pt x="1929861" y="4588604"/>
                  <a:pt x="1934184" y="4584219"/>
                  <a:pt x="1939583" y="4584219"/>
                </a:cubicBezTo>
                <a:close/>
                <a:moveTo>
                  <a:pt x="1698332" y="4584219"/>
                </a:moveTo>
                <a:cubicBezTo>
                  <a:pt x="1703734" y="4584219"/>
                  <a:pt x="1708118" y="4588668"/>
                  <a:pt x="1708118" y="4594006"/>
                </a:cubicBezTo>
                <a:cubicBezTo>
                  <a:pt x="1708118" y="4599345"/>
                  <a:pt x="1703734" y="4603730"/>
                  <a:pt x="1698332" y="4603730"/>
                </a:cubicBezTo>
                <a:cubicBezTo>
                  <a:pt x="1692931" y="4603730"/>
                  <a:pt x="1688548" y="4599409"/>
                  <a:pt x="1688548" y="4594006"/>
                </a:cubicBezTo>
                <a:cubicBezTo>
                  <a:pt x="1688548" y="4588604"/>
                  <a:pt x="1692931" y="4584219"/>
                  <a:pt x="1698332" y="4584219"/>
                </a:cubicBezTo>
                <a:close/>
                <a:moveTo>
                  <a:pt x="1457108" y="4584219"/>
                </a:moveTo>
                <a:cubicBezTo>
                  <a:pt x="1462444" y="4584219"/>
                  <a:pt x="1466828" y="4588668"/>
                  <a:pt x="1466828" y="4594006"/>
                </a:cubicBezTo>
                <a:cubicBezTo>
                  <a:pt x="1466828" y="4599345"/>
                  <a:pt x="1462508" y="4603730"/>
                  <a:pt x="1457108" y="4603730"/>
                </a:cubicBezTo>
                <a:cubicBezTo>
                  <a:pt x="1451708" y="4603730"/>
                  <a:pt x="1447324" y="4599409"/>
                  <a:pt x="1447324" y="4594006"/>
                </a:cubicBezTo>
                <a:cubicBezTo>
                  <a:pt x="1447324" y="4588604"/>
                  <a:pt x="1451708" y="4584219"/>
                  <a:pt x="1457108" y="4584219"/>
                </a:cubicBezTo>
                <a:close/>
                <a:moveTo>
                  <a:pt x="1215886" y="4584219"/>
                </a:moveTo>
                <a:cubicBezTo>
                  <a:pt x="1221286" y="4584219"/>
                  <a:pt x="1225670" y="4588668"/>
                  <a:pt x="1225670" y="4594006"/>
                </a:cubicBezTo>
                <a:cubicBezTo>
                  <a:pt x="1225670" y="4599345"/>
                  <a:pt x="1221223" y="4603730"/>
                  <a:pt x="1215886" y="4603730"/>
                </a:cubicBezTo>
                <a:cubicBezTo>
                  <a:pt x="1210551" y="4603730"/>
                  <a:pt x="1206167" y="4599409"/>
                  <a:pt x="1206167" y="4594006"/>
                </a:cubicBezTo>
                <a:cubicBezTo>
                  <a:pt x="1206167" y="4588604"/>
                  <a:pt x="1210487" y="4584219"/>
                  <a:pt x="1215886" y="4584219"/>
                </a:cubicBezTo>
                <a:close/>
                <a:moveTo>
                  <a:pt x="974666" y="4584219"/>
                </a:moveTo>
                <a:cubicBezTo>
                  <a:pt x="980066" y="4584219"/>
                  <a:pt x="984450" y="4588668"/>
                  <a:pt x="984450" y="4594006"/>
                </a:cubicBezTo>
                <a:cubicBezTo>
                  <a:pt x="984450" y="4599345"/>
                  <a:pt x="980003" y="4603730"/>
                  <a:pt x="974666" y="4603730"/>
                </a:cubicBezTo>
                <a:cubicBezTo>
                  <a:pt x="969330" y="4603730"/>
                  <a:pt x="964947" y="4599409"/>
                  <a:pt x="964947" y="4594006"/>
                </a:cubicBezTo>
                <a:cubicBezTo>
                  <a:pt x="964947" y="4588604"/>
                  <a:pt x="969266" y="4584219"/>
                  <a:pt x="974666" y="4584219"/>
                </a:cubicBezTo>
                <a:close/>
                <a:moveTo>
                  <a:pt x="733446" y="4584219"/>
                </a:moveTo>
                <a:cubicBezTo>
                  <a:pt x="738782" y="4584219"/>
                  <a:pt x="743166" y="4588668"/>
                  <a:pt x="743166" y="4594006"/>
                </a:cubicBezTo>
                <a:cubicBezTo>
                  <a:pt x="743166" y="4599345"/>
                  <a:pt x="738846" y="4603730"/>
                  <a:pt x="733446" y="4603730"/>
                </a:cubicBezTo>
                <a:cubicBezTo>
                  <a:pt x="728047" y="4603730"/>
                  <a:pt x="723663" y="4599409"/>
                  <a:pt x="723663" y="4594006"/>
                </a:cubicBezTo>
                <a:cubicBezTo>
                  <a:pt x="723663" y="4588604"/>
                  <a:pt x="728047" y="4584219"/>
                  <a:pt x="733446" y="4584219"/>
                </a:cubicBezTo>
                <a:close/>
                <a:moveTo>
                  <a:pt x="492226" y="4584219"/>
                </a:moveTo>
                <a:cubicBezTo>
                  <a:pt x="497562" y="4584219"/>
                  <a:pt x="501946" y="4588668"/>
                  <a:pt x="501946" y="4594006"/>
                </a:cubicBezTo>
                <a:cubicBezTo>
                  <a:pt x="501946" y="4599345"/>
                  <a:pt x="497626" y="4603730"/>
                  <a:pt x="492226" y="4603730"/>
                </a:cubicBezTo>
                <a:cubicBezTo>
                  <a:pt x="486826" y="4603730"/>
                  <a:pt x="482442" y="4599409"/>
                  <a:pt x="482442" y="4594006"/>
                </a:cubicBezTo>
                <a:cubicBezTo>
                  <a:pt x="482442" y="4588604"/>
                  <a:pt x="486826" y="4584219"/>
                  <a:pt x="492226" y="4584219"/>
                </a:cubicBezTo>
                <a:close/>
                <a:moveTo>
                  <a:pt x="251006" y="4584219"/>
                </a:moveTo>
                <a:cubicBezTo>
                  <a:pt x="256406" y="4584219"/>
                  <a:pt x="260790" y="4588668"/>
                  <a:pt x="260790" y="4594006"/>
                </a:cubicBezTo>
                <a:cubicBezTo>
                  <a:pt x="260790" y="4599345"/>
                  <a:pt x="256343" y="4603730"/>
                  <a:pt x="251006" y="4603730"/>
                </a:cubicBezTo>
                <a:cubicBezTo>
                  <a:pt x="245670" y="4603730"/>
                  <a:pt x="241286" y="4599409"/>
                  <a:pt x="241286" y="4594006"/>
                </a:cubicBezTo>
                <a:cubicBezTo>
                  <a:pt x="241286" y="4588604"/>
                  <a:pt x="245606" y="4584219"/>
                  <a:pt x="251006" y="4584219"/>
                </a:cubicBezTo>
                <a:close/>
                <a:moveTo>
                  <a:pt x="9723" y="4584219"/>
                </a:moveTo>
                <a:cubicBezTo>
                  <a:pt x="15123" y="4584219"/>
                  <a:pt x="19507" y="4588668"/>
                  <a:pt x="19507" y="4594006"/>
                </a:cubicBezTo>
                <a:cubicBezTo>
                  <a:pt x="19507" y="4599345"/>
                  <a:pt x="15060" y="4603730"/>
                  <a:pt x="9723" y="4603730"/>
                </a:cubicBezTo>
                <a:cubicBezTo>
                  <a:pt x="4387" y="4603730"/>
                  <a:pt x="3" y="4599409"/>
                  <a:pt x="3" y="4594006"/>
                </a:cubicBezTo>
                <a:cubicBezTo>
                  <a:pt x="3" y="4588604"/>
                  <a:pt x="4323" y="4584219"/>
                  <a:pt x="9723" y="4584219"/>
                </a:cubicBezTo>
                <a:close/>
                <a:moveTo>
                  <a:pt x="11820259" y="4342968"/>
                </a:moveTo>
                <a:cubicBezTo>
                  <a:pt x="11825659" y="4342968"/>
                  <a:pt x="11830043" y="4347290"/>
                  <a:pt x="11830043" y="4352692"/>
                </a:cubicBezTo>
                <a:cubicBezTo>
                  <a:pt x="11830043" y="4358094"/>
                  <a:pt x="11825596" y="4362479"/>
                  <a:pt x="11820259" y="4362479"/>
                </a:cubicBezTo>
                <a:cubicBezTo>
                  <a:pt x="11814922" y="4362479"/>
                  <a:pt x="11810539" y="4358030"/>
                  <a:pt x="11810539" y="4352692"/>
                </a:cubicBezTo>
                <a:cubicBezTo>
                  <a:pt x="11810539" y="4347353"/>
                  <a:pt x="11814859" y="4342968"/>
                  <a:pt x="11820259" y="4342968"/>
                </a:cubicBezTo>
                <a:close/>
                <a:moveTo>
                  <a:pt x="11579030" y="4342968"/>
                </a:moveTo>
                <a:cubicBezTo>
                  <a:pt x="11584430" y="4342968"/>
                  <a:pt x="11588815" y="4347290"/>
                  <a:pt x="11588815" y="4352692"/>
                </a:cubicBezTo>
                <a:cubicBezTo>
                  <a:pt x="11588815" y="4358094"/>
                  <a:pt x="11584367" y="4362479"/>
                  <a:pt x="11579030" y="4362479"/>
                </a:cubicBezTo>
                <a:cubicBezTo>
                  <a:pt x="11573694" y="4362479"/>
                  <a:pt x="11569310" y="4358030"/>
                  <a:pt x="11569310" y="4352692"/>
                </a:cubicBezTo>
                <a:cubicBezTo>
                  <a:pt x="11569310" y="4347353"/>
                  <a:pt x="11573630" y="4342968"/>
                  <a:pt x="11579030" y="4342968"/>
                </a:cubicBezTo>
                <a:close/>
                <a:moveTo>
                  <a:pt x="11337802" y="4342968"/>
                </a:moveTo>
                <a:cubicBezTo>
                  <a:pt x="11343202" y="4342968"/>
                  <a:pt x="11347587" y="4347290"/>
                  <a:pt x="11347587" y="4352692"/>
                </a:cubicBezTo>
                <a:cubicBezTo>
                  <a:pt x="11347587" y="4358094"/>
                  <a:pt x="11343139" y="4362479"/>
                  <a:pt x="11337802" y="4362479"/>
                </a:cubicBezTo>
                <a:cubicBezTo>
                  <a:pt x="11332466" y="4362479"/>
                  <a:pt x="11328082" y="4358030"/>
                  <a:pt x="11328082" y="4352692"/>
                </a:cubicBezTo>
                <a:cubicBezTo>
                  <a:pt x="11328082" y="4347353"/>
                  <a:pt x="11332402" y="4342968"/>
                  <a:pt x="11337802" y="4342968"/>
                </a:cubicBezTo>
                <a:close/>
                <a:moveTo>
                  <a:pt x="11096574" y="4342968"/>
                </a:moveTo>
                <a:cubicBezTo>
                  <a:pt x="11101910" y="4342968"/>
                  <a:pt x="11106294" y="4347290"/>
                  <a:pt x="11106294" y="4352692"/>
                </a:cubicBezTo>
                <a:cubicBezTo>
                  <a:pt x="11106294" y="4358094"/>
                  <a:pt x="11101974" y="4362479"/>
                  <a:pt x="11096574" y="4362479"/>
                </a:cubicBezTo>
                <a:cubicBezTo>
                  <a:pt x="11091174" y="4362479"/>
                  <a:pt x="11086790" y="4358030"/>
                  <a:pt x="11086790" y="4352692"/>
                </a:cubicBezTo>
                <a:cubicBezTo>
                  <a:pt x="11086790" y="4347353"/>
                  <a:pt x="11091174" y="4342968"/>
                  <a:pt x="11096574" y="4342968"/>
                </a:cubicBezTo>
                <a:close/>
                <a:moveTo>
                  <a:pt x="10855345" y="4342968"/>
                </a:moveTo>
                <a:cubicBezTo>
                  <a:pt x="10860682" y="4342968"/>
                  <a:pt x="10865065" y="4347290"/>
                  <a:pt x="10865065" y="4352692"/>
                </a:cubicBezTo>
                <a:cubicBezTo>
                  <a:pt x="10865065" y="4358094"/>
                  <a:pt x="10860682" y="4362479"/>
                  <a:pt x="10855345" y="4362479"/>
                </a:cubicBezTo>
                <a:cubicBezTo>
                  <a:pt x="10850008" y="4362479"/>
                  <a:pt x="10845625" y="4358030"/>
                  <a:pt x="10845625" y="4352692"/>
                </a:cubicBezTo>
                <a:cubicBezTo>
                  <a:pt x="10845625" y="4347353"/>
                  <a:pt x="10849945" y="4342968"/>
                  <a:pt x="10855345" y="4342968"/>
                </a:cubicBezTo>
                <a:close/>
                <a:moveTo>
                  <a:pt x="10614116" y="4342968"/>
                </a:moveTo>
                <a:cubicBezTo>
                  <a:pt x="10619516" y="4342968"/>
                  <a:pt x="10623901" y="4347290"/>
                  <a:pt x="10623901" y="4352692"/>
                </a:cubicBezTo>
                <a:cubicBezTo>
                  <a:pt x="10623901" y="4358094"/>
                  <a:pt x="10619454" y="4362479"/>
                  <a:pt x="10614116" y="4362479"/>
                </a:cubicBezTo>
                <a:cubicBezTo>
                  <a:pt x="10608780" y="4362479"/>
                  <a:pt x="10604396" y="4358030"/>
                  <a:pt x="10604396" y="4352692"/>
                </a:cubicBezTo>
                <a:cubicBezTo>
                  <a:pt x="10604396" y="4347353"/>
                  <a:pt x="10608716" y="4342968"/>
                  <a:pt x="10614116" y="4342968"/>
                </a:cubicBezTo>
                <a:close/>
                <a:moveTo>
                  <a:pt x="10372888" y="4342968"/>
                </a:moveTo>
                <a:cubicBezTo>
                  <a:pt x="10378288" y="4342968"/>
                  <a:pt x="10382673" y="4347290"/>
                  <a:pt x="10382673" y="4352692"/>
                </a:cubicBezTo>
                <a:cubicBezTo>
                  <a:pt x="10382673" y="4358094"/>
                  <a:pt x="10378225" y="4362479"/>
                  <a:pt x="10372888" y="4362479"/>
                </a:cubicBezTo>
                <a:cubicBezTo>
                  <a:pt x="10367552" y="4362479"/>
                  <a:pt x="10363168" y="4358030"/>
                  <a:pt x="10363168" y="4352692"/>
                </a:cubicBezTo>
                <a:cubicBezTo>
                  <a:pt x="10363168" y="4347353"/>
                  <a:pt x="10367488" y="4342968"/>
                  <a:pt x="10372888" y="4342968"/>
                </a:cubicBezTo>
                <a:close/>
                <a:moveTo>
                  <a:pt x="10131660" y="4342968"/>
                </a:moveTo>
                <a:cubicBezTo>
                  <a:pt x="10137060" y="4342968"/>
                  <a:pt x="10141444" y="4347290"/>
                  <a:pt x="10141444" y="4352692"/>
                </a:cubicBezTo>
                <a:cubicBezTo>
                  <a:pt x="10141444" y="4358094"/>
                  <a:pt x="10136997" y="4362479"/>
                  <a:pt x="10131660" y="4362479"/>
                </a:cubicBezTo>
                <a:cubicBezTo>
                  <a:pt x="10126323" y="4362479"/>
                  <a:pt x="10121940" y="4358030"/>
                  <a:pt x="10121940" y="4352692"/>
                </a:cubicBezTo>
                <a:cubicBezTo>
                  <a:pt x="10121940" y="4347353"/>
                  <a:pt x="10126260" y="4342968"/>
                  <a:pt x="10131660" y="4342968"/>
                </a:cubicBezTo>
                <a:close/>
                <a:moveTo>
                  <a:pt x="9890432" y="4342968"/>
                </a:moveTo>
                <a:cubicBezTo>
                  <a:pt x="9895768" y="4342968"/>
                  <a:pt x="9900152" y="4347290"/>
                  <a:pt x="9900152" y="4352692"/>
                </a:cubicBezTo>
                <a:cubicBezTo>
                  <a:pt x="9900152" y="4358094"/>
                  <a:pt x="9895832" y="4362479"/>
                  <a:pt x="9890432" y="4362479"/>
                </a:cubicBezTo>
                <a:cubicBezTo>
                  <a:pt x="9885031" y="4362479"/>
                  <a:pt x="9880648" y="4358030"/>
                  <a:pt x="9880648" y="4352692"/>
                </a:cubicBezTo>
                <a:cubicBezTo>
                  <a:pt x="9880648" y="4347353"/>
                  <a:pt x="9885031" y="4342968"/>
                  <a:pt x="9890432" y="4342968"/>
                </a:cubicBezTo>
                <a:close/>
                <a:moveTo>
                  <a:pt x="9649203" y="4342968"/>
                </a:moveTo>
                <a:cubicBezTo>
                  <a:pt x="9654540" y="4342968"/>
                  <a:pt x="9658923" y="4347290"/>
                  <a:pt x="9658923" y="4352692"/>
                </a:cubicBezTo>
                <a:cubicBezTo>
                  <a:pt x="9658923" y="4358094"/>
                  <a:pt x="9654540" y="4362479"/>
                  <a:pt x="9649203" y="4362479"/>
                </a:cubicBezTo>
                <a:cubicBezTo>
                  <a:pt x="9643866" y="4362479"/>
                  <a:pt x="9639483" y="4358030"/>
                  <a:pt x="9639483" y="4352692"/>
                </a:cubicBezTo>
                <a:cubicBezTo>
                  <a:pt x="9639483" y="4347353"/>
                  <a:pt x="9643803" y="4342968"/>
                  <a:pt x="9649203" y="4342968"/>
                </a:cubicBezTo>
                <a:close/>
                <a:moveTo>
                  <a:pt x="9417695" y="4342968"/>
                </a:moveTo>
                <a:cubicBezTo>
                  <a:pt x="9423031" y="4342968"/>
                  <a:pt x="9427416" y="4347290"/>
                  <a:pt x="9427416" y="4352692"/>
                </a:cubicBezTo>
                <a:cubicBezTo>
                  <a:pt x="9427416" y="4358094"/>
                  <a:pt x="9423095" y="4362479"/>
                  <a:pt x="9417695" y="4362479"/>
                </a:cubicBezTo>
                <a:cubicBezTo>
                  <a:pt x="9412295" y="4362479"/>
                  <a:pt x="9407911" y="4358030"/>
                  <a:pt x="9407911" y="4352692"/>
                </a:cubicBezTo>
                <a:cubicBezTo>
                  <a:pt x="9407911" y="4347353"/>
                  <a:pt x="9412295" y="4342968"/>
                  <a:pt x="9417695" y="4342968"/>
                </a:cubicBezTo>
                <a:close/>
                <a:moveTo>
                  <a:pt x="9176467" y="4342968"/>
                </a:moveTo>
                <a:cubicBezTo>
                  <a:pt x="9181803" y="4342968"/>
                  <a:pt x="9186187" y="4347290"/>
                  <a:pt x="9186187" y="4352692"/>
                </a:cubicBezTo>
                <a:cubicBezTo>
                  <a:pt x="9186187" y="4358094"/>
                  <a:pt x="9181867" y="4362479"/>
                  <a:pt x="9176467" y="4362479"/>
                </a:cubicBezTo>
                <a:cubicBezTo>
                  <a:pt x="9171066" y="4362479"/>
                  <a:pt x="9166683" y="4358030"/>
                  <a:pt x="9166683" y="4352692"/>
                </a:cubicBezTo>
                <a:cubicBezTo>
                  <a:pt x="9166683" y="4347353"/>
                  <a:pt x="9171066" y="4342968"/>
                  <a:pt x="9176467" y="4342968"/>
                </a:cubicBezTo>
                <a:close/>
                <a:moveTo>
                  <a:pt x="8935237" y="4342968"/>
                </a:moveTo>
                <a:cubicBezTo>
                  <a:pt x="8940574" y="4342968"/>
                  <a:pt x="8944958" y="4347290"/>
                  <a:pt x="8944958" y="4352692"/>
                </a:cubicBezTo>
                <a:cubicBezTo>
                  <a:pt x="8944958" y="4358094"/>
                  <a:pt x="8940638" y="4362479"/>
                  <a:pt x="8935237" y="4362479"/>
                </a:cubicBezTo>
                <a:cubicBezTo>
                  <a:pt x="8929837" y="4362479"/>
                  <a:pt x="8925454" y="4358030"/>
                  <a:pt x="8925454" y="4352692"/>
                </a:cubicBezTo>
                <a:cubicBezTo>
                  <a:pt x="8925454" y="4347353"/>
                  <a:pt x="8929837" y="4342968"/>
                  <a:pt x="8935237" y="4342968"/>
                </a:cubicBezTo>
                <a:close/>
                <a:moveTo>
                  <a:pt x="8694009" y="4342968"/>
                </a:moveTo>
                <a:cubicBezTo>
                  <a:pt x="8699346" y="4342968"/>
                  <a:pt x="8703730" y="4347290"/>
                  <a:pt x="8703730" y="4352692"/>
                </a:cubicBezTo>
                <a:cubicBezTo>
                  <a:pt x="8703730" y="4358094"/>
                  <a:pt x="8699346" y="4362479"/>
                  <a:pt x="8694009" y="4362479"/>
                </a:cubicBezTo>
                <a:cubicBezTo>
                  <a:pt x="8688673" y="4362479"/>
                  <a:pt x="8684289" y="4358030"/>
                  <a:pt x="8684289" y="4352692"/>
                </a:cubicBezTo>
                <a:cubicBezTo>
                  <a:pt x="8684289" y="4347353"/>
                  <a:pt x="8688609" y="4342968"/>
                  <a:pt x="8694009" y="4342968"/>
                </a:cubicBezTo>
                <a:close/>
                <a:moveTo>
                  <a:pt x="8452781" y="4342968"/>
                </a:moveTo>
                <a:cubicBezTo>
                  <a:pt x="8458181" y="4342968"/>
                  <a:pt x="8462566" y="4347290"/>
                  <a:pt x="8462566" y="4352692"/>
                </a:cubicBezTo>
                <a:cubicBezTo>
                  <a:pt x="8462566" y="4358094"/>
                  <a:pt x="8458118" y="4362479"/>
                  <a:pt x="8452781" y="4362479"/>
                </a:cubicBezTo>
                <a:cubicBezTo>
                  <a:pt x="8447445" y="4362479"/>
                  <a:pt x="8443061" y="4358030"/>
                  <a:pt x="8443061" y="4352692"/>
                </a:cubicBezTo>
                <a:cubicBezTo>
                  <a:pt x="8443061" y="4347353"/>
                  <a:pt x="8447381" y="4342968"/>
                  <a:pt x="8452781" y="4342968"/>
                </a:cubicBezTo>
                <a:close/>
                <a:moveTo>
                  <a:pt x="8211553" y="4342968"/>
                </a:moveTo>
                <a:cubicBezTo>
                  <a:pt x="8216889" y="4342968"/>
                  <a:pt x="8221273" y="4347290"/>
                  <a:pt x="8221273" y="4352692"/>
                </a:cubicBezTo>
                <a:cubicBezTo>
                  <a:pt x="8221273" y="4358094"/>
                  <a:pt x="8216953" y="4362479"/>
                  <a:pt x="8211553" y="4362479"/>
                </a:cubicBezTo>
                <a:cubicBezTo>
                  <a:pt x="8206152" y="4362479"/>
                  <a:pt x="8201769" y="4358030"/>
                  <a:pt x="8201769" y="4352692"/>
                </a:cubicBezTo>
                <a:cubicBezTo>
                  <a:pt x="8201769" y="4347353"/>
                  <a:pt x="8206152" y="4342968"/>
                  <a:pt x="8211553" y="4342968"/>
                </a:cubicBezTo>
                <a:close/>
                <a:moveTo>
                  <a:pt x="7970260" y="4342968"/>
                </a:moveTo>
                <a:cubicBezTo>
                  <a:pt x="7975661" y="4342968"/>
                  <a:pt x="7980044" y="4347290"/>
                  <a:pt x="7980044" y="4352692"/>
                </a:cubicBezTo>
                <a:cubicBezTo>
                  <a:pt x="7980044" y="4358094"/>
                  <a:pt x="7975661" y="4362479"/>
                  <a:pt x="7970260" y="4362479"/>
                </a:cubicBezTo>
                <a:cubicBezTo>
                  <a:pt x="7964860" y="4362479"/>
                  <a:pt x="7960477" y="4358030"/>
                  <a:pt x="7960477" y="4352692"/>
                </a:cubicBezTo>
                <a:cubicBezTo>
                  <a:pt x="7960477" y="4347353"/>
                  <a:pt x="7964860" y="4342968"/>
                  <a:pt x="7970260" y="4342968"/>
                </a:cubicBezTo>
                <a:close/>
                <a:moveTo>
                  <a:pt x="7729032" y="4342968"/>
                </a:moveTo>
                <a:cubicBezTo>
                  <a:pt x="7734369" y="4342968"/>
                  <a:pt x="7738753" y="4347290"/>
                  <a:pt x="7738753" y="4352692"/>
                </a:cubicBezTo>
                <a:cubicBezTo>
                  <a:pt x="7738753" y="4358094"/>
                  <a:pt x="7734432" y="4362479"/>
                  <a:pt x="7729032" y="4362479"/>
                </a:cubicBezTo>
                <a:cubicBezTo>
                  <a:pt x="7723632" y="4362479"/>
                  <a:pt x="7719249" y="4358030"/>
                  <a:pt x="7719249" y="4352692"/>
                </a:cubicBezTo>
                <a:cubicBezTo>
                  <a:pt x="7719249" y="4347353"/>
                  <a:pt x="7723632" y="4342968"/>
                  <a:pt x="7729032" y="4342968"/>
                </a:cubicBezTo>
                <a:close/>
                <a:moveTo>
                  <a:pt x="7487803" y="4342968"/>
                </a:moveTo>
                <a:cubicBezTo>
                  <a:pt x="7493139" y="4342968"/>
                  <a:pt x="7497524" y="4347290"/>
                  <a:pt x="7497524" y="4352692"/>
                </a:cubicBezTo>
                <a:cubicBezTo>
                  <a:pt x="7497524" y="4358094"/>
                  <a:pt x="7493203" y="4362479"/>
                  <a:pt x="7487803" y="4362479"/>
                </a:cubicBezTo>
                <a:cubicBezTo>
                  <a:pt x="7482403" y="4362479"/>
                  <a:pt x="7478019" y="4358030"/>
                  <a:pt x="7478019" y="4352692"/>
                </a:cubicBezTo>
                <a:cubicBezTo>
                  <a:pt x="7478019" y="4347353"/>
                  <a:pt x="7482403" y="4342968"/>
                  <a:pt x="7487803" y="4342968"/>
                </a:cubicBezTo>
                <a:close/>
                <a:moveTo>
                  <a:pt x="7246575" y="4342968"/>
                </a:moveTo>
                <a:cubicBezTo>
                  <a:pt x="7251975" y="4342968"/>
                  <a:pt x="7256359" y="4347290"/>
                  <a:pt x="7256359" y="4352692"/>
                </a:cubicBezTo>
                <a:cubicBezTo>
                  <a:pt x="7256359" y="4358094"/>
                  <a:pt x="7251912" y="4362479"/>
                  <a:pt x="7246575" y="4362479"/>
                </a:cubicBezTo>
                <a:cubicBezTo>
                  <a:pt x="7241238" y="4362479"/>
                  <a:pt x="7236855" y="4358030"/>
                  <a:pt x="7236855" y="4352692"/>
                </a:cubicBezTo>
                <a:cubicBezTo>
                  <a:pt x="7236855" y="4347353"/>
                  <a:pt x="7241175" y="4342968"/>
                  <a:pt x="7246575" y="4342968"/>
                </a:cubicBezTo>
                <a:close/>
                <a:moveTo>
                  <a:pt x="7005346" y="4342968"/>
                </a:moveTo>
                <a:cubicBezTo>
                  <a:pt x="7010746" y="4342968"/>
                  <a:pt x="7015130" y="4347290"/>
                  <a:pt x="7015130" y="4352692"/>
                </a:cubicBezTo>
                <a:cubicBezTo>
                  <a:pt x="7015130" y="4358094"/>
                  <a:pt x="7010683" y="4362479"/>
                  <a:pt x="7005346" y="4362479"/>
                </a:cubicBezTo>
                <a:cubicBezTo>
                  <a:pt x="7000009" y="4362479"/>
                  <a:pt x="6995626" y="4358030"/>
                  <a:pt x="6995626" y="4352692"/>
                </a:cubicBezTo>
                <a:cubicBezTo>
                  <a:pt x="6995626" y="4347353"/>
                  <a:pt x="6999946" y="4342968"/>
                  <a:pt x="7005346" y="4342968"/>
                </a:cubicBezTo>
                <a:close/>
                <a:moveTo>
                  <a:pt x="6764118" y="4342968"/>
                </a:moveTo>
                <a:cubicBezTo>
                  <a:pt x="6769518" y="4342968"/>
                  <a:pt x="6773902" y="4347290"/>
                  <a:pt x="6773902" y="4352692"/>
                </a:cubicBezTo>
                <a:cubicBezTo>
                  <a:pt x="6773902" y="4358094"/>
                  <a:pt x="6769518" y="4362479"/>
                  <a:pt x="6764118" y="4362479"/>
                </a:cubicBezTo>
                <a:cubicBezTo>
                  <a:pt x="6758718" y="4362479"/>
                  <a:pt x="6754335" y="4358030"/>
                  <a:pt x="6754335" y="4352692"/>
                </a:cubicBezTo>
                <a:cubicBezTo>
                  <a:pt x="6754335" y="4347353"/>
                  <a:pt x="6758718" y="4342968"/>
                  <a:pt x="6764118" y="4342968"/>
                </a:cubicBezTo>
                <a:close/>
                <a:moveTo>
                  <a:pt x="6522889" y="4342968"/>
                </a:moveTo>
                <a:cubicBezTo>
                  <a:pt x="6528225" y="4342968"/>
                  <a:pt x="6532610" y="4347290"/>
                  <a:pt x="6532610" y="4352692"/>
                </a:cubicBezTo>
                <a:cubicBezTo>
                  <a:pt x="6532610" y="4358094"/>
                  <a:pt x="6528289" y="4362479"/>
                  <a:pt x="6522889" y="4362479"/>
                </a:cubicBezTo>
                <a:cubicBezTo>
                  <a:pt x="6517489" y="4362479"/>
                  <a:pt x="6513105" y="4358030"/>
                  <a:pt x="6513105" y="4352692"/>
                </a:cubicBezTo>
                <a:cubicBezTo>
                  <a:pt x="6513105" y="4347353"/>
                  <a:pt x="6517489" y="4342968"/>
                  <a:pt x="6522889" y="4342968"/>
                </a:cubicBezTo>
                <a:close/>
                <a:moveTo>
                  <a:pt x="6281661" y="4342968"/>
                </a:moveTo>
                <a:cubicBezTo>
                  <a:pt x="6286997" y="4342968"/>
                  <a:pt x="6291381" y="4347290"/>
                  <a:pt x="6291381" y="4352692"/>
                </a:cubicBezTo>
                <a:cubicBezTo>
                  <a:pt x="6291381" y="4358094"/>
                  <a:pt x="6287061" y="4362479"/>
                  <a:pt x="6281661" y="4362479"/>
                </a:cubicBezTo>
                <a:cubicBezTo>
                  <a:pt x="6276261" y="4362479"/>
                  <a:pt x="6271877" y="4358030"/>
                  <a:pt x="6271877" y="4352692"/>
                </a:cubicBezTo>
                <a:cubicBezTo>
                  <a:pt x="6271877" y="4347353"/>
                  <a:pt x="6276261" y="4342968"/>
                  <a:pt x="6281661" y="4342968"/>
                </a:cubicBezTo>
                <a:close/>
                <a:moveTo>
                  <a:pt x="6040432" y="4342968"/>
                </a:moveTo>
                <a:cubicBezTo>
                  <a:pt x="6045832" y="4342968"/>
                  <a:pt x="6050216" y="4347290"/>
                  <a:pt x="6050216" y="4352692"/>
                </a:cubicBezTo>
                <a:cubicBezTo>
                  <a:pt x="6050216" y="4358094"/>
                  <a:pt x="6045769" y="4362479"/>
                  <a:pt x="6040432" y="4362479"/>
                </a:cubicBezTo>
                <a:cubicBezTo>
                  <a:pt x="6035095" y="4362479"/>
                  <a:pt x="6030712" y="4358030"/>
                  <a:pt x="6030712" y="4352692"/>
                </a:cubicBezTo>
                <a:cubicBezTo>
                  <a:pt x="6030712" y="4347353"/>
                  <a:pt x="6035032" y="4342968"/>
                  <a:pt x="6040432" y="4342968"/>
                </a:cubicBezTo>
                <a:close/>
                <a:moveTo>
                  <a:pt x="5799205" y="4342968"/>
                </a:moveTo>
                <a:cubicBezTo>
                  <a:pt x="5804606" y="4342968"/>
                  <a:pt x="5808989" y="4347290"/>
                  <a:pt x="5808989" y="4352692"/>
                </a:cubicBezTo>
                <a:cubicBezTo>
                  <a:pt x="5808989" y="4358094"/>
                  <a:pt x="5804542" y="4362479"/>
                  <a:pt x="5799205" y="4362479"/>
                </a:cubicBezTo>
                <a:cubicBezTo>
                  <a:pt x="5793870" y="4362479"/>
                  <a:pt x="5789486" y="4358030"/>
                  <a:pt x="5789486" y="4352692"/>
                </a:cubicBezTo>
                <a:cubicBezTo>
                  <a:pt x="5789486" y="4347353"/>
                  <a:pt x="5793806" y="4342968"/>
                  <a:pt x="5799205" y="4342968"/>
                </a:cubicBezTo>
                <a:close/>
                <a:moveTo>
                  <a:pt x="5557991" y="4342968"/>
                </a:moveTo>
                <a:cubicBezTo>
                  <a:pt x="5563392" y="4342968"/>
                  <a:pt x="5567774" y="4347290"/>
                  <a:pt x="5567774" y="4352692"/>
                </a:cubicBezTo>
                <a:cubicBezTo>
                  <a:pt x="5567774" y="4358094"/>
                  <a:pt x="5563392" y="4362479"/>
                  <a:pt x="5557991" y="4362479"/>
                </a:cubicBezTo>
                <a:cubicBezTo>
                  <a:pt x="5552592" y="4362479"/>
                  <a:pt x="5548208" y="4358030"/>
                  <a:pt x="5548208" y="4352692"/>
                </a:cubicBezTo>
                <a:cubicBezTo>
                  <a:pt x="5548208" y="4347353"/>
                  <a:pt x="5552592" y="4342968"/>
                  <a:pt x="5557991" y="4342968"/>
                </a:cubicBezTo>
                <a:close/>
                <a:moveTo>
                  <a:pt x="5316710" y="4342968"/>
                </a:moveTo>
                <a:cubicBezTo>
                  <a:pt x="5322044" y="4342968"/>
                  <a:pt x="5326429" y="4347290"/>
                  <a:pt x="5326429" y="4352692"/>
                </a:cubicBezTo>
                <a:cubicBezTo>
                  <a:pt x="5326429" y="4358094"/>
                  <a:pt x="5322105" y="4362479"/>
                  <a:pt x="5316710" y="4362479"/>
                </a:cubicBezTo>
                <a:cubicBezTo>
                  <a:pt x="5311314" y="4362479"/>
                  <a:pt x="5306924" y="4358030"/>
                  <a:pt x="5306924" y="4352692"/>
                </a:cubicBezTo>
                <a:cubicBezTo>
                  <a:pt x="5306924" y="4347353"/>
                  <a:pt x="5311314" y="4342968"/>
                  <a:pt x="5316710" y="4342968"/>
                </a:cubicBezTo>
                <a:close/>
                <a:moveTo>
                  <a:pt x="5075486" y="4342968"/>
                </a:moveTo>
                <a:cubicBezTo>
                  <a:pt x="5080820" y="4342968"/>
                  <a:pt x="5085202" y="4347290"/>
                  <a:pt x="5085202" y="4352692"/>
                </a:cubicBezTo>
                <a:cubicBezTo>
                  <a:pt x="5085202" y="4358094"/>
                  <a:pt x="5080883" y="4362479"/>
                  <a:pt x="5075486" y="4362479"/>
                </a:cubicBezTo>
                <a:cubicBezTo>
                  <a:pt x="5070087" y="4362479"/>
                  <a:pt x="5065705" y="4358030"/>
                  <a:pt x="5065705" y="4352692"/>
                </a:cubicBezTo>
                <a:cubicBezTo>
                  <a:pt x="5065705" y="4347353"/>
                  <a:pt x="5070087" y="4342968"/>
                  <a:pt x="5075486" y="4342968"/>
                </a:cubicBezTo>
                <a:close/>
                <a:moveTo>
                  <a:pt x="4834252" y="4342968"/>
                </a:moveTo>
                <a:cubicBezTo>
                  <a:pt x="4839658" y="4342968"/>
                  <a:pt x="4844040" y="4347290"/>
                  <a:pt x="4844040" y="4352692"/>
                </a:cubicBezTo>
                <a:cubicBezTo>
                  <a:pt x="4844040" y="4358094"/>
                  <a:pt x="4839595" y="4362479"/>
                  <a:pt x="4834252" y="4362479"/>
                </a:cubicBezTo>
                <a:cubicBezTo>
                  <a:pt x="4828917" y="4362479"/>
                  <a:pt x="4824534" y="4358030"/>
                  <a:pt x="4824534" y="4352692"/>
                </a:cubicBezTo>
                <a:cubicBezTo>
                  <a:pt x="4824534" y="4347353"/>
                  <a:pt x="4828853" y="4342968"/>
                  <a:pt x="4834252" y="4342968"/>
                </a:cubicBezTo>
                <a:close/>
                <a:moveTo>
                  <a:pt x="4593019" y="4342968"/>
                </a:moveTo>
                <a:cubicBezTo>
                  <a:pt x="4598416" y="4342968"/>
                  <a:pt x="4602795" y="4347290"/>
                  <a:pt x="4602795" y="4352692"/>
                </a:cubicBezTo>
                <a:cubicBezTo>
                  <a:pt x="4602795" y="4358094"/>
                  <a:pt x="4598353" y="4362479"/>
                  <a:pt x="4593019" y="4362479"/>
                </a:cubicBezTo>
                <a:cubicBezTo>
                  <a:pt x="4587686" y="4362479"/>
                  <a:pt x="4583304" y="4358030"/>
                  <a:pt x="4583304" y="4352692"/>
                </a:cubicBezTo>
                <a:cubicBezTo>
                  <a:pt x="4583304" y="4347353"/>
                  <a:pt x="4587622" y="4342968"/>
                  <a:pt x="4593019" y="4342968"/>
                </a:cubicBezTo>
                <a:close/>
                <a:moveTo>
                  <a:pt x="4351806" y="4342968"/>
                </a:moveTo>
                <a:cubicBezTo>
                  <a:pt x="4357195" y="4342968"/>
                  <a:pt x="4361580" y="4347290"/>
                  <a:pt x="4361580" y="4352692"/>
                </a:cubicBezTo>
                <a:cubicBezTo>
                  <a:pt x="4361580" y="4358094"/>
                  <a:pt x="4357195" y="4362479"/>
                  <a:pt x="4351806" y="4362479"/>
                </a:cubicBezTo>
                <a:cubicBezTo>
                  <a:pt x="4346397" y="4362479"/>
                  <a:pt x="4342006" y="4358030"/>
                  <a:pt x="4342006" y="4352692"/>
                </a:cubicBezTo>
                <a:cubicBezTo>
                  <a:pt x="4342006" y="4347353"/>
                  <a:pt x="4346397" y="4342968"/>
                  <a:pt x="4351806" y="4342968"/>
                </a:cubicBezTo>
                <a:close/>
                <a:moveTo>
                  <a:pt x="4110581" y="4342968"/>
                </a:moveTo>
                <a:cubicBezTo>
                  <a:pt x="4115986" y="4342968"/>
                  <a:pt x="4120362" y="4347290"/>
                  <a:pt x="4120362" y="4352692"/>
                </a:cubicBezTo>
                <a:cubicBezTo>
                  <a:pt x="4120362" y="4358094"/>
                  <a:pt x="4115986" y="4362479"/>
                  <a:pt x="4110581" y="4362479"/>
                </a:cubicBezTo>
                <a:cubicBezTo>
                  <a:pt x="4105180" y="4362479"/>
                  <a:pt x="4100799" y="4358030"/>
                  <a:pt x="4100799" y="4352692"/>
                </a:cubicBezTo>
                <a:cubicBezTo>
                  <a:pt x="4100799" y="4347353"/>
                  <a:pt x="4105180" y="4342968"/>
                  <a:pt x="4110581" y="4342968"/>
                </a:cubicBezTo>
                <a:close/>
                <a:moveTo>
                  <a:pt x="3869431" y="4342968"/>
                </a:moveTo>
                <a:cubicBezTo>
                  <a:pt x="3874765" y="4342968"/>
                  <a:pt x="3879151" y="4347290"/>
                  <a:pt x="3879151" y="4352692"/>
                </a:cubicBezTo>
                <a:cubicBezTo>
                  <a:pt x="3879151" y="4358094"/>
                  <a:pt x="3874828" y="4362479"/>
                  <a:pt x="3869431" y="4362479"/>
                </a:cubicBezTo>
                <a:cubicBezTo>
                  <a:pt x="3864032" y="4362479"/>
                  <a:pt x="3859648" y="4358030"/>
                  <a:pt x="3859648" y="4352692"/>
                </a:cubicBezTo>
                <a:cubicBezTo>
                  <a:pt x="3859648" y="4347353"/>
                  <a:pt x="3864032" y="4342968"/>
                  <a:pt x="3869431" y="4342968"/>
                </a:cubicBezTo>
                <a:close/>
                <a:moveTo>
                  <a:pt x="3628212" y="4342968"/>
                </a:moveTo>
                <a:cubicBezTo>
                  <a:pt x="3633533" y="4342968"/>
                  <a:pt x="3637936" y="4347290"/>
                  <a:pt x="3637936" y="4352692"/>
                </a:cubicBezTo>
                <a:cubicBezTo>
                  <a:pt x="3637936" y="4358094"/>
                  <a:pt x="3633597" y="4362479"/>
                  <a:pt x="3628212" y="4362479"/>
                </a:cubicBezTo>
                <a:cubicBezTo>
                  <a:pt x="3622815" y="4362479"/>
                  <a:pt x="3618432" y="4358030"/>
                  <a:pt x="3618432" y="4352692"/>
                </a:cubicBezTo>
                <a:cubicBezTo>
                  <a:pt x="3618432" y="4347353"/>
                  <a:pt x="3622815" y="4342968"/>
                  <a:pt x="3628212" y="4342968"/>
                </a:cubicBezTo>
                <a:close/>
                <a:moveTo>
                  <a:pt x="3386958" y="4342968"/>
                </a:moveTo>
                <a:cubicBezTo>
                  <a:pt x="3392360" y="4342968"/>
                  <a:pt x="3396744" y="4347290"/>
                  <a:pt x="3396744" y="4352692"/>
                </a:cubicBezTo>
                <a:cubicBezTo>
                  <a:pt x="3396744" y="4358094"/>
                  <a:pt x="3392296" y="4362479"/>
                  <a:pt x="3386958" y="4362479"/>
                </a:cubicBezTo>
                <a:cubicBezTo>
                  <a:pt x="3381621" y="4362479"/>
                  <a:pt x="3377237" y="4358030"/>
                  <a:pt x="3377237" y="4352692"/>
                </a:cubicBezTo>
                <a:cubicBezTo>
                  <a:pt x="3377237" y="4347353"/>
                  <a:pt x="3381558" y="4342968"/>
                  <a:pt x="3386958" y="4342968"/>
                </a:cubicBezTo>
                <a:close/>
                <a:moveTo>
                  <a:pt x="3145752" y="4342968"/>
                </a:moveTo>
                <a:cubicBezTo>
                  <a:pt x="3151150" y="4342968"/>
                  <a:pt x="3155533" y="4347290"/>
                  <a:pt x="3155533" y="4352692"/>
                </a:cubicBezTo>
                <a:cubicBezTo>
                  <a:pt x="3155533" y="4358094"/>
                  <a:pt x="3151087" y="4362479"/>
                  <a:pt x="3145752" y="4362479"/>
                </a:cubicBezTo>
                <a:cubicBezTo>
                  <a:pt x="3140416" y="4362479"/>
                  <a:pt x="3136033" y="4358030"/>
                  <a:pt x="3136033" y="4352692"/>
                </a:cubicBezTo>
                <a:cubicBezTo>
                  <a:pt x="3136033" y="4347353"/>
                  <a:pt x="3140352" y="4342968"/>
                  <a:pt x="3145752" y="4342968"/>
                </a:cubicBezTo>
                <a:close/>
                <a:moveTo>
                  <a:pt x="2904573" y="4342968"/>
                </a:moveTo>
                <a:cubicBezTo>
                  <a:pt x="2909973" y="4342968"/>
                  <a:pt x="2914356" y="4347290"/>
                  <a:pt x="2914356" y="4352692"/>
                </a:cubicBezTo>
                <a:cubicBezTo>
                  <a:pt x="2914356" y="4358094"/>
                  <a:pt x="2909973" y="4362479"/>
                  <a:pt x="2904573" y="4362479"/>
                </a:cubicBezTo>
                <a:cubicBezTo>
                  <a:pt x="2899175" y="4362479"/>
                  <a:pt x="2894792" y="4358030"/>
                  <a:pt x="2894792" y="4352692"/>
                </a:cubicBezTo>
                <a:cubicBezTo>
                  <a:pt x="2894792" y="4347353"/>
                  <a:pt x="2899175" y="4342968"/>
                  <a:pt x="2904573" y="4342968"/>
                </a:cubicBezTo>
                <a:close/>
                <a:moveTo>
                  <a:pt x="2663275" y="4342968"/>
                </a:moveTo>
                <a:cubicBezTo>
                  <a:pt x="2668613" y="4342968"/>
                  <a:pt x="2673000" y="4347290"/>
                  <a:pt x="2673000" y="4352692"/>
                </a:cubicBezTo>
                <a:cubicBezTo>
                  <a:pt x="2673000" y="4358094"/>
                  <a:pt x="2668677" y="4362479"/>
                  <a:pt x="2663275" y="4362479"/>
                </a:cubicBezTo>
                <a:cubicBezTo>
                  <a:pt x="2657877" y="4362479"/>
                  <a:pt x="2653493" y="4358030"/>
                  <a:pt x="2653493" y="4352692"/>
                </a:cubicBezTo>
                <a:cubicBezTo>
                  <a:pt x="2653493" y="4347353"/>
                  <a:pt x="2657877" y="4342968"/>
                  <a:pt x="2663275" y="4342968"/>
                </a:cubicBezTo>
                <a:close/>
                <a:moveTo>
                  <a:pt x="2422038" y="4342968"/>
                </a:moveTo>
                <a:cubicBezTo>
                  <a:pt x="2427372" y="4342968"/>
                  <a:pt x="2431754" y="4347290"/>
                  <a:pt x="2431754" y="4352692"/>
                </a:cubicBezTo>
                <a:cubicBezTo>
                  <a:pt x="2431754" y="4358094"/>
                  <a:pt x="2427436" y="4362479"/>
                  <a:pt x="2422038" y="4362479"/>
                </a:cubicBezTo>
                <a:cubicBezTo>
                  <a:pt x="2416640" y="4362479"/>
                  <a:pt x="2412258" y="4358030"/>
                  <a:pt x="2412258" y="4352692"/>
                </a:cubicBezTo>
                <a:cubicBezTo>
                  <a:pt x="2412258" y="4347353"/>
                  <a:pt x="2416640" y="4342968"/>
                  <a:pt x="2422038" y="4342968"/>
                </a:cubicBezTo>
                <a:close/>
                <a:moveTo>
                  <a:pt x="2180788" y="4342968"/>
                </a:moveTo>
                <a:cubicBezTo>
                  <a:pt x="2186202" y="4342968"/>
                  <a:pt x="2190580" y="4347290"/>
                  <a:pt x="2190580" y="4352692"/>
                </a:cubicBezTo>
                <a:cubicBezTo>
                  <a:pt x="2190580" y="4358094"/>
                  <a:pt x="2186136" y="4362479"/>
                  <a:pt x="2180788" y="4362479"/>
                </a:cubicBezTo>
                <a:cubicBezTo>
                  <a:pt x="2175475" y="4362479"/>
                  <a:pt x="2171085" y="4358030"/>
                  <a:pt x="2171085" y="4352692"/>
                </a:cubicBezTo>
                <a:cubicBezTo>
                  <a:pt x="2171085" y="4347353"/>
                  <a:pt x="2175412" y="4342968"/>
                  <a:pt x="2180788" y="4342968"/>
                </a:cubicBezTo>
                <a:close/>
                <a:moveTo>
                  <a:pt x="1939583" y="4342968"/>
                </a:moveTo>
                <a:cubicBezTo>
                  <a:pt x="1944982" y="4342968"/>
                  <a:pt x="1949366" y="4347290"/>
                  <a:pt x="1949366" y="4352692"/>
                </a:cubicBezTo>
                <a:cubicBezTo>
                  <a:pt x="1949366" y="4358094"/>
                  <a:pt x="1944920" y="4362479"/>
                  <a:pt x="1939583" y="4362479"/>
                </a:cubicBezTo>
                <a:cubicBezTo>
                  <a:pt x="1934245" y="4362479"/>
                  <a:pt x="1929861" y="4358030"/>
                  <a:pt x="1929861" y="4352692"/>
                </a:cubicBezTo>
                <a:cubicBezTo>
                  <a:pt x="1929861" y="4347353"/>
                  <a:pt x="1934184" y="4342968"/>
                  <a:pt x="1939583" y="4342968"/>
                </a:cubicBezTo>
                <a:close/>
                <a:moveTo>
                  <a:pt x="1698332" y="4342968"/>
                </a:moveTo>
                <a:cubicBezTo>
                  <a:pt x="1703734" y="4342968"/>
                  <a:pt x="1708118" y="4347290"/>
                  <a:pt x="1708118" y="4352692"/>
                </a:cubicBezTo>
                <a:cubicBezTo>
                  <a:pt x="1708118" y="4358094"/>
                  <a:pt x="1703734" y="4362479"/>
                  <a:pt x="1698332" y="4362479"/>
                </a:cubicBezTo>
                <a:cubicBezTo>
                  <a:pt x="1692931" y="4362479"/>
                  <a:pt x="1688548" y="4358030"/>
                  <a:pt x="1688548" y="4352692"/>
                </a:cubicBezTo>
                <a:cubicBezTo>
                  <a:pt x="1688548" y="4347353"/>
                  <a:pt x="1692931" y="4342968"/>
                  <a:pt x="1698332" y="4342968"/>
                </a:cubicBezTo>
                <a:close/>
                <a:moveTo>
                  <a:pt x="1457108" y="4342968"/>
                </a:moveTo>
                <a:cubicBezTo>
                  <a:pt x="1462444" y="4342968"/>
                  <a:pt x="1466828" y="4347290"/>
                  <a:pt x="1466828" y="4352692"/>
                </a:cubicBezTo>
                <a:cubicBezTo>
                  <a:pt x="1466828" y="4358094"/>
                  <a:pt x="1462508" y="4362479"/>
                  <a:pt x="1457108" y="4362479"/>
                </a:cubicBezTo>
                <a:cubicBezTo>
                  <a:pt x="1451708" y="4362479"/>
                  <a:pt x="1447324" y="4358030"/>
                  <a:pt x="1447324" y="4352692"/>
                </a:cubicBezTo>
                <a:cubicBezTo>
                  <a:pt x="1447324" y="4347353"/>
                  <a:pt x="1451708" y="4342968"/>
                  <a:pt x="1457108" y="4342968"/>
                </a:cubicBezTo>
                <a:close/>
                <a:moveTo>
                  <a:pt x="1215886" y="4342968"/>
                </a:moveTo>
                <a:cubicBezTo>
                  <a:pt x="1221286" y="4342968"/>
                  <a:pt x="1225670" y="4347290"/>
                  <a:pt x="1225670" y="4352692"/>
                </a:cubicBezTo>
                <a:cubicBezTo>
                  <a:pt x="1225670" y="4358094"/>
                  <a:pt x="1221223" y="4362479"/>
                  <a:pt x="1215886" y="4362479"/>
                </a:cubicBezTo>
                <a:cubicBezTo>
                  <a:pt x="1210550" y="4362479"/>
                  <a:pt x="1206166" y="4358030"/>
                  <a:pt x="1206166" y="4352692"/>
                </a:cubicBezTo>
                <a:cubicBezTo>
                  <a:pt x="1206166" y="4347353"/>
                  <a:pt x="1210486" y="4342968"/>
                  <a:pt x="1215886" y="4342968"/>
                </a:cubicBezTo>
                <a:close/>
                <a:moveTo>
                  <a:pt x="974666" y="4342968"/>
                </a:moveTo>
                <a:cubicBezTo>
                  <a:pt x="980066" y="4342968"/>
                  <a:pt x="984450" y="4347290"/>
                  <a:pt x="984450" y="4352692"/>
                </a:cubicBezTo>
                <a:cubicBezTo>
                  <a:pt x="984450" y="4358094"/>
                  <a:pt x="980003" y="4362479"/>
                  <a:pt x="974666" y="4362479"/>
                </a:cubicBezTo>
                <a:cubicBezTo>
                  <a:pt x="969330" y="4362479"/>
                  <a:pt x="964946" y="4358030"/>
                  <a:pt x="964946" y="4352692"/>
                </a:cubicBezTo>
                <a:cubicBezTo>
                  <a:pt x="964946" y="4347353"/>
                  <a:pt x="969266" y="4342968"/>
                  <a:pt x="974666" y="4342968"/>
                </a:cubicBezTo>
                <a:close/>
                <a:moveTo>
                  <a:pt x="733446" y="4342968"/>
                </a:moveTo>
                <a:cubicBezTo>
                  <a:pt x="738782" y="4342968"/>
                  <a:pt x="743166" y="4347290"/>
                  <a:pt x="743166" y="4352692"/>
                </a:cubicBezTo>
                <a:cubicBezTo>
                  <a:pt x="743166" y="4358094"/>
                  <a:pt x="738846" y="4362479"/>
                  <a:pt x="733446" y="4362479"/>
                </a:cubicBezTo>
                <a:cubicBezTo>
                  <a:pt x="728046" y="4362479"/>
                  <a:pt x="723662" y="4358030"/>
                  <a:pt x="723662" y="4352692"/>
                </a:cubicBezTo>
                <a:cubicBezTo>
                  <a:pt x="723662" y="4347353"/>
                  <a:pt x="728046" y="4342968"/>
                  <a:pt x="733446" y="4342968"/>
                </a:cubicBezTo>
                <a:close/>
                <a:moveTo>
                  <a:pt x="492226" y="4342968"/>
                </a:moveTo>
                <a:cubicBezTo>
                  <a:pt x="497561" y="4342968"/>
                  <a:pt x="501945" y="4347290"/>
                  <a:pt x="501945" y="4352692"/>
                </a:cubicBezTo>
                <a:cubicBezTo>
                  <a:pt x="501945" y="4358094"/>
                  <a:pt x="497625" y="4362479"/>
                  <a:pt x="492226" y="4362479"/>
                </a:cubicBezTo>
                <a:cubicBezTo>
                  <a:pt x="486826" y="4362479"/>
                  <a:pt x="482442" y="4358030"/>
                  <a:pt x="482442" y="4352692"/>
                </a:cubicBezTo>
                <a:cubicBezTo>
                  <a:pt x="482442" y="4347353"/>
                  <a:pt x="486826" y="4342968"/>
                  <a:pt x="492226" y="4342968"/>
                </a:cubicBezTo>
                <a:close/>
                <a:moveTo>
                  <a:pt x="251006" y="4342968"/>
                </a:moveTo>
                <a:cubicBezTo>
                  <a:pt x="256406" y="4342968"/>
                  <a:pt x="260790" y="4347290"/>
                  <a:pt x="260790" y="4352692"/>
                </a:cubicBezTo>
                <a:cubicBezTo>
                  <a:pt x="260790" y="4358094"/>
                  <a:pt x="256343" y="4362479"/>
                  <a:pt x="251006" y="4362479"/>
                </a:cubicBezTo>
                <a:cubicBezTo>
                  <a:pt x="245670" y="4362479"/>
                  <a:pt x="241286" y="4358030"/>
                  <a:pt x="241286" y="4352692"/>
                </a:cubicBezTo>
                <a:cubicBezTo>
                  <a:pt x="241286" y="4347353"/>
                  <a:pt x="245606" y="4342968"/>
                  <a:pt x="251006" y="4342968"/>
                </a:cubicBezTo>
                <a:close/>
                <a:moveTo>
                  <a:pt x="9723" y="4342968"/>
                </a:moveTo>
                <a:cubicBezTo>
                  <a:pt x="15123" y="4342968"/>
                  <a:pt x="19507" y="4347290"/>
                  <a:pt x="19507" y="4352692"/>
                </a:cubicBezTo>
                <a:cubicBezTo>
                  <a:pt x="19507" y="4358094"/>
                  <a:pt x="15060" y="4362479"/>
                  <a:pt x="9723" y="4362479"/>
                </a:cubicBezTo>
                <a:cubicBezTo>
                  <a:pt x="4387" y="4362479"/>
                  <a:pt x="3" y="4358030"/>
                  <a:pt x="3" y="4352692"/>
                </a:cubicBezTo>
                <a:cubicBezTo>
                  <a:pt x="3" y="4347353"/>
                  <a:pt x="4323" y="4342968"/>
                  <a:pt x="9723" y="4342968"/>
                </a:cubicBezTo>
                <a:close/>
                <a:moveTo>
                  <a:pt x="11820259" y="4101717"/>
                </a:moveTo>
                <a:cubicBezTo>
                  <a:pt x="11825659" y="4101717"/>
                  <a:pt x="11830043" y="4106039"/>
                  <a:pt x="11830043" y="4111441"/>
                </a:cubicBezTo>
                <a:cubicBezTo>
                  <a:pt x="11830043" y="4116843"/>
                  <a:pt x="11825596" y="4121228"/>
                  <a:pt x="11820259" y="4121228"/>
                </a:cubicBezTo>
                <a:cubicBezTo>
                  <a:pt x="11814922" y="4121228"/>
                  <a:pt x="11810539" y="4116779"/>
                  <a:pt x="11810539" y="4111441"/>
                </a:cubicBezTo>
                <a:cubicBezTo>
                  <a:pt x="11810539" y="4106102"/>
                  <a:pt x="11814859" y="4101717"/>
                  <a:pt x="11820259" y="4101717"/>
                </a:cubicBezTo>
                <a:close/>
                <a:moveTo>
                  <a:pt x="11579030" y="4101717"/>
                </a:moveTo>
                <a:cubicBezTo>
                  <a:pt x="11584430" y="4101717"/>
                  <a:pt x="11588815" y="4106039"/>
                  <a:pt x="11588815" y="4111441"/>
                </a:cubicBezTo>
                <a:cubicBezTo>
                  <a:pt x="11588815" y="4116843"/>
                  <a:pt x="11584367" y="4121228"/>
                  <a:pt x="11579030" y="4121228"/>
                </a:cubicBezTo>
                <a:cubicBezTo>
                  <a:pt x="11573694" y="4121228"/>
                  <a:pt x="11569310" y="4116779"/>
                  <a:pt x="11569310" y="4111441"/>
                </a:cubicBezTo>
                <a:cubicBezTo>
                  <a:pt x="11569310" y="4106102"/>
                  <a:pt x="11573630" y="4101717"/>
                  <a:pt x="11579030" y="4101717"/>
                </a:cubicBezTo>
                <a:close/>
                <a:moveTo>
                  <a:pt x="11337802" y="4101717"/>
                </a:moveTo>
                <a:cubicBezTo>
                  <a:pt x="11343202" y="4101717"/>
                  <a:pt x="11347587" y="4106039"/>
                  <a:pt x="11347587" y="4111441"/>
                </a:cubicBezTo>
                <a:cubicBezTo>
                  <a:pt x="11347587" y="4116843"/>
                  <a:pt x="11343139" y="4121228"/>
                  <a:pt x="11337802" y="4121228"/>
                </a:cubicBezTo>
                <a:cubicBezTo>
                  <a:pt x="11332466" y="4121228"/>
                  <a:pt x="11328082" y="4116779"/>
                  <a:pt x="11328082" y="4111441"/>
                </a:cubicBezTo>
                <a:cubicBezTo>
                  <a:pt x="11328082" y="4106102"/>
                  <a:pt x="11332402" y="4101717"/>
                  <a:pt x="11337802" y="4101717"/>
                </a:cubicBezTo>
                <a:close/>
                <a:moveTo>
                  <a:pt x="11096574" y="4101717"/>
                </a:moveTo>
                <a:cubicBezTo>
                  <a:pt x="11101910" y="4101717"/>
                  <a:pt x="11106294" y="4106039"/>
                  <a:pt x="11106294" y="4111441"/>
                </a:cubicBezTo>
                <a:cubicBezTo>
                  <a:pt x="11106294" y="4116843"/>
                  <a:pt x="11101974" y="4121228"/>
                  <a:pt x="11096574" y="4121228"/>
                </a:cubicBezTo>
                <a:cubicBezTo>
                  <a:pt x="11091174" y="4121228"/>
                  <a:pt x="11086790" y="4116779"/>
                  <a:pt x="11086790" y="4111441"/>
                </a:cubicBezTo>
                <a:cubicBezTo>
                  <a:pt x="11086790" y="4106102"/>
                  <a:pt x="11091174" y="4101717"/>
                  <a:pt x="11096574" y="4101717"/>
                </a:cubicBezTo>
                <a:close/>
                <a:moveTo>
                  <a:pt x="10855345" y="4101717"/>
                </a:moveTo>
                <a:cubicBezTo>
                  <a:pt x="10860682" y="4101717"/>
                  <a:pt x="10865065" y="4106039"/>
                  <a:pt x="10865065" y="4111441"/>
                </a:cubicBezTo>
                <a:cubicBezTo>
                  <a:pt x="10865065" y="4116843"/>
                  <a:pt x="10860682" y="4121228"/>
                  <a:pt x="10855345" y="4121228"/>
                </a:cubicBezTo>
                <a:cubicBezTo>
                  <a:pt x="10850008" y="4121228"/>
                  <a:pt x="10845625" y="4116779"/>
                  <a:pt x="10845625" y="4111441"/>
                </a:cubicBezTo>
                <a:cubicBezTo>
                  <a:pt x="10845625" y="4106102"/>
                  <a:pt x="10849945" y="4101717"/>
                  <a:pt x="10855345" y="4101717"/>
                </a:cubicBezTo>
                <a:close/>
                <a:moveTo>
                  <a:pt x="10614116" y="4101717"/>
                </a:moveTo>
                <a:cubicBezTo>
                  <a:pt x="10619516" y="4101717"/>
                  <a:pt x="10623901" y="4106039"/>
                  <a:pt x="10623901" y="4111441"/>
                </a:cubicBezTo>
                <a:cubicBezTo>
                  <a:pt x="10623901" y="4116843"/>
                  <a:pt x="10619454" y="4121228"/>
                  <a:pt x="10614116" y="4121228"/>
                </a:cubicBezTo>
                <a:cubicBezTo>
                  <a:pt x="10608780" y="4121228"/>
                  <a:pt x="10604396" y="4116779"/>
                  <a:pt x="10604396" y="4111441"/>
                </a:cubicBezTo>
                <a:cubicBezTo>
                  <a:pt x="10604396" y="4106102"/>
                  <a:pt x="10608716" y="4101717"/>
                  <a:pt x="10614116" y="4101717"/>
                </a:cubicBezTo>
                <a:close/>
                <a:moveTo>
                  <a:pt x="10372888" y="4101717"/>
                </a:moveTo>
                <a:cubicBezTo>
                  <a:pt x="10378288" y="4101717"/>
                  <a:pt x="10382673" y="4106039"/>
                  <a:pt x="10382673" y="4111441"/>
                </a:cubicBezTo>
                <a:cubicBezTo>
                  <a:pt x="10382673" y="4116843"/>
                  <a:pt x="10378225" y="4121228"/>
                  <a:pt x="10372888" y="4121228"/>
                </a:cubicBezTo>
                <a:cubicBezTo>
                  <a:pt x="10367552" y="4121228"/>
                  <a:pt x="10363168" y="4116779"/>
                  <a:pt x="10363168" y="4111441"/>
                </a:cubicBezTo>
                <a:cubicBezTo>
                  <a:pt x="10363168" y="4106102"/>
                  <a:pt x="10367488" y="4101717"/>
                  <a:pt x="10372888" y="4101717"/>
                </a:cubicBezTo>
                <a:close/>
                <a:moveTo>
                  <a:pt x="10131660" y="4101717"/>
                </a:moveTo>
                <a:cubicBezTo>
                  <a:pt x="10137060" y="4101717"/>
                  <a:pt x="10141444" y="4106039"/>
                  <a:pt x="10141444" y="4111441"/>
                </a:cubicBezTo>
                <a:cubicBezTo>
                  <a:pt x="10141444" y="4116843"/>
                  <a:pt x="10136997" y="4121228"/>
                  <a:pt x="10131660" y="4121228"/>
                </a:cubicBezTo>
                <a:cubicBezTo>
                  <a:pt x="10126323" y="4121228"/>
                  <a:pt x="10121940" y="4116779"/>
                  <a:pt x="10121940" y="4111441"/>
                </a:cubicBezTo>
                <a:cubicBezTo>
                  <a:pt x="10121940" y="4106102"/>
                  <a:pt x="10126260" y="4101717"/>
                  <a:pt x="10131660" y="4101717"/>
                </a:cubicBezTo>
                <a:close/>
                <a:moveTo>
                  <a:pt x="9890432" y="4101717"/>
                </a:moveTo>
                <a:cubicBezTo>
                  <a:pt x="9895768" y="4101717"/>
                  <a:pt x="9900152" y="4106039"/>
                  <a:pt x="9900152" y="4111441"/>
                </a:cubicBezTo>
                <a:cubicBezTo>
                  <a:pt x="9900152" y="4116843"/>
                  <a:pt x="9895832" y="4121228"/>
                  <a:pt x="9890432" y="4121228"/>
                </a:cubicBezTo>
                <a:cubicBezTo>
                  <a:pt x="9885031" y="4121228"/>
                  <a:pt x="9880648" y="4116779"/>
                  <a:pt x="9880648" y="4111441"/>
                </a:cubicBezTo>
                <a:cubicBezTo>
                  <a:pt x="9880648" y="4106102"/>
                  <a:pt x="9885031" y="4101717"/>
                  <a:pt x="9890432" y="4101717"/>
                </a:cubicBezTo>
                <a:close/>
                <a:moveTo>
                  <a:pt x="9649203" y="4101717"/>
                </a:moveTo>
                <a:cubicBezTo>
                  <a:pt x="9654540" y="4101717"/>
                  <a:pt x="9658923" y="4106039"/>
                  <a:pt x="9658923" y="4111441"/>
                </a:cubicBezTo>
                <a:cubicBezTo>
                  <a:pt x="9658923" y="4116843"/>
                  <a:pt x="9654540" y="4121228"/>
                  <a:pt x="9649203" y="4121228"/>
                </a:cubicBezTo>
                <a:cubicBezTo>
                  <a:pt x="9643866" y="4121228"/>
                  <a:pt x="9639483" y="4116779"/>
                  <a:pt x="9639483" y="4111441"/>
                </a:cubicBezTo>
                <a:cubicBezTo>
                  <a:pt x="9639483" y="4106102"/>
                  <a:pt x="9643803" y="4101717"/>
                  <a:pt x="9649203" y="4101717"/>
                </a:cubicBezTo>
                <a:close/>
                <a:moveTo>
                  <a:pt x="9417695" y="4101717"/>
                </a:moveTo>
                <a:cubicBezTo>
                  <a:pt x="9423031" y="4101717"/>
                  <a:pt x="9427416" y="4106039"/>
                  <a:pt x="9427416" y="4111441"/>
                </a:cubicBezTo>
                <a:cubicBezTo>
                  <a:pt x="9427416" y="4116843"/>
                  <a:pt x="9423095" y="4121228"/>
                  <a:pt x="9417695" y="4121228"/>
                </a:cubicBezTo>
                <a:cubicBezTo>
                  <a:pt x="9412295" y="4121228"/>
                  <a:pt x="9407911" y="4116779"/>
                  <a:pt x="9407911" y="4111441"/>
                </a:cubicBezTo>
                <a:cubicBezTo>
                  <a:pt x="9407911" y="4106102"/>
                  <a:pt x="9412295" y="4101717"/>
                  <a:pt x="9417695" y="4101717"/>
                </a:cubicBezTo>
                <a:close/>
                <a:moveTo>
                  <a:pt x="9176467" y="4101717"/>
                </a:moveTo>
                <a:cubicBezTo>
                  <a:pt x="9181803" y="4101717"/>
                  <a:pt x="9186187" y="4106039"/>
                  <a:pt x="9186187" y="4111441"/>
                </a:cubicBezTo>
                <a:cubicBezTo>
                  <a:pt x="9186187" y="4116843"/>
                  <a:pt x="9181867" y="4121228"/>
                  <a:pt x="9176467" y="4121228"/>
                </a:cubicBezTo>
                <a:cubicBezTo>
                  <a:pt x="9171066" y="4121228"/>
                  <a:pt x="9166683" y="4116779"/>
                  <a:pt x="9166683" y="4111441"/>
                </a:cubicBezTo>
                <a:cubicBezTo>
                  <a:pt x="9166683" y="4106102"/>
                  <a:pt x="9171066" y="4101717"/>
                  <a:pt x="9176467" y="4101717"/>
                </a:cubicBezTo>
                <a:close/>
                <a:moveTo>
                  <a:pt x="8935237" y="4101717"/>
                </a:moveTo>
                <a:cubicBezTo>
                  <a:pt x="8940574" y="4101717"/>
                  <a:pt x="8944958" y="4106039"/>
                  <a:pt x="8944958" y="4111441"/>
                </a:cubicBezTo>
                <a:cubicBezTo>
                  <a:pt x="8944958" y="4116843"/>
                  <a:pt x="8940638" y="4121228"/>
                  <a:pt x="8935237" y="4121228"/>
                </a:cubicBezTo>
                <a:cubicBezTo>
                  <a:pt x="8929837" y="4121228"/>
                  <a:pt x="8925454" y="4116779"/>
                  <a:pt x="8925454" y="4111441"/>
                </a:cubicBezTo>
                <a:cubicBezTo>
                  <a:pt x="8925454" y="4106102"/>
                  <a:pt x="8929837" y="4101717"/>
                  <a:pt x="8935237" y="4101717"/>
                </a:cubicBezTo>
                <a:close/>
                <a:moveTo>
                  <a:pt x="8694009" y="4101717"/>
                </a:moveTo>
                <a:cubicBezTo>
                  <a:pt x="8699346" y="4101717"/>
                  <a:pt x="8703730" y="4106039"/>
                  <a:pt x="8703730" y="4111441"/>
                </a:cubicBezTo>
                <a:cubicBezTo>
                  <a:pt x="8703730" y="4116843"/>
                  <a:pt x="8699346" y="4121228"/>
                  <a:pt x="8694009" y="4121228"/>
                </a:cubicBezTo>
                <a:cubicBezTo>
                  <a:pt x="8688673" y="4121228"/>
                  <a:pt x="8684289" y="4116779"/>
                  <a:pt x="8684289" y="4111441"/>
                </a:cubicBezTo>
                <a:cubicBezTo>
                  <a:pt x="8684289" y="4106102"/>
                  <a:pt x="8688609" y="4101717"/>
                  <a:pt x="8694009" y="4101717"/>
                </a:cubicBezTo>
                <a:close/>
                <a:moveTo>
                  <a:pt x="8452781" y="4101717"/>
                </a:moveTo>
                <a:cubicBezTo>
                  <a:pt x="8458181" y="4101717"/>
                  <a:pt x="8462566" y="4106039"/>
                  <a:pt x="8462566" y="4111441"/>
                </a:cubicBezTo>
                <a:cubicBezTo>
                  <a:pt x="8462566" y="4116843"/>
                  <a:pt x="8458118" y="4121228"/>
                  <a:pt x="8452781" y="4121228"/>
                </a:cubicBezTo>
                <a:cubicBezTo>
                  <a:pt x="8447445" y="4121228"/>
                  <a:pt x="8443061" y="4116779"/>
                  <a:pt x="8443061" y="4111441"/>
                </a:cubicBezTo>
                <a:cubicBezTo>
                  <a:pt x="8443061" y="4106102"/>
                  <a:pt x="8447381" y="4101717"/>
                  <a:pt x="8452781" y="4101717"/>
                </a:cubicBezTo>
                <a:close/>
                <a:moveTo>
                  <a:pt x="8211553" y="4101717"/>
                </a:moveTo>
                <a:cubicBezTo>
                  <a:pt x="8216889" y="4101717"/>
                  <a:pt x="8221273" y="4106039"/>
                  <a:pt x="8221273" y="4111441"/>
                </a:cubicBezTo>
                <a:cubicBezTo>
                  <a:pt x="8221273" y="4116843"/>
                  <a:pt x="8216953" y="4121228"/>
                  <a:pt x="8211553" y="4121228"/>
                </a:cubicBezTo>
                <a:cubicBezTo>
                  <a:pt x="8206152" y="4121228"/>
                  <a:pt x="8201769" y="4116779"/>
                  <a:pt x="8201769" y="4111441"/>
                </a:cubicBezTo>
                <a:cubicBezTo>
                  <a:pt x="8201769" y="4106102"/>
                  <a:pt x="8206152" y="4101717"/>
                  <a:pt x="8211553" y="4101717"/>
                </a:cubicBezTo>
                <a:close/>
                <a:moveTo>
                  <a:pt x="7970260" y="4101717"/>
                </a:moveTo>
                <a:cubicBezTo>
                  <a:pt x="7975661" y="4101717"/>
                  <a:pt x="7980044" y="4106039"/>
                  <a:pt x="7980044" y="4111441"/>
                </a:cubicBezTo>
                <a:cubicBezTo>
                  <a:pt x="7980044" y="4116843"/>
                  <a:pt x="7975661" y="4121228"/>
                  <a:pt x="7970260" y="4121228"/>
                </a:cubicBezTo>
                <a:cubicBezTo>
                  <a:pt x="7964860" y="4121228"/>
                  <a:pt x="7960477" y="4116779"/>
                  <a:pt x="7960477" y="4111441"/>
                </a:cubicBezTo>
                <a:cubicBezTo>
                  <a:pt x="7960477" y="4106102"/>
                  <a:pt x="7964860" y="4101717"/>
                  <a:pt x="7970260" y="4101717"/>
                </a:cubicBezTo>
                <a:close/>
                <a:moveTo>
                  <a:pt x="7729032" y="4101717"/>
                </a:moveTo>
                <a:cubicBezTo>
                  <a:pt x="7734369" y="4101717"/>
                  <a:pt x="7738753" y="4106039"/>
                  <a:pt x="7738753" y="4111441"/>
                </a:cubicBezTo>
                <a:cubicBezTo>
                  <a:pt x="7738753" y="4116843"/>
                  <a:pt x="7734432" y="4121228"/>
                  <a:pt x="7729032" y="4121228"/>
                </a:cubicBezTo>
                <a:cubicBezTo>
                  <a:pt x="7723632" y="4121228"/>
                  <a:pt x="7719249" y="4116779"/>
                  <a:pt x="7719249" y="4111441"/>
                </a:cubicBezTo>
                <a:cubicBezTo>
                  <a:pt x="7719249" y="4106102"/>
                  <a:pt x="7723632" y="4101717"/>
                  <a:pt x="7729032" y="4101717"/>
                </a:cubicBezTo>
                <a:close/>
                <a:moveTo>
                  <a:pt x="7487803" y="4101717"/>
                </a:moveTo>
                <a:cubicBezTo>
                  <a:pt x="7493139" y="4101717"/>
                  <a:pt x="7497524" y="4106039"/>
                  <a:pt x="7497524" y="4111441"/>
                </a:cubicBezTo>
                <a:cubicBezTo>
                  <a:pt x="7497524" y="4116843"/>
                  <a:pt x="7493203" y="4121228"/>
                  <a:pt x="7487803" y="4121228"/>
                </a:cubicBezTo>
                <a:cubicBezTo>
                  <a:pt x="7482403" y="4121228"/>
                  <a:pt x="7478019" y="4116779"/>
                  <a:pt x="7478019" y="4111441"/>
                </a:cubicBezTo>
                <a:cubicBezTo>
                  <a:pt x="7478019" y="4106102"/>
                  <a:pt x="7482403" y="4101717"/>
                  <a:pt x="7487803" y="4101717"/>
                </a:cubicBezTo>
                <a:close/>
                <a:moveTo>
                  <a:pt x="7246575" y="4101717"/>
                </a:moveTo>
                <a:cubicBezTo>
                  <a:pt x="7251975" y="4101717"/>
                  <a:pt x="7256359" y="4106039"/>
                  <a:pt x="7256359" y="4111441"/>
                </a:cubicBezTo>
                <a:cubicBezTo>
                  <a:pt x="7256359" y="4116843"/>
                  <a:pt x="7251912" y="4121228"/>
                  <a:pt x="7246575" y="4121228"/>
                </a:cubicBezTo>
                <a:cubicBezTo>
                  <a:pt x="7241238" y="4121228"/>
                  <a:pt x="7236855" y="4116779"/>
                  <a:pt x="7236855" y="4111441"/>
                </a:cubicBezTo>
                <a:cubicBezTo>
                  <a:pt x="7236855" y="4106102"/>
                  <a:pt x="7241175" y="4101717"/>
                  <a:pt x="7246575" y="4101717"/>
                </a:cubicBezTo>
                <a:close/>
                <a:moveTo>
                  <a:pt x="7005346" y="4101717"/>
                </a:moveTo>
                <a:cubicBezTo>
                  <a:pt x="7010746" y="4101717"/>
                  <a:pt x="7015130" y="4106039"/>
                  <a:pt x="7015130" y="4111441"/>
                </a:cubicBezTo>
                <a:cubicBezTo>
                  <a:pt x="7015130" y="4116843"/>
                  <a:pt x="7010683" y="4121228"/>
                  <a:pt x="7005346" y="4121228"/>
                </a:cubicBezTo>
                <a:cubicBezTo>
                  <a:pt x="7000009" y="4121228"/>
                  <a:pt x="6995626" y="4116779"/>
                  <a:pt x="6995626" y="4111441"/>
                </a:cubicBezTo>
                <a:cubicBezTo>
                  <a:pt x="6995626" y="4106102"/>
                  <a:pt x="6999946" y="4101717"/>
                  <a:pt x="7005346" y="4101717"/>
                </a:cubicBezTo>
                <a:close/>
                <a:moveTo>
                  <a:pt x="6764118" y="4101717"/>
                </a:moveTo>
                <a:cubicBezTo>
                  <a:pt x="6769518" y="4101717"/>
                  <a:pt x="6773902" y="4106039"/>
                  <a:pt x="6773902" y="4111441"/>
                </a:cubicBezTo>
                <a:cubicBezTo>
                  <a:pt x="6773902" y="4116843"/>
                  <a:pt x="6769518" y="4121228"/>
                  <a:pt x="6764118" y="4121228"/>
                </a:cubicBezTo>
                <a:cubicBezTo>
                  <a:pt x="6758718" y="4121228"/>
                  <a:pt x="6754335" y="4116779"/>
                  <a:pt x="6754335" y="4111441"/>
                </a:cubicBezTo>
                <a:cubicBezTo>
                  <a:pt x="6754335" y="4106102"/>
                  <a:pt x="6758718" y="4101717"/>
                  <a:pt x="6764118" y="4101717"/>
                </a:cubicBezTo>
                <a:close/>
                <a:moveTo>
                  <a:pt x="6522889" y="4101717"/>
                </a:moveTo>
                <a:cubicBezTo>
                  <a:pt x="6528225" y="4101717"/>
                  <a:pt x="6532610" y="4106039"/>
                  <a:pt x="6532610" y="4111441"/>
                </a:cubicBezTo>
                <a:cubicBezTo>
                  <a:pt x="6532610" y="4116843"/>
                  <a:pt x="6528289" y="4121228"/>
                  <a:pt x="6522889" y="4121228"/>
                </a:cubicBezTo>
                <a:cubicBezTo>
                  <a:pt x="6517489" y="4121228"/>
                  <a:pt x="6513105" y="4116779"/>
                  <a:pt x="6513105" y="4111441"/>
                </a:cubicBezTo>
                <a:cubicBezTo>
                  <a:pt x="6513105" y="4106102"/>
                  <a:pt x="6517489" y="4101717"/>
                  <a:pt x="6522889" y="4101717"/>
                </a:cubicBezTo>
                <a:close/>
                <a:moveTo>
                  <a:pt x="6281661" y="4101717"/>
                </a:moveTo>
                <a:cubicBezTo>
                  <a:pt x="6286997" y="4101717"/>
                  <a:pt x="6291381" y="4106039"/>
                  <a:pt x="6291381" y="4111441"/>
                </a:cubicBezTo>
                <a:cubicBezTo>
                  <a:pt x="6291381" y="4116843"/>
                  <a:pt x="6287061" y="4121228"/>
                  <a:pt x="6281661" y="4121228"/>
                </a:cubicBezTo>
                <a:cubicBezTo>
                  <a:pt x="6276261" y="4121228"/>
                  <a:pt x="6271877" y="4116779"/>
                  <a:pt x="6271877" y="4111441"/>
                </a:cubicBezTo>
                <a:cubicBezTo>
                  <a:pt x="6271877" y="4106102"/>
                  <a:pt x="6276261" y="4101717"/>
                  <a:pt x="6281661" y="4101717"/>
                </a:cubicBezTo>
                <a:close/>
                <a:moveTo>
                  <a:pt x="6040432" y="4101717"/>
                </a:moveTo>
                <a:cubicBezTo>
                  <a:pt x="6045832" y="4101717"/>
                  <a:pt x="6050216" y="4106039"/>
                  <a:pt x="6050216" y="4111441"/>
                </a:cubicBezTo>
                <a:cubicBezTo>
                  <a:pt x="6050216" y="4116843"/>
                  <a:pt x="6045769" y="4121228"/>
                  <a:pt x="6040432" y="4121228"/>
                </a:cubicBezTo>
                <a:cubicBezTo>
                  <a:pt x="6035095" y="4121228"/>
                  <a:pt x="6030712" y="4116779"/>
                  <a:pt x="6030712" y="4111441"/>
                </a:cubicBezTo>
                <a:cubicBezTo>
                  <a:pt x="6030712" y="4106102"/>
                  <a:pt x="6035032" y="4101717"/>
                  <a:pt x="6040432" y="4101717"/>
                </a:cubicBezTo>
                <a:close/>
                <a:moveTo>
                  <a:pt x="5799205" y="4101717"/>
                </a:moveTo>
                <a:cubicBezTo>
                  <a:pt x="5804606" y="4101717"/>
                  <a:pt x="5808989" y="4106039"/>
                  <a:pt x="5808989" y="4111441"/>
                </a:cubicBezTo>
                <a:cubicBezTo>
                  <a:pt x="5808989" y="4116843"/>
                  <a:pt x="5804542" y="4121228"/>
                  <a:pt x="5799205" y="4121228"/>
                </a:cubicBezTo>
                <a:cubicBezTo>
                  <a:pt x="5793870" y="4121228"/>
                  <a:pt x="5789486" y="4116779"/>
                  <a:pt x="5789486" y="4111441"/>
                </a:cubicBezTo>
                <a:cubicBezTo>
                  <a:pt x="5789486" y="4106102"/>
                  <a:pt x="5793806" y="4101717"/>
                  <a:pt x="5799205" y="4101717"/>
                </a:cubicBezTo>
                <a:close/>
                <a:moveTo>
                  <a:pt x="5557991" y="4101717"/>
                </a:moveTo>
                <a:cubicBezTo>
                  <a:pt x="5563392" y="4101717"/>
                  <a:pt x="5567774" y="4106039"/>
                  <a:pt x="5567774" y="4111441"/>
                </a:cubicBezTo>
                <a:cubicBezTo>
                  <a:pt x="5567774" y="4116843"/>
                  <a:pt x="5563392" y="4121228"/>
                  <a:pt x="5557991" y="4121228"/>
                </a:cubicBezTo>
                <a:cubicBezTo>
                  <a:pt x="5552592" y="4121228"/>
                  <a:pt x="5548208" y="4116779"/>
                  <a:pt x="5548208" y="4111441"/>
                </a:cubicBezTo>
                <a:cubicBezTo>
                  <a:pt x="5548208" y="4106102"/>
                  <a:pt x="5552592" y="4101717"/>
                  <a:pt x="5557991" y="4101717"/>
                </a:cubicBezTo>
                <a:close/>
                <a:moveTo>
                  <a:pt x="5316710" y="4101717"/>
                </a:moveTo>
                <a:cubicBezTo>
                  <a:pt x="5322044" y="4101717"/>
                  <a:pt x="5326429" y="4106039"/>
                  <a:pt x="5326429" y="4111441"/>
                </a:cubicBezTo>
                <a:cubicBezTo>
                  <a:pt x="5326429" y="4116843"/>
                  <a:pt x="5322105" y="4121228"/>
                  <a:pt x="5316710" y="4121228"/>
                </a:cubicBezTo>
                <a:cubicBezTo>
                  <a:pt x="5311314" y="4121228"/>
                  <a:pt x="5306924" y="4116779"/>
                  <a:pt x="5306924" y="4111441"/>
                </a:cubicBezTo>
                <a:cubicBezTo>
                  <a:pt x="5306924" y="4106102"/>
                  <a:pt x="5311314" y="4101717"/>
                  <a:pt x="5316710" y="4101717"/>
                </a:cubicBezTo>
                <a:close/>
                <a:moveTo>
                  <a:pt x="5075486" y="4101717"/>
                </a:moveTo>
                <a:cubicBezTo>
                  <a:pt x="5080820" y="4101717"/>
                  <a:pt x="5085202" y="4106039"/>
                  <a:pt x="5085202" y="4111441"/>
                </a:cubicBezTo>
                <a:cubicBezTo>
                  <a:pt x="5085202" y="4116843"/>
                  <a:pt x="5080883" y="4121228"/>
                  <a:pt x="5075486" y="4121228"/>
                </a:cubicBezTo>
                <a:cubicBezTo>
                  <a:pt x="5070087" y="4121228"/>
                  <a:pt x="5065705" y="4116779"/>
                  <a:pt x="5065705" y="4111441"/>
                </a:cubicBezTo>
                <a:cubicBezTo>
                  <a:pt x="5065705" y="4106102"/>
                  <a:pt x="5070087" y="4101717"/>
                  <a:pt x="5075486" y="4101717"/>
                </a:cubicBezTo>
                <a:close/>
                <a:moveTo>
                  <a:pt x="4834252" y="4101717"/>
                </a:moveTo>
                <a:cubicBezTo>
                  <a:pt x="4839658" y="4101717"/>
                  <a:pt x="4844040" y="4106039"/>
                  <a:pt x="4844040" y="4111441"/>
                </a:cubicBezTo>
                <a:cubicBezTo>
                  <a:pt x="4844040" y="4116843"/>
                  <a:pt x="4839595" y="4121228"/>
                  <a:pt x="4834252" y="4121228"/>
                </a:cubicBezTo>
                <a:cubicBezTo>
                  <a:pt x="4828915" y="4121228"/>
                  <a:pt x="4824534" y="4116779"/>
                  <a:pt x="4824534" y="4111441"/>
                </a:cubicBezTo>
                <a:cubicBezTo>
                  <a:pt x="4824534" y="4106102"/>
                  <a:pt x="4828853" y="4101717"/>
                  <a:pt x="4834252" y="4101717"/>
                </a:cubicBezTo>
                <a:close/>
                <a:moveTo>
                  <a:pt x="4593019" y="4101717"/>
                </a:moveTo>
                <a:cubicBezTo>
                  <a:pt x="4598416" y="4101717"/>
                  <a:pt x="4602795" y="4106039"/>
                  <a:pt x="4602795" y="4111441"/>
                </a:cubicBezTo>
                <a:cubicBezTo>
                  <a:pt x="4602795" y="4116843"/>
                  <a:pt x="4598353" y="4121228"/>
                  <a:pt x="4593019" y="4121228"/>
                </a:cubicBezTo>
                <a:cubicBezTo>
                  <a:pt x="4587686" y="4121228"/>
                  <a:pt x="4583304" y="4116779"/>
                  <a:pt x="4583304" y="4111441"/>
                </a:cubicBezTo>
                <a:cubicBezTo>
                  <a:pt x="4583304" y="4106102"/>
                  <a:pt x="4587622" y="4101717"/>
                  <a:pt x="4593019" y="4101717"/>
                </a:cubicBezTo>
                <a:close/>
                <a:moveTo>
                  <a:pt x="4351806" y="4101717"/>
                </a:moveTo>
                <a:cubicBezTo>
                  <a:pt x="4357195" y="4101717"/>
                  <a:pt x="4361580" y="4106039"/>
                  <a:pt x="4361580" y="4111441"/>
                </a:cubicBezTo>
                <a:cubicBezTo>
                  <a:pt x="4361580" y="4116843"/>
                  <a:pt x="4357195" y="4121228"/>
                  <a:pt x="4351806" y="4121228"/>
                </a:cubicBezTo>
                <a:cubicBezTo>
                  <a:pt x="4346397" y="4121228"/>
                  <a:pt x="4342006" y="4116779"/>
                  <a:pt x="4342006" y="4111441"/>
                </a:cubicBezTo>
                <a:cubicBezTo>
                  <a:pt x="4342006" y="4106102"/>
                  <a:pt x="4346397" y="4101717"/>
                  <a:pt x="4351806" y="4101717"/>
                </a:cubicBezTo>
                <a:close/>
                <a:moveTo>
                  <a:pt x="4110581" y="4101717"/>
                </a:moveTo>
                <a:cubicBezTo>
                  <a:pt x="4115984" y="4101717"/>
                  <a:pt x="4120362" y="4106039"/>
                  <a:pt x="4120362" y="4111441"/>
                </a:cubicBezTo>
                <a:cubicBezTo>
                  <a:pt x="4120362" y="4116843"/>
                  <a:pt x="4115984" y="4121228"/>
                  <a:pt x="4110581" y="4121228"/>
                </a:cubicBezTo>
                <a:cubicBezTo>
                  <a:pt x="4105180" y="4121228"/>
                  <a:pt x="4100799" y="4116779"/>
                  <a:pt x="4100799" y="4111441"/>
                </a:cubicBezTo>
                <a:cubicBezTo>
                  <a:pt x="4100799" y="4106102"/>
                  <a:pt x="4105180" y="4101717"/>
                  <a:pt x="4110581" y="4101717"/>
                </a:cubicBezTo>
                <a:close/>
                <a:moveTo>
                  <a:pt x="3869431" y="4101717"/>
                </a:moveTo>
                <a:cubicBezTo>
                  <a:pt x="3874765" y="4101717"/>
                  <a:pt x="3879149" y="4106039"/>
                  <a:pt x="3879149" y="4111441"/>
                </a:cubicBezTo>
                <a:cubicBezTo>
                  <a:pt x="3879149" y="4116843"/>
                  <a:pt x="3874828" y="4121228"/>
                  <a:pt x="3869431" y="4121228"/>
                </a:cubicBezTo>
                <a:cubicBezTo>
                  <a:pt x="3864030" y="4121228"/>
                  <a:pt x="3859648" y="4116779"/>
                  <a:pt x="3859648" y="4111441"/>
                </a:cubicBezTo>
                <a:cubicBezTo>
                  <a:pt x="3859648" y="4106102"/>
                  <a:pt x="3864030" y="4101717"/>
                  <a:pt x="3869431" y="4101717"/>
                </a:cubicBezTo>
                <a:close/>
                <a:moveTo>
                  <a:pt x="3628212" y="4101717"/>
                </a:moveTo>
                <a:cubicBezTo>
                  <a:pt x="3633533" y="4101717"/>
                  <a:pt x="3637936" y="4106039"/>
                  <a:pt x="3637936" y="4111441"/>
                </a:cubicBezTo>
                <a:cubicBezTo>
                  <a:pt x="3637936" y="4116843"/>
                  <a:pt x="3633597" y="4121228"/>
                  <a:pt x="3628212" y="4121228"/>
                </a:cubicBezTo>
                <a:cubicBezTo>
                  <a:pt x="3622814" y="4121228"/>
                  <a:pt x="3618432" y="4116779"/>
                  <a:pt x="3618432" y="4111441"/>
                </a:cubicBezTo>
                <a:cubicBezTo>
                  <a:pt x="3618432" y="4106102"/>
                  <a:pt x="3622814" y="4101717"/>
                  <a:pt x="3628212" y="4101717"/>
                </a:cubicBezTo>
                <a:close/>
                <a:moveTo>
                  <a:pt x="3386958" y="4101717"/>
                </a:moveTo>
                <a:cubicBezTo>
                  <a:pt x="3392359" y="4101717"/>
                  <a:pt x="3396744" y="4106039"/>
                  <a:pt x="3396744" y="4111441"/>
                </a:cubicBezTo>
                <a:cubicBezTo>
                  <a:pt x="3396744" y="4116843"/>
                  <a:pt x="3392296" y="4121228"/>
                  <a:pt x="3386958" y="4121228"/>
                </a:cubicBezTo>
                <a:cubicBezTo>
                  <a:pt x="3381621" y="4121228"/>
                  <a:pt x="3377237" y="4116779"/>
                  <a:pt x="3377237" y="4111441"/>
                </a:cubicBezTo>
                <a:cubicBezTo>
                  <a:pt x="3377237" y="4106102"/>
                  <a:pt x="3381558" y="4101717"/>
                  <a:pt x="3386958" y="4101717"/>
                </a:cubicBezTo>
                <a:close/>
                <a:moveTo>
                  <a:pt x="3145751" y="4101717"/>
                </a:moveTo>
                <a:cubicBezTo>
                  <a:pt x="3151150" y="4101717"/>
                  <a:pt x="3155533" y="4106039"/>
                  <a:pt x="3155533" y="4111441"/>
                </a:cubicBezTo>
                <a:cubicBezTo>
                  <a:pt x="3155533" y="4116843"/>
                  <a:pt x="3151087" y="4121228"/>
                  <a:pt x="3145751" y="4121228"/>
                </a:cubicBezTo>
                <a:cubicBezTo>
                  <a:pt x="3140416" y="4121228"/>
                  <a:pt x="3136033" y="4116779"/>
                  <a:pt x="3136033" y="4111441"/>
                </a:cubicBezTo>
                <a:cubicBezTo>
                  <a:pt x="3136033" y="4106102"/>
                  <a:pt x="3140352" y="4101717"/>
                  <a:pt x="3145751" y="4101717"/>
                </a:cubicBezTo>
                <a:close/>
                <a:moveTo>
                  <a:pt x="2904573" y="4101717"/>
                </a:moveTo>
                <a:cubicBezTo>
                  <a:pt x="2909973" y="4101717"/>
                  <a:pt x="2914356" y="4106039"/>
                  <a:pt x="2914356" y="4111441"/>
                </a:cubicBezTo>
                <a:cubicBezTo>
                  <a:pt x="2914356" y="4116843"/>
                  <a:pt x="2909973" y="4121228"/>
                  <a:pt x="2904573" y="4121228"/>
                </a:cubicBezTo>
                <a:cubicBezTo>
                  <a:pt x="2899175" y="4121228"/>
                  <a:pt x="2894792" y="4116779"/>
                  <a:pt x="2894792" y="4111441"/>
                </a:cubicBezTo>
                <a:cubicBezTo>
                  <a:pt x="2894792" y="4106102"/>
                  <a:pt x="2899175" y="4101717"/>
                  <a:pt x="2904573" y="4101717"/>
                </a:cubicBezTo>
                <a:close/>
                <a:moveTo>
                  <a:pt x="2663275" y="4101717"/>
                </a:moveTo>
                <a:cubicBezTo>
                  <a:pt x="2668613" y="4101717"/>
                  <a:pt x="2672998" y="4106039"/>
                  <a:pt x="2672998" y="4111441"/>
                </a:cubicBezTo>
                <a:cubicBezTo>
                  <a:pt x="2672998" y="4116843"/>
                  <a:pt x="2668675" y="4121228"/>
                  <a:pt x="2663275" y="4121228"/>
                </a:cubicBezTo>
                <a:cubicBezTo>
                  <a:pt x="2657877" y="4121228"/>
                  <a:pt x="2653493" y="4116779"/>
                  <a:pt x="2653493" y="4111441"/>
                </a:cubicBezTo>
                <a:cubicBezTo>
                  <a:pt x="2653493" y="4106102"/>
                  <a:pt x="2657877" y="4101717"/>
                  <a:pt x="2663275" y="4101717"/>
                </a:cubicBezTo>
                <a:close/>
                <a:moveTo>
                  <a:pt x="2422038" y="4101717"/>
                </a:moveTo>
                <a:cubicBezTo>
                  <a:pt x="2427372" y="4101717"/>
                  <a:pt x="2431754" y="4106039"/>
                  <a:pt x="2431754" y="4111441"/>
                </a:cubicBezTo>
                <a:cubicBezTo>
                  <a:pt x="2431754" y="4116843"/>
                  <a:pt x="2427435" y="4121228"/>
                  <a:pt x="2422038" y="4121228"/>
                </a:cubicBezTo>
                <a:cubicBezTo>
                  <a:pt x="2416640" y="4121228"/>
                  <a:pt x="2412257" y="4116779"/>
                  <a:pt x="2412257" y="4111441"/>
                </a:cubicBezTo>
                <a:cubicBezTo>
                  <a:pt x="2412257" y="4106102"/>
                  <a:pt x="2416640" y="4101717"/>
                  <a:pt x="2422038" y="4101717"/>
                </a:cubicBezTo>
                <a:close/>
                <a:moveTo>
                  <a:pt x="2180788" y="4101717"/>
                </a:moveTo>
                <a:cubicBezTo>
                  <a:pt x="2186202" y="4101717"/>
                  <a:pt x="2190580" y="4106039"/>
                  <a:pt x="2190580" y="4111441"/>
                </a:cubicBezTo>
                <a:cubicBezTo>
                  <a:pt x="2190580" y="4116843"/>
                  <a:pt x="2186136" y="4121228"/>
                  <a:pt x="2180788" y="4121228"/>
                </a:cubicBezTo>
                <a:cubicBezTo>
                  <a:pt x="2175475" y="4121228"/>
                  <a:pt x="2171085" y="4116779"/>
                  <a:pt x="2171085" y="4111441"/>
                </a:cubicBezTo>
                <a:cubicBezTo>
                  <a:pt x="2171085" y="4106102"/>
                  <a:pt x="2175412" y="4101717"/>
                  <a:pt x="2180788" y="4101717"/>
                </a:cubicBezTo>
                <a:close/>
                <a:moveTo>
                  <a:pt x="1939583" y="4101717"/>
                </a:moveTo>
                <a:cubicBezTo>
                  <a:pt x="1944980" y="4101717"/>
                  <a:pt x="1949366" y="4106039"/>
                  <a:pt x="1949366" y="4111441"/>
                </a:cubicBezTo>
                <a:cubicBezTo>
                  <a:pt x="1949366" y="4116843"/>
                  <a:pt x="1944920" y="4121228"/>
                  <a:pt x="1939583" y="4121228"/>
                </a:cubicBezTo>
                <a:cubicBezTo>
                  <a:pt x="1934245" y="4121228"/>
                  <a:pt x="1929861" y="4116779"/>
                  <a:pt x="1929861" y="4111441"/>
                </a:cubicBezTo>
                <a:cubicBezTo>
                  <a:pt x="1929861" y="4106102"/>
                  <a:pt x="1934184" y="4101717"/>
                  <a:pt x="1939583" y="4101717"/>
                </a:cubicBezTo>
                <a:close/>
                <a:moveTo>
                  <a:pt x="1698332" y="4101717"/>
                </a:moveTo>
                <a:cubicBezTo>
                  <a:pt x="1703734" y="4101717"/>
                  <a:pt x="1708118" y="4106039"/>
                  <a:pt x="1708118" y="4111441"/>
                </a:cubicBezTo>
                <a:cubicBezTo>
                  <a:pt x="1708118" y="4116843"/>
                  <a:pt x="1703734" y="4121228"/>
                  <a:pt x="1698332" y="4121228"/>
                </a:cubicBezTo>
                <a:cubicBezTo>
                  <a:pt x="1692931" y="4121228"/>
                  <a:pt x="1688548" y="4116779"/>
                  <a:pt x="1688548" y="4111441"/>
                </a:cubicBezTo>
                <a:cubicBezTo>
                  <a:pt x="1688548" y="4106102"/>
                  <a:pt x="1692931" y="4101717"/>
                  <a:pt x="1698332" y="4101717"/>
                </a:cubicBezTo>
                <a:close/>
                <a:moveTo>
                  <a:pt x="1457108" y="4101717"/>
                </a:moveTo>
                <a:cubicBezTo>
                  <a:pt x="1462443" y="4101717"/>
                  <a:pt x="1466828" y="4106039"/>
                  <a:pt x="1466828" y="4111441"/>
                </a:cubicBezTo>
                <a:cubicBezTo>
                  <a:pt x="1466828" y="4116843"/>
                  <a:pt x="1462507" y="4121228"/>
                  <a:pt x="1457108" y="4121228"/>
                </a:cubicBezTo>
                <a:cubicBezTo>
                  <a:pt x="1451708" y="4121228"/>
                  <a:pt x="1447324" y="4116779"/>
                  <a:pt x="1447324" y="4111441"/>
                </a:cubicBezTo>
                <a:cubicBezTo>
                  <a:pt x="1447324" y="4106102"/>
                  <a:pt x="1451708" y="4101717"/>
                  <a:pt x="1457108" y="4101717"/>
                </a:cubicBezTo>
                <a:close/>
                <a:moveTo>
                  <a:pt x="1215886" y="4101717"/>
                </a:moveTo>
                <a:cubicBezTo>
                  <a:pt x="1221286" y="4101717"/>
                  <a:pt x="1225670" y="4106039"/>
                  <a:pt x="1225670" y="4111441"/>
                </a:cubicBezTo>
                <a:cubicBezTo>
                  <a:pt x="1225670" y="4116843"/>
                  <a:pt x="1221223" y="4121228"/>
                  <a:pt x="1215886" y="4121228"/>
                </a:cubicBezTo>
                <a:cubicBezTo>
                  <a:pt x="1210550" y="4121228"/>
                  <a:pt x="1206166" y="4116779"/>
                  <a:pt x="1206166" y="4111441"/>
                </a:cubicBezTo>
                <a:cubicBezTo>
                  <a:pt x="1206166" y="4106102"/>
                  <a:pt x="1210486" y="4101717"/>
                  <a:pt x="1215886" y="4101717"/>
                </a:cubicBezTo>
                <a:close/>
                <a:moveTo>
                  <a:pt x="974666" y="4101717"/>
                </a:moveTo>
                <a:cubicBezTo>
                  <a:pt x="980066" y="4101717"/>
                  <a:pt x="984450" y="4106039"/>
                  <a:pt x="984450" y="4111441"/>
                </a:cubicBezTo>
                <a:cubicBezTo>
                  <a:pt x="984450" y="4116843"/>
                  <a:pt x="980003" y="4121228"/>
                  <a:pt x="974666" y="4121228"/>
                </a:cubicBezTo>
                <a:cubicBezTo>
                  <a:pt x="969330" y="4121228"/>
                  <a:pt x="964946" y="4116779"/>
                  <a:pt x="964946" y="4111441"/>
                </a:cubicBezTo>
                <a:cubicBezTo>
                  <a:pt x="964946" y="4106102"/>
                  <a:pt x="969266" y="4101717"/>
                  <a:pt x="974666" y="4101717"/>
                </a:cubicBezTo>
                <a:close/>
                <a:moveTo>
                  <a:pt x="733446" y="4101717"/>
                </a:moveTo>
                <a:cubicBezTo>
                  <a:pt x="738782" y="4101717"/>
                  <a:pt x="743166" y="4106039"/>
                  <a:pt x="743166" y="4111441"/>
                </a:cubicBezTo>
                <a:cubicBezTo>
                  <a:pt x="743166" y="4116843"/>
                  <a:pt x="738846" y="4121228"/>
                  <a:pt x="733446" y="4121228"/>
                </a:cubicBezTo>
                <a:cubicBezTo>
                  <a:pt x="728046" y="4121228"/>
                  <a:pt x="723662" y="4116779"/>
                  <a:pt x="723662" y="4111441"/>
                </a:cubicBezTo>
                <a:cubicBezTo>
                  <a:pt x="723662" y="4106102"/>
                  <a:pt x="728046" y="4101717"/>
                  <a:pt x="733446" y="4101717"/>
                </a:cubicBezTo>
                <a:close/>
                <a:moveTo>
                  <a:pt x="492225" y="4101717"/>
                </a:moveTo>
                <a:cubicBezTo>
                  <a:pt x="497561" y="4101717"/>
                  <a:pt x="501945" y="4106039"/>
                  <a:pt x="501945" y="4111441"/>
                </a:cubicBezTo>
                <a:cubicBezTo>
                  <a:pt x="501945" y="4116843"/>
                  <a:pt x="497625" y="4121228"/>
                  <a:pt x="492225" y="4121228"/>
                </a:cubicBezTo>
                <a:cubicBezTo>
                  <a:pt x="486826" y="4121228"/>
                  <a:pt x="482442" y="4116779"/>
                  <a:pt x="482442" y="4111441"/>
                </a:cubicBezTo>
                <a:cubicBezTo>
                  <a:pt x="482442" y="4106102"/>
                  <a:pt x="486826" y="4101717"/>
                  <a:pt x="492225" y="4101717"/>
                </a:cubicBezTo>
                <a:close/>
                <a:moveTo>
                  <a:pt x="251006" y="4101717"/>
                </a:moveTo>
                <a:cubicBezTo>
                  <a:pt x="256406" y="4101717"/>
                  <a:pt x="260790" y="4106039"/>
                  <a:pt x="260790" y="4111441"/>
                </a:cubicBezTo>
                <a:cubicBezTo>
                  <a:pt x="260790" y="4116843"/>
                  <a:pt x="256343" y="4121228"/>
                  <a:pt x="251006" y="4121228"/>
                </a:cubicBezTo>
                <a:cubicBezTo>
                  <a:pt x="245670" y="4121228"/>
                  <a:pt x="241286" y="4116779"/>
                  <a:pt x="241286" y="4111441"/>
                </a:cubicBezTo>
                <a:cubicBezTo>
                  <a:pt x="241286" y="4106102"/>
                  <a:pt x="245606" y="4101717"/>
                  <a:pt x="251006" y="4101717"/>
                </a:cubicBezTo>
                <a:close/>
                <a:moveTo>
                  <a:pt x="9723" y="4101717"/>
                </a:moveTo>
                <a:cubicBezTo>
                  <a:pt x="15122" y="4101717"/>
                  <a:pt x="19506" y="4106039"/>
                  <a:pt x="19506" y="4111441"/>
                </a:cubicBezTo>
                <a:cubicBezTo>
                  <a:pt x="19506" y="4116843"/>
                  <a:pt x="15060" y="4121228"/>
                  <a:pt x="9723" y="4121228"/>
                </a:cubicBezTo>
                <a:cubicBezTo>
                  <a:pt x="4387" y="4121228"/>
                  <a:pt x="3" y="4116779"/>
                  <a:pt x="3" y="4111441"/>
                </a:cubicBezTo>
                <a:cubicBezTo>
                  <a:pt x="3" y="4106102"/>
                  <a:pt x="4323" y="4101717"/>
                  <a:pt x="9723" y="4101717"/>
                </a:cubicBezTo>
                <a:close/>
                <a:moveTo>
                  <a:pt x="11820259" y="3860402"/>
                </a:moveTo>
                <a:cubicBezTo>
                  <a:pt x="11825659" y="3860402"/>
                  <a:pt x="11830043" y="3864851"/>
                  <a:pt x="11830043" y="3870190"/>
                </a:cubicBezTo>
                <a:cubicBezTo>
                  <a:pt x="11830043" y="3875528"/>
                  <a:pt x="11825596" y="3879913"/>
                  <a:pt x="11820259" y="3879913"/>
                </a:cubicBezTo>
                <a:cubicBezTo>
                  <a:pt x="11814922" y="3879913"/>
                  <a:pt x="11810539" y="3875592"/>
                  <a:pt x="11810539" y="3870190"/>
                </a:cubicBezTo>
                <a:cubicBezTo>
                  <a:pt x="11810539" y="3864787"/>
                  <a:pt x="11814859" y="3860402"/>
                  <a:pt x="11820259" y="3860402"/>
                </a:cubicBezTo>
                <a:close/>
                <a:moveTo>
                  <a:pt x="11579030" y="3860402"/>
                </a:moveTo>
                <a:cubicBezTo>
                  <a:pt x="11584430" y="3860402"/>
                  <a:pt x="11588815" y="3864851"/>
                  <a:pt x="11588815" y="3870190"/>
                </a:cubicBezTo>
                <a:cubicBezTo>
                  <a:pt x="11588815" y="3875528"/>
                  <a:pt x="11584367" y="3879913"/>
                  <a:pt x="11579030" y="3879913"/>
                </a:cubicBezTo>
                <a:cubicBezTo>
                  <a:pt x="11573694" y="3879913"/>
                  <a:pt x="11569310" y="3875592"/>
                  <a:pt x="11569310" y="3870190"/>
                </a:cubicBezTo>
                <a:cubicBezTo>
                  <a:pt x="11569310" y="3864787"/>
                  <a:pt x="11573630" y="3860402"/>
                  <a:pt x="11579030" y="3860402"/>
                </a:cubicBezTo>
                <a:close/>
                <a:moveTo>
                  <a:pt x="11337802" y="3860402"/>
                </a:moveTo>
                <a:cubicBezTo>
                  <a:pt x="11343202" y="3860402"/>
                  <a:pt x="11347587" y="3864851"/>
                  <a:pt x="11347587" y="3870190"/>
                </a:cubicBezTo>
                <a:cubicBezTo>
                  <a:pt x="11347587" y="3875528"/>
                  <a:pt x="11343139" y="3879913"/>
                  <a:pt x="11337802" y="3879913"/>
                </a:cubicBezTo>
                <a:cubicBezTo>
                  <a:pt x="11332466" y="3879913"/>
                  <a:pt x="11328082" y="3875592"/>
                  <a:pt x="11328082" y="3870190"/>
                </a:cubicBezTo>
                <a:cubicBezTo>
                  <a:pt x="11328082" y="3864787"/>
                  <a:pt x="11332402" y="3860402"/>
                  <a:pt x="11337802" y="3860402"/>
                </a:cubicBezTo>
                <a:close/>
                <a:moveTo>
                  <a:pt x="11096574" y="3860402"/>
                </a:moveTo>
                <a:cubicBezTo>
                  <a:pt x="11101910" y="3860402"/>
                  <a:pt x="11106294" y="3864851"/>
                  <a:pt x="11106294" y="3870190"/>
                </a:cubicBezTo>
                <a:cubicBezTo>
                  <a:pt x="11106294" y="3875528"/>
                  <a:pt x="11101974" y="3879913"/>
                  <a:pt x="11096574" y="3879913"/>
                </a:cubicBezTo>
                <a:cubicBezTo>
                  <a:pt x="11091174" y="3879913"/>
                  <a:pt x="11086790" y="3875592"/>
                  <a:pt x="11086790" y="3870190"/>
                </a:cubicBezTo>
                <a:cubicBezTo>
                  <a:pt x="11086790" y="3864787"/>
                  <a:pt x="11091174" y="3860402"/>
                  <a:pt x="11096574" y="3860402"/>
                </a:cubicBezTo>
                <a:close/>
                <a:moveTo>
                  <a:pt x="10855345" y="3860402"/>
                </a:moveTo>
                <a:cubicBezTo>
                  <a:pt x="10860682" y="3860402"/>
                  <a:pt x="10865065" y="3864851"/>
                  <a:pt x="10865065" y="3870190"/>
                </a:cubicBezTo>
                <a:cubicBezTo>
                  <a:pt x="10865065" y="3875528"/>
                  <a:pt x="10860682" y="3879913"/>
                  <a:pt x="10855345" y="3879913"/>
                </a:cubicBezTo>
                <a:cubicBezTo>
                  <a:pt x="10850008" y="3879913"/>
                  <a:pt x="10845625" y="3875592"/>
                  <a:pt x="10845625" y="3870190"/>
                </a:cubicBezTo>
                <a:cubicBezTo>
                  <a:pt x="10845625" y="3864787"/>
                  <a:pt x="10849945" y="3860402"/>
                  <a:pt x="10855345" y="3860402"/>
                </a:cubicBezTo>
                <a:close/>
                <a:moveTo>
                  <a:pt x="10614116" y="3860402"/>
                </a:moveTo>
                <a:cubicBezTo>
                  <a:pt x="10619516" y="3860402"/>
                  <a:pt x="10623901" y="3864851"/>
                  <a:pt x="10623901" y="3870190"/>
                </a:cubicBezTo>
                <a:cubicBezTo>
                  <a:pt x="10623901" y="3875528"/>
                  <a:pt x="10619454" y="3879913"/>
                  <a:pt x="10614116" y="3879913"/>
                </a:cubicBezTo>
                <a:cubicBezTo>
                  <a:pt x="10608780" y="3879913"/>
                  <a:pt x="10604396" y="3875592"/>
                  <a:pt x="10604396" y="3870190"/>
                </a:cubicBezTo>
                <a:cubicBezTo>
                  <a:pt x="10604396" y="3864787"/>
                  <a:pt x="10608716" y="3860402"/>
                  <a:pt x="10614116" y="3860402"/>
                </a:cubicBezTo>
                <a:close/>
                <a:moveTo>
                  <a:pt x="10372888" y="3860402"/>
                </a:moveTo>
                <a:cubicBezTo>
                  <a:pt x="10378288" y="3860402"/>
                  <a:pt x="10382673" y="3864851"/>
                  <a:pt x="10382673" y="3870190"/>
                </a:cubicBezTo>
                <a:cubicBezTo>
                  <a:pt x="10382673" y="3875528"/>
                  <a:pt x="10378225" y="3879913"/>
                  <a:pt x="10372888" y="3879913"/>
                </a:cubicBezTo>
                <a:cubicBezTo>
                  <a:pt x="10367552" y="3879913"/>
                  <a:pt x="10363168" y="3875592"/>
                  <a:pt x="10363168" y="3870190"/>
                </a:cubicBezTo>
                <a:cubicBezTo>
                  <a:pt x="10363168" y="3864787"/>
                  <a:pt x="10367488" y="3860402"/>
                  <a:pt x="10372888" y="3860402"/>
                </a:cubicBezTo>
                <a:close/>
                <a:moveTo>
                  <a:pt x="10131660" y="3860402"/>
                </a:moveTo>
                <a:cubicBezTo>
                  <a:pt x="10137060" y="3860402"/>
                  <a:pt x="10141444" y="3864851"/>
                  <a:pt x="10141444" y="3870190"/>
                </a:cubicBezTo>
                <a:cubicBezTo>
                  <a:pt x="10141444" y="3875528"/>
                  <a:pt x="10136997" y="3879913"/>
                  <a:pt x="10131660" y="3879913"/>
                </a:cubicBezTo>
                <a:cubicBezTo>
                  <a:pt x="10126323" y="3879913"/>
                  <a:pt x="10121940" y="3875592"/>
                  <a:pt x="10121940" y="3870190"/>
                </a:cubicBezTo>
                <a:cubicBezTo>
                  <a:pt x="10121940" y="3864787"/>
                  <a:pt x="10126260" y="3860402"/>
                  <a:pt x="10131660" y="3860402"/>
                </a:cubicBezTo>
                <a:close/>
                <a:moveTo>
                  <a:pt x="9890432" y="3860402"/>
                </a:moveTo>
                <a:cubicBezTo>
                  <a:pt x="9895768" y="3860402"/>
                  <a:pt x="9900152" y="3864851"/>
                  <a:pt x="9900152" y="3870190"/>
                </a:cubicBezTo>
                <a:cubicBezTo>
                  <a:pt x="9900152" y="3875528"/>
                  <a:pt x="9895832" y="3879913"/>
                  <a:pt x="9890432" y="3879913"/>
                </a:cubicBezTo>
                <a:cubicBezTo>
                  <a:pt x="9885031" y="3879913"/>
                  <a:pt x="9880648" y="3875592"/>
                  <a:pt x="9880648" y="3870190"/>
                </a:cubicBezTo>
                <a:cubicBezTo>
                  <a:pt x="9880648" y="3864787"/>
                  <a:pt x="9885031" y="3860402"/>
                  <a:pt x="9890432" y="3860402"/>
                </a:cubicBezTo>
                <a:close/>
                <a:moveTo>
                  <a:pt x="9649203" y="3860402"/>
                </a:moveTo>
                <a:cubicBezTo>
                  <a:pt x="9654540" y="3860402"/>
                  <a:pt x="9658923" y="3864851"/>
                  <a:pt x="9658923" y="3870190"/>
                </a:cubicBezTo>
                <a:cubicBezTo>
                  <a:pt x="9658923" y="3875528"/>
                  <a:pt x="9654540" y="3879913"/>
                  <a:pt x="9649203" y="3879913"/>
                </a:cubicBezTo>
                <a:cubicBezTo>
                  <a:pt x="9643866" y="3879913"/>
                  <a:pt x="9639483" y="3875592"/>
                  <a:pt x="9639483" y="3870190"/>
                </a:cubicBezTo>
                <a:cubicBezTo>
                  <a:pt x="9639483" y="3864787"/>
                  <a:pt x="9643803" y="3860402"/>
                  <a:pt x="9649203" y="3860402"/>
                </a:cubicBezTo>
                <a:close/>
                <a:moveTo>
                  <a:pt x="9417695" y="3860402"/>
                </a:moveTo>
                <a:cubicBezTo>
                  <a:pt x="9423031" y="3860402"/>
                  <a:pt x="9427416" y="3864851"/>
                  <a:pt x="9427416" y="3870190"/>
                </a:cubicBezTo>
                <a:cubicBezTo>
                  <a:pt x="9427416" y="3875528"/>
                  <a:pt x="9423095" y="3879913"/>
                  <a:pt x="9417695" y="3879913"/>
                </a:cubicBezTo>
                <a:cubicBezTo>
                  <a:pt x="9412295" y="3879913"/>
                  <a:pt x="9407911" y="3875592"/>
                  <a:pt x="9407911" y="3870190"/>
                </a:cubicBezTo>
                <a:cubicBezTo>
                  <a:pt x="9407911" y="3864787"/>
                  <a:pt x="9412295" y="3860402"/>
                  <a:pt x="9417695" y="3860402"/>
                </a:cubicBezTo>
                <a:close/>
                <a:moveTo>
                  <a:pt x="9176467" y="3860402"/>
                </a:moveTo>
                <a:cubicBezTo>
                  <a:pt x="9181803" y="3860402"/>
                  <a:pt x="9186187" y="3864851"/>
                  <a:pt x="9186187" y="3870190"/>
                </a:cubicBezTo>
                <a:cubicBezTo>
                  <a:pt x="9186187" y="3875528"/>
                  <a:pt x="9181867" y="3879913"/>
                  <a:pt x="9176467" y="3879913"/>
                </a:cubicBezTo>
                <a:cubicBezTo>
                  <a:pt x="9171066" y="3879913"/>
                  <a:pt x="9166683" y="3875592"/>
                  <a:pt x="9166683" y="3870190"/>
                </a:cubicBezTo>
                <a:cubicBezTo>
                  <a:pt x="9166683" y="3864787"/>
                  <a:pt x="9171066" y="3860402"/>
                  <a:pt x="9176467" y="3860402"/>
                </a:cubicBezTo>
                <a:close/>
                <a:moveTo>
                  <a:pt x="8935237" y="3860402"/>
                </a:moveTo>
                <a:cubicBezTo>
                  <a:pt x="8940574" y="3860402"/>
                  <a:pt x="8944958" y="3864851"/>
                  <a:pt x="8944958" y="3870190"/>
                </a:cubicBezTo>
                <a:cubicBezTo>
                  <a:pt x="8944958" y="3875528"/>
                  <a:pt x="8940638" y="3879913"/>
                  <a:pt x="8935237" y="3879913"/>
                </a:cubicBezTo>
                <a:cubicBezTo>
                  <a:pt x="8929837" y="3879913"/>
                  <a:pt x="8925454" y="3875592"/>
                  <a:pt x="8925454" y="3870190"/>
                </a:cubicBezTo>
                <a:cubicBezTo>
                  <a:pt x="8925454" y="3864787"/>
                  <a:pt x="8929837" y="3860402"/>
                  <a:pt x="8935237" y="3860402"/>
                </a:cubicBezTo>
                <a:close/>
                <a:moveTo>
                  <a:pt x="8694009" y="3860402"/>
                </a:moveTo>
                <a:cubicBezTo>
                  <a:pt x="8699346" y="3860402"/>
                  <a:pt x="8703730" y="3864851"/>
                  <a:pt x="8703730" y="3870190"/>
                </a:cubicBezTo>
                <a:cubicBezTo>
                  <a:pt x="8703730" y="3875528"/>
                  <a:pt x="8699346" y="3879913"/>
                  <a:pt x="8694009" y="3879913"/>
                </a:cubicBezTo>
                <a:cubicBezTo>
                  <a:pt x="8688673" y="3879913"/>
                  <a:pt x="8684289" y="3875592"/>
                  <a:pt x="8684289" y="3870190"/>
                </a:cubicBezTo>
                <a:cubicBezTo>
                  <a:pt x="8684289" y="3864787"/>
                  <a:pt x="8688609" y="3860402"/>
                  <a:pt x="8694009" y="3860402"/>
                </a:cubicBezTo>
                <a:close/>
                <a:moveTo>
                  <a:pt x="8452781" y="3860402"/>
                </a:moveTo>
                <a:cubicBezTo>
                  <a:pt x="8458181" y="3860402"/>
                  <a:pt x="8462566" y="3864851"/>
                  <a:pt x="8462566" y="3870190"/>
                </a:cubicBezTo>
                <a:cubicBezTo>
                  <a:pt x="8462566" y="3875528"/>
                  <a:pt x="8458118" y="3879913"/>
                  <a:pt x="8452781" y="3879913"/>
                </a:cubicBezTo>
                <a:cubicBezTo>
                  <a:pt x="8447445" y="3879913"/>
                  <a:pt x="8443061" y="3875592"/>
                  <a:pt x="8443061" y="3870190"/>
                </a:cubicBezTo>
                <a:cubicBezTo>
                  <a:pt x="8443061" y="3864787"/>
                  <a:pt x="8447381" y="3860402"/>
                  <a:pt x="8452781" y="3860402"/>
                </a:cubicBezTo>
                <a:close/>
                <a:moveTo>
                  <a:pt x="8211553" y="3860402"/>
                </a:moveTo>
                <a:cubicBezTo>
                  <a:pt x="8216889" y="3860402"/>
                  <a:pt x="8221273" y="3864851"/>
                  <a:pt x="8221273" y="3870190"/>
                </a:cubicBezTo>
                <a:cubicBezTo>
                  <a:pt x="8221273" y="3875528"/>
                  <a:pt x="8216953" y="3879913"/>
                  <a:pt x="8211553" y="3879913"/>
                </a:cubicBezTo>
                <a:cubicBezTo>
                  <a:pt x="8206152" y="3879913"/>
                  <a:pt x="8201769" y="3875592"/>
                  <a:pt x="8201769" y="3870190"/>
                </a:cubicBezTo>
                <a:cubicBezTo>
                  <a:pt x="8201769" y="3864787"/>
                  <a:pt x="8206152" y="3860402"/>
                  <a:pt x="8211553" y="3860402"/>
                </a:cubicBezTo>
                <a:close/>
                <a:moveTo>
                  <a:pt x="7970260" y="3860402"/>
                </a:moveTo>
                <a:cubicBezTo>
                  <a:pt x="7975661" y="3860402"/>
                  <a:pt x="7980044" y="3864851"/>
                  <a:pt x="7980044" y="3870190"/>
                </a:cubicBezTo>
                <a:cubicBezTo>
                  <a:pt x="7980044" y="3875528"/>
                  <a:pt x="7975661" y="3879913"/>
                  <a:pt x="7970260" y="3879913"/>
                </a:cubicBezTo>
                <a:cubicBezTo>
                  <a:pt x="7964860" y="3879913"/>
                  <a:pt x="7960477" y="3875592"/>
                  <a:pt x="7960477" y="3870190"/>
                </a:cubicBezTo>
                <a:cubicBezTo>
                  <a:pt x="7960477" y="3864787"/>
                  <a:pt x="7964860" y="3860402"/>
                  <a:pt x="7970260" y="3860402"/>
                </a:cubicBezTo>
                <a:close/>
                <a:moveTo>
                  <a:pt x="7729032" y="3860402"/>
                </a:moveTo>
                <a:cubicBezTo>
                  <a:pt x="7734369" y="3860402"/>
                  <a:pt x="7738753" y="3864851"/>
                  <a:pt x="7738753" y="3870190"/>
                </a:cubicBezTo>
                <a:cubicBezTo>
                  <a:pt x="7738753" y="3875528"/>
                  <a:pt x="7734432" y="3879913"/>
                  <a:pt x="7729032" y="3879913"/>
                </a:cubicBezTo>
                <a:cubicBezTo>
                  <a:pt x="7723632" y="3879913"/>
                  <a:pt x="7719249" y="3875592"/>
                  <a:pt x="7719249" y="3870190"/>
                </a:cubicBezTo>
                <a:cubicBezTo>
                  <a:pt x="7719249" y="3864787"/>
                  <a:pt x="7723632" y="3860402"/>
                  <a:pt x="7729032" y="3860402"/>
                </a:cubicBezTo>
                <a:close/>
                <a:moveTo>
                  <a:pt x="7487803" y="3860402"/>
                </a:moveTo>
                <a:cubicBezTo>
                  <a:pt x="7493139" y="3860402"/>
                  <a:pt x="7497524" y="3864851"/>
                  <a:pt x="7497524" y="3870190"/>
                </a:cubicBezTo>
                <a:cubicBezTo>
                  <a:pt x="7497524" y="3875528"/>
                  <a:pt x="7493203" y="3879913"/>
                  <a:pt x="7487803" y="3879913"/>
                </a:cubicBezTo>
                <a:cubicBezTo>
                  <a:pt x="7482403" y="3879913"/>
                  <a:pt x="7478019" y="3875592"/>
                  <a:pt x="7478019" y="3870190"/>
                </a:cubicBezTo>
                <a:cubicBezTo>
                  <a:pt x="7478019" y="3864787"/>
                  <a:pt x="7482403" y="3860402"/>
                  <a:pt x="7487803" y="3860402"/>
                </a:cubicBezTo>
                <a:close/>
                <a:moveTo>
                  <a:pt x="7246575" y="3860402"/>
                </a:moveTo>
                <a:cubicBezTo>
                  <a:pt x="7251975" y="3860402"/>
                  <a:pt x="7256359" y="3864851"/>
                  <a:pt x="7256359" y="3870190"/>
                </a:cubicBezTo>
                <a:cubicBezTo>
                  <a:pt x="7256359" y="3875528"/>
                  <a:pt x="7251912" y="3879913"/>
                  <a:pt x="7246575" y="3879913"/>
                </a:cubicBezTo>
                <a:cubicBezTo>
                  <a:pt x="7241238" y="3879913"/>
                  <a:pt x="7236855" y="3875592"/>
                  <a:pt x="7236855" y="3870190"/>
                </a:cubicBezTo>
                <a:cubicBezTo>
                  <a:pt x="7236855" y="3864787"/>
                  <a:pt x="7241175" y="3860402"/>
                  <a:pt x="7246575" y="3860402"/>
                </a:cubicBezTo>
                <a:close/>
                <a:moveTo>
                  <a:pt x="7005346" y="3860402"/>
                </a:moveTo>
                <a:cubicBezTo>
                  <a:pt x="7010746" y="3860402"/>
                  <a:pt x="7015130" y="3864851"/>
                  <a:pt x="7015130" y="3870190"/>
                </a:cubicBezTo>
                <a:cubicBezTo>
                  <a:pt x="7015130" y="3875528"/>
                  <a:pt x="7010683" y="3879913"/>
                  <a:pt x="7005346" y="3879913"/>
                </a:cubicBezTo>
                <a:cubicBezTo>
                  <a:pt x="7000009" y="3879913"/>
                  <a:pt x="6995626" y="3875592"/>
                  <a:pt x="6995626" y="3870190"/>
                </a:cubicBezTo>
                <a:cubicBezTo>
                  <a:pt x="6995626" y="3864787"/>
                  <a:pt x="6999946" y="3860402"/>
                  <a:pt x="7005346" y="3860402"/>
                </a:cubicBezTo>
                <a:close/>
                <a:moveTo>
                  <a:pt x="6764118" y="3860402"/>
                </a:moveTo>
                <a:cubicBezTo>
                  <a:pt x="6769518" y="3860402"/>
                  <a:pt x="6773902" y="3864851"/>
                  <a:pt x="6773902" y="3870190"/>
                </a:cubicBezTo>
                <a:cubicBezTo>
                  <a:pt x="6773902" y="3875528"/>
                  <a:pt x="6769518" y="3879913"/>
                  <a:pt x="6764118" y="3879913"/>
                </a:cubicBezTo>
                <a:cubicBezTo>
                  <a:pt x="6758718" y="3879913"/>
                  <a:pt x="6754335" y="3875592"/>
                  <a:pt x="6754335" y="3870190"/>
                </a:cubicBezTo>
                <a:cubicBezTo>
                  <a:pt x="6754335" y="3864787"/>
                  <a:pt x="6758718" y="3860402"/>
                  <a:pt x="6764118" y="3860402"/>
                </a:cubicBezTo>
                <a:close/>
                <a:moveTo>
                  <a:pt x="6522889" y="3860402"/>
                </a:moveTo>
                <a:cubicBezTo>
                  <a:pt x="6528225" y="3860402"/>
                  <a:pt x="6532610" y="3864851"/>
                  <a:pt x="6532610" y="3870190"/>
                </a:cubicBezTo>
                <a:cubicBezTo>
                  <a:pt x="6532610" y="3875528"/>
                  <a:pt x="6528289" y="3879913"/>
                  <a:pt x="6522889" y="3879913"/>
                </a:cubicBezTo>
                <a:cubicBezTo>
                  <a:pt x="6517489" y="3879913"/>
                  <a:pt x="6513105" y="3875592"/>
                  <a:pt x="6513105" y="3870190"/>
                </a:cubicBezTo>
                <a:cubicBezTo>
                  <a:pt x="6513105" y="3864787"/>
                  <a:pt x="6517489" y="3860402"/>
                  <a:pt x="6522889" y="3860402"/>
                </a:cubicBezTo>
                <a:close/>
                <a:moveTo>
                  <a:pt x="6281661" y="3860402"/>
                </a:moveTo>
                <a:cubicBezTo>
                  <a:pt x="6286997" y="3860402"/>
                  <a:pt x="6291381" y="3864851"/>
                  <a:pt x="6291381" y="3870190"/>
                </a:cubicBezTo>
                <a:cubicBezTo>
                  <a:pt x="6291381" y="3875528"/>
                  <a:pt x="6287061" y="3879913"/>
                  <a:pt x="6281661" y="3879913"/>
                </a:cubicBezTo>
                <a:cubicBezTo>
                  <a:pt x="6276261" y="3879913"/>
                  <a:pt x="6271877" y="3875592"/>
                  <a:pt x="6271877" y="3870190"/>
                </a:cubicBezTo>
                <a:cubicBezTo>
                  <a:pt x="6271877" y="3864787"/>
                  <a:pt x="6276261" y="3860402"/>
                  <a:pt x="6281661" y="3860402"/>
                </a:cubicBezTo>
                <a:close/>
                <a:moveTo>
                  <a:pt x="6040432" y="3860402"/>
                </a:moveTo>
                <a:cubicBezTo>
                  <a:pt x="6045832" y="3860402"/>
                  <a:pt x="6050216" y="3864851"/>
                  <a:pt x="6050216" y="3870190"/>
                </a:cubicBezTo>
                <a:cubicBezTo>
                  <a:pt x="6050216" y="3875528"/>
                  <a:pt x="6045769" y="3879913"/>
                  <a:pt x="6040432" y="3879913"/>
                </a:cubicBezTo>
                <a:cubicBezTo>
                  <a:pt x="6035095" y="3879913"/>
                  <a:pt x="6030712" y="3875592"/>
                  <a:pt x="6030712" y="3870190"/>
                </a:cubicBezTo>
                <a:cubicBezTo>
                  <a:pt x="6030712" y="3864787"/>
                  <a:pt x="6035032" y="3860402"/>
                  <a:pt x="6040432" y="3860402"/>
                </a:cubicBezTo>
                <a:close/>
                <a:moveTo>
                  <a:pt x="5799205" y="3860402"/>
                </a:moveTo>
                <a:cubicBezTo>
                  <a:pt x="5804606" y="3860402"/>
                  <a:pt x="5808989" y="3864851"/>
                  <a:pt x="5808989" y="3870190"/>
                </a:cubicBezTo>
                <a:cubicBezTo>
                  <a:pt x="5808989" y="3875528"/>
                  <a:pt x="5804542" y="3879913"/>
                  <a:pt x="5799205" y="3879913"/>
                </a:cubicBezTo>
                <a:cubicBezTo>
                  <a:pt x="5793870" y="3879913"/>
                  <a:pt x="5789486" y="3875592"/>
                  <a:pt x="5789486" y="3870190"/>
                </a:cubicBezTo>
                <a:cubicBezTo>
                  <a:pt x="5789486" y="3864787"/>
                  <a:pt x="5793806" y="3860402"/>
                  <a:pt x="5799205" y="3860402"/>
                </a:cubicBezTo>
                <a:close/>
                <a:moveTo>
                  <a:pt x="5557991" y="3860402"/>
                </a:moveTo>
                <a:cubicBezTo>
                  <a:pt x="5563392" y="3860402"/>
                  <a:pt x="5567774" y="3864851"/>
                  <a:pt x="5567774" y="3870190"/>
                </a:cubicBezTo>
                <a:cubicBezTo>
                  <a:pt x="5567774" y="3875528"/>
                  <a:pt x="5563392" y="3879913"/>
                  <a:pt x="5557991" y="3879913"/>
                </a:cubicBezTo>
                <a:cubicBezTo>
                  <a:pt x="5552592" y="3879913"/>
                  <a:pt x="5548208" y="3875592"/>
                  <a:pt x="5548208" y="3870190"/>
                </a:cubicBezTo>
                <a:cubicBezTo>
                  <a:pt x="5548208" y="3864787"/>
                  <a:pt x="5552592" y="3860402"/>
                  <a:pt x="5557991" y="3860402"/>
                </a:cubicBezTo>
                <a:close/>
                <a:moveTo>
                  <a:pt x="5316710" y="3860402"/>
                </a:moveTo>
                <a:cubicBezTo>
                  <a:pt x="5322044" y="3860402"/>
                  <a:pt x="5326429" y="3864851"/>
                  <a:pt x="5326429" y="3870190"/>
                </a:cubicBezTo>
                <a:cubicBezTo>
                  <a:pt x="5326429" y="3875528"/>
                  <a:pt x="5322105" y="3879913"/>
                  <a:pt x="5316710" y="3879913"/>
                </a:cubicBezTo>
                <a:cubicBezTo>
                  <a:pt x="5311314" y="3879913"/>
                  <a:pt x="5306924" y="3875592"/>
                  <a:pt x="5306924" y="3870190"/>
                </a:cubicBezTo>
                <a:cubicBezTo>
                  <a:pt x="5306924" y="3864787"/>
                  <a:pt x="5311314" y="3860402"/>
                  <a:pt x="5316710" y="3860402"/>
                </a:cubicBezTo>
                <a:close/>
                <a:moveTo>
                  <a:pt x="5075486" y="3860402"/>
                </a:moveTo>
                <a:cubicBezTo>
                  <a:pt x="5080820" y="3860402"/>
                  <a:pt x="5085202" y="3864851"/>
                  <a:pt x="5085202" y="3870190"/>
                </a:cubicBezTo>
                <a:cubicBezTo>
                  <a:pt x="5085202" y="3875528"/>
                  <a:pt x="5080883" y="3879913"/>
                  <a:pt x="5075486" y="3879913"/>
                </a:cubicBezTo>
                <a:cubicBezTo>
                  <a:pt x="5070087" y="3879913"/>
                  <a:pt x="5065705" y="3875592"/>
                  <a:pt x="5065705" y="3870190"/>
                </a:cubicBezTo>
                <a:cubicBezTo>
                  <a:pt x="5065705" y="3864787"/>
                  <a:pt x="5070087" y="3860402"/>
                  <a:pt x="5075486" y="3860402"/>
                </a:cubicBezTo>
                <a:close/>
                <a:moveTo>
                  <a:pt x="4834252" y="3860402"/>
                </a:moveTo>
                <a:cubicBezTo>
                  <a:pt x="4839658" y="3860402"/>
                  <a:pt x="4844040" y="3864851"/>
                  <a:pt x="4844040" y="3870190"/>
                </a:cubicBezTo>
                <a:cubicBezTo>
                  <a:pt x="4844040" y="3875528"/>
                  <a:pt x="4839595" y="3879913"/>
                  <a:pt x="4834252" y="3879913"/>
                </a:cubicBezTo>
                <a:cubicBezTo>
                  <a:pt x="4828915" y="3879913"/>
                  <a:pt x="4824534" y="3875592"/>
                  <a:pt x="4824534" y="3870190"/>
                </a:cubicBezTo>
                <a:cubicBezTo>
                  <a:pt x="4824534" y="3864787"/>
                  <a:pt x="4828853" y="3860402"/>
                  <a:pt x="4834252" y="3860402"/>
                </a:cubicBezTo>
                <a:close/>
                <a:moveTo>
                  <a:pt x="4593019" y="3860402"/>
                </a:moveTo>
                <a:cubicBezTo>
                  <a:pt x="4598416" y="3860402"/>
                  <a:pt x="4602795" y="3864851"/>
                  <a:pt x="4602795" y="3870190"/>
                </a:cubicBezTo>
                <a:cubicBezTo>
                  <a:pt x="4602795" y="3875528"/>
                  <a:pt x="4598353" y="3879913"/>
                  <a:pt x="4593019" y="3879913"/>
                </a:cubicBezTo>
                <a:cubicBezTo>
                  <a:pt x="4587686" y="3879913"/>
                  <a:pt x="4583304" y="3875592"/>
                  <a:pt x="4583304" y="3870190"/>
                </a:cubicBezTo>
                <a:cubicBezTo>
                  <a:pt x="4583304" y="3864787"/>
                  <a:pt x="4587622" y="3860402"/>
                  <a:pt x="4593019" y="3860402"/>
                </a:cubicBezTo>
                <a:close/>
                <a:moveTo>
                  <a:pt x="4351806" y="3860402"/>
                </a:moveTo>
                <a:cubicBezTo>
                  <a:pt x="4357195" y="3860402"/>
                  <a:pt x="4361580" y="3864851"/>
                  <a:pt x="4361580" y="3870190"/>
                </a:cubicBezTo>
                <a:cubicBezTo>
                  <a:pt x="4361580" y="3875528"/>
                  <a:pt x="4357195" y="3879913"/>
                  <a:pt x="4351806" y="3879913"/>
                </a:cubicBezTo>
                <a:cubicBezTo>
                  <a:pt x="4346397" y="3879913"/>
                  <a:pt x="4342006" y="3875592"/>
                  <a:pt x="4342006" y="3870190"/>
                </a:cubicBezTo>
                <a:cubicBezTo>
                  <a:pt x="4342006" y="3864787"/>
                  <a:pt x="4346397" y="3860402"/>
                  <a:pt x="4351806" y="3860402"/>
                </a:cubicBezTo>
                <a:close/>
                <a:moveTo>
                  <a:pt x="4110581" y="3860402"/>
                </a:moveTo>
                <a:cubicBezTo>
                  <a:pt x="4115984" y="3860402"/>
                  <a:pt x="4120362" y="3864851"/>
                  <a:pt x="4120362" y="3870190"/>
                </a:cubicBezTo>
                <a:cubicBezTo>
                  <a:pt x="4120362" y="3875528"/>
                  <a:pt x="4115984" y="3879913"/>
                  <a:pt x="4110581" y="3879913"/>
                </a:cubicBezTo>
                <a:cubicBezTo>
                  <a:pt x="4105180" y="3879913"/>
                  <a:pt x="4100799" y="3875592"/>
                  <a:pt x="4100799" y="3870190"/>
                </a:cubicBezTo>
                <a:cubicBezTo>
                  <a:pt x="4100799" y="3864787"/>
                  <a:pt x="4105180" y="3860402"/>
                  <a:pt x="4110581" y="3860402"/>
                </a:cubicBezTo>
                <a:close/>
                <a:moveTo>
                  <a:pt x="3869431" y="3860402"/>
                </a:moveTo>
                <a:cubicBezTo>
                  <a:pt x="3874765" y="3860402"/>
                  <a:pt x="3879149" y="3864851"/>
                  <a:pt x="3879149" y="3870190"/>
                </a:cubicBezTo>
                <a:cubicBezTo>
                  <a:pt x="3879149" y="3875528"/>
                  <a:pt x="3874828" y="3879913"/>
                  <a:pt x="3869431" y="3879913"/>
                </a:cubicBezTo>
                <a:cubicBezTo>
                  <a:pt x="3864030" y="3879913"/>
                  <a:pt x="3859648" y="3875592"/>
                  <a:pt x="3859648" y="3870190"/>
                </a:cubicBezTo>
                <a:cubicBezTo>
                  <a:pt x="3859648" y="3864787"/>
                  <a:pt x="3864030" y="3860402"/>
                  <a:pt x="3869431" y="3860402"/>
                </a:cubicBezTo>
                <a:close/>
                <a:moveTo>
                  <a:pt x="3628212" y="3860402"/>
                </a:moveTo>
                <a:cubicBezTo>
                  <a:pt x="3633533" y="3860402"/>
                  <a:pt x="3637936" y="3864851"/>
                  <a:pt x="3637936" y="3870190"/>
                </a:cubicBezTo>
                <a:cubicBezTo>
                  <a:pt x="3637936" y="3875528"/>
                  <a:pt x="3633597" y="3879913"/>
                  <a:pt x="3628212" y="3879913"/>
                </a:cubicBezTo>
                <a:cubicBezTo>
                  <a:pt x="3622814" y="3879913"/>
                  <a:pt x="3618430" y="3875592"/>
                  <a:pt x="3618430" y="3870190"/>
                </a:cubicBezTo>
                <a:cubicBezTo>
                  <a:pt x="3618430" y="3864787"/>
                  <a:pt x="3622814" y="3860402"/>
                  <a:pt x="3628212" y="3860402"/>
                </a:cubicBezTo>
                <a:close/>
                <a:moveTo>
                  <a:pt x="3386958" y="3860402"/>
                </a:moveTo>
                <a:cubicBezTo>
                  <a:pt x="3392359" y="3860402"/>
                  <a:pt x="3396744" y="3864851"/>
                  <a:pt x="3396744" y="3870190"/>
                </a:cubicBezTo>
                <a:cubicBezTo>
                  <a:pt x="3396744" y="3875528"/>
                  <a:pt x="3392296" y="3879913"/>
                  <a:pt x="3386958" y="3879913"/>
                </a:cubicBezTo>
                <a:cubicBezTo>
                  <a:pt x="3381621" y="3879913"/>
                  <a:pt x="3377236" y="3875592"/>
                  <a:pt x="3377236" y="3870190"/>
                </a:cubicBezTo>
                <a:cubicBezTo>
                  <a:pt x="3377236" y="3864787"/>
                  <a:pt x="3381557" y="3860402"/>
                  <a:pt x="3386958" y="3860402"/>
                </a:cubicBezTo>
                <a:close/>
                <a:moveTo>
                  <a:pt x="3145751" y="3860402"/>
                </a:moveTo>
                <a:cubicBezTo>
                  <a:pt x="3151150" y="3860402"/>
                  <a:pt x="3155533" y="3864851"/>
                  <a:pt x="3155533" y="3870190"/>
                </a:cubicBezTo>
                <a:cubicBezTo>
                  <a:pt x="3155533" y="3875528"/>
                  <a:pt x="3151087" y="3879913"/>
                  <a:pt x="3145751" y="3879913"/>
                </a:cubicBezTo>
                <a:cubicBezTo>
                  <a:pt x="3140416" y="3879913"/>
                  <a:pt x="3136033" y="3875592"/>
                  <a:pt x="3136033" y="3870190"/>
                </a:cubicBezTo>
                <a:cubicBezTo>
                  <a:pt x="3136033" y="3864787"/>
                  <a:pt x="3140352" y="3860402"/>
                  <a:pt x="3145751" y="3860402"/>
                </a:cubicBezTo>
                <a:close/>
                <a:moveTo>
                  <a:pt x="2904573" y="3860402"/>
                </a:moveTo>
                <a:cubicBezTo>
                  <a:pt x="2909972" y="3860402"/>
                  <a:pt x="2914356" y="3864851"/>
                  <a:pt x="2914356" y="3870190"/>
                </a:cubicBezTo>
                <a:cubicBezTo>
                  <a:pt x="2914356" y="3875528"/>
                  <a:pt x="2909972" y="3879913"/>
                  <a:pt x="2904573" y="3879913"/>
                </a:cubicBezTo>
                <a:cubicBezTo>
                  <a:pt x="2899174" y="3879913"/>
                  <a:pt x="2894791" y="3875592"/>
                  <a:pt x="2894791" y="3870190"/>
                </a:cubicBezTo>
                <a:cubicBezTo>
                  <a:pt x="2894791" y="3864787"/>
                  <a:pt x="2899174" y="3860402"/>
                  <a:pt x="2904573" y="3860402"/>
                </a:cubicBezTo>
                <a:close/>
                <a:moveTo>
                  <a:pt x="2663275" y="3860402"/>
                </a:moveTo>
                <a:cubicBezTo>
                  <a:pt x="2668613" y="3860402"/>
                  <a:pt x="2672998" y="3864851"/>
                  <a:pt x="2672998" y="3870190"/>
                </a:cubicBezTo>
                <a:cubicBezTo>
                  <a:pt x="2672998" y="3875528"/>
                  <a:pt x="2668675" y="3879913"/>
                  <a:pt x="2663275" y="3879913"/>
                </a:cubicBezTo>
                <a:cubicBezTo>
                  <a:pt x="2657876" y="3879913"/>
                  <a:pt x="2653492" y="3875592"/>
                  <a:pt x="2653492" y="3870190"/>
                </a:cubicBezTo>
                <a:cubicBezTo>
                  <a:pt x="2653492" y="3864787"/>
                  <a:pt x="2657876" y="3860402"/>
                  <a:pt x="2663275" y="3860402"/>
                </a:cubicBezTo>
                <a:close/>
                <a:moveTo>
                  <a:pt x="2422037" y="3860402"/>
                </a:moveTo>
                <a:cubicBezTo>
                  <a:pt x="2427372" y="3860402"/>
                  <a:pt x="2431754" y="3864851"/>
                  <a:pt x="2431754" y="3870190"/>
                </a:cubicBezTo>
                <a:cubicBezTo>
                  <a:pt x="2431754" y="3875528"/>
                  <a:pt x="2427435" y="3879913"/>
                  <a:pt x="2422037" y="3879913"/>
                </a:cubicBezTo>
                <a:cubicBezTo>
                  <a:pt x="2416640" y="3879913"/>
                  <a:pt x="2412257" y="3875592"/>
                  <a:pt x="2412257" y="3870190"/>
                </a:cubicBezTo>
                <a:cubicBezTo>
                  <a:pt x="2412257" y="3864787"/>
                  <a:pt x="2416640" y="3860402"/>
                  <a:pt x="2422037" y="3860402"/>
                </a:cubicBezTo>
                <a:close/>
                <a:moveTo>
                  <a:pt x="2180788" y="3860402"/>
                </a:moveTo>
                <a:cubicBezTo>
                  <a:pt x="2186202" y="3860402"/>
                  <a:pt x="2190580" y="3864851"/>
                  <a:pt x="2190580" y="3870190"/>
                </a:cubicBezTo>
                <a:cubicBezTo>
                  <a:pt x="2190580" y="3875528"/>
                  <a:pt x="2186136" y="3879913"/>
                  <a:pt x="2180788" y="3879913"/>
                </a:cubicBezTo>
                <a:cubicBezTo>
                  <a:pt x="2175475" y="3879913"/>
                  <a:pt x="2171085" y="3875592"/>
                  <a:pt x="2171085" y="3870190"/>
                </a:cubicBezTo>
                <a:cubicBezTo>
                  <a:pt x="2171085" y="3864787"/>
                  <a:pt x="2175412" y="3860402"/>
                  <a:pt x="2180788" y="3860402"/>
                </a:cubicBezTo>
                <a:close/>
                <a:moveTo>
                  <a:pt x="1939582" y="3860402"/>
                </a:moveTo>
                <a:cubicBezTo>
                  <a:pt x="1944980" y="3860402"/>
                  <a:pt x="1949366" y="3864851"/>
                  <a:pt x="1949366" y="3870190"/>
                </a:cubicBezTo>
                <a:cubicBezTo>
                  <a:pt x="1949366" y="3875528"/>
                  <a:pt x="1944920" y="3879913"/>
                  <a:pt x="1939582" y="3879913"/>
                </a:cubicBezTo>
                <a:cubicBezTo>
                  <a:pt x="1934245" y="3879913"/>
                  <a:pt x="1929861" y="3875592"/>
                  <a:pt x="1929861" y="3870190"/>
                </a:cubicBezTo>
                <a:cubicBezTo>
                  <a:pt x="1929861" y="3864787"/>
                  <a:pt x="1934184" y="3860402"/>
                  <a:pt x="1939582" y="3860402"/>
                </a:cubicBezTo>
                <a:close/>
                <a:moveTo>
                  <a:pt x="1698332" y="3860402"/>
                </a:moveTo>
                <a:cubicBezTo>
                  <a:pt x="1703734" y="3860402"/>
                  <a:pt x="1708118" y="3864851"/>
                  <a:pt x="1708118" y="3870190"/>
                </a:cubicBezTo>
                <a:cubicBezTo>
                  <a:pt x="1708118" y="3875528"/>
                  <a:pt x="1703734" y="3879913"/>
                  <a:pt x="1698332" y="3879913"/>
                </a:cubicBezTo>
                <a:cubicBezTo>
                  <a:pt x="1692931" y="3879913"/>
                  <a:pt x="1688547" y="3875592"/>
                  <a:pt x="1688547" y="3870190"/>
                </a:cubicBezTo>
                <a:cubicBezTo>
                  <a:pt x="1688547" y="3864787"/>
                  <a:pt x="1692931" y="3860402"/>
                  <a:pt x="1698332" y="3860402"/>
                </a:cubicBezTo>
                <a:close/>
                <a:moveTo>
                  <a:pt x="1457108" y="3860402"/>
                </a:moveTo>
                <a:cubicBezTo>
                  <a:pt x="1462443" y="3860402"/>
                  <a:pt x="1466827" y="3864851"/>
                  <a:pt x="1466827" y="3870190"/>
                </a:cubicBezTo>
                <a:cubicBezTo>
                  <a:pt x="1466827" y="3875528"/>
                  <a:pt x="1462507" y="3879913"/>
                  <a:pt x="1457108" y="3879913"/>
                </a:cubicBezTo>
                <a:cubicBezTo>
                  <a:pt x="1451707" y="3879913"/>
                  <a:pt x="1447323" y="3875592"/>
                  <a:pt x="1447323" y="3870190"/>
                </a:cubicBezTo>
                <a:cubicBezTo>
                  <a:pt x="1447323" y="3864787"/>
                  <a:pt x="1451707" y="3860402"/>
                  <a:pt x="1457108" y="3860402"/>
                </a:cubicBezTo>
                <a:close/>
                <a:moveTo>
                  <a:pt x="1215886" y="3860402"/>
                </a:moveTo>
                <a:cubicBezTo>
                  <a:pt x="1221286" y="3860402"/>
                  <a:pt x="1225670" y="3864851"/>
                  <a:pt x="1225670" y="3870190"/>
                </a:cubicBezTo>
                <a:cubicBezTo>
                  <a:pt x="1225670" y="3875528"/>
                  <a:pt x="1221223" y="3879913"/>
                  <a:pt x="1215886" y="3879913"/>
                </a:cubicBezTo>
                <a:cubicBezTo>
                  <a:pt x="1210550" y="3879913"/>
                  <a:pt x="1206166" y="3875592"/>
                  <a:pt x="1206166" y="3870190"/>
                </a:cubicBezTo>
                <a:cubicBezTo>
                  <a:pt x="1206166" y="3864787"/>
                  <a:pt x="1210486" y="3860402"/>
                  <a:pt x="1215886" y="3860402"/>
                </a:cubicBezTo>
                <a:close/>
                <a:moveTo>
                  <a:pt x="974666" y="3860402"/>
                </a:moveTo>
                <a:cubicBezTo>
                  <a:pt x="980066" y="3860402"/>
                  <a:pt x="984450" y="3864851"/>
                  <a:pt x="984450" y="3870190"/>
                </a:cubicBezTo>
                <a:cubicBezTo>
                  <a:pt x="984450" y="3875528"/>
                  <a:pt x="980003" y="3879913"/>
                  <a:pt x="974666" y="3879913"/>
                </a:cubicBezTo>
                <a:cubicBezTo>
                  <a:pt x="969330" y="3879913"/>
                  <a:pt x="964946" y="3875592"/>
                  <a:pt x="964946" y="3870190"/>
                </a:cubicBezTo>
                <a:cubicBezTo>
                  <a:pt x="964946" y="3864787"/>
                  <a:pt x="969266" y="3860402"/>
                  <a:pt x="974666" y="3860402"/>
                </a:cubicBezTo>
                <a:close/>
                <a:moveTo>
                  <a:pt x="733446" y="3860402"/>
                </a:moveTo>
                <a:cubicBezTo>
                  <a:pt x="738782" y="3860402"/>
                  <a:pt x="743166" y="3864851"/>
                  <a:pt x="743166" y="3870190"/>
                </a:cubicBezTo>
                <a:cubicBezTo>
                  <a:pt x="743166" y="3875528"/>
                  <a:pt x="738846" y="3879913"/>
                  <a:pt x="733446" y="3879913"/>
                </a:cubicBezTo>
                <a:cubicBezTo>
                  <a:pt x="728046" y="3879913"/>
                  <a:pt x="723662" y="3875592"/>
                  <a:pt x="723662" y="3870190"/>
                </a:cubicBezTo>
                <a:cubicBezTo>
                  <a:pt x="723662" y="3864787"/>
                  <a:pt x="728046" y="3860402"/>
                  <a:pt x="733446" y="3860402"/>
                </a:cubicBezTo>
                <a:close/>
                <a:moveTo>
                  <a:pt x="492225" y="3860402"/>
                </a:moveTo>
                <a:cubicBezTo>
                  <a:pt x="497561" y="3860402"/>
                  <a:pt x="501945" y="3864851"/>
                  <a:pt x="501945" y="3870190"/>
                </a:cubicBezTo>
                <a:cubicBezTo>
                  <a:pt x="501945" y="3875528"/>
                  <a:pt x="497625" y="3879913"/>
                  <a:pt x="492225" y="3879913"/>
                </a:cubicBezTo>
                <a:cubicBezTo>
                  <a:pt x="486825" y="3879913"/>
                  <a:pt x="482441" y="3875592"/>
                  <a:pt x="482441" y="3870190"/>
                </a:cubicBezTo>
                <a:cubicBezTo>
                  <a:pt x="482441" y="3864787"/>
                  <a:pt x="486825" y="3860402"/>
                  <a:pt x="492225" y="3860402"/>
                </a:cubicBezTo>
                <a:close/>
                <a:moveTo>
                  <a:pt x="251006" y="3860402"/>
                </a:moveTo>
                <a:cubicBezTo>
                  <a:pt x="256406" y="3860402"/>
                  <a:pt x="260790" y="3864851"/>
                  <a:pt x="260790" y="3870190"/>
                </a:cubicBezTo>
                <a:cubicBezTo>
                  <a:pt x="260790" y="3875528"/>
                  <a:pt x="256343" y="3879913"/>
                  <a:pt x="251006" y="3879913"/>
                </a:cubicBezTo>
                <a:cubicBezTo>
                  <a:pt x="245670" y="3879913"/>
                  <a:pt x="241286" y="3875592"/>
                  <a:pt x="241286" y="3870190"/>
                </a:cubicBezTo>
                <a:cubicBezTo>
                  <a:pt x="241286" y="3864787"/>
                  <a:pt x="245606" y="3860402"/>
                  <a:pt x="251006" y="3860402"/>
                </a:cubicBezTo>
                <a:close/>
                <a:moveTo>
                  <a:pt x="9722" y="3860402"/>
                </a:moveTo>
                <a:cubicBezTo>
                  <a:pt x="15122" y="3860402"/>
                  <a:pt x="19506" y="3864851"/>
                  <a:pt x="19506" y="3870190"/>
                </a:cubicBezTo>
                <a:cubicBezTo>
                  <a:pt x="19506" y="3875528"/>
                  <a:pt x="15059" y="3879913"/>
                  <a:pt x="9722" y="3879913"/>
                </a:cubicBezTo>
                <a:cubicBezTo>
                  <a:pt x="4387" y="3879913"/>
                  <a:pt x="3" y="3875592"/>
                  <a:pt x="3" y="3870190"/>
                </a:cubicBezTo>
                <a:cubicBezTo>
                  <a:pt x="3" y="3864787"/>
                  <a:pt x="4323" y="3860402"/>
                  <a:pt x="9722" y="3860402"/>
                </a:cubicBezTo>
                <a:close/>
                <a:moveTo>
                  <a:pt x="11820259" y="3619151"/>
                </a:moveTo>
                <a:cubicBezTo>
                  <a:pt x="11825659" y="3619151"/>
                  <a:pt x="11830043" y="3623473"/>
                  <a:pt x="11830043" y="3628875"/>
                </a:cubicBezTo>
                <a:cubicBezTo>
                  <a:pt x="11830043" y="3634277"/>
                  <a:pt x="11825596" y="3638662"/>
                  <a:pt x="11820259" y="3638662"/>
                </a:cubicBezTo>
                <a:cubicBezTo>
                  <a:pt x="11814922" y="3638662"/>
                  <a:pt x="11810539" y="3634213"/>
                  <a:pt x="11810539" y="3628875"/>
                </a:cubicBezTo>
                <a:cubicBezTo>
                  <a:pt x="11810539" y="3623536"/>
                  <a:pt x="11814859" y="3619151"/>
                  <a:pt x="11820259" y="3619151"/>
                </a:cubicBezTo>
                <a:close/>
                <a:moveTo>
                  <a:pt x="11579030" y="3619151"/>
                </a:moveTo>
                <a:cubicBezTo>
                  <a:pt x="11584430" y="3619151"/>
                  <a:pt x="11588815" y="3623473"/>
                  <a:pt x="11588815" y="3628875"/>
                </a:cubicBezTo>
                <a:cubicBezTo>
                  <a:pt x="11588815" y="3634277"/>
                  <a:pt x="11584367" y="3638662"/>
                  <a:pt x="11579030" y="3638662"/>
                </a:cubicBezTo>
                <a:cubicBezTo>
                  <a:pt x="11573694" y="3638662"/>
                  <a:pt x="11569310" y="3634213"/>
                  <a:pt x="11569310" y="3628875"/>
                </a:cubicBezTo>
                <a:cubicBezTo>
                  <a:pt x="11569310" y="3623536"/>
                  <a:pt x="11573630" y="3619151"/>
                  <a:pt x="11579030" y="3619151"/>
                </a:cubicBezTo>
                <a:close/>
                <a:moveTo>
                  <a:pt x="11337802" y="3619151"/>
                </a:moveTo>
                <a:cubicBezTo>
                  <a:pt x="11343202" y="3619151"/>
                  <a:pt x="11347587" y="3623473"/>
                  <a:pt x="11347587" y="3628875"/>
                </a:cubicBezTo>
                <a:cubicBezTo>
                  <a:pt x="11347587" y="3634277"/>
                  <a:pt x="11343139" y="3638662"/>
                  <a:pt x="11337802" y="3638662"/>
                </a:cubicBezTo>
                <a:cubicBezTo>
                  <a:pt x="11332466" y="3638662"/>
                  <a:pt x="11328082" y="3634213"/>
                  <a:pt x="11328082" y="3628875"/>
                </a:cubicBezTo>
                <a:cubicBezTo>
                  <a:pt x="11328082" y="3623536"/>
                  <a:pt x="11332402" y="3619151"/>
                  <a:pt x="11337802" y="3619151"/>
                </a:cubicBezTo>
                <a:close/>
                <a:moveTo>
                  <a:pt x="11096574" y="3619151"/>
                </a:moveTo>
                <a:cubicBezTo>
                  <a:pt x="11101910" y="3619151"/>
                  <a:pt x="11106294" y="3623473"/>
                  <a:pt x="11106294" y="3628875"/>
                </a:cubicBezTo>
                <a:cubicBezTo>
                  <a:pt x="11106294" y="3634277"/>
                  <a:pt x="11101974" y="3638662"/>
                  <a:pt x="11096574" y="3638662"/>
                </a:cubicBezTo>
                <a:cubicBezTo>
                  <a:pt x="11091174" y="3638662"/>
                  <a:pt x="11086790" y="3634213"/>
                  <a:pt x="11086790" y="3628875"/>
                </a:cubicBezTo>
                <a:cubicBezTo>
                  <a:pt x="11086790" y="3623536"/>
                  <a:pt x="11091174" y="3619151"/>
                  <a:pt x="11096574" y="3619151"/>
                </a:cubicBezTo>
                <a:close/>
                <a:moveTo>
                  <a:pt x="10855345" y="3619151"/>
                </a:moveTo>
                <a:cubicBezTo>
                  <a:pt x="10860682" y="3619151"/>
                  <a:pt x="10865065" y="3623473"/>
                  <a:pt x="10865065" y="3628875"/>
                </a:cubicBezTo>
                <a:cubicBezTo>
                  <a:pt x="10865065" y="3634277"/>
                  <a:pt x="10860682" y="3638662"/>
                  <a:pt x="10855345" y="3638662"/>
                </a:cubicBezTo>
                <a:cubicBezTo>
                  <a:pt x="10850008" y="3638662"/>
                  <a:pt x="10845625" y="3634213"/>
                  <a:pt x="10845625" y="3628875"/>
                </a:cubicBezTo>
                <a:cubicBezTo>
                  <a:pt x="10845625" y="3623536"/>
                  <a:pt x="10849945" y="3619151"/>
                  <a:pt x="10855345" y="3619151"/>
                </a:cubicBezTo>
                <a:close/>
                <a:moveTo>
                  <a:pt x="10614116" y="3619151"/>
                </a:moveTo>
                <a:cubicBezTo>
                  <a:pt x="10619516" y="3619151"/>
                  <a:pt x="10623901" y="3623473"/>
                  <a:pt x="10623901" y="3628875"/>
                </a:cubicBezTo>
                <a:cubicBezTo>
                  <a:pt x="10623901" y="3634277"/>
                  <a:pt x="10619454" y="3638662"/>
                  <a:pt x="10614116" y="3638662"/>
                </a:cubicBezTo>
                <a:cubicBezTo>
                  <a:pt x="10608780" y="3638662"/>
                  <a:pt x="10604396" y="3634213"/>
                  <a:pt x="10604396" y="3628875"/>
                </a:cubicBezTo>
                <a:cubicBezTo>
                  <a:pt x="10604396" y="3623536"/>
                  <a:pt x="10608716" y="3619151"/>
                  <a:pt x="10614116" y="3619151"/>
                </a:cubicBezTo>
                <a:close/>
                <a:moveTo>
                  <a:pt x="10372888" y="3619151"/>
                </a:moveTo>
                <a:cubicBezTo>
                  <a:pt x="10378288" y="3619151"/>
                  <a:pt x="10382673" y="3623473"/>
                  <a:pt x="10382673" y="3628875"/>
                </a:cubicBezTo>
                <a:cubicBezTo>
                  <a:pt x="10382673" y="3634277"/>
                  <a:pt x="10378225" y="3638662"/>
                  <a:pt x="10372888" y="3638662"/>
                </a:cubicBezTo>
                <a:cubicBezTo>
                  <a:pt x="10367552" y="3638662"/>
                  <a:pt x="10363168" y="3634213"/>
                  <a:pt x="10363168" y="3628875"/>
                </a:cubicBezTo>
                <a:cubicBezTo>
                  <a:pt x="10363168" y="3623536"/>
                  <a:pt x="10367488" y="3619151"/>
                  <a:pt x="10372888" y="3619151"/>
                </a:cubicBezTo>
                <a:close/>
                <a:moveTo>
                  <a:pt x="10131660" y="3619151"/>
                </a:moveTo>
                <a:cubicBezTo>
                  <a:pt x="10137060" y="3619151"/>
                  <a:pt x="10141444" y="3623473"/>
                  <a:pt x="10141444" y="3628875"/>
                </a:cubicBezTo>
                <a:cubicBezTo>
                  <a:pt x="10141444" y="3634277"/>
                  <a:pt x="10136997" y="3638662"/>
                  <a:pt x="10131660" y="3638662"/>
                </a:cubicBezTo>
                <a:cubicBezTo>
                  <a:pt x="10126323" y="3638662"/>
                  <a:pt x="10121940" y="3634213"/>
                  <a:pt x="10121940" y="3628875"/>
                </a:cubicBezTo>
                <a:cubicBezTo>
                  <a:pt x="10121940" y="3623536"/>
                  <a:pt x="10126260" y="3619151"/>
                  <a:pt x="10131660" y="3619151"/>
                </a:cubicBezTo>
                <a:close/>
                <a:moveTo>
                  <a:pt x="9890432" y="3619151"/>
                </a:moveTo>
                <a:cubicBezTo>
                  <a:pt x="9895768" y="3619151"/>
                  <a:pt x="9900152" y="3623473"/>
                  <a:pt x="9900152" y="3628875"/>
                </a:cubicBezTo>
                <a:cubicBezTo>
                  <a:pt x="9900152" y="3634277"/>
                  <a:pt x="9895832" y="3638662"/>
                  <a:pt x="9890432" y="3638662"/>
                </a:cubicBezTo>
                <a:cubicBezTo>
                  <a:pt x="9885031" y="3638662"/>
                  <a:pt x="9880648" y="3634213"/>
                  <a:pt x="9880648" y="3628875"/>
                </a:cubicBezTo>
                <a:cubicBezTo>
                  <a:pt x="9880648" y="3623536"/>
                  <a:pt x="9885031" y="3619151"/>
                  <a:pt x="9890432" y="3619151"/>
                </a:cubicBezTo>
                <a:close/>
                <a:moveTo>
                  <a:pt x="9649203" y="3619151"/>
                </a:moveTo>
                <a:cubicBezTo>
                  <a:pt x="9654540" y="3619151"/>
                  <a:pt x="9658923" y="3623473"/>
                  <a:pt x="9658923" y="3628875"/>
                </a:cubicBezTo>
                <a:cubicBezTo>
                  <a:pt x="9658923" y="3634277"/>
                  <a:pt x="9654540" y="3638662"/>
                  <a:pt x="9649203" y="3638662"/>
                </a:cubicBezTo>
                <a:cubicBezTo>
                  <a:pt x="9643866" y="3638662"/>
                  <a:pt x="9639483" y="3634213"/>
                  <a:pt x="9639483" y="3628875"/>
                </a:cubicBezTo>
                <a:cubicBezTo>
                  <a:pt x="9639483" y="3623536"/>
                  <a:pt x="9643803" y="3619151"/>
                  <a:pt x="9649203" y="3619151"/>
                </a:cubicBezTo>
                <a:close/>
                <a:moveTo>
                  <a:pt x="9417695" y="3619151"/>
                </a:moveTo>
                <a:cubicBezTo>
                  <a:pt x="9423031" y="3619151"/>
                  <a:pt x="9427416" y="3623473"/>
                  <a:pt x="9427416" y="3628875"/>
                </a:cubicBezTo>
                <a:cubicBezTo>
                  <a:pt x="9427416" y="3634277"/>
                  <a:pt x="9423095" y="3638662"/>
                  <a:pt x="9417695" y="3638662"/>
                </a:cubicBezTo>
                <a:cubicBezTo>
                  <a:pt x="9412295" y="3638662"/>
                  <a:pt x="9407911" y="3634213"/>
                  <a:pt x="9407911" y="3628875"/>
                </a:cubicBezTo>
                <a:cubicBezTo>
                  <a:pt x="9407911" y="3623536"/>
                  <a:pt x="9412295" y="3619151"/>
                  <a:pt x="9417695" y="3619151"/>
                </a:cubicBezTo>
                <a:close/>
                <a:moveTo>
                  <a:pt x="9176467" y="3619151"/>
                </a:moveTo>
                <a:cubicBezTo>
                  <a:pt x="9181803" y="3619151"/>
                  <a:pt x="9186187" y="3623473"/>
                  <a:pt x="9186187" y="3628875"/>
                </a:cubicBezTo>
                <a:cubicBezTo>
                  <a:pt x="9186187" y="3634277"/>
                  <a:pt x="9181867" y="3638662"/>
                  <a:pt x="9176467" y="3638662"/>
                </a:cubicBezTo>
                <a:cubicBezTo>
                  <a:pt x="9171066" y="3638662"/>
                  <a:pt x="9166683" y="3634213"/>
                  <a:pt x="9166683" y="3628875"/>
                </a:cubicBezTo>
                <a:cubicBezTo>
                  <a:pt x="9166683" y="3623536"/>
                  <a:pt x="9171066" y="3619151"/>
                  <a:pt x="9176467" y="3619151"/>
                </a:cubicBezTo>
                <a:close/>
                <a:moveTo>
                  <a:pt x="8935237" y="3619151"/>
                </a:moveTo>
                <a:cubicBezTo>
                  <a:pt x="8940574" y="3619151"/>
                  <a:pt x="8944958" y="3623473"/>
                  <a:pt x="8944958" y="3628875"/>
                </a:cubicBezTo>
                <a:cubicBezTo>
                  <a:pt x="8944958" y="3634277"/>
                  <a:pt x="8940638" y="3638662"/>
                  <a:pt x="8935237" y="3638662"/>
                </a:cubicBezTo>
                <a:cubicBezTo>
                  <a:pt x="8929837" y="3638662"/>
                  <a:pt x="8925454" y="3634213"/>
                  <a:pt x="8925454" y="3628875"/>
                </a:cubicBezTo>
                <a:cubicBezTo>
                  <a:pt x="8925454" y="3623536"/>
                  <a:pt x="8929837" y="3619151"/>
                  <a:pt x="8935237" y="3619151"/>
                </a:cubicBezTo>
                <a:close/>
                <a:moveTo>
                  <a:pt x="8694009" y="3619151"/>
                </a:moveTo>
                <a:cubicBezTo>
                  <a:pt x="8699346" y="3619151"/>
                  <a:pt x="8703730" y="3623473"/>
                  <a:pt x="8703730" y="3628875"/>
                </a:cubicBezTo>
                <a:cubicBezTo>
                  <a:pt x="8703730" y="3634277"/>
                  <a:pt x="8699346" y="3638662"/>
                  <a:pt x="8694009" y="3638662"/>
                </a:cubicBezTo>
                <a:cubicBezTo>
                  <a:pt x="8688673" y="3638662"/>
                  <a:pt x="8684289" y="3634213"/>
                  <a:pt x="8684289" y="3628875"/>
                </a:cubicBezTo>
                <a:cubicBezTo>
                  <a:pt x="8684289" y="3623536"/>
                  <a:pt x="8688609" y="3619151"/>
                  <a:pt x="8694009" y="3619151"/>
                </a:cubicBezTo>
                <a:close/>
                <a:moveTo>
                  <a:pt x="8452781" y="3619151"/>
                </a:moveTo>
                <a:cubicBezTo>
                  <a:pt x="8458181" y="3619151"/>
                  <a:pt x="8462566" y="3623473"/>
                  <a:pt x="8462566" y="3628875"/>
                </a:cubicBezTo>
                <a:cubicBezTo>
                  <a:pt x="8462566" y="3634277"/>
                  <a:pt x="8458118" y="3638662"/>
                  <a:pt x="8452781" y="3638662"/>
                </a:cubicBezTo>
                <a:cubicBezTo>
                  <a:pt x="8447445" y="3638662"/>
                  <a:pt x="8443061" y="3634213"/>
                  <a:pt x="8443061" y="3628875"/>
                </a:cubicBezTo>
                <a:cubicBezTo>
                  <a:pt x="8443061" y="3623536"/>
                  <a:pt x="8447381" y="3619151"/>
                  <a:pt x="8452781" y="3619151"/>
                </a:cubicBezTo>
                <a:close/>
                <a:moveTo>
                  <a:pt x="8211553" y="3619151"/>
                </a:moveTo>
                <a:cubicBezTo>
                  <a:pt x="8216889" y="3619151"/>
                  <a:pt x="8221273" y="3623473"/>
                  <a:pt x="8221273" y="3628875"/>
                </a:cubicBezTo>
                <a:cubicBezTo>
                  <a:pt x="8221273" y="3634277"/>
                  <a:pt x="8216953" y="3638662"/>
                  <a:pt x="8211553" y="3638662"/>
                </a:cubicBezTo>
                <a:cubicBezTo>
                  <a:pt x="8206152" y="3638662"/>
                  <a:pt x="8201769" y="3634213"/>
                  <a:pt x="8201769" y="3628875"/>
                </a:cubicBezTo>
                <a:cubicBezTo>
                  <a:pt x="8201769" y="3623536"/>
                  <a:pt x="8206152" y="3619151"/>
                  <a:pt x="8211553" y="3619151"/>
                </a:cubicBezTo>
                <a:close/>
                <a:moveTo>
                  <a:pt x="7970260" y="3619151"/>
                </a:moveTo>
                <a:cubicBezTo>
                  <a:pt x="7975661" y="3619151"/>
                  <a:pt x="7980044" y="3623473"/>
                  <a:pt x="7980044" y="3628875"/>
                </a:cubicBezTo>
                <a:cubicBezTo>
                  <a:pt x="7980044" y="3634277"/>
                  <a:pt x="7975661" y="3638662"/>
                  <a:pt x="7970260" y="3638662"/>
                </a:cubicBezTo>
                <a:cubicBezTo>
                  <a:pt x="7964860" y="3638662"/>
                  <a:pt x="7960477" y="3634213"/>
                  <a:pt x="7960477" y="3628875"/>
                </a:cubicBezTo>
                <a:cubicBezTo>
                  <a:pt x="7960477" y="3623536"/>
                  <a:pt x="7964860" y="3619151"/>
                  <a:pt x="7970260" y="3619151"/>
                </a:cubicBezTo>
                <a:close/>
                <a:moveTo>
                  <a:pt x="7729032" y="3619151"/>
                </a:moveTo>
                <a:cubicBezTo>
                  <a:pt x="7734369" y="3619151"/>
                  <a:pt x="7738753" y="3623473"/>
                  <a:pt x="7738753" y="3628875"/>
                </a:cubicBezTo>
                <a:cubicBezTo>
                  <a:pt x="7738753" y="3634277"/>
                  <a:pt x="7734432" y="3638662"/>
                  <a:pt x="7729032" y="3638662"/>
                </a:cubicBezTo>
                <a:cubicBezTo>
                  <a:pt x="7723632" y="3638662"/>
                  <a:pt x="7719249" y="3634213"/>
                  <a:pt x="7719249" y="3628875"/>
                </a:cubicBezTo>
                <a:cubicBezTo>
                  <a:pt x="7719249" y="3623536"/>
                  <a:pt x="7723632" y="3619151"/>
                  <a:pt x="7729032" y="3619151"/>
                </a:cubicBezTo>
                <a:close/>
                <a:moveTo>
                  <a:pt x="7487803" y="3619151"/>
                </a:moveTo>
                <a:cubicBezTo>
                  <a:pt x="7493139" y="3619151"/>
                  <a:pt x="7497524" y="3623473"/>
                  <a:pt x="7497524" y="3628875"/>
                </a:cubicBezTo>
                <a:cubicBezTo>
                  <a:pt x="7497524" y="3634277"/>
                  <a:pt x="7493203" y="3638662"/>
                  <a:pt x="7487803" y="3638662"/>
                </a:cubicBezTo>
                <a:cubicBezTo>
                  <a:pt x="7482403" y="3638662"/>
                  <a:pt x="7478019" y="3634213"/>
                  <a:pt x="7478019" y="3628875"/>
                </a:cubicBezTo>
                <a:cubicBezTo>
                  <a:pt x="7478019" y="3623536"/>
                  <a:pt x="7482403" y="3619151"/>
                  <a:pt x="7487803" y="3619151"/>
                </a:cubicBezTo>
                <a:close/>
                <a:moveTo>
                  <a:pt x="7246575" y="3619151"/>
                </a:moveTo>
                <a:cubicBezTo>
                  <a:pt x="7251975" y="3619151"/>
                  <a:pt x="7256359" y="3623473"/>
                  <a:pt x="7256359" y="3628875"/>
                </a:cubicBezTo>
                <a:cubicBezTo>
                  <a:pt x="7256359" y="3634277"/>
                  <a:pt x="7251912" y="3638662"/>
                  <a:pt x="7246575" y="3638662"/>
                </a:cubicBezTo>
                <a:cubicBezTo>
                  <a:pt x="7241238" y="3638662"/>
                  <a:pt x="7236855" y="3634213"/>
                  <a:pt x="7236855" y="3628875"/>
                </a:cubicBezTo>
                <a:cubicBezTo>
                  <a:pt x="7236855" y="3623536"/>
                  <a:pt x="7241175" y="3619151"/>
                  <a:pt x="7246575" y="3619151"/>
                </a:cubicBezTo>
                <a:close/>
                <a:moveTo>
                  <a:pt x="7005346" y="3619151"/>
                </a:moveTo>
                <a:cubicBezTo>
                  <a:pt x="7010746" y="3619151"/>
                  <a:pt x="7015130" y="3623473"/>
                  <a:pt x="7015130" y="3628875"/>
                </a:cubicBezTo>
                <a:cubicBezTo>
                  <a:pt x="7015130" y="3634277"/>
                  <a:pt x="7010683" y="3638662"/>
                  <a:pt x="7005346" y="3638662"/>
                </a:cubicBezTo>
                <a:cubicBezTo>
                  <a:pt x="7000009" y="3638662"/>
                  <a:pt x="6995626" y="3634213"/>
                  <a:pt x="6995626" y="3628875"/>
                </a:cubicBezTo>
                <a:cubicBezTo>
                  <a:pt x="6995626" y="3623536"/>
                  <a:pt x="6999946" y="3619151"/>
                  <a:pt x="7005346" y="3619151"/>
                </a:cubicBezTo>
                <a:close/>
                <a:moveTo>
                  <a:pt x="6764118" y="3619151"/>
                </a:moveTo>
                <a:cubicBezTo>
                  <a:pt x="6769518" y="3619151"/>
                  <a:pt x="6773902" y="3623473"/>
                  <a:pt x="6773902" y="3628875"/>
                </a:cubicBezTo>
                <a:cubicBezTo>
                  <a:pt x="6773902" y="3634277"/>
                  <a:pt x="6769518" y="3638662"/>
                  <a:pt x="6764118" y="3638662"/>
                </a:cubicBezTo>
                <a:cubicBezTo>
                  <a:pt x="6758718" y="3638662"/>
                  <a:pt x="6754335" y="3634213"/>
                  <a:pt x="6754335" y="3628875"/>
                </a:cubicBezTo>
                <a:cubicBezTo>
                  <a:pt x="6754335" y="3623536"/>
                  <a:pt x="6758718" y="3619151"/>
                  <a:pt x="6764118" y="3619151"/>
                </a:cubicBezTo>
                <a:close/>
                <a:moveTo>
                  <a:pt x="6522889" y="3619151"/>
                </a:moveTo>
                <a:cubicBezTo>
                  <a:pt x="6528225" y="3619151"/>
                  <a:pt x="6532610" y="3623473"/>
                  <a:pt x="6532610" y="3628875"/>
                </a:cubicBezTo>
                <a:cubicBezTo>
                  <a:pt x="6532610" y="3634277"/>
                  <a:pt x="6528289" y="3638662"/>
                  <a:pt x="6522889" y="3638662"/>
                </a:cubicBezTo>
                <a:cubicBezTo>
                  <a:pt x="6517489" y="3638662"/>
                  <a:pt x="6513105" y="3634213"/>
                  <a:pt x="6513105" y="3628875"/>
                </a:cubicBezTo>
                <a:cubicBezTo>
                  <a:pt x="6513105" y="3623536"/>
                  <a:pt x="6517489" y="3619151"/>
                  <a:pt x="6522889" y="3619151"/>
                </a:cubicBezTo>
                <a:close/>
                <a:moveTo>
                  <a:pt x="6281661" y="3619151"/>
                </a:moveTo>
                <a:cubicBezTo>
                  <a:pt x="6286997" y="3619151"/>
                  <a:pt x="6291381" y="3623473"/>
                  <a:pt x="6291381" y="3628875"/>
                </a:cubicBezTo>
                <a:cubicBezTo>
                  <a:pt x="6291381" y="3634277"/>
                  <a:pt x="6287061" y="3638662"/>
                  <a:pt x="6281661" y="3638662"/>
                </a:cubicBezTo>
                <a:cubicBezTo>
                  <a:pt x="6276261" y="3638662"/>
                  <a:pt x="6271877" y="3634213"/>
                  <a:pt x="6271877" y="3628875"/>
                </a:cubicBezTo>
                <a:cubicBezTo>
                  <a:pt x="6271877" y="3623536"/>
                  <a:pt x="6276261" y="3619151"/>
                  <a:pt x="6281661" y="3619151"/>
                </a:cubicBezTo>
                <a:close/>
                <a:moveTo>
                  <a:pt x="6040432" y="3619151"/>
                </a:moveTo>
                <a:cubicBezTo>
                  <a:pt x="6045832" y="3619151"/>
                  <a:pt x="6050216" y="3623473"/>
                  <a:pt x="6050216" y="3628875"/>
                </a:cubicBezTo>
                <a:cubicBezTo>
                  <a:pt x="6050216" y="3634277"/>
                  <a:pt x="6045769" y="3638662"/>
                  <a:pt x="6040432" y="3638662"/>
                </a:cubicBezTo>
                <a:cubicBezTo>
                  <a:pt x="6035095" y="3638662"/>
                  <a:pt x="6030712" y="3634213"/>
                  <a:pt x="6030712" y="3628875"/>
                </a:cubicBezTo>
                <a:cubicBezTo>
                  <a:pt x="6030712" y="3623536"/>
                  <a:pt x="6035032" y="3619151"/>
                  <a:pt x="6040432" y="3619151"/>
                </a:cubicBezTo>
                <a:close/>
                <a:moveTo>
                  <a:pt x="5799205" y="3619151"/>
                </a:moveTo>
                <a:cubicBezTo>
                  <a:pt x="5804606" y="3619151"/>
                  <a:pt x="5808989" y="3623473"/>
                  <a:pt x="5808989" y="3628875"/>
                </a:cubicBezTo>
                <a:cubicBezTo>
                  <a:pt x="5808989" y="3634277"/>
                  <a:pt x="5804542" y="3638662"/>
                  <a:pt x="5799205" y="3638662"/>
                </a:cubicBezTo>
                <a:cubicBezTo>
                  <a:pt x="5793870" y="3638662"/>
                  <a:pt x="5789486" y="3634213"/>
                  <a:pt x="5789486" y="3628875"/>
                </a:cubicBezTo>
                <a:cubicBezTo>
                  <a:pt x="5789486" y="3623536"/>
                  <a:pt x="5793806" y="3619151"/>
                  <a:pt x="5799205" y="3619151"/>
                </a:cubicBezTo>
                <a:close/>
                <a:moveTo>
                  <a:pt x="5557991" y="3619151"/>
                </a:moveTo>
                <a:cubicBezTo>
                  <a:pt x="5563392" y="3619151"/>
                  <a:pt x="5567774" y="3623473"/>
                  <a:pt x="5567774" y="3628875"/>
                </a:cubicBezTo>
                <a:cubicBezTo>
                  <a:pt x="5567774" y="3634277"/>
                  <a:pt x="5563392" y="3638662"/>
                  <a:pt x="5557991" y="3638662"/>
                </a:cubicBezTo>
                <a:cubicBezTo>
                  <a:pt x="5552592" y="3638662"/>
                  <a:pt x="5548208" y="3634213"/>
                  <a:pt x="5548208" y="3628875"/>
                </a:cubicBezTo>
                <a:cubicBezTo>
                  <a:pt x="5548208" y="3623536"/>
                  <a:pt x="5552592" y="3619151"/>
                  <a:pt x="5557991" y="3619151"/>
                </a:cubicBezTo>
                <a:close/>
                <a:moveTo>
                  <a:pt x="5316710" y="3619151"/>
                </a:moveTo>
                <a:cubicBezTo>
                  <a:pt x="5322044" y="3619151"/>
                  <a:pt x="5326429" y="3623473"/>
                  <a:pt x="5326429" y="3628875"/>
                </a:cubicBezTo>
                <a:cubicBezTo>
                  <a:pt x="5326429" y="3634277"/>
                  <a:pt x="5322105" y="3638662"/>
                  <a:pt x="5316710" y="3638662"/>
                </a:cubicBezTo>
                <a:cubicBezTo>
                  <a:pt x="5311314" y="3638662"/>
                  <a:pt x="5306924" y="3634213"/>
                  <a:pt x="5306924" y="3628875"/>
                </a:cubicBezTo>
                <a:cubicBezTo>
                  <a:pt x="5306924" y="3623536"/>
                  <a:pt x="5311314" y="3619151"/>
                  <a:pt x="5316710" y="3619151"/>
                </a:cubicBezTo>
                <a:close/>
                <a:moveTo>
                  <a:pt x="5075486" y="3619151"/>
                </a:moveTo>
                <a:cubicBezTo>
                  <a:pt x="5080820" y="3619151"/>
                  <a:pt x="5085202" y="3623473"/>
                  <a:pt x="5085202" y="3628875"/>
                </a:cubicBezTo>
                <a:cubicBezTo>
                  <a:pt x="5085202" y="3634277"/>
                  <a:pt x="5080883" y="3638662"/>
                  <a:pt x="5075486" y="3638662"/>
                </a:cubicBezTo>
                <a:cubicBezTo>
                  <a:pt x="5070087" y="3638662"/>
                  <a:pt x="5065705" y="3634213"/>
                  <a:pt x="5065705" y="3628875"/>
                </a:cubicBezTo>
                <a:cubicBezTo>
                  <a:pt x="5065705" y="3623536"/>
                  <a:pt x="5070087" y="3619151"/>
                  <a:pt x="5075486" y="3619151"/>
                </a:cubicBezTo>
                <a:close/>
                <a:moveTo>
                  <a:pt x="4834252" y="3619151"/>
                </a:moveTo>
                <a:cubicBezTo>
                  <a:pt x="4839658" y="3619151"/>
                  <a:pt x="4844040" y="3623473"/>
                  <a:pt x="4844040" y="3628875"/>
                </a:cubicBezTo>
                <a:cubicBezTo>
                  <a:pt x="4844040" y="3634277"/>
                  <a:pt x="4839595" y="3638662"/>
                  <a:pt x="4834252" y="3638662"/>
                </a:cubicBezTo>
                <a:cubicBezTo>
                  <a:pt x="4828915" y="3638662"/>
                  <a:pt x="4824534" y="3634213"/>
                  <a:pt x="4824534" y="3628875"/>
                </a:cubicBezTo>
                <a:cubicBezTo>
                  <a:pt x="4824534" y="3623536"/>
                  <a:pt x="4828853" y="3619151"/>
                  <a:pt x="4834252" y="3619151"/>
                </a:cubicBezTo>
                <a:close/>
                <a:moveTo>
                  <a:pt x="4593019" y="3619151"/>
                </a:moveTo>
                <a:cubicBezTo>
                  <a:pt x="4598416" y="3619151"/>
                  <a:pt x="4602795" y="3623473"/>
                  <a:pt x="4602795" y="3628875"/>
                </a:cubicBezTo>
                <a:cubicBezTo>
                  <a:pt x="4602795" y="3634277"/>
                  <a:pt x="4598353" y="3638662"/>
                  <a:pt x="4593019" y="3638662"/>
                </a:cubicBezTo>
                <a:cubicBezTo>
                  <a:pt x="4587686" y="3638662"/>
                  <a:pt x="4583304" y="3634213"/>
                  <a:pt x="4583304" y="3628875"/>
                </a:cubicBezTo>
                <a:cubicBezTo>
                  <a:pt x="4583304" y="3623536"/>
                  <a:pt x="4587622" y="3619151"/>
                  <a:pt x="4593019" y="3619151"/>
                </a:cubicBezTo>
                <a:close/>
                <a:moveTo>
                  <a:pt x="4351806" y="3619151"/>
                </a:moveTo>
                <a:cubicBezTo>
                  <a:pt x="4357195" y="3619151"/>
                  <a:pt x="4361580" y="3623473"/>
                  <a:pt x="4361580" y="3628875"/>
                </a:cubicBezTo>
                <a:cubicBezTo>
                  <a:pt x="4361580" y="3634277"/>
                  <a:pt x="4357195" y="3638662"/>
                  <a:pt x="4351806" y="3638662"/>
                </a:cubicBezTo>
                <a:cubicBezTo>
                  <a:pt x="4346397" y="3638662"/>
                  <a:pt x="4342006" y="3634213"/>
                  <a:pt x="4342006" y="3628875"/>
                </a:cubicBezTo>
                <a:cubicBezTo>
                  <a:pt x="4342006" y="3623536"/>
                  <a:pt x="4346397" y="3619151"/>
                  <a:pt x="4351806" y="3619151"/>
                </a:cubicBezTo>
                <a:close/>
                <a:moveTo>
                  <a:pt x="4110581" y="3619151"/>
                </a:moveTo>
                <a:cubicBezTo>
                  <a:pt x="4115984" y="3619151"/>
                  <a:pt x="4120362" y="3623473"/>
                  <a:pt x="4120362" y="3628875"/>
                </a:cubicBezTo>
                <a:cubicBezTo>
                  <a:pt x="4120362" y="3634277"/>
                  <a:pt x="4115984" y="3638662"/>
                  <a:pt x="4110581" y="3638662"/>
                </a:cubicBezTo>
                <a:cubicBezTo>
                  <a:pt x="4105180" y="3638662"/>
                  <a:pt x="4100799" y="3634213"/>
                  <a:pt x="4100799" y="3628875"/>
                </a:cubicBezTo>
                <a:cubicBezTo>
                  <a:pt x="4100799" y="3623536"/>
                  <a:pt x="4105180" y="3619151"/>
                  <a:pt x="4110581" y="3619151"/>
                </a:cubicBezTo>
                <a:close/>
                <a:moveTo>
                  <a:pt x="3869431" y="3619151"/>
                </a:moveTo>
                <a:cubicBezTo>
                  <a:pt x="3874765" y="3619151"/>
                  <a:pt x="3879149" y="3623473"/>
                  <a:pt x="3879149" y="3628875"/>
                </a:cubicBezTo>
                <a:cubicBezTo>
                  <a:pt x="3879149" y="3634277"/>
                  <a:pt x="3874828" y="3638662"/>
                  <a:pt x="3869431" y="3638662"/>
                </a:cubicBezTo>
                <a:cubicBezTo>
                  <a:pt x="3864030" y="3638662"/>
                  <a:pt x="3859648" y="3634213"/>
                  <a:pt x="3859648" y="3628875"/>
                </a:cubicBezTo>
                <a:cubicBezTo>
                  <a:pt x="3859648" y="3623536"/>
                  <a:pt x="3864030" y="3619151"/>
                  <a:pt x="3869431" y="3619151"/>
                </a:cubicBezTo>
                <a:close/>
                <a:moveTo>
                  <a:pt x="3628212" y="3619151"/>
                </a:moveTo>
                <a:cubicBezTo>
                  <a:pt x="3633533" y="3619151"/>
                  <a:pt x="3637936" y="3623473"/>
                  <a:pt x="3637936" y="3628875"/>
                </a:cubicBezTo>
                <a:cubicBezTo>
                  <a:pt x="3637936" y="3634277"/>
                  <a:pt x="3633597" y="3638662"/>
                  <a:pt x="3628212" y="3638662"/>
                </a:cubicBezTo>
                <a:cubicBezTo>
                  <a:pt x="3622814" y="3638662"/>
                  <a:pt x="3618430" y="3634213"/>
                  <a:pt x="3618430" y="3628875"/>
                </a:cubicBezTo>
                <a:cubicBezTo>
                  <a:pt x="3618430" y="3623536"/>
                  <a:pt x="3622814" y="3619151"/>
                  <a:pt x="3628212" y="3619151"/>
                </a:cubicBezTo>
                <a:close/>
                <a:moveTo>
                  <a:pt x="3386958" y="3619151"/>
                </a:moveTo>
                <a:cubicBezTo>
                  <a:pt x="3392359" y="3619151"/>
                  <a:pt x="3396744" y="3623473"/>
                  <a:pt x="3396744" y="3628875"/>
                </a:cubicBezTo>
                <a:cubicBezTo>
                  <a:pt x="3396744" y="3634277"/>
                  <a:pt x="3392296" y="3638662"/>
                  <a:pt x="3386958" y="3638662"/>
                </a:cubicBezTo>
                <a:cubicBezTo>
                  <a:pt x="3381621" y="3638662"/>
                  <a:pt x="3377236" y="3634213"/>
                  <a:pt x="3377236" y="3628875"/>
                </a:cubicBezTo>
                <a:cubicBezTo>
                  <a:pt x="3377236" y="3623536"/>
                  <a:pt x="3381557" y="3619151"/>
                  <a:pt x="3386958" y="3619151"/>
                </a:cubicBezTo>
                <a:close/>
                <a:moveTo>
                  <a:pt x="3145751" y="3619151"/>
                </a:moveTo>
                <a:cubicBezTo>
                  <a:pt x="3151150" y="3619151"/>
                  <a:pt x="3155533" y="3623473"/>
                  <a:pt x="3155533" y="3628875"/>
                </a:cubicBezTo>
                <a:cubicBezTo>
                  <a:pt x="3155533" y="3634277"/>
                  <a:pt x="3151087" y="3638662"/>
                  <a:pt x="3145751" y="3638662"/>
                </a:cubicBezTo>
                <a:cubicBezTo>
                  <a:pt x="3140416" y="3638662"/>
                  <a:pt x="3136032" y="3634213"/>
                  <a:pt x="3136032" y="3628875"/>
                </a:cubicBezTo>
                <a:cubicBezTo>
                  <a:pt x="3136032" y="3623536"/>
                  <a:pt x="3140351" y="3619151"/>
                  <a:pt x="3145751" y="3619151"/>
                </a:cubicBezTo>
                <a:close/>
                <a:moveTo>
                  <a:pt x="2904573" y="3619151"/>
                </a:moveTo>
                <a:cubicBezTo>
                  <a:pt x="2909972" y="3619151"/>
                  <a:pt x="2914355" y="3623473"/>
                  <a:pt x="2914355" y="3628875"/>
                </a:cubicBezTo>
                <a:cubicBezTo>
                  <a:pt x="2914355" y="3634277"/>
                  <a:pt x="2909972" y="3638662"/>
                  <a:pt x="2904573" y="3638662"/>
                </a:cubicBezTo>
                <a:cubicBezTo>
                  <a:pt x="2899174" y="3638662"/>
                  <a:pt x="2894791" y="3634213"/>
                  <a:pt x="2894791" y="3628875"/>
                </a:cubicBezTo>
                <a:cubicBezTo>
                  <a:pt x="2894791" y="3623536"/>
                  <a:pt x="2899174" y="3619151"/>
                  <a:pt x="2904573" y="3619151"/>
                </a:cubicBezTo>
                <a:close/>
                <a:moveTo>
                  <a:pt x="2663275" y="3619151"/>
                </a:moveTo>
                <a:cubicBezTo>
                  <a:pt x="2668613" y="3619151"/>
                  <a:pt x="2672998" y="3623473"/>
                  <a:pt x="2672998" y="3628875"/>
                </a:cubicBezTo>
                <a:cubicBezTo>
                  <a:pt x="2672998" y="3634277"/>
                  <a:pt x="2668675" y="3638662"/>
                  <a:pt x="2663275" y="3638662"/>
                </a:cubicBezTo>
                <a:cubicBezTo>
                  <a:pt x="2657876" y="3638662"/>
                  <a:pt x="2653492" y="3634213"/>
                  <a:pt x="2653492" y="3628875"/>
                </a:cubicBezTo>
                <a:cubicBezTo>
                  <a:pt x="2653492" y="3623536"/>
                  <a:pt x="2657876" y="3619151"/>
                  <a:pt x="2663275" y="3619151"/>
                </a:cubicBezTo>
                <a:close/>
                <a:moveTo>
                  <a:pt x="2422037" y="3619151"/>
                </a:moveTo>
                <a:cubicBezTo>
                  <a:pt x="2427372" y="3619151"/>
                  <a:pt x="2431754" y="3623473"/>
                  <a:pt x="2431754" y="3628875"/>
                </a:cubicBezTo>
                <a:cubicBezTo>
                  <a:pt x="2431754" y="3634277"/>
                  <a:pt x="2427435" y="3638662"/>
                  <a:pt x="2422037" y="3638662"/>
                </a:cubicBezTo>
                <a:cubicBezTo>
                  <a:pt x="2416639" y="3638662"/>
                  <a:pt x="2412257" y="3634213"/>
                  <a:pt x="2412257" y="3628875"/>
                </a:cubicBezTo>
                <a:cubicBezTo>
                  <a:pt x="2412257" y="3623536"/>
                  <a:pt x="2416639" y="3619151"/>
                  <a:pt x="2422037" y="3619151"/>
                </a:cubicBezTo>
                <a:close/>
                <a:moveTo>
                  <a:pt x="2180788" y="3619151"/>
                </a:moveTo>
                <a:cubicBezTo>
                  <a:pt x="2186189" y="3619151"/>
                  <a:pt x="2190580" y="3623473"/>
                  <a:pt x="2190580" y="3628875"/>
                </a:cubicBezTo>
                <a:cubicBezTo>
                  <a:pt x="2190580" y="3634277"/>
                  <a:pt x="2186136" y="3638662"/>
                  <a:pt x="2180788" y="3638662"/>
                </a:cubicBezTo>
                <a:cubicBezTo>
                  <a:pt x="2175475" y="3638662"/>
                  <a:pt x="2171085" y="3634213"/>
                  <a:pt x="2171085" y="3628875"/>
                </a:cubicBezTo>
                <a:cubicBezTo>
                  <a:pt x="2171085" y="3623536"/>
                  <a:pt x="2175412" y="3619151"/>
                  <a:pt x="2180788" y="3619151"/>
                </a:cubicBezTo>
                <a:close/>
                <a:moveTo>
                  <a:pt x="1939582" y="3619151"/>
                </a:moveTo>
                <a:cubicBezTo>
                  <a:pt x="1944980" y="3619151"/>
                  <a:pt x="1949365" y="3623473"/>
                  <a:pt x="1949365" y="3628875"/>
                </a:cubicBezTo>
                <a:cubicBezTo>
                  <a:pt x="1949365" y="3634277"/>
                  <a:pt x="1944920" y="3638662"/>
                  <a:pt x="1939582" y="3638662"/>
                </a:cubicBezTo>
                <a:cubicBezTo>
                  <a:pt x="1934245" y="3638662"/>
                  <a:pt x="1929861" y="3634213"/>
                  <a:pt x="1929861" y="3628875"/>
                </a:cubicBezTo>
                <a:cubicBezTo>
                  <a:pt x="1929861" y="3623536"/>
                  <a:pt x="1934181" y="3619151"/>
                  <a:pt x="1939582" y="3619151"/>
                </a:cubicBezTo>
                <a:close/>
                <a:moveTo>
                  <a:pt x="1698332" y="3619151"/>
                </a:moveTo>
                <a:cubicBezTo>
                  <a:pt x="1703733" y="3619151"/>
                  <a:pt x="1708118" y="3623473"/>
                  <a:pt x="1708118" y="3628875"/>
                </a:cubicBezTo>
                <a:cubicBezTo>
                  <a:pt x="1708118" y="3634277"/>
                  <a:pt x="1703733" y="3638662"/>
                  <a:pt x="1698332" y="3638662"/>
                </a:cubicBezTo>
                <a:cubicBezTo>
                  <a:pt x="1692931" y="3638662"/>
                  <a:pt x="1688547" y="3634213"/>
                  <a:pt x="1688547" y="3628875"/>
                </a:cubicBezTo>
                <a:cubicBezTo>
                  <a:pt x="1688547" y="3623536"/>
                  <a:pt x="1692931" y="3619151"/>
                  <a:pt x="1698332" y="3619151"/>
                </a:cubicBezTo>
                <a:close/>
                <a:moveTo>
                  <a:pt x="1457108" y="3619151"/>
                </a:moveTo>
                <a:cubicBezTo>
                  <a:pt x="1462443" y="3619151"/>
                  <a:pt x="1466827" y="3623473"/>
                  <a:pt x="1466827" y="3628875"/>
                </a:cubicBezTo>
                <a:cubicBezTo>
                  <a:pt x="1466827" y="3634277"/>
                  <a:pt x="1462507" y="3638662"/>
                  <a:pt x="1457108" y="3638662"/>
                </a:cubicBezTo>
                <a:cubicBezTo>
                  <a:pt x="1451707" y="3638662"/>
                  <a:pt x="1447323" y="3634213"/>
                  <a:pt x="1447323" y="3628875"/>
                </a:cubicBezTo>
                <a:cubicBezTo>
                  <a:pt x="1447323" y="3623536"/>
                  <a:pt x="1451707" y="3619151"/>
                  <a:pt x="1457108" y="3619151"/>
                </a:cubicBezTo>
                <a:close/>
                <a:moveTo>
                  <a:pt x="1215886" y="3619151"/>
                </a:moveTo>
                <a:cubicBezTo>
                  <a:pt x="1221286" y="3619151"/>
                  <a:pt x="1225670" y="3623473"/>
                  <a:pt x="1225670" y="3628875"/>
                </a:cubicBezTo>
                <a:cubicBezTo>
                  <a:pt x="1225670" y="3634277"/>
                  <a:pt x="1221223" y="3638662"/>
                  <a:pt x="1215886" y="3638662"/>
                </a:cubicBezTo>
                <a:cubicBezTo>
                  <a:pt x="1210550" y="3638662"/>
                  <a:pt x="1206166" y="3634213"/>
                  <a:pt x="1206166" y="3628875"/>
                </a:cubicBezTo>
                <a:cubicBezTo>
                  <a:pt x="1206166" y="3623536"/>
                  <a:pt x="1210486" y="3619151"/>
                  <a:pt x="1215886" y="3619151"/>
                </a:cubicBezTo>
                <a:close/>
                <a:moveTo>
                  <a:pt x="974666" y="3619151"/>
                </a:moveTo>
                <a:cubicBezTo>
                  <a:pt x="980066" y="3619151"/>
                  <a:pt x="984450" y="3623473"/>
                  <a:pt x="984450" y="3628875"/>
                </a:cubicBezTo>
                <a:cubicBezTo>
                  <a:pt x="984450" y="3634277"/>
                  <a:pt x="980003" y="3638662"/>
                  <a:pt x="974666" y="3638662"/>
                </a:cubicBezTo>
                <a:cubicBezTo>
                  <a:pt x="969330" y="3638662"/>
                  <a:pt x="964946" y="3634213"/>
                  <a:pt x="964946" y="3628875"/>
                </a:cubicBezTo>
                <a:cubicBezTo>
                  <a:pt x="964946" y="3623536"/>
                  <a:pt x="969266" y="3619151"/>
                  <a:pt x="974666" y="3619151"/>
                </a:cubicBezTo>
                <a:close/>
                <a:moveTo>
                  <a:pt x="733446" y="3619151"/>
                </a:moveTo>
                <a:cubicBezTo>
                  <a:pt x="738782" y="3619151"/>
                  <a:pt x="743166" y="3623473"/>
                  <a:pt x="743166" y="3628875"/>
                </a:cubicBezTo>
                <a:cubicBezTo>
                  <a:pt x="743166" y="3634277"/>
                  <a:pt x="738846" y="3638662"/>
                  <a:pt x="733446" y="3638662"/>
                </a:cubicBezTo>
                <a:cubicBezTo>
                  <a:pt x="728046" y="3638662"/>
                  <a:pt x="723662" y="3634213"/>
                  <a:pt x="723662" y="3628875"/>
                </a:cubicBezTo>
                <a:cubicBezTo>
                  <a:pt x="723662" y="3623536"/>
                  <a:pt x="728046" y="3619151"/>
                  <a:pt x="733446" y="3619151"/>
                </a:cubicBezTo>
                <a:close/>
                <a:moveTo>
                  <a:pt x="492225" y="3619151"/>
                </a:moveTo>
                <a:cubicBezTo>
                  <a:pt x="497561" y="3619151"/>
                  <a:pt x="501945" y="3623473"/>
                  <a:pt x="501945" y="3628875"/>
                </a:cubicBezTo>
                <a:cubicBezTo>
                  <a:pt x="501945" y="3634277"/>
                  <a:pt x="497625" y="3638662"/>
                  <a:pt x="492225" y="3638662"/>
                </a:cubicBezTo>
                <a:cubicBezTo>
                  <a:pt x="486825" y="3638662"/>
                  <a:pt x="482441" y="3634213"/>
                  <a:pt x="482441" y="3628875"/>
                </a:cubicBezTo>
                <a:cubicBezTo>
                  <a:pt x="482441" y="3623536"/>
                  <a:pt x="486825" y="3619151"/>
                  <a:pt x="492225" y="3619151"/>
                </a:cubicBezTo>
                <a:close/>
                <a:moveTo>
                  <a:pt x="251005" y="3619151"/>
                </a:moveTo>
                <a:cubicBezTo>
                  <a:pt x="256406" y="3619151"/>
                  <a:pt x="260789" y="3623473"/>
                  <a:pt x="260789" y="3628875"/>
                </a:cubicBezTo>
                <a:cubicBezTo>
                  <a:pt x="260789" y="3634277"/>
                  <a:pt x="256342" y="3638662"/>
                  <a:pt x="251005" y="3638662"/>
                </a:cubicBezTo>
                <a:cubicBezTo>
                  <a:pt x="245670" y="3638662"/>
                  <a:pt x="241286" y="3634213"/>
                  <a:pt x="241286" y="3628875"/>
                </a:cubicBezTo>
                <a:cubicBezTo>
                  <a:pt x="241286" y="3623536"/>
                  <a:pt x="245606" y="3619151"/>
                  <a:pt x="251005" y="3619151"/>
                </a:cubicBezTo>
                <a:close/>
                <a:moveTo>
                  <a:pt x="9722" y="3619151"/>
                </a:moveTo>
                <a:cubicBezTo>
                  <a:pt x="15122" y="3619151"/>
                  <a:pt x="19506" y="3623473"/>
                  <a:pt x="19506" y="3628875"/>
                </a:cubicBezTo>
                <a:cubicBezTo>
                  <a:pt x="19506" y="3634277"/>
                  <a:pt x="15059" y="3638662"/>
                  <a:pt x="9722" y="3638662"/>
                </a:cubicBezTo>
                <a:cubicBezTo>
                  <a:pt x="4386" y="3638662"/>
                  <a:pt x="2" y="3634213"/>
                  <a:pt x="2" y="3628875"/>
                </a:cubicBezTo>
                <a:cubicBezTo>
                  <a:pt x="2" y="3623536"/>
                  <a:pt x="4322" y="3619151"/>
                  <a:pt x="9722" y="3619151"/>
                </a:cubicBezTo>
                <a:close/>
                <a:moveTo>
                  <a:pt x="11820259" y="3377836"/>
                </a:moveTo>
                <a:cubicBezTo>
                  <a:pt x="11825659" y="3377836"/>
                  <a:pt x="11830043" y="3382285"/>
                  <a:pt x="11830043" y="3387624"/>
                </a:cubicBezTo>
                <a:cubicBezTo>
                  <a:pt x="11830043" y="3392962"/>
                  <a:pt x="11825596" y="3397347"/>
                  <a:pt x="11820259" y="3397347"/>
                </a:cubicBezTo>
                <a:cubicBezTo>
                  <a:pt x="11814922" y="3397347"/>
                  <a:pt x="11810539" y="3393026"/>
                  <a:pt x="11810539" y="3387624"/>
                </a:cubicBezTo>
                <a:cubicBezTo>
                  <a:pt x="11810539" y="3382221"/>
                  <a:pt x="11814859" y="3377836"/>
                  <a:pt x="11820259" y="3377836"/>
                </a:cubicBezTo>
                <a:close/>
                <a:moveTo>
                  <a:pt x="11579030" y="3377836"/>
                </a:moveTo>
                <a:cubicBezTo>
                  <a:pt x="11584430" y="3377836"/>
                  <a:pt x="11588815" y="3382285"/>
                  <a:pt x="11588815" y="3387624"/>
                </a:cubicBezTo>
                <a:cubicBezTo>
                  <a:pt x="11588815" y="3392962"/>
                  <a:pt x="11584367" y="3397347"/>
                  <a:pt x="11579030" y="3397347"/>
                </a:cubicBezTo>
                <a:cubicBezTo>
                  <a:pt x="11573694" y="3397347"/>
                  <a:pt x="11569310" y="3393026"/>
                  <a:pt x="11569310" y="3387624"/>
                </a:cubicBezTo>
                <a:cubicBezTo>
                  <a:pt x="11569310" y="3382221"/>
                  <a:pt x="11573630" y="3377836"/>
                  <a:pt x="11579030" y="3377836"/>
                </a:cubicBezTo>
                <a:close/>
                <a:moveTo>
                  <a:pt x="11337802" y="3377836"/>
                </a:moveTo>
                <a:cubicBezTo>
                  <a:pt x="11343202" y="3377836"/>
                  <a:pt x="11347587" y="3382285"/>
                  <a:pt x="11347587" y="3387624"/>
                </a:cubicBezTo>
                <a:cubicBezTo>
                  <a:pt x="11347587" y="3392962"/>
                  <a:pt x="11343139" y="3397347"/>
                  <a:pt x="11337802" y="3397347"/>
                </a:cubicBezTo>
                <a:cubicBezTo>
                  <a:pt x="11332466" y="3397347"/>
                  <a:pt x="11328082" y="3393026"/>
                  <a:pt x="11328082" y="3387624"/>
                </a:cubicBezTo>
                <a:cubicBezTo>
                  <a:pt x="11328082" y="3382221"/>
                  <a:pt x="11332402" y="3377836"/>
                  <a:pt x="11337802" y="3377836"/>
                </a:cubicBezTo>
                <a:close/>
                <a:moveTo>
                  <a:pt x="11096574" y="3377836"/>
                </a:moveTo>
                <a:cubicBezTo>
                  <a:pt x="11101910" y="3377836"/>
                  <a:pt x="11106294" y="3382285"/>
                  <a:pt x="11106294" y="3387624"/>
                </a:cubicBezTo>
                <a:cubicBezTo>
                  <a:pt x="11106294" y="3392962"/>
                  <a:pt x="11101974" y="3397347"/>
                  <a:pt x="11096574" y="3397347"/>
                </a:cubicBezTo>
                <a:cubicBezTo>
                  <a:pt x="11091174" y="3397347"/>
                  <a:pt x="11086790" y="3393026"/>
                  <a:pt x="11086790" y="3387624"/>
                </a:cubicBezTo>
                <a:cubicBezTo>
                  <a:pt x="11086790" y="3382221"/>
                  <a:pt x="11091174" y="3377836"/>
                  <a:pt x="11096574" y="3377836"/>
                </a:cubicBezTo>
                <a:close/>
                <a:moveTo>
                  <a:pt x="10855345" y="3377836"/>
                </a:moveTo>
                <a:cubicBezTo>
                  <a:pt x="10860682" y="3377836"/>
                  <a:pt x="10865065" y="3382285"/>
                  <a:pt x="10865065" y="3387624"/>
                </a:cubicBezTo>
                <a:cubicBezTo>
                  <a:pt x="10865065" y="3392962"/>
                  <a:pt x="10860682" y="3397347"/>
                  <a:pt x="10855345" y="3397347"/>
                </a:cubicBezTo>
                <a:cubicBezTo>
                  <a:pt x="10850008" y="3397347"/>
                  <a:pt x="10845625" y="3393026"/>
                  <a:pt x="10845625" y="3387624"/>
                </a:cubicBezTo>
                <a:cubicBezTo>
                  <a:pt x="10845625" y="3382221"/>
                  <a:pt x="10849945" y="3377836"/>
                  <a:pt x="10855345" y="3377836"/>
                </a:cubicBezTo>
                <a:close/>
                <a:moveTo>
                  <a:pt x="10614116" y="3377836"/>
                </a:moveTo>
                <a:cubicBezTo>
                  <a:pt x="10619516" y="3377836"/>
                  <a:pt x="10623901" y="3382285"/>
                  <a:pt x="10623901" y="3387624"/>
                </a:cubicBezTo>
                <a:cubicBezTo>
                  <a:pt x="10623901" y="3392962"/>
                  <a:pt x="10619454" y="3397347"/>
                  <a:pt x="10614116" y="3397347"/>
                </a:cubicBezTo>
                <a:cubicBezTo>
                  <a:pt x="10608780" y="3397347"/>
                  <a:pt x="10604396" y="3393026"/>
                  <a:pt x="10604396" y="3387624"/>
                </a:cubicBezTo>
                <a:cubicBezTo>
                  <a:pt x="10604396" y="3382221"/>
                  <a:pt x="10608716" y="3377836"/>
                  <a:pt x="10614116" y="3377836"/>
                </a:cubicBezTo>
                <a:close/>
                <a:moveTo>
                  <a:pt x="10372888" y="3377836"/>
                </a:moveTo>
                <a:cubicBezTo>
                  <a:pt x="10378288" y="3377836"/>
                  <a:pt x="10382673" y="3382285"/>
                  <a:pt x="10382673" y="3387624"/>
                </a:cubicBezTo>
                <a:cubicBezTo>
                  <a:pt x="10382673" y="3392962"/>
                  <a:pt x="10378225" y="3397347"/>
                  <a:pt x="10372888" y="3397347"/>
                </a:cubicBezTo>
                <a:cubicBezTo>
                  <a:pt x="10367552" y="3397347"/>
                  <a:pt x="10363168" y="3393026"/>
                  <a:pt x="10363168" y="3387624"/>
                </a:cubicBezTo>
                <a:cubicBezTo>
                  <a:pt x="10363168" y="3382221"/>
                  <a:pt x="10367488" y="3377836"/>
                  <a:pt x="10372888" y="3377836"/>
                </a:cubicBezTo>
                <a:close/>
                <a:moveTo>
                  <a:pt x="10131660" y="3377836"/>
                </a:moveTo>
                <a:cubicBezTo>
                  <a:pt x="10137060" y="3377836"/>
                  <a:pt x="10141444" y="3382285"/>
                  <a:pt x="10141444" y="3387624"/>
                </a:cubicBezTo>
                <a:cubicBezTo>
                  <a:pt x="10141444" y="3392962"/>
                  <a:pt x="10136997" y="3397347"/>
                  <a:pt x="10131660" y="3397347"/>
                </a:cubicBezTo>
                <a:cubicBezTo>
                  <a:pt x="10126323" y="3397347"/>
                  <a:pt x="10121940" y="3393026"/>
                  <a:pt x="10121940" y="3387624"/>
                </a:cubicBezTo>
                <a:cubicBezTo>
                  <a:pt x="10121940" y="3382221"/>
                  <a:pt x="10126260" y="3377836"/>
                  <a:pt x="10131660" y="3377836"/>
                </a:cubicBezTo>
                <a:close/>
                <a:moveTo>
                  <a:pt x="9890432" y="3377836"/>
                </a:moveTo>
                <a:cubicBezTo>
                  <a:pt x="9895768" y="3377836"/>
                  <a:pt x="9900152" y="3382285"/>
                  <a:pt x="9900152" y="3387624"/>
                </a:cubicBezTo>
                <a:cubicBezTo>
                  <a:pt x="9900152" y="3392962"/>
                  <a:pt x="9895832" y="3397347"/>
                  <a:pt x="9890432" y="3397347"/>
                </a:cubicBezTo>
                <a:cubicBezTo>
                  <a:pt x="9885031" y="3397347"/>
                  <a:pt x="9880648" y="3393026"/>
                  <a:pt x="9880648" y="3387624"/>
                </a:cubicBezTo>
                <a:cubicBezTo>
                  <a:pt x="9880648" y="3382221"/>
                  <a:pt x="9885031" y="3377836"/>
                  <a:pt x="9890432" y="3377836"/>
                </a:cubicBezTo>
                <a:close/>
                <a:moveTo>
                  <a:pt x="9649203" y="3377836"/>
                </a:moveTo>
                <a:cubicBezTo>
                  <a:pt x="9654540" y="3377836"/>
                  <a:pt x="9658923" y="3382285"/>
                  <a:pt x="9658923" y="3387624"/>
                </a:cubicBezTo>
                <a:cubicBezTo>
                  <a:pt x="9658923" y="3392963"/>
                  <a:pt x="9654540" y="3397347"/>
                  <a:pt x="9649203" y="3397347"/>
                </a:cubicBezTo>
                <a:cubicBezTo>
                  <a:pt x="9643866" y="3397347"/>
                  <a:pt x="9639483" y="3393026"/>
                  <a:pt x="9639483" y="3387624"/>
                </a:cubicBezTo>
                <a:cubicBezTo>
                  <a:pt x="9639483" y="3382221"/>
                  <a:pt x="9643803" y="3377836"/>
                  <a:pt x="9649203" y="3377836"/>
                </a:cubicBezTo>
                <a:close/>
                <a:moveTo>
                  <a:pt x="9417695" y="3377836"/>
                </a:moveTo>
                <a:cubicBezTo>
                  <a:pt x="9423031" y="3377836"/>
                  <a:pt x="9427416" y="3382285"/>
                  <a:pt x="9427416" y="3387624"/>
                </a:cubicBezTo>
                <a:cubicBezTo>
                  <a:pt x="9427416" y="3392962"/>
                  <a:pt x="9423095" y="3397347"/>
                  <a:pt x="9417695" y="3397347"/>
                </a:cubicBezTo>
                <a:cubicBezTo>
                  <a:pt x="9412295" y="3397347"/>
                  <a:pt x="9407911" y="3393026"/>
                  <a:pt x="9407911" y="3387624"/>
                </a:cubicBezTo>
                <a:cubicBezTo>
                  <a:pt x="9407911" y="3382221"/>
                  <a:pt x="9412295" y="3377836"/>
                  <a:pt x="9417695" y="3377836"/>
                </a:cubicBezTo>
                <a:close/>
                <a:moveTo>
                  <a:pt x="9176467" y="3377836"/>
                </a:moveTo>
                <a:cubicBezTo>
                  <a:pt x="9181803" y="3377836"/>
                  <a:pt x="9186187" y="3382285"/>
                  <a:pt x="9186187" y="3387624"/>
                </a:cubicBezTo>
                <a:cubicBezTo>
                  <a:pt x="9186187" y="3392962"/>
                  <a:pt x="9181867" y="3397347"/>
                  <a:pt x="9176467" y="3397347"/>
                </a:cubicBezTo>
                <a:cubicBezTo>
                  <a:pt x="9171066" y="3397347"/>
                  <a:pt x="9166683" y="3393026"/>
                  <a:pt x="9166683" y="3387624"/>
                </a:cubicBezTo>
                <a:cubicBezTo>
                  <a:pt x="9166683" y="3382221"/>
                  <a:pt x="9171066" y="3377836"/>
                  <a:pt x="9176467" y="3377836"/>
                </a:cubicBezTo>
                <a:close/>
                <a:moveTo>
                  <a:pt x="8935237" y="3377836"/>
                </a:moveTo>
                <a:cubicBezTo>
                  <a:pt x="8940574" y="3377836"/>
                  <a:pt x="8944958" y="3382285"/>
                  <a:pt x="8944958" y="3387624"/>
                </a:cubicBezTo>
                <a:cubicBezTo>
                  <a:pt x="8944958" y="3392962"/>
                  <a:pt x="8940638" y="3397347"/>
                  <a:pt x="8935237" y="3397347"/>
                </a:cubicBezTo>
                <a:cubicBezTo>
                  <a:pt x="8929837" y="3397347"/>
                  <a:pt x="8925454" y="3393026"/>
                  <a:pt x="8925454" y="3387624"/>
                </a:cubicBezTo>
                <a:cubicBezTo>
                  <a:pt x="8925454" y="3382221"/>
                  <a:pt x="8929837" y="3377836"/>
                  <a:pt x="8935237" y="3377836"/>
                </a:cubicBezTo>
                <a:close/>
                <a:moveTo>
                  <a:pt x="8694009" y="3377836"/>
                </a:moveTo>
                <a:cubicBezTo>
                  <a:pt x="8699346" y="3377836"/>
                  <a:pt x="8703730" y="3382285"/>
                  <a:pt x="8703730" y="3387624"/>
                </a:cubicBezTo>
                <a:cubicBezTo>
                  <a:pt x="8703730" y="3392962"/>
                  <a:pt x="8699346" y="3397347"/>
                  <a:pt x="8694009" y="3397347"/>
                </a:cubicBezTo>
                <a:cubicBezTo>
                  <a:pt x="8688673" y="3397347"/>
                  <a:pt x="8684289" y="3393026"/>
                  <a:pt x="8684289" y="3387624"/>
                </a:cubicBezTo>
                <a:cubicBezTo>
                  <a:pt x="8684289" y="3382221"/>
                  <a:pt x="8688609" y="3377836"/>
                  <a:pt x="8694009" y="3377836"/>
                </a:cubicBezTo>
                <a:close/>
                <a:moveTo>
                  <a:pt x="8452781" y="3377836"/>
                </a:moveTo>
                <a:cubicBezTo>
                  <a:pt x="8458181" y="3377836"/>
                  <a:pt x="8462566" y="3382285"/>
                  <a:pt x="8462566" y="3387624"/>
                </a:cubicBezTo>
                <a:cubicBezTo>
                  <a:pt x="8462566" y="3392962"/>
                  <a:pt x="8458118" y="3397347"/>
                  <a:pt x="8452781" y="3397347"/>
                </a:cubicBezTo>
                <a:cubicBezTo>
                  <a:pt x="8447445" y="3397347"/>
                  <a:pt x="8443061" y="3393026"/>
                  <a:pt x="8443061" y="3387624"/>
                </a:cubicBezTo>
                <a:cubicBezTo>
                  <a:pt x="8443061" y="3382221"/>
                  <a:pt x="8447381" y="3377836"/>
                  <a:pt x="8452781" y="3377836"/>
                </a:cubicBezTo>
                <a:close/>
                <a:moveTo>
                  <a:pt x="8211553" y="3377836"/>
                </a:moveTo>
                <a:cubicBezTo>
                  <a:pt x="8216889" y="3377836"/>
                  <a:pt x="8221273" y="3382285"/>
                  <a:pt x="8221273" y="3387624"/>
                </a:cubicBezTo>
                <a:cubicBezTo>
                  <a:pt x="8221273" y="3392962"/>
                  <a:pt x="8216953" y="3397347"/>
                  <a:pt x="8211553" y="3397347"/>
                </a:cubicBezTo>
                <a:cubicBezTo>
                  <a:pt x="8206152" y="3397347"/>
                  <a:pt x="8201769" y="3393026"/>
                  <a:pt x="8201769" y="3387624"/>
                </a:cubicBezTo>
                <a:cubicBezTo>
                  <a:pt x="8201769" y="3382221"/>
                  <a:pt x="8206152" y="3377836"/>
                  <a:pt x="8211553" y="3377836"/>
                </a:cubicBezTo>
                <a:close/>
                <a:moveTo>
                  <a:pt x="7970260" y="3377836"/>
                </a:moveTo>
                <a:cubicBezTo>
                  <a:pt x="7975661" y="3377836"/>
                  <a:pt x="7980044" y="3382285"/>
                  <a:pt x="7980044" y="3387624"/>
                </a:cubicBezTo>
                <a:cubicBezTo>
                  <a:pt x="7980044" y="3392962"/>
                  <a:pt x="7975661" y="3397347"/>
                  <a:pt x="7970260" y="3397347"/>
                </a:cubicBezTo>
                <a:cubicBezTo>
                  <a:pt x="7964860" y="3397347"/>
                  <a:pt x="7960477" y="3393026"/>
                  <a:pt x="7960477" y="3387624"/>
                </a:cubicBezTo>
                <a:cubicBezTo>
                  <a:pt x="7960477" y="3382221"/>
                  <a:pt x="7964860" y="3377836"/>
                  <a:pt x="7970260" y="3377836"/>
                </a:cubicBezTo>
                <a:close/>
                <a:moveTo>
                  <a:pt x="7729032" y="3377836"/>
                </a:moveTo>
                <a:cubicBezTo>
                  <a:pt x="7734369" y="3377836"/>
                  <a:pt x="7738753" y="3382285"/>
                  <a:pt x="7738753" y="3387624"/>
                </a:cubicBezTo>
                <a:cubicBezTo>
                  <a:pt x="7738753" y="3392962"/>
                  <a:pt x="7734432" y="3397347"/>
                  <a:pt x="7729032" y="3397347"/>
                </a:cubicBezTo>
                <a:cubicBezTo>
                  <a:pt x="7723632" y="3397347"/>
                  <a:pt x="7719249" y="3393026"/>
                  <a:pt x="7719249" y="3387624"/>
                </a:cubicBezTo>
                <a:cubicBezTo>
                  <a:pt x="7719249" y="3382221"/>
                  <a:pt x="7723632" y="3377836"/>
                  <a:pt x="7729032" y="3377836"/>
                </a:cubicBezTo>
                <a:close/>
                <a:moveTo>
                  <a:pt x="7487803" y="3377836"/>
                </a:moveTo>
                <a:cubicBezTo>
                  <a:pt x="7493139" y="3377836"/>
                  <a:pt x="7497524" y="3382285"/>
                  <a:pt x="7497524" y="3387624"/>
                </a:cubicBezTo>
                <a:cubicBezTo>
                  <a:pt x="7497524" y="3392962"/>
                  <a:pt x="7493203" y="3397347"/>
                  <a:pt x="7487803" y="3397347"/>
                </a:cubicBezTo>
                <a:cubicBezTo>
                  <a:pt x="7482403" y="3397347"/>
                  <a:pt x="7478019" y="3393026"/>
                  <a:pt x="7478019" y="3387624"/>
                </a:cubicBezTo>
                <a:cubicBezTo>
                  <a:pt x="7478019" y="3382221"/>
                  <a:pt x="7482403" y="3377836"/>
                  <a:pt x="7487803" y="3377836"/>
                </a:cubicBezTo>
                <a:close/>
                <a:moveTo>
                  <a:pt x="7246575" y="3377836"/>
                </a:moveTo>
                <a:cubicBezTo>
                  <a:pt x="7251975" y="3377836"/>
                  <a:pt x="7256359" y="3382285"/>
                  <a:pt x="7256359" y="3387624"/>
                </a:cubicBezTo>
                <a:cubicBezTo>
                  <a:pt x="7256359" y="3392962"/>
                  <a:pt x="7251912" y="3397347"/>
                  <a:pt x="7246575" y="3397347"/>
                </a:cubicBezTo>
                <a:cubicBezTo>
                  <a:pt x="7241238" y="3397347"/>
                  <a:pt x="7236855" y="3393026"/>
                  <a:pt x="7236855" y="3387624"/>
                </a:cubicBezTo>
                <a:cubicBezTo>
                  <a:pt x="7236855" y="3382221"/>
                  <a:pt x="7241175" y="3377836"/>
                  <a:pt x="7246575" y="3377836"/>
                </a:cubicBezTo>
                <a:close/>
                <a:moveTo>
                  <a:pt x="7005346" y="3377836"/>
                </a:moveTo>
                <a:cubicBezTo>
                  <a:pt x="7010746" y="3377836"/>
                  <a:pt x="7015130" y="3382285"/>
                  <a:pt x="7015130" y="3387624"/>
                </a:cubicBezTo>
                <a:cubicBezTo>
                  <a:pt x="7015130" y="3392962"/>
                  <a:pt x="7010683" y="3397347"/>
                  <a:pt x="7005346" y="3397347"/>
                </a:cubicBezTo>
                <a:cubicBezTo>
                  <a:pt x="7000009" y="3397347"/>
                  <a:pt x="6995626" y="3393026"/>
                  <a:pt x="6995626" y="3387624"/>
                </a:cubicBezTo>
                <a:cubicBezTo>
                  <a:pt x="6995626" y="3382221"/>
                  <a:pt x="6999946" y="3377836"/>
                  <a:pt x="7005346" y="3377836"/>
                </a:cubicBezTo>
                <a:close/>
                <a:moveTo>
                  <a:pt x="6764118" y="3377836"/>
                </a:moveTo>
                <a:cubicBezTo>
                  <a:pt x="6769518" y="3377836"/>
                  <a:pt x="6773902" y="3382285"/>
                  <a:pt x="6773902" y="3387624"/>
                </a:cubicBezTo>
                <a:cubicBezTo>
                  <a:pt x="6773902" y="3392962"/>
                  <a:pt x="6769518" y="3397347"/>
                  <a:pt x="6764118" y="3397347"/>
                </a:cubicBezTo>
                <a:cubicBezTo>
                  <a:pt x="6758718" y="3397347"/>
                  <a:pt x="6754335" y="3393026"/>
                  <a:pt x="6754335" y="3387624"/>
                </a:cubicBezTo>
                <a:cubicBezTo>
                  <a:pt x="6754335" y="3382221"/>
                  <a:pt x="6758718" y="3377836"/>
                  <a:pt x="6764118" y="3377836"/>
                </a:cubicBezTo>
                <a:close/>
                <a:moveTo>
                  <a:pt x="6522889" y="3377836"/>
                </a:moveTo>
                <a:cubicBezTo>
                  <a:pt x="6528225" y="3377836"/>
                  <a:pt x="6532610" y="3382285"/>
                  <a:pt x="6532610" y="3387624"/>
                </a:cubicBezTo>
                <a:cubicBezTo>
                  <a:pt x="6532610" y="3392962"/>
                  <a:pt x="6528289" y="3397347"/>
                  <a:pt x="6522889" y="3397347"/>
                </a:cubicBezTo>
                <a:cubicBezTo>
                  <a:pt x="6517489" y="3397347"/>
                  <a:pt x="6513105" y="3393026"/>
                  <a:pt x="6513105" y="3387624"/>
                </a:cubicBezTo>
                <a:cubicBezTo>
                  <a:pt x="6513105" y="3382221"/>
                  <a:pt x="6517489" y="3377836"/>
                  <a:pt x="6522889" y="3377836"/>
                </a:cubicBezTo>
                <a:close/>
                <a:moveTo>
                  <a:pt x="6281661" y="3377836"/>
                </a:moveTo>
                <a:cubicBezTo>
                  <a:pt x="6286997" y="3377836"/>
                  <a:pt x="6291381" y="3382285"/>
                  <a:pt x="6291381" y="3387624"/>
                </a:cubicBezTo>
                <a:cubicBezTo>
                  <a:pt x="6291381" y="3392962"/>
                  <a:pt x="6287061" y="3397347"/>
                  <a:pt x="6281661" y="3397347"/>
                </a:cubicBezTo>
                <a:cubicBezTo>
                  <a:pt x="6276261" y="3397347"/>
                  <a:pt x="6271877" y="3393026"/>
                  <a:pt x="6271877" y="3387624"/>
                </a:cubicBezTo>
                <a:cubicBezTo>
                  <a:pt x="6271877" y="3382221"/>
                  <a:pt x="6276261" y="3377836"/>
                  <a:pt x="6281661" y="3377836"/>
                </a:cubicBezTo>
                <a:close/>
                <a:moveTo>
                  <a:pt x="6040432" y="3377836"/>
                </a:moveTo>
                <a:cubicBezTo>
                  <a:pt x="6045832" y="3377836"/>
                  <a:pt x="6050216" y="3382285"/>
                  <a:pt x="6050216" y="3387624"/>
                </a:cubicBezTo>
                <a:cubicBezTo>
                  <a:pt x="6050216" y="3392962"/>
                  <a:pt x="6045769" y="3397347"/>
                  <a:pt x="6040432" y="3397347"/>
                </a:cubicBezTo>
                <a:cubicBezTo>
                  <a:pt x="6035095" y="3397347"/>
                  <a:pt x="6030712" y="3393026"/>
                  <a:pt x="6030712" y="3387624"/>
                </a:cubicBezTo>
                <a:cubicBezTo>
                  <a:pt x="6030712" y="3382221"/>
                  <a:pt x="6035032" y="3377836"/>
                  <a:pt x="6040432" y="3377836"/>
                </a:cubicBezTo>
                <a:close/>
                <a:moveTo>
                  <a:pt x="5799205" y="3377836"/>
                </a:moveTo>
                <a:cubicBezTo>
                  <a:pt x="5804606" y="3377836"/>
                  <a:pt x="5808989" y="3382285"/>
                  <a:pt x="5808989" y="3387624"/>
                </a:cubicBezTo>
                <a:cubicBezTo>
                  <a:pt x="5808989" y="3392962"/>
                  <a:pt x="5804542" y="3397347"/>
                  <a:pt x="5799205" y="3397347"/>
                </a:cubicBezTo>
                <a:cubicBezTo>
                  <a:pt x="5793870" y="3397347"/>
                  <a:pt x="5789486" y="3393026"/>
                  <a:pt x="5789486" y="3387624"/>
                </a:cubicBezTo>
                <a:cubicBezTo>
                  <a:pt x="5789486" y="3382221"/>
                  <a:pt x="5793806" y="3377836"/>
                  <a:pt x="5799205" y="3377836"/>
                </a:cubicBezTo>
                <a:close/>
                <a:moveTo>
                  <a:pt x="5557991" y="3377836"/>
                </a:moveTo>
                <a:cubicBezTo>
                  <a:pt x="5563392" y="3377836"/>
                  <a:pt x="5567774" y="3382285"/>
                  <a:pt x="5567774" y="3387624"/>
                </a:cubicBezTo>
                <a:cubicBezTo>
                  <a:pt x="5567774" y="3392962"/>
                  <a:pt x="5563392" y="3397347"/>
                  <a:pt x="5557991" y="3397347"/>
                </a:cubicBezTo>
                <a:cubicBezTo>
                  <a:pt x="5552592" y="3397347"/>
                  <a:pt x="5548208" y="3393026"/>
                  <a:pt x="5548208" y="3387624"/>
                </a:cubicBezTo>
                <a:cubicBezTo>
                  <a:pt x="5548208" y="3382221"/>
                  <a:pt x="5552592" y="3377836"/>
                  <a:pt x="5557991" y="3377836"/>
                </a:cubicBezTo>
                <a:close/>
                <a:moveTo>
                  <a:pt x="5316710" y="3377836"/>
                </a:moveTo>
                <a:cubicBezTo>
                  <a:pt x="5322044" y="3377836"/>
                  <a:pt x="5326429" y="3382285"/>
                  <a:pt x="5326429" y="3387624"/>
                </a:cubicBezTo>
                <a:cubicBezTo>
                  <a:pt x="5326429" y="3392962"/>
                  <a:pt x="5322105" y="3397347"/>
                  <a:pt x="5316710" y="3397347"/>
                </a:cubicBezTo>
                <a:cubicBezTo>
                  <a:pt x="5311314" y="3397347"/>
                  <a:pt x="5306924" y="3393026"/>
                  <a:pt x="5306924" y="3387624"/>
                </a:cubicBezTo>
                <a:cubicBezTo>
                  <a:pt x="5306924" y="3382221"/>
                  <a:pt x="5311314" y="3377836"/>
                  <a:pt x="5316710" y="3377836"/>
                </a:cubicBezTo>
                <a:close/>
                <a:moveTo>
                  <a:pt x="5075486" y="3377836"/>
                </a:moveTo>
                <a:cubicBezTo>
                  <a:pt x="5080820" y="3377836"/>
                  <a:pt x="5085202" y="3382285"/>
                  <a:pt x="5085202" y="3387624"/>
                </a:cubicBezTo>
                <a:cubicBezTo>
                  <a:pt x="5085202" y="3392962"/>
                  <a:pt x="5080883" y="3397347"/>
                  <a:pt x="5075486" y="3397347"/>
                </a:cubicBezTo>
                <a:cubicBezTo>
                  <a:pt x="5070087" y="3397347"/>
                  <a:pt x="5065705" y="3393026"/>
                  <a:pt x="5065705" y="3387624"/>
                </a:cubicBezTo>
                <a:cubicBezTo>
                  <a:pt x="5065705" y="3382221"/>
                  <a:pt x="5070087" y="3377836"/>
                  <a:pt x="5075486" y="3377836"/>
                </a:cubicBezTo>
                <a:close/>
                <a:moveTo>
                  <a:pt x="4834252" y="3377836"/>
                </a:moveTo>
                <a:cubicBezTo>
                  <a:pt x="4839658" y="3377836"/>
                  <a:pt x="4844040" y="3382285"/>
                  <a:pt x="4844040" y="3387624"/>
                </a:cubicBezTo>
                <a:cubicBezTo>
                  <a:pt x="4844040" y="3392962"/>
                  <a:pt x="4839595" y="3397347"/>
                  <a:pt x="4834252" y="3397347"/>
                </a:cubicBezTo>
                <a:cubicBezTo>
                  <a:pt x="4828915" y="3397347"/>
                  <a:pt x="4824534" y="3393026"/>
                  <a:pt x="4824534" y="3387624"/>
                </a:cubicBezTo>
                <a:cubicBezTo>
                  <a:pt x="4824534" y="3382221"/>
                  <a:pt x="4828853" y="3377836"/>
                  <a:pt x="4834252" y="3377836"/>
                </a:cubicBezTo>
                <a:close/>
                <a:moveTo>
                  <a:pt x="4593019" y="3377836"/>
                </a:moveTo>
                <a:cubicBezTo>
                  <a:pt x="4598416" y="3377836"/>
                  <a:pt x="4602795" y="3382285"/>
                  <a:pt x="4602795" y="3387624"/>
                </a:cubicBezTo>
                <a:cubicBezTo>
                  <a:pt x="4602795" y="3392962"/>
                  <a:pt x="4598353" y="3397347"/>
                  <a:pt x="4593019" y="3397347"/>
                </a:cubicBezTo>
                <a:cubicBezTo>
                  <a:pt x="4587686" y="3397347"/>
                  <a:pt x="4583304" y="3393026"/>
                  <a:pt x="4583304" y="3387624"/>
                </a:cubicBezTo>
                <a:cubicBezTo>
                  <a:pt x="4583304" y="3382221"/>
                  <a:pt x="4587622" y="3377836"/>
                  <a:pt x="4593019" y="3377836"/>
                </a:cubicBezTo>
                <a:close/>
                <a:moveTo>
                  <a:pt x="4351806" y="3377836"/>
                </a:moveTo>
                <a:cubicBezTo>
                  <a:pt x="4357195" y="3377836"/>
                  <a:pt x="4361580" y="3382285"/>
                  <a:pt x="4361580" y="3387624"/>
                </a:cubicBezTo>
                <a:cubicBezTo>
                  <a:pt x="4361580" y="3392962"/>
                  <a:pt x="4357195" y="3397347"/>
                  <a:pt x="4351806" y="3397347"/>
                </a:cubicBezTo>
                <a:cubicBezTo>
                  <a:pt x="4346397" y="3397347"/>
                  <a:pt x="4342006" y="3393026"/>
                  <a:pt x="4342006" y="3387624"/>
                </a:cubicBezTo>
                <a:cubicBezTo>
                  <a:pt x="4342006" y="3382221"/>
                  <a:pt x="4346397" y="3377836"/>
                  <a:pt x="4351806" y="3377836"/>
                </a:cubicBezTo>
                <a:close/>
                <a:moveTo>
                  <a:pt x="4110581" y="3377836"/>
                </a:moveTo>
                <a:cubicBezTo>
                  <a:pt x="4115984" y="3377836"/>
                  <a:pt x="4120362" y="3382285"/>
                  <a:pt x="4120362" y="3387624"/>
                </a:cubicBezTo>
                <a:cubicBezTo>
                  <a:pt x="4120362" y="3392962"/>
                  <a:pt x="4115984" y="3397347"/>
                  <a:pt x="4110581" y="3397347"/>
                </a:cubicBezTo>
                <a:cubicBezTo>
                  <a:pt x="4105180" y="3397347"/>
                  <a:pt x="4100799" y="3393026"/>
                  <a:pt x="4100799" y="3387624"/>
                </a:cubicBezTo>
                <a:cubicBezTo>
                  <a:pt x="4100799" y="3382221"/>
                  <a:pt x="4105180" y="3377836"/>
                  <a:pt x="4110581" y="3377836"/>
                </a:cubicBezTo>
                <a:close/>
                <a:moveTo>
                  <a:pt x="3869431" y="3377836"/>
                </a:moveTo>
                <a:cubicBezTo>
                  <a:pt x="3874765" y="3377836"/>
                  <a:pt x="3879149" y="3382285"/>
                  <a:pt x="3879149" y="3387624"/>
                </a:cubicBezTo>
                <a:cubicBezTo>
                  <a:pt x="3879149" y="3392962"/>
                  <a:pt x="3874828" y="3397347"/>
                  <a:pt x="3869431" y="3397347"/>
                </a:cubicBezTo>
                <a:cubicBezTo>
                  <a:pt x="3864030" y="3397347"/>
                  <a:pt x="3859648" y="3393026"/>
                  <a:pt x="3859648" y="3387624"/>
                </a:cubicBezTo>
                <a:cubicBezTo>
                  <a:pt x="3859648" y="3382221"/>
                  <a:pt x="3864030" y="3377836"/>
                  <a:pt x="3869431" y="3377836"/>
                </a:cubicBezTo>
                <a:close/>
                <a:moveTo>
                  <a:pt x="3628212" y="3377836"/>
                </a:moveTo>
                <a:cubicBezTo>
                  <a:pt x="3633533" y="3377836"/>
                  <a:pt x="3637936" y="3382285"/>
                  <a:pt x="3637936" y="3387624"/>
                </a:cubicBezTo>
                <a:cubicBezTo>
                  <a:pt x="3637936" y="3392962"/>
                  <a:pt x="3633597" y="3397347"/>
                  <a:pt x="3628212" y="3397347"/>
                </a:cubicBezTo>
                <a:cubicBezTo>
                  <a:pt x="3622814" y="3397347"/>
                  <a:pt x="3618430" y="3393026"/>
                  <a:pt x="3618430" y="3387624"/>
                </a:cubicBezTo>
                <a:cubicBezTo>
                  <a:pt x="3618430" y="3382221"/>
                  <a:pt x="3622814" y="3377836"/>
                  <a:pt x="3628212" y="3377836"/>
                </a:cubicBezTo>
                <a:close/>
                <a:moveTo>
                  <a:pt x="3386958" y="3377836"/>
                </a:moveTo>
                <a:cubicBezTo>
                  <a:pt x="3392359" y="3377836"/>
                  <a:pt x="3396744" y="3382285"/>
                  <a:pt x="3396744" y="3387624"/>
                </a:cubicBezTo>
                <a:cubicBezTo>
                  <a:pt x="3396744" y="3392962"/>
                  <a:pt x="3392296" y="3397347"/>
                  <a:pt x="3386958" y="3397347"/>
                </a:cubicBezTo>
                <a:cubicBezTo>
                  <a:pt x="3381621" y="3397347"/>
                  <a:pt x="3377236" y="3393026"/>
                  <a:pt x="3377236" y="3387624"/>
                </a:cubicBezTo>
                <a:cubicBezTo>
                  <a:pt x="3377236" y="3382221"/>
                  <a:pt x="3381557" y="3377836"/>
                  <a:pt x="3386958" y="3377836"/>
                </a:cubicBezTo>
                <a:close/>
                <a:moveTo>
                  <a:pt x="3145751" y="3377836"/>
                </a:moveTo>
                <a:cubicBezTo>
                  <a:pt x="3151149" y="3377836"/>
                  <a:pt x="3155533" y="3382285"/>
                  <a:pt x="3155533" y="3387624"/>
                </a:cubicBezTo>
                <a:cubicBezTo>
                  <a:pt x="3155533" y="3392962"/>
                  <a:pt x="3151086" y="3397347"/>
                  <a:pt x="3145751" y="3397347"/>
                </a:cubicBezTo>
                <a:cubicBezTo>
                  <a:pt x="3140416" y="3397347"/>
                  <a:pt x="3136032" y="3393026"/>
                  <a:pt x="3136032" y="3387624"/>
                </a:cubicBezTo>
                <a:cubicBezTo>
                  <a:pt x="3136032" y="3382221"/>
                  <a:pt x="3140351" y="3377836"/>
                  <a:pt x="3145751" y="3377836"/>
                </a:cubicBezTo>
                <a:close/>
                <a:moveTo>
                  <a:pt x="2904573" y="3377836"/>
                </a:moveTo>
                <a:cubicBezTo>
                  <a:pt x="2909972" y="3377836"/>
                  <a:pt x="2914355" y="3382285"/>
                  <a:pt x="2914355" y="3387624"/>
                </a:cubicBezTo>
                <a:cubicBezTo>
                  <a:pt x="2914355" y="3392962"/>
                  <a:pt x="2909972" y="3397347"/>
                  <a:pt x="2904573" y="3397347"/>
                </a:cubicBezTo>
                <a:cubicBezTo>
                  <a:pt x="2899174" y="3397347"/>
                  <a:pt x="2894791" y="3393026"/>
                  <a:pt x="2894791" y="3387624"/>
                </a:cubicBezTo>
                <a:cubicBezTo>
                  <a:pt x="2894791" y="3382221"/>
                  <a:pt x="2899174" y="3377836"/>
                  <a:pt x="2904573" y="3377836"/>
                </a:cubicBezTo>
                <a:close/>
                <a:moveTo>
                  <a:pt x="2663275" y="3377836"/>
                </a:moveTo>
                <a:cubicBezTo>
                  <a:pt x="2668611" y="3377836"/>
                  <a:pt x="2672998" y="3382285"/>
                  <a:pt x="2672998" y="3387624"/>
                </a:cubicBezTo>
                <a:cubicBezTo>
                  <a:pt x="2672998" y="3392962"/>
                  <a:pt x="2668675" y="3397347"/>
                  <a:pt x="2663275" y="3397347"/>
                </a:cubicBezTo>
                <a:cubicBezTo>
                  <a:pt x="2657876" y="3397347"/>
                  <a:pt x="2653492" y="3393026"/>
                  <a:pt x="2653492" y="3387624"/>
                </a:cubicBezTo>
                <a:cubicBezTo>
                  <a:pt x="2653492" y="3382221"/>
                  <a:pt x="2657876" y="3377836"/>
                  <a:pt x="2663275" y="3377836"/>
                </a:cubicBezTo>
                <a:close/>
                <a:moveTo>
                  <a:pt x="2422037" y="3377836"/>
                </a:moveTo>
                <a:cubicBezTo>
                  <a:pt x="2427372" y="3377836"/>
                  <a:pt x="2431754" y="3382285"/>
                  <a:pt x="2431754" y="3387624"/>
                </a:cubicBezTo>
                <a:cubicBezTo>
                  <a:pt x="2431754" y="3392962"/>
                  <a:pt x="2427435" y="3397347"/>
                  <a:pt x="2422037" y="3397347"/>
                </a:cubicBezTo>
                <a:cubicBezTo>
                  <a:pt x="2416639" y="3397347"/>
                  <a:pt x="2412257" y="3393026"/>
                  <a:pt x="2412257" y="3387624"/>
                </a:cubicBezTo>
                <a:cubicBezTo>
                  <a:pt x="2412257" y="3382221"/>
                  <a:pt x="2416639" y="3377836"/>
                  <a:pt x="2422037" y="3377836"/>
                </a:cubicBezTo>
                <a:close/>
                <a:moveTo>
                  <a:pt x="2180788" y="3377836"/>
                </a:moveTo>
                <a:cubicBezTo>
                  <a:pt x="2186189" y="3377836"/>
                  <a:pt x="2190580" y="3382285"/>
                  <a:pt x="2190580" y="3387624"/>
                </a:cubicBezTo>
                <a:cubicBezTo>
                  <a:pt x="2190580" y="3392962"/>
                  <a:pt x="2186136" y="3397347"/>
                  <a:pt x="2180788" y="3397347"/>
                </a:cubicBezTo>
                <a:cubicBezTo>
                  <a:pt x="2175475" y="3397347"/>
                  <a:pt x="2171085" y="3393026"/>
                  <a:pt x="2171085" y="3387624"/>
                </a:cubicBezTo>
                <a:cubicBezTo>
                  <a:pt x="2171085" y="3382221"/>
                  <a:pt x="2175412" y="3377836"/>
                  <a:pt x="2180788" y="3377836"/>
                </a:cubicBezTo>
                <a:close/>
                <a:moveTo>
                  <a:pt x="1939582" y="3377836"/>
                </a:moveTo>
                <a:cubicBezTo>
                  <a:pt x="1944980" y="3377836"/>
                  <a:pt x="1949365" y="3382285"/>
                  <a:pt x="1949365" y="3387624"/>
                </a:cubicBezTo>
                <a:cubicBezTo>
                  <a:pt x="1949365" y="3392962"/>
                  <a:pt x="1944920" y="3397347"/>
                  <a:pt x="1939582" y="3397347"/>
                </a:cubicBezTo>
                <a:cubicBezTo>
                  <a:pt x="1934245" y="3397347"/>
                  <a:pt x="1929861" y="3393026"/>
                  <a:pt x="1929861" y="3387624"/>
                </a:cubicBezTo>
                <a:cubicBezTo>
                  <a:pt x="1929861" y="3382221"/>
                  <a:pt x="1934181" y="3377836"/>
                  <a:pt x="1939582" y="3377836"/>
                </a:cubicBezTo>
                <a:close/>
                <a:moveTo>
                  <a:pt x="1698332" y="3377836"/>
                </a:moveTo>
                <a:cubicBezTo>
                  <a:pt x="1703733" y="3377836"/>
                  <a:pt x="1708118" y="3382285"/>
                  <a:pt x="1708118" y="3387624"/>
                </a:cubicBezTo>
                <a:cubicBezTo>
                  <a:pt x="1708118" y="3392962"/>
                  <a:pt x="1703733" y="3397347"/>
                  <a:pt x="1698332" y="3397347"/>
                </a:cubicBezTo>
                <a:cubicBezTo>
                  <a:pt x="1692931" y="3397347"/>
                  <a:pt x="1688547" y="3393026"/>
                  <a:pt x="1688547" y="3387624"/>
                </a:cubicBezTo>
                <a:cubicBezTo>
                  <a:pt x="1688547" y="3382221"/>
                  <a:pt x="1692931" y="3377836"/>
                  <a:pt x="1698332" y="3377836"/>
                </a:cubicBezTo>
                <a:close/>
                <a:moveTo>
                  <a:pt x="1457107" y="3377836"/>
                </a:moveTo>
                <a:cubicBezTo>
                  <a:pt x="1462443" y="3377836"/>
                  <a:pt x="1466827" y="3382285"/>
                  <a:pt x="1466827" y="3387624"/>
                </a:cubicBezTo>
                <a:cubicBezTo>
                  <a:pt x="1466827" y="3392962"/>
                  <a:pt x="1462507" y="3397347"/>
                  <a:pt x="1457107" y="3397347"/>
                </a:cubicBezTo>
                <a:cubicBezTo>
                  <a:pt x="1451707" y="3397347"/>
                  <a:pt x="1447323" y="3393026"/>
                  <a:pt x="1447323" y="3387624"/>
                </a:cubicBezTo>
                <a:cubicBezTo>
                  <a:pt x="1447323" y="3382221"/>
                  <a:pt x="1451707" y="3377836"/>
                  <a:pt x="1457107" y="3377836"/>
                </a:cubicBezTo>
                <a:close/>
                <a:moveTo>
                  <a:pt x="1215886" y="3377836"/>
                </a:moveTo>
                <a:cubicBezTo>
                  <a:pt x="1221286" y="3377836"/>
                  <a:pt x="1225670" y="3382285"/>
                  <a:pt x="1225670" y="3387624"/>
                </a:cubicBezTo>
                <a:cubicBezTo>
                  <a:pt x="1225670" y="3392962"/>
                  <a:pt x="1221223" y="3397347"/>
                  <a:pt x="1215886" y="3397347"/>
                </a:cubicBezTo>
                <a:cubicBezTo>
                  <a:pt x="1210550" y="3397347"/>
                  <a:pt x="1206166" y="3393026"/>
                  <a:pt x="1206166" y="3387624"/>
                </a:cubicBezTo>
                <a:cubicBezTo>
                  <a:pt x="1206166" y="3382221"/>
                  <a:pt x="1210486" y="3377836"/>
                  <a:pt x="1215886" y="3377836"/>
                </a:cubicBezTo>
                <a:close/>
                <a:moveTo>
                  <a:pt x="974666" y="3377836"/>
                </a:moveTo>
                <a:cubicBezTo>
                  <a:pt x="980065" y="3377836"/>
                  <a:pt x="984449" y="3382285"/>
                  <a:pt x="984449" y="3387624"/>
                </a:cubicBezTo>
                <a:cubicBezTo>
                  <a:pt x="984449" y="3392962"/>
                  <a:pt x="980003" y="3397347"/>
                  <a:pt x="974666" y="3397347"/>
                </a:cubicBezTo>
                <a:cubicBezTo>
                  <a:pt x="969330" y="3397347"/>
                  <a:pt x="964946" y="3393026"/>
                  <a:pt x="964946" y="3387624"/>
                </a:cubicBezTo>
                <a:cubicBezTo>
                  <a:pt x="964946" y="3382221"/>
                  <a:pt x="969266" y="3377836"/>
                  <a:pt x="974666" y="3377836"/>
                </a:cubicBezTo>
                <a:close/>
                <a:moveTo>
                  <a:pt x="733446" y="3377836"/>
                </a:moveTo>
                <a:cubicBezTo>
                  <a:pt x="738782" y="3377836"/>
                  <a:pt x="743165" y="3382285"/>
                  <a:pt x="743165" y="3387624"/>
                </a:cubicBezTo>
                <a:cubicBezTo>
                  <a:pt x="743165" y="3392962"/>
                  <a:pt x="738846" y="3397347"/>
                  <a:pt x="733446" y="3397347"/>
                </a:cubicBezTo>
                <a:cubicBezTo>
                  <a:pt x="728046" y="3397347"/>
                  <a:pt x="723662" y="3393026"/>
                  <a:pt x="723662" y="3387624"/>
                </a:cubicBezTo>
                <a:cubicBezTo>
                  <a:pt x="723662" y="3382221"/>
                  <a:pt x="728046" y="3377836"/>
                  <a:pt x="733446" y="3377836"/>
                </a:cubicBezTo>
                <a:close/>
                <a:moveTo>
                  <a:pt x="492225" y="3377836"/>
                </a:moveTo>
                <a:cubicBezTo>
                  <a:pt x="497561" y="3377836"/>
                  <a:pt x="501945" y="3382285"/>
                  <a:pt x="501945" y="3387624"/>
                </a:cubicBezTo>
                <a:cubicBezTo>
                  <a:pt x="501945" y="3392962"/>
                  <a:pt x="497625" y="3397347"/>
                  <a:pt x="492225" y="3397347"/>
                </a:cubicBezTo>
                <a:cubicBezTo>
                  <a:pt x="486825" y="3397347"/>
                  <a:pt x="482441" y="3393026"/>
                  <a:pt x="482441" y="3387624"/>
                </a:cubicBezTo>
                <a:cubicBezTo>
                  <a:pt x="482441" y="3382221"/>
                  <a:pt x="486825" y="3377836"/>
                  <a:pt x="492225" y="3377836"/>
                </a:cubicBezTo>
                <a:close/>
                <a:moveTo>
                  <a:pt x="251005" y="3377836"/>
                </a:moveTo>
                <a:cubicBezTo>
                  <a:pt x="256405" y="3377836"/>
                  <a:pt x="260789" y="3382285"/>
                  <a:pt x="260789" y="3387624"/>
                </a:cubicBezTo>
                <a:cubicBezTo>
                  <a:pt x="260789" y="3392962"/>
                  <a:pt x="256342" y="3397347"/>
                  <a:pt x="251005" y="3397347"/>
                </a:cubicBezTo>
                <a:cubicBezTo>
                  <a:pt x="245669" y="3397347"/>
                  <a:pt x="241285" y="3393026"/>
                  <a:pt x="241285" y="3387624"/>
                </a:cubicBezTo>
                <a:cubicBezTo>
                  <a:pt x="241285" y="3382221"/>
                  <a:pt x="245605" y="3377836"/>
                  <a:pt x="251005" y="3377836"/>
                </a:cubicBezTo>
                <a:close/>
                <a:moveTo>
                  <a:pt x="9722" y="3377836"/>
                </a:moveTo>
                <a:cubicBezTo>
                  <a:pt x="15122" y="3377836"/>
                  <a:pt x="19506" y="3382285"/>
                  <a:pt x="19506" y="3387624"/>
                </a:cubicBezTo>
                <a:cubicBezTo>
                  <a:pt x="19506" y="3392962"/>
                  <a:pt x="15059" y="3397347"/>
                  <a:pt x="9722" y="3397347"/>
                </a:cubicBezTo>
                <a:cubicBezTo>
                  <a:pt x="4386" y="3397347"/>
                  <a:pt x="2" y="3393026"/>
                  <a:pt x="2" y="3387624"/>
                </a:cubicBezTo>
                <a:cubicBezTo>
                  <a:pt x="2" y="3382221"/>
                  <a:pt x="4322" y="3377836"/>
                  <a:pt x="9722" y="3377836"/>
                </a:cubicBezTo>
                <a:close/>
                <a:moveTo>
                  <a:pt x="9649203" y="3136585"/>
                </a:moveTo>
                <a:cubicBezTo>
                  <a:pt x="9654540" y="3136585"/>
                  <a:pt x="9658923" y="3141033"/>
                  <a:pt x="9658923" y="3146371"/>
                </a:cubicBezTo>
                <a:cubicBezTo>
                  <a:pt x="9658923" y="3151710"/>
                  <a:pt x="9654540" y="3156095"/>
                  <a:pt x="9649203" y="3156095"/>
                </a:cubicBezTo>
                <a:cubicBezTo>
                  <a:pt x="9643866" y="3156095"/>
                  <a:pt x="9639483" y="3151775"/>
                  <a:pt x="9639483" y="3146371"/>
                </a:cubicBezTo>
                <a:cubicBezTo>
                  <a:pt x="9639483" y="3140969"/>
                  <a:pt x="9643803" y="3136585"/>
                  <a:pt x="9649203" y="3136585"/>
                </a:cubicBezTo>
                <a:close/>
                <a:moveTo>
                  <a:pt x="11820259" y="3136584"/>
                </a:moveTo>
                <a:cubicBezTo>
                  <a:pt x="11825659" y="3136584"/>
                  <a:pt x="11830043" y="3141033"/>
                  <a:pt x="11830043" y="3146371"/>
                </a:cubicBezTo>
                <a:cubicBezTo>
                  <a:pt x="11830043" y="3151710"/>
                  <a:pt x="11825596" y="3156095"/>
                  <a:pt x="11820259" y="3156095"/>
                </a:cubicBezTo>
                <a:cubicBezTo>
                  <a:pt x="11814922" y="3156095"/>
                  <a:pt x="11810539" y="3151775"/>
                  <a:pt x="11810539" y="3146371"/>
                </a:cubicBezTo>
                <a:cubicBezTo>
                  <a:pt x="11810539" y="3140969"/>
                  <a:pt x="11814859" y="3136584"/>
                  <a:pt x="11820259" y="3136584"/>
                </a:cubicBezTo>
                <a:close/>
                <a:moveTo>
                  <a:pt x="11579030" y="3136584"/>
                </a:moveTo>
                <a:cubicBezTo>
                  <a:pt x="11584430" y="3136584"/>
                  <a:pt x="11588815" y="3141033"/>
                  <a:pt x="11588815" y="3146371"/>
                </a:cubicBezTo>
                <a:cubicBezTo>
                  <a:pt x="11588815" y="3151710"/>
                  <a:pt x="11584367" y="3156095"/>
                  <a:pt x="11579030" y="3156095"/>
                </a:cubicBezTo>
                <a:cubicBezTo>
                  <a:pt x="11573694" y="3156095"/>
                  <a:pt x="11569310" y="3151775"/>
                  <a:pt x="11569310" y="3146371"/>
                </a:cubicBezTo>
                <a:cubicBezTo>
                  <a:pt x="11569310" y="3140969"/>
                  <a:pt x="11573630" y="3136584"/>
                  <a:pt x="11579030" y="3136584"/>
                </a:cubicBezTo>
                <a:close/>
                <a:moveTo>
                  <a:pt x="11337802" y="3136584"/>
                </a:moveTo>
                <a:cubicBezTo>
                  <a:pt x="11343202" y="3136584"/>
                  <a:pt x="11347587" y="3141033"/>
                  <a:pt x="11347587" y="3146371"/>
                </a:cubicBezTo>
                <a:cubicBezTo>
                  <a:pt x="11347587" y="3151710"/>
                  <a:pt x="11343139" y="3156095"/>
                  <a:pt x="11337802" y="3156095"/>
                </a:cubicBezTo>
                <a:cubicBezTo>
                  <a:pt x="11332466" y="3156095"/>
                  <a:pt x="11328082" y="3151775"/>
                  <a:pt x="11328082" y="3146371"/>
                </a:cubicBezTo>
                <a:cubicBezTo>
                  <a:pt x="11328082" y="3140969"/>
                  <a:pt x="11332402" y="3136584"/>
                  <a:pt x="11337802" y="3136584"/>
                </a:cubicBezTo>
                <a:close/>
                <a:moveTo>
                  <a:pt x="11096574" y="3136584"/>
                </a:moveTo>
                <a:cubicBezTo>
                  <a:pt x="11101910" y="3136584"/>
                  <a:pt x="11106294" y="3141033"/>
                  <a:pt x="11106294" y="3146371"/>
                </a:cubicBezTo>
                <a:cubicBezTo>
                  <a:pt x="11106294" y="3151710"/>
                  <a:pt x="11101974" y="3156095"/>
                  <a:pt x="11096574" y="3156095"/>
                </a:cubicBezTo>
                <a:cubicBezTo>
                  <a:pt x="11091174" y="3156095"/>
                  <a:pt x="11086790" y="3151775"/>
                  <a:pt x="11086790" y="3146371"/>
                </a:cubicBezTo>
                <a:cubicBezTo>
                  <a:pt x="11086790" y="3140969"/>
                  <a:pt x="11091174" y="3136584"/>
                  <a:pt x="11096574" y="3136584"/>
                </a:cubicBezTo>
                <a:close/>
                <a:moveTo>
                  <a:pt x="10855345" y="3136584"/>
                </a:moveTo>
                <a:cubicBezTo>
                  <a:pt x="10860682" y="3136584"/>
                  <a:pt x="10865065" y="3141033"/>
                  <a:pt x="10865065" y="3146371"/>
                </a:cubicBezTo>
                <a:cubicBezTo>
                  <a:pt x="10865065" y="3151710"/>
                  <a:pt x="10860682" y="3156095"/>
                  <a:pt x="10855345" y="3156095"/>
                </a:cubicBezTo>
                <a:cubicBezTo>
                  <a:pt x="10850008" y="3156095"/>
                  <a:pt x="10845625" y="3151775"/>
                  <a:pt x="10845625" y="3146371"/>
                </a:cubicBezTo>
                <a:cubicBezTo>
                  <a:pt x="10845625" y="3140969"/>
                  <a:pt x="10849945" y="3136584"/>
                  <a:pt x="10855345" y="3136584"/>
                </a:cubicBezTo>
                <a:close/>
                <a:moveTo>
                  <a:pt x="10614116" y="3136584"/>
                </a:moveTo>
                <a:cubicBezTo>
                  <a:pt x="10619516" y="3136584"/>
                  <a:pt x="10623901" y="3141033"/>
                  <a:pt x="10623901" y="3146371"/>
                </a:cubicBezTo>
                <a:cubicBezTo>
                  <a:pt x="10623901" y="3151710"/>
                  <a:pt x="10619454" y="3156095"/>
                  <a:pt x="10614116" y="3156095"/>
                </a:cubicBezTo>
                <a:cubicBezTo>
                  <a:pt x="10608780" y="3156095"/>
                  <a:pt x="10604396" y="3151775"/>
                  <a:pt x="10604396" y="3146371"/>
                </a:cubicBezTo>
                <a:cubicBezTo>
                  <a:pt x="10604396" y="3140969"/>
                  <a:pt x="10608716" y="3136584"/>
                  <a:pt x="10614116" y="3136584"/>
                </a:cubicBezTo>
                <a:close/>
                <a:moveTo>
                  <a:pt x="10372888" y="3136584"/>
                </a:moveTo>
                <a:cubicBezTo>
                  <a:pt x="10378288" y="3136584"/>
                  <a:pt x="10382673" y="3141033"/>
                  <a:pt x="10382673" y="3146371"/>
                </a:cubicBezTo>
                <a:cubicBezTo>
                  <a:pt x="10382673" y="3151710"/>
                  <a:pt x="10378225" y="3156095"/>
                  <a:pt x="10372888" y="3156095"/>
                </a:cubicBezTo>
                <a:cubicBezTo>
                  <a:pt x="10367552" y="3156095"/>
                  <a:pt x="10363168" y="3151775"/>
                  <a:pt x="10363168" y="3146371"/>
                </a:cubicBezTo>
                <a:cubicBezTo>
                  <a:pt x="10363168" y="3140969"/>
                  <a:pt x="10367488" y="3136584"/>
                  <a:pt x="10372888" y="3136584"/>
                </a:cubicBezTo>
                <a:close/>
                <a:moveTo>
                  <a:pt x="10131660" y="3136584"/>
                </a:moveTo>
                <a:cubicBezTo>
                  <a:pt x="10137060" y="3136584"/>
                  <a:pt x="10141444" y="3141033"/>
                  <a:pt x="10141444" y="3146371"/>
                </a:cubicBezTo>
                <a:cubicBezTo>
                  <a:pt x="10141444" y="3151710"/>
                  <a:pt x="10136997" y="3156095"/>
                  <a:pt x="10131660" y="3156095"/>
                </a:cubicBezTo>
                <a:cubicBezTo>
                  <a:pt x="10126323" y="3156095"/>
                  <a:pt x="10121940" y="3151775"/>
                  <a:pt x="10121940" y="3146371"/>
                </a:cubicBezTo>
                <a:cubicBezTo>
                  <a:pt x="10121940" y="3140969"/>
                  <a:pt x="10126260" y="3136584"/>
                  <a:pt x="10131660" y="3136584"/>
                </a:cubicBezTo>
                <a:close/>
                <a:moveTo>
                  <a:pt x="9890432" y="3136584"/>
                </a:moveTo>
                <a:cubicBezTo>
                  <a:pt x="9895768" y="3136584"/>
                  <a:pt x="9900152" y="3141033"/>
                  <a:pt x="9900152" y="3146371"/>
                </a:cubicBezTo>
                <a:cubicBezTo>
                  <a:pt x="9900152" y="3151710"/>
                  <a:pt x="9895832" y="3156095"/>
                  <a:pt x="9890432" y="3156095"/>
                </a:cubicBezTo>
                <a:cubicBezTo>
                  <a:pt x="9885031" y="3156095"/>
                  <a:pt x="9880648" y="3151775"/>
                  <a:pt x="9880648" y="3146371"/>
                </a:cubicBezTo>
                <a:cubicBezTo>
                  <a:pt x="9880648" y="3140969"/>
                  <a:pt x="9885031" y="3136584"/>
                  <a:pt x="9890432" y="3136584"/>
                </a:cubicBezTo>
                <a:close/>
                <a:moveTo>
                  <a:pt x="9417695" y="3136584"/>
                </a:moveTo>
                <a:cubicBezTo>
                  <a:pt x="9423031" y="3136584"/>
                  <a:pt x="9427416" y="3141033"/>
                  <a:pt x="9427416" y="3146371"/>
                </a:cubicBezTo>
                <a:cubicBezTo>
                  <a:pt x="9427416" y="3151710"/>
                  <a:pt x="9423095" y="3156095"/>
                  <a:pt x="9417695" y="3156095"/>
                </a:cubicBezTo>
                <a:cubicBezTo>
                  <a:pt x="9412295" y="3156095"/>
                  <a:pt x="9407911" y="3151775"/>
                  <a:pt x="9407911" y="3146371"/>
                </a:cubicBezTo>
                <a:cubicBezTo>
                  <a:pt x="9407911" y="3140969"/>
                  <a:pt x="9412295" y="3136584"/>
                  <a:pt x="9417695" y="3136584"/>
                </a:cubicBezTo>
                <a:close/>
                <a:moveTo>
                  <a:pt x="9176467" y="3136584"/>
                </a:moveTo>
                <a:cubicBezTo>
                  <a:pt x="9181803" y="3136584"/>
                  <a:pt x="9186187" y="3141033"/>
                  <a:pt x="9186187" y="3146371"/>
                </a:cubicBezTo>
                <a:cubicBezTo>
                  <a:pt x="9186187" y="3151710"/>
                  <a:pt x="9181867" y="3156095"/>
                  <a:pt x="9176467" y="3156095"/>
                </a:cubicBezTo>
                <a:cubicBezTo>
                  <a:pt x="9171066" y="3156095"/>
                  <a:pt x="9166683" y="3151775"/>
                  <a:pt x="9166683" y="3146371"/>
                </a:cubicBezTo>
                <a:cubicBezTo>
                  <a:pt x="9166683" y="3140969"/>
                  <a:pt x="9171066" y="3136584"/>
                  <a:pt x="9176467" y="3136584"/>
                </a:cubicBezTo>
                <a:close/>
                <a:moveTo>
                  <a:pt x="8935237" y="3136584"/>
                </a:moveTo>
                <a:cubicBezTo>
                  <a:pt x="8940574" y="3136584"/>
                  <a:pt x="8944958" y="3141033"/>
                  <a:pt x="8944958" y="3146371"/>
                </a:cubicBezTo>
                <a:cubicBezTo>
                  <a:pt x="8944958" y="3151710"/>
                  <a:pt x="8940638" y="3156095"/>
                  <a:pt x="8935237" y="3156095"/>
                </a:cubicBezTo>
                <a:cubicBezTo>
                  <a:pt x="8929837" y="3156095"/>
                  <a:pt x="8925454" y="3151775"/>
                  <a:pt x="8925454" y="3146371"/>
                </a:cubicBezTo>
                <a:cubicBezTo>
                  <a:pt x="8925454" y="3140969"/>
                  <a:pt x="8929837" y="3136584"/>
                  <a:pt x="8935237" y="3136584"/>
                </a:cubicBezTo>
                <a:close/>
                <a:moveTo>
                  <a:pt x="8694009" y="3136584"/>
                </a:moveTo>
                <a:cubicBezTo>
                  <a:pt x="8699346" y="3136584"/>
                  <a:pt x="8703730" y="3141033"/>
                  <a:pt x="8703730" y="3146371"/>
                </a:cubicBezTo>
                <a:cubicBezTo>
                  <a:pt x="8703730" y="3151710"/>
                  <a:pt x="8699346" y="3156095"/>
                  <a:pt x="8694009" y="3156095"/>
                </a:cubicBezTo>
                <a:cubicBezTo>
                  <a:pt x="8688673" y="3156095"/>
                  <a:pt x="8684289" y="3151775"/>
                  <a:pt x="8684289" y="3146371"/>
                </a:cubicBezTo>
                <a:cubicBezTo>
                  <a:pt x="8684289" y="3140969"/>
                  <a:pt x="8688609" y="3136584"/>
                  <a:pt x="8694009" y="3136584"/>
                </a:cubicBezTo>
                <a:close/>
                <a:moveTo>
                  <a:pt x="8452781" y="3136584"/>
                </a:moveTo>
                <a:cubicBezTo>
                  <a:pt x="8458181" y="3136584"/>
                  <a:pt x="8462566" y="3141033"/>
                  <a:pt x="8462566" y="3146371"/>
                </a:cubicBezTo>
                <a:cubicBezTo>
                  <a:pt x="8462566" y="3151710"/>
                  <a:pt x="8458118" y="3156095"/>
                  <a:pt x="8452781" y="3156095"/>
                </a:cubicBezTo>
                <a:cubicBezTo>
                  <a:pt x="8447445" y="3156095"/>
                  <a:pt x="8443061" y="3151775"/>
                  <a:pt x="8443061" y="3146371"/>
                </a:cubicBezTo>
                <a:cubicBezTo>
                  <a:pt x="8443061" y="3140969"/>
                  <a:pt x="8447381" y="3136584"/>
                  <a:pt x="8452781" y="3136584"/>
                </a:cubicBezTo>
                <a:close/>
                <a:moveTo>
                  <a:pt x="8211553" y="3136584"/>
                </a:moveTo>
                <a:cubicBezTo>
                  <a:pt x="8216889" y="3136584"/>
                  <a:pt x="8221273" y="3141033"/>
                  <a:pt x="8221273" y="3146371"/>
                </a:cubicBezTo>
                <a:cubicBezTo>
                  <a:pt x="8221273" y="3151710"/>
                  <a:pt x="8216953" y="3156095"/>
                  <a:pt x="8211553" y="3156095"/>
                </a:cubicBezTo>
                <a:cubicBezTo>
                  <a:pt x="8206152" y="3156095"/>
                  <a:pt x="8201769" y="3151775"/>
                  <a:pt x="8201769" y="3146371"/>
                </a:cubicBezTo>
                <a:cubicBezTo>
                  <a:pt x="8201769" y="3140969"/>
                  <a:pt x="8206152" y="3136584"/>
                  <a:pt x="8211553" y="3136584"/>
                </a:cubicBezTo>
                <a:close/>
                <a:moveTo>
                  <a:pt x="7970260" y="3136584"/>
                </a:moveTo>
                <a:cubicBezTo>
                  <a:pt x="7975661" y="3136584"/>
                  <a:pt x="7980044" y="3141033"/>
                  <a:pt x="7980044" y="3146371"/>
                </a:cubicBezTo>
                <a:cubicBezTo>
                  <a:pt x="7980044" y="3151710"/>
                  <a:pt x="7975661" y="3156095"/>
                  <a:pt x="7970260" y="3156095"/>
                </a:cubicBezTo>
                <a:cubicBezTo>
                  <a:pt x="7964860" y="3156095"/>
                  <a:pt x="7960477" y="3151775"/>
                  <a:pt x="7960477" y="3146371"/>
                </a:cubicBezTo>
                <a:cubicBezTo>
                  <a:pt x="7960477" y="3140969"/>
                  <a:pt x="7964860" y="3136584"/>
                  <a:pt x="7970260" y="3136584"/>
                </a:cubicBezTo>
                <a:close/>
                <a:moveTo>
                  <a:pt x="7729032" y="3136584"/>
                </a:moveTo>
                <a:cubicBezTo>
                  <a:pt x="7734369" y="3136584"/>
                  <a:pt x="7738753" y="3141033"/>
                  <a:pt x="7738753" y="3146371"/>
                </a:cubicBezTo>
                <a:cubicBezTo>
                  <a:pt x="7738753" y="3151710"/>
                  <a:pt x="7734432" y="3156095"/>
                  <a:pt x="7729032" y="3156095"/>
                </a:cubicBezTo>
                <a:cubicBezTo>
                  <a:pt x="7723632" y="3156095"/>
                  <a:pt x="7719249" y="3151775"/>
                  <a:pt x="7719249" y="3146371"/>
                </a:cubicBezTo>
                <a:cubicBezTo>
                  <a:pt x="7719249" y="3140969"/>
                  <a:pt x="7723632" y="3136584"/>
                  <a:pt x="7729032" y="3136584"/>
                </a:cubicBezTo>
                <a:close/>
                <a:moveTo>
                  <a:pt x="7487803" y="3136584"/>
                </a:moveTo>
                <a:cubicBezTo>
                  <a:pt x="7493139" y="3136584"/>
                  <a:pt x="7497524" y="3141033"/>
                  <a:pt x="7497524" y="3146371"/>
                </a:cubicBezTo>
                <a:cubicBezTo>
                  <a:pt x="7497524" y="3151710"/>
                  <a:pt x="7493203" y="3156095"/>
                  <a:pt x="7487803" y="3156095"/>
                </a:cubicBezTo>
                <a:cubicBezTo>
                  <a:pt x="7482403" y="3156095"/>
                  <a:pt x="7478019" y="3151775"/>
                  <a:pt x="7478019" y="3146371"/>
                </a:cubicBezTo>
                <a:cubicBezTo>
                  <a:pt x="7478019" y="3140969"/>
                  <a:pt x="7482403" y="3136584"/>
                  <a:pt x="7487803" y="3136584"/>
                </a:cubicBezTo>
                <a:close/>
                <a:moveTo>
                  <a:pt x="7246575" y="3136584"/>
                </a:moveTo>
                <a:cubicBezTo>
                  <a:pt x="7251975" y="3136584"/>
                  <a:pt x="7256359" y="3141033"/>
                  <a:pt x="7256359" y="3146371"/>
                </a:cubicBezTo>
                <a:cubicBezTo>
                  <a:pt x="7256359" y="3151710"/>
                  <a:pt x="7251912" y="3156095"/>
                  <a:pt x="7246575" y="3156095"/>
                </a:cubicBezTo>
                <a:cubicBezTo>
                  <a:pt x="7241238" y="3156095"/>
                  <a:pt x="7236855" y="3151775"/>
                  <a:pt x="7236855" y="3146371"/>
                </a:cubicBezTo>
                <a:cubicBezTo>
                  <a:pt x="7236855" y="3140969"/>
                  <a:pt x="7241175" y="3136584"/>
                  <a:pt x="7246575" y="3136584"/>
                </a:cubicBezTo>
                <a:close/>
                <a:moveTo>
                  <a:pt x="7005346" y="3136584"/>
                </a:moveTo>
                <a:cubicBezTo>
                  <a:pt x="7010746" y="3136584"/>
                  <a:pt x="7015130" y="3141033"/>
                  <a:pt x="7015130" y="3146371"/>
                </a:cubicBezTo>
                <a:cubicBezTo>
                  <a:pt x="7015130" y="3151710"/>
                  <a:pt x="7010683" y="3156095"/>
                  <a:pt x="7005346" y="3156095"/>
                </a:cubicBezTo>
                <a:cubicBezTo>
                  <a:pt x="7000009" y="3156095"/>
                  <a:pt x="6995626" y="3151775"/>
                  <a:pt x="6995626" y="3146371"/>
                </a:cubicBezTo>
                <a:cubicBezTo>
                  <a:pt x="6995626" y="3140969"/>
                  <a:pt x="6999946" y="3136584"/>
                  <a:pt x="7005346" y="3136584"/>
                </a:cubicBezTo>
                <a:close/>
                <a:moveTo>
                  <a:pt x="6764118" y="3136584"/>
                </a:moveTo>
                <a:cubicBezTo>
                  <a:pt x="6769518" y="3136584"/>
                  <a:pt x="6773902" y="3141033"/>
                  <a:pt x="6773902" y="3146371"/>
                </a:cubicBezTo>
                <a:cubicBezTo>
                  <a:pt x="6773902" y="3151710"/>
                  <a:pt x="6769518" y="3156095"/>
                  <a:pt x="6764118" y="3156095"/>
                </a:cubicBezTo>
                <a:cubicBezTo>
                  <a:pt x="6758718" y="3156095"/>
                  <a:pt x="6754335" y="3151775"/>
                  <a:pt x="6754335" y="3146371"/>
                </a:cubicBezTo>
                <a:cubicBezTo>
                  <a:pt x="6754335" y="3140969"/>
                  <a:pt x="6758718" y="3136584"/>
                  <a:pt x="6764118" y="3136584"/>
                </a:cubicBezTo>
                <a:close/>
                <a:moveTo>
                  <a:pt x="6522889" y="3136584"/>
                </a:moveTo>
                <a:cubicBezTo>
                  <a:pt x="6528225" y="3136584"/>
                  <a:pt x="6532610" y="3141033"/>
                  <a:pt x="6532610" y="3146371"/>
                </a:cubicBezTo>
                <a:cubicBezTo>
                  <a:pt x="6532610" y="3151710"/>
                  <a:pt x="6528289" y="3156095"/>
                  <a:pt x="6522889" y="3156095"/>
                </a:cubicBezTo>
                <a:cubicBezTo>
                  <a:pt x="6517489" y="3156095"/>
                  <a:pt x="6513105" y="3151775"/>
                  <a:pt x="6513105" y="3146371"/>
                </a:cubicBezTo>
                <a:cubicBezTo>
                  <a:pt x="6513105" y="3140969"/>
                  <a:pt x="6517489" y="3136584"/>
                  <a:pt x="6522889" y="3136584"/>
                </a:cubicBezTo>
                <a:close/>
                <a:moveTo>
                  <a:pt x="6281661" y="3136584"/>
                </a:moveTo>
                <a:cubicBezTo>
                  <a:pt x="6286997" y="3136584"/>
                  <a:pt x="6291381" y="3141033"/>
                  <a:pt x="6291381" y="3146371"/>
                </a:cubicBezTo>
                <a:cubicBezTo>
                  <a:pt x="6291381" y="3151710"/>
                  <a:pt x="6287061" y="3156095"/>
                  <a:pt x="6281661" y="3156095"/>
                </a:cubicBezTo>
                <a:cubicBezTo>
                  <a:pt x="6276261" y="3156095"/>
                  <a:pt x="6271877" y="3151775"/>
                  <a:pt x="6271877" y="3146371"/>
                </a:cubicBezTo>
                <a:cubicBezTo>
                  <a:pt x="6271877" y="3140969"/>
                  <a:pt x="6276261" y="3136584"/>
                  <a:pt x="6281661" y="3136584"/>
                </a:cubicBezTo>
                <a:close/>
                <a:moveTo>
                  <a:pt x="6040432" y="3136584"/>
                </a:moveTo>
                <a:cubicBezTo>
                  <a:pt x="6045832" y="3136584"/>
                  <a:pt x="6050216" y="3141033"/>
                  <a:pt x="6050216" y="3146371"/>
                </a:cubicBezTo>
                <a:cubicBezTo>
                  <a:pt x="6050216" y="3151710"/>
                  <a:pt x="6045769" y="3156095"/>
                  <a:pt x="6040432" y="3156095"/>
                </a:cubicBezTo>
                <a:cubicBezTo>
                  <a:pt x="6035095" y="3156095"/>
                  <a:pt x="6030712" y="3151775"/>
                  <a:pt x="6030712" y="3146371"/>
                </a:cubicBezTo>
                <a:cubicBezTo>
                  <a:pt x="6030712" y="3140969"/>
                  <a:pt x="6035032" y="3136584"/>
                  <a:pt x="6040432" y="3136584"/>
                </a:cubicBezTo>
                <a:close/>
                <a:moveTo>
                  <a:pt x="5799205" y="3136584"/>
                </a:moveTo>
                <a:cubicBezTo>
                  <a:pt x="5804606" y="3136584"/>
                  <a:pt x="5808989" y="3141033"/>
                  <a:pt x="5808989" y="3146371"/>
                </a:cubicBezTo>
                <a:cubicBezTo>
                  <a:pt x="5808989" y="3151710"/>
                  <a:pt x="5804542" y="3156095"/>
                  <a:pt x="5799205" y="3156095"/>
                </a:cubicBezTo>
                <a:cubicBezTo>
                  <a:pt x="5793870" y="3156095"/>
                  <a:pt x="5789486" y="3151775"/>
                  <a:pt x="5789486" y="3146371"/>
                </a:cubicBezTo>
                <a:cubicBezTo>
                  <a:pt x="5789486" y="3140969"/>
                  <a:pt x="5793806" y="3136584"/>
                  <a:pt x="5799205" y="3136584"/>
                </a:cubicBezTo>
                <a:close/>
                <a:moveTo>
                  <a:pt x="5557991" y="3136584"/>
                </a:moveTo>
                <a:cubicBezTo>
                  <a:pt x="5563391" y="3136584"/>
                  <a:pt x="5567774" y="3141033"/>
                  <a:pt x="5567774" y="3146371"/>
                </a:cubicBezTo>
                <a:cubicBezTo>
                  <a:pt x="5567774" y="3151710"/>
                  <a:pt x="5563391" y="3156095"/>
                  <a:pt x="5557991" y="3156095"/>
                </a:cubicBezTo>
                <a:cubicBezTo>
                  <a:pt x="5552592" y="3156095"/>
                  <a:pt x="5548208" y="3151775"/>
                  <a:pt x="5548208" y="3146371"/>
                </a:cubicBezTo>
                <a:cubicBezTo>
                  <a:pt x="5548208" y="3140969"/>
                  <a:pt x="5552592" y="3136584"/>
                  <a:pt x="5557991" y="3136584"/>
                </a:cubicBezTo>
                <a:close/>
                <a:moveTo>
                  <a:pt x="5316710" y="3136584"/>
                </a:moveTo>
                <a:cubicBezTo>
                  <a:pt x="5322044" y="3136584"/>
                  <a:pt x="5326429" y="3141033"/>
                  <a:pt x="5326429" y="3146371"/>
                </a:cubicBezTo>
                <a:cubicBezTo>
                  <a:pt x="5326429" y="3151710"/>
                  <a:pt x="5322105" y="3156095"/>
                  <a:pt x="5316710" y="3156095"/>
                </a:cubicBezTo>
                <a:cubicBezTo>
                  <a:pt x="5311314" y="3156095"/>
                  <a:pt x="5306924" y="3151775"/>
                  <a:pt x="5306924" y="3146371"/>
                </a:cubicBezTo>
                <a:cubicBezTo>
                  <a:pt x="5306924" y="3140969"/>
                  <a:pt x="5311314" y="3136584"/>
                  <a:pt x="5316710" y="3136584"/>
                </a:cubicBezTo>
                <a:close/>
                <a:moveTo>
                  <a:pt x="5075485" y="3136584"/>
                </a:moveTo>
                <a:cubicBezTo>
                  <a:pt x="5080820" y="3136584"/>
                  <a:pt x="5085202" y="3141033"/>
                  <a:pt x="5085202" y="3146371"/>
                </a:cubicBezTo>
                <a:cubicBezTo>
                  <a:pt x="5085202" y="3151710"/>
                  <a:pt x="5080883" y="3156095"/>
                  <a:pt x="5075485" y="3156095"/>
                </a:cubicBezTo>
                <a:cubicBezTo>
                  <a:pt x="5070087" y="3156095"/>
                  <a:pt x="5065705" y="3151775"/>
                  <a:pt x="5065705" y="3146371"/>
                </a:cubicBezTo>
                <a:cubicBezTo>
                  <a:pt x="5065705" y="3140969"/>
                  <a:pt x="5070087" y="3136584"/>
                  <a:pt x="5075485" y="3136584"/>
                </a:cubicBezTo>
                <a:close/>
                <a:moveTo>
                  <a:pt x="4834252" y="3136584"/>
                </a:moveTo>
                <a:cubicBezTo>
                  <a:pt x="4839658" y="3136584"/>
                  <a:pt x="4844040" y="3141033"/>
                  <a:pt x="4844040" y="3146371"/>
                </a:cubicBezTo>
                <a:cubicBezTo>
                  <a:pt x="4844040" y="3151710"/>
                  <a:pt x="4839595" y="3156095"/>
                  <a:pt x="4834252" y="3156095"/>
                </a:cubicBezTo>
                <a:cubicBezTo>
                  <a:pt x="4828915" y="3156095"/>
                  <a:pt x="4824534" y="3151775"/>
                  <a:pt x="4824534" y="3146371"/>
                </a:cubicBezTo>
                <a:cubicBezTo>
                  <a:pt x="4824534" y="3140969"/>
                  <a:pt x="4828853" y="3136584"/>
                  <a:pt x="4834252" y="3136584"/>
                </a:cubicBezTo>
                <a:close/>
                <a:moveTo>
                  <a:pt x="4593019" y="3136584"/>
                </a:moveTo>
                <a:cubicBezTo>
                  <a:pt x="4598416" y="3136584"/>
                  <a:pt x="4602795" y="3141033"/>
                  <a:pt x="4602795" y="3146371"/>
                </a:cubicBezTo>
                <a:cubicBezTo>
                  <a:pt x="4602795" y="3151710"/>
                  <a:pt x="4598353" y="3156095"/>
                  <a:pt x="4593019" y="3156095"/>
                </a:cubicBezTo>
                <a:cubicBezTo>
                  <a:pt x="4587686" y="3156095"/>
                  <a:pt x="4583304" y="3151775"/>
                  <a:pt x="4583304" y="3146371"/>
                </a:cubicBezTo>
                <a:cubicBezTo>
                  <a:pt x="4583304" y="3140969"/>
                  <a:pt x="4587622" y="3136584"/>
                  <a:pt x="4593019" y="3136584"/>
                </a:cubicBezTo>
                <a:close/>
                <a:moveTo>
                  <a:pt x="4351806" y="3136584"/>
                </a:moveTo>
                <a:cubicBezTo>
                  <a:pt x="4357195" y="3136584"/>
                  <a:pt x="4361580" y="3141033"/>
                  <a:pt x="4361580" y="3146371"/>
                </a:cubicBezTo>
                <a:cubicBezTo>
                  <a:pt x="4361580" y="3151710"/>
                  <a:pt x="4357195" y="3156095"/>
                  <a:pt x="4351806" y="3156095"/>
                </a:cubicBezTo>
                <a:cubicBezTo>
                  <a:pt x="4346397" y="3156095"/>
                  <a:pt x="4342006" y="3151775"/>
                  <a:pt x="4342006" y="3146371"/>
                </a:cubicBezTo>
                <a:cubicBezTo>
                  <a:pt x="4342006" y="3140969"/>
                  <a:pt x="4346397" y="3136584"/>
                  <a:pt x="4351806" y="3136584"/>
                </a:cubicBezTo>
                <a:close/>
                <a:moveTo>
                  <a:pt x="4110581" y="3136584"/>
                </a:moveTo>
                <a:cubicBezTo>
                  <a:pt x="4115984" y="3136584"/>
                  <a:pt x="4120362" y="3141033"/>
                  <a:pt x="4120362" y="3146371"/>
                </a:cubicBezTo>
                <a:cubicBezTo>
                  <a:pt x="4120362" y="3151710"/>
                  <a:pt x="4115984" y="3156095"/>
                  <a:pt x="4110581" y="3156095"/>
                </a:cubicBezTo>
                <a:cubicBezTo>
                  <a:pt x="4105180" y="3156095"/>
                  <a:pt x="4100799" y="3151775"/>
                  <a:pt x="4100799" y="3146371"/>
                </a:cubicBezTo>
                <a:cubicBezTo>
                  <a:pt x="4100799" y="3140969"/>
                  <a:pt x="4105180" y="3136584"/>
                  <a:pt x="4110581" y="3136584"/>
                </a:cubicBezTo>
                <a:close/>
                <a:moveTo>
                  <a:pt x="3869430" y="3136584"/>
                </a:moveTo>
                <a:cubicBezTo>
                  <a:pt x="3874763" y="3136584"/>
                  <a:pt x="3879149" y="3141033"/>
                  <a:pt x="3879149" y="3146371"/>
                </a:cubicBezTo>
                <a:cubicBezTo>
                  <a:pt x="3879149" y="3151710"/>
                  <a:pt x="3874828" y="3156095"/>
                  <a:pt x="3869430" y="3156095"/>
                </a:cubicBezTo>
                <a:cubicBezTo>
                  <a:pt x="3864030" y="3156095"/>
                  <a:pt x="3859647" y="3151775"/>
                  <a:pt x="3859647" y="3146371"/>
                </a:cubicBezTo>
                <a:cubicBezTo>
                  <a:pt x="3859647" y="3140969"/>
                  <a:pt x="3864030" y="3136584"/>
                  <a:pt x="3869430" y="3136584"/>
                </a:cubicBezTo>
                <a:close/>
                <a:moveTo>
                  <a:pt x="3628212" y="3136584"/>
                </a:moveTo>
                <a:cubicBezTo>
                  <a:pt x="3633528" y="3136584"/>
                  <a:pt x="3637936" y="3141033"/>
                  <a:pt x="3637936" y="3146371"/>
                </a:cubicBezTo>
                <a:cubicBezTo>
                  <a:pt x="3637936" y="3151710"/>
                  <a:pt x="3633592" y="3156095"/>
                  <a:pt x="3628212" y="3156095"/>
                </a:cubicBezTo>
                <a:cubicBezTo>
                  <a:pt x="3622814" y="3156095"/>
                  <a:pt x="3618430" y="3151775"/>
                  <a:pt x="3618430" y="3146371"/>
                </a:cubicBezTo>
                <a:cubicBezTo>
                  <a:pt x="3618430" y="3140969"/>
                  <a:pt x="3622814" y="3136584"/>
                  <a:pt x="3628212" y="3136584"/>
                </a:cubicBezTo>
                <a:close/>
                <a:moveTo>
                  <a:pt x="3386958" y="3136584"/>
                </a:moveTo>
                <a:cubicBezTo>
                  <a:pt x="3392358" y="3136584"/>
                  <a:pt x="3396743" y="3141033"/>
                  <a:pt x="3396743" y="3146371"/>
                </a:cubicBezTo>
                <a:cubicBezTo>
                  <a:pt x="3396743" y="3151710"/>
                  <a:pt x="3392296" y="3156095"/>
                  <a:pt x="3386958" y="3156095"/>
                </a:cubicBezTo>
                <a:cubicBezTo>
                  <a:pt x="3381621" y="3156095"/>
                  <a:pt x="3377235" y="3151775"/>
                  <a:pt x="3377235" y="3146371"/>
                </a:cubicBezTo>
                <a:cubicBezTo>
                  <a:pt x="3377235" y="3140969"/>
                  <a:pt x="3381556" y="3136584"/>
                  <a:pt x="3386958" y="3136584"/>
                </a:cubicBezTo>
                <a:close/>
                <a:moveTo>
                  <a:pt x="3145751" y="3136584"/>
                </a:moveTo>
                <a:cubicBezTo>
                  <a:pt x="3151149" y="3136584"/>
                  <a:pt x="3155533" y="3141033"/>
                  <a:pt x="3155533" y="3146371"/>
                </a:cubicBezTo>
                <a:cubicBezTo>
                  <a:pt x="3155533" y="3151710"/>
                  <a:pt x="3151086" y="3156095"/>
                  <a:pt x="3145751" y="3156095"/>
                </a:cubicBezTo>
                <a:cubicBezTo>
                  <a:pt x="3140415" y="3156095"/>
                  <a:pt x="3136032" y="3151775"/>
                  <a:pt x="3136032" y="3146371"/>
                </a:cubicBezTo>
                <a:cubicBezTo>
                  <a:pt x="3136032" y="3140969"/>
                  <a:pt x="3140351" y="3136584"/>
                  <a:pt x="3145751" y="3136584"/>
                </a:cubicBezTo>
                <a:close/>
                <a:moveTo>
                  <a:pt x="2904572" y="3136584"/>
                </a:moveTo>
                <a:cubicBezTo>
                  <a:pt x="2909972" y="3136584"/>
                  <a:pt x="2914355" y="3141033"/>
                  <a:pt x="2914355" y="3146371"/>
                </a:cubicBezTo>
                <a:cubicBezTo>
                  <a:pt x="2914355" y="3151710"/>
                  <a:pt x="2909972" y="3156095"/>
                  <a:pt x="2904572" y="3156095"/>
                </a:cubicBezTo>
                <a:cubicBezTo>
                  <a:pt x="2899174" y="3156095"/>
                  <a:pt x="2894791" y="3151775"/>
                  <a:pt x="2894791" y="3146371"/>
                </a:cubicBezTo>
                <a:cubicBezTo>
                  <a:pt x="2894791" y="3140969"/>
                  <a:pt x="2899174" y="3136584"/>
                  <a:pt x="2904572" y="3136584"/>
                </a:cubicBezTo>
                <a:close/>
                <a:moveTo>
                  <a:pt x="2663275" y="3136584"/>
                </a:moveTo>
                <a:cubicBezTo>
                  <a:pt x="2668611" y="3136584"/>
                  <a:pt x="2672998" y="3141033"/>
                  <a:pt x="2672998" y="3146371"/>
                </a:cubicBezTo>
                <a:cubicBezTo>
                  <a:pt x="2672998" y="3151710"/>
                  <a:pt x="2668675" y="3156095"/>
                  <a:pt x="2663275" y="3156095"/>
                </a:cubicBezTo>
                <a:cubicBezTo>
                  <a:pt x="2657876" y="3156095"/>
                  <a:pt x="2653492" y="3151775"/>
                  <a:pt x="2653492" y="3146371"/>
                </a:cubicBezTo>
                <a:cubicBezTo>
                  <a:pt x="2653492" y="3140969"/>
                  <a:pt x="2657876" y="3136584"/>
                  <a:pt x="2663275" y="3136584"/>
                </a:cubicBezTo>
                <a:close/>
                <a:moveTo>
                  <a:pt x="2422037" y="3136584"/>
                </a:moveTo>
                <a:cubicBezTo>
                  <a:pt x="2427371" y="3136584"/>
                  <a:pt x="2431753" y="3141033"/>
                  <a:pt x="2431753" y="3146371"/>
                </a:cubicBezTo>
                <a:cubicBezTo>
                  <a:pt x="2431753" y="3151710"/>
                  <a:pt x="2427435" y="3156095"/>
                  <a:pt x="2422037" y="3156095"/>
                </a:cubicBezTo>
                <a:cubicBezTo>
                  <a:pt x="2416639" y="3156095"/>
                  <a:pt x="2412257" y="3151775"/>
                  <a:pt x="2412257" y="3146371"/>
                </a:cubicBezTo>
                <a:cubicBezTo>
                  <a:pt x="2412257" y="3140969"/>
                  <a:pt x="2416639" y="3136584"/>
                  <a:pt x="2422037" y="3136584"/>
                </a:cubicBezTo>
                <a:close/>
                <a:moveTo>
                  <a:pt x="2180788" y="3136584"/>
                </a:moveTo>
                <a:cubicBezTo>
                  <a:pt x="2186189" y="3136584"/>
                  <a:pt x="2190580" y="3141033"/>
                  <a:pt x="2190580" y="3146371"/>
                </a:cubicBezTo>
                <a:cubicBezTo>
                  <a:pt x="2190580" y="3151710"/>
                  <a:pt x="2186136" y="3156095"/>
                  <a:pt x="2180788" y="3156095"/>
                </a:cubicBezTo>
                <a:cubicBezTo>
                  <a:pt x="2175475" y="3156095"/>
                  <a:pt x="2171083" y="3151775"/>
                  <a:pt x="2171083" y="3146371"/>
                </a:cubicBezTo>
                <a:cubicBezTo>
                  <a:pt x="2171083" y="3140969"/>
                  <a:pt x="2175412" y="3136584"/>
                  <a:pt x="2180788" y="3136584"/>
                </a:cubicBezTo>
                <a:close/>
                <a:moveTo>
                  <a:pt x="1939582" y="3136584"/>
                </a:moveTo>
                <a:cubicBezTo>
                  <a:pt x="1944980" y="3136584"/>
                  <a:pt x="1949365" y="3141033"/>
                  <a:pt x="1949365" y="3146371"/>
                </a:cubicBezTo>
                <a:cubicBezTo>
                  <a:pt x="1949365" y="3151710"/>
                  <a:pt x="1944920" y="3156095"/>
                  <a:pt x="1939582" y="3156095"/>
                </a:cubicBezTo>
                <a:cubicBezTo>
                  <a:pt x="1934245" y="3156095"/>
                  <a:pt x="1929860" y="3151775"/>
                  <a:pt x="1929860" y="3146371"/>
                </a:cubicBezTo>
                <a:cubicBezTo>
                  <a:pt x="1929860" y="3140969"/>
                  <a:pt x="1934181" y="3136584"/>
                  <a:pt x="1939582" y="3136584"/>
                </a:cubicBezTo>
                <a:close/>
                <a:moveTo>
                  <a:pt x="1698332" y="3136584"/>
                </a:moveTo>
                <a:cubicBezTo>
                  <a:pt x="1703733" y="3136584"/>
                  <a:pt x="1708118" y="3141033"/>
                  <a:pt x="1708118" y="3146371"/>
                </a:cubicBezTo>
                <a:cubicBezTo>
                  <a:pt x="1708118" y="3151710"/>
                  <a:pt x="1703733" y="3156095"/>
                  <a:pt x="1698332" y="3156095"/>
                </a:cubicBezTo>
                <a:cubicBezTo>
                  <a:pt x="1692931" y="3156095"/>
                  <a:pt x="1688547" y="3151775"/>
                  <a:pt x="1688547" y="3146371"/>
                </a:cubicBezTo>
                <a:cubicBezTo>
                  <a:pt x="1688547" y="3140969"/>
                  <a:pt x="1692931" y="3136584"/>
                  <a:pt x="1698332" y="3136584"/>
                </a:cubicBezTo>
                <a:close/>
                <a:moveTo>
                  <a:pt x="1457107" y="3136584"/>
                </a:moveTo>
                <a:cubicBezTo>
                  <a:pt x="1462443" y="3136584"/>
                  <a:pt x="1466827" y="3141033"/>
                  <a:pt x="1466827" y="3146371"/>
                </a:cubicBezTo>
                <a:cubicBezTo>
                  <a:pt x="1466827" y="3151710"/>
                  <a:pt x="1462507" y="3156095"/>
                  <a:pt x="1457107" y="3156095"/>
                </a:cubicBezTo>
                <a:cubicBezTo>
                  <a:pt x="1451707" y="3156095"/>
                  <a:pt x="1447323" y="3151775"/>
                  <a:pt x="1447323" y="3146371"/>
                </a:cubicBezTo>
                <a:cubicBezTo>
                  <a:pt x="1447323" y="3140969"/>
                  <a:pt x="1451707" y="3136584"/>
                  <a:pt x="1457107" y="3136584"/>
                </a:cubicBezTo>
                <a:close/>
                <a:moveTo>
                  <a:pt x="1215886" y="3136584"/>
                </a:moveTo>
                <a:cubicBezTo>
                  <a:pt x="1221285" y="3136584"/>
                  <a:pt x="1225669" y="3141033"/>
                  <a:pt x="1225669" y="3146371"/>
                </a:cubicBezTo>
                <a:cubicBezTo>
                  <a:pt x="1225669" y="3151710"/>
                  <a:pt x="1221222" y="3156095"/>
                  <a:pt x="1215886" y="3156095"/>
                </a:cubicBezTo>
                <a:cubicBezTo>
                  <a:pt x="1210550" y="3156095"/>
                  <a:pt x="1206166" y="3151775"/>
                  <a:pt x="1206166" y="3146371"/>
                </a:cubicBezTo>
                <a:cubicBezTo>
                  <a:pt x="1206166" y="3140969"/>
                  <a:pt x="1210486" y="3136584"/>
                  <a:pt x="1215886" y="3136584"/>
                </a:cubicBezTo>
                <a:close/>
                <a:moveTo>
                  <a:pt x="974665" y="3136584"/>
                </a:moveTo>
                <a:cubicBezTo>
                  <a:pt x="980065" y="3136584"/>
                  <a:pt x="984449" y="3141033"/>
                  <a:pt x="984449" y="3146371"/>
                </a:cubicBezTo>
                <a:cubicBezTo>
                  <a:pt x="984449" y="3151710"/>
                  <a:pt x="980002" y="3156095"/>
                  <a:pt x="974665" y="3156095"/>
                </a:cubicBezTo>
                <a:cubicBezTo>
                  <a:pt x="969330" y="3156095"/>
                  <a:pt x="964946" y="3151775"/>
                  <a:pt x="964946" y="3146371"/>
                </a:cubicBezTo>
                <a:cubicBezTo>
                  <a:pt x="964946" y="3140969"/>
                  <a:pt x="969266" y="3136584"/>
                  <a:pt x="974665" y="3136584"/>
                </a:cubicBezTo>
                <a:close/>
                <a:moveTo>
                  <a:pt x="733446" y="3136584"/>
                </a:moveTo>
                <a:cubicBezTo>
                  <a:pt x="738781" y="3136584"/>
                  <a:pt x="743165" y="3141033"/>
                  <a:pt x="743165" y="3146371"/>
                </a:cubicBezTo>
                <a:cubicBezTo>
                  <a:pt x="743165" y="3151710"/>
                  <a:pt x="738845" y="3156095"/>
                  <a:pt x="733446" y="3156095"/>
                </a:cubicBezTo>
                <a:cubicBezTo>
                  <a:pt x="728046" y="3156095"/>
                  <a:pt x="723662" y="3151775"/>
                  <a:pt x="723662" y="3146371"/>
                </a:cubicBezTo>
                <a:cubicBezTo>
                  <a:pt x="723662" y="3140969"/>
                  <a:pt x="728046" y="3136584"/>
                  <a:pt x="733446" y="3136584"/>
                </a:cubicBezTo>
                <a:close/>
                <a:moveTo>
                  <a:pt x="492225" y="3136584"/>
                </a:moveTo>
                <a:cubicBezTo>
                  <a:pt x="497561" y="3136584"/>
                  <a:pt x="501945" y="3141033"/>
                  <a:pt x="501945" y="3146371"/>
                </a:cubicBezTo>
                <a:cubicBezTo>
                  <a:pt x="501945" y="3151710"/>
                  <a:pt x="497625" y="3156095"/>
                  <a:pt x="492225" y="3156095"/>
                </a:cubicBezTo>
                <a:cubicBezTo>
                  <a:pt x="486825" y="3156095"/>
                  <a:pt x="482441" y="3151775"/>
                  <a:pt x="482441" y="3146371"/>
                </a:cubicBezTo>
                <a:cubicBezTo>
                  <a:pt x="482441" y="3140969"/>
                  <a:pt x="486825" y="3136584"/>
                  <a:pt x="492225" y="3136584"/>
                </a:cubicBezTo>
                <a:close/>
                <a:moveTo>
                  <a:pt x="251005" y="3136584"/>
                </a:moveTo>
                <a:cubicBezTo>
                  <a:pt x="256405" y="3136584"/>
                  <a:pt x="260789" y="3141033"/>
                  <a:pt x="260789" y="3146371"/>
                </a:cubicBezTo>
                <a:cubicBezTo>
                  <a:pt x="260789" y="3151710"/>
                  <a:pt x="256342" y="3156095"/>
                  <a:pt x="251005" y="3156095"/>
                </a:cubicBezTo>
                <a:cubicBezTo>
                  <a:pt x="245669" y="3156095"/>
                  <a:pt x="241285" y="3151775"/>
                  <a:pt x="241285" y="3146371"/>
                </a:cubicBezTo>
                <a:cubicBezTo>
                  <a:pt x="241285" y="3140969"/>
                  <a:pt x="245605" y="3136584"/>
                  <a:pt x="251005" y="3136584"/>
                </a:cubicBezTo>
                <a:close/>
                <a:moveTo>
                  <a:pt x="9722" y="3136584"/>
                </a:moveTo>
                <a:cubicBezTo>
                  <a:pt x="15122" y="3136584"/>
                  <a:pt x="19506" y="3141033"/>
                  <a:pt x="19506" y="3146371"/>
                </a:cubicBezTo>
                <a:cubicBezTo>
                  <a:pt x="19506" y="3151710"/>
                  <a:pt x="15059" y="3156095"/>
                  <a:pt x="9722" y="3156095"/>
                </a:cubicBezTo>
                <a:cubicBezTo>
                  <a:pt x="4386" y="3156095"/>
                  <a:pt x="2" y="3151775"/>
                  <a:pt x="2" y="3146371"/>
                </a:cubicBezTo>
                <a:cubicBezTo>
                  <a:pt x="2" y="3140969"/>
                  <a:pt x="4322" y="3136584"/>
                  <a:pt x="9722" y="3136584"/>
                </a:cubicBezTo>
                <a:close/>
                <a:moveTo>
                  <a:pt x="13517" y="3029714"/>
                </a:moveTo>
                <a:cubicBezTo>
                  <a:pt x="16499" y="3029714"/>
                  <a:pt x="18916" y="3032133"/>
                  <a:pt x="18916" y="3035116"/>
                </a:cubicBezTo>
                <a:cubicBezTo>
                  <a:pt x="18916" y="3038100"/>
                  <a:pt x="16499" y="3040518"/>
                  <a:pt x="13517" y="3040518"/>
                </a:cubicBezTo>
                <a:cubicBezTo>
                  <a:pt x="10534" y="3040518"/>
                  <a:pt x="8116" y="3038100"/>
                  <a:pt x="8116" y="3035116"/>
                </a:cubicBezTo>
                <a:cubicBezTo>
                  <a:pt x="8116" y="3032133"/>
                  <a:pt x="10534" y="3029714"/>
                  <a:pt x="13517" y="3029714"/>
                </a:cubicBezTo>
                <a:close/>
                <a:moveTo>
                  <a:pt x="9649203" y="2895514"/>
                </a:moveTo>
                <a:cubicBezTo>
                  <a:pt x="9654540" y="2895514"/>
                  <a:pt x="9658923" y="2899836"/>
                  <a:pt x="9658923" y="2905238"/>
                </a:cubicBezTo>
                <a:cubicBezTo>
                  <a:pt x="9658923" y="2910640"/>
                  <a:pt x="9654540" y="2915025"/>
                  <a:pt x="9649203" y="2915025"/>
                </a:cubicBezTo>
                <a:cubicBezTo>
                  <a:pt x="9643866" y="2915025"/>
                  <a:pt x="9639483" y="2910576"/>
                  <a:pt x="9639483" y="2905238"/>
                </a:cubicBezTo>
                <a:cubicBezTo>
                  <a:pt x="9639483" y="2899899"/>
                  <a:pt x="9643803" y="2895514"/>
                  <a:pt x="9649203" y="2895514"/>
                </a:cubicBezTo>
                <a:close/>
                <a:moveTo>
                  <a:pt x="9890432" y="2895512"/>
                </a:moveTo>
                <a:cubicBezTo>
                  <a:pt x="9895768" y="2895512"/>
                  <a:pt x="9900152" y="2899834"/>
                  <a:pt x="9900152" y="2905236"/>
                </a:cubicBezTo>
                <a:cubicBezTo>
                  <a:pt x="9900152" y="2910638"/>
                  <a:pt x="9895832" y="2915023"/>
                  <a:pt x="9890432" y="2915023"/>
                </a:cubicBezTo>
                <a:cubicBezTo>
                  <a:pt x="9885031" y="2915023"/>
                  <a:pt x="9880648" y="2910574"/>
                  <a:pt x="9880648" y="2905236"/>
                </a:cubicBezTo>
                <a:cubicBezTo>
                  <a:pt x="9880648" y="2899897"/>
                  <a:pt x="9885031" y="2895512"/>
                  <a:pt x="9890432" y="2895512"/>
                </a:cubicBezTo>
                <a:close/>
                <a:moveTo>
                  <a:pt x="10131660" y="2895509"/>
                </a:moveTo>
                <a:cubicBezTo>
                  <a:pt x="10137060" y="2895509"/>
                  <a:pt x="10141444" y="2899830"/>
                  <a:pt x="10141444" y="2905233"/>
                </a:cubicBezTo>
                <a:cubicBezTo>
                  <a:pt x="10141444" y="2910635"/>
                  <a:pt x="10136997" y="2915019"/>
                  <a:pt x="10131660" y="2915019"/>
                </a:cubicBezTo>
                <a:cubicBezTo>
                  <a:pt x="10126323" y="2915019"/>
                  <a:pt x="10121940" y="2910570"/>
                  <a:pt x="10121940" y="2905233"/>
                </a:cubicBezTo>
                <a:cubicBezTo>
                  <a:pt x="10121940" y="2899893"/>
                  <a:pt x="10126260" y="2895509"/>
                  <a:pt x="10131660" y="2895509"/>
                </a:cubicBezTo>
                <a:close/>
                <a:moveTo>
                  <a:pt x="10372888" y="2895505"/>
                </a:moveTo>
                <a:cubicBezTo>
                  <a:pt x="10378288" y="2895505"/>
                  <a:pt x="10382673" y="2899827"/>
                  <a:pt x="10382673" y="2905229"/>
                </a:cubicBezTo>
                <a:cubicBezTo>
                  <a:pt x="10382673" y="2910631"/>
                  <a:pt x="10378225" y="2915015"/>
                  <a:pt x="10372888" y="2915015"/>
                </a:cubicBezTo>
                <a:cubicBezTo>
                  <a:pt x="10367552" y="2915015"/>
                  <a:pt x="10363168" y="2910566"/>
                  <a:pt x="10363168" y="2905229"/>
                </a:cubicBezTo>
                <a:cubicBezTo>
                  <a:pt x="10363168" y="2899890"/>
                  <a:pt x="10367488" y="2895505"/>
                  <a:pt x="10372888" y="2895505"/>
                </a:cubicBezTo>
                <a:close/>
                <a:moveTo>
                  <a:pt x="10614116" y="2895501"/>
                </a:moveTo>
                <a:cubicBezTo>
                  <a:pt x="10619516" y="2895501"/>
                  <a:pt x="10623901" y="2899823"/>
                  <a:pt x="10623901" y="2905225"/>
                </a:cubicBezTo>
                <a:cubicBezTo>
                  <a:pt x="10623901" y="2910627"/>
                  <a:pt x="10619454" y="2915012"/>
                  <a:pt x="10614116" y="2915012"/>
                </a:cubicBezTo>
                <a:cubicBezTo>
                  <a:pt x="10608780" y="2915012"/>
                  <a:pt x="10604396" y="2910563"/>
                  <a:pt x="10604396" y="2905225"/>
                </a:cubicBezTo>
                <a:cubicBezTo>
                  <a:pt x="10604396" y="2899886"/>
                  <a:pt x="10608716" y="2895501"/>
                  <a:pt x="10614116" y="2895501"/>
                </a:cubicBezTo>
                <a:close/>
                <a:moveTo>
                  <a:pt x="10855345" y="2895498"/>
                </a:moveTo>
                <a:cubicBezTo>
                  <a:pt x="10860682" y="2895498"/>
                  <a:pt x="10865065" y="2899819"/>
                  <a:pt x="10865065" y="2905222"/>
                </a:cubicBezTo>
                <a:cubicBezTo>
                  <a:pt x="10865065" y="2910624"/>
                  <a:pt x="10860682" y="2915008"/>
                  <a:pt x="10855345" y="2915008"/>
                </a:cubicBezTo>
                <a:cubicBezTo>
                  <a:pt x="10850008" y="2915008"/>
                  <a:pt x="10845625" y="2910559"/>
                  <a:pt x="10845625" y="2905222"/>
                </a:cubicBezTo>
                <a:cubicBezTo>
                  <a:pt x="10845625" y="2899882"/>
                  <a:pt x="10849945" y="2895498"/>
                  <a:pt x="10855345" y="2895498"/>
                </a:cubicBezTo>
                <a:close/>
                <a:moveTo>
                  <a:pt x="11096574" y="2895494"/>
                </a:moveTo>
                <a:cubicBezTo>
                  <a:pt x="11101910" y="2895494"/>
                  <a:pt x="11106294" y="2899816"/>
                  <a:pt x="11106294" y="2905218"/>
                </a:cubicBezTo>
                <a:cubicBezTo>
                  <a:pt x="11106294" y="2910620"/>
                  <a:pt x="11101974" y="2915004"/>
                  <a:pt x="11096574" y="2915004"/>
                </a:cubicBezTo>
                <a:cubicBezTo>
                  <a:pt x="11091174" y="2915004"/>
                  <a:pt x="11086790" y="2910555"/>
                  <a:pt x="11086790" y="2905218"/>
                </a:cubicBezTo>
                <a:cubicBezTo>
                  <a:pt x="11086790" y="2899878"/>
                  <a:pt x="11091174" y="2895494"/>
                  <a:pt x="11096574" y="2895494"/>
                </a:cubicBezTo>
                <a:close/>
                <a:moveTo>
                  <a:pt x="11337802" y="2895490"/>
                </a:moveTo>
                <a:cubicBezTo>
                  <a:pt x="11343202" y="2895490"/>
                  <a:pt x="11347587" y="2899812"/>
                  <a:pt x="11347587" y="2905214"/>
                </a:cubicBezTo>
                <a:cubicBezTo>
                  <a:pt x="11347587" y="2910616"/>
                  <a:pt x="11343139" y="2915001"/>
                  <a:pt x="11337802" y="2915001"/>
                </a:cubicBezTo>
                <a:cubicBezTo>
                  <a:pt x="11332466" y="2915001"/>
                  <a:pt x="11328082" y="2910552"/>
                  <a:pt x="11328082" y="2905214"/>
                </a:cubicBezTo>
                <a:cubicBezTo>
                  <a:pt x="11328082" y="2899875"/>
                  <a:pt x="11332402" y="2895490"/>
                  <a:pt x="11337802" y="2895490"/>
                </a:cubicBezTo>
                <a:close/>
                <a:moveTo>
                  <a:pt x="11579030" y="2895487"/>
                </a:moveTo>
                <a:cubicBezTo>
                  <a:pt x="11584430" y="2895487"/>
                  <a:pt x="11588815" y="2899808"/>
                  <a:pt x="11588815" y="2905211"/>
                </a:cubicBezTo>
                <a:cubicBezTo>
                  <a:pt x="11588815" y="2910612"/>
                  <a:pt x="11584367" y="2914997"/>
                  <a:pt x="11579030" y="2914997"/>
                </a:cubicBezTo>
                <a:cubicBezTo>
                  <a:pt x="11573694" y="2914997"/>
                  <a:pt x="11569310" y="2910548"/>
                  <a:pt x="11569310" y="2905211"/>
                </a:cubicBezTo>
                <a:cubicBezTo>
                  <a:pt x="11569310" y="2899871"/>
                  <a:pt x="11573630" y="2895487"/>
                  <a:pt x="11579030" y="2895487"/>
                </a:cubicBezTo>
                <a:close/>
                <a:moveTo>
                  <a:pt x="11820259" y="2895483"/>
                </a:moveTo>
                <a:cubicBezTo>
                  <a:pt x="11825659" y="2895483"/>
                  <a:pt x="11830043" y="2899805"/>
                  <a:pt x="11830043" y="2905207"/>
                </a:cubicBezTo>
                <a:cubicBezTo>
                  <a:pt x="11830043" y="2910609"/>
                  <a:pt x="11825596" y="2914993"/>
                  <a:pt x="11820259" y="2914993"/>
                </a:cubicBezTo>
                <a:cubicBezTo>
                  <a:pt x="11814922" y="2914993"/>
                  <a:pt x="11810539" y="2910544"/>
                  <a:pt x="11810539" y="2905207"/>
                </a:cubicBezTo>
                <a:cubicBezTo>
                  <a:pt x="11810539" y="2899867"/>
                  <a:pt x="11814859" y="2895483"/>
                  <a:pt x="11820259" y="2895483"/>
                </a:cubicBezTo>
                <a:close/>
                <a:moveTo>
                  <a:pt x="9722" y="2895479"/>
                </a:moveTo>
                <a:cubicBezTo>
                  <a:pt x="15122" y="2895479"/>
                  <a:pt x="19506" y="2899801"/>
                  <a:pt x="19506" y="2905203"/>
                </a:cubicBezTo>
                <a:cubicBezTo>
                  <a:pt x="19506" y="2910605"/>
                  <a:pt x="15059" y="2914990"/>
                  <a:pt x="9722" y="2914990"/>
                </a:cubicBezTo>
                <a:cubicBezTo>
                  <a:pt x="4386" y="2914990"/>
                  <a:pt x="2" y="2910541"/>
                  <a:pt x="2" y="2905203"/>
                </a:cubicBezTo>
                <a:cubicBezTo>
                  <a:pt x="2" y="2899864"/>
                  <a:pt x="4322" y="2895479"/>
                  <a:pt x="9722" y="2895479"/>
                </a:cubicBezTo>
                <a:close/>
                <a:moveTo>
                  <a:pt x="251005" y="2895476"/>
                </a:moveTo>
                <a:cubicBezTo>
                  <a:pt x="256405" y="2895476"/>
                  <a:pt x="260789" y="2899797"/>
                  <a:pt x="260789" y="2905199"/>
                </a:cubicBezTo>
                <a:cubicBezTo>
                  <a:pt x="260789" y="2910601"/>
                  <a:pt x="256342" y="2914986"/>
                  <a:pt x="251005" y="2914986"/>
                </a:cubicBezTo>
                <a:cubicBezTo>
                  <a:pt x="245669" y="2914986"/>
                  <a:pt x="241285" y="2910537"/>
                  <a:pt x="241285" y="2905199"/>
                </a:cubicBezTo>
                <a:cubicBezTo>
                  <a:pt x="241285" y="2899860"/>
                  <a:pt x="245605" y="2895476"/>
                  <a:pt x="251005" y="2895476"/>
                </a:cubicBezTo>
                <a:close/>
                <a:moveTo>
                  <a:pt x="492225" y="2895472"/>
                </a:moveTo>
                <a:cubicBezTo>
                  <a:pt x="497561" y="2895472"/>
                  <a:pt x="501945" y="2899793"/>
                  <a:pt x="501945" y="2905196"/>
                </a:cubicBezTo>
                <a:cubicBezTo>
                  <a:pt x="501945" y="2910598"/>
                  <a:pt x="497625" y="2914982"/>
                  <a:pt x="492225" y="2914982"/>
                </a:cubicBezTo>
                <a:cubicBezTo>
                  <a:pt x="486825" y="2914982"/>
                  <a:pt x="482441" y="2910533"/>
                  <a:pt x="482441" y="2905196"/>
                </a:cubicBezTo>
                <a:cubicBezTo>
                  <a:pt x="482441" y="2899856"/>
                  <a:pt x="486825" y="2895472"/>
                  <a:pt x="492225" y="2895472"/>
                </a:cubicBezTo>
                <a:close/>
                <a:moveTo>
                  <a:pt x="733445" y="2895468"/>
                </a:moveTo>
                <a:cubicBezTo>
                  <a:pt x="738781" y="2895468"/>
                  <a:pt x="743165" y="2899790"/>
                  <a:pt x="743165" y="2905192"/>
                </a:cubicBezTo>
                <a:cubicBezTo>
                  <a:pt x="743165" y="2910594"/>
                  <a:pt x="738845" y="2914978"/>
                  <a:pt x="733445" y="2914978"/>
                </a:cubicBezTo>
                <a:cubicBezTo>
                  <a:pt x="728045" y="2914978"/>
                  <a:pt x="723662" y="2910530"/>
                  <a:pt x="723662" y="2905192"/>
                </a:cubicBezTo>
                <a:cubicBezTo>
                  <a:pt x="723662" y="2899853"/>
                  <a:pt x="728045" y="2895468"/>
                  <a:pt x="733445" y="2895468"/>
                </a:cubicBezTo>
                <a:close/>
                <a:moveTo>
                  <a:pt x="974665" y="2895464"/>
                </a:moveTo>
                <a:cubicBezTo>
                  <a:pt x="980065" y="2895464"/>
                  <a:pt x="984449" y="2899786"/>
                  <a:pt x="984449" y="2905188"/>
                </a:cubicBezTo>
                <a:cubicBezTo>
                  <a:pt x="984449" y="2910590"/>
                  <a:pt x="980002" y="2914975"/>
                  <a:pt x="974665" y="2914975"/>
                </a:cubicBezTo>
                <a:cubicBezTo>
                  <a:pt x="969329" y="2914975"/>
                  <a:pt x="964945" y="2910526"/>
                  <a:pt x="964945" y="2905188"/>
                </a:cubicBezTo>
                <a:cubicBezTo>
                  <a:pt x="964945" y="2899849"/>
                  <a:pt x="969265" y="2895464"/>
                  <a:pt x="974665" y="2895464"/>
                </a:cubicBezTo>
                <a:close/>
                <a:moveTo>
                  <a:pt x="1215885" y="2895461"/>
                </a:moveTo>
                <a:cubicBezTo>
                  <a:pt x="1221285" y="2895461"/>
                  <a:pt x="1225669" y="2899782"/>
                  <a:pt x="1225669" y="2905185"/>
                </a:cubicBezTo>
                <a:cubicBezTo>
                  <a:pt x="1225669" y="2910587"/>
                  <a:pt x="1221222" y="2914971"/>
                  <a:pt x="1215885" y="2914971"/>
                </a:cubicBezTo>
                <a:cubicBezTo>
                  <a:pt x="1210550" y="2914971"/>
                  <a:pt x="1206166" y="2910522"/>
                  <a:pt x="1206166" y="2905185"/>
                </a:cubicBezTo>
                <a:cubicBezTo>
                  <a:pt x="1206166" y="2899845"/>
                  <a:pt x="1210486" y="2895461"/>
                  <a:pt x="1215885" y="2895461"/>
                </a:cubicBezTo>
                <a:close/>
                <a:moveTo>
                  <a:pt x="1457107" y="2895457"/>
                </a:moveTo>
                <a:cubicBezTo>
                  <a:pt x="1462443" y="2895457"/>
                  <a:pt x="1466827" y="2899779"/>
                  <a:pt x="1466827" y="2905181"/>
                </a:cubicBezTo>
                <a:cubicBezTo>
                  <a:pt x="1466827" y="2910583"/>
                  <a:pt x="1462507" y="2914967"/>
                  <a:pt x="1457107" y="2914967"/>
                </a:cubicBezTo>
                <a:cubicBezTo>
                  <a:pt x="1451707" y="2914967"/>
                  <a:pt x="1447323" y="2910518"/>
                  <a:pt x="1447323" y="2905181"/>
                </a:cubicBezTo>
                <a:cubicBezTo>
                  <a:pt x="1447323" y="2899842"/>
                  <a:pt x="1451707" y="2895457"/>
                  <a:pt x="1457107" y="2895457"/>
                </a:cubicBezTo>
                <a:close/>
                <a:moveTo>
                  <a:pt x="1698332" y="2895453"/>
                </a:moveTo>
                <a:cubicBezTo>
                  <a:pt x="1703733" y="2895453"/>
                  <a:pt x="1708117" y="2899775"/>
                  <a:pt x="1708117" y="2905177"/>
                </a:cubicBezTo>
                <a:cubicBezTo>
                  <a:pt x="1708117" y="2910579"/>
                  <a:pt x="1703733" y="2914964"/>
                  <a:pt x="1698332" y="2914964"/>
                </a:cubicBezTo>
                <a:cubicBezTo>
                  <a:pt x="1692930" y="2914964"/>
                  <a:pt x="1688547" y="2910515"/>
                  <a:pt x="1688547" y="2905177"/>
                </a:cubicBezTo>
                <a:cubicBezTo>
                  <a:pt x="1688547" y="2899838"/>
                  <a:pt x="1692930" y="2895453"/>
                  <a:pt x="1698332" y="2895453"/>
                </a:cubicBezTo>
                <a:close/>
                <a:moveTo>
                  <a:pt x="1939580" y="2895450"/>
                </a:moveTo>
                <a:cubicBezTo>
                  <a:pt x="1944980" y="2895450"/>
                  <a:pt x="1949365" y="2899771"/>
                  <a:pt x="1949365" y="2905174"/>
                </a:cubicBezTo>
                <a:cubicBezTo>
                  <a:pt x="1949365" y="2910576"/>
                  <a:pt x="1944920" y="2914960"/>
                  <a:pt x="1939580" y="2914960"/>
                </a:cubicBezTo>
                <a:cubicBezTo>
                  <a:pt x="1934245" y="2914960"/>
                  <a:pt x="1929860" y="2910511"/>
                  <a:pt x="1929860" y="2905174"/>
                </a:cubicBezTo>
                <a:cubicBezTo>
                  <a:pt x="1929860" y="2899834"/>
                  <a:pt x="1934181" y="2895450"/>
                  <a:pt x="1939580" y="2895450"/>
                </a:cubicBezTo>
                <a:close/>
                <a:moveTo>
                  <a:pt x="2180788" y="2895446"/>
                </a:moveTo>
                <a:cubicBezTo>
                  <a:pt x="2186189" y="2895446"/>
                  <a:pt x="2190580" y="2899768"/>
                  <a:pt x="2190580" y="2905170"/>
                </a:cubicBezTo>
                <a:cubicBezTo>
                  <a:pt x="2190580" y="2910572"/>
                  <a:pt x="2186136" y="2914956"/>
                  <a:pt x="2180788" y="2914956"/>
                </a:cubicBezTo>
                <a:cubicBezTo>
                  <a:pt x="2175475" y="2914956"/>
                  <a:pt x="2171083" y="2910507"/>
                  <a:pt x="2171083" y="2905170"/>
                </a:cubicBezTo>
                <a:cubicBezTo>
                  <a:pt x="2171083" y="2899830"/>
                  <a:pt x="2175412" y="2895446"/>
                  <a:pt x="2180788" y="2895446"/>
                </a:cubicBezTo>
                <a:close/>
                <a:moveTo>
                  <a:pt x="2422037" y="2895442"/>
                </a:moveTo>
                <a:cubicBezTo>
                  <a:pt x="2427371" y="2895442"/>
                  <a:pt x="2431753" y="2899764"/>
                  <a:pt x="2431753" y="2905166"/>
                </a:cubicBezTo>
                <a:cubicBezTo>
                  <a:pt x="2431753" y="2910568"/>
                  <a:pt x="2427435" y="2914953"/>
                  <a:pt x="2422037" y="2914953"/>
                </a:cubicBezTo>
                <a:cubicBezTo>
                  <a:pt x="2416639" y="2914953"/>
                  <a:pt x="2412257" y="2910504"/>
                  <a:pt x="2412257" y="2905166"/>
                </a:cubicBezTo>
                <a:cubicBezTo>
                  <a:pt x="2412257" y="2899827"/>
                  <a:pt x="2416639" y="2895442"/>
                  <a:pt x="2422037" y="2895442"/>
                </a:cubicBezTo>
                <a:close/>
                <a:moveTo>
                  <a:pt x="2663275" y="2895439"/>
                </a:moveTo>
                <a:cubicBezTo>
                  <a:pt x="2668611" y="2895439"/>
                  <a:pt x="2672998" y="2899760"/>
                  <a:pt x="2672998" y="2905163"/>
                </a:cubicBezTo>
                <a:cubicBezTo>
                  <a:pt x="2672998" y="2910564"/>
                  <a:pt x="2668675" y="2914949"/>
                  <a:pt x="2663275" y="2914949"/>
                </a:cubicBezTo>
                <a:cubicBezTo>
                  <a:pt x="2657875" y="2914949"/>
                  <a:pt x="2653492" y="2910500"/>
                  <a:pt x="2653492" y="2905163"/>
                </a:cubicBezTo>
                <a:cubicBezTo>
                  <a:pt x="2653492" y="2899823"/>
                  <a:pt x="2657875" y="2895439"/>
                  <a:pt x="2663275" y="2895439"/>
                </a:cubicBezTo>
                <a:close/>
                <a:moveTo>
                  <a:pt x="2904572" y="2895435"/>
                </a:moveTo>
                <a:cubicBezTo>
                  <a:pt x="2909972" y="2895435"/>
                  <a:pt x="2914355" y="2899757"/>
                  <a:pt x="2914355" y="2905159"/>
                </a:cubicBezTo>
                <a:cubicBezTo>
                  <a:pt x="2914355" y="2910561"/>
                  <a:pt x="2909972" y="2914945"/>
                  <a:pt x="2904572" y="2914945"/>
                </a:cubicBezTo>
                <a:cubicBezTo>
                  <a:pt x="2899174" y="2914945"/>
                  <a:pt x="2894790" y="2910496"/>
                  <a:pt x="2894790" y="2905159"/>
                </a:cubicBezTo>
                <a:cubicBezTo>
                  <a:pt x="2894790" y="2899819"/>
                  <a:pt x="2899174" y="2895435"/>
                  <a:pt x="2904572" y="2895435"/>
                </a:cubicBezTo>
                <a:close/>
                <a:moveTo>
                  <a:pt x="3145751" y="2895431"/>
                </a:moveTo>
                <a:cubicBezTo>
                  <a:pt x="3151149" y="2895431"/>
                  <a:pt x="3155532" y="2899753"/>
                  <a:pt x="3155532" y="2905155"/>
                </a:cubicBezTo>
                <a:cubicBezTo>
                  <a:pt x="3155532" y="2910557"/>
                  <a:pt x="3151086" y="2914942"/>
                  <a:pt x="3145751" y="2914942"/>
                </a:cubicBezTo>
                <a:cubicBezTo>
                  <a:pt x="3140415" y="2914942"/>
                  <a:pt x="3136032" y="2910493"/>
                  <a:pt x="3136032" y="2905155"/>
                </a:cubicBezTo>
                <a:cubicBezTo>
                  <a:pt x="3136032" y="2899816"/>
                  <a:pt x="3140351" y="2895431"/>
                  <a:pt x="3145751" y="2895431"/>
                </a:cubicBezTo>
                <a:close/>
                <a:moveTo>
                  <a:pt x="3386958" y="2895427"/>
                </a:moveTo>
                <a:cubicBezTo>
                  <a:pt x="3392358" y="2895427"/>
                  <a:pt x="3396743" y="2899749"/>
                  <a:pt x="3396743" y="2905151"/>
                </a:cubicBezTo>
                <a:cubicBezTo>
                  <a:pt x="3396743" y="2910553"/>
                  <a:pt x="3392296" y="2914938"/>
                  <a:pt x="3386958" y="2914938"/>
                </a:cubicBezTo>
                <a:cubicBezTo>
                  <a:pt x="3381621" y="2914938"/>
                  <a:pt x="3377235" y="2910489"/>
                  <a:pt x="3377235" y="2905151"/>
                </a:cubicBezTo>
                <a:cubicBezTo>
                  <a:pt x="3377235" y="2899812"/>
                  <a:pt x="3381556" y="2895427"/>
                  <a:pt x="3386958" y="2895427"/>
                </a:cubicBezTo>
                <a:close/>
                <a:moveTo>
                  <a:pt x="3628212" y="2895424"/>
                </a:moveTo>
                <a:cubicBezTo>
                  <a:pt x="3633528" y="2895424"/>
                  <a:pt x="3637936" y="2899745"/>
                  <a:pt x="3637936" y="2905148"/>
                </a:cubicBezTo>
                <a:cubicBezTo>
                  <a:pt x="3637936" y="2910550"/>
                  <a:pt x="3633592" y="2914934"/>
                  <a:pt x="3628212" y="2914934"/>
                </a:cubicBezTo>
                <a:cubicBezTo>
                  <a:pt x="3622814" y="2914934"/>
                  <a:pt x="3618430" y="2910485"/>
                  <a:pt x="3618430" y="2905148"/>
                </a:cubicBezTo>
                <a:cubicBezTo>
                  <a:pt x="3618430" y="2899808"/>
                  <a:pt x="3622814" y="2895424"/>
                  <a:pt x="3628212" y="2895424"/>
                </a:cubicBezTo>
                <a:close/>
                <a:moveTo>
                  <a:pt x="3869430" y="2895420"/>
                </a:moveTo>
                <a:cubicBezTo>
                  <a:pt x="3874763" y="2895420"/>
                  <a:pt x="3879149" y="2899742"/>
                  <a:pt x="3879149" y="2905144"/>
                </a:cubicBezTo>
                <a:cubicBezTo>
                  <a:pt x="3879149" y="2910546"/>
                  <a:pt x="3874828" y="2914930"/>
                  <a:pt x="3869430" y="2914930"/>
                </a:cubicBezTo>
                <a:cubicBezTo>
                  <a:pt x="3864030" y="2914930"/>
                  <a:pt x="3859647" y="2910481"/>
                  <a:pt x="3859647" y="2905144"/>
                </a:cubicBezTo>
                <a:cubicBezTo>
                  <a:pt x="3859647" y="2899805"/>
                  <a:pt x="3864030" y="2895420"/>
                  <a:pt x="3869430" y="2895420"/>
                </a:cubicBezTo>
                <a:close/>
                <a:moveTo>
                  <a:pt x="4110581" y="2895416"/>
                </a:moveTo>
                <a:cubicBezTo>
                  <a:pt x="4115984" y="2895416"/>
                  <a:pt x="4120362" y="2899738"/>
                  <a:pt x="4120362" y="2905140"/>
                </a:cubicBezTo>
                <a:cubicBezTo>
                  <a:pt x="4120362" y="2910542"/>
                  <a:pt x="4115984" y="2914927"/>
                  <a:pt x="4110581" y="2914927"/>
                </a:cubicBezTo>
                <a:cubicBezTo>
                  <a:pt x="4105180" y="2914927"/>
                  <a:pt x="4100799" y="2910478"/>
                  <a:pt x="4100799" y="2905140"/>
                </a:cubicBezTo>
                <a:cubicBezTo>
                  <a:pt x="4100799" y="2899801"/>
                  <a:pt x="4105180" y="2895416"/>
                  <a:pt x="4110581" y="2895416"/>
                </a:cubicBezTo>
                <a:close/>
                <a:moveTo>
                  <a:pt x="4351806" y="2895413"/>
                </a:moveTo>
                <a:cubicBezTo>
                  <a:pt x="4357195" y="2895413"/>
                  <a:pt x="4361580" y="2899734"/>
                  <a:pt x="4361580" y="2905137"/>
                </a:cubicBezTo>
                <a:cubicBezTo>
                  <a:pt x="4361580" y="2910539"/>
                  <a:pt x="4357195" y="2914923"/>
                  <a:pt x="4351806" y="2914923"/>
                </a:cubicBezTo>
                <a:cubicBezTo>
                  <a:pt x="4346397" y="2914923"/>
                  <a:pt x="4342006" y="2910474"/>
                  <a:pt x="4342006" y="2905137"/>
                </a:cubicBezTo>
                <a:cubicBezTo>
                  <a:pt x="4342006" y="2899797"/>
                  <a:pt x="4346397" y="2895413"/>
                  <a:pt x="4351806" y="2895413"/>
                </a:cubicBezTo>
                <a:close/>
                <a:moveTo>
                  <a:pt x="4593019" y="2895409"/>
                </a:moveTo>
                <a:cubicBezTo>
                  <a:pt x="4598416" y="2895409"/>
                  <a:pt x="4602795" y="2899731"/>
                  <a:pt x="4602795" y="2905133"/>
                </a:cubicBezTo>
                <a:cubicBezTo>
                  <a:pt x="4602795" y="2910535"/>
                  <a:pt x="4598353" y="2914919"/>
                  <a:pt x="4593019" y="2914919"/>
                </a:cubicBezTo>
                <a:cubicBezTo>
                  <a:pt x="4587686" y="2914919"/>
                  <a:pt x="4583304" y="2910470"/>
                  <a:pt x="4583304" y="2905133"/>
                </a:cubicBezTo>
                <a:cubicBezTo>
                  <a:pt x="4583304" y="2899793"/>
                  <a:pt x="4587622" y="2895409"/>
                  <a:pt x="4593019" y="2895409"/>
                </a:cubicBezTo>
                <a:close/>
                <a:moveTo>
                  <a:pt x="4834252" y="2895405"/>
                </a:moveTo>
                <a:cubicBezTo>
                  <a:pt x="4839658" y="2895405"/>
                  <a:pt x="4844040" y="2899727"/>
                  <a:pt x="4844040" y="2905129"/>
                </a:cubicBezTo>
                <a:cubicBezTo>
                  <a:pt x="4844040" y="2910531"/>
                  <a:pt x="4839595" y="2914916"/>
                  <a:pt x="4834252" y="2914916"/>
                </a:cubicBezTo>
                <a:cubicBezTo>
                  <a:pt x="4828915" y="2914916"/>
                  <a:pt x="4824534" y="2910467"/>
                  <a:pt x="4824534" y="2905129"/>
                </a:cubicBezTo>
                <a:cubicBezTo>
                  <a:pt x="4824534" y="2899790"/>
                  <a:pt x="4828851" y="2895405"/>
                  <a:pt x="4834252" y="2895405"/>
                </a:cubicBezTo>
                <a:close/>
                <a:moveTo>
                  <a:pt x="5075485" y="2895402"/>
                </a:moveTo>
                <a:cubicBezTo>
                  <a:pt x="5080819" y="2895402"/>
                  <a:pt x="5085202" y="2899723"/>
                  <a:pt x="5085202" y="2905126"/>
                </a:cubicBezTo>
                <a:cubicBezTo>
                  <a:pt x="5085202" y="2910527"/>
                  <a:pt x="5080883" y="2914912"/>
                  <a:pt x="5075485" y="2914912"/>
                </a:cubicBezTo>
                <a:cubicBezTo>
                  <a:pt x="5070087" y="2914912"/>
                  <a:pt x="5065705" y="2910463"/>
                  <a:pt x="5065705" y="2905126"/>
                </a:cubicBezTo>
                <a:cubicBezTo>
                  <a:pt x="5065705" y="2899786"/>
                  <a:pt x="5070087" y="2895402"/>
                  <a:pt x="5075485" y="2895402"/>
                </a:cubicBezTo>
                <a:close/>
                <a:moveTo>
                  <a:pt x="5316710" y="2895398"/>
                </a:moveTo>
                <a:cubicBezTo>
                  <a:pt x="5322044" y="2895398"/>
                  <a:pt x="5326429" y="2899720"/>
                  <a:pt x="5326429" y="2905122"/>
                </a:cubicBezTo>
                <a:cubicBezTo>
                  <a:pt x="5326429" y="2910524"/>
                  <a:pt x="5322105" y="2914908"/>
                  <a:pt x="5316710" y="2914908"/>
                </a:cubicBezTo>
                <a:cubicBezTo>
                  <a:pt x="5311314" y="2914908"/>
                  <a:pt x="5306924" y="2910459"/>
                  <a:pt x="5306924" y="2905122"/>
                </a:cubicBezTo>
                <a:cubicBezTo>
                  <a:pt x="5306924" y="2899782"/>
                  <a:pt x="5311314" y="2895398"/>
                  <a:pt x="5316710" y="2895398"/>
                </a:cubicBezTo>
                <a:close/>
                <a:moveTo>
                  <a:pt x="5557991" y="2895394"/>
                </a:moveTo>
                <a:cubicBezTo>
                  <a:pt x="5563391" y="2895394"/>
                  <a:pt x="5567774" y="2899716"/>
                  <a:pt x="5567774" y="2905118"/>
                </a:cubicBezTo>
                <a:cubicBezTo>
                  <a:pt x="5567774" y="2910520"/>
                  <a:pt x="5563391" y="2914905"/>
                  <a:pt x="5557991" y="2914905"/>
                </a:cubicBezTo>
                <a:cubicBezTo>
                  <a:pt x="5552592" y="2914905"/>
                  <a:pt x="5548208" y="2910456"/>
                  <a:pt x="5548208" y="2905118"/>
                </a:cubicBezTo>
                <a:cubicBezTo>
                  <a:pt x="5548208" y="2899779"/>
                  <a:pt x="5552592" y="2895394"/>
                  <a:pt x="5557991" y="2895394"/>
                </a:cubicBezTo>
                <a:close/>
                <a:moveTo>
                  <a:pt x="5799205" y="2895391"/>
                </a:moveTo>
                <a:cubicBezTo>
                  <a:pt x="5804606" y="2895391"/>
                  <a:pt x="5808989" y="2899712"/>
                  <a:pt x="5808989" y="2905114"/>
                </a:cubicBezTo>
                <a:cubicBezTo>
                  <a:pt x="5808989" y="2910516"/>
                  <a:pt x="5804542" y="2914901"/>
                  <a:pt x="5799205" y="2914901"/>
                </a:cubicBezTo>
                <a:cubicBezTo>
                  <a:pt x="5793870" y="2914901"/>
                  <a:pt x="5789486" y="2910452"/>
                  <a:pt x="5789486" y="2905114"/>
                </a:cubicBezTo>
                <a:cubicBezTo>
                  <a:pt x="5789486" y="2899775"/>
                  <a:pt x="5793806" y="2895391"/>
                  <a:pt x="5799205" y="2895391"/>
                </a:cubicBezTo>
                <a:close/>
                <a:moveTo>
                  <a:pt x="6040432" y="2895387"/>
                </a:moveTo>
                <a:cubicBezTo>
                  <a:pt x="6045832" y="2895387"/>
                  <a:pt x="6050216" y="2899709"/>
                  <a:pt x="6050216" y="2905111"/>
                </a:cubicBezTo>
                <a:cubicBezTo>
                  <a:pt x="6050216" y="2910513"/>
                  <a:pt x="6045769" y="2914897"/>
                  <a:pt x="6040432" y="2914897"/>
                </a:cubicBezTo>
                <a:cubicBezTo>
                  <a:pt x="6035095" y="2914897"/>
                  <a:pt x="6030712" y="2910448"/>
                  <a:pt x="6030712" y="2905111"/>
                </a:cubicBezTo>
                <a:cubicBezTo>
                  <a:pt x="6030712" y="2899771"/>
                  <a:pt x="6035032" y="2895387"/>
                  <a:pt x="6040432" y="2895387"/>
                </a:cubicBezTo>
                <a:close/>
                <a:moveTo>
                  <a:pt x="6281661" y="2895383"/>
                </a:moveTo>
                <a:cubicBezTo>
                  <a:pt x="6286997" y="2895383"/>
                  <a:pt x="6291381" y="2899705"/>
                  <a:pt x="6291381" y="2905107"/>
                </a:cubicBezTo>
                <a:cubicBezTo>
                  <a:pt x="6291381" y="2910509"/>
                  <a:pt x="6287061" y="2914893"/>
                  <a:pt x="6281661" y="2914893"/>
                </a:cubicBezTo>
                <a:cubicBezTo>
                  <a:pt x="6276261" y="2914893"/>
                  <a:pt x="6271877" y="2910445"/>
                  <a:pt x="6271877" y="2905107"/>
                </a:cubicBezTo>
                <a:cubicBezTo>
                  <a:pt x="6271877" y="2899768"/>
                  <a:pt x="6276261" y="2895383"/>
                  <a:pt x="6281661" y="2895383"/>
                </a:cubicBezTo>
                <a:close/>
                <a:moveTo>
                  <a:pt x="6522889" y="2895379"/>
                </a:moveTo>
                <a:cubicBezTo>
                  <a:pt x="6528225" y="2895379"/>
                  <a:pt x="6532610" y="2899701"/>
                  <a:pt x="6532610" y="2905103"/>
                </a:cubicBezTo>
                <a:cubicBezTo>
                  <a:pt x="6532610" y="2910505"/>
                  <a:pt x="6528289" y="2914890"/>
                  <a:pt x="6522889" y="2914890"/>
                </a:cubicBezTo>
                <a:cubicBezTo>
                  <a:pt x="6517489" y="2914890"/>
                  <a:pt x="6513105" y="2910441"/>
                  <a:pt x="6513105" y="2905103"/>
                </a:cubicBezTo>
                <a:cubicBezTo>
                  <a:pt x="6513105" y="2899764"/>
                  <a:pt x="6517489" y="2895379"/>
                  <a:pt x="6522889" y="2895379"/>
                </a:cubicBezTo>
                <a:close/>
                <a:moveTo>
                  <a:pt x="6764118" y="2895376"/>
                </a:moveTo>
                <a:cubicBezTo>
                  <a:pt x="6769518" y="2895376"/>
                  <a:pt x="6773902" y="2899697"/>
                  <a:pt x="6773902" y="2905100"/>
                </a:cubicBezTo>
                <a:cubicBezTo>
                  <a:pt x="6773902" y="2910502"/>
                  <a:pt x="6769518" y="2914886"/>
                  <a:pt x="6764118" y="2914886"/>
                </a:cubicBezTo>
                <a:cubicBezTo>
                  <a:pt x="6758718" y="2914886"/>
                  <a:pt x="6754335" y="2910437"/>
                  <a:pt x="6754335" y="2905100"/>
                </a:cubicBezTo>
                <a:cubicBezTo>
                  <a:pt x="6754335" y="2899760"/>
                  <a:pt x="6758718" y="2895376"/>
                  <a:pt x="6764118" y="2895376"/>
                </a:cubicBezTo>
                <a:close/>
                <a:moveTo>
                  <a:pt x="7005346" y="2895372"/>
                </a:moveTo>
                <a:cubicBezTo>
                  <a:pt x="7010746" y="2895372"/>
                  <a:pt x="7015130" y="2899694"/>
                  <a:pt x="7015130" y="2905096"/>
                </a:cubicBezTo>
                <a:cubicBezTo>
                  <a:pt x="7015130" y="2910498"/>
                  <a:pt x="7010683" y="2914882"/>
                  <a:pt x="7005346" y="2914882"/>
                </a:cubicBezTo>
                <a:cubicBezTo>
                  <a:pt x="7000009" y="2914882"/>
                  <a:pt x="6995626" y="2910433"/>
                  <a:pt x="6995626" y="2905096"/>
                </a:cubicBezTo>
                <a:cubicBezTo>
                  <a:pt x="6995626" y="2899757"/>
                  <a:pt x="6999946" y="2895372"/>
                  <a:pt x="7005346" y="2895372"/>
                </a:cubicBezTo>
                <a:close/>
                <a:moveTo>
                  <a:pt x="7246575" y="2895368"/>
                </a:moveTo>
                <a:cubicBezTo>
                  <a:pt x="7251975" y="2895368"/>
                  <a:pt x="7256359" y="2899690"/>
                  <a:pt x="7256359" y="2905092"/>
                </a:cubicBezTo>
                <a:cubicBezTo>
                  <a:pt x="7256359" y="2910494"/>
                  <a:pt x="7251912" y="2914879"/>
                  <a:pt x="7246575" y="2914879"/>
                </a:cubicBezTo>
                <a:cubicBezTo>
                  <a:pt x="7241238" y="2914879"/>
                  <a:pt x="7236855" y="2910430"/>
                  <a:pt x="7236855" y="2905092"/>
                </a:cubicBezTo>
                <a:cubicBezTo>
                  <a:pt x="7236855" y="2899753"/>
                  <a:pt x="7241175" y="2895368"/>
                  <a:pt x="7246575" y="2895368"/>
                </a:cubicBezTo>
                <a:close/>
                <a:moveTo>
                  <a:pt x="7487803" y="2895365"/>
                </a:moveTo>
                <a:cubicBezTo>
                  <a:pt x="7493139" y="2895365"/>
                  <a:pt x="7497524" y="2899686"/>
                  <a:pt x="7497524" y="2905089"/>
                </a:cubicBezTo>
                <a:cubicBezTo>
                  <a:pt x="7497524" y="2910491"/>
                  <a:pt x="7493203" y="2914875"/>
                  <a:pt x="7487803" y="2914875"/>
                </a:cubicBezTo>
                <a:cubicBezTo>
                  <a:pt x="7482403" y="2914875"/>
                  <a:pt x="7478019" y="2910426"/>
                  <a:pt x="7478019" y="2905089"/>
                </a:cubicBezTo>
                <a:cubicBezTo>
                  <a:pt x="7478019" y="2899749"/>
                  <a:pt x="7482403" y="2895365"/>
                  <a:pt x="7487803" y="2895365"/>
                </a:cubicBezTo>
                <a:close/>
                <a:moveTo>
                  <a:pt x="7729032" y="2895361"/>
                </a:moveTo>
                <a:cubicBezTo>
                  <a:pt x="7734369" y="2895361"/>
                  <a:pt x="7738753" y="2899683"/>
                  <a:pt x="7738753" y="2905085"/>
                </a:cubicBezTo>
                <a:cubicBezTo>
                  <a:pt x="7738753" y="2910487"/>
                  <a:pt x="7734432" y="2914871"/>
                  <a:pt x="7729032" y="2914871"/>
                </a:cubicBezTo>
                <a:cubicBezTo>
                  <a:pt x="7723632" y="2914871"/>
                  <a:pt x="7719249" y="2910422"/>
                  <a:pt x="7719249" y="2905085"/>
                </a:cubicBezTo>
                <a:cubicBezTo>
                  <a:pt x="7719249" y="2899745"/>
                  <a:pt x="7723632" y="2895361"/>
                  <a:pt x="7729032" y="2895361"/>
                </a:cubicBezTo>
                <a:close/>
                <a:moveTo>
                  <a:pt x="7970260" y="2895357"/>
                </a:moveTo>
                <a:cubicBezTo>
                  <a:pt x="7975661" y="2895357"/>
                  <a:pt x="7980044" y="2899679"/>
                  <a:pt x="7980044" y="2905081"/>
                </a:cubicBezTo>
                <a:cubicBezTo>
                  <a:pt x="7980044" y="2910483"/>
                  <a:pt x="7975661" y="2914868"/>
                  <a:pt x="7970260" y="2914868"/>
                </a:cubicBezTo>
                <a:cubicBezTo>
                  <a:pt x="7964860" y="2914868"/>
                  <a:pt x="7960477" y="2910419"/>
                  <a:pt x="7960477" y="2905081"/>
                </a:cubicBezTo>
                <a:cubicBezTo>
                  <a:pt x="7960477" y="2899742"/>
                  <a:pt x="7964860" y="2895357"/>
                  <a:pt x="7970260" y="2895357"/>
                </a:cubicBezTo>
                <a:close/>
                <a:moveTo>
                  <a:pt x="8211553" y="2895354"/>
                </a:moveTo>
                <a:cubicBezTo>
                  <a:pt x="8216889" y="2895354"/>
                  <a:pt x="8221273" y="2899675"/>
                  <a:pt x="8221273" y="2905078"/>
                </a:cubicBezTo>
                <a:cubicBezTo>
                  <a:pt x="8221273" y="2910479"/>
                  <a:pt x="8216953" y="2914864"/>
                  <a:pt x="8211553" y="2914864"/>
                </a:cubicBezTo>
                <a:cubicBezTo>
                  <a:pt x="8206152" y="2914864"/>
                  <a:pt x="8201769" y="2910415"/>
                  <a:pt x="8201769" y="2905078"/>
                </a:cubicBezTo>
                <a:cubicBezTo>
                  <a:pt x="8201769" y="2899738"/>
                  <a:pt x="8206152" y="2895354"/>
                  <a:pt x="8211553" y="2895354"/>
                </a:cubicBezTo>
                <a:close/>
                <a:moveTo>
                  <a:pt x="8452781" y="2895350"/>
                </a:moveTo>
                <a:cubicBezTo>
                  <a:pt x="8458181" y="2895350"/>
                  <a:pt x="8462566" y="2899672"/>
                  <a:pt x="8462566" y="2905074"/>
                </a:cubicBezTo>
                <a:cubicBezTo>
                  <a:pt x="8462566" y="2910476"/>
                  <a:pt x="8458118" y="2914860"/>
                  <a:pt x="8452781" y="2914860"/>
                </a:cubicBezTo>
                <a:cubicBezTo>
                  <a:pt x="8447445" y="2914860"/>
                  <a:pt x="8443061" y="2910411"/>
                  <a:pt x="8443061" y="2905074"/>
                </a:cubicBezTo>
                <a:cubicBezTo>
                  <a:pt x="8443061" y="2899734"/>
                  <a:pt x="8447381" y="2895350"/>
                  <a:pt x="8452781" y="2895350"/>
                </a:cubicBezTo>
                <a:close/>
                <a:moveTo>
                  <a:pt x="8694009" y="2895346"/>
                </a:moveTo>
                <a:cubicBezTo>
                  <a:pt x="8699346" y="2895346"/>
                  <a:pt x="8703730" y="2899668"/>
                  <a:pt x="8703730" y="2905070"/>
                </a:cubicBezTo>
                <a:cubicBezTo>
                  <a:pt x="8703730" y="2910472"/>
                  <a:pt x="8699346" y="2914857"/>
                  <a:pt x="8694009" y="2914857"/>
                </a:cubicBezTo>
                <a:cubicBezTo>
                  <a:pt x="8688673" y="2914857"/>
                  <a:pt x="8684289" y="2910408"/>
                  <a:pt x="8684289" y="2905070"/>
                </a:cubicBezTo>
                <a:cubicBezTo>
                  <a:pt x="8684289" y="2899731"/>
                  <a:pt x="8688609" y="2895346"/>
                  <a:pt x="8694009" y="2895346"/>
                </a:cubicBezTo>
                <a:close/>
                <a:moveTo>
                  <a:pt x="8935237" y="2895343"/>
                </a:moveTo>
                <a:cubicBezTo>
                  <a:pt x="8940574" y="2895343"/>
                  <a:pt x="8944958" y="2899664"/>
                  <a:pt x="8944958" y="2905066"/>
                </a:cubicBezTo>
                <a:cubicBezTo>
                  <a:pt x="8944958" y="2910468"/>
                  <a:pt x="8940638" y="2914853"/>
                  <a:pt x="8935237" y="2914853"/>
                </a:cubicBezTo>
                <a:cubicBezTo>
                  <a:pt x="8929837" y="2914853"/>
                  <a:pt x="8925454" y="2910404"/>
                  <a:pt x="8925454" y="2905066"/>
                </a:cubicBezTo>
                <a:cubicBezTo>
                  <a:pt x="8925454" y="2899727"/>
                  <a:pt x="8929837" y="2895343"/>
                  <a:pt x="8935237" y="2895343"/>
                </a:cubicBezTo>
                <a:close/>
                <a:moveTo>
                  <a:pt x="9176467" y="2895339"/>
                </a:moveTo>
                <a:cubicBezTo>
                  <a:pt x="9181803" y="2895339"/>
                  <a:pt x="9186187" y="2899661"/>
                  <a:pt x="9186187" y="2905063"/>
                </a:cubicBezTo>
                <a:cubicBezTo>
                  <a:pt x="9186187" y="2910465"/>
                  <a:pt x="9181867" y="2914849"/>
                  <a:pt x="9176467" y="2914849"/>
                </a:cubicBezTo>
                <a:cubicBezTo>
                  <a:pt x="9171066" y="2914849"/>
                  <a:pt x="9166683" y="2910400"/>
                  <a:pt x="9166683" y="2905063"/>
                </a:cubicBezTo>
                <a:cubicBezTo>
                  <a:pt x="9166683" y="2899723"/>
                  <a:pt x="9171066" y="2895339"/>
                  <a:pt x="9176467" y="2895339"/>
                </a:cubicBezTo>
                <a:close/>
                <a:moveTo>
                  <a:pt x="9417695" y="2895335"/>
                </a:moveTo>
                <a:cubicBezTo>
                  <a:pt x="9423031" y="2895335"/>
                  <a:pt x="9427416" y="2899657"/>
                  <a:pt x="9427416" y="2905059"/>
                </a:cubicBezTo>
                <a:cubicBezTo>
                  <a:pt x="9427416" y="2910461"/>
                  <a:pt x="9423095" y="2914845"/>
                  <a:pt x="9417695" y="2914845"/>
                </a:cubicBezTo>
                <a:cubicBezTo>
                  <a:pt x="9412295" y="2914845"/>
                  <a:pt x="9407911" y="2910397"/>
                  <a:pt x="9407911" y="2905059"/>
                </a:cubicBezTo>
                <a:cubicBezTo>
                  <a:pt x="9407911" y="2899720"/>
                  <a:pt x="9412295" y="2895335"/>
                  <a:pt x="9417695" y="2895335"/>
                </a:cubicBezTo>
                <a:close/>
                <a:moveTo>
                  <a:pt x="9649203" y="2654245"/>
                </a:moveTo>
                <a:cubicBezTo>
                  <a:pt x="9654540" y="2654245"/>
                  <a:pt x="9658923" y="2658701"/>
                  <a:pt x="9658923" y="2664040"/>
                </a:cubicBezTo>
                <a:cubicBezTo>
                  <a:pt x="9658923" y="2669378"/>
                  <a:pt x="9654540" y="2673789"/>
                  <a:pt x="9649203" y="2673789"/>
                </a:cubicBezTo>
                <a:cubicBezTo>
                  <a:pt x="9643866" y="2673789"/>
                  <a:pt x="9639483" y="2669441"/>
                  <a:pt x="9639483" y="2664040"/>
                </a:cubicBezTo>
                <a:cubicBezTo>
                  <a:pt x="9639483" y="2658634"/>
                  <a:pt x="9643803" y="2654245"/>
                  <a:pt x="9649203" y="2654245"/>
                </a:cubicBezTo>
                <a:close/>
                <a:moveTo>
                  <a:pt x="9890432" y="2654242"/>
                </a:moveTo>
                <a:cubicBezTo>
                  <a:pt x="9895768" y="2654242"/>
                  <a:pt x="9900152" y="2658696"/>
                  <a:pt x="9900152" y="2664035"/>
                </a:cubicBezTo>
                <a:cubicBezTo>
                  <a:pt x="9900152" y="2669373"/>
                  <a:pt x="9895832" y="2673789"/>
                  <a:pt x="9890432" y="2673789"/>
                </a:cubicBezTo>
                <a:cubicBezTo>
                  <a:pt x="9885031" y="2673789"/>
                  <a:pt x="9880648" y="2669441"/>
                  <a:pt x="9880648" y="2664035"/>
                </a:cubicBezTo>
                <a:cubicBezTo>
                  <a:pt x="9880648" y="2658634"/>
                  <a:pt x="9885031" y="2654242"/>
                  <a:pt x="9890432" y="2654242"/>
                </a:cubicBezTo>
                <a:close/>
                <a:moveTo>
                  <a:pt x="10131660" y="2654237"/>
                </a:moveTo>
                <a:cubicBezTo>
                  <a:pt x="10137060" y="2654237"/>
                  <a:pt x="10141444" y="2658692"/>
                  <a:pt x="10141444" y="2664031"/>
                </a:cubicBezTo>
                <a:cubicBezTo>
                  <a:pt x="10141444" y="2669368"/>
                  <a:pt x="10136997" y="2673784"/>
                  <a:pt x="10131660" y="2673784"/>
                </a:cubicBezTo>
                <a:cubicBezTo>
                  <a:pt x="10126323" y="2673784"/>
                  <a:pt x="10121940" y="2669435"/>
                  <a:pt x="10121940" y="2664031"/>
                </a:cubicBezTo>
                <a:cubicBezTo>
                  <a:pt x="10121940" y="2658629"/>
                  <a:pt x="10126260" y="2654237"/>
                  <a:pt x="10131660" y="2654237"/>
                </a:cubicBezTo>
                <a:close/>
                <a:moveTo>
                  <a:pt x="10372888" y="2654233"/>
                </a:moveTo>
                <a:cubicBezTo>
                  <a:pt x="10378288" y="2654233"/>
                  <a:pt x="10382673" y="2658687"/>
                  <a:pt x="10382673" y="2664026"/>
                </a:cubicBezTo>
                <a:cubicBezTo>
                  <a:pt x="10382673" y="2669363"/>
                  <a:pt x="10378225" y="2673778"/>
                  <a:pt x="10372888" y="2673778"/>
                </a:cubicBezTo>
                <a:cubicBezTo>
                  <a:pt x="10367552" y="2673778"/>
                  <a:pt x="10363168" y="2669430"/>
                  <a:pt x="10363168" y="2664026"/>
                </a:cubicBezTo>
                <a:cubicBezTo>
                  <a:pt x="10363168" y="2658625"/>
                  <a:pt x="10367488" y="2654233"/>
                  <a:pt x="10372888" y="2654233"/>
                </a:cubicBezTo>
                <a:close/>
                <a:moveTo>
                  <a:pt x="10614116" y="2654228"/>
                </a:moveTo>
                <a:cubicBezTo>
                  <a:pt x="10619516" y="2654228"/>
                  <a:pt x="10623901" y="2658682"/>
                  <a:pt x="10623901" y="2664020"/>
                </a:cubicBezTo>
                <a:cubicBezTo>
                  <a:pt x="10623901" y="2669359"/>
                  <a:pt x="10619454" y="2673772"/>
                  <a:pt x="10614116" y="2673772"/>
                </a:cubicBezTo>
                <a:cubicBezTo>
                  <a:pt x="10608780" y="2673772"/>
                  <a:pt x="10604396" y="2669426"/>
                  <a:pt x="10604396" y="2664020"/>
                </a:cubicBezTo>
                <a:cubicBezTo>
                  <a:pt x="10604396" y="2658620"/>
                  <a:pt x="10608716" y="2654228"/>
                  <a:pt x="10614116" y="2654228"/>
                </a:cubicBezTo>
                <a:close/>
                <a:moveTo>
                  <a:pt x="10855345" y="2654223"/>
                </a:moveTo>
                <a:cubicBezTo>
                  <a:pt x="10860682" y="2654223"/>
                  <a:pt x="10865065" y="2658677"/>
                  <a:pt x="10865065" y="2664015"/>
                </a:cubicBezTo>
                <a:cubicBezTo>
                  <a:pt x="10865065" y="2669354"/>
                  <a:pt x="10860682" y="2673766"/>
                  <a:pt x="10855345" y="2673766"/>
                </a:cubicBezTo>
                <a:cubicBezTo>
                  <a:pt x="10850008" y="2673766"/>
                  <a:pt x="10845625" y="2669421"/>
                  <a:pt x="10845625" y="2664015"/>
                </a:cubicBezTo>
                <a:cubicBezTo>
                  <a:pt x="10845625" y="2658616"/>
                  <a:pt x="10849945" y="2654223"/>
                  <a:pt x="10855345" y="2654223"/>
                </a:cubicBezTo>
                <a:close/>
                <a:moveTo>
                  <a:pt x="11096574" y="2654219"/>
                </a:moveTo>
                <a:cubicBezTo>
                  <a:pt x="11101910" y="2654219"/>
                  <a:pt x="11106294" y="2658673"/>
                  <a:pt x="11106294" y="2664011"/>
                </a:cubicBezTo>
                <a:cubicBezTo>
                  <a:pt x="11106294" y="2669350"/>
                  <a:pt x="11101974" y="2673761"/>
                  <a:pt x="11096574" y="2673761"/>
                </a:cubicBezTo>
                <a:cubicBezTo>
                  <a:pt x="11091174" y="2673761"/>
                  <a:pt x="11086790" y="2669416"/>
                  <a:pt x="11086790" y="2664011"/>
                </a:cubicBezTo>
                <a:cubicBezTo>
                  <a:pt x="11086790" y="2658611"/>
                  <a:pt x="11091174" y="2654219"/>
                  <a:pt x="11096574" y="2654219"/>
                </a:cubicBezTo>
                <a:close/>
                <a:moveTo>
                  <a:pt x="11337802" y="2654214"/>
                </a:moveTo>
                <a:cubicBezTo>
                  <a:pt x="11343202" y="2654214"/>
                  <a:pt x="11347587" y="2658668"/>
                  <a:pt x="11347587" y="2664006"/>
                </a:cubicBezTo>
                <a:cubicBezTo>
                  <a:pt x="11347587" y="2669345"/>
                  <a:pt x="11343139" y="2673755"/>
                  <a:pt x="11337802" y="2673755"/>
                </a:cubicBezTo>
                <a:cubicBezTo>
                  <a:pt x="11332466" y="2673755"/>
                  <a:pt x="11328082" y="2669411"/>
                  <a:pt x="11328082" y="2664006"/>
                </a:cubicBezTo>
                <a:cubicBezTo>
                  <a:pt x="11328082" y="2658607"/>
                  <a:pt x="11332402" y="2654214"/>
                  <a:pt x="11337802" y="2654214"/>
                </a:cubicBezTo>
                <a:close/>
                <a:moveTo>
                  <a:pt x="11579030" y="2654210"/>
                </a:moveTo>
                <a:cubicBezTo>
                  <a:pt x="11584430" y="2654210"/>
                  <a:pt x="11588815" y="2658664"/>
                  <a:pt x="11588815" y="2664001"/>
                </a:cubicBezTo>
                <a:cubicBezTo>
                  <a:pt x="11588815" y="2669341"/>
                  <a:pt x="11584367" y="2673750"/>
                  <a:pt x="11579030" y="2673750"/>
                </a:cubicBezTo>
                <a:cubicBezTo>
                  <a:pt x="11573694" y="2673750"/>
                  <a:pt x="11569310" y="2669407"/>
                  <a:pt x="11569310" y="2664001"/>
                </a:cubicBezTo>
                <a:cubicBezTo>
                  <a:pt x="11569310" y="2658602"/>
                  <a:pt x="11573630" y="2654210"/>
                  <a:pt x="11579030" y="2654210"/>
                </a:cubicBezTo>
                <a:close/>
                <a:moveTo>
                  <a:pt x="11820259" y="2654205"/>
                </a:moveTo>
                <a:cubicBezTo>
                  <a:pt x="11825659" y="2654205"/>
                  <a:pt x="11830043" y="2658659"/>
                  <a:pt x="11830043" y="2663996"/>
                </a:cubicBezTo>
                <a:cubicBezTo>
                  <a:pt x="11830043" y="2669336"/>
                  <a:pt x="11825596" y="2673744"/>
                  <a:pt x="11820259" y="2673744"/>
                </a:cubicBezTo>
                <a:cubicBezTo>
                  <a:pt x="11814922" y="2673744"/>
                  <a:pt x="11810539" y="2669402"/>
                  <a:pt x="11810539" y="2663996"/>
                </a:cubicBezTo>
                <a:cubicBezTo>
                  <a:pt x="11810539" y="2658596"/>
                  <a:pt x="11814859" y="2654205"/>
                  <a:pt x="11820259" y="2654205"/>
                </a:cubicBezTo>
                <a:close/>
                <a:moveTo>
                  <a:pt x="9722" y="2654200"/>
                </a:moveTo>
                <a:cubicBezTo>
                  <a:pt x="15121" y="2654200"/>
                  <a:pt x="19505" y="2658653"/>
                  <a:pt x="19505" y="2663992"/>
                </a:cubicBezTo>
                <a:cubicBezTo>
                  <a:pt x="19505" y="2669331"/>
                  <a:pt x="15058" y="2673739"/>
                  <a:pt x="9722" y="2673739"/>
                </a:cubicBezTo>
                <a:cubicBezTo>
                  <a:pt x="4386" y="2673739"/>
                  <a:pt x="2" y="2669398"/>
                  <a:pt x="2" y="2663992"/>
                </a:cubicBezTo>
                <a:cubicBezTo>
                  <a:pt x="2" y="2658591"/>
                  <a:pt x="4322" y="2654200"/>
                  <a:pt x="9722" y="2654200"/>
                </a:cubicBezTo>
                <a:close/>
                <a:moveTo>
                  <a:pt x="251005" y="2654195"/>
                </a:moveTo>
                <a:cubicBezTo>
                  <a:pt x="256405" y="2654195"/>
                  <a:pt x="260789" y="2658648"/>
                  <a:pt x="260789" y="2663987"/>
                </a:cubicBezTo>
                <a:cubicBezTo>
                  <a:pt x="260789" y="2669326"/>
                  <a:pt x="256342" y="2673734"/>
                  <a:pt x="251005" y="2673734"/>
                </a:cubicBezTo>
                <a:cubicBezTo>
                  <a:pt x="245669" y="2673734"/>
                  <a:pt x="241285" y="2669393"/>
                  <a:pt x="241285" y="2663987"/>
                </a:cubicBezTo>
                <a:cubicBezTo>
                  <a:pt x="241285" y="2658586"/>
                  <a:pt x="245605" y="2654195"/>
                  <a:pt x="251005" y="2654195"/>
                </a:cubicBezTo>
                <a:close/>
                <a:moveTo>
                  <a:pt x="492224" y="2654191"/>
                </a:moveTo>
                <a:cubicBezTo>
                  <a:pt x="497560" y="2654191"/>
                  <a:pt x="501944" y="2658644"/>
                  <a:pt x="501944" y="2663983"/>
                </a:cubicBezTo>
                <a:cubicBezTo>
                  <a:pt x="501944" y="2669321"/>
                  <a:pt x="497624" y="2673729"/>
                  <a:pt x="492224" y="2673729"/>
                </a:cubicBezTo>
                <a:cubicBezTo>
                  <a:pt x="486824" y="2673729"/>
                  <a:pt x="482441" y="2669389"/>
                  <a:pt x="482441" y="2663983"/>
                </a:cubicBezTo>
                <a:cubicBezTo>
                  <a:pt x="482441" y="2658581"/>
                  <a:pt x="486824" y="2654191"/>
                  <a:pt x="492224" y="2654191"/>
                </a:cubicBezTo>
                <a:close/>
                <a:moveTo>
                  <a:pt x="733445" y="2654186"/>
                </a:moveTo>
                <a:cubicBezTo>
                  <a:pt x="738781" y="2654186"/>
                  <a:pt x="743165" y="2658639"/>
                  <a:pt x="743165" y="2663978"/>
                </a:cubicBezTo>
                <a:cubicBezTo>
                  <a:pt x="743165" y="2669315"/>
                  <a:pt x="738845" y="2673725"/>
                  <a:pt x="733445" y="2673725"/>
                </a:cubicBezTo>
                <a:cubicBezTo>
                  <a:pt x="728045" y="2673725"/>
                  <a:pt x="723661" y="2669384"/>
                  <a:pt x="723661" y="2663978"/>
                </a:cubicBezTo>
                <a:cubicBezTo>
                  <a:pt x="723661" y="2658577"/>
                  <a:pt x="728045" y="2654186"/>
                  <a:pt x="733445" y="2654186"/>
                </a:cubicBezTo>
                <a:close/>
                <a:moveTo>
                  <a:pt x="974665" y="2654182"/>
                </a:moveTo>
                <a:cubicBezTo>
                  <a:pt x="980065" y="2654182"/>
                  <a:pt x="984449" y="2658634"/>
                  <a:pt x="984449" y="2663974"/>
                </a:cubicBezTo>
                <a:cubicBezTo>
                  <a:pt x="984449" y="2669311"/>
                  <a:pt x="980002" y="2673720"/>
                  <a:pt x="974665" y="2673720"/>
                </a:cubicBezTo>
                <a:cubicBezTo>
                  <a:pt x="969329" y="2673720"/>
                  <a:pt x="964945" y="2669378"/>
                  <a:pt x="964945" y="2663974"/>
                </a:cubicBezTo>
                <a:cubicBezTo>
                  <a:pt x="964945" y="2658572"/>
                  <a:pt x="969265" y="2654182"/>
                  <a:pt x="974665" y="2654182"/>
                </a:cubicBezTo>
                <a:close/>
                <a:moveTo>
                  <a:pt x="1215885" y="2654177"/>
                </a:moveTo>
                <a:cubicBezTo>
                  <a:pt x="1221285" y="2654177"/>
                  <a:pt x="1225669" y="2658629"/>
                  <a:pt x="1225669" y="2663969"/>
                </a:cubicBezTo>
                <a:cubicBezTo>
                  <a:pt x="1225669" y="2669306"/>
                  <a:pt x="1221222" y="2673715"/>
                  <a:pt x="1215885" y="2673715"/>
                </a:cubicBezTo>
                <a:cubicBezTo>
                  <a:pt x="1210549" y="2673715"/>
                  <a:pt x="1206165" y="2669373"/>
                  <a:pt x="1206165" y="2663969"/>
                </a:cubicBezTo>
                <a:cubicBezTo>
                  <a:pt x="1206165" y="2658568"/>
                  <a:pt x="1210485" y="2654177"/>
                  <a:pt x="1215885" y="2654177"/>
                </a:cubicBezTo>
                <a:close/>
                <a:moveTo>
                  <a:pt x="1457107" y="2654173"/>
                </a:moveTo>
                <a:cubicBezTo>
                  <a:pt x="1462443" y="2654173"/>
                  <a:pt x="1466827" y="2658625"/>
                  <a:pt x="1466827" y="2663964"/>
                </a:cubicBezTo>
                <a:cubicBezTo>
                  <a:pt x="1466827" y="2669302"/>
                  <a:pt x="1462507" y="2673709"/>
                  <a:pt x="1457107" y="2673709"/>
                </a:cubicBezTo>
                <a:cubicBezTo>
                  <a:pt x="1451707" y="2673709"/>
                  <a:pt x="1447323" y="2669368"/>
                  <a:pt x="1447323" y="2663964"/>
                </a:cubicBezTo>
                <a:cubicBezTo>
                  <a:pt x="1447323" y="2658563"/>
                  <a:pt x="1451707" y="2654173"/>
                  <a:pt x="1457107" y="2654173"/>
                </a:cubicBezTo>
                <a:close/>
                <a:moveTo>
                  <a:pt x="1698332" y="2654167"/>
                </a:moveTo>
                <a:cubicBezTo>
                  <a:pt x="1703732" y="2654167"/>
                  <a:pt x="1708117" y="2658620"/>
                  <a:pt x="1708117" y="2663959"/>
                </a:cubicBezTo>
                <a:cubicBezTo>
                  <a:pt x="1708117" y="2669297"/>
                  <a:pt x="1703732" y="2673704"/>
                  <a:pt x="1698332" y="2673704"/>
                </a:cubicBezTo>
                <a:cubicBezTo>
                  <a:pt x="1692930" y="2673704"/>
                  <a:pt x="1688546" y="2669363"/>
                  <a:pt x="1688546" y="2663959"/>
                </a:cubicBezTo>
                <a:cubicBezTo>
                  <a:pt x="1688546" y="2658559"/>
                  <a:pt x="1692930" y="2654167"/>
                  <a:pt x="1698332" y="2654167"/>
                </a:cubicBezTo>
                <a:close/>
                <a:moveTo>
                  <a:pt x="1939580" y="2654163"/>
                </a:moveTo>
                <a:cubicBezTo>
                  <a:pt x="1944980" y="2654163"/>
                  <a:pt x="1949364" y="2658616"/>
                  <a:pt x="1949364" y="2663954"/>
                </a:cubicBezTo>
                <a:cubicBezTo>
                  <a:pt x="1949364" y="2669293"/>
                  <a:pt x="1944920" y="2673698"/>
                  <a:pt x="1939580" y="2673698"/>
                </a:cubicBezTo>
                <a:cubicBezTo>
                  <a:pt x="1934245" y="2673698"/>
                  <a:pt x="1929860" y="2669359"/>
                  <a:pt x="1929860" y="2663954"/>
                </a:cubicBezTo>
                <a:cubicBezTo>
                  <a:pt x="1929860" y="2658554"/>
                  <a:pt x="1934181" y="2654163"/>
                  <a:pt x="1939580" y="2654163"/>
                </a:cubicBezTo>
                <a:close/>
                <a:moveTo>
                  <a:pt x="2180788" y="2654158"/>
                </a:moveTo>
                <a:cubicBezTo>
                  <a:pt x="2186189" y="2654158"/>
                  <a:pt x="2190580" y="2658611"/>
                  <a:pt x="2190580" y="2663948"/>
                </a:cubicBezTo>
                <a:cubicBezTo>
                  <a:pt x="2190580" y="2669288"/>
                  <a:pt x="2186136" y="2673693"/>
                  <a:pt x="2180788" y="2673693"/>
                </a:cubicBezTo>
                <a:cubicBezTo>
                  <a:pt x="2175475" y="2673693"/>
                  <a:pt x="2171083" y="2669354"/>
                  <a:pt x="2171083" y="2663948"/>
                </a:cubicBezTo>
                <a:cubicBezTo>
                  <a:pt x="2171083" y="2658549"/>
                  <a:pt x="2175412" y="2654158"/>
                  <a:pt x="2180788" y="2654158"/>
                </a:cubicBezTo>
                <a:close/>
                <a:moveTo>
                  <a:pt x="2422037" y="2654154"/>
                </a:moveTo>
                <a:cubicBezTo>
                  <a:pt x="2427371" y="2654154"/>
                  <a:pt x="2431753" y="2658607"/>
                  <a:pt x="2431753" y="2663944"/>
                </a:cubicBezTo>
                <a:cubicBezTo>
                  <a:pt x="2431753" y="2669283"/>
                  <a:pt x="2427435" y="2673687"/>
                  <a:pt x="2422037" y="2673687"/>
                </a:cubicBezTo>
                <a:cubicBezTo>
                  <a:pt x="2416639" y="2673687"/>
                  <a:pt x="2412257" y="2669350"/>
                  <a:pt x="2412257" y="2663944"/>
                </a:cubicBezTo>
                <a:cubicBezTo>
                  <a:pt x="2412257" y="2658544"/>
                  <a:pt x="2416639" y="2654154"/>
                  <a:pt x="2422037" y="2654154"/>
                </a:cubicBezTo>
                <a:close/>
                <a:moveTo>
                  <a:pt x="2663275" y="2654149"/>
                </a:moveTo>
                <a:cubicBezTo>
                  <a:pt x="2668611" y="2654149"/>
                  <a:pt x="2672998" y="2658602"/>
                  <a:pt x="2672998" y="2663939"/>
                </a:cubicBezTo>
                <a:cubicBezTo>
                  <a:pt x="2672998" y="2669278"/>
                  <a:pt x="2668675" y="2673681"/>
                  <a:pt x="2663275" y="2673681"/>
                </a:cubicBezTo>
                <a:cubicBezTo>
                  <a:pt x="2657875" y="2673681"/>
                  <a:pt x="2653492" y="2669345"/>
                  <a:pt x="2653492" y="2663939"/>
                </a:cubicBezTo>
                <a:cubicBezTo>
                  <a:pt x="2653492" y="2658539"/>
                  <a:pt x="2657875" y="2654149"/>
                  <a:pt x="2663275" y="2654149"/>
                </a:cubicBezTo>
                <a:close/>
                <a:moveTo>
                  <a:pt x="2904572" y="2654145"/>
                </a:moveTo>
                <a:cubicBezTo>
                  <a:pt x="2909971" y="2654145"/>
                  <a:pt x="2914354" y="2658596"/>
                  <a:pt x="2914354" y="2663935"/>
                </a:cubicBezTo>
                <a:cubicBezTo>
                  <a:pt x="2914354" y="2669274"/>
                  <a:pt x="2909971" y="2673677"/>
                  <a:pt x="2904572" y="2673677"/>
                </a:cubicBezTo>
                <a:cubicBezTo>
                  <a:pt x="2899173" y="2673677"/>
                  <a:pt x="2894790" y="2669341"/>
                  <a:pt x="2894790" y="2663935"/>
                </a:cubicBezTo>
                <a:cubicBezTo>
                  <a:pt x="2894790" y="2658533"/>
                  <a:pt x="2899173" y="2654145"/>
                  <a:pt x="2904572" y="2654145"/>
                </a:cubicBezTo>
                <a:close/>
                <a:moveTo>
                  <a:pt x="3145750" y="2654140"/>
                </a:moveTo>
                <a:cubicBezTo>
                  <a:pt x="3151149" y="2654140"/>
                  <a:pt x="3155532" y="2658591"/>
                  <a:pt x="3155532" y="2663930"/>
                </a:cubicBezTo>
                <a:cubicBezTo>
                  <a:pt x="3155532" y="2669269"/>
                  <a:pt x="3151086" y="2673672"/>
                  <a:pt x="3145750" y="2673672"/>
                </a:cubicBezTo>
                <a:cubicBezTo>
                  <a:pt x="3140415" y="2673672"/>
                  <a:pt x="3136032" y="2669336"/>
                  <a:pt x="3136032" y="2663930"/>
                </a:cubicBezTo>
                <a:cubicBezTo>
                  <a:pt x="3136032" y="2658529"/>
                  <a:pt x="3140351" y="2654140"/>
                  <a:pt x="3145750" y="2654140"/>
                </a:cubicBezTo>
                <a:close/>
                <a:moveTo>
                  <a:pt x="3386958" y="2654135"/>
                </a:moveTo>
                <a:cubicBezTo>
                  <a:pt x="3392358" y="2654135"/>
                  <a:pt x="3396743" y="2658586"/>
                  <a:pt x="3396743" y="2663926"/>
                </a:cubicBezTo>
                <a:cubicBezTo>
                  <a:pt x="3396743" y="2669264"/>
                  <a:pt x="3392296" y="2673668"/>
                  <a:pt x="3386958" y="2673668"/>
                </a:cubicBezTo>
                <a:cubicBezTo>
                  <a:pt x="3381621" y="2673668"/>
                  <a:pt x="3377235" y="2669331"/>
                  <a:pt x="3377235" y="2663926"/>
                </a:cubicBezTo>
                <a:cubicBezTo>
                  <a:pt x="3377235" y="2658524"/>
                  <a:pt x="3381556" y="2654135"/>
                  <a:pt x="3386958" y="2654135"/>
                </a:cubicBezTo>
                <a:close/>
                <a:moveTo>
                  <a:pt x="3628212" y="2654130"/>
                </a:moveTo>
                <a:cubicBezTo>
                  <a:pt x="3633528" y="2654130"/>
                  <a:pt x="3637936" y="2658581"/>
                  <a:pt x="3637936" y="2663921"/>
                </a:cubicBezTo>
                <a:cubicBezTo>
                  <a:pt x="3637936" y="2669258"/>
                  <a:pt x="3633592" y="2673663"/>
                  <a:pt x="3628212" y="2673663"/>
                </a:cubicBezTo>
                <a:cubicBezTo>
                  <a:pt x="3622814" y="2673663"/>
                  <a:pt x="3618430" y="2669326"/>
                  <a:pt x="3618430" y="2663921"/>
                </a:cubicBezTo>
                <a:cubicBezTo>
                  <a:pt x="3618430" y="2658520"/>
                  <a:pt x="3622814" y="2654130"/>
                  <a:pt x="3628212" y="2654130"/>
                </a:cubicBezTo>
                <a:close/>
                <a:moveTo>
                  <a:pt x="3869430" y="2654126"/>
                </a:moveTo>
                <a:cubicBezTo>
                  <a:pt x="3874763" y="2654126"/>
                  <a:pt x="3879147" y="2658577"/>
                  <a:pt x="3879147" y="2663916"/>
                </a:cubicBezTo>
                <a:cubicBezTo>
                  <a:pt x="3879147" y="2669254"/>
                  <a:pt x="3874828" y="2673657"/>
                  <a:pt x="3869430" y="2673657"/>
                </a:cubicBezTo>
                <a:cubicBezTo>
                  <a:pt x="3864030" y="2673657"/>
                  <a:pt x="3859647" y="2669321"/>
                  <a:pt x="3859647" y="2663916"/>
                </a:cubicBezTo>
                <a:cubicBezTo>
                  <a:pt x="3859647" y="2658515"/>
                  <a:pt x="3864030" y="2654126"/>
                  <a:pt x="3869430" y="2654126"/>
                </a:cubicBezTo>
                <a:close/>
                <a:moveTo>
                  <a:pt x="4110581" y="2654121"/>
                </a:moveTo>
                <a:cubicBezTo>
                  <a:pt x="4115984" y="2654121"/>
                  <a:pt x="4120362" y="2658572"/>
                  <a:pt x="4120362" y="2663911"/>
                </a:cubicBezTo>
                <a:cubicBezTo>
                  <a:pt x="4120362" y="2669249"/>
                  <a:pt x="4115984" y="2673652"/>
                  <a:pt x="4110581" y="2673652"/>
                </a:cubicBezTo>
                <a:cubicBezTo>
                  <a:pt x="4105180" y="2673652"/>
                  <a:pt x="4100799" y="2669315"/>
                  <a:pt x="4100799" y="2663911"/>
                </a:cubicBezTo>
                <a:cubicBezTo>
                  <a:pt x="4100799" y="2658511"/>
                  <a:pt x="4105180" y="2654121"/>
                  <a:pt x="4110581" y="2654121"/>
                </a:cubicBezTo>
                <a:close/>
                <a:moveTo>
                  <a:pt x="4351806" y="2654117"/>
                </a:moveTo>
                <a:cubicBezTo>
                  <a:pt x="4357195" y="2654117"/>
                  <a:pt x="4361580" y="2658568"/>
                  <a:pt x="4361580" y="2663907"/>
                </a:cubicBezTo>
                <a:cubicBezTo>
                  <a:pt x="4361580" y="2669245"/>
                  <a:pt x="4357195" y="2673646"/>
                  <a:pt x="4351806" y="2673646"/>
                </a:cubicBezTo>
                <a:cubicBezTo>
                  <a:pt x="4346397" y="2673646"/>
                  <a:pt x="4342006" y="2669311"/>
                  <a:pt x="4342006" y="2663907"/>
                </a:cubicBezTo>
                <a:cubicBezTo>
                  <a:pt x="4342006" y="2658506"/>
                  <a:pt x="4346397" y="2654117"/>
                  <a:pt x="4351806" y="2654117"/>
                </a:cubicBezTo>
                <a:close/>
                <a:moveTo>
                  <a:pt x="4593017" y="2654112"/>
                </a:moveTo>
                <a:cubicBezTo>
                  <a:pt x="4598416" y="2654112"/>
                  <a:pt x="4602795" y="2658563"/>
                  <a:pt x="4602795" y="2663902"/>
                </a:cubicBezTo>
                <a:cubicBezTo>
                  <a:pt x="4602795" y="2669240"/>
                  <a:pt x="4598353" y="2673641"/>
                  <a:pt x="4593017" y="2673641"/>
                </a:cubicBezTo>
                <a:cubicBezTo>
                  <a:pt x="4587686" y="2673641"/>
                  <a:pt x="4583304" y="2669306"/>
                  <a:pt x="4583304" y="2663902"/>
                </a:cubicBezTo>
                <a:cubicBezTo>
                  <a:pt x="4583304" y="2658501"/>
                  <a:pt x="4587622" y="2654112"/>
                  <a:pt x="4593017" y="2654112"/>
                </a:cubicBezTo>
                <a:close/>
                <a:moveTo>
                  <a:pt x="4834252" y="2654108"/>
                </a:moveTo>
                <a:cubicBezTo>
                  <a:pt x="4839658" y="2654108"/>
                  <a:pt x="4844040" y="2658559"/>
                  <a:pt x="4844040" y="2663897"/>
                </a:cubicBezTo>
                <a:cubicBezTo>
                  <a:pt x="4844040" y="2669235"/>
                  <a:pt x="4839595" y="2673635"/>
                  <a:pt x="4834252" y="2673635"/>
                </a:cubicBezTo>
                <a:cubicBezTo>
                  <a:pt x="4828915" y="2673635"/>
                  <a:pt x="4824534" y="2669302"/>
                  <a:pt x="4824534" y="2663897"/>
                </a:cubicBezTo>
                <a:cubicBezTo>
                  <a:pt x="4824534" y="2658496"/>
                  <a:pt x="4828851" y="2654108"/>
                  <a:pt x="4834252" y="2654108"/>
                </a:cubicBezTo>
                <a:close/>
                <a:moveTo>
                  <a:pt x="5075485" y="2654103"/>
                </a:moveTo>
                <a:cubicBezTo>
                  <a:pt x="5080819" y="2654103"/>
                  <a:pt x="5085202" y="2658554"/>
                  <a:pt x="5085202" y="2663891"/>
                </a:cubicBezTo>
                <a:cubicBezTo>
                  <a:pt x="5085202" y="2669230"/>
                  <a:pt x="5080883" y="2673630"/>
                  <a:pt x="5075485" y="2673630"/>
                </a:cubicBezTo>
                <a:cubicBezTo>
                  <a:pt x="5070087" y="2673630"/>
                  <a:pt x="5065705" y="2669297"/>
                  <a:pt x="5065705" y="2663891"/>
                </a:cubicBezTo>
                <a:cubicBezTo>
                  <a:pt x="5065705" y="2658492"/>
                  <a:pt x="5070087" y="2654103"/>
                  <a:pt x="5075485" y="2654103"/>
                </a:cubicBezTo>
                <a:close/>
                <a:moveTo>
                  <a:pt x="5316710" y="2654098"/>
                </a:moveTo>
                <a:cubicBezTo>
                  <a:pt x="5322044" y="2654098"/>
                  <a:pt x="5326429" y="2658549"/>
                  <a:pt x="5326429" y="2663887"/>
                </a:cubicBezTo>
                <a:cubicBezTo>
                  <a:pt x="5326429" y="2669226"/>
                  <a:pt x="5322105" y="2673624"/>
                  <a:pt x="5316710" y="2673624"/>
                </a:cubicBezTo>
                <a:cubicBezTo>
                  <a:pt x="5311314" y="2673624"/>
                  <a:pt x="5306924" y="2669293"/>
                  <a:pt x="5306924" y="2663887"/>
                </a:cubicBezTo>
                <a:cubicBezTo>
                  <a:pt x="5306924" y="2658487"/>
                  <a:pt x="5311314" y="2654098"/>
                  <a:pt x="5316710" y="2654098"/>
                </a:cubicBezTo>
                <a:close/>
                <a:moveTo>
                  <a:pt x="5557991" y="2654093"/>
                </a:moveTo>
                <a:cubicBezTo>
                  <a:pt x="5563391" y="2654093"/>
                  <a:pt x="5567774" y="2658544"/>
                  <a:pt x="5567774" y="2663882"/>
                </a:cubicBezTo>
                <a:cubicBezTo>
                  <a:pt x="5567774" y="2669221"/>
                  <a:pt x="5563391" y="2673619"/>
                  <a:pt x="5557991" y="2673619"/>
                </a:cubicBezTo>
                <a:cubicBezTo>
                  <a:pt x="5552592" y="2673619"/>
                  <a:pt x="5548208" y="2669288"/>
                  <a:pt x="5548208" y="2663882"/>
                </a:cubicBezTo>
                <a:cubicBezTo>
                  <a:pt x="5548208" y="2658483"/>
                  <a:pt x="5552592" y="2654093"/>
                  <a:pt x="5557991" y="2654093"/>
                </a:cubicBezTo>
                <a:close/>
                <a:moveTo>
                  <a:pt x="5799205" y="2654089"/>
                </a:moveTo>
                <a:cubicBezTo>
                  <a:pt x="5804606" y="2654089"/>
                  <a:pt x="5808989" y="2658539"/>
                  <a:pt x="5808989" y="2663878"/>
                </a:cubicBezTo>
                <a:cubicBezTo>
                  <a:pt x="5808989" y="2669217"/>
                  <a:pt x="5804542" y="2673613"/>
                  <a:pt x="5799205" y="2673613"/>
                </a:cubicBezTo>
                <a:cubicBezTo>
                  <a:pt x="5793870" y="2673613"/>
                  <a:pt x="5789486" y="2669283"/>
                  <a:pt x="5789486" y="2663878"/>
                </a:cubicBezTo>
                <a:cubicBezTo>
                  <a:pt x="5789486" y="2658478"/>
                  <a:pt x="5793806" y="2654089"/>
                  <a:pt x="5799205" y="2654089"/>
                </a:cubicBezTo>
                <a:close/>
                <a:moveTo>
                  <a:pt x="6040432" y="2654084"/>
                </a:moveTo>
                <a:cubicBezTo>
                  <a:pt x="6045832" y="2654084"/>
                  <a:pt x="6050216" y="2658533"/>
                  <a:pt x="6050216" y="2663873"/>
                </a:cubicBezTo>
                <a:cubicBezTo>
                  <a:pt x="6050216" y="2669212"/>
                  <a:pt x="6045769" y="2673608"/>
                  <a:pt x="6040432" y="2673608"/>
                </a:cubicBezTo>
                <a:cubicBezTo>
                  <a:pt x="6035095" y="2673608"/>
                  <a:pt x="6030712" y="2669278"/>
                  <a:pt x="6030712" y="2663873"/>
                </a:cubicBezTo>
                <a:cubicBezTo>
                  <a:pt x="6030712" y="2658472"/>
                  <a:pt x="6035032" y="2654084"/>
                  <a:pt x="6040432" y="2654084"/>
                </a:cubicBezTo>
                <a:close/>
                <a:moveTo>
                  <a:pt x="6281661" y="2654079"/>
                </a:moveTo>
                <a:cubicBezTo>
                  <a:pt x="6286997" y="2654079"/>
                  <a:pt x="6291381" y="2658529"/>
                  <a:pt x="6291381" y="2663868"/>
                </a:cubicBezTo>
                <a:cubicBezTo>
                  <a:pt x="6291381" y="2669206"/>
                  <a:pt x="6287061" y="2673603"/>
                  <a:pt x="6281661" y="2673603"/>
                </a:cubicBezTo>
                <a:cubicBezTo>
                  <a:pt x="6276261" y="2673603"/>
                  <a:pt x="6271877" y="2669274"/>
                  <a:pt x="6271877" y="2663868"/>
                </a:cubicBezTo>
                <a:cubicBezTo>
                  <a:pt x="6271877" y="2658467"/>
                  <a:pt x="6276261" y="2654079"/>
                  <a:pt x="6281661" y="2654079"/>
                </a:cubicBezTo>
                <a:close/>
                <a:moveTo>
                  <a:pt x="6522889" y="2654075"/>
                </a:moveTo>
                <a:cubicBezTo>
                  <a:pt x="6528225" y="2654075"/>
                  <a:pt x="6532610" y="2658524"/>
                  <a:pt x="6532610" y="2663863"/>
                </a:cubicBezTo>
                <a:cubicBezTo>
                  <a:pt x="6532610" y="2669201"/>
                  <a:pt x="6528289" y="2673597"/>
                  <a:pt x="6522889" y="2673597"/>
                </a:cubicBezTo>
                <a:cubicBezTo>
                  <a:pt x="6517489" y="2673597"/>
                  <a:pt x="6513105" y="2669269"/>
                  <a:pt x="6513105" y="2663863"/>
                </a:cubicBezTo>
                <a:cubicBezTo>
                  <a:pt x="6513105" y="2658463"/>
                  <a:pt x="6517489" y="2654075"/>
                  <a:pt x="6522889" y="2654075"/>
                </a:cubicBezTo>
                <a:close/>
                <a:moveTo>
                  <a:pt x="6764118" y="2654070"/>
                </a:moveTo>
                <a:cubicBezTo>
                  <a:pt x="6769518" y="2654070"/>
                  <a:pt x="6773902" y="2658520"/>
                  <a:pt x="6773902" y="2663859"/>
                </a:cubicBezTo>
                <a:cubicBezTo>
                  <a:pt x="6773902" y="2669197"/>
                  <a:pt x="6769518" y="2673591"/>
                  <a:pt x="6764118" y="2673591"/>
                </a:cubicBezTo>
                <a:cubicBezTo>
                  <a:pt x="6758718" y="2673591"/>
                  <a:pt x="6754335" y="2669264"/>
                  <a:pt x="6754335" y="2663859"/>
                </a:cubicBezTo>
                <a:cubicBezTo>
                  <a:pt x="6754335" y="2658458"/>
                  <a:pt x="6758718" y="2654070"/>
                  <a:pt x="6764118" y="2654070"/>
                </a:cubicBezTo>
                <a:close/>
                <a:moveTo>
                  <a:pt x="7005346" y="2654066"/>
                </a:moveTo>
                <a:cubicBezTo>
                  <a:pt x="7010746" y="2654066"/>
                  <a:pt x="7015130" y="2658515"/>
                  <a:pt x="7015130" y="2663854"/>
                </a:cubicBezTo>
                <a:cubicBezTo>
                  <a:pt x="7015130" y="2669192"/>
                  <a:pt x="7010683" y="2673585"/>
                  <a:pt x="7005346" y="2673585"/>
                </a:cubicBezTo>
                <a:cubicBezTo>
                  <a:pt x="7000009" y="2673585"/>
                  <a:pt x="6995626" y="2669258"/>
                  <a:pt x="6995626" y="2663854"/>
                </a:cubicBezTo>
                <a:cubicBezTo>
                  <a:pt x="6995626" y="2658453"/>
                  <a:pt x="6999946" y="2654066"/>
                  <a:pt x="7005346" y="2654066"/>
                </a:cubicBezTo>
                <a:close/>
                <a:moveTo>
                  <a:pt x="7246575" y="2654061"/>
                </a:moveTo>
                <a:cubicBezTo>
                  <a:pt x="7251975" y="2654061"/>
                  <a:pt x="7256359" y="2658511"/>
                  <a:pt x="7256359" y="2663850"/>
                </a:cubicBezTo>
                <a:cubicBezTo>
                  <a:pt x="7256359" y="2669187"/>
                  <a:pt x="7251912" y="2673580"/>
                  <a:pt x="7246575" y="2673580"/>
                </a:cubicBezTo>
                <a:cubicBezTo>
                  <a:pt x="7241238" y="2673580"/>
                  <a:pt x="7236855" y="2669254"/>
                  <a:pt x="7236855" y="2663850"/>
                </a:cubicBezTo>
                <a:cubicBezTo>
                  <a:pt x="7236855" y="2658448"/>
                  <a:pt x="7241175" y="2654061"/>
                  <a:pt x="7246575" y="2654061"/>
                </a:cubicBezTo>
                <a:close/>
                <a:moveTo>
                  <a:pt x="7487803" y="2654056"/>
                </a:moveTo>
                <a:cubicBezTo>
                  <a:pt x="7493139" y="2654056"/>
                  <a:pt x="7497524" y="2658506"/>
                  <a:pt x="7497524" y="2663845"/>
                </a:cubicBezTo>
                <a:cubicBezTo>
                  <a:pt x="7497524" y="2669182"/>
                  <a:pt x="7493203" y="2673574"/>
                  <a:pt x="7487803" y="2673574"/>
                </a:cubicBezTo>
                <a:cubicBezTo>
                  <a:pt x="7482403" y="2673574"/>
                  <a:pt x="7478019" y="2669249"/>
                  <a:pt x="7478019" y="2663845"/>
                </a:cubicBezTo>
                <a:cubicBezTo>
                  <a:pt x="7478019" y="2658444"/>
                  <a:pt x="7482403" y="2654056"/>
                  <a:pt x="7487803" y="2654056"/>
                </a:cubicBezTo>
                <a:close/>
                <a:moveTo>
                  <a:pt x="7729032" y="2654051"/>
                </a:moveTo>
                <a:cubicBezTo>
                  <a:pt x="7734369" y="2654051"/>
                  <a:pt x="7738753" y="2658501"/>
                  <a:pt x="7738753" y="2663839"/>
                </a:cubicBezTo>
                <a:cubicBezTo>
                  <a:pt x="7738753" y="2669178"/>
                  <a:pt x="7734432" y="2673569"/>
                  <a:pt x="7729032" y="2673569"/>
                </a:cubicBezTo>
                <a:cubicBezTo>
                  <a:pt x="7723632" y="2673569"/>
                  <a:pt x="7719249" y="2669245"/>
                  <a:pt x="7719249" y="2663839"/>
                </a:cubicBezTo>
                <a:cubicBezTo>
                  <a:pt x="7719249" y="2658439"/>
                  <a:pt x="7723632" y="2654051"/>
                  <a:pt x="7729032" y="2654051"/>
                </a:cubicBezTo>
                <a:close/>
                <a:moveTo>
                  <a:pt x="7970260" y="2654047"/>
                </a:moveTo>
                <a:cubicBezTo>
                  <a:pt x="7975661" y="2654047"/>
                  <a:pt x="7980044" y="2658496"/>
                  <a:pt x="7980044" y="2663834"/>
                </a:cubicBezTo>
                <a:cubicBezTo>
                  <a:pt x="7980044" y="2669173"/>
                  <a:pt x="7975661" y="2673563"/>
                  <a:pt x="7970260" y="2673563"/>
                </a:cubicBezTo>
                <a:cubicBezTo>
                  <a:pt x="7964860" y="2673563"/>
                  <a:pt x="7960477" y="2669240"/>
                  <a:pt x="7960477" y="2663834"/>
                </a:cubicBezTo>
                <a:cubicBezTo>
                  <a:pt x="7960477" y="2658435"/>
                  <a:pt x="7964860" y="2654047"/>
                  <a:pt x="7970260" y="2654047"/>
                </a:cubicBezTo>
                <a:close/>
                <a:moveTo>
                  <a:pt x="8211553" y="2654042"/>
                </a:moveTo>
                <a:cubicBezTo>
                  <a:pt x="8216889" y="2654042"/>
                  <a:pt x="8221273" y="2658492"/>
                  <a:pt x="8221273" y="2663830"/>
                </a:cubicBezTo>
                <a:cubicBezTo>
                  <a:pt x="8221273" y="2669169"/>
                  <a:pt x="8216953" y="2673558"/>
                  <a:pt x="8211553" y="2673558"/>
                </a:cubicBezTo>
                <a:cubicBezTo>
                  <a:pt x="8206152" y="2673558"/>
                  <a:pt x="8201769" y="2669235"/>
                  <a:pt x="8201769" y="2663830"/>
                </a:cubicBezTo>
                <a:cubicBezTo>
                  <a:pt x="8201769" y="2658430"/>
                  <a:pt x="8206152" y="2654042"/>
                  <a:pt x="8211553" y="2654042"/>
                </a:cubicBezTo>
                <a:close/>
                <a:moveTo>
                  <a:pt x="8452781" y="2654038"/>
                </a:moveTo>
                <a:cubicBezTo>
                  <a:pt x="8458181" y="2654038"/>
                  <a:pt x="8462566" y="2658487"/>
                  <a:pt x="8462566" y="2663825"/>
                </a:cubicBezTo>
                <a:cubicBezTo>
                  <a:pt x="8462566" y="2669164"/>
                  <a:pt x="8458118" y="2673553"/>
                  <a:pt x="8452781" y="2673553"/>
                </a:cubicBezTo>
                <a:cubicBezTo>
                  <a:pt x="8447445" y="2673553"/>
                  <a:pt x="8443061" y="2669230"/>
                  <a:pt x="8443061" y="2663825"/>
                </a:cubicBezTo>
                <a:cubicBezTo>
                  <a:pt x="8443061" y="2658426"/>
                  <a:pt x="8447381" y="2654038"/>
                  <a:pt x="8452781" y="2654038"/>
                </a:cubicBezTo>
                <a:close/>
                <a:moveTo>
                  <a:pt x="8694009" y="2654033"/>
                </a:moveTo>
                <a:cubicBezTo>
                  <a:pt x="8699346" y="2654033"/>
                  <a:pt x="8703730" y="2658483"/>
                  <a:pt x="8703730" y="2663820"/>
                </a:cubicBezTo>
                <a:cubicBezTo>
                  <a:pt x="8703730" y="2669160"/>
                  <a:pt x="8699346" y="2673548"/>
                  <a:pt x="8694009" y="2673548"/>
                </a:cubicBezTo>
                <a:cubicBezTo>
                  <a:pt x="8688673" y="2673548"/>
                  <a:pt x="8684289" y="2669225"/>
                  <a:pt x="8684289" y="2663820"/>
                </a:cubicBezTo>
                <a:cubicBezTo>
                  <a:pt x="8684289" y="2658421"/>
                  <a:pt x="8688609" y="2654033"/>
                  <a:pt x="8694009" y="2654033"/>
                </a:cubicBezTo>
                <a:close/>
                <a:moveTo>
                  <a:pt x="8935237" y="2654029"/>
                </a:moveTo>
                <a:cubicBezTo>
                  <a:pt x="8940574" y="2654029"/>
                  <a:pt x="8944958" y="2658478"/>
                  <a:pt x="8944958" y="2663815"/>
                </a:cubicBezTo>
                <a:cubicBezTo>
                  <a:pt x="8944958" y="2669155"/>
                  <a:pt x="8940638" y="2673543"/>
                  <a:pt x="8935237" y="2673543"/>
                </a:cubicBezTo>
                <a:cubicBezTo>
                  <a:pt x="8929837" y="2673543"/>
                  <a:pt x="8925454" y="2669219"/>
                  <a:pt x="8925454" y="2663815"/>
                </a:cubicBezTo>
                <a:cubicBezTo>
                  <a:pt x="8925454" y="2658415"/>
                  <a:pt x="8929837" y="2654029"/>
                  <a:pt x="8935237" y="2654029"/>
                </a:cubicBezTo>
                <a:close/>
                <a:moveTo>
                  <a:pt x="9176467" y="2654024"/>
                </a:moveTo>
                <a:cubicBezTo>
                  <a:pt x="9181803" y="2654024"/>
                  <a:pt x="9186187" y="2658474"/>
                  <a:pt x="9186187" y="2663811"/>
                </a:cubicBezTo>
                <a:cubicBezTo>
                  <a:pt x="9186187" y="2669150"/>
                  <a:pt x="9181867" y="2673537"/>
                  <a:pt x="9176467" y="2673537"/>
                </a:cubicBezTo>
                <a:cubicBezTo>
                  <a:pt x="9171066" y="2673537"/>
                  <a:pt x="9166683" y="2669214"/>
                  <a:pt x="9166683" y="2663811"/>
                </a:cubicBezTo>
                <a:cubicBezTo>
                  <a:pt x="9166683" y="2658410"/>
                  <a:pt x="9171066" y="2654024"/>
                  <a:pt x="9176467" y="2654024"/>
                </a:cubicBezTo>
                <a:close/>
                <a:moveTo>
                  <a:pt x="9417695" y="2654019"/>
                </a:moveTo>
                <a:cubicBezTo>
                  <a:pt x="9423031" y="2654019"/>
                  <a:pt x="9427416" y="2658469"/>
                  <a:pt x="9427416" y="2663806"/>
                </a:cubicBezTo>
                <a:cubicBezTo>
                  <a:pt x="9427416" y="2669145"/>
                  <a:pt x="9423095" y="2673532"/>
                  <a:pt x="9417695" y="2673532"/>
                </a:cubicBezTo>
                <a:cubicBezTo>
                  <a:pt x="9412295" y="2673532"/>
                  <a:pt x="9407911" y="2669209"/>
                  <a:pt x="9407911" y="2663806"/>
                </a:cubicBezTo>
                <a:cubicBezTo>
                  <a:pt x="9407911" y="2658405"/>
                  <a:pt x="9412295" y="2654019"/>
                  <a:pt x="9417695" y="2654019"/>
                </a:cubicBezTo>
                <a:close/>
                <a:moveTo>
                  <a:pt x="9649203" y="2412937"/>
                </a:moveTo>
                <a:cubicBezTo>
                  <a:pt x="9654540" y="2412937"/>
                  <a:pt x="9658923" y="2417262"/>
                  <a:pt x="9658923" y="2422672"/>
                </a:cubicBezTo>
                <a:cubicBezTo>
                  <a:pt x="9658923" y="2428074"/>
                  <a:pt x="9654540" y="2432459"/>
                  <a:pt x="9649203" y="2432459"/>
                </a:cubicBezTo>
                <a:cubicBezTo>
                  <a:pt x="9643866" y="2432459"/>
                  <a:pt x="9639483" y="2428009"/>
                  <a:pt x="9639483" y="2422672"/>
                </a:cubicBezTo>
                <a:cubicBezTo>
                  <a:pt x="9639483" y="2417327"/>
                  <a:pt x="9643803" y="2412937"/>
                  <a:pt x="9649203" y="2412937"/>
                </a:cubicBezTo>
                <a:close/>
                <a:moveTo>
                  <a:pt x="9890432" y="2412933"/>
                </a:moveTo>
                <a:cubicBezTo>
                  <a:pt x="9895768" y="2412933"/>
                  <a:pt x="9900152" y="2417262"/>
                  <a:pt x="9900152" y="2422668"/>
                </a:cubicBezTo>
                <a:cubicBezTo>
                  <a:pt x="9900152" y="2428072"/>
                  <a:pt x="9895832" y="2432457"/>
                  <a:pt x="9890432" y="2432457"/>
                </a:cubicBezTo>
                <a:cubicBezTo>
                  <a:pt x="9885031" y="2432457"/>
                  <a:pt x="9880648" y="2428008"/>
                  <a:pt x="9880648" y="2422668"/>
                </a:cubicBezTo>
                <a:cubicBezTo>
                  <a:pt x="9880648" y="2417323"/>
                  <a:pt x="9885031" y="2412933"/>
                  <a:pt x="9890432" y="2412933"/>
                </a:cubicBezTo>
                <a:close/>
                <a:moveTo>
                  <a:pt x="10131660" y="2412930"/>
                </a:moveTo>
                <a:cubicBezTo>
                  <a:pt x="10137060" y="2412930"/>
                  <a:pt x="10141444" y="2417259"/>
                  <a:pt x="10141444" y="2422665"/>
                </a:cubicBezTo>
                <a:cubicBezTo>
                  <a:pt x="10141444" y="2428069"/>
                  <a:pt x="10136997" y="2432453"/>
                  <a:pt x="10131660" y="2432453"/>
                </a:cubicBezTo>
                <a:cubicBezTo>
                  <a:pt x="10126323" y="2432453"/>
                  <a:pt x="10121940" y="2428004"/>
                  <a:pt x="10121940" y="2422665"/>
                </a:cubicBezTo>
                <a:cubicBezTo>
                  <a:pt x="10121940" y="2417320"/>
                  <a:pt x="10126260" y="2412930"/>
                  <a:pt x="10131660" y="2412930"/>
                </a:cubicBezTo>
                <a:close/>
                <a:moveTo>
                  <a:pt x="10372888" y="2412926"/>
                </a:moveTo>
                <a:cubicBezTo>
                  <a:pt x="10378288" y="2412926"/>
                  <a:pt x="10382673" y="2417255"/>
                  <a:pt x="10382673" y="2422661"/>
                </a:cubicBezTo>
                <a:cubicBezTo>
                  <a:pt x="10382673" y="2428065"/>
                  <a:pt x="10378225" y="2432449"/>
                  <a:pt x="10372888" y="2432449"/>
                </a:cubicBezTo>
                <a:cubicBezTo>
                  <a:pt x="10367552" y="2432449"/>
                  <a:pt x="10363168" y="2428000"/>
                  <a:pt x="10363168" y="2422661"/>
                </a:cubicBezTo>
                <a:cubicBezTo>
                  <a:pt x="10363168" y="2417316"/>
                  <a:pt x="10367488" y="2412926"/>
                  <a:pt x="10372888" y="2412926"/>
                </a:cubicBezTo>
                <a:close/>
                <a:moveTo>
                  <a:pt x="10614116" y="2412922"/>
                </a:moveTo>
                <a:cubicBezTo>
                  <a:pt x="10619516" y="2412922"/>
                  <a:pt x="10623901" y="2417251"/>
                  <a:pt x="10623901" y="2422657"/>
                </a:cubicBezTo>
                <a:cubicBezTo>
                  <a:pt x="10623901" y="2428061"/>
                  <a:pt x="10619454" y="2432446"/>
                  <a:pt x="10614116" y="2432446"/>
                </a:cubicBezTo>
                <a:cubicBezTo>
                  <a:pt x="10608780" y="2432446"/>
                  <a:pt x="10604396" y="2427996"/>
                  <a:pt x="10604396" y="2422657"/>
                </a:cubicBezTo>
                <a:cubicBezTo>
                  <a:pt x="10604396" y="2417312"/>
                  <a:pt x="10608716" y="2412922"/>
                  <a:pt x="10614116" y="2412922"/>
                </a:cubicBezTo>
                <a:close/>
                <a:moveTo>
                  <a:pt x="10855345" y="2412919"/>
                </a:moveTo>
                <a:cubicBezTo>
                  <a:pt x="10860682" y="2412919"/>
                  <a:pt x="10865065" y="2417248"/>
                  <a:pt x="10865065" y="2422653"/>
                </a:cubicBezTo>
                <a:cubicBezTo>
                  <a:pt x="10865065" y="2428057"/>
                  <a:pt x="10860682" y="2432442"/>
                  <a:pt x="10855345" y="2432442"/>
                </a:cubicBezTo>
                <a:cubicBezTo>
                  <a:pt x="10850008" y="2432442"/>
                  <a:pt x="10845625" y="2427993"/>
                  <a:pt x="10845625" y="2422653"/>
                </a:cubicBezTo>
                <a:cubicBezTo>
                  <a:pt x="10845625" y="2417309"/>
                  <a:pt x="10849945" y="2412919"/>
                  <a:pt x="10855345" y="2412919"/>
                </a:cubicBezTo>
                <a:close/>
                <a:moveTo>
                  <a:pt x="11096574" y="2412916"/>
                </a:moveTo>
                <a:cubicBezTo>
                  <a:pt x="11101910" y="2412916"/>
                  <a:pt x="11106294" y="2417244"/>
                  <a:pt x="11106294" y="2422650"/>
                </a:cubicBezTo>
                <a:cubicBezTo>
                  <a:pt x="11106294" y="2428054"/>
                  <a:pt x="11101974" y="2432438"/>
                  <a:pt x="11096574" y="2432438"/>
                </a:cubicBezTo>
                <a:cubicBezTo>
                  <a:pt x="11091174" y="2432438"/>
                  <a:pt x="11086790" y="2427989"/>
                  <a:pt x="11086790" y="2422650"/>
                </a:cubicBezTo>
                <a:cubicBezTo>
                  <a:pt x="11086790" y="2417305"/>
                  <a:pt x="11091174" y="2412916"/>
                  <a:pt x="11096574" y="2412916"/>
                </a:cubicBezTo>
                <a:close/>
                <a:moveTo>
                  <a:pt x="11337802" y="2412912"/>
                </a:moveTo>
                <a:cubicBezTo>
                  <a:pt x="11343202" y="2412912"/>
                  <a:pt x="11347587" y="2417240"/>
                  <a:pt x="11347587" y="2422646"/>
                </a:cubicBezTo>
                <a:cubicBezTo>
                  <a:pt x="11347587" y="2428050"/>
                  <a:pt x="11343139" y="2432435"/>
                  <a:pt x="11337802" y="2432435"/>
                </a:cubicBezTo>
                <a:cubicBezTo>
                  <a:pt x="11332466" y="2432435"/>
                  <a:pt x="11328082" y="2427985"/>
                  <a:pt x="11328082" y="2422646"/>
                </a:cubicBezTo>
                <a:cubicBezTo>
                  <a:pt x="11328082" y="2417301"/>
                  <a:pt x="11332402" y="2412912"/>
                  <a:pt x="11337802" y="2412912"/>
                </a:cubicBezTo>
                <a:close/>
                <a:moveTo>
                  <a:pt x="11579030" y="2412909"/>
                </a:moveTo>
                <a:cubicBezTo>
                  <a:pt x="11584430" y="2412909"/>
                  <a:pt x="11588815" y="2417237"/>
                  <a:pt x="11588815" y="2422642"/>
                </a:cubicBezTo>
                <a:cubicBezTo>
                  <a:pt x="11588815" y="2428046"/>
                  <a:pt x="11584367" y="2432431"/>
                  <a:pt x="11579030" y="2432431"/>
                </a:cubicBezTo>
                <a:cubicBezTo>
                  <a:pt x="11573694" y="2432431"/>
                  <a:pt x="11569310" y="2427982"/>
                  <a:pt x="11569310" y="2422642"/>
                </a:cubicBezTo>
                <a:cubicBezTo>
                  <a:pt x="11569310" y="2417298"/>
                  <a:pt x="11573630" y="2412909"/>
                  <a:pt x="11579030" y="2412909"/>
                </a:cubicBezTo>
                <a:close/>
                <a:moveTo>
                  <a:pt x="11820259" y="2412906"/>
                </a:moveTo>
                <a:cubicBezTo>
                  <a:pt x="11825659" y="2412906"/>
                  <a:pt x="11830043" y="2417234"/>
                  <a:pt x="11830043" y="2422639"/>
                </a:cubicBezTo>
                <a:cubicBezTo>
                  <a:pt x="11830043" y="2428043"/>
                  <a:pt x="11825596" y="2432427"/>
                  <a:pt x="11820259" y="2432427"/>
                </a:cubicBezTo>
                <a:cubicBezTo>
                  <a:pt x="11814922" y="2432427"/>
                  <a:pt x="11810539" y="2427978"/>
                  <a:pt x="11810539" y="2422639"/>
                </a:cubicBezTo>
                <a:cubicBezTo>
                  <a:pt x="11810539" y="2417294"/>
                  <a:pt x="11814859" y="2412906"/>
                  <a:pt x="11820259" y="2412906"/>
                </a:cubicBezTo>
                <a:close/>
                <a:moveTo>
                  <a:pt x="9721" y="2412902"/>
                </a:moveTo>
                <a:cubicBezTo>
                  <a:pt x="15121" y="2412902"/>
                  <a:pt x="19505" y="2417230"/>
                  <a:pt x="19505" y="2422635"/>
                </a:cubicBezTo>
                <a:cubicBezTo>
                  <a:pt x="19505" y="2428039"/>
                  <a:pt x="15058" y="2432424"/>
                  <a:pt x="9721" y="2432424"/>
                </a:cubicBezTo>
                <a:cubicBezTo>
                  <a:pt x="4386" y="2432424"/>
                  <a:pt x="2" y="2427974"/>
                  <a:pt x="2" y="2422635"/>
                </a:cubicBezTo>
                <a:cubicBezTo>
                  <a:pt x="2" y="2417291"/>
                  <a:pt x="4322" y="2412902"/>
                  <a:pt x="9721" y="2412902"/>
                </a:cubicBezTo>
                <a:close/>
                <a:moveTo>
                  <a:pt x="251005" y="2412898"/>
                </a:moveTo>
                <a:cubicBezTo>
                  <a:pt x="256405" y="2412898"/>
                  <a:pt x="260789" y="2417227"/>
                  <a:pt x="260789" y="2422631"/>
                </a:cubicBezTo>
                <a:cubicBezTo>
                  <a:pt x="260789" y="2428035"/>
                  <a:pt x="256342" y="2432420"/>
                  <a:pt x="251005" y="2432420"/>
                </a:cubicBezTo>
                <a:cubicBezTo>
                  <a:pt x="245669" y="2432420"/>
                  <a:pt x="241285" y="2427971"/>
                  <a:pt x="241285" y="2422631"/>
                </a:cubicBezTo>
                <a:cubicBezTo>
                  <a:pt x="241285" y="2417288"/>
                  <a:pt x="245605" y="2412898"/>
                  <a:pt x="251005" y="2412898"/>
                </a:cubicBezTo>
                <a:close/>
                <a:moveTo>
                  <a:pt x="492224" y="2412895"/>
                </a:moveTo>
                <a:cubicBezTo>
                  <a:pt x="497560" y="2412895"/>
                  <a:pt x="501944" y="2417224"/>
                  <a:pt x="501944" y="2422628"/>
                </a:cubicBezTo>
                <a:cubicBezTo>
                  <a:pt x="501944" y="2428032"/>
                  <a:pt x="497624" y="2432416"/>
                  <a:pt x="492224" y="2432416"/>
                </a:cubicBezTo>
                <a:cubicBezTo>
                  <a:pt x="486824" y="2432416"/>
                  <a:pt x="482440" y="2427967"/>
                  <a:pt x="482440" y="2422628"/>
                </a:cubicBezTo>
                <a:cubicBezTo>
                  <a:pt x="482440" y="2417284"/>
                  <a:pt x="486824" y="2412895"/>
                  <a:pt x="492224" y="2412895"/>
                </a:cubicBezTo>
                <a:close/>
                <a:moveTo>
                  <a:pt x="733445" y="2412891"/>
                </a:moveTo>
                <a:cubicBezTo>
                  <a:pt x="738781" y="2412891"/>
                  <a:pt x="743165" y="2417220"/>
                  <a:pt x="743165" y="2422624"/>
                </a:cubicBezTo>
                <a:cubicBezTo>
                  <a:pt x="743165" y="2428028"/>
                  <a:pt x="738845" y="2432412"/>
                  <a:pt x="733445" y="2432412"/>
                </a:cubicBezTo>
                <a:cubicBezTo>
                  <a:pt x="728045" y="2432412"/>
                  <a:pt x="723661" y="2427963"/>
                  <a:pt x="723661" y="2422624"/>
                </a:cubicBezTo>
                <a:cubicBezTo>
                  <a:pt x="723661" y="2417281"/>
                  <a:pt x="728045" y="2412891"/>
                  <a:pt x="733445" y="2412891"/>
                </a:cubicBezTo>
                <a:close/>
                <a:moveTo>
                  <a:pt x="974665" y="2412888"/>
                </a:moveTo>
                <a:cubicBezTo>
                  <a:pt x="980065" y="2412888"/>
                  <a:pt x="984449" y="2417216"/>
                  <a:pt x="984449" y="2422620"/>
                </a:cubicBezTo>
                <a:cubicBezTo>
                  <a:pt x="984449" y="2428024"/>
                  <a:pt x="980002" y="2432409"/>
                  <a:pt x="974665" y="2432409"/>
                </a:cubicBezTo>
                <a:cubicBezTo>
                  <a:pt x="969329" y="2432409"/>
                  <a:pt x="964945" y="2427960"/>
                  <a:pt x="964945" y="2422620"/>
                </a:cubicBezTo>
                <a:cubicBezTo>
                  <a:pt x="964945" y="2417277"/>
                  <a:pt x="969265" y="2412888"/>
                  <a:pt x="974665" y="2412888"/>
                </a:cubicBezTo>
                <a:close/>
                <a:moveTo>
                  <a:pt x="1215885" y="2412885"/>
                </a:moveTo>
                <a:cubicBezTo>
                  <a:pt x="1221285" y="2412885"/>
                  <a:pt x="1225669" y="2417213"/>
                  <a:pt x="1225669" y="2422617"/>
                </a:cubicBezTo>
                <a:cubicBezTo>
                  <a:pt x="1225669" y="2428021"/>
                  <a:pt x="1221222" y="2432405"/>
                  <a:pt x="1215885" y="2432405"/>
                </a:cubicBezTo>
                <a:cubicBezTo>
                  <a:pt x="1210549" y="2432405"/>
                  <a:pt x="1206165" y="2427956"/>
                  <a:pt x="1206165" y="2422617"/>
                </a:cubicBezTo>
                <a:cubicBezTo>
                  <a:pt x="1206165" y="2417273"/>
                  <a:pt x="1210485" y="2412885"/>
                  <a:pt x="1215885" y="2412885"/>
                </a:cubicBezTo>
                <a:close/>
                <a:moveTo>
                  <a:pt x="1457106" y="2412881"/>
                </a:moveTo>
                <a:cubicBezTo>
                  <a:pt x="1462442" y="2412881"/>
                  <a:pt x="1466826" y="2417209"/>
                  <a:pt x="1466826" y="2422613"/>
                </a:cubicBezTo>
                <a:cubicBezTo>
                  <a:pt x="1466826" y="2428017"/>
                  <a:pt x="1462507" y="2432401"/>
                  <a:pt x="1457106" y="2432401"/>
                </a:cubicBezTo>
                <a:cubicBezTo>
                  <a:pt x="1451706" y="2432401"/>
                  <a:pt x="1447323" y="2427952"/>
                  <a:pt x="1447323" y="2422613"/>
                </a:cubicBezTo>
                <a:cubicBezTo>
                  <a:pt x="1447323" y="2417270"/>
                  <a:pt x="1451706" y="2412881"/>
                  <a:pt x="1457106" y="2412881"/>
                </a:cubicBezTo>
                <a:close/>
                <a:moveTo>
                  <a:pt x="1698332" y="2412878"/>
                </a:moveTo>
                <a:cubicBezTo>
                  <a:pt x="1703732" y="2412878"/>
                  <a:pt x="1708117" y="2417205"/>
                  <a:pt x="1708117" y="2422609"/>
                </a:cubicBezTo>
                <a:cubicBezTo>
                  <a:pt x="1708117" y="2428013"/>
                  <a:pt x="1703732" y="2432398"/>
                  <a:pt x="1698332" y="2432398"/>
                </a:cubicBezTo>
                <a:cubicBezTo>
                  <a:pt x="1692929" y="2432398"/>
                  <a:pt x="1688546" y="2427948"/>
                  <a:pt x="1688546" y="2422609"/>
                </a:cubicBezTo>
                <a:cubicBezTo>
                  <a:pt x="1688546" y="2417266"/>
                  <a:pt x="1692929" y="2412878"/>
                  <a:pt x="1698332" y="2412878"/>
                </a:cubicBezTo>
                <a:close/>
                <a:moveTo>
                  <a:pt x="1939580" y="2412874"/>
                </a:moveTo>
                <a:cubicBezTo>
                  <a:pt x="1944980" y="2412874"/>
                  <a:pt x="1949364" y="2417201"/>
                  <a:pt x="1949364" y="2422605"/>
                </a:cubicBezTo>
                <a:cubicBezTo>
                  <a:pt x="1949364" y="2428009"/>
                  <a:pt x="1944918" y="2432394"/>
                  <a:pt x="1939580" y="2432394"/>
                </a:cubicBezTo>
                <a:cubicBezTo>
                  <a:pt x="1934245" y="2432394"/>
                  <a:pt x="1929860" y="2427945"/>
                  <a:pt x="1929860" y="2422605"/>
                </a:cubicBezTo>
                <a:cubicBezTo>
                  <a:pt x="1929860" y="2417262"/>
                  <a:pt x="1934181" y="2412874"/>
                  <a:pt x="1939580" y="2412874"/>
                </a:cubicBezTo>
                <a:close/>
                <a:moveTo>
                  <a:pt x="2180788" y="2412871"/>
                </a:moveTo>
                <a:cubicBezTo>
                  <a:pt x="2186189" y="2412871"/>
                  <a:pt x="2190580" y="2417198"/>
                  <a:pt x="2190580" y="2422602"/>
                </a:cubicBezTo>
                <a:cubicBezTo>
                  <a:pt x="2190580" y="2428006"/>
                  <a:pt x="2186136" y="2432390"/>
                  <a:pt x="2180788" y="2432390"/>
                </a:cubicBezTo>
                <a:cubicBezTo>
                  <a:pt x="2175475" y="2432390"/>
                  <a:pt x="2171083" y="2427941"/>
                  <a:pt x="2171083" y="2422602"/>
                </a:cubicBezTo>
                <a:cubicBezTo>
                  <a:pt x="2171083" y="2417259"/>
                  <a:pt x="2175412" y="2412871"/>
                  <a:pt x="2180788" y="2412871"/>
                </a:cubicBezTo>
                <a:close/>
                <a:moveTo>
                  <a:pt x="2422037" y="2412868"/>
                </a:moveTo>
                <a:cubicBezTo>
                  <a:pt x="2427370" y="2412868"/>
                  <a:pt x="2431752" y="2417194"/>
                  <a:pt x="2431752" y="2422598"/>
                </a:cubicBezTo>
                <a:cubicBezTo>
                  <a:pt x="2431752" y="2428002"/>
                  <a:pt x="2427435" y="2432387"/>
                  <a:pt x="2422037" y="2432387"/>
                </a:cubicBezTo>
                <a:cubicBezTo>
                  <a:pt x="2416639" y="2432387"/>
                  <a:pt x="2412257" y="2427937"/>
                  <a:pt x="2412257" y="2422598"/>
                </a:cubicBezTo>
                <a:cubicBezTo>
                  <a:pt x="2412257" y="2417255"/>
                  <a:pt x="2416639" y="2412868"/>
                  <a:pt x="2422037" y="2412868"/>
                </a:cubicBezTo>
                <a:close/>
                <a:moveTo>
                  <a:pt x="2663275" y="2412864"/>
                </a:moveTo>
                <a:cubicBezTo>
                  <a:pt x="2668611" y="2412864"/>
                  <a:pt x="2672998" y="2417190"/>
                  <a:pt x="2672998" y="2422594"/>
                </a:cubicBezTo>
                <a:cubicBezTo>
                  <a:pt x="2672998" y="2427998"/>
                  <a:pt x="2668675" y="2432383"/>
                  <a:pt x="2663275" y="2432383"/>
                </a:cubicBezTo>
                <a:cubicBezTo>
                  <a:pt x="2657875" y="2432383"/>
                  <a:pt x="2653491" y="2427934"/>
                  <a:pt x="2653491" y="2422594"/>
                </a:cubicBezTo>
                <a:cubicBezTo>
                  <a:pt x="2653491" y="2417251"/>
                  <a:pt x="2657875" y="2412864"/>
                  <a:pt x="2663275" y="2412864"/>
                </a:cubicBezTo>
                <a:close/>
                <a:moveTo>
                  <a:pt x="2904572" y="2412861"/>
                </a:moveTo>
                <a:cubicBezTo>
                  <a:pt x="2909971" y="2412861"/>
                  <a:pt x="2914354" y="2417187"/>
                  <a:pt x="2914354" y="2422591"/>
                </a:cubicBezTo>
                <a:cubicBezTo>
                  <a:pt x="2914354" y="2427995"/>
                  <a:pt x="2909971" y="2432379"/>
                  <a:pt x="2904572" y="2432379"/>
                </a:cubicBezTo>
                <a:cubicBezTo>
                  <a:pt x="2899173" y="2432379"/>
                  <a:pt x="2894790" y="2427930"/>
                  <a:pt x="2894790" y="2422591"/>
                </a:cubicBezTo>
                <a:cubicBezTo>
                  <a:pt x="2894790" y="2417248"/>
                  <a:pt x="2899173" y="2412861"/>
                  <a:pt x="2904572" y="2412861"/>
                </a:cubicBezTo>
                <a:close/>
                <a:moveTo>
                  <a:pt x="3145750" y="2412858"/>
                </a:moveTo>
                <a:cubicBezTo>
                  <a:pt x="3151149" y="2412858"/>
                  <a:pt x="3155532" y="2417183"/>
                  <a:pt x="3155532" y="2422587"/>
                </a:cubicBezTo>
                <a:cubicBezTo>
                  <a:pt x="3155532" y="2427991"/>
                  <a:pt x="3151086" y="2432376"/>
                  <a:pt x="3145750" y="2432376"/>
                </a:cubicBezTo>
                <a:cubicBezTo>
                  <a:pt x="3140415" y="2432376"/>
                  <a:pt x="3136032" y="2427926"/>
                  <a:pt x="3136032" y="2422587"/>
                </a:cubicBezTo>
                <a:cubicBezTo>
                  <a:pt x="3136032" y="2417244"/>
                  <a:pt x="3140351" y="2412858"/>
                  <a:pt x="3145750" y="2412858"/>
                </a:cubicBezTo>
                <a:close/>
                <a:moveTo>
                  <a:pt x="3386958" y="2412854"/>
                </a:moveTo>
                <a:cubicBezTo>
                  <a:pt x="3392358" y="2412854"/>
                  <a:pt x="3396743" y="2417180"/>
                  <a:pt x="3396743" y="2422583"/>
                </a:cubicBezTo>
                <a:cubicBezTo>
                  <a:pt x="3396743" y="2427987"/>
                  <a:pt x="3392295" y="2432372"/>
                  <a:pt x="3386958" y="2432372"/>
                </a:cubicBezTo>
                <a:cubicBezTo>
                  <a:pt x="3381621" y="2432372"/>
                  <a:pt x="3377235" y="2427923"/>
                  <a:pt x="3377235" y="2422583"/>
                </a:cubicBezTo>
                <a:cubicBezTo>
                  <a:pt x="3377235" y="2417240"/>
                  <a:pt x="3381556" y="2412854"/>
                  <a:pt x="3386958" y="2412854"/>
                </a:cubicBezTo>
                <a:close/>
                <a:moveTo>
                  <a:pt x="3628211" y="2412850"/>
                </a:moveTo>
                <a:cubicBezTo>
                  <a:pt x="3633528" y="2412850"/>
                  <a:pt x="3637936" y="2417176"/>
                  <a:pt x="3637936" y="2422580"/>
                </a:cubicBezTo>
                <a:cubicBezTo>
                  <a:pt x="3637936" y="2427984"/>
                  <a:pt x="3633592" y="2432368"/>
                  <a:pt x="3628211" y="2432368"/>
                </a:cubicBezTo>
                <a:cubicBezTo>
                  <a:pt x="3622813" y="2432368"/>
                  <a:pt x="3618430" y="2427919"/>
                  <a:pt x="3618430" y="2422580"/>
                </a:cubicBezTo>
                <a:cubicBezTo>
                  <a:pt x="3618430" y="2417237"/>
                  <a:pt x="3622813" y="2412850"/>
                  <a:pt x="3628211" y="2412850"/>
                </a:cubicBezTo>
                <a:close/>
                <a:moveTo>
                  <a:pt x="3869430" y="2412847"/>
                </a:moveTo>
                <a:cubicBezTo>
                  <a:pt x="3874763" y="2412847"/>
                  <a:pt x="3879147" y="2417173"/>
                  <a:pt x="3879147" y="2422576"/>
                </a:cubicBezTo>
                <a:cubicBezTo>
                  <a:pt x="3879147" y="2427980"/>
                  <a:pt x="3874828" y="2432364"/>
                  <a:pt x="3869430" y="2432364"/>
                </a:cubicBezTo>
                <a:cubicBezTo>
                  <a:pt x="3864030" y="2432364"/>
                  <a:pt x="3859646" y="2427915"/>
                  <a:pt x="3859646" y="2422576"/>
                </a:cubicBezTo>
                <a:cubicBezTo>
                  <a:pt x="3859646" y="2417234"/>
                  <a:pt x="3864030" y="2412847"/>
                  <a:pt x="3869430" y="2412847"/>
                </a:cubicBezTo>
                <a:close/>
                <a:moveTo>
                  <a:pt x="4110581" y="2412843"/>
                </a:moveTo>
                <a:cubicBezTo>
                  <a:pt x="4115984" y="2412843"/>
                  <a:pt x="4120362" y="2417170"/>
                  <a:pt x="4120362" y="2422572"/>
                </a:cubicBezTo>
                <a:cubicBezTo>
                  <a:pt x="4120362" y="2427976"/>
                  <a:pt x="4115984" y="2432361"/>
                  <a:pt x="4110581" y="2432361"/>
                </a:cubicBezTo>
                <a:cubicBezTo>
                  <a:pt x="4105180" y="2432361"/>
                  <a:pt x="4100799" y="2427912"/>
                  <a:pt x="4100799" y="2422572"/>
                </a:cubicBezTo>
                <a:cubicBezTo>
                  <a:pt x="4100799" y="2417230"/>
                  <a:pt x="4105180" y="2412843"/>
                  <a:pt x="4110581" y="2412843"/>
                </a:cubicBezTo>
                <a:close/>
                <a:moveTo>
                  <a:pt x="4351806" y="2412840"/>
                </a:moveTo>
                <a:cubicBezTo>
                  <a:pt x="4357195" y="2412840"/>
                  <a:pt x="4361580" y="2417166"/>
                  <a:pt x="4361580" y="2422569"/>
                </a:cubicBezTo>
                <a:cubicBezTo>
                  <a:pt x="4361580" y="2427973"/>
                  <a:pt x="4357195" y="2432357"/>
                  <a:pt x="4351806" y="2432357"/>
                </a:cubicBezTo>
                <a:cubicBezTo>
                  <a:pt x="4346397" y="2432357"/>
                  <a:pt x="4342006" y="2427908"/>
                  <a:pt x="4342006" y="2422569"/>
                </a:cubicBezTo>
                <a:cubicBezTo>
                  <a:pt x="4342006" y="2417227"/>
                  <a:pt x="4346397" y="2412840"/>
                  <a:pt x="4351806" y="2412840"/>
                </a:cubicBezTo>
                <a:close/>
                <a:moveTo>
                  <a:pt x="4593017" y="2412837"/>
                </a:moveTo>
                <a:cubicBezTo>
                  <a:pt x="4598413" y="2412837"/>
                  <a:pt x="4602795" y="2417163"/>
                  <a:pt x="4602795" y="2422565"/>
                </a:cubicBezTo>
                <a:cubicBezTo>
                  <a:pt x="4602795" y="2427969"/>
                  <a:pt x="4598353" y="2432353"/>
                  <a:pt x="4593017" y="2432353"/>
                </a:cubicBezTo>
                <a:cubicBezTo>
                  <a:pt x="4587686" y="2432353"/>
                  <a:pt x="4583304" y="2427904"/>
                  <a:pt x="4583304" y="2422565"/>
                </a:cubicBezTo>
                <a:cubicBezTo>
                  <a:pt x="4583304" y="2417224"/>
                  <a:pt x="4587622" y="2412837"/>
                  <a:pt x="4593017" y="2412837"/>
                </a:cubicBezTo>
                <a:close/>
                <a:moveTo>
                  <a:pt x="4834252" y="2412833"/>
                </a:moveTo>
                <a:cubicBezTo>
                  <a:pt x="4839658" y="2412833"/>
                  <a:pt x="4844040" y="2417159"/>
                  <a:pt x="4844040" y="2422561"/>
                </a:cubicBezTo>
                <a:cubicBezTo>
                  <a:pt x="4844040" y="2427965"/>
                  <a:pt x="4839595" y="2432350"/>
                  <a:pt x="4834252" y="2432350"/>
                </a:cubicBezTo>
                <a:cubicBezTo>
                  <a:pt x="4828915" y="2432350"/>
                  <a:pt x="4824534" y="2427900"/>
                  <a:pt x="4824534" y="2422561"/>
                </a:cubicBezTo>
                <a:cubicBezTo>
                  <a:pt x="4824534" y="2417220"/>
                  <a:pt x="4828851" y="2412833"/>
                  <a:pt x="4834252" y="2412833"/>
                </a:cubicBezTo>
                <a:close/>
                <a:moveTo>
                  <a:pt x="5075485" y="2412830"/>
                </a:moveTo>
                <a:cubicBezTo>
                  <a:pt x="5080819" y="2412830"/>
                  <a:pt x="5085201" y="2417155"/>
                  <a:pt x="5085201" y="2422557"/>
                </a:cubicBezTo>
                <a:cubicBezTo>
                  <a:pt x="5085201" y="2427961"/>
                  <a:pt x="5080883" y="2432346"/>
                  <a:pt x="5075485" y="2432346"/>
                </a:cubicBezTo>
                <a:cubicBezTo>
                  <a:pt x="5070087" y="2432346"/>
                  <a:pt x="5065705" y="2427897"/>
                  <a:pt x="5065705" y="2422557"/>
                </a:cubicBezTo>
                <a:cubicBezTo>
                  <a:pt x="5065705" y="2417216"/>
                  <a:pt x="5070087" y="2412830"/>
                  <a:pt x="5075485" y="2412830"/>
                </a:cubicBezTo>
                <a:close/>
                <a:moveTo>
                  <a:pt x="5316710" y="2412826"/>
                </a:moveTo>
                <a:cubicBezTo>
                  <a:pt x="5322044" y="2412826"/>
                  <a:pt x="5326429" y="2417152"/>
                  <a:pt x="5326429" y="2422554"/>
                </a:cubicBezTo>
                <a:cubicBezTo>
                  <a:pt x="5326429" y="2427958"/>
                  <a:pt x="5322105" y="2432342"/>
                  <a:pt x="5316710" y="2432342"/>
                </a:cubicBezTo>
                <a:cubicBezTo>
                  <a:pt x="5311314" y="2432342"/>
                  <a:pt x="5306924" y="2427893"/>
                  <a:pt x="5306924" y="2422554"/>
                </a:cubicBezTo>
                <a:cubicBezTo>
                  <a:pt x="5306924" y="2417213"/>
                  <a:pt x="5311314" y="2412826"/>
                  <a:pt x="5316710" y="2412826"/>
                </a:cubicBezTo>
                <a:close/>
                <a:moveTo>
                  <a:pt x="5557991" y="2412823"/>
                </a:moveTo>
                <a:cubicBezTo>
                  <a:pt x="5563391" y="2412823"/>
                  <a:pt x="5567774" y="2417148"/>
                  <a:pt x="5567774" y="2422550"/>
                </a:cubicBezTo>
                <a:cubicBezTo>
                  <a:pt x="5567774" y="2427954"/>
                  <a:pt x="5563391" y="2432339"/>
                  <a:pt x="5557991" y="2432339"/>
                </a:cubicBezTo>
                <a:cubicBezTo>
                  <a:pt x="5552592" y="2432339"/>
                  <a:pt x="5548208" y="2427889"/>
                  <a:pt x="5548208" y="2422550"/>
                </a:cubicBezTo>
                <a:cubicBezTo>
                  <a:pt x="5548208" y="2417209"/>
                  <a:pt x="5552592" y="2412823"/>
                  <a:pt x="5557991" y="2412823"/>
                </a:cubicBezTo>
                <a:close/>
                <a:moveTo>
                  <a:pt x="5799205" y="2412820"/>
                </a:moveTo>
                <a:cubicBezTo>
                  <a:pt x="5804606" y="2412820"/>
                  <a:pt x="5808989" y="2417144"/>
                  <a:pt x="5808989" y="2422546"/>
                </a:cubicBezTo>
                <a:cubicBezTo>
                  <a:pt x="5808989" y="2427950"/>
                  <a:pt x="5804542" y="2432335"/>
                  <a:pt x="5799205" y="2432335"/>
                </a:cubicBezTo>
                <a:cubicBezTo>
                  <a:pt x="5793870" y="2432335"/>
                  <a:pt x="5789486" y="2427886"/>
                  <a:pt x="5789486" y="2422546"/>
                </a:cubicBezTo>
                <a:cubicBezTo>
                  <a:pt x="5789486" y="2417205"/>
                  <a:pt x="5793806" y="2412820"/>
                  <a:pt x="5799205" y="2412820"/>
                </a:cubicBezTo>
                <a:close/>
                <a:moveTo>
                  <a:pt x="6040432" y="2412816"/>
                </a:moveTo>
                <a:cubicBezTo>
                  <a:pt x="6045832" y="2412816"/>
                  <a:pt x="6050216" y="2417140"/>
                  <a:pt x="6050216" y="2422543"/>
                </a:cubicBezTo>
                <a:cubicBezTo>
                  <a:pt x="6050216" y="2427947"/>
                  <a:pt x="6045769" y="2432331"/>
                  <a:pt x="6040432" y="2432331"/>
                </a:cubicBezTo>
                <a:cubicBezTo>
                  <a:pt x="6035095" y="2432331"/>
                  <a:pt x="6030712" y="2427882"/>
                  <a:pt x="6030712" y="2422543"/>
                </a:cubicBezTo>
                <a:cubicBezTo>
                  <a:pt x="6030712" y="2417202"/>
                  <a:pt x="6035032" y="2412816"/>
                  <a:pt x="6040432" y="2412816"/>
                </a:cubicBezTo>
                <a:close/>
                <a:moveTo>
                  <a:pt x="6281661" y="2412813"/>
                </a:moveTo>
                <a:cubicBezTo>
                  <a:pt x="6286997" y="2412813"/>
                  <a:pt x="6291381" y="2417137"/>
                  <a:pt x="6291381" y="2422539"/>
                </a:cubicBezTo>
                <a:cubicBezTo>
                  <a:pt x="6291381" y="2427943"/>
                  <a:pt x="6287061" y="2432328"/>
                  <a:pt x="6281661" y="2432328"/>
                </a:cubicBezTo>
                <a:cubicBezTo>
                  <a:pt x="6276261" y="2432328"/>
                  <a:pt x="6271877" y="2427878"/>
                  <a:pt x="6271877" y="2422539"/>
                </a:cubicBezTo>
                <a:cubicBezTo>
                  <a:pt x="6271877" y="2417198"/>
                  <a:pt x="6276261" y="2412813"/>
                  <a:pt x="6281661" y="2412813"/>
                </a:cubicBezTo>
                <a:close/>
                <a:moveTo>
                  <a:pt x="6522889" y="2412810"/>
                </a:moveTo>
                <a:cubicBezTo>
                  <a:pt x="6528225" y="2412810"/>
                  <a:pt x="6532610" y="2417133"/>
                  <a:pt x="6532610" y="2422535"/>
                </a:cubicBezTo>
                <a:cubicBezTo>
                  <a:pt x="6532610" y="2427939"/>
                  <a:pt x="6528289" y="2432324"/>
                  <a:pt x="6522889" y="2432324"/>
                </a:cubicBezTo>
                <a:cubicBezTo>
                  <a:pt x="6517489" y="2432324"/>
                  <a:pt x="6513105" y="2427875"/>
                  <a:pt x="6513105" y="2422535"/>
                </a:cubicBezTo>
                <a:cubicBezTo>
                  <a:pt x="6513105" y="2417195"/>
                  <a:pt x="6517489" y="2412810"/>
                  <a:pt x="6522889" y="2412810"/>
                </a:cubicBezTo>
                <a:close/>
                <a:moveTo>
                  <a:pt x="6764118" y="2412806"/>
                </a:moveTo>
                <a:cubicBezTo>
                  <a:pt x="6769518" y="2412806"/>
                  <a:pt x="6773902" y="2417129"/>
                  <a:pt x="6773902" y="2422532"/>
                </a:cubicBezTo>
                <a:cubicBezTo>
                  <a:pt x="6773902" y="2427936"/>
                  <a:pt x="6769518" y="2432320"/>
                  <a:pt x="6764118" y="2432320"/>
                </a:cubicBezTo>
                <a:cubicBezTo>
                  <a:pt x="6758718" y="2432320"/>
                  <a:pt x="6754335" y="2427871"/>
                  <a:pt x="6754335" y="2422532"/>
                </a:cubicBezTo>
                <a:cubicBezTo>
                  <a:pt x="6754335" y="2417192"/>
                  <a:pt x="6758718" y="2412806"/>
                  <a:pt x="6764118" y="2412806"/>
                </a:cubicBezTo>
                <a:close/>
                <a:moveTo>
                  <a:pt x="7005346" y="2412802"/>
                </a:moveTo>
                <a:cubicBezTo>
                  <a:pt x="7010746" y="2412802"/>
                  <a:pt x="7015130" y="2417126"/>
                  <a:pt x="7015130" y="2422528"/>
                </a:cubicBezTo>
                <a:cubicBezTo>
                  <a:pt x="7015130" y="2427932"/>
                  <a:pt x="7010683" y="2432316"/>
                  <a:pt x="7005346" y="2432316"/>
                </a:cubicBezTo>
                <a:cubicBezTo>
                  <a:pt x="7000009" y="2432316"/>
                  <a:pt x="6995626" y="2427867"/>
                  <a:pt x="6995626" y="2422528"/>
                </a:cubicBezTo>
                <a:cubicBezTo>
                  <a:pt x="6995626" y="2417188"/>
                  <a:pt x="6999946" y="2412802"/>
                  <a:pt x="7005346" y="2412802"/>
                </a:cubicBezTo>
                <a:close/>
                <a:moveTo>
                  <a:pt x="7246575" y="2412799"/>
                </a:moveTo>
                <a:cubicBezTo>
                  <a:pt x="7251975" y="2412799"/>
                  <a:pt x="7256359" y="2417122"/>
                  <a:pt x="7256359" y="2422524"/>
                </a:cubicBezTo>
                <a:cubicBezTo>
                  <a:pt x="7256359" y="2427928"/>
                  <a:pt x="7251912" y="2432313"/>
                  <a:pt x="7246575" y="2432313"/>
                </a:cubicBezTo>
                <a:cubicBezTo>
                  <a:pt x="7241238" y="2432313"/>
                  <a:pt x="7236855" y="2427864"/>
                  <a:pt x="7236855" y="2422524"/>
                </a:cubicBezTo>
                <a:cubicBezTo>
                  <a:pt x="7236855" y="2417185"/>
                  <a:pt x="7241175" y="2412799"/>
                  <a:pt x="7246575" y="2412799"/>
                </a:cubicBezTo>
                <a:close/>
                <a:moveTo>
                  <a:pt x="7487803" y="2412795"/>
                </a:moveTo>
                <a:cubicBezTo>
                  <a:pt x="7493139" y="2412795"/>
                  <a:pt x="7497524" y="2417119"/>
                  <a:pt x="7497524" y="2422520"/>
                </a:cubicBezTo>
                <a:cubicBezTo>
                  <a:pt x="7497524" y="2427925"/>
                  <a:pt x="7493203" y="2432309"/>
                  <a:pt x="7487803" y="2432309"/>
                </a:cubicBezTo>
                <a:cubicBezTo>
                  <a:pt x="7482403" y="2432309"/>
                  <a:pt x="7478019" y="2427860"/>
                  <a:pt x="7478019" y="2422520"/>
                </a:cubicBezTo>
                <a:cubicBezTo>
                  <a:pt x="7478019" y="2417181"/>
                  <a:pt x="7482403" y="2412795"/>
                  <a:pt x="7487803" y="2412795"/>
                </a:cubicBezTo>
                <a:close/>
                <a:moveTo>
                  <a:pt x="7729032" y="2412792"/>
                </a:moveTo>
                <a:cubicBezTo>
                  <a:pt x="7734369" y="2412792"/>
                  <a:pt x="7738753" y="2417116"/>
                  <a:pt x="7738753" y="2422517"/>
                </a:cubicBezTo>
                <a:cubicBezTo>
                  <a:pt x="7738753" y="2427921"/>
                  <a:pt x="7734432" y="2432305"/>
                  <a:pt x="7729032" y="2432305"/>
                </a:cubicBezTo>
                <a:cubicBezTo>
                  <a:pt x="7723632" y="2432305"/>
                  <a:pt x="7719249" y="2427856"/>
                  <a:pt x="7719249" y="2422517"/>
                </a:cubicBezTo>
                <a:cubicBezTo>
                  <a:pt x="7719249" y="2417177"/>
                  <a:pt x="7723632" y="2412792"/>
                  <a:pt x="7729032" y="2412792"/>
                </a:cubicBezTo>
                <a:close/>
                <a:moveTo>
                  <a:pt x="7970260" y="2412789"/>
                </a:moveTo>
                <a:cubicBezTo>
                  <a:pt x="7975661" y="2412789"/>
                  <a:pt x="7980044" y="2417113"/>
                  <a:pt x="7980044" y="2422513"/>
                </a:cubicBezTo>
                <a:cubicBezTo>
                  <a:pt x="7980044" y="2427917"/>
                  <a:pt x="7975661" y="2432302"/>
                  <a:pt x="7970260" y="2432302"/>
                </a:cubicBezTo>
                <a:cubicBezTo>
                  <a:pt x="7964860" y="2432302"/>
                  <a:pt x="7960477" y="2427852"/>
                  <a:pt x="7960477" y="2422513"/>
                </a:cubicBezTo>
                <a:cubicBezTo>
                  <a:pt x="7960477" y="2417174"/>
                  <a:pt x="7964860" y="2412789"/>
                  <a:pt x="7970260" y="2412789"/>
                </a:cubicBezTo>
                <a:close/>
                <a:moveTo>
                  <a:pt x="8211553" y="2412785"/>
                </a:moveTo>
                <a:cubicBezTo>
                  <a:pt x="8216889" y="2412785"/>
                  <a:pt x="8221273" y="2417109"/>
                  <a:pt x="8221273" y="2422509"/>
                </a:cubicBezTo>
                <a:cubicBezTo>
                  <a:pt x="8221273" y="2427913"/>
                  <a:pt x="8216953" y="2432298"/>
                  <a:pt x="8211553" y="2432298"/>
                </a:cubicBezTo>
                <a:cubicBezTo>
                  <a:pt x="8206152" y="2432298"/>
                  <a:pt x="8201769" y="2427849"/>
                  <a:pt x="8201769" y="2422509"/>
                </a:cubicBezTo>
                <a:cubicBezTo>
                  <a:pt x="8201769" y="2417170"/>
                  <a:pt x="8206152" y="2412785"/>
                  <a:pt x="8211553" y="2412785"/>
                </a:cubicBezTo>
                <a:close/>
                <a:moveTo>
                  <a:pt x="8452781" y="2412782"/>
                </a:moveTo>
                <a:cubicBezTo>
                  <a:pt x="8458181" y="2412782"/>
                  <a:pt x="8462566" y="2417105"/>
                  <a:pt x="8462566" y="2422506"/>
                </a:cubicBezTo>
                <a:cubicBezTo>
                  <a:pt x="8462566" y="2427910"/>
                  <a:pt x="8458118" y="2432294"/>
                  <a:pt x="8452781" y="2432294"/>
                </a:cubicBezTo>
                <a:cubicBezTo>
                  <a:pt x="8447445" y="2432294"/>
                  <a:pt x="8443061" y="2427845"/>
                  <a:pt x="8443061" y="2422506"/>
                </a:cubicBezTo>
                <a:cubicBezTo>
                  <a:pt x="8443061" y="2417167"/>
                  <a:pt x="8447381" y="2412782"/>
                  <a:pt x="8452781" y="2412782"/>
                </a:cubicBezTo>
                <a:close/>
                <a:moveTo>
                  <a:pt x="8694009" y="2412778"/>
                </a:moveTo>
                <a:cubicBezTo>
                  <a:pt x="8699346" y="2412778"/>
                  <a:pt x="8703730" y="2417102"/>
                  <a:pt x="8703730" y="2422502"/>
                </a:cubicBezTo>
                <a:cubicBezTo>
                  <a:pt x="8703730" y="2427906"/>
                  <a:pt x="8699346" y="2432291"/>
                  <a:pt x="8694009" y="2432291"/>
                </a:cubicBezTo>
                <a:cubicBezTo>
                  <a:pt x="8688673" y="2432291"/>
                  <a:pt x="8684289" y="2427841"/>
                  <a:pt x="8684289" y="2422502"/>
                </a:cubicBezTo>
                <a:cubicBezTo>
                  <a:pt x="8684289" y="2417164"/>
                  <a:pt x="8688609" y="2412778"/>
                  <a:pt x="8694009" y="2412778"/>
                </a:cubicBezTo>
                <a:close/>
                <a:moveTo>
                  <a:pt x="8935237" y="2412775"/>
                </a:moveTo>
                <a:cubicBezTo>
                  <a:pt x="8940574" y="2412775"/>
                  <a:pt x="8944958" y="2417098"/>
                  <a:pt x="8944958" y="2422499"/>
                </a:cubicBezTo>
                <a:cubicBezTo>
                  <a:pt x="8944958" y="2427902"/>
                  <a:pt x="8940638" y="2432287"/>
                  <a:pt x="8935237" y="2432287"/>
                </a:cubicBezTo>
                <a:cubicBezTo>
                  <a:pt x="8929837" y="2432287"/>
                  <a:pt x="8925454" y="2427838"/>
                  <a:pt x="8925454" y="2422499"/>
                </a:cubicBezTo>
                <a:cubicBezTo>
                  <a:pt x="8925454" y="2417161"/>
                  <a:pt x="8929837" y="2412775"/>
                  <a:pt x="8935237" y="2412775"/>
                </a:cubicBezTo>
                <a:close/>
                <a:moveTo>
                  <a:pt x="9176467" y="2412772"/>
                </a:moveTo>
                <a:cubicBezTo>
                  <a:pt x="9181803" y="2412772"/>
                  <a:pt x="9186187" y="2417094"/>
                  <a:pt x="9186187" y="2422495"/>
                </a:cubicBezTo>
                <a:cubicBezTo>
                  <a:pt x="9186187" y="2427899"/>
                  <a:pt x="9181867" y="2432283"/>
                  <a:pt x="9176467" y="2432283"/>
                </a:cubicBezTo>
                <a:cubicBezTo>
                  <a:pt x="9171066" y="2432283"/>
                  <a:pt x="9166683" y="2427834"/>
                  <a:pt x="9166683" y="2422495"/>
                </a:cubicBezTo>
                <a:cubicBezTo>
                  <a:pt x="9166683" y="2417157"/>
                  <a:pt x="9171066" y="2412772"/>
                  <a:pt x="9176467" y="2412772"/>
                </a:cubicBezTo>
                <a:close/>
                <a:moveTo>
                  <a:pt x="9417695" y="2412768"/>
                </a:moveTo>
                <a:cubicBezTo>
                  <a:pt x="9423031" y="2412768"/>
                  <a:pt x="9427416" y="2417091"/>
                  <a:pt x="9427416" y="2422492"/>
                </a:cubicBezTo>
                <a:cubicBezTo>
                  <a:pt x="9427416" y="2427895"/>
                  <a:pt x="9423095" y="2432279"/>
                  <a:pt x="9417695" y="2432279"/>
                </a:cubicBezTo>
                <a:cubicBezTo>
                  <a:pt x="9412295" y="2432279"/>
                  <a:pt x="9407911" y="2427830"/>
                  <a:pt x="9407911" y="2422492"/>
                </a:cubicBezTo>
                <a:cubicBezTo>
                  <a:pt x="9407911" y="2417153"/>
                  <a:pt x="9412295" y="2412768"/>
                  <a:pt x="9417695" y="2412768"/>
                </a:cubicBezTo>
                <a:close/>
                <a:moveTo>
                  <a:pt x="9649203" y="2171571"/>
                </a:moveTo>
                <a:cubicBezTo>
                  <a:pt x="9654540" y="2171571"/>
                  <a:pt x="9658923" y="2175896"/>
                  <a:pt x="9658923" y="2181305"/>
                </a:cubicBezTo>
                <a:cubicBezTo>
                  <a:pt x="9658923" y="2186715"/>
                  <a:pt x="9654540" y="2191108"/>
                  <a:pt x="9649203" y="2191108"/>
                </a:cubicBezTo>
                <a:cubicBezTo>
                  <a:pt x="9643866" y="2191108"/>
                  <a:pt x="9639483" y="2186652"/>
                  <a:pt x="9639483" y="2181305"/>
                </a:cubicBezTo>
                <a:cubicBezTo>
                  <a:pt x="9639483" y="2175959"/>
                  <a:pt x="9643803" y="2171571"/>
                  <a:pt x="9649203" y="2171571"/>
                </a:cubicBezTo>
                <a:close/>
                <a:moveTo>
                  <a:pt x="9890432" y="2171569"/>
                </a:moveTo>
                <a:cubicBezTo>
                  <a:pt x="9895768" y="2171569"/>
                  <a:pt x="9900152" y="2175895"/>
                  <a:pt x="9900152" y="2181304"/>
                </a:cubicBezTo>
                <a:cubicBezTo>
                  <a:pt x="9900152" y="2186715"/>
                  <a:pt x="9895832" y="2191107"/>
                  <a:pt x="9890432" y="2191107"/>
                </a:cubicBezTo>
                <a:cubicBezTo>
                  <a:pt x="9885031" y="2191107"/>
                  <a:pt x="9880648" y="2186651"/>
                  <a:pt x="9880648" y="2181304"/>
                </a:cubicBezTo>
                <a:cubicBezTo>
                  <a:pt x="9880648" y="2175959"/>
                  <a:pt x="9885031" y="2171569"/>
                  <a:pt x="9890432" y="2171569"/>
                </a:cubicBezTo>
                <a:close/>
                <a:moveTo>
                  <a:pt x="10131660" y="2171568"/>
                </a:moveTo>
                <a:cubicBezTo>
                  <a:pt x="10137060" y="2171568"/>
                  <a:pt x="10141444" y="2175894"/>
                  <a:pt x="10141444" y="2181302"/>
                </a:cubicBezTo>
                <a:cubicBezTo>
                  <a:pt x="10141444" y="2186714"/>
                  <a:pt x="10136997" y="2191106"/>
                  <a:pt x="10131660" y="2191106"/>
                </a:cubicBezTo>
                <a:cubicBezTo>
                  <a:pt x="10126323" y="2191106"/>
                  <a:pt x="10121940" y="2186649"/>
                  <a:pt x="10121940" y="2181302"/>
                </a:cubicBezTo>
                <a:cubicBezTo>
                  <a:pt x="10121940" y="2175958"/>
                  <a:pt x="10126260" y="2171568"/>
                  <a:pt x="10131660" y="2171568"/>
                </a:cubicBezTo>
                <a:close/>
                <a:moveTo>
                  <a:pt x="10372888" y="2171567"/>
                </a:moveTo>
                <a:cubicBezTo>
                  <a:pt x="10378288" y="2171567"/>
                  <a:pt x="10382673" y="2175893"/>
                  <a:pt x="10382673" y="2181300"/>
                </a:cubicBezTo>
                <a:cubicBezTo>
                  <a:pt x="10382673" y="2186712"/>
                  <a:pt x="10378225" y="2191104"/>
                  <a:pt x="10372888" y="2191104"/>
                </a:cubicBezTo>
                <a:cubicBezTo>
                  <a:pt x="10367552" y="2191104"/>
                  <a:pt x="10363168" y="2186647"/>
                  <a:pt x="10363168" y="2181300"/>
                </a:cubicBezTo>
                <a:cubicBezTo>
                  <a:pt x="10363168" y="2175956"/>
                  <a:pt x="10367488" y="2171567"/>
                  <a:pt x="10372888" y="2171567"/>
                </a:cubicBezTo>
                <a:close/>
                <a:moveTo>
                  <a:pt x="10614116" y="2171566"/>
                </a:moveTo>
                <a:cubicBezTo>
                  <a:pt x="10619516" y="2171566"/>
                  <a:pt x="10623901" y="2175892"/>
                  <a:pt x="10623901" y="2181299"/>
                </a:cubicBezTo>
                <a:cubicBezTo>
                  <a:pt x="10623901" y="2186711"/>
                  <a:pt x="10619454" y="2191103"/>
                  <a:pt x="10614116" y="2191103"/>
                </a:cubicBezTo>
                <a:cubicBezTo>
                  <a:pt x="10608780" y="2191103"/>
                  <a:pt x="10604396" y="2186646"/>
                  <a:pt x="10604396" y="2181299"/>
                </a:cubicBezTo>
                <a:cubicBezTo>
                  <a:pt x="10604396" y="2175955"/>
                  <a:pt x="10608716" y="2171566"/>
                  <a:pt x="10614116" y="2171566"/>
                </a:cubicBezTo>
                <a:close/>
                <a:moveTo>
                  <a:pt x="10855345" y="2171566"/>
                </a:moveTo>
                <a:cubicBezTo>
                  <a:pt x="10860682" y="2171566"/>
                  <a:pt x="10865065" y="2175890"/>
                  <a:pt x="10865065" y="2181299"/>
                </a:cubicBezTo>
                <a:cubicBezTo>
                  <a:pt x="10865065" y="2186709"/>
                  <a:pt x="10860682" y="2191101"/>
                  <a:pt x="10855345" y="2191101"/>
                </a:cubicBezTo>
                <a:cubicBezTo>
                  <a:pt x="10850008" y="2191101"/>
                  <a:pt x="10845625" y="2186644"/>
                  <a:pt x="10845625" y="2181299"/>
                </a:cubicBezTo>
                <a:cubicBezTo>
                  <a:pt x="10845625" y="2175954"/>
                  <a:pt x="10849945" y="2171566"/>
                  <a:pt x="10855345" y="2171566"/>
                </a:cubicBezTo>
                <a:close/>
                <a:moveTo>
                  <a:pt x="11096574" y="2171564"/>
                </a:moveTo>
                <a:cubicBezTo>
                  <a:pt x="11101910" y="2171564"/>
                  <a:pt x="11106294" y="2175889"/>
                  <a:pt x="11106294" y="2181297"/>
                </a:cubicBezTo>
                <a:cubicBezTo>
                  <a:pt x="11106294" y="2186707"/>
                  <a:pt x="11101974" y="2191099"/>
                  <a:pt x="11096574" y="2191099"/>
                </a:cubicBezTo>
                <a:cubicBezTo>
                  <a:pt x="11091174" y="2191099"/>
                  <a:pt x="11086790" y="2186642"/>
                  <a:pt x="11086790" y="2181297"/>
                </a:cubicBezTo>
                <a:cubicBezTo>
                  <a:pt x="11086790" y="2175953"/>
                  <a:pt x="11091174" y="2171564"/>
                  <a:pt x="11096574" y="2171564"/>
                </a:cubicBezTo>
                <a:close/>
                <a:moveTo>
                  <a:pt x="11337802" y="2171563"/>
                </a:moveTo>
                <a:cubicBezTo>
                  <a:pt x="11343202" y="2171563"/>
                  <a:pt x="11347587" y="2175887"/>
                  <a:pt x="11347587" y="2181296"/>
                </a:cubicBezTo>
                <a:cubicBezTo>
                  <a:pt x="11347587" y="2186705"/>
                  <a:pt x="11343139" y="2191097"/>
                  <a:pt x="11337802" y="2191097"/>
                </a:cubicBezTo>
                <a:cubicBezTo>
                  <a:pt x="11332466" y="2191097"/>
                  <a:pt x="11328082" y="2186641"/>
                  <a:pt x="11328082" y="2181296"/>
                </a:cubicBezTo>
                <a:cubicBezTo>
                  <a:pt x="11328082" y="2175951"/>
                  <a:pt x="11332402" y="2171563"/>
                  <a:pt x="11337802" y="2171563"/>
                </a:cubicBezTo>
                <a:close/>
                <a:moveTo>
                  <a:pt x="11579030" y="2171561"/>
                </a:moveTo>
                <a:cubicBezTo>
                  <a:pt x="11584430" y="2171561"/>
                  <a:pt x="11588815" y="2175886"/>
                  <a:pt x="11588815" y="2181294"/>
                </a:cubicBezTo>
                <a:cubicBezTo>
                  <a:pt x="11588815" y="2186704"/>
                  <a:pt x="11584367" y="2191096"/>
                  <a:pt x="11579030" y="2191096"/>
                </a:cubicBezTo>
                <a:cubicBezTo>
                  <a:pt x="11573694" y="2191096"/>
                  <a:pt x="11569310" y="2186639"/>
                  <a:pt x="11569310" y="2181294"/>
                </a:cubicBezTo>
                <a:cubicBezTo>
                  <a:pt x="11569310" y="2175950"/>
                  <a:pt x="11573630" y="2171561"/>
                  <a:pt x="11579030" y="2171561"/>
                </a:cubicBezTo>
                <a:close/>
                <a:moveTo>
                  <a:pt x="11820259" y="2171560"/>
                </a:moveTo>
                <a:cubicBezTo>
                  <a:pt x="11825659" y="2171560"/>
                  <a:pt x="11830043" y="2175885"/>
                  <a:pt x="11830043" y="2181293"/>
                </a:cubicBezTo>
                <a:cubicBezTo>
                  <a:pt x="11830043" y="2186703"/>
                  <a:pt x="11825596" y="2191094"/>
                  <a:pt x="11820259" y="2191094"/>
                </a:cubicBezTo>
                <a:cubicBezTo>
                  <a:pt x="11814922" y="2191094"/>
                  <a:pt x="11810539" y="2186637"/>
                  <a:pt x="11810539" y="2181293"/>
                </a:cubicBezTo>
                <a:cubicBezTo>
                  <a:pt x="11810539" y="2175949"/>
                  <a:pt x="11814859" y="2171560"/>
                  <a:pt x="11820259" y="2171560"/>
                </a:cubicBezTo>
                <a:close/>
                <a:moveTo>
                  <a:pt x="9721" y="2171559"/>
                </a:moveTo>
                <a:cubicBezTo>
                  <a:pt x="15121" y="2171559"/>
                  <a:pt x="19505" y="2175884"/>
                  <a:pt x="19505" y="2181291"/>
                </a:cubicBezTo>
                <a:cubicBezTo>
                  <a:pt x="19505" y="2186701"/>
                  <a:pt x="15058" y="2191092"/>
                  <a:pt x="9721" y="2191092"/>
                </a:cubicBezTo>
                <a:cubicBezTo>
                  <a:pt x="4385" y="2191092"/>
                  <a:pt x="1" y="2186636"/>
                  <a:pt x="1" y="2181291"/>
                </a:cubicBezTo>
                <a:cubicBezTo>
                  <a:pt x="1" y="2175947"/>
                  <a:pt x="4321" y="2171559"/>
                  <a:pt x="9721" y="2171559"/>
                </a:cubicBezTo>
                <a:close/>
                <a:moveTo>
                  <a:pt x="251005" y="2171558"/>
                </a:moveTo>
                <a:cubicBezTo>
                  <a:pt x="256404" y="2171558"/>
                  <a:pt x="260788" y="2175884"/>
                  <a:pt x="260788" y="2181290"/>
                </a:cubicBezTo>
                <a:cubicBezTo>
                  <a:pt x="260788" y="2186700"/>
                  <a:pt x="256342" y="2191091"/>
                  <a:pt x="251005" y="2191091"/>
                </a:cubicBezTo>
                <a:cubicBezTo>
                  <a:pt x="245669" y="2191091"/>
                  <a:pt x="241285" y="2186635"/>
                  <a:pt x="241285" y="2181290"/>
                </a:cubicBezTo>
                <a:cubicBezTo>
                  <a:pt x="241285" y="2175946"/>
                  <a:pt x="245605" y="2171558"/>
                  <a:pt x="251005" y="2171558"/>
                </a:cubicBezTo>
                <a:close/>
                <a:moveTo>
                  <a:pt x="492224" y="2171557"/>
                </a:moveTo>
                <a:cubicBezTo>
                  <a:pt x="497560" y="2171557"/>
                  <a:pt x="501944" y="2175882"/>
                  <a:pt x="501944" y="2181289"/>
                </a:cubicBezTo>
                <a:cubicBezTo>
                  <a:pt x="501944" y="2186698"/>
                  <a:pt x="497624" y="2191089"/>
                  <a:pt x="492224" y="2191089"/>
                </a:cubicBezTo>
                <a:cubicBezTo>
                  <a:pt x="486824" y="2191089"/>
                  <a:pt x="482440" y="2186633"/>
                  <a:pt x="482440" y="2181289"/>
                </a:cubicBezTo>
                <a:cubicBezTo>
                  <a:pt x="482440" y="2175944"/>
                  <a:pt x="486824" y="2171557"/>
                  <a:pt x="492224" y="2171557"/>
                </a:cubicBezTo>
                <a:close/>
                <a:moveTo>
                  <a:pt x="733445" y="2171556"/>
                </a:moveTo>
                <a:cubicBezTo>
                  <a:pt x="738781" y="2171556"/>
                  <a:pt x="743165" y="2175881"/>
                  <a:pt x="743165" y="2181288"/>
                </a:cubicBezTo>
                <a:cubicBezTo>
                  <a:pt x="743165" y="2186696"/>
                  <a:pt x="738845" y="2191088"/>
                  <a:pt x="733445" y="2191088"/>
                </a:cubicBezTo>
                <a:cubicBezTo>
                  <a:pt x="728045" y="2191088"/>
                  <a:pt x="723661" y="2186631"/>
                  <a:pt x="723661" y="2181288"/>
                </a:cubicBezTo>
                <a:cubicBezTo>
                  <a:pt x="723661" y="2175943"/>
                  <a:pt x="728045" y="2171556"/>
                  <a:pt x="733445" y="2171556"/>
                </a:cubicBezTo>
                <a:close/>
                <a:moveTo>
                  <a:pt x="974665" y="2171555"/>
                </a:moveTo>
                <a:cubicBezTo>
                  <a:pt x="980065" y="2171555"/>
                  <a:pt x="984449" y="2175879"/>
                  <a:pt x="984449" y="2181286"/>
                </a:cubicBezTo>
                <a:cubicBezTo>
                  <a:pt x="984449" y="2186694"/>
                  <a:pt x="980002" y="2191086"/>
                  <a:pt x="974665" y="2191086"/>
                </a:cubicBezTo>
                <a:cubicBezTo>
                  <a:pt x="969329" y="2191086"/>
                  <a:pt x="964945" y="2186630"/>
                  <a:pt x="964945" y="2181286"/>
                </a:cubicBezTo>
                <a:cubicBezTo>
                  <a:pt x="964945" y="2175943"/>
                  <a:pt x="969265" y="2171555"/>
                  <a:pt x="974665" y="2171555"/>
                </a:cubicBezTo>
                <a:close/>
                <a:moveTo>
                  <a:pt x="1215885" y="2171553"/>
                </a:moveTo>
                <a:cubicBezTo>
                  <a:pt x="1221285" y="2171553"/>
                  <a:pt x="1225669" y="2175878"/>
                  <a:pt x="1225669" y="2181285"/>
                </a:cubicBezTo>
                <a:cubicBezTo>
                  <a:pt x="1225669" y="2186693"/>
                  <a:pt x="1221222" y="2191084"/>
                  <a:pt x="1215885" y="2191084"/>
                </a:cubicBezTo>
                <a:cubicBezTo>
                  <a:pt x="1210549" y="2191084"/>
                  <a:pt x="1206165" y="2186628"/>
                  <a:pt x="1206165" y="2181285"/>
                </a:cubicBezTo>
                <a:cubicBezTo>
                  <a:pt x="1206165" y="2175942"/>
                  <a:pt x="1210485" y="2171553"/>
                  <a:pt x="1215885" y="2171553"/>
                </a:cubicBezTo>
                <a:close/>
                <a:moveTo>
                  <a:pt x="1457106" y="2171552"/>
                </a:moveTo>
                <a:cubicBezTo>
                  <a:pt x="1462442" y="2171552"/>
                  <a:pt x="1466826" y="2175877"/>
                  <a:pt x="1466826" y="2181284"/>
                </a:cubicBezTo>
                <a:cubicBezTo>
                  <a:pt x="1466826" y="2186692"/>
                  <a:pt x="1462506" y="2191082"/>
                  <a:pt x="1457106" y="2191082"/>
                </a:cubicBezTo>
                <a:cubicBezTo>
                  <a:pt x="1451706" y="2191082"/>
                  <a:pt x="1447322" y="2186627"/>
                  <a:pt x="1447322" y="2181284"/>
                </a:cubicBezTo>
                <a:cubicBezTo>
                  <a:pt x="1447322" y="2175941"/>
                  <a:pt x="1451706" y="2171552"/>
                  <a:pt x="1457106" y="2171552"/>
                </a:cubicBezTo>
                <a:close/>
                <a:moveTo>
                  <a:pt x="1698331" y="2171551"/>
                </a:moveTo>
                <a:cubicBezTo>
                  <a:pt x="1703732" y="2171551"/>
                  <a:pt x="1708117" y="2175876"/>
                  <a:pt x="1708117" y="2181282"/>
                </a:cubicBezTo>
                <a:cubicBezTo>
                  <a:pt x="1708117" y="2186690"/>
                  <a:pt x="1703732" y="2191081"/>
                  <a:pt x="1698331" y="2191081"/>
                </a:cubicBezTo>
                <a:cubicBezTo>
                  <a:pt x="1692929" y="2191081"/>
                  <a:pt x="1688546" y="2186626"/>
                  <a:pt x="1688546" y="2181282"/>
                </a:cubicBezTo>
                <a:cubicBezTo>
                  <a:pt x="1688546" y="2175940"/>
                  <a:pt x="1692929" y="2171551"/>
                  <a:pt x="1698331" y="2171551"/>
                </a:cubicBezTo>
                <a:close/>
                <a:moveTo>
                  <a:pt x="1939580" y="2171550"/>
                </a:moveTo>
                <a:cubicBezTo>
                  <a:pt x="1944980" y="2171550"/>
                  <a:pt x="1949364" y="2175875"/>
                  <a:pt x="1949364" y="2181281"/>
                </a:cubicBezTo>
                <a:cubicBezTo>
                  <a:pt x="1949364" y="2186689"/>
                  <a:pt x="1944916" y="2191079"/>
                  <a:pt x="1939580" y="2191079"/>
                </a:cubicBezTo>
                <a:cubicBezTo>
                  <a:pt x="1934245" y="2191079"/>
                  <a:pt x="1929860" y="2186624"/>
                  <a:pt x="1929860" y="2181281"/>
                </a:cubicBezTo>
                <a:cubicBezTo>
                  <a:pt x="1929860" y="2175938"/>
                  <a:pt x="1934181" y="2171550"/>
                  <a:pt x="1939580" y="2171550"/>
                </a:cubicBezTo>
                <a:close/>
                <a:moveTo>
                  <a:pt x="2180788" y="2171549"/>
                </a:moveTo>
                <a:cubicBezTo>
                  <a:pt x="2186189" y="2171549"/>
                  <a:pt x="2190580" y="2175874"/>
                  <a:pt x="2190580" y="2181279"/>
                </a:cubicBezTo>
                <a:cubicBezTo>
                  <a:pt x="2190580" y="2186687"/>
                  <a:pt x="2186136" y="2191077"/>
                  <a:pt x="2180788" y="2191077"/>
                </a:cubicBezTo>
                <a:cubicBezTo>
                  <a:pt x="2175475" y="2191077"/>
                  <a:pt x="2171083" y="2186623"/>
                  <a:pt x="2171083" y="2181279"/>
                </a:cubicBezTo>
                <a:cubicBezTo>
                  <a:pt x="2171083" y="2175937"/>
                  <a:pt x="2175412" y="2171549"/>
                  <a:pt x="2180788" y="2171549"/>
                </a:cubicBezTo>
                <a:close/>
                <a:moveTo>
                  <a:pt x="2422037" y="2171548"/>
                </a:moveTo>
                <a:cubicBezTo>
                  <a:pt x="2427370" y="2171548"/>
                  <a:pt x="2431752" y="2175873"/>
                  <a:pt x="2431752" y="2181278"/>
                </a:cubicBezTo>
                <a:cubicBezTo>
                  <a:pt x="2431752" y="2186685"/>
                  <a:pt x="2427434" y="2191075"/>
                  <a:pt x="2422037" y="2191075"/>
                </a:cubicBezTo>
                <a:cubicBezTo>
                  <a:pt x="2416639" y="2191075"/>
                  <a:pt x="2412256" y="2186621"/>
                  <a:pt x="2412256" y="2181278"/>
                </a:cubicBezTo>
                <a:cubicBezTo>
                  <a:pt x="2412256" y="2175935"/>
                  <a:pt x="2416639" y="2171548"/>
                  <a:pt x="2422037" y="2171548"/>
                </a:cubicBezTo>
                <a:close/>
                <a:moveTo>
                  <a:pt x="2663275" y="2171546"/>
                </a:moveTo>
                <a:cubicBezTo>
                  <a:pt x="2668611" y="2171546"/>
                  <a:pt x="2672996" y="2175871"/>
                  <a:pt x="2672996" y="2181277"/>
                </a:cubicBezTo>
                <a:cubicBezTo>
                  <a:pt x="2672996" y="2186684"/>
                  <a:pt x="2668674" y="2191074"/>
                  <a:pt x="2663275" y="2191074"/>
                </a:cubicBezTo>
                <a:cubicBezTo>
                  <a:pt x="2657875" y="2191074"/>
                  <a:pt x="2653491" y="2186619"/>
                  <a:pt x="2653491" y="2181277"/>
                </a:cubicBezTo>
                <a:cubicBezTo>
                  <a:pt x="2653491" y="2175934"/>
                  <a:pt x="2657875" y="2171546"/>
                  <a:pt x="2663275" y="2171546"/>
                </a:cubicBezTo>
                <a:close/>
                <a:moveTo>
                  <a:pt x="2904571" y="2171545"/>
                </a:moveTo>
                <a:cubicBezTo>
                  <a:pt x="2909971" y="2171545"/>
                  <a:pt x="2914354" y="2175870"/>
                  <a:pt x="2914354" y="2181276"/>
                </a:cubicBezTo>
                <a:cubicBezTo>
                  <a:pt x="2914354" y="2186683"/>
                  <a:pt x="2909971" y="2191072"/>
                  <a:pt x="2904571" y="2191072"/>
                </a:cubicBezTo>
                <a:cubicBezTo>
                  <a:pt x="2899173" y="2191072"/>
                  <a:pt x="2894790" y="2186618"/>
                  <a:pt x="2894790" y="2181276"/>
                </a:cubicBezTo>
                <a:cubicBezTo>
                  <a:pt x="2894790" y="2175933"/>
                  <a:pt x="2899173" y="2171545"/>
                  <a:pt x="2904571" y="2171545"/>
                </a:cubicBezTo>
                <a:close/>
                <a:moveTo>
                  <a:pt x="3145750" y="2171544"/>
                </a:moveTo>
                <a:cubicBezTo>
                  <a:pt x="3151149" y="2171544"/>
                  <a:pt x="3155532" y="2175869"/>
                  <a:pt x="3155532" y="2181274"/>
                </a:cubicBezTo>
                <a:cubicBezTo>
                  <a:pt x="3155532" y="2186681"/>
                  <a:pt x="3151085" y="2191070"/>
                  <a:pt x="3145750" y="2191070"/>
                </a:cubicBezTo>
                <a:cubicBezTo>
                  <a:pt x="3140415" y="2191070"/>
                  <a:pt x="3136032" y="2186618"/>
                  <a:pt x="3136032" y="2181274"/>
                </a:cubicBezTo>
                <a:cubicBezTo>
                  <a:pt x="3136032" y="2175932"/>
                  <a:pt x="3140351" y="2171544"/>
                  <a:pt x="3145750" y="2171544"/>
                </a:cubicBezTo>
                <a:close/>
                <a:moveTo>
                  <a:pt x="3386958" y="2171543"/>
                </a:moveTo>
                <a:cubicBezTo>
                  <a:pt x="3392358" y="2171543"/>
                  <a:pt x="3396743" y="2175868"/>
                  <a:pt x="3396743" y="2181273"/>
                </a:cubicBezTo>
                <a:cubicBezTo>
                  <a:pt x="3396743" y="2186680"/>
                  <a:pt x="3392295" y="2191069"/>
                  <a:pt x="3386958" y="2191069"/>
                </a:cubicBezTo>
                <a:cubicBezTo>
                  <a:pt x="3381621" y="2191069"/>
                  <a:pt x="3377235" y="2186616"/>
                  <a:pt x="3377235" y="2181273"/>
                </a:cubicBezTo>
                <a:cubicBezTo>
                  <a:pt x="3377235" y="2175932"/>
                  <a:pt x="3381556" y="2171543"/>
                  <a:pt x="3386958" y="2171543"/>
                </a:cubicBezTo>
                <a:close/>
                <a:moveTo>
                  <a:pt x="3628211" y="2171541"/>
                </a:moveTo>
                <a:cubicBezTo>
                  <a:pt x="3633528" y="2171541"/>
                  <a:pt x="3637936" y="2175867"/>
                  <a:pt x="3637936" y="2181272"/>
                </a:cubicBezTo>
                <a:cubicBezTo>
                  <a:pt x="3637936" y="2186678"/>
                  <a:pt x="3633592" y="2191067"/>
                  <a:pt x="3628211" y="2191067"/>
                </a:cubicBezTo>
                <a:cubicBezTo>
                  <a:pt x="3622813" y="2191067"/>
                  <a:pt x="3618429" y="2186615"/>
                  <a:pt x="3618429" y="2181272"/>
                </a:cubicBezTo>
                <a:cubicBezTo>
                  <a:pt x="3618429" y="2175930"/>
                  <a:pt x="3622813" y="2171541"/>
                  <a:pt x="3628211" y="2171541"/>
                </a:cubicBezTo>
                <a:close/>
                <a:moveTo>
                  <a:pt x="3869430" y="2171540"/>
                </a:moveTo>
                <a:cubicBezTo>
                  <a:pt x="3874763" y="2171540"/>
                  <a:pt x="3879147" y="2175866"/>
                  <a:pt x="3879147" y="2181270"/>
                </a:cubicBezTo>
                <a:cubicBezTo>
                  <a:pt x="3879147" y="2186677"/>
                  <a:pt x="3874828" y="2191066"/>
                  <a:pt x="3869430" y="2191066"/>
                </a:cubicBezTo>
                <a:cubicBezTo>
                  <a:pt x="3864030" y="2191066"/>
                  <a:pt x="3859646" y="2186613"/>
                  <a:pt x="3859646" y="2181270"/>
                </a:cubicBezTo>
                <a:cubicBezTo>
                  <a:pt x="3859646" y="2175929"/>
                  <a:pt x="3864030" y="2171540"/>
                  <a:pt x="3869430" y="2171540"/>
                </a:cubicBezTo>
                <a:close/>
                <a:moveTo>
                  <a:pt x="4110581" y="2171540"/>
                </a:moveTo>
                <a:cubicBezTo>
                  <a:pt x="4115984" y="2171540"/>
                  <a:pt x="4120362" y="2175865"/>
                  <a:pt x="4120362" y="2181269"/>
                </a:cubicBezTo>
                <a:cubicBezTo>
                  <a:pt x="4120362" y="2186676"/>
                  <a:pt x="4115984" y="2191064"/>
                  <a:pt x="4110581" y="2191064"/>
                </a:cubicBezTo>
                <a:cubicBezTo>
                  <a:pt x="4105180" y="2191064"/>
                  <a:pt x="4100799" y="2186612"/>
                  <a:pt x="4100799" y="2181269"/>
                </a:cubicBezTo>
                <a:cubicBezTo>
                  <a:pt x="4100799" y="2175927"/>
                  <a:pt x="4105180" y="2171540"/>
                  <a:pt x="4110581" y="2171540"/>
                </a:cubicBezTo>
                <a:close/>
                <a:moveTo>
                  <a:pt x="4351806" y="2171539"/>
                </a:moveTo>
                <a:cubicBezTo>
                  <a:pt x="4357195" y="2171539"/>
                  <a:pt x="4361580" y="2175864"/>
                  <a:pt x="4361580" y="2181268"/>
                </a:cubicBezTo>
                <a:cubicBezTo>
                  <a:pt x="4361580" y="2186675"/>
                  <a:pt x="4357195" y="2191062"/>
                  <a:pt x="4351806" y="2191062"/>
                </a:cubicBezTo>
                <a:cubicBezTo>
                  <a:pt x="4346397" y="2191062"/>
                  <a:pt x="4342006" y="2186610"/>
                  <a:pt x="4342006" y="2181268"/>
                </a:cubicBezTo>
                <a:cubicBezTo>
                  <a:pt x="4342006" y="2175926"/>
                  <a:pt x="4346397" y="2171539"/>
                  <a:pt x="4351806" y="2171539"/>
                </a:cubicBezTo>
                <a:close/>
                <a:moveTo>
                  <a:pt x="4593017" y="2171537"/>
                </a:moveTo>
                <a:cubicBezTo>
                  <a:pt x="4598413" y="2171537"/>
                  <a:pt x="4602795" y="2175862"/>
                  <a:pt x="4602795" y="2181266"/>
                </a:cubicBezTo>
                <a:cubicBezTo>
                  <a:pt x="4602795" y="2186674"/>
                  <a:pt x="4598350" y="2191060"/>
                  <a:pt x="4593017" y="2191060"/>
                </a:cubicBezTo>
                <a:cubicBezTo>
                  <a:pt x="4587686" y="2191060"/>
                  <a:pt x="4583304" y="2186608"/>
                  <a:pt x="4583304" y="2181266"/>
                </a:cubicBezTo>
                <a:cubicBezTo>
                  <a:pt x="4583304" y="2175925"/>
                  <a:pt x="4587622" y="2171537"/>
                  <a:pt x="4593017" y="2171537"/>
                </a:cubicBezTo>
                <a:close/>
                <a:moveTo>
                  <a:pt x="4834252" y="2171536"/>
                </a:moveTo>
                <a:cubicBezTo>
                  <a:pt x="4839658" y="2171536"/>
                  <a:pt x="4844040" y="2175861"/>
                  <a:pt x="4844040" y="2181265"/>
                </a:cubicBezTo>
                <a:cubicBezTo>
                  <a:pt x="4844040" y="2186672"/>
                  <a:pt x="4839595" y="2191059"/>
                  <a:pt x="4834252" y="2191059"/>
                </a:cubicBezTo>
                <a:cubicBezTo>
                  <a:pt x="4828915" y="2191059"/>
                  <a:pt x="4824534" y="2186607"/>
                  <a:pt x="4824534" y="2181265"/>
                </a:cubicBezTo>
                <a:cubicBezTo>
                  <a:pt x="4824534" y="2175924"/>
                  <a:pt x="4828851" y="2171536"/>
                  <a:pt x="4834252" y="2171536"/>
                </a:cubicBezTo>
                <a:close/>
                <a:moveTo>
                  <a:pt x="5075485" y="2171535"/>
                </a:moveTo>
                <a:cubicBezTo>
                  <a:pt x="5080819" y="2171535"/>
                  <a:pt x="5085201" y="2175859"/>
                  <a:pt x="5085201" y="2181263"/>
                </a:cubicBezTo>
                <a:cubicBezTo>
                  <a:pt x="5085201" y="2186671"/>
                  <a:pt x="5080883" y="2191057"/>
                  <a:pt x="5075485" y="2191057"/>
                </a:cubicBezTo>
                <a:cubicBezTo>
                  <a:pt x="5070087" y="2191057"/>
                  <a:pt x="5065704" y="2186605"/>
                  <a:pt x="5065704" y="2181263"/>
                </a:cubicBezTo>
                <a:cubicBezTo>
                  <a:pt x="5065704" y="2175923"/>
                  <a:pt x="5070087" y="2171535"/>
                  <a:pt x="5075485" y="2171535"/>
                </a:cubicBezTo>
                <a:close/>
                <a:moveTo>
                  <a:pt x="5316710" y="2171533"/>
                </a:moveTo>
                <a:cubicBezTo>
                  <a:pt x="5322044" y="2171533"/>
                  <a:pt x="5326429" y="2175858"/>
                  <a:pt x="5326429" y="2181262"/>
                </a:cubicBezTo>
                <a:cubicBezTo>
                  <a:pt x="5326429" y="2186669"/>
                  <a:pt x="5322105" y="2191055"/>
                  <a:pt x="5316710" y="2191055"/>
                </a:cubicBezTo>
                <a:cubicBezTo>
                  <a:pt x="5311314" y="2191055"/>
                  <a:pt x="5306924" y="2186604"/>
                  <a:pt x="5306924" y="2181262"/>
                </a:cubicBezTo>
                <a:cubicBezTo>
                  <a:pt x="5306924" y="2175922"/>
                  <a:pt x="5311314" y="2171533"/>
                  <a:pt x="5316710" y="2171533"/>
                </a:cubicBezTo>
                <a:close/>
                <a:moveTo>
                  <a:pt x="5557991" y="2171532"/>
                </a:moveTo>
                <a:cubicBezTo>
                  <a:pt x="5563391" y="2171532"/>
                  <a:pt x="5567774" y="2175858"/>
                  <a:pt x="5567774" y="2181261"/>
                </a:cubicBezTo>
                <a:cubicBezTo>
                  <a:pt x="5567774" y="2186667"/>
                  <a:pt x="5563391" y="2191054"/>
                  <a:pt x="5557991" y="2191054"/>
                </a:cubicBezTo>
                <a:cubicBezTo>
                  <a:pt x="5552592" y="2191054"/>
                  <a:pt x="5548208" y="2186603"/>
                  <a:pt x="5548208" y="2181261"/>
                </a:cubicBezTo>
                <a:cubicBezTo>
                  <a:pt x="5548208" y="2175921"/>
                  <a:pt x="5552592" y="2171532"/>
                  <a:pt x="5557991" y="2171532"/>
                </a:cubicBezTo>
                <a:close/>
                <a:moveTo>
                  <a:pt x="5799205" y="2171531"/>
                </a:moveTo>
                <a:cubicBezTo>
                  <a:pt x="5804606" y="2171531"/>
                  <a:pt x="5808989" y="2175857"/>
                  <a:pt x="5808989" y="2181260"/>
                </a:cubicBezTo>
                <a:cubicBezTo>
                  <a:pt x="5808989" y="2186666"/>
                  <a:pt x="5804542" y="2191052"/>
                  <a:pt x="5799205" y="2191052"/>
                </a:cubicBezTo>
                <a:cubicBezTo>
                  <a:pt x="5793870" y="2191052"/>
                  <a:pt x="5789486" y="2186601"/>
                  <a:pt x="5789486" y="2181260"/>
                </a:cubicBezTo>
                <a:cubicBezTo>
                  <a:pt x="5789486" y="2175919"/>
                  <a:pt x="5793806" y="2171531"/>
                  <a:pt x="5799205" y="2171531"/>
                </a:cubicBezTo>
                <a:close/>
                <a:moveTo>
                  <a:pt x="6040432" y="2171530"/>
                </a:moveTo>
                <a:cubicBezTo>
                  <a:pt x="6045832" y="2171530"/>
                  <a:pt x="6050216" y="2175855"/>
                  <a:pt x="6050216" y="2181259"/>
                </a:cubicBezTo>
                <a:cubicBezTo>
                  <a:pt x="6050216" y="2186664"/>
                  <a:pt x="6045769" y="2191050"/>
                  <a:pt x="6040432" y="2191050"/>
                </a:cubicBezTo>
                <a:cubicBezTo>
                  <a:pt x="6035095" y="2191050"/>
                  <a:pt x="6030712" y="2186600"/>
                  <a:pt x="6030712" y="2181259"/>
                </a:cubicBezTo>
                <a:cubicBezTo>
                  <a:pt x="6030712" y="2175918"/>
                  <a:pt x="6035032" y="2171530"/>
                  <a:pt x="6040432" y="2171530"/>
                </a:cubicBezTo>
                <a:close/>
                <a:moveTo>
                  <a:pt x="6281661" y="2171529"/>
                </a:moveTo>
                <a:cubicBezTo>
                  <a:pt x="6286997" y="2171529"/>
                  <a:pt x="6291381" y="2175854"/>
                  <a:pt x="6291381" y="2181257"/>
                </a:cubicBezTo>
                <a:cubicBezTo>
                  <a:pt x="6291381" y="2186663"/>
                  <a:pt x="6287061" y="2191049"/>
                  <a:pt x="6281661" y="2191049"/>
                </a:cubicBezTo>
                <a:cubicBezTo>
                  <a:pt x="6276261" y="2191049"/>
                  <a:pt x="6271877" y="2186598"/>
                  <a:pt x="6271877" y="2181257"/>
                </a:cubicBezTo>
                <a:cubicBezTo>
                  <a:pt x="6271877" y="2175917"/>
                  <a:pt x="6276261" y="2171529"/>
                  <a:pt x="6281661" y="2171529"/>
                </a:cubicBezTo>
                <a:close/>
                <a:moveTo>
                  <a:pt x="6522889" y="2171528"/>
                </a:moveTo>
                <a:cubicBezTo>
                  <a:pt x="6528225" y="2171528"/>
                  <a:pt x="6532610" y="2175853"/>
                  <a:pt x="6532610" y="2181256"/>
                </a:cubicBezTo>
                <a:cubicBezTo>
                  <a:pt x="6532610" y="2186661"/>
                  <a:pt x="6528289" y="2191047"/>
                  <a:pt x="6522889" y="2191047"/>
                </a:cubicBezTo>
                <a:cubicBezTo>
                  <a:pt x="6517489" y="2191047"/>
                  <a:pt x="6513105" y="2186597"/>
                  <a:pt x="6513105" y="2181256"/>
                </a:cubicBezTo>
                <a:cubicBezTo>
                  <a:pt x="6513105" y="2175916"/>
                  <a:pt x="6517489" y="2171528"/>
                  <a:pt x="6522889" y="2171528"/>
                </a:cubicBezTo>
                <a:close/>
                <a:moveTo>
                  <a:pt x="6764118" y="2171527"/>
                </a:moveTo>
                <a:cubicBezTo>
                  <a:pt x="6769518" y="2171527"/>
                  <a:pt x="6773902" y="2175852"/>
                  <a:pt x="6773902" y="2181254"/>
                </a:cubicBezTo>
                <a:cubicBezTo>
                  <a:pt x="6773902" y="2186660"/>
                  <a:pt x="6769518" y="2191045"/>
                  <a:pt x="6764118" y="2191045"/>
                </a:cubicBezTo>
                <a:cubicBezTo>
                  <a:pt x="6758718" y="2191045"/>
                  <a:pt x="6754335" y="2186595"/>
                  <a:pt x="6754335" y="2181254"/>
                </a:cubicBezTo>
                <a:cubicBezTo>
                  <a:pt x="6754335" y="2175915"/>
                  <a:pt x="6758718" y="2171527"/>
                  <a:pt x="6764118" y="2171527"/>
                </a:cubicBezTo>
                <a:close/>
                <a:moveTo>
                  <a:pt x="7005346" y="2171526"/>
                </a:moveTo>
                <a:cubicBezTo>
                  <a:pt x="7010746" y="2171526"/>
                  <a:pt x="7015130" y="2175850"/>
                  <a:pt x="7015130" y="2181252"/>
                </a:cubicBezTo>
                <a:cubicBezTo>
                  <a:pt x="7015130" y="2186658"/>
                  <a:pt x="7010683" y="2191044"/>
                  <a:pt x="7005346" y="2191044"/>
                </a:cubicBezTo>
                <a:cubicBezTo>
                  <a:pt x="7000009" y="2191044"/>
                  <a:pt x="6995626" y="2186593"/>
                  <a:pt x="6995626" y="2181252"/>
                </a:cubicBezTo>
                <a:cubicBezTo>
                  <a:pt x="6995626" y="2175914"/>
                  <a:pt x="6999946" y="2171526"/>
                  <a:pt x="7005346" y="2171526"/>
                </a:cubicBezTo>
                <a:close/>
                <a:moveTo>
                  <a:pt x="7246575" y="2171524"/>
                </a:moveTo>
                <a:cubicBezTo>
                  <a:pt x="7251975" y="2171524"/>
                  <a:pt x="7256359" y="2175848"/>
                  <a:pt x="7256359" y="2181251"/>
                </a:cubicBezTo>
                <a:cubicBezTo>
                  <a:pt x="7256359" y="2186656"/>
                  <a:pt x="7251912" y="2191042"/>
                  <a:pt x="7246575" y="2191042"/>
                </a:cubicBezTo>
                <a:cubicBezTo>
                  <a:pt x="7241238" y="2191042"/>
                  <a:pt x="7236855" y="2186592"/>
                  <a:pt x="7236855" y="2181251"/>
                </a:cubicBezTo>
                <a:cubicBezTo>
                  <a:pt x="7236855" y="2175912"/>
                  <a:pt x="7241175" y="2171524"/>
                  <a:pt x="7246575" y="2171524"/>
                </a:cubicBezTo>
                <a:close/>
                <a:moveTo>
                  <a:pt x="7487803" y="2171523"/>
                </a:moveTo>
                <a:cubicBezTo>
                  <a:pt x="7493139" y="2171523"/>
                  <a:pt x="7497524" y="2175847"/>
                  <a:pt x="7497524" y="2181251"/>
                </a:cubicBezTo>
                <a:cubicBezTo>
                  <a:pt x="7497524" y="2186655"/>
                  <a:pt x="7493203" y="2191040"/>
                  <a:pt x="7487803" y="2191040"/>
                </a:cubicBezTo>
                <a:cubicBezTo>
                  <a:pt x="7482403" y="2191040"/>
                  <a:pt x="7478019" y="2186590"/>
                  <a:pt x="7478019" y="2181251"/>
                </a:cubicBezTo>
                <a:cubicBezTo>
                  <a:pt x="7478019" y="2175911"/>
                  <a:pt x="7482403" y="2171523"/>
                  <a:pt x="7487803" y="2171523"/>
                </a:cubicBezTo>
                <a:close/>
                <a:moveTo>
                  <a:pt x="7729032" y="2171522"/>
                </a:moveTo>
                <a:cubicBezTo>
                  <a:pt x="7734369" y="2171522"/>
                  <a:pt x="7738753" y="2175846"/>
                  <a:pt x="7738753" y="2181249"/>
                </a:cubicBezTo>
                <a:cubicBezTo>
                  <a:pt x="7738753" y="2186653"/>
                  <a:pt x="7734432" y="2191038"/>
                  <a:pt x="7729032" y="2191038"/>
                </a:cubicBezTo>
                <a:cubicBezTo>
                  <a:pt x="7723632" y="2191038"/>
                  <a:pt x="7719249" y="2186589"/>
                  <a:pt x="7719249" y="2181249"/>
                </a:cubicBezTo>
                <a:cubicBezTo>
                  <a:pt x="7719249" y="2175910"/>
                  <a:pt x="7723632" y="2171522"/>
                  <a:pt x="7729032" y="2171522"/>
                </a:cubicBezTo>
                <a:close/>
                <a:moveTo>
                  <a:pt x="7970260" y="2171521"/>
                </a:moveTo>
                <a:cubicBezTo>
                  <a:pt x="7975661" y="2171521"/>
                  <a:pt x="7980044" y="2175845"/>
                  <a:pt x="7980044" y="2181248"/>
                </a:cubicBezTo>
                <a:cubicBezTo>
                  <a:pt x="7980044" y="2186652"/>
                  <a:pt x="7975661" y="2191037"/>
                  <a:pt x="7970260" y="2191037"/>
                </a:cubicBezTo>
                <a:cubicBezTo>
                  <a:pt x="7964860" y="2191037"/>
                  <a:pt x="7960477" y="2186587"/>
                  <a:pt x="7960477" y="2181248"/>
                </a:cubicBezTo>
                <a:cubicBezTo>
                  <a:pt x="7960477" y="2175909"/>
                  <a:pt x="7964860" y="2171521"/>
                  <a:pt x="7970260" y="2171521"/>
                </a:cubicBezTo>
                <a:close/>
                <a:moveTo>
                  <a:pt x="8211553" y="2171520"/>
                </a:moveTo>
                <a:cubicBezTo>
                  <a:pt x="8216889" y="2171520"/>
                  <a:pt x="8221273" y="2175844"/>
                  <a:pt x="8221273" y="2181246"/>
                </a:cubicBezTo>
                <a:cubicBezTo>
                  <a:pt x="8221273" y="2186650"/>
                  <a:pt x="8216953" y="2191035"/>
                  <a:pt x="8211553" y="2191035"/>
                </a:cubicBezTo>
                <a:cubicBezTo>
                  <a:pt x="8206152" y="2191035"/>
                  <a:pt x="8201769" y="2186585"/>
                  <a:pt x="8201769" y="2181246"/>
                </a:cubicBezTo>
                <a:cubicBezTo>
                  <a:pt x="8201769" y="2175907"/>
                  <a:pt x="8206152" y="2171520"/>
                  <a:pt x="8211553" y="2171520"/>
                </a:cubicBezTo>
                <a:close/>
                <a:moveTo>
                  <a:pt x="8452781" y="2171519"/>
                </a:moveTo>
                <a:cubicBezTo>
                  <a:pt x="8458181" y="2171519"/>
                  <a:pt x="8462566" y="2175842"/>
                  <a:pt x="8462566" y="2181245"/>
                </a:cubicBezTo>
                <a:cubicBezTo>
                  <a:pt x="8462566" y="2186648"/>
                  <a:pt x="8458118" y="2191033"/>
                  <a:pt x="8452781" y="2191033"/>
                </a:cubicBezTo>
                <a:cubicBezTo>
                  <a:pt x="8447445" y="2191033"/>
                  <a:pt x="8443061" y="2186583"/>
                  <a:pt x="8443061" y="2181245"/>
                </a:cubicBezTo>
                <a:cubicBezTo>
                  <a:pt x="8443061" y="2175906"/>
                  <a:pt x="8447381" y="2171519"/>
                  <a:pt x="8452781" y="2171519"/>
                </a:cubicBezTo>
                <a:close/>
                <a:moveTo>
                  <a:pt x="8694009" y="2171518"/>
                </a:moveTo>
                <a:cubicBezTo>
                  <a:pt x="8699346" y="2171518"/>
                  <a:pt x="8703730" y="2175841"/>
                  <a:pt x="8703730" y="2181243"/>
                </a:cubicBezTo>
                <a:cubicBezTo>
                  <a:pt x="8703730" y="2186646"/>
                  <a:pt x="8699346" y="2191032"/>
                  <a:pt x="8694009" y="2191032"/>
                </a:cubicBezTo>
                <a:cubicBezTo>
                  <a:pt x="8688673" y="2191032"/>
                  <a:pt x="8684289" y="2186582"/>
                  <a:pt x="8684289" y="2181243"/>
                </a:cubicBezTo>
                <a:cubicBezTo>
                  <a:pt x="8684289" y="2175905"/>
                  <a:pt x="8688609" y="2171518"/>
                  <a:pt x="8694009" y="2171518"/>
                </a:cubicBezTo>
                <a:close/>
                <a:moveTo>
                  <a:pt x="8935237" y="2171518"/>
                </a:moveTo>
                <a:cubicBezTo>
                  <a:pt x="8940574" y="2171518"/>
                  <a:pt x="8944958" y="2175839"/>
                  <a:pt x="8944958" y="2181242"/>
                </a:cubicBezTo>
                <a:cubicBezTo>
                  <a:pt x="8944958" y="2186645"/>
                  <a:pt x="8940638" y="2191030"/>
                  <a:pt x="8935237" y="2191030"/>
                </a:cubicBezTo>
                <a:cubicBezTo>
                  <a:pt x="8929837" y="2191030"/>
                  <a:pt x="8925454" y="2186580"/>
                  <a:pt x="8925454" y="2181242"/>
                </a:cubicBezTo>
                <a:cubicBezTo>
                  <a:pt x="8925454" y="2175903"/>
                  <a:pt x="8929837" y="2171518"/>
                  <a:pt x="8935237" y="2171518"/>
                </a:cubicBezTo>
                <a:close/>
                <a:moveTo>
                  <a:pt x="9176467" y="2171516"/>
                </a:moveTo>
                <a:cubicBezTo>
                  <a:pt x="9181803" y="2171516"/>
                  <a:pt x="9186187" y="2175838"/>
                  <a:pt x="9186187" y="2181241"/>
                </a:cubicBezTo>
                <a:cubicBezTo>
                  <a:pt x="9186187" y="2186643"/>
                  <a:pt x="9181867" y="2191029"/>
                  <a:pt x="9176467" y="2191029"/>
                </a:cubicBezTo>
                <a:cubicBezTo>
                  <a:pt x="9171066" y="2191029"/>
                  <a:pt x="9166683" y="2186579"/>
                  <a:pt x="9166683" y="2181241"/>
                </a:cubicBezTo>
                <a:cubicBezTo>
                  <a:pt x="9166683" y="2175902"/>
                  <a:pt x="9171066" y="2171516"/>
                  <a:pt x="9176467" y="2171516"/>
                </a:cubicBezTo>
                <a:close/>
                <a:moveTo>
                  <a:pt x="9417695" y="2171515"/>
                </a:moveTo>
                <a:cubicBezTo>
                  <a:pt x="9423031" y="2171515"/>
                  <a:pt x="9427416" y="2175837"/>
                  <a:pt x="9427416" y="2181239"/>
                </a:cubicBezTo>
                <a:cubicBezTo>
                  <a:pt x="9427416" y="2186641"/>
                  <a:pt x="9423095" y="2191027"/>
                  <a:pt x="9417695" y="2191027"/>
                </a:cubicBezTo>
                <a:cubicBezTo>
                  <a:pt x="9412295" y="2191027"/>
                  <a:pt x="9407911" y="2186578"/>
                  <a:pt x="9407911" y="2181239"/>
                </a:cubicBezTo>
                <a:cubicBezTo>
                  <a:pt x="9407911" y="2175901"/>
                  <a:pt x="9412295" y="2171515"/>
                  <a:pt x="9417695" y="2171515"/>
                </a:cubicBezTo>
                <a:close/>
                <a:moveTo>
                  <a:pt x="9649203" y="1930353"/>
                </a:moveTo>
                <a:cubicBezTo>
                  <a:pt x="9654540" y="1930353"/>
                  <a:pt x="9658923" y="1934802"/>
                  <a:pt x="9658923" y="1940093"/>
                </a:cubicBezTo>
                <a:cubicBezTo>
                  <a:pt x="9658923" y="1945433"/>
                  <a:pt x="9654540" y="1949817"/>
                  <a:pt x="9649203" y="1949817"/>
                </a:cubicBezTo>
                <a:cubicBezTo>
                  <a:pt x="9643866" y="1949817"/>
                  <a:pt x="9639483" y="1945495"/>
                  <a:pt x="9639483" y="1940093"/>
                </a:cubicBezTo>
                <a:cubicBezTo>
                  <a:pt x="9639483" y="1934738"/>
                  <a:pt x="9643803" y="1930353"/>
                  <a:pt x="9649203" y="1930353"/>
                </a:cubicBezTo>
                <a:close/>
                <a:moveTo>
                  <a:pt x="9890432" y="1930351"/>
                </a:moveTo>
                <a:cubicBezTo>
                  <a:pt x="9895768" y="1930351"/>
                  <a:pt x="9900152" y="1934799"/>
                  <a:pt x="9900152" y="1940091"/>
                </a:cubicBezTo>
                <a:cubicBezTo>
                  <a:pt x="9900152" y="1945431"/>
                  <a:pt x="9895832" y="1949814"/>
                  <a:pt x="9890432" y="1949814"/>
                </a:cubicBezTo>
                <a:cubicBezTo>
                  <a:pt x="9885031" y="1949814"/>
                  <a:pt x="9880648" y="1945492"/>
                  <a:pt x="9880648" y="1940091"/>
                </a:cubicBezTo>
                <a:cubicBezTo>
                  <a:pt x="9880648" y="1934735"/>
                  <a:pt x="9885031" y="1930351"/>
                  <a:pt x="9890432" y="1930351"/>
                </a:cubicBezTo>
                <a:close/>
                <a:moveTo>
                  <a:pt x="10131660" y="1930347"/>
                </a:moveTo>
                <a:cubicBezTo>
                  <a:pt x="10137060" y="1930347"/>
                  <a:pt x="10141444" y="1934796"/>
                  <a:pt x="10141444" y="1940088"/>
                </a:cubicBezTo>
                <a:cubicBezTo>
                  <a:pt x="10141444" y="1945429"/>
                  <a:pt x="10136997" y="1949811"/>
                  <a:pt x="10131660" y="1949811"/>
                </a:cubicBezTo>
                <a:cubicBezTo>
                  <a:pt x="10126323" y="1949811"/>
                  <a:pt x="10121940" y="1945490"/>
                  <a:pt x="10121940" y="1940088"/>
                </a:cubicBezTo>
                <a:cubicBezTo>
                  <a:pt x="10121940" y="1934732"/>
                  <a:pt x="10126260" y="1930347"/>
                  <a:pt x="10131660" y="1930347"/>
                </a:cubicBezTo>
                <a:close/>
                <a:moveTo>
                  <a:pt x="10372888" y="1930344"/>
                </a:moveTo>
                <a:cubicBezTo>
                  <a:pt x="10378288" y="1930344"/>
                  <a:pt x="10382673" y="1934793"/>
                  <a:pt x="10382673" y="1940086"/>
                </a:cubicBezTo>
                <a:cubicBezTo>
                  <a:pt x="10382673" y="1945426"/>
                  <a:pt x="10378225" y="1949809"/>
                  <a:pt x="10372888" y="1949809"/>
                </a:cubicBezTo>
                <a:cubicBezTo>
                  <a:pt x="10367552" y="1949809"/>
                  <a:pt x="10363168" y="1945488"/>
                  <a:pt x="10363168" y="1940086"/>
                </a:cubicBezTo>
                <a:cubicBezTo>
                  <a:pt x="10363168" y="1934729"/>
                  <a:pt x="10367488" y="1930344"/>
                  <a:pt x="10372888" y="1930344"/>
                </a:cubicBezTo>
                <a:close/>
                <a:moveTo>
                  <a:pt x="10614116" y="1930341"/>
                </a:moveTo>
                <a:cubicBezTo>
                  <a:pt x="10619516" y="1930341"/>
                  <a:pt x="10623901" y="1934790"/>
                  <a:pt x="10623901" y="1940084"/>
                </a:cubicBezTo>
                <a:cubicBezTo>
                  <a:pt x="10623901" y="1945423"/>
                  <a:pt x="10619454" y="1949807"/>
                  <a:pt x="10614116" y="1949807"/>
                </a:cubicBezTo>
                <a:cubicBezTo>
                  <a:pt x="10608780" y="1949807"/>
                  <a:pt x="10604396" y="1945486"/>
                  <a:pt x="10604396" y="1940084"/>
                </a:cubicBezTo>
                <a:cubicBezTo>
                  <a:pt x="10604396" y="1934726"/>
                  <a:pt x="10608716" y="1930341"/>
                  <a:pt x="10614116" y="1930341"/>
                </a:cubicBezTo>
                <a:close/>
                <a:moveTo>
                  <a:pt x="10855345" y="1930338"/>
                </a:moveTo>
                <a:cubicBezTo>
                  <a:pt x="10860682" y="1930338"/>
                  <a:pt x="10865065" y="1934787"/>
                  <a:pt x="10865065" y="1940082"/>
                </a:cubicBezTo>
                <a:cubicBezTo>
                  <a:pt x="10865065" y="1945421"/>
                  <a:pt x="10860682" y="1949805"/>
                  <a:pt x="10855345" y="1949805"/>
                </a:cubicBezTo>
                <a:cubicBezTo>
                  <a:pt x="10850008" y="1949805"/>
                  <a:pt x="10845625" y="1945483"/>
                  <a:pt x="10845625" y="1940082"/>
                </a:cubicBezTo>
                <a:cubicBezTo>
                  <a:pt x="10845625" y="1934723"/>
                  <a:pt x="10849945" y="1930338"/>
                  <a:pt x="10855345" y="1930338"/>
                </a:cubicBezTo>
                <a:close/>
                <a:moveTo>
                  <a:pt x="11096574" y="1930335"/>
                </a:moveTo>
                <a:cubicBezTo>
                  <a:pt x="11101910" y="1930335"/>
                  <a:pt x="11106294" y="1934784"/>
                  <a:pt x="11106294" y="1940079"/>
                </a:cubicBezTo>
                <a:cubicBezTo>
                  <a:pt x="11106294" y="1945419"/>
                  <a:pt x="11101974" y="1949802"/>
                  <a:pt x="11096574" y="1949802"/>
                </a:cubicBezTo>
                <a:cubicBezTo>
                  <a:pt x="11091174" y="1949802"/>
                  <a:pt x="11086790" y="1945481"/>
                  <a:pt x="11086790" y="1940079"/>
                </a:cubicBezTo>
                <a:cubicBezTo>
                  <a:pt x="11086790" y="1934720"/>
                  <a:pt x="11091174" y="1930335"/>
                  <a:pt x="11096574" y="1930335"/>
                </a:cubicBezTo>
                <a:close/>
                <a:moveTo>
                  <a:pt x="11337802" y="1930332"/>
                </a:moveTo>
                <a:cubicBezTo>
                  <a:pt x="11343202" y="1930332"/>
                  <a:pt x="11347587" y="1934781"/>
                  <a:pt x="11347587" y="1940077"/>
                </a:cubicBezTo>
                <a:cubicBezTo>
                  <a:pt x="11347587" y="1945417"/>
                  <a:pt x="11343139" y="1949800"/>
                  <a:pt x="11337802" y="1949800"/>
                </a:cubicBezTo>
                <a:cubicBezTo>
                  <a:pt x="11332466" y="1949800"/>
                  <a:pt x="11328082" y="1945479"/>
                  <a:pt x="11328082" y="1940077"/>
                </a:cubicBezTo>
                <a:cubicBezTo>
                  <a:pt x="11328082" y="1934717"/>
                  <a:pt x="11332402" y="1930332"/>
                  <a:pt x="11337802" y="1930332"/>
                </a:cubicBezTo>
                <a:close/>
                <a:moveTo>
                  <a:pt x="11579030" y="1930329"/>
                </a:moveTo>
                <a:cubicBezTo>
                  <a:pt x="11584430" y="1930329"/>
                  <a:pt x="11588815" y="1934778"/>
                  <a:pt x="11588815" y="1940075"/>
                </a:cubicBezTo>
                <a:cubicBezTo>
                  <a:pt x="11588815" y="1945414"/>
                  <a:pt x="11584367" y="1949798"/>
                  <a:pt x="11579030" y="1949798"/>
                </a:cubicBezTo>
                <a:cubicBezTo>
                  <a:pt x="11573694" y="1949798"/>
                  <a:pt x="11569310" y="1945477"/>
                  <a:pt x="11569310" y="1940075"/>
                </a:cubicBezTo>
                <a:cubicBezTo>
                  <a:pt x="11569310" y="1934713"/>
                  <a:pt x="11573630" y="1930329"/>
                  <a:pt x="11579030" y="1930329"/>
                </a:cubicBezTo>
                <a:close/>
                <a:moveTo>
                  <a:pt x="11820259" y="1930326"/>
                </a:moveTo>
                <a:cubicBezTo>
                  <a:pt x="11825659" y="1930326"/>
                  <a:pt x="11830043" y="1934774"/>
                  <a:pt x="11830043" y="1940073"/>
                </a:cubicBezTo>
                <a:cubicBezTo>
                  <a:pt x="11830043" y="1945413"/>
                  <a:pt x="11825596" y="1949795"/>
                  <a:pt x="11820259" y="1949795"/>
                </a:cubicBezTo>
                <a:cubicBezTo>
                  <a:pt x="11814922" y="1949795"/>
                  <a:pt x="11810539" y="1945475"/>
                  <a:pt x="11810539" y="1940073"/>
                </a:cubicBezTo>
                <a:cubicBezTo>
                  <a:pt x="11810539" y="1934710"/>
                  <a:pt x="11814859" y="1930326"/>
                  <a:pt x="11820259" y="1930326"/>
                </a:cubicBezTo>
                <a:close/>
                <a:moveTo>
                  <a:pt x="9721" y="1930323"/>
                </a:moveTo>
                <a:cubicBezTo>
                  <a:pt x="15121" y="1930323"/>
                  <a:pt x="19505" y="1934771"/>
                  <a:pt x="19505" y="1940071"/>
                </a:cubicBezTo>
                <a:cubicBezTo>
                  <a:pt x="19505" y="1945411"/>
                  <a:pt x="15058" y="1949794"/>
                  <a:pt x="9721" y="1949794"/>
                </a:cubicBezTo>
                <a:cubicBezTo>
                  <a:pt x="4385" y="1949794"/>
                  <a:pt x="1" y="1945473"/>
                  <a:pt x="1" y="1940071"/>
                </a:cubicBezTo>
                <a:cubicBezTo>
                  <a:pt x="1" y="1934707"/>
                  <a:pt x="4321" y="1930323"/>
                  <a:pt x="9721" y="1930323"/>
                </a:cubicBezTo>
                <a:close/>
                <a:moveTo>
                  <a:pt x="251004" y="1930319"/>
                </a:moveTo>
                <a:cubicBezTo>
                  <a:pt x="256404" y="1930319"/>
                  <a:pt x="260788" y="1934768"/>
                  <a:pt x="260788" y="1940069"/>
                </a:cubicBezTo>
                <a:cubicBezTo>
                  <a:pt x="260788" y="1945408"/>
                  <a:pt x="256341" y="1949792"/>
                  <a:pt x="251004" y="1949792"/>
                </a:cubicBezTo>
                <a:cubicBezTo>
                  <a:pt x="245668" y="1949792"/>
                  <a:pt x="241284" y="1945471"/>
                  <a:pt x="241284" y="1940069"/>
                </a:cubicBezTo>
                <a:cubicBezTo>
                  <a:pt x="241284" y="1934704"/>
                  <a:pt x="245604" y="1930319"/>
                  <a:pt x="251004" y="1930319"/>
                </a:cubicBezTo>
                <a:close/>
                <a:moveTo>
                  <a:pt x="492224" y="1930316"/>
                </a:moveTo>
                <a:cubicBezTo>
                  <a:pt x="497560" y="1930316"/>
                  <a:pt x="501944" y="1934765"/>
                  <a:pt x="501944" y="1940067"/>
                </a:cubicBezTo>
                <a:cubicBezTo>
                  <a:pt x="501944" y="1945406"/>
                  <a:pt x="497624" y="1949789"/>
                  <a:pt x="492224" y="1949789"/>
                </a:cubicBezTo>
                <a:cubicBezTo>
                  <a:pt x="486824" y="1949789"/>
                  <a:pt x="482440" y="1945469"/>
                  <a:pt x="482440" y="1940067"/>
                </a:cubicBezTo>
                <a:cubicBezTo>
                  <a:pt x="482440" y="1934701"/>
                  <a:pt x="486824" y="1930316"/>
                  <a:pt x="492224" y="1930316"/>
                </a:cubicBezTo>
                <a:close/>
                <a:moveTo>
                  <a:pt x="733445" y="1930313"/>
                </a:moveTo>
                <a:cubicBezTo>
                  <a:pt x="738781" y="1930313"/>
                  <a:pt x="743165" y="1934762"/>
                  <a:pt x="743165" y="1940065"/>
                </a:cubicBezTo>
                <a:cubicBezTo>
                  <a:pt x="743165" y="1945404"/>
                  <a:pt x="738845" y="1949788"/>
                  <a:pt x="733445" y="1949788"/>
                </a:cubicBezTo>
                <a:cubicBezTo>
                  <a:pt x="728045" y="1949788"/>
                  <a:pt x="723661" y="1945466"/>
                  <a:pt x="723661" y="1940065"/>
                </a:cubicBezTo>
                <a:cubicBezTo>
                  <a:pt x="723661" y="1934698"/>
                  <a:pt x="728045" y="1930313"/>
                  <a:pt x="733445" y="1930313"/>
                </a:cubicBezTo>
                <a:close/>
                <a:moveTo>
                  <a:pt x="974665" y="1930310"/>
                </a:moveTo>
                <a:cubicBezTo>
                  <a:pt x="980065" y="1930310"/>
                  <a:pt x="984449" y="1934759"/>
                  <a:pt x="984449" y="1940062"/>
                </a:cubicBezTo>
                <a:cubicBezTo>
                  <a:pt x="984449" y="1945403"/>
                  <a:pt x="980001" y="1949786"/>
                  <a:pt x="974665" y="1949786"/>
                </a:cubicBezTo>
                <a:cubicBezTo>
                  <a:pt x="969329" y="1949786"/>
                  <a:pt x="964945" y="1945465"/>
                  <a:pt x="964945" y="1940062"/>
                </a:cubicBezTo>
                <a:cubicBezTo>
                  <a:pt x="964945" y="1934695"/>
                  <a:pt x="969265" y="1930310"/>
                  <a:pt x="974665" y="1930310"/>
                </a:cubicBezTo>
                <a:close/>
                <a:moveTo>
                  <a:pt x="1215885" y="1930307"/>
                </a:moveTo>
                <a:cubicBezTo>
                  <a:pt x="1221285" y="1930307"/>
                  <a:pt x="1225669" y="1934756"/>
                  <a:pt x="1225669" y="1940061"/>
                </a:cubicBezTo>
                <a:cubicBezTo>
                  <a:pt x="1225669" y="1945400"/>
                  <a:pt x="1221222" y="1949784"/>
                  <a:pt x="1215885" y="1949784"/>
                </a:cubicBezTo>
                <a:cubicBezTo>
                  <a:pt x="1210549" y="1949784"/>
                  <a:pt x="1206165" y="1945462"/>
                  <a:pt x="1206165" y="1940061"/>
                </a:cubicBezTo>
                <a:cubicBezTo>
                  <a:pt x="1206165" y="1934692"/>
                  <a:pt x="1210485" y="1930307"/>
                  <a:pt x="1215885" y="1930307"/>
                </a:cubicBezTo>
                <a:close/>
                <a:moveTo>
                  <a:pt x="1457106" y="1930304"/>
                </a:moveTo>
                <a:cubicBezTo>
                  <a:pt x="1462442" y="1930304"/>
                  <a:pt x="1466826" y="1934753"/>
                  <a:pt x="1466826" y="1940058"/>
                </a:cubicBezTo>
                <a:cubicBezTo>
                  <a:pt x="1466826" y="1945398"/>
                  <a:pt x="1462506" y="1949781"/>
                  <a:pt x="1457106" y="1949781"/>
                </a:cubicBezTo>
                <a:cubicBezTo>
                  <a:pt x="1451706" y="1949781"/>
                  <a:pt x="1447322" y="1945461"/>
                  <a:pt x="1447322" y="1940058"/>
                </a:cubicBezTo>
                <a:cubicBezTo>
                  <a:pt x="1447322" y="1934689"/>
                  <a:pt x="1451706" y="1930304"/>
                  <a:pt x="1457106" y="1930304"/>
                </a:cubicBezTo>
                <a:close/>
                <a:moveTo>
                  <a:pt x="1698331" y="1930301"/>
                </a:moveTo>
                <a:cubicBezTo>
                  <a:pt x="1703732" y="1930301"/>
                  <a:pt x="1708117" y="1934750"/>
                  <a:pt x="1708117" y="1940056"/>
                </a:cubicBezTo>
                <a:cubicBezTo>
                  <a:pt x="1708117" y="1945396"/>
                  <a:pt x="1703732" y="1949780"/>
                  <a:pt x="1698331" y="1949780"/>
                </a:cubicBezTo>
                <a:cubicBezTo>
                  <a:pt x="1692929" y="1949780"/>
                  <a:pt x="1688546" y="1945459"/>
                  <a:pt x="1688546" y="1940056"/>
                </a:cubicBezTo>
                <a:cubicBezTo>
                  <a:pt x="1688546" y="1934685"/>
                  <a:pt x="1692929" y="1930301"/>
                  <a:pt x="1698331" y="1930301"/>
                </a:cubicBezTo>
                <a:close/>
                <a:moveTo>
                  <a:pt x="1939580" y="1930298"/>
                </a:moveTo>
                <a:cubicBezTo>
                  <a:pt x="1944980" y="1930298"/>
                  <a:pt x="1949364" y="1934747"/>
                  <a:pt x="1949364" y="1940054"/>
                </a:cubicBezTo>
                <a:cubicBezTo>
                  <a:pt x="1949364" y="1945394"/>
                  <a:pt x="1944916" y="1949778"/>
                  <a:pt x="1939580" y="1949778"/>
                </a:cubicBezTo>
                <a:cubicBezTo>
                  <a:pt x="1934245" y="1949778"/>
                  <a:pt x="1929860" y="1945457"/>
                  <a:pt x="1929860" y="1940054"/>
                </a:cubicBezTo>
                <a:cubicBezTo>
                  <a:pt x="1929860" y="1934682"/>
                  <a:pt x="1934181" y="1930298"/>
                  <a:pt x="1939580" y="1930298"/>
                </a:cubicBezTo>
                <a:close/>
                <a:moveTo>
                  <a:pt x="2180788" y="1930295"/>
                </a:moveTo>
                <a:cubicBezTo>
                  <a:pt x="2186189" y="1930295"/>
                  <a:pt x="2190580" y="1934744"/>
                  <a:pt x="2190580" y="1940052"/>
                </a:cubicBezTo>
                <a:cubicBezTo>
                  <a:pt x="2190580" y="1945392"/>
                  <a:pt x="2186136" y="1949775"/>
                  <a:pt x="2180788" y="1949775"/>
                </a:cubicBezTo>
                <a:cubicBezTo>
                  <a:pt x="2175475" y="1949775"/>
                  <a:pt x="2171083" y="1945455"/>
                  <a:pt x="2171083" y="1940052"/>
                </a:cubicBezTo>
                <a:cubicBezTo>
                  <a:pt x="2171083" y="1934679"/>
                  <a:pt x="2175412" y="1930295"/>
                  <a:pt x="2180788" y="1930295"/>
                </a:cubicBezTo>
                <a:close/>
                <a:moveTo>
                  <a:pt x="2422036" y="1930292"/>
                </a:moveTo>
                <a:cubicBezTo>
                  <a:pt x="2427370" y="1930292"/>
                  <a:pt x="2431752" y="1934741"/>
                  <a:pt x="2431752" y="1940050"/>
                </a:cubicBezTo>
                <a:cubicBezTo>
                  <a:pt x="2431752" y="1945390"/>
                  <a:pt x="2427434" y="1949773"/>
                  <a:pt x="2422036" y="1949773"/>
                </a:cubicBezTo>
                <a:cubicBezTo>
                  <a:pt x="2416638" y="1949773"/>
                  <a:pt x="2412256" y="1945452"/>
                  <a:pt x="2412256" y="1940050"/>
                </a:cubicBezTo>
                <a:cubicBezTo>
                  <a:pt x="2412256" y="1934676"/>
                  <a:pt x="2416638" y="1930292"/>
                  <a:pt x="2422036" y="1930292"/>
                </a:cubicBezTo>
                <a:close/>
                <a:moveTo>
                  <a:pt x="2663275" y="1930289"/>
                </a:moveTo>
                <a:cubicBezTo>
                  <a:pt x="2668611" y="1930289"/>
                  <a:pt x="2672996" y="1934737"/>
                  <a:pt x="2672996" y="1940048"/>
                </a:cubicBezTo>
                <a:cubicBezTo>
                  <a:pt x="2672996" y="1945388"/>
                  <a:pt x="2668674" y="1949771"/>
                  <a:pt x="2663275" y="1949771"/>
                </a:cubicBezTo>
                <a:cubicBezTo>
                  <a:pt x="2657875" y="1949771"/>
                  <a:pt x="2653491" y="1945451"/>
                  <a:pt x="2653491" y="1940048"/>
                </a:cubicBezTo>
                <a:cubicBezTo>
                  <a:pt x="2653491" y="1934673"/>
                  <a:pt x="2657875" y="1930289"/>
                  <a:pt x="2663275" y="1930289"/>
                </a:cubicBezTo>
                <a:close/>
                <a:moveTo>
                  <a:pt x="2904571" y="1930286"/>
                </a:moveTo>
                <a:cubicBezTo>
                  <a:pt x="2909971" y="1930286"/>
                  <a:pt x="2914354" y="1934734"/>
                  <a:pt x="2914354" y="1940046"/>
                </a:cubicBezTo>
                <a:cubicBezTo>
                  <a:pt x="2914354" y="1945386"/>
                  <a:pt x="2909971" y="1949769"/>
                  <a:pt x="2904571" y="1949769"/>
                </a:cubicBezTo>
                <a:cubicBezTo>
                  <a:pt x="2899173" y="1949769"/>
                  <a:pt x="2894789" y="1945448"/>
                  <a:pt x="2894789" y="1940046"/>
                </a:cubicBezTo>
                <a:cubicBezTo>
                  <a:pt x="2894789" y="1934670"/>
                  <a:pt x="2899173" y="1930286"/>
                  <a:pt x="2904571" y="1930286"/>
                </a:cubicBezTo>
                <a:close/>
                <a:moveTo>
                  <a:pt x="3145750" y="1930282"/>
                </a:moveTo>
                <a:cubicBezTo>
                  <a:pt x="3151148" y="1930282"/>
                  <a:pt x="3155532" y="1934731"/>
                  <a:pt x="3155532" y="1940044"/>
                </a:cubicBezTo>
                <a:cubicBezTo>
                  <a:pt x="3155532" y="1945384"/>
                  <a:pt x="3151085" y="1949768"/>
                  <a:pt x="3145750" y="1949768"/>
                </a:cubicBezTo>
                <a:cubicBezTo>
                  <a:pt x="3140414" y="1949768"/>
                  <a:pt x="3136031" y="1945446"/>
                  <a:pt x="3136031" y="1940044"/>
                </a:cubicBezTo>
                <a:cubicBezTo>
                  <a:pt x="3136031" y="1934667"/>
                  <a:pt x="3140350" y="1930282"/>
                  <a:pt x="3145750" y="1930282"/>
                </a:cubicBezTo>
                <a:close/>
                <a:moveTo>
                  <a:pt x="3386957" y="1930279"/>
                </a:moveTo>
                <a:cubicBezTo>
                  <a:pt x="3392358" y="1930279"/>
                  <a:pt x="3396743" y="1934728"/>
                  <a:pt x="3396743" y="1940042"/>
                </a:cubicBezTo>
                <a:cubicBezTo>
                  <a:pt x="3396743" y="1945381"/>
                  <a:pt x="3392295" y="1949765"/>
                  <a:pt x="3386957" y="1949765"/>
                </a:cubicBezTo>
                <a:cubicBezTo>
                  <a:pt x="3381621" y="1949765"/>
                  <a:pt x="3377235" y="1945444"/>
                  <a:pt x="3377235" y="1940042"/>
                </a:cubicBezTo>
                <a:cubicBezTo>
                  <a:pt x="3377235" y="1934664"/>
                  <a:pt x="3381556" y="1930279"/>
                  <a:pt x="3386957" y="1930279"/>
                </a:cubicBezTo>
                <a:close/>
                <a:moveTo>
                  <a:pt x="3628211" y="1930276"/>
                </a:moveTo>
                <a:cubicBezTo>
                  <a:pt x="3633528" y="1930276"/>
                  <a:pt x="3637936" y="1934725"/>
                  <a:pt x="3637936" y="1940040"/>
                </a:cubicBezTo>
                <a:cubicBezTo>
                  <a:pt x="3637936" y="1945379"/>
                  <a:pt x="3633592" y="1949763"/>
                  <a:pt x="3628211" y="1949763"/>
                </a:cubicBezTo>
                <a:cubicBezTo>
                  <a:pt x="3622813" y="1949763"/>
                  <a:pt x="3618429" y="1945442"/>
                  <a:pt x="3618429" y="1940040"/>
                </a:cubicBezTo>
                <a:cubicBezTo>
                  <a:pt x="3618429" y="1934661"/>
                  <a:pt x="3622813" y="1930276"/>
                  <a:pt x="3628211" y="1930276"/>
                </a:cubicBezTo>
                <a:close/>
                <a:moveTo>
                  <a:pt x="3869430" y="1930273"/>
                </a:moveTo>
                <a:cubicBezTo>
                  <a:pt x="3874763" y="1930273"/>
                  <a:pt x="3879147" y="1934722"/>
                  <a:pt x="3879147" y="1940038"/>
                </a:cubicBezTo>
                <a:cubicBezTo>
                  <a:pt x="3879147" y="1945377"/>
                  <a:pt x="3874826" y="1949761"/>
                  <a:pt x="3869430" y="1949761"/>
                </a:cubicBezTo>
                <a:cubicBezTo>
                  <a:pt x="3864030" y="1949761"/>
                  <a:pt x="3859646" y="1945440"/>
                  <a:pt x="3859646" y="1940038"/>
                </a:cubicBezTo>
                <a:cubicBezTo>
                  <a:pt x="3859646" y="1934658"/>
                  <a:pt x="3864030" y="1930273"/>
                  <a:pt x="3869430" y="1930273"/>
                </a:cubicBezTo>
                <a:close/>
                <a:moveTo>
                  <a:pt x="4110581" y="1930270"/>
                </a:moveTo>
                <a:cubicBezTo>
                  <a:pt x="4115984" y="1930270"/>
                  <a:pt x="4120362" y="1934719"/>
                  <a:pt x="4120362" y="1940036"/>
                </a:cubicBezTo>
                <a:cubicBezTo>
                  <a:pt x="4120362" y="1945375"/>
                  <a:pt x="4115984" y="1949759"/>
                  <a:pt x="4110581" y="1949759"/>
                </a:cubicBezTo>
                <a:cubicBezTo>
                  <a:pt x="4105180" y="1949759"/>
                  <a:pt x="4100797" y="1945438"/>
                  <a:pt x="4100797" y="1940036"/>
                </a:cubicBezTo>
                <a:cubicBezTo>
                  <a:pt x="4100797" y="1934655"/>
                  <a:pt x="4105180" y="1930270"/>
                  <a:pt x="4110581" y="1930270"/>
                </a:cubicBezTo>
                <a:close/>
                <a:moveTo>
                  <a:pt x="4351806" y="1930267"/>
                </a:moveTo>
                <a:cubicBezTo>
                  <a:pt x="4357195" y="1930267"/>
                  <a:pt x="4361580" y="1934716"/>
                  <a:pt x="4361580" y="1940034"/>
                </a:cubicBezTo>
                <a:cubicBezTo>
                  <a:pt x="4361580" y="1945372"/>
                  <a:pt x="4357195" y="1949757"/>
                  <a:pt x="4351806" y="1949757"/>
                </a:cubicBezTo>
                <a:cubicBezTo>
                  <a:pt x="4346397" y="1949757"/>
                  <a:pt x="4342006" y="1945435"/>
                  <a:pt x="4342006" y="1940034"/>
                </a:cubicBezTo>
                <a:cubicBezTo>
                  <a:pt x="4342006" y="1934651"/>
                  <a:pt x="4346397" y="1930267"/>
                  <a:pt x="4351806" y="1930267"/>
                </a:cubicBezTo>
                <a:close/>
                <a:moveTo>
                  <a:pt x="4593017" y="1930264"/>
                </a:moveTo>
                <a:cubicBezTo>
                  <a:pt x="4598413" y="1930264"/>
                  <a:pt x="4602795" y="1934713"/>
                  <a:pt x="4602795" y="1940031"/>
                </a:cubicBezTo>
                <a:cubicBezTo>
                  <a:pt x="4602795" y="1945370"/>
                  <a:pt x="4598350" y="1949754"/>
                  <a:pt x="4593017" y="1949754"/>
                </a:cubicBezTo>
                <a:cubicBezTo>
                  <a:pt x="4587686" y="1949754"/>
                  <a:pt x="4583304" y="1945433"/>
                  <a:pt x="4583304" y="1940031"/>
                </a:cubicBezTo>
                <a:cubicBezTo>
                  <a:pt x="4583304" y="1934648"/>
                  <a:pt x="4587622" y="1930264"/>
                  <a:pt x="4593017" y="1930264"/>
                </a:cubicBezTo>
                <a:close/>
                <a:moveTo>
                  <a:pt x="4834252" y="1930261"/>
                </a:moveTo>
                <a:cubicBezTo>
                  <a:pt x="4839658" y="1930261"/>
                  <a:pt x="4844038" y="1934710"/>
                  <a:pt x="4844038" y="1940029"/>
                </a:cubicBezTo>
                <a:cubicBezTo>
                  <a:pt x="4844038" y="1945367"/>
                  <a:pt x="4839595" y="1949752"/>
                  <a:pt x="4834252" y="1949752"/>
                </a:cubicBezTo>
                <a:cubicBezTo>
                  <a:pt x="4828915" y="1949752"/>
                  <a:pt x="4824534" y="1945431"/>
                  <a:pt x="4824534" y="1940029"/>
                </a:cubicBezTo>
                <a:cubicBezTo>
                  <a:pt x="4824534" y="1934645"/>
                  <a:pt x="4828851" y="1930261"/>
                  <a:pt x="4834252" y="1930261"/>
                </a:cubicBezTo>
                <a:close/>
                <a:moveTo>
                  <a:pt x="5075485" y="1930258"/>
                </a:moveTo>
                <a:cubicBezTo>
                  <a:pt x="5080819" y="1930258"/>
                  <a:pt x="5085201" y="1934706"/>
                  <a:pt x="5085201" y="1940027"/>
                </a:cubicBezTo>
                <a:cubicBezTo>
                  <a:pt x="5085201" y="1945366"/>
                  <a:pt x="5080883" y="1949750"/>
                  <a:pt x="5075485" y="1949750"/>
                </a:cubicBezTo>
                <a:cubicBezTo>
                  <a:pt x="5070087" y="1949750"/>
                  <a:pt x="5065704" y="1945429"/>
                  <a:pt x="5065704" y="1940027"/>
                </a:cubicBezTo>
                <a:cubicBezTo>
                  <a:pt x="5065704" y="1934642"/>
                  <a:pt x="5070087" y="1930258"/>
                  <a:pt x="5075485" y="1930258"/>
                </a:cubicBezTo>
                <a:close/>
                <a:moveTo>
                  <a:pt x="5316710" y="1930255"/>
                </a:moveTo>
                <a:cubicBezTo>
                  <a:pt x="5322044" y="1930255"/>
                  <a:pt x="5326429" y="1934703"/>
                  <a:pt x="5326429" y="1940025"/>
                </a:cubicBezTo>
                <a:cubicBezTo>
                  <a:pt x="5326429" y="1945363"/>
                  <a:pt x="5322105" y="1949747"/>
                  <a:pt x="5316710" y="1949747"/>
                </a:cubicBezTo>
                <a:cubicBezTo>
                  <a:pt x="5311314" y="1949747"/>
                  <a:pt x="5306924" y="1945426"/>
                  <a:pt x="5306924" y="1940025"/>
                </a:cubicBezTo>
                <a:cubicBezTo>
                  <a:pt x="5306924" y="1934639"/>
                  <a:pt x="5311314" y="1930255"/>
                  <a:pt x="5316710" y="1930255"/>
                </a:cubicBezTo>
                <a:close/>
                <a:moveTo>
                  <a:pt x="5557991" y="1930251"/>
                </a:moveTo>
                <a:cubicBezTo>
                  <a:pt x="5563391" y="1930251"/>
                  <a:pt x="5567774" y="1934700"/>
                  <a:pt x="5567774" y="1940022"/>
                </a:cubicBezTo>
                <a:cubicBezTo>
                  <a:pt x="5567774" y="1945360"/>
                  <a:pt x="5563391" y="1949745"/>
                  <a:pt x="5557991" y="1949745"/>
                </a:cubicBezTo>
                <a:cubicBezTo>
                  <a:pt x="5552592" y="1949745"/>
                  <a:pt x="5548208" y="1945423"/>
                  <a:pt x="5548208" y="1940022"/>
                </a:cubicBezTo>
                <a:cubicBezTo>
                  <a:pt x="5548208" y="1934636"/>
                  <a:pt x="5552592" y="1930251"/>
                  <a:pt x="5557991" y="1930251"/>
                </a:cubicBezTo>
                <a:close/>
                <a:moveTo>
                  <a:pt x="5799205" y="1930248"/>
                </a:moveTo>
                <a:cubicBezTo>
                  <a:pt x="5804606" y="1930248"/>
                  <a:pt x="5808989" y="1934697"/>
                  <a:pt x="5808989" y="1940019"/>
                </a:cubicBezTo>
                <a:cubicBezTo>
                  <a:pt x="5808989" y="1945358"/>
                  <a:pt x="5804542" y="1949743"/>
                  <a:pt x="5799205" y="1949743"/>
                </a:cubicBezTo>
                <a:cubicBezTo>
                  <a:pt x="5793870" y="1949743"/>
                  <a:pt x="5789486" y="1945422"/>
                  <a:pt x="5789486" y="1940019"/>
                </a:cubicBezTo>
                <a:cubicBezTo>
                  <a:pt x="5789486" y="1934633"/>
                  <a:pt x="5793806" y="1930248"/>
                  <a:pt x="5799205" y="1930248"/>
                </a:cubicBezTo>
                <a:close/>
                <a:moveTo>
                  <a:pt x="6040432" y="1930245"/>
                </a:moveTo>
                <a:cubicBezTo>
                  <a:pt x="6045832" y="1930245"/>
                  <a:pt x="6050216" y="1934694"/>
                  <a:pt x="6050216" y="1940018"/>
                </a:cubicBezTo>
                <a:cubicBezTo>
                  <a:pt x="6050216" y="1945356"/>
                  <a:pt x="6045769" y="1949741"/>
                  <a:pt x="6040432" y="1949741"/>
                </a:cubicBezTo>
                <a:cubicBezTo>
                  <a:pt x="6035095" y="1949741"/>
                  <a:pt x="6030712" y="1945420"/>
                  <a:pt x="6030712" y="1940018"/>
                </a:cubicBezTo>
                <a:cubicBezTo>
                  <a:pt x="6030712" y="1934630"/>
                  <a:pt x="6035032" y="1930245"/>
                  <a:pt x="6040432" y="1930245"/>
                </a:cubicBezTo>
                <a:close/>
                <a:moveTo>
                  <a:pt x="6281661" y="1930242"/>
                </a:moveTo>
                <a:cubicBezTo>
                  <a:pt x="6286997" y="1930242"/>
                  <a:pt x="6291381" y="1934691"/>
                  <a:pt x="6291381" y="1940016"/>
                </a:cubicBezTo>
                <a:cubicBezTo>
                  <a:pt x="6291381" y="1945355"/>
                  <a:pt x="6287061" y="1949738"/>
                  <a:pt x="6281661" y="1949738"/>
                </a:cubicBezTo>
                <a:cubicBezTo>
                  <a:pt x="6276261" y="1949738"/>
                  <a:pt x="6271877" y="1945418"/>
                  <a:pt x="6271877" y="1940016"/>
                </a:cubicBezTo>
                <a:cubicBezTo>
                  <a:pt x="6271877" y="1934627"/>
                  <a:pt x="6276261" y="1930242"/>
                  <a:pt x="6281661" y="1930242"/>
                </a:cubicBezTo>
                <a:close/>
                <a:moveTo>
                  <a:pt x="6522889" y="1930239"/>
                </a:moveTo>
                <a:cubicBezTo>
                  <a:pt x="6528225" y="1930239"/>
                  <a:pt x="6532610" y="1934688"/>
                  <a:pt x="6532610" y="1940014"/>
                </a:cubicBezTo>
                <a:cubicBezTo>
                  <a:pt x="6532610" y="1945352"/>
                  <a:pt x="6528289" y="1949736"/>
                  <a:pt x="6522889" y="1949736"/>
                </a:cubicBezTo>
                <a:cubicBezTo>
                  <a:pt x="6517489" y="1949736"/>
                  <a:pt x="6513105" y="1945415"/>
                  <a:pt x="6513105" y="1940014"/>
                </a:cubicBezTo>
                <a:cubicBezTo>
                  <a:pt x="6513105" y="1934624"/>
                  <a:pt x="6517489" y="1930239"/>
                  <a:pt x="6522889" y="1930239"/>
                </a:cubicBezTo>
                <a:close/>
                <a:moveTo>
                  <a:pt x="6764118" y="1930236"/>
                </a:moveTo>
                <a:cubicBezTo>
                  <a:pt x="6769518" y="1930236"/>
                  <a:pt x="6773902" y="1934685"/>
                  <a:pt x="6773902" y="1940012"/>
                </a:cubicBezTo>
                <a:cubicBezTo>
                  <a:pt x="6773902" y="1945350"/>
                  <a:pt x="6769518" y="1949735"/>
                  <a:pt x="6764118" y="1949735"/>
                </a:cubicBezTo>
                <a:cubicBezTo>
                  <a:pt x="6758718" y="1949735"/>
                  <a:pt x="6754335" y="1945414"/>
                  <a:pt x="6754335" y="1940012"/>
                </a:cubicBezTo>
                <a:cubicBezTo>
                  <a:pt x="6754335" y="1934621"/>
                  <a:pt x="6758718" y="1930236"/>
                  <a:pt x="6764118" y="1930236"/>
                </a:cubicBezTo>
                <a:close/>
                <a:moveTo>
                  <a:pt x="7005346" y="1930233"/>
                </a:moveTo>
                <a:cubicBezTo>
                  <a:pt x="7010746" y="1930233"/>
                  <a:pt x="7015130" y="1934682"/>
                  <a:pt x="7015130" y="1940010"/>
                </a:cubicBezTo>
                <a:cubicBezTo>
                  <a:pt x="7015130" y="1945348"/>
                  <a:pt x="7010683" y="1949732"/>
                  <a:pt x="7005346" y="1949732"/>
                </a:cubicBezTo>
                <a:cubicBezTo>
                  <a:pt x="7000009" y="1949732"/>
                  <a:pt x="6995626" y="1945412"/>
                  <a:pt x="6995626" y="1940010"/>
                </a:cubicBezTo>
                <a:cubicBezTo>
                  <a:pt x="6995626" y="1934617"/>
                  <a:pt x="6999946" y="1930233"/>
                  <a:pt x="7005346" y="1930233"/>
                </a:cubicBezTo>
                <a:close/>
                <a:moveTo>
                  <a:pt x="7246575" y="1930230"/>
                </a:moveTo>
                <a:cubicBezTo>
                  <a:pt x="7251975" y="1930230"/>
                  <a:pt x="7256359" y="1934679"/>
                  <a:pt x="7256359" y="1940008"/>
                </a:cubicBezTo>
                <a:cubicBezTo>
                  <a:pt x="7256359" y="1945346"/>
                  <a:pt x="7251912" y="1949731"/>
                  <a:pt x="7246575" y="1949731"/>
                </a:cubicBezTo>
                <a:cubicBezTo>
                  <a:pt x="7241238" y="1949731"/>
                  <a:pt x="7236855" y="1945409"/>
                  <a:pt x="7236855" y="1940008"/>
                </a:cubicBezTo>
                <a:cubicBezTo>
                  <a:pt x="7236855" y="1934614"/>
                  <a:pt x="7241175" y="1930230"/>
                  <a:pt x="7246575" y="1930230"/>
                </a:cubicBezTo>
                <a:close/>
                <a:moveTo>
                  <a:pt x="7487803" y="1930227"/>
                </a:moveTo>
                <a:cubicBezTo>
                  <a:pt x="7493139" y="1930227"/>
                  <a:pt x="7497524" y="1934676"/>
                  <a:pt x="7497524" y="1940005"/>
                </a:cubicBezTo>
                <a:cubicBezTo>
                  <a:pt x="7497524" y="1945344"/>
                  <a:pt x="7493203" y="1949729"/>
                  <a:pt x="7487803" y="1949729"/>
                </a:cubicBezTo>
                <a:cubicBezTo>
                  <a:pt x="7482403" y="1949729"/>
                  <a:pt x="7478019" y="1945407"/>
                  <a:pt x="7478019" y="1940005"/>
                </a:cubicBezTo>
                <a:cubicBezTo>
                  <a:pt x="7478019" y="1934611"/>
                  <a:pt x="7482403" y="1930227"/>
                  <a:pt x="7487803" y="1930227"/>
                </a:cubicBezTo>
                <a:close/>
                <a:moveTo>
                  <a:pt x="7729032" y="1930224"/>
                </a:moveTo>
                <a:cubicBezTo>
                  <a:pt x="7734369" y="1930224"/>
                  <a:pt x="7738753" y="1934672"/>
                  <a:pt x="7738753" y="1940003"/>
                </a:cubicBezTo>
                <a:cubicBezTo>
                  <a:pt x="7738753" y="1945342"/>
                  <a:pt x="7734432" y="1949726"/>
                  <a:pt x="7729032" y="1949726"/>
                </a:cubicBezTo>
                <a:cubicBezTo>
                  <a:pt x="7723632" y="1949726"/>
                  <a:pt x="7719249" y="1945405"/>
                  <a:pt x="7719249" y="1940003"/>
                </a:cubicBezTo>
                <a:cubicBezTo>
                  <a:pt x="7719249" y="1934608"/>
                  <a:pt x="7723632" y="1930224"/>
                  <a:pt x="7729032" y="1930224"/>
                </a:cubicBezTo>
                <a:close/>
                <a:moveTo>
                  <a:pt x="7970260" y="1930221"/>
                </a:moveTo>
                <a:cubicBezTo>
                  <a:pt x="7975661" y="1930221"/>
                  <a:pt x="7980044" y="1934669"/>
                  <a:pt x="7980044" y="1940001"/>
                </a:cubicBezTo>
                <a:cubicBezTo>
                  <a:pt x="7980044" y="1945340"/>
                  <a:pt x="7975661" y="1949724"/>
                  <a:pt x="7970260" y="1949724"/>
                </a:cubicBezTo>
                <a:cubicBezTo>
                  <a:pt x="7964860" y="1949724"/>
                  <a:pt x="7960477" y="1945403"/>
                  <a:pt x="7960477" y="1940001"/>
                </a:cubicBezTo>
                <a:cubicBezTo>
                  <a:pt x="7960477" y="1934605"/>
                  <a:pt x="7964860" y="1930221"/>
                  <a:pt x="7970260" y="1930221"/>
                </a:cubicBezTo>
                <a:close/>
                <a:moveTo>
                  <a:pt x="8211553" y="1930218"/>
                </a:moveTo>
                <a:cubicBezTo>
                  <a:pt x="8216889" y="1930218"/>
                  <a:pt x="8221273" y="1934666"/>
                  <a:pt x="8221273" y="1939999"/>
                </a:cubicBezTo>
                <a:cubicBezTo>
                  <a:pt x="8221273" y="1945338"/>
                  <a:pt x="8216953" y="1949722"/>
                  <a:pt x="8211553" y="1949722"/>
                </a:cubicBezTo>
                <a:cubicBezTo>
                  <a:pt x="8206152" y="1949722"/>
                  <a:pt x="8201769" y="1945402"/>
                  <a:pt x="8201769" y="1939999"/>
                </a:cubicBezTo>
                <a:cubicBezTo>
                  <a:pt x="8201769" y="1934602"/>
                  <a:pt x="8206152" y="1930218"/>
                  <a:pt x="8211553" y="1930218"/>
                </a:cubicBezTo>
                <a:close/>
                <a:moveTo>
                  <a:pt x="8452781" y="1930214"/>
                </a:moveTo>
                <a:cubicBezTo>
                  <a:pt x="8458181" y="1930214"/>
                  <a:pt x="8462566" y="1934663"/>
                  <a:pt x="8462566" y="1939997"/>
                </a:cubicBezTo>
                <a:cubicBezTo>
                  <a:pt x="8462566" y="1945336"/>
                  <a:pt x="8458118" y="1949721"/>
                  <a:pt x="8452781" y="1949721"/>
                </a:cubicBezTo>
                <a:cubicBezTo>
                  <a:pt x="8447445" y="1949721"/>
                  <a:pt x="8443061" y="1945399"/>
                  <a:pt x="8443061" y="1939997"/>
                </a:cubicBezTo>
                <a:cubicBezTo>
                  <a:pt x="8443061" y="1934599"/>
                  <a:pt x="8447381" y="1930214"/>
                  <a:pt x="8452781" y="1930214"/>
                </a:cubicBezTo>
                <a:close/>
                <a:moveTo>
                  <a:pt x="8694009" y="1930211"/>
                </a:moveTo>
                <a:cubicBezTo>
                  <a:pt x="8699346" y="1930211"/>
                  <a:pt x="8703730" y="1934660"/>
                  <a:pt x="8703730" y="1939995"/>
                </a:cubicBezTo>
                <a:cubicBezTo>
                  <a:pt x="8703730" y="1945333"/>
                  <a:pt x="8699346" y="1949718"/>
                  <a:pt x="8694009" y="1949718"/>
                </a:cubicBezTo>
                <a:cubicBezTo>
                  <a:pt x="8688673" y="1949718"/>
                  <a:pt x="8684289" y="1945397"/>
                  <a:pt x="8684289" y="1939995"/>
                </a:cubicBezTo>
                <a:cubicBezTo>
                  <a:pt x="8684289" y="1934596"/>
                  <a:pt x="8688609" y="1930211"/>
                  <a:pt x="8694009" y="1930211"/>
                </a:cubicBezTo>
                <a:close/>
                <a:moveTo>
                  <a:pt x="8935237" y="1930208"/>
                </a:moveTo>
                <a:cubicBezTo>
                  <a:pt x="8940574" y="1930208"/>
                  <a:pt x="8944958" y="1934657"/>
                  <a:pt x="8944958" y="1939992"/>
                </a:cubicBezTo>
                <a:cubicBezTo>
                  <a:pt x="8944958" y="1945332"/>
                  <a:pt x="8940638" y="1949716"/>
                  <a:pt x="8935237" y="1949716"/>
                </a:cubicBezTo>
                <a:cubicBezTo>
                  <a:pt x="8929837" y="1949716"/>
                  <a:pt x="8925454" y="1945395"/>
                  <a:pt x="8925454" y="1939992"/>
                </a:cubicBezTo>
                <a:cubicBezTo>
                  <a:pt x="8925454" y="1934593"/>
                  <a:pt x="8929837" y="1930208"/>
                  <a:pt x="8935237" y="1930208"/>
                </a:cubicBezTo>
                <a:close/>
                <a:moveTo>
                  <a:pt x="9176467" y="1930205"/>
                </a:moveTo>
                <a:cubicBezTo>
                  <a:pt x="9181803" y="1930205"/>
                  <a:pt x="9186187" y="1934654"/>
                  <a:pt x="9186187" y="1939991"/>
                </a:cubicBezTo>
                <a:cubicBezTo>
                  <a:pt x="9186187" y="1945329"/>
                  <a:pt x="9181867" y="1949714"/>
                  <a:pt x="9176467" y="1949714"/>
                </a:cubicBezTo>
                <a:cubicBezTo>
                  <a:pt x="9171066" y="1949714"/>
                  <a:pt x="9166683" y="1945393"/>
                  <a:pt x="9166683" y="1939991"/>
                </a:cubicBezTo>
                <a:cubicBezTo>
                  <a:pt x="9166683" y="1934590"/>
                  <a:pt x="9171066" y="1930205"/>
                  <a:pt x="9176467" y="1930205"/>
                </a:cubicBezTo>
                <a:close/>
                <a:moveTo>
                  <a:pt x="9417695" y="1930202"/>
                </a:moveTo>
                <a:cubicBezTo>
                  <a:pt x="9423031" y="1930202"/>
                  <a:pt x="9427416" y="1934651"/>
                  <a:pt x="9427416" y="1939988"/>
                </a:cubicBezTo>
                <a:cubicBezTo>
                  <a:pt x="9427416" y="1945327"/>
                  <a:pt x="9423095" y="1949712"/>
                  <a:pt x="9417695" y="1949712"/>
                </a:cubicBezTo>
                <a:cubicBezTo>
                  <a:pt x="9412295" y="1949712"/>
                  <a:pt x="9407911" y="1945392"/>
                  <a:pt x="9407911" y="1939988"/>
                </a:cubicBezTo>
                <a:cubicBezTo>
                  <a:pt x="9407911" y="1934587"/>
                  <a:pt x="9412295" y="1930202"/>
                  <a:pt x="9417695" y="1930202"/>
                </a:cubicBezTo>
                <a:close/>
                <a:moveTo>
                  <a:pt x="9649203" y="1689089"/>
                </a:moveTo>
                <a:cubicBezTo>
                  <a:pt x="9654540" y="1689089"/>
                  <a:pt x="9658923" y="1693408"/>
                  <a:pt x="9658923" y="1698810"/>
                </a:cubicBezTo>
                <a:cubicBezTo>
                  <a:pt x="9658923" y="1704212"/>
                  <a:pt x="9654540" y="1708596"/>
                  <a:pt x="9649203" y="1708596"/>
                </a:cubicBezTo>
                <a:cubicBezTo>
                  <a:pt x="9643866" y="1708596"/>
                  <a:pt x="9639483" y="1704148"/>
                  <a:pt x="9639483" y="1698810"/>
                </a:cubicBezTo>
                <a:cubicBezTo>
                  <a:pt x="9639483" y="1693471"/>
                  <a:pt x="9643803" y="1689089"/>
                  <a:pt x="9649203" y="1689089"/>
                </a:cubicBezTo>
                <a:close/>
                <a:moveTo>
                  <a:pt x="9890432" y="1689086"/>
                </a:moveTo>
                <a:cubicBezTo>
                  <a:pt x="9895768" y="1689086"/>
                  <a:pt x="9900152" y="1693405"/>
                  <a:pt x="9900152" y="1698807"/>
                </a:cubicBezTo>
                <a:cubicBezTo>
                  <a:pt x="9900152" y="1704209"/>
                  <a:pt x="9895832" y="1708594"/>
                  <a:pt x="9890432" y="1708594"/>
                </a:cubicBezTo>
                <a:cubicBezTo>
                  <a:pt x="9885031" y="1708594"/>
                  <a:pt x="9880648" y="1704145"/>
                  <a:pt x="9880648" y="1698807"/>
                </a:cubicBezTo>
                <a:cubicBezTo>
                  <a:pt x="9880648" y="1693468"/>
                  <a:pt x="9885031" y="1689086"/>
                  <a:pt x="9890432" y="1689086"/>
                </a:cubicBezTo>
                <a:close/>
                <a:moveTo>
                  <a:pt x="10131660" y="1689083"/>
                </a:moveTo>
                <a:cubicBezTo>
                  <a:pt x="10137060" y="1689083"/>
                  <a:pt x="10141444" y="1693402"/>
                  <a:pt x="10141444" y="1698804"/>
                </a:cubicBezTo>
                <a:cubicBezTo>
                  <a:pt x="10141444" y="1704207"/>
                  <a:pt x="10136997" y="1708591"/>
                  <a:pt x="10131660" y="1708591"/>
                </a:cubicBezTo>
                <a:cubicBezTo>
                  <a:pt x="10126323" y="1708591"/>
                  <a:pt x="10121940" y="1704142"/>
                  <a:pt x="10121940" y="1698804"/>
                </a:cubicBezTo>
                <a:cubicBezTo>
                  <a:pt x="10121940" y="1693465"/>
                  <a:pt x="10126260" y="1689083"/>
                  <a:pt x="10131660" y="1689083"/>
                </a:cubicBezTo>
                <a:close/>
                <a:moveTo>
                  <a:pt x="10372888" y="1689080"/>
                </a:moveTo>
                <a:cubicBezTo>
                  <a:pt x="10378288" y="1689080"/>
                  <a:pt x="10382673" y="1693400"/>
                  <a:pt x="10382673" y="1698802"/>
                </a:cubicBezTo>
                <a:cubicBezTo>
                  <a:pt x="10382673" y="1704204"/>
                  <a:pt x="10378225" y="1708588"/>
                  <a:pt x="10372888" y="1708588"/>
                </a:cubicBezTo>
                <a:cubicBezTo>
                  <a:pt x="10367552" y="1708588"/>
                  <a:pt x="10363168" y="1704139"/>
                  <a:pt x="10363168" y="1698802"/>
                </a:cubicBezTo>
                <a:cubicBezTo>
                  <a:pt x="10363168" y="1693462"/>
                  <a:pt x="10367488" y="1689080"/>
                  <a:pt x="10372888" y="1689080"/>
                </a:cubicBezTo>
                <a:close/>
                <a:moveTo>
                  <a:pt x="10614116" y="1689078"/>
                </a:moveTo>
                <a:cubicBezTo>
                  <a:pt x="10619516" y="1689078"/>
                  <a:pt x="10623901" y="1693397"/>
                  <a:pt x="10623901" y="1698799"/>
                </a:cubicBezTo>
                <a:cubicBezTo>
                  <a:pt x="10623901" y="1704201"/>
                  <a:pt x="10619454" y="1708585"/>
                  <a:pt x="10614116" y="1708585"/>
                </a:cubicBezTo>
                <a:cubicBezTo>
                  <a:pt x="10608780" y="1708585"/>
                  <a:pt x="10604396" y="1704136"/>
                  <a:pt x="10604396" y="1698799"/>
                </a:cubicBezTo>
                <a:cubicBezTo>
                  <a:pt x="10604396" y="1693460"/>
                  <a:pt x="10608716" y="1689078"/>
                  <a:pt x="10614116" y="1689078"/>
                </a:cubicBezTo>
                <a:close/>
                <a:moveTo>
                  <a:pt x="10855345" y="1689075"/>
                </a:moveTo>
                <a:cubicBezTo>
                  <a:pt x="10860682" y="1689075"/>
                  <a:pt x="10865065" y="1693394"/>
                  <a:pt x="10865065" y="1698796"/>
                </a:cubicBezTo>
                <a:cubicBezTo>
                  <a:pt x="10865065" y="1704198"/>
                  <a:pt x="10860682" y="1708583"/>
                  <a:pt x="10855345" y="1708583"/>
                </a:cubicBezTo>
                <a:cubicBezTo>
                  <a:pt x="10850008" y="1708583"/>
                  <a:pt x="10845625" y="1704134"/>
                  <a:pt x="10845625" y="1698796"/>
                </a:cubicBezTo>
                <a:cubicBezTo>
                  <a:pt x="10845625" y="1693457"/>
                  <a:pt x="10849945" y="1689075"/>
                  <a:pt x="10855345" y="1689075"/>
                </a:cubicBezTo>
                <a:close/>
                <a:moveTo>
                  <a:pt x="11096574" y="1689072"/>
                </a:moveTo>
                <a:cubicBezTo>
                  <a:pt x="11101910" y="1689072"/>
                  <a:pt x="11106294" y="1693391"/>
                  <a:pt x="11106294" y="1698793"/>
                </a:cubicBezTo>
                <a:cubicBezTo>
                  <a:pt x="11106294" y="1704196"/>
                  <a:pt x="11101974" y="1708580"/>
                  <a:pt x="11096574" y="1708580"/>
                </a:cubicBezTo>
                <a:cubicBezTo>
                  <a:pt x="11091174" y="1708580"/>
                  <a:pt x="11086790" y="1704131"/>
                  <a:pt x="11086790" y="1698793"/>
                </a:cubicBezTo>
                <a:cubicBezTo>
                  <a:pt x="11086790" y="1693454"/>
                  <a:pt x="11091174" y="1689072"/>
                  <a:pt x="11096574" y="1689072"/>
                </a:cubicBezTo>
                <a:close/>
                <a:moveTo>
                  <a:pt x="11337802" y="1689069"/>
                </a:moveTo>
                <a:cubicBezTo>
                  <a:pt x="11343202" y="1689069"/>
                  <a:pt x="11347587" y="1693388"/>
                  <a:pt x="11347587" y="1698791"/>
                </a:cubicBezTo>
                <a:cubicBezTo>
                  <a:pt x="11347587" y="1704193"/>
                  <a:pt x="11343139" y="1708577"/>
                  <a:pt x="11337802" y="1708577"/>
                </a:cubicBezTo>
                <a:cubicBezTo>
                  <a:pt x="11332466" y="1708577"/>
                  <a:pt x="11328082" y="1704128"/>
                  <a:pt x="11328082" y="1698791"/>
                </a:cubicBezTo>
                <a:cubicBezTo>
                  <a:pt x="11328082" y="1693451"/>
                  <a:pt x="11332402" y="1689069"/>
                  <a:pt x="11337802" y="1689069"/>
                </a:cubicBezTo>
                <a:close/>
                <a:moveTo>
                  <a:pt x="11579030" y="1689066"/>
                </a:moveTo>
                <a:cubicBezTo>
                  <a:pt x="11584430" y="1689066"/>
                  <a:pt x="11588815" y="1693386"/>
                  <a:pt x="11588815" y="1698788"/>
                </a:cubicBezTo>
                <a:cubicBezTo>
                  <a:pt x="11588815" y="1704190"/>
                  <a:pt x="11584367" y="1708574"/>
                  <a:pt x="11579030" y="1708574"/>
                </a:cubicBezTo>
                <a:cubicBezTo>
                  <a:pt x="11573694" y="1708574"/>
                  <a:pt x="11569310" y="1704125"/>
                  <a:pt x="11569310" y="1698788"/>
                </a:cubicBezTo>
                <a:cubicBezTo>
                  <a:pt x="11569310" y="1693448"/>
                  <a:pt x="11573630" y="1689066"/>
                  <a:pt x="11579030" y="1689066"/>
                </a:cubicBezTo>
                <a:close/>
                <a:moveTo>
                  <a:pt x="11820259" y="1689063"/>
                </a:moveTo>
                <a:cubicBezTo>
                  <a:pt x="11825659" y="1689063"/>
                  <a:pt x="11830043" y="1693383"/>
                  <a:pt x="11830043" y="1698785"/>
                </a:cubicBezTo>
                <a:cubicBezTo>
                  <a:pt x="11830043" y="1704187"/>
                  <a:pt x="11825596" y="1708572"/>
                  <a:pt x="11820259" y="1708572"/>
                </a:cubicBezTo>
                <a:cubicBezTo>
                  <a:pt x="11814922" y="1708572"/>
                  <a:pt x="11810539" y="1704122"/>
                  <a:pt x="11810539" y="1698785"/>
                </a:cubicBezTo>
                <a:cubicBezTo>
                  <a:pt x="11810539" y="1693446"/>
                  <a:pt x="11814859" y="1689063"/>
                  <a:pt x="11820259" y="1689063"/>
                </a:cubicBezTo>
                <a:close/>
                <a:moveTo>
                  <a:pt x="9721" y="1689060"/>
                </a:moveTo>
                <a:cubicBezTo>
                  <a:pt x="15121" y="1689060"/>
                  <a:pt x="19505" y="1693380"/>
                  <a:pt x="19505" y="1698782"/>
                </a:cubicBezTo>
                <a:cubicBezTo>
                  <a:pt x="19505" y="1704184"/>
                  <a:pt x="15058" y="1708569"/>
                  <a:pt x="9721" y="1708569"/>
                </a:cubicBezTo>
                <a:cubicBezTo>
                  <a:pt x="4385" y="1708569"/>
                  <a:pt x="1" y="1704120"/>
                  <a:pt x="1" y="1698782"/>
                </a:cubicBezTo>
                <a:cubicBezTo>
                  <a:pt x="1" y="1693443"/>
                  <a:pt x="4321" y="1689060"/>
                  <a:pt x="9721" y="1689060"/>
                </a:cubicBezTo>
                <a:close/>
                <a:moveTo>
                  <a:pt x="251004" y="1689058"/>
                </a:moveTo>
                <a:cubicBezTo>
                  <a:pt x="256404" y="1689058"/>
                  <a:pt x="260788" y="1693377"/>
                  <a:pt x="260788" y="1698780"/>
                </a:cubicBezTo>
                <a:cubicBezTo>
                  <a:pt x="260788" y="1704182"/>
                  <a:pt x="256341" y="1708566"/>
                  <a:pt x="251004" y="1708566"/>
                </a:cubicBezTo>
                <a:cubicBezTo>
                  <a:pt x="245668" y="1708566"/>
                  <a:pt x="241284" y="1704117"/>
                  <a:pt x="241284" y="1698780"/>
                </a:cubicBezTo>
                <a:cubicBezTo>
                  <a:pt x="241284" y="1693440"/>
                  <a:pt x="245604" y="1689058"/>
                  <a:pt x="251004" y="1689058"/>
                </a:cubicBezTo>
                <a:close/>
                <a:moveTo>
                  <a:pt x="492224" y="1689055"/>
                </a:moveTo>
                <a:cubicBezTo>
                  <a:pt x="497560" y="1689055"/>
                  <a:pt x="501944" y="1693375"/>
                  <a:pt x="501944" y="1698777"/>
                </a:cubicBezTo>
                <a:cubicBezTo>
                  <a:pt x="501944" y="1704179"/>
                  <a:pt x="497624" y="1708563"/>
                  <a:pt x="492224" y="1708563"/>
                </a:cubicBezTo>
                <a:cubicBezTo>
                  <a:pt x="486824" y="1708563"/>
                  <a:pt x="482440" y="1704114"/>
                  <a:pt x="482440" y="1698777"/>
                </a:cubicBezTo>
                <a:cubicBezTo>
                  <a:pt x="482440" y="1693437"/>
                  <a:pt x="486824" y="1689055"/>
                  <a:pt x="492224" y="1689055"/>
                </a:cubicBezTo>
                <a:close/>
                <a:moveTo>
                  <a:pt x="733444" y="1689052"/>
                </a:moveTo>
                <a:cubicBezTo>
                  <a:pt x="738780" y="1689052"/>
                  <a:pt x="743164" y="1693372"/>
                  <a:pt x="743164" y="1698774"/>
                </a:cubicBezTo>
                <a:cubicBezTo>
                  <a:pt x="743164" y="1704176"/>
                  <a:pt x="738844" y="1708561"/>
                  <a:pt x="733444" y="1708561"/>
                </a:cubicBezTo>
                <a:cubicBezTo>
                  <a:pt x="728045" y="1708561"/>
                  <a:pt x="723661" y="1704111"/>
                  <a:pt x="723661" y="1698774"/>
                </a:cubicBezTo>
                <a:cubicBezTo>
                  <a:pt x="723661" y="1693435"/>
                  <a:pt x="728045" y="1689052"/>
                  <a:pt x="733444" y="1689052"/>
                </a:cubicBezTo>
                <a:close/>
                <a:moveTo>
                  <a:pt x="974665" y="1689049"/>
                </a:moveTo>
                <a:cubicBezTo>
                  <a:pt x="980064" y="1689049"/>
                  <a:pt x="984448" y="1693369"/>
                  <a:pt x="984448" y="1698771"/>
                </a:cubicBezTo>
                <a:cubicBezTo>
                  <a:pt x="984448" y="1704173"/>
                  <a:pt x="980001" y="1708558"/>
                  <a:pt x="974665" y="1708558"/>
                </a:cubicBezTo>
                <a:cubicBezTo>
                  <a:pt x="969329" y="1708558"/>
                  <a:pt x="964945" y="1704109"/>
                  <a:pt x="964945" y="1698771"/>
                </a:cubicBezTo>
                <a:cubicBezTo>
                  <a:pt x="964945" y="1693432"/>
                  <a:pt x="969265" y="1689049"/>
                  <a:pt x="974665" y="1689049"/>
                </a:cubicBezTo>
                <a:close/>
                <a:moveTo>
                  <a:pt x="1215885" y="1689046"/>
                </a:moveTo>
                <a:cubicBezTo>
                  <a:pt x="1221285" y="1689046"/>
                  <a:pt x="1225668" y="1693366"/>
                  <a:pt x="1225668" y="1698769"/>
                </a:cubicBezTo>
                <a:cubicBezTo>
                  <a:pt x="1225668" y="1704170"/>
                  <a:pt x="1221222" y="1708555"/>
                  <a:pt x="1215885" y="1708555"/>
                </a:cubicBezTo>
                <a:cubicBezTo>
                  <a:pt x="1210549" y="1708555"/>
                  <a:pt x="1206165" y="1704106"/>
                  <a:pt x="1206165" y="1698769"/>
                </a:cubicBezTo>
                <a:cubicBezTo>
                  <a:pt x="1206165" y="1693429"/>
                  <a:pt x="1210485" y="1689046"/>
                  <a:pt x="1215885" y="1689046"/>
                </a:cubicBezTo>
                <a:close/>
                <a:moveTo>
                  <a:pt x="1457106" y="1689043"/>
                </a:moveTo>
                <a:cubicBezTo>
                  <a:pt x="1462442" y="1689043"/>
                  <a:pt x="1466826" y="1693364"/>
                  <a:pt x="1466826" y="1698766"/>
                </a:cubicBezTo>
                <a:cubicBezTo>
                  <a:pt x="1466826" y="1704168"/>
                  <a:pt x="1462506" y="1708552"/>
                  <a:pt x="1457106" y="1708552"/>
                </a:cubicBezTo>
                <a:cubicBezTo>
                  <a:pt x="1451706" y="1708552"/>
                  <a:pt x="1447322" y="1704103"/>
                  <a:pt x="1447322" y="1698766"/>
                </a:cubicBezTo>
                <a:cubicBezTo>
                  <a:pt x="1447322" y="1693426"/>
                  <a:pt x="1451706" y="1689043"/>
                  <a:pt x="1457106" y="1689043"/>
                </a:cubicBezTo>
                <a:close/>
                <a:moveTo>
                  <a:pt x="1698330" y="1689040"/>
                </a:moveTo>
                <a:cubicBezTo>
                  <a:pt x="1703732" y="1689040"/>
                  <a:pt x="1708116" y="1693361"/>
                  <a:pt x="1708116" y="1698763"/>
                </a:cubicBezTo>
                <a:cubicBezTo>
                  <a:pt x="1708116" y="1704165"/>
                  <a:pt x="1703732" y="1708550"/>
                  <a:pt x="1698330" y="1708550"/>
                </a:cubicBezTo>
                <a:cubicBezTo>
                  <a:pt x="1692929" y="1708550"/>
                  <a:pt x="1688546" y="1704100"/>
                  <a:pt x="1688546" y="1698763"/>
                </a:cubicBezTo>
                <a:cubicBezTo>
                  <a:pt x="1688546" y="1693424"/>
                  <a:pt x="1692929" y="1689040"/>
                  <a:pt x="1698330" y="1689040"/>
                </a:cubicBezTo>
                <a:close/>
                <a:moveTo>
                  <a:pt x="1939580" y="1689037"/>
                </a:moveTo>
                <a:cubicBezTo>
                  <a:pt x="1944978" y="1689037"/>
                  <a:pt x="1949363" y="1693358"/>
                  <a:pt x="1949363" y="1698760"/>
                </a:cubicBezTo>
                <a:cubicBezTo>
                  <a:pt x="1949363" y="1704162"/>
                  <a:pt x="1944916" y="1708547"/>
                  <a:pt x="1939580" y="1708547"/>
                </a:cubicBezTo>
                <a:cubicBezTo>
                  <a:pt x="1934245" y="1708547"/>
                  <a:pt x="1929859" y="1704098"/>
                  <a:pt x="1929859" y="1698760"/>
                </a:cubicBezTo>
                <a:cubicBezTo>
                  <a:pt x="1929859" y="1693421"/>
                  <a:pt x="1934181" y="1689037"/>
                  <a:pt x="1939580" y="1689037"/>
                </a:cubicBezTo>
                <a:close/>
                <a:moveTo>
                  <a:pt x="2180788" y="1689035"/>
                </a:moveTo>
                <a:cubicBezTo>
                  <a:pt x="2186189" y="1689035"/>
                  <a:pt x="2190580" y="1693355"/>
                  <a:pt x="2190580" y="1698757"/>
                </a:cubicBezTo>
                <a:cubicBezTo>
                  <a:pt x="2190580" y="1704159"/>
                  <a:pt x="2186136" y="1708544"/>
                  <a:pt x="2180788" y="1708544"/>
                </a:cubicBezTo>
                <a:cubicBezTo>
                  <a:pt x="2175475" y="1708544"/>
                  <a:pt x="2171083" y="1704095"/>
                  <a:pt x="2171083" y="1698757"/>
                </a:cubicBezTo>
                <a:cubicBezTo>
                  <a:pt x="2171083" y="1693418"/>
                  <a:pt x="2175412" y="1689035"/>
                  <a:pt x="2180788" y="1689035"/>
                </a:cubicBezTo>
                <a:close/>
                <a:moveTo>
                  <a:pt x="2422036" y="1689032"/>
                </a:moveTo>
                <a:cubicBezTo>
                  <a:pt x="2427370" y="1689032"/>
                  <a:pt x="2431752" y="1693352"/>
                  <a:pt x="2431752" y="1698755"/>
                </a:cubicBezTo>
                <a:cubicBezTo>
                  <a:pt x="2431752" y="1704157"/>
                  <a:pt x="2427434" y="1708541"/>
                  <a:pt x="2422036" y="1708541"/>
                </a:cubicBezTo>
                <a:cubicBezTo>
                  <a:pt x="2416638" y="1708541"/>
                  <a:pt x="2412256" y="1704092"/>
                  <a:pt x="2412256" y="1698755"/>
                </a:cubicBezTo>
                <a:cubicBezTo>
                  <a:pt x="2412256" y="1693415"/>
                  <a:pt x="2416638" y="1689032"/>
                  <a:pt x="2422036" y="1689032"/>
                </a:cubicBezTo>
                <a:close/>
                <a:moveTo>
                  <a:pt x="2663275" y="1689029"/>
                </a:moveTo>
                <a:cubicBezTo>
                  <a:pt x="2668611" y="1689029"/>
                  <a:pt x="2672996" y="1693350"/>
                  <a:pt x="2672996" y="1698752"/>
                </a:cubicBezTo>
                <a:cubicBezTo>
                  <a:pt x="2672996" y="1704154"/>
                  <a:pt x="2668674" y="1708538"/>
                  <a:pt x="2663275" y="1708538"/>
                </a:cubicBezTo>
                <a:cubicBezTo>
                  <a:pt x="2657875" y="1708538"/>
                  <a:pt x="2653490" y="1704089"/>
                  <a:pt x="2653490" y="1698752"/>
                </a:cubicBezTo>
                <a:cubicBezTo>
                  <a:pt x="2653490" y="1693413"/>
                  <a:pt x="2657875" y="1689029"/>
                  <a:pt x="2663275" y="1689029"/>
                </a:cubicBezTo>
                <a:close/>
                <a:moveTo>
                  <a:pt x="2904571" y="1689026"/>
                </a:moveTo>
                <a:cubicBezTo>
                  <a:pt x="2909970" y="1689026"/>
                  <a:pt x="2914353" y="1693347"/>
                  <a:pt x="2914353" y="1698749"/>
                </a:cubicBezTo>
                <a:cubicBezTo>
                  <a:pt x="2914353" y="1704151"/>
                  <a:pt x="2909970" y="1708536"/>
                  <a:pt x="2904571" y="1708536"/>
                </a:cubicBezTo>
                <a:cubicBezTo>
                  <a:pt x="2899172" y="1708536"/>
                  <a:pt x="2894789" y="1704086"/>
                  <a:pt x="2894789" y="1698749"/>
                </a:cubicBezTo>
                <a:cubicBezTo>
                  <a:pt x="2894789" y="1693410"/>
                  <a:pt x="2899172" y="1689026"/>
                  <a:pt x="2904571" y="1689026"/>
                </a:cubicBezTo>
                <a:close/>
                <a:moveTo>
                  <a:pt x="3145750" y="1689023"/>
                </a:moveTo>
                <a:cubicBezTo>
                  <a:pt x="3151148" y="1689023"/>
                  <a:pt x="3155531" y="1693344"/>
                  <a:pt x="3155531" y="1698746"/>
                </a:cubicBezTo>
                <a:cubicBezTo>
                  <a:pt x="3155531" y="1704148"/>
                  <a:pt x="3151085" y="1708533"/>
                  <a:pt x="3145750" y="1708533"/>
                </a:cubicBezTo>
                <a:cubicBezTo>
                  <a:pt x="3140414" y="1708533"/>
                  <a:pt x="3136031" y="1704084"/>
                  <a:pt x="3136031" y="1698746"/>
                </a:cubicBezTo>
                <a:cubicBezTo>
                  <a:pt x="3136031" y="1693407"/>
                  <a:pt x="3140350" y="1689023"/>
                  <a:pt x="3145750" y="1689023"/>
                </a:cubicBezTo>
                <a:close/>
                <a:moveTo>
                  <a:pt x="3386957" y="1689020"/>
                </a:moveTo>
                <a:cubicBezTo>
                  <a:pt x="3392358" y="1689020"/>
                  <a:pt x="3396743" y="1693341"/>
                  <a:pt x="3396743" y="1698744"/>
                </a:cubicBezTo>
                <a:cubicBezTo>
                  <a:pt x="3396743" y="1704146"/>
                  <a:pt x="3392295" y="1708530"/>
                  <a:pt x="3386957" y="1708530"/>
                </a:cubicBezTo>
                <a:cubicBezTo>
                  <a:pt x="3381620" y="1708530"/>
                  <a:pt x="3377235" y="1704081"/>
                  <a:pt x="3377235" y="1698744"/>
                </a:cubicBezTo>
                <a:cubicBezTo>
                  <a:pt x="3377235" y="1693404"/>
                  <a:pt x="3381556" y="1689020"/>
                  <a:pt x="3386957" y="1689020"/>
                </a:cubicBezTo>
                <a:close/>
                <a:moveTo>
                  <a:pt x="3628211" y="1689017"/>
                </a:moveTo>
                <a:cubicBezTo>
                  <a:pt x="3633528" y="1689017"/>
                  <a:pt x="3637936" y="1693339"/>
                  <a:pt x="3637936" y="1698741"/>
                </a:cubicBezTo>
                <a:cubicBezTo>
                  <a:pt x="3637936" y="1704143"/>
                  <a:pt x="3633592" y="1708527"/>
                  <a:pt x="3628211" y="1708527"/>
                </a:cubicBezTo>
                <a:cubicBezTo>
                  <a:pt x="3622813" y="1708527"/>
                  <a:pt x="3618429" y="1704078"/>
                  <a:pt x="3618429" y="1698741"/>
                </a:cubicBezTo>
                <a:cubicBezTo>
                  <a:pt x="3618429" y="1693402"/>
                  <a:pt x="3622813" y="1689017"/>
                  <a:pt x="3628211" y="1689017"/>
                </a:cubicBezTo>
                <a:close/>
                <a:moveTo>
                  <a:pt x="3869430" y="1689014"/>
                </a:moveTo>
                <a:cubicBezTo>
                  <a:pt x="3874763" y="1689014"/>
                  <a:pt x="3879147" y="1693336"/>
                  <a:pt x="3879147" y="1698738"/>
                </a:cubicBezTo>
                <a:cubicBezTo>
                  <a:pt x="3879147" y="1704140"/>
                  <a:pt x="3874826" y="1708525"/>
                  <a:pt x="3869430" y="1708525"/>
                </a:cubicBezTo>
                <a:cubicBezTo>
                  <a:pt x="3864030" y="1708525"/>
                  <a:pt x="3859646" y="1704075"/>
                  <a:pt x="3859646" y="1698738"/>
                </a:cubicBezTo>
                <a:cubicBezTo>
                  <a:pt x="3859646" y="1693399"/>
                  <a:pt x="3864030" y="1689014"/>
                  <a:pt x="3869430" y="1689014"/>
                </a:cubicBezTo>
                <a:close/>
                <a:moveTo>
                  <a:pt x="4110581" y="1689012"/>
                </a:moveTo>
                <a:cubicBezTo>
                  <a:pt x="4115984" y="1689012"/>
                  <a:pt x="4120362" y="1693333"/>
                  <a:pt x="4120362" y="1698735"/>
                </a:cubicBezTo>
                <a:cubicBezTo>
                  <a:pt x="4120362" y="1704137"/>
                  <a:pt x="4115984" y="1708522"/>
                  <a:pt x="4110581" y="1708522"/>
                </a:cubicBezTo>
                <a:cubicBezTo>
                  <a:pt x="4105180" y="1708522"/>
                  <a:pt x="4100797" y="1704073"/>
                  <a:pt x="4100797" y="1698735"/>
                </a:cubicBezTo>
                <a:cubicBezTo>
                  <a:pt x="4100797" y="1693396"/>
                  <a:pt x="4105180" y="1689012"/>
                  <a:pt x="4110581" y="1689012"/>
                </a:cubicBezTo>
                <a:close/>
                <a:moveTo>
                  <a:pt x="4351806" y="1689009"/>
                </a:moveTo>
                <a:cubicBezTo>
                  <a:pt x="4357195" y="1689009"/>
                  <a:pt x="4361580" y="1693330"/>
                  <a:pt x="4361580" y="1698733"/>
                </a:cubicBezTo>
                <a:cubicBezTo>
                  <a:pt x="4361580" y="1704134"/>
                  <a:pt x="4357195" y="1708519"/>
                  <a:pt x="4351806" y="1708519"/>
                </a:cubicBezTo>
                <a:cubicBezTo>
                  <a:pt x="4346397" y="1708519"/>
                  <a:pt x="4342006" y="1704070"/>
                  <a:pt x="4342006" y="1698733"/>
                </a:cubicBezTo>
                <a:cubicBezTo>
                  <a:pt x="4342006" y="1693393"/>
                  <a:pt x="4346397" y="1689009"/>
                  <a:pt x="4351806" y="1689009"/>
                </a:cubicBezTo>
                <a:close/>
                <a:moveTo>
                  <a:pt x="4593017" y="1689006"/>
                </a:moveTo>
                <a:cubicBezTo>
                  <a:pt x="4598413" y="1689006"/>
                  <a:pt x="4602795" y="1693328"/>
                  <a:pt x="4602795" y="1698730"/>
                </a:cubicBezTo>
                <a:cubicBezTo>
                  <a:pt x="4602795" y="1704132"/>
                  <a:pt x="4598350" y="1708516"/>
                  <a:pt x="4593017" y="1708516"/>
                </a:cubicBezTo>
                <a:cubicBezTo>
                  <a:pt x="4587686" y="1708516"/>
                  <a:pt x="4583304" y="1704067"/>
                  <a:pt x="4583304" y="1698730"/>
                </a:cubicBezTo>
                <a:cubicBezTo>
                  <a:pt x="4583304" y="1693390"/>
                  <a:pt x="4587622" y="1689006"/>
                  <a:pt x="4593017" y="1689006"/>
                </a:cubicBezTo>
                <a:close/>
                <a:moveTo>
                  <a:pt x="4834252" y="1689003"/>
                </a:moveTo>
                <a:cubicBezTo>
                  <a:pt x="4839658" y="1689003"/>
                  <a:pt x="4844038" y="1693325"/>
                  <a:pt x="4844038" y="1698727"/>
                </a:cubicBezTo>
                <a:cubicBezTo>
                  <a:pt x="4844038" y="1704129"/>
                  <a:pt x="4839595" y="1708514"/>
                  <a:pt x="4834252" y="1708514"/>
                </a:cubicBezTo>
                <a:cubicBezTo>
                  <a:pt x="4828915" y="1708514"/>
                  <a:pt x="4824532" y="1704064"/>
                  <a:pt x="4824532" y="1698727"/>
                </a:cubicBezTo>
                <a:cubicBezTo>
                  <a:pt x="4824532" y="1693388"/>
                  <a:pt x="4828851" y="1689003"/>
                  <a:pt x="4834252" y="1689003"/>
                </a:cubicBezTo>
                <a:close/>
                <a:moveTo>
                  <a:pt x="5075485" y="1689000"/>
                </a:moveTo>
                <a:cubicBezTo>
                  <a:pt x="5080819" y="1689000"/>
                  <a:pt x="5085201" y="1693322"/>
                  <a:pt x="5085201" y="1698724"/>
                </a:cubicBezTo>
                <a:cubicBezTo>
                  <a:pt x="5085201" y="1704126"/>
                  <a:pt x="5080883" y="1708511"/>
                  <a:pt x="5075485" y="1708511"/>
                </a:cubicBezTo>
                <a:cubicBezTo>
                  <a:pt x="5070086" y="1708511"/>
                  <a:pt x="5065704" y="1704062"/>
                  <a:pt x="5065704" y="1698724"/>
                </a:cubicBezTo>
                <a:cubicBezTo>
                  <a:pt x="5065704" y="1693385"/>
                  <a:pt x="5070086" y="1689000"/>
                  <a:pt x="5075485" y="1689000"/>
                </a:cubicBezTo>
                <a:close/>
                <a:moveTo>
                  <a:pt x="5316710" y="1688998"/>
                </a:moveTo>
                <a:cubicBezTo>
                  <a:pt x="5322044" y="1688998"/>
                  <a:pt x="5326429" y="1693319"/>
                  <a:pt x="5326429" y="1698721"/>
                </a:cubicBezTo>
                <a:cubicBezTo>
                  <a:pt x="5326429" y="1704123"/>
                  <a:pt x="5322105" y="1708508"/>
                  <a:pt x="5316710" y="1708508"/>
                </a:cubicBezTo>
                <a:cubicBezTo>
                  <a:pt x="5311314" y="1708508"/>
                  <a:pt x="5306924" y="1704059"/>
                  <a:pt x="5306924" y="1698721"/>
                </a:cubicBezTo>
                <a:cubicBezTo>
                  <a:pt x="5306924" y="1693382"/>
                  <a:pt x="5311314" y="1688998"/>
                  <a:pt x="5316710" y="1688998"/>
                </a:cubicBezTo>
                <a:close/>
                <a:moveTo>
                  <a:pt x="5557991" y="1688995"/>
                </a:moveTo>
                <a:cubicBezTo>
                  <a:pt x="5563391" y="1688995"/>
                  <a:pt x="5567774" y="1693317"/>
                  <a:pt x="5567774" y="1698719"/>
                </a:cubicBezTo>
                <a:cubicBezTo>
                  <a:pt x="5567774" y="1704121"/>
                  <a:pt x="5563391" y="1708505"/>
                  <a:pt x="5557991" y="1708505"/>
                </a:cubicBezTo>
                <a:cubicBezTo>
                  <a:pt x="5552592" y="1708505"/>
                  <a:pt x="5548208" y="1704056"/>
                  <a:pt x="5548208" y="1698719"/>
                </a:cubicBezTo>
                <a:cubicBezTo>
                  <a:pt x="5548208" y="1693379"/>
                  <a:pt x="5552592" y="1688995"/>
                  <a:pt x="5557991" y="1688995"/>
                </a:cubicBezTo>
                <a:close/>
                <a:moveTo>
                  <a:pt x="5799205" y="1688992"/>
                </a:moveTo>
                <a:cubicBezTo>
                  <a:pt x="5804606" y="1688992"/>
                  <a:pt x="5808989" y="1693314"/>
                  <a:pt x="5808989" y="1698716"/>
                </a:cubicBezTo>
                <a:cubicBezTo>
                  <a:pt x="5808989" y="1704118"/>
                  <a:pt x="5804542" y="1708502"/>
                  <a:pt x="5799205" y="1708502"/>
                </a:cubicBezTo>
                <a:cubicBezTo>
                  <a:pt x="5793870" y="1708502"/>
                  <a:pt x="5789486" y="1704053"/>
                  <a:pt x="5789486" y="1698716"/>
                </a:cubicBezTo>
                <a:cubicBezTo>
                  <a:pt x="5789486" y="1693377"/>
                  <a:pt x="5793806" y="1688992"/>
                  <a:pt x="5799205" y="1688992"/>
                </a:cubicBezTo>
                <a:close/>
                <a:moveTo>
                  <a:pt x="6040432" y="1688989"/>
                </a:moveTo>
                <a:cubicBezTo>
                  <a:pt x="6045832" y="1688989"/>
                  <a:pt x="6050216" y="1693311"/>
                  <a:pt x="6050216" y="1698713"/>
                </a:cubicBezTo>
                <a:cubicBezTo>
                  <a:pt x="6050216" y="1704115"/>
                  <a:pt x="6045769" y="1708500"/>
                  <a:pt x="6040432" y="1708500"/>
                </a:cubicBezTo>
                <a:cubicBezTo>
                  <a:pt x="6035095" y="1708500"/>
                  <a:pt x="6030712" y="1704051"/>
                  <a:pt x="6030712" y="1698713"/>
                </a:cubicBezTo>
                <a:cubicBezTo>
                  <a:pt x="6030712" y="1693374"/>
                  <a:pt x="6035032" y="1688989"/>
                  <a:pt x="6040432" y="1688989"/>
                </a:cubicBezTo>
                <a:close/>
                <a:moveTo>
                  <a:pt x="6281661" y="1688987"/>
                </a:moveTo>
                <a:cubicBezTo>
                  <a:pt x="6286997" y="1688987"/>
                  <a:pt x="6291381" y="1693308"/>
                  <a:pt x="6291381" y="1698710"/>
                </a:cubicBezTo>
                <a:cubicBezTo>
                  <a:pt x="6291381" y="1704112"/>
                  <a:pt x="6287061" y="1708497"/>
                  <a:pt x="6281661" y="1708497"/>
                </a:cubicBezTo>
                <a:cubicBezTo>
                  <a:pt x="6276261" y="1708497"/>
                  <a:pt x="6271877" y="1704048"/>
                  <a:pt x="6271877" y="1698710"/>
                </a:cubicBezTo>
                <a:cubicBezTo>
                  <a:pt x="6271877" y="1693371"/>
                  <a:pt x="6276261" y="1688987"/>
                  <a:pt x="6281661" y="1688987"/>
                </a:cubicBezTo>
                <a:close/>
                <a:moveTo>
                  <a:pt x="6522889" y="1688984"/>
                </a:moveTo>
                <a:cubicBezTo>
                  <a:pt x="6528225" y="1688984"/>
                  <a:pt x="6532610" y="1693305"/>
                  <a:pt x="6532610" y="1698707"/>
                </a:cubicBezTo>
                <a:cubicBezTo>
                  <a:pt x="6532610" y="1704110"/>
                  <a:pt x="6528289" y="1708494"/>
                  <a:pt x="6522889" y="1708494"/>
                </a:cubicBezTo>
                <a:cubicBezTo>
                  <a:pt x="6517489" y="1708494"/>
                  <a:pt x="6513105" y="1704045"/>
                  <a:pt x="6513105" y="1698707"/>
                </a:cubicBezTo>
                <a:cubicBezTo>
                  <a:pt x="6513105" y="1693368"/>
                  <a:pt x="6517489" y="1688984"/>
                  <a:pt x="6522889" y="1688984"/>
                </a:cubicBezTo>
                <a:close/>
                <a:moveTo>
                  <a:pt x="6764118" y="1688981"/>
                </a:moveTo>
                <a:cubicBezTo>
                  <a:pt x="6769518" y="1688981"/>
                  <a:pt x="6773902" y="1693303"/>
                  <a:pt x="6773902" y="1698705"/>
                </a:cubicBezTo>
                <a:cubicBezTo>
                  <a:pt x="6773902" y="1704107"/>
                  <a:pt x="6769518" y="1708491"/>
                  <a:pt x="6764118" y="1708491"/>
                </a:cubicBezTo>
                <a:cubicBezTo>
                  <a:pt x="6758718" y="1708491"/>
                  <a:pt x="6754335" y="1704042"/>
                  <a:pt x="6754335" y="1698705"/>
                </a:cubicBezTo>
                <a:cubicBezTo>
                  <a:pt x="6754335" y="1693365"/>
                  <a:pt x="6758718" y="1688981"/>
                  <a:pt x="6764118" y="1688981"/>
                </a:cubicBezTo>
                <a:close/>
                <a:moveTo>
                  <a:pt x="7005346" y="1688978"/>
                </a:moveTo>
                <a:cubicBezTo>
                  <a:pt x="7010746" y="1688978"/>
                  <a:pt x="7015130" y="1693300"/>
                  <a:pt x="7015130" y="1698702"/>
                </a:cubicBezTo>
                <a:cubicBezTo>
                  <a:pt x="7015130" y="1704104"/>
                  <a:pt x="7010683" y="1708488"/>
                  <a:pt x="7005346" y="1708488"/>
                </a:cubicBezTo>
                <a:cubicBezTo>
                  <a:pt x="7000009" y="1708488"/>
                  <a:pt x="6995626" y="1704039"/>
                  <a:pt x="6995626" y="1698702"/>
                </a:cubicBezTo>
                <a:cubicBezTo>
                  <a:pt x="6995626" y="1693363"/>
                  <a:pt x="6999946" y="1688978"/>
                  <a:pt x="7005346" y="1688978"/>
                </a:cubicBezTo>
                <a:close/>
                <a:moveTo>
                  <a:pt x="7246575" y="1688975"/>
                </a:moveTo>
                <a:cubicBezTo>
                  <a:pt x="7251975" y="1688975"/>
                  <a:pt x="7256359" y="1693297"/>
                  <a:pt x="7256359" y="1698699"/>
                </a:cubicBezTo>
                <a:cubicBezTo>
                  <a:pt x="7256359" y="1704101"/>
                  <a:pt x="7251912" y="1708486"/>
                  <a:pt x="7246575" y="1708486"/>
                </a:cubicBezTo>
                <a:cubicBezTo>
                  <a:pt x="7241238" y="1708486"/>
                  <a:pt x="7236855" y="1704037"/>
                  <a:pt x="7236855" y="1698699"/>
                </a:cubicBezTo>
                <a:cubicBezTo>
                  <a:pt x="7236855" y="1693360"/>
                  <a:pt x="7241175" y="1688975"/>
                  <a:pt x="7246575" y="1688975"/>
                </a:cubicBezTo>
                <a:close/>
                <a:moveTo>
                  <a:pt x="7487803" y="1688973"/>
                </a:moveTo>
                <a:cubicBezTo>
                  <a:pt x="7493139" y="1688973"/>
                  <a:pt x="7497524" y="1693294"/>
                  <a:pt x="7497524" y="1698696"/>
                </a:cubicBezTo>
                <a:cubicBezTo>
                  <a:pt x="7497524" y="1704099"/>
                  <a:pt x="7493203" y="1708483"/>
                  <a:pt x="7487803" y="1708483"/>
                </a:cubicBezTo>
                <a:cubicBezTo>
                  <a:pt x="7482403" y="1708483"/>
                  <a:pt x="7478019" y="1704034"/>
                  <a:pt x="7478019" y="1698696"/>
                </a:cubicBezTo>
                <a:cubicBezTo>
                  <a:pt x="7478019" y="1693357"/>
                  <a:pt x="7482403" y="1688973"/>
                  <a:pt x="7487803" y="1688973"/>
                </a:cubicBezTo>
                <a:close/>
                <a:moveTo>
                  <a:pt x="7729032" y="1688970"/>
                </a:moveTo>
                <a:cubicBezTo>
                  <a:pt x="7734369" y="1688970"/>
                  <a:pt x="7738753" y="1693292"/>
                  <a:pt x="7738753" y="1698694"/>
                </a:cubicBezTo>
                <a:cubicBezTo>
                  <a:pt x="7738753" y="1704096"/>
                  <a:pt x="7734432" y="1708480"/>
                  <a:pt x="7729032" y="1708480"/>
                </a:cubicBezTo>
                <a:cubicBezTo>
                  <a:pt x="7723632" y="1708480"/>
                  <a:pt x="7719249" y="1704031"/>
                  <a:pt x="7719249" y="1698694"/>
                </a:cubicBezTo>
                <a:cubicBezTo>
                  <a:pt x="7719249" y="1693354"/>
                  <a:pt x="7723632" y="1688970"/>
                  <a:pt x="7729032" y="1688970"/>
                </a:cubicBezTo>
                <a:close/>
                <a:moveTo>
                  <a:pt x="7970260" y="1688967"/>
                </a:moveTo>
                <a:cubicBezTo>
                  <a:pt x="7975661" y="1688967"/>
                  <a:pt x="7980044" y="1693289"/>
                  <a:pt x="7980044" y="1698691"/>
                </a:cubicBezTo>
                <a:cubicBezTo>
                  <a:pt x="7980044" y="1704093"/>
                  <a:pt x="7975661" y="1708477"/>
                  <a:pt x="7970260" y="1708477"/>
                </a:cubicBezTo>
                <a:cubicBezTo>
                  <a:pt x="7964860" y="1708477"/>
                  <a:pt x="7960477" y="1704028"/>
                  <a:pt x="7960477" y="1698691"/>
                </a:cubicBezTo>
                <a:cubicBezTo>
                  <a:pt x="7960477" y="1693352"/>
                  <a:pt x="7964860" y="1688967"/>
                  <a:pt x="7970260" y="1688967"/>
                </a:cubicBezTo>
                <a:close/>
                <a:moveTo>
                  <a:pt x="8211553" y="1688964"/>
                </a:moveTo>
                <a:cubicBezTo>
                  <a:pt x="8216889" y="1688964"/>
                  <a:pt x="8221273" y="1693286"/>
                  <a:pt x="8221273" y="1698688"/>
                </a:cubicBezTo>
                <a:cubicBezTo>
                  <a:pt x="8221273" y="1704090"/>
                  <a:pt x="8216953" y="1708475"/>
                  <a:pt x="8211553" y="1708475"/>
                </a:cubicBezTo>
                <a:cubicBezTo>
                  <a:pt x="8206152" y="1708475"/>
                  <a:pt x="8201769" y="1704026"/>
                  <a:pt x="8201769" y="1698688"/>
                </a:cubicBezTo>
                <a:cubicBezTo>
                  <a:pt x="8201769" y="1693349"/>
                  <a:pt x="8206152" y="1688964"/>
                  <a:pt x="8211553" y="1688964"/>
                </a:cubicBezTo>
                <a:close/>
                <a:moveTo>
                  <a:pt x="8452781" y="1688962"/>
                </a:moveTo>
                <a:cubicBezTo>
                  <a:pt x="8458181" y="1688962"/>
                  <a:pt x="8462566" y="1693283"/>
                  <a:pt x="8462566" y="1698685"/>
                </a:cubicBezTo>
                <a:cubicBezTo>
                  <a:pt x="8462566" y="1704087"/>
                  <a:pt x="8458118" y="1708472"/>
                  <a:pt x="8452781" y="1708472"/>
                </a:cubicBezTo>
                <a:cubicBezTo>
                  <a:pt x="8447445" y="1708472"/>
                  <a:pt x="8443061" y="1704023"/>
                  <a:pt x="8443061" y="1698685"/>
                </a:cubicBezTo>
                <a:cubicBezTo>
                  <a:pt x="8443061" y="1693346"/>
                  <a:pt x="8447381" y="1688962"/>
                  <a:pt x="8452781" y="1688962"/>
                </a:cubicBezTo>
                <a:close/>
                <a:moveTo>
                  <a:pt x="8694009" y="1688958"/>
                </a:moveTo>
                <a:cubicBezTo>
                  <a:pt x="8699346" y="1688958"/>
                  <a:pt x="8703730" y="1693281"/>
                  <a:pt x="8703730" y="1698682"/>
                </a:cubicBezTo>
                <a:cubicBezTo>
                  <a:pt x="8703730" y="1704084"/>
                  <a:pt x="8699346" y="1708469"/>
                  <a:pt x="8694009" y="1708469"/>
                </a:cubicBezTo>
                <a:cubicBezTo>
                  <a:pt x="8688673" y="1708469"/>
                  <a:pt x="8684289" y="1704020"/>
                  <a:pt x="8684289" y="1698682"/>
                </a:cubicBezTo>
                <a:cubicBezTo>
                  <a:pt x="8684289" y="1693343"/>
                  <a:pt x="8688609" y="1688958"/>
                  <a:pt x="8694009" y="1688958"/>
                </a:cubicBezTo>
                <a:close/>
                <a:moveTo>
                  <a:pt x="8935237" y="1688956"/>
                </a:moveTo>
                <a:cubicBezTo>
                  <a:pt x="8940574" y="1688956"/>
                  <a:pt x="8944958" y="1693278"/>
                  <a:pt x="8944958" y="1698680"/>
                </a:cubicBezTo>
                <a:cubicBezTo>
                  <a:pt x="8944958" y="1704082"/>
                  <a:pt x="8940638" y="1708466"/>
                  <a:pt x="8935237" y="1708466"/>
                </a:cubicBezTo>
                <a:cubicBezTo>
                  <a:pt x="8929837" y="1708466"/>
                  <a:pt x="8925454" y="1704017"/>
                  <a:pt x="8925454" y="1698680"/>
                </a:cubicBezTo>
                <a:cubicBezTo>
                  <a:pt x="8925454" y="1693340"/>
                  <a:pt x="8929837" y="1688956"/>
                  <a:pt x="8935237" y="1688956"/>
                </a:cubicBezTo>
                <a:close/>
                <a:moveTo>
                  <a:pt x="9176467" y="1688953"/>
                </a:moveTo>
                <a:cubicBezTo>
                  <a:pt x="9181803" y="1688953"/>
                  <a:pt x="9186187" y="1693275"/>
                  <a:pt x="9186187" y="1698677"/>
                </a:cubicBezTo>
                <a:cubicBezTo>
                  <a:pt x="9186187" y="1704079"/>
                  <a:pt x="9181867" y="1708464"/>
                  <a:pt x="9176467" y="1708464"/>
                </a:cubicBezTo>
                <a:cubicBezTo>
                  <a:pt x="9171066" y="1708464"/>
                  <a:pt x="9166683" y="1704015"/>
                  <a:pt x="9166683" y="1698677"/>
                </a:cubicBezTo>
                <a:cubicBezTo>
                  <a:pt x="9166683" y="1693338"/>
                  <a:pt x="9171066" y="1688953"/>
                  <a:pt x="9176467" y="1688953"/>
                </a:cubicBezTo>
                <a:close/>
                <a:moveTo>
                  <a:pt x="9417695" y="1688950"/>
                </a:moveTo>
                <a:cubicBezTo>
                  <a:pt x="9423031" y="1688950"/>
                  <a:pt x="9427416" y="1693272"/>
                  <a:pt x="9427416" y="1698674"/>
                </a:cubicBezTo>
                <a:cubicBezTo>
                  <a:pt x="9427416" y="1704076"/>
                  <a:pt x="9423095" y="1708461"/>
                  <a:pt x="9417695" y="1708461"/>
                </a:cubicBezTo>
                <a:cubicBezTo>
                  <a:pt x="9412295" y="1708461"/>
                  <a:pt x="9407911" y="1704012"/>
                  <a:pt x="9407911" y="1698674"/>
                </a:cubicBezTo>
                <a:cubicBezTo>
                  <a:pt x="9407911" y="1693335"/>
                  <a:pt x="9412295" y="1688950"/>
                  <a:pt x="9417695" y="1688950"/>
                </a:cubicBezTo>
                <a:close/>
                <a:moveTo>
                  <a:pt x="9649203" y="1447792"/>
                </a:moveTo>
                <a:cubicBezTo>
                  <a:pt x="9654540" y="1447792"/>
                  <a:pt x="9658923" y="1452240"/>
                  <a:pt x="9658923" y="1457577"/>
                </a:cubicBezTo>
                <a:cubicBezTo>
                  <a:pt x="9658923" y="1462916"/>
                  <a:pt x="9654540" y="1467301"/>
                  <a:pt x="9649203" y="1467301"/>
                </a:cubicBezTo>
                <a:cubicBezTo>
                  <a:pt x="9643866" y="1467301"/>
                  <a:pt x="9639483" y="1462979"/>
                  <a:pt x="9639483" y="1457577"/>
                </a:cubicBezTo>
                <a:cubicBezTo>
                  <a:pt x="9639483" y="1452177"/>
                  <a:pt x="9643803" y="1447792"/>
                  <a:pt x="9649203" y="1447792"/>
                </a:cubicBezTo>
                <a:close/>
                <a:moveTo>
                  <a:pt x="9890432" y="1447789"/>
                </a:moveTo>
                <a:cubicBezTo>
                  <a:pt x="9895768" y="1447789"/>
                  <a:pt x="9900152" y="1452237"/>
                  <a:pt x="9900152" y="1457574"/>
                </a:cubicBezTo>
                <a:cubicBezTo>
                  <a:pt x="9900152" y="1462914"/>
                  <a:pt x="9895832" y="1467298"/>
                  <a:pt x="9890432" y="1467298"/>
                </a:cubicBezTo>
                <a:cubicBezTo>
                  <a:pt x="9885031" y="1467298"/>
                  <a:pt x="9880648" y="1462977"/>
                  <a:pt x="9880648" y="1457574"/>
                </a:cubicBezTo>
                <a:cubicBezTo>
                  <a:pt x="9880648" y="1452174"/>
                  <a:pt x="9885031" y="1447789"/>
                  <a:pt x="9890432" y="1447789"/>
                </a:cubicBezTo>
                <a:close/>
                <a:moveTo>
                  <a:pt x="10131660" y="1447786"/>
                </a:moveTo>
                <a:cubicBezTo>
                  <a:pt x="10137060" y="1447786"/>
                  <a:pt x="10141444" y="1452234"/>
                  <a:pt x="10141444" y="1457571"/>
                </a:cubicBezTo>
                <a:cubicBezTo>
                  <a:pt x="10141444" y="1462910"/>
                  <a:pt x="10136997" y="1467295"/>
                  <a:pt x="10131660" y="1467295"/>
                </a:cubicBezTo>
                <a:cubicBezTo>
                  <a:pt x="10126323" y="1467295"/>
                  <a:pt x="10121940" y="1462973"/>
                  <a:pt x="10121940" y="1457571"/>
                </a:cubicBezTo>
                <a:cubicBezTo>
                  <a:pt x="10121940" y="1452170"/>
                  <a:pt x="10126260" y="1447786"/>
                  <a:pt x="10131660" y="1447786"/>
                </a:cubicBezTo>
                <a:close/>
                <a:moveTo>
                  <a:pt x="10372888" y="1447783"/>
                </a:moveTo>
                <a:cubicBezTo>
                  <a:pt x="10378288" y="1447783"/>
                  <a:pt x="10382673" y="1452231"/>
                  <a:pt x="10382673" y="1457568"/>
                </a:cubicBezTo>
                <a:cubicBezTo>
                  <a:pt x="10382673" y="1462907"/>
                  <a:pt x="10378225" y="1467292"/>
                  <a:pt x="10372888" y="1467292"/>
                </a:cubicBezTo>
                <a:cubicBezTo>
                  <a:pt x="10367552" y="1467292"/>
                  <a:pt x="10363168" y="1462970"/>
                  <a:pt x="10363168" y="1457568"/>
                </a:cubicBezTo>
                <a:cubicBezTo>
                  <a:pt x="10363168" y="1452167"/>
                  <a:pt x="10367488" y="1447783"/>
                  <a:pt x="10372888" y="1447783"/>
                </a:cubicBezTo>
                <a:close/>
                <a:moveTo>
                  <a:pt x="10614116" y="1447780"/>
                </a:moveTo>
                <a:cubicBezTo>
                  <a:pt x="10619516" y="1447780"/>
                  <a:pt x="10623901" y="1452228"/>
                  <a:pt x="10623901" y="1457565"/>
                </a:cubicBezTo>
                <a:cubicBezTo>
                  <a:pt x="10623901" y="1462904"/>
                  <a:pt x="10619454" y="1467289"/>
                  <a:pt x="10614116" y="1467289"/>
                </a:cubicBezTo>
                <a:cubicBezTo>
                  <a:pt x="10608780" y="1467289"/>
                  <a:pt x="10604396" y="1462967"/>
                  <a:pt x="10604396" y="1457565"/>
                </a:cubicBezTo>
                <a:cubicBezTo>
                  <a:pt x="10604396" y="1452164"/>
                  <a:pt x="10608716" y="1447780"/>
                  <a:pt x="10614116" y="1447780"/>
                </a:cubicBezTo>
                <a:close/>
                <a:moveTo>
                  <a:pt x="10855345" y="1447777"/>
                </a:moveTo>
                <a:cubicBezTo>
                  <a:pt x="10860682" y="1447777"/>
                  <a:pt x="10865065" y="1452224"/>
                  <a:pt x="10865065" y="1457562"/>
                </a:cubicBezTo>
                <a:cubicBezTo>
                  <a:pt x="10865065" y="1462901"/>
                  <a:pt x="10860682" y="1467286"/>
                  <a:pt x="10855345" y="1467286"/>
                </a:cubicBezTo>
                <a:cubicBezTo>
                  <a:pt x="10850008" y="1467286"/>
                  <a:pt x="10845625" y="1462964"/>
                  <a:pt x="10845625" y="1457562"/>
                </a:cubicBezTo>
                <a:cubicBezTo>
                  <a:pt x="10845625" y="1452161"/>
                  <a:pt x="10849945" y="1447777"/>
                  <a:pt x="10855345" y="1447777"/>
                </a:cubicBezTo>
                <a:close/>
                <a:moveTo>
                  <a:pt x="11096574" y="1447774"/>
                </a:moveTo>
                <a:cubicBezTo>
                  <a:pt x="11101910" y="1447774"/>
                  <a:pt x="11106294" y="1452221"/>
                  <a:pt x="11106294" y="1457559"/>
                </a:cubicBezTo>
                <a:cubicBezTo>
                  <a:pt x="11106294" y="1462898"/>
                  <a:pt x="11101974" y="1467282"/>
                  <a:pt x="11096574" y="1467282"/>
                </a:cubicBezTo>
                <a:cubicBezTo>
                  <a:pt x="11091174" y="1467282"/>
                  <a:pt x="11086790" y="1462961"/>
                  <a:pt x="11086790" y="1457559"/>
                </a:cubicBezTo>
                <a:cubicBezTo>
                  <a:pt x="11086790" y="1452158"/>
                  <a:pt x="11091174" y="1447774"/>
                  <a:pt x="11096574" y="1447774"/>
                </a:cubicBezTo>
                <a:close/>
                <a:moveTo>
                  <a:pt x="11337802" y="1447770"/>
                </a:moveTo>
                <a:cubicBezTo>
                  <a:pt x="11343202" y="1447770"/>
                  <a:pt x="11347587" y="1452218"/>
                  <a:pt x="11347587" y="1457555"/>
                </a:cubicBezTo>
                <a:cubicBezTo>
                  <a:pt x="11347587" y="1462894"/>
                  <a:pt x="11343139" y="1467279"/>
                  <a:pt x="11337802" y="1467279"/>
                </a:cubicBezTo>
                <a:cubicBezTo>
                  <a:pt x="11332466" y="1467279"/>
                  <a:pt x="11328082" y="1462957"/>
                  <a:pt x="11328082" y="1457555"/>
                </a:cubicBezTo>
                <a:cubicBezTo>
                  <a:pt x="11328082" y="1452155"/>
                  <a:pt x="11332402" y="1447770"/>
                  <a:pt x="11337802" y="1447770"/>
                </a:cubicBezTo>
                <a:close/>
                <a:moveTo>
                  <a:pt x="11579030" y="1447767"/>
                </a:moveTo>
                <a:cubicBezTo>
                  <a:pt x="11584430" y="1447767"/>
                  <a:pt x="11588815" y="1452215"/>
                  <a:pt x="11588815" y="1457552"/>
                </a:cubicBezTo>
                <a:cubicBezTo>
                  <a:pt x="11588815" y="1462891"/>
                  <a:pt x="11584367" y="1467276"/>
                  <a:pt x="11579030" y="1467276"/>
                </a:cubicBezTo>
                <a:cubicBezTo>
                  <a:pt x="11573694" y="1467276"/>
                  <a:pt x="11569310" y="1462954"/>
                  <a:pt x="11569310" y="1457552"/>
                </a:cubicBezTo>
                <a:cubicBezTo>
                  <a:pt x="11569310" y="1452151"/>
                  <a:pt x="11573630" y="1447767"/>
                  <a:pt x="11579030" y="1447767"/>
                </a:cubicBezTo>
                <a:close/>
                <a:moveTo>
                  <a:pt x="11820259" y="1447764"/>
                </a:moveTo>
                <a:cubicBezTo>
                  <a:pt x="11825659" y="1447764"/>
                  <a:pt x="11830043" y="1452212"/>
                  <a:pt x="11830043" y="1457549"/>
                </a:cubicBezTo>
                <a:cubicBezTo>
                  <a:pt x="11830043" y="1462888"/>
                  <a:pt x="11825596" y="1467273"/>
                  <a:pt x="11820259" y="1467273"/>
                </a:cubicBezTo>
                <a:cubicBezTo>
                  <a:pt x="11814922" y="1467273"/>
                  <a:pt x="11810539" y="1462951"/>
                  <a:pt x="11810539" y="1457549"/>
                </a:cubicBezTo>
                <a:cubicBezTo>
                  <a:pt x="11810539" y="1452148"/>
                  <a:pt x="11814859" y="1447764"/>
                  <a:pt x="11820259" y="1447764"/>
                </a:cubicBezTo>
                <a:close/>
                <a:moveTo>
                  <a:pt x="9721" y="1447761"/>
                </a:moveTo>
                <a:cubicBezTo>
                  <a:pt x="15121" y="1447761"/>
                  <a:pt x="19504" y="1452208"/>
                  <a:pt x="19504" y="1457546"/>
                </a:cubicBezTo>
                <a:cubicBezTo>
                  <a:pt x="19504" y="1462885"/>
                  <a:pt x="15058" y="1467270"/>
                  <a:pt x="9721" y="1467270"/>
                </a:cubicBezTo>
                <a:cubicBezTo>
                  <a:pt x="4385" y="1467270"/>
                  <a:pt x="1" y="1462948"/>
                  <a:pt x="1" y="1457546"/>
                </a:cubicBezTo>
                <a:cubicBezTo>
                  <a:pt x="1" y="1452145"/>
                  <a:pt x="4321" y="1447761"/>
                  <a:pt x="9721" y="1447761"/>
                </a:cubicBezTo>
                <a:close/>
                <a:moveTo>
                  <a:pt x="251004" y="1447757"/>
                </a:moveTo>
                <a:cubicBezTo>
                  <a:pt x="256404" y="1447757"/>
                  <a:pt x="260788" y="1452205"/>
                  <a:pt x="260788" y="1457543"/>
                </a:cubicBezTo>
                <a:cubicBezTo>
                  <a:pt x="260788" y="1462882"/>
                  <a:pt x="256341" y="1467267"/>
                  <a:pt x="251004" y="1467267"/>
                </a:cubicBezTo>
                <a:cubicBezTo>
                  <a:pt x="245668" y="1467267"/>
                  <a:pt x="241284" y="1462945"/>
                  <a:pt x="241284" y="1457543"/>
                </a:cubicBezTo>
                <a:cubicBezTo>
                  <a:pt x="241284" y="1452142"/>
                  <a:pt x="245604" y="1447757"/>
                  <a:pt x="251004" y="1447757"/>
                </a:cubicBezTo>
                <a:close/>
                <a:moveTo>
                  <a:pt x="492224" y="1447754"/>
                </a:moveTo>
                <a:cubicBezTo>
                  <a:pt x="497560" y="1447754"/>
                  <a:pt x="501943" y="1452202"/>
                  <a:pt x="501943" y="1457540"/>
                </a:cubicBezTo>
                <a:cubicBezTo>
                  <a:pt x="501943" y="1462878"/>
                  <a:pt x="497623" y="1467263"/>
                  <a:pt x="492224" y="1467263"/>
                </a:cubicBezTo>
                <a:cubicBezTo>
                  <a:pt x="486824" y="1467263"/>
                  <a:pt x="482440" y="1462941"/>
                  <a:pt x="482440" y="1457540"/>
                </a:cubicBezTo>
                <a:cubicBezTo>
                  <a:pt x="482440" y="1452139"/>
                  <a:pt x="486824" y="1447754"/>
                  <a:pt x="492224" y="1447754"/>
                </a:cubicBezTo>
                <a:close/>
                <a:moveTo>
                  <a:pt x="733444" y="1447751"/>
                </a:moveTo>
                <a:cubicBezTo>
                  <a:pt x="738780" y="1447751"/>
                  <a:pt x="743164" y="1452199"/>
                  <a:pt x="743164" y="1457536"/>
                </a:cubicBezTo>
                <a:cubicBezTo>
                  <a:pt x="743164" y="1462875"/>
                  <a:pt x="738844" y="1467260"/>
                  <a:pt x="733444" y="1467260"/>
                </a:cubicBezTo>
                <a:cubicBezTo>
                  <a:pt x="728044" y="1467260"/>
                  <a:pt x="723660" y="1462938"/>
                  <a:pt x="723660" y="1457536"/>
                </a:cubicBezTo>
                <a:cubicBezTo>
                  <a:pt x="723660" y="1452136"/>
                  <a:pt x="728044" y="1447751"/>
                  <a:pt x="733444" y="1447751"/>
                </a:cubicBezTo>
                <a:close/>
                <a:moveTo>
                  <a:pt x="974664" y="1447748"/>
                </a:moveTo>
                <a:cubicBezTo>
                  <a:pt x="980064" y="1447748"/>
                  <a:pt x="984448" y="1452196"/>
                  <a:pt x="984448" y="1457533"/>
                </a:cubicBezTo>
                <a:cubicBezTo>
                  <a:pt x="984448" y="1462872"/>
                  <a:pt x="980001" y="1467257"/>
                  <a:pt x="974664" y="1467257"/>
                </a:cubicBezTo>
                <a:cubicBezTo>
                  <a:pt x="969328" y="1467257"/>
                  <a:pt x="964944" y="1462935"/>
                  <a:pt x="964944" y="1457533"/>
                </a:cubicBezTo>
                <a:cubicBezTo>
                  <a:pt x="964944" y="1452132"/>
                  <a:pt x="969264" y="1447748"/>
                  <a:pt x="974664" y="1447748"/>
                </a:cubicBezTo>
                <a:close/>
                <a:moveTo>
                  <a:pt x="1215884" y="1447744"/>
                </a:moveTo>
                <a:cubicBezTo>
                  <a:pt x="1221284" y="1447744"/>
                  <a:pt x="1225668" y="1452192"/>
                  <a:pt x="1225668" y="1457530"/>
                </a:cubicBezTo>
                <a:cubicBezTo>
                  <a:pt x="1225668" y="1462869"/>
                  <a:pt x="1221221" y="1467254"/>
                  <a:pt x="1215884" y="1467254"/>
                </a:cubicBezTo>
                <a:cubicBezTo>
                  <a:pt x="1210549" y="1467254"/>
                  <a:pt x="1206165" y="1462932"/>
                  <a:pt x="1206165" y="1457530"/>
                </a:cubicBezTo>
                <a:cubicBezTo>
                  <a:pt x="1206165" y="1452129"/>
                  <a:pt x="1210484" y="1447744"/>
                  <a:pt x="1215884" y="1447744"/>
                </a:cubicBezTo>
                <a:close/>
                <a:moveTo>
                  <a:pt x="1457106" y="1447741"/>
                </a:moveTo>
                <a:cubicBezTo>
                  <a:pt x="1462442" y="1447741"/>
                  <a:pt x="1466826" y="1452189"/>
                  <a:pt x="1466826" y="1457527"/>
                </a:cubicBezTo>
                <a:cubicBezTo>
                  <a:pt x="1466826" y="1462866"/>
                  <a:pt x="1462506" y="1467251"/>
                  <a:pt x="1457106" y="1467251"/>
                </a:cubicBezTo>
                <a:cubicBezTo>
                  <a:pt x="1451706" y="1467251"/>
                  <a:pt x="1447322" y="1462929"/>
                  <a:pt x="1447322" y="1457527"/>
                </a:cubicBezTo>
                <a:cubicBezTo>
                  <a:pt x="1447322" y="1452126"/>
                  <a:pt x="1451706" y="1447741"/>
                  <a:pt x="1457106" y="1447741"/>
                </a:cubicBezTo>
                <a:close/>
                <a:moveTo>
                  <a:pt x="1698330" y="1447738"/>
                </a:moveTo>
                <a:cubicBezTo>
                  <a:pt x="1703732" y="1447738"/>
                  <a:pt x="1708116" y="1452186"/>
                  <a:pt x="1708116" y="1457524"/>
                </a:cubicBezTo>
                <a:cubicBezTo>
                  <a:pt x="1708116" y="1462863"/>
                  <a:pt x="1703732" y="1467247"/>
                  <a:pt x="1698330" y="1467247"/>
                </a:cubicBezTo>
                <a:cubicBezTo>
                  <a:pt x="1692929" y="1467247"/>
                  <a:pt x="1688546" y="1462926"/>
                  <a:pt x="1688546" y="1457524"/>
                </a:cubicBezTo>
                <a:cubicBezTo>
                  <a:pt x="1688546" y="1452123"/>
                  <a:pt x="1692929" y="1447738"/>
                  <a:pt x="1698330" y="1447738"/>
                </a:cubicBezTo>
                <a:close/>
                <a:moveTo>
                  <a:pt x="1939580" y="1447735"/>
                </a:moveTo>
                <a:cubicBezTo>
                  <a:pt x="1944978" y="1447735"/>
                  <a:pt x="1949363" y="1452183"/>
                  <a:pt x="1949363" y="1457520"/>
                </a:cubicBezTo>
                <a:cubicBezTo>
                  <a:pt x="1949363" y="1462859"/>
                  <a:pt x="1944916" y="1467244"/>
                  <a:pt x="1939580" y="1467244"/>
                </a:cubicBezTo>
                <a:cubicBezTo>
                  <a:pt x="1934245" y="1467244"/>
                  <a:pt x="1929859" y="1462922"/>
                  <a:pt x="1929859" y="1457520"/>
                </a:cubicBezTo>
                <a:cubicBezTo>
                  <a:pt x="1929859" y="1452120"/>
                  <a:pt x="1934181" y="1447735"/>
                  <a:pt x="1939580" y="1447735"/>
                </a:cubicBezTo>
                <a:close/>
                <a:moveTo>
                  <a:pt x="2180788" y="1447732"/>
                </a:moveTo>
                <a:cubicBezTo>
                  <a:pt x="2186189" y="1447732"/>
                  <a:pt x="2190580" y="1452180"/>
                  <a:pt x="2190580" y="1457517"/>
                </a:cubicBezTo>
                <a:cubicBezTo>
                  <a:pt x="2190580" y="1462856"/>
                  <a:pt x="2186136" y="1467241"/>
                  <a:pt x="2180788" y="1467241"/>
                </a:cubicBezTo>
                <a:cubicBezTo>
                  <a:pt x="2175475" y="1467241"/>
                  <a:pt x="2171083" y="1462919"/>
                  <a:pt x="2171083" y="1457517"/>
                </a:cubicBezTo>
                <a:cubicBezTo>
                  <a:pt x="2171083" y="1452116"/>
                  <a:pt x="2175412" y="1447732"/>
                  <a:pt x="2180788" y="1447732"/>
                </a:cubicBezTo>
                <a:close/>
                <a:moveTo>
                  <a:pt x="2422036" y="1447728"/>
                </a:moveTo>
                <a:cubicBezTo>
                  <a:pt x="2427370" y="1447728"/>
                  <a:pt x="2431752" y="1452177"/>
                  <a:pt x="2431752" y="1457514"/>
                </a:cubicBezTo>
                <a:cubicBezTo>
                  <a:pt x="2431752" y="1462853"/>
                  <a:pt x="2427434" y="1467238"/>
                  <a:pt x="2422036" y="1467238"/>
                </a:cubicBezTo>
                <a:cubicBezTo>
                  <a:pt x="2416638" y="1467238"/>
                  <a:pt x="2412256" y="1462916"/>
                  <a:pt x="2412256" y="1457514"/>
                </a:cubicBezTo>
                <a:cubicBezTo>
                  <a:pt x="2412256" y="1452113"/>
                  <a:pt x="2416638" y="1447728"/>
                  <a:pt x="2422036" y="1447728"/>
                </a:cubicBezTo>
                <a:close/>
                <a:moveTo>
                  <a:pt x="2663275" y="1447725"/>
                </a:moveTo>
                <a:cubicBezTo>
                  <a:pt x="2668609" y="1447725"/>
                  <a:pt x="2672996" y="1452173"/>
                  <a:pt x="2672996" y="1457511"/>
                </a:cubicBezTo>
                <a:cubicBezTo>
                  <a:pt x="2672996" y="1462850"/>
                  <a:pt x="2668674" y="1467235"/>
                  <a:pt x="2663275" y="1467235"/>
                </a:cubicBezTo>
                <a:cubicBezTo>
                  <a:pt x="2657874" y="1467235"/>
                  <a:pt x="2653490" y="1462913"/>
                  <a:pt x="2653490" y="1457511"/>
                </a:cubicBezTo>
                <a:cubicBezTo>
                  <a:pt x="2653490" y="1452110"/>
                  <a:pt x="2657874" y="1447725"/>
                  <a:pt x="2663275" y="1447725"/>
                </a:cubicBezTo>
                <a:close/>
                <a:moveTo>
                  <a:pt x="2904571" y="1447722"/>
                </a:moveTo>
                <a:cubicBezTo>
                  <a:pt x="2909970" y="1447722"/>
                  <a:pt x="2914353" y="1452170"/>
                  <a:pt x="2914353" y="1457508"/>
                </a:cubicBezTo>
                <a:cubicBezTo>
                  <a:pt x="2914353" y="1462847"/>
                  <a:pt x="2909970" y="1467232"/>
                  <a:pt x="2904571" y="1467232"/>
                </a:cubicBezTo>
                <a:cubicBezTo>
                  <a:pt x="2899172" y="1467232"/>
                  <a:pt x="2894789" y="1462910"/>
                  <a:pt x="2894789" y="1457508"/>
                </a:cubicBezTo>
                <a:cubicBezTo>
                  <a:pt x="2894789" y="1452107"/>
                  <a:pt x="2899172" y="1447722"/>
                  <a:pt x="2904571" y="1447722"/>
                </a:cubicBezTo>
                <a:close/>
                <a:moveTo>
                  <a:pt x="3145749" y="1447719"/>
                </a:moveTo>
                <a:cubicBezTo>
                  <a:pt x="3151148" y="1447719"/>
                  <a:pt x="3155531" y="1452167"/>
                  <a:pt x="3155531" y="1457505"/>
                </a:cubicBezTo>
                <a:cubicBezTo>
                  <a:pt x="3155531" y="1462844"/>
                  <a:pt x="3151085" y="1467228"/>
                  <a:pt x="3145749" y="1467228"/>
                </a:cubicBezTo>
                <a:cubicBezTo>
                  <a:pt x="3140414" y="1467228"/>
                  <a:pt x="3136031" y="1462907"/>
                  <a:pt x="3136031" y="1457505"/>
                </a:cubicBezTo>
                <a:cubicBezTo>
                  <a:pt x="3136031" y="1452104"/>
                  <a:pt x="3140350" y="1447719"/>
                  <a:pt x="3145749" y="1447719"/>
                </a:cubicBezTo>
                <a:close/>
                <a:moveTo>
                  <a:pt x="3386957" y="1447715"/>
                </a:moveTo>
                <a:cubicBezTo>
                  <a:pt x="3392358" y="1447715"/>
                  <a:pt x="3396743" y="1452164"/>
                  <a:pt x="3396743" y="1457501"/>
                </a:cubicBezTo>
                <a:cubicBezTo>
                  <a:pt x="3396743" y="1462840"/>
                  <a:pt x="3392295" y="1467225"/>
                  <a:pt x="3386957" y="1467225"/>
                </a:cubicBezTo>
                <a:cubicBezTo>
                  <a:pt x="3381620" y="1467225"/>
                  <a:pt x="3377235" y="1462903"/>
                  <a:pt x="3377235" y="1457501"/>
                </a:cubicBezTo>
                <a:cubicBezTo>
                  <a:pt x="3377235" y="1452100"/>
                  <a:pt x="3381555" y="1447715"/>
                  <a:pt x="3386957" y="1447715"/>
                </a:cubicBezTo>
                <a:close/>
                <a:moveTo>
                  <a:pt x="3628211" y="1447712"/>
                </a:moveTo>
                <a:cubicBezTo>
                  <a:pt x="3633528" y="1447712"/>
                  <a:pt x="3637936" y="1452161"/>
                  <a:pt x="3637936" y="1457498"/>
                </a:cubicBezTo>
                <a:cubicBezTo>
                  <a:pt x="3637936" y="1462837"/>
                  <a:pt x="3633592" y="1467222"/>
                  <a:pt x="3628211" y="1467222"/>
                </a:cubicBezTo>
                <a:cubicBezTo>
                  <a:pt x="3622813" y="1467222"/>
                  <a:pt x="3618429" y="1462900"/>
                  <a:pt x="3618429" y="1457498"/>
                </a:cubicBezTo>
                <a:cubicBezTo>
                  <a:pt x="3618429" y="1452097"/>
                  <a:pt x="3622813" y="1447712"/>
                  <a:pt x="3628211" y="1447712"/>
                </a:cubicBezTo>
                <a:close/>
                <a:moveTo>
                  <a:pt x="3869430" y="1447709"/>
                </a:moveTo>
                <a:cubicBezTo>
                  <a:pt x="3874763" y="1447709"/>
                  <a:pt x="3879147" y="1452158"/>
                  <a:pt x="3879147" y="1457495"/>
                </a:cubicBezTo>
                <a:cubicBezTo>
                  <a:pt x="3879147" y="1462834"/>
                  <a:pt x="3874826" y="1467219"/>
                  <a:pt x="3869430" y="1467219"/>
                </a:cubicBezTo>
                <a:cubicBezTo>
                  <a:pt x="3864030" y="1467219"/>
                  <a:pt x="3859646" y="1462897"/>
                  <a:pt x="3859646" y="1457495"/>
                </a:cubicBezTo>
                <a:cubicBezTo>
                  <a:pt x="3859646" y="1452094"/>
                  <a:pt x="3864030" y="1447709"/>
                  <a:pt x="3869430" y="1447709"/>
                </a:cubicBezTo>
                <a:close/>
                <a:moveTo>
                  <a:pt x="4110581" y="1447706"/>
                </a:moveTo>
                <a:cubicBezTo>
                  <a:pt x="4115984" y="1447706"/>
                  <a:pt x="4120362" y="1452154"/>
                  <a:pt x="4120362" y="1457492"/>
                </a:cubicBezTo>
                <a:cubicBezTo>
                  <a:pt x="4120362" y="1462831"/>
                  <a:pt x="4115984" y="1467216"/>
                  <a:pt x="4110581" y="1467216"/>
                </a:cubicBezTo>
                <a:cubicBezTo>
                  <a:pt x="4105180" y="1467216"/>
                  <a:pt x="4100797" y="1462894"/>
                  <a:pt x="4100797" y="1457492"/>
                </a:cubicBezTo>
                <a:cubicBezTo>
                  <a:pt x="4100797" y="1452091"/>
                  <a:pt x="4105180" y="1447706"/>
                  <a:pt x="4110581" y="1447706"/>
                </a:cubicBezTo>
                <a:close/>
                <a:moveTo>
                  <a:pt x="4351806" y="1447703"/>
                </a:moveTo>
                <a:cubicBezTo>
                  <a:pt x="4357195" y="1447703"/>
                  <a:pt x="4361580" y="1452151"/>
                  <a:pt x="4361580" y="1457489"/>
                </a:cubicBezTo>
                <a:cubicBezTo>
                  <a:pt x="4361580" y="1462828"/>
                  <a:pt x="4357195" y="1467212"/>
                  <a:pt x="4351806" y="1467212"/>
                </a:cubicBezTo>
                <a:cubicBezTo>
                  <a:pt x="4346397" y="1467212"/>
                  <a:pt x="4342006" y="1462891"/>
                  <a:pt x="4342006" y="1457489"/>
                </a:cubicBezTo>
                <a:cubicBezTo>
                  <a:pt x="4342006" y="1452088"/>
                  <a:pt x="4346397" y="1447703"/>
                  <a:pt x="4351806" y="1447703"/>
                </a:cubicBezTo>
                <a:close/>
                <a:moveTo>
                  <a:pt x="4593017" y="1447699"/>
                </a:moveTo>
                <a:cubicBezTo>
                  <a:pt x="4598413" y="1447699"/>
                  <a:pt x="4602795" y="1452148"/>
                  <a:pt x="4602795" y="1457485"/>
                </a:cubicBezTo>
                <a:cubicBezTo>
                  <a:pt x="4602795" y="1462824"/>
                  <a:pt x="4598350" y="1467209"/>
                  <a:pt x="4593017" y="1467209"/>
                </a:cubicBezTo>
                <a:cubicBezTo>
                  <a:pt x="4587686" y="1467209"/>
                  <a:pt x="4583304" y="1462887"/>
                  <a:pt x="4583304" y="1457485"/>
                </a:cubicBezTo>
                <a:cubicBezTo>
                  <a:pt x="4583304" y="1452084"/>
                  <a:pt x="4587622" y="1447699"/>
                  <a:pt x="4593017" y="1447699"/>
                </a:cubicBezTo>
                <a:close/>
                <a:moveTo>
                  <a:pt x="4834252" y="1447696"/>
                </a:moveTo>
                <a:cubicBezTo>
                  <a:pt x="4839658" y="1447696"/>
                  <a:pt x="4844038" y="1452145"/>
                  <a:pt x="4844038" y="1457482"/>
                </a:cubicBezTo>
                <a:cubicBezTo>
                  <a:pt x="4844038" y="1462821"/>
                  <a:pt x="4839595" y="1467206"/>
                  <a:pt x="4834252" y="1467206"/>
                </a:cubicBezTo>
                <a:cubicBezTo>
                  <a:pt x="4828915" y="1467206"/>
                  <a:pt x="4824532" y="1462884"/>
                  <a:pt x="4824532" y="1457482"/>
                </a:cubicBezTo>
                <a:cubicBezTo>
                  <a:pt x="4824532" y="1452081"/>
                  <a:pt x="4828851" y="1447696"/>
                  <a:pt x="4834252" y="1447696"/>
                </a:cubicBezTo>
                <a:close/>
                <a:moveTo>
                  <a:pt x="5075485" y="1447693"/>
                </a:moveTo>
                <a:cubicBezTo>
                  <a:pt x="5080819" y="1447693"/>
                  <a:pt x="5085201" y="1452142"/>
                  <a:pt x="5085201" y="1457479"/>
                </a:cubicBezTo>
                <a:cubicBezTo>
                  <a:pt x="5085201" y="1462818"/>
                  <a:pt x="5080883" y="1467203"/>
                  <a:pt x="5075485" y="1467203"/>
                </a:cubicBezTo>
                <a:cubicBezTo>
                  <a:pt x="5070086" y="1467203"/>
                  <a:pt x="5065704" y="1462881"/>
                  <a:pt x="5065704" y="1457479"/>
                </a:cubicBezTo>
                <a:cubicBezTo>
                  <a:pt x="5065704" y="1452078"/>
                  <a:pt x="5070086" y="1447693"/>
                  <a:pt x="5075485" y="1447693"/>
                </a:cubicBezTo>
                <a:close/>
                <a:moveTo>
                  <a:pt x="5316710" y="1447690"/>
                </a:moveTo>
                <a:cubicBezTo>
                  <a:pt x="5322044" y="1447690"/>
                  <a:pt x="5326429" y="1452138"/>
                  <a:pt x="5326429" y="1457476"/>
                </a:cubicBezTo>
                <a:cubicBezTo>
                  <a:pt x="5326429" y="1462815"/>
                  <a:pt x="5322105" y="1467200"/>
                  <a:pt x="5316710" y="1467200"/>
                </a:cubicBezTo>
                <a:cubicBezTo>
                  <a:pt x="5311314" y="1467200"/>
                  <a:pt x="5306924" y="1462878"/>
                  <a:pt x="5306924" y="1457476"/>
                </a:cubicBezTo>
                <a:cubicBezTo>
                  <a:pt x="5306924" y="1452075"/>
                  <a:pt x="5311314" y="1447690"/>
                  <a:pt x="5316710" y="1447690"/>
                </a:cubicBezTo>
                <a:close/>
                <a:moveTo>
                  <a:pt x="5557991" y="1447686"/>
                </a:moveTo>
                <a:cubicBezTo>
                  <a:pt x="5563391" y="1447686"/>
                  <a:pt x="5567774" y="1452135"/>
                  <a:pt x="5567774" y="1457473"/>
                </a:cubicBezTo>
                <a:cubicBezTo>
                  <a:pt x="5567774" y="1462812"/>
                  <a:pt x="5563391" y="1467196"/>
                  <a:pt x="5557991" y="1467196"/>
                </a:cubicBezTo>
                <a:cubicBezTo>
                  <a:pt x="5552592" y="1467196"/>
                  <a:pt x="5548208" y="1462875"/>
                  <a:pt x="5548208" y="1457473"/>
                </a:cubicBezTo>
                <a:cubicBezTo>
                  <a:pt x="5548208" y="1452071"/>
                  <a:pt x="5552592" y="1447686"/>
                  <a:pt x="5557991" y="1447686"/>
                </a:cubicBezTo>
                <a:close/>
                <a:moveTo>
                  <a:pt x="5799205" y="1447683"/>
                </a:moveTo>
                <a:cubicBezTo>
                  <a:pt x="5804606" y="1447683"/>
                  <a:pt x="5808989" y="1452132"/>
                  <a:pt x="5808989" y="1457470"/>
                </a:cubicBezTo>
                <a:cubicBezTo>
                  <a:pt x="5808989" y="1462808"/>
                  <a:pt x="5804542" y="1467193"/>
                  <a:pt x="5799205" y="1467193"/>
                </a:cubicBezTo>
                <a:cubicBezTo>
                  <a:pt x="5793870" y="1467193"/>
                  <a:pt x="5789486" y="1462872"/>
                  <a:pt x="5789486" y="1457470"/>
                </a:cubicBezTo>
                <a:cubicBezTo>
                  <a:pt x="5789486" y="1452068"/>
                  <a:pt x="5793806" y="1447683"/>
                  <a:pt x="5799205" y="1447683"/>
                </a:cubicBezTo>
                <a:close/>
                <a:moveTo>
                  <a:pt x="6040432" y="1447680"/>
                </a:moveTo>
                <a:cubicBezTo>
                  <a:pt x="6045832" y="1447680"/>
                  <a:pt x="6050216" y="1452129"/>
                  <a:pt x="6050216" y="1457466"/>
                </a:cubicBezTo>
                <a:cubicBezTo>
                  <a:pt x="6050216" y="1462805"/>
                  <a:pt x="6045769" y="1467190"/>
                  <a:pt x="6040432" y="1467190"/>
                </a:cubicBezTo>
                <a:cubicBezTo>
                  <a:pt x="6035095" y="1467190"/>
                  <a:pt x="6030712" y="1462868"/>
                  <a:pt x="6030712" y="1457466"/>
                </a:cubicBezTo>
                <a:cubicBezTo>
                  <a:pt x="6030712" y="1452065"/>
                  <a:pt x="6035032" y="1447680"/>
                  <a:pt x="6040432" y="1447680"/>
                </a:cubicBezTo>
                <a:close/>
                <a:moveTo>
                  <a:pt x="6281661" y="1447677"/>
                </a:moveTo>
                <a:cubicBezTo>
                  <a:pt x="6286997" y="1447677"/>
                  <a:pt x="6291381" y="1452126"/>
                  <a:pt x="6291381" y="1457463"/>
                </a:cubicBezTo>
                <a:cubicBezTo>
                  <a:pt x="6291381" y="1462802"/>
                  <a:pt x="6287061" y="1467187"/>
                  <a:pt x="6281661" y="1467187"/>
                </a:cubicBezTo>
                <a:cubicBezTo>
                  <a:pt x="6276261" y="1467187"/>
                  <a:pt x="6271877" y="1462865"/>
                  <a:pt x="6271877" y="1457463"/>
                </a:cubicBezTo>
                <a:cubicBezTo>
                  <a:pt x="6271877" y="1452062"/>
                  <a:pt x="6276261" y="1447677"/>
                  <a:pt x="6281661" y="1447677"/>
                </a:cubicBezTo>
                <a:close/>
                <a:moveTo>
                  <a:pt x="6522889" y="1447674"/>
                </a:moveTo>
                <a:cubicBezTo>
                  <a:pt x="6528225" y="1447674"/>
                  <a:pt x="6532610" y="1452123"/>
                  <a:pt x="6532610" y="1457460"/>
                </a:cubicBezTo>
                <a:cubicBezTo>
                  <a:pt x="6532610" y="1462799"/>
                  <a:pt x="6528289" y="1467184"/>
                  <a:pt x="6522889" y="1467184"/>
                </a:cubicBezTo>
                <a:cubicBezTo>
                  <a:pt x="6517489" y="1467184"/>
                  <a:pt x="6513105" y="1462862"/>
                  <a:pt x="6513105" y="1457460"/>
                </a:cubicBezTo>
                <a:cubicBezTo>
                  <a:pt x="6513105" y="1452058"/>
                  <a:pt x="6517489" y="1447674"/>
                  <a:pt x="6522889" y="1447674"/>
                </a:cubicBezTo>
                <a:close/>
                <a:moveTo>
                  <a:pt x="6764118" y="1447670"/>
                </a:moveTo>
                <a:cubicBezTo>
                  <a:pt x="6769518" y="1447670"/>
                  <a:pt x="6773902" y="1452119"/>
                  <a:pt x="6773902" y="1457457"/>
                </a:cubicBezTo>
                <a:cubicBezTo>
                  <a:pt x="6773902" y="1462796"/>
                  <a:pt x="6769518" y="1467181"/>
                  <a:pt x="6764118" y="1467181"/>
                </a:cubicBezTo>
                <a:cubicBezTo>
                  <a:pt x="6758718" y="1467181"/>
                  <a:pt x="6754335" y="1462859"/>
                  <a:pt x="6754335" y="1457457"/>
                </a:cubicBezTo>
                <a:cubicBezTo>
                  <a:pt x="6754335" y="1452055"/>
                  <a:pt x="6758718" y="1447670"/>
                  <a:pt x="6764118" y="1447670"/>
                </a:cubicBezTo>
                <a:close/>
                <a:moveTo>
                  <a:pt x="7005346" y="1447667"/>
                </a:moveTo>
                <a:cubicBezTo>
                  <a:pt x="7010746" y="1447667"/>
                  <a:pt x="7015130" y="1452116"/>
                  <a:pt x="7015130" y="1457454"/>
                </a:cubicBezTo>
                <a:cubicBezTo>
                  <a:pt x="7015130" y="1462793"/>
                  <a:pt x="7010683" y="1467177"/>
                  <a:pt x="7005346" y="1467177"/>
                </a:cubicBezTo>
                <a:cubicBezTo>
                  <a:pt x="7000009" y="1467177"/>
                  <a:pt x="6995626" y="1462856"/>
                  <a:pt x="6995626" y="1457454"/>
                </a:cubicBezTo>
                <a:cubicBezTo>
                  <a:pt x="6995626" y="1452052"/>
                  <a:pt x="6999946" y="1447667"/>
                  <a:pt x="7005346" y="1447667"/>
                </a:cubicBezTo>
                <a:close/>
                <a:moveTo>
                  <a:pt x="7246575" y="1447664"/>
                </a:moveTo>
                <a:cubicBezTo>
                  <a:pt x="7251975" y="1447664"/>
                  <a:pt x="7256359" y="1452113"/>
                  <a:pt x="7256359" y="1457451"/>
                </a:cubicBezTo>
                <a:cubicBezTo>
                  <a:pt x="7256359" y="1462789"/>
                  <a:pt x="7251912" y="1467174"/>
                  <a:pt x="7246575" y="1467174"/>
                </a:cubicBezTo>
                <a:cubicBezTo>
                  <a:pt x="7241238" y="1467174"/>
                  <a:pt x="7236855" y="1462852"/>
                  <a:pt x="7236855" y="1457451"/>
                </a:cubicBezTo>
                <a:cubicBezTo>
                  <a:pt x="7236855" y="1452049"/>
                  <a:pt x="7241175" y="1447664"/>
                  <a:pt x="7246575" y="1447664"/>
                </a:cubicBezTo>
                <a:close/>
                <a:moveTo>
                  <a:pt x="7487803" y="1447661"/>
                </a:moveTo>
                <a:cubicBezTo>
                  <a:pt x="7493139" y="1447661"/>
                  <a:pt x="7497524" y="1452110"/>
                  <a:pt x="7497524" y="1457447"/>
                </a:cubicBezTo>
                <a:cubicBezTo>
                  <a:pt x="7497524" y="1462786"/>
                  <a:pt x="7493203" y="1467171"/>
                  <a:pt x="7487803" y="1467171"/>
                </a:cubicBezTo>
                <a:cubicBezTo>
                  <a:pt x="7482403" y="1467171"/>
                  <a:pt x="7478019" y="1462849"/>
                  <a:pt x="7478019" y="1457447"/>
                </a:cubicBezTo>
                <a:cubicBezTo>
                  <a:pt x="7478019" y="1452046"/>
                  <a:pt x="7482403" y="1447661"/>
                  <a:pt x="7487803" y="1447661"/>
                </a:cubicBezTo>
                <a:close/>
                <a:moveTo>
                  <a:pt x="7729032" y="1447657"/>
                </a:moveTo>
                <a:cubicBezTo>
                  <a:pt x="7734369" y="1447657"/>
                  <a:pt x="7738753" y="1452106"/>
                  <a:pt x="7738753" y="1457444"/>
                </a:cubicBezTo>
                <a:cubicBezTo>
                  <a:pt x="7738753" y="1462783"/>
                  <a:pt x="7734432" y="1467168"/>
                  <a:pt x="7729032" y="1467168"/>
                </a:cubicBezTo>
                <a:cubicBezTo>
                  <a:pt x="7723632" y="1467168"/>
                  <a:pt x="7719249" y="1462846"/>
                  <a:pt x="7719249" y="1457444"/>
                </a:cubicBezTo>
                <a:cubicBezTo>
                  <a:pt x="7719249" y="1452042"/>
                  <a:pt x="7723632" y="1447657"/>
                  <a:pt x="7729032" y="1447657"/>
                </a:cubicBezTo>
                <a:close/>
                <a:moveTo>
                  <a:pt x="7970260" y="1447654"/>
                </a:moveTo>
                <a:cubicBezTo>
                  <a:pt x="7975661" y="1447654"/>
                  <a:pt x="7980044" y="1452103"/>
                  <a:pt x="7980044" y="1457441"/>
                </a:cubicBezTo>
                <a:cubicBezTo>
                  <a:pt x="7980044" y="1462780"/>
                  <a:pt x="7975661" y="1467165"/>
                  <a:pt x="7970260" y="1467165"/>
                </a:cubicBezTo>
                <a:cubicBezTo>
                  <a:pt x="7964860" y="1467165"/>
                  <a:pt x="7960477" y="1462843"/>
                  <a:pt x="7960477" y="1457441"/>
                </a:cubicBezTo>
                <a:cubicBezTo>
                  <a:pt x="7960477" y="1452039"/>
                  <a:pt x="7964860" y="1447654"/>
                  <a:pt x="7970260" y="1447654"/>
                </a:cubicBezTo>
                <a:close/>
                <a:moveTo>
                  <a:pt x="8211553" y="1447651"/>
                </a:moveTo>
                <a:cubicBezTo>
                  <a:pt x="8216889" y="1447651"/>
                  <a:pt x="8221273" y="1452100"/>
                  <a:pt x="8221273" y="1457438"/>
                </a:cubicBezTo>
                <a:cubicBezTo>
                  <a:pt x="8221273" y="1462777"/>
                  <a:pt x="8216953" y="1467162"/>
                  <a:pt x="8211553" y="1467162"/>
                </a:cubicBezTo>
                <a:cubicBezTo>
                  <a:pt x="8206152" y="1467162"/>
                  <a:pt x="8201769" y="1462840"/>
                  <a:pt x="8201769" y="1457438"/>
                </a:cubicBezTo>
                <a:cubicBezTo>
                  <a:pt x="8201769" y="1452036"/>
                  <a:pt x="8206152" y="1447651"/>
                  <a:pt x="8211553" y="1447651"/>
                </a:cubicBezTo>
                <a:close/>
                <a:moveTo>
                  <a:pt x="8452781" y="1447648"/>
                </a:moveTo>
                <a:cubicBezTo>
                  <a:pt x="8458181" y="1447648"/>
                  <a:pt x="8462566" y="1452097"/>
                  <a:pt x="8462566" y="1457435"/>
                </a:cubicBezTo>
                <a:cubicBezTo>
                  <a:pt x="8462566" y="1462774"/>
                  <a:pt x="8458118" y="1467158"/>
                  <a:pt x="8452781" y="1467158"/>
                </a:cubicBezTo>
                <a:cubicBezTo>
                  <a:pt x="8447445" y="1467158"/>
                  <a:pt x="8443061" y="1462837"/>
                  <a:pt x="8443061" y="1457435"/>
                </a:cubicBezTo>
                <a:cubicBezTo>
                  <a:pt x="8443061" y="1452033"/>
                  <a:pt x="8447381" y="1447648"/>
                  <a:pt x="8452781" y="1447648"/>
                </a:cubicBezTo>
                <a:close/>
                <a:moveTo>
                  <a:pt x="8694009" y="1447644"/>
                </a:moveTo>
                <a:cubicBezTo>
                  <a:pt x="8699346" y="1447644"/>
                  <a:pt x="8703730" y="1452094"/>
                  <a:pt x="8703730" y="1457431"/>
                </a:cubicBezTo>
                <a:cubicBezTo>
                  <a:pt x="8703730" y="1462770"/>
                  <a:pt x="8699346" y="1467155"/>
                  <a:pt x="8694009" y="1467155"/>
                </a:cubicBezTo>
                <a:cubicBezTo>
                  <a:pt x="8688673" y="1467155"/>
                  <a:pt x="8684289" y="1462833"/>
                  <a:pt x="8684289" y="1457431"/>
                </a:cubicBezTo>
                <a:cubicBezTo>
                  <a:pt x="8684289" y="1452029"/>
                  <a:pt x="8688609" y="1447644"/>
                  <a:pt x="8694009" y="1447644"/>
                </a:cubicBezTo>
                <a:close/>
                <a:moveTo>
                  <a:pt x="8935237" y="1447641"/>
                </a:moveTo>
                <a:cubicBezTo>
                  <a:pt x="8940574" y="1447641"/>
                  <a:pt x="8944958" y="1452090"/>
                  <a:pt x="8944958" y="1457428"/>
                </a:cubicBezTo>
                <a:cubicBezTo>
                  <a:pt x="8944958" y="1462767"/>
                  <a:pt x="8940638" y="1467152"/>
                  <a:pt x="8935237" y="1467152"/>
                </a:cubicBezTo>
                <a:cubicBezTo>
                  <a:pt x="8929837" y="1467152"/>
                  <a:pt x="8925454" y="1462830"/>
                  <a:pt x="8925454" y="1457428"/>
                </a:cubicBezTo>
                <a:cubicBezTo>
                  <a:pt x="8925454" y="1452026"/>
                  <a:pt x="8929837" y="1447641"/>
                  <a:pt x="8935237" y="1447641"/>
                </a:cubicBezTo>
                <a:close/>
                <a:moveTo>
                  <a:pt x="9176467" y="1447638"/>
                </a:moveTo>
                <a:cubicBezTo>
                  <a:pt x="9181803" y="1447638"/>
                  <a:pt x="9186187" y="1452087"/>
                  <a:pt x="9186187" y="1457425"/>
                </a:cubicBezTo>
                <a:cubicBezTo>
                  <a:pt x="9186187" y="1462764"/>
                  <a:pt x="9181867" y="1467149"/>
                  <a:pt x="9176467" y="1467149"/>
                </a:cubicBezTo>
                <a:cubicBezTo>
                  <a:pt x="9171066" y="1467149"/>
                  <a:pt x="9166683" y="1462827"/>
                  <a:pt x="9166683" y="1457425"/>
                </a:cubicBezTo>
                <a:cubicBezTo>
                  <a:pt x="9166683" y="1452023"/>
                  <a:pt x="9171066" y="1447638"/>
                  <a:pt x="9176467" y="1447638"/>
                </a:cubicBezTo>
                <a:close/>
                <a:moveTo>
                  <a:pt x="9417695" y="1447635"/>
                </a:moveTo>
                <a:cubicBezTo>
                  <a:pt x="9423031" y="1447635"/>
                  <a:pt x="9427416" y="1452084"/>
                  <a:pt x="9427416" y="1457422"/>
                </a:cubicBezTo>
                <a:cubicBezTo>
                  <a:pt x="9427416" y="1462761"/>
                  <a:pt x="9423095" y="1467146"/>
                  <a:pt x="9417695" y="1467146"/>
                </a:cubicBezTo>
                <a:cubicBezTo>
                  <a:pt x="9412295" y="1467146"/>
                  <a:pt x="9407911" y="1462824"/>
                  <a:pt x="9407911" y="1457422"/>
                </a:cubicBezTo>
                <a:cubicBezTo>
                  <a:pt x="9407911" y="1452020"/>
                  <a:pt x="9412295" y="1447635"/>
                  <a:pt x="9417695" y="1447635"/>
                </a:cubicBezTo>
                <a:close/>
                <a:moveTo>
                  <a:pt x="9649203" y="1206548"/>
                </a:moveTo>
                <a:cubicBezTo>
                  <a:pt x="9654540" y="1206548"/>
                  <a:pt x="9658923" y="1210998"/>
                  <a:pt x="9658923" y="1216336"/>
                </a:cubicBezTo>
                <a:cubicBezTo>
                  <a:pt x="9658923" y="1221674"/>
                  <a:pt x="9654540" y="1226063"/>
                  <a:pt x="9649203" y="1226063"/>
                </a:cubicBezTo>
                <a:cubicBezTo>
                  <a:pt x="9643866" y="1226063"/>
                  <a:pt x="9639483" y="1221738"/>
                  <a:pt x="9639483" y="1216336"/>
                </a:cubicBezTo>
                <a:cubicBezTo>
                  <a:pt x="9639483" y="1210933"/>
                  <a:pt x="9643803" y="1206548"/>
                  <a:pt x="9649203" y="1206548"/>
                </a:cubicBezTo>
                <a:close/>
                <a:moveTo>
                  <a:pt x="9890432" y="1206544"/>
                </a:moveTo>
                <a:cubicBezTo>
                  <a:pt x="9895768" y="1206544"/>
                  <a:pt x="9900152" y="1210994"/>
                  <a:pt x="9900152" y="1216332"/>
                </a:cubicBezTo>
                <a:cubicBezTo>
                  <a:pt x="9900152" y="1221672"/>
                  <a:pt x="9895832" y="1226059"/>
                  <a:pt x="9890432" y="1226059"/>
                </a:cubicBezTo>
                <a:cubicBezTo>
                  <a:pt x="9885031" y="1226059"/>
                  <a:pt x="9880648" y="1221734"/>
                  <a:pt x="9880648" y="1216332"/>
                </a:cubicBezTo>
                <a:cubicBezTo>
                  <a:pt x="9880648" y="1210930"/>
                  <a:pt x="9885031" y="1206544"/>
                  <a:pt x="9890432" y="1206544"/>
                </a:cubicBezTo>
                <a:close/>
                <a:moveTo>
                  <a:pt x="10131660" y="1206541"/>
                </a:moveTo>
                <a:cubicBezTo>
                  <a:pt x="10137060" y="1206541"/>
                  <a:pt x="10141444" y="1210991"/>
                  <a:pt x="10141444" y="1216329"/>
                </a:cubicBezTo>
                <a:cubicBezTo>
                  <a:pt x="10141444" y="1221668"/>
                  <a:pt x="10136997" y="1226056"/>
                  <a:pt x="10131660" y="1226056"/>
                </a:cubicBezTo>
                <a:cubicBezTo>
                  <a:pt x="10126323" y="1226056"/>
                  <a:pt x="10121940" y="1221731"/>
                  <a:pt x="10121940" y="1216329"/>
                </a:cubicBezTo>
                <a:cubicBezTo>
                  <a:pt x="10121940" y="1210927"/>
                  <a:pt x="10126260" y="1206541"/>
                  <a:pt x="10131660" y="1206541"/>
                </a:cubicBezTo>
                <a:close/>
                <a:moveTo>
                  <a:pt x="10372888" y="1206538"/>
                </a:moveTo>
                <a:cubicBezTo>
                  <a:pt x="10378288" y="1206538"/>
                  <a:pt x="10382673" y="1210988"/>
                  <a:pt x="10382673" y="1216325"/>
                </a:cubicBezTo>
                <a:cubicBezTo>
                  <a:pt x="10382673" y="1221665"/>
                  <a:pt x="10378225" y="1226052"/>
                  <a:pt x="10372888" y="1226052"/>
                </a:cubicBezTo>
                <a:cubicBezTo>
                  <a:pt x="10367552" y="1226052"/>
                  <a:pt x="10363168" y="1221728"/>
                  <a:pt x="10363168" y="1216325"/>
                </a:cubicBezTo>
                <a:cubicBezTo>
                  <a:pt x="10363168" y="1210924"/>
                  <a:pt x="10367488" y="1206538"/>
                  <a:pt x="10372888" y="1206538"/>
                </a:cubicBezTo>
                <a:close/>
                <a:moveTo>
                  <a:pt x="10614116" y="1206535"/>
                </a:moveTo>
                <a:cubicBezTo>
                  <a:pt x="10619516" y="1206535"/>
                  <a:pt x="10623901" y="1210984"/>
                  <a:pt x="10623901" y="1216322"/>
                </a:cubicBezTo>
                <a:cubicBezTo>
                  <a:pt x="10623901" y="1221661"/>
                  <a:pt x="10619454" y="1226049"/>
                  <a:pt x="10614116" y="1226049"/>
                </a:cubicBezTo>
                <a:cubicBezTo>
                  <a:pt x="10608780" y="1226049"/>
                  <a:pt x="10604396" y="1221724"/>
                  <a:pt x="10604396" y="1216322"/>
                </a:cubicBezTo>
                <a:cubicBezTo>
                  <a:pt x="10604396" y="1210920"/>
                  <a:pt x="10608716" y="1206535"/>
                  <a:pt x="10614116" y="1206535"/>
                </a:cubicBezTo>
                <a:close/>
                <a:moveTo>
                  <a:pt x="10855345" y="1206531"/>
                </a:moveTo>
                <a:cubicBezTo>
                  <a:pt x="10860682" y="1206531"/>
                  <a:pt x="10865065" y="1210981"/>
                  <a:pt x="10865065" y="1216319"/>
                </a:cubicBezTo>
                <a:cubicBezTo>
                  <a:pt x="10865065" y="1221658"/>
                  <a:pt x="10860682" y="1226045"/>
                  <a:pt x="10855345" y="1226045"/>
                </a:cubicBezTo>
                <a:cubicBezTo>
                  <a:pt x="10850008" y="1226045"/>
                  <a:pt x="10845625" y="1221721"/>
                  <a:pt x="10845625" y="1216319"/>
                </a:cubicBezTo>
                <a:cubicBezTo>
                  <a:pt x="10845625" y="1210917"/>
                  <a:pt x="10849945" y="1206531"/>
                  <a:pt x="10855345" y="1206531"/>
                </a:cubicBezTo>
                <a:close/>
                <a:moveTo>
                  <a:pt x="11096574" y="1206528"/>
                </a:moveTo>
                <a:cubicBezTo>
                  <a:pt x="11101910" y="1206528"/>
                  <a:pt x="11106294" y="1210977"/>
                  <a:pt x="11106294" y="1216315"/>
                </a:cubicBezTo>
                <a:cubicBezTo>
                  <a:pt x="11106294" y="1221655"/>
                  <a:pt x="11101974" y="1226042"/>
                  <a:pt x="11096574" y="1226042"/>
                </a:cubicBezTo>
                <a:cubicBezTo>
                  <a:pt x="11091174" y="1226042"/>
                  <a:pt x="11086790" y="1221717"/>
                  <a:pt x="11086790" y="1216315"/>
                </a:cubicBezTo>
                <a:cubicBezTo>
                  <a:pt x="11086790" y="1210914"/>
                  <a:pt x="11091174" y="1206528"/>
                  <a:pt x="11096574" y="1206528"/>
                </a:cubicBezTo>
                <a:close/>
                <a:moveTo>
                  <a:pt x="11337802" y="1206524"/>
                </a:moveTo>
                <a:cubicBezTo>
                  <a:pt x="11343202" y="1206524"/>
                  <a:pt x="11347587" y="1210974"/>
                  <a:pt x="11347587" y="1216312"/>
                </a:cubicBezTo>
                <a:cubicBezTo>
                  <a:pt x="11347587" y="1221651"/>
                  <a:pt x="11343139" y="1226038"/>
                  <a:pt x="11337802" y="1226038"/>
                </a:cubicBezTo>
                <a:cubicBezTo>
                  <a:pt x="11332466" y="1226038"/>
                  <a:pt x="11328082" y="1221714"/>
                  <a:pt x="11328082" y="1216312"/>
                </a:cubicBezTo>
                <a:cubicBezTo>
                  <a:pt x="11328082" y="1210910"/>
                  <a:pt x="11332402" y="1206524"/>
                  <a:pt x="11337802" y="1206524"/>
                </a:cubicBezTo>
                <a:close/>
                <a:moveTo>
                  <a:pt x="11579030" y="1206521"/>
                </a:moveTo>
                <a:cubicBezTo>
                  <a:pt x="11584430" y="1206521"/>
                  <a:pt x="11588815" y="1210971"/>
                  <a:pt x="11588815" y="1216309"/>
                </a:cubicBezTo>
                <a:cubicBezTo>
                  <a:pt x="11588815" y="1221648"/>
                  <a:pt x="11584367" y="1226035"/>
                  <a:pt x="11579030" y="1226035"/>
                </a:cubicBezTo>
                <a:cubicBezTo>
                  <a:pt x="11573694" y="1226035"/>
                  <a:pt x="11569310" y="1221711"/>
                  <a:pt x="11569310" y="1216309"/>
                </a:cubicBezTo>
                <a:cubicBezTo>
                  <a:pt x="11569310" y="1210907"/>
                  <a:pt x="11573630" y="1206521"/>
                  <a:pt x="11579030" y="1206521"/>
                </a:cubicBezTo>
                <a:close/>
                <a:moveTo>
                  <a:pt x="11820259" y="1206518"/>
                </a:moveTo>
                <a:cubicBezTo>
                  <a:pt x="11825659" y="1206518"/>
                  <a:pt x="11830043" y="1210967"/>
                  <a:pt x="11830043" y="1216305"/>
                </a:cubicBezTo>
                <a:cubicBezTo>
                  <a:pt x="11830043" y="1221644"/>
                  <a:pt x="11825596" y="1226032"/>
                  <a:pt x="11820259" y="1226032"/>
                </a:cubicBezTo>
                <a:cubicBezTo>
                  <a:pt x="11814922" y="1226032"/>
                  <a:pt x="11810539" y="1221707"/>
                  <a:pt x="11810539" y="1216305"/>
                </a:cubicBezTo>
                <a:cubicBezTo>
                  <a:pt x="11810539" y="1210903"/>
                  <a:pt x="11814859" y="1206518"/>
                  <a:pt x="11820259" y="1206518"/>
                </a:cubicBezTo>
                <a:close/>
                <a:moveTo>
                  <a:pt x="9720" y="1206514"/>
                </a:moveTo>
                <a:cubicBezTo>
                  <a:pt x="15120" y="1206514"/>
                  <a:pt x="19504" y="1210964"/>
                  <a:pt x="19504" y="1216302"/>
                </a:cubicBezTo>
                <a:cubicBezTo>
                  <a:pt x="19504" y="1221641"/>
                  <a:pt x="15057" y="1226028"/>
                  <a:pt x="9720" y="1226028"/>
                </a:cubicBezTo>
                <a:cubicBezTo>
                  <a:pt x="4385" y="1226028"/>
                  <a:pt x="1" y="1221704"/>
                  <a:pt x="1" y="1216302"/>
                </a:cubicBezTo>
                <a:cubicBezTo>
                  <a:pt x="1" y="1210900"/>
                  <a:pt x="4321" y="1206514"/>
                  <a:pt x="9720" y="1206514"/>
                </a:cubicBezTo>
                <a:close/>
                <a:moveTo>
                  <a:pt x="251004" y="1206511"/>
                </a:moveTo>
                <a:cubicBezTo>
                  <a:pt x="256404" y="1206511"/>
                  <a:pt x="260788" y="1210961"/>
                  <a:pt x="260788" y="1216299"/>
                </a:cubicBezTo>
                <a:cubicBezTo>
                  <a:pt x="260788" y="1221638"/>
                  <a:pt x="256341" y="1226025"/>
                  <a:pt x="251004" y="1226025"/>
                </a:cubicBezTo>
                <a:cubicBezTo>
                  <a:pt x="245668" y="1226025"/>
                  <a:pt x="241284" y="1221700"/>
                  <a:pt x="241284" y="1216299"/>
                </a:cubicBezTo>
                <a:cubicBezTo>
                  <a:pt x="241284" y="1210897"/>
                  <a:pt x="245604" y="1206511"/>
                  <a:pt x="251004" y="1206511"/>
                </a:cubicBezTo>
                <a:close/>
                <a:moveTo>
                  <a:pt x="492223" y="1206507"/>
                </a:moveTo>
                <a:cubicBezTo>
                  <a:pt x="497559" y="1206507"/>
                  <a:pt x="501943" y="1210957"/>
                  <a:pt x="501943" y="1216295"/>
                </a:cubicBezTo>
                <a:cubicBezTo>
                  <a:pt x="501943" y="1221635"/>
                  <a:pt x="497623" y="1226021"/>
                  <a:pt x="492223" y="1226021"/>
                </a:cubicBezTo>
                <a:cubicBezTo>
                  <a:pt x="486823" y="1226021"/>
                  <a:pt x="482439" y="1221697"/>
                  <a:pt x="482439" y="1216295"/>
                </a:cubicBezTo>
                <a:cubicBezTo>
                  <a:pt x="482439" y="1210893"/>
                  <a:pt x="486823" y="1206507"/>
                  <a:pt x="492223" y="1206507"/>
                </a:cubicBezTo>
                <a:close/>
                <a:moveTo>
                  <a:pt x="733444" y="1206504"/>
                </a:moveTo>
                <a:cubicBezTo>
                  <a:pt x="738780" y="1206504"/>
                  <a:pt x="743164" y="1210954"/>
                  <a:pt x="743164" y="1216292"/>
                </a:cubicBezTo>
                <a:cubicBezTo>
                  <a:pt x="743164" y="1221631"/>
                  <a:pt x="738844" y="1226018"/>
                  <a:pt x="733444" y="1226018"/>
                </a:cubicBezTo>
                <a:cubicBezTo>
                  <a:pt x="728044" y="1226018"/>
                  <a:pt x="723660" y="1221694"/>
                  <a:pt x="723660" y="1216292"/>
                </a:cubicBezTo>
                <a:cubicBezTo>
                  <a:pt x="723660" y="1210890"/>
                  <a:pt x="728044" y="1206504"/>
                  <a:pt x="733444" y="1206504"/>
                </a:cubicBezTo>
                <a:close/>
                <a:moveTo>
                  <a:pt x="974664" y="1206501"/>
                </a:moveTo>
                <a:cubicBezTo>
                  <a:pt x="980064" y="1206501"/>
                  <a:pt x="984448" y="1210951"/>
                  <a:pt x="984448" y="1216288"/>
                </a:cubicBezTo>
                <a:cubicBezTo>
                  <a:pt x="984448" y="1221628"/>
                  <a:pt x="980001" y="1226014"/>
                  <a:pt x="974664" y="1226014"/>
                </a:cubicBezTo>
                <a:cubicBezTo>
                  <a:pt x="969328" y="1226014"/>
                  <a:pt x="964944" y="1221690"/>
                  <a:pt x="964944" y="1216288"/>
                </a:cubicBezTo>
                <a:cubicBezTo>
                  <a:pt x="964944" y="1210887"/>
                  <a:pt x="969264" y="1206501"/>
                  <a:pt x="974664" y="1206501"/>
                </a:cubicBezTo>
                <a:close/>
                <a:moveTo>
                  <a:pt x="1215884" y="1206497"/>
                </a:moveTo>
                <a:cubicBezTo>
                  <a:pt x="1221284" y="1206497"/>
                  <a:pt x="1225668" y="1210947"/>
                  <a:pt x="1225668" y="1216285"/>
                </a:cubicBezTo>
                <a:cubicBezTo>
                  <a:pt x="1225668" y="1221624"/>
                  <a:pt x="1221221" y="1226011"/>
                  <a:pt x="1215884" y="1226011"/>
                </a:cubicBezTo>
                <a:cubicBezTo>
                  <a:pt x="1210548" y="1226011"/>
                  <a:pt x="1206165" y="1221687"/>
                  <a:pt x="1206165" y="1216285"/>
                </a:cubicBezTo>
                <a:cubicBezTo>
                  <a:pt x="1206165" y="1210883"/>
                  <a:pt x="1210484" y="1206497"/>
                  <a:pt x="1215884" y="1206497"/>
                </a:cubicBezTo>
                <a:close/>
                <a:moveTo>
                  <a:pt x="1457106" y="1206494"/>
                </a:moveTo>
                <a:cubicBezTo>
                  <a:pt x="1462442" y="1206494"/>
                  <a:pt x="1466825" y="1210944"/>
                  <a:pt x="1466825" y="1216282"/>
                </a:cubicBezTo>
                <a:cubicBezTo>
                  <a:pt x="1466825" y="1221621"/>
                  <a:pt x="1462506" y="1226007"/>
                  <a:pt x="1457106" y="1226007"/>
                </a:cubicBezTo>
                <a:cubicBezTo>
                  <a:pt x="1451706" y="1226007"/>
                  <a:pt x="1447322" y="1221684"/>
                  <a:pt x="1447322" y="1216282"/>
                </a:cubicBezTo>
                <a:cubicBezTo>
                  <a:pt x="1447322" y="1210880"/>
                  <a:pt x="1451706" y="1206494"/>
                  <a:pt x="1457106" y="1206494"/>
                </a:cubicBezTo>
                <a:close/>
                <a:moveTo>
                  <a:pt x="1698330" y="1206491"/>
                </a:moveTo>
                <a:cubicBezTo>
                  <a:pt x="1703732" y="1206491"/>
                  <a:pt x="1708116" y="1210940"/>
                  <a:pt x="1708116" y="1216278"/>
                </a:cubicBezTo>
                <a:cubicBezTo>
                  <a:pt x="1708116" y="1221618"/>
                  <a:pt x="1703732" y="1226004"/>
                  <a:pt x="1698330" y="1226004"/>
                </a:cubicBezTo>
                <a:cubicBezTo>
                  <a:pt x="1692929" y="1226004"/>
                  <a:pt x="1688546" y="1221680"/>
                  <a:pt x="1688546" y="1216278"/>
                </a:cubicBezTo>
                <a:cubicBezTo>
                  <a:pt x="1688546" y="1210876"/>
                  <a:pt x="1692929" y="1206491"/>
                  <a:pt x="1698330" y="1206491"/>
                </a:cubicBezTo>
                <a:close/>
                <a:moveTo>
                  <a:pt x="1939580" y="1206487"/>
                </a:moveTo>
                <a:cubicBezTo>
                  <a:pt x="1944978" y="1206487"/>
                  <a:pt x="1949363" y="1210937"/>
                  <a:pt x="1949363" y="1216275"/>
                </a:cubicBezTo>
                <a:cubicBezTo>
                  <a:pt x="1949363" y="1221614"/>
                  <a:pt x="1944916" y="1226001"/>
                  <a:pt x="1939580" y="1226001"/>
                </a:cubicBezTo>
                <a:cubicBezTo>
                  <a:pt x="1934245" y="1226001"/>
                  <a:pt x="1929859" y="1221677"/>
                  <a:pt x="1929859" y="1216275"/>
                </a:cubicBezTo>
                <a:cubicBezTo>
                  <a:pt x="1929859" y="1210873"/>
                  <a:pt x="1934181" y="1206487"/>
                  <a:pt x="1939580" y="1206487"/>
                </a:cubicBezTo>
                <a:close/>
                <a:moveTo>
                  <a:pt x="2180788" y="1206484"/>
                </a:moveTo>
                <a:cubicBezTo>
                  <a:pt x="2186189" y="1206484"/>
                  <a:pt x="2190577" y="1210934"/>
                  <a:pt x="2190577" y="1216272"/>
                </a:cubicBezTo>
                <a:cubicBezTo>
                  <a:pt x="2190577" y="1221611"/>
                  <a:pt x="2186136" y="1225997"/>
                  <a:pt x="2180788" y="1225997"/>
                </a:cubicBezTo>
                <a:cubicBezTo>
                  <a:pt x="2175475" y="1225997"/>
                  <a:pt x="2171083" y="1221674"/>
                  <a:pt x="2171083" y="1216272"/>
                </a:cubicBezTo>
                <a:cubicBezTo>
                  <a:pt x="2171083" y="1210870"/>
                  <a:pt x="2175412" y="1206484"/>
                  <a:pt x="2180788" y="1206484"/>
                </a:cubicBezTo>
                <a:close/>
                <a:moveTo>
                  <a:pt x="2422035" y="1206481"/>
                </a:moveTo>
                <a:cubicBezTo>
                  <a:pt x="2427370" y="1206481"/>
                  <a:pt x="2431752" y="1210930"/>
                  <a:pt x="2431752" y="1216268"/>
                </a:cubicBezTo>
                <a:cubicBezTo>
                  <a:pt x="2431752" y="1221607"/>
                  <a:pt x="2427434" y="1225994"/>
                  <a:pt x="2422035" y="1225994"/>
                </a:cubicBezTo>
                <a:cubicBezTo>
                  <a:pt x="2416638" y="1225994"/>
                  <a:pt x="2412256" y="1221670"/>
                  <a:pt x="2412256" y="1216268"/>
                </a:cubicBezTo>
                <a:cubicBezTo>
                  <a:pt x="2412256" y="1210866"/>
                  <a:pt x="2416638" y="1206481"/>
                  <a:pt x="2422035" y="1206481"/>
                </a:cubicBezTo>
                <a:close/>
                <a:moveTo>
                  <a:pt x="2663275" y="1206477"/>
                </a:moveTo>
                <a:cubicBezTo>
                  <a:pt x="2668609" y="1206477"/>
                  <a:pt x="2672996" y="1210927"/>
                  <a:pt x="2672996" y="1216265"/>
                </a:cubicBezTo>
                <a:cubicBezTo>
                  <a:pt x="2672996" y="1221604"/>
                  <a:pt x="2668674" y="1225990"/>
                  <a:pt x="2663275" y="1225990"/>
                </a:cubicBezTo>
                <a:cubicBezTo>
                  <a:pt x="2657874" y="1225990"/>
                  <a:pt x="2653490" y="1221667"/>
                  <a:pt x="2653490" y="1216265"/>
                </a:cubicBezTo>
                <a:cubicBezTo>
                  <a:pt x="2653490" y="1210863"/>
                  <a:pt x="2657874" y="1206477"/>
                  <a:pt x="2663275" y="1206477"/>
                </a:cubicBezTo>
                <a:close/>
                <a:moveTo>
                  <a:pt x="2904570" y="1206474"/>
                </a:moveTo>
                <a:cubicBezTo>
                  <a:pt x="2909970" y="1206474"/>
                  <a:pt x="2914353" y="1210924"/>
                  <a:pt x="2914353" y="1216261"/>
                </a:cubicBezTo>
                <a:cubicBezTo>
                  <a:pt x="2914353" y="1221601"/>
                  <a:pt x="2909970" y="1225987"/>
                  <a:pt x="2904570" y="1225987"/>
                </a:cubicBezTo>
                <a:cubicBezTo>
                  <a:pt x="2899172" y="1225987"/>
                  <a:pt x="2894789" y="1221663"/>
                  <a:pt x="2894789" y="1216261"/>
                </a:cubicBezTo>
                <a:cubicBezTo>
                  <a:pt x="2894789" y="1210860"/>
                  <a:pt x="2899172" y="1206474"/>
                  <a:pt x="2904570" y="1206474"/>
                </a:cubicBezTo>
                <a:close/>
                <a:moveTo>
                  <a:pt x="3145749" y="1206470"/>
                </a:moveTo>
                <a:cubicBezTo>
                  <a:pt x="3151148" y="1206470"/>
                  <a:pt x="3155531" y="1210920"/>
                  <a:pt x="3155531" y="1216258"/>
                </a:cubicBezTo>
                <a:cubicBezTo>
                  <a:pt x="3155531" y="1221597"/>
                  <a:pt x="3151085" y="1225984"/>
                  <a:pt x="3145749" y="1225984"/>
                </a:cubicBezTo>
                <a:cubicBezTo>
                  <a:pt x="3140414" y="1225984"/>
                  <a:pt x="3136031" y="1221660"/>
                  <a:pt x="3136031" y="1216258"/>
                </a:cubicBezTo>
                <a:cubicBezTo>
                  <a:pt x="3136031" y="1210856"/>
                  <a:pt x="3140350" y="1206470"/>
                  <a:pt x="3145749" y="1206470"/>
                </a:cubicBezTo>
                <a:close/>
                <a:moveTo>
                  <a:pt x="3386957" y="1206467"/>
                </a:moveTo>
                <a:cubicBezTo>
                  <a:pt x="3392358" y="1206467"/>
                  <a:pt x="3396743" y="1210917"/>
                  <a:pt x="3396743" y="1216255"/>
                </a:cubicBezTo>
                <a:cubicBezTo>
                  <a:pt x="3396743" y="1221594"/>
                  <a:pt x="3392294" y="1225980"/>
                  <a:pt x="3386957" y="1225980"/>
                </a:cubicBezTo>
                <a:cubicBezTo>
                  <a:pt x="3381620" y="1225980"/>
                  <a:pt x="3377235" y="1221657"/>
                  <a:pt x="3377235" y="1216255"/>
                </a:cubicBezTo>
                <a:cubicBezTo>
                  <a:pt x="3377235" y="1210853"/>
                  <a:pt x="3381555" y="1206467"/>
                  <a:pt x="3386957" y="1206467"/>
                </a:cubicBezTo>
                <a:close/>
                <a:moveTo>
                  <a:pt x="3628211" y="1206464"/>
                </a:moveTo>
                <a:cubicBezTo>
                  <a:pt x="3633528" y="1206464"/>
                  <a:pt x="3637936" y="1210914"/>
                  <a:pt x="3637936" y="1216251"/>
                </a:cubicBezTo>
                <a:cubicBezTo>
                  <a:pt x="3637936" y="1221591"/>
                  <a:pt x="3633592" y="1225977"/>
                  <a:pt x="3628211" y="1225977"/>
                </a:cubicBezTo>
                <a:cubicBezTo>
                  <a:pt x="3622813" y="1225977"/>
                  <a:pt x="3618429" y="1221653"/>
                  <a:pt x="3618429" y="1216251"/>
                </a:cubicBezTo>
                <a:cubicBezTo>
                  <a:pt x="3618429" y="1210850"/>
                  <a:pt x="3622813" y="1206464"/>
                  <a:pt x="3628211" y="1206464"/>
                </a:cubicBezTo>
                <a:close/>
                <a:moveTo>
                  <a:pt x="3869430" y="1206460"/>
                </a:moveTo>
                <a:cubicBezTo>
                  <a:pt x="3874761" y="1206460"/>
                  <a:pt x="3879147" y="1210910"/>
                  <a:pt x="3879147" y="1216248"/>
                </a:cubicBezTo>
                <a:cubicBezTo>
                  <a:pt x="3879147" y="1221587"/>
                  <a:pt x="3874826" y="1225973"/>
                  <a:pt x="3869430" y="1225973"/>
                </a:cubicBezTo>
                <a:cubicBezTo>
                  <a:pt x="3864029" y="1225973"/>
                  <a:pt x="3859646" y="1221650"/>
                  <a:pt x="3859646" y="1216248"/>
                </a:cubicBezTo>
                <a:cubicBezTo>
                  <a:pt x="3859646" y="1210846"/>
                  <a:pt x="3864029" y="1206460"/>
                  <a:pt x="3869430" y="1206460"/>
                </a:cubicBezTo>
                <a:close/>
                <a:moveTo>
                  <a:pt x="4110581" y="1206457"/>
                </a:moveTo>
                <a:cubicBezTo>
                  <a:pt x="4115984" y="1206457"/>
                  <a:pt x="4120362" y="1210907"/>
                  <a:pt x="4120362" y="1216245"/>
                </a:cubicBezTo>
                <a:cubicBezTo>
                  <a:pt x="4120362" y="1221584"/>
                  <a:pt x="4115984" y="1225970"/>
                  <a:pt x="4110581" y="1225970"/>
                </a:cubicBezTo>
                <a:cubicBezTo>
                  <a:pt x="4105180" y="1225970"/>
                  <a:pt x="4100797" y="1221647"/>
                  <a:pt x="4100797" y="1216245"/>
                </a:cubicBezTo>
                <a:cubicBezTo>
                  <a:pt x="4100797" y="1210843"/>
                  <a:pt x="4105180" y="1206457"/>
                  <a:pt x="4110581" y="1206457"/>
                </a:cubicBezTo>
                <a:close/>
                <a:moveTo>
                  <a:pt x="4351806" y="1206454"/>
                </a:moveTo>
                <a:cubicBezTo>
                  <a:pt x="4357195" y="1206454"/>
                  <a:pt x="4361580" y="1210903"/>
                  <a:pt x="4361580" y="1216241"/>
                </a:cubicBezTo>
                <a:cubicBezTo>
                  <a:pt x="4361580" y="1221581"/>
                  <a:pt x="4357195" y="1225966"/>
                  <a:pt x="4351806" y="1225966"/>
                </a:cubicBezTo>
                <a:cubicBezTo>
                  <a:pt x="4346397" y="1225966"/>
                  <a:pt x="4342006" y="1221643"/>
                  <a:pt x="4342006" y="1216241"/>
                </a:cubicBezTo>
                <a:cubicBezTo>
                  <a:pt x="4342006" y="1210839"/>
                  <a:pt x="4346397" y="1206454"/>
                  <a:pt x="4351806" y="1206454"/>
                </a:cubicBezTo>
                <a:close/>
                <a:moveTo>
                  <a:pt x="4593017" y="1206450"/>
                </a:moveTo>
                <a:cubicBezTo>
                  <a:pt x="4598413" y="1206450"/>
                  <a:pt x="4602795" y="1210900"/>
                  <a:pt x="4602795" y="1216238"/>
                </a:cubicBezTo>
                <a:cubicBezTo>
                  <a:pt x="4602795" y="1221577"/>
                  <a:pt x="4598350" y="1225963"/>
                  <a:pt x="4593017" y="1225963"/>
                </a:cubicBezTo>
                <a:cubicBezTo>
                  <a:pt x="4587686" y="1225963"/>
                  <a:pt x="4583304" y="1221640"/>
                  <a:pt x="4583304" y="1216238"/>
                </a:cubicBezTo>
                <a:cubicBezTo>
                  <a:pt x="4583304" y="1210836"/>
                  <a:pt x="4587622" y="1206450"/>
                  <a:pt x="4593017" y="1206450"/>
                </a:cubicBezTo>
                <a:close/>
                <a:moveTo>
                  <a:pt x="4834252" y="1206447"/>
                </a:moveTo>
                <a:cubicBezTo>
                  <a:pt x="4839658" y="1206447"/>
                  <a:pt x="4844038" y="1210897"/>
                  <a:pt x="4844038" y="1216235"/>
                </a:cubicBezTo>
                <a:cubicBezTo>
                  <a:pt x="4844038" y="1221574"/>
                  <a:pt x="4839595" y="1225959"/>
                  <a:pt x="4834252" y="1225959"/>
                </a:cubicBezTo>
                <a:cubicBezTo>
                  <a:pt x="4828915" y="1225959"/>
                  <a:pt x="4824532" y="1221637"/>
                  <a:pt x="4824532" y="1216235"/>
                </a:cubicBezTo>
                <a:cubicBezTo>
                  <a:pt x="4824532" y="1210833"/>
                  <a:pt x="4828851" y="1206447"/>
                  <a:pt x="4834252" y="1206447"/>
                </a:cubicBezTo>
                <a:close/>
                <a:moveTo>
                  <a:pt x="5075485" y="1206443"/>
                </a:moveTo>
                <a:cubicBezTo>
                  <a:pt x="5080819" y="1206443"/>
                  <a:pt x="5085201" y="1210893"/>
                  <a:pt x="5085201" y="1216231"/>
                </a:cubicBezTo>
                <a:cubicBezTo>
                  <a:pt x="5085201" y="1221570"/>
                  <a:pt x="5080883" y="1225956"/>
                  <a:pt x="5075485" y="1225956"/>
                </a:cubicBezTo>
                <a:cubicBezTo>
                  <a:pt x="5070086" y="1225956"/>
                  <a:pt x="5065704" y="1221633"/>
                  <a:pt x="5065704" y="1216231"/>
                </a:cubicBezTo>
                <a:cubicBezTo>
                  <a:pt x="5065704" y="1210829"/>
                  <a:pt x="5070086" y="1206443"/>
                  <a:pt x="5075485" y="1206443"/>
                </a:cubicBezTo>
                <a:close/>
                <a:moveTo>
                  <a:pt x="5316710" y="1206440"/>
                </a:moveTo>
                <a:cubicBezTo>
                  <a:pt x="5322044" y="1206440"/>
                  <a:pt x="5326429" y="1210890"/>
                  <a:pt x="5326429" y="1216228"/>
                </a:cubicBezTo>
                <a:cubicBezTo>
                  <a:pt x="5326429" y="1221567"/>
                  <a:pt x="5322105" y="1225953"/>
                  <a:pt x="5316710" y="1225953"/>
                </a:cubicBezTo>
                <a:cubicBezTo>
                  <a:pt x="5311314" y="1225953"/>
                  <a:pt x="5306924" y="1221630"/>
                  <a:pt x="5306924" y="1216228"/>
                </a:cubicBezTo>
                <a:cubicBezTo>
                  <a:pt x="5306924" y="1210826"/>
                  <a:pt x="5311314" y="1206440"/>
                  <a:pt x="5316710" y="1206440"/>
                </a:cubicBezTo>
                <a:close/>
                <a:moveTo>
                  <a:pt x="5557991" y="1206437"/>
                </a:moveTo>
                <a:cubicBezTo>
                  <a:pt x="5563391" y="1206437"/>
                  <a:pt x="5567774" y="1210887"/>
                  <a:pt x="5567774" y="1216224"/>
                </a:cubicBezTo>
                <a:cubicBezTo>
                  <a:pt x="5567774" y="1221564"/>
                  <a:pt x="5563391" y="1225949"/>
                  <a:pt x="5557991" y="1225949"/>
                </a:cubicBezTo>
                <a:cubicBezTo>
                  <a:pt x="5552592" y="1225949"/>
                  <a:pt x="5548208" y="1221626"/>
                  <a:pt x="5548208" y="1216224"/>
                </a:cubicBezTo>
                <a:cubicBezTo>
                  <a:pt x="5548208" y="1210822"/>
                  <a:pt x="5552592" y="1206437"/>
                  <a:pt x="5557991" y="1206437"/>
                </a:cubicBezTo>
                <a:close/>
                <a:moveTo>
                  <a:pt x="5799205" y="1206434"/>
                </a:moveTo>
                <a:cubicBezTo>
                  <a:pt x="5804606" y="1206434"/>
                  <a:pt x="5808989" y="1210883"/>
                  <a:pt x="5808989" y="1216221"/>
                </a:cubicBezTo>
                <a:cubicBezTo>
                  <a:pt x="5808989" y="1221560"/>
                  <a:pt x="5804542" y="1225946"/>
                  <a:pt x="5799205" y="1225946"/>
                </a:cubicBezTo>
                <a:cubicBezTo>
                  <a:pt x="5793870" y="1225946"/>
                  <a:pt x="5789486" y="1221623"/>
                  <a:pt x="5789486" y="1216221"/>
                </a:cubicBezTo>
                <a:cubicBezTo>
                  <a:pt x="5789486" y="1210819"/>
                  <a:pt x="5793806" y="1206434"/>
                  <a:pt x="5799205" y="1206434"/>
                </a:cubicBezTo>
                <a:close/>
                <a:moveTo>
                  <a:pt x="6040432" y="1206430"/>
                </a:moveTo>
                <a:cubicBezTo>
                  <a:pt x="6045832" y="1206430"/>
                  <a:pt x="6050216" y="1210880"/>
                  <a:pt x="6050216" y="1216218"/>
                </a:cubicBezTo>
                <a:cubicBezTo>
                  <a:pt x="6050216" y="1221557"/>
                  <a:pt x="6045769" y="1225942"/>
                  <a:pt x="6040432" y="1225942"/>
                </a:cubicBezTo>
                <a:cubicBezTo>
                  <a:pt x="6035095" y="1225942"/>
                  <a:pt x="6030712" y="1221620"/>
                  <a:pt x="6030712" y="1216218"/>
                </a:cubicBezTo>
                <a:cubicBezTo>
                  <a:pt x="6030712" y="1210816"/>
                  <a:pt x="6035032" y="1206430"/>
                  <a:pt x="6040432" y="1206430"/>
                </a:cubicBezTo>
                <a:close/>
                <a:moveTo>
                  <a:pt x="6281661" y="1206427"/>
                </a:moveTo>
                <a:cubicBezTo>
                  <a:pt x="6286997" y="1206427"/>
                  <a:pt x="6291381" y="1210876"/>
                  <a:pt x="6291381" y="1216214"/>
                </a:cubicBezTo>
                <a:cubicBezTo>
                  <a:pt x="6291381" y="1221554"/>
                  <a:pt x="6287061" y="1225939"/>
                  <a:pt x="6281661" y="1225939"/>
                </a:cubicBezTo>
                <a:cubicBezTo>
                  <a:pt x="6276261" y="1225939"/>
                  <a:pt x="6271877" y="1221616"/>
                  <a:pt x="6271877" y="1216214"/>
                </a:cubicBezTo>
                <a:cubicBezTo>
                  <a:pt x="6271877" y="1210813"/>
                  <a:pt x="6276261" y="1206427"/>
                  <a:pt x="6281661" y="1206427"/>
                </a:cubicBezTo>
                <a:close/>
                <a:moveTo>
                  <a:pt x="6522889" y="1206424"/>
                </a:moveTo>
                <a:cubicBezTo>
                  <a:pt x="6528225" y="1206424"/>
                  <a:pt x="6532610" y="1210873"/>
                  <a:pt x="6532610" y="1216211"/>
                </a:cubicBezTo>
                <a:cubicBezTo>
                  <a:pt x="6532610" y="1221550"/>
                  <a:pt x="6528289" y="1225936"/>
                  <a:pt x="6522889" y="1225936"/>
                </a:cubicBezTo>
                <a:cubicBezTo>
                  <a:pt x="6517489" y="1225936"/>
                  <a:pt x="6513105" y="1221613"/>
                  <a:pt x="6513105" y="1216211"/>
                </a:cubicBezTo>
                <a:cubicBezTo>
                  <a:pt x="6513105" y="1210809"/>
                  <a:pt x="6517489" y="1206424"/>
                  <a:pt x="6522889" y="1206424"/>
                </a:cubicBezTo>
                <a:close/>
                <a:moveTo>
                  <a:pt x="6764118" y="1206420"/>
                </a:moveTo>
                <a:cubicBezTo>
                  <a:pt x="6769518" y="1206420"/>
                  <a:pt x="6773902" y="1210870"/>
                  <a:pt x="6773902" y="1216208"/>
                </a:cubicBezTo>
                <a:cubicBezTo>
                  <a:pt x="6773902" y="1221547"/>
                  <a:pt x="6769518" y="1225932"/>
                  <a:pt x="6764118" y="1225932"/>
                </a:cubicBezTo>
                <a:cubicBezTo>
                  <a:pt x="6758718" y="1225932"/>
                  <a:pt x="6754335" y="1221610"/>
                  <a:pt x="6754335" y="1216208"/>
                </a:cubicBezTo>
                <a:cubicBezTo>
                  <a:pt x="6754335" y="1210806"/>
                  <a:pt x="6758718" y="1206420"/>
                  <a:pt x="6764118" y="1206420"/>
                </a:cubicBezTo>
                <a:close/>
                <a:moveTo>
                  <a:pt x="7005346" y="1206417"/>
                </a:moveTo>
                <a:cubicBezTo>
                  <a:pt x="7010746" y="1206417"/>
                  <a:pt x="7015130" y="1210866"/>
                  <a:pt x="7015130" y="1216204"/>
                </a:cubicBezTo>
                <a:cubicBezTo>
                  <a:pt x="7015130" y="1221543"/>
                  <a:pt x="7010683" y="1225929"/>
                  <a:pt x="7005346" y="1225929"/>
                </a:cubicBezTo>
                <a:cubicBezTo>
                  <a:pt x="7000009" y="1225929"/>
                  <a:pt x="6995626" y="1221606"/>
                  <a:pt x="6995626" y="1216204"/>
                </a:cubicBezTo>
                <a:cubicBezTo>
                  <a:pt x="6995626" y="1210802"/>
                  <a:pt x="6999946" y="1206417"/>
                  <a:pt x="7005346" y="1206417"/>
                </a:cubicBezTo>
                <a:close/>
                <a:moveTo>
                  <a:pt x="7246575" y="1206414"/>
                </a:moveTo>
                <a:cubicBezTo>
                  <a:pt x="7251975" y="1206414"/>
                  <a:pt x="7256359" y="1210863"/>
                  <a:pt x="7256359" y="1216201"/>
                </a:cubicBezTo>
                <a:cubicBezTo>
                  <a:pt x="7256359" y="1221540"/>
                  <a:pt x="7251912" y="1225925"/>
                  <a:pt x="7246575" y="1225925"/>
                </a:cubicBezTo>
                <a:cubicBezTo>
                  <a:pt x="7241238" y="1225925"/>
                  <a:pt x="7236855" y="1221603"/>
                  <a:pt x="7236855" y="1216201"/>
                </a:cubicBezTo>
                <a:cubicBezTo>
                  <a:pt x="7236855" y="1210799"/>
                  <a:pt x="7241175" y="1206414"/>
                  <a:pt x="7246575" y="1206414"/>
                </a:cubicBezTo>
                <a:close/>
                <a:moveTo>
                  <a:pt x="7487803" y="1206410"/>
                </a:moveTo>
                <a:cubicBezTo>
                  <a:pt x="7493139" y="1206410"/>
                  <a:pt x="7497524" y="1210860"/>
                  <a:pt x="7497524" y="1216198"/>
                </a:cubicBezTo>
                <a:cubicBezTo>
                  <a:pt x="7497524" y="1221537"/>
                  <a:pt x="7493203" y="1225922"/>
                  <a:pt x="7487803" y="1225922"/>
                </a:cubicBezTo>
                <a:cubicBezTo>
                  <a:pt x="7482403" y="1225922"/>
                  <a:pt x="7478019" y="1221600"/>
                  <a:pt x="7478019" y="1216198"/>
                </a:cubicBezTo>
                <a:cubicBezTo>
                  <a:pt x="7478019" y="1210796"/>
                  <a:pt x="7482403" y="1206410"/>
                  <a:pt x="7487803" y="1206410"/>
                </a:cubicBezTo>
                <a:close/>
                <a:moveTo>
                  <a:pt x="7729032" y="1206407"/>
                </a:moveTo>
                <a:cubicBezTo>
                  <a:pt x="7734369" y="1206407"/>
                  <a:pt x="7738753" y="1210856"/>
                  <a:pt x="7738753" y="1216194"/>
                </a:cubicBezTo>
                <a:cubicBezTo>
                  <a:pt x="7738753" y="1221533"/>
                  <a:pt x="7734432" y="1225918"/>
                  <a:pt x="7729032" y="1225918"/>
                </a:cubicBezTo>
                <a:cubicBezTo>
                  <a:pt x="7723632" y="1225918"/>
                  <a:pt x="7719249" y="1221596"/>
                  <a:pt x="7719249" y="1216194"/>
                </a:cubicBezTo>
                <a:cubicBezTo>
                  <a:pt x="7719249" y="1210792"/>
                  <a:pt x="7723632" y="1206407"/>
                  <a:pt x="7729032" y="1206407"/>
                </a:cubicBezTo>
                <a:close/>
                <a:moveTo>
                  <a:pt x="7970260" y="1206404"/>
                </a:moveTo>
                <a:cubicBezTo>
                  <a:pt x="7975661" y="1206404"/>
                  <a:pt x="7980044" y="1210853"/>
                  <a:pt x="7980044" y="1216191"/>
                </a:cubicBezTo>
                <a:cubicBezTo>
                  <a:pt x="7980044" y="1221530"/>
                  <a:pt x="7975661" y="1225915"/>
                  <a:pt x="7970260" y="1225915"/>
                </a:cubicBezTo>
                <a:cubicBezTo>
                  <a:pt x="7964860" y="1225915"/>
                  <a:pt x="7960477" y="1221593"/>
                  <a:pt x="7960477" y="1216191"/>
                </a:cubicBezTo>
                <a:cubicBezTo>
                  <a:pt x="7960477" y="1210789"/>
                  <a:pt x="7964860" y="1206404"/>
                  <a:pt x="7970260" y="1206404"/>
                </a:cubicBezTo>
                <a:close/>
                <a:moveTo>
                  <a:pt x="8211553" y="1206400"/>
                </a:moveTo>
                <a:cubicBezTo>
                  <a:pt x="8216889" y="1206400"/>
                  <a:pt x="8221273" y="1210850"/>
                  <a:pt x="8221273" y="1216187"/>
                </a:cubicBezTo>
                <a:cubicBezTo>
                  <a:pt x="8221273" y="1221527"/>
                  <a:pt x="8216953" y="1225912"/>
                  <a:pt x="8211553" y="1225912"/>
                </a:cubicBezTo>
                <a:cubicBezTo>
                  <a:pt x="8206152" y="1225912"/>
                  <a:pt x="8201769" y="1221589"/>
                  <a:pt x="8201769" y="1216187"/>
                </a:cubicBezTo>
                <a:cubicBezTo>
                  <a:pt x="8201769" y="1210785"/>
                  <a:pt x="8206152" y="1206400"/>
                  <a:pt x="8211553" y="1206400"/>
                </a:cubicBezTo>
                <a:close/>
                <a:moveTo>
                  <a:pt x="8452781" y="1206397"/>
                </a:moveTo>
                <a:cubicBezTo>
                  <a:pt x="8458181" y="1206397"/>
                  <a:pt x="8462566" y="1210846"/>
                  <a:pt x="8462566" y="1216184"/>
                </a:cubicBezTo>
                <a:cubicBezTo>
                  <a:pt x="8462566" y="1221523"/>
                  <a:pt x="8458118" y="1225908"/>
                  <a:pt x="8452781" y="1225908"/>
                </a:cubicBezTo>
                <a:cubicBezTo>
                  <a:pt x="8447445" y="1225908"/>
                  <a:pt x="8443061" y="1221586"/>
                  <a:pt x="8443061" y="1216184"/>
                </a:cubicBezTo>
                <a:cubicBezTo>
                  <a:pt x="8443061" y="1210782"/>
                  <a:pt x="8447381" y="1206397"/>
                  <a:pt x="8452781" y="1206397"/>
                </a:cubicBezTo>
                <a:close/>
                <a:moveTo>
                  <a:pt x="8694009" y="1206393"/>
                </a:moveTo>
                <a:cubicBezTo>
                  <a:pt x="8699346" y="1206393"/>
                  <a:pt x="8703730" y="1210843"/>
                  <a:pt x="8703730" y="1216181"/>
                </a:cubicBezTo>
                <a:cubicBezTo>
                  <a:pt x="8703730" y="1221520"/>
                  <a:pt x="8699346" y="1225905"/>
                  <a:pt x="8694009" y="1225905"/>
                </a:cubicBezTo>
                <a:cubicBezTo>
                  <a:pt x="8688673" y="1225905"/>
                  <a:pt x="8684289" y="1221583"/>
                  <a:pt x="8684289" y="1216181"/>
                </a:cubicBezTo>
                <a:cubicBezTo>
                  <a:pt x="8684289" y="1210779"/>
                  <a:pt x="8688609" y="1206393"/>
                  <a:pt x="8694009" y="1206393"/>
                </a:cubicBezTo>
                <a:close/>
                <a:moveTo>
                  <a:pt x="8935237" y="1206390"/>
                </a:moveTo>
                <a:cubicBezTo>
                  <a:pt x="8940574" y="1206390"/>
                  <a:pt x="8944958" y="1210839"/>
                  <a:pt x="8944958" y="1216177"/>
                </a:cubicBezTo>
                <a:cubicBezTo>
                  <a:pt x="8944958" y="1221517"/>
                  <a:pt x="8940638" y="1225902"/>
                  <a:pt x="8935237" y="1225902"/>
                </a:cubicBezTo>
                <a:cubicBezTo>
                  <a:pt x="8929837" y="1225902"/>
                  <a:pt x="8925454" y="1221579"/>
                  <a:pt x="8925454" y="1216177"/>
                </a:cubicBezTo>
                <a:cubicBezTo>
                  <a:pt x="8925454" y="1210775"/>
                  <a:pt x="8929837" y="1206390"/>
                  <a:pt x="8935237" y="1206390"/>
                </a:cubicBezTo>
                <a:close/>
                <a:moveTo>
                  <a:pt x="9176467" y="1206387"/>
                </a:moveTo>
                <a:cubicBezTo>
                  <a:pt x="9181803" y="1206387"/>
                  <a:pt x="9186187" y="1210836"/>
                  <a:pt x="9186187" y="1216174"/>
                </a:cubicBezTo>
                <a:cubicBezTo>
                  <a:pt x="9186187" y="1221513"/>
                  <a:pt x="9181867" y="1225898"/>
                  <a:pt x="9176467" y="1225898"/>
                </a:cubicBezTo>
                <a:cubicBezTo>
                  <a:pt x="9171066" y="1225898"/>
                  <a:pt x="9166683" y="1221576"/>
                  <a:pt x="9166683" y="1216174"/>
                </a:cubicBezTo>
                <a:cubicBezTo>
                  <a:pt x="9166683" y="1210772"/>
                  <a:pt x="9171066" y="1206387"/>
                  <a:pt x="9176467" y="1206387"/>
                </a:cubicBezTo>
                <a:close/>
                <a:moveTo>
                  <a:pt x="9417695" y="1206384"/>
                </a:moveTo>
                <a:cubicBezTo>
                  <a:pt x="9423031" y="1206384"/>
                  <a:pt x="9427416" y="1210833"/>
                  <a:pt x="9427416" y="1216171"/>
                </a:cubicBezTo>
                <a:cubicBezTo>
                  <a:pt x="9427416" y="1221510"/>
                  <a:pt x="9423095" y="1225895"/>
                  <a:pt x="9417695" y="1225895"/>
                </a:cubicBezTo>
                <a:cubicBezTo>
                  <a:pt x="9412295" y="1225895"/>
                  <a:pt x="9407911" y="1221573"/>
                  <a:pt x="9407911" y="1216171"/>
                </a:cubicBezTo>
                <a:cubicBezTo>
                  <a:pt x="9407911" y="1210769"/>
                  <a:pt x="9412295" y="1206384"/>
                  <a:pt x="9417695" y="1206384"/>
                </a:cubicBezTo>
                <a:close/>
                <a:moveTo>
                  <a:pt x="9649203" y="965270"/>
                </a:moveTo>
                <a:cubicBezTo>
                  <a:pt x="9654540" y="965270"/>
                  <a:pt x="9658923" y="969595"/>
                  <a:pt x="9658923" y="974997"/>
                </a:cubicBezTo>
                <a:cubicBezTo>
                  <a:pt x="9658923" y="980400"/>
                  <a:pt x="9654540" y="984785"/>
                  <a:pt x="9649203" y="984785"/>
                </a:cubicBezTo>
                <a:cubicBezTo>
                  <a:pt x="9643866" y="984785"/>
                  <a:pt x="9639483" y="980336"/>
                  <a:pt x="9639483" y="974997"/>
                </a:cubicBezTo>
                <a:cubicBezTo>
                  <a:pt x="9639483" y="969658"/>
                  <a:pt x="9643803" y="965270"/>
                  <a:pt x="9649203" y="965270"/>
                </a:cubicBezTo>
                <a:close/>
                <a:moveTo>
                  <a:pt x="9890432" y="965267"/>
                </a:moveTo>
                <a:cubicBezTo>
                  <a:pt x="9895768" y="965267"/>
                  <a:pt x="9900152" y="969592"/>
                  <a:pt x="9900152" y="974994"/>
                </a:cubicBezTo>
                <a:cubicBezTo>
                  <a:pt x="9900152" y="980397"/>
                  <a:pt x="9895832" y="984782"/>
                  <a:pt x="9890432" y="984782"/>
                </a:cubicBezTo>
                <a:cubicBezTo>
                  <a:pt x="9885031" y="984782"/>
                  <a:pt x="9880648" y="980333"/>
                  <a:pt x="9880648" y="974994"/>
                </a:cubicBezTo>
                <a:cubicBezTo>
                  <a:pt x="9880648" y="969655"/>
                  <a:pt x="9885031" y="965267"/>
                  <a:pt x="9890432" y="965267"/>
                </a:cubicBezTo>
                <a:close/>
                <a:moveTo>
                  <a:pt x="10131660" y="965264"/>
                </a:moveTo>
                <a:cubicBezTo>
                  <a:pt x="10137060" y="965264"/>
                  <a:pt x="10141444" y="969589"/>
                  <a:pt x="10141444" y="974991"/>
                </a:cubicBezTo>
                <a:cubicBezTo>
                  <a:pt x="10141444" y="980394"/>
                  <a:pt x="10136997" y="984779"/>
                  <a:pt x="10131660" y="984779"/>
                </a:cubicBezTo>
                <a:cubicBezTo>
                  <a:pt x="10126323" y="984779"/>
                  <a:pt x="10121940" y="980330"/>
                  <a:pt x="10121940" y="974991"/>
                </a:cubicBezTo>
                <a:cubicBezTo>
                  <a:pt x="10121940" y="969652"/>
                  <a:pt x="10126260" y="965264"/>
                  <a:pt x="10131660" y="965264"/>
                </a:cubicBezTo>
                <a:close/>
                <a:moveTo>
                  <a:pt x="10372888" y="965261"/>
                </a:moveTo>
                <a:cubicBezTo>
                  <a:pt x="10378288" y="965261"/>
                  <a:pt x="10382673" y="969586"/>
                  <a:pt x="10382673" y="974988"/>
                </a:cubicBezTo>
                <a:cubicBezTo>
                  <a:pt x="10382673" y="980392"/>
                  <a:pt x="10378225" y="984776"/>
                  <a:pt x="10372888" y="984776"/>
                </a:cubicBezTo>
                <a:cubicBezTo>
                  <a:pt x="10367552" y="984776"/>
                  <a:pt x="10363168" y="980327"/>
                  <a:pt x="10363168" y="974988"/>
                </a:cubicBezTo>
                <a:cubicBezTo>
                  <a:pt x="10363168" y="969649"/>
                  <a:pt x="10367488" y="965261"/>
                  <a:pt x="10372888" y="965261"/>
                </a:cubicBezTo>
                <a:close/>
                <a:moveTo>
                  <a:pt x="10614116" y="965258"/>
                </a:moveTo>
                <a:cubicBezTo>
                  <a:pt x="10619516" y="965258"/>
                  <a:pt x="10623901" y="969583"/>
                  <a:pt x="10623901" y="974986"/>
                </a:cubicBezTo>
                <a:cubicBezTo>
                  <a:pt x="10623901" y="980389"/>
                  <a:pt x="10619454" y="984773"/>
                  <a:pt x="10614116" y="984773"/>
                </a:cubicBezTo>
                <a:cubicBezTo>
                  <a:pt x="10608780" y="984773"/>
                  <a:pt x="10604396" y="980324"/>
                  <a:pt x="10604396" y="974986"/>
                </a:cubicBezTo>
                <a:cubicBezTo>
                  <a:pt x="10604396" y="969646"/>
                  <a:pt x="10608716" y="965258"/>
                  <a:pt x="10614116" y="965258"/>
                </a:cubicBezTo>
                <a:close/>
                <a:moveTo>
                  <a:pt x="10855345" y="965255"/>
                </a:moveTo>
                <a:cubicBezTo>
                  <a:pt x="10860682" y="965255"/>
                  <a:pt x="10865065" y="969580"/>
                  <a:pt x="10865065" y="974983"/>
                </a:cubicBezTo>
                <a:cubicBezTo>
                  <a:pt x="10865065" y="980386"/>
                  <a:pt x="10860682" y="984771"/>
                  <a:pt x="10855345" y="984771"/>
                </a:cubicBezTo>
                <a:cubicBezTo>
                  <a:pt x="10850008" y="984771"/>
                  <a:pt x="10845625" y="980322"/>
                  <a:pt x="10845625" y="974983"/>
                </a:cubicBezTo>
                <a:cubicBezTo>
                  <a:pt x="10845625" y="969643"/>
                  <a:pt x="10849945" y="965255"/>
                  <a:pt x="10855345" y="965255"/>
                </a:cubicBezTo>
                <a:close/>
                <a:moveTo>
                  <a:pt x="11096574" y="965252"/>
                </a:moveTo>
                <a:cubicBezTo>
                  <a:pt x="11101910" y="965252"/>
                  <a:pt x="11106294" y="969578"/>
                  <a:pt x="11106294" y="974980"/>
                </a:cubicBezTo>
                <a:cubicBezTo>
                  <a:pt x="11106294" y="980383"/>
                  <a:pt x="11101974" y="984768"/>
                  <a:pt x="11096574" y="984768"/>
                </a:cubicBezTo>
                <a:cubicBezTo>
                  <a:pt x="11091174" y="984768"/>
                  <a:pt x="11086790" y="980319"/>
                  <a:pt x="11086790" y="974980"/>
                </a:cubicBezTo>
                <a:cubicBezTo>
                  <a:pt x="11086790" y="969641"/>
                  <a:pt x="11091174" y="965252"/>
                  <a:pt x="11096574" y="965252"/>
                </a:cubicBezTo>
                <a:close/>
                <a:moveTo>
                  <a:pt x="11337802" y="965250"/>
                </a:moveTo>
                <a:cubicBezTo>
                  <a:pt x="11343202" y="965250"/>
                  <a:pt x="11347587" y="969575"/>
                  <a:pt x="11347587" y="974977"/>
                </a:cubicBezTo>
                <a:cubicBezTo>
                  <a:pt x="11347587" y="980380"/>
                  <a:pt x="11343139" y="984765"/>
                  <a:pt x="11337802" y="984765"/>
                </a:cubicBezTo>
                <a:cubicBezTo>
                  <a:pt x="11332466" y="984765"/>
                  <a:pt x="11328082" y="980316"/>
                  <a:pt x="11328082" y="974977"/>
                </a:cubicBezTo>
                <a:cubicBezTo>
                  <a:pt x="11328082" y="969638"/>
                  <a:pt x="11332402" y="965250"/>
                  <a:pt x="11337802" y="965250"/>
                </a:cubicBezTo>
                <a:close/>
                <a:moveTo>
                  <a:pt x="11579030" y="965247"/>
                </a:moveTo>
                <a:cubicBezTo>
                  <a:pt x="11584430" y="965247"/>
                  <a:pt x="11588815" y="969572"/>
                  <a:pt x="11588815" y="974974"/>
                </a:cubicBezTo>
                <a:cubicBezTo>
                  <a:pt x="11588815" y="980377"/>
                  <a:pt x="11584367" y="984762"/>
                  <a:pt x="11579030" y="984762"/>
                </a:cubicBezTo>
                <a:cubicBezTo>
                  <a:pt x="11573694" y="984762"/>
                  <a:pt x="11569310" y="980313"/>
                  <a:pt x="11569310" y="974974"/>
                </a:cubicBezTo>
                <a:cubicBezTo>
                  <a:pt x="11569310" y="969635"/>
                  <a:pt x="11573630" y="965247"/>
                  <a:pt x="11579030" y="965247"/>
                </a:cubicBezTo>
                <a:close/>
                <a:moveTo>
                  <a:pt x="11820259" y="965244"/>
                </a:moveTo>
                <a:cubicBezTo>
                  <a:pt x="11825659" y="965244"/>
                  <a:pt x="11830043" y="969569"/>
                  <a:pt x="11830043" y="974971"/>
                </a:cubicBezTo>
                <a:cubicBezTo>
                  <a:pt x="11830043" y="980374"/>
                  <a:pt x="11825596" y="984759"/>
                  <a:pt x="11820259" y="984759"/>
                </a:cubicBezTo>
                <a:cubicBezTo>
                  <a:pt x="11814922" y="984759"/>
                  <a:pt x="11810539" y="980310"/>
                  <a:pt x="11810539" y="974971"/>
                </a:cubicBezTo>
                <a:cubicBezTo>
                  <a:pt x="11810539" y="969632"/>
                  <a:pt x="11814859" y="965244"/>
                  <a:pt x="11820259" y="965244"/>
                </a:cubicBezTo>
                <a:close/>
                <a:moveTo>
                  <a:pt x="9720" y="965241"/>
                </a:moveTo>
                <a:cubicBezTo>
                  <a:pt x="15120" y="965241"/>
                  <a:pt x="19504" y="969566"/>
                  <a:pt x="19504" y="974968"/>
                </a:cubicBezTo>
                <a:cubicBezTo>
                  <a:pt x="19504" y="980371"/>
                  <a:pt x="15057" y="984756"/>
                  <a:pt x="9720" y="984756"/>
                </a:cubicBezTo>
                <a:cubicBezTo>
                  <a:pt x="4384" y="984756"/>
                  <a:pt x="1" y="980307"/>
                  <a:pt x="1" y="974968"/>
                </a:cubicBezTo>
                <a:cubicBezTo>
                  <a:pt x="1" y="969629"/>
                  <a:pt x="4320" y="965241"/>
                  <a:pt x="9720" y="965241"/>
                </a:cubicBezTo>
                <a:close/>
                <a:moveTo>
                  <a:pt x="251004" y="965238"/>
                </a:moveTo>
                <a:cubicBezTo>
                  <a:pt x="256404" y="965238"/>
                  <a:pt x="260788" y="969563"/>
                  <a:pt x="260788" y="974965"/>
                </a:cubicBezTo>
                <a:cubicBezTo>
                  <a:pt x="260788" y="980368"/>
                  <a:pt x="256341" y="984753"/>
                  <a:pt x="251004" y="984753"/>
                </a:cubicBezTo>
                <a:cubicBezTo>
                  <a:pt x="245668" y="984753"/>
                  <a:pt x="241284" y="980304"/>
                  <a:pt x="241284" y="974965"/>
                </a:cubicBezTo>
                <a:cubicBezTo>
                  <a:pt x="241284" y="969626"/>
                  <a:pt x="245604" y="965238"/>
                  <a:pt x="251004" y="965238"/>
                </a:cubicBezTo>
                <a:close/>
                <a:moveTo>
                  <a:pt x="492223" y="965235"/>
                </a:moveTo>
                <a:cubicBezTo>
                  <a:pt x="497559" y="965235"/>
                  <a:pt x="501943" y="969560"/>
                  <a:pt x="501943" y="974962"/>
                </a:cubicBezTo>
                <a:cubicBezTo>
                  <a:pt x="501943" y="980366"/>
                  <a:pt x="497623" y="984750"/>
                  <a:pt x="492223" y="984750"/>
                </a:cubicBezTo>
                <a:cubicBezTo>
                  <a:pt x="486823" y="984750"/>
                  <a:pt x="482439" y="980301"/>
                  <a:pt x="482439" y="974962"/>
                </a:cubicBezTo>
                <a:cubicBezTo>
                  <a:pt x="482439" y="969623"/>
                  <a:pt x="486823" y="965235"/>
                  <a:pt x="492223" y="965235"/>
                </a:cubicBezTo>
                <a:close/>
                <a:moveTo>
                  <a:pt x="733444" y="965233"/>
                </a:moveTo>
                <a:cubicBezTo>
                  <a:pt x="738780" y="965233"/>
                  <a:pt x="743164" y="969558"/>
                  <a:pt x="743164" y="974960"/>
                </a:cubicBezTo>
                <a:cubicBezTo>
                  <a:pt x="743164" y="980363"/>
                  <a:pt x="738844" y="984747"/>
                  <a:pt x="733444" y="984747"/>
                </a:cubicBezTo>
                <a:cubicBezTo>
                  <a:pt x="728044" y="984747"/>
                  <a:pt x="723660" y="980298"/>
                  <a:pt x="723660" y="974960"/>
                </a:cubicBezTo>
                <a:cubicBezTo>
                  <a:pt x="723660" y="969620"/>
                  <a:pt x="728044" y="965233"/>
                  <a:pt x="733444" y="965233"/>
                </a:cubicBezTo>
                <a:close/>
                <a:moveTo>
                  <a:pt x="974664" y="965230"/>
                </a:moveTo>
                <a:cubicBezTo>
                  <a:pt x="980064" y="965230"/>
                  <a:pt x="984448" y="969555"/>
                  <a:pt x="984448" y="974957"/>
                </a:cubicBezTo>
                <a:cubicBezTo>
                  <a:pt x="984448" y="980360"/>
                  <a:pt x="980001" y="984745"/>
                  <a:pt x="974664" y="984745"/>
                </a:cubicBezTo>
                <a:cubicBezTo>
                  <a:pt x="969328" y="984745"/>
                  <a:pt x="964944" y="980296"/>
                  <a:pt x="964944" y="974957"/>
                </a:cubicBezTo>
                <a:cubicBezTo>
                  <a:pt x="964944" y="969617"/>
                  <a:pt x="969264" y="965230"/>
                  <a:pt x="974664" y="965230"/>
                </a:cubicBezTo>
                <a:close/>
                <a:moveTo>
                  <a:pt x="1215884" y="965227"/>
                </a:moveTo>
                <a:cubicBezTo>
                  <a:pt x="1221284" y="965227"/>
                  <a:pt x="1225668" y="969552"/>
                  <a:pt x="1225668" y="974954"/>
                </a:cubicBezTo>
                <a:cubicBezTo>
                  <a:pt x="1225668" y="980357"/>
                  <a:pt x="1221221" y="984742"/>
                  <a:pt x="1215884" y="984742"/>
                </a:cubicBezTo>
                <a:cubicBezTo>
                  <a:pt x="1210548" y="984742"/>
                  <a:pt x="1206164" y="980293"/>
                  <a:pt x="1206164" y="974954"/>
                </a:cubicBezTo>
                <a:cubicBezTo>
                  <a:pt x="1206164" y="969615"/>
                  <a:pt x="1210484" y="965227"/>
                  <a:pt x="1215884" y="965227"/>
                </a:cubicBezTo>
                <a:close/>
                <a:moveTo>
                  <a:pt x="1457105" y="965224"/>
                </a:moveTo>
                <a:cubicBezTo>
                  <a:pt x="1462442" y="965224"/>
                  <a:pt x="1466825" y="969549"/>
                  <a:pt x="1466825" y="974951"/>
                </a:cubicBezTo>
                <a:cubicBezTo>
                  <a:pt x="1466825" y="980354"/>
                  <a:pt x="1462505" y="984739"/>
                  <a:pt x="1457105" y="984739"/>
                </a:cubicBezTo>
                <a:cubicBezTo>
                  <a:pt x="1451706" y="984739"/>
                  <a:pt x="1447322" y="980290"/>
                  <a:pt x="1447322" y="974951"/>
                </a:cubicBezTo>
                <a:cubicBezTo>
                  <a:pt x="1447322" y="969612"/>
                  <a:pt x="1451706" y="965224"/>
                  <a:pt x="1457105" y="965224"/>
                </a:cubicBezTo>
                <a:close/>
                <a:moveTo>
                  <a:pt x="1698330" y="965221"/>
                </a:moveTo>
                <a:cubicBezTo>
                  <a:pt x="1703732" y="965221"/>
                  <a:pt x="1708116" y="969546"/>
                  <a:pt x="1708116" y="974948"/>
                </a:cubicBezTo>
                <a:cubicBezTo>
                  <a:pt x="1708116" y="980351"/>
                  <a:pt x="1703732" y="984736"/>
                  <a:pt x="1698330" y="984736"/>
                </a:cubicBezTo>
                <a:cubicBezTo>
                  <a:pt x="1692929" y="984736"/>
                  <a:pt x="1688545" y="980287"/>
                  <a:pt x="1688545" y="974948"/>
                </a:cubicBezTo>
                <a:cubicBezTo>
                  <a:pt x="1688545" y="969609"/>
                  <a:pt x="1692929" y="965221"/>
                  <a:pt x="1698330" y="965221"/>
                </a:cubicBezTo>
                <a:close/>
                <a:moveTo>
                  <a:pt x="1939580" y="965219"/>
                </a:moveTo>
                <a:cubicBezTo>
                  <a:pt x="1944978" y="965219"/>
                  <a:pt x="1949363" y="969543"/>
                  <a:pt x="1949363" y="974945"/>
                </a:cubicBezTo>
                <a:cubicBezTo>
                  <a:pt x="1949363" y="980348"/>
                  <a:pt x="1944916" y="984733"/>
                  <a:pt x="1939580" y="984733"/>
                </a:cubicBezTo>
                <a:cubicBezTo>
                  <a:pt x="1934244" y="984733"/>
                  <a:pt x="1929859" y="980284"/>
                  <a:pt x="1929859" y="974945"/>
                </a:cubicBezTo>
                <a:cubicBezTo>
                  <a:pt x="1929859" y="969606"/>
                  <a:pt x="1934181" y="965219"/>
                  <a:pt x="1939580" y="965219"/>
                </a:cubicBezTo>
                <a:close/>
                <a:moveTo>
                  <a:pt x="2180788" y="965216"/>
                </a:moveTo>
                <a:cubicBezTo>
                  <a:pt x="2186189" y="965216"/>
                  <a:pt x="2190577" y="969540"/>
                  <a:pt x="2190577" y="974942"/>
                </a:cubicBezTo>
                <a:cubicBezTo>
                  <a:pt x="2190577" y="980345"/>
                  <a:pt x="2186136" y="984730"/>
                  <a:pt x="2180788" y="984730"/>
                </a:cubicBezTo>
                <a:cubicBezTo>
                  <a:pt x="2175475" y="984730"/>
                  <a:pt x="2171083" y="980281"/>
                  <a:pt x="2171083" y="974942"/>
                </a:cubicBezTo>
                <a:cubicBezTo>
                  <a:pt x="2171083" y="969603"/>
                  <a:pt x="2175412" y="965216"/>
                  <a:pt x="2180788" y="965216"/>
                </a:cubicBezTo>
                <a:close/>
                <a:moveTo>
                  <a:pt x="2422035" y="965213"/>
                </a:moveTo>
                <a:cubicBezTo>
                  <a:pt x="2427370" y="965213"/>
                  <a:pt x="2431752" y="969538"/>
                  <a:pt x="2431752" y="974940"/>
                </a:cubicBezTo>
                <a:cubicBezTo>
                  <a:pt x="2431752" y="980342"/>
                  <a:pt x="2427433" y="984727"/>
                  <a:pt x="2422035" y="984727"/>
                </a:cubicBezTo>
                <a:cubicBezTo>
                  <a:pt x="2416638" y="984727"/>
                  <a:pt x="2412255" y="980278"/>
                  <a:pt x="2412255" y="974940"/>
                </a:cubicBezTo>
                <a:cubicBezTo>
                  <a:pt x="2412255" y="969600"/>
                  <a:pt x="2416638" y="965213"/>
                  <a:pt x="2422035" y="965213"/>
                </a:cubicBezTo>
                <a:close/>
                <a:moveTo>
                  <a:pt x="2663272" y="965210"/>
                </a:moveTo>
                <a:cubicBezTo>
                  <a:pt x="2668609" y="965210"/>
                  <a:pt x="2672996" y="969535"/>
                  <a:pt x="2672996" y="974937"/>
                </a:cubicBezTo>
                <a:cubicBezTo>
                  <a:pt x="2672996" y="980339"/>
                  <a:pt x="2668674" y="984724"/>
                  <a:pt x="2663272" y="984724"/>
                </a:cubicBezTo>
                <a:cubicBezTo>
                  <a:pt x="2657874" y="984724"/>
                  <a:pt x="2653490" y="980275"/>
                  <a:pt x="2653490" y="974937"/>
                </a:cubicBezTo>
                <a:cubicBezTo>
                  <a:pt x="2653490" y="969597"/>
                  <a:pt x="2657874" y="965210"/>
                  <a:pt x="2663272" y="965210"/>
                </a:cubicBezTo>
                <a:close/>
                <a:moveTo>
                  <a:pt x="2904570" y="965208"/>
                </a:moveTo>
                <a:cubicBezTo>
                  <a:pt x="2909970" y="965208"/>
                  <a:pt x="2914353" y="969532"/>
                  <a:pt x="2914353" y="974934"/>
                </a:cubicBezTo>
                <a:cubicBezTo>
                  <a:pt x="2914353" y="980337"/>
                  <a:pt x="2909970" y="984721"/>
                  <a:pt x="2904570" y="984721"/>
                </a:cubicBezTo>
                <a:cubicBezTo>
                  <a:pt x="2899172" y="984721"/>
                  <a:pt x="2894789" y="980272"/>
                  <a:pt x="2894789" y="974934"/>
                </a:cubicBezTo>
                <a:cubicBezTo>
                  <a:pt x="2894789" y="969595"/>
                  <a:pt x="2899172" y="965208"/>
                  <a:pt x="2904570" y="965208"/>
                </a:cubicBezTo>
                <a:close/>
                <a:moveTo>
                  <a:pt x="3145749" y="965205"/>
                </a:moveTo>
                <a:cubicBezTo>
                  <a:pt x="3151148" y="965205"/>
                  <a:pt x="3155531" y="969529"/>
                  <a:pt x="3155531" y="974931"/>
                </a:cubicBezTo>
                <a:cubicBezTo>
                  <a:pt x="3155531" y="980334"/>
                  <a:pt x="3151085" y="984719"/>
                  <a:pt x="3145749" y="984719"/>
                </a:cubicBezTo>
                <a:cubicBezTo>
                  <a:pt x="3140414" y="984719"/>
                  <a:pt x="3136031" y="980270"/>
                  <a:pt x="3136031" y="974931"/>
                </a:cubicBezTo>
                <a:cubicBezTo>
                  <a:pt x="3136031" y="969592"/>
                  <a:pt x="3140350" y="965205"/>
                  <a:pt x="3145749" y="965205"/>
                </a:cubicBezTo>
                <a:close/>
                <a:moveTo>
                  <a:pt x="3386957" y="965202"/>
                </a:moveTo>
                <a:cubicBezTo>
                  <a:pt x="3392358" y="965202"/>
                  <a:pt x="3396743" y="969526"/>
                  <a:pt x="3396743" y="974928"/>
                </a:cubicBezTo>
                <a:cubicBezTo>
                  <a:pt x="3396743" y="980331"/>
                  <a:pt x="3392294" y="984716"/>
                  <a:pt x="3386957" y="984716"/>
                </a:cubicBezTo>
                <a:cubicBezTo>
                  <a:pt x="3381620" y="984716"/>
                  <a:pt x="3377235" y="980267"/>
                  <a:pt x="3377235" y="974928"/>
                </a:cubicBezTo>
                <a:cubicBezTo>
                  <a:pt x="3377235" y="969589"/>
                  <a:pt x="3381555" y="965202"/>
                  <a:pt x="3386957" y="965202"/>
                </a:cubicBezTo>
                <a:close/>
                <a:moveTo>
                  <a:pt x="3628211" y="965199"/>
                </a:moveTo>
                <a:cubicBezTo>
                  <a:pt x="3633528" y="965199"/>
                  <a:pt x="3637930" y="969523"/>
                  <a:pt x="3637930" y="974925"/>
                </a:cubicBezTo>
                <a:cubicBezTo>
                  <a:pt x="3637930" y="980328"/>
                  <a:pt x="3633592" y="984713"/>
                  <a:pt x="3628211" y="984713"/>
                </a:cubicBezTo>
                <a:cubicBezTo>
                  <a:pt x="3622813" y="984713"/>
                  <a:pt x="3618429" y="980264"/>
                  <a:pt x="3618429" y="974925"/>
                </a:cubicBezTo>
                <a:cubicBezTo>
                  <a:pt x="3618429" y="969586"/>
                  <a:pt x="3622813" y="965199"/>
                  <a:pt x="3628211" y="965199"/>
                </a:cubicBezTo>
                <a:close/>
                <a:moveTo>
                  <a:pt x="3869430" y="965197"/>
                </a:moveTo>
                <a:cubicBezTo>
                  <a:pt x="3874761" y="965197"/>
                  <a:pt x="3879147" y="969520"/>
                  <a:pt x="3879147" y="974923"/>
                </a:cubicBezTo>
                <a:cubicBezTo>
                  <a:pt x="3879147" y="980325"/>
                  <a:pt x="3874826" y="984710"/>
                  <a:pt x="3869430" y="984710"/>
                </a:cubicBezTo>
                <a:cubicBezTo>
                  <a:pt x="3864029" y="984710"/>
                  <a:pt x="3859645" y="980261"/>
                  <a:pt x="3859645" y="974923"/>
                </a:cubicBezTo>
                <a:cubicBezTo>
                  <a:pt x="3859645" y="969583"/>
                  <a:pt x="3864029" y="965197"/>
                  <a:pt x="3869430" y="965197"/>
                </a:cubicBezTo>
                <a:close/>
                <a:moveTo>
                  <a:pt x="4110581" y="965194"/>
                </a:moveTo>
                <a:cubicBezTo>
                  <a:pt x="4115984" y="965194"/>
                  <a:pt x="4120362" y="969518"/>
                  <a:pt x="4120362" y="974920"/>
                </a:cubicBezTo>
                <a:cubicBezTo>
                  <a:pt x="4120362" y="980322"/>
                  <a:pt x="4115984" y="984707"/>
                  <a:pt x="4110581" y="984707"/>
                </a:cubicBezTo>
                <a:cubicBezTo>
                  <a:pt x="4105180" y="984707"/>
                  <a:pt x="4100797" y="980258"/>
                  <a:pt x="4100797" y="974920"/>
                </a:cubicBezTo>
                <a:cubicBezTo>
                  <a:pt x="4100797" y="969580"/>
                  <a:pt x="4105180" y="965194"/>
                  <a:pt x="4110581" y="965194"/>
                </a:cubicBezTo>
                <a:close/>
                <a:moveTo>
                  <a:pt x="4351806" y="965191"/>
                </a:moveTo>
                <a:cubicBezTo>
                  <a:pt x="4357195" y="965191"/>
                  <a:pt x="4361580" y="969515"/>
                  <a:pt x="4361580" y="974917"/>
                </a:cubicBezTo>
                <a:cubicBezTo>
                  <a:pt x="4361580" y="980319"/>
                  <a:pt x="4357195" y="984704"/>
                  <a:pt x="4351806" y="984704"/>
                </a:cubicBezTo>
                <a:cubicBezTo>
                  <a:pt x="4346397" y="984704"/>
                  <a:pt x="4342006" y="980255"/>
                  <a:pt x="4342006" y="974917"/>
                </a:cubicBezTo>
                <a:cubicBezTo>
                  <a:pt x="4342006" y="969578"/>
                  <a:pt x="4346397" y="965191"/>
                  <a:pt x="4351806" y="965191"/>
                </a:cubicBezTo>
                <a:close/>
                <a:moveTo>
                  <a:pt x="4593017" y="965189"/>
                </a:moveTo>
                <a:cubicBezTo>
                  <a:pt x="4598413" y="965189"/>
                  <a:pt x="4602795" y="969512"/>
                  <a:pt x="4602795" y="974914"/>
                </a:cubicBezTo>
                <a:cubicBezTo>
                  <a:pt x="4602795" y="980316"/>
                  <a:pt x="4598350" y="984701"/>
                  <a:pt x="4593017" y="984701"/>
                </a:cubicBezTo>
                <a:cubicBezTo>
                  <a:pt x="4587686" y="984701"/>
                  <a:pt x="4583304" y="980252"/>
                  <a:pt x="4583304" y="974914"/>
                </a:cubicBezTo>
                <a:cubicBezTo>
                  <a:pt x="4583304" y="969575"/>
                  <a:pt x="4587622" y="965189"/>
                  <a:pt x="4593017" y="965189"/>
                </a:cubicBezTo>
                <a:close/>
                <a:moveTo>
                  <a:pt x="4834252" y="965186"/>
                </a:moveTo>
                <a:cubicBezTo>
                  <a:pt x="4839658" y="965186"/>
                  <a:pt x="4844038" y="969509"/>
                  <a:pt x="4844038" y="974911"/>
                </a:cubicBezTo>
                <a:cubicBezTo>
                  <a:pt x="4844038" y="980313"/>
                  <a:pt x="4839595" y="984698"/>
                  <a:pt x="4834252" y="984698"/>
                </a:cubicBezTo>
                <a:cubicBezTo>
                  <a:pt x="4828915" y="984698"/>
                  <a:pt x="4824532" y="980249"/>
                  <a:pt x="4824532" y="974911"/>
                </a:cubicBezTo>
                <a:cubicBezTo>
                  <a:pt x="4824532" y="969572"/>
                  <a:pt x="4828851" y="965186"/>
                  <a:pt x="4834252" y="965186"/>
                </a:cubicBezTo>
                <a:close/>
                <a:moveTo>
                  <a:pt x="5075485" y="965183"/>
                </a:moveTo>
                <a:cubicBezTo>
                  <a:pt x="5080819" y="965183"/>
                  <a:pt x="5085201" y="969506"/>
                  <a:pt x="5085201" y="974908"/>
                </a:cubicBezTo>
                <a:cubicBezTo>
                  <a:pt x="5085201" y="980311"/>
                  <a:pt x="5080883" y="984695"/>
                  <a:pt x="5075485" y="984695"/>
                </a:cubicBezTo>
                <a:cubicBezTo>
                  <a:pt x="5070086" y="984695"/>
                  <a:pt x="5065704" y="980246"/>
                  <a:pt x="5065704" y="974908"/>
                </a:cubicBezTo>
                <a:cubicBezTo>
                  <a:pt x="5065704" y="969569"/>
                  <a:pt x="5070086" y="965183"/>
                  <a:pt x="5075485" y="965183"/>
                </a:cubicBezTo>
                <a:close/>
                <a:moveTo>
                  <a:pt x="5316710" y="965180"/>
                </a:moveTo>
                <a:cubicBezTo>
                  <a:pt x="5322044" y="965180"/>
                  <a:pt x="5326429" y="969503"/>
                  <a:pt x="5326429" y="974905"/>
                </a:cubicBezTo>
                <a:cubicBezTo>
                  <a:pt x="5326429" y="980308"/>
                  <a:pt x="5322105" y="984693"/>
                  <a:pt x="5316710" y="984693"/>
                </a:cubicBezTo>
                <a:cubicBezTo>
                  <a:pt x="5311314" y="984693"/>
                  <a:pt x="5306924" y="980244"/>
                  <a:pt x="5306924" y="974905"/>
                </a:cubicBezTo>
                <a:cubicBezTo>
                  <a:pt x="5306924" y="969566"/>
                  <a:pt x="5311314" y="965180"/>
                  <a:pt x="5316710" y="965180"/>
                </a:cubicBezTo>
                <a:close/>
                <a:moveTo>
                  <a:pt x="5557991" y="965177"/>
                </a:moveTo>
                <a:cubicBezTo>
                  <a:pt x="5563391" y="965177"/>
                  <a:pt x="5567774" y="969500"/>
                  <a:pt x="5567774" y="974902"/>
                </a:cubicBezTo>
                <a:cubicBezTo>
                  <a:pt x="5567774" y="980305"/>
                  <a:pt x="5563391" y="984690"/>
                  <a:pt x="5557991" y="984690"/>
                </a:cubicBezTo>
                <a:cubicBezTo>
                  <a:pt x="5552591" y="984690"/>
                  <a:pt x="5548208" y="980241"/>
                  <a:pt x="5548208" y="974902"/>
                </a:cubicBezTo>
                <a:cubicBezTo>
                  <a:pt x="5548208" y="969563"/>
                  <a:pt x="5552591" y="965177"/>
                  <a:pt x="5557991" y="965177"/>
                </a:cubicBezTo>
                <a:close/>
                <a:moveTo>
                  <a:pt x="5799205" y="965174"/>
                </a:moveTo>
                <a:cubicBezTo>
                  <a:pt x="5804606" y="965174"/>
                  <a:pt x="5808989" y="969497"/>
                  <a:pt x="5808989" y="974899"/>
                </a:cubicBezTo>
                <a:cubicBezTo>
                  <a:pt x="5808989" y="980302"/>
                  <a:pt x="5804542" y="984687"/>
                  <a:pt x="5799205" y="984687"/>
                </a:cubicBezTo>
                <a:cubicBezTo>
                  <a:pt x="5793870" y="984687"/>
                  <a:pt x="5789486" y="980238"/>
                  <a:pt x="5789486" y="974899"/>
                </a:cubicBezTo>
                <a:cubicBezTo>
                  <a:pt x="5789486" y="969560"/>
                  <a:pt x="5793806" y="965174"/>
                  <a:pt x="5799205" y="965174"/>
                </a:cubicBezTo>
                <a:close/>
                <a:moveTo>
                  <a:pt x="6040432" y="965172"/>
                </a:moveTo>
                <a:cubicBezTo>
                  <a:pt x="6045832" y="965172"/>
                  <a:pt x="6050216" y="969494"/>
                  <a:pt x="6050216" y="974897"/>
                </a:cubicBezTo>
                <a:cubicBezTo>
                  <a:pt x="6050216" y="980299"/>
                  <a:pt x="6045769" y="984684"/>
                  <a:pt x="6040432" y="984684"/>
                </a:cubicBezTo>
                <a:cubicBezTo>
                  <a:pt x="6035095" y="984684"/>
                  <a:pt x="6030712" y="980235"/>
                  <a:pt x="6030712" y="974897"/>
                </a:cubicBezTo>
                <a:cubicBezTo>
                  <a:pt x="6030712" y="969558"/>
                  <a:pt x="6035032" y="965172"/>
                  <a:pt x="6040432" y="965172"/>
                </a:cubicBezTo>
                <a:close/>
                <a:moveTo>
                  <a:pt x="6281661" y="965169"/>
                </a:moveTo>
                <a:cubicBezTo>
                  <a:pt x="6286997" y="965169"/>
                  <a:pt x="6291381" y="969492"/>
                  <a:pt x="6291381" y="974894"/>
                </a:cubicBezTo>
                <a:cubicBezTo>
                  <a:pt x="6291381" y="980296"/>
                  <a:pt x="6287061" y="984681"/>
                  <a:pt x="6281661" y="984681"/>
                </a:cubicBezTo>
                <a:cubicBezTo>
                  <a:pt x="6276261" y="984681"/>
                  <a:pt x="6271877" y="980232"/>
                  <a:pt x="6271877" y="974894"/>
                </a:cubicBezTo>
                <a:cubicBezTo>
                  <a:pt x="6271877" y="969555"/>
                  <a:pt x="6276261" y="965169"/>
                  <a:pt x="6281661" y="965169"/>
                </a:cubicBezTo>
                <a:close/>
                <a:moveTo>
                  <a:pt x="6522889" y="965166"/>
                </a:moveTo>
                <a:cubicBezTo>
                  <a:pt x="6528225" y="965166"/>
                  <a:pt x="6532610" y="969489"/>
                  <a:pt x="6532610" y="974891"/>
                </a:cubicBezTo>
                <a:cubicBezTo>
                  <a:pt x="6532610" y="980293"/>
                  <a:pt x="6528289" y="984678"/>
                  <a:pt x="6522889" y="984678"/>
                </a:cubicBezTo>
                <a:cubicBezTo>
                  <a:pt x="6517489" y="984678"/>
                  <a:pt x="6513105" y="980229"/>
                  <a:pt x="6513105" y="974891"/>
                </a:cubicBezTo>
                <a:cubicBezTo>
                  <a:pt x="6513105" y="969552"/>
                  <a:pt x="6517489" y="965166"/>
                  <a:pt x="6522889" y="965166"/>
                </a:cubicBezTo>
                <a:close/>
                <a:moveTo>
                  <a:pt x="6764118" y="965163"/>
                </a:moveTo>
                <a:cubicBezTo>
                  <a:pt x="6769518" y="965163"/>
                  <a:pt x="6773902" y="969486"/>
                  <a:pt x="6773902" y="974888"/>
                </a:cubicBezTo>
                <a:cubicBezTo>
                  <a:pt x="6773902" y="980290"/>
                  <a:pt x="6769518" y="984675"/>
                  <a:pt x="6764118" y="984675"/>
                </a:cubicBezTo>
                <a:cubicBezTo>
                  <a:pt x="6758718" y="984675"/>
                  <a:pt x="6754335" y="980226"/>
                  <a:pt x="6754335" y="974888"/>
                </a:cubicBezTo>
                <a:cubicBezTo>
                  <a:pt x="6754335" y="969549"/>
                  <a:pt x="6758718" y="965163"/>
                  <a:pt x="6764118" y="965163"/>
                </a:cubicBezTo>
                <a:close/>
                <a:moveTo>
                  <a:pt x="7005346" y="965161"/>
                </a:moveTo>
                <a:cubicBezTo>
                  <a:pt x="7010746" y="965161"/>
                  <a:pt x="7015130" y="969483"/>
                  <a:pt x="7015130" y="974885"/>
                </a:cubicBezTo>
                <a:cubicBezTo>
                  <a:pt x="7015130" y="980287"/>
                  <a:pt x="7010683" y="984672"/>
                  <a:pt x="7005346" y="984672"/>
                </a:cubicBezTo>
                <a:cubicBezTo>
                  <a:pt x="7000009" y="984672"/>
                  <a:pt x="6995626" y="980223"/>
                  <a:pt x="6995626" y="974885"/>
                </a:cubicBezTo>
                <a:cubicBezTo>
                  <a:pt x="6995626" y="969546"/>
                  <a:pt x="6999946" y="965161"/>
                  <a:pt x="7005346" y="965161"/>
                </a:cubicBezTo>
                <a:close/>
                <a:moveTo>
                  <a:pt x="7246575" y="965158"/>
                </a:moveTo>
                <a:cubicBezTo>
                  <a:pt x="7251975" y="965158"/>
                  <a:pt x="7256359" y="969480"/>
                  <a:pt x="7256359" y="974882"/>
                </a:cubicBezTo>
                <a:cubicBezTo>
                  <a:pt x="7256359" y="980285"/>
                  <a:pt x="7251912" y="984669"/>
                  <a:pt x="7246575" y="984669"/>
                </a:cubicBezTo>
                <a:cubicBezTo>
                  <a:pt x="7241238" y="984669"/>
                  <a:pt x="7236855" y="980220"/>
                  <a:pt x="7236855" y="974882"/>
                </a:cubicBezTo>
                <a:cubicBezTo>
                  <a:pt x="7236855" y="969543"/>
                  <a:pt x="7241175" y="965158"/>
                  <a:pt x="7246575" y="965158"/>
                </a:cubicBezTo>
                <a:close/>
                <a:moveTo>
                  <a:pt x="7487803" y="965155"/>
                </a:moveTo>
                <a:cubicBezTo>
                  <a:pt x="7493139" y="965155"/>
                  <a:pt x="7497524" y="969477"/>
                  <a:pt x="7497524" y="974879"/>
                </a:cubicBezTo>
                <a:cubicBezTo>
                  <a:pt x="7497524" y="980282"/>
                  <a:pt x="7493203" y="984666"/>
                  <a:pt x="7487803" y="984666"/>
                </a:cubicBezTo>
                <a:cubicBezTo>
                  <a:pt x="7482403" y="984666"/>
                  <a:pt x="7478019" y="980217"/>
                  <a:pt x="7478019" y="974879"/>
                </a:cubicBezTo>
                <a:cubicBezTo>
                  <a:pt x="7478019" y="969540"/>
                  <a:pt x="7482403" y="965155"/>
                  <a:pt x="7487803" y="965155"/>
                </a:cubicBezTo>
                <a:close/>
                <a:moveTo>
                  <a:pt x="7729032" y="965152"/>
                </a:moveTo>
                <a:cubicBezTo>
                  <a:pt x="7734369" y="965152"/>
                  <a:pt x="7738753" y="969475"/>
                  <a:pt x="7738753" y="974877"/>
                </a:cubicBezTo>
                <a:cubicBezTo>
                  <a:pt x="7738753" y="980279"/>
                  <a:pt x="7734432" y="984664"/>
                  <a:pt x="7729032" y="984664"/>
                </a:cubicBezTo>
                <a:cubicBezTo>
                  <a:pt x="7723632" y="984664"/>
                  <a:pt x="7719249" y="980215"/>
                  <a:pt x="7719249" y="974877"/>
                </a:cubicBezTo>
                <a:cubicBezTo>
                  <a:pt x="7719249" y="969538"/>
                  <a:pt x="7723632" y="965152"/>
                  <a:pt x="7729032" y="965152"/>
                </a:cubicBezTo>
                <a:close/>
                <a:moveTo>
                  <a:pt x="7970260" y="965150"/>
                </a:moveTo>
                <a:cubicBezTo>
                  <a:pt x="7975661" y="965150"/>
                  <a:pt x="7980044" y="969472"/>
                  <a:pt x="7980044" y="974874"/>
                </a:cubicBezTo>
                <a:cubicBezTo>
                  <a:pt x="7980044" y="980276"/>
                  <a:pt x="7975661" y="984661"/>
                  <a:pt x="7970260" y="984661"/>
                </a:cubicBezTo>
                <a:cubicBezTo>
                  <a:pt x="7964860" y="984661"/>
                  <a:pt x="7960477" y="980212"/>
                  <a:pt x="7960477" y="974874"/>
                </a:cubicBezTo>
                <a:cubicBezTo>
                  <a:pt x="7960477" y="969535"/>
                  <a:pt x="7964860" y="965150"/>
                  <a:pt x="7970260" y="965150"/>
                </a:cubicBezTo>
                <a:close/>
                <a:moveTo>
                  <a:pt x="8211553" y="965147"/>
                </a:moveTo>
                <a:cubicBezTo>
                  <a:pt x="8216889" y="965147"/>
                  <a:pt x="8221273" y="969469"/>
                  <a:pt x="8221273" y="974871"/>
                </a:cubicBezTo>
                <a:cubicBezTo>
                  <a:pt x="8221273" y="980273"/>
                  <a:pt x="8216953" y="984658"/>
                  <a:pt x="8211553" y="984658"/>
                </a:cubicBezTo>
                <a:cubicBezTo>
                  <a:pt x="8206152" y="984658"/>
                  <a:pt x="8201769" y="980209"/>
                  <a:pt x="8201769" y="974871"/>
                </a:cubicBezTo>
                <a:cubicBezTo>
                  <a:pt x="8201769" y="969532"/>
                  <a:pt x="8206152" y="965147"/>
                  <a:pt x="8211553" y="965147"/>
                </a:cubicBezTo>
                <a:close/>
                <a:moveTo>
                  <a:pt x="8452781" y="965144"/>
                </a:moveTo>
                <a:cubicBezTo>
                  <a:pt x="8458181" y="965144"/>
                  <a:pt x="8462566" y="969466"/>
                  <a:pt x="8462566" y="974868"/>
                </a:cubicBezTo>
                <a:cubicBezTo>
                  <a:pt x="8462566" y="980270"/>
                  <a:pt x="8458118" y="984655"/>
                  <a:pt x="8452781" y="984655"/>
                </a:cubicBezTo>
                <a:cubicBezTo>
                  <a:pt x="8447445" y="984655"/>
                  <a:pt x="8443061" y="980206"/>
                  <a:pt x="8443061" y="974868"/>
                </a:cubicBezTo>
                <a:cubicBezTo>
                  <a:pt x="8443061" y="969529"/>
                  <a:pt x="8447381" y="965144"/>
                  <a:pt x="8452781" y="965144"/>
                </a:cubicBezTo>
                <a:close/>
                <a:moveTo>
                  <a:pt x="8694009" y="965141"/>
                </a:moveTo>
                <a:cubicBezTo>
                  <a:pt x="8699346" y="965141"/>
                  <a:pt x="8703730" y="969463"/>
                  <a:pt x="8703730" y="974865"/>
                </a:cubicBezTo>
                <a:cubicBezTo>
                  <a:pt x="8703730" y="980267"/>
                  <a:pt x="8699346" y="984652"/>
                  <a:pt x="8694009" y="984652"/>
                </a:cubicBezTo>
                <a:cubicBezTo>
                  <a:pt x="8688673" y="984652"/>
                  <a:pt x="8684289" y="980203"/>
                  <a:pt x="8684289" y="974865"/>
                </a:cubicBezTo>
                <a:cubicBezTo>
                  <a:pt x="8684289" y="969526"/>
                  <a:pt x="8688609" y="965141"/>
                  <a:pt x="8694009" y="965141"/>
                </a:cubicBezTo>
                <a:close/>
                <a:moveTo>
                  <a:pt x="8935237" y="965138"/>
                </a:moveTo>
                <a:cubicBezTo>
                  <a:pt x="8940574" y="965138"/>
                  <a:pt x="8944958" y="969460"/>
                  <a:pt x="8944958" y="974862"/>
                </a:cubicBezTo>
                <a:cubicBezTo>
                  <a:pt x="8944958" y="980264"/>
                  <a:pt x="8940638" y="984649"/>
                  <a:pt x="8935237" y="984649"/>
                </a:cubicBezTo>
                <a:cubicBezTo>
                  <a:pt x="8929837" y="984649"/>
                  <a:pt x="8925454" y="980200"/>
                  <a:pt x="8925454" y="974862"/>
                </a:cubicBezTo>
                <a:cubicBezTo>
                  <a:pt x="8925454" y="969523"/>
                  <a:pt x="8929837" y="965138"/>
                  <a:pt x="8935237" y="965138"/>
                </a:cubicBezTo>
                <a:close/>
                <a:moveTo>
                  <a:pt x="9176467" y="965135"/>
                </a:moveTo>
                <a:cubicBezTo>
                  <a:pt x="9181803" y="965135"/>
                  <a:pt x="9186187" y="969457"/>
                  <a:pt x="9186187" y="974859"/>
                </a:cubicBezTo>
                <a:cubicBezTo>
                  <a:pt x="9186187" y="980261"/>
                  <a:pt x="9181867" y="984646"/>
                  <a:pt x="9176467" y="984646"/>
                </a:cubicBezTo>
                <a:cubicBezTo>
                  <a:pt x="9171066" y="984646"/>
                  <a:pt x="9166683" y="980197"/>
                  <a:pt x="9166683" y="974859"/>
                </a:cubicBezTo>
                <a:cubicBezTo>
                  <a:pt x="9166683" y="969520"/>
                  <a:pt x="9171066" y="965135"/>
                  <a:pt x="9176467" y="965135"/>
                </a:cubicBezTo>
                <a:close/>
                <a:moveTo>
                  <a:pt x="9417695" y="965133"/>
                </a:moveTo>
                <a:cubicBezTo>
                  <a:pt x="9423031" y="965133"/>
                  <a:pt x="9427416" y="969455"/>
                  <a:pt x="9427416" y="974857"/>
                </a:cubicBezTo>
                <a:cubicBezTo>
                  <a:pt x="9427416" y="980259"/>
                  <a:pt x="9423095" y="984643"/>
                  <a:pt x="9417695" y="984643"/>
                </a:cubicBezTo>
                <a:cubicBezTo>
                  <a:pt x="9412295" y="984643"/>
                  <a:pt x="9407911" y="980195"/>
                  <a:pt x="9407911" y="974857"/>
                </a:cubicBezTo>
                <a:cubicBezTo>
                  <a:pt x="9407911" y="969517"/>
                  <a:pt x="9412295" y="965133"/>
                  <a:pt x="9417695" y="965133"/>
                </a:cubicBezTo>
                <a:close/>
                <a:moveTo>
                  <a:pt x="9649203" y="723936"/>
                </a:moveTo>
                <a:cubicBezTo>
                  <a:pt x="9654540" y="723936"/>
                  <a:pt x="9658923" y="728384"/>
                  <a:pt x="9658923" y="733721"/>
                </a:cubicBezTo>
                <a:cubicBezTo>
                  <a:pt x="9658923" y="739060"/>
                  <a:pt x="9654540" y="743445"/>
                  <a:pt x="9649203" y="743445"/>
                </a:cubicBezTo>
                <a:cubicBezTo>
                  <a:pt x="9643866" y="743445"/>
                  <a:pt x="9639483" y="739123"/>
                  <a:pt x="9639483" y="733721"/>
                </a:cubicBezTo>
                <a:cubicBezTo>
                  <a:pt x="9639483" y="728319"/>
                  <a:pt x="9643803" y="723936"/>
                  <a:pt x="9649203" y="723936"/>
                </a:cubicBezTo>
                <a:close/>
                <a:moveTo>
                  <a:pt x="9890432" y="723934"/>
                </a:moveTo>
                <a:cubicBezTo>
                  <a:pt x="9895768" y="723934"/>
                  <a:pt x="9900152" y="728381"/>
                  <a:pt x="9900152" y="733719"/>
                </a:cubicBezTo>
                <a:cubicBezTo>
                  <a:pt x="9900152" y="739058"/>
                  <a:pt x="9895832" y="743443"/>
                  <a:pt x="9890432" y="743443"/>
                </a:cubicBezTo>
                <a:cubicBezTo>
                  <a:pt x="9885031" y="743443"/>
                  <a:pt x="9880648" y="739121"/>
                  <a:pt x="9880648" y="733719"/>
                </a:cubicBezTo>
                <a:cubicBezTo>
                  <a:pt x="9880648" y="728317"/>
                  <a:pt x="9885031" y="723934"/>
                  <a:pt x="9890432" y="723934"/>
                </a:cubicBezTo>
                <a:close/>
                <a:moveTo>
                  <a:pt x="10131660" y="723931"/>
                </a:moveTo>
                <a:cubicBezTo>
                  <a:pt x="10137060" y="723931"/>
                  <a:pt x="10141444" y="728379"/>
                  <a:pt x="10141444" y="733716"/>
                </a:cubicBezTo>
                <a:cubicBezTo>
                  <a:pt x="10141444" y="739056"/>
                  <a:pt x="10136997" y="743441"/>
                  <a:pt x="10131660" y="743441"/>
                </a:cubicBezTo>
                <a:cubicBezTo>
                  <a:pt x="10126323" y="743441"/>
                  <a:pt x="10121940" y="739118"/>
                  <a:pt x="10121940" y="733716"/>
                </a:cubicBezTo>
                <a:cubicBezTo>
                  <a:pt x="10121940" y="728315"/>
                  <a:pt x="10126260" y="723931"/>
                  <a:pt x="10131660" y="723931"/>
                </a:cubicBezTo>
                <a:close/>
                <a:moveTo>
                  <a:pt x="10372888" y="723929"/>
                </a:moveTo>
                <a:cubicBezTo>
                  <a:pt x="10378288" y="723929"/>
                  <a:pt x="10382673" y="728376"/>
                  <a:pt x="10382673" y="733714"/>
                </a:cubicBezTo>
                <a:cubicBezTo>
                  <a:pt x="10382673" y="739053"/>
                  <a:pt x="10378225" y="743438"/>
                  <a:pt x="10372888" y="743438"/>
                </a:cubicBezTo>
                <a:cubicBezTo>
                  <a:pt x="10367552" y="743438"/>
                  <a:pt x="10363168" y="739116"/>
                  <a:pt x="10363168" y="733714"/>
                </a:cubicBezTo>
                <a:cubicBezTo>
                  <a:pt x="10363168" y="728312"/>
                  <a:pt x="10367488" y="723929"/>
                  <a:pt x="10372888" y="723929"/>
                </a:cubicBezTo>
                <a:close/>
                <a:moveTo>
                  <a:pt x="10614116" y="723926"/>
                </a:moveTo>
                <a:cubicBezTo>
                  <a:pt x="10619516" y="723926"/>
                  <a:pt x="10623901" y="728374"/>
                  <a:pt x="10623901" y="733711"/>
                </a:cubicBezTo>
                <a:cubicBezTo>
                  <a:pt x="10623901" y="739051"/>
                  <a:pt x="10619454" y="743436"/>
                  <a:pt x="10614116" y="743436"/>
                </a:cubicBezTo>
                <a:cubicBezTo>
                  <a:pt x="10608780" y="743436"/>
                  <a:pt x="10604396" y="739114"/>
                  <a:pt x="10604396" y="733711"/>
                </a:cubicBezTo>
                <a:cubicBezTo>
                  <a:pt x="10604396" y="728310"/>
                  <a:pt x="10608716" y="723926"/>
                  <a:pt x="10614116" y="723926"/>
                </a:cubicBezTo>
                <a:close/>
                <a:moveTo>
                  <a:pt x="10855345" y="723924"/>
                </a:moveTo>
                <a:cubicBezTo>
                  <a:pt x="10860682" y="723924"/>
                  <a:pt x="10865065" y="728372"/>
                  <a:pt x="10865065" y="733709"/>
                </a:cubicBezTo>
                <a:cubicBezTo>
                  <a:pt x="10865065" y="739048"/>
                  <a:pt x="10860682" y="743433"/>
                  <a:pt x="10855345" y="743433"/>
                </a:cubicBezTo>
                <a:cubicBezTo>
                  <a:pt x="10850008" y="743433"/>
                  <a:pt x="10845625" y="739111"/>
                  <a:pt x="10845625" y="733709"/>
                </a:cubicBezTo>
                <a:cubicBezTo>
                  <a:pt x="10845625" y="728307"/>
                  <a:pt x="10849945" y="723924"/>
                  <a:pt x="10855345" y="723924"/>
                </a:cubicBezTo>
                <a:close/>
                <a:moveTo>
                  <a:pt x="11096574" y="723921"/>
                </a:moveTo>
                <a:cubicBezTo>
                  <a:pt x="11101910" y="723921"/>
                  <a:pt x="11106294" y="728369"/>
                  <a:pt x="11106294" y="733707"/>
                </a:cubicBezTo>
                <a:cubicBezTo>
                  <a:pt x="11106294" y="739046"/>
                  <a:pt x="11101974" y="743431"/>
                  <a:pt x="11096574" y="743431"/>
                </a:cubicBezTo>
                <a:cubicBezTo>
                  <a:pt x="11091174" y="743431"/>
                  <a:pt x="11086790" y="739109"/>
                  <a:pt x="11086790" y="733707"/>
                </a:cubicBezTo>
                <a:cubicBezTo>
                  <a:pt x="11086790" y="728305"/>
                  <a:pt x="11091174" y="723921"/>
                  <a:pt x="11096574" y="723921"/>
                </a:cubicBezTo>
                <a:close/>
                <a:moveTo>
                  <a:pt x="11337802" y="723919"/>
                </a:moveTo>
                <a:cubicBezTo>
                  <a:pt x="11343202" y="723919"/>
                  <a:pt x="11347587" y="728367"/>
                  <a:pt x="11347587" y="733704"/>
                </a:cubicBezTo>
                <a:cubicBezTo>
                  <a:pt x="11347587" y="739044"/>
                  <a:pt x="11343139" y="743429"/>
                  <a:pt x="11337802" y="743429"/>
                </a:cubicBezTo>
                <a:cubicBezTo>
                  <a:pt x="11332466" y="743429"/>
                  <a:pt x="11328082" y="739107"/>
                  <a:pt x="11328082" y="733704"/>
                </a:cubicBezTo>
                <a:cubicBezTo>
                  <a:pt x="11328082" y="728303"/>
                  <a:pt x="11332402" y="723919"/>
                  <a:pt x="11337802" y="723919"/>
                </a:cubicBezTo>
                <a:close/>
                <a:moveTo>
                  <a:pt x="11579030" y="723917"/>
                </a:moveTo>
                <a:cubicBezTo>
                  <a:pt x="11584430" y="723917"/>
                  <a:pt x="11588815" y="728365"/>
                  <a:pt x="11588815" y="733702"/>
                </a:cubicBezTo>
                <a:cubicBezTo>
                  <a:pt x="11588815" y="739041"/>
                  <a:pt x="11584367" y="743426"/>
                  <a:pt x="11579030" y="743426"/>
                </a:cubicBezTo>
                <a:cubicBezTo>
                  <a:pt x="11573694" y="743426"/>
                  <a:pt x="11569310" y="739104"/>
                  <a:pt x="11569310" y="733702"/>
                </a:cubicBezTo>
                <a:cubicBezTo>
                  <a:pt x="11569310" y="728300"/>
                  <a:pt x="11573630" y="723917"/>
                  <a:pt x="11579030" y="723917"/>
                </a:cubicBezTo>
                <a:close/>
                <a:moveTo>
                  <a:pt x="11820259" y="723914"/>
                </a:moveTo>
                <a:cubicBezTo>
                  <a:pt x="11825659" y="723914"/>
                  <a:pt x="11830043" y="728362"/>
                  <a:pt x="11830043" y="733700"/>
                </a:cubicBezTo>
                <a:cubicBezTo>
                  <a:pt x="11830043" y="739039"/>
                  <a:pt x="11825596" y="743424"/>
                  <a:pt x="11820259" y="743424"/>
                </a:cubicBezTo>
                <a:cubicBezTo>
                  <a:pt x="11814922" y="743424"/>
                  <a:pt x="11810539" y="739102"/>
                  <a:pt x="11810539" y="733700"/>
                </a:cubicBezTo>
                <a:cubicBezTo>
                  <a:pt x="11810539" y="728298"/>
                  <a:pt x="11814859" y="723914"/>
                  <a:pt x="11820259" y="723914"/>
                </a:cubicBezTo>
                <a:close/>
                <a:moveTo>
                  <a:pt x="9720" y="723912"/>
                </a:moveTo>
                <a:cubicBezTo>
                  <a:pt x="15120" y="723912"/>
                  <a:pt x="19504" y="728360"/>
                  <a:pt x="19504" y="733697"/>
                </a:cubicBezTo>
                <a:cubicBezTo>
                  <a:pt x="19504" y="739036"/>
                  <a:pt x="15057" y="743422"/>
                  <a:pt x="9720" y="743422"/>
                </a:cubicBezTo>
                <a:cubicBezTo>
                  <a:pt x="4384" y="743422"/>
                  <a:pt x="0" y="739099"/>
                  <a:pt x="0" y="733697"/>
                </a:cubicBezTo>
                <a:cubicBezTo>
                  <a:pt x="0" y="728296"/>
                  <a:pt x="4320" y="723912"/>
                  <a:pt x="9720" y="723912"/>
                </a:cubicBezTo>
                <a:close/>
                <a:moveTo>
                  <a:pt x="251004" y="723909"/>
                </a:moveTo>
                <a:cubicBezTo>
                  <a:pt x="256403" y="723909"/>
                  <a:pt x="260787" y="728357"/>
                  <a:pt x="260787" y="733695"/>
                </a:cubicBezTo>
                <a:cubicBezTo>
                  <a:pt x="260787" y="739034"/>
                  <a:pt x="256340" y="743419"/>
                  <a:pt x="251004" y="743419"/>
                </a:cubicBezTo>
                <a:cubicBezTo>
                  <a:pt x="245668" y="743419"/>
                  <a:pt x="241284" y="739097"/>
                  <a:pt x="241284" y="733695"/>
                </a:cubicBezTo>
                <a:cubicBezTo>
                  <a:pt x="241284" y="728293"/>
                  <a:pt x="245604" y="723909"/>
                  <a:pt x="251004" y="723909"/>
                </a:cubicBezTo>
                <a:close/>
                <a:moveTo>
                  <a:pt x="492223" y="723907"/>
                </a:moveTo>
                <a:cubicBezTo>
                  <a:pt x="497559" y="723907"/>
                  <a:pt x="501943" y="728355"/>
                  <a:pt x="501943" y="733692"/>
                </a:cubicBezTo>
                <a:cubicBezTo>
                  <a:pt x="501943" y="739032"/>
                  <a:pt x="497623" y="743417"/>
                  <a:pt x="492223" y="743417"/>
                </a:cubicBezTo>
                <a:cubicBezTo>
                  <a:pt x="486823" y="743417"/>
                  <a:pt x="482439" y="739095"/>
                  <a:pt x="482439" y="733692"/>
                </a:cubicBezTo>
                <a:cubicBezTo>
                  <a:pt x="482439" y="728291"/>
                  <a:pt x="486823" y="723907"/>
                  <a:pt x="492223" y="723907"/>
                </a:cubicBezTo>
                <a:close/>
                <a:moveTo>
                  <a:pt x="733444" y="723904"/>
                </a:moveTo>
                <a:cubicBezTo>
                  <a:pt x="738780" y="723904"/>
                  <a:pt x="743164" y="728353"/>
                  <a:pt x="743164" y="733690"/>
                </a:cubicBezTo>
                <a:cubicBezTo>
                  <a:pt x="743164" y="739029"/>
                  <a:pt x="738844" y="743414"/>
                  <a:pt x="733444" y="743414"/>
                </a:cubicBezTo>
                <a:cubicBezTo>
                  <a:pt x="728044" y="743414"/>
                  <a:pt x="723660" y="739092"/>
                  <a:pt x="723660" y="733690"/>
                </a:cubicBezTo>
                <a:cubicBezTo>
                  <a:pt x="723660" y="728288"/>
                  <a:pt x="728044" y="723904"/>
                  <a:pt x="733444" y="723904"/>
                </a:cubicBezTo>
                <a:close/>
                <a:moveTo>
                  <a:pt x="974664" y="723902"/>
                </a:moveTo>
                <a:cubicBezTo>
                  <a:pt x="980064" y="723902"/>
                  <a:pt x="984448" y="728350"/>
                  <a:pt x="984448" y="733688"/>
                </a:cubicBezTo>
                <a:cubicBezTo>
                  <a:pt x="984448" y="739027"/>
                  <a:pt x="980001" y="743412"/>
                  <a:pt x="974664" y="743412"/>
                </a:cubicBezTo>
                <a:cubicBezTo>
                  <a:pt x="969328" y="743412"/>
                  <a:pt x="964944" y="739090"/>
                  <a:pt x="964944" y="733688"/>
                </a:cubicBezTo>
                <a:cubicBezTo>
                  <a:pt x="964944" y="728286"/>
                  <a:pt x="969264" y="723902"/>
                  <a:pt x="974664" y="723902"/>
                </a:cubicBezTo>
                <a:close/>
                <a:moveTo>
                  <a:pt x="1215884" y="723900"/>
                </a:moveTo>
                <a:cubicBezTo>
                  <a:pt x="1221284" y="723900"/>
                  <a:pt x="1225668" y="728348"/>
                  <a:pt x="1225668" y="733685"/>
                </a:cubicBezTo>
                <a:cubicBezTo>
                  <a:pt x="1225668" y="739025"/>
                  <a:pt x="1221221" y="743410"/>
                  <a:pt x="1215884" y="743410"/>
                </a:cubicBezTo>
                <a:cubicBezTo>
                  <a:pt x="1210548" y="743410"/>
                  <a:pt x="1206164" y="739088"/>
                  <a:pt x="1206164" y="733685"/>
                </a:cubicBezTo>
                <a:cubicBezTo>
                  <a:pt x="1206164" y="728284"/>
                  <a:pt x="1210484" y="723900"/>
                  <a:pt x="1215884" y="723900"/>
                </a:cubicBezTo>
                <a:close/>
                <a:moveTo>
                  <a:pt x="1457105" y="723897"/>
                </a:moveTo>
                <a:cubicBezTo>
                  <a:pt x="1462441" y="723897"/>
                  <a:pt x="1466825" y="728345"/>
                  <a:pt x="1466825" y="733683"/>
                </a:cubicBezTo>
                <a:cubicBezTo>
                  <a:pt x="1466825" y="739022"/>
                  <a:pt x="1462505" y="743407"/>
                  <a:pt x="1457105" y="743407"/>
                </a:cubicBezTo>
                <a:cubicBezTo>
                  <a:pt x="1451706" y="743407"/>
                  <a:pt x="1447321" y="739085"/>
                  <a:pt x="1447321" y="733683"/>
                </a:cubicBezTo>
                <a:cubicBezTo>
                  <a:pt x="1447321" y="728281"/>
                  <a:pt x="1451706" y="723897"/>
                  <a:pt x="1457105" y="723897"/>
                </a:cubicBezTo>
                <a:close/>
                <a:moveTo>
                  <a:pt x="1698330" y="723895"/>
                </a:moveTo>
                <a:cubicBezTo>
                  <a:pt x="1703731" y="723895"/>
                  <a:pt x="1708116" y="728343"/>
                  <a:pt x="1708116" y="733681"/>
                </a:cubicBezTo>
                <a:cubicBezTo>
                  <a:pt x="1708116" y="739020"/>
                  <a:pt x="1703731" y="743405"/>
                  <a:pt x="1698330" y="743405"/>
                </a:cubicBezTo>
                <a:cubicBezTo>
                  <a:pt x="1692929" y="743405"/>
                  <a:pt x="1688545" y="739083"/>
                  <a:pt x="1688545" y="733681"/>
                </a:cubicBezTo>
                <a:cubicBezTo>
                  <a:pt x="1688545" y="728279"/>
                  <a:pt x="1692929" y="723895"/>
                  <a:pt x="1698330" y="723895"/>
                </a:cubicBezTo>
                <a:close/>
                <a:moveTo>
                  <a:pt x="1939580" y="723892"/>
                </a:moveTo>
                <a:cubicBezTo>
                  <a:pt x="1944978" y="723892"/>
                  <a:pt x="1949363" y="728341"/>
                  <a:pt x="1949363" y="733678"/>
                </a:cubicBezTo>
                <a:cubicBezTo>
                  <a:pt x="1949363" y="739017"/>
                  <a:pt x="1944916" y="743402"/>
                  <a:pt x="1939580" y="743402"/>
                </a:cubicBezTo>
                <a:cubicBezTo>
                  <a:pt x="1934244" y="743402"/>
                  <a:pt x="1929859" y="739080"/>
                  <a:pt x="1929859" y="733678"/>
                </a:cubicBezTo>
                <a:cubicBezTo>
                  <a:pt x="1929859" y="728277"/>
                  <a:pt x="1934181" y="723892"/>
                  <a:pt x="1939580" y="723892"/>
                </a:cubicBezTo>
                <a:close/>
                <a:moveTo>
                  <a:pt x="2180788" y="723890"/>
                </a:moveTo>
                <a:cubicBezTo>
                  <a:pt x="2186189" y="723890"/>
                  <a:pt x="2190577" y="728338"/>
                  <a:pt x="2190577" y="733676"/>
                </a:cubicBezTo>
                <a:cubicBezTo>
                  <a:pt x="2190577" y="739015"/>
                  <a:pt x="2186128" y="743400"/>
                  <a:pt x="2180788" y="743400"/>
                </a:cubicBezTo>
                <a:cubicBezTo>
                  <a:pt x="2175475" y="743400"/>
                  <a:pt x="2171083" y="739078"/>
                  <a:pt x="2171083" y="733676"/>
                </a:cubicBezTo>
                <a:cubicBezTo>
                  <a:pt x="2171083" y="728274"/>
                  <a:pt x="2175412" y="723890"/>
                  <a:pt x="2180788" y="723890"/>
                </a:cubicBezTo>
                <a:close/>
                <a:moveTo>
                  <a:pt x="2422035" y="723888"/>
                </a:moveTo>
                <a:cubicBezTo>
                  <a:pt x="2427369" y="723888"/>
                  <a:pt x="2431752" y="728336"/>
                  <a:pt x="2431752" y="733673"/>
                </a:cubicBezTo>
                <a:cubicBezTo>
                  <a:pt x="2431752" y="739013"/>
                  <a:pt x="2427433" y="743398"/>
                  <a:pt x="2422035" y="743398"/>
                </a:cubicBezTo>
                <a:cubicBezTo>
                  <a:pt x="2416637" y="743398"/>
                  <a:pt x="2412255" y="739076"/>
                  <a:pt x="2412255" y="733673"/>
                </a:cubicBezTo>
                <a:cubicBezTo>
                  <a:pt x="2412255" y="728272"/>
                  <a:pt x="2416637" y="723888"/>
                  <a:pt x="2422035" y="723888"/>
                </a:cubicBezTo>
                <a:close/>
                <a:moveTo>
                  <a:pt x="2663272" y="723885"/>
                </a:moveTo>
                <a:cubicBezTo>
                  <a:pt x="2668609" y="723885"/>
                  <a:pt x="2672996" y="728333"/>
                  <a:pt x="2672996" y="733671"/>
                </a:cubicBezTo>
                <a:cubicBezTo>
                  <a:pt x="2672996" y="739010"/>
                  <a:pt x="2668674" y="743395"/>
                  <a:pt x="2663272" y="743395"/>
                </a:cubicBezTo>
                <a:cubicBezTo>
                  <a:pt x="2657874" y="743395"/>
                  <a:pt x="2653489" y="739073"/>
                  <a:pt x="2653489" y="733671"/>
                </a:cubicBezTo>
                <a:cubicBezTo>
                  <a:pt x="2653489" y="728269"/>
                  <a:pt x="2657874" y="723885"/>
                  <a:pt x="2663272" y="723885"/>
                </a:cubicBezTo>
                <a:close/>
                <a:moveTo>
                  <a:pt x="2904570" y="723883"/>
                </a:moveTo>
                <a:cubicBezTo>
                  <a:pt x="2909969" y="723883"/>
                  <a:pt x="2914353" y="728331"/>
                  <a:pt x="2914353" y="733669"/>
                </a:cubicBezTo>
                <a:cubicBezTo>
                  <a:pt x="2914353" y="739008"/>
                  <a:pt x="2909969" y="743393"/>
                  <a:pt x="2904570" y="743393"/>
                </a:cubicBezTo>
                <a:cubicBezTo>
                  <a:pt x="2899171" y="743393"/>
                  <a:pt x="2894788" y="739071"/>
                  <a:pt x="2894788" y="733669"/>
                </a:cubicBezTo>
                <a:cubicBezTo>
                  <a:pt x="2894788" y="728267"/>
                  <a:pt x="2899171" y="723883"/>
                  <a:pt x="2904570" y="723883"/>
                </a:cubicBezTo>
                <a:close/>
                <a:moveTo>
                  <a:pt x="3145749" y="723880"/>
                </a:moveTo>
                <a:cubicBezTo>
                  <a:pt x="3151148" y="723880"/>
                  <a:pt x="3155531" y="728329"/>
                  <a:pt x="3155531" y="733666"/>
                </a:cubicBezTo>
                <a:cubicBezTo>
                  <a:pt x="3155531" y="739005"/>
                  <a:pt x="3151084" y="743391"/>
                  <a:pt x="3145749" y="743391"/>
                </a:cubicBezTo>
                <a:cubicBezTo>
                  <a:pt x="3140414" y="743391"/>
                  <a:pt x="3136030" y="739068"/>
                  <a:pt x="3136030" y="733666"/>
                </a:cubicBezTo>
                <a:cubicBezTo>
                  <a:pt x="3136030" y="728265"/>
                  <a:pt x="3140350" y="723880"/>
                  <a:pt x="3145749" y="723880"/>
                </a:cubicBezTo>
                <a:close/>
                <a:moveTo>
                  <a:pt x="3386957" y="723878"/>
                </a:moveTo>
                <a:cubicBezTo>
                  <a:pt x="3392357" y="723878"/>
                  <a:pt x="3396742" y="728326"/>
                  <a:pt x="3396742" y="733664"/>
                </a:cubicBezTo>
                <a:cubicBezTo>
                  <a:pt x="3396742" y="739003"/>
                  <a:pt x="3392294" y="743388"/>
                  <a:pt x="3386957" y="743388"/>
                </a:cubicBezTo>
                <a:cubicBezTo>
                  <a:pt x="3381619" y="743388"/>
                  <a:pt x="3377235" y="739066"/>
                  <a:pt x="3377235" y="733664"/>
                </a:cubicBezTo>
                <a:cubicBezTo>
                  <a:pt x="3377235" y="728262"/>
                  <a:pt x="3381555" y="723878"/>
                  <a:pt x="3386957" y="723878"/>
                </a:cubicBezTo>
                <a:close/>
                <a:moveTo>
                  <a:pt x="3628211" y="723875"/>
                </a:moveTo>
                <a:cubicBezTo>
                  <a:pt x="3633528" y="723875"/>
                  <a:pt x="3637930" y="728324"/>
                  <a:pt x="3637930" y="733662"/>
                </a:cubicBezTo>
                <a:cubicBezTo>
                  <a:pt x="3637930" y="739001"/>
                  <a:pt x="3633592" y="743386"/>
                  <a:pt x="3628211" y="743386"/>
                </a:cubicBezTo>
                <a:cubicBezTo>
                  <a:pt x="3622813" y="743386"/>
                  <a:pt x="3618428" y="739064"/>
                  <a:pt x="3618428" y="733662"/>
                </a:cubicBezTo>
                <a:cubicBezTo>
                  <a:pt x="3618428" y="728260"/>
                  <a:pt x="3622813" y="723875"/>
                  <a:pt x="3628211" y="723875"/>
                </a:cubicBezTo>
                <a:close/>
                <a:moveTo>
                  <a:pt x="3869427" y="723873"/>
                </a:moveTo>
                <a:cubicBezTo>
                  <a:pt x="3874761" y="723873"/>
                  <a:pt x="3879147" y="728322"/>
                  <a:pt x="3879147" y="733659"/>
                </a:cubicBezTo>
                <a:cubicBezTo>
                  <a:pt x="3879147" y="738998"/>
                  <a:pt x="3874826" y="743383"/>
                  <a:pt x="3869427" y="743383"/>
                </a:cubicBezTo>
                <a:cubicBezTo>
                  <a:pt x="3864029" y="743383"/>
                  <a:pt x="3859645" y="739061"/>
                  <a:pt x="3859645" y="733659"/>
                </a:cubicBezTo>
                <a:cubicBezTo>
                  <a:pt x="3859645" y="728258"/>
                  <a:pt x="3864029" y="723873"/>
                  <a:pt x="3869427" y="723873"/>
                </a:cubicBezTo>
                <a:close/>
                <a:moveTo>
                  <a:pt x="4110581" y="723871"/>
                </a:moveTo>
                <a:cubicBezTo>
                  <a:pt x="4115984" y="723871"/>
                  <a:pt x="4120362" y="728319"/>
                  <a:pt x="4120362" y="733657"/>
                </a:cubicBezTo>
                <a:cubicBezTo>
                  <a:pt x="4120362" y="738996"/>
                  <a:pt x="4115984" y="743381"/>
                  <a:pt x="4110581" y="743381"/>
                </a:cubicBezTo>
                <a:cubicBezTo>
                  <a:pt x="4105180" y="743381"/>
                  <a:pt x="4100797" y="739059"/>
                  <a:pt x="4100797" y="733657"/>
                </a:cubicBezTo>
                <a:cubicBezTo>
                  <a:pt x="4100797" y="728255"/>
                  <a:pt x="4105180" y="723871"/>
                  <a:pt x="4110581" y="723871"/>
                </a:cubicBezTo>
                <a:close/>
                <a:moveTo>
                  <a:pt x="4351806" y="723868"/>
                </a:moveTo>
                <a:cubicBezTo>
                  <a:pt x="4357195" y="723868"/>
                  <a:pt x="4361580" y="728317"/>
                  <a:pt x="4361580" y="733654"/>
                </a:cubicBezTo>
                <a:cubicBezTo>
                  <a:pt x="4361580" y="738993"/>
                  <a:pt x="4357195" y="743379"/>
                  <a:pt x="4351806" y="743379"/>
                </a:cubicBezTo>
                <a:cubicBezTo>
                  <a:pt x="4346397" y="743379"/>
                  <a:pt x="4342006" y="739056"/>
                  <a:pt x="4342006" y="733654"/>
                </a:cubicBezTo>
                <a:cubicBezTo>
                  <a:pt x="4342006" y="728253"/>
                  <a:pt x="4346397" y="723868"/>
                  <a:pt x="4351806" y="723868"/>
                </a:cubicBezTo>
                <a:close/>
                <a:moveTo>
                  <a:pt x="4593017" y="723866"/>
                </a:moveTo>
                <a:cubicBezTo>
                  <a:pt x="4598413" y="723866"/>
                  <a:pt x="4602795" y="728314"/>
                  <a:pt x="4602795" y="733652"/>
                </a:cubicBezTo>
                <a:cubicBezTo>
                  <a:pt x="4602795" y="738991"/>
                  <a:pt x="4598350" y="743376"/>
                  <a:pt x="4593017" y="743376"/>
                </a:cubicBezTo>
                <a:cubicBezTo>
                  <a:pt x="4587686" y="743376"/>
                  <a:pt x="4583304" y="739054"/>
                  <a:pt x="4583304" y="733652"/>
                </a:cubicBezTo>
                <a:cubicBezTo>
                  <a:pt x="4583304" y="728250"/>
                  <a:pt x="4587622" y="723866"/>
                  <a:pt x="4593017" y="723866"/>
                </a:cubicBezTo>
                <a:close/>
                <a:moveTo>
                  <a:pt x="4834252" y="723863"/>
                </a:moveTo>
                <a:cubicBezTo>
                  <a:pt x="4839658" y="723863"/>
                  <a:pt x="4844038" y="728312"/>
                  <a:pt x="4844038" y="733650"/>
                </a:cubicBezTo>
                <a:cubicBezTo>
                  <a:pt x="4844038" y="738989"/>
                  <a:pt x="4839595" y="743374"/>
                  <a:pt x="4834252" y="743374"/>
                </a:cubicBezTo>
                <a:cubicBezTo>
                  <a:pt x="4828915" y="743374"/>
                  <a:pt x="4824532" y="739052"/>
                  <a:pt x="4824532" y="733650"/>
                </a:cubicBezTo>
                <a:cubicBezTo>
                  <a:pt x="4824532" y="728248"/>
                  <a:pt x="4828851" y="723863"/>
                  <a:pt x="4834252" y="723863"/>
                </a:cubicBezTo>
                <a:close/>
                <a:moveTo>
                  <a:pt x="5075485" y="723861"/>
                </a:moveTo>
                <a:cubicBezTo>
                  <a:pt x="5080819" y="723861"/>
                  <a:pt x="5085201" y="728310"/>
                  <a:pt x="5085201" y="733647"/>
                </a:cubicBezTo>
                <a:cubicBezTo>
                  <a:pt x="5085201" y="738986"/>
                  <a:pt x="5080882" y="743371"/>
                  <a:pt x="5075485" y="743371"/>
                </a:cubicBezTo>
                <a:cubicBezTo>
                  <a:pt x="5070086" y="743371"/>
                  <a:pt x="5065704" y="739049"/>
                  <a:pt x="5065704" y="733647"/>
                </a:cubicBezTo>
                <a:cubicBezTo>
                  <a:pt x="5065704" y="728246"/>
                  <a:pt x="5070086" y="723861"/>
                  <a:pt x="5075485" y="723861"/>
                </a:cubicBezTo>
                <a:close/>
                <a:moveTo>
                  <a:pt x="5316710" y="723858"/>
                </a:moveTo>
                <a:cubicBezTo>
                  <a:pt x="5322044" y="723858"/>
                  <a:pt x="5326429" y="728307"/>
                  <a:pt x="5326429" y="733645"/>
                </a:cubicBezTo>
                <a:cubicBezTo>
                  <a:pt x="5326429" y="738984"/>
                  <a:pt x="5322105" y="743369"/>
                  <a:pt x="5316710" y="743369"/>
                </a:cubicBezTo>
                <a:cubicBezTo>
                  <a:pt x="5311314" y="743369"/>
                  <a:pt x="5306924" y="739047"/>
                  <a:pt x="5306924" y="733645"/>
                </a:cubicBezTo>
                <a:cubicBezTo>
                  <a:pt x="5306924" y="728243"/>
                  <a:pt x="5311314" y="723858"/>
                  <a:pt x="5316710" y="723858"/>
                </a:cubicBezTo>
                <a:close/>
                <a:moveTo>
                  <a:pt x="5557991" y="723856"/>
                </a:moveTo>
                <a:cubicBezTo>
                  <a:pt x="5563391" y="723856"/>
                  <a:pt x="5567774" y="728305"/>
                  <a:pt x="5567774" y="733642"/>
                </a:cubicBezTo>
                <a:cubicBezTo>
                  <a:pt x="5567774" y="738982"/>
                  <a:pt x="5563391" y="743367"/>
                  <a:pt x="5557991" y="743367"/>
                </a:cubicBezTo>
                <a:cubicBezTo>
                  <a:pt x="5552591" y="743367"/>
                  <a:pt x="5548208" y="739045"/>
                  <a:pt x="5548208" y="733642"/>
                </a:cubicBezTo>
                <a:cubicBezTo>
                  <a:pt x="5548208" y="728241"/>
                  <a:pt x="5552591" y="723856"/>
                  <a:pt x="5557991" y="723856"/>
                </a:cubicBezTo>
                <a:close/>
                <a:moveTo>
                  <a:pt x="5799205" y="723854"/>
                </a:moveTo>
                <a:cubicBezTo>
                  <a:pt x="5804606" y="723854"/>
                  <a:pt x="5808989" y="728302"/>
                  <a:pt x="5808989" y="733640"/>
                </a:cubicBezTo>
                <a:cubicBezTo>
                  <a:pt x="5808989" y="738979"/>
                  <a:pt x="5804542" y="743364"/>
                  <a:pt x="5799205" y="743364"/>
                </a:cubicBezTo>
                <a:cubicBezTo>
                  <a:pt x="5793870" y="743364"/>
                  <a:pt x="5789486" y="739042"/>
                  <a:pt x="5789486" y="733640"/>
                </a:cubicBezTo>
                <a:cubicBezTo>
                  <a:pt x="5789486" y="728238"/>
                  <a:pt x="5793806" y="723854"/>
                  <a:pt x="5799205" y="723854"/>
                </a:cubicBezTo>
                <a:close/>
                <a:moveTo>
                  <a:pt x="6040432" y="723851"/>
                </a:moveTo>
                <a:cubicBezTo>
                  <a:pt x="6045832" y="723851"/>
                  <a:pt x="6050216" y="728300"/>
                  <a:pt x="6050216" y="733638"/>
                </a:cubicBezTo>
                <a:cubicBezTo>
                  <a:pt x="6050216" y="738977"/>
                  <a:pt x="6045769" y="743362"/>
                  <a:pt x="6040432" y="743362"/>
                </a:cubicBezTo>
                <a:cubicBezTo>
                  <a:pt x="6035095" y="743362"/>
                  <a:pt x="6030712" y="739040"/>
                  <a:pt x="6030712" y="733638"/>
                </a:cubicBezTo>
                <a:cubicBezTo>
                  <a:pt x="6030712" y="728236"/>
                  <a:pt x="6035032" y="723851"/>
                  <a:pt x="6040432" y="723851"/>
                </a:cubicBezTo>
                <a:close/>
                <a:moveTo>
                  <a:pt x="6281661" y="723849"/>
                </a:moveTo>
                <a:cubicBezTo>
                  <a:pt x="6286997" y="723849"/>
                  <a:pt x="6291381" y="728298"/>
                  <a:pt x="6291381" y="733635"/>
                </a:cubicBezTo>
                <a:cubicBezTo>
                  <a:pt x="6291381" y="738974"/>
                  <a:pt x="6287061" y="743359"/>
                  <a:pt x="6281661" y="743359"/>
                </a:cubicBezTo>
                <a:cubicBezTo>
                  <a:pt x="6276261" y="743359"/>
                  <a:pt x="6271877" y="739037"/>
                  <a:pt x="6271877" y="733635"/>
                </a:cubicBezTo>
                <a:cubicBezTo>
                  <a:pt x="6271877" y="728234"/>
                  <a:pt x="6276261" y="723849"/>
                  <a:pt x="6281661" y="723849"/>
                </a:cubicBezTo>
                <a:close/>
                <a:moveTo>
                  <a:pt x="6522889" y="723846"/>
                </a:moveTo>
                <a:cubicBezTo>
                  <a:pt x="6528225" y="723846"/>
                  <a:pt x="6532610" y="728295"/>
                  <a:pt x="6532610" y="733633"/>
                </a:cubicBezTo>
                <a:cubicBezTo>
                  <a:pt x="6532610" y="738972"/>
                  <a:pt x="6528289" y="743357"/>
                  <a:pt x="6522889" y="743357"/>
                </a:cubicBezTo>
                <a:cubicBezTo>
                  <a:pt x="6517489" y="743357"/>
                  <a:pt x="6513105" y="739035"/>
                  <a:pt x="6513105" y="733633"/>
                </a:cubicBezTo>
                <a:cubicBezTo>
                  <a:pt x="6513105" y="728231"/>
                  <a:pt x="6517489" y="723846"/>
                  <a:pt x="6522889" y="723846"/>
                </a:cubicBezTo>
                <a:close/>
                <a:moveTo>
                  <a:pt x="6764118" y="723844"/>
                </a:moveTo>
                <a:cubicBezTo>
                  <a:pt x="6769518" y="723844"/>
                  <a:pt x="6773902" y="728293"/>
                  <a:pt x="6773902" y="733630"/>
                </a:cubicBezTo>
                <a:cubicBezTo>
                  <a:pt x="6773902" y="738970"/>
                  <a:pt x="6769518" y="743355"/>
                  <a:pt x="6764118" y="743355"/>
                </a:cubicBezTo>
                <a:cubicBezTo>
                  <a:pt x="6758718" y="743355"/>
                  <a:pt x="6754335" y="739033"/>
                  <a:pt x="6754335" y="733630"/>
                </a:cubicBezTo>
                <a:cubicBezTo>
                  <a:pt x="6754335" y="728229"/>
                  <a:pt x="6758718" y="723844"/>
                  <a:pt x="6764118" y="723844"/>
                </a:cubicBezTo>
                <a:close/>
                <a:moveTo>
                  <a:pt x="7005346" y="723841"/>
                </a:moveTo>
                <a:cubicBezTo>
                  <a:pt x="7010746" y="723841"/>
                  <a:pt x="7015130" y="728291"/>
                  <a:pt x="7015130" y="733628"/>
                </a:cubicBezTo>
                <a:cubicBezTo>
                  <a:pt x="7015130" y="738967"/>
                  <a:pt x="7010683" y="743352"/>
                  <a:pt x="7005346" y="743352"/>
                </a:cubicBezTo>
                <a:cubicBezTo>
                  <a:pt x="7000009" y="743352"/>
                  <a:pt x="6995626" y="739030"/>
                  <a:pt x="6995626" y="733628"/>
                </a:cubicBezTo>
                <a:cubicBezTo>
                  <a:pt x="6995626" y="728226"/>
                  <a:pt x="6999946" y="723841"/>
                  <a:pt x="7005346" y="723841"/>
                </a:cubicBezTo>
                <a:close/>
                <a:moveTo>
                  <a:pt x="7246575" y="723839"/>
                </a:moveTo>
                <a:cubicBezTo>
                  <a:pt x="7251975" y="723839"/>
                  <a:pt x="7256359" y="728288"/>
                  <a:pt x="7256359" y="733626"/>
                </a:cubicBezTo>
                <a:cubicBezTo>
                  <a:pt x="7256359" y="738965"/>
                  <a:pt x="7251912" y="743350"/>
                  <a:pt x="7246575" y="743350"/>
                </a:cubicBezTo>
                <a:cubicBezTo>
                  <a:pt x="7241238" y="743350"/>
                  <a:pt x="7236855" y="739028"/>
                  <a:pt x="7236855" y="733626"/>
                </a:cubicBezTo>
                <a:cubicBezTo>
                  <a:pt x="7236855" y="728224"/>
                  <a:pt x="7241175" y="723839"/>
                  <a:pt x="7246575" y="723839"/>
                </a:cubicBezTo>
                <a:close/>
                <a:moveTo>
                  <a:pt x="7487803" y="723837"/>
                </a:moveTo>
                <a:cubicBezTo>
                  <a:pt x="7493139" y="723837"/>
                  <a:pt x="7497524" y="728286"/>
                  <a:pt x="7497524" y="733623"/>
                </a:cubicBezTo>
                <a:cubicBezTo>
                  <a:pt x="7497524" y="738963"/>
                  <a:pt x="7493203" y="743348"/>
                  <a:pt x="7487803" y="743348"/>
                </a:cubicBezTo>
                <a:cubicBezTo>
                  <a:pt x="7482403" y="743348"/>
                  <a:pt x="7478019" y="739025"/>
                  <a:pt x="7478019" y="733623"/>
                </a:cubicBezTo>
                <a:cubicBezTo>
                  <a:pt x="7478019" y="728222"/>
                  <a:pt x="7482403" y="723837"/>
                  <a:pt x="7487803" y="723837"/>
                </a:cubicBezTo>
                <a:close/>
                <a:moveTo>
                  <a:pt x="7729032" y="723834"/>
                </a:moveTo>
                <a:cubicBezTo>
                  <a:pt x="7734369" y="723834"/>
                  <a:pt x="7738753" y="728283"/>
                  <a:pt x="7738753" y="733621"/>
                </a:cubicBezTo>
                <a:cubicBezTo>
                  <a:pt x="7738753" y="738960"/>
                  <a:pt x="7734432" y="743345"/>
                  <a:pt x="7729032" y="743345"/>
                </a:cubicBezTo>
                <a:cubicBezTo>
                  <a:pt x="7723632" y="743345"/>
                  <a:pt x="7719249" y="739023"/>
                  <a:pt x="7719249" y="733621"/>
                </a:cubicBezTo>
                <a:cubicBezTo>
                  <a:pt x="7719249" y="728219"/>
                  <a:pt x="7723632" y="723834"/>
                  <a:pt x="7729032" y="723834"/>
                </a:cubicBezTo>
                <a:close/>
                <a:moveTo>
                  <a:pt x="7970260" y="723832"/>
                </a:moveTo>
                <a:cubicBezTo>
                  <a:pt x="7975661" y="723832"/>
                  <a:pt x="7980044" y="728281"/>
                  <a:pt x="7980044" y="733619"/>
                </a:cubicBezTo>
                <a:cubicBezTo>
                  <a:pt x="7980044" y="738958"/>
                  <a:pt x="7975661" y="743343"/>
                  <a:pt x="7970260" y="743343"/>
                </a:cubicBezTo>
                <a:cubicBezTo>
                  <a:pt x="7964860" y="743343"/>
                  <a:pt x="7960477" y="739021"/>
                  <a:pt x="7960477" y="733619"/>
                </a:cubicBezTo>
                <a:cubicBezTo>
                  <a:pt x="7960477" y="728217"/>
                  <a:pt x="7964860" y="723832"/>
                  <a:pt x="7970260" y="723832"/>
                </a:cubicBezTo>
                <a:close/>
                <a:moveTo>
                  <a:pt x="8211553" y="723829"/>
                </a:moveTo>
                <a:cubicBezTo>
                  <a:pt x="8216889" y="723829"/>
                  <a:pt x="8221273" y="728278"/>
                  <a:pt x="8221273" y="733616"/>
                </a:cubicBezTo>
                <a:cubicBezTo>
                  <a:pt x="8221273" y="738955"/>
                  <a:pt x="8216953" y="743340"/>
                  <a:pt x="8211553" y="743340"/>
                </a:cubicBezTo>
                <a:cubicBezTo>
                  <a:pt x="8206152" y="743340"/>
                  <a:pt x="8201769" y="739018"/>
                  <a:pt x="8201769" y="733616"/>
                </a:cubicBezTo>
                <a:cubicBezTo>
                  <a:pt x="8201769" y="728215"/>
                  <a:pt x="8206152" y="723829"/>
                  <a:pt x="8211553" y="723829"/>
                </a:cubicBezTo>
                <a:close/>
                <a:moveTo>
                  <a:pt x="8452781" y="723827"/>
                </a:moveTo>
                <a:cubicBezTo>
                  <a:pt x="8458181" y="723827"/>
                  <a:pt x="8462566" y="728276"/>
                  <a:pt x="8462566" y="733614"/>
                </a:cubicBezTo>
                <a:cubicBezTo>
                  <a:pt x="8462566" y="738953"/>
                  <a:pt x="8458118" y="743338"/>
                  <a:pt x="8452781" y="743338"/>
                </a:cubicBezTo>
                <a:cubicBezTo>
                  <a:pt x="8447445" y="743338"/>
                  <a:pt x="8443061" y="739016"/>
                  <a:pt x="8443061" y="733614"/>
                </a:cubicBezTo>
                <a:cubicBezTo>
                  <a:pt x="8443061" y="728212"/>
                  <a:pt x="8447381" y="723827"/>
                  <a:pt x="8452781" y="723827"/>
                </a:cubicBezTo>
                <a:close/>
                <a:moveTo>
                  <a:pt x="8694009" y="723825"/>
                </a:moveTo>
                <a:cubicBezTo>
                  <a:pt x="8699346" y="723825"/>
                  <a:pt x="8703730" y="728274"/>
                  <a:pt x="8703730" y="733611"/>
                </a:cubicBezTo>
                <a:cubicBezTo>
                  <a:pt x="8703730" y="738951"/>
                  <a:pt x="8699346" y="743336"/>
                  <a:pt x="8694009" y="743336"/>
                </a:cubicBezTo>
                <a:cubicBezTo>
                  <a:pt x="8688673" y="743336"/>
                  <a:pt x="8684289" y="739014"/>
                  <a:pt x="8684289" y="733611"/>
                </a:cubicBezTo>
                <a:cubicBezTo>
                  <a:pt x="8684289" y="728210"/>
                  <a:pt x="8688609" y="723825"/>
                  <a:pt x="8694009" y="723825"/>
                </a:cubicBezTo>
                <a:close/>
                <a:moveTo>
                  <a:pt x="8935237" y="723822"/>
                </a:moveTo>
                <a:cubicBezTo>
                  <a:pt x="8940574" y="723822"/>
                  <a:pt x="8944958" y="728271"/>
                  <a:pt x="8944958" y="733609"/>
                </a:cubicBezTo>
                <a:cubicBezTo>
                  <a:pt x="8944958" y="738948"/>
                  <a:pt x="8940638" y="743333"/>
                  <a:pt x="8935237" y="743333"/>
                </a:cubicBezTo>
                <a:cubicBezTo>
                  <a:pt x="8929837" y="743333"/>
                  <a:pt x="8925454" y="739011"/>
                  <a:pt x="8925454" y="733609"/>
                </a:cubicBezTo>
                <a:cubicBezTo>
                  <a:pt x="8925454" y="728207"/>
                  <a:pt x="8929837" y="723822"/>
                  <a:pt x="8935237" y="723822"/>
                </a:cubicBezTo>
                <a:close/>
                <a:moveTo>
                  <a:pt x="9176467" y="723820"/>
                </a:moveTo>
                <a:cubicBezTo>
                  <a:pt x="9181803" y="723820"/>
                  <a:pt x="9186187" y="728269"/>
                  <a:pt x="9186187" y="733607"/>
                </a:cubicBezTo>
                <a:cubicBezTo>
                  <a:pt x="9186187" y="738946"/>
                  <a:pt x="9181867" y="743331"/>
                  <a:pt x="9176467" y="743331"/>
                </a:cubicBezTo>
                <a:cubicBezTo>
                  <a:pt x="9171066" y="743331"/>
                  <a:pt x="9166683" y="739009"/>
                  <a:pt x="9166683" y="733607"/>
                </a:cubicBezTo>
                <a:cubicBezTo>
                  <a:pt x="9166683" y="728205"/>
                  <a:pt x="9171066" y="723820"/>
                  <a:pt x="9176467" y="723820"/>
                </a:cubicBezTo>
                <a:close/>
                <a:moveTo>
                  <a:pt x="9417695" y="723817"/>
                </a:moveTo>
                <a:cubicBezTo>
                  <a:pt x="9423031" y="723817"/>
                  <a:pt x="9427416" y="728266"/>
                  <a:pt x="9427416" y="733604"/>
                </a:cubicBezTo>
                <a:cubicBezTo>
                  <a:pt x="9427416" y="738943"/>
                  <a:pt x="9423095" y="743328"/>
                  <a:pt x="9417695" y="743328"/>
                </a:cubicBezTo>
                <a:cubicBezTo>
                  <a:pt x="9412295" y="743328"/>
                  <a:pt x="9407911" y="739006"/>
                  <a:pt x="9407911" y="733604"/>
                </a:cubicBezTo>
                <a:cubicBezTo>
                  <a:pt x="9407911" y="728202"/>
                  <a:pt x="9412295" y="723817"/>
                  <a:pt x="9417695" y="723817"/>
                </a:cubicBezTo>
                <a:close/>
                <a:moveTo>
                  <a:pt x="9649203" y="482686"/>
                </a:moveTo>
                <a:cubicBezTo>
                  <a:pt x="9654540" y="482686"/>
                  <a:pt x="9658923" y="487008"/>
                  <a:pt x="9658923" y="492410"/>
                </a:cubicBezTo>
                <a:cubicBezTo>
                  <a:pt x="9658923" y="497812"/>
                  <a:pt x="9654540" y="502197"/>
                  <a:pt x="9649203" y="502197"/>
                </a:cubicBezTo>
                <a:cubicBezTo>
                  <a:pt x="9643866" y="502197"/>
                  <a:pt x="9639483" y="497748"/>
                  <a:pt x="9639483" y="492410"/>
                </a:cubicBezTo>
                <a:cubicBezTo>
                  <a:pt x="9639483" y="487071"/>
                  <a:pt x="9643803" y="482686"/>
                  <a:pt x="9649203" y="482686"/>
                </a:cubicBezTo>
                <a:close/>
                <a:moveTo>
                  <a:pt x="9890432" y="482684"/>
                </a:moveTo>
                <a:cubicBezTo>
                  <a:pt x="9895768" y="482684"/>
                  <a:pt x="9900152" y="487006"/>
                  <a:pt x="9900152" y="492408"/>
                </a:cubicBezTo>
                <a:cubicBezTo>
                  <a:pt x="9900152" y="497810"/>
                  <a:pt x="9895832" y="502195"/>
                  <a:pt x="9890432" y="502195"/>
                </a:cubicBezTo>
                <a:cubicBezTo>
                  <a:pt x="9885031" y="502195"/>
                  <a:pt x="9880648" y="497745"/>
                  <a:pt x="9880648" y="492408"/>
                </a:cubicBezTo>
                <a:cubicBezTo>
                  <a:pt x="9880648" y="487069"/>
                  <a:pt x="9885031" y="482684"/>
                  <a:pt x="9890432" y="482684"/>
                </a:cubicBezTo>
                <a:close/>
                <a:moveTo>
                  <a:pt x="10131660" y="482681"/>
                </a:moveTo>
                <a:cubicBezTo>
                  <a:pt x="10137060" y="482681"/>
                  <a:pt x="10141444" y="487003"/>
                  <a:pt x="10141444" y="492405"/>
                </a:cubicBezTo>
                <a:cubicBezTo>
                  <a:pt x="10141444" y="497807"/>
                  <a:pt x="10136997" y="502192"/>
                  <a:pt x="10131660" y="502192"/>
                </a:cubicBezTo>
                <a:cubicBezTo>
                  <a:pt x="10126323" y="502192"/>
                  <a:pt x="10121940" y="497743"/>
                  <a:pt x="10121940" y="492405"/>
                </a:cubicBezTo>
                <a:cubicBezTo>
                  <a:pt x="10121940" y="487066"/>
                  <a:pt x="10126260" y="482681"/>
                  <a:pt x="10131660" y="482681"/>
                </a:cubicBezTo>
                <a:close/>
                <a:moveTo>
                  <a:pt x="10372888" y="482679"/>
                </a:moveTo>
                <a:cubicBezTo>
                  <a:pt x="10378288" y="482679"/>
                  <a:pt x="10382673" y="487001"/>
                  <a:pt x="10382673" y="492403"/>
                </a:cubicBezTo>
                <a:cubicBezTo>
                  <a:pt x="10382673" y="497805"/>
                  <a:pt x="10378225" y="502190"/>
                  <a:pt x="10372888" y="502190"/>
                </a:cubicBezTo>
                <a:cubicBezTo>
                  <a:pt x="10367552" y="502190"/>
                  <a:pt x="10363168" y="497741"/>
                  <a:pt x="10363168" y="492403"/>
                </a:cubicBezTo>
                <a:cubicBezTo>
                  <a:pt x="10363168" y="487064"/>
                  <a:pt x="10367488" y="482679"/>
                  <a:pt x="10372888" y="482679"/>
                </a:cubicBezTo>
                <a:close/>
                <a:moveTo>
                  <a:pt x="10614116" y="482676"/>
                </a:moveTo>
                <a:cubicBezTo>
                  <a:pt x="10619516" y="482676"/>
                  <a:pt x="10623901" y="486998"/>
                  <a:pt x="10623901" y="492400"/>
                </a:cubicBezTo>
                <a:cubicBezTo>
                  <a:pt x="10623901" y="497802"/>
                  <a:pt x="10619454" y="502187"/>
                  <a:pt x="10614116" y="502187"/>
                </a:cubicBezTo>
                <a:cubicBezTo>
                  <a:pt x="10608780" y="502187"/>
                  <a:pt x="10604396" y="497738"/>
                  <a:pt x="10604396" y="492400"/>
                </a:cubicBezTo>
                <a:cubicBezTo>
                  <a:pt x="10604396" y="487061"/>
                  <a:pt x="10608716" y="482676"/>
                  <a:pt x="10614116" y="482676"/>
                </a:cubicBezTo>
                <a:close/>
                <a:moveTo>
                  <a:pt x="10855345" y="482674"/>
                </a:moveTo>
                <a:cubicBezTo>
                  <a:pt x="10860682" y="482674"/>
                  <a:pt x="10865065" y="486996"/>
                  <a:pt x="10865065" y="492398"/>
                </a:cubicBezTo>
                <a:cubicBezTo>
                  <a:pt x="10865065" y="497800"/>
                  <a:pt x="10860682" y="502185"/>
                  <a:pt x="10855345" y="502185"/>
                </a:cubicBezTo>
                <a:cubicBezTo>
                  <a:pt x="10850008" y="502185"/>
                  <a:pt x="10845625" y="497736"/>
                  <a:pt x="10845625" y="492398"/>
                </a:cubicBezTo>
                <a:cubicBezTo>
                  <a:pt x="10845625" y="487059"/>
                  <a:pt x="10849945" y="482674"/>
                  <a:pt x="10855345" y="482674"/>
                </a:cubicBezTo>
                <a:close/>
                <a:moveTo>
                  <a:pt x="11096574" y="482671"/>
                </a:moveTo>
                <a:cubicBezTo>
                  <a:pt x="11101910" y="482671"/>
                  <a:pt x="11106294" y="486993"/>
                  <a:pt x="11106294" y="492395"/>
                </a:cubicBezTo>
                <a:cubicBezTo>
                  <a:pt x="11106294" y="497797"/>
                  <a:pt x="11101974" y="502182"/>
                  <a:pt x="11096574" y="502182"/>
                </a:cubicBezTo>
                <a:cubicBezTo>
                  <a:pt x="11091174" y="502182"/>
                  <a:pt x="11086790" y="497733"/>
                  <a:pt x="11086790" y="492395"/>
                </a:cubicBezTo>
                <a:cubicBezTo>
                  <a:pt x="11086790" y="487056"/>
                  <a:pt x="11091174" y="482671"/>
                  <a:pt x="11096574" y="482671"/>
                </a:cubicBezTo>
                <a:close/>
                <a:moveTo>
                  <a:pt x="11337802" y="482669"/>
                </a:moveTo>
                <a:cubicBezTo>
                  <a:pt x="11343202" y="482669"/>
                  <a:pt x="11347587" y="486991"/>
                  <a:pt x="11347587" y="492393"/>
                </a:cubicBezTo>
                <a:cubicBezTo>
                  <a:pt x="11347587" y="497795"/>
                  <a:pt x="11343139" y="502180"/>
                  <a:pt x="11337802" y="502180"/>
                </a:cubicBezTo>
                <a:cubicBezTo>
                  <a:pt x="11332466" y="502180"/>
                  <a:pt x="11328082" y="497731"/>
                  <a:pt x="11328082" y="492393"/>
                </a:cubicBezTo>
                <a:cubicBezTo>
                  <a:pt x="11328082" y="487054"/>
                  <a:pt x="11332402" y="482669"/>
                  <a:pt x="11337802" y="482669"/>
                </a:cubicBezTo>
                <a:close/>
                <a:moveTo>
                  <a:pt x="11579030" y="482666"/>
                </a:moveTo>
                <a:cubicBezTo>
                  <a:pt x="11584430" y="482666"/>
                  <a:pt x="11588815" y="486988"/>
                  <a:pt x="11588815" y="492391"/>
                </a:cubicBezTo>
                <a:cubicBezTo>
                  <a:pt x="11588815" y="497792"/>
                  <a:pt x="11584367" y="502177"/>
                  <a:pt x="11579030" y="502177"/>
                </a:cubicBezTo>
                <a:cubicBezTo>
                  <a:pt x="11573694" y="502177"/>
                  <a:pt x="11569310" y="497728"/>
                  <a:pt x="11569310" y="492391"/>
                </a:cubicBezTo>
                <a:cubicBezTo>
                  <a:pt x="11569310" y="487051"/>
                  <a:pt x="11573630" y="482666"/>
                  <a:pt x="11579030" y="482666"/>
                </a:cubicBezTo>
                <a:close/>
                <a:moveTo>
                  <a:pt x="11820259" y="482664"/>
                </a:moveTo>
                <a:cubicBezTo>
                  <a:pt x="11825659" y="482664"/>
                  <a:pt x="11830043" y="486986"/>
                  <a:pt x="11830043" y="492388"/>
                </a:cubicBezTo>
                <a:cubicBezTo>
                  <a:pt x="11830043" y="497790"/>
                  <a:pt x="11825596" y="502175"/>
                  <a:pt x="11820259" y="502175"/>
                </a:cubicBezTo>
                <a:cubicBezTo>
                  <a:pt x="11814922" y="502175"/>
                  <a:pt x="11810539" y="497726"/>
                  <a:pt x="11810539" y="492388"/>
                </a:cubicBezTo>
                <a:cubicBezTo>
                  <a:pt x="11810539" y="487049"/>
                  <a:pt x="11814859" y="482664"/>
                  <a:pt x="11820259" y="482664"/>
                </a:cubicBezTo>
                <a:close/>
                <a:moveTo>
                  <a:pt x="9720" y="482662"/>
                </a:moveTo>
                <a:cubicBezTo>
                  <a:pt x="15120" y="482662"/>
                  <a:pt x="19504" y="486984"/>
                  <a:pt x="19504" y="492386"/>
                </a:cubicBezTo>
                <a:cubicBezTo>
                  <a:pt x="19504" y="497788"/>
                  <a:pt x="15057" y="502173"/>
                  <a:pt x="9720" y="502173"/>
                </a:cubicBezTo>
                <a:cubicBezTo>
                  <a:pt x="4384" y="502173"/>
                  <a:pt x="0" y="497723"/>
                  <a:pt x="0" y="492386"/>
                </a:cubicBezTo>
                <a:cubicBezTo>
                  <a:pt x="0" y="487047"/>
                  <a:pt x="4320" y="482662"/>
                  <a:pt x="9720" y="482662"/>
                </a:cubicBezTo>
                <a:close/>
                <a:moveTo>
                  <a:pt x="251003" y="482659"/>
                </a:moveTo>
                <a:cubicBezTo>
                  <a:pt x="256403" y="482659"/>
                  <a:pt x="260787" y="486981"/>
                  <a:pt x="260787" y="492383"/>
                </a:cubicBezTo>
                <a:cubicBezTo>
                  <a:pt x="260787" y="497785"/>
                  <a:pt x="256340" y="502170"/>
                  <a:pt x="251003" y="502170"/>
                </a:cubicBezTo>
                <a:cubicBezTo>
                  <a:pt x="245667" y="502170"/>
                  <a:pt x="241284" y="497721"/>
                  <a:pt x="241284" y="492383"/>
                </a:cubicBezTo>
                <a:cubicBezTo>
                  <a:pt x="241284" y="487044"/>
                  <a:pt x="245604" y="482659"/>
                  <a:pt x="251003" y="482659"/>
                </a:cubicBezTo>
                <a:close/>
                <a:moveTo>
                  <a:pt x="492223" y="482657"/>
                </a:moveTo>
                <a:cubicBezTo>
                  <a:pt x="497559" y="482657"/>
                  <a:pt x="501943" y="486979"/>
                  <a:pt x="501943" y="492381"/>
                </a:cubicBezTo>
                <a:cubicBezTo>
                  <a:pt x="501943" y="497783"/>
                  <a:pt x="497623" y="502168"/>
                  <a:pt x="492223" y="502168"/>
                </a:cubicBezTo>
                <a:cubicBezTo>
                  <a:pt x="486823" y="502168"/>
                  <a:pt x="482439" y="497719"/>
                  <a:pt x="482439" y="492381"/>
                </a:cubicBezTo>
                <a:cubicBezTo>
                  <a:pt x="482439" y="487042"/>
                  <a:pt x="486823" y="482657"/>
                  <a:pt x="492223" y="482657"/>
                </a:cubicBezTo>
                <a:close/>
                <a:moveTo>
                  <a:pt x="733444" y="482654"/>
                </a:moveTo>
                <a:cubicBezTo>
                  <a:pt x="738780" y="482654"/>
                  <a:pt x="743164" y="486976"/>
                  <a:pt x="743164" y="492378"/>
                </a:cubicBezTo>
                <a:cubicBezTo>
                  <a:pt x="743164" y="497780"/>
                  <a:pt x="738844" y="502165"/>
                  <a:pt x="733444" y="502165"/>
                </a:cubicBezTo>
                <a:cubicBezTo>
                  <a:pt x="728044" y="502165"/>
                  <a:pt x="723660" y="497716"/>
                  <a:pt x="723660" y="492378"/>
                </a:cubicBezTo>
                <a:cubicBezTo>
                  <a:pt x="723660" y="487039"/>
                  <a:pt x="728044" y="482654"/>
                  <a:pt x="733444" y="482654"/>
                </a:cubicBezTo>
                <a:close/>
                <a:moveTo>
                  <a:pt x="974664" y="482652"/>
                </a:moveTo>
                <a:cubicBezTo>
                  <a:pt x="980064" y="482652"/>
                  <a:pt x="984447" y="486974"/>
                  <a:pt x="984447" y="492376"/>
                </a:cubicBezTo>
                <a:cubicBezTo>
                  <a:pt x="984447" y="497778"/>
                  <a:pt x="980001" y="502163"/>
                  <a:pt x="974664" y="502163"/>
                </a:cubicBezTo>
                <a:cubicBezTo>
                  <a:pt x="969328" y="502163"/>
                  <a:pt x="964944" y="497714"/>
                  <a:pt x="964944" y="492376"/>
                </a:cubicBezTo>
                <a:cubicBezTo>
                  <a:pt x="964944" y="487037"/>
                  <a:pt x="969264" y="482652"/>
                  <a:pt x="974664" y="482652"/>
                </a:cubicBezTo>
                <a:close/>
                <a:moveTo>
                  <a:pt x="1215884" y="482649"/>
                </a:moveTo>
                <a:cubicBezTo>
                  <a:pt x="1221284" y="482649"/>
                  <a:pt x="1225668" y="486971"/>
                  <a:pt x="1225668" y="492373"/>
                </a:cubicBezTo>
                <a:cubicBezTo>
                  <a:pt x="1225668" y="497775"/>
                  <a:pt x="1221221" y="502160"/>
                  <a:pt x="1215884" y="502160"/>
                </a:cubicBezTo>
                <a:cubicBezTo>
                  <a:pt x="1210548" y="502160"/>
                  <a:pt x="1206164" y="497711"/>
                  <a:pt x="1206164" y="492373"/>
                </a:cubicBezTo>
                <a:cubicBezTo>
                  <a:pt x="1206164" y="487034"/>
                  <a:pt x="1210484" y="482649"/>
                  <a:pt x="1215884" y="482649"/>
                </a:cubicBezTo>
                <a:close/>
                <a:moveTo>
                  <a:pt x="1457105" y="482647"/>
                </a:moveTo>
                <a:cubicBezTo>
                  <a:pt x="1462441" y="482647"/>
                  <a:pt x="1466825" y="486969"/>
                  <a:pt x="1466825" y="492371"/>
                </a:cubicBezTo>
                <a:cubicBezTo>
                  <a:pt x="1466825" y="497773"/>
                  <a:pt x="1462505" y="502158"/>
                  <a:pt x="1457105" y="502158"/>
                </a:cubicBezTo>
                <a:cubicBezTo>
                  <a:pt x="1451705" y="502158"/>
                  <a:pt x="1447321" y="497709"/>
                  <a:pt x="1447321" y="492371"/>
                </a:cubicBezTo>
                <a:cubicBezTo>
                  <a:pt x="1447321" y="487032"/>
                  <a:pt x="1451705" y="482647"/>
                  <a:pt x="1457105" y="482647"/>
                </a:cubicBezTo>
                <a:close/>
                <a:moveTo>
                  <a:pt x="1698330" y="482644"/>
                </a:moveTo>
                <a:cubicBezTo>
                  <a:pt x="1703731" y="482644"/>
                  <a:pt x="1708116" y="486966"/>
                  <a:pt x="1708116" y="492369"/>
                </a:cubicBezTo>
                <a:cubicBezTo>
                  <a:pt x="1708116" y="497770"/>
                  <a:pt x="1703731" y="502155"/>
                  <a:pt x="1698330" y="502155"/>
                </a:cubicBezTo>
                <a:cubicBezTo>
                  <a:pt x="1692929" y="502155"/>
                  <a:pt x="1688545" y="497706"/>
                  <a:pt x="1688545" y="492369"/>
                </a:cubicBezTo>
                <a:cubicBezTo>
                  <a:pt x="1688545" y="487029"/>
                  <a:pt x="1692929" y="482644"/>
                  <a:pt x="1698330" y="482644"/>
                </a:cubicBezTo>
                <a:close/>
                <a:moveTo>
                  <a:pt x="1939580" y="482642"/>
                </a:moveTo>
                <a:cubicBezTo>
                  <a:pt x="1944978" y="482642"/>
                  <a:pt x="1949363" y="486964"/>
                  <a:pt x="1949363" y="492366"/>
                </a:cubicBezTo>
                <a:cubicBezTo>
                  <a:pt x="1949363" y="497768"/>
                  <a:pt x="1944916" y="502153"/>
                  <a:pt x="1939580" y="502153"/>
                </a:cubicBezTo>
                <a:cubicBezTo>
                  <a:pt x="1934244" y="502153"/>
                  <a:pt x="1929859" y="497704"/>
                  <a:pt x="1929859" y="492366"/>
                </a:cubicBezTo>
                <a:cubicBezTo>
                  <a:pt x="1929859" y="487027"/>
                  <a:pt x="1934181" y="482642"/>
                  <a:pt x="1939580" y="482642"/>
                </a:cubicBezTo>
                <a:close/>
                <a:moveTo>
                  <a:pt x="2180788" y="482640"/>
                </a:moveTo>
                <a:cubicBezTo>
                  <a:pt x="2186189" y="482640"/>
                  <a:pt x="2190577" y="486962"/>
                  <a:pt x="2190577" y="492364"/>
                </a:cubicBezTo>
                <a:cubicBezTo>
                  <a:pt x="2190577" y="497766"/>
                  <a:pt x="2186128" y="502151"/>
                  <a:pt x="2180788" y="502151"/>
                </a:cubicBezTo>
                <a:cubicBezTo>
                  <a:pt x="2175475" y="502151"/>
                  <a:pt x="2171083" y="497701"/>
                  <a:pt x="2171083" y="492364"/>
                </a:cubicBezTo>
                <a:cubicBezTo>
                  <a:pt x="2171083" y="487025"/>
                  <a:pt x="2175412" y="482640"/>
                  <a:pt x="2180788" y="482640"/>
                </a:cubicBezTo>
                <a:close/>
                <a:moveTo>
                  <a:pt x="2422035" y="482637"/>
                </a:moveTo>
                <a:cubicBezTo>
                  <a:pt x="2427369" y="482637"/>
                  <a:pt x="2431752" y="486959"/>
                  <a:pt x="2431752" y="492361"/>
                </a:cubicBezTo>
                <a:cubicBezTo>
                  <a:pt x="2431752" y="497763"/>
                  <a:pt x="2427433" y="502148"/>
                  <a:pt x="2422035" y="502148"/>
                </a:cubicBezTo>
                <a:cubicBezTo>
                  <a:pt x="2416637" y="502148"/>
                  <a:pt x="2412255" y="497699"/>
                  <a:pt x="2412255" y="492361"/>
                </a:cubicBezTo>
                <a:cubicBezTo>
                  <a:pt x="2412255" y="487022"/>
                  <a:pt x="2416637" y="482637"/>
                  <a:pt x="2422035" y="482637"/>
                </a:cubicBezTo>
                <a:close/>
                <a:moveTo>
                  <a:pt x="2663272" y="482635"/>
                </a:moveTo>
                <a:cubicBezTo>
                  <a:pt x="2668609" y="482635"/>
                  <a:pt x="2672996" y="486957"/>
                  <a:pt x="2672996" y="492359"/>
                </a:cubicBezTo>
                <a:cubicBezTo>
                  <a:pt x="2672996" y="497761"/>
                  <a:pt x="2668674" y="502146"/>
                  <a:pt x="2663272" y="502146"/>
                </a:cubicBezTo>
                <a:cubicBezTo>
                  <a:pt x="2657873" y="502146"/>
                  <a:pt x="2653489" y="497697"/>
                  <a:pt x="2653489" y="492359"/>
                </a:cubicBezTo>
                <a:cubicBezTo>
                  <a:pt x="2653489" y="487020"/>
                  <a:pt x="2657873" y="482635"/>
                  <a:pt x="2663272" y="482635"/>
                </a:cubicBezTo>
                <a:close/>
                <a:moveTo>
                  <a:pt x="2904570" y="482632"/>
                </a:moveTo>
                <a:cubicBezTo>
                  <a:pt x="2909969" y="482632"/>
                  <a:pt x="2914352" y="486954"/>
                  <a:pt x="2914352" y="492356"/>
                </a:cubicBezTo>
                <a:cubicBezTo>
                  <a:pt x="2914352" y="497758"/>
                  <a:pt x="2909969" y="502143"/>
                  <a:pt x="2904570" y="502143"/>
                </a:cubicBezTo>
                <a:cubicBezTo>
                  <a:pt x="2899171" y="502143"/>
                  <a:pt x="2894788" y="497694"/>
                  <a:pt x="2894788" y="492356"/>
                </a:cubicBezTo>
                <a:cubicBezTo>
                  <a:pt x="2894788" y="487017"/>
                  <a:pt x="2899171" y="482632"/>
                  <a:pt x="2904570" y="482632"/>
                </a:cubicBezTo>
                <a:close/>
                <a:moveTo>
                  <a:pt x="3145749" y="482630"/>
                </a:moveTo>
                <a:cubicBezTo>
                  <a:pt x="3151148" y="482630"/>
                  <a:pt x="3155531" y="486952"/>
                  <a:pt x="3155531" y="492354"/>
                </a:cubicBezTo>
                <a:cubicBezTo>
                  <a:pt x="3155531" y="497756"/>
                  <a:pt x="3151084" y="502141"/>
                  <a:pt x="3145749" y="502141"/>
                </a:cubicBezTo>
                <a:cubicBezTo>
                  <a:pt x="3140414" y="502141"/>
                  <a:pt x="3136030" y="497692"/>
                  <a:pt x="3136030" y="492354"/>
                </a:cubicBezTo>
                <a:cubicBezTo>
                  <a:pt x="3136030" y="487015"/>
                  <a:pt x="3140349" y="482630"/>
                  <a:pt x="3145749" y="482630"/>
                </a:cubicBezTo>
                <a:close/>
                <a:moveTo>
                  <a:pt x="3386957" y="482627"/>
                </a:moveTo>
                <a:cubicBezTo>
                  <a:pt x="3392357" y="482627"/>
                  <a:pt x="3396742" y="486949"/>
                  <a:pt x="3396742" y="492351"/>
                </a:cubicBezTo>
                <a:cubicBezTo>
                  <a:pt x="3396742" y="497753"/>
                  <a:pt x="3392294" y="502138"/>
                  <a:pt x="3386957" y="502138"/>
                </a:cubicBezTo>
                <a:cubicBezTo>
                  <a:pt x="3381619" y="502138"/>
                  <a:pt x="3377235" y="497689"/>
                  <a:pt x="3377235" y="492351"/>
                </a:cubicBezTo>
                <a:cubicBezTo>
                  <a:pt x="3377235" y="487012"/>
                  <a:pt x="3381555" y="482627"/>
                  <a:pt x="3386957" y="482627"/>
                </a:cubicBezTo>
                <a:close/>
                <a:moveTo>
                  <a:pt x="3628209" y="482625"/>
                </a:moveTo>
                <a:cubicBezTo>
                  <a:pt x="3633528" y="482625"/>
                  <a:pt x="3637930" y="486947"/>
                  <a:pt x="3637930" y="492349"/>
                </a:cubicBezTo>
                <a:cubicBezTo>
                  <a:pt x="3637930" y="497751"/>
                  <a:pt x="3633592" y="502136"/>
                  <a:pt x="3628209" y="502136"/>
                </a:cubicBezTo>
                <a:cubicBezTo>
                  <a:pt x="3622813" y="502136"/>
                  <a:pt x="3618428" y="497687"/>
                  <a:pt x="3618428" y="492349"/>
                </a:cubicBezTo>
                <a:cubicBezTo>
                  <a:pt x="3618428" y="487010"/>
                  <a:pt x="3622813" y="482625"/>
                  <a:pt x="3628209" y="482625"/>
                </a:cubicBezTo>
                <a:close/>
                <a:moveTo>
                  <a:pt x="3869427" y="482622"/>
                </a:moveTo>
                <a:cubicBezTo>
                  <a:pt x="3874761" y="482622"/>
                  <a:pt x="3879147" y="486944"/>
                  <a:pt x="3879147" y="492347"/>
                </a:cubicBezTo>
                <a:cubicBezTo>
                  <a:pt x="3879147" y="497748"/>
                  <a:pt x="3874826" y="502133"/>
                  <a:pt x="3869427" y="502133"/>
                </a:cubicBezTo>
                <a:cubicBezTo>
                  <a:pt x="3864029" y="502133"/>
                  <a:pt x="3859645" y="497684"/>
                  <a:pt x="3859645" y="492347"/>
                </a:cubicBezTo>
                <a:cubicBezTo>
                  <a:pt x="3859645" y="487007"/>
                  <a:pt x="3864029" y="482622"/>
                  <a:pt x="3869427" y="482622"/>
                </a:cubicBezTo>
                <a:close/>
                <a:moveTo>
                  <a:pt x="4110581" y="482620"/>
                </a:moveTo>
                <a:cubicBezTo>
                  <a:pt x="4115984" y="482620"/>
                  <a:pt x="4120362" y="486942"/>
                  <a:pt x="4120362" y="492344"/>
                </a:cubicBezTo>
                <a:cubicBezTo>
                  <a:pt x="4120362" y="497746"/>
                  <a:pt x="4115984" y="502131"/>
                  <a:pt x="4110581" y="502131"/>
                </a:cubicBezTo>
                <a:cubicBezTo>
                  <a:pt x="4105180" y="502131"/>
                  <a:pt x="4100797" y="497682"/>
                  <a:pt x="4100797" y="492344"/>
                </a:cubicBezTo>
                <a:cubicBezTo>
                  <a:pt x="4100797" y="487005"/>
                  <a:pt x="4105180" y="482620"/>
                  <a:pt x="4110581" y="482620"/>
                </a:cubicBezTo>
                <a:close/>
                <a:moveTo>
                  <a:pt x="4351806" y="482618"/>
                </a:moveTo>
                <a:cubicBezTo>
                  <a:pt x="4357195" y="482618"/>
                  <a:pt x="4361580" y="486940"/>
                  <a:pt x="4361580" y="492342"/>
                </a:cubicBezTo>
                <a:cubicBezTo>
                  <a:pt x="4361580" y="497744"/>
                  <a:pt x="4357195" y="502129"/>
                  <a:pt x="4351806" y="502129"/>
                </a:cubicBezTo>
                <a:cubicBezTo>
                  <a:pt x="4346397" y="502129"/>
                  <a:pt x="4342006" y="497680"/>
                  <a:pt x="4342006" y="492342"/>
                </a:cubicBezTo>
                <a:cubicBezTo>
                  <a:pt x="4342006" y="487003"/>
                  <a:pt x="4346397" y="482618"/>
                  <a:pt x="4351806" y="482618"/>
                </a:cubicBezTo>
                <a:close/>
                <a:moveTo>
                  <a:pt x="4593017" y="482615"/>
                </a:moveTo>
                <a:cubicBezTo>
                  <a:pt x="4598413" y="482615"/>
                  <a:pt x="4602795" y="486937"/>
                  <a:pt x="4602795" y="492339"/>
                </a:cubicBezTo>
                <a:cubicBezTo>
                  <a:pt x="4602795" y="497741"/>
                  <a:pt x="4598350" y="502126"/>
                  <a:pt x="4593017" y="502126"/>
                </a:cubicBezTo>
                <a:cubicBezTo>
                  <a:pt x="4587686" y="502126"/>
                  <a:pt x="4583304" y="497677"/>
                  <a:pt x="4583304" y="492339"/>
                </a:cubicBezTo>
                <a:cubicBezTo>
                  <a:pt x="4583304" y="487000"/>
                  <a:pt x="4587620" y="482615"/>
                  <a:pt x="4593017" y="482615"/>
                </a:cubicBezTo>
                <a:close/>
                <a:moveTo>
                  <a:pt x="4834252" y="482613"/>
                </a:moveTo>
                <a:cubicBezTo>
                  <a:pt x="4839658" y="482613"/>
                  <a:pt x="4844038" y="486935"/>
                  <a:pt x="4844038" y="492337"/>
                </a:cubicBezTo>
                <a:cubicBezTo>
                  <a:pt x="4844038" y="497739"/>
                  <a:pt x="4839595" y="502124"/>
                  <a:pt x="4834252" y="502124"/>
                </a:cubicBezTo>
                <a:cubicBezTo>
                  <a:pt x="4828915" y="502124"/>
                  <a:pt x="4824532" y="497675"/>
                  <a:pt x="4824532" y="492337"/>
                </a:cubicBezTo>
                <a:cubicBezTo>
                  <a:pt x="4824532" y="486998"/>
                  <a:pt x="4828851" y="482613"/>
                  <a:pt x="4834252" y="482613"/>
                </a:cubicBezTo>
                <a:close/>
                <a:moveTo>
                  <a:pt x="5075485" y="482610"/>
                </a:moveTo>
                <a:cubicBezTo>
                  <a:pt x="5080819" y="482610"/>
                  <a:pt x="5085201" y="486932"/>
                  <a:pt x="5085201" y="492334"/>
                </a:cubicBezTo>
                <a:cubicBezTo>
                  <a:pt x="5085201" y="497736"/>
                  <a:pt x="5080882" y="502121"/>
                  <a:pt x="5075485" y="502121"/>
                </a:cubicBezTo>
                <a:cubicBezTo>
                  <a:pt x="5070086" y="502121"/>
                  <a:pt x="5065704" y="497672"/>
                  <a:pt x="5065704" y="492334"/>
                </a:cubicBezTo>
                <a:cubicBezTo>
                  <a:pt x="5065704" y="486995"/>
                  <a:pt x="5070086" y="482610"/>
                  <a:pt x="5075485" y="482610"/>
                </a:cubicBezTo>
                <a:close/>
                <a:moveTo>
                  <a:pt x="5316710" y="482608"/>
                </a:moveTo>
                <a:cubicBezTo>
                  <a:pt x="5322044" y="482608"/>
                  <a:pt x="5326429" y="486930"/>
                  <a:pt x="5326429" y="492332"/>
                </a:cubicBezTo>
                <a:cubicBezTo>
                  <a:pt x="5326429" y="497734"/>
                  <a:pt x="5322105" y="502119"/>
                  <a:pt x="5316710" y="502119"/>
                </a:cubicBezTo>
                <a:cubicBezTo>
                  <a:pt x="5311314" y="502119"/>
                  <a:pt x="5306924" y="497670"/>
                  <a:pt x="5306924" y="492332"/>
                </a:cubicBezTo>
                <a:cubicBezTo>
                  <a:pt x="5306924" y="486993"/>
                  <a:pt x="5311314" y="482608"/>
                  <a:pt x="5316710" y="482608"/>
                </a:cubicBezTo>
                <a:close/>
                <a:moveTo>
                  <a:pt x="5557991" y="482605"/>
                </a:moveTo>
                <a:cubicBezTo>
                  <a:pt x="5563391" y="482605"/>
                  <a:pt x="5567774" y="486927"/>
                  <a:pt x="5567774" y="492329"/>
                </a:cubicBezTo>
                <a:cubicBezTo>
                  <a:pt x="5567774" y="497731"/>
                  <a:pt x="5563391" y="502116"/>
                  <a:pt x="5557991" y="502116"/>
                </a:cubicBezTo>
                <a:cubicBezTo>
                  <a:pt x="5552591" y="502116"/>
                  <a:pt x="5548208" y="497667"/>
                  <a:pt x="5548208" y="492329"/>
                </a:cubicBezTo>
                <a:cubicBezTo>
                  <a:pt x="5548208" y="486990"/>
                  <a:pt x="5552591" y="482605"/>
                  <a:pt x="5557991" y="482605"/>
                </a:cubicBezTo>
                <a:close/>
                <a:moveTo>
                  <a:pt x="5799205" y="482603"/>
                </a:moveTo>
                <a:cubicBezTo>
                  <a:pt x="5804606" y="482603"/>
                  <a:pt x="5808989" y="486925"/>
                  <a:pt x="5808989" y="492327"/>
                </a:cubicBezTo>
                <a:cubicBezTo>
                  <a:pt x="5808989" y="497729"/>
                  <a:pt x="5804542" y="502114"/>
                  <a:pt x="5799205" y="502114"/>
                </a:cubicBezTo>
                <a:cubicBezTo>
                  <a:pt x="5793870" y="502114"/>
                  <a:pt x="5789486" y="497665"/>
                  <a:pt x="5789486" y="492327"/>
                </a:cubicBezTo>
                <a:cubicBezTo>
                  <a:pt x="5789486" y="486988"/>
                  <a:pt x="5793806" y="482603"/>
                  <a:pt x="5799205" y="482603"/>
                </a:cubicBezTo>
                <a:close/>
                <a:moveTo>
                  <a:pt x="6040432" y="482600"/>
                </a:moveTo>
                <a:cubicBezTo>
                  <a:pt x="6045832" y="482600"/>
                  <a:pt x="6050216" y="486922"/>
                  <a:pt x="6050216" y="492325"/>
                </a:cubicBezTo>
                <a:cubicBezTo>
                  <a:pt x="6050216" y="497726"/>
                  <a:pt x="6045769" y="502111"/>
                  <a:pt x="6040432" y="502111"/>
                </a:cubicBezTo>
                <a:cubicBezTo>
                  <a:pt x="6035095" y="502111"/>
                  <a:pt x="6030712" y="497662"/>
                  <a:pt x="6030712" y="492325"/>
                </a:cubicBezTo>
                <a:cubicBezTo>
                  <a:pt x="6030712" y="486985"/>
                  <a:pt x="6035032" y="482600"/>
                  <a:pt x="6040432" y="482600"/>
                </a:cubicBezTo>
                <a:close/>
                <a:moveTo>
                  <a:pt x="6281661" y="482598"/>
                </a:moveTo>
                <a:cubicBezTo>
                  <a:pt x="6286997" y="482598"/>
                  <a:pt x="6291381" y="486920"/>
                  <a:pt x="6291381" y="492322"/>
                </a:cubicBezTo>
                <a:cubicBezTo>
                  <a:pt x="6291381" y="497724"/>
                  <a:pt x="6287061" y="502109"/>
                  <a:pt x="6281661" y="502109"/>
                </a:cubicBezTo>
                <a:cubicBezTo>
                  <a:pt x="6276261" y="502109"/>
                  <a:pt x="6271877" y="497660"/>
                  <a:pt x="6271877" y="492322"/>
                </a:cubicBezTo>
                <a:cubicBezTo>
                  <a:pt x="6271877" y="486983"/>
                  <a:pt x="6276261" y="482598"/>
                  <a:pt x="6281661" y="482598"/>
                </a:cubicBezTo>
                <a:close/>
                <a:moveTo>
                  <a:pt x="6522889" y="482596"/>
                </a:moveTo>
                <a:cubicBezTo>
                  <a:pt x="6528225" y="482596"/>
                  <a:pt x="6532610" y="486918"/>
                  <a:pt x="6532610" y="492320"/>
                </a:cubicBezTo>
                <a:cubicBezTo>
                  <a:pt x="6532610" y="497722"/>
                  <a:pt x="6528289" y="502107"/>
                  <a:pt x="6522889" y="502107"/>
                </a:cubicBezTo>
                <a:cubicBezTo>
                  <a:pt x="6517489" y="502107"/>
                  <a:pt x="6513105" y="497658"/>
                  <a:pt x="6513105" y="492320"/>
                </a:cubicBezTo>
                <a:cubicBezTo>
                  <a:pt x="6513105" y="486981"/>
                  <a:pt x="6517489" y="482596"/>
                  <a:pt x="6522889" y="482596"/>
                </a:cubicBezTo>
                <a:close/>
                <a:moveTo>
                  <a:pt x="6764118" y="482593"/>
                </a:moveTo>
                <a:cubicBezTo>
                  <a:pt x="6769518" y="482593"/>
                  <a:pt x="6773902" y="486915"/>
                  <a:pt x="6773902" y="492317"/>
                </a:cubicBezTo>
                <a:cubicBezTo>
                  <a:pt x="6773902" y="497719"/>
                  <a:pt x="6769518" y="502104"/>
                  <a:pt x="6764118" y="502104"/>
                </a:cubicBezTo>
                <a:cubicBezTo>
                  <a:pt x="6758718" y="502104"/>
                  <a:pt x="6754335" y="497655"/>
                  <a:pt x="6754335" y="492317"/>
                </a:cubicBezTo>
                <a:cubicBezTo>
                  <a:pt x="6754335" y="486978"/>
                  <a:pt x="6758718" y="482593"/>
                  <a:pt x="6764118" y="482593"/>
                </a:cubicBezTo>
                <a:close/>
                <a:moveTo>
                  <a:pt x="7005346" y="482591"/>
                </a:moveTo>
                <a:cubicBezTo>
                  <a:pt x="7010746" y="482591"/>
                  <a:pt x="7015130" y="486913"/>
                  <a:pt x="7015130" y="492315"/>
                </a:cubicBezTo>
                <a:cubicBezTo>
                  <a:pt x="7015130" y="497717"/>
                  <a:pt x="7010683" y="502102"/>
                  <a:pt x="7005346" y="502102"/>
                </a:cubicBezTo>
                <a:cubicBezTo>
                  <a:pt x="7000009" y="502102"/>
                  <a:pt x="6995626" y="497653"/>
                  <a:pt x="6995626" y="492315"/>
                </a:cubicBezTo>
                <a:cubicBezTo>
                  <a:pt x="6995626" y="486976"/>
                  <a:pt x="6999946" y="482591"/>
                  <a:pt x="7005346" y="482591"/>
                </a:cubicBezTo>
                <a:close/>
                <a:moveTo>
                  <a:pt x="7246575" y="482588"/>
                </a:moveTo>
                <a:cubicBezTo>
                  <a:pt x="7251975" y="482588"/>
                  <a:pt x="7256359" y="486910"/>
                  <a:pt x="7256359" y="492312"/>
                </a:cubicBezTo>
                <a:cubicBezTo>
                  <a:pt x="7256359" y="497714"/>
                  <a:pt x="7251912" y="502099"/>
                  <a:pt x="7246575" y="502099"/>
                </a:cubicBezTo>
                <a:cubicBezTo>
                  <a:pt x="7241238" y="502099"/>
                  <a:pt x="7236855" y="497650"/>
                  <a:pt x="7236855" y="492312"/>
                </a:cubicBezTo>
                <a:cubicBezTo>
                  <a:pt x="7236855" y="486973"/>
                  <a:pt x="7241175" y="482588"/>
                  <a:pt x="7246575" y="482588"/>
                </a:cubicBezTo>
                <a:close/>
                <a:moveTo>
                  <a:pt x="7487803" y="482586"/>
                </a:moveTo>
                <a:cubicBezTo>
                  <a:pt x="7493139" y="482586"/>
                  <a:pt x="7497524" y="486908"/>
                  <a:pt x="7497524" y="492310"/>
                </a:cubicBezTo>
                <a:cubicBezTo>
                  <a:pt x="7497524" y="497712"/>
                  <a:pt x="7493203" y="502097"/>
                  <a:pt x="7487803" y="502097"/>
                </a:cubicBezTo>
                <a:cubicBezTo>
                  <a:pt x="7482403" y="502097"/>
                  <a:pt x="7478019" y="497648"/>
                  <a:pt x="7478019" y="492310"/>
                </a:cubicBezTo>
                <a:cubicBezTo>
                  <a:pt x="7478019" y="486971"/>
                  <a:pt x="7482403" y="482586"/>
                  <a:pt x="7487803" y="482586"/>
                </a:cubicBezTo>
                <a:close/>
                <a:moveTo>
                  <a:pt x="7729032" y="482583"/>
                </a:moveTo>
                <a:cubicBezTo>
                  <a:pt x="7734369" y="482583"/>
                  <a:pt x="7738753" y="486905"/>
                  <a:pt x="7738753" y="492307"/>
                </a:cubicBezTo>
                <a:cubicBezTo>
                  <a:pt x="7738753" y="497709"/>
                  <a:pt x="7734432" y="502094"/>
                  <a:pt x="7729032" y="502094"/>
                </a:cubicBezTo>
                <a:cubicBezTo>
                  <a:pt x="7723632" y="502094"/>
                  <a:pt x="7719249" y="497645"/>
                  <a:pt x="7719249" y="492307"/>
                </a:cubicBezTo>
                <a:cubicBezTo>
                  <a:pt x="7719249" y="486968"/>
                  <a:pt x="7723632" y="482583"/>
                  <a:pt x="7729032" y="482583"/>
                </a:cubicBezTo>
                <a:close/>
                <a:moveTo>
                  <a:pt x="7970260" y="482581"/>
                </a:moveTo>
                <a:cubicBezTo>
                  <a:pt x="7975661" y="482581"/>
                  <a:pt x="7980044" y="486903"/>
                  <a:pt x="7980044" y="492305"/>
                </a:cubicBezTo>
                <a:cubicBezTo>
                  <a:pt x="7980044" y="497707"/>
                  <a:pt x="7975661" y="502092"/>
                  <a:pt x="7970260" y="502092"/>
                </a:cubicBezTo>
                <a:cubicBezTo>
                  <a:pt x="7964860" y="502092"/>
                  <a:pt x="7960477" y="497643"/>
                  <a:pt x="7960477" y="492305"/>
                </a:cubicBezTo>
                <a:cubicBezTo>
                  <a:pt x="7960477" y="486966"/>
                  <a:pt x="7964860" y="482581"/>
                  <a:pt x="7970260" y="482581"/>
                </a:cubicBezTo>
                <a:close/>
                <a:moveTo>
                  <a:pt x="8211553" y="482578"/>
                </a:moveTo>
                <a:cubicBezTo>
                  <a:pt x="8216889" y="482578"/>
                  <a:pt x="8221273" y="486900"/>
                  <a:pt x="8221273" y="492303"/>
                </a:cubicBezTo>
                <a:cubicBezTo>
                  <a:pt x="8221273" y="497704"/>
                  <a:pt x="8216953" y="502089"/>
                  <a:pt x="8211553" y="502089"/>
                </a:cubicBezTo>
                <a:cubicBezTo>
                  <a:pt x="8206152" y="502089"/>
                  <a:pt x="8201769" y="497640"/>
                  <a:pt x="8201769" y="492303"/>
                </a:cubicBezTo>
                <a:cubicBezTo>
                  <a:pt x="8201769" y="486963"/>
                  <a:pt x="8206152" y="482578"/>
                  <a:pt x="8211553" y="482578"/>
                </a:cubicBezTo>
                <a:close/>
                <a:moveTo>
                  <a:pt x="8452781" y="482576"/>
                </a:moveTo>
                <a:cubicBezTo>
                  <a:pt x="8458181" y="482576"/>
                  <a:pt x="8462566" y="486898"/>
                  <a:pt x="8462566" y="492300"/>
                </a:cubicBezTo>
                <a:cubicBezTo>
                  <a:pt x="8462566" y="497702"/>
                  <a:pt x="8458118" y="502087"/>
                  <a:pt x="8452781" y="502087"/>
                </a:cubicBezTo>
                <a:cubicBezTo>
                  <a:pt x="8447445" y="502087"/>
                  <a:pt x="8443061" y="497638"/>
                  <a:pt x="8443061" y="492300"/>
                </a:cubicBezTo>
                <a:cubicBezTo>
                  <a:pt x="8443061" y="486961"/>
                  <a:pt x="8447381" y="482576"/>
                  <a:pt x="8452781" y="482576"/>
                </a:cubicBezTo>
                <a:close/>
                <a:moveTo>
                  <a:pt x="8694009" y="482574"/>
                </a:moveTo>
                <a:cubicBezTo>
                  <a:pt x="8699346" y="482574"/>
                  <a:pt x="8703730" y="486896"/>
                  <a:pt x="8703730" y="492298"/>
                </a:cubicBezTo>
                <a:cubicBezTo>
                  <a:pt x="8703730" y="497700"/>
                  <a:pt x="8699346" y="502085"/>
                  <a:pt x="8694009" y="502085"/>
                </a:cubicBezTo>
                <a:cubicBezTo>
                  <a:pt x="8688673" y="502085"/>
                  <a:pt x="8684289" y="497636"/>
                  <a:pt x="8684289" y="492298"/>
                </a:cubicBezTo>
                <a:cubicBezTo>
                  <a:pt x="8684289" y="486959"/>
                  <a:pt x="8688609" y="482574"/>
                  <a:pt x="8694009" y="482574"/>
                </a:cubicBezTo>
                <a:close/>
                <a:moveTo>
                  <a:pt x="8935237" y="482571"/>
                </a:moveTo>
                <a:cubicBezTo>
                  <a:pt x="8940574" y="482571"/>
                  <a:pt x="8944958" y="486893"/>
                  <a:pt x="8944958" y="492295"/>
                </a:cubicBezTo>
                <a:cubicBezTo>
                  <a:pt x="8944958" y="497697"/>
                  <a:pt x="8940638" y="502082"/>
                  <a:pt x="8935237" y="502082"/>
                </a:cubicBezTo>
                <a:cubicBezTo>
                  <a:pt x="8929837" y="502082"/>
                  <a:pt x="8925454" y="497633"/>
                  <a:pt x="8925454" y="492295"/>
                </a:cubicBezTo>
                <a:cubicBezTo>
                  <a:pt x="8925454" y="486956"/>
                  <a:pt x="8929837" y="482571"/>
                  <a:pt x="8935237" y="482571"/>
                </a:cubicBezTo>
                <a:close/>
                <a:moveTo>
                  <a:pt x="9176467" y="482569"/>
                </a:moveTo>
                <a:cubicBezTo>
                  <a:pt x="9181803" y="482569"/>
                  <a:pt x="9186187" y="486891"/>
                  <a:pt x="9186187" y="492293"/>
                </a:cubicBezTo>
                <a:cubicBezTo>
                  <a:pt x="9186187" y="497695"/>
                  <a:pt x="9181867" y="502080"/>
                  <a:pt x="9176467" y="502080"/>
                </a:cubicBezTo>
                <a:cubicBezTo>
                  <a:pt x="9171066" y="502080"/>
                  <a:pt x="9166683" y="497631"/>
                  <a:pt x="9166683" y="492293"/>
                </a:cubicBezTo>
                <a:cubicBezTo>
                  <a:pt x="9166683" y="486954"/>
                  <a:pt x="9171066" y="482569"/>
                  <a:pt x="9176467" y="482569"/>
                </a:cubicBezTo>
                <a:close/>
                <a:moveTo>
                  <a:pt x="9417695" y="482566"/>
                </a:moveTo>
                <a:cubicBezTo>
                  <a:pt x="9423031" y="482566"/>
                  <a:pt x="9427416" y="486888"/>
                  <a:pt x="9427416" y="492290"/>
                </a:cubicBezTo>
                <a:cubicBezTo>
                  <a:pt x="9427416" y="497692"/>
                  <a:pt x="9423095" y="502077"/>
                  <a:pt x="9417695" y="502077"/>
                </a:cubicBezTo>
                <a:cubicBezTo>
                  <a:pt x="9412295" y="502077"/>
                  <a:pt x="9407911" y="497628"/>
                  <a:pt x="9407911" y="492290"/>
                </a:cubicBezTo>
                <a:cubicBezTo>
                  <a:pt x="9407911" y="486951"/>
                  <a:pt x="9412295" y="482566"/>
                  <a:pt x="9417695" y="482566"/>
                </a:cubicBezTo>
                <a:close/>
                <a:moveTo>
                  <a:pt x="9649203" y="241375"/>
                </a:moveTo>
                <a:cubicBezTo>
                  <a:pt x="9654540" y="241375"/>
                  <a:pt x="9658923" y="245697"/>
                  <a:pt x="9658923" y="251099"/>
                </a:cubicBezTo>
                <a:cubicBezTo>
                  <a:pt x="9658923" y="256501"/>
                  <a:pt x="9654540" y="260886"/>
                  <a:pt x="9649203" y="260886"/>
                </a:cubicBezTo>
                <a:cubicBezTo>
                  <a:pt x="9643866" y="260886"/>
                  <a:pt x="9639483" y="256437"/>
                  <a:pt x="9639483" y="251099"/>
                </a:cubicBezTo>
                <a:cubicBezTo>
                  <a:pt x="9639483" y="245760"/>
                  <a:pt x="9643803" y="241375"/>
                  <a:pt x="9649203" y="241375"/>
                </a:cubicBezTo>
                <a:close/>
                <a:moveTo>
                  <a:pt x="9890432" y="241373"/>
                </a:moveTo>
                <a:cubicBezTo>
                  <a:pt x="9895768" y="241373"/>
                  <a:pt x="9900152" y="245695"/>
                  <a:pt x="9900152" y="251097"/>
                </a:cubicBezTo>
                <a:cubicBezTo>
                  <a:pt x="9900152" y="256499"/>
                  <a:pt x="9895832" y="260884"/>
                  <a:pt x="9890432" y="260884"/>
                </a:cubicBezTo>
                <a:cubicBezTo>
                  <a:pt x="9885031" y="260884"/>
                  <a:pt x="9880648" y="256435"/>
                  <a:pt x="9880648" y="251097"/>
                </a:cubicBezTo>
                <a:cubicBezTo>
                  <a:pt x="9880648" y="245758"/>
                  <a:pt x="9885031" y="241373"/>
                  <a:pt x="9890432" y="241373"/>
                </a:cubicBezTo>
                <a:close/>
                <a:moveTo>
                  <a:pt x="10131660" y="241370"/>
                </a:moveTo>
                <a:cubicBezTo>
                  <a:pt x="10137060" y="241370"/>
                  <a:pt x="10141444" y="245692"/>
                  <a:pt x="10141444" y="251094"/>
                </a:cubicBezTo>
                <a:cubicBezTo>
                  <a:pt x="10141444" y="256496"/>
                  <a:pt x="10136997" y="260881"/>
                  <a:pt x="10131660" y="260881"/>
                </a:cubicBezTo>
                <a:cubicBezTo>
                  <a:pt x="10126323" y="260881"/>
                  <a:pt x="10121940" y="256432"/>
                  <a:pt x="10121940" y="251094"/>
                </a:cubicBezTo>
                <a:cubicBezTo>
                  <a:pt x="10121940" y="245755"/>
                  <a:pt x="10126260" y="241370"/>
                  <a:pt x="10131660" y="241370"/>
                </a:cubicBezTo>
                <a:close/>
                <a:moveTo>
                  <a:pt x="10372888" y="241368"/>
                </a:moveTo>
                <a:cubicBezTo>
                  <a:pt x="10378288" y="241368"/>
                  <a:pt x="10382673" y="245690"/>
                  <a:pt x="10382673" y="251092"/>
                </a:cubicBezTo>
                <a:cubicBezTo>
                  <a:pt x="10382673" y="256494"/>
                  <a:pt x="10378225" y="260879"/>
                  <a:pt x="10372888" y="260879"/>
                </a:cubicBezTo>
                <a:cubicBezTo>
                  <a:pt x="10367552" y="260879"/>
                  <a:pt x="10363168" y="256430"/>
                  <a:pt x="10363168" y="251092"/>
                </a:cubicBezTo>
                <a:cubicBezTo>
                  <a:pt x="10363168" y="245753"/>
                  <a:pt x="10367488" y="241368"/>
                  <a:pt x="10372888" y="241368"/>
                </a:cubicBezTo>
                <a:close/>
                <a:moveTo>
                  <a:pt x="10614116" y="241365"/>
                </a:moveTo>
                <a:cubicBezTo>
                  <a:pt x="10619516" y="241365"/>
                  <a:pt x="10623901" y="245687"/>
                  <a:pt x="10623901" y="251089"/>
                </a:cubicBezTo>
                <a:cubicBezTo>
                  <a:pt x="10623901" y="256491"/>
                  <a:pt x="10619454" y="260876"/>
                  <a:pt x="10614116" y="260876"/>
                </a:cubicBezTo>
                <a:cubicBezTo>
                  <a:pt x="10608780" y="260876"/>
                  <a:pt x="10604396" y="256427"/>
                  <a:pt x="10604396" y="251089"/>
                </a:cubicBezTo>
                <a:cubicBezTo>
                  <a:pt x="10604396" y="245750"/>
                  <a:pt x="10608716" y="241365"/>
                  <a:pt x="10614116" y="241365"/>
                </a:cubicBezTo>
                <a:close/>
                <a:moveTo>
                  <a:pt x="10855345" y="241363"/>
                </a:moveTo>
                <a:cubicBezTo>
                  <a:pt x="10860682" y="241363"/>
                  <a:pt x="10865065" y="245684"/>
                  <a:pt x="10865065" y="251087"/>
                </a:cubicBezTo>
                <a:cubicBezTo>
                  <a:pt x="10865065" y="256489"/>
                  <a:pt x="10860682" y="260873"/>
                  <a:pt x="10855345" y="260873"/>
                </a:cubicBezTo>
                <a:cubicBezTo>
                  <a:pt x="10850008" y="260873"/>
                  <a:pt x="10845625" y="256425"/>
                  <a:pt x="10845625" y="251087"/>
                </a:cubicBezTo>
                <a:cubicBezTo>
                  <a:pt x="10845625" y="245747"/>
                  <a:pt x="10849945" y="241363"/>
                  <a:pt x="10855345" y="241363"/>
                </a:cubicBezTo>
                <a:close/>
                <a:moveTo>
                  <a:pt x="11096574" y="241360"/>
                </a:moveTo>
                <a:cubicBezTo>
                  <a:pt x="11101910" y="241360"/>
                  <a:pt x="11106294" y="245682"/>
                  <a:pt x="11106294" y="251084"/>
                </a:cubicBezTo>
                <a:cubicBezTo>
                  <a:pt x="11106294" y="256486"/>
                  <a:pt x="11101974" y="260871"/>
                  <a:pt x="11096574" y="260871"/>
                </a:cubicBezTo>
                <a:cubicBezTo>
                  <a:pt x="11091174" y="260871"/>
                  <a:pt x="11086790" y="256422"/>
                  <a:pt x="11086790" y="251084"/>
                </a:cubicBezTo>
                <a:cubicBezTo>
                  <a:pt x="11086790" y="245745"/>
                  <a:pt x="11091174" y="241360"/>
                  <a:pt x="11096574" y="241360"/>
                </a:cubicBezTo>
                <a:close/>
                <a:moveTo>
                  <a:pt x="11337802" y="241358"/>
                </a:moveTo>
                <a:cubicBezTo>
                  <a:pt x="11343202" y="241358"/>
                  <a:pt x="11347587" y="245679"/>
                  <a:pt x="11347587" y="251081"/>
                </a:cubicBezTo>
                <a:cubicBezTo>
                  <a:pt x="11347587" y="256483"/>
                  <a:pt x="11343139" y="260868"/>
                  <a:pt x="11337802" y="260868"/>
                </a:cubicBezTo>
                <a:cubicBezTo>
                  <a:pt x="11332466" y="260868"/>
                  <a:pt x="11328082" y="256419"/>
                  <a:pt x="11328082" y="251081"/>
                </a:cubicBezTo>
                <a:cubicBezTo>
                  <a:pt x="11328082" y="245742"/>
                  <a:pt x="11332402" y="241358"/>
                  <a:pt x="11337802" y="241358"/>
                </a:cubicBezTo>
                <a:close/>
                <a:moveTo>
                  <a:pt x="11579030" y="241355"/>
                </a:moveTo>
                <a:cubicBezTo>
                  <a:pt x="11584430" y="241355"/>
                  <a:pt x="11588815" y="245677"/>
                  <a:pt x="11588815" y="251079"/>
                </a:cubicBezTo>
                <a:cubicBezTo>
                  <a:pt x="11588815" y="256481"/>
                  <a:pt x="11584367" y="260866"/>
                  <a:pt x="11579030" y="260866"/>
                </a:cubicBezTo>
                <a:cubicBezTo>
                  <a:pt x="11573694" y="260866"/>
                  <a:pt x="11569310" y="256417"/>
                  <a:pt x="11569310" y="251079"/>
                </a:cubicBezTo>
                <a:cubicBezTo>
                  <a:pt x="11569310" y="245740"/>
                  <a:pt x="11573630" y="241355"/>
                  <a:pt x="11579030" y="241355"/>
                </a:cubicBezTo>
                <a:close/>
                <a:moveTo>
                  <a:pt x="11820259" y="241352"/>
                </a:moveTo>
                <a:cubicBezTo>
                  <a:pt x="11825659" y="241352"/>
                  <a:pt x="11830043" y="245674"/>
                  <a:pt x="11830043" y="251076"/>
                </a:cubicBezTo>
                <a:cubicBezTo>
                  <a:pt x="11830043" y="256478"/>
                  <a:pt x="11825596" y="260863"/>
                  <a:pt x="11820259" y="260863"/>
                </a:cubicBezTo>
                <a:cubicBezTo>
                  <a:pt x="11814922" y="260863"/>
                  <a:pt x="11810539" y="256414"/>
                  <a:pt x="11810539" y="251076"/>
                </a:cubicBezTo>
                <a:cubicBezTo>
                  <a:pt x="11810539" y="245737"/>
                  <a:pt x="11814859" y="241352"/>
                  <a:pt x="11820259" y="241352"/>
                </a:cubicBezTo>
                <a:close/>
                <a:moveTo>
                  <a:pt x="9720" y="241350"/>
                </a:moveTo>
                <a:cubicBezTo>
                  <a:pt x="15120" y="241350"/>
                  <a:pt x="19504" y="245672"/>
                  <a:pt x="19504" y="251074"/>
                </a:cubicBezTo>
                <a:cubicBezTo>
                  <a:pt x="19504" y="256476"/>
                  <a:pt x="15057" y="260861"/>
                  <a:pt x="9720" y="260861"/>
                </a:cubicBezTo>
                <a:cubicBezTo>
                  <a:pt x="4384" y="260861"/>
                  <a:pt x="0" y="256412"/>
                  <a:pt x="0" y="251074"/>
                </a:cubicBezTo>
                <a:cubicBezTo>
                  <a:pt x="0" y="245735"/>
                  <a:pt x="4320" y="241350"/>
                  <a:pt x="9720" y="241350"/>
                </a:cubicBezTo>
                <a:close/>
                <a:moveTo>
                  <a:pt x="251003" y="241347"/>
                </a:moveTo>
                <a:cubicBezTo>
                  <a:pt x="256403" y="241347"/>
                  <a:pt x="260787" y="245669"/>
                  <a:pt x="260787" y="251071"/>
                </a:cubicBezTo>
                <a:cubicBezTo>
                  <a:pt x="260787" y="256473"/>
                  <a:pt x="256340" y="260858"/>
                  <a:pt x="251003" y="260858"/>
                </a:cubicBezTo>
                <a:cubicBezTo>
                  <a:pt x="245667" y="260858"/>
                  <a:pt x="241283" y="256409"/>
                  <a:pt x="241283" y="251071"/>
                </a:cubicBezTo>
                <a:cubicBezTo>
                  <a:pt x="241283" y="245732"/>
                  <a:pt x="245603" y="241347"/>
                  <a:pt x="251003" y="241347"/>
                </a:cubicBezTo>
                <a:close/>
                <a:moveTo>
                  <a:pt x="492223" y="241345"/>
                </a:moveTo>
                <a:cubicBezTo>
                  <a:pt x="497559" y="241345"/>
                  <a:pt x="501943" y="245667"/>
                  <a:pt x="501943" y="251069"/>
                </a:cubicBezTo>
                <a:cubicBezTo>
                  <a:pt x="501943" y="256471"/>
                  <a:pt x="497623" y="260856"/>
                  <a:pt x="492223" y="260856"/>
                </a:cubicBezTo>
                <a:cubicBezTo>
                  <a:pt x="486823" y="260856"/>
                  <a:pt x="482439" y="256407"/>
                  <a:pt x="482439" y="251069"/>
                </a:cubicBezTo>
                <a:cubicBezTo>
                  <a:pt x="482439" y="245730"/>
                  <a:pt x="486823" y="241345"/>
                  <a:pt x="492223" y="241345"/>
                </a:cubicBezTo>
                <a:close/>
                <a:moveTo>
                  <a:pt x="733444" y="241342"/>
                </a:moveTo>
                <a:cubicBezTo>
                  <a:pt x="738779" y="241342"/>
                  <a:pt x="743163" y="245664"/>
                  <a:pt x="743163" y="251066"/>
                </a:cubicBezTo>
                <a:cubicBezTo>
                  <a:pt x="743163" y="256468"/>
                  <a:pt x="738843" y="260853"/>
                  <a:pt x="733444" y="260853"/>
                </a:cubicBezTo>
                <a:cubicBezTo>
                  <a:pt x="728044" y="260853"/>
                  <a:pt x="723660" y="256404"/>
                  <a:pt x="723660" y="251066"/>
                </a:cubicBezTo>
                <a:cubicBezTo>
                  <a:pt x="723660" y="245727"/>
                  <a:pt x="728044" y="241342"/>
                  <a:pt x="733444" y="241342"/>
                </a:cubicBezTo>
                <a:close/>
                <a:moveTo>
                  <a:pt x="974664" y="241340"/>
                </a:moveTo>
                <a:cubicBezTo>
                  <a:pt x="980063" y="241340"/>
                  <a:pt x="984447" y="245662"/>
                  <a:pt x="984447" y="251064"/>
                </a:cubicBezTo>
                <a:cubicBezTo>
                  <a:pt x="984447" y="256466"/>
                  <a:pt x="980000" y="260851"/>
                  <a:pt x="974664" y="260851"/>
                </a:cubicBezTo>
                <a:cubicBezTo>
                  <a:pt x="969328" y="260851"/>
                  <a:pt x="964944" y="256402"/>
                  <a:pt x="964944" y="251064"/>
                </a:cubicBezTo>
                <a:cubicBezTo>
                  <a:pt x="964944" y="245725"/>
                  <a:pt x="969264" y="241340"/>
                  <a:pt x="974664" y="241340"/>
                </a:cubicBezTo>
                <a:close/>
                <a:moveTo>
                  <a:pt x="1215884" y="241337"/>
                </a:moveTo>
                <a:cubicBezTo>
                  <a:pt x="1221284" y="241337"/>
                  <a:pt x="1225668" y="245659"/>
                  <a:pt x="1225668" y="251061"/>
                </a:cubicBezTo>
                <a:cubicBezTo>
                  <a:pt x="1225668" y="256463"/>
                  <a:pt x="1221221" y="260848"/>
                  <a:pt x="1215884" y="260848"/>
                </a:cubicBezTo>
                <a:cubicBezTo>
                  <a:pt x="1210548" y="260848"/>
                  <a:pt x="1206164" y="256399"/>
                  <a:pt x="1206164" y="251061"/>
                </a:cubicBezTo>
                <a:cubicBezTo>
                  <a:pt x="1206164" y="245722"/>
                  <a:pt x="1210484" y="241337"/>
                  <a:pt x="1215884" y="241337"/>
                </a:cubicBezTo>
                <a:close/>
                <a:moveTo>
                  <a:pt x="1457105" y="241335"/>
                </a:moveTo>
                <a:cubicBezTo>
                  <a:pt x="1462441" y="241335"/>
                  <a:pt x="1466825" y="245657"/>
                  <a:pt x="1466825" y="251059"/>
                </a:cubicBezTo>
                <a:cubicBezTo>
                  <a:pt x="1466825" y="256461"/>
                  <a:pt x="1462505" y="260846"/>
                  <a:pt x="1457105" y="260846"/>
                </a:cubicBezTo>
                <a:cubicBezTo>
                  <a:pt x="1451705" y="260846"/>
                  <a:pt x="1447321" y="256397"/>
                  <a:pt x="1447321" y="251059"/>
                </a:cubicBezTo>
                <a:cubicBezTo>
                  <a:pt x="1447321" y="245720"/>
                  <a:pt x="1451705" y="241335"/>
                  <a:pt x="1457105" y="241335"/>
                </a:cubicBezTo>
                <a:close/>
                <a:moveTo>
                  <a:pt x="1698330" y="241332"/>
                </a:moveTo>
                <a:cubicBezTo>
                  <a:pt x="1703731" y="241332"/>
                  <a:pt x="1708116" y="245654"/>
                  <a:pt x="1708116" y="251056"/>
                </a:cubicBezTo>
                <a:cubicBezTo>
                  <a:pt x="1708116" y="256458"/>
                  <a:pt x="1703731" y="260843"/>
                  <a:pt x="1698330" y="260843"/>
                </a:cubicBezTo>
                <a:cubicBezTo>
                  <a:pt x="1692929" y="260843"/>
                  <a:pt x="1688545" y="256394"/>
                  <a:pt x="1688545" y="251056"/>
                </a:cubicBezTo>
                <a:cubicBezTo>
                  <a:pt x="1688545" y="245717"/>
                  <a:pt x="1692929" y="241332"/>
                  <a:pt x="1698330" y="241332"/>
                </a:cubicBezTo>
                <a:close/>
                <a:moveTo>
                  <a:pt x="1939580" y="241330"/>
                </a:moveTo>
                <a:cubicBezTo>
                  <a:pt x="1944978" y="241330"/>
                  <a:pt x="1949362" y="245652"/>
                  <a:pt x="1949362" y="251054"/>
                </a:cubicBezTo>
                <a:cubicBezTo>
                  <a:pt x="1949362" y="256456"/>
                  <a:pt x="1944916" y="260841"/>
                  <a:pt x="1939580" y="260841"/>
                </a:cubicBezTo>
                <a:cubicBezTo>
                  <a:pt x="1934242" y="260841"/>
                  <a:pt x="1929858" y="256392"/>
                  <a:pt x="1929858" y="251054"/>
                </a:cubicBezTo>
                <a:cubicBezTo>
                  <a:pt x="1929858" y="245715"/>
                  <a:pt x="1934178" y="241330"/>
                  <a:pt x="1939580" y="241330"/>
                </a:cubicBezTo>
                <a:close/>
                <a:moveTo>
                  <a:pt x="2180788" y="241327"/>
                </a:moveTo>
                <a:cubicBezTo>
                  <a:pt x="2186189" y="241327"/>
                  <a:pt x="2190577" y="245649"/>
                  <a:pt x="2190577" y="251051"/>
                </a:cubicBezTo>
                <a:cubicBezTo>
                  <a:pt x="2190577" y="256453"/>
                  <a:pt x="2186128" y="260838"/>
                  <a:pt x="2180788" y="260838"/>
                </a:cubicBezTo>
                <a:cubicBezTo>
                  <a:pt x="2175475" y="260838"/>
                  <a:pt x="2171080" y="256389"/>
                  <a:pt x="2171080" y="251051"/>
                </a:cubicBezTo>
                <a:cubicBezTo>
                  <a:pt x="2171080" y="245712"/>
                  <a:pt x="2175412" y="241327"/>
                  <a:pt x="2180788" y="241327"/>
                </a:cubicBezTo>
                <a:close/>
                <a:moveTo>
                  <a:pt x="2422035" y="241325"/>
                </a:moveTo>
                <a:cubicBezTo>
                  <a:pt x="2427369" y="241325"/>
                  <a:pt x="2431751" y="245647"/>
                  <a:pt x="2431751" y="251049"/>
                </a:cubicBezTo>
                <a:cubicBezTo>
                  <a:pt x="2431751" y="256451"/>
                  <a:pt x="2427432" y="260836"/>
                  <a:pt x="2422035" y="260836"/>
                </a:cubicBezTo>
                <a:cubicBezTo>
                  <a:pt x="2416637" y="260836"/>
                  <a:pt x="2412254" y="256387"/>
                  <a:pt x="2412254" y="251049"/>
                </a:cubicBezTo>
                <a:cubicBezTo>
                  <a:pt x="2412254" y="245710"/>
                  <a:pt x="2416637" y="241325"/>
                  <a:pt x="2422035" y="241325"/>
                </a:cubicBezTo>
                <a:close/>
                <a:moveTo>
                  <a:pt x="2663272" y="241322"/>
                </a:moveTo>
                <a:cubicBezTo>
                  <a:pt x="2668609" y="241322"/>
                  <a:pt x="2672996" y="245644"/>
                  <a:pt x="2672996" y="251046"/>
                </a:cubicBezTo>
                <a:cubicBezTo>
                  <a:pt x="2672996" y="256448"/>
                  <a:pt x="2668674" y="260833"/>
                  <a:pt x="2663272" y="260833"/>
                </a:cubicBezTo>
                <a:cubicBezTo>
                  <a:pt x="2657873" y="260833"/>
                  <a:pt x="2653489" y="256384"/>
                  <a:pt x="2653489" y="251046"/>
                </a:cubicBezTo>
                <a:cubicBezTo>
                  <a:pt x="2653489" y="245707"/>
                  <a:pt x="2657873" y="241322"/>
                  <a:pt x="2663272" y="241322"/>
                </a:cubicBezTo>
                <a:close/>
                <a:moveTo>
                  <a:pt x="2904569" y="241319"/>
                </a:moveTo>
                <a:cubicBezTo>
                  <a:pt x="2909969" y="241319"/>
                  <a:pt x="2914352" y="245641"/>
                  <a:pt x="2914352" y="251044"/>
                </a:cubicBezTo>
                <a:cubicBezTo>
                  <a:pt x="2914352" y="256445"/>
                  <a:pt x="2909969" y="260830"/>
                  <a:pt x="2904569" y="260830"/>
                </a:cubicBezTo>
                <a:cubicBezTo>
                  <a:pt x="2899171" y="260830"/>
                  <a:pt x="2894788" y="256381"/>
                  <a:pt x="2894788" y="251044"/>
                </a:cubicBezTo>
                <a:cubicBezTo>
                  <a:pt x="2894788" y="245704"/>
                  <a:pt x="2899171" y="241319"/>
                  <a:pt x="2904569" y="241319"/>
                </a:cubicBezTo>
                <a:close/>
                <a:moveTo>
                  <a:pt x="3145749" y="241317"/>
                </a:moveTo>
                <a:cubicBezTo>
                  <a:pt x="3151147" y="241317"/>
                  <a:pt x="3155530" y="245639"/>
                  <a:pt x="3155530" y="251041"/>
                </a:cubicBezTo>
                <a:cubicBezTo>
                  <a:pt x="3155530" y="256443"/>
                  <a:pt x="3151084" y="260828"/>
                  <a:pt x="3145749" y="260828"/>
                </a:cubicBezTo>
                <a:cubicBezTo>
                  <a:pt x="3140413" y="260828"/>
                  <a:pt x="3136030" y="256379"/>
                  <a:pt x="3136030" y="251041"/>
                </a:cubicBezTo>
                <a:cubicBezTo>
                  <a:pt x="3136030" y="245702"/>
                  <a:pt x="3140349" y="241317"/>
                  <a:pt x="3145749" y="241317"/>
                </a:cubicBezTo>
                <a:close/>
                <a:moveTo>
                  <a:pt x="3386956" y="241314"/>
                </a:moveTo>
                <a:cubicBezTo>
                  <a:pt x="3392357" y="241314"/>
                  <a:pt x="3396742" y="245636"/>
                  <a:pt x="3396742" y="251038"/>
                </a:cubicBezTo>
                <a:cubicBezTo>
                  <a:pt x="3396742" y="256440"/>
                  <a:pt x="3392294" y="260825"/>
                  <a:pt x="3386956" y="260825"/>
                </a:cubicBezTo>
                <a:cubicBezTo>
                  <a:pt x="3381619" y="260825"/>
                  <a:pt x="3377235" y="256376"/>
                  <a:pt x="3377235" y="251038"/>
                </a:cubicBezTo>
                <a:cubicBezTo>
                  <a:pt x="3377235" y="245699"/>
                  <a:pt x="3381555" y="241314"/>
                  <a:pt x="3386956" y="241314"/>
                </a:cubicBezTo>
                <a:close/>
                <a:moveTo>
                  <a:pt x="3628209" y="241312"/>
                </a:moveTo>
                <a:cubicBezTo>
                  <a:pt x="3633528" y="241312"/>
                  <a:pt x="3637930" y="245634"/>
                  <a:pt x="3637930" y="251036"/>
                </a:cubicBezTo>
                <a:cubicBezTo>
                  <a:pt x="3637930" y="256438"/>
                  <a:pt x="3633592" y="260823"/>
                  <a:pt x="3628209" y="260823"/>
                </a:cubicBezTo>
                <a:cubicBezTo>
                  <a:pt x="3622813" y="260823"/>
                  <a:pt x="3618428" y="256374"/>
                  <a:pt x="3618428" y="251036"/>
                </a:cubicBezTo>
                <a:cubicBezTo>
                  <a:pt x="3618428" y="245697"/>
                  <a:pt x="3622813" y="241312"/>
                  <a:pt x="3628209" y="241312"/>
                </a:cubicBezTo>
                <a:close/>
                <a:moveTo>
                  <a:pt x="3869427" y="241309"/>
                </a:moveTo>
                <a:cubicBezTo>
                  <a:pt x="3874761" y="241309"/>
                  <a:pt x="3879147" y="245631"/>
                  <a:pt x="3879147" y="251033"/>
                </a:cubicBezTo>
                <a:cubicBezTo>
                  <a:pt x="3879147" y="256435"/>
                  <a:pt x="3874826" y="260820"/>
                  <a:pt x="3869427" y="260820"/>
                </a:cubicBezTo>
                <a:cubicBezTo>
                  <a:pt x="3864029" y="260820"/>
                  <a:pt x="3859645" y="256371"/>
                  <a:pt x="3859645" y="251033"/>
                </a:cubicBezTo>
                <a:cubicBezTo>
                  <a:pt x="3859645" y="245694"/>
                  <a:pt x="3864029" y="241309"/>
                  <a:pt x="3869427" y="241309"/>
                </a:cubicBezTo>
                <a:close/>
                <a:moveTo>
                  <a:pt x="4110581" y="241307"/>
                </a:moveTo>
                <a:cubicBezTo>
                  <a:pt x="4115984" y="241307"/>
                  <a:pt x="4120362" y="245629"/>
                  <a:pt x="4120362" y="251031"/>
                </a:cubicBezTo>
                <a:cubicBezTo>
                  <a:pt x="4120362" y="256433"/>
                  <a:pt x="4115984" y="260818"/>
                  <a:pt x="4110581" y="260818"/>
                </a:cubicBezTo>
                <a:cubicBezTo>
                  <a:pt x="4105180" y="260818"/>
                  <a:pt x="4100797" y="256369"/>
                  <a:pt x="4100797" y="251031"/>
                </a:cubicBezTo>
                <a:cubicBezTo>
                  <a:pt x="4100797" y="245692"/>
                  <a:pt x="4105180" y="241307"/>
                  <a:pt x="4110581" y="241307"/>
                </a:cubicBezTo>
                <a:close/>
                <a:moveTo>
                  <a:pt x="4351806" y="241304"/>
                </a:moveTo>
                <a:cubicBezTo>
                  <a:pt x="4357195" y="241304"/>
                  <a:pt x="4361580" y="245626"/>
                  <a:pt x="4361580" y="251028"/>
                </a:cubicBezTo>
                <a:cubicBezTo>
                  <a:pt x="4361580" y="256430"/>
                  <a:pt x="4357195" y="260815"/>
                  <a:pt x="4351806" y="260815"/>
                </a:cubicBezTo>
                <a:cubicBezTo>
                  <a:pt x="4346397" y="260815"/>
                  <a:pt x="4342006" y="256366"/>
                  <a:pt x="4342006" y="251028"/>
                </a:cubicBezTo>
                <a:cubicBezTo>
                  <a:pt x="4342006" y="245689"/>
                  <a:pt x="4346397" y="241304"/>
                  <a:pt x="4351806" y="241304"/>
                </a:cubicBezTo>
                <a:close/>
                <a:moveTo>
                  <a:pt x="4593017" y="241302"/>
                </a:moveTo>
                <a:cubicBezTo>
                  <a:pt x="4598413" y="241302"/>
                  <a:pt x="4602795" y="245624"/>
                  <a:pt x="4602795" y="251026"/>
                </a:cubicBezTo>
                <a:cubicBezTo>
                  <a:pt x="4602795" y="256428"/>
                  <a:pt x="4598350" y="260813"/>
                  <a:pt x="4593017" y="260813"/>
                </a:cubicBezTo>
                <a:cubicBezTo>
                  <a:pt x="4587686" y="260813"/>
                  <a:pt x="4583304" y="256364"/>
                  <a:pt x="4583304" y="251026"/>
                </a:cubicBezTo>
                <a:cubicBezTo>
                  <a:pt x="4583304" y="245687"/>
                  <a:pt x="4587620" y="241302"/>
                  <a:pt x="4593017" y="241302"/>
                </a:cubicBezTo>
                <a:close/>
                <a:moveTo>
                  <a:pt x="4834252" y="241299"/>
                </a:moveTo>
                <a:cubicBezTo>
                  <a:pt x="4839658" y="241299"/>
                  <a:pt x="4844038" y="245621"/>
                  <a:pt x="4844038" y="251023"/>
                </a:cubicBezTo>
                <a:cubicBezTo>
                  <a:pt x="4844038" y="256425"/>
                  <a:pt x="4839595" y="260810"/>
                  <a:pt x="4834252" y="260810"/>
                </a:cubicBezTo>
                <a:cubicBezTo>
                  <a:pt x="4828915" y="260810"/>
                  <a:pt x="4824532" y="256361"/>
                  <a:pt x="4824532" y="251023"/>
                </a:cubicBezTo>
                <a:cubicBezTo>
                  <a:pt x="4824532" y="245684"/>
                  <a:pt x="4828851" y="241299"/>
                  <a:pt x="4834252" y="241299"/>
                </a:cubicBezTo>
                <a:close/>
                <a:moveTo>
                  <a:pt x="5075485" y="241297"/>
                </a:moveTo>
                <a:cubicBezTo>
                  <a:pt x="5080819" y="241297"/>
                  <a:pt x="5085201" y="245619"/>
                  <a:pt x="5085201" y="251021"/>
                </a:cubicBezTo>
                <a:cubicBezTo>
                  <a:pt x="5085201" y="256423"/>
                  <a:pt x="5080882" y="260808"/>
                  <a:pt x="5075485" y="260808"/>
                </a:cubicBezTo>
                <a:cubicBezTo>
                  <a:pt x="5070086" y="260808"/>
                  <a:pt x="5065704" y="256359"/>
                  <a:pt x="5065704" y="251021"/>
                </a:cubicBezTo>
                <a:cubicBezTo>
                  <a:pt x="5065704" y="245682"/>
                  <a:pt x="5070086" y="241297"/>
                  <a:pt x="5075485" y="241297"/>
                </a:cubicBezTo>
                <a:close/>
                <a:moveTo>
                  <a:pt x="5316710" y="241294"/>
                </a:moveTo>
                <a:cubicBezTo>
                  <a:pt x="5322044" y="241294"/>
                  <a:pt x="5326429" y="245616"/>
                  <a:pt x="5326429" y="251018"/>
                </a:cubicBezTo>
                <a:cubicBezTo>
                  <a:pt x="5326429" y="256420"/>
                  <a:pt x="5322105" y="260805"/>
                  <a:pt x="5316710" y="260805"/>
                </a:cubicBezTo>
                <a:cubicBezTo>
                  <a:pt x="5311314" y="260805"/>
                  <a:pt x="5306924" y="256356"/>
                  <a:pt x="5306924" y="251018"/>
                </a:cubicBezTo>
                <a:cubicBezTo>
                  <a:pt x="5306924" y="245679"/>
                  <a:pt x="5311314" y="241294"/>
                  <a:pt x="5316710" y="241294"/>
                </a:cubicBezTo>
                <a:close/>
                <a:moveTo>
                  <a:pt x="5557991" y="241292"/>
                </a:moveTo>
                <a:cubicBezTo>
                  <a:pt x="5563391" y="241292"/>
                  <a:pt x="5567774" y="245614"/>
                  <a:pt x="5567774" y="251016"/>
                </a:cubicBezTo>
                <a:cubicBezTo>
                  <a:pt x="5567774" y="256418"/>
                  <a:pt x="5563391" y="260803"/>
                  <a:pt x="5557991" y="260803"/>
                </a:cubicBezTo>
                <a:cubicBezTo>
                  <a:pt x="5552591" y="260803"/>
                  <a:pt x="5548208" y="256354"/>
                  <a:pt x="5548208" y="251016"/>
                </a:cubicBezTo>
                <a:cubicBezTo>
                  <a:pt x="5548208" y="245677"/>
                  <a:pt x="5552591" y="241292"/>
                  <a:pt x="5557991" y="241292"/>
                </a:cubicBezTo>
                <a:close/>
                <a:moveTo>
                  <a:pt x="5799205" y="241289"/>
                </a:moveTo>
                <a:cubicBezTo>
                  <a:pt x="5804606" y="241289"/>
                  <a:pt x="5808989" y="245611"/>
                  <a:pt x="5808989" y="251013"/>
                </a:cubicBezTo>
                <a:cubicBezTo>
                  <a:pt x="5808989" y="256415"/>
                  <a:pt x="5804542" y="260800"/>
                  <a:pt x="5799205" y="260800"/>
                </a:cubicBezTo>
                <a:cubicBezTo>
                  <a:pt x="5793870" y="260800"/>
                  <a:pt x="5789486" y="256351"/>
                  <a:pt x="5789486" y="251013"/>
                </a:cubicBezTo>
                <a:cubicBezTo>
                  <a:pt x="5789486" y="245674"/>
                  <a:pt x="5793806" y="241289"/>
                  <a:pt x="5799205" y="241289"/>
                </a:cubicBezTo>
                <a:close/>
                <a:moveTo>
                  <a:pt x="6040432" y="241287"/>
                </a:moveTo>
                <a:cubicBezTo>
                  <a:pt x="6045832" y="241287"/>
                  <a:pt x="6050216" y="245609"/>
                  <a:pt x="6050216" y="251011"/>
                </a:cubicBezTo>
                <a:cubicBezTo>
                  <a:pt x="6050216" y="256413"/>
                  <a:pt x="6045769" y="260798"/>
                  <a:pt x="6040432" y="260798"/>
                </a:cubicBezTo>
                <a:cubicBezTo>
                  <a:pt x="6035095" y="260798"/>
                  <a:pt x="6030712" y="256349"/>
                  <a:pt x="6030712" y="251011"/>
                </a:cubicBezTo>
                <a:cubicBezTo>
                  <a:pt x="6030712" y="245672"/>
                  <a:pt x="6035032" y="241287"/>
                  <a:pt x="6040432" y="241287"/>
                </a:cubicBezTo>
                <a:close/>
                <a:moveTo>
                  <a:pt x="6281661" y="241284"/>
                </a:moveTo>
                <a:cubicBezTo>
                  <a:pt x="6286997" y="241284"/>
                  <a:pt x="6291381" y="245606"/>
                  <a:pt x="6291381" y="251008"/>
                </a:cubicBezTo>
                <a:cubicBezTo>
                  <a:pt x="6291381" y="256410"/>
                  <a:pt x="6287061" y="260795"/>
                  <a:pt x="6281661" y="260795"/>
                </a:cubicBezTo>
                <a:cubicBezTo>
                  <a:pt x="6276261" y="260795"/>
                  <a:pt x="6271877" y="256346"/>
                  <a:pt x="6271877" y="251008"/>
                </a:cubicBezTo>
                <a:cubicBezTo>
                  <a:pt x="6271877" y="245669"/>
                  <a:pt x="6276261" y="241284"/>
                  <a:pt x="6281661" y="241284"/>
                </a:cubicBezTo>
                <a:close/>
                <a:moveTo>
                  <a:pt x="6522889" y="241281"/>
                </a:moveTo>
                <a:cubicBezTo>
                  <a:pt x="6528225" y="241281"/>
                  <a:pt x="6532610" y="245603"/>
                  <a:pt x="6532610" y="251006"/>
                </a:cubicBezTo>
                <a:cubicBezTo>
                  <a:pt x="6532610" y="256407"/>
                  <a:pt x="6528289" y="260792"/>
                  <a:pt x="6522889" y="260792"/>
                </a:cubicBezTo>
                <a:cubicBezTo>
                  <a:pt x="6517489" y="260792"/>
                  <a:pt x="6513105" y="256344"/>
                  <a:pt x="6513105" y="251006"/>
                </a:cubicBezTo>
                <a:cubicBezTo>
                  <a:pt x="6513105" y="245666"/>
                  <a:pt x="6517489" y="241281"/>
                  <a:pt x="6522889" y="241281"/>
                </a:cubicBezTo>
                <a:close/>
                <a:moveTo>
                  <a:pt x="6764118" y="241279"/>
                </a:moveTo>
                <a:cubicBezTo>
                  <a:pt x="6769518" y="241279"/>
                  <a:pt x="6773902" y="245601"/>
                  <a:pt x="6773902" y="251003"/>
                </a:cubicBezTo>
                <a:cubicBezTo>
                  <a:pt x="6773902" y="256405"/>
                  <a:pt x="6769518" y="260790"/>
                  <a:pt x="6764118" y="260790"/>
                </a:cubicBezTo>
                <a:cubicBezTo>
                  <a:pt x="6758718" y="260790"/>
                  <a:pt x="6754335" y="256341"/>
                  <a:pt x="6754335" y="251003"/>
                </a:cubicBezTo>
                <a:cubicBezTo>
                  <a:pt x="6754335" y="245664"/>
                  <a:pt x="6758718" y="241279"/>
                  <a:pt x="6764118" y="241279"/>
                </a:cubicBezTo>
                <a:close/>
                <a:moveTo>
                  <a:pt x="7005346" y="241276"/>
                </a:moveTo>
                <a:cubicBezTo>
                  <a:pt x="7010746" y="241276"/>
                  <a:pt x="7015130" y="245598"/>
                  <a:pt x="7015130" y="251000"/>
                </a:cubicBezTo>
                <a:cubicBezTo>
                  <a:pt x="7015130" y="256402"/>
                  <a:pt x="7010683" y="260787"/>
                  <a:pt x="7005346" y="260787"/>
                </a:cubicBezTo>
                <a:cubicBezTo>
                  <a:pt x="7000009" y="260787"/>
                  <a:pt x="6995626" y="256338"/>
                  <a:pt x="6995626" y="251000"/>
                </a:cubicBezTo>
                <a:cubicBezTo>
                  <a:pt x="6995626" y="245661"/>
                  <a:pt x="6999946" y="241276"/>
                  <a:pt x="7005346" y="241276"/>
                </a:cubicBezTo>
                <a:close/>
                <a:moveTo>
                  <a:pt x="7246575" y="241274"/>
                </a:moveTo>
                <a:cubicBezTo>
                  <a:pt x="7251975" y="241274"/>
                  <a:pt x="7256359" y="245596"/>
                  <a:pt x="7256359" y="250998"/>
                </a:cubicBezTo>
                <a:cubicBezTo>
                  <a:pt x="7256359" y="256400"/>
                  <a:pt x="7251912" y="260785"/>
                  <a:pt x="7246575" y="260785"/>
                </a:cubicBezTo>
                <a:cubicBezTo>
                  <a:pt x="7241238" y="260785"/>
                  <a:pt x="7236855" y="256336"/>
                  <a:pt x="7236855" y="250998"/>
                </a:cubicBezTo>
                <a:cubicBezTo>
                  <a:pt x="7236855" y="245659"/>
                  <a:pt x="7241175" y="241274"/>
                  <a:pt x="7246575" y="241274"/>
                </a:cubicBezTo>
                <a:close/>
                <a:moveTo>
                  <a:pt x="7487803" y="241271"/>
                </a:moveTo>
                <a:cubicBezTo>
                  <a:pt x="7493139" y="241271"/>
                  <a:pt x="7497524" y="245593"/>
                  <a:pt x="7497524" y="250995"/>
                </a:cubicBezTo>
                <a:cubicBezTo>
                  <a:pt x="7497524" y="256397"/>
                  <a:pt x="7493203" y="260782"/>
                  <a:pt x="7487803" y="260782"/>
                </a:cubicBezTo>
                <a:cubicBezTo>
                  <a:pt x="7482403" y="260782"/>
                  <a:pt x="7478019" y="256333"/>
                  <a:pt x="7478019" y="250995"/>
                </a:cubicBezTo>
                <a:cubicBezTo>
                  <a:pt x="7478019" y="245656"/>
                  <a:pt x="7482403" y="241271"/>
                  <a:pt x="7487803" y="241271"/>
                </a:cubicBezTo>
                <a:close/>
                <a:moveTo>
                  <a:pt x="7729032" y="241269"/>
                </a:moveTo>
                <a:cubicBezTo>
                  <a:pt x="7734369" y="241269"/>
                  <a:pt x="7738753" y="245591"/>
                  <a:pt x="7738753" y="250993"/>
                </a:cubicBezTo>
                <a:cubicBezTo>
                  <a:pt x="7738753" y="256395"/>
                  <a:pt x="7734432" y="260780"/>
                  <a:pt x="7729032" y="260780"/>
                </a:cubicBezTo>
                <a:cubicBezTo>
                  <a:pt x="7723632" y="260780"/>
                  <a:pt x="7719249" y="256331"/>
                  <a:pt x="7719249" y="250993"/>
                </a:cubicBezTo>
                <a:cubicBezTo>
                  <a:pt x="7719249" y="245654"/>
                  <a:pt x="7723632" y="241269"/>
                  <a:pt x="7729032" y="241269"/>
                </a:cubicBezTo>
                <a:close/>
                <a:moveTo>
                  <a:pt x="7970260" y="241266"/>
                </a:moveTo>
                <a:cubicBezTo>
                  <a:pt x="7975661" y="241266"/>
                  <a:pt x="7980044" y="245588"/>
                  <a:pt x="7980044" y="250990"/>
                </a:cubicBezTo>
                <a:cubicBezTo>
                  <a:pt x="7980044" y="256392"/>
                  <a:pt x="7975661" y="260777"/>
                  <a:pt x="7970260" y="260777"/>
                </a:cubicBezTo>
                <a:cubicBezTo>
                  <a:pt x="7964860" y="260777"/>
                  <a:pt x="7960477" y="256328"/>
                  <a:pt x="7960477" y="250990"/>
                </a:cubicBezTo>
                <a:cubicBezTo>
                  <a:pt x="7960477" y="245651"/>
                  <a:pt x="7964860" y="241266"/>
                  <a:pt x="7970260" y="241266"/>
                </a:cubicBezTo>
                <a:close/>
                <a:moveTo>
                  <a:pt x="8211553" y="241264"/>
                </a:moveTo>
                <a:cubicBezTo>
                  <a:pt x="8216889" y="241264"/>
                  <a:pt x="8221273" y="245586"/>
                  <a:pt x="8221273" y="250988"/>
                </a:cubicBezTo>
                <a:cubicBezTo>
                  <a:pt x="8221273" y="256390"/>
                  <a:pt x="8216953" y="260775"/>
                  <a:pt x="8211553" y="260775"/>
                </a:cubicBezTo>
                <a:cubicBezTo>
                  <a:pt x="8206152" y="260775"/>
                  <a:pt x="8201769" y="256326"/>
                  <a:pt x="8201769" y="250988"/>
                </a:cubicBezTo>
                <a:cubicBezTo>
                  <a:pt x="8201769" y="245649"/>
                  <a:pt x="8206152" y="241264"/>
                  <a:pt x="8211553" y="241264"/>
                </a:cubicBezTo>
                <a:close/>
                <a:moveTo>
                  <a:pt x="8452781" y="241261"/>
                </a:moveTo>
                <a:cubicBezTo>
                  <a:pt x="8458181" y="241261"/>
                  <a:pt x="8462566" y="245583"/>
                  <a:pt x="8462566" y="250985"/>
                </a:cubicBezTo>
                <a:cubicBezTo>
                  <a:pt x="8462566" y="256387"/>
                  <a:pt x="8458118" y="260772"/>
                  <a:pt x="8452781" y="260772"/>
                </a:cubicBezTo>
                <a:cubicBezTo>
                  <a:pt x="8447445" y="260772"/>
                  <a:pt x="8443061" y="256323"/>
                  <a:pt x="8443061" y="250985"/>
                </a:cubicBezTo>
                <a:cubicBezTo>
                  <a:pt x="8443061" y="245646"/>
                  <a:pt x="8447381" y="241261"/>
                  <a:pt x="8452781" y="241261"/>
                </a:cubicBezTo>
                <a:close/>
                <a:moveTo>
                  <a:pt x="8694009" y="241259"/>
                </a:moveTo>
                <a:cubicBezTo>
                  <a:pt x="8699346" y="241259"/>
                  <a:pt x="8703730" y="245581"/>
                  <a:pt x="8703730" y="250983"/>
                </a:cubicBezTo>
                <a:cubicBezTo>
                  <a:pt x="8703730" y="256385"/>
                  <a:pt x="8699346" y="260770"/>
                  <a:pt x="8694009" y="260770"/>
                </a:cubicBezTo>
                <a:cubicBezTo>
                  <a:pt x="8688673" y="260770"/>
                  <a:pt x="8684289" y="256321"/>
                  <a:pt x="8684289" y="250983"/>
                </a:cubicBezTo>
                <a:cubicBezTo>
                  <a:pt x="8684289" y="245644"/>
                  <a:pt x="8688609" y="241259"/>
                  <a:pt x="8694009" y="241259"/>
                </a:cubicBezTo>
                <a:close/>
                <a:moveTo>
                  <a:pt x="8935237" y="241256"/>
                </a:moveTo>
                <a:cubicBezTo>
                  <a:pt x="8940574" y="241256"/>
                  <a:pt x="8944958" y="245578"/>
                  <a:pt x="8944958" y="250980"/>
                </a:cubicBezTo>
                <a:cubicBezTo>
                  <a:pt x="8944958" y="256382"/>
                  <a:pt x="8940638" y="260767"/>
                  <a:pt x="8935237" y="260767"/>
                </a:cubicBezTo>
                <a:cubicBezTo>
                  <a:pt x="8929837" y="260767"/>
                  <a:pt x="8925454" y="256318"/>
                  <a:pt x="8925454" y="250980"/>
                </a:cubicBezTo>
                <a:cubicBezTo>
                  <a:pt x="8925454" y="245641"/>
                  <a:pt x="8929837" y="241256"/>
                  <a:pt x="8935237" y="241256"/>
                </a:cubicBezTo>
                <a:close/>
                <a:moveTo>
                  <a:pt x="9176467" y="241254"/>
                </a:moveTo>
                <a:cubicBezTo>
                  <a:pt x="9181803" y="241254"/>
                  <a:pt x="9186187" y="245576"/>
                  <a:pt x="9186187" y="250978"/>
                </a:cubicBezTo>
                <a:cubicBezTo>
                  <a:pt x="9186187" y="256380"/>
                  <a:pt x="9181867" y="260765"/>
                  <a:pt x="9176467" y="260765"/>
                </a:cubicBezTo>
                <a:cubicBezTo>
                  <a:pt x="9171066" y="260765"/>
                  <a:pt x="9166683" y="256316"/>
                  <a:pt x="9166683" y="250978"/>
                </a:cubicBezTo>
                <a:cubicBezTo>
                  <a:pt x="9166683" y="245639"/>
                  <a:pt x="9171066" y="241254"/>
                  <a:pt x="9176467" y="241254"/>
                </a:cubicBezTo>
                <a:close/>
                <a:moveTo>
                  <a:pt x="9417695" y="241251"/>
                </a:moveTo>
                <a:cubicBezTo>
                  <a:pt x="9423031" y="241251"/>
                  <a:pt x="9427416" y="245573"/>
                  <a:pt x="9427416" y="250975"/>
                </a:cubicBezTo>
                <a:cubicBezTo>
                  <a:pt x="9427416" y="256377"/>
                  <a:pt x="9423095" y="260762"/>
                  <a:pt x="9417695" y="260762"/>
                </a:cubicBezTo>
                <a:cubicBezTo>
                  <a:pt x="9412295" y="260762"/>
                  <a:pt x="9407911" y="256313"/>
                  <a:pt x="9407911" y="250975"/>
                </a:cubicBezTo>
                <a:cubicBezTo>
                  <a:pt x="9407911" y="245636"/>
                  <a:pt x="9412295" y="241251"/>
                  <a:pt x="9417695" y="241251"/>
                </a:cubicBezTo>
                <a:close/>
                <a:moveTo>
                  <a:pt x="9649203" y="129"/>
                </a:moveTo>
                <a:cubicBezTo>
                  <a:pt x="9654540" y="129"/>
                  <a:pt x="9658923" y="4578"/>
                  <a:pt x="9658923" y="9916"/>
                </a:cubicBezTo>
                <a:cubicBezTo>
                  <a:pt x="9658923" y="15255"/>
                  <a:pt x="9654540" y="19640"/>
                  <a:pt x="9649203" y="19640"/>
                </a:cubicBezTo>
                <a:cubicBezTo>
                  <a:pt x="9643866" y="19640"/>
                  <a:pt x="9639483" y="15318"/>
                  <a:pt x="9639483" y="9916"/>
                </a:cubicBezTo>
                <a:cubicBezTo>
                  <a:pt x="9639483" y="4514"/>
                  <a:pt x="9643803" y="129"/>
                  <a:pt x="9649203" y="129"/>
                </a:cubicBezTo>
                <a:close/>
                <a:moveTo>
                  <a:pt x="9890432" y="126"/>
                </a:moveTo>
                <a:cubicBezTo>
                  <a:pt x="9895768" y="126"/>
                  <a:pt x="9900152" y="4575"/>
                  <a:pt x="9900152" y="9913"/>
                </a:cubicBezTo>
                <a:cubicBezTo>
                  <a:pt x="9900152" y="15252"/>
                  <a:pt x="9895832" y="19637"/>
                  <a:pt x="9890432" y="19637"/>
                </a:cubicBezTo>
                <a:cubicBezTo>
                  <a:pt x="9885031" y="19637"/>
                  <a:pt x="9880648" y="15315"/>
                  <a:pt x="9880648" y="9913"/>
                </a:cubicBezTo>
                <a:cubicBezTo>
                  <a:pt x="9880648" y="4511"/>
                  <a:pt x="9885031" y="126"/>
                  <a:pt x="9890432" y="126"/>
                </a:cubicBezTo>
                <a:close/>
                <a:moveTo>
                  <a:pt x="10131660" y="124"/>
                </a:moveTo>
                <a:cubicBezTo>
                  <a:pt x="10137060" y="124"/>
                  <a:pt x="10141444" y="4573"/>
                  <a:pt x="10141444" y="9911"/>
                </a:cubicBezTo>
                <a:cubicBezTo>
                  <a:pt x="10141444" y="15250"/>
                  <a:pt x="10136997" y="19635"/>
                  <a:pt x="10131660" y="19635"/>
                </a:cubicBezTo>
                <a:cubicBezTo>
                  <a:pt x="10126323" y="19635"/>
                  <a:pt x="10121940" y="15313"/>
                  <a:pt x="10121940" y="9911"/>
                </a:cubicBezTo>
                <a:cubicBezTo>
                  <a:pt x="10121940" y="4509"/>
                  <a:pt x="10126260" y="124"/>
                  <a:pt x="10131660" y="124"/>
                </a:cubicBezTo>
                <a:close/>
                <a:moveTo>
                  <a:pt x="10372888" y="121"/>
                </a:moveTo>
                <a:cubicBezTo>
                  <a:pt x="10378288" y="121"/>
                  <a:pt x="10382673" y="4570"/>
                  <a:pt x="10382673" y="9908"/>
                </a:cubicBezTo>
                <a:cubicBezTo>
                  <a:pt x="10382673" y="15247"/>
                  <a:pt x="10378225" y="19632"/>
                  <a:pt x="10372888" y="19632"/>
                </a:cubicBezTo>
                <a:cubicBezTo>
                  <a:pt x="10367552" y="19632"/>
                  <a:pt x="10363168" y="15310"/>
                  <a:pt x="10363168" y="9908"/>
                </a:cubicBezTo>
                <a:cubicBezTo>
                  <a:pt x="10363168" y="4506"/>
                  <a:pt x="10367488" y="121"/>
                  <a:pt x="10372888" y="121"/>
                </a:cubicBezTo>
                <a:close/>
                <a:moveTo>
                  <a:pt x="10614116" y="118"/>
                </a:moveTo>
                <a:cubicBezTo>
                  <a:pt x="10619516" y="118"/>
                  <a:pt x="10623901" y="4567"/>
                  <a:pt x="10623901" y="9905"/>
                </a:cubicBezTo>
                <a:cubicBezTo>
                  <a:pt x="10623901" y="15244"/>
                  <a:pt x="10619454" y="19629"/>
                  <a:pt x="10614116" y="19629"/>
                </a:cubicBezTo>
                <a:cubicBezTo>
                  <a:pt x="10608780" y="19629"/>
                  <a:pt x="10604396" y="15307"/>
                  <a:pt x="10604396" y="9905"/>
                </a:cubicBezTo>
                <a:cubicBezTo>
                  <a:pt x="10604396" y="4503"/>
                  <a:pt x="10608716" y="118"/>
                  <a:pt x="10614116" y="118"/>
                </a:cubicBezTo>
                <a:close/>
                <a:moveTo>
                  <a:pt x="10855345" y="116"/>
                </a:moveTo>
                <a:cubicBezTo>
                  <a:pt x="10860682" y="116"/>
                  <a:pt x="10865065" y="4565"/>
                  <a:pt x="10865065" y="9903"/>
                </a:cubicBezTo>
                <a:cubicBezTo>
                  <a:pt x="10865065" y="15242"/>
                  <a:pt x="10860682" y="19627"/>
                  <a:pt x="10855345" y="19627"/>
                </a:cubicBezTo>
                <a:cubicBezTo>
                  <a:pt x="10850008" y="19627"/>
                  <a:pt x="10845625" y="15305"/>
                  <a:pt x="10845625" y="9903"/>
                </a:cubicBezTo>
                <a:cubicBezTo>
                  <a:pt x="10845625" y="4501"/>
                  <a:pt x="10849945" y="116"/>
                  <a:pt x="10855345" y="116"/>
                </a:cubicBezTo>
                <a:close/>
                <a:moveTo>
                  <a:pt x="11096574" y="113"/>
                </a:moveTo>
                <a:cubicBezTo>
                  <a:pt x="11101910" y="113"/>
                  <a:pt x="11106294" y="4562"/>
                  <a:pt x="11106294" y="9900"/>
                </a:cubicBezTo>
                <a:cubicBezTo>
                  <a:pt x="11106294" y="15239"/>
                  <a:pt x="11101974" y="19624"/>
                  <a:pt x="11096574" y="19624"/>
                </a:cubicBezTo>
                <a:cubicBezTo>
                  <a:pt x="11091174" y="19624"/>
                  <a:pt x="11086790" y="15302"/>
                  <a:pt x="11086790" y="9900"/>
                </a:cubicBezTo>
                <a:cubicBezTo>
                  <a:pt x="11086790" y="4498"/>
                  <a:pt x="11091174" y="113"/>
                  <a:pt x="11096574" y="113"/>
                </a:cubicBezTo>
                <a:close/>
                <a:moveTo>
                  <a:pt x="11337802" y="110"/>
                </a:moveTo>
                <a:cubicBezTo>
                  <a:pt x="11343202" y="110"/>
                  <a:pt x="11347587" y="4559"/>
                  <a:pt x="11347587" y="9898"/>
                </a:cubicBezTo>
                <a:cubicBezTo>
                  <a:pt x="11347587" y="15236"/>
                  <a:pt x="11343139" y="19621"/>
                  <a:pt x="11337802" y="19621"/>
                </a:cubicBezTo>
                <a:cubicBezTo>
                  <a:pt x="11332466" y="19621"/>
                  <a:pt x="11328082" y="15299"/>
                  <a:pt x="11328082" y="9898"/>
                </a:cubicBezTo>
                <a:cubicBezTo>
                  <a:pt x="11328082" y="4495"/>
                  <a:pt x="11332402" y="110"/>
                  <a:pt x="11337802" y="110"/>
                </a:cubicBezTo>
                <a:close/>
                <a:moveTo>
                  <a:pt x="11579030" y="108"/>
                </a:moveTo>
                <a:cubicBezTo>
                  <a:pt x="11584430" y="108"/>
                  <a:pt x="11588815" y="4557"/>
                  <a:pt x="11588815" y="9895"/>
                </a:cubicBezTo>
                <a:cubicBezTo>
                  <a:pt x="11588815" y="15234"/>
                  <a:pt x="11584367" y="19619"/>
                  <a:pt x="11579030" y="19619"/>
                </a:cubicBezTo>
                <a:cubicBezTo>
                  <a:pt x="11573694" y="19619"/>
                  <a:pt x="11569310" y="15297"/>
                  <a:pt x="11569310" y="9895"/>
                </a:cubicBezTo>
                <a:cubicBezTo>
                  <a:pt x="11569310" y="4493"/>
                  <a:pt x="11573630" y="108"/>
                  <a:pt x="11579030" y="108"/>
                </a:cubicBezTo>
                <a:close/>
                <a:moveTo>
                  <a:pt x="11820259" y="105"/>
                </a:moveTo>
                <a:cubicBezTo>
                  <a:pt x="11825659" y="105"/>
                  <a:pt x="11830043" y="4554"/>
                  <a:pt x="11830043" y="9892"/>
                </a:cubicBezTo>
                <a:cubicBezTo>
                  <a:pt x="11830043" y="15231"/>
                  <a:pt x="11825659" y="19616"/>
                  <a:pt x="11820259" y="19616"/>
                </a:cubicBezTo>
                <a:cubicBezTo>
                  <a:pt x="11814922" y="19616"/>
                  <a:pt x="11810539" y="15294"/>
                  <a:pt x="11810539" y="9892"/>
                </a:cubicBezTo>
                <a:cubicBezTo>
                  <a:pt x="11810539" y="4490"/>
                  <a:pt x="11814859" y="105"/>
                  <a:pt x="11820259" y="105"/>
                </a:cubicBezTo>
                <a:close/>
                <a:moveTo>
                  <a:pt x="9720" y="103"/>
                </a:moveTo>
                <a:cubicBezTo>
                  <a:pt x="15119" y="103"/>
                  <a:pt x="19503" y="4552"/>
                  <a:pt x="19503" y="9890"/>
                </a:cubicBezTo>
                <a:cubicBezTo>
                  <a:pt x="19503" y="15229"/>
                  <a:pt x="15057" y="19614"/>
                  <a:pt x="9720" y="19614"/>
                </a:cubicBezTo>
                <a:cubicBezTo>
                  <a:pt x="4384" y="19614"/>
                  <a:pt x="0" y="15292"/>
                  <a:pt x="0" y="9890"/>
                </a:cubicBezTo>
                <a:cubicBezTo>
                  <a:pt x="0" y="4488"/>
                  <a:pt x="4384" y="103"/>
                  <a:pt x="9720" y="103"/>
                </a:cubicBezTo>
                <a:close/>
                <a:moveTo>
                  <a:pt x="251003" y="100"/>
                </a:moveTo>
                <a:cubicBezTo>
                  <a:pt x="256403" y="100"/>
                  <a:pt x="260787" y="4549"/>
                  <a:pt x="260787" y="9887"/>
                </a:cubicBezTo>
                <a:cubicBezTo>
                  <a:pt x="260787" y="15226"/>
                  <a:pt x="256340" y="19611"/>
                  <a:pt x="251003" y="19611"/>
                </a:cubicBezTo>
                <a:cubicBezTo>
                  <a:pt x="245667" y="19611"/>
                  <a:pt x="241283" y="15289"/>
                  <a:pt x="241283" y="9887"/>
                </a:cubicBezTo>
                <a:cubicBezTo>
                  <a:pt x="241283" y="4485"/>
                  <a:pt x="245603" y="100"/>
                  <a:pt x="251003" y="100"/>
                </a:cubicBezTo>
                <a:close/>
                <a:moveTo>
                  <a:pt x="492223" y="97"/>
                </a:moveTo>
                <a:cubicBezTo>
                  <a:pt x="497558" y="97"/>
                  <a:pt x="501942" y="4546"/>
                  <a:pt x="501942" y="9884"/>
                </a:cubicBezTo>
                <a:cubicBezTo>
                  <a:pt x="501942" y="15223"/>
                  <a:pt x="497622" y="19608"/>
                  <a:pt x="492223" y="19608"/>
                </a:cubicBezTo>
                <a:cubicBezTo>
                  <a:pt x="486823" y="19608"/>
                  <a:pt x="482439" y="15286"/>
                  <a:pt x="482439" y="9884"/>
                </a:cubicBezTo>
                <a:cubicBezTo>
                  <a:pt x="482439" y="4482"/>
                  <a:pt x="486823" y="97"/>
                  <a:pt x="492223" y="97"/>
                </a:cubicBezTo>
                <a:close/>
                <a:moveTo>
                  <a:pt x="733443" y="95"/>
                </a:moveTo>
                <a:cubicBezTo>
                  <a:pt x="738779" y="95"/>
                  <a:pt x="743163" y="4544"/>
                  <a:pt x="743163" y="9882"/>
                </a:cubicBezTo>
                <a:cubicBezTo>
                  <a:pt x="743163" y="15221"/>
                  <a:pt x="738843" y="19606"/>
                  <a:pt x="733443" y="19606"/>
                </a:cubicBezTo>
                <a:cubicBezTo>
                  <a:pt x="728043" y="19606"/>
                  <a:pt x="723660" y="15284"/>
                  <a:pt x="723660" y="9882"/>
                </a:cubicBezTo>
                <a:cubicBezTo>
                  <a:pt x="723660" y="4480"/>
                  <a:pt x="728043" y="95"/>
                  <a:pt x="733443" y="95"/>
                </a:cubicBezTo>
                <a:close/>
                <a:moveTo>
                  <a:pt x="974663" y="92"/>
                </a:moveTo>
                <a:cubicBezTo>
                  <a:pt x="980063" y="92"/>
                  <a:pt x="984447" y="4541"/>
                  <a:pt x="984447" y="9879"/>
                </a:cubicBezTo>
                <a:cubicBezTo>
                  <a:pt x="984447" y="15218"/>
                  <a:pt x="980000" y="19603"/>
                  <a:pt x="974663" y="19603"/>
                </a:cubicBezTo>
                <a:cubicBezTo>
                  <a:pt x="969327" y="19603"/>
                  <a:pt x="964944" y="15281"/>
                  <a:pt x="964944" y="9879"/>
                </a:cubicBezTo>
                <a:cubicBezTo>
                  <a:pt x="964944" y="4477"/>
                  <a:pt x="969263" y="92"/>
                  <a:pt x="974663" y="92"/>
                </a:cubicBezTo>
                <a:close/>
                <a:moveTo>
                  <a:pt x="1215884" y="89"/>
                </a:moveTo>
                <a:cubicBezTo>
                  <a:pt x="1221283" y="89"/>
                  <a:pt x="1225667" y="4538"/>
                  <a:pt x="1225667" y="9877"/>
                </a:cubicBezTo>
                <a:cubicBezTo>
                  <a:pt x="1225667" y="15215"/>
                  <a:pt x="1221221" y="19600"/>
                  <a:pt x="1215884" y="19600"/>
                </a:cubicBezTo>
                <a:cubicBezTo>
                  <a:pt x="1210548" y="19600"/>
                  <a:pt x="1206164" y="15278"/>
                  <a:pt x="1206164" y="9877"/>
                </a:cubicBezTo>
                <a:cubicBezTo>
                  <a:pt x="1206164" y="4474"/>
                  <a:pt x="1210484" y="89"/>
                  <a:pt x="1215884" y="89"/>
                </a:cubicBezTo>
                <a:close/>
                <a:moveTo>
                  <a:pt x="1457105" y="87"/>
                </a:moveTo>
                <a:cubicBezTo>
                  <a:pt x="1462441" y="87"/>
                  <a:pt x="1466825" y="4536"/>
                  <a:pt x="1466825" y="9874"/>
                </a:cubicBezTo>
                <a:cubicBezTo>
                  <a:pt x="1466825" y="15213"/>
                  <a:pt x="1462505" y="19598"/>
                  <a:pt x="1457105" y="19598"/>
                </a:cubicBezTo>
                <a:cubicBezTo>
                  <a:pt x="1451705" y="19598"/>
                  <a:pt x="1447321" y="15276"/>
                  <a:pt x="1447321" y="9874"/>
                </a:cubicBezTo>
                <a:cubicBezTo>
                  <a:pt x="1447321" y="4472"/>
                  <a:pt x="1451705" y="87"/>
                  <a:pt x="1457105" y="87"/>
                </a:cubicBezTo>
                <a:close/>
                <a:moveTo>
                  <a:pt x="1698330" y="84"/>
                </a:moveTo>
                <a:cubicBezTo>
                  <a:pt x="1703731" y="84"/>
                  <a:pt x="1708116" y="4533"/>
                  <a:pt x="1708116" y="9871"/>
                </a:cubicBezTo>
                <a:cubicBezTo>
                  <a:pt x="1708116" y="15210"/>
                  <a:pt x="1703731" y="19595"/>
                  <a:pt x="1698330" y="19595"/>
                </a:cubicBezTo>
                <a:cubicBezTo>
                  <a:pt x="1692929" y="19595"/>
                  <a:pt x="1688545" y="15273"/>
                  <a:pt x="1688545" y="9871"/>
                </a:cubicBezTo>
                <a:cubicBezTo>
                  <a:pt x="1688545" y="4469"/>
                  <a:pt x="1692929" y="84"/>
                  <a:pt x="1698330" y="84"/>
                </a:cubicBezTo>
                <a:close/>
                <a:moveTo>
                  <a:pt x="1939580" y="82"/>
                </a:moveTo>
                <a:cubicBezTo>
                  <a:pt x="1944977" y="82"/>
                  <a:pt x="1949362" y="4531"/>
                  <a:pt x="1949362" y="9869"/>
                </a:cubicBezTo>
                <a:cubicBezTo>
                  <a:pt x="1949362" y="15208"/>
                  <a:pt x="1944916" y="19593"/>
                  <a:pt x="1939580" y="19593"/>
                </a:cubicBezTo>
                <a:cubicBezTo>
                  <a:pt x="1934242" y="19593"/>
                  <a:pt x="1929858" y="15271"/>
                  <a:pt x="1929858" y="9869"/>
                </a:cubicBezTo>
                <a:cubicBezTo>
                  <a:pt x="1929858" y="4467"/>
                  <a:pt x="1934178" y="82"/>
                  <a:pt x="1939580" y="82"/>
                </a:cubicBezTo>
                <a:close/>
                <a:moveTo>
                  <a:pt x="2180788" y="79"/>
                </a:moveTo>
                <a:cubicBezTo>
                  <a:pt x="2186189" y="79"/>
                  <a:pt x="2190577" y="4528"/>
                  <a:pt x="2190577" y="9866"/>
                </a:cubicBezTo>
                <a:cubicBezTo>
                  <a:pt x="2190577" y="15205"/>
                  <a:pt x="2186128" y="19590"/>
                  <a:pt x="2180788" y="19590"/>
                </a:cubicBezTo>
                <a:cubicBezTo>
                  <a:pt x="2175475" y="19590"/>
                  <a:pt x="2171080" y="15268"/>
                  <a:pt x="2171080" y="9866"/>
                </a:cubicBezTo>
                <a:cubicBezTo>
                  <a:pt x="2171080" y="4464"/>
                  <a:pt x="2175412" y="79"/>
                  <a:pt x="2180788" y="79"/>
                </a:cubicBezTo>
                <a:close/>
                <a:moveTo>
                  <a:pt x="2422035" y="76"/>
                </a:moveTo>
                <a:cubicBezTo>
                  <a:pt x="2427369" y="76"/>
                  <a:pt x="2431751" y="4525"/>
                  <a:pt x="2431751" y="9863"/>
                </a:cubicBezTo>
                <a:cubicBezTo>
                  <a:pt x="2431751" y="15202"/>
                  <a:pt x="2427432" y="19587"/>
                  <a:pt x="2422035" y="19587"/>
                </a:cubicBezTo>
                <a:cubicBezTo>
                  <a:pt x="2416636" y="19587"/>
                  <a:pt x="2412254" y="15265"/>
                  <a:pt x="2412254" y="9863"/>
                </a:cubicBezTo>
                <a:cubicBezTo>
                  <a:pt x="2412254" y="4461"/>
                  <a:pt x="2416636" y="76"/>
                  <a:pt x="2422035" y="76"/>
                </a:cubicBezTo>
                <a:close/>
                <a:moveTo>
                  <a:pt x="2663272" y="74"/>
                </a:moveTo>
                <a:cubicBezTo>
                  <a:pt x="2668609" y="74"/>
                  <a:pt x="2672996" y="4523"/>
                  <a:pt x="2672996" y="9861"/>
                </a:cubicBezTo>
                <a:cubicBezTo>
                  <a:pt x="2672996" y="15200"/>
                  <a:pt x="2668674" y="19585"/>
                  <a:pt x="2663272" y="19585"/>
                </a:cubicBezTo>
                <a:cubicBezTo>
                  <a:pt x="2657873" y="19585"/>
                  <a:pt x="2653489" y="15263"/>
                  <a:pt x="2653489" y="9861"/>
                </a:cubicBezTo>
                <a:cubicBezTo>
                  <a:pt x="2653489" y="4459"/>
                  <a:pt x="2657873" y="74"/>
                  <a:pt x="2663272" y="74"/>
                </a:cubicBezTo>
                <a:close/>
                <a:moveTo>
                  <a:pt x="2904569" y="71"/>
                </a:moveTo>
                <a:cubicBezTo>
                  <a:pt x="2909969" y="71"/>
                  <a:pt x="2914352" y="4520"/>
                  <a:pt x="2914352" y="9858"/>
                </a:cubicBezTo>
                <a:cubicBezTo>
                  <a:pt x="2914352" y="15197"/>
                  <a:pt x="2909969" y="19582"/>
                  <a:pt x="2904569" y="19582"/>
                </a:cubicBezTo>
                <a:cubicBezTo>
                  <a:pt x="2899171" y="19582"/>
                  <a:pt x="2894788" y="15260"/>
                  <a:pt x="2894788" y="9858"/>
                </a:cubicBezTo>
                <a:cubicBezTo>
                  <a:pt x="2894788" y="4456"/>
                  <a:pt x="2899171" y="71"/>
                  <a:pt x="2904569" y="71"/>
                </a:cubicBezTo>
                <a:close/>
                <a:moveTo>
                  <a:pt x="3145749" y="68"/>
                </a:moveTo>
                <a:cubicBezTo>
                  <a:pt x="3151147" y="68"/>
                  <a:pt x="3155530" y="4517"/>
                  <a:pt x="3155530" y="9855"/>
                </a:cubicBezTo>
                <a:cubicBezTo>
                  <a:pt x="3155530" y="15194"/>
                  <a:pt x="3151084" y="19579"/>
                  <a:pt x="3145749" y="19579"/>
                </a:cubicBezTo>
                <a:cubicBezTo>
                  <a:pt x="3140413" y="19579"/>
                  <a:pt x="3136030" y="15257"/>
                  <a:pt x="3136030" y="9855"/>
                </a:cubicBezTo>
                <a:cubicBezTo>
                  <a:pt x="3136030" y="4453"/>
                  <a:pt x="3140349" y="68"/>
                  <a:pt x="3145749" y="68"/>
                </a:cubicBezTo>
                <a:close/>
                <a:moveTo>
                  <a:pt x="3386956" y="66"/>
                </a:moveTo>
                <a:cubicBezTo>
                  <a:pt x="3392357" y="66"/>
                  <a:pt x="3396741" y="4515"/>
                  <a:pt x="3396741" y="9853"/>
                </a:cubicBezTo>
                <a:cubicBezTo>
                  <a:pt x="3396741" y="15192"/>
                  <a:pt x="3392294" y="19577"/>
                  <a:pt x="3386956" y="19577"/>
                </a:cubicBezTo>
                <a:cubicBezTo>
                  <a:pt x="3381619" y="19577"/>
                  <a:pt x="3377234" y="15255"/>
                  <a:pt x="3377234" y="9853"/>
                </a:cubicBezTo>
                <a:cubicBezTo>
                  <a:pt x="3377234" y="4451"/>
                  <a:pt x="3381555" y="66"/>
                  <a:pt x="3386956" y="66"/>
                </a:cubicBezTo>
                <a:close/>
                <a:moveTo>
                  <a:pt x="3628209" y="63"/>
                </a:moveTo>
                <a:cubicBezTo>
                  <a:pt x="3633528" y="63"/>
                  <a:pt x="3637930" y="4512"/>
                  <a:pt x="3637930" y="9850"/>
                </a:cubicBezTo>
                <a:cubicBezTo>
                  <a:pt x="3637930" y="15189"/>
                  <a:pt x="3633592" y="19574"/>
                  <a:pt x="3628209" y="19574"/>
                </a:cubicBezTo>
                <a:cubicBezTo>
                  <a:pt x="3622813" y="19574"/>
                  <a:pt x="3618428" y="15252"/>
                  <a:pt x="3618428" y="9850"/>
                </a:cubicBezTo>
                <a:cubicBezTo>
                  <a:pt x="3618428" y="4448"/>
                  <a:pt x="3622813" y="63"/>
                  <a:pt x="3628209" y="63"/>
                </a:cubicBezTo>
                <a:close/>
                <a:moveTo>
                  <a:pt x="3869427" y="61"/>
                </a:moveTo>
                <a:cubicBezTo>
                  <a:pt x="3874761" y="61"/>
                  <a:pt x="3879147" y="4510"/>
                  <a:pt x="3879147" y="9848"/>
                </a:cubicBezTo>
                <a:cubicBezTo>
                  <a:pt x="3879147" y="15187"/>
                  <a:pt x="3874826" y="19572"/>
                  <a:pt x="3869427" y="19572"/>
                </a:cubicBezTo>
                <a:cubicBezTo>
                  <a:pt x="3864029" y="19572"/>
                  <a:pt x="3859645" y="15250"/>
                  <a:pt x="3859645" y="9848"/>
                </a:cubicBezTo>
                <a:cubicBezTo>
                  <a:pt x="3859645" y="4446"/>
                  <a:pt x="3864029" y="61"/>
                  <a:pt x="3869427" y="61"/>
                </a:cubicBezTo>
                <a:close/>
                <a:moveTo>
                  <a:pt x="4110581" y="58"/>
                </a:moveTo>
                <a:cubicBezTo>
                  <a:pt x="4115984" y="58"/>
                  <a:pt x="4120362" y="4507"/>
                  <a:pt x="4120362" y="9845"/>
                </a:cubicBezTo>
                <a:cubicBezTo>
                  <a:pt x="4120362" y="15184"/>
                  <a:pt x="4115984" y="19569"/>
                  <a:pt x="4110581" y="19569"/>
                </a:cubicBezTo>
                <a:cubicBezTo>
                  <a:pt x="4105180" y="19569"/>
                  <a:pt x="4100797" y="15247"/>
                  <a:pt x="4100797" y="9845"/>
                </a:cubicBezTo>
                <a:cubicBezTo>
                  <a:pt x="4100797" y="4443"/>
                  <a:pt x="4105180" y="58"/>
                  <a:pt x="4110581" y="58"/>
                </a:cubicBezTo>
                <a:close/>
                <a:moveTo>
                  <a:pt x="4351806" y="55"/>
                </a:moveTo>
                <a:cubicBezTo>
                  <a:pt x="4357195" y="55"/>
                  <a:pt x="4361580" y="4504"/>
                  <a:pt x="4361580" y="9842"/>
                </a:cubicBezTo>
                <a:cubicBezTo>
                  <a:pt x="4361580" y="15181"/>
                  <a:pt x="4357195" y="19566"/>
                  <a:pt x="4351806" y="19566"/>
                </a:cubicBezTo>
                <a:cubicBezTo>
                  <a:pt x="4346397" y="19566"/>
                  <a:pt x="4342006" y="15244"/>
                  <a:pt x="4342006" y="9842"/>
                </a:cubicBezTo>
                <a:cubicBezTo>
                  <a:pt x="4342006" y="4440"/>
                  <a:pt x="4346397" y="55"/>
                  <a:pt x="4351806" y="55"/>
                </a:cubicBezTo>
                <a:close/>
                <a:moveTo>
                  <a:pt x="4593017" y="53"/>
                </a:moveTo>
                <a:cubicBezTo>
                  <a:pt x="4598413" y="53"/>
                  <a:pt x="4602795" y="4502"/>
                  <a:pt x="4602795" y="9840"/>
                </a:cubicBezTo>
                <a:cubicBezTo>
                  <a:pt x="4602795" y="15179"/>
                  <a:pt x="4598350" y="19564"/>
                  <a:pt x="4593017" y="19564"/>
                </a:cubicBezTo>
                <a:cubicBezTo>
                  <a:pt x="4587686" y="19564"/>
                  <a:pt x="4583304" y="15242"/>
                  <a:pt x="4583304" y="9840"/>
                </a:cubicBezTo>
                <a:cubicBezTo>
                  <a:pt x="4583304" y="4438"/>
                  <a:pt x="4587620" y="53"/>
                  <a:pt x="4593017" y="53"/>
                </a:cubicBezTo>
                <a:close/>
                <a:moveTo>
                  <a:pt x="4834252" y="50"/>
                </a:moveTo>
                <a:cubicBezTo>
                  <a:pt x="4839658" y="50"/>
                  <a:pt x="4844038" y="4499"/>
                  <a:pt x="4844038" y="9837"/>
                </a:cubicBezTo>
                <a:cubicBezTo>
                  <a:pt x="4844038" y="15176"/>
                  <a:pt x="4839595" y="19561"/>
                  <a:pt x="4834252" y="19561"/>
                </a:cubicBezTo>
                <a:cubicBezTo>
                  <a:pt x="4828915" y="19561"/>
                  <a:pt x="4824532" y="15239"/>
                  <a:pt x="4824532" y="9837"/>
                </a:cubicBezTo>
                <a:cubicBezTo>
                  <a:pt x="4824532" y="4435"/>
                  <a:pt x="4828851" y="50"/>
                  <a:pt x="4834252" y="50"/>
                </a:cubicBezTo>
                <a:close/>
                <a:moveTo>
                  <a:pt x="5075485" y="47"/>
                </a:moveTo>
                <a:cubicBezTo>
                  <a:pt x="5080819" y="47"/>
                  <a:pt x="5085201" y="4496"/>
                  <a:pt x="5085201" y="9834"/>
                </a:cubicBezTo>
                <a:cubicBezTo>
                  <a:pt x="5085201" y="15173"/>
                  <a:pt x="5080882" y="19558"/>
                  <a:pt x="5075485" y="19558"/>
                </a:cubicBezTo>
                <a:cubicBezTo>
                  <a:pt x="5070086" y="19558"/>
                  <a:pt x="5065704" y="15236"/>
                  <a:pt x="5065704" y="9834"/>
                </a:cubicBezTo>
                <a:cubicBezTo>
                  <a:pt x="5065704" y="4432"/>
                  <a:pt x="5070086" y="47"/>
                  <a:pt x="5075485" y="47"/>
                </a:cubicBezTo>
                <a:close/>
                <a:moveTo>
                  <a:pt x="5316710" y="45"/>
                </a:moveTo>
                <a:cubicBezTo>
                  <a:pt x="5322044" y="45"/>
                  <a:pt x="5326429" y="4494"/>
                  <a:pt x="5326429" y="9832"/>
                </a:cubicBezTo>
                <a:cubicBezTo>
                  <a:pt x="5326429" y="15171"/>
                  <a:pt x="5322105" y="19556"/>
                  <a:pt x="5316710" y="19556"/>
                </a:cubicBezTo>
                <a:cubicBezTo>
                  <a:pt x="5311314" y="19556"/>
                  <a:pt x="5306924" y="15234"/>
                  <a:pt x="5306924" y="9832"/>
                </a:cubicBezTo>
                <a:cubicBezTo>
                  <a:pt x="5306924" y="4430"/>
                  <a:pt x="5311314" y="45"/>
                  <a:pt x="5316710" y="45"/>
                </a:cubicBezTo>
                <a:close/>
                <a:moveTo>
                  <a:pt x="5557991" y="42"/>
                </a:moveTo>
                <a:cubicBezTo>
                  <a:pt x="5563391" y="42"/>
                  <a:pt x="5567774" y="4491"/>
                  <a:pt x="5567774" y="9829"/>
                </a:cubicBezTo>
                <a:cubicBezTo>
                  <a:pt x="5567774" y="15168"/>
                  <a:pt x="5563391" y="19553"/>
                  <a:pt x="5557991" y="19553"/>
                </a:cubicBezTo>
                <a:cubicBezTo>
                  <a:pt x="5552591" y="19553"/>
                  <a:pt x="5548208" y="15231"/>
                  <a:pt x="5548208" y="9829"/>
                </a:cubicBezTo>
                <a:cubicBezTo>
                  <a:pt x="5548208" y="4427"/>
                  <a:pt x="5552591" y="42"/>
                  <a:pt x="5557991" y="42"/>
                </a:cubicBezTo>
                <a:close/>
                <a:moveTo>
                  <a:pt x="5799205" y="40"/>
                </a:moveTo>
                <a:cubicBezTo>
                  <a:pt x="5804606" y="40"/>
                  <a:pt x="5808989" y="4488"/>
                  <a:pt x="5808989" y="9827"/>
                </a:cubicBezTo>
                <a:cubicBezTo>
                  <a:pt x="5808989" y="15166"/>
                  <a:pt x="5804542" y="19551"/>
                  <a:pt x="5799205" y="19551"/>
                </a:cubicBezTo>
                <a:cubicBezTo>
                  <a:pt x="5793870" y="19551"/>
                  <a:pt x="5789486" y="15229"/>
                  <a:pt x="5789486" y="9827"/>
                </a:cubicBezTo>
                <a:cubicBezTo>
                  <a:pt x="5789486" y="4425"/>
                  <a:pt x="5793806" y="40"/>
                  <a:pt x="5799205" y="40"/>
                </a:cubicBezTo>
                <a:close/>
                <a:moveTo>
                  <a:pt x="6040432" y="37"/>
                </a:moveTo>
                <a:cubicBezTo>
                  <a:pt x="6045832" y="37"/>
                  <a:pt x="6050216" y="4486"/>
                  <a:pt x="6050216" y="9824"/>
                </a:cubicBezTo>
                <a:cubicBezTo>
                  <a:pt x="6050216" y="15163"/>
                  <a:pt x="6045769" y="19548"/>
                  <a:pt x="6040432" y="19548"/>
                </a:cubicBezTo>
                <a:cubicBezTo>
                  <a:pt x="6035095" y="19548"/>
                  <a:pt x="6030712" y="15226"/>
                  <a:pt x="6030712" y="9824"/>
                </a:cubicBezTo>
                <a:cubicBezTo>
                  <a:pt x="6030712" y="4422"/>
                  <a:pt x="6035032" y="37"/>
                  <a:pt x="6040432" y="37"/>
                </a:cubicBezTo>
                <a:close/>
                <a:moveTo>
                  <a:pt x="6281661" y="34"/>
                </a:moveTo>
                <a:cubicBezTo>
                  <a:pt x="6286997" y="34"/>
                  <a:pt x="6291381" y="4483"/>
                  <a:pt x="6291381" y="9821"/>
                </a:cubicBezTo>
                <a:cubicBezTo>
                  <a:pt x="6291381" y="15160"/>
                  <a:pt x="6287061" y="19545"/>
                  <a:pt x="6281661" y="19545"/>
                </a:cubicBezTo>
                <a:cubicBezTo>
                  <a:pt x="6276261" y="19545"/>
                  <a:pt x="6271877" y="15223"/>
                  <a:pt x="6271877" y="9821"/>
                </a:cubicBezTo>
                <a:cubicBezTo>
                  <a:pt x="6271877" y="4419"/>
                  <a:pt x="6276261" y="34"/>
                  <a:pt x="6281661" y="34"/>
                </a:cubicBezTo>
                <a:close/>
                <a:moveTo>
                  <a:pt x="6522889" y="32"/>
                </a:moveTo>
                <a:cubicBezTo>
                  <a:pt x="6528225" y="32"/>
                  <a:pt x="6532610" y="4481"/>
                  <a:pt x="6532610" y="9819"/>
                </a:cubicBezTo>
                <a:cubicBezTo>
                  <a:pt x="6532610" y="15158"/>
                  <a:pt x="6528289" y="19543"/>
                  <a:pt x="6522889" y="19543"/>
                </a:cubicBezTo>
                <a:cubicBezTo>
                  <a:pt x="6517489" y="19543"/>
                  <a:pt x="6513105" y="15221"/>
                  <a:pt x="6513105" y="9819"/>
                </a:cubicBezTo>
                <a:cubicBezTo>
                  <a:pt x="6513105" y="4417"/>
                  <a:pt x="6517489" y="32"/>
                  <a:pt x="6522889" y="32"/>
                </a:cubicBezTo>
                <a:close/>
                <a:moveTo>
                  <a:pt x="6764118" y="29"/>
                </a:moveTo>
                <a:cubicBezTo>
                  <a:pt x="6769518" y="29"/>
                  <a:pt x="6773902" y="4478"/>
                  <a:pt x="6773902" y="9816"/>
                </a:cubicBezTo>
                <a:cubicBezTo>
                  <a:pt x="6773902" y="15155"/>
                  <a:pt x="6769518" y="19540"/>
                  <a:pt x="6764118" y="19540"/>
                </a:cubicBezTo>
                <a:cubicBezTo>
                  <a:pt x="6758718" y="19540"/>
                  <a:pt x="6754335" y="15218"/>
                  <a:pt x="6754335" y="9816"/>
                </a:cubicBezTo>
                <a:cubicBezTo>
                  <a:pt x="6754335" y="4414"/>
                  <a:pt x="6758718" y="29"/>
                  <a:pt x="6764118" y="29"/>
                </a:cubicBezTo>
                <a:close/>
                <a:moveTo>
                  <a:pt x="7005346" y="26"/>
                </a:moveTo>
                <a:cubicBezTo>
                  <a:pt x="7010746" y="26"/>
                  <a:pt x="7015130" y="4475"/>
                  <a:pt x="7015130" y="9813"/>
                </a:cubicBezTo>
                <a:cubicBezTo>
                  <a:pt x="7015130" y="15152"/>
                  <a:pt x="7010683" y="19537"/>
                  <a:pt x="7005346" y="19537"/>
                </a:cubicBezTo>
                <a:cubicBezTo>
                  <a:pt x="7000009" y="19537"/>
                  <a:pt x="6995626" y="15215"/>
                  <a:pt x="6995626" y="9813"/>
                </a:cubicBezTo>
                <a:cubicBezTo>
                  <a:pt x="6995626" y="4411"/>
                  <a:pt x="6999946" y="26"/>
                  <a:pt x="7005346" y="26"/>
                </a:cubicBezTo>
                <a:close/>
                <a:moveTo>
                  <a:pt x="7246575" y="24"/>
                </a:moveTo>
                <a:cubicBezTo>
                  <a:pt x="7251975" y="24"/>
                  <a:pt x="7256359" y="4473"/>
                  <a:pt x="7256359" y="9811"/>
                </a:cubicBezTo>
                <a:cubicBezTo>
                  <a:pt x="7256359" y="15150"/>
                  <a:pt x="7251912" y="19535"/>
                  <a:pt x="7246575" y="19535"/>
                </a:cubicBezTo>
                <a:cubicBezTo>
                  <a:pt x="7241238" y="19535"/>
                  <a:pt x="7236855" y="15213"/>
                  <a:pt x="7236855" y="9811"/>
                </a:cubicBezTo>
                <a:cubicBezTo>
                  <a:pt x="7236855" y="4409"/>
                  <a:pt x="7241175" y="24"/>
                  <a:pt x="7246575" y="24"/>
                </a:cubicBezTo>
                <a:close/>
                <a:moveTo>
                  <a:pt x="7487803" y="21"/>
                </a:moveTo>
                <a:cubicBezTo>
                  <a:pt x="7493139" y="21"/>
                  <a:pt x="7497524" y="4470"/>
                  <a:pt x="7497524" y="9808"/>
                </a:cubicBezTo>
                <a:cubicBezTo>
                  <a:pt x="7497524" y="15147"/>
                  <a:pt x="7493203" y="19532"/>
                  <a:pt x="7487803" y="19532"/>
                </a:cubicBezTo>
                <a:cubicBezTo>
                  <a:pt x="7482403" y="19532"/>
                  <a:pt x="7478019" y="15210"/>
                  <a:pt x="7478019" y="9808"/>
                </a:cubicBezTo>
                <a:cubicBezTo>
                  <a:pt x="7478019" y="4406"/>
                  <a:pt x="7482403" y="21"/>
                  <a:pt x="7487803" y="21"/>
                </a:cubicBezTo>
                <a:close/>
                <a:moveTo>
                  <a:pt x="7729032" y="18"/>
                </a:moveTo>
                <a:cubicBezTo>
                  <a:pt x="7734369" y="18"/>
                  <a:pt x="7738753" y="4467"/>
                  <a:pt x="7738753" y="9806"/>
                </a:cubicBezTo>
                <a:cubicBezTo>
                  <a:pt x="7738753" y="15144"/>
                  <a:pt x="7734432" y="19529"/>
                  <a:pt x="7729032" y="19529"/>
                </a:cubicBezTo>
                <a:cubicBezTo>
                  <a:pt x="7723632" y="19529"/>
                  <a:pt x="7719249" y="15207"/>
                  <a:pt x="7719249" y="9806"/>
                </a:cubicBezTo>
                <a:cubicBezTo>
                  <a:pt x="7719249" y="4403"/>
                  <a:pt x="7723632" y="18"/>
                  <a:pt x="7729032" y="18"/>
                </a:cubicBezTo>
                <a:close/>
                <a:moveTo>
                  <a:pt x="7970260" y="16"/>
                </a:moveTo>
                <a:cubicBezTo>
                  <a:pt x="7975661" y="16"/>
                  <a:pt x="7980044" y="4465"/>
                  <a:pt x="7980044" y="9803"/>
                </a:cubicBezTo>
                <a:cubicBezTo>
                  <a:pt x="7980044" y="15142"/>
                  <a:pt x="7975661" y="19527"/>
                  <a:pt x="7970260" y="19527"/>
                </a:cubicBezTo>
                <a:cubicBezTo>
                  <a:pt x="7964860" y="19527"/>
                  <a:pt x="7960477" y="15205"/>
                  <a:pt x="7960477" y="9803"/>
                </a:cubicBezTo>
                <a:cubicBezTo>
                  <a:pt x="7960477" y="4401"/>
                  <a:pt x="7964860" y="16"/>
                  <a:pt x="7970260" y="16"/>
                </a:cubicBezTo>
                <a:close/>
                <a:moveTo>
                  <a:pt x="8211553" y="13"/>
                </a:moveTo>
                <a:cubicBezTo>
                  <a:pt x="8216889" y="13"/>
                  <a:pt x="8221273" y="4462"/>
                  <a:pt x="8221273" y="9800"/>
                </a:cubicBezTo>
                <a:cubicBezTo>
                  <a:pt x="8221273" y="15139"/>
                  <a:pt x="8216953" y="19524"/>
                  <a:pt x="8211553" y="19524"/>
                </a:cubicBezTo>
                <a:cubicBezTo>
                  <a:pt x="8206152" y="19524"/>
                  <a:pt x="8201769" y="15202"/>
                  <a:pt x="8201769" y="9800"/>
                </a:cubicBezTo>
                <a:cubicBezTo>
                  <a:pt x="8201769" y="4398"/>
                  <a:pt x="8206152" y="13"/>
                  <a:pt x="8211553" y="13"/>
                </a:cubicBezTo>
                <a:close/>
                <a:moveTo>
                  <a:pt x="8452781" y="11"/>
                </a:moveTo>
                <a:cubicBezTo>
                  <a:pt x="8458181" y="11"/>
                  <a:pt x="8462566" y="4460"/>
                  <a:pt x="8462566" y="9798"/>
                </a:cubicBezTo>
                <a:cubicBezTo>
                  <a:pt x="8462566" y="15137"/>
                  <a:pt x="8458118" y="19522"/>
                  <a:pt x="8452781" y="19522"/>
                </a:cubicBezTo>
                <a:cubicBezTo>
                  <a:pt x="8447445" y="19522"/>
                  <a:pt x="8443061" y="15200"/>
                  <a:pt x="8443061" y="9798"/>
                </a:cubicBezTo>
                <a:cubicBezTo>
                  <a:pt x="8443061" y="4396"/>
                  <a:pt x="8447381" y="11"/>
                  <a:pt x="8452781" y="11"/>
                </a:cubicBezTo>
                <a:close/>
                <a:moveTo>
                  <a:pt x="8694009" y="8"/>
                </a:moveTo>
                <a:cubicBezTo>
                  <a:pt x="8699346" y="8"/>
                  <a:pt x="8703730" y="4457"/>
                  <a:pt x="8703730" y="9795"/>
                </a:cubicBezTo>
                <a:cubicBezTo>
                  <a:pt x="8703730" y="15134"/>
                  <a:pt x="8699346" y="19519"/>
                  <a:pt x="8694009" y="19519"/>
                </a:cubicBezTo>
                <a:cubicBezTo>
                  <a:pt x="8688673" y="19519"/>
                  <a:pt x="8684289" y="15197"/>
                  <a:pt x="8684289" y="9795"/>
                </a:cubicBezTo>
                <a:cubicBezTo>
                  <a:pt x="8684289" y="4393"/>
                  <a:pt x="8688609" y="8"/>
                  <a:pt x="8694009" y="8"/>
                </a:cubicBezTo>
                <a:close/>
                <a:moveTo>
                  <a:pt x="8935237" y="5"/>
                </a:moveTo>
                <a:cubicBezTo>
                  <a:pt x="8940574" y="5"/>
                  <a:pt x="8944958" y="4454"/>
                  <a:pt x="8944958" y="9792"/>
                </a:cubicBezTo>
                <a:cubicBezTo>
                  <a:pt x="8944958" y="15131"/>
                  <a:pt x="8940638" y="19516"/>
                  <a:pt x="8935237" y="19516"/>
                </a:cubicBezTo>
                <a:cubicBezTo>
                  <a:pt x="8929837" y="19516"/>
                  <a:pt x="8925454" y="15194"/>
                  <a:pt x="8925454" y="9792"/>
                </a:cubicBezTo>
                <a:cubicBezTo>
                  <a:pt x="8925454" y="4390"/>
                  <a:pt x="8929837" y="5"/>
                  <a:pt x="8935237" y="5"/>
                </a:cubicBezTo>
                <a:close/>
                <a:moveTo>
                  <a:pt x="9176467" y="3"/>
                </a:moveTo>
                <a:cubicBezTo>
                  <a:pt x="9181803" y="3"/>
                  <a:pt x="9186187" y="4452"/>
                  <a:pt x="9186187" y="9790"/>
                </a:cubicBezTo>
                <a:cubicBezTo>
                  <a:pt x="9186187" y="15129"/>
                  <a:pt x="9181867" y="19514"/>
                  <a:pt x="9176467" y="19514"/>
                </a:cubicBezTo>
                <a:cubicBezTo>
                  <a:pt x="9171066" y="19514"/>
                  <a:pt x="9166683" y="15192"/>
                  <a:pt x="9166683" y="9790"/>
                </a:cubicBezTo>
                <a:cubicBezTo>
                  <a:pt x="9166683" y="4388"/>
                  <a:pt x="9171066" y="3"/>
                  <a:pt x="9176467" y="3"/>
                </a:cubicBezTo>
                <a:close/>
                <a:moveTo>
                  <a:pt x="9417695" y="0"/>
                </a:moveTo>
                <a:cubicBezTo>
                  <a:pt x="9423031" y="0"/>
                  <a:pt x="9427416" y="4449"/>
                  <a:pt x="9427416" y="9787"/>
                </a:cubicBezTo>
                <a:cubicBezTo>
                  <a:pt x="9427416" y="15126"/>
                  <a:pt x="9423095" y="19511"/>
                  <a:pt x="9417695" y="19511"/>
                </a:cubicBezTo>
                <a:cubicBezTo>
                  <a:pt x="9412295" y="19511"/>
                  <a:pt x="9407911" y="15189"/>
                  <a:pt x="9407911" y="9787"/>
                </a:cubicBezTo>
                <a:cubicBezTo>
                  <a:pt x="9407911" y="4385"/>
                  <a:pt x="9412295" y="0"/>
                  <a:pt x="9417695" y="0"/>
                </a:cubicBezTo>
                <a:close/>
              </a:path>
            </a:pathLst>
          </a:custGeom>
          <a:gradFill>
            <a:gsLst>
              <a:gs pos="100000">
                <a:schemeClr val="bg1"/>
              </a:gs>
              <a:gs pos="0">
                <a:schemeClr val="accent3"/>
              </a:gs>
            </a:gsLst>
            <a:lin ang="3240000" scaled="0"/>
          </a:gradFill>
          <a:ln w="6348" cap="flat">
            <a:noFill/>
            <a:prstDash val="solid"/>
            <a:miter/>
          </a:ln>
        </p:spPr>
        <p:txBody>
          <a:bodyPr rtlCol="0" anchor="ctr"/>
          <a:lstStyle/>
          <a:p>
            <a:endParaRPr lang="en-US"/>
          </a:p>
        </p:txBody>
      </p:sp>
      <p:sp>
        <p:nvSpPr>
          <p:cNvPr id="5" name="Picture Placeholder 3">
            <a:extLst>
              <a:ext uri="{FF2B5EF4-FFF2-40B4-BE49-F238E27FC236}">
                <a16:creationId xmlns:a16="http://schemas.microsoft.com/office/drawing/2014/main" id="{6E4697D5-52EB-F340-9EF4-1F7DF8F5E6CC}"/>
              </a:ext>
            </a:extLst>
          </p:cNvPr>
          <p:cNvSpPr>
            <a:spLocks noGrp="1"/>
          </p:cNvSpPr>
          <p:nvPr>
            <p:ph type="pic" sz="quarter" idx="10"/>
          </p:nvPr>
        </p:nvSpPr>
        <p:spPr>
          <a:xfrm>
            <a:off x="1049086" y="1230659"/>
            <a:ext cx="11142914" cy="5627339"/>
          </a:xfrm>
          <a:solidFill>
            <a:schemeClr val="accent5"/>
          </a:solidFill>
        </p:spPr>
        <p:txBody>
          <a:bodyPr anchor="ctr"/>
          <a:lstStyle>
            <a:lvl1pPr algn="ctr">
              <a:defRPr b="0" i="0">
                <a:latin typeface="+mn-lt"/>
              </a:defRPr>
            </a:lvl1pPr>
          </a:lstStyle>
          <a:p>
            <a:endParaRPr lang="en-US"/>
          </a:p>
        </p:txBody>
      </p:sp>
      <p:sp>
        <p:nvSpPr>
          <p:cNvPr id="2" name="Title 1">
            <a:extLst>
              <a:ext uri="{FF2B5EF4-FFF2-40B4-BE49-F238E27FC236}">
                <a16:creationId xmlns:a16="http://schemas.microsoft.com/office/drawing/2014/main" id="{D650BD00-5646-C441-B39A-B631E0CF2A15}"/>
              </a:ext>
            </a:extLst>
          </p:cNvPr>
          <p:cNvSpPr>
            <a:spLocks noGrp="1"/>
          </p:cNvSpPr>
          <p:nvPr>
            <p:ph type="title"/>
          </p:nvPr>
        </p:nvSpPr>
        <p:spPr>
          <a:xfrm>
            <a:off x="357188" y="357188"/>
            <a:ext cx="4873719" cy="1683280"/>
          </a:xfrm>
          <a:solidFill>
            <a:schemeClr val="bg1"/>
          </a:solidFill>
        </p:spPr>
        <p:txBody>
          <a:bodyPr lIns="180000" tIns="180000" rIns="180000" bIns="180000"/>
          <a:lstStyle>
            <a:lvl1pPr>
              <a:defRPr b="0" i="0">
                <a:latin typeface="+mj-lt"/>
              </a:defRPr>
            </a:lvl1pPr>
          </a:lstStyle>
          <a:p>
            <a:r>
              <a:rPr lang="en-GB"/>
              <a:t>Click to edit Master title style</a:t>
            </a:r>
            <a:endParaRPr lang="en-US"/>
          </a:p>
        </p:txBody>
      </p:sp>
      <p:sp>
        <p:nvSpPr>
          <p:cNvPr id="1791" name="TextBox 1790">
            <a:extLst>
              <a:ext uri="{FF2B5EF4-FFF2-40B4-BE49-F238E27FC236}">
                <a16:creationId xmlns:a16="http://schemas.microsoft.com/office/drawing/2014/main" id="{26C7306A-3C9D-5BBA-4814-67E8057562D3}"/>
              </a:ext>
            </a:extLst>
          </p:cNvPr>
          <p:cNvSpPr txBox="1"/>
          <p:nvPr userDrawn="1"/>
        </p:nvSpPr>
        <p:spPr>
          <a:xfrm>
            <a:off x="8356922" y="219919"/>
            <a:ext cx="0" cy="0"/>
          </a:xfrm>
          <a:prstGeom prst="rect">
            <a:avLst/>
          </a:prstGeom>
          <a:noFill/>
        </p:spPr>
        <p:txBody>
          <a:bodyPr wrap="none" lIns="0" tIns="0" rIns="0" bIns="0" rtlCol="0">
            <a:noAutofit/>
          </a:bodyPr>
          <a:lstStyle/>
          <a:p>
            <a:pPr algn="l">
              <a:lnSpc>
                <a:spcPct val="110000"/>
              </a:lnSpc>
              <a:spcAft>
                <a:spcPts val="600"/>
              </a:spcAft>
            </a:pPr>
            <a:endParaRPr lang="en-US" sz="1400" noProof="1">
              <a:latin typeface="+mj-lt"/>
            </a:endParaRPr>
          </a:p>
        </p:txBody>
      </p:sp>
      <p:sp>
        <p:nvSpPr>
          <p:cNvPr id="1793" name="Slide Number Placeholder 1792">
            <a:extLst>
              <a:ext uri="{FF2B5EF4-FFF2-40B4-BE49-F238E27FC236}">
                <a16:creationId xmlns:a16="http://schemas.microsoft.com/office/drawing/2014/main" id="{F2F9DC87-87C4-9B49-E853-91A12B514A21}"/>
              </a:ext>
            </a:extLst>
          </p:cNvPr>
          <p:cNvSpPr>
            <a:spLocks noGrp="1"/>
          </p:cNvSpPr>
          <p:nvPr>
            <p:ph type="sldNum" sz="quarter" idx="12"/>
          </p:nvPr>
        </p:nvSpPr>
        <p:spPr/>
        <p:txBody>
          <a:bodyPr/>
          <a:lstStyle>
            <a:lvl1pPr>
              <a:defRPr>
                <a:solidFill>
                  <a:schemeClr val="bg1"/>
                </a:solidFill>
              </a:defRPr>
            </a:lvl1pPr>
          </a:lstStyle>
          <a:p>
            <a:fld id="{1E4E4A48-B3C9-B942-90EF-ECA811FD1626}" type="slidenum">
              <a:rPr lang="en-US" smtClean="0"/>
              <a:pPr/>
              <a:t>‹Nº›</a:t>
            </a:fld>
            <a:endParaRPr lang="en-US"/>
          </a:p>
        </p:txBody>
      </p:sp>
      <p:sp>
        <p:nvSpPr>
          <p:cNvPr id="3198" name="Text Placeholder 3197">
            <a:extLst>
              <a:ext uri="{FF2B5EF4-FFF2-40B4-BE49-F238E27FC236}">
                <a16:creationId xmlns:a16="http://schemas.microsoft.com/office/drawing/2014/main" id="{2F2B54D1-2BC7-B0C0-7A3B-0B2A1D9B2776}"/>
              </a:ext>
            </a:extLst>
          </p:cNvPr>
          <p:cNvSpPr>
            <a:spLocks noGrp="1"/>
          </p:cNvSpPr>
          <p:nvPr>
            <p:ph type="body" sz="quarter" idx="15"/>
          </p:nvPr>
        </p:nvSpPr>
        <p:spPr>
          <a:xfrm>
            <a:off x="10941859" y="6521573"/>
            <a:ext cx="884045" cy="134816"/>
          </a:xfrm>
          <a:custGeom>
            <a:avLst/>
            <a:gdLst>
              <a:gd name="connsiteX0" fmla="*/ 841009 w 884045"/>
              <a:gd name="connsiteY0" fmla="*/ 99338 h 134816"/>
              <a:gd name="connsiteX1" fmla="*/ 828654 w 884045"/>
              <a:gd name="connsiteY1" fmla="*/ 108095 h 134816"/>
              <a:gd name="connsiteX2" fmla="*/ 841331 w 884045"/>
              <a:gd name="connsiteY2" fmla="*/ 117526 h 134816"/>
              <a:gd name="connsiteX3" fmla="*/ 859932 w 884045"/>
              <a:gd name="connsiteY3" fmla="*/ 100371 h 134816"/>
              <a:gd name="connsiteX4" fmla="*/ 859978 w 884045"/>
              <a:gd name="connsiteY4" fmla="*/ 100371 h 134816"/>
              <a:gd name="connsiteX5" fmla="*/ 859978 w 884045"/>
              <a:gd name="connsiteY5" fmla="*/ 99338 h 134816"/>
              <a:gd name="connsiteX6" fmla="*/ 706483 w 884045"/>
              <a:gd name="connsiteY6" fmla="*/ 65611 h 134816"/>
              <a:gd name="connsiteX7" fmla="*/ 683610 w 884045"/>
              <a:gd name="connsiteY7" fmla="*/ 89367 h 134816"/>
              <a:gd name="connsiteX8" fmla="*/ 706483 w 884045"/>
              <a:gd name="connsiteY8" fmla="*/ 113304 h 134816"/>
              <a:gd name="connsiteX9" fmla="*/ 728851 w 884045"/>
              <a:gd name="connsiteY9" fmla="*/ 89547 h 134816"/>
              <a:gd name="connsiteX10" fmla="*/ 706483 w 884045"/>
              <a:gd name="connsiteY10" fmla="*/ 65611 h 134816"/>
              <a:gd name="connsiteX11" fmla="*/ 608424 w 884045"/>
              <a:gd name="connsiteY11" fmla="*/ 63321 h 134816"/>
              <a:gd name="connsiteX12" fmla="*/ 587343 w 884045"/>
              <a:gd name="connsiteY12" fmla="*/ 80791 h 134816"/>
              <a:gd name="connsiteX13" fmla="*/ 627577 w 884045"/>
              <a:gd name="connsiteY13" fmla="*/ 80791 h 134816"/>
              <a:gd name="connsiteX14" fmla="*/ 608424 w 884045"/>
              <a:gd name="connsiteY14" fmla="*/ 63321 h 134816"/>
              <a:gd name="connsiteX15" fmla="*/ 768028 w 884045"/>
              <a:gd name="connsiteY15" fmla="*/ 46166 h 134816"/>
              <a:gd name="connsiteX16" fmla="*/ 792187 w 884045"/>
              <a:gd name="connsiteY16" fmla="*/ 46166 h 134816"/>
              <a:gd name="connsiteX17" fmla="*/ 792187 w 884045"/>
              <a:gd name="connsiteY17" fmla="*/ 132705 h 134816"/>
              <a:gd name="connsiteX18" fmla="*/ 768028 w 884045"/>
              <a:gd name="connsiteY18" fmla="*/ 132705 h 134816"/>
              <a:gd name="connsiteX19" fmla="*/ 846153 w 884045"/>
              <a:gd name="connsiteY19" fmla="*/ 44235 h 134816"/>
              <a:gd name="connsiteX20" fmla="*/ 884045 w 884045"/>
              <a:gd name="connsiteY20" fmla="*/ 81285 h 134816"/>
              <a:gd name="connsiteX21" fmla="*/ 884045 w 884045"/>
              <a:gd name="connsiteY21" fmla="*/ 132705 h 134816"/>
              <a:gd name="connsiteX22" fmla="*/ 861861 w 884045"/>
              <a:gd name="connsiteY22" fmla="*/ 132705 h 134816"/>
              <a:gd name="connsiteX23" fmla="*/ 861861 w 884045"/>
              <a:gd name="connsiteY23" fmla="*/ 124307 h 134816"/>
              <a:gd name="connsiteX24" fmla="*/ 834855 w 884045"/>
              <a:gd name="connsiteY24" fmla="*/ 134816 h 134816"/>
              <a:gd name="connsiteX25" fmla="*/ 804266 w 884045"/>
              <a:gd name="connsiteY25" fmla="*/ 108948 h 134816"/>
              <a:gd name="connsiteX26" fmla="*/ 837702 w 884045"/>
              <a:gd name="connsiteY26" fmla="*/ 83755 h 134816"/>
              <a:gd name="connsiteX27" fmla="*/ 859886 w 884045"/>
              <a:gd name="connsiteY27" fmla="*/ 83755 h 134816"/>
              <a:gd name="connsiteX28" fmla="*/ 859886 w 884045"/>
              <a:gd name="connsiteY28" fmla="*/ 79892 h 134816"/>
              <a:gd name="connsiteX29" fmla="*/ 843444 w 884045"/>
              <a:gd name="connsiteY29" fmla="*/ 64668 h 134816"/>
              <a:gd name="connsiteX30" fmla="*/ 820020 w 884045"/>
              <a:gd name="connsiteY30" fmla="*/ 76569 h 134816"/>
              <a:gd name="connsiteX31" fmla="*/ 807527 w 884045"/>
              <a:gd name="connsiteY31" fmla="*/ 62064 h 134816"/>
              <a:gd name="connsiteX32" fmla="*/ 846153 w 884045"/>
              <a:gd name="connsiteY32" fmla="*/ 44235 h 134816"/>
              <a:gd name="connsiteX33" fmla="*/ 609343 w 884045"/>
              <a:gd name="connsiteY33" fmla="*/ 44235 h 134816"/>
              <a:gd name="connsiteX34" fmla="*/ 609389 w 884045"/>
              <a:gd name="connsiteY34" fmla="*/ 44235 h 134816"/>
              <a:gd name="connsiteX35" fmla="*/ 651046 w 884045"/>
              <a:gd name="connsiteY35" fmla="*/ 84428 h 134816"/>
              <a:gd name="connsiteX36" fmla="*/ 649439 w 884045"/>
              <a:gd name="connsiteY36" fmla="*/ 97362 h 134816"/>
              <a:gd name="connsiteX37" fmla="*/ 587389 w 884045"/>
              <a:gd name="connsiteY37" fmla="*/ 97362 h 134816"/>
              <a:gd name="connsiteX38" fmla="*/ 612236 w 884045"/>
              <a:gd name="connsiteY38" fmla="*/ 114517 h 134816"/>
              <a:gd name="connsiteX39" fmla="*/ 636900 w 884045"/>
              <a:gd name="connsiteY39" fmla="*/ 105760 h 134816"/>
              <a:gd name="connsiteX40" fmla="*/ 646913 w 884045"/>
              <a:gd name="connsiteY40" fmla="*/ 121837 h 134816"/>
              <a:gd name="connsiteX41" fmla="*/ 611501 w 884045"/>
              <a:gd name="connsiteY41" fmla="*/ 134771 h 134816"/>
              <a:gd name="connsiteX42" fmla="*/ 563046 w 884045"/>
              <a:gd name="connsiteY42" fmla="*/ 89503 h 134816"/>
              <a:gd name="connsiteX43" fmla="*/ 609343 w 884045"/>
              <a:gd name="connsiteY43" fmla="*/ 44235 h 134816"/>
              <a:gd name="connsiteX44" fmla="*/ 331746 w 884045"/>
              <a:gd name="connsiteY44" fmla="*/ 43067 h 134816"/>
              <a:gd name="connsiteX45" fmla="*/ 331746 w 884045"/>
              <a:gd name="connsiteY45" fmla="*/ 70327 h 134816"/>
              <a:gd name="connsiteX46" fmla="*/ 347546 w 884045"/>
              <a:gd name="connsiteY46" fmla="*/ 70327 h 134816"/>
              <a:gd name="connsiteX47" fmla="*/ 361692 w 884045"/>
              <a:gd name="connsiteY47" fmla="*/ 58291 h 134816"/>
              <a:gd name="connsiteX48" fmla="*/ 361692 w 884045"/>
              <a:gd name="connsiteY48" fmla="*/ 56630 h 134816"/>
              <a:gd name="connsiteX49" fmla="*/ 349245 w 884045"/>
              <a:gd name="connsiteY49" fmla="*/ 43067 h 134816"/>
              <a:gd name="connsiteX50" fmla="*/ 347546 w 884045"/>
              <a:gd name="connsiteY50" fmla="*/ 43067 h 134816"/>
              <a:gd name="connsiteX51" fmla="*/ 222710 w 884045"/>
              <a:gd name="connsiteY51" fmla="*/ 43067 h 134816"/>
              <a:gd name="connsiteX52" fmla="*/ 222710 w 884045"/>
              <a:gd name="connsiteY52" fmla="*/ 70327 h 134816"/>
              <a:gd name="connsiteX53" fmla="*/ 238510 w 884045"/>
              <a:gd name="connsiteY53" fmla="*/ 70327 h 134816"/>
              <a:gd name="connsiteX54" fmla="*/ 252656 w 884045"/>
              <a:gd name="connsiteY54" fmla="*/ 58291 h 134816"/>
              <a:gd name="connsiteX55" fmla="*/ 252656 w 884045"/>
              <a:gd name="connsiteY55" fmla="*/ 56630 h 134816"/>
              <a:gd name="connsiteX56" fmla="*/ 240209 w 884045"/>
              <a:gd name="connsiteY56" fmla="*/ 43067 h 134816"/>
              <a:gd name="connsiteX57" fmla="*/ 238510 w 884045"/>
              <a:gd name="connsiteY57" fmla="*/ 43067 h 134816"/>
              <a:gd name="connsiteX58" fmla="*/ 300882 w 884045"/>
              <a:gd name="connsiteY58" fmla="*/ 16706 h 134816"/>
              <a:gd name="connsiteX59" fmla="*/ 347224 w 884045"/>
              <a:gd name="connsiteY59" fmla="*/ 16706 h 134816"/>
              <a:gd name="connsiteX60" fmla="*/ 392970 w 884045"/>
              <a:gd name="connsiteY60" fmla="*/ 56585 h 134816"/>
              <a:gd name="connsiteX61" fmla="*/ 347224 w 884045"/>
              <a:gd name="connsiteY61" fmla="*/ 96688 h 134816"/>
              <a:gd name="connsiteX62" fmla="*/ 331608 w 884045"/>
              <a:gd name="connsiteY62" fmla="*/ 96688 h 134816"/>
              <a:gd name="connsiteX63" fmla="*/ 331608 w 884045"/>
              <a:gd name="connsiteY63" fmla="*/ 132705 h 134816"/>
              <a:gd name="connsiteX64" fmla="*/ 300744 w 884045"/>
              <a:gd name="connsiteY64" fmla="*/ 132705 h 134816"/>
              <a:gd name="connsiteX65" fmla="*/ 191800 w 884045"/>
              <a:gd name="connsiteY65" fmla="*/ 16706 h 134816"/>
              <a:gd name="connsiteX66" fmla="*/ 238280 w 884045"/>
              <a:gd name="connsiteY66" fmla="*/ 16706 h 134816"/>
              <a:gd name="connsiteX67" fmla="*/ 284026 w 884045"/>
              <a:gd name="connsiteY67" fmla="*/ 56585 h 134816"/>
              <a:gd name="connsiteX68" fmla="*/ 238280 w 884045"/>
              <a:gd name="connsiteY68" fmla="*/ 96688 h 134816"/>
              <a:gd name="connsiteX69" fmla="*/ 222664 w 884045"/>
              <a:gd name="connsiteY69" fmla="*/ 96688 h 134816"/>
              <a:gd name="connsiteX70" fmla="*/ 222664 w 884045"/>
              <a:gd name="connsiteY70" fmla="*/ 132705 h 134816"/>
              <a:gd name="connsiteX71" fmla="*/ 191800 w 884045"/>
              <a:gd name="connsiteY71" fmla="*/ 132705 h 134816"/>
              <a:gd name="connsiteX72" fmla="*/ 435500 w 884045"/>
              <a:gd name="connsiteY72" fmla="*/ 15224 h 134816"/>
              <a:gd name="connsiteX73" fmla="*/ 443354 w 884045"/>
              <a:gd name="connsiteY73" fmla="*/ 15224 h 134816"/>
              <a:gd name="connsiteX74" fmla="*/ 493279 w 884045"/>
              <a:gd name="connsiteY74" fmla="*/ 77602 h 134816"/>
              <a:gd name="connsiteX75" fmla="*/ 543158 w 884045"/>
              <a:gd name="connsiteY75" fmla="*/ 15224 h 134816"/>
              <a:gd name="connsiteX76" fmla="*/ 551012 w 884045"/>
              <a:gd name="connsiteY76" fmla="*/ 15224 h 134816"/>
              <a:gd name="connsiteX77" fmla="*/ 551012 w 884045"/>
              <a:gd name="connsiteY77" fmla="*/ 132705 h 134816"/>
              <a:gd name="connsiteX78" fmla="*/ 526899 w 884045"/>
              <a:gd name="connsiteY78" fmla="*/ 132705 h 134816"/>
              <a:gd name="connsiteX79" fmla="*/ 526899 w 884045"/>
              <a:gd name="connsiteY79" fmla="*/ 71135 h 134816"/>
              <a:gd name="connsiteX80" fmla="*/ 497183 w 884045"/>
              <a:gd name="connsiteY80" fmla="*/ 107511 h 134816"/>
              <a:gd name="connsiteX81" fmla="*/ 489329 w 884045"/>
              <a:gd name="connsiteY81" fmla="*/ 107511 h 134816"/>
              <a:gd name="connsiteX82" fmla="*/ 459659 w 884045"/>
              <a:gd name="connsiteY82" fmla="*/ 71135 h 134816"/>
              <a:gd name="connsiteX83" fmla="*/ 459659 w 884045"/>
              <a:gd name="connsiteY83" fmla="*/ 132705 h 134816"/>
              <a:gd name="connsiteX84" fmla="*/ 435500 w 884045"/>
              <a:gd name="connsiteY84" fmla="*/ 132705 h 134816"/>
              <a:gd name="connsiteX85" fmla="*/ 84050 w 884045"/>
              <a:gd name="connsiteY85" fmla="*/ 14595 h 134816"/>
              <a:gd name="connsiteX86" fmla="*/ 93787 w 884045"/>
              <a:gd name="connsiteY86" fmla="*/ 14595 h 134816"/>
              <a:gd name="connsiteX87" fmla="*/ 121069 w 884045"/>
              <a:gd name="connsiteY87" fmla="*/ 72392 h 134816"/>
              <a:gd name="connsiteX88" fmla="*/ 143345 w 884045"/>
              <a:gd name="connsiteY88" fmla="*/ 16706 h 134816"/>
              <a:gd name="connsiteX89" fmla="*/ 177700 w 884045"/>
              <a:gd name="connsiteY89" fmla="*/ 16706 h 134816"/>
              <a:gd name="connsiteX90" fmla="*/ 128877 w 884045"/>
              <a:gd name="connsiteY90" fmla="*/ 134816 h 134816"/>
              <a:gd name="connsiteX91" fmla="*/ 119094 w 884045"/>
              <a:gd name="connsiteY91" fmla="*/ 134816 h 134816"/>
              <a:gd name="connsiteX92" fmla="*/ 88919 w 884045"/>
              <a:gd name="connsiteY92" fmla="*/ 74279 h 134816"/>
              <a:gd name="connsiteX93" fmla="*/ 58606 w 884045"/>
              <a:gd name="connsiteY93" fmla="*/ 134816 h 134816"/>
              <a:gd name="connsiteX94" fmla="*/ 48823 w 884045"/>
              <a:gd name="connsiteY94" fmla="*/ 134816 h 134816"/>
              <a:gd name="connsiteX95" fmla="*/ 0 w 884045"/>
              <a:gd name="connsiteY95" fmla="*/ 16706 h 134816"/>
              <a:gd name="connsiteX96" fmla="*/ 34493 w 884045"/>
              <a:gd name="connsiteY96" fmla="*/ 16706 h 134816"/>
              <a:gd name="connsiteX97" fmla="*/ 56723 w 884045"/>
              <a:gd name="connsiteY97" fmla="*/ 72392 h 134816"/>
              <a:gd name="connsiteX98" fmla="*/ 728483 w 884045"/>
              <a:gd name="connsiteY98" fmla="*/ 1571 h 134816"/>
              <a:gd name="connsiteX99" fmla="*/ 752642 w 884045"/>
              <a:gd name="connsiteY99" fmla="*/ 1571 h 134816"/>
              <a:gd name="connsiteX100" fmla="*/ 752642 w 884045"/>
              <a:gd name="connsiteY100" fmla="*/ 132659 h 134816"/>
              <a:gd name="connsiteX101" fmla="*/ 730458 w 884045"/>
              <a:gd name="connsiteY101" fmla="*/ 132659 h 134816"/>
              <a:gd name="connsiteX102" fmla="*/ 730458 w 884045"/>
              <a:gd name="connsiteY102" fmla="*/ 122016 h 134816"/>
              <a:gd name="connsiteX103" fmla="*/ 702028 w 884045"/>
              <a:gd name="connsiteY103" fmla="*/ 134770 h 134816"/>
              <a:gd name="connsiteX104" fmla="*/ 659130 w 884045"/>
              <a:gd name="connsiteY104" fmla="*/ 89502 h 134816"/>
              <a:gd name="connsiteX105" fmla="*/ 702028 w 884045"/>
              <a:gd name="connsiteY105" fmla="*/ 44234 h 134816"/>
              <a:gd name="connsiteX106" fmla="*/ 728483 w 884045"/>
              <a:gd name="connsiteY106" fmla="*/ 54563 h 134816"/>
              <a:gd name="connsiteX107" fmla="*/ 780015 w 884045"/>
              <a:gd name="connsiteY107" fmla="*/ 0 h 134816"/>
              <a:gd name="connsiteX108" fmla="*/ 795585 w 884045"/>
              <a:gd name="connsiteY108" fmla="*/ 14685 h 134816"/>
              <a:gd name="connsiteX109" fmla="*/ 780015 w 884045"/>
              <a:gd name="connsiteY109" fmla="*/ 29191 h 134816"/>
              <a:gd name="connsiteX110" fmla="*/ 764629 w 884045"/>
              <a:gd name="connsiteY110" fmla="*/ 14685 h 134816"/>
              <a:gd name="connsiteX111" fmla="*/ 780015 w 884045"/>
              <a:gd name="connsiteY111" fmla="*/ 0 h 134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884045" h="134816">
                <a:moveTo>
                  <a:pt x="841009" y="99338"/>
                </a:moveTo>
                <a:cubicBezTo>
                  <a:pt x="833110" y="99338"/>
                  <a:pt x="828654" y="102167"/>
                  <a:pt x="828654" y="108095"/>
                </a:cubicBezTo>
                <a:cubicBezTo>
                  <a:pt x="828654" y="114023"/>
                  <a:pt x="833798" y="117526"/>
                  <a:pt x="841331" y="117526"/>
                </a:cubicBezTo>
                <a:cubicBezTo>
                  <a:pt x="851527" y="117526"/>
                  <a:pt x="859932" y="110520"/>
                  <a:pt x="859932" y="100371"/>
                </a:cubicBezTo>
                <a:lnTo>
                  <a:pt x="859978" y="100371"/>
                </a:lnTo>
                <a:lnTo>
                  <a:pt x="859978" y="99338"/>
                </a:lnTo>
                <a:close/>
                <a:moveTo>
                  <a:pt x="706483" y="65611"/>
                </a:moveTo>
                <a:cubicBezTo>
                  <a:pt x="693990" y="65611"/>
                  <a:pt x="683610" y="74682"/>
                  <a:pt x="683610" y="89367"/>
                </a:cubicBezTo>
                <a:cubicBezTo>
                  <a:pt x="683610" y="104053"/>
                  <a:pt x="693807" y="113304"/>
                  <a:pt x="706483" y="113304"/>
                </a:cubicBezTo>
                <a:cubicBezTo>
                  <a:pt x="717598" y="113304"/>
                  <a:pt x="728851" y="105984"/>
                  <a:pt x="728851" y="89547"/>
                </a:cubicBezTo>
                <a:cubicBezTo>
                  <a:pt x="728851" y="73111"/>
                  <a:pt x="717552" y="65611"/>
                  <a:pt x="706483" y="65611"/>
                </a:cubicBezTo>
                <a:close/>
                <a:moveTo>
                  <a:pt x="608424" y="63321"/>
                </a:moveTo>
                <a:cubicBezTo>
                  <a:pt x="598228" y="63321"/>
                  <a:pt x="590007" y="69968"/>
                  <a:pt x="587343" y="80791"/>
                </a:cubicBezTo>
                <a:lnTo>
                  <a:pt x="627577" y="80791"/>
                </a:lnTo>
                <a:cubicBezTo>
                  <a:pt x="627393" y="69788"/>
                  <a:pt x="618620" y="63321"/>
                  <a:pt x="608424" y="63321"/>
                </a:cubicBezTo>
                <a:close/>
                <a:moveTo>
                  <a:pt x="768028" y="46166"/>
                </a:moveTo>
                <a:lnTo>
                  <a:pt x="792187" y="46166"/>
                </a:lnTo>
                <a:lnTo>
                  <a:pt x="792187" y="132705"/>
                </a:lnTo>
                <a:lnTo>
                  <a:pt x="768028" y="132705"/>
                </a:lnTo>
                <a:close/>
                <a:moveTo>
                  <a:pt x="846153" y="44235"/>
                </a:moveTo>
                <a:cubicBezTo>
                  <a:pt x="868659" y="44235"/>
                  <a:pt x="884045" y="56630"/>
                  <a:pt x="884045" y="81285"/>
                </a:cubicBezTo>
                <a:lnTo>
                  <a:pt x="884045" y="132705"/>
                </a:lnTo>
                <a:lnTo>
                  <a:pt x="861861" y="132705"/>
                </a:lnTo>
                <a:lnTo>
                  <a:pt x="861861" y="124307"/>
                </a:lnTo>
                <a:cubicBezTo>
                  <a:pt x="855615" y="130774"/>
                  <a:pt x="846291" y="134816"/>
                  <a:pt x="834855" y="134816"/>
                </a:cubicBezTo>
                <a:cubicBezTo>
                  <a:pt x="815519" y="134816"/>
                  <a:pt x="804266" y="123634"/>
                  <a:pt x="804266" y="108948"/>
                </a:cubicBezTo>
                <a:cubicBezTo>
                  <a:pt x="804266" y="93185"/>
                  <a:pt x="817310" y="83755"/>
                  <a:pt x="837702" y="83755"/>
                </a:cubicBezTo>
                <a:lnTo>
                  <a:pt x="859886" y="83755"/>
                </a:lnTo>
                <a:lnTo>
                  <a:pt x="859886" y="79892"/>
                </a:lnTo>
                <a:cubicBezTo>
                  <a:pt x="859886" y="70417"/>
                  <a:pt x="854329" y="64668"/>
                  <a:pt x="843444" y="64668"/>
                </a:cubicBezTo>
                <a:cubicBezTo>
                  <a:pt x="833982" y="64668"/>
                  <a:pt x="827368" y="69069"/>
                  <a:pt x="820020" y="76569"/>
                </a:cubicBezTo>
                <a:lnTo>
                  <a:pt x="807527" y="62064"/>
                </a:lnTo>
                <a:cubicBezTo>
                  <a:pt x="817907" y="49983"/>
                  <a:pt x="830583" y="44235"/>
                  <a:pt x="846153" y="44235"/>
                </a:cubicBezTo>
                <a:close/>
                <a:moveTo>
                  <a:pt x="609343" y="44235"/>
                </a:moveTo>
                <a:lnTo>
                  <a:pt x="609389" y="44235"/>
                </a:lnTo>
                <a:cubicBezTo>
                  <a:pt x="634236" y="44235"/>
                  <a:pt x="651046" y="62064"/>
                  <a:pt x="651046" y="84428"/>
                </a:cubicBezTo>
                <a:cubicBezTo>
                  <a:pt x="651046" y="89323"/>
                  <a:pt x="650174" y="94398"/>
                  <a:pt x="649439" y="97362"/>
                </a:cubicBezTo>
                <a:lnTo>
                  <a:pt x="587389" y="97362"/>
                </a:lnTo>
                <a:cubicBezTo>
                  <a:pt x="590236" y="108409"/>
                  <a:pt x="599376" y="114517"/>
                  <a:pt x="612236" y="114517"/>
                </a:cubicBezTo>
                <a:cubicBezTo>
                  <a:pt x="621881" y="114517"/>
                  <a:pt x="629735" y="111194"/>
                  <a:pt x="636900" y="105760"/>
                </a:cubicBezTo>
                <a:lnTo>
                  <a:pt x="646913" y="121837"/>
                </a:lnTo>
                <a:cubicBezTo>
                  <a:pt x="636900" y="130055"/>
                  <a:pt x="625096" y="134771"/>
                  <a:pt x="611501" y="134771"/>
                </a:cubicBezTo>
                <a:cubicBezTo>
                  <a:pt x="583439" y="134771"/>
                  <a:pt x="563046" y="115011"/>
                  <a:pt x="563046" y="89503"/>
                </a:cubicBezTo>
                <a:cubicBezTo>
                  <a:pt x="563046" y="63995"/>
                  <a:pt x="583255" y="44235"/>
                  <a:pt x="609343" y="44235"/>
                </a:cubicBezTo>
                <a:close/>
                <a:moveTo>
                  <a:pt x="331746" y="43067"/>
                </a:moveTo>
                <a:lnTo>
                  <a:pt x="331746" y="70327"/>
                </a:lnTo>
                <a:lnTo>
                  <a:pt x="347546" y="70327"/>
                </a:lnTo>
                <a:cubicBezTo>
                  <a:pt x="354803" y="70821"/>
                  <a:pt x="361187" y="65432"/>
                  <a:pt x="361692" y="58291"/>
                </a:cubicBezTo>
                <a:cubicBezTo>
                  <a:pt x="361692" y="57753"/>
                  <a:pt x="361692" y="57169"/>
                  <a:pt x="361692" y="56630"/>
                </a:cubicBezTo>
                <a:cubicBezTo>
                  <a:pt x="362105" y="49489"/>
                  <a:pt x="356502" y="43427"/>
                  <a:pt x="349245" y="43067"/>
                </a:cubicBezTo>
                <a:cubicBezTo>
                  <a:pt x="348648" y="43022"/>
                  <a:pt x="348097" y="43067"/>
                  <a:pt x="347546" y="43067"/>
                </a:cubicBezTo>
                <a:close/>
                <a:moveTo>
                  <a:pt x="222710" y="43067"/>
                </a:moveTo>
                <a:lnTo>
                  <a:pt x="222710" y="70327"/>
                </a:lnTo>
                <a:lnTo>
                  <a:pt x="238510" y="70327"/>
                </a:lnTo>
                <a:cubicBezTo>
                  <a:pt x="245767" y="70821"/>
                  <a:pt x="252151" y="65432"/>
                  <a:pt x="252656" y="58291"/>
                </a:cubicBezTo>
                <a:cubicBezTo>
                  <a:pt x="252656" y="57753"/>
                  <a:pt x="252656" y="57169"/>
                  <a:pt x="252656" y="56630"/>
                </a:cubicBezTo>
                <a:cubicBezTo>
                  <a:pt x="253070" y="49489"/>
                  <a:pt x="247466" y="43427"/>
                  <a:pt x="240209" y="43067"/>
                </a:cubicBezTo>
                <a:cubicBezTo>
                  <a:pt x="239612" y="43022"/>
                  <a:pt x="239061" y="43067"/>
                  <a:pt x="238510" y="43067"/>
                </a:cubicBezTo>
                <a:close/>
                <a:moveTo>
                  <a:pt x="300882" y="16706"/>
                </a:moveTo>
                <a:lnTo>
                  <a:pt x="347224" y="16706"/>
                </a:lnTo>
                <a:cubicBezTo>
                  <a:pt x="373220" y="16706"/>
                  <a:pt x="392970" y="32469"/>
                  <a:pt x="392970" y="56585"/>
                </a:cubicBezTo>
                <a:cubicBezTo>
                  <a:pt x="392970" y="80701"/>
                  <a:pt x="373266" y="96688"/>
                  <a:pt x="347224" y="96688"/>
                </a:cubicBezTo>
                <a:lnTo>
                  <a:pt x="331608" y="96688"/>
                </a:lnTo>
                <a:lnTo>
                  <a:pt x="331608" y="132705"/>
                </a:lnTo>
                <a:lnTo>
                  <a:pt x="300744" y="132705"/>
                </a:lnTo>
                <a:close/>
                <a:moveTo>
                  <a:pt x="191800" y="16706"/>
                </a:moveTo>
                <a:lnTo>
                  <a:pt x="238280" y="16706"/>
                </a:lnTo>
                <a:cubicBezTo>
                  <a:pt x="264276" y="16706"/>
                  <a:pt x="284026" y="32469"/>
                  <a:pt x="284026" y="56585"/>
                </a:cubicBezTo>
                <a:cubicBezTo>
                  <a:pt x="284026" y="80701"/>
                  <a:pt x="264322" y="96688"/>
                  <a:pt x="238280" y="96688"/>
                </a:cubicBezTo>
                <a:lnTo>
                  <a:pt x="222664" y="96688"/>
                </a:lnTo>
                <a:lnTo>
                  <a:pt x="222664" y="132705"/>
                </a:lnTo>
                <a:lnTo>
                  <a:pt x="191800" y="132705"/>
                </a:lnTo>
                <a:close/>
                <a:moveTo>
                  <a:pt x="435500" y="15224"/>
                </a:moveTo>
                <a:lnTo>
                  <a:pt x="443354" y="15224"/>
                </a:lnTo>
                <a:lnTo>
                  <a:pt x="493279" y="77602"/>
                </a:lnTo>
                <a:lnTo>
                  <a:pt x="543158" y="15224"/>
                </a:lnTo>
                <a:lnTo>
                  <a:pt x="551012" y="15224"/>
                </a:lnTo>
                <a:lnTo>
                  <a:pt x="551012" y="132705"/>
                </a:lnTo>
                <a:lnTo>
                  <a:pt x="526899" y="132705"/>
                </a:lnTo>
                <a:lnTo>
                  <a:pt x="526899" y="71135"/>
                </a:lnTo>
                <a:lnTo>
                  <a:pt x="497183" y="107511"/>
                </a:lnTo>
                <a:lnTo>
                  <a:pt x="489329" y="107511"/>
                </a:lnTo>
                <a:lnTo>
                  <a:pt x="459659" y="71135"/>
                </a:lnTo>
                <a:lnTo>
                  <a:pt x="459659" y="132705"/>
                </a:lnTo>
                <a:lnTo>
                  <a:pt x="435500" y="132705"/>
                </a:lnTo>
                <a:close/>
                <a:moveTo>
                  <a:pt x="84050" y="14595"/>
                </a:moveTo>
                <a:lnTo>
                  <a:pt x="93787" y="14595"/>
                </a:lnTo>
                <a:lnTo>
                  <a:pt x="121069" y="72392"/>
                </a:lnTo>
                <a:lnTo>
                  <a:pt x="143345" y="16706"/>
                </a:lnTo>
                <a:lnTo>
                  <a:pt x="177700" y="16706"/>
                </a:lnTo>
                <a:lnTo>
                  <a:pt x="128877" y="134816"/>
                </a:lnTo>
                <a:lnTo>
                  <a:pt x="119094" y="134816"/>
                </a:lnTo>
                <a:lnTo>
                  <a:pt x="88919" y="74279"/>
                </a:lnTo>
                <a:lnTo>
                  <a:pt x="58606" y="134816"/>
                </a:lnTo>
                <a:lnTo>
                  <a:pt x="48823" y="134816"/>
                </a:lnTo>
                <a:lnTo>
                  <a:pt x="0" y="16706"/>
                </a:lnTo>
                <a:lnTo>
                  <a:pt x="34493" y="16706"/>
                </a:lnTo>
                <a:lnTo>
                  <a:pt x="56723" y="72392"/>
                </a:lnTo>
                <a:close/>
                <a:moveTo>
                  <a:pt x="728483" y="1571"/>
                </a:moveTo>
                <a:lnTo>
                  <a:pt x="752642" y="1571"/>
                </a:lnTo>
                <a:lnTo>
                  <a:pt x="752642" y="132659"/>
                </a:lnTo>
                <a:lnTo>
                  <a:pt x="730458" y="132659"/>
                </a:lnTo>
                <a:lnTo>
                  <a:pt x="730458" y="122016"/>
                </a:lnTo>
                <a:cubicBezTo>
                  <a:pt x="724395" y="130234"/>
                  <a:pt x="714199" y="134770"/>
                  <a:pt x="702028" y="134770"/>
                </a:cubicBezTo>
                <a:cubicBezTo>
                  <a:pt x="676996" y="134770"/>
                  <a:pt x="659130" y="115549"/>
                  <a:pt x="659130" y="89502"/>
                </a:cubicBezTo>
                <a:cubicBezTo>
                  <a:pt x="659130" y="63455"/>
                  <a:pt x="676996" y="44234"/>
                  <a:pt x="702028" y="44234"/>
                </a:cubicBezTo>
                <a:cubicBezTo>
                  <a:pt x="713097" y="44234"/>
                  <a:pt x="722237" y="47917"/>
                  <a:pt x="728483" y="54563"/>
                </a:cubicBezTo>
                <a:close/>
                <a:moveTo>
                  <a:pt x="780015" y="0"/>
                </a:moveTo>
                <a:cubicBezTo>
                  <a:pt x="788604" y="0"/>
                  <a:pt x="795585" y="6467"/>
                  <a:pt x="795585" y="14685"/>
                </a:cubicBezTo>
                <a:cubicBezTo>
                  <a:pt x="795585" y="22903"/>
                  <a:pt x="788604" y="29191"/>
                  <a:pt x="780015" y="29191"/>
                </a:cubicBezTo>
                <a:cubicBezTo>
                  <a:pt x="771427" y="29191"/>
                  <a:pt x="764629" y="23083"/>
                  <a:pt x="764629" y="14685"/>
                </a:cubicBezTo>
                <a:cubicBezTo>
                  <a:pt x="764629" y="6287"/>
                  <a:pt x="771427" y="0"/>
                  <a:pt x="780015" y="0"/>
                </a:cubicBezTo>
                <a:close/>
              </a:path>
            </a:pathLst>
          </a:custGeom>
          <a:solidFill>
            <a:schemeClr val="bg1"/>
          </a:solidFill>
        </p:spPr>
        <p:txBody>
          <a:bodyPr wrap="square">
            <a:noAutofit/>
          </a:bodyPr>
          <a:lstStyle>
            <a:lvl1pPr>
              <a:defRPr sz="100">
                <a:noFill/>
              </a:defRPr>
            </a:lvl1pPr>
          </a:lstStyle>
          <a:p>
            <a:pPr lvl="0"/>
            <a:endParaRPr lang="en-US"/>
          </a:p>
        </p:txBody>
      </p:sp>
      <p:sp>
        <p:nvSpPr>
          <p:cNvPr id="3199" name="Text Placeholder 9">
            <a:extLst>
              <a:ext uri="{FF2B5EF4-FFF2-40B4-BE49-F238E27FC236}">
                <a16:creationId xmlns:a16="http://schemas.microsoft.com/office/drawing/2014/main" id="{46777DF5-CA3B-48EC-368A-4633D2CA9CF8}"/>
              </a:ext>
            </a:extLst>
          </p:cNvPr>
          <p:cNvSpPr>
            <a:spLocks noGrp="1"/>
          </p:cNvSpPr>
          <p:nvPr>
            <p:ph type="body" sz="quarter" idx="16"/>
          </p:nvPr>
        </p:nvSpPr>
        <p:spPr>
          <a:xfrm>
            <a:off x="357188" y="1882775"/>
            <a:ext cx="4873719" cy="4435475"/>
          </a:xfrm>
          <a:solidFill>
            <a:schemeClr val="bg1"/>
          </a:solidFill>
        </p:spPr>
        <p:txBody>
          <a:bodyPr lIns="180000" tIns="180000" rIns="180000" bIns="18000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30886797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ntent Framed-2">
    <p:bg>
      <p:bgPr>
        <a:solidFill>
          <a:schemeClr val="accent2"/>
        </a:solidFill>
        <a:effectLst/>
      </p:bgPr>
    </p:bg>
    <p:spTree>
      <p:nvGrpSpPr>
        <p:cNvPr id="1" name=""/>
        <p:cNvGrpSpPr/>
        <p:nvPr/>
      </p:nvGrpSpPr>
      <p:grpSpPr>
        <a:xfrm>
          <a:off x="0" y="0"/>
          <a:ext cx="0" cy="0"/>
          <a:chOff x="0" y="0"/>
          <a:chExt cx="0" cy="0"/>
        </a:xfrm>
      </p:grpSpPr>
      <p:sp>
        <p:nvSpPr>
          <p:cNvPr id="5" name="Picture Placeholder 3">
            <a:extLst>
              <a:ext uri="{FF2B5EF4-FFF2-40B4-BE49-F238E27FC236}">
                <a16:creationId xmlns:a16="http://schemas.microsoft.com/office/drawing/2014/main" id="{6E4697D5-52EB-F340-9EF4-1F7DF8F5E6CC}"/>
              </a:ext>
            </a:extLst>
          </p:cNvPr>
          <p:cNvSpPr>
            <a:spLocks noGrp="1"/>
          </p:cNvSpPr>
          <p:nvPr>
            <p:ph type="pic" sz="quarter" idx="10"/>
          </p:nvPr>
        </p:nvSpPr>
        <p:spPr>
          <a:xfrm>
            <a:off x="368300" y="357188"/>
            <a:ext cx="4233600" cy="4233600"/>
          </a:xfrm>
          <a:prstGeom prst="ellipse">
            <a:avLst/>
          </a:prstGeom>
          <a:solidFill>
            <a:schemeClr val="accent5"/>
          </a:solidFill>
        </p:spPr>
        <p:txBody>
          <a:bodyPr anchor="ctr"/>
          <a:lstStyle>
            <a:lvl1pPr algn="ctr">
              <a:defRPr b="0" i="0">
                <a:latin typeface="+mn-lt"/>
              </a:defRPr>
            </a:lvl1pPr>
          </a:lstStyle>
          <a:p>
            <a:endParaRPr lang="en-US"/>
          </a:p>
        </p:txBody>
      </p:sp>
      <p:sp>
        <p:nvSpPr>
          <p:cNvPr id="2" name="Title 1">
            <a:extLst>
              <a:ext uri="{FF2B5EF4-FFF2-40B4-BE49-F238E27FC236}">
                <a16:creationId xmlns:a16="http://schemas.microsoft.com/office/drawing/2014/main" id="{D650BD00-5646-C441-B39A-B631E0CF2A15}"/>
              </a:ext>
            </a:extLst>
          </p:cNvPr>
          <p:cNvSpPr>
            <a:spLocks noGrp="1"/>
          </p:cNvSpPr>
          <p:nvPr>
            <p:ph type="title"/>
          </p:nvPr>
        </p:nvSpPr>
        <p:spPr>
          <a:xfrm>
            <a:off x="3669014" y="1030207"/>
            <a:ext cx="7645400" cy="1311356"/>
          </a:xfrm>
          <a:solidFill>
            <a:schemeClr val="bg1"/>
          </a:solidFill>
        </p:spPr>
        <p:txBody>
          <a:bodyPr vert="horz" lIns="180000" tIns="180000" rIns="180000" bIns="180000" rtlCol="0" anchor="t">
            <a:noAutofit/>
          </a:bodyPr>
          <a:lstStyle>
            <a:lvl1pPr>
              <a:defRPr lang="en-US" dirty="0"/>
            </a:lvl1pPr>
          </a:lstStyle>
          <a:p>
            <a:pPr lvl="0"/>
            <a:r>
              <a:rPr lang="en-GB"/>
              <a:t>Click to edit Master title style</a:t>
            </a:r>
            <a:endParaRPr lang="en-US"/>
          </a:p>
        </p:txBody>
      </p:sp>
      <p:sp>
        <p:nvSpPr>
          <p:cNvPr id="4" name="Footer Placeholder 3">
            <a:extLst>
              <a:ext uri="{FF2B5EF4-FFF2-40B4-BE49-F238E27FC236}">
                <a16:creationId xmlns:a16="http://schemas.microsoft.com/office/drawing/2014/main" id="{5D8C2A4A-3F2B-1E44-A28A-8188A402DE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2A5CD43-A4EF-49EC-738B-3F9BE37C52C3}"/>
              </a:ext>
            </a:extLst>
          </p:cNvPr>
          <p:cNvSpPr>
            <a:spLocks noGrp="1"/>
          </p:cNvSpPr>
          <p:nvPr>
            <p:ph type="sldNum" sz="quarter" idx="12"/>
          </p:nvPr>
        </p:nvSpPr>
        <p:spPr/>
        <p:txBody>
          <a:bodyPr/>
          <a:lstStyle/>
          <a:p>
            <a:fld id="{1E4E4A48-B3C9-B942-90EF-ECA811FD1626}" type="slidenum">
              <a:rPr lang="en-US" smtClean="0"/>
              <a:pPr/>
              <a:t>‹Nº›</a:t>
            </a:fld>
            <a:endParaRPr lang="en-US"/>
          </a:p>
        </p:txBody>
      </p:sp>
      <p:sp>
        <p:nvSpPr>
          <p:cNvPr id="7" name="Text Placeholder 9">
            <a:extLst>
              <a:ext uri="{FF2B5EF4-FFF2-40B4-BE49-F238E27FC236}">
                <a16:creationId xmlns:a16="http://schemas.microsoft.com/office/drawing/2014/main" id="{4C790424-083F-86D2-D7D7-9B3D43328365}"/>
              </a:ext>
            </a:extLst>
          </p:cNvPr>
          <p:cNvSpPr>
            <a:spLocks noGrp="1"/>
          </p:cNvSpPr>
          <p:nvPr>
            <p:ph type="body" sz="quarter" idx="16"/>
          </p:nvPr>
        </p:nvSpPr>
        <p:spPr>
          <a:xfrm>
            <a:off x="3669014" y="2025570"/>
            <a:ext cx="7645400" cy="3791260"/>
          </a:xfrm>
          <a:solidFill>
            <a:schemeClr val="bg1"/>
          </a:solidFill>
        </p:spPr>
        <p:txBody>
          <a:bodyPr lIns="180000" tIns="180000" rIns="180000" bIns="18000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414918640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Image Left 1/4">
    <p:spTree>
      <p:nvGrpSpPr>
        <p:cNvPr id="1" name=""/>
        <p:cNvGrpSpPr/>
        <p:nvPr/>
      </p:nvGrpSpPr>
      <p:grpSpPr>
        <a:xfrm>
          <a:off x="0" y="0"/>
          <a:ext cx="0" cy="0"/>
          <a:chOff x="0" y="0"/>
          <a:chExt cx="0" cy="0"/>
        </a:xfrm>
      </p:grpSpPr>
      <p:sp>
        <p:nvSpPr>
          <p:cNvPr id="3195" name="Freeform 3194">
            <a:extLst>
              <a:ext uri="{FF2B5EF4-FFF2-40B4-BE49-F238E27FC236}">
                <a16:creationId xmlns:a16="http://schemas.microsoft.com/office/drawing/2014/main" id="{EBAE099F-501C-9BA7-B020-37D921CE00E1}"/>
              </a:ext>
            </a:extLst>
          </p:cNvPr>
          <p:cNvSpPr/>
          <p:nvPr/>
        </p:nvSpPr>
        <p:spPr>
          <a:xfrm>
            <a:off x="181423" y="162320"/>
            <a:ext cx="11830043" cy="6533995"/>
          </a:xfrm>
          <a:custGeom>
            <a:avLst/>
            <a:gdLst>
              <a:gd name="connsiteX0" fmla="*/ 11820259 w 11830043"/>
              <a:gd name="connsiteY0" fmla="*/ 6514484 h 6533995"/>
              <a:gd name="connsiteX1" fmla="*/ 11830043 w 11830043"/>
              <a:gd name="connsiteY1" fmla="*/ 6524208 h 6533995"/>
              <a:gd name="connsiteX2" fmla="*/ 11820259 w 11830043"/>
              <a:gd name="connsiteY2" fmla="*/ 6533995 h 6533995"/>
              <a:gd name="connsiteX3" fmla="*/ 11810539 w 11830043"/>
              <a:gd name="connsiteY3" fmla="*/ 6524208 h 6533995"/>
              <a:gd name="connsiteX4" fmla="*/ 11820259 w 11830043"/>
              <a:gd name="connsiteY4" fmla="*/ 6514484 h 6533995"/>
              <a:gd name="connsiteX5" fmla="*/ 11579030 w 11830043"/>
              <a:gd name="connsiteY5" fmla="*/ 6514484 h 6533995"/>
              <a:gd name="connsiteX6" fmla="*/ 11588815 w 11830043"/>
              <a:gd name="connsiteY6" fmla="*/ 6524208 h 6533995"/>
              <a:gd name="connsiteX7" fmla="*/ 11579030 w 11830043"/>
              <a:gd name="connsiteY7" fmla="*/ 6533995 h 6533995"/>
              <a:gd name="connsiteX8" fmla="*/ 11569310 w 11830043"/>
              <a:gd name="connsiteY8" fmla="*/ 6524208 h 6533995"/>
              <a:gd name="connsiteX9" fmla="*/ 11579030 w 11830043"/>
              <a:gd name="connsiteY9" fmla="*/ 6514484 h 6533995"/>
              <a:gd name="connsiteX10" fmla="*/ 11337802 w 11830043"/>
              <a:gd name="connsiteY10" fmla="*/ 6514484 h 6533995"/>
              <a:gd name="connsiteX11" fmla="*/ 11347587 w 11830043"/>
              <a:gd name="connsiteY11" fmla="*/ 6524208 h 6533995"/>
              <a:gd name="connsiteX12" fmla="*/ 11337802 w 11830043"/>
              <a:gd name="connsiteY12" fmla="*/ 6533995 h 6533995"/>
              <a:gd name="connsiteX13" fmla="*/ 11328082 w 11830043"/>
              <a:gd name="connsiteY13" fmla="*/ 6524208 h 6533995"/>
              <a:gd name="connsiteX14" fmla="*/ 11337802 w 11830043"/>
              <a:gd name="connsiteY14" fmla="*/ 6514484 h 6533995"/>
              <a:gd name="connsiteX15" fmla="*/ 11096574 w 11830043"/>
              <a:gd name="connsiteY15" fmla="*/ 6514484 h 6533995"/>
              <a:gd name="connsiteX16" fmla="*/ 11106294 w 11830043"/>
              <a:gd name="connsiteY16" fmla="*/ 6524208 h 6533995"/>
              <a:gd name="connsiteX17" fmla="*/ 11096574 w 11830043"/>
              <a:gd name="connsiteY17" fmla="*/ 6533995 h 6533995"/>
              <a:gd name="connsiteX18" fmla="*/ 11086790 w 11830043"/>
              <a:gd name="connsiteY18" fmla="*/ 6524208 h 6533995"/>
              <a:gd name="connsiteX19" fmla="*/ 11096574 w 11830043"/>
              <a:gd name="connsiteY19" fmla="*/ 6514484 h 6533995"/>
              <a:gd name="connsiteX20" fmla="*/ 10855345 w 11830043"/>
              <a:gd name="connsiteY20" fmla="*/ 6514484 h 6533995"/>
              <a:gd name="connsiteX21" fmla="*/ 10865065 w 11830043"/>
              <a:gd name="connsiteY21" fmla="*/ 6524208 h 6533995"/>
              <a:gd name="connsiteX22" fmla="*/ 10855345 w 11830043"/>
              <a:gd name="connsiteY22" fmla="*/ 6533995 h 6533995"/>
              <a:gd name="connsiteX23" fmla="*/ 10845625 w 11830043"/>
              <a:gd name="connsiteY23" fmla="*/ 6524208 h 6533995"/>
              <a:gd name="connsiteX24" fmla="*/ 10855345 w 11830043"/>
              <a:gd name="connsiteY24" fmla="*/ 6514484 h 6533995"/>
              <a:gd name="connsiteX25" fmla="*/ 10614116 w 11830043"/>
              <a:gd name="connsiteY25" fmla="*/ 6514484 h 6533995"/>
              <a:gd name="connsiteX26" fmla="*/ 10623901 w 11830043"/>
              <a:gd name="connsiteY26" fmla="*/ 6524208 h 6533995"/>
              <a:gd name="connsiteX27" fmla="*/ 10614116 w 11830043"/>
              <a:gd name="connsiteY27" fmla="*/ 6533995 h 6533995"/>
              <a:gd name="connsiteX28" fmla="*/ 10604396 w 11830043"/>
              <a:gd name="connsiteY28" fmla="*/ 6524208 h 6533995"/>
              <a:gd name="connsiteX29" fmla="*/ 10614116 w 11830043"/>
              <a:gd name="connsiteY29" fmla="*/ 6514484 h 6533995"/>
              <a:gd name="connsiteX30" fmla="*/ 10372888 w 11830043"/>
              <a:gd name="connsiteY30" fmla="*/ 6514484 h 6533995"/>
              <a:gd name="connsiteX31" fmla="*/ 10382673 w 11830043"/>
              <a:gd name="connsiteY31" fmla="*/ 6524208 h 6533995"/>
              <a:gd name="connsiteX32" fmla="*/ 10372888 w 11830043"/>
              <a:gd name="connsiteY32" fmla="*/ 6533995 h 6533995"/>
              <a:gd name="connsiteX33" fmla="*/ 10363168 w 11830043"/>
              <a:gd name="connsiteY33" fmla="*/ 6524208 h 6533995"/>
              <a:gd name="connsiteX34" fmla="*/ 10372888 w 11830043"/>
              <a:gd name="connsiteY34" fmla="*/ 6514484 h 6533995"/>
              <a:gd name="connsiteX35" fmla="*/ 10131660 w 11830043"/>
              <a:gd name="connsiteY35" fmla="*/ 6514484 h 6533995"/>
              <a:gd name="connsiteX36" fmla="*/ 10141444 w 11830043"/>
              <a:gd name="connsiteY36" fmla="*/ 6524208 h 6533995"/>
              <a:gd name="connsiteX37" fmla="*/ 10131660 w 11830043"/>
              <a:gd name="connsiteY37" fmla="*/ 6533995 h 6533995"/>
              <a:gd name="connsiteX38" fmla="*/ 10121940 w 11830043"/>
              <a:gd name="connsiteY38" fmla="*/ 6524208 h 6533995"/>
              <a:gd name="connsiteX39" fmla="*/ 10131660 w 11830043"/>
              <a:gd name="connsiteY39" fmla="*/ 6514484 h 6533995"/>
              <a:gd name="connsiteX40" fmla="*/ 9890432 w 11830043"/>
              <a:gd name="connsiteY40" fmla="*/ 6514484 h 6533995"/>
              <a:gd name="connsiteX41" fmla="*/ 9900152 w 11830043"/>
              <a:gd name="connsiteY41" fmla="*/ 6524208 h 6533995"/>
              <a:gd name="connsiteX42" fmla="*/ 9890432 w 11830043"/>
              <a:gd name="connsiteY42" fmla="*/ 6533995 h 6533995"/>
              <a:gd name="connsiteX43" fmla="*/ 9880648 w 11830043"/>
              <a:gd name="connsiteY43" fmla="*/ 6524208 h 6533995"/>
              <a:gd name="connsiteX44" fmla="*/ 9890432 w 11830043"/>
              <a:gd name="connsiteY44" fmla="*/ 6514484 h 6533995"/>
              <a:gd name="connsiteX45" fmla="*/ 9649203 w 11830043"/>
              <a:gd name="connsiteY45" fmla="*/ 6514484 h 6533995"/>
              <a:gd name="connsiteX46" fmla="*/ 9658923 w 11830043"/>
              <a:gd name="connsiteY46" fmla="*/ 6524208 h 6533995"/>
              <a:gd name="connsiteX47" fmla="*/ 9649203 w 11830043"/>
              <a:gd name="connsiteY47" fmla="*/ 6533995 h 6533995"/>
              <a:gd name="connsiteX48" fmla="*/ 9639483 w 11830043"/>
              <a:gd name="connsiteY48" fmla="*/ 6524208 h 6533995"/>
              <a:gd name="connsiteX49" fmla="*/ 9649203 w 11830043"/>
              <a:gd name="connsiteY49" fmla="*/ 6514484 h 6533995"/>
              <a:gd name="connsiteX50" fmla="*/ 9417695 w 11830043"/>
              <a:gd name="connsiteY50" fmla="*/ 6514484 h 6533995"/>
              <a:gd name="connsiteX51" fmla="*/ 9427416 w 11830043"/>
              <a:gd name="connsiteY51" fmla="*/ 6524208 h 6533995"/>
              <a:gd name="connsiteX52" fmla="*/ 9417695 w 11830043"/>
              <a:gd name="connsiteY52" fmla="*/ 6533995 h 6533995"/>
              <a:gd name="connsiteX53" fmla="*/ 9407911 w 11830043"/>
              <a:gd name="connsiteY53" fmla="*/ 6524208 h 6533995"/>
              <a:gd name="connsiteX54" fmla="*/ 9417695 w 11830043"/>
              <a:gd name="connsiteY54" fmla="*/ 6514484 h 6533995"/>
              <a:gd name="connsiteX55" fmla="*/ 9176467 w 11830043"/>
              <a:gd name="connsiteY55" fmla="*/ 6514484 h 6533995"/>
              <a:gd name="connsiteX56" fmla="*/ 9186187 w 11830043"/>
              <a:gd name="connsiteY56" fmla="*/ 6524208 h 6533995"/>
              <a:gd name="connsiteX57" fmla="*/ 9176467 w 11830043"/>
              <a:gd name="connsiteY57" fmla="*/ 6533995 h 6533995"/>
              <a:gd name="connsiteX58" fmla="*/ 9166683 w 11830043"/>
              <a:gd name="connsiteY58" fmla="*/ 6524208 h 6533995"/>
              <a:gd name="connsiteX59" fmla="*/ 9176467 w 11830043"/>
              <a:gd name="connsiteY59" fmla="*/ 6514484 h 6533995"/>
              <a:gd name="connsiteX60" fmla="*/ 8935237 w 11830043"/>
              <a:gd name="connsiteY60" fmla="*/ 6514484 h 6533995"/>
              <a:gd name="connsiteX61" fmla="*/ 8944958 w 11830043"/>
              <a:gd name="connsiteY61" fmla="*/ 6524208 h 6533995"/>
              <a:gd name="connsiteX62" fmla="*/ 8935237 w 11830043"/>
              <a:gd name="connsiteY62" fmla="*/ 6533995 h 6533995"/>
              <a:gd name="connsiteX63" fmla="*/ 8925454 w 11830043"/>
              <a:gd name="connsiteY63" fmla="*/ 6524208 h 6533995"/>
              <a:gd name="connsiteX64" fmla="*/ 8935237 w 11830043"/>
              <a:gd name="connsiteY64" fmla="*/ 6514484 h 6533995"/>
              <a:gd name="connsiteX65" fmla="*/ 8694009 w 11830043"/>
              <a:gd name="connsiteY65" fmla="*/ 6514484 h 6533995"/>
              <a:gd name="connsiteX66" fmla="*/ 8703730 w 11830043"/>
              <a:gd name="connsiteY66" fmla="*/ 6524208 h 6533995"/>
              <a:gd name="connsiteX67" fmla="*/ 8694009 w 11830043"/>
              <a:gd name="connsiteY67" fmla="*/ 6533995 h 6533995"/>
              <a:gd name="connsiteX68" fmla="*/ 8684289 w 11830043"/>
              <a:gd name="connsiteY68" fmla="*/ 6524208 h 6533995"/>
              <a:gd name="connsiteX69" fmla="*/ 8694009 w 11830043"/>
              <a:gd name="connsiteY69" fmla="*/ 6514484 h 6533995"/>
              <a:gd name="connsiteX70" fmla="*/ 8452781 w 11830043"/>
              <a:gd name="connsiteY70" fmla="*/ 6514484 h 6533995"/>
              <a:gd name="connsiteX71" fmla="*/ 8462566 w 11830043"/>
              <a:gd name="connsiteY71" fmla="*/ 6524208 h 6533995"/>
              <a:gd name="connsiteX72" fmla="*/ 8452781 w 11830043"/>
              <a:gd name="connsiteY72" fmla="*/ 6533995 h 6533995"/>
              <a:gd name="connsiteX73" fmla="*/ 8443061 w 11830043"/>
              <a:gd name="connsiteY73" fmla="*/ 6524208 h 6533995"/>
              <a:gd name="connsiteX74" fmla="*/ 8452781 w 11830043"/>
              <a:gd name="connsiteY74" fmla="*/ 6514484 h 6533995"/>
              <a:gd name="connsiteX75" fmla="*/ 8211553 w 11830043"/>
              <a:gd name="connsiteY75" fmla="*/ 6514484 h 6533995"/>
              <a:gd name="connsiteX76" fmla="*/ 8221273 w 11830043"/>
              <a:gd name="connsiteY76" fmla="*/ 6524208 h 6533995"/>
              <a:gd name="connsiteX77" fmla="*/ 8211553 w 11830043"/>
              <a:gd name="connsiteY77" fmla="*/ 6533995 h 6533995"/>
              <a:gd name="connsiteX78" fmla="*/ 8201769 w 11830043"/>
              <a:gd name="connsiteY78" fmla="*/ 6524208 h 6533995"/>
              <a:gd name="connsiteX79" fmla="*/ 8211553 w 11830043"/>
              <a:gd name="connsiteY79" fmla="*/ 6514484 h 6533995"/>
              <a:gd name="connsiteX80" fmla="*/ 7970260 w 11830043"/>
              <a:gd name="connsiteY80" fmla="*/ 6514484 h 6533995"/>
              <a:gd name="connsiteX81" fmla="*/ 7980044 w 11830043"/>
              <a:gd name="connsiteY81" fmla="*/ 6524208 h 6533995"/>
              <a:gd name="connsiteX82" fmla="*/ 7970260 w 11830043"/>
              <a:gd name="connsiteY82" fmla="*/ 6533995 h 6533995"/>
              <a:gd name="connsiteX83" fmla="*/ 7960477 w 11830043"/>
              <a:gd name="connsiteY83" fmla="*/ 6524208 h 6533995"/>
              <a:gd name="connsiteX84" fmla="*/ 7970260 w 11830043"/>
              <a:gd name="connsiteY84" fmla="*/ 6514484 h 6533995"/>
              <a:gd name="connsiteX85" fmla="*/ 7729032 w 11830043"/>
              <a:gd name="connsiteY85" fmla="*/ 6514484 h 6533995"/>
              <a:gd name="connsiteX86" fmla="*/ 7738753 w 11830043"/>
              <a:gd name="connsiteY86" fmla="*/ 6524208 h 6533995"/>
              <a:gd name="connsiteX87" fmla="*/ 7729032 w 11830043"/>
              <a:gd name="connsiteY87" fmla="*/ 6533995 h 6533995"/>
              <a:gd name="connsiteX88" fmla="*/ 7719249 w 11830043"/>
              <a:gd name="connsiteY88" fmla="*/ 6524208 h 6533995"/>
              <a:gd name="connsiteX89" fmla="*/ 7729032 w 11830043"/>
              <a:gd name="connsiteY89" fmla="*/ 6514484 h 6533995"/>
              <a:gd name="connsiteX90" fmla="*/ 7487803 w 11830043"/>
              <a:gd name="connsiteY90" fmla="*/ 6514484 h 6533995"/>
              <a:gd name="connsiteX91" fmla="*/ 7497524 w 11830043"/>
              <a:gd name="connsiteY91" fmla="*/ 6524208 h 6533995"/>
              <a:gd name="connsiteX92" fmla="*/ 7487803 w 11830043"/>
              <a:gd name="connsiteY92" fmla="*/ 6533995 h 6533995"/>
              <a:gd name="connsiteX93" fmla="*/ 7478019 w 11830043"/>
              <a:gd name="connsiteY93" fmla="*/ 6524208 h 6533995"/>
              <a:gd name="connsiteX94" fmla="*/ 7487803 w 11830043"/>
              <a:gd name="connsiteY94" fmla="*/ 6514484 h 6533995"/>
              <a:gd name="connsiteX95" fmla="*/ 7246575 w 11830043"/>
              <a:gd name="connsiteY95" fmla="*/ 6514484 h 6533995"/>
              <a:gd name="connsiteX96" fmla="*/ 7256359 w 11830043"/>
              <a:gd name="connsiteY96" fmla="*/ 6524208 h 6533995"/>
              <a:gd name="connsiteX97" fmla="*/ 7246575 w 11830043"/>
              <a:gd name="connsiteY97" fmla="*/ 6533995 h 6533995"/>
              <a:gd name="connsiteX98" fmla="*/ 7236855 w 11830043"/>
              <a:gd name="connsiteY98" fmla="*/ 6524208 h 6533995"/>
              <a:gd name="connsiteX99" fmla="*/ 7246575 w 11830043"/>
              <a:gd name="connsiteY99" fmla="*/ 6514484 h 6533995"/>
              <a:gd name="connsiteX100" fmla="*/ 7005346 w 11830043"/>
              <a:gd name="connsiteY100" fmla="*/ 6514484 h 6533995"/>
              <a:gd name="connsiteX101" fmla="*/ 7015130 w 11830043"/>
              <a:gd name="connsiteY101" fmla="*/ 6524208 h 6533995"/>
              <a:gd name="connsiteX102" fmla="*/ 7005346 w 11830043"/>
              <a:gd name="connsiteY102" fmla="*/ 6533995 h 6533995"/>
              <a:gd name="connsiteX103" fmla="*/ 6995626 w 11830043"/>
              <a:gd name="connsiteY103" fmla="*/ 6524208 h 6533995"/>
              <a:gd name="connsiteX104" fmla="*/ 7005346 w 11830043"/>
              <a:gd name="connsiteY104" fmla="*/ 6514484 h 6533995"/>
              <a:gd name="connsiteX105" fmla="*/ 6764118 w 11830043"/>
              <a:gd name="connsiteY105" fmla="*/ 6514484 h 6533995"/>
              <a:gd name="connsiteX106" fmla="*/ 6773902 w 11830043"/>
              <a:gd name="connsiteY106" fmla="*/ 6524208 h 6533995"/>
              <a:gd name="connsiteX107" fmla="*/ 6764118 w 11830043"/>
              <a:gd name="connsiteY107" fmla="*/ 6533995 h 6533995"/>
              <a:gd name="connsiteX108" fmla="*/ 6754335 w 11830043"/>
              <a:gd name="connsiteY108" fmla="*/ 6524208 h 6533995"/>
              <a:gd name="connsiteX109" fmla="*/ 6764118 w 11830043"/>
              <a:gd name="connsiteY109" fmla="*/ 6514484 h 6533995"/>
              <a:gd name="connsiteX110" fmla="*/ 6522889 w 11830043"/>
              <a:gd name="connsiteY110" fmla="*/ 6514484 h 6533995"/>
              <a:gd name="connsiteX111" fmla="*/ 6532610 w 11830043"/>
              <a:gd name="connsiteY111" fmla="*/ 6524208 h 6533995"/>
              <a:gd name="connsiteX112" fmla="*/ 6522889 w 11830043"/>
              <a:gd name="connsiteY112" fmla="*/ 6533995 h 6533995"/>
              <a:gd name="connsiteX113" fmla="*/ 6513105 w 11830043"/>
              <a:gd name="connsiteY113" fmla="*/ 6524208 h 6533995"/>
              <a:gd name="connsiteX114" fmla="*/ 6522889 w 11830043"/>
              <a:gd name="connsiteY114" fmla="*/ 6514484 h 6533995"/>
              <a:gd name="connsiteX115" fmla="*/ 6281661 w 11830043"/>
              <a:gd name="connsiteY115" fmla="*/ 6514484 h 6533995"/>
              <a:gd name="connsiteX116" fmla="*/ 6291381 w 11830043"/>
              <a:gd name="connsiteY116" fmla="*/ 6524208 h 6533995"/>
              <a:gd name="connsiteX117" fmla="*/ 6281661 w 11830043"/>
              <a:gd name="connsiteY117" fmla="*/ 6533995 h 6533995"/>
              <a:gd name="connsiteX118" fmla="*/ 6271877 w 11830043"/>
              <a:gd name="connsiteY118" fmla="*/ 6524208 h 6533995"/>
              <a:gd name="connsiteX119" fmla="*/ 6281661 w 11830043"/>
              <a:gd name="connsiteY119" fmla="*/ 6514484 h 6533995"/>
              <a:gd name="connsiteX120" fmla="*/ 6040432 w 11830043"/>
              <a:gd name="connsiteY120" fmla="*/ 6514484 h 6533995"/>
              <a:gd name="connsiteX121" fmla="*/ 6050216 w 11830043"/>
              <a:gd name="connsiteY121" fmla="*/ 6524208 h 6533995"/>
              <a:gd name="connsiteX122" fmla="*/ 6040432 w 11830043"/>
              <a:gd name="connsiteY122" fmla="*/ 6533995 h 6533995"/>
              <a:gd name="connsiteX123" fmla="*/ 6030712 w 11830043"/>
              <a:gd name="connsiteY123" fmla="*/ 6524208 h 6533995"/>
              <a:gd name="connsiteX124" fmla="*/ 6040432 w 11830043"/>
              <a:gd name="connsiteY124" fmla="*/ 6514484 h 6533995"/>
              <a:gd name="connsiteX125" fmla="*/ 5799205 w 11830043"/>
              <a:gd name="connsiteY125" fmla="*/ 6514484 h 6533995"/>
              <a:gd name="connsiteX126" fmla="*/ 5808989 w 11830043"/>
              <a:gd name="connsiteY126" fmla="*/ 6524208 h 6533995"/>
              <a:gd name="connsiteX127" fmla="*/ 5799205 w 11830043"/>
              <a:gd name="connsiteY127" fmla="*/ 6533995 h 6533995"/>
              <a:gd name="connsiteX128" fmla="*/ 5789486 w 11830043"/>
              <a:gd name="connsiteY128" fmla="*/ 6524208 h 6533995"/>
              <a:gd name="connsiteX129" fmla="*/ 5799205 w 11830043"/>
              <a:gd name="connsiteY129" fmla="*/ 6514484 h 6533995"/>
              <a:gd name="connsiteX130" fmla="*/ 5557992 w 11830043"/>
              <a:gd name="connsiteY130" fmla="*/ 6514484 h 6533995"/>
              <a:gd name="connsiteX131" fmla="*/ 5567774 w 11830043"/>
              <a:gd name="connsiteY131" fmla="*/ 6524208 h 6533995"/>
              <a:gd name="connsiteX132" fmla="*/ 5557992 w 11830043"/>
              <a:gd name="connsiteY132" fmla="*/ 6533995 h 6533995"/>
              <a:gd name="connsiteX133" fmla="*/ 5548208 w 11830043"/>
              <a:gd name="connsiteY133" fmla="*/ 6524208 h 6533995"/>
              <a:gd name="connsiteX134" fmla="*/ 5557992 w 11830043"/>
              <a:gd name="connsiteY134" fmla="*/ 6514484 h 6533995"/>
              <a:gd name="connsiteX135" fmla="*/ 5316710 w 11830043"/>
              <a:gd name="connsiteY135" fmla="*/ 6514484 h 6533995"/>
              <a:gd name="connsiteX136" fmla="*/ 5326432 w 11830043"/>
              <a:gd name="connsiteY136" fmla="*/ 6524208 h 6533995"/>
              <a:gd name="connsiteX137" fmla="*/ 5316710 w 11830043"/>
              <a:gd name="connsiteY137" fmla="*/ 6533995 h 6533995"/>
              <a:gd name="connsiteX138" fmla="*/ 5306926 w 11830043"/>
              <a:gd name="connsiteY138" fmla="*/ 6524208 h 6533995"/>
              <a:gd name="connsiteX139" fmla="*/ 5316710 w 11830043"/>
              <a:gd name="connsiteY139" fmla="*/ 6514484 h 6533995"/>
              <a:gd name="connsiteX140" fmla="*/ 5075486 w 11830043"/>
              <a:gd name="connsiteY140" fmla="*/ 6514484 h 6533995"/>
              <a:gd name="connsiteX141" fmla="*/ 5085203 w 11830043"/>
              <a:gd name="connsiteY141" fmla="*/ 6524208 h 6533995"/>
              <a:gd name="connsiteX142" fmla="*/ 5075486 w 11830043"/>
              <a:gd name="connsiteY142" fmla="*/ 6533995 h 6533995"/>
              <a:gd name="connsiteX143" fmla="*/ 5065707 w 11830043"/>
              <a:gd name="connsiteY143" fmla="*/ 6524208 h 6533995"/>
              <a:gd name="connsiteX144" fmla="*/ 5075486 w 11830043"/>
              <a:gd name="connsiteY144" fmla="*/ 6514484 h 6533995"/>
              <a:gd name="connsiteX145" fmla="*/ 4834252 w 11830043"/>
              <a:gd name="connsiteY145" fmla="*/ 6514484 h 6533995"/>
              <a:gd name="connsiteX146" fmla="*/ 4844040 w 11830043"/>
              <a:gd name="connsiteY146" fmla="*/ 6524208 h 6533995"/>
              <a:gd name="connsiteX147" fmla="*/ 4834252 w 11830043"/>
              <a:gd name="connsiteY147" fmla="*/ 6533995 h 6533995"/>
              <a:gd name="connsiteX148" fmla="*/ 4824534 w 11830043"/>
              <a:gd name="connsiteY148" fmla="*/ 6524208 h 6533995"/>
              <a:gd name="connsiteX149" fmla="*/ 4834252 w 11830043"/>
              <a:gd name="connsiteY149" fmla="*/ 6514484 h 6533995"/>
              <a:gd name="connsiteX150" fmla="*/ 4593019 w 11830043"/>
              <a:gd name="connsiteY150" fmla="*/ 6514484 h 6533995"/>
              <a:gd name="connsiteX151" fmla="*/ 4602795 w 11830043"/>
              <a:gd name="connsiteY151" fmla="*/ 6524208 h 6533995"/>
              <a:gd name="connsiteX152" fmla="*/ 4593019 w 11830043"/>
              <a:gd name="connsiteY152" fmla="*/ 6533995 h 6533995"/>
              <a:gd name="connsiteX153" fmla="*/ 4583304 w 11830043"/>
              <a:gd name="connsiteY153" fmla="*/ 6524208 h 6533995"/>
              <a:gd name="connsiteX154" fmla="*/ 4593019 w 11830043"/>
              <a:gd name="connsiteY154" fmla="*/ 6514484 h 6533995"/>
              <a:gd name="connsiteX155" fmla="*/ 4351806 w 11830043"/>
              <a:gd name="connsiteY155" fmla="*/ 6514484 h 6533995"/>
              <a:gd name="connsiteX156" fmla="*/ 4361580 w 11830043"/>
              <a:gd name="connsiteY156" fmla="*/ 6524208 h 6533995"/>
              <a:gd name="connsiteX157" fmla="*/ 4351806 w 11830043"/>
              <a:gd name="connsiteY157" fmla="*/ 6533995 h 6533995"/>
              <a:gd name="connsiteX158" fmla="*/ 4342006 w 11830043"/>
              <a:gd name="connsiteY158" fmla="*/ 6524208 h 6533995"/>
              <a:gd name="connsiteX159" fmla="*/ 4351806 w 11830043"/>
              <a:gd name="connsiteY159" fmla="*/ 6514484 h 6533995"/>
              <a:gd name="connsiteX160" fmla="*/ 4110583 w 11830043"/>
              <a:gd name="connsiteY160" fmla="*/ 6514484 h 6533995"/>
              <a:gd name="connsiteX161" fmla="*/ 4120362 w 11830043"/>
              <a:gd name="connsiteY161" fmla="*/ 6524208 h 6533995"/>
              <a:gd name="connsiteX162" fmla="*/ 4110583 w 11830043"/>
              <a:gd name="connsiteY162" fmla="*/ 6533995 h 6533995"/>
              <a:gd name="connsiteX163" fmla="*/ 4100801 w 11830043"/>
              <a:gd name="connsiteY163" fmla="*/ 6524208 h 6533995"/>
              <a:gd name="connsiteX164" fmla="*/ 4110583 w 11830043"/>
              <a:gd name="connsiteY164" fmla="*/ 6514484 h 6533995"/>
              <a:gd name="connsiteX165" fmla="*/ 3869432 w 11830043"/>
              <a:gd name="connsiteY165" fmla="*/ 6514484 h 6533995"/>
              <a:gd name="connsiteX166" fmla="*/ 3879151 w 11830043"/>
              <a:gd name="connsiteY166" fmla="*/ 6524208 h 6533995"/>
              <a:gd name="connsiteX167" fmla="*/ 3869432 w 11830043"/>
              <a:gd name="connsiteY167" fmla="*/ 6533995 h 6533995"/>
              <a:gd name="connsiteX168" fmla="*/ 3859650 w 11830043"/>
              <a:gd name="connsiteY168" fmla="*/ 6524208 h 6533995"/>
              <a:gd name="connsiteX169" fmla="*/ 3869432 w 11830043"/>
              <a:gd name="connsiteY169" fmla="*/ 6514484 h 6533995"/>
              <a:gd name="connsiteX170" fmla="*/ 3628215 w 11830043"/>
              <a:gd name="connsiteY170" fmla="*/ 6514484 h 6533995"/>
              <a:gd name="connsiteX171" fmla="*/ 3637936 w 11830043"/>
              <a:gd name="connsiteY171" fmla="*/ 6524208 h 6533995"/>
              <a:gd name="connsiteX172" fmla="*/ 3628215 w 11830043"/>
              <a:gd name="connsiteY172" fmla="*/ 6533995 h 6533995"/>
              <a:gd name="connsiteX173" fmla="*/ 3618433 w 11830043"/>
              <a:gd name="connsiteY173" fmla="*/ 6524208 h 6533995"/>
              <a:gd name="connsiteX174" fmla="*/ 3628215 w 11830043"/>
              <a:gd name="connsiteY174" fmla="*/ 6514484 h 6533995"/>
              <a:gd name="connsiteX175" fmla="*/ 3386960 w 11830043"/>
              <a:gd name="connsiteY175" fmla="*/ 6514484 h 6533995"/>
              <a:gd name="connsiteX176" fmla="*/ 3396746 w 11830043"/>
              <a:gd name="connsiteY176" fmla="*/ 6524208 h 6533995"/>
              <a:gd name="connsiteX177" fmla="*/ 3386960 w 11830043"/>
              <a:gd name="connsiteY177" fmla="*/ 6533995 h 6533995"/>
              <a:gd name="connsiteX178" fmla="*/ 3377238 w 11830043"/>
              <a:gd name="connsiteY178" fmla="*/ 6524208 h 6533995"/>
              <a:gd name="connsiteX179" fmla="*/ 3386960 w 11830043"/>
              <a:gd name="connsiteY179" fmla="*/ 6514484 h 6533995"/>
              <a:gd name="connsiteX180" fmla="*/ 3145752 w 11830043"/>
              <a:gd name="connsiteY180" fmla="*/ 6514484 h 6533995"/>
              <a:gd name="connsiteX181" fmla="*/ 3155535 w 11830043"/>
              <a:gd name="connsiteY181" fmla="*/ 6524208 h 6533995"/>
              <a:gd name="connsiteX182" fmla="*/ 3145752 w 11830043"/>
              <a:gd name="connsiteY182" fmla="*/ 6533995 h 6533995"/>
              <a:gd name="connsiteX183" fmla="*/ 3136035 w 11830043"/>
              <a:gd name="connsiteY183" fmla="*/ 6524208 h 6533995"/>
              <a:gd name="connsiteX184" fmla="*/ 3145752 w 11830043"/>
              <a:gd name="connsiteY184" fmla="*/ 6514484 h 6533995"/>
              <a:gd name="connsiteX185" fmla="*/ 2904575 w 11830043"/>
              <a:gd name="connsiteY185" fmla="*/ 6514484 h 6533995"/>
              <a:gd name="connsiteX186" fmla="*/ 2914358 w 11830043"/>
              <a:gd name="connsiteY186" fmla="*/ 6524208 h 6533995"/>
              <a:gd name="connsiteX187" fmla="*/ 2904575 w 11830043"/>
              <a:gd name="connsiteY187" fmla="*/ 6533995 h 6533995"/>
              <a:gd name="connsiteX188" fmla="*/ 2894794 w 11830043"/>
              <a:gd name="connsiteY188" fmla="*/ 6524208 h 6533995"/>
              <a:gd name="connsiteX189" fmla="*/ 2904575 w 11830043"/>
              <a:gd name="connsiteY189" fmla="*/ 6514484 h 6533995"/>
              <a:gd name="connsiteX190" fmla="*/ 2663280 w 11830043"/>
              <a:gd name="connsiteY190" fmla="*/ 6514484 h 6533995"/>
              <a:gd name="connsiteX191" fmla="*/ 2673000 w 11830043"/>
              <a:gd name="connsiteY191" fmla="*/ 6524208 h 6533995"/>
              <a:gd name="connsiteX192" fmla="*/ 2663280 w 11830043"/>
              <a:gd name="connsiteY192" fmla="*/ 6533995 h 6533995"/>
              <a:gd name="connsiteX193" fmla="*/ 2653494 w 11830043"/>
              <a:gd name="connsiteY193" fmla="*/ 6524208 h 6533995"/>
              <a:gd name="connsiteX194" fmla="*/ 2663280 w 11830043"/>
              <a:gd name="connsiteY194" fmla="*/ 6514484 h 6533995"/>
              <a:gd name="connsiteX195" fmla="*/ 2422040 w 11830043"/>
              <a:gd name="connsiteY195" fmla="*/ 6514484 h 6533995"/>
              <a:gd name="connsiteX196" fmla="*/ 2431756 w 11830043"/>
              <a:gd name="connsiteY196" fmla="*/ 6524208 h 6533995"/>
              <a:gd name="connsiteX197" fmla="*/ 2422040 w 11830043"/>
              <a:gd name="connsiteY197" fmla="*/ 6533995 h 6533995"/>
              <a:gd name="connsiteX198" fmla="*/ 2412260 w 11830043"/>
              <a:gd name="connsiteY198" fmla="*/ 6524208 h 6533995"/>
              <a:gd name="connsiteX199" fmla="*/ 2422040 w 11830043"/>
              <a:gd name="connsiteY199" fmla="*/ 6514484 h 6533995"/>
              <a:gd name="connsiteX200" fmla="*/ 2180796 w 11830043"/>
              <a:gd name="connsiteY200" fmla="*/ 6514484 h 6533995"/>
              <a:gd name="connsiteX201" fmla="*/ 2190583 w 11830043"/>
              <a:gd name="connsiteY201" fmla="*/ 6524208 h 6533995"/>
              <a:gd name="connsiteX202" fmla="*/ 2180796 w 11830043"/>
              <a:gd name="connsiteY202" fmla="*/ 6533995 h 6533995"/>
              <a:gd name="connsiteX203" fmla="*/ 2171087 w 11830043"/>
              <a:gd name="connsiteY203" fmla="*/ 6524208 h 6533995"/>
              <a:gd name="connsiteX204" fmla="*/ 2180796 w 11830043"/>
              <a:gd name="connsiteY204" fmla="*/ 6514484 h 6533995"/>
              <a:gd name="connsiteX205" fmla="*/ 1939584 w 11830043"/>
              <a:gd name="connsiteY205" fmla="*/ 6514484 h 6533995"/>
              <a:gd name="connsiteX206" fmla="*/ 1949368 w 11830043"/>
              <a:gd name="connsiteY206" fmla="*/ 6524208 h 6533995"/>
              <a:gd name="connsiteX207" fmla="*/ 1939584 w 11830043"/>
              <a:gd name="connsiteY207" fmla="*/ 6533995 h 6533995"/>
              <a:gd name="connsiteX208" fmla="*/ 1929862 w 11830043"/>
              <a:gd name="connsiteY208" fmla="*/ 6524208 h 6533995"/>
              <a:gd name="connsiteX209" fmla="*/ 1939584 w 11830043"/>
              <a:gd name="connsiteY209" fmla="*/ 6514484 h 6533995"/>
              <a:gd name="connsiteX210" fmla="*/ 1698333 w 11830043"/>
              <a:gd name="connsiteY210" fmla="*/ 6514484 h 6533995"/>
              <a:gd name="connsiteX211" fmla="*/ 1708119 w 11830043"/>
              <a:gd name="connsiteY211" fmla="*/ 6524208 h 6533995"/>
              <a:gd name="connsiteX212" fmla="*/ 1698333 w 11830043"/>
              <a:gd name="connsiteY212" fmla="*/ 6533995 h 6533995"/>
              <a:gd name="connsiteX213" fmla="*/ 1688549 w 11830043"/>
              <a:gd name="connsiteY213" fmla="*/ 6524208 h 6533995"/>
              <a:gd name="connsiteX214" fmla="*/ 1698333 w 11830043"/>
              <a:gd name="connsiteY214" fmla="*/ 6514484 h 6533995"/>
              <a:gd name="connsiteX215" fmla="*/ 1457109 w 11830043"/>
              <a:gd name="connsiteY215" fmla="*/ 6514484 h 6533995"/>
              <a:gd name="connsiteX216" fmla="*/ 1466829 w 11830043"/>
              <a:gd name="connsiteY216" fmla="*/ 6524208 h 6533995"/>
              <a:gd name="connsiteX217" fmla="*/ 1457109 w 11830043"/>
              <a:gd name="connsiteY217" fmla="*/ 6533995 h 6533995"/>
              <a:gd name="connsiteX218" fmla="*/ 1447325 w 11830043"/>
              <a:gd name="connsiteY218" fmla="*/ 6524208 h 6533995"/>
              <a:gd name="connsiteX219" fmla="*/ 1457109 w 11830043"/>
              <a:gd name="connsiteY219" fmla="*/ 6514484 h 6533995"/>
              <a:gd name="connsiteX220" fmla="*/ 1215888 w 11830043"/>
              <a:gd name="connsiteY220" fmla="*/ 6514484 h 6533995"/>
              <a:gd name="connsiteX221" fmla="*/ 1225672 w 11830043"/>
              <a:gd name="connsiteY221" fmla="*/ 6524208 h 6533995"/>
              <a:gd name="connsiteX222" fmla="*/ 1215888 w 11830043"/>
              <a:gd name="connsiteY222" fmla="*/ 6533995 h 6533995"/>
              <a:gd name="connsiteX223" fmla="*/ 1206168 w 11830043"/>
              <a:gd name="connsiteY223" fmla="*/ 6524208 h 6533995"/>
              <a:gd name="connsiteX224" fmla="*/ 1215888 w 11830043"/>
              <a:gd name="connsiteY224" fmla="*/ 6514484 h 6533995"/>
              <a:gd name="connsiteX225" fmla="*/ 974668 w 11830043"/>
              <a:gd name="connsiteY225" fmla="*/ 6514484 h 6533995"/>
              <a:gd name="connsiteX226" fmla="*/ 984452 w 11830043"/>
              <a:gd name="connsiteY226" fmla="*/ 6524208 h 6533995"/>
              <a:gd name="connsiteX227" fmla="*/ 974668 w 11830043"/>
              <a:gd name="connsiteY227" fmla="*/ 6533995 h 6533995"/>
              <a:gd name="connsiteX228" fmla="*/ 964948 w 11830043"/>
              <a:gd name="connsiteY228" fmla="*/ 6524208 h 6533995"/>
              <a:gd name="connsiteX229" fmla="*/ 974668 w 11830043"/>
              <a:gd name="connsiteY229" fmla="*/ 6514484 h 6533995"/>
              <a:gd name="connsiteX230" fmla="*/ 733448 w 11830043"/>
              <a:gd name="connsiteY230" fmla="*/ 6514484 h 6533995"/>
              <a:gd name="connsiteX231" fmla="*/ 743168 w 11830043"/>
              <a:gd name="connsiteY231" fmla="*/ 6524208 h 6533995"/>
              <a:gd name="connsiteX232" fmla="*/ 733448 w 11830043"/>
              <a:gd name="connsiteY232" fmla="*/ 6533995 h 6533995"/>
              <a:gd name="connsiteX233" fmla="*/ 723664 w 11830043"/>
              <a:gd name="connsiteY233" fmla="*/ 6524208 h 6533995"/>
              <a:gd name="connsiteX234" fmla="*/ 733448 w 11830043"/>
              <a:gd name="connsiteY234" fmla="*/ 6514484 h 6533995"/>
              <a:gd name="connsiteX235" fmla="*/ 492227 w 11830043"/>
              <a:gd name="connsiteY235" fmla="*/ 6514484 h 6533995"/>
              <a:gd name="connsiteX236" fmla="*/ 501947 w 11830043"/>
              <a:gd name="connsiteY236" fmla="*/ 6524208 h 6533995"/>
              <a:gd name="connsiteX237" fmla="*/ 492227 w 11830043"/>
              <a:gd name="connsiteY237" fmla="*/ 6533995 h 6533995"/>
              <a:gd name="connsiteX238" fmla="*/ 482443 w 11830043"/>
              <a:gd name="connsiteY238" fmla="*/ 6524208 h 6533995"/>
              <a:gd name="connsiteX239" fmla="*/ 492227 w 11830043"/>
              <a:gd name="connsiteY239" fmla="*/ 6514484 h 6533995"/>
              <a:gd name="connsiteX240" fmla="*/ 251008 w 11830043"/>
              <a:gd name="connsiteY240" fmla="*/ 6514484 h 6533995"/>
              <a:gd name="connsiteX241" fmla="*/ 260791 w 11830043"/>
              <a:gd name="connsiteY241" fmla="*/ 6524208 h 6533995"/>
              <a:gd name="connsiteX242" fmla="*/ 251008 w 11830043"/>
              <a:gd name="connsiteY242" fmla="*/ 6533995 h 6533995"/>
              <a:gd name="connsiteX243" fmla="*/ 241288 w 11830043"/>
              <a:gd name="connsiteY243" fmla="*/ 6524208 h 6533995"/>
              <a:gd name="connsiteX244" fmla="*/ 251008 w 11830043"/>
              <a:gd name="connsiteY244" fmla="*/ 6514484 h 6533995"/>
              <a:gd name="connsiteX245" fmla="*/ 9724 w 11830043"/>
              <a:gd name="connsiteY245" fmla="*/ 6514484 h 6533995"/>
              <a:gd name="connsiteX246" fmla="*/ 19508 w 11830043"/>
              <a:gd name="connsiteY246" fmla="*/ 6524208 h 6533995"/>
              <a:gd name="connsiteX247" fmla="*/ 9724 w 11830043"/>
              <a:gd name="connsiteY247" fmla="*/ 6533995 h 6533995"/>
              <a:gd name="connsiteX248" fmla="*/ 5 w 11830043"/>
              <a:gd name="connsiteY248" fmla="*/ 6524208 h 6533995"/>
              <a:gd name="connsiteX249" fmla="*/ 9724 w 11830043"/>
              <a:gd name="connsiteY249" fmla="*/ 6514484 h 6533995"/>
              <a:gd name="connsiteX250" fmla="*/ 11820259 w 11830043"/>
              <a:gd name="connsiteY250" fmla="*/ 6273169 h 6533995"/>
              <a:gd name="connsiteX251" fmla="*/ 11830043 w 11830043"/>
              <a:gd name="connsiteY251" fmla="*/ 6282893 h 6533995"/>
              <a:gd name="connsiteX252" fmla="*/ 11820259 w 11830043"/>
              <a:gd name="connsiteY252" fmla="*/ 6292680 h 6533995"/>
              <a:gd name="connsiteX253" fmla="*/ 11810539 w 11830043"/>
              <a:gd name="connsiteY253" fmla="*/ 6282893 h 6533995"/>
              <a:gd name="connsiteX254" fmla="*/ 11820259 w 11830043"/>
              <a:gd name="connsiteY254" fmla="*/ 6273169 h 6533995"/>
              <a:gd name="connsiteX255" fmla="*/ 11579030 w 11830043"/>
              <a:gd name="connsiteY255" fmla="*/ 6273169 h 6533995"/>
              <a:gd name="connsiteX256" fmla="*/ 11588815 w 11830043"/>
              <a:gd name="connsiteY256" fmla="*/ 6282893 h 6533995"/>
              <a:gd name="connsiteX257" fmla="*/ 11579030 w 11830043"/>
              <a:gd name="connsiteY257" fmla="*/ 6292680 h 6533995"/>
              <a:gd name="connsiteX258" fmla="*/ 11569310 w 11830043"/>
              <a:gd name="connsiteY258" fmla="*/ 6282893 h 6533995"/>
              <a:gd name="connsiteX259" fmla="*/ 11579030 w 11830043"/>
              <a:gd name="connsiteY259" fmla="*/ 6273169 h 6533995"/>
              <a:gd name="connsiteX260" fmla="*/ 11337802 w 11830043"/>
              <a:gd name="connsiteY260" fmla="*/ 6273169 h 6533995"/>
              <a:gd name="connsiteX261" fmla="*/ 11347587 w 11830043"/>
              <a:gd name="connsiteY261" fmla="*/ 6282893 h 6533995"/>
              <a:gd name="connsiteX262" fmla="*/ 11337802 w 11830043"/>
              <a:gd name="connsiteY262" fmla="*/ 6292680 h 6533995"/>
              <a:gd name="connsiteX263" fmla="*/ 11328082 w 11830043"/>
              <a:gd name="connsiteY263" fmla="*/ 6282893 h 6533995"/>
              <a:gd name="connsiteX264" fmla="*/ 11337802 w 11830043"/>
              <a:gd name="connsiteY264" fmla="*/ 6273169 h 6533995"/>
              <a:gd name="connsiteX265" fmla="*/ 11096574 w 11830043"/>
              <a:gd name="connsiteY265" fmla="*/ 6273169 h 6533995"/>
              <a:gd name="connsiteX266" fmla="*/ 11106294 w 11830043"/>
              <a:gd name="connsiteY266" fmla="*/ 6282893 h 6533995"/>
              <a:gd name="connsiteX267" fmla="*/ 11096574 w 11830043"/>
              <a:gd name="connsiteY267" fmla="*/ 6292680 h 6533995"/>
              <a:gd name="connsiteX268" fmla="*/ 11086790 w 11830043"/>
              <a:gd name="connsiteY268" fmla="*/ 6282893 h 6533995"/>
              <a:gd name="connsiteX269" fmla="*/ 11096574 w 11830043"/>
              <a:gd name="connsiteY269" fmla="*/ 6273169 h 6533995"/>
              <a:gd name="connsiteX270" fmla="*/ 10855345 w 11830043"/>
              <a:gd name="connsiteY270" fmla="*/ 6273169 h 6533995"/>
              <a:gd name="connsiteX271" fmla="*/ 10865065 w 11830043"/>
              <a:gd name="connsiteY271" fmla="*/ 6282893 h 6533995"/>
              <a:gd name="connsiteX272" fmla="*/ 10855345 w 11830043"/>
              <a:gd name="connsiteY272" fmla="*/ 6292680 h 6533995"/>
              <a:gd name="connsiteX273" fmla="*/ 10845625 w 11830043"/>
              <a:gd name="connsiteY273" fmla="*/ 6282893 h 6533995"/>
              <a:gd name="connsiteX274" fmla="*/ 10855345 w 11830043"/>
              <a:gd name="connsiteY274" fmla="*/ 6273169 h 6533995"/>
              <a:gd name="connsiteX275" fmla="*/ 10614116 w 11830043"/>
              <a:gd name="connsiteY275" fmla="*/ 6273169 h 6533995"/>
              <a:gd name="connsiteX276" fmla="*/ 10623901 w 11830043"/>
              <a:gd name="connsiteY276" fmla="*/ 6282893 h 6533995"/>
              <a:gd name="connsiteX277" fmla="*/ 10614116 w 11830043"/>
              <a:gd name="connsiteY277" fmla="*/ 6292680 h 6533995"/>
              <a:gd name="connsiteX278" fmla="*/ 10604396 w 11830043"/>
              <a:gd name="connsiteY278" fmla="*/ 6282893 h 6533995"/>
              <a:gd name="connsiteX279" fmla="*/ 10614116 w 11830043"/>
              <a:gd name="connsiteY279" fmla="*/ 6273169 h 6533995"/>
              <a:gd name="connsiteX280" fmla="*/ 10372888 w 11830043"/>
              <a:gd name="connsiteY280" fmla="*/ 6273169 h 6533995"/>
              <a:gd name="connsiteX281" fmla="*/ 10382673 w 11830043"/>
              <a:gd name="connsiteY281" fmla="*/ 6282893 h 6533995"/>
              <a:gd name="connsiteX282" fmla="*/ 10372888 w 11830043"/>
              <a:gd name="connsiteY282" fmla="*/ 6292680 h 6533995"/>
              <a:gd name="connsiteX283" fmla="*/ 10363168 w 11830043"/>
              <a:gd name="connsiteY283" fmla="*/ 6282893 h 6533995"/>
              <a:gd name="connsiteX284" fmla="*/ 10372888 w 11830043"/>
              <a:gd name="connsiteY284" fmla="*/ 6273169 h 6533995"/>
              <a:gd name="connsiteX285" fmla="*/ 10131660 w 11830043"/>
              <a:gd name="connsiteY285" fmla="*/ 6273169 h 6533995"/>
              <a:gd name="connsiteX286" fmla="*/ 10141444 w 11830043"/>
              <a:gd name="connsiteY286" fmla="*/ 6282893 h 6533995"/>
              <a:gd name="connsiteX287" fmla="*/ 10131660 w 11830043"/>
              <a:gd name="connsiteY287" fmla="*/ 6292680 h 6533995"/>
              <a:gd name="connsiteX288" fmla="*/ 10121940 w 11830043"/>
              <a:gd name="connsiteY288" fmla="*/ 6282893 h 6533995"/>
              <a:gd name="connsiteX289" fmla="*/ 10131660 w 11830043"/>
              <a:gd name="connsiteY289" fmla="*/ 6273169 h 6533995"/>
              <a:gd name="connsiteX290" fmla="*/ 9890432 w 11830043"/>
              <a:gd name="connsiteY290" fmla="*/ 6273169 h 6533995"/>
              <a:gd name="connsiteX291" fmla="*/ 9900152 w 11830043"/>
              <a:gd name="connsiteY291" fmla="*/ 6282893 h 6533995"/>
              <a:gd name="connsiteX292" fmla="*/ 9890432 w 11830043"/>
              <a:gd name="connsiteY292" fmla="*/ 6292680 h 6533995"/>
              <a:gd name="connsiteX293" fmla="*/ 9880648 w 11830043"/>
              <a:gd name="connsiteY293" fmla="*/ 6282893 h 6533995"/>
              <a:gd name="connsiteX294" fmla="*/ 9890432 w 11830043"/>
              <a:gd name="connsiteY294" fmla="*/ 6273169 h 6533995"/>
              <a:gd name="connsiteX295" fmla="*/ 9649203 w 11830043"/>
              <a:gd name="connsiteY295" fmla="*/ 6273169 h 6533995"/>
              <a:gd name="connsiteX296" fmla="*/ 9658923 w 11830043"/>
              <a:gd name="connsiteY296" fmla="*/ 6282893 h 6533995"/>
              <a:gd name="connsiteX297" fmla="*/ 9649203 w 11830043"/>
              <a:gd name="connsiteY297" fmla="*/ 6292680 h 6533995"/>
              <a:gd name="connsiteX298" fmla="*/ 9639483 w 11830043"/>
              <a:gd name="connsiteY298" fmla="*/ 6282893 h 6533995"/>
              <a:gd name="connsiteX299" fmla="*/ 9649203 w 11830043"/>
              <a:gd name="connsiteY299" fmla="*/ 6273169 h 6533995"/>
              <a:gd name="connsiteX300" fmla="*/ 9417695 w 11830043"/>
              <a:gd name="connsiteY300" fmla="*/ 6273169 h 6533995"/>
              <a:gd name="connsiteX301" fmla="*/ 9427416 w 11830043"/>
              <a:gd name="connsiteY301" fmla="*/ 6282893 h 6533995"/>
              <a:gd name="connsiteX302" fmla="*/ 9417695 w 11830043"/>
              <a:gd name="connsiteY302" fmla="*/ 6292680 h 6533995"/>
              <a:gd name="connsiteX303" fmla="*/ 9407911 w 11830043"/>
              <a:gd name="connsiteY303" fmla="*/ 6282893 h 6533995"/>
              <a:gd name="connsiteX304" fmla="*/ 9417695 w 11830043"/>
              <a:gd name="connsiteY304" fmla="*/ 6273169 h 6533995"/>
              <a:gd name="connsiteX305" fmla="*/ 9176467 w 11830043"/>
              <a:gd name="connsiteY305" fmla="*/ 6273169 h 6533995"/>
              <a:gd name="connsiteX306" fmla="*/ 9186187 w 11830043"/>
              <a:gd name="connsiteY306" fmla="*/ 6282893 h 6533995"/>
              <a:gd name="connsiteX307" fmla="*/ 9176467 w 11830043"/>
              <a:gd name="connsiteY307" fmla="*/ 6292680 h 6533995"/>
              <a:gd name="connsiteX308" fmla="*/ 9166683 w 11830043"/>
              <a:gd name="connsiteY308" fmla="*/ 6282893 h 6533995"/>
              <a:gd name="connsiteX309" fmla="*/ 9176467 w 11830043"/>
              <a:gd name="connsiteY309" fmla="*/ 6273169 h 6533995"/>
              <a:gd name="connsiteX310" fmla="*/ 8935237 w 11830043"/>
              <a:gd name="connsiteY310" fmla="*/ 6273169 h 6533995"/>
              <a:gd name="connsiteX311" fmla="*/ 8944958 w 11830043"/>
              <a:gd name="connsiteY311" fmla="*/ 6282893 h 6533995"/>
              <a:gd name="connsiteX312" fmla="*/ 8935237 w 11830043"/>
              <a:gd name="connsiteY312" fmla="*/ 6292680 h 6533995"/>
              <a:gd name="connsiteX313" fmla="*/ 8925454 w 11830043"/>
              <a:gd name="connsiteY313" fmla="*/ 6282893 h 6533995"/>
              <a:gd name="connsiteX314" fmla="*/ 8935237 w 11830043"/>
              <a:gd name="connsiteY314" fmla="*/ 6273169 h 6533995"/>
              <a:gd name="connsiteX315" fmla="*/ 8694009 w 11830043"/>
              <a:gd name="connsiteY315" fmla="*/ 6273169 h 6533995"/>
              <a:gd name="connsiteX316" fmla="*/ 8703730 w 11830043"/>
              <a:gd name="connsiteY316" fmla="*/ 6282893 h 6533995"/>
              <a:gd name="connsiteX317" fmla="*/ 8694009 w 11830043"/>
              <a:gd name="connsiteY317" fmla="*/ 6292680 h 6533995"/>
              <a:gd name="connsiteX318" fmla="*/ 8684289 w 11830043"/>
              <a:gd name="connsiteY318" fmla="*/ 6282893 h 6533995"/>
              <a:gd name="connsiteX319" fmla="*/ 8694009 w 11830043"/>
              <a:gd name="connsiteY319" fmla="*/ 6273169 h 6533995"/>
              <a:gd name="connsiteX320" fmla="*/ 8452781 w 11830043"/>
              <a:gd name="connsiteY320" fmla="*/ 6273169 h 6533995"/>
              <a:gd name="connsiteX321" fmla="*/ 8462566 w 11830043"/>
              <a:gd name="connsiteY321" fmla="*/ 6282893 h 6533995"/>
              <a:gd name="connsiteX322" fmla="*/ 8452781 w 11830043"/>
              <a:gd name="connsiteY322" fmla="*/ 6292680 h 6533995"/>
              <a:gd name="connsiteX323" fmla="*/ 8443061 w 11830043"/>
              <a:gd name="connsiteY323" fmla="*/ 6282893 h 6533995"/>
              <a:gd name="connsiteX324" fmla="*/ 8452781 w 11830043"/>
              <a:gd name="connsiteY324" fmla="*/ 6273169 h 6533995"/>
              <a:gd name="connsiteX325" fmla="*/ 8211553 w 11830043"/>
              <a:gd name="connsiteY325" fmla="*/ 6273169 h 6533995"/>
              <a:gd name="connsiteX326" fmla="*/ 8221273 w 11830043"/>
              <a:gd name="connsiteY326" fmla="*/ 6282893 h 6533995"/>
              <a:gd name="connsiteX327" fmla="*/ 8211553 w 11830043"/>
              <a:gd name="connsiteY327" fmla="*/ 6292680 h 6533995"/>
              <a:gd name="connsiteX328" fmla="*/ 8201769 w 11830043"/>
              <a:gd name="connsiteY328" fmla="*/ 6282893 h 6533995"/>
              <a:gd name="connsiteX329" fmla="*/ 8211553 w 11830043"/>
              <a:gd name="connsiteY329" fmla="*/ 6273169 h 6533995"/>
              <a:gd name="connsiteX330" fmla="*/ 7970260 w 11830043"/>
              <a:gd name="connsiteY330" fmla="*/ 6273169 h 6533995"/>
              <a:gd name="connsiteX331" fmla="*/ 7980044 w 11830043"/>
              <a:gd name="connsiteY331" fmla="*/ 6282893 h 6533995"/>
              <a:gd name="connsiteX332" fmla="*/ 7970260 w 11830043"/>
              <a:gd name="connsiteY332" fmla="*/ 6292680 h 6533995"/>
              <a:gd name="connsiteX333" fmla="*/ 7960477 w 11830043"/>
              <a:gd name="connsiteY333" fmla="*/ 6282893 h 6533995"/>
              <a:gd name="connsiteX334" fmla="*/ 7970260 w 11830043"/>
              <a:gd name="connsiteY334" fmla="*/ 6273169 h 6533995"/>
              <a:gd name="connsiteX335" fmla="*/ 7729032 w 11830043"/>
              <a:gd name="connsiteY335" fmla="*/ 6273169 h 6533995"/>
              <a:gd name="connsiteX336" fmla="*/ 7738753 w 11830043"/>
              <a:gd name="connsiteY336" fmla="*/ 6282893 h 6533995"/>
              <a:gd name="connsiteX337" fmla="*/ 7729032 w 11830043"/>
              <a:gd name="connsiteY337" fmla="*/ 6292680 h 6533995"/>
              <a:gd name="connsiteX338" fmla="*/ 7719249 w 11830043"/>
              <a:gd name="connsiteY338" fmla="*/ 6282893 h 6533995"/>
              <a:gd name="connsiteX339" fmla="*/ 7729032 w 11830043"/>
              <a:gd name="connsiteY339" fmla="*/ 6273169 h 6533995"/>
              <a:gd name="connsiteX340" fmla="*/ 7487803 w 11830043"/>
              <a:gd name="connsiteY340" fmla="*/ 6273169 h 6533995"/>
              <a:gd name="connsiteX341" fmla="*/ 7497524 w 11830043"/>
              <a:gd name="connsiteY341" fmla="*/ 6282893 h 6533995"/>
              <a:gd name="connsiteX342" fmla="*/ 7487803 w 11830043"/>
              <a:gd name="connsiteY342" fmla="*/ 6292680 h 6533995"/>
              <a:gd name="connsiteX343" fmla="*/ 7478019 w 11830043"/>
              <a:gd name="connsiteY343" fmla="*/ 6282893 h 6533995"/>
              <a:gd name="connsiteX344" fmla="*/ 7487803 w 11830043"/>
              <a:gd name="connsiteY344" fmla="*/ 6273169 h 6533995"/>
              <a:gd name="connsiteX345" fmla="*/ 7246575 w 11830043"/>
              <a:gd name="connsiteY345" fmla="*/ 6273169 h 6533995"/>
              <a:gd name="connsiteX346" fmla="*/ 7256359 w 11830043"/>
              <a:gd name="connsiteY346" fmla="*/ 6282893 h 6533995"/>
              <a:gd name="connsiteX347" fmla="*/ 7246575 w 11830043"/>
              <a:gd name="connsiteY347" fmla="*/ 6292680 h 6533995"/>
              <a:gd name="connsiteX348" fmla="*/ 7236855 w 11830043"/>
              <a:gd name="connsiteY348" fmla="*/ 6282893 h 6533995"/>
              <a:gd name="connsiteX349" fmla="*/ 7246575 w 11830043"/>
              <a:gd name="connsiteY349" fmla="*/ 6273169 h 6533995"/>
              <a:gd name="connsiteX350" fmla="*/ 7005346 w 11830043"/>
              <a:gd name="connsiteY350" fmla="*/ 6273169 h 6533995"/>
              <a:gd name="connsiteX351" fmla="*/ 7015130 w 11830043"/>
              <a:gd name="connsiteY351" fmla="*/ 6282893 h 6533995"/>
              <a:gd name="connsiteX352" fmla="*/ 7005346 w 11830043"/>
              <a:gd name="connsiteY352" fmla="*/ 6292680 h 6533995"/>
              <a:gd name="connsiteX353" fmla="*/ 6995626 w 11830043"/>
              <a:gd name="connsiteY353" fmla="*/ 6282893 h 6533995"/>
              <a:gd name="connsiteX354" fmla="*/ 7005346 w 11830043"/>
              <a:gd name="connsiteY354" fmla="*/ 6273169 h 6533995"/>
              <a:gd name="connsiteX355" fmla="*/ 6764118 w 11830043"/>
              <a:gd name="connsiteY355" fmla="*/ 6273169 h 6533995"/>
              <a:gd name="connsiteX356" fmla="*/ 6773902 w 11830043"/>
              <a:gd name="connsiteY356" fmla="*/ 6282893 h 6533995"/>
              <a:gd name="connsiteX357" fmla="*/ 6764118 w 11830043"/>
              <a:gd name="connsiteY357" fmla="*/ 6292680 h 6533995"/>
              <a:gd name="connsiteX358" fmla="*/ 6754335 w 11830043"/>
              <a:gd name="connsiteY358" fmla="*/ 6282893 h 6533995"/>
              <a:gd name="connsiteX359" fmla="*/ 6764118 w 11830043"/>
              <a:gd name="connsiteY359" fmla="*/ 6273169 h 6533995"/>
              <a:gd name="connsiteX360" fmla="*/ 6522889 w 11830043"/>
              <a:gd name="connsiteY360" fmla="*/ 6273169 h 6533995"/>
              <a:gd name="connsiteX361" fmla="*/ 6532610 w 11830043"/>
              <a:gd name="connsiteY361" fmla="*/ 6282893 h 6533995"/>
              <a:gd name="connsiteX362" fmla="*/ 6522889 w 11830043"/>
              <a:gd name="connsiteY362" fmla="*/ 6292680 h 6533995"/>
              <a:gd name="connsiteX363" fmla="*/ 6513105 w 11830043"/>
              <a:gd name="connsiteY363" fmla="*/ 6282893 h 6533995"/>
              <a:gd name="connsiteX364" fmla="*/ 6522889 w 11830043"/>
              <a:gd name="connsiteY364" fmla="*/ 6273169 h 6533995"/>
              <a:gd name="connsiteX365" fmla="*/ 6281661 w 11830043"/>
              <a:gd name="connsiteY365" fmla="*/ 6273169 h 6533995"/>
              <a:gd name="connsiteX366" fmla="*/ 6291381 w 11830043"/>
              <a:gd name="connsiteY366" fmla="*/ 6282893 h 6533995"/>
              <a:gd name="connsiteX367" fmla="*/ 6281661 w 11830043"/>
              <a:gd name="connsiteY367" fmla="*/ 6292680 h 6533995"/>
              <a:gd name="connsiteX368" fmla="*/ 6271877 w 11830043"/>
              <a:gd name="connsiteY368" fmla="*/ 6282893 h 6533995"/>
              <a:gd name="connsiteX369" fmla="*/ 6281661 w 11830043"/>
              <a:gd name="connsiteY369" fmla="*/ 6273169 h 6533995"/>
              <a:gd name="connsiteX370" fmla="*/ 6040432 w 11830043"/>
              <a:gd name="connsiteY370" fmla="*/ 6273169 h 6533995"/>
              <a:gd name="connsiteX371" fmla="*/ 6050216 w 11830043"/>
              <a:gd name="connsiteY371" fmla="*/ 6282893 h 6533995"/>
              <a:gd name="connsiteX372" fmla="*/ 6040432 w 11830043"/>
              <a:gd name="connsiteY372" fmla="*/ 6292680 h 6533995"/>
              <a:gd name="connsiteX373" fmla="*/ 6030712 w 11830043"/>
              <a:gd name="connsiteY373" fmla="*/ 6282893 h 6533995"/>
              <a:gd name="connsiteX374" fmla="*/ 6040432 w 11830043"/>
              <a:gd name="connsiteY374" fmla="*/ 6273169 h 6533995"/>
              <a:gd name="connsiteX375" fmla="*/ 5799205 w 11830043"/>
              <a:gd name="connsiteY375" fmla="*/ 6273169 h 6533995"/>
              <a:gd name="connsiteX376" fmla="*/ 5808989 w 11830043"/>
              <a:gd name="connsiteY376" fmla="*/ 6282893 h 6533995"/>
              <a:gd name="connsiteX377" fmla="*/ 5799205 w 11830043"/>
              <a:gd name="connsiteY377" fmla="*/ 6292680 h 6533995"/>
              <a:gd name="connsiteX378" fmla="*/ 5789486 w 11830043"/>
              <a:gd name="connsiteY378" fmla="*/ 6282893 h 6533995"/>
              <a:gd name="connsiteX379" fmla="*/ 5799205 w 11830043"/>
              <a:gd name="connsiteY379" fmla="*/ 6273169 h 6533995"/>
              <a:gd name="connsiteX380" fmla="*/ 5557992 w 11830043"/>
              <a:gd name="connsiteY380" fmla="*/ 6273169 h 6533995"/>
              <a:gd name="connsiteX381" fmla="*/ 5567774 w 11830043"/>
              <a:gd name="connsiteY381" fmla="*/ 6282893 h 6533995"/>
              <a:gd name="connsiteX382" fmla="*/ 5557992 w 11830043"/>
              <a:gd name="connsiteY382" fmla="*/ 6292680 h 6533995"/>
              <a:gd name="connsiteX383" fmla="*/ 5548208 w 11830043"/>
              <a:gd name="connsiteY383" fmla="*/ 6282893 h 6533995"/>
              <a:gd name="connsiteX384" fmla="*/ 5557992 w 11830043"/>
              <a:gd name="connsiteY384" fmla="*/ 6273169 h 6533995"/>
              <a:gd name="connsiteX385" fmla="*/ 5316710 w 11830043"/>
              <a:gd name="connsiteY385" fmla="*/ 6273169 h 6533995"/>
              <a:gd name="connsiteX386" fmla="*/ 5326432 w 11830043"/>
              <a:gd name="connsiteY386" fmla="*/ 6282893 h 6533995"/>
              <a:gd name="connsiteX387" fmla="*/ 5316710 w 11830043"/>
              <a:gd name="connsiteY387" fmla="*/ 6292680 h 6533995"/>
              <a:gd name="connsiteX388" fmla="*/ 5306926 w 11830043"/>
              <a:gd name="connsiteY388" fmla="*/ 6282893 h 6533995"/>
              <a:gd name="connsiteX389" fmla="*/ 5316710 w 11830043"/>
              <a:gd name="connsiteY389" fmla="*/ 6273169 h 6533995"/>
              <a:gd name="connsiteX390" fmla="*/ 5075486 w 11830043"/>
              <a:gd name="connsiteY390" fmla="*/ 6273169 h 6533995"/>
              <a:gd name="connsiteX391" fmla="*/ 5085202 w 11830043"/>
              <a:gd name="connsiteY391" fmla="*/ 6282893 h 6533995"/>
              <a:gd name="connsiteX392" fmla="*/ 5075486 w 11830043"/>
              <a:gd name="connsiteY392" fmla="*/ 6292680 h 6533995"/>
              <a:gd name="connsiteX393" fmla="*/ 5065707 w 11830043"/>
              <a:gd name="connsiteY393" fmla="*/ 6282893 h 6533995"/>
              <a:gd name="connsiteX394" fmla="*/ 5075486 w 11830043"/>
              <a:gd name="connsiteY394" fmla="*/ 6273169 h 6533995"/>
              <a:gd name="connsiteX395" fmla="*/ 4834252 w 11830043"/>
              <a:gd name="connsiteY395" fmla="*/ 6273169 h 6533995"/>
              <a:gd name="connsiteX396" fmla="*/ 4844040 w 11830043"/>
              <a:gd name="connsiteY396" fmla="*/ 6282893 h 6533995"/>
              <a:gd name="connsiteX397" fmla="*/ 4834252 w 11830043"/>
              <a:gd name="connsiteY397" fmla="*/ 6292680 h 6533995"/>
              <a:gd name="connsiteX398" fmla="*/ 4824534 w 11830043"/>
              <a:gd name="connsiteY398" fmla="*/ 6282893 h 6533995"/>
              <a:gd name="connsiteX399" fmla="*/ 4834252 w 11830043"/>
              <a:gd name="connsiteY399" fmla="*/ 6273169 h 6533995"/>
              <a:gd name="connsiteX400" fmla="*/ 4593019 w 11830043"/>
              <a:gd name="connsiteY400" fmla="*/ 6273169 h 6533995"/>
              <a:gd name="connsiteX401" fmla="*/ 4602795 w 11830043"/>
              <a:gd name="connsiteY401" fmla="*/ 6282893 h 6533995"/>
              <a:gd name="connsiteX402" fmla="*/ 4593019 w 11830043"/>
              <a:gd name="connsiteY402" fmla="*/ 6292680 h 6533995"/>
              <a:gd name="connsiteX403" fmla="*/ 4583304 w 11830043"/>
              <a:gd name="connsiteY403" fmla="*/ 6282893 h 6533995"/>
              <a:gd name="connsiteX404" fmla="*/ 4593019 w 11830043"/>
              <a:gd name="connsiteY404" fmla="*/ 6273169 h 6533995"/>
              <a:gd name="connsiteX405" fmla="*/ 4351806 w 11830043"/>
              <a:gd name="connsiteY405" fmla="*/ 6273169 h 6533995"/>
              <a:gd name="connsiteX406" fmla="*/ 4361580 w 11830043"/>
              <a:gd name="connsiteY406" fmla="*/ 6282893 h 6533995"/>
              <a:gd name="connsiteX407" fmla="*/ 4351806 w 11830043"/>
              <a:gd name="connsiteY407" fmla="*/ 6292680 h 6533995"/>
              <a:gd name="connsiteX408" fmla="*/ 4342006 w 11830043"/>
              <a:gd name="connsiteY408" fmla="*/ 6282893 h 6533995"/>
              <a:gd name="connsiteX409" fmla="*/ 4351806 w 11830043"/>
              <a:gd name="connsiteY409" fmla="*/ 6273169 h 6533995"/>
              <a:gd name="connsiteX410" fmla="*/ 4110583 w 11830043"/>
              <a:gd name="connsiteY410" fmla="*/ 6273169 h 6533995"/>
              <a:gd name="connsiteX411" fmla="*/ 4120362 w 11830043"/>
              <a:gd name="connsiteY411" fmla="*/ 6282893 h 6533995"/>
              <a:gd name="connsiteX412" fmla="*/ 4110583 w 11830043"/>
              <a:gd name="connsiteY412" fmla="*/ 6292680 h 6533995"/>
              <a:gd name="connsiteX413" fmla="*/ 4100801 w 11830043"/>
              <a:gd name="connsiteY413" fmla="*/ 6282893 h 6533995"/>
              <a:gd name="connsiteX414" fmla="*/ 4110583 w 11830043"/>
              <a:gd name="connsiteY414" fmla="*/ 6273169 h 6533995"/>
              <a:gd name="connsiteX415" fmla="*/ 3869432 w 11830043"/>
              <a:gd name="connsiteY415" fmla="*/ 6273169 h 6533995"/>
              <a:gd name="connsiteX416" fmla="*/ 3879151 w 11830043"/>
              <a:gd name="connsiteY416" fmla="*/ 6282893 h 6533995"/>
              <a:gd name="connsiteX417" fmla="*/ 3869432 w 11830043"/>
              <a:gd name="connsiteY417" fmla="*/ 6292680 h 6533995"/>
              <a:gd name="connsiteX418" fmla="*/ 3859649 w 11830043"/>
              <a:gd name="connsiteY418" fmla="*/ 6282893 h 6533995"/>
              <a:gd name="connsiteX419" fmla="*/ 3869432 w 11830043"/>
              <a:gd name="connsiteY419" fmla="*/ 6273169 h 6533995"/>
              <a:gd name="connsiteX420" fmla="*/ 3628215 w 11830043"/>
              <a:gd name="connsiteY420" fmla="*/ 6273169 h 6533995"/>
              <a:gd name="connsiteX421" fmla="*/ 3637936 w 11830043"/>
              <a:gd name="connsiteY421" fmla="*/ 6282893 h 6533995"/>
              <a:gd name="connsiteX422" fmla="*/ 3628215 w 11830043"/>
              <a:gd name="connsiteY422" fmla="*/ 6292680 h 6533995"/>
              <a:gd name="connsiteX423" fmla="*/ 3618433 w 11830043"/>
              <a:gd name="connsiteY423" fmla="*/ 6282893 h 6533995"/>
              <a:gd name="connsiteX424" fmla="*/ 3628215 w 11830043"/>
              <a:gd name="connsiteY424" fmla="*/ 6273169 h 6533995"/>
              <a:gd name="connsiteX425" fmla="*/ 3386960 w 11830043"/>
              <a:gd name="connsiteY425" fmla="*/ 6273169 h 6533995"/>
              <a:gd name="connsiteX426" fmla="*/ 3396746 w 11830043"/>
              <a:gd name="connsiteY426" fmla="*/ 6282893 h 6533995"/>
              <a:gd name="connsiteX427" fmla="*/ 3386960 w 11830043"/>
              <a:gd name="connsiteY427" fmla="*/ 6292680 h 6533995"/>
              <a:gd name="connsiteX428" fmla="*/ 3377238 w 11830043"/>
              <a:gd name="connsiteY428" fmla="*/ 6282893 h 6533995"/>
              <a:gd name="connsiteX429" fmla="*/ 3386960 w 11830043"/>
              <a:gd name="connsiteY429" fmla="*/ 6273169 h 6533995"/>
              <a:gd name="connsiteX430" fmla="*/ 3145752 w 11830043"/>
              <a:gd name="connsiteY430" fmla="*/ 6273169 h 6533995"/>
              <a:gd name="connsiteX431" fmla="*/ 3155535 w 11830043"/>
              <a:gd name="connsiteY431" fmla="*/ 6282893 h 6533995"/>
              <a:gd name="connsiteX432" fmla="*/ 3145752 w 11830043"/>
              <a:gd name="connsiteY432" fmla="*/ 6292680 h 6533995"/>
              <a:gd name="connsiteX433" fmla="*/ 3136034 w 11830043"/>
              <a:gd name="connsiteY433" fmla="*/ 6282893 h 6533995"/>
              <a:gd name="connsiteX434" fmla="*/ 3145752 w 11830043"/>
              <a:gd name="connsiteY434" fmla="*/ 6273169 h 6533995"/>
              <a:gd name="connsiteX435" fmla="*/ 2904575 w 11830043"/>
              <a:gd name="connsiteY435" fmla="*/ 6273169 h 6533995"/>
              <a:gd name="connsiteX436" fmla="*/ 2914358 w 11830043"/>
              <a:gd name="connsiteY436" fmla="*/ 6282893 h 6533995"/>
              <a:gd name="connsiteX437" fmla="*/ 2904575 w 11830043"/>
              <a:gd name="connsiteY437" fmla="*/ 6292680 h 6533995"/>
              <a:gd name="connsiteX438" fmla="*/ 2894794 w 11830043"/>
              <a:gd name="connsiteY438" fmla="*/ 6282893 h 6533995"/>
              <a:gd name="connsiteX439" fmla="*/ 2904575 w 11830043"/>
              <a:gd name="connsiteY439" fmla="*/ 6273169 h 6533995"/>
              <a:gd name="connsiteX440" fmla="*/ 2663280 w 11830043"/>
              <a:gd name="connsiteY440" fmla="*/ 6273169 h 6533995"/>
              <a:gd name="connsiteX441" fmla="*/ 2673000 w 11830043"/>
              <a:gd name="connsiteY441" fmla="*/ 6282893 h 6533995"/>
              <a:gd name="connsiteX442" fmla="*/ 2663280 w 11830043"/>
              <a:gd name="connsiteY442" fmla="*/ 6292680 h 6533995"/>
              <a:gd name="connsiteX443" fmla="*/ 2653494 w 11830043"/>
              <a:gd name="connsiteY443" fmla="*/ 6282893 h 6533995"/>
              <a:gd name="connsiteX444" fmla="*/ 2663280 w 11830043"/>
              <a:gd name="connsiteY444" fmla="*/ 6273169 h 6533995"/>
              <a:gd name="connsiteX445" fmla="*/ 2422040 w 11830043"/>
              <a:gd name="connsiteY445" fmla="*/ 6273169 h 6533995"/>
              <a:gd name="connsiteX446" fmla="*/ 2431755 w 11830043"/>
              <a:gd name="connsiteY446" fmla="*/ 6282893 h 6533995"/>
              <a:gd name="connsiteX447" fmla="*/ 2422040 w 11830043"/>
              <a:gd name="connsiteY447" fmla="*/ 6292680 h 6533995"/>
              <a:gd name="connsiteX448" fmla="*/ 2412260 w 11830043"/>
              <a:gd name="connsiteY448" fmla="*/ 6282893 h 6533995"/>
              <a:gd name="connsiteX449" fmla="*/ 2422040 w 11830043"/>
              <a:gd name="connsiteY449" fmla="*/ 6273169 h 6533995"/>
              <a:gd name="connsiteX450" fmla="*/ 2180796 w 11830043"/>
              <a:gd name="connsiteY450" fmla="*/ 6273169 h 6533995"/>
              <a:gd name="connsiteX451" fmla="*/ 2190581 w 11830043"/>
              <a:gd name="connsiteY451" fmla="*/ 6282893 h 6533995"/>
              <a:gd name="connsiteX452" fmla="*/ 2180796 w 11830043"/>
              <a:gd name="connsiteY452" fmla="*/ 6292680 h 6533995"/>
              <a:gd name="connsiteX453" fmla="*/ 2171087 w 11830043"/>
              <a:gd name="connsiteY453" fmla="*/ 6282893 h 6533995"/>
              <a:gd name="connsiteX454" fmla="*/ 2180796 w 11830043"/>
              <a:gd name="connsiteY454" fmla="*/ 6273169 h 6533995"/>
              <a:gd name="connsiteX455" fmla="*/ 1939584 w 11830043"/>
              <a:gd name="connsiteY455" fmla="*/ 6273169 h 6533995"/>
              <a:gd name="connsiteX456" fmla="*/ 1949367 w 11830043"/>
              <a:gd name="connsiteY456" fmla="*/ 6282893 h 6533995"/>
              <a:gd name="connsiteX457" fmla="*/ 1939584 w 11830043"/>
              <a:gd name="connsiteY457" fmla="*/ 6292680 h 6533995"/>
              <a:gd name="connsiteX458" fmla="*/ 1929862 w 11830043"/>
              <a:gd name="connsiteY458" fmla="*/ 6282893 h 6533995"/>
              <a:gd name="connsiteX459" fmla="*/ 1939584 w 11830043"/>
              <a:gd name="connsiteY459" fmla="*/ 6273169 h 6533995"/>
              <a:gd name="connsiteX460" fmla="*/ 1698333 w 11830043"/>
              <a:gd name="connsiteY460" fmla="*/ 6273169 h 6533995"/>
              <a:gd name="connsiteX461" fmla="*/ 1708119 w 11830043"/>
              <a:gd name="connsiteY461" fmla="*/ 6282893 h 6533995"/>
              <a:gd name="connsiteX462" fmla="*/ 1698333 w 11830043"/>
              <a:gd name="connsiteY462" fmla="*/ 6292680 h 6533995"/>
              <a:gd name="connsiteX463" fmla="*/ 1688549 w 11830043"/>
              <a:gd name="connsiteY463" fmla="*/ 6282893 h 6533995"/>
              <a:gd name="connsiteX464" fmla="*/ 1698333 w 11830043"/>
              <a:gd name="connsiteY464" fmla="*/ 6273169 h 6533995"/>
              <a:gd name="connsiteX465" fmla="*/ 1457109 w 11830043"/>
              <a:gd name="connsiteY465" fmla="*/ 6273169 h 6533995"/>
              <a:gd name="connsiteX466" fmla="*/ 1466829 w 11830043"/>
              <a:gd name="connsiteY466" fmla="*/ 6282893 h 6533995"/>
              <a:gd name="connsiteX467" fmla="*/ 1457109 w 11830043"/>
              <a:gd name="connsiteY467" fmla="*/ 6292680 h 6533995"/>
              <a:gd name="connsiteX468" fmla="*/ 1447325 w 11830043"/>
              <a:gd name="connsiteY468" fmla="*/ 6282893 h 6533995"/>
              <a:gd name="connsiteX469" fmla="*/ 1457109 w 11830043"/>
              <a:gd name="connsiteY469" fmla="*/ 6273169 h 6533995"/>
              <a:gd name="connsiteX470" fmla="*/ 1215888 w 11830043"/>
              <a:gd name="connsiteY470" fmla="*/ 6273169 h 6533995"/>
              <a:gd name="connsiteX471" fmla="*/ 1225671 w 11830043"/>
              <a:gd name="connsiteY471" fmla="*/ 6282893 h 6533995"/>
              <a:gd name="connsiteX472" fmla="*/ 1215888 w 11830043"/>
              <a:gd name="connsiteY472" fmla="*/ 6292680 h 6533995"/>
              <a:gd name="connsiteX473" fmla="*/ 1206168 w 11830043"/>
              <a:gd name="connsiteY473" fmla="*/ 6282893 h 6533995"/>
              <a:gd name="connsiteX474" fmla="*/ 1215888 w 11830043"/>
              <a:gd name="connsiteY474" fmla="*/ 6273169 h 6533995"/>
              <a:gd name="connsiteX475" fmla="*/ 974668 w 11830043"/>
              <a:gd name="connsiteY475" fmla="*/ 6273169 h 6533995"/>
              <a:gd name="connsiteX476" fmla="*/ 984451 w 11830043"/>
              <a:gd name="connsiteY476" fmla="*/ 6282893 h 6533995"/>
              <a:gd name="connsiteX477" fmla="*/ 974668 w 11830043"/>
              <a:gd name="connsiteY477" fmla="*/ 6292680 h 6533995"/>
              <a:gd name="connsiteX478" fmla="*/ 964948 w 11830043"/>
              <a:gd name="connsiteY478" fmla="*/ 6282893 h 6533995"/>
              <a:gd name="connsiteX479" fmla="*/ 974668 w 11830043"/>
              <a:gd name="connsiteY479" fmla="*/ 6273169 h 6533995"/>
              <a:gd name="connsiteX480" fmla="*/ 733448 w 11830043"/>
              <a:gd name="connsiteY480" fmla="*/ 6273169 h 6533995"/>
              <a:gd name="connsiteX481" fmla="*/ 743167 w 11830043"/>
              <a:gd name="connsiteY481" fmla="*/ 6282893 h 6533995"/>
              <a:gd name="connsiteX482" fmla="*/ 733448 w 11830043"/>
              <a:gd name="connsiteY482" fmla="*/ 6292680 h 6533995"/>
              <a:gd name="connsiteX483" fmla="*/ 723664 w 11830043"/>
              <a:gd name="connsiteY483" fmla="*/ 6282893 h 6533995"/>
              <a:gd name="connsiteX484" fmla="*/ 733448 w 11830043"/>
              <a:gd name="connsiteY484" fmla="*/ 6273169 h 6533995"/>
              <a:gd name="connsiteX485" fmla="*/ 492227 w 11830043"/>
              <a:gd name="connsiteY485" fmla="*/ 6273169 h 6533995"/>
              <a:gd name="connsiteX486" fmla="*/ 501947 w 11830043"/>
              <a:gd name="connsiteY486" fmla="*/ 6282893 h 6533995"/>
              <a:gd name="connsiteX487" fmla="*/ 492227 w 11830043"/>
              <a:gd name="connsiteY487" fmla="*/ 6292680 h 6533995"/>
              <a:gd name="connsiteX488" fmla="*/ 482443 w 11830043"/>
              <a:gd name="connsiteY488" fmla="*/ 6282893 h 6533995"/>
              <a:gd name="connsiteX489" fmla="*/ 492227 w 11830043"/>
              <a:gd name="connsiteY489" fmla="*/ 6273169 h 6533995"/>
              <a:gd name="connsiteX490" fmla="*/ 251007 w 11830043"/>
              <a:gd name="connsiteY490" fmla="*/ 6273169 h 6533995"/>
              <a:gd name="connsiteX491" fmla="*/ 260791 w 11830043"/>
              <a:gd name="connsiteY491" fmla="*/ 6282893 h 6533995"/>
              <a:gd name="connsiteX492" fmla="*/ 251007 w 11830043"/>
              <a:gd name="connsiteY492" fmla="*/ 6292680 h 6533995"/>
              <a:gd name="connsiteX493" fmla="*/ 241288 w 11830043"/>
              <a:gd name="connsiteY493" fmla="*/ 6282893 h 6533995"/>
              <a:gd name="connsiteX494" fmla="*/ 251007 w 11830043"/>
              <a:gd name="connsiteY494" fmla="*/ 6273169 h 6533995"/>
              <a:gd name="connsiteX495" fmla="*/ 9724 w 11830043"/>
              <a:gd name="connsiteY495" fmla="*/ 6273169 h 6533995"/>
              <a:gd name="connsiteX496" fmla="*/ 19508 w 11830043"/>
              <a:gd name="connsiteY496" fmla="*/ 6282893 h 6533995"/>
              <a:gd name="connsiteX497" fmla="*/ 9724 w 11830043"/>
              <a:gd name="connsiteY497" fmla="*/ 6292680 h 6533995"/>
              <a:gd name="connsiteX498" fmla="*/ 4 w 11830043"/>
              <a:gd name="connsiteY498" fmla="*/ 6282893 h 6533995"/>
              <a:gd name="connsiteX499" fmla="*/ 9724 w 11830043"/>
              <a:gd name="connsiteY499" fmla="*/ 6273169 h 6533995"/>
              <a:gd name="connsiteX500" fmla="*/ 11820259 w 11830043"/>
              <a:gd name="connsiteY500" fmla="*/ 6031918 h 6533995"/>
              <a:gd name="connsiteX501" fmla="*/ 11830043 w 11830043"/>
              <a:gd name="connsiteY501" fmla="*/ 6041642 h 6533995"/>
              <a:gd name="connsiteX502" fmla="*/ 11820259 w 11830043"/>
              <a:gd name="connsiteY502" fmla="*/ 6051429 h 6533995"/>
              <a:gd name="connsiteX503" fmla="*/ 11810539 w 11830043"/>
              <a:gd name="connsiteY503" fmla="*/ 6041642 h 6533995"/>
              <a:gd name="connsiteX504" fmla="*/ 11820259 w 11830043"/>
              <a:gd name="connsiteY504" fmla="*/ 6031918 h 6533995"/>
              <a:gd name="connsiteX505" fmla="*/ 11579030 w 11830043"/>
              <a:gd name="connsiteY505" fmla="*/ 6031918 h 6533995"/>
              <a:gd name="connsiteX506" fmla="*/ 11588815 w 11830043"/>
              <a:gd name="connsiteY506" fmla="*/ 6041642 h 6533995"/>
              <a:gd name="connsiteX507" fmla="*/ 11579030 w 11830043"/>
              <a:gd name="connsiteY507" fmla="*/ 6051429 h 6533995"/>
              <a:gd name="connsiteX508" fmla="*/ 11569310 w 11830043"/>
              <a:gd name="connsiteY508" fmla="*/ 6041642 h 6533995"/>
              <a:gd name="connsiteX509" fmla="*/ 11579030 w 11830043"/>
              <a:gd name="connsiteY509" fmla="*/ 6031918 h 6533995"/>
              <a:gd name="connsiteX510" fmla="*/ 11337802 w 11830043"/>
              <a:gd name="connsiteY510" fmla="*/ 6031918 h 6533995"/>
              <a:gd name="connsiteX511" fmla="*/ 11347587 w 11830043"/>
              <a:gd name="connsiteY511" fmla="*/ 6041642 h 6533995"/>
              <a:gd name="connsiteX512" fmla="*/ 11337802 w 11830043"/>
              <a:gd name="connsiteY512" fmla="*/ 6051429 h 6533995"/>
              <a:gd name="connsiteX513" fmla="*/ 11328082 w 11830043"/>
              <a:gd name="connsiteY513" fmla="*/ 6041642 h 6533995"/>
              <a:gd name="connsiteX514" fmla="*/ 11337802 w 11830043"/>
              <a:gd name="connsiteY514" fmla="*/ 6031918 h 6533995"/>
              <a:gd name="connsiteX515" fmla="*/ 11096574 w 11830043"/>
              <a:gd name="connsiteY515" fmla="*/ 6031918 h 6533995"/>
              <a:gd name="connsiteX516" fmla="*/ 11106294 w 11830043"/>
              <a:gd name="connsiteY516" fmla="*/ 6041642 h 6533995"/>
              <a:gd name="connsiteX517" fmla="*/ 11096574 w 11830043"/>
              <a:gd name="connsiteY517" fmla="*/ 6051429 h 6533995"/>
              <a:gd name="connsiteX518" fmla="*/ 11086790 w 11830043"/>
              <a:gd name="connsiteY518" fmla="*/ 6041642 h 6533995"/>
              <a:gd name="connsiteX519" fmla="*/ 11096574 w 11830043"/>
              <a:gd name="connsiteY519" fmla="*/ 6031918 h 6533995"/>
              <a:gd name="connsiteX520" fmla="*/ 10855345 w 11830043"/>
              <a:gd name="connsiteY520" fmla="*/ 6031918 h 6533995"/>
              <a:gd name="connsiteX521" fmla="*/ 10865065 w 11830043"/>
              <a:gd name="connsiteY521" fmla="*/ 6041642 h 6533995"/>
              <a:gd name="connsiteX522" fmla="*/ 10855345 w 11830043"/>
              <a:gd name="connsiteY522" fmla="*/ 6051429 h 6533995"/>
              <a:gd name="connsiteX523" fmla="*/ 10845625 w 11830043"/>
              <a:gd name="connsiteY523" fmla="*/ 6041642 h 6533995"/>
              <a:gd name="connsiteX524" fmla="*/ 10855345 w 11830043"/>
              <a:gd name="connsiteY524" fmla="*/ 6031918 h 6533995"/>
              <a:gd name="connsiteX525" fmla="*/ 10614116 w 11830043"/>
              <a:gd name="connsiteY525" fmla="*/ 6031918 h 6533995"/>
              <a:gd name="connsiteX526" fmla="*/ 10623901 w 11830043"/>
              <a:gd name="connsiteY526" fmla="*/ 6041642 h 6533995"/>
              <a:gd name="connsiteX527" fmla="*/ 10614116 w 11830043"/>
              <a:gd name="connsiteY527" fmla="*/ 6051429 h 6533995"/>
              <a:gd name="connsiteX528" fmla="*/ 10604396 w 11830043"/>
              <a:gd name="connsiteY528" fmla="*/ 6041642 h 6533995"/>
              <a:gd name="connsiteX529" fmla="*/ 10614116 w 11830043"/>
              <a:gd name="connsiteY529" fmla="*/ 6031918 h 6533995"/>
              <a:gd name="connsiteX530" fmla="*/ 10372888 w 11830043"/>
              <a:gd name="connsiteY530" fmla="*/ 6031918 h 6533995"/>
              <a:gd name="connsiteX531" fmla="*/ 10382673 w 11830043"/>
              <a:gd name="connsiteY531" fmla="*/ 6041642 h 6533995"/>
              <a:gd name="connsiteX532" fmla="*/ 10372888 w 11830043"/>
              <a:gd name="connsiteY532" fmla="*/ 6051429 h 6533995"/>
              <a:gd name="connsiteX533" fmla="*/ 10363168 w 11830043"/>
              <a:gd name="connsiteY533" fmla="*/ 6041642 h 6533995"/>
              <a:gd name="connsiteX534" fmla="*/ 10372888 w 11830043"/>
              <a:gd name="connsiteY534" fmla="*/ 6031918 h 6533995"/>
              <a:gd name="connsiteX535" fmla="*/ 10131660 w 11830043"/>
              <a:gd name="connsiteY535" fmla="*/ 6031918 h 6533995"/>
              <a:gd name="connsiteX536" fmla="*/ 10141444 w 11830043"/>
              <a:gd name="connsiteY536" fmla="*/ 6041642 h 6533995"/>
              <a:gd name="connsiteX537" fmla="*/ 10131660 w 11830043"/>
              <a:gd name="connsiteY537" fmla="*/ 6051429 h 6533995"/>
              <a:gd name="connsiteX538" fmla="*/ 10121940 w 11830043"/>
              <a:gd name="connsiteY538" fmla="*/ 6041642 h 6533995"/>
              <a:gd name="connsiteX539" fmla="*/ 10131660 w 11830043"/>
              <a:gd name="connsiteY539" fmla="*/ 6031918 h 6533995"/>
              <a:gd name="connsiteX540" fmla="*/ 9890432 w 11830043"/>
              <a:gd name="connsiteY540" fmla="*/ 6031918 h 6533995"/>
              <a:gd name="connsiteX541" fmla="*/ 9900152 w 11830043"/>
              <a:gd name="connsiteY541" fmla="*/ 6041642 h 6533995"/>
              <a:gd name="connsiteX542" fmla="*/ 9890432 w 11830043"/>
              <a:gd name="connsiteY542" fmla="*/ 6051429 h 6533995"/>
              <a:gd name="connsiteX543" fmla="*/ 9880648 w 11830043"/>
              <a:gd name="connsiteY543" fmla="*/ 6041642 h 6533995"/>
              <a:gd name="connsiteX544" fmla="*/ 9890432 w 11830043"/>
              <a:gd name="connsiteY544" fmla="*/ 6031918 h 6533995"/>
              <a:gd name="connsiteX545" fmla="*/ 9649203 w 11830043"/>
              <a:gd name="connsiteY545" fmla="*/ 6031918 h 6533995"/>
              <a:gd name="connsiteX546" fmla="*/ 9658923 w 11830043"/>
              <a:gd name="connsiteY546" fmla="*/ 6041642 h 6533995"/>
              <a:gd name="connsiteX547" fmla="*/ 9649203 w 11830043"/>
              <a:gd name="connsiteY547" fmla="*/ 6051429 h 6533995"/>
              <a:gd name="connsiteX548" fmla="*/ 9639483 w 11830043"/>
              <a:gd name="connsiteY548" fmla="*/ 6041642 h 6533995"/>
              <a:gd name="connsiteX549" fmla="*/ 9649203 w 11830043"/>
              <a:gd name="connsiteY549" fmla="*/ 6031918 h 6533995"/>
              <a:gd name="connsiteX550" fmla="*/ 9417695 w 11830043"/>
              <a:gd name="connsiteY550" fmla="*/ 6031918 h 6533995"/>
              <a:gd name="connsiteX551" fmla="*/ 9427416 w 11830043"/>
              <a:gd name="connsiteY551" fmla="*/ 6041642 h 6533995"/>
              <a:gd name="connsiteX552" fmla="*/ 9417695 w 11830043"/>
              <a:gd name="connsiteY552" fmla="*/ 6051429 h 6533995"/>
              <a:gd name="connsiteX553" fmla="*/ 9407911 w 11830043"/>
              <a:gd name="connsiteY553" fmla="*/ 6041642 h 6533995"/>
              <a:gd name="connsiteX554" fmla="*/ 9417695 w 11830043"/>
              <a:gd name="connsiteY554" fmla="*/ 6031918 h 6533995"/>
              <a:gd name="connsiteX555" fmla="*/ 9176467 w 11830043"/>
              <a:gd name="connsiteY555" fmla="*/ 6031918 h 6533995"/>
              <a:gd name="connsiteX556" fmla="*/ 9186187 w 11830043"/>
              <a:gd name="connsiteY556" fmla="*/ 6041642 h 6533995"/>
              <a:gd name="connsiteX557" fmla="*/ 9176467 w 11830043"/>
              <a:gd name="connsiteY557" fmla="*/ 6051429 h 6533995"/>
              <a:gd name="connsiteX558" fmla="*/ 9166683 w 11830043"/>
              <a:gd name="connsiteY558" fmla="*/ 6041642 h 6533995"/>
              <a:gd name="connsiteX559" fmla="*/ 9176467 w 11830043"/>
              <a:gd name="connsiteY559" fmla="*/ 6031918 h 6533995"/>
              <a:gd name="connsiteX560" fmla="*/ 8935237 w 11830043"/>
              <a:gd name="connsiteY560" fmla="*/ 6031918 h 6533995"/>
              <a:gd name="connsiteX561" fmla="*/ 8944958 w 11830043"/>
              <a:gd name="connsiteY561" fmla="*/ 6041642 h 6533995"/>
              <a:gd name="connsiteX562" fmla="*/ 8935237 w 11830043"/>
              <a:gd name="connsiteY562" fmla="*/ 6051429 h 6533995"/>
              <a:gd name="connsiteX563" fmla="*/ 8925454 w 11830043"/>
              <a:gd name="connsiteY563" fmla="*/ 6041642 h 6533995"/>
              <a:gd name="connsiteX564" fmla="*/ 8935237 w 11830043"/>
              <a:gd name="connsiteY564" fmla="*/ 6031918 h 6533995"/>
              <a:gd name="connsiteX565" fmla="*/ 8694009 w 11830043"/>
              <a:gd name="connsiteY565" fmla="*/ 6031918 h 6533995"/>
              <a:gd name="connsiteX566" fmla="*/ 8703730 w 11830043"/>
              <a:gd name="connsiteY566" fmla="*/ 6041642 h 6533995"/>
              <a:gd name="connsiteX567" fmla="*/ 8694009 w 11830043"/>
              <a:gd name="connsiteY567" fmla="*/ 6051429 h 6533995"/>
              <a:gd name="connsiteX568" fmla="*/ 8684289 w 11830043"/>
              <a:gd name="connsiteY568" fmla="*/ 6041642 h 6533995"/>
              <a:gd name="connsiteX569" fmla="*/ 8694009 w 11830043"/>
              <a:gd name="connsiteY569" fmla="*/ 6031918 h 6533995"/>
              <a:gd name="connsiteX570" fmla="*/ 8452781 w 11830043"/>
              <a:gd name="connsiteY570" fmla="*/ 6031918 h 6533995"/>
              <a:gd name="connsiteX571" fmla="*/ 8462566 w 11830043"/>
              <a:gd name="connsiteY571" fmla="*/ 6041642 h 6533995"/>
              <a:gd name="connsiteX572" fmla="*/ 8452781 w 11830043"/>
              <a:gd name="connsiteY572" fmla="*/ 6051429 h 6533995"/>
              <a:gd name="connsiteX573" fmla="*/ 8443061 w 11830043"/>
              <a:gd name="connsiteY573" fmla="*/ 6041642 h 6533995"/>
              <a:gd name="connsiteX574" fmla="*/ 8452781 w 11830043"/>
              <a:gd name="connsiteY574" fmla="*/ 6031918 h 6533995"/>
              <a:gd name="connsiteX575" fmla="*/ 8211553 w 11830043"/>
              <a:gd name="connsiteY575" fmla="*/ 6031918 h 6533995"/>
              <a:gd name="connsiteX576" fmla="*/ 8221273 w 11830043"/>
              <a:gd name="connsiteY576" fmla="*/ 6041642 h 6533995"/>
              <a:gd name="connsiteX577" fmla="*/ 8211553 w 11830043"/>
              <a:gd name="connsiteY577" fmla="*/ 6051429 h 6533995"/>
              <a:gd name="connsiteX578" fmla="*/ 8201769 w 11830043"/>
              <a:gd name="connsiteY578" fmla="*/ 6041642 h 6533995"/>
              <a:gd name="connsiteX579" fmla="*/ 8211553 w 11830043"/>
              <a:gd name="connsiteY579" fmla="*/ 6031918 h 6533995"/>
              <a:gd name="connsiteX580" fmla="*/ 7970260 w 11830043"/>
              <a:gd name="connsiteY580" fmla="*/ 6031918 h 6533995"/>
              <a:gd name="connsiteX581" fmla="*/ 7980044 w 11830043"/>
              <a:gd name="connsiteY581" fmla="*/ 6041642 h 6533995"/>
              <a:gd name="connsiteX582" fmla="*/ 7970260 w 11830043"/>
              <a:gd name="connsiteY582" fmla="*/ 6051429 h 6533995"/>
              <a:gd name="connsiteX583" fmla="*/ 7960477 w 11830043"/>
              <a:gd name="connsiteY583" fmla="*/ 6041642 h 6533995"/>
              <a:gd name="connsiteX584" fmla="*/ 7970260 w 11830043"/>
              <a:gd name="connsiteY584" fmla="*/ 6031918 h 6533995"/>
              <a:gd name="connsiteX585" fmla="*/ 7729032 w 11830043"/>
              <a:gd name="connsiteY585" fmla="*/ 6031918 h 6533995"/>
              <a:gd name="connsiteX586" fmla="*/ 7738753 w 11830043"/>
              <a:gd name="connsiteY586" fmla="*/ 6041642 h 6533995"/>
              <a:gd name="connsiteX587" fmla="*/ 7729032 w 11830043"/>
              <a:gd name="connsiteY587" fmla="*/ 6051429 h 6533995"/>
              <a:gd name="connsiteX588" fmla="*/ 7719249 w 11830043"/>
              <a:gd name="connsiteY588" fmla="*/ 6041642 h 6533995"/>
              <a:gd name="connsiteX589" fmla="*/ 7729032 w 11830043"/>
              <a:gd name="connsiteY589" fmla="*/ 6031918 h 6533995"/>
              <a:gd name="connsiteX590" fmla="*/ 7487803 w 11830043"/>
              <a:gd name="connsiteY590" fmla="*/ 6031918 h 6533995"/>
              <a:gd name="connsiteX591" fmla="*/ 7497524 w 11830043"/>
              <a:gd name="connsiteY591" fmla="*/ 6041642 h 6533995"/>
              <a:gd name="connsiteX592" fmla="*/ 7487803 w 11830043"/>
              <a:gd name="connsiteY592" fmla="*/ 6051429 h 6533995"/>
              <a:gd name="connsiteX593" fmla="*/ 7478019 w 11830043"/>
              <a:gd name="connsiteY593" fmla="*/ 6041642 h 6533995"/>
              <a:gd name="connsiteX594" fmla="*/ 7487803 w 11830043"/>
              <a:gd name="connsiteY594" fmla="*/ 6031918 h 6533995"/>
              <a:gd name="connsiteX595" fmla="*/ 7246575 w 11830043"/>
              <a:gd name="connsiteY595" fmla="*/ 6031918 h 6533995"/>
              <a:gd name="connsiteX596" fmla="*/ 7256359 w 11830043"/>
              <a:gd name="connsiteY596" fmla="*/ 6041642 h 6533995"/>
              <a:gd name="connsiteX597" fmla="*/ 7246575 w 11830043"/>
              <a:gd name="connsiteY597" fmla="*/ 6051429 h 6533995"/>
              <a:gd name="connsiteX598" fmla="*/ 7236855 w 11830043"/>
              <a:gd name="connsiteY598" fmla="*/ 6041642 h 6533995"/>
              <a:gd name="connsiteX599" fmla="*/ 7246575 w 11830043"/>
              <a:gd name="connsiteY599" fmla="*/ 6031918 h 6533995"/>
              <a:gd name="connsiteX600" fmla="*/ 7005346 w 11830043"/>
              <a:gd name="connsiteY600" fmla="*/ 6031918 h 6533995"/>
              <a:gd name="connsiteX601" fmla="*/ 7015130 w 11830043"/>
              <a:gd name="connsiteY601" fmla="*/ 6041642 h 6533995"/>
              <a:gd name="connsiteX602" fmla="*/ 7005346 w 11830043"/>
              <a:gd name="connsiteY602" fmla="*/ 6051429 h 6533995"/>
              <a:gd name="connsiteX603" fmla="*/ 6995626 w 11830043"/>
              <a:gd name="connsiteY603" fmla="*/ 6041642 h 6533995"/>
              <a:gd name="connsiteX604" fmla="*/ 7005346 w 11830043"/>
              <a:gd name="connsiteY604" fmla="*/ 6031918 h 6533995"/>
              <a:gd name="connsiteX605" fmla="*/ 6764118 w 11830043"/>
              <a:gd name="connsiteY605" fmla="*/ 6031918 h 6533995"/>
              <a:gd name="connsiteX606" fmla="*/ 6773902 w 11830043"/>
              <a:gd name="connsiteY606" fmla="*/ 6041642 h 6533995"/>
              <a:gd name="connsiteX607" fmla="*/ 6764118 w 11830043"/>
              <a:gd name="connsiteY607" fmla="*/ 6051429 h 6533995"/>
              <a:gd name="connsiteX608" fmla="*/ 6754335 w 11830043"/>
              <a:gd name="connsiteY608" fmla="*/ 6041642 h 6533995"/>
              <a:gd name="connsiteX609" fmla="*/ 6764118 w 11830043"/>
              <a:gd name="connsiteY609" fmla="*/ 6031918 h 6533995"/>
              <a:gd name="connsiteX610" fmla="*/ 6522889 w 11830043"/>
              <a:gd name="connsiteY610" fmla="*/ 6031918 h 6533995"/>
              <a:gd name="connsiteX611" fmla="*/ 6532610 w 11830043"/>
              <a:gd name="connsiteY611" fmla="*/ 6041642 h 6533995"/>
              <a:gd name="connsiteX612" fmla="*/ 6522889 w 11830043"/>
              <a:gd name="connsiteY612" fmla="*/ 6051429 h 6533995"/>
              <a:gd name="connsiteX613" fmla="*/ 6513105 w 11830043"/>
              <a:gd name="connsiteY613" fmla="*/ 6041642 h 6533995"/>
              <a:gd name="connsiteX614" fmla="*/ 6522889 w 11830043"/>
              <a:gd name="connsiteY614" fmla="*/ 6031918 h 6533995"/>
              <a:gd name="connsiteX615" fmla="*/ 6281661 w 11830043"/>
              <a:gd name="connsiteY615" fmla="*/ 6031918 h 6533995"/>
              <a:gd name="connsiteX616" fmla="*/ 6291381 w 11830043"/>
              <a:gd name="connsiteY616" fmla="*/ 6041642 h 6533995"/>
              <a:gd name="connsiteX617" fmla="*/ 6281661 w 11830043"/>
              <a:gd name="connsiteY617" fmla="*/ 6051429 h 6533995"/>
              <a:gd name="connsiteX618" fmla="*/ 6271877 w 11830043"/>
              <a:gd name="connsiteY618" fmla="*/ 6041642 h 6533995"/>
              <a:gd name="connsiteX619" fmla="*/ 6281661 w 11830043"/>
              <a:gd name="connsiteY619" fmla="*/ 6031918 h 6533995"/>
              <a:gd name="connsiteX620" fmla="*/ 6040432 w 11830043"/>
              <a:gd name="connsiteY620" fmla="*/ 6031918 h 6533995"/>
              <a:gd name="connsiteX621" fmla="*/ 6050216 w 11830043"/>
              <a:gd name="connsiteY621" fmla="*/ 6041642 h 6533995"/>
              <a:gd name="connsiteX622" fmla="*/ 6040432 w 11830043"/>
              <a:gd name="connsiteY622" fmla="*/ 6051429 h 6533995"/>
              <a:gd name="connsiteX623" fmla="*/ 6030712 w 11830043"/>
              <a:gd name="connsiteY623" fmla="*/ 6041642 h 6533995"/>
              <a:gd name="connsiteX624" fmla="*/ 6040432 w 11830043"/>
              <a:gd name="connsiteY624" fmla="*/ 6031918 h 6533995"/>
              <a:gd name="connsiteX625" fmla="*/ 5799205 w 11830043"/>
              <a:gd name="connsiteY625" fmla="*/ 6031918 h 6533995"/>
              <a:gd name="connsiteX626" fmla="*/ 5808989 w 11830043"/>
              <a:gd name="connsiteY626" fmla="*/ 6041642 h 6533995"/>
              <a:gd name="connsiteX627" fmla="*/ 5799205 w 11830043"/>
              <a:gd name="connsiteY627" fmla="*/ 6051429 h 6533995"/>
              <a:gd name="connsiteX628" fmla="*/ 5789486 w 11830043"/>
              <a:gd name="connsiteY628" fmla="*/ 6041642 h 6533995"/>
              <a:gd name="connsiteX629" fmla="*/ 5799205 w 11830043"/>
              <a:gd name="connsiteY629" fmla="*/ 6031918 h 6533995"/>
              <a:gd name="connsiteX630" fmla="*/ 5557992 w 11830043"/>
              <a:gd name="connsiteY630" fmla="*/ 6031918 h 6533995"/>
              <a:gd name="connsiteX631" fmla="*/ 5567774 w 11830043"/>
              <a:gd name="connsiteY631" fmla="*/ 6041642 h 6533995"/>
              <a:gd name="connsiteX632" fmla="*/ 5557992 w 11830043"/>
              <a:gd name="connsiteY632" fmla="*/ 6051429 h 6533995"/>
              <a:gd name="connsiteX633" fmla="*/ 5548208 w 11830043"/>
              <a:gd name="connsiteY633" fmla="*/ 6041642 h 6533995"/>
              <a:gd name="connsiteX634" fmla="*/ 5557992 w 11830043"/>
              <a:gd name="connsiteY634" fmla="*/ 6031918 h 6533995"/>
              <a:gd name="connsiteX635" fmla="*/ 5316710 w 11830043"/>
              <a:gd name="connsiteY635" fmla="*/ 6031918 h 6533995"/>
              <a:gd name="connsiteX636" fmla="*/ 5326432 w 11830043"/>
              <a:gd name="connsiteY636" fmla="*/ 6041642 h 6533995"/>
              <a:gd name="connsiteX637" fmla="*/ 5316710 w 11830043"/>
              <a:gd name="connsiteY637" fmla="*/ 6051429 h 6533995"/>
              <a:gd name="connsiteX638" fmla="*/ 5306926 w 11830043"/>
              <a:gd name="connsiteY638" fmla="*/ 6041642 h 6533995"/>
              <a:gd name="connsiteX639" fmla="*/ 5316710 w 11830043"/>
              <a:gd name="connsiteY639" fmla="*/ 6031918 h 6533995"/>
              <a:gd name="connsiteX640" fmla="*/ 5075486 w 11830043"/>
              <a:gd name="connsiteY640" fmla="*/ 6031918 h 6533995"/>
              <a:gd name="connsiteX641" fmla="*/ 5085202 w 11830043"/>
              <a:gd name="connsiteY641" fmla="*/ 6041642 h 6533995"/>
              <a:gd name="connsiteX642" fmla="*/ 5075486 w 11830043"/>
              <a:gd name="connsiteY642" fmla="*/ 6051429 h 6533995"/>
              <a:gd name="connsiteX643" fmla="*/ 5065705 w 11830043"/>
              <a:gd name="connsiteY643" fmla="*/ 6041642 h 6533995"/>
              <a:gd name="connsiteX644" fmla="*/ 5075486 w 11830043"/>
              <a:gd name="connsiteY644" fmla="*/ 6031918 h 6533995"/>
              <a:gd name="connsiteX645" fmla="*/ 4834252 w 11830043"/>
              <a:gd name="connsiteY645" fmla="*/ 6031918 h 6533995"/>
              <a:gd name="connsiteX646" fmla="*/ 4844040 w 11830043"/>
              <a:gd name="connsiteY646" fmla="*/ 6041642 h 6533995"/>
              <a:gd name="connsiteX647" fmla="*/ 4834252 w 11830043"/>
              <a:gd name="connsiteY647" fmla="*/ 6051429 h 6533995"/>
              <a:gd name="connsiteX648" fmla="*/ 4824534 w 11830043"/>
              <a:gd name="connsiteY648" fmla="*/ 6041642 h 6533995"/>
              <a:gd name="connsiteX649" fmla="*/ 4834252 w 11830043"/>
              <a:gd name="connsiteY649" fmla="*/ 6031918 h 6533995"/>
              <a:gd name="connsiteX650" fmla="*/ 4593019 w 11830043"/>
              <a:gd name="connsiteY650" fmla="*/ 6031918 h 6533995"/>
              <a:gd name="connsiteX651" fmla="*/ 4602795 w 11830043"/>
              <a:gd name="connsiteY651" fmla="*/ 6041642 h 6533995"/>
              <a:gd name="connsiteX652" fmla="*/ 4593019 w 11830043"/>
              <a:gd name="connsiteY652" fmla="*/ 6051429 h 6533995"/>
              <a:gd name="connsiteX653" fmla="*/ 4583304 w 11830043"/>
              <a:gd name="connsiteY653" fmla="*/ 6041642 h 6533995"/>
              <a:gd name="connsiteX654" fmla="*/ 4593019 w 11830043"/>
              <a:gd name="connsiteY654" fmla="*/ 6031918 h 6533995"/>
              <a:gd name="connsiteX655" fmla="*/ 4351806 w 11830043"/>
              <a:gd name="connsiteY655" fmla="*/ 6031918 h 6533995"/>
              <a:gd name="connsiteX656" fmla="*/ 4361580 w 11830043"/>
              <a:gd name="connsiteY656" fmla="*/ 6041642 h 6533995"/>
              <a:gd name="connsiteX657" fmla="*/ 4351806 w 11830043"/>
              <a:gd name="connsiteY657" fmla="*/ 6051429 h 6533995"/>
              <a:gd name="connsiteX658" fmla="*/ 4342006 w 11830043"/>
              <a:gd name="connsiteY658" fmla="*/ 6041642 h 6533995"/>
              <a:gd name="connsiteX659" fmla="*/ 4351806 w 11830043"/>
              <a:gd name="connsiteY659" fmla="*/ 6031918 h 6533995"/>
              <a:gd name="connsiteX660" fmla="*/ 4110583 w 11830043"/>
              <a:gd name="connsiteY660" fmla="*/ 6031918 h 6533995"/>
              <a:gd name="connsiteX661" fmla="*/ 4120362 w 11830043"/>
              <a:gd name="connsiteY661" fmla="*/ 6041642 h 6533995"/>
              <a:gd name="connsiteX662" fmla="*/ 4110583 w 11830043"/>
              <a:gd name="connsiteY662" fmla="*/ 6051429 h 6533995"/>
              <a:gd name="connsiteX663" fmla="*/ 4100801 w 11830043"/>
              <a:gd name="connsiteY663" fmla="*/ 6041642 h 6533995"/>
              <a:gd name="connsiteX664" fmla="*/ 4110583 w 11830043"/>
              <a:gd name="connsiteY664" fmla="*/ 6031918 h 6533995"/>
              <a:gd name="connsiteX665" fmla="*/ 3869432 w 11830043"/>
              <a:gd name="connsiteY665" fmla="*/ 6031918 h 6533995"/>
              <a:gd name="connsiteX666" fmla="*/ 3879151 w 11830043"/>
              <a:gd name="connsiteY666" fmla="*/ 6041642 h 6533995"/>
              <a:gd name="connsiteX667" fmla="*/ 3869432 w 11830043"/>
              <a:gd name="connsiteY667" fmla="*/ 6051429 h 6533995"/>
              <a:gd name="connsiteX668" fmla="*/ 3859649 w 11830043"/>
              <a:gd name="connsiteY668" fmla="*/ 6041642 h 6533995"/>
              <a:gd name="connsiteX669" fmla="*/ 3869432 w 11830043"/>
              <a:gd name="connsiteY669" fmla="*/ 6031918 h 6533995"/>
              <a:gd name="connsiteX670" fmla="*/ 3628215 w 11830043"/>
              <a:gd name="connsiteY670" fmla="*/ 6031918 h 6533995"/>
              <a:gd name="connsiteX671" fmla="*/ 3637936 w 11830043"/>
              <a:gd name="connsiteY671" fmla="*/ 6041642 h 6533995"/>
              <a:gd name="connsiteX672" fmla="*/ 3628215 w 11830043"/>
              <a:gd name="connsiteY672" fmla="*/ 6051429 h 6533995"/>
              <a:gd name="connsiteX673" fmla="*/ 3618433 w 11830043"/>
              <a:gd name="connsiteY673" fmla="*/ 6041642 h 6533995"/>
              <a:gd name="connsiteX674" fmla="*/ 3628215 w 11830043"/>
              <a:gd name="connsiteY674" fmla="*/ 6031918 h 6533995"/>
              <a:gd name="connsiteX675" fmla="*/ 3386960 w 11830043"/>
              <a:gd name="connsiteY675" fmla="*/ 6031918 h 6533995"/>
              <a:gd name="connsiteX676" fmla="*/ 3396745 w 11830043"/>
              <a:gd name="connsiteY676" fmla="*/ 6041642 h 6533995"/>
              <a:gd name="connsiteX677" fmla="*/ 3386960 w 11830043"/>
              <a:gd name="connsiteY677" fmla="*/ 6051429 h 6533995"/>
              <a:gd name="connsiteX678" fmla="*/ 3377238 w 11830043"/>
              <a:gd name="connsiteY678" fmla="*/ 6041642 h 6533995"/>
              <a:gd name="connsiteX679" fmla="*/ 3386960 w 11830043"/>
              <a:gd name="connsiteY679" fmla="*/ 6031918 h 6533995"/>
              <a:gd name="connsiteX680" fmla="*/ 3145752 w 11830043"/>
              <a:gd name="connsiteY680" fmla="*/ 6031918 h 6533995"/>
              <a:gd name="connsiteX681" fmla="*/ 3155534 w 11830043"/>
              <a:gd name="connsiteY681" fmla="*/ 6041642 h 6533995"/>
              <a:gd name="connsiteX682" fmla="*/ 3145752 w 11830043"/>
              <a:gd name="connsiteY682" fmla="*/ 6051429 h 6533995"/>
              <a:gd name="connsiteX683" fmla="*/ 3136034 w 11830043"/>
              <a:gd name="connsiteY683" fmla="*/ 6041642 h 6533995"/>
              <a:gd name="connsiteX684" fmla="*/ 3145752 w 11830043"/>
              <a:gd name="connsiteY684" fmla="*/ 6031918 h 6533995"/>
              <a:gd name="connsiteX685" fmla="*/ 2904575 w 11830043"/>
              <a:gd name="connsiteY685" fmla="*/ 6031918 h 6533995"/>
              <a:gd name="connsiteX686" fmla="*/ 2914358 w 11830043"/>
              <a:gd name="connsiteY686" fmla="*/ 6041642 h 6533995"/>
              <a:gd name="connsiteX687" fmla="*/ 2904575 w 11830043"/>
              <a:gd name="connsiteY687" fmla="*/ 6051429 h 6533995"/>
              <a:gd name="connsiteX688" fmla="*/ 2894793 w 11830043"/>
              <a:gd name="connsiteY688" fmla="*/ 6041642 h 6533995"/>
              <a:gd name="connsiteX689" fmla="*/ 2904575 w 11830043"/>
              <a:gd name="connsiteY689" fmla="*/ 6031918 h 6533995"/>
              <a:gd name="connsiteX690" fmla="*/ 2663275 w 11830043"/>
              <a:gd name="connsiteY690" fmla="*/ 6031918 h 6533995"/>
              <a:gd name="connsiteX691" fmla="*/ 2673000 w 11830043"/>
              <a:gd name="connsiteY691" fmla="*/ 6041642 h 6533995"/>
              <a:gd name="connsiteX692" fmla="*/ 2663275 w 11830043"/>
              <a:gd name="connsiteY692" fmla="*/ 6051429 h 6533995"/>
              <a:gd name="connsiteX693" fmla="*/ 2653494 w 11830043"/>
              <a:gd name="connsiteY693" fmla="*/ 6041642 h 6533995"/>
              <a:gd name="connsiteX694" fmla="*/ 2663275 w 11830043"/>
              <a:gd name="connsiteY694" fmla="*/ 6031918 h 6533995"/>
              <a:gd name="connsiteX695" fmla="*/ 2422040 w 11830043"/>
              <a:gd name="connsiteY695" fmla="*/ 6031918 h 6533995"/>
              <a:gd name="connsiteX696" fmla="*/ 2431755 w 11830043"/>
              <a:gd name="connsiteY696" fmla="*/ 6041642 h 6533995"/>
              <a:gd name="connsiteX697" fmla="*/ 2422040 w 11830043"/>
              <a:gd name="connsiteY697" fmla="*/ 6051429 h 6533995"/>
              <a:gd name="connsiteX698" fmla="*/ 2412260 w 11830043"/>
              <a:gd name="connsiteY698" fmla="*/ 6041642 h 6533995"/>
              <a:gd name="connsiteX699" fmla="*/ 2422040 w 11830043"/>
              <a:gd name="connsiteY699" fmla="*/ 6031918 h 6533995"/>
              <a:gd name="connsiteX700" fmla="*/ 2180796 w 11830043"/>
              <a:gd name="connsiteY700" fmla="*/ 6031918 h 6533995"/>
              <a:gd name="connsiteX701" fmla="*/ 2190581 w 11830043"/>
              <a:gd name="connsiteY701" fmla="*/ 6041642 h 6533995"/>
              <a:gd name="connsiteX702" fmla="*/ 2180796 w 11830043"/>
              <a:gd name="connsiteY702" fmla="*/ 6051429 h 6533995"/>
              <a:gd name="connsiteX703" fmla="*/ 2171087 w 11830043"/>
              <a:gd name="connsiteY703" fmla="*/ 6041642 h 6533995"/>
              <a:gd name="connsiteX704" fmla="*/ 2180796 w 11830043"/>
              <a:gd name="connsiteY704" fmla="*/ 6031918 h 6533995"/>
              <a:gd name="connsiteX705" fmla="*/ 1939584 w 11830043"/>
              <a:gd name="connsiteY705" fmla="*/ 6031918 h 6533995"/>
              <a:gd name="connsiteX706" fmla="*/ 1949367 w 11830043"/>
              <a:gd name="connsiteY706" fmla="*/ 6041642 h 6533995"/>
              <a:gd name="connsiteX707" fmla="*/ 1939584 w 11830043"/>
              <a:gd name="connsiteY707" fmla="*/ 6051429 h 6533995"/>
              <a:gd name="connsiteX708" fmla="*/ 1929862 w 11830043"/>
              <a:gd name="connsiteY708" fmla="*/ 6041642 h 6533995"/>
              <a:gd name="connsiteX709" fmla="*/ 1939584 w 11830043"/>
              <a:gd name="connsiteY709" fmla="*/ 6031918 h 6533995"/>
              <a:gd name="connsiteX710" fmla="*/ 1698333 w 11830043"/>
              <a:gd name="connsiteY710" fmla="*/ 6031918 h 6533995"/>
              <a:gd name="connsiteX711" fmla="*/ 1708119 w 11830043"/>
              <a:gd name="connsiteY711" fmla="*/ 6041642 h 6533995"/>
              <a:gd name="connsiteX712" fmla="*/ 1698333 w 11830043"/>
              <a:gd name="connsiteY712" fmla="*/ 6051429 h 6533995"/>
              <a:gd name="connsiteX713" fmla="*/ 1688548 w 11830043"/>
              <a:gd name="connsiteY713" fmla="*/ 6041642 h 6533995"/>
              <a:gd name="connsiteX714" fmla="*/ 1698333 w 11830043"/>
              <a:gd name="connsiteY714" fmla="*/ 6031918 h 6533995"/>
              <a:gd name="connsiteX715" fmla="*/ 1457109 w 11830043"/>
              <a:gd name="connsiteY715" fmla="*/ 6031918 h 6533995"/>
              <a:gd name="connsiteX716" fmla="*/ 1466829 w 11830043"/>
              <a:gd name="connsiteY716" fmla="*/ 6041642 h 6533995"/>
              <a:gd name="connsiteX717" fmla="*/ 1457109 w 11830043"/>
              <a:gd name="connsiteY717" fmla="*/ 6051429 h 6533995"/>
              <a:gd name="connsiteX718" fmla="*/ 1447325 w 11830043"/>
              <a:gd name="connsiteY718" fmla="*/ 6041642 h 6533995"/>
              <a:gd name="connsiteX719" fmla="*/ 1457109 w 11830043"/>
              <a:gd name="connsiteY719" fmla="*/ 6031918 h 6533995"/>
              <a:gd name="connsiteX720" fmla="*/ 1215887 w 11830043"/>
              <a:gd name="connsiteY720" fmla="*/ 6031918 h 6533995"/>
              <a:gd name="connsiteX721" fmla="*/ 1225671 w 11830043"/>
              <a:gd name="connsiteY721" fmla="*/ 6041642 h 6533995"/>
              <a:gd name="connsiteX722" fmla="*/ 1215887 w 11830043"/>
              <a:gd name="connsiteY722" fmla="*/ 6051429 h 6533995"/>
              <a:gd name="connsiteX723" fmla="*/ 1206168 w 11830043"/>
              <a:gd name="connsiteY723" fmla="*/ 6041642 h 6533995"/>
              <a:gd name="connsiteX724" fmla="*/ 1215887 w 11830043"/>
              <a:gd name="connsiteY724" fmla="*/ 6031918 h 6533995"/>
              <a:gd name="connsiteX725" fmla="*/ 974667 w 11830043"/>
              <a:gd name="connsiteY725" fmla="*/ 6031918 h 6533995"/>
              <a:gd name="connsiteX726" fmla="*/ 984451 w 11830043"/>
              <a:gd name="connsiteY726" fmla="*/ 6041642 h 6533995"/>
              <a:gd name="connsiteX727" fmla="*/ 974667 w 11830043"/>
              <a:gd name="connsiteY727" fmla="*/ 6051429 h 6533995"/>
              <a:gd name="connsiteX728" fmla="*/ 964947 w 11830043"/>
              <a:gd name="connsiteY728" fmla="*/ 6041642 h 6533995"/>
              <a:gd name="connsiteX729" fmla="*/ 974667 w 11830043"/>
              <a:gd name="connsiteY729" fmla="*/ 6031918 h 6533995"/>
              <a:gd name="connsiteX730" fmla="*/ 733447 w 11830043"/>
              <a:gd name="connsiteY730" fmla="*/ 6031918 h 6533995"/>
              <a:gd name="connsiteX731" fmla="*/ 743167 w 11830043"/>
              <a:gd name="connsiteY731" fmla="*/ 6041642 h 6533995"/>
              <a:gd name="connsiteX732" fmla="*/ 733447 w 11830043"/>
              <a:gd name="connsiteY732" fmla="*/ 6051429 h 6533995"/>
              <a:gd name="connsiteX733" fmla="*/ 723664 w 11830043"/>
              <a:gd name="connsiteY733" fmla="*/ 6041642 h 6533995"/>
              <a:gd name="connsiteX734" fmla="*/ 733447 w 11830043"/>
              <a:gd name="connsiteY734" fmla="*/ 6031918 h 6533995"/>
              <a:gd name="connsiteX735" fmla="*/ 492227 w 11830043"/>
              <a:gd name="connsiteY735" fmla="*/ 6031918 h 6533995"/>
              <a:gd name="connsiteX736" fmla="*/ 501947 w 11830043"/>
              <a:gd name="connsiteY736" fmla="*/ 6041642 h 6533995"/>
              <a:gd name="connsiteX737" fmla="*/ 492227 w 11830043"/>
              <a:gd name="connsiteY737" fmla="*/ 6051429 h 6533995"/>
              <a:gd name="connsiteX738" fmla="*/ 482443 w 11830043"/>
              <a:gd name="connsiteY738" fmla="*/ 6041642 h 6533995"/>
              <a:gd name="connsiteX739" fmla="*/ 492227 w 11830043"/>
              <a:gd name="connsiteY739" fmla="*/ 6031918 h 6533995"/>
              <a:gd name="connsiteX740" fmla="*/ 251007 w 11830043"/>
              <a:gd name="connsiteY740" fmla="*/ 6031918 h 6533995"/>
              <a:gd name="connsiteX741" fmla="*/ 260791 w 11830043"/>
              <a:gd name="connsiteY741" fmla="*/ 6041642 h 6533995"/>
              <a:gd name="connsiteX742" fmla="*/ 251007 w 11830043"/>
              <a:gd name="connsiteY742" fmla="*/ 6051429 h 6533995"/>
              <a:gd name="connsiteX743" fmla="*/ 241287 w 11830043"/>
              <a:gd name="connsiteY743" fmla="*/ 6041642 h 6533995"/>
              <a:gd name="connsiteX744" fmla="*/ 251007 w 11830043"/>
              <a:gd name="connsiteY744" fmla="*/ 6031918 h 6533995"/>
              <a:gd name="connsiteX745" fmla="*/ 9724 w 11830043"/>
              <a:gd name="connsiteY745" fmla="*/ 6031918 h 6533995"/>
              <a:gd name="connsiteX746" fmla="*/ 19508 w 11830043"/>
              <a:gd name="connsiteY746" fmla="*/ 6041642 h 6533995"/>
              <a:gd name="connsiteX747" fmla="*/ 9724 w 11830043"/>
              <a:gd name="connsiteY747" fmla="*/ 6051429 h 6533995"/>
              <a:gd name="connsiteX748" fmla="*/ 4 w 11830043"/>
              <a:gd name="connsiteY748" fmla="*/ 6041642 h 6533995"/>
              <a:gd name="connsiteX749" fmla="*/ 9724 w 11830043"/>
              <a:gd name="connsiteY749" fmla="*/ 6031918 h 6533995"/>
              <a:gd name="connsiteX750" fmla="*/ 11820259 w 11830043"/>
              <a:gd name="connsiteY750" fmla="*/ 5790603 h 6533995"/>
              <a:gd name="connsiteX751" fmla="*/ 11830043 w 11830043"/>
              <a:gd name="connsiteY751" fmla="*/ 5800390 h 6533995"/>
              <a:gd name="connsiteX752" fmla="*/ 11820259 w 11830043"/>
              <a:gd name="connsiteY752" fmla="*/ 5810114 h 6533995"/>
              <a:gd name="connsiteX753" fmla="*/ 11810539 w 11830043"/>
              <a:gd name="connsiteY753" fmla="*/ 5800390 h 6533995"/>
              <a:gd name="connsiteX754" fmla="*/ 11820259 w 11830043"/>
              <a:gd name="connsiteY754" fmla="*/ 5790603 h 6533995"/>
              <a:gd name="connsiteX755" fmla="*/ 11579030 w 11830043"/>
              <a:gd name="connsiteY755" fmla="*/ 5790603 h 6533995"/>
              <a:gd name="connsiteX756" fmla="*/ 11588815 w 11830043"/>
              <a:gd name="connsiteY756" fmla="*/ 5800390 h 6533995"/>
              <a:gd name="connsiteX757" fmla="*/ 11579030 w 11830043"/>
              <a:gd name="connsiteY757" fmla="*/ 5810114 h 6533995"/>
              <a:gd name="connsiteX758" fmla="*/ 11569310 w 11830043"/>
              <a:gd name="connsiteY758" fmla="*/ 5800390 h 6533995"/>
              <a:gd name="connsiteX759" fmla="*/ 11579030 w 11830043"/>
              <a:gd name="connsiteY759" fmla="*/ 5790603 h 6533995"/>
              <a:gd name="connsiteX760" fmla="*/ 11337802 w 11830043"/>
              <a:gd name="connsiteY760" fmla="*/ 5790603 h 6533995"/>
              <a:gd name="connsiteX761" fmla="*/ 11347587 w 11830043"/>
              <a:gd name="connsiteY761" fmla="*/ 5800390 h 6533995"/>
              <a:gd name="connsiteX762" fmla="*/ 11337802 w 11830043"/>
              <a:gd name="connsiteY762" fmla="*/ 5810114 h 6533995"/>
              <a:gd name="connsiteX763" fmla="*/ 11328082 w 11830043"/>
              <a:gd name="connsiteY763" fmla="*/ 5800390 h 6533995"/>
              <a:gd name="connsiteX764" fmla="*/ 11337802 w 11830043"/>
              <a:gd name="connsiteY764" fmla="*/ 5790603 h 6533995"/>
              <a:gd name="connsiteX765" fmla="*/ 11096574 w 11830043"/>
              <a:gd name="connsiteY765" fmla="*/ 5790603 h 6533995"/>
              <a:gd name="connsiteX766" fmla="*/ 11106294 w 11830043"/>
              <a:gd name="connsiteY766" fmla="*/ 5800390 h 6533995"/>
              <a:gd name="connsiteX767" fmla="*/ 11096574 w 11830043"/>
              <a:gd name="connsiteY767" fmla="*/ 5810114 h 6533995"/>
              <a:gd name="connsiteX768" fmla="*/ 11086790 w 11830043"/>
              <a:gd name="connsiteY768" fmla="*/ 5800390 h 6533995"/>
              <a:gd name="connsiteX769" fmla="*/ 11096574 w 11830043"/>
              <a:gd name="connsiteY769" fmla="*/ 5790603 h 6533995"/>
              <a:gd name="connsiteX770" fmla="*/ 10855345 w 11830043"/>
              <a:gd name="connsiteY770" fmla="*/ 5790603 h 6533995"/>
              <a:gd name="connsiteX771" fmla="*/ 10865065 w 11830043"/>
              <a:gd name="connsiteY771" fmla="*/ 5800390 h 6533995"/>
              <a:gd name="connsiteX772" fmla="*/ 10855345 w 11830043"/>
              <a:gd name="connsiteY772" fmla="*/ 5810114 h 6533995"/>
              <a:gd name="connsiteX773" fmla="*/ 10845625 w 11830043"/>
              <a:gd name="connsiteY773" fmla="*/ 5800390 h 6533995"/>
              <a:gd name="connsiteX774" fmla="*/ 10855345 w 11830043"/>
              <a:gd name="connsiteY774" fmla="*/ 5790603 h 6533995"/>
              <a:gd name="connsiteX775" fmla="*/ 10614116 w 11830043"/>
              <a:gd name="connsiteY775" fmla="*/ 5790603 h 6533995"/>
              <a:gd name="connsiteX776" fmla="*/ 10623901 w 11830043"/>
              <a:gd name="connsiteY776" fmla="*/ 5800390 h 6533995"/>
              <a:gd name="connsiteX777" fmla="*/ 10614116 w 11830043"/>
              <a:gd name="connsiteY777" fmla="*/ 5810114 h 6533995"/>
              <a:gd name="connsiteX778" fmla="*/ 10604396 w 11830043"/>
              <a:gd name="connsiteY778" fmla="*/ 5800390 h 6533995"/>
              <a:gd name="connsiteX779" fmla="*/ 10614116 w 11830043"/>
              <a:gd name="connsiteY779" fmla="*/ 5790603 h 6533995"/>
              <a:gd name="connsiteX780" fmla="*/ 10372888 w 11830043"/>
              <a:gd name="connsiteY780" fmla="*/ 5790603 h 6533995"/>
              <a:gd name="connsiteX781" fmla="*/ 10382673 w 11830043"/>
              <a:gd name="connsiteY781" fmla="*/ 5800390 h 6533995"/>
              <a:gd name="connsiteX782" fmla="*/ 10372888 w 11830043"/>
              <a:gd name="connsiteY782" fmla="*/ 5810114 h 6533995"/>
              <a:gd name="connsiteX783" fmla="*/ 10363168 w 11830043"/>
              <a:gd name="connsiteY783" fmla="*/ 5800390 h 6533995"/>
              <a:gd name="connsiteX784" fmla="*/ 10372888 w 11830043"/>
              <a:gd name="connsiteY784" fmla="*/ 5790603 h 6533995"/>
              <a:gd name="connsiteX785" fmla="*/ 10131660 w 11830043"/>
              <a:gd name="connsiteY785" fmla="*/ 5790603 h 6533995"/>
              <a:gd name="connsiteX786" fmla="*/ 10141444 w 11830043"/>
              <a:gd name="connsiteY786" fmla="*/ 5800390 h 6533995"/>
              <a:gd name="connsiteX787" fmla="*/ 10131660 w 11830043"/>
              <a:gd name="connsiteY787" fmla="*/ 5810114 h 6533995"/>
              <a:gd name="connsiteX788" fmla="*/ 10121940 w 11830043"/>
              <a:gd name="connsiteY788" fmla="*/ 5800390 h 6533995"/>
              <a:gd name="connsiteX789" fmla="*/ 10131660 w 11830043"/>
              <a:gd name="connsiteY789" fmla="*/ 5790603 h 6533995"/>
              <a:gd name="connsiteX790" fmla="*/ 9890432 w 11830043"/>
              <a:gd name="connsiteY790" fmla="*/ 5790603 h 6533995"/>
              <a:gd name="connsiteX791" fmla="*/ 9900152 w 11830043"/>
              <a:gd name="connsiteY791" fmla="*/ 5800390 h 6533995"/>
              <a:gd name="connsiteX792" fmla="*/ 9890432 w 11830043"/>
              <a:gd name="connsiteY792" fmla="*/ 5810114 h 6533995"/>
              <a:gd name="connsiteX793" fmla="*/ 9880648 w 11830043"/>
              <a:gd name="connsiteY793" fmla="*/ 5800390 h 6533995"/>
              <a:gd name="connsiteX794" fmla="*/ 9890432 w 11830043"/>
              <a:gd name="connsiteY794" fmla="*/ 5790603 h 6533995"/>
              <a:gd name="connsiteX795" fmla="*/ 9649203 w 11830043"/>
              <a:gd name="connsiteY795" fmla="*/ 5790603 h 6533995"/>
              <a:gd name="connsiteX796" fmla="*/ 9658923 w 11830043"/>
              <a:gd name="connsiteY796" fmla="*/ 5800390 h 6533995"/>
              <a:gd name="connsiteX797" fmla="*/ 9649203 w 11830043"/>
              <a:gd name="connsiteY797" fmla="*/ 5810114 h 6533995"/>
              <a:gd name="connsiteX798" fmla="*/ 9639483 w 11830043"/>
              <a:gd name="connsiteY798" fmla="*/ 5800390 h 6533995"/>
              <a:gd name="connsiteX799" fmla="*/ 9649203 w 11830043"/>
              <a:gd name="connsiteY799" fmla="*/ 5790603 h 6533995"/>
              <a:gd name="connsiteX800" fmla="*/ 9417695 w 11830043"/>
              <a:gd name="connsiteY800" fmla="*/ 5790603 h 6533995"/>
              <a:gd name="connsiteX801" fmla="*/ 9427416 w 11830043"/>
              <a:gd name="connsiteY801" fmla="*/ 5800390 h 6533995"/>
              <a:gd name="connsiteX802" fmla="*/ 9417695 w 11830043"/>
              <a:gd name="connsiteY802" fmla="*/ 5810114 h 6533995"/>
              <a:gd name="connsiteX803" fmla="*/ 9407911 w 11830043"/>
              <a:gd name="connsiteY803" fmla="*/ 5800390 h 6533995"/>
              <a:gd name="connsiteX804" fmla="*/ 9417695 w 11830043"/>
              <a:gd name="connsiteY804" fmla="*/ 5790603 h 6533995"/>
              <a:gd name="connsiteX805" fmla="*/ 9176467 w 11830043"/>
              <a:gd name="connsiteY805" fmla="*/ 5790603 h 6533995"/>
              <a:gd name="connsiteX806" fmla="*/ 9186187 w 11830043"/>
              <a:gd name="connsiteY806" fmla="*/ 5800390 h 6533995"/>
              <a:gd name="connsiteX807" fmla="*/ 9176467 w 11830043"/>
              <a:gd name="connsiteY807" fmla="*/ 5810114 h 6533995"/>
              <a:gd name="connsiteX808" fmla="*/ 9166683 w 11830043"/>
              <a:gd name="connsiteY808" fmla="*/ 5800390 h 6533995"/>
              <a:gd name="connsiteX809" fmla="*/ 9176467 w 11830043"/>
              <a:gd name="connsiteY809" fmla="*/ 5790603 h 6533995"/>
              <a:gd name="connsiteX810" fmla="*/ 8935237 w 11830043"/>
              <a:gd name="connsiteY810" fmla="*/ 5790603 h 6533995"/>
              <a:gd name="connsiteX811" fmla="*/ 8944958 w 11830043"/>
              <a:gd name="connsiteY811" fmla="*/ 5800390 h 6533995"/>
              <a:gd name="connsiteX812" fmla="*/ 8935237 w 11830043"/>
              <a:gd name="connsiteY812" fmla="*/ 5810114 h 6533995"/>
              <a:gd name="connsiteX813" fmla="*/ 8925454 w 11830043"/>
              <a:gd name="connsiteY813" fmla="*/ 5800390 h 6533995"/>
              <a:gd name="connsiteX814" fmla="*/ 8935237 w 11830043"/>
              <a:gd name="connsiteY814" fmla="*/ 5790603 h 6533995"/>
              <a:gd name="connsiteX815" fmla="*/ 8694009 w 11830043"/>
              <a:gd name="connsiteY815" fmla="*/ 5790603 h 6533995"/>
              <a:gd name="connsiteX816" fmla="*/ 8703730 w 11830043"/>
              <a:gd name="connsiteY816" fmla="*/ 5800390 h 6533995"/>
              <a:gd name="connsiteX817" fmla="*/ 8694009 w 11830043"/>
              <a:gd name="connsiteY817" fmla="*/ 5810114 h 6533995"/>
              <a:gd name="connsiteX818" fmla="*/ 8684289 w 11830043"/>
              <a:gd name="connsiteY818" fmla="*/ 5800390 h 6533995"/>
              <a:gd name="connsiteX819" fmla="*/ 8694009 w 11830043"/>
              <a:gd name="connsiteY819" fmla="*/ 5790603 h 6533995"/>
              <a:gd name="connsiteX820" fmla="*/ 8452781 w 11830043"/>
              <a:gd name="connsiteY820" fmla="*/ 5790603 h 6533995"/>
              <a:gd name="connsiteX821" fmla="*/ 8462566 w 11830043"/>
              <a:gd name="connsiteY821" fmla="*/ 5800390 h 6533995"/>
              <a:gd name="connsiteX822" fmla="*/ 8452781 w 11830043"/>
              <a:gd name="connsiteY822" fmla="*/ 5810114 h 6533995"/>
              <a:gd name="connsiteX823" fmla="*/ 8443061 w 11830043"/>
              <a:gd name="connsiteY823" fmla="*/ 5800390 h 6533995"/>
              <a:gd name="connsiteX824" fmla="*/ 8452781 w 11830043"/>
              <a:gd name="connsiteY824" fmla="*/ 5790603 h 6533995"/>
              <a:gd name="connsiteX825" fmla="*/ 8211553 w 11830043"/>
              <a:gd name="connsiteY825" fmla="*/ 5790603 h 6533995"/>
              <a:gd name="connsiteX826" fmla="*/ 8221273 w 11830043"/>
              <a:gd name="connsiteY826" fmla="*/ 5800390 h 6533995"/>
              <a:gd name="connsiteX827" fmla="*/ 8211553 w 11830043"/>
              <a:gd name="connsiteY827" fmla="*/ 5810114 h 6533995"/>
              <a:gd name="connsiteX828" fmla="*/ 8201769 w 11830043"/>
              <a:gd name="connsiteY828" fmla="*/ 5800390 h 6533995"/>
              <a:gd name="connsiteX829" fmla="*/ 8211553 w 11830043"/>
              <a:gd name="connsiteY829" fmla="*/ 5790603 h 6533995"/>
              <a:gd name="connsiteX830" fmla="*/ 7970260 w 11830043"/>
              <a:gd name="connsiteY830" fmla="*/ 5790603 h 6533995"/>
              <a:gd name="connsiteX831" fmla="*/ 7980044 w 11830043"/>
              <a:gd name="connsiteY831" fmla="*/ 5800390 h 6533995"/>
              <a:gd name="connsiteX832" fmla="*/ 7970260 w 11830043"/>
              <a:gd name="connsiteY832" fmla="*/ 5810114 h 6533995"/>
              <a:gd name="connsiteX833" fmla="*/ 7960477 w 11830043"/>
              <a:gd name="connsiteY833" fmla="*/ 5800390 h 6533995"/>
              <a:gd name="connsiteX834" fmla="*/ 7970260 w 11830043"/>
              <a:gd name="connsiteY834" fmla="*/ 5790603 h 6533995"/>
              <a:gd name="connsiteX835" fmla="*/ 7729032 w 11830043"/>
              <a:gd name="connsiteY835" fmla="*/ 5790603 h 6533995"/>
              <a:gd name="connsiteX836" fmla="*/ 7738753 w 11830043"/>
              <a:gd name="connsiteY836" fmla="*/ 5800390 h 6533995"/>
              <a:gd name="connsiteX837" fmla="*/ 7729032 w 11830043"/>
              <a:gd name="connsiteY837" fmla="*/ 5810114 h 6533995"/>
              <a:gd name="connsiteX838" fmla="*/ 7719249 w 11830043"/>
              <a:gd name="connsiteY838" fmla="*/ 5800390 h 6533995"/>
              <a:gd name="connsiteX839" fmla="*/ 7729032 w 11830043"/>
              <a:gd name="connsiteY839" fmla="*/ 5790603 h 6533995"/>
              <a:gd name="connsiteX840" fmla="*/ 7487803 w 11830043"/>
              <a:gd name="connsiteY840" fmla="*/ 5790603 h 6533995"/>
              <a:gd name="connsiteX841" fmla="*/ 7497524 w 11830043"/>
              <a:gd name="connsiteY841" fmla="*/ 5800390 h 6533995"/>
              <a:gd name="connsiteX842" fmla="*/ 7487803 w 11830043"/>
              <a:gd name="connsiteY842" fmla="*/ 5810114 h 6533995"/>
              <a:gd name="connsiteX843" fmla="*/ 7478019 w 11830043"/>
              <a:gd name="connsiteY843" fmla="*/ 5800390 h 6533995"/>
              <a:gd name="connsiteX844" fmla="*/ 7487803 w 11830043"/>
              <a:gd name="connsiteY844" fmla="*/ 5790603 h 6533995"/>
              <a:gd name="connsiteX845" fmla="*/ 7246575 w 11830043"/>
              <a:gd name="connsiteY845" fmla="*/ 5790603 h 6533995"/>
              <a:gd name="connsiteX846" fmla="*/ 7256359 w 11830043"/>
              <a:gd name="connsiteY846" fmla="*/ 5800390 h 6533995"/>
              <a:gd name="connsiteX847" fmla="*/ 7246575 w 11830043"/>
              <a:gd name="connsiteY847" fmla="*/ 5810114 h 6533995"/>
              <a:gd name="connsiteX848" fmla="*/ 7236855 w 11830043"/>
              <a:gd name="connsiteY848" fmla="*/ 5800390 h 6533995"/>
              <a:gd name="connsiteX849" fmla="*/ 7246575 w 11830043"/>
              <a:gd name="connsiteY849" fmla="*/ 5790603 h 6533995"/>
              <a:gd name="connsiteX850" fmla="*/ 7005346 w 11830043"/>
              <a:gd name="connsiteY850" fmla="*/ 5790603 h 6533995"/>
              <a:gd name="connsiteX851" fmla="*/ 7015130 w 11830043"/>
              <a:gd name="connsiteY851" fmla="*/ 5800390 h 6533995"/>
              <a:gd name="connsiteX852" fmla="*/ 7005346 w 11830043"/>
              <a:gd name="connsiteY852" fmla="*/ 5810114 h 6533995"/>
              <a:gd name="connsiteX853" fmla="*/ 6995626 w 11830043"/>
              <a:gd name="connsiteY853" fmla="*/ 5800390 h 6533995"/>
              <a:gd name="connsiteX854" fmla="*/ 7005346 w 11830043"/>
              <a:gd name="connsiteY854" fmla="*/ 5790603 h 6533995"/>
              <a:gd name="connsiteX855" fmla="*/ 6764118 w 11830043"/>
              <a:gd name="connsiteY855" fmla="*/ 5790603 h 6533995"/>
              <a:gd name="connsiteX856" fmla="*/ 6773902 w 11830043"/>
              <a:gd name="connsiteY856" fmla="*/ 5800390 h 6533995"/>
              <a:gd name="connsiteX857" fmla="*/ 6764118 w 11830043"/>
              <a:gd name="connsiteY857" fmla="*/ 5810114 h 6533995"/>
              <a:gd name="connsiteX858" fmla="*/ 6754335 w 11830043"/>
              <a:gd name="connsiteY858" fmla="*/ 5800390 h 6533995"/>
              <a:gd name="connsiteX859" fmla="*/ 6764118 w 11830043"/>
              <a:gd name="connsiteY859" fmla="*/ 5790603 h 6533995"/>
              <a:gd name="connsiteX860" fmla="*/ 6522889 w 11830043"/>
              <a:gd name="connsiteY860" fmla="*/ 5790603 h 6533995"/>
              <a:gd name="connsiteX861" fmla="*/ 6532610 w 11830043"/>
              <a:gd name="connsiteY861" fmla="*/ 5800390 h 6533995"/>
              <a:gd name="connsiteX862" fmla="*/ 6522889 w 11830043"/>
              <a:gd name="connsiteY862" fmla="*/ 5810114 h 6533995"/>
              <a:gd name="connsiteX863" fmla="*/ 6513105 w 11830043"/>
              <a:gd name="connsiteY863" fmla="*/ 5800390 h 6533995"/>
              <a:gd name="connsiteX864" fmla="*/ 6522889 w 11830043"/>
              <a:gd name="connsiteY864" fmla="*/ 5790603 h 6533995"/>
              <a:gd name="connsiteX865" fmla="*/ 6281661 w 11830043"/>
              <a:gd name="connsiteY865" fmla="*/ 5790603 h 6533995"/>
              <a:gd name="connsiteX866" fmla="*/ 6291381 w 11830043"/>
              <a:gd name="connsiteY866" fmla="*/ 5800390 h 6533995"/>
              <a:gd name="connsiteX867" fmla="*/ 6281661 w 11830043"/>
              <a:gd name="connsiteY867" fmla="*/ 5810114 h 6533995"/>
              <a:gd name="connsiteX868" fmla="*/ 6271877 w 11830043"/>
              <a:gd name="connsiteY868" fmla="*/ 5800390 h 6533995"/>
              <a:gd name="connsiteX869" fmla="*/ 6281661 w 11830043"/>
              <a:gd name="connsiteY869" fmla="*/ 5790603 h 6533995"/>
              <a:gd name="connsiteX870" fmla="*/ 6040432 w 11830043"/>
              <a:gd name="connsiteY870" fmla="*/ 5790603 h 6533995"/>
              <a:gd name="connsiteX871" fmla="*/ 6050216 w 11830043"/>
              <a:gd name="connsiteY871" fmla="*/ 5800390 h 6533995"/>
              <a:gd name="connsiteX872" fmla="*/ 6040432 w 11830043"/>
              <a:gd name="connsiteY872" fmla="*/ 5810114 h 6533995"/>
              <a:gd name="connsiteX873" fmla="*/ 6030712 w 11830043"/>
              <a:gd name="connsiteY873" fmla="*/ 5800390 h 6533995"/>
              <a:gd name="connsiteX874" fmla="*/ 6040432 w 11830043"/>
              <a:gd name="connsiteY874" fmla="*/ 5790603 h 6533995"/>
              <a:gd name="connsiteX875" fmla="*/ 5799205 w 11830043"/>
              <a:gd name="connsiteY875" fmla="*/ 5790603 h 6533995"/>
              <a:gd name="connsiteX876" fmla="*/ 5808989 w 11830043"/>
              <a:gd name="connsiteY876" fmla="*/ 5800390 h 6533995"/>
              <a:gd name="connsiteX877" fmla="*/ 5799205 w 11830043"/>
              <a:gd name="connsiteY877" fmla="*/ 5810114 h 6533995"/>
              <a:gd name="connsiteX878" fmla="*/ 5789486 w 11830043"/>
              <a:gd name="connsiteY878" fmla="*/ 5800390 h 6533995"/>
              <a:gd name="connsiteX879" fmla="*/ 5799205 w 11830043"/>
              <a:gd name="connsiteY879" fmla="*/ 5790603 h 6533995"/>
              <a:gd name="connsiteX880" fmla="*/ 5557992 w 11830043"/>
              <a:gd name="connsiteY880" fmla="*/ 5790603 h 6533995"/>
              <a:gd name="connsiteX881" fmla="*/ 5567774 w 11830043"/>
              <a:gd name="connsiteY881" fmla="*/ 5800390 h 6533995"/>
              <a:gd name="connsiteX882" fmla="*/ 5557992 w 11830043"/>
              <a:gd name="connsiteY882" fmla="*/ 5810114 h 6533995"/>
              <a:gd name="connsiteX883" fmla="*/ 5548208 w 11830043"/>
              <a:gd name="connsiteY883" fmla="*/ 5800390 h 6533995"/>
              <a:gd name="connsiteX884" fmla="*/ 5557992 w 11830043"/>
              <a:gd name="connsiteY884" fmla="*/ 5790603 h 6533995"/>
              <a:gd name="connsiteX885" fmla="*/ 5316710 w 11830043"/>
              <a:gd name="connsiteY885" fmla="*/ 5790603 h 6533995"/>
              <a:gd name="connsiteX886" fmla="*/ 5326432 w 11830043"/>
              <a:gd name="connsiteY886" fmla="*/ 5800390 h 6533995"/>
              <a:gd name="connsiteX887" fmla="*/ 5316710 w 11830043"/>
              <a:gd name="connsiteY887" fmla="*/ 5810114 h 6533995"/>
              <a:gd name="connsiteX888" fmla="*/ 5306926 w 11830043"/>
              <a:gd name="connsiteY888" fmla="*/ 5800390 h 6533995"/>
              <a:gd name="connsiteX889" fmla="*/ 5316710 w 11830043"/>
              <a:gd name="connsiteY889" fmla="*/ 5790603 h 6533995"/>
              <a:gd name="connsiteX890" fmla="*/ 5075486 w 11830043"/>
              <a:gd name="connsiteY890" fmla="*/ 5790603 h 6533995"/>
              <a:gd name="connsiteX891" fmla="*/ 5085202 w 11830043"/>
              <a:gd name="connsiteY891" fmla="*/ 5800390 h 6533995"/>
              <a:gd name="connsiteX892" fmla="*/ 5075486 w 11830043"/>
              <a:gd name="connsiteY892" fmla="*/ 5810114 h 6533995"/>
              <a:gd name="connsiteX893" fmla="*/ 5065705 w 11830043"/>
              <a:gd name="connsiteY893" fmla="*/ 5800390 h 6533995"/>
              <a:gd name="connsiteX894" fmla="*/ 5075486 w 11830043"/>
              <a:gd name="connsiteY894" fmla="*/ 5790603 h 6533995"/>
              <a:gd name="connsiteX895" fmla="*/ 4834252 w 11830043"/>
              <a:gd name="connsiteY895" fmla="*/ 5790603 h 6533995"/>
              <a:gd name="connsiteX896" fmla="*/ 4844040 w 11830043"/>
              <a:gd name="connsiteY896" fmla="*/ 5800390 h 6533995"/>
              <a:gd name="connsiteX897" fmla="*/ 4834252 w 11830043"/>
              <a:gd name="connsiteY897" fmla="*/ 5810114 h 6533995"/>
              <a:gd name="connsiteX898" fmla="*/ 4824534 w 11830043"/>
              <a:gd name="connsiteY898" fmla="*/ 5800390 h 6533995"/>
              <a:gd name="connsiteX899" fmla="*/ 4834252 w 11830043"/>
              <a:gd name="connsiteY899" fmla="*/ 5790603 h 6533995"/>
              <a:gd name="connsiteX900" fmla="*/ 4593019 w 11830043"/>
              <a:gd name="connsiteY900" fmla="*/ 5790603 h 6533995"/>
              <a:gd name="connsiteX901" fmla="*/ 4602795 w 11830043"/>
              <a:gd name="connsiteY901" fmla="*/ 5800390 h 6533995"/>
              <a:gd name="connsiteX902" fmla="*/ 4593019 w 11830043"/>
              <a:gd name="connsiteY902" fmla="*/ 5810114 h 6533995"/>
              <a:gd name="connsiteX903" fmla="*/ 4583304 w 11830043"/>
              <a:gd name="connsiteY903" fmla="*/ 5800390 h 6533995"/>
              <a:gd name="connsiteX904" fmla="*/ 4593019 w 11830043"/>
              <a:gd name="connsiteY904" fmla="*/ 5790603 h 6533995"/>
              <a:gd name="connsiteX905" fmla="*/ 4351806 w 11830043"/>
              <a:gd name="connsiteY905" fmla="*/ 5790603 h 6533995"/>
              <a:gd name="connsiteX906" fmla="*/ 4361580 w 11830043"/>
              <a:gd name="connsiteY906" fmla="*/ 5800390 h 6533995"/>
              <a:gd name="connsiteX907" fmla="*/ 4351806 w 11830043"/>
              <a:gd name="connsiteY907" fmla="*/ 5810114 h 6533995"/>
              <a:gd name="connsiteX908" fmla="*/ 4342006 w 11830043"/>
              <a:gd name="connsiteY908" fmla="*/ 5800390 h 6533995"/>
              <a:gd name="connsiteX909" fmla="*/ 4351806 w 11830043"/>
              <a:gd name="connsiteY909" fmla="*/ 5790603 h 6533995"/>
              <a:gd name="connsiteX910" fmla="*/ 4110583 w 11830043"/>
              <a:gd name="connsiteY910" fmla="*/ 5790603 h 6533995"/>
              <a:gd name="connsiteX911" fmla="*/ 4120362 w 11830043"/>
              <a:gd name="connsiteY911" fmla="*/ 5800390 h 6533995"/>
              <a:gd name="connsiteX912" fmla="*/ 4110583 w 11830043"/>
              <a:gd name="connsiteY912" fmla="*/ 5810114 h 6533995"/>
              <a:gd name="connsiteX913" fmla="*/ 4100801 w 11830043"/>
              <a:gd name="connsiteY913" fmla="*/ 5800390 h 6533995"/>
              <a:gd name="connsiteX914" fmla="*/ 4110583 w 11830043"/>
              <a:gd name="connsiteY914" fmla="*/ 5790603 h 6533995"/>
              <a:gd name="connsiteX915" fmla="*/ 3869431 w 11830043"/>
              <a:gd name="connsiteY915" fmla="*/ 5790603 h 6533995"/>
              <a:gd name="connsiteX916" fmla="*/ 3879151 w 11830043"/>
              <a:gd name="connsiteY916" fmla="*/ 5800390 h 6533995"/>
              <a:gd name="connsiteX917" fmla="*/ 3869431 w 11830043"/>
              <a:gd name="connsiteY917" fmla="*/ 5810114 h 6533995"/>
              <a:gd name="connsiteX918" fmla="*/ 3859649 w 11830043"/>
              <a:gd name="connsiteY918" fmla="*/ 5800390 h 6533995"/>
              <a:gd name="connsiteX919" fmla="*/ 3869431 w 11830043"/>
              <a:gd name="connsiteY919" fmla="*/ 5790603 h 6533995"/>
              <a:gd name="connsiteX920" fmla="*/ 3628215 w 11830043"/>
              <a:gd name="connsiteY920" fmla="*/ 5790603 h 6533995"/>
              <a:gd name="connsiteX921" fmla="*/ 3637936 w 11830043"/>
              <a:gd name="connsiteY921" fmla="*/ 5800390 h 6533995"/>
              <a:gd name="connsiteX922" fmla="*/ 3628215 w 11830043"/>
              <a:gd name="connsiteY922" fmla="*/ 5810114 h 6533995"/>
              <a:gd name="connsiteX923" fmla="*/ 3618433 w 11830043"/>
              <a:gd name="connsiteY923" fmla="*/ 5800390 h 6533995"/>
              <a:gd name="connsiteX924" fmla="*/ 3628215 w 11830043"/>
              <a:gd name="connsiteY924" fmla="*/ 5790603 h 6533995"/>
              <a:gd name="connsiteX925" fmla="*/ 3386960 w 11830043"/>
              <a:gd name="connsiteY925" fmla="*/ 5790603 h 6533995"/>
              <a:gd name="connsiteX926" fmla="*/ 3396745 w 11830043"/>
              <a:gd name="connsiteY926" fmla="*/ 5800390 h 6533995"/>
              <a:gd name="connsiteX927" fmla="*/ 3386960 w 11830043"/>
              <a:gd name="connsiteY927" fmla="*/ 5810114 h 6533995"/>
              <a:gd name="connsiteX928" fmla="*/ 3377238 w 11830043"/>
              <a:gd name="connsiteY928" fmla="*/ 5800390 h 6533995"/>
              <a:gd name="connsiteX929" fmla="*/ 3386960 w 11830043"/>
              <a:gd name="connsiteY929" fmla="*/ 5790603 h 6533995"/>
              <a:gd name="connsiteX930" fmla="*/ 3145752 w 11830043"/>
              <a:gd name="connsiteY930" fmla="*/ 5790603 h 6533995"/>
              <a:gd name="connsiteX931" fmla="*/ 3155534 w 11830043"/>
              <a:gd name="connsiteY931" fmla="*/ 5800390 h 6533995"/>
              <a:gd name="connsiteX932" fmla="*/ 3145752 w 11830043"/>
              <a:gd name="connsiteY932" fmla="*/ 5810114 h 6533995"/>
              <a:gd name="connsiteX933" fmla="*/ 3136034 w 11830043"/>
              <a:gd name="connsiteY933" fmla="*/ 5800390 h 6533995"/>
              <a:gd name="connsiteX934" fmla="*/ 3145752 w 11830043"/>
              <a:gd name="connsiteY934" fmla="*/ 5790603 h 6533995"/>
              <a:gd name="connsiteX935" fmla="*/ 2904575 w 11830043"/>
              <a:gd name="connsiteY935" fmla="*/ 5790603 h 6533995"/>
              <a:gd name="connsiteX936" fmla="*/ 2914357 w 11830043"/>
              <a:gd name="connsiteY936" fmla="*/ 5800390 h 6533995"/>
              <a:gd name="connsiteX937" fmla="*/ 2904575 w 11830043"/>
              <a:gd name="connsiteY937" fmla="*/ 5810114 h 6533995"/>
              <a:gd name="connsiteX938" fmla="*/ 2894793 w 11830043"/>
              <a:gd name="connsiteY938" fmla="*/ 5800390 h 6533995"/>
              <a:gd name="connsiteX939" fmla="*/ 2904575 w 11830043"/>
              <a:gd name="connsiteY939" fmla="*/ 5790603 h 6533995"/>
              <a:gd name="connsiteX940" fmla="*/ 2663275 w 11830043"/>
              <a:gd name="connsiteY940" fmla="*/ 5790603 h 6533995"/>
              <a:gd name="connsiteX941" fmla="*/ 2673000 w 11830043"/>
              <a:gd name="connsiteY941" fmla="*/ 5800390 h 6533995"/>
              <a:gd name="connsiteX942" fmla="*/ 2663275 w 11830043"/>
              <a:gd name="connsiteY942" fmla="*/ 5810114 h 6533995"/>
              <a:gd name="connsiteX943" fmla="*/ 2653494 w 11830043"/>
              <a:gd name="connsiteY943" fmla="*/ 5800390 h 6533995"/>
              <a:gd name="connsiteX944" fmla="*/ 2663275 w 11830043"/>
              <a:gd name="connsiteY944" fmla="*/ 5790603 h 6533995"/>
              <a:gd name="connsiteX945" fmla="*/ 2422039 w 11830043"/>
              <a:gd name="connsiteY945" fmla="*/ 5790603 h 6533995"/>
              <a:gd name="connsiteX946" fmla="*/ 2431755 w 11830043"/>
              <a:gd name="connsiteY946" fmla="*/ 5800390 h 6533995"/>
              <a:gd name="connsiteX947" fmla="*/ 2422039 w 11830043"/>
              <a:gd name="connsiteY947" fmla="*/ 5810114 h 6533995"/>
              <a:gd name="connsiteX948" fmla="*/ 2412260 w 11830043"/>
              <a:gd name="connsiteY948" fmla="*/ 5800390 h 6533995"/>
              <a:gd name="connsiteX949" fmla="*/ 2422039 w 11830043"/>
              <a:gd name="connsiteY949" fmla="*/ 5790603 h 6533995"/>
              <a:gd name="connsiteX950" fmla="*/ 2180796 w 11830043"/>
              <a:gd name="connsiteY950" fmla="*/ 5790603 h 6533995"/>
              <a:gd name="connsiteX951" fmla="*/ 2190581 w 11830043"/>
              <a:gd name="connsiteY951" fmla="*/ 5800390 h 6533995"/>
              <a:gd name="connsiteX952" fmla="*/ 2180796 w 11830043"/>
              <a:gd name="connsiteY952" fmla="*/ 5810114 h 6533995"/>
              <a:gd name="connsiteX953" fmla="*/ 2171087 w 11830043"/>
              <a:gd name="connsiteY953" fmla="*/ 5800390 h 6533995"/>
              <a:gd name="connsiteX954" fmla="*/ 2180796 w 11830043"/>
              <a:gd name="connsiteY954" fmla="*/ 5790603 h 6533995"/>
              <a:gd name="connsiteX955" fmla="*/ 1939584 w 11830043"/>
              <a:gd name="connsiteY955" fmla="*/ 5790603 h 6533995"/>
              <a:gd name="connsiteX956" fmla="*/ 1949367 w 11830043"/>
              <a:gd name="connsiteY956" fmla="*/ 5800390 h 6533995"/>
              <a:gd name="connsiteX957" fmla="*/ 1939584 w 11830043"/>
              <a:gd name="connsiteY957" fmla="*/ 5810114 h 6533995"/>
              <a:gd name="connsiteX958" fmla="*/ 1929862 w 11830043"/>
              <a:gd name="connsiteY958" fmla="*/ 5800390 h 6533995"/>
              <a:gd name="connsiteX959" fmla="*/ 1939584 w 11830043"/>
              <a:gd name="connsiteY959" fmla="*/ 5790603 h 6533995"/>
              <a:gd name="connsiteX960" fmla="*/ 1698333 w 11830043"/>
              <a:gd name="connsiteY960" fmla="*/ 5790603 h 6533995"/>
              <a:gd name="connsiteX961" fmla="*/ 1708119 w 11830043"/>
              <a:gd name="connsiteY961" fmla="*/ 5800390 h 6533995"/>
              <a:gd name="connsiteX962" fmla="*/ 1698333 w 11830043"/>
              <a:gd name="connsiteY962" fmla="*/ 5810114 h 6533995"/>
              <a:gd name="connsiteX963" fmla="*/ 1688548 w 11830043"/>
              <a:gd name="connsiteY963" fmla="*/ 5800390 h 6533995"/>
              <a:gd name="connsiteX964" fmla="*/ 1698333 w 11830043"/>
              <a:gd name="connsiteY964" fmla="*/ 5790603 h 6533995"/>
              <a:gd name="connsiteX965" fmla="*/ 1457109 w 11830043"/>
              <a:gd name="connsiteY965" fmla="*/ 5790603 h 6533995"/>
              <a:gd name="connsiteX966" fmla="*/ 1466829 w 11830043"/>
              <a:gd name="connsiteY966" fmla="*/ 5800390 h 6533995"/>
              <a:gd name="connsiteX967" fmla="*/ 1457109 w 11830043"/>
              <a:gd name="connsiteY967" fmla="*/ 5810114 h 6533995"/>
              <a:gd name="connsiteX968" fmla="*/ 1447325 w 11830043"/>
              <a:gd name="connsiteY968" fmla="*/ 5800390 h 6533995"/>
              <a:gd name="connsiteX969" fmla="*/ 1457109 w 11830043"/>
              <a:gd name="connsiteY969" fmla="*/ 5790603 h 6533995"/>
              <a:gd name="connsiteX970" fmla="*/ 1215887 w 11830043"/>
              <a:gd name="connsiteY970" fmla="*/ 5790603 h 6533995"/>
              <a:gd name="connsiteX971" fmla="*/ 1225671 w 11830043"/>
              <a:gd name="connsiteY971" fmla="*/ 5800390 h 6533995"/>
              <a:gd name="connsiteX972" fmla="*/ 1215887 w 11830043"/>
              <a:gd name="connsiteY972" fmla="*/ 5810114 h 6533995"/>
              <a:gd name="connsiteX973" fmla="*/ 1206167 w 11830043"/>
              <a:gd name="connsiteY973" fmla="*/ 5800390 h 6533995"/>
              <a:gd name="connsiteX974" fmla="*/ 1215887 w 11830043"/>
              <a:gd name="connsiteY974" fmla="*/ 5790603 h 6533995"/>
              <a:gd name="connsiteX975" fmla="*/ 974667 w 11830043"/>
              <a:gd name="connsiteY975" fmla="*/ 5790603 h 6533995"/>
              <a:gd name="connsiteX976" fmla="*/ 984451 w 11830043"/>
              <a:gd name="connsiteY976" fmla="*/ 5800390 h 6533995"/>
              <a:gd name="connsiteX977" fmla="*/ 974667 w 11830043"/>
              <a:gd name="connsiteY977" fmla="*/ 5810114 h 6533995"/>
              <a:gd name="connsiteX978" fmla="*/ 964947 w 11830043"/>
              <a:gd name="connsiteY978" fmla="*/ 5800390 h 6533995"/>
              <a:gd name="connsiteX979" fmla="*/ 974667 w 11830043"/>
              <a:gd name="connsiteY979" fmla="*/ 5790603 h 6533995"/>
              <a:gd name="connsiteX980" fmla="*/ 733447 w 11830043"/>
              <a:gd name="connsiteY980" fmla="*/ 5790603 h 6533995"/>
              <a:gd name="connsiteX981" fmla="*/ 743167 w 11830043"/>
              <a:gd name="connsiteY981" fmla="*/ 5800390 h 6533995"/>
              <a:gd name="connsiteX982" fmla="*/ 733447 w 11830043"/>
              <a:gd name="connsiteY982" fmla="*/ 5810114 h 6533995"/>
              <a:gd name="connsiteX983" fmla="*/ 723663 w 11830043"/>
              <a:gd name="connsiteY983" fmla="*/ 5800390 h 6533995"/>
              <a:gd name="connsiteX984" fmla="*/ 733447 w 11830043"/>
              <a:gd name="connsiteY984" fmla="*/ 5790603 h 6533995"/>
              <a:gd name="connsiteX985" fmla="*/ 492227 w 11830043"/>
              <a:gd name="connsiteY985" fmla="*/ 5790603 h 6533995"/>
              <a:gd name="connsiteX986" fmla="*/ 501946 w 11830043"/>
              <a:gd name="connsiteY986" fmla="*/ 5800390 h 6533995"/>
              <a:gd name="connsiteX987" fmla="*/ 492227 w 11830043"/>
              <a:gd name="connsiteY987" fmla="*/ 5810114 h 6533995"/>
              <a:gd name="connsiteX988" fmla="*/ 482443 w 11830043"/>
              <a:gd name="connsiteY988" fmla="*/ 5800390 h 6533995"/>
              <a:gd name="connsiteX989" fmla="*/ 492227 w 11830043"/>
              <a:gd name="connsiteY989" fmla="*/ 5790603 h 6533995"/>
              <a:gd name="connsiteX990" fmla="*/ 251007 w 11830043"/>
              <a:gd name="connsiteY990" fmla="*/ 5790603 h 6533995"/>
              <a:gd name="connsiteX991" fmla="*/ 260791 w 11830043"/>
              <a:gd name="connsiteY991" fmla="*/ 5800390 h 6533995"/>
              <a:gd name="connsiteX992" fmla="*/ 251007 w 11830043"/>
              <a:gd name="connsiteY992" fmla="*/ 5810114 h 6533995"/>
              <a:gd name="connsiteX993" fmla="*/ 241287 w 11830043"/>
              <a:gd name="connsiteY993" fmla="*/ 5800390 h 6533995"/>
              <a:gd name="connsiteX994" fmla="*/ 251007 w 11830043"/>
              <a:gd name="connsiteY994" fmla="*/ 5790603 h 6533995"/>
              <a:gd name="connsiteX995" fmla="*/ 9724 w 11830043"/>
              <a:gd name="connsiteY995" fmla="*/ 5790603 h 6533995"/>
              <a:gd name="connsiteX996" fmla="*/ 19508 w 11830043"/>
              <a:gd name="connsiteY996" fmla="*/ 5800390 h 6533995"/>
              <a:gd name="connsiteX997" fmla="*/ 9724 w 11830043"/>
              <a:gd name="connsiteY997" fmla="*/ 5810114 h 6533995"/>
              <a:gd name="connsiteX998" fmla="*/ 4 w 11830043"/>
              <a:gd name="connsiteY998" fmla="*/ 5800390 h 6533995"/>
              <a:gd name="connsiteX999" fmla="*/ 9724 w 11830043"/>
              <a:gd name="connsiteY999" fmla="*/ 5790603 h 6533995"/>
              <a:gd name="connsiteX1000" fmla="*/ 11820259 w 11830043"/>
              <a:gd name="connsiteY1000" fmla="*/ 5549351 h 6533995"/>
              <a:gd name="connsiteX1001" fmla="*/ 11830043 w 11830043"/>
              <a:gd name="connsiteY1001" fmla="*/ 5559075 h 6533995"/>
              <a:gd name="connsiteX1002" fmla="*/ 11820259 w 11830043"/>
              <a:gd name="connsiteY1002" fmla="*/ 5568862 h 6533995"/>
              <a:gd name="connsiteX1003" fmla="*/ 11810539 w 11830043"/>
              <a:gd name="connsiteY1003" fmla="*/ 5559075 h 6533995"/>
              <a:gd name="connsiteX1004" fmla="*/ 11820259 w 11830043"/>
              <a:gd name="connsiteY1004" fmla="*/ 5549351 h 6533995"/>
              <a:gd name="connsiteX1005" fmla="*/ 11579030 w 11830043"/>
              <a:gd name="connsiteY1005" fmla="*/ 5549351 h 6533995"/>
              <a:gd name="connsiteX1006" fmla="*/ 11588815 w 11830043"/>
              <a:gd name="connsiteY1006" fmla="*/ 5559075 h 6533995"/>
              <a:gd name="connsiteX1007" fmla="*/ 11579030 w 11830043"/>
              <a:gd name="connsiteY1007" fmla="*/ 5568862 h 6533995"/>
              <a:gd name="connsiteX1008" fmla="*/ 11569310 w 11830043"/>
              <a:gd name="connsiteY1008" fmla="*/ 5559075 h 6533995"/>
              <a:gd name="connsiteX1009" fmla="*/ 11579030 w 11830043"/>
              <a:gd name="connsiteY1009" fmla="*/ 5549351 h 6533995"/>
              <a:gd name="connsiteX1010" fmla="*/ 11337802 w 11830043"/>
              <a:gd name="connsiteY1010" fmla="*/ 5549351 h 6533995"/>
              <a:gd name="connsiteX1011" fmla="*/ 11347587 w 11830043"/>
              <a:gd name="connsiteY1011" fmla="*/ 5559075 h 6533995"/>
              <a:gd name="connsiteX1012" fmla="*/ 11337802 w 11830043"/>
              <a:gd name="connsiteY1012" fmla="*/ 5568862 h 6533995"/>
              <a:gd name="connsiteX1013" fmla="*/ 11328082 w 11830043"/>
              <a:gd name="connsiteY1013" fmla="*/ 5559075 h 6533995"/>
              <a:gd name="connsiteX1014" fmla="*/ 11337802 w 11830043"/>
              <a:gd name="connsiteY1014" fmla="*/ 5549351 h 6533995"/>
              <a:gd name="connsiteX1015" fmla="*/ 11096574 w 11830043"/>
              <a:gd name="connsiteY1015" fmla="*/ 5549351 h 6533995"/>
              <a:gd name="connsiteX1016" fmla="*/ 11106294 w 11830043"/>
              <a:gd name="connsiteY1016" fmla="*/ 5559075 h 6533995"/>
              <a:gd name="connsiteX1017" fmla="*/ 11096574 w 11830043"/>
              <a:gd name="connsiteY1017" fmla="*/ 5568862 h 6533995"/>
              <a:gd name="connsiteX1018" fmla="*/ 11086790 w 11830043"/>
              <a:gd name="connsiteY1018" fmla="*/ 5559075 h 6533995"/>
              <a:gd name="connsiteX1019" fmla="*/ 11096574 w 11830043"/>
              <a:gd name="connsiteY1019" fmla="*/ 5549351 h 6533995"/>
              <a:gd name="connsiteX1020" fmla="*/ 10855345 w 11830043"/>
              <a:gd name="connsiteY1020" fmla="*/ 5549351 h 6533995"/>
              <a:gd name="connsiteX1021" fmla="*/ 10865065 w 11830043"/>
              <a:gd name="connsiteY1021" fmla="*/ 5559075 h 6533995"/>
              <a:gd name="connsiteX1022" fmla="*/ 10855345 w 11830043"/>
              <a:gd name="connsiteY1022" fmla="*/ 5568862 h 6533995"/>
              <a:gd name="connsiteX1023" fmla="*/ 10845625 w 11830043"/>
              <a:gd name="connsiteY1023" fmla="*/ 5559075 h 6533995"/>
              <a:gd name="connsiteX1024" fmla="*/ 10855345 w 11830043"/>
              <a:gd name="connsiteY1024" fmla="*/ 5549351 h 6533995"/>
              <a:gd name="connsiteX1025" fmla="*/ 10614116 w 11830043"/>
              <a:gd name="connsiteY1025" fmla="*/ 5549351 h 6533995"/>
              <a:gd name="connsiteX1026" fmla="*/ 10623901 w 11830043"/>
              <a:gd name="connsiteY1026" fmla="*/ 5559075 h 6533995"/>
              <a:gd name="connsiteX1027" fmla="*/ 10614116 w 11830043"/>
              <a:gd name="connsiteY1027" fmla="*/ 5568862 h 6533995"/>
              <a:gd name="connsiteX1028" fmla="*/ 10604396 w 11830043"/>
              <a:gd name="connsiteY1028" fmla="*/ 5559075 h 6533995"/>
              <a:gd name="connsiteX1029" fmla="*/ 10614116 w 11830043"/>
              <a:gd name="connsiteY1029" fmla="*/ 5549351 h 6533995"/>
              <a:gd name="connsiteX1030" fmla="*/ 10372888 w 11830043"/>
              <a:gd name="connsiteY1030" fmla="*/ 5549351 h 6533995"/>
              <a:gd name="connsiteX1031" fmla="*/ 10382673 w 11830043"/>
              <a:gd name="connsiteY1031" fmla="*/ 5559075 h 6533995"/>
              <a:gd name="connsiteX1032" fmla="*/ 10372888 w 11830043"/>
              <a:gd name="connsiteY1032" fmla="*/ 5568862 h 6533995"/>
              <a:gd name="connsiteX1033" fmla="*/ 10363168 w 11830043"/>
              <a:gd name="connsiteY1033" fmla="*/ 5559075 h 6533995"/>
              <a:gd name="connsiteX1034" fmla="*/ 10372888 w 11830043"/>
              <a:gd name="connsiteY1034" fmla="*/ 5549351 h 6533995"/>
              <a:gd name="connsiteX1035" fmla="*/ 10131660 w 11830043"/>
              <a:gd name="connsiteY1035" fmla="*/ 5549351 h 6533995"/>
              <a:gd name="connsiteX1036" fmla="*/ 10141444 w 11830043"/>
              <a:gd name="connsiteY1036" fmla="*/ 5559075 h 6533995"/>
              <a:gd name="connsiteX1037" fmla="*/ 10131660 w 11830043"/>
              <a:gd name="connsiteY1037" fmla="*/ 5568862 h 6533995"/>
              <a:gd name="connsiteX1038" fmla="*/ 10121940 w 11830043"/>
              <a:gd name="connsiteY1038" fmla="*/ 5559075 h 6533995"/>
              <a:gd name="connsiteX1039" fmla="*/ 10131660 w 11830043"/>
              <a:gd name="connsiteY1039" fmla="*/ 5549351 h 6533995"/>
              <a:gd name="connsiteX1040" fmla="*/ 9890432 w 11830043"/>
              <a:gd name="connsiteY1040" fmla="*/ 5549351 h 6533995"/>
              <a:gd name="connsiteX1041" fmla="*/ 9900152 w 11830043"/>
              <a:gd name="connsiteY1041" fmla="*/ 5559075 h 6533995"/>
              <a:gd name="connsiteX1042" fmla="*/ 9890432 w 11830043"/>
              <a:gd name="connsiteY1042" fmla="*/ 5568862 h 6533995"/>
              <a:gd name="connsiteX1043" fmla="*/ 9880648 w 11830043"/>
              <a:gd name="connsiteY1043" fmla="*/ 5559075 h 6533995"/>
              <a:gd name="connsiteX1044" fmla="*/ 9890432 w 11830043"/>
              <a:gd name="connsiteY1044" fmla="*/ 5549351 h 6533995"/>
              <a:gd name="connsiteX1045" fmla="*/ 9649203 w 11830043"/>
              <a:gd name="connsiteY1045" fmla="*/ 5549351 h 6533995"/>
              <a:gd name="connsiteX1046" fmla="*/ 9658923 w 11830043"/>
              <a:gd name="connsiteY1046" fmla="*/ 5559075 h 6533995"/>
              <a:gd name="connsiteX1047" fmla="*/ 9649203 w 11830043"/>
              <a:gd name="connsiteY1047" fmla="*/ 5568862 h 6533995"/>
              <a:gd name="connsiteX1048" fmla="*/ 9639483 w 11830043"/>
              <a:gd name="connsiteY1048" fmla="*/ 5559075 h 6533995"/>
              <a:gd name="connsiteX1049" fmla="*/ 9649203 w 11830043"/>
              <a:gd name="connsiteY1049" fmla="*/ 5549351 h 6533995"/>
              <a:gd name="connsiteX1050" fmla="*/ 9417695 w 11830043"/>
              <a:gd name="connsiteY1050" fmla="*/ 5549351 h 6533995"/>
              <a:gd name="connsiteX1051" fmla="*/ 9427416 w 11830043"/>
              <a:gd name="connsiteY1051" fmla="*/ 5559075 h 6533995"/>
              <a:gd name="connsiteX1052" fmla="*/ 9417695 w 11830043"/>
              <a:gd name="connsiteY1052" fmla="*/ 5568862 h 6533995"/>
              <a:gd name="connsiteX1053" fmla="*/ 9407911 w 11830043"/>
              <a:gd name="connsiteY1053" fmla="*/ 5559075 h 6533995"/>
              <a:gd name="connsiteX1054" fmla="*/ 9417695 w 11830043"/>
              <a:gd name="connsiteY1054" fmla="*/ 5549351 h 6533995"/>
              <a:gd name="connsiteX1055" fmla="*/ 9176467 w 11830043"/>
              <a:gd name="connsiteY1055" fmla="*/ 5549351 h 6533995"/>
              <a:gd name="connsiteX1056" fmla="*/ 9186187 w 11830043"/>
              <a:gd name="connsiteY1056" fmla="*/ 5559075 h 6533995"/>
              <a:gd name="connsiteX1057" fmla="*/ 9176467 w 11830043"/>
              <a:gd name="connsiteY1057" fmla="*/ 5568862 h 6533995"/>
              <a:gd name="connsiteX1058" fmla="*/ 9166683 w 11830043"/>
              <a:gd name="connsiteY1058" fmla="*/ 5559075 h 6533995"/>
              <a:gd name="connsiteX1059" fmla="*/ 9176467 w 11830043"/>
              <a:gd name="connsiteY1059" fmla="*/ 5549351 h 6533995"/>
              <a:gd name="connsiteX1060" fmla="*/ 8935237 w 11830043"/>
              <a:gd name="connsiteY1060" fmla="*/ 5549351 h 6533995"/>
              <a:gd name="connsiteX1061" fmla="*/ 8944958 w 11830043"/>
              <a:gd name="connsiteY1061" fmla="*/ 5559075 h 6533995"/>
              <a:gd name="connsiteX1062" fmla="*/ 8935237 w 11830043"/>
              <a:gd name="connsiteY1062" fmla="*/ 5568862 h 6533995"/>
              <a:gd name="connsiteX1063" fmla="*/ 8925454 w 11830043"/>
              <a:gd name="connsiteY1063" fmla="*/ 5559075 h 6533995"/>
              <a:gd name="connsiteX1064" fmla="*/ 8935237 w 11830043"/>
              <a:gd name="connsiteY1064" fmla="*/ 5549351 h 6533995"/>
              <a:gd name="connsiteX1065" fmla="*/ 8694009 w 11830043"/>
              <a:gd name="connsiteY1065" fmla="*/ 5549351 h 6533995"/>
              <a:gd name="connsiteX1066" fmla="*/ 8703730 w 11830043"/>
              <a:gd name="connsiteY1066" fmla="*/ 5559075 h 6533995"/>
              <a:gd name="connsiteX1067" fmla="*/ 8694009 w 11830043"/>
              <a:gd name="connsiteY1067" fmla="*/ 5568862 h 6533995"/>
              <a:gd name="connsiteX1068" fmla="*/ 8684289 w 11830043"/>
              <a:gd name="connsiteY1068" fmla="*/ 5559075 h 6533995"/>
              <a:gd name="connsiteX1069" fmla="*/ 8694009 w 11830043"/>
              <a:gd name="connsiteY1069" fmla="*/ 5549351 h 6533995"/>
              <a:gd name="connsiteX1070" fmla="*/ 8452781 w 11830043"/>
              <a:gd name="connsiteY1070" fmla="*/ 5549351 h 6533995"/>
              <a:gd name="connsiteX1071" fmla="*/ 8462566 w 11830043"/>
              <a:gd name="connsiteY1071" fmla="*/ 5559075 h 6533995"/>
              <a:gd name="connsiteX1072" fmla="*/ 8452781 w 11830043"/>
              <a:gd name="connsiteY1072" fmla="*/ 5568862 h 6533995"/>
              <a:gd name="connsiteX1073" fmla="*/ 8443061 w 11830043"/>
              <a:gd name="connsiteY1073" fmla="*/ 5559075 h 6533995"/>
              <a:gd name="connsiteX1074" fmla="*/ 8452781 w 11830043"/>
              <a:gd name="connsiteY1074" fmla="*/ 5549351 h 6533995"/>
              <a:gd name="connsiteX1075" fmla="*/ 8211553 w 11830043"/>
              <a:gd name="connsiteY1075" fmla="*/ 5549351 h 6533995"/>
              <a:gd name="connsiteX1076" fmla="*/ 8221273 w 11830043"/>
              <a:gd name="connsiteY1076" fmla="*/ 5559075 h 6533995"/>
              <a:gd name="connsiteX1077" fmla="*/ 8211553 w 11830043"/>
              <a:gd name="connsiteY1077" fmla="*/ 5568862 h 6533995"/>
              <a:gd name="connsiteX1078" fmla="*/ 8201769 w 11830043"/>
              <a:gd name="connsiteY1078" fmla="*/ 5559075 h 6533995"/>
              <a:gd name="connsiteX1079" fmla="*/ 8211553 w 11830043"/>
              <a:gd name="connsiteY1079" fmla="*/ 5549351 h 6533995"/>
              <a:gd name="connsiteX1080" fmla="*/ 7970260 w 11830043"/>
              <a:gd name="connsiteY1080" fmla="*/ 5549351 h 6533995"/>
              <a:gd name="connsiteX1081" fmla="*/ 7980044 w 11830043"/>
              <a:gd name="connsiteY1081" fmla="*/ 5559075 h 6533995"/>
              <a:gd name="connsiteX1082" fmla="*/ 7970260 w 11830043"/>
              <a:gd name="connsiteY1082" fmla="*/ 5568862 h 6533995"/>
              <a:gd name="connsiteX1083" fmla="*/ 7960477 w 11830043"/>
              <a:gd name="connsiteY1083" fmla="*/ 5559075 h 6533995"/>
              <a:gd name="connsiteX1084" fmla="*/ 7970260 w 11830043"/>
              <a:gd name="connsiteY1084" fmla="*/ 5549351 h 6533995"/>
              <a:gd name="connsiteX1085" fmla="*/ 7729032 w 11830043"/>
              <a:gd name="connsiteY1085" fmla="*/ 5549351 h 6533995"/>
              <a:gd name="connsiteX1086" fmla="*/ 7738753 w 11830043"/>
              <a:gd name="connsiteY1086" fmla="*/ 5559075 h 6533995"/>
              <a:gd name="connsiteX1087" fmla="*/ 7729032 w 11830043"/>
              <a:gd name="connsiteY1087" fmla="*/ 5568862 h 6533995"/>
              <a:gd name="connsiteX1088" fmla="*/ 7719249 w 11830043"/>
              <a:gd name="connsiteY1088" fmla="*/ 5559075 h 6533995"/>
              <a:gd name="connsiteX1089" fmla="*/ 7729032 w 11830043"/>
              <a:gd name="connsiteY1089" fmla="*/ 5549351 h 6533995"/>
              <a:gd name="connsiteX1090" fmla="*/ 7487803 w 11830043"/>
              <a:gd name="connsiteY1090" fmla="*/ 5549351 h 6533995"/>
              <a:gd name="connsiteX1091" fmla="*/ 7497524 w 11830043"/>
              <a:gd name="connsiteY1091" fmla="*/ 5559075 h 6533995"/>
              <a:gd name="connsiteX1092" fmla="*/ 7487803 w 11830043"/>
              <a:gd name="connsiteY1092" fmla="*/ 5568862 h 6533995"/>
              <a:gd name="connsiteX1093" fmla="*/ 7478019 w 11830043"/>
              <a:gd name="connsiteY1093" fmla="*/ 5559075 h 6533995"/>
              <a:gd name="connsiteX1094" fmla="*/ 7487803 w 11830043"/>
              <a:gd name="connsiteY1094" fmla="*/ 5549351 h 6533995"/>
              <a:gd name="connsiteX1095" fmla="*/ 7246575 w 11830043"/>
              <a:gd name="connsiteY1095" fmla="*/ 5549351 h 6533995"/>
              <a:gd name="connsiteX1096" fmla="*/ 7256359 w 11830043"/>
              <a:gd name="connsiteY1096" fmla="*/ 5559075 h 6533995"/>
              <a:gd name="connsiteX1097" fmla="*/ 7246575 w 11830043"/>
              <a:gd name="connsiteY1097" fmla="*/ 5568862 h 6533995"/>
              <a:gd name="connsiteX1098" fmla="*/ 7236855 w 11830043"/>
              <a:gd name="connsiteY1098" fmla="*/ 5559075 h 6533995"/>
              <a:gd name="connsiteX1099" fmla="*/ 7246575 w 11830043"/>
              <a:gd name="connsiteY1099" fmla="*/ 5549351 h 6533995"/>
              <a:gd name="connsiteX1100" fmla="*/ 7005346 w 11830043"/>
              <a:gd name="connsiteY1100" fmla="*/ 5549351 h 6533995"/>
              <a:gd name="connsiteX1101" fmla="*/ 7015130 w 11830043"/>
              <a:gd name="connsiteY1101" fmla="*/ 5559075 h 6533995"/>
              <a:gd name="connsiteX1102" fmla="*/ 7005346 w 11830043"/>
              <a:gd name="connsiteY1102" fmla="*/ 5568862 h 6533995"/>
              <a:gd name="connsiteX1103" fmla="*/ 6995626 w 11830043"/>
              <a:gd name="connsiteY1103" fmla="*/ 5559075 h 6533995"/>
              <a:gd name="connsiteX1104" fmla="*/ 7005346 w 11830043"/>
              <a:gd name="connsiteY1104" fmla="*/ 5549351 h 6533995"/>
              <a:gd name="connsiteX1105" fmla="*/ 6764118 w 11830043"/>
              <a:gd name="connsiteY1105" fmla="*/ 5549351 h 6533995"/>
              <a:gd name="connsiteX1106" fmla="*/ 6773902 w 11830043"/>
              <a:gd name="connsiteY1106" fmla="*/ 5559075 h 6533995"/>
              <a:gd name="connsiteX1107" fmla="*/ 6764118 w 11830043"/>
              <a:gd name="connsiteY1107" fmla="*/ 5568862 h 6533995"/>
              <a:gd name="connsiteX1108" fmla="*/ 6754335 w 11830043"/>
              <a:gd name="connsiteY1108" fmla="*/ 5559075 h 6533995"/>
              <a:gd name="connsiteX1109" fmla="*/ 6764118 w 11830043"/>
              <a:gd name="connsiteY1109" fmla="*/ 5549351 h 6533995"/>
              <a:gd name="connsiteX1110" fmla="*/ 6522889 w 11830043"/>
              <a:gd name="connsiteY1110" fmla="*/ 5549351 h 6533995"/>
              <a:gd name="connsiteX1111" fmla="*/ 6532610 w 11830043"/>
              <a:gd name="connsiteY1111" fmla="*/ 5559075 h 6533995"/>
              <a:gd name="connsiteX1112" fmla="*/ 6522889 w 11830043"/>
              <a:gd name="connsiteY1112" fmla="*/ 5568862 h 6533995"/>
              <a:gd name="connsiteX1113" fmla="*/ 6513105 w 11830043"/>
              <a:gd name="connsiteY1113" fmla="*/ 5559075 h 6533995"/>
              <a:gd name="connsiteX1114" fmla="*/ 6522889 w 11830043"/>
              <a:gd name="connsiteY1114" fmla="*/ 5549351 h 6533995"/>
              <a:gd name="connsiteX1115" fmla="*/ 6281661 w 11830043"/>
              <a:gd name="connsiteY1115" fmla="*/ 5549351 h 6533995"/>
              <a:gd name="connsiteX1116" fmla="*/ 6291381 w 11830043"/>
              <a:gd name="connsiteY1116" fmla="*/ 5559075 h 6533995"/>
              <a:gd name="connsiteX1117" fmla="*/ 6281661 w 11830043"/>
              <a:gd name="connsiteY1117" fmla="*/ 5568862 h 6533995"/>
              <a:gd name="connsiteX1118" fmla="*/ 6271877 w 11830043"/>
              <a:gd name="connsiteY1118" fmla="*/ 5559075 h 6533995"/>
              <a:gd name="connsiteX1119" fmla="*/ 6281661 w 11830043"/>
              <a:gd name="connsiteY1119" fmla="*/ 5549351 h 6533995"/>
              <a:gd name="connsiteX1120" fmla="*/ 6040432 w 11830043"/>
              <a:gd name="connsiteY1120" fmla="*/ 5549351 h 6533995"/>
              <a:gd name="connsiteX1121" fmla="*/ 6050216 w 11830043"/>
              <a:gd name="connsiteY1121" fmla="*/ 5559075 h 6533995"/>
              <a:gd name="connsiteX1122" fmla="*/ 6040432 w 11830043"/>
              <a:gd name="connsiteY1122" fmla="*/ 5568862 h 6533995"/>
              <a:gd name="connsiteX1123" fmla="*/ 6030712 w 11830043"/>
              <a:gd name="connsiteY1123" fmla="*/ 5559075 h 6533995"/>
              <a:gd name="connsiteX1124" fmla="*/ 6040432 w 11830043"/>
              <a:gd name="connsiteY1124" fmla="*/ 5549351 h 6533995"/>
              <a:gd name="connsiteX1125" fmla="*/ 5799205 w 11830043"/>
              <a:gd name="connsiteY1125" fmla="*/ 5549351 h 6533995"/>
              <a:gd name="connsiteX1126" fmla="*/ 5808989 w 11830043"/>
              <a:gd name="connsiteY1126" fmla="*/ 5559075 h 6533995"/>
              <a:gd name="connsiteX1127" fmla="*/ 5799205 w 11830043"/>
              <a:gd name="connsiteY1127" fmla="*/ 5568862 h 6533995"/>
              <a:gd name="connsiteX1128" fmla="*/ 5789486 w 11830043"/>
              <a:gd name="connsiteY1128" fmla="*/ 5559075 h 6533995"/>
              <a:gd name="connsiteX1129" fmla="*/ 5799205 w 11830043"/>
              <a:gd name="connsiteY1129" fmla="*/ 5549351 h 6533995"/>
              <a:gd name="connsiteX1130" fmla="*/ 5557992 w 11830043"/>
              <a:gd name="connsiteY1130" fmla="*/ 5549351 h 6533995"/>
              <a:gd name="connsiteX1131" fmla="*/ 5567774 w 11830043"/>
              <a:gd name="connsiteY1131" fmla="*/ 5559075 h 6533995"/>
              <a:gd name="connsiteX1132" fmla="*/ 5557992 w 11830043"/>
              <a:gd name="connsiteY1132" fmla="*/ 5568862 h 6533995"/>
              <a:gd name="connsiteX1133" fmla="*/ 5548208 w 11830043"/>
              <a:gd name="connsiteY1133" fmla="*/ 5559075 h 6533995"/>
              <a:gd name="connsiteX1134" fmla="*/ 5557992 w 11830043"/>
              <a:gd name="connsiteY1134" fmla="*/ 5549351 h 6533995"/>
              <a:gd name="connsiteX1135" fmla="*/ 5316710 w 11830043"/>
              <a:gd name="connsiteY1135" fmla="*/ 5549351 h 6533995"/>
              <a:gd name="connsiteX1136" fmla="*/ 5326432 w 11830043"/>
              <a:gd name="connsiteY1136" fmla="*/ 5559075 h 6533995"/>
              <a:gd name="connsiteX1137" fmla="*/ 5316710 w 11830043"/>
              <a:gd name="connsiteY1137" fmla="*/ 5568862 h 6533995"/>
              <a:gd name="connsiteX1138" fmla="*/ 5306926 w 11830043"/>
              <a:gd name="connsiteY1138" fmla="*/ 5559075 h 6533995"/>
              <a:gd name="connsiteX1139" fmla="*/ 5316710 w 11830043"/>
              <a:gd name="connsiteY1139" fmla="*/ 5549351 h 6533995"/>
              <a:gd name="connsiteX1140" fmla="*/ 5075486 w 11830043"/>
              <a:gd name="connsiteY1140" fmla="*/ 5549351 h 6533995"/>
              <a:gd name="connsiteX1141" fmla="*/ 5085202 w 11830043"/>
              <a:gd name="connsiteY1141" fmla="*/ 5559075 h 6533995"/>
              <a:gd name="connsiteX1142" fmla="*/ 5075486 w 11830043"/>
              <a:gd name="connsiteY1142" fmla="*/ 5568862 h 6533995"/>
              <a:gd name="connsiteX1143" fmla="*/ 5065705 w 11830043"/>
              <a:gd name="connsiteY1143" fmla="*/ 5559075 h 6533995"/>
              <a:gd name="connsiteX1144" fmla="*/ 5075486 w 11830043"/>
              <a:gd name="connsiteY1144" fmla="*/ 5549351 h 6533995"/>
              <a:gd name="connsiteX1145" fmla="*/ 4834252 w 11830043"/>
              <a:gd name="connsiteY1145" fmla="*/ 5549351 h 6533995"/>
              <a:gd name="connsiteX1146" fmla="*/ 4844040 w 11830043"/>
              <a:gd name="connsiteY1146" fmla="*/ 5559075 h 6533995"/>
              <a:gd name="connsiteX1147" fmla="*/ 4834252 w 11830043"/>
              <a:gd name="connsiteY1147" fmla="*/ 5568862 h 6533995"/>
              <a:gd name="connsiteX1148" fmla="*/ 4824534 w 11830043"/>
              <a:gd name="connsiteY1148" fmla="*/ 5559075 h 6533995"/>
              <a:gd name="connsiteX1149" fmla="*/ 4834252 w 11830043"/>
              <a:gd name="connsiteY1149" fmla="*/ 5549351 h 6533995"/>
              <a:gd name="connsiteX1150" fmla="*/ 4593019 w 11830043"/>
              <a:gd name="connsiteY1150" fmla="*/ 5549351 h 6533995"/>
              <a:gd name="connsiteX1151" fmla="*/ 4602795 w 11830043"/>
              <a:gd name="connsiteY1151" fmla="*/ 5559075 h 6533995"/>
              <a:gd name="connsiteX1152" fmla="*/ 4593019 w 11830043"/>
              <a:gd name="connsiteY1152" fmla="*/ 5568862 h 6533995"/>
              <a:gd name="connsiteX1153" fmla="*/ 4583304 w 11830043"/>
              <a:gd name="connsiteY1153" fmla="*/ 5559075 h 6533995"/>
              <a:gd name="connsiteX1154" fmla="*/ 4593019 w 11830043"/>
              <a:gd name="connsiteY1154" fmla="*/ 5549351 h 6533995"/>
              <a:gd name="connsiteX1155" fmla="*/ 4351806 w 11830043"/>
              <a:gd name="connsiteY1155" fmla="*/ 5549351 h 6533995"/>
              <a:gd name="connsiteX1156" fmla="*/ 4361580 w 11830043"/>
              <a:gd name="connsiteY1156" fmla="*/ 5559075 h 6533995"/>
              <a:gd name="connsiteX1157" fmla="*/ 4351806 w 11830043"/>
              <a:gd name="connsiteY1157" fmla="*/ 5568862 h 6533995"/>
              <a:gd name="connsiteX1158" fmla="*/ 4342006 w 11830043"/>
              <a:gd name="connsiteY1158" fmla="*/ 5559075 h 6533995"/>
              <a:gd name="connsiteX1159" fmla="*/ 4351806 w 11830043"/>
              <a:gd name="connsiteY1159" fmla="*/ 5549351 h 6533995"/>
              <a:gd name="connsiteX1160" fmla="*/ 4110583 w 11830043"/>
              <a:gd name="connsiteY1160" fmla="*/ 5549351 h 6533995"/>
              <a:gd name="connsiteX1161" fmla="*/ 4120362 w 11830043"/>
              <a:gd name="connsiteY1161" fmla="*/ 5559075 h 6533995"/>
              <a:gd name="connsiteX1162" fmla="*/ 4110583 w 11830043"/>
              <a:gd name="connsiteY1162" fmla="*/ 5568862 h 6533995"/>
              <a:gd name="connsiteX1163" fmla="*/ 4100801 w 11830043"/>
              <a:gd name="connsiteY1163" fmla="*/ 5559075 h 6533995"/>
              <a:gd name="connsiteX1164" fmla="*/ 4110583 w 11830043"/>
              <a:gd name="connsiteY1164" fmla="*/ 5549351 h 6533995"/>
              <a:gd name="connsiteX1165" fmla="*/ 3869431 w 11830043"/>
              <a:gd name="connsiteY1165" fmla="*/ 5549351 h 6533995"/>
              <a:gd name="connsiteX1166" fmla="*/ 3879151 w 11830043"/>
              <a:gd name="connsiteY1166" fmla="*/ 5559075 h 6533995"/>
              <a:gd name="connsiteX1167" fmla="*/ 3869431 w 11830043"/>
              <a:gd name="connsiteY1167" fmla="*/ 5568862 h 6533995"/>
              <a:gd name="connsiteX1168" fmla="*/ 3859648 w 11830043"/>
              <a:gd name="connsiteY1168" fmla="*/ 5559075 h 6533995"/>
              <a:gd name="connsiteX1169" fmla="*/ 3869431 w 11830043"/>
              <a:gd name="connsiteY1169" fmla="*/ 5549351 h 6533995"/>
              <a:gd name="connsiteX1170" fmla="*/ 3628215 w 11830043"/>
              <a:gd name="connsiteY1170" fmla="*/ 5549351 h 6533995"/>
              <a:gd name="connsiteX1171" fmla="*/ 3637936 w 11830043"/>
              <a:gd name="connsiteY1171" fmla="*/ 5559075 h 6533995"/>
              <a:gd name="connsiteX1172" fmla="*/ 3628215 w 11830043"/>
              <a:gd name="connsiteY1172" fmla="*/ 5568862 h 6533995"/>
              <a:gd name="connsiteX1173" fmla="*/ 3618433 w 11830043"/>
              <a:gd name="connsiteY1173" fmla="*/ 5559075 h 6533995"/>
              <a:gd name="connsiteX1174" fmla="*/ 3628215 w 11830043"/>
              <a:gd name="connsiteY1174" fmla="*/ 5549351 h 6533995"/>
              <a:gd name="connsiteX1175" fmla="*/ 3386959 w 11830043"/>
              <a:gd name="connsiteY1175" fmla="*/ 5549351 h 6533995"/>
              <a:gd name="connsiteX1176" fmla="*/ 3396745 w 11830043"/>
              <a:gd name="connsiteY1176" fmla="*/ 5559075 h 6533995"/>
              <a:gd name="connsiteX1177" fmla="*/ 3386959 w 11830043"/>
              <a:gd name="connsiteY1177" fmla="*/ 5568862 h 6533995"/>
              <a:gd name="connsiteX1178" fmla="*/ 3377237 w 11830043"/>
              <a:gd name="connsiteY1178" fmla="*/ 5559075 h 6533995"/>
              <a:gd name="connsiteX1179" fmla="*/ 3386959 w 11830043"/>
              <a:gd name="connsiteY1179" fmla="*/ 5549351 h 6533995"/>
              <a:gd name="connsiteX1180" fmla="*/ 3145752 w 11830043"/>
              <a:gd name="connsiteY1180" fmla="*/ 5549351 h 6533995"/>
              <a:gd name="connsiteX1181" fmla="*/ 3155534 w 11830043"/>
              <a:gd name="connsiteY1181" fmla="*/ 5559075 h 6533995"/>
              <a:gd name="connsiteX1182" fmla="*/ 3145752 w 11830043"/>
              <a:gd name="connsiteY1182" fmla="*/ 5568862 h 6533995"/>
              <a:gd name="connsiteX1183" fmla="*/ 3136034 w 11830043"/>
              <a:gd name="connsiteY1183" fmla="*/ 5559075 h 6533995"/>
              <a:gd name="connsiteX1184" fmla="*/ 3145752 w 11830043"/>
              <a:gd name="connsiteY1184" fmla="*/ 5549351 h 6533995"/>
              <a:gd name="connsiteX1185" fmla="*/ 2904575 w 11830043"/>
              <a:gd name="connsiteY1185" fmla="*/ 5549351 h 6533995"/>
              <a:gd name="connsiteX1186" fmla="*/ 2914357 w 11830043"/>
              <a:gd name="connsiteY1186" fmla="*/ 5559075 h 6533995"/>
              <a:gd name="connsiteX1187" fmla="*/ 2904575 w 11830043"/>
              <a:gd name="connsiteY1187" fmla="*/ 5568862 h 6533995"/>
              <a:gd name="connsiteX1188" fmla="*/ 2894793 w 11830043"/>
              <a:gd name="connsiteY1188" fmla="*/ 5559075 h 6533995"/>
              <a:gd name="connsiteX1189" fmla="*/ 2904575 w 11830043"/>
              <a:gd name="connsiteY1189" fmla="*/ 5549351 h 6533995"/>
              <a:gd name="connsiteX1190" fmla="*/ 2663275 w 11830043"/>
              <a:gd name="connsiteY1190" fmla="*/ 5549351 h 6533995"/>
              <a:gd name="connsiteX1191" fmla="*/ 2673000 w 11830043"/>
              <a:gd name="connsiteY1191" fmla="*/ 5559075 h 6533995"/>
              <a:gd name="connsiteX1192" fmla="*/ 2663275 w 11830043"/>
              <a:gd name="connsiteY1192" fmla="*/ 5568862 h 6533995"/>
              <a:gd name="connsiteX1193" fmla="*/ 2653493 w 11830043"/>
              <a:gd name="connsiteY1193" fmla="*/ 5559075 h 6533995"/>
              <a:gd name="connsiteX1194" fmla="*/ 2663275 w 11830043"/>
              <a:gd name="connsiteY1194" fmla="*/ 5549351 h 6533995"/>
              <a:gd name="connsiteX1195" fmla="*/ 2422039 w 11830043"/>
              <a:gd name="connsiteY1195" fmla="*/ 5549351 h 6533995"/>
              <a:gd name="connsiteX1196" fmla="*/ 2431755 w 11830043"/>
              <a:gd name="connsiteY1196" fmla="*/ 5559075 h 6533995"/>
              <a:gd name="connsiteX1197" fmla="*/ 2422039 w 11830043"/>
              <a:gd name="connsiteY1197" fmla="*/ 5568862 h 6533995"/>
              <a:gd name="connsiteX1198" fmla="*/ 2412259 w 11830043"/>
              <a:gd name="connsiteY1198" fmla="*/ 5559075 h 6533995"/>
              <a:gd name="connsiteX1199" fmla="*/ 2422039 w 11830043"/>
              <a:gd name="connsiteY1199" fmla="*/ 5549351 h 6533995"/>
              <a:gd name="connsiteX1200" fmla="*/ 2180796 w 11830043"/>
              <a:gd name="connsiteY1200" fmla="*/ 5549351 h 6533995"/>
              <a:gd name="connsiteX1201" fmla="*/ 2190581 w 11830043"/>
              <a:gd name="connsiteY1201" fmla="*/ 5559075 h 6533995"/>
              <a:gd name="connsiteX1202" fmla="*/ 2180796 w 11830043"/>
              <a:gd name="connsiteY1202" fmla="*/ 5568862 h 6533995"/>
              <a:gd name="connsiteX1203" fmla="*/ 2171087 w 11830043"/>
              <a:gd name="connsiteY1203" fmla="*/ 5559075 h 6533995"/>
              <a:gd name="connsiteX1204" fmla="*/ 2180796 w 11830043"/>
              <a:gd name="connsiteY1204" fmla="*/ 5549351 h 6533995"/>
              <a:gd name="connsiteX1205" fmla="*/ 1939584 w 11830043"/>
              <a:gd name="connsiteY1205" fmla="*/ 5549351 h 6533995"/>
              <a:gd name="connsiteX1206" fmla="*/ 1949367 w 11830043"/>
              <a:gd name="connsiteY1206" fmla="*/ 5559075 h 6533995"/>
              <a:gd name="connsiteX1207" fmla="*/ 1939584 w 11830043"/>
              <a:gd name="connsiteY1207" fmla="*/ 5568862 h 6533995"/>
              <a:gd name="connsiteX1208" fmla="*/ 1929862 w 11830043"/>
              <a:gd name="connsiteY1208" fmla="*/ 5559075 h 6533995"/>
              <a:gd name="connsiteX1209" fmla="*/ 1939584 w 11830043"/>
              <a:gd name="connsiteY1209" fmla="*/ 5549351 h 6533995"/>
              <a:gd name="connsiteX1210" fmla="*/ 1698333 w 11830043"/>
              <a:gd name="connsiteY1210" fmla="*/ 5549351 h 6533995"/>
              <a:gd name="connsiteX1211" fmla="*/ 1708119 w 11830043"/>
              <a:gd name="connsiteY1211" fmla="*/ 5559075 h 6533995"/>
              <a:gd name="connsiteX1212" fmla="*/ 1698333 w 11830043"/>
              <a:gd name="connsiteY1212" fmla="*/ 5568862 h 6533995"/>
              <a:gd name="connsiteX1213" fmla="*/ 1688548 w 11830043"/>
              <a:gd name="connsiteY1213" fmla="*/ 5559075 h 6533995"/>
              <a:gd name="connsiteX1214" fmla="*/ 1698333 w 11830043"/>
              <a:gd name="connsiteY1214" fmla="*/ 5549351 h 6533995"/>
              <a:gd name="connsiteX1215" fmla="*/ 1457108 w 11830043"/>
              <a:gd name="connsiteY1215" fmla="*/ 5549351 h 6533995"/>
              <a:gd name="connsiteX1216" fmla="*/ 1466829 w 11830043"/>
              <a:gd name="connsiteY1216" fmla="*/ 5559075 h 6533995"/>
              <a:gd name="connsiteX1217" fmla="*/ 1457108 w 11830043"/>
              <a:gd name="connsiteY1217" fmla="*/ 5568862 h 6533995"/>
              <a:gd name="connsiteX1218" fmla="*/ 1447324 w 11830043"/>
              <a:gd name="connsiteY1218" fmla="*/ 5559075 h 6533995"/>
              <a:gd name="connsiteX1219" fmla="*/ 1457108 w 11830043"/>
              <a:gd name="connsiteY1219" fmla="*/ 5549351 h 6533995"/>
              <a:gd name="connsiteX1220" fmla="*/ 1215887 w 11830043"/>
              <a:gd name="connsiteY1220" fmla="*/ 5549351 h 6533995"/>
              <a:gd name="connsiteX1221" fmla="*/ 1225671 w 11830043"/>
              <a:gd name="connsiteY1221" fmla="*/ 5559075 h 6533995"/>
              <a:gd name="connsiteX1222" fmla="*/ 1215887 w 11830043"/>
              <a:gd name="connsiteY1222" fmla="*/ 5568862 h 6533995"/>
              <a:gd name="connsiteX1223" fmla="*/ 1206167 w 11830043"/>
              <a:gd name="connsiteY1223" fmla="*/ 5559075 h 6533995"/>
              <a:gd name="connsiteX1224" fmla="*/ 1215887 w 11830043"/>
              <a:gd name="connsiteY1224" fmla="*/ 5549351 h 6533995"/>
              <a:gd name="connsiteX1225" fmla="*/ 974667 w 11830043"/>
              <a:gd name="connsiteY1225" fmla="*/ 5549351 h 6533995"/>
              <a:gd name="connsiteX1226" fmla="*/ 984451 w 11830043"/>
              <a:gd name="connsiteY1226" fmla="*/ 5559075 h 6533995"/>
              <a:gd name="connsiteX1227" fmla="*/ 974667 w 11830043"/>
              <a:gd name="connsiteY1227" fmla="*/ 5568862 h 6533995"/>
              <a:gd name="connsiteX1228" fmla="*/ 964947 w 11830043"/>
              <a:gd name="connsiteY1228" fmla="*/ 5559075 h 6533995"/>
              <a:gd name="connsiteX1229" fmla="*/ 974667 w 11830043"/>
              <a:gd name="connsiteY1229" fmla="*/ 5549351 h 6533995"/>
              <a:gd name="connsiteX1230" fmla="*/ 733447 w 11830043"/>
              <a:gd name="connsiteY1230" fmla="*/ 5549351 h 6533995"/>
              <a:gd name="connsiteX1231" fmla="*/ 743167 w 11830043"/>
              <a:gd name="connsiteY1231" fmla="*/ 5559075 h 6533995"/>
              <a:gd name="connsiteX1232" fmla="*/ 733447 w 11830043"/>
              <a:gd name="connsiteY1232" fmla="*/ 5568862 h 6533995"/>
              <a:gd name="connsiteX1233" fmla="*/ 723663 w 11830043"/>
              <a:gd name="connsiteY1233" fmla="*/ 5559075 h 6533995"/>
              <a:gd name="connsiteX1234" fmla="*/ 733447 w 11830043"/>
              <a:gd name="connsiteY1234" fmla="*/ 5549351 h 6533995"/>
              <a:gd name="connsiteX1235" fmla="*/ 492226 w 11830043"/>
              <a:gd name="connsiteY1235" fmla="*/ 5549351 h 6533995"/>
              <a:gd name="connsiteX1236" fmla="*/ 501946 w 11830043"/>
              <a:gd name="connsiteY1236" fmla="*/ 5559075 h 6533995"/>
              <a:gd name="connsiteX1237" fmla="*/ 492226 w 11830043"/>
              <a:gd name="connsiteY1237" fmla="*/ 5568862 h 6533995"/>
              <a:gd name="connsiteX1238" fmla="*/ 482442 w 11830043"/>
              <a:gd name="connsiteY1238" fmla="*/ 5559075 h 6533995"/>
              <a:gd name="connsiteX1239" fmla="*/ 492226 w 11830043"/>
              <a:gd name="connsiteY1239" fmla="*/ 5549351 h 6533995"/>
              <a:gd name="connsiteX1240" fmla="*/ 251007 w 11830043"/>
              <a:gd name="connsiteY1240" fmla="*/ 5549351 h 6533995"/>
              <a:gd name="connsiteX1241" fmla="*/ 260791 w 11830043"/>
              <a:gd name="connsiteY1241" fmla="*/ 5559075 h 6533995"/>
              <a:gd name="connsiteX1242" fmla="*/ 251007 w 11830043"/>
              <a:gd name="connsiteY1242" fmla="*/ 5568862 h 6533995"/>
              <a:gd name="connsiteX1243" fmla="*/ 241287 w 11830043"/>
              <a:gd name="connsiteY1243" fmla="*/ 5559075 h 6533995"/>
              <a:gd name="connsiteX1244" fmla="*/ 251007 w 11830043"/>
              <a:gd name="connsiteY1244" fmla="*/ 5549351 h 6533995"/>
              <a:gd name="connsiteX1245" fmla="*/ 9724 w 11830043"/>
              <a:gd name="connsiteY1245" fmla="*/ 5549351 h 6533995"/>
              <a:gd name="connsiteX1246" fmla="*/ 19507 w 11830043"/>
              <a:gd name="connsiteY1246" fmla="*/ 5559075 h 6533995"/>
              <a:gd name="connsiteX1247" fmla="*/ 9724 w 11830043"/>
              <a:gd name="connsiteY1247" fmla="*/ 5568862 h 6533995"/>
              <a:gd name="connsiteX1248" fmla="*/ 4 w 11830043"/>
              <a:gd name="connsiteY1248" fmla="*/ 5559075 h 6533995"/>
              <a:gd name="connsiteX1249" fmla="*/ 9724 w 11830043"/>
              <a:gd name="connsiteY1249" fmla="*/ 5549351 h 6533995"/>
              <a:gd name="connsiteX1250" fmla="*/ 11820259 w 11830043"/>
              <a:gd name="connsiteY1250" fmla="*/ 5308100 h 6533995"/>
              <a:gd name="connsiteX1251" fmla="*/ 11830043 w 11830043"/>
              <a:gd name="connsiteY1251" fmla="*/ 5317887 h 6533995"/>
              <a:gd name="connsiteX1252" fmla="*/ 11820259 w 11830043"/>
              <a:gd name="connsiteY1252" fmla="*/ 5327611 h 6533995"/>
              <a:gd name="connsiteX1253" fmla="*/ 11810539 w 11830043"/>
              <a:gd name="connsiteY1253" fmla="*/ 5317887 h 6533995"/>
              <a:gd name="connsiteX1254" fmla="*/ 11820259 w 11830043"/>
              <a:gd name="connsiteY1254" fmla="*/ 5308100 h 6533995"/>
              <a:gd name="connsiteX1255" fmla="*/ 11579030 w 11830043"/>
              <a:gd name="connsiteY1255" fmla="*/ 5308100 h 6533995"/>
              <a:gd name="connsiteX1256" fmla="*/ 11588815 w 11830043"/>
              <a:gd name="connsiteY1256" fmla="*/ 5317887 h 6533995"/>
              <a:gd name="connsiteX1257" fmla="*/ 11579030 w 11830043"/>
              <a:gd name="connsiteY1257" fmla="*/ 5327611 h 6533995"/>
              <a:gd name="connsiteX1258" fmla="*/ 11569310 w 11830043"/>
              <a:gd name="connsiteY1258" fmla="*/ 5317887 h 6533995"/>
              <a:gd name="connsiteX1259" fmla="*/ 11579030 w 11830043"/>
              <a:gd name="connsiteY1259" fmla="*/ 5308100 h 6533995"/>
              <a:gd name="connsiteX1260" fmla="*/ 11337802 w 11830043"/>
              <a:gd name="connsiteY1260" fmla="*/ 5308100 h 6533995"/>
              <a:gd name="connsiteX1261" fmla="*/ 11347587 w 11830043"/>
              <a:gd name="connsiteY1261" fmla="*/ 5317887 h 6533995"/>
              <a:gd name="connsiteX1262" fmla="*/ 11337802 w 11830043"/>
              <a:gd name="connsiteY1262" fmla="*/ 5327611 h 6533995"/>
              <a:gd name="connsiteX1263" fmla="*/ 11328082 w 11830043"/>
              <a:gd name="connsiteY1263" fmla="*/ 5317887 h 6533995"/>
              <a:gd name="connsiteX1264" fmla="*/ 11337802 w 11830043"/>
              <a:gd name="connsiteY1264" fmla="*/ 5308100 h 6533995"/>
              <a:gd name="connsiteX1265" fmla="*/ 11096574 w 11830043"/>
              <a:gd name="connsiteY1265" fmla="*/ 5308100 h 6533995"/>
              <a:gd name="connsiteX1266" fmla="*/ 11106294 w 11830043"/>
              <a:gd name="connsiteY1266" fmla="*/ 5317887 h 6533995"/>
              <a:gd name="connsiteX1267" fmla="*/ 11096574 w 11830043"/>
              <a:gd name="connsiteY1267" fmla="*/ 5327611 h 6533995"/>
              <a:gd name="connsiteX1268" fmla="*/ 11086790 w 11830043"/>
              <a:gd name="connsiteY1268" fmla="*/ 5317887 h 6533995"/>
              <a:gd name="connsiteX1269" fmla="*/ 11096574 w 11830043"/>
              <a:gd name="connsiteY1269" fmla="*/ 5308100 h 6533995"/>
              <a:gd name="connsiteX1270" fmla="*/ 10855345 w 11830043"/>
              <a:gd name="connsiteY1270" fmla="*/ 5308100 h 6533995"/>
              <a:gd name="connsiteX1271" fmla="*/ 10865065 w 11830043"/>
              <a:gd name="connsiteY1271" fmla="*/ 5317887 h 6533995"/>
              <a:gd name="connsiteX1272" fmla="*/ 10855345 w 11830043"/>
              <a:gd name="connsiteY1272" fmla="*/ 5327611 h 6533995"/>
              <a:gd name="connsiteX1273" fmla="*/ 10845625 w 11830043"/>
              <a:gd name="connsiteY1273" fmla="*/ 5317887 h 6533995"/>
              <a:gd name="connsiteX1274" fmla="*/ 10855345 w 11830043"/>
              <a:gd name="connsiteY1274" fmla="*/ 5308100 h 6533995"/>
              <a:gd name="connsiteX1275" fmla="*/ 10614116 w 11830043"/>
              <a:gd name="connsiteY1275" fmla="*/ 5308100 h 6533995"/>
              <a:gd name="connsiteX1276" fmla="*/ 10623901 w 11830043"/>
              <a:gd name="connsiteY1276" fmla="*/ 5317887 h 6533995"/>
              <a:gd name="connsiteX1277" fmla="*/ 10614116 w 11830043"/>
              <a:gd name="connsiteY1277" fmla="*/ 5327611 h 6533995"/>
              <a:gd name="connsiteX1278" fmla="*/ 10604396 w 11830043"/>
              <a:gd name="connsiteY1278" fmla="*/ 5317887 h 6533995"/>
              <a:gd name="connsiteX1279" fmla="*/ 10614116 w 11830043"/>
              <a:gd name="connsiteY1279" fmla="*/ 5308100 h 6533995"/>
              <a:gd name="connsiteX1280" fmla="*/ 10372888 w 11830043"/>
              <a:gd name="connsiteY1280" fmla="*/ 5308100 h 6533995"/>
              <a:gd name="connsiteX1281" fmla="*/ 10382673 w 11830043"/>
              <a:gd name="connsiteY1281" fmla="*/ 5317887 h 6533995"/>
              <a:gd name="connsiteX1282" fmla="*/ 10372888 w 11830043"/>
              <a:gd name="connsiteY1282" fmla="*/ 5327611 h 6533995"/>
              <a:gd name="connsiteX1283" fmla="*/ 10363168 w 11830043"/>
              <a:gd name="connsiteY1283" fmla="*/ 5317887 h 6533995"/>
              <a:gd name="connsiteX1284" fmla="*/ 10372888 w 11830043"/>
              <a:gd name="connsiteY1284" fmla="*/ 5308100 h 6533995"/>
              <a:gd name="connsiteX1285" fmla="*/ 10131660 w 11830043"/>
              <a:gd name="connsiteY1285" fmla="*/ 5308100 h 6533995"/>
              <a:gd name="connsiteX1286" fmla="*/ 10141444 w 11830043"/>
              <a:gd name="connsiteY1286" fmla="*/ 5317887 h 6533995"/>
              <a:gd name="connsiteX1287" fmla="*/ 10131660 w 11830043"/>
              <a:gd name="connsiteY1287" fmla="*/ 5327611 h 6533995"/>
              <a:gd name="connsiteX1288" fmla="*/ 10121940 w 11830043"/>
              <a:gd name="connsiteY1288" fmla="*/ 5317887 h 6533995"/>
              <a:gd name="connsiteX1289" fmla="*/ 10131660 w 11830043"/>
              <a:gd name="connsiteY1289" fmla="*/ 5308100 h 6533995"/>
              <a:gd name="connsiteX1290" fmla="*/ 9890432 w 11830043"/>
              <a:gd name="connsiteY1290" fmla="*/ 5308100 h 6533995"/>
              <a:gd name="connsiteX1291" fmla="*/ 9900152 w 11830043"/>
              <a:gd name="connsiteY1291" fmla="*/ 5317887 h 6533995"/>
              <a:gd name="connsiteX1292" fmla="*/ 9890432 w 11830043"/>
              <a:gd name="connsiteY1292" fmla="*/ 5327611 h 6533995"/>
              <a:gd name="connsiteX1293" fmla="*/ 9880648 w 11830043"/>
              <a:gd name="connsiteY1293" fmla="*/ 5317887 h 6533995"/>
              <a:gd name="connsiteX1294" fmla="*/ 9890432 w 11830043"/>
              <a:gd name="connsiteY1294" fmla="*/ 5308100 h 6533995"/>
              <a:gd name="connsiteX1295" fmla="*/ 9649203 w 11830043"/>
              <a:gd name="connsiteY1295" fmla="*/ 5308100 h 6533995"/>
              <a:gd name="connsiteX1296" fmla="*/ 9658923 w 11830043"/>
              <a:gd name="connsiteY1296" fmla="*/ 5317887 h 6533995"/>
              <a:gd name="connsiteX1297" fmla="*/ 9649203 w 11830043"/>
              <a:gd name="connsiteY1297" fmla="*/ 5327611 h 6533995"/>
              <a:gd name="connsiteX1298" fmla="*/ 9639483 w 11830043"/>
              <a:gd name="connsiteY1298" fmla="*/ 5317887 h 6533995"/>
              <a:gd name="connsiteX1299" fmla="*/ 9649203 w 11830043"/>
              <a:gd name="connsiteY1299" fmla="*/ 5308100 h 6533995"/>
              <a:gd name="connsiteX1300" fmla="*/ 9417695 w 11830043"/>
              <a:gd name="connsiteY1300" fmla="*/ 5308100 h 6533995"/>
              <a:gd name="connsiteX1301" fmla="*/ 9427416 w 11830043"/>
              <a:gd name="connsiteY1301" fmla="*/ 5317887 h 6533995"/>
              <a:gd name="connsiteX1302" fmla="*/ 9417695 w 11830043"/>
              <a:gd name="connsiteY1302" fmla="*/ 5327611 h 6533995"/>
              <a:gd name="connsiteX1303" fmla="*/ 9407911 w 11830043"/>
              <a:gd name="connsiteY1303" fmla="*/ 5317887 h 6533995"/>
              <a:gd name="connsiteX1304" fmla="*/ 9417695 w 11830043"/>
              <a:gd name="connsiteY1304" fmla="*/ 5308100 h 6533995"/>
              <a:gd name="connsiteX1305" fmla="*/ 9176467 w 11830043"/>
              <a:gd name="connsiteY1305" fmla="*/ 5308100 h 6533995"/>
              <a:gd name="connsiteX1306" fmla="*/ 9186187 w 11830043"/>
              <a:gd name="connsiteY1306" fmla="*/ 5317887 h 6533995"/>
              <a:gd name="connsiteX1307" fmla="*/ 9176467 w 11830043"/>
              <a:gd name="connsiteY1307" fmla="*/ 5327611 h 6533995"/>
              <a:gd name="connsiteX1308" fmla="*/ 9166683 w 11830043"/>
              <a:gd name="connsiteY1308" fmla="*/ 5317887 h 6533995"/>
              <a:gd name="connsiteX1309" fmla="*/ 9176467 w 11830043"/>
              <a:gd name="connsiteY1309" fmla="*/ 5308100 h 6533995"/>
              <a:gd name="connsiteX1310" fmla="*/ 8935237 w 11830043"/>
              <a:gd name="connsiteY1310" fmla="*/ 5308100 h 6533995"/>
              <a:gd name="connsiteX1311" fmla="*/ 8944958 w 11830043"/>
              <a:gd name="connsiteY1311" fmla="*/ 5317887 h 6533995"/>
              <a:gd name="connsiteX1312" fmla="*/ 8935237 w 11830043"/>
              <a:gd name="connsiteY1312" fmla="*/ 5327611 h 6533995"/>
              <a:gd name="connsiteX1313" fmla="*/ 8925454 w 11830043"/>
              <a:gd name="connsiteY1313" fmla="*/ 5317887 h 6533995"/>
              <a:gd name="connsiteX1314" fmla="*/ 8935237 w 11830043"/>
              <a:gd name="connsiteY1314" fmla="*/ 5308100 h 6533995"/>
              <a:gd name="connsiteX1315" fmla="*/ 8694009 w 11830043"/>
              <a:gd name="connsiteY1315" fmla="*/ 5308100 h 6533995"/>
              <a:gd name="connsiteX1316" fmla="*/ 8703730 w 11830043"/>
              <a:gd name="connsiteY1316" fmla="*/ 5317887 h 6533995"/>
              <a:gd name="connsiteX1317" fmla="*/ 8694009 w 11830043"/>
              <a:gd name="connsiteY1317" fmla="*/ 5327611 h 6533995"/>
              <a:gd name="connsiteX1318" fmla="*/ 8684289 w 11830043"/>
              <a:gd name="connsiteY1318" fmla="*/ 5317887 h 6533995"/>
              <a:gd name="connsiteX1319" fmla="*/ 8694009 w 11830043"/>
              <a:gd name="connsiteY1319" fmla="*/ 5308100 h 6533995"/>
              <a:gd name="connsiteX1320" fmla="*/ 8452781 w 11830043"/>
              <a:gd name="connsiteY1320" fmla="*/ 5308100 h 6533995"/>
              <a:gd name="connsiteX1321" fmla="*/ 8462566 w 11830043"/>
              <a:gd name="connsiteY1321" fmla="*/ 5317887 h 6533995"/>
              <a:gd name="connsiteX1322" fmla="*/ 8452781 w 11830043"/>
              <a:gd name="connsiteY1322" fmla="*/ 5327611 h 6533995"/>
              <a:gd name="connsiteX1323" fmla="*/ 8443061 w 11830043"/>
              <a:gd name="connsiteY1323" fmla="*/ 5317887 h 6533995"/>
              <a:gd name="connsiteX1324" fmla="*/ 8452781 w 11830043"/>
              <a:gd name="connsiteY1324" fmla="*/ 5308100 h 6533995"/>
              <a:gd name="connsiteX1325" fmla="*/ 8211553 w 11830043"/>
              <a:gd name="connsiteY1325" fmla="*/ 5308100 h 6533995"/>
              <a:gd name="connsiteX1326" fmla="*/ 8221273 w 11830043"/>
              <a:gd name="connsiteY1326" fmla="*/ 5317887 h 6533995"/>
              <a:gd name="connsiteX1327" fmla="*/ 8211553 w 11830043"/>
              <a:gd name="connsiteY1327" fmla="*/ 5327611 h 6533995"/>
              <a:gd name="connsiteX1328" fmla="*/ 8201769 w 11830043"/>
              <a:gd name="connsiteY1328" fmla="*/ 5317887 h 6533995"/>
              <a:gd name="connsiteX1329" fmla="*/ 8211553 w 11830043"/>
              <a:gd name="connsiteY1329" fmla="*/ 5308100 h 6533995"/>
              <a:gd name="connsiteX1330" fmla="*/ 7970260 w 11830043"/>
              <a:gd name="connsiteY1330" fmla="*/ 5308100 h 6533995"/>
              <a:gd name="connsiteX1331" fmla="*/ 7980044 w 11830043"/>
              <a:gd name="connsiteY1331" fmla="*/ 5317887 h 6533995"/>
              <a:gd name="connsiteX1332" fmla="*/ 7970260 w 11830043"/>
              <a:gd name="connsiteY1332" fmla="*/ 5327611 h 6533995"/>
              <a:gd name="connsiteX1333" fmla="*/ 7960477 w 11830043"/>
              <a:gd name="connsiteY1333" fmla="*/ 5317887 h 6533995"/>
              <a:gd name="connsiteX1334" fmla="*/ 7970260 w 11830043"/>
              <a:gd name="connsiteY1334" fmla="*/ 5308100 h 6533995"/>
              <a:gd name="connsiteX1335" fmla="*/ 7729032 w 11830043"/>
              <a:gd name="connsiteY1335" fmla="*/ 5308100 h 6533995"/>
              <a:gd name="connsiteX1336" fmla="*/ 7738753 w 11830043"/>
              <a:gd name="connsiteY1336" fmla="*/ 5317887 h 6533995"/>
              <a:gd name="connsiteX1337" fmla="*/ 7729032 w 11830043"/>
              <a:gd name="connsiteY1337" fmla="*/ 5327611 h 6533995"/>
              <a:gd name="connsiteX1338" fmla="*/ 7719249 w 11830043"/>
              <a:gd name="connsiteY1338" fmla="*/ 5317887 h 6533995"/>
              <a:gd name="connsiteX1339" fmla="*/ 7729032 w 11830043"/>
              <a:gd name="connsiteY1339" fmla="*/ 5308100 h 6533995"/>
              <a:gd name="connsiteX1340" fmla="*/ 7487803 w 11830043"/>
              <a:gd name="connsiteY1340" fmla="*/ 5308100 h 6533995"/>
              <a:gd name="connsiteX1341" fmla="*/ 7497524 w 11830043"/>
              <a:gd name="connsiteY1341" fmla="*/ 5317887 h 6533995"/>
              <a:gd name="connsiteX1342" fmla="*/ 7487803 w 11830043"/>
              <a:gd name="connsiteY1342" fmla="*/ 5327611 h 6533995"/>
              <a:gd name="connsiteX1343" fmla="*/ 7478019 w 11830043"/>
              <a:gd name="connsiteY1343" fmla="*/ 5317887 h 6533995"/>
              <a:gd name="connsiteX1344" fmla="*/ 7487803 w 11830043"/>
              <a:gd name="connsiteY1344" fmla="*/ 5308100 h 6533995"/>
              <a:gd name="connsiteX1345" fmla="*/ 7246575 w 11830043"/>
              <a:gd name="connsiteY1345" fmla="*/ 5308100 h 6533995"/>
              <a:gd name="connsiteX1346" fmla="*/ 7256359 w 11830043"/>
              <a:gd name="connsiteY1346" fmla="*/ 5317887 h 6533995"/>
              <a:gd name="connsiteX1347" fmla="*/ 7246575 w 11830043"/>
              <a:gd name="connsiteY1347" fmla="*/ 5327611 h 6533995"/>
              <a:gd name="connsiteX1348" fmla="*/ 7236855 w 11830043"/>
              <a:gd name="connsiteY1348" fmla="*/ 5317887 h 6533995"/>
              <a:gd name="connsiteX1349" fmla="*/ 7246575 w 11830043"/>
              <a:gd name="connsiteY1349" fmla="*/ 5308100 h 6533995"/>
              <a:gd name="connsiteX1350" fmla="*/ 7005346 w 11830043"/>
              <a:gd name="connsiteY1350" fmla="*/ 5308100 h 6533995"/>
              <a:gd name="connsiteX1351" fmla="*/ 7015130 w 11830043"/>
              <a:gd name="connsiteY1351" fmla="*/ 5317887 h 6533995"/>
              <a:gd name="connsiteX1352" fmla="*/ 7005346 w 11830043"/>
              <a:gd name="connsiteY1352" fmla="*/ 5327611 h 6533995"/>
              <a:gd name="connsiteX1353" fmla="*/ 6995626 w 11830043"/>
              <a:gd name="connsiteY1353" fmla="*/ 5317887 h 6533995"/>
              <a:gd name="connsiteX1354" fmla="*/ 7005346 w 11830043"/>
              <a:gd name="connsiteY1354" fmla="*/ 5308100 h 6533995"/>
              <a:gd name="connsiteX1355" fmla="*/ 6764118 w 11830043"/>
              <a:gd name="connsiteY1355" fmla="*/ 5308100 h 6533995"/>
              <a:gd name="connsiteX1356" fmla="*/ 6773902 w 11830043"/>
              <a:gd name="connsiteY1356" fmla="*/ 5317887 h 6533995"/>
              <a:gd name="connsiteX1357" fmla="*/ 6764118 w 11830043"/>
              <a:gd name="connsiteY1357" fmla="*/ 5327611 h 6533995"/>
              <a:gd name="connsiteX1358" fmla="*/ 6754335 w 11830043"/>
              <a:gd name="connsiteY1358" fmla="*/ 5317887 h 6533995"/>
              <a:gd name="connsiteX1359" fmla="*/ 6764118 w 11830043"/>
              <a:gd name="connsiteY1359" fmla="*/ 5308100 h 6533995"/>
              <a:gd name="connsiteX1360" fmla="*/ 6522889 w 11830043"/>
              <a:gd name="connsiteY1360" fmla="*/ 5308100 h 6533995"/>
              <a:gd name="connsiteX1361" fmla="*/ 6532610 w 11830043"/>
              <a:gd name="connsiteY1361" fmla="*/ 5317887 h 6533995"/>
              <a:gd name="connsiteX1362" fmla="*/ 6522889 w 11830043"/>
              <a:gd name="connsiteY1362" fmla="*/ 5327611 h 6533995"/>
              <a:gd name="connsiteX1363" fmla="*/ 6513105 w 11830043"/>
              <a:gd name="connsiteY1363" fmla="*/ 5317887 h 6533995"/>
              <a:gd name="connsiteX1364" fmla="*/ 6522889 w 11830043"/>
              <a:gd name="connsiteY1364" fmla="*/ 5308100 h 6533995"/>
              <a:gd name="connsiteX1365" fmla="*/ 6281661 w 11830043"/>
              <a:gd name="connsiteY1365" fmla="*/ 5308100 h 6533995"/>
              <a:gd name="connsiteX1366" fmla="*/ 6291381 w 11830043"/>
              <a:gd name="connsiteY1366" fmla="*/ 5317887 h 6533995"/>
              <a:gd name="connsiteX1367" fmla="*/ 6281661 w 11830043"/>
              <a:gd name="connsiteY1367" fmla="*/ 5327611 h 6533995"/>
              <a:gd name="connsiteX1368" fmla="*/ 6271877 w 11830043"/>
              <a:gd name="connsiteY1368" fmla="*/ 5317887 h 6533995"/>
              <a:gd name="connsiteX1369" fmla="*/ 6281661 w 11830043"/>
              <a:gd name="connsiteY1369" fmla="*/ 5308100 h 6533995"/>
              <a:gd name="connsiteX1370" fmla="*/ 6040432 w 11830043"/>
              <a:gd name="connsiteY1370" fmla="*/ 5308100 h 6533995"/>
              <a:gd name="connsiteX1371" fmla="*/ 6050216 w 11830043"/>
              <a:gd name="connsiteY1371" fmla="*/ 5317887 h 6533995"/>
              <a:gd name="connsiteX1372" fmla="*/ 6040432 w 11830043"/>
              <a:gd name="connsiteY1372" fmla="*/ 5327611 h 6533995"/>
              <a:gd name="connsiteX1373" fmla="*/ 6030712 w 11830043"/>
              <a:gd name="connsiteY1373" fmla="*/ 5317887 h 6533995"/>
              <a:gd name="connsiteX1374" fmla="*/ 6040432 w 11830043"/>
              <a:gd name="connsiteY1374" fmla="*/ 5308100 h 6533995"/>
              <a:gd name="connsiteX1375" fmla="*/ 5799205 w 11830043"/>
              <a:gd name="connsiteY1375" fmla="*/ 5308100 h 6533995"/>
              <a:gd name="connsiteX1376" fmla="*/ 5808989 w 11830043"/>
              <a:gd name="connsiteY1376" fmla="*/ 5317887 h 6533995"/>
              <a:gd name="connsiteX1377" fmla="*/ 5799205 w 11830043"/>
              <a:gd name="connsiteY1377" fmla="*/ 5327611 h 6533995"/>
              <a:gd name="connsiteX1378" fmla="*/ 5789486 w 11830043"/>
              <a:gd name="connsiteY1378" fmla="*/ 5317887 h 6533995"/>
              <a:gd name="connsiteX1379" fmla="*/ 5799205 w 11830043"/>
              <a:gd name="connsiteY1379" fmla="*/ 5308100 h 6533995"/>
              <a:gd name="connsiteX1380" fmla="*/ 5557992 w 11830043"/>
              <a:gd name="connsiteY1380" fmla="*/ 5308100 h 6533995"/>
              <a:gd name="connsiteX1381" fmla="*/ 5567774 w 11830043"/>
              <a:gd name="connsiteY1381" fmla="*/ 5317887 h 6533995"/>
              <a:gd name="connsiteX1382" fmla="*/ 5557992 w 11830043"/>
              <a:gd name="connsiteY1382" fmla="*/ 5327611 h 6533995"/>
              <a:gd name="connsiteX1383" fmla="*/ 5548208 w 11830043"/>
              <a:gd name="connsiteY1383" fmla="*/ 5317887 h 6533995"/>
              <a:gd name="connsiteX1384" fmla="*/ 5557992 w 11830043"/>
              <a:gd name="connsiteY1384" fmla="*/ 5308100 h 6533995"/>
              <a:gd name="connsiteX1385" fmla="*/ 5316710 w 11830043"/>
              <a:gd name="connsiteY1385" fmla="*/ 5308100 h 6533995"/>
              <a:gd name="connsiteX1386" fmla="*/ 5326432 w 11830043"/>
              <a:gd name="connsiteY1386" fmla="*/ 5317887 h 6533995"/>
              <a:gd name="connsiteX1387" fmla="*/ 5316710 w 11830043"/>
              <a:gd name="connsiteY1387" fmla="*/ 5327611 h 6533995"/>
              <a:gd name="connsiteX1388" fmla="*/ 5306924 w 11830043"/>
              <a:gd name="connsiteY1388" fmla="*/ 5317887 h 6533995"/>
              <a:gd name="connsiteX1389" fmla="*/ 5316710 w 11830043"/>
              <a:gd name="connsiteY1389" fmla="*/ 5308100 h 6533995"/>
              <a:gd name="connsiteX1390" fmla="*/ 5075486 w 11830043"/>
              <a:gd name="connsiteY1390" fmla="*/ 5308100 h 6533995"/>
              <a:gd name="connsiteX1391" fmla="*/ 5085202 w 11830043"/>
              <a:gd name="connsiteY1391" fmla="*/ 5317887 h 6533995"/>
              <a:gd name="connsiteX1392" fmla="*/ 5075486 w 11830043"/>
              <a:gd name="connsiteY1392" fmla="*/ 5327611 h 6533995"/>
              <a:gd name="connsiteX1393" fmla="*/ 5065705 w 11830043"/>
              <a:gd name="connsiteY1393" fmla="*/ 5317887 h 6533995"/>
              <a:gd name="connsiteX1394" fmla="*/ 5075486 w 11830043"/>
              <a:gd name="connsiteY1394" fmla="*/ 5308100 h 6533995"/>
              <a:gd name="connsiteX1395" fmla="*/ 4834252 w 11830043"/>
              <a:gd name="connsiteY1395" fmla="*/ 5308100 h 6533995"/>
              <a:gd name="connsiteX1396" fmla="*/ 4844040 w 11830043"/>
              <a:gd name="connsiteY1396" fmla="*/ 5317887 h 6533995"/>
              <a:gd name="connsiteX1397" fmla="*/ 4834252 w 11830043"/>
              <a:gd name="connsiteY1397" fmla="*/ 5327611 h 6533995"/>
              <a:gd name="connsiteX1398" fmla="*/ 4824534 w 11830043"/>
              <a:gd name="connsiteY1398" fmla="*/ 5317887 h 6533995"/>
              <a:gd name="connsiteX1399" fmla="*/ 4834252 w 11830043"/>
              <a:gd name="connsiteY1399" fmla="*/ 5308100 h 6533995"/>
              <a:gd name="connsiteX1400" fmla="*/ 4593019 w 11830043"/>
              <a:gd name="connsiteY1400" fmla="*/ 5308100 h 6533995"/>
              <a:gd name="connsiteX1401" fmla="*/ 4602795 w 11830043"/>
              <a:gd name="connsiteY1401" fmla="*/ 5317887 h 6533995"/>
              <a:gd name="connsiteX1402" fmla="*/ 4593019 w 11830043"/>
              <a:gd name="connsiteY1402" fmla="*/ 5327611 h 6533995"/>
              <a:gd name="connsiteX1403" fmla="*/ 4583304 w 11830043"/>
              <a:gd name="connsiteY1403" fmla="*/ 5317887 h 6533995"/>
              <a:gd name="connsiteX1404" fmla="*/ 4593019 w 11830043"/>
              <a:gd name="connsiteY1404" fmla="*/ 5308100 h 6533995"/>
              <a:gd name="connsiteX1405" fmla="*/ 4351806 w 11830043"/>
              <a:gd name="connsiteY1405" fmla="*/ 5308100 h 6533995"/>
              <a:gd name="connsiteX1406" fmla="*/ 4361580 w 11830043"/>
              <a:gd name="connsiteY1406" fmla="*/ 5317887 h 6533995"/>
              <a:gd name="connsiteX1407" fmla="*/ 4351806 w 11830043"/>
              <a:gd name="connsiteY1407" fmla="*/ 5327611 h 6533995"/>
              <a:gd name="connsiteX1408" fmla="*/ 4342006 w 11830043"/>
              <a:gd name="connsiteY1408" fmla="*/ 5317887 h 6533995"/>
              <a:gd name="connsiteX1409" fmla="*/ 4351806 w 11830043"/>
              <a:gd name="connsiteY1409" fmla="*/ 5308100 h 6533995"/>
              <a:gd name="connsiteX1410" fmla="*/ 4110583 w 11830043"/>
              <a:gd name="connsiteY1410" fmla="*/ 5308100 h 6533995"/>
              <a:gd name="connsiteX1411" fmla="*/ 4120362 w 11830043"/>
              <a:gd name="connsiteY1411" fmla="*/ 5317887 h 6533995"/>
              <a:gd name="connsiteX1412" fmla="*/ 4110583 w 11830043"/>
              <a:gd name="connsiteY1412" fmla="*/ 5327611 h 6533995"/>
              <a:gd name="connsiteX1413" fmla="*/ 4100799 w 11830043"/>
              <a:gd name="connsiteY1413" fmla="*/ 5317887 h 6533995"/>
              <a:gd name="connsiteX1414" fmla="*/ 4110583 w 11830043"/>
              <a:gd name="connsiteY1414" fmla="*/ 5308100 h 6533995"/>
              <a:gd name="connsiteX1415" fmla="*/ 3869431 w 11830043"/>
              <a:gd name="connsiteY1415" fmla="*/ 5308100 h 6533995"/>
              <a:gd name="connsiteX1416" fmla="*/ 3879151 w 11830043"/>
              <a:gd name="connsiteY1416" fmla="*/ 5317887 h 6533995"/>
              <a:gd name="connsiteX1417" fmla="*/ 3869431 w 11830043"/>
              <a:gd name="connsiteY1417" fmla="*/ 5327611 h 6533995"/>
              <a:gd name="connsiteX1418" fmla="*/ 3859648 w 11830043"/>
              <a:gd name="connsiteY1418" fmla="*/ 5317887 h 6533995"/>
              <a:gd name="connsiteX1419" fmla="*/ 3869431 w 11830043"/>
              <a:gd name="connsiteY1419" fmla="*/ 5308100 h 6533995"/>
              <a:gd name="connsiteX1420" fmla="*/ 3628215 w 11830043"/>
              <a:gd name="connsiteY1420" fmla="*/ 5308100 h 6533995"/>
              <a:gd name="connsiteX1421" fmla="*/ 3637936 w 11830043"/>
              <a:gd name="connsiteY1421" fmla="*/ 5317887 h 6533995"/>
              <a:gd name="connsiteX1422" fmla="*/ 3628215 w 11830043"/>
              <a:gd name="connsiteY1422" fmla="*/ 5327611 h 6533995"/>
              <a:gd name="connsiteX1423" fmla="*/ 3618432 w 11830043"/>
              <a:gd name="connsiteY1423" fmla="*/ 5317887 h 6533995"/>
              <a:gd name="connsiteX1424" fmla="*/ 3628215 w 11830043"/>
              <a:gd name="connsiteY1424" fmla="*/ 5308100 h 6533995"/>
              <a:gd name="connsiteX1425" fmla="*/ 3386959 w 11830043"/>
              <a:gd name="connsiteY1425" fmla="*/ 5308100 h 6533995"/>
              <a:gd name="connsiteX1426" fmla="*/ 3396745 w 11830043"/>
              <a:gd name="connsiteY1426" fmla="*/ 5317887 h 6533995"/>
              <a:gd name="connsiteX1427" fmla="*/ 3386959 w 11830043"/>
              <a:gd name="connsiteY1427" fmla="*/ 5327611 h 6533995"/>
              <a:gd name="connsiteX1428" fmla="*/ 3377237 w 11830043"/>
              <a:gd name="connsiteY1428" fmla="*/ 5317887 h 6533995"/>
              <a:gd name="connsiteX1429" fmla="*/ 3386959 w 11830043"/>
              <a:gd name="connsiteY1429" fmla="*/ 5308100 h 6533995"/>
              <a:gd name="connsiteX1430" fmla="*/ 3145752 w 11830043"/>
              <a:gd name="connsiteY1430" fmla="*/ 5308100 h 6533995"/>
              <a:gd name="connsiteX1431" fmla="*/ 3155534 w 11830043"/>
              <a:gd name="connsiteY1431" fmla="*/ 5317887 h 6533995"/>
              <a:gd name="connsiteX1432" fmla="*/ 3145752 w 11830043"/>
              <a:gd name="connsiteY1432" fmla="*/ 5327611 h 6533995"/>
              <a:gd name="connsiteX1433" fmla="*/ 3136034 w 11830043"/>
              <a:gd name="connsiteY1433" fmla="*/ 5317887 h 6533995"/>
              <a:gd name="connsiteX1434" fmla="*/ 3145752 w 11830043"/>
              <a:gd name="connsiteY1434" fmla="*/ 5308100 h 6533995"/>
              <a:gd name="connsiteX1435" fmla="*/ 2904574 w 11830043"/>
              <a:gd name="connsiteY1435" fmla="*/ 5308100 h 6533995"/>
              <a:gd name="connsiteX1436" fmla="*/ 2914357 w 11830043"/>
              <a:gd name="connsiteY1436" fmla="*/ 5317887 h 6533995"/>
              <a:gd name="connsiteX1437" fmla="*/ 2904574 w 11830043"/>
              <a:gd name="connsiteY1437" fmla="*/ 5327611 h 6533995"/>
              <a:gd name="connsiteX1438" fmla="*/ 2894793 w 11830043"/>
              <a:gd name="connsiteY1438" fmla="*/ 5317887 h 6533995"/>
              <a:gd name="connsiteX1439" fmla="*/ 2904574 w 11830043"/>
              <a:gd name="connsiteY1439" fmla="*/ 5308100 h 6533995"/>
              <a:gd name="connsiteX1440" fmla="*/ 2663275 w 11830043"/>
              <a:gd name="connsiteY1440" fmla="*/ 5308100 h 6533995"/>
              <a:gd name="connsiteX1441" fmla="*/ 2673000 w 11830043"/>
              <a:gd name="connsiteY1441" fmla="*/ 5317887 h 6533995"/>
              <a:gd name="connsiteX1442" fmla="*/ 2663275 w 11830043"/>
              <a:gd name="connsiteY1442" fmla="*/ 5327611 h 6533995"/>
              <a:gd name="connsiteX1443" fmla="*/ 2653493 w 11830043"/>
              <a:gd name="connsiteY1443" fmla="*/ 5317887 h 6533995"/>
              <a:gd name="connsiteX1444" fmla="*/ 2663275 w 11830043"/>
              <a:gd name="connsiteY1444" fmla="*/ 5308100 h 6533995"/>
              <a:gd name="connsiteX1445" fmla="*/ 2422039 w 11830043"/>
              <a:gd name="connsiteY1445" fmla="*/ 5308100 h 6533995"/>
              <a:gd name="connsiteX1446" fmla="*/ 2431755 w 11830043"/>
              <a:gd name="connsiteY1446" fmla="*/ 5317887 h 6533995"/>
              <a:gd name="connsiteX1447" fmla="*/ 2422039 w 11830043"/>
              <a:gd name="connsiteY1447" fmla="*/ 5327611 h 6533995"/>
              <a:gd name="connsiteX1448" fmla="*/ 2412259 w 11830043"/>
              <a:gd name="connsiteY1448" fmla="*/ 5317887 h 6533995"/>
              <a:gd name="connsiteX1449" fmla="*/ 2422039 w 11830043"/>
              <a:gd name="connsiteY1449" fmla="*/ 5308100 h 6533995"/>
              <a:gd name="connsiteX1450" fmla="*/ 2180796 w 11830043"/>
              <a:gd name="connsiteY1450" fmla="*/ 5308100 h 6533995"/>
              <a:gd name="connsiteX1451" fmla="*/ 2190581 w 11830043"/>
              <a:gd name="connsiteY1451" fmla="*/ 5317887 h 6533995"/>
              <a:gd name="connsiteX1452" fmla="*/ 2180796 w 11830043"/>
              <a:gd name="connsiteY1452" fmla="*/ 5327611 h 6533995"/>
              <a:gd name="connsiteX1453" fmla="*/ 2171085 w 11830043"/>
              <a:gd name="connsiteY1453" fmla="*/ 5317887 h 6533995"/>
              <a:gd name="connsiteX1454" fmla="*/ 2180796 w 11830043"/>
              <a:gd name="connsiteY1454" fmla="*/ 5308100 h 6533995"/>
              <a:gd name="connsiteX1455" fmla="*/ 1939584 w 11830043"/>
              <a:gd name="connsiteY1455" fmla="*/ 5308100 h 6533995"/>
              <a:gd name="connsiteX1456" fmla="*/ 1949367 w 11830043"/>
              <a:gd name="connsiteY1456" fmla="*/ 5317887 h 6533995"/>
              <a:gd name="connsiteX1457" fmla="*/ 1939584 w 11830043"/>
              <a:gd name="connsiteY1457" fmla="*/ 5327611 h 6533995"/>
              <a:gd name="connsiteX1458" fmla="*/ 1929862 w 11830043"/>
              <a:gd name="connsiteY1458" fmla="*/ 5317887 h 6533995"/>
              <a:gd name="connsiteX1459" fmla="*/ 1939584 w 11830043"/>
              <a:gd name="connsiteY1459" fmla="*/ 5308100 h 6533995"/>
              <a:gd name="connsiteX1460" fmla="*/ 1698333 w 11830043"/>
              <a:gd name="connsiteY1460" fmla="*/ 5308100 h 6533995"/>
              <a:gd name="connsiteX1461" fmla="*/ 1708119 w 11830043"/>
              <a:gd name="connsiteY1461" fmla="*/ 5317887 h 6533995"/>
              <a:gd name="connsiteX1462" fmla="*/ 1698333 w 11830043"/>
              <a:gd name="connsiteY1462" fmla="*/ 5327611 h 6533995"/>
              <a:gd name="connsiteX1463" fmla="*/ 1688548 w 11830043"/>
              <a:gd name="connsiteY1463" fmla="*/ 5317887 h 6533995"/>
              <a:gd name="connsiteX1464" fmla="*/ 1698333 w 11830043"/>
              <a:gd name="connsiteY1464" fmla="*/ 5308100 h 6533995"/>
              <a:gd name="connsiteX1465" fmla="*/ 1457108 w 11830043"/>
              <a:gd name="connsiteY1465" fmla="*/ 5308100 h 6533995"/>
              <a:gd name="connsiteX1466" fmla="*/ 1466828 w 11830043"/>
              <a:gd name="connsiteY1466" fmla="*/ 5317887 h 6533995"/>
              <a:gd name="connsiteX1467" fmla="*/ 1457108 w 11830043"/>
              <a:gd name="connsiteY1467" fmla="*/ 5327611 h 6533995"/>
              <a:gd name="connsiteX1468" fmla="*/ 1447324 w 11830043"/>
              <a:gd name="connsiteY1468" fmla="*/ 5317887 h 6533995"/>
              <a:gd name="connsiteX1469" fmla="*/ 1457108 w 11830043"/>
              <a:gd name="connsiteY1469" fmla="*/ 5308100 h 6533995"/>
              <a:gd name="connsiteX1470" fmla="*/ 1215887 w 11830043"/>
              <a:gd name="connsiteY1470" fmla="*/ 5308100 h 6533995"/>
              <a:gd name="connsiteX1471" fmla="*/ 1225671 w 11830043"/>
              <a:gd name="connsiteY1471" fmla="*/ 5317887 h 6533995"/>
              <a:gd name="connsiteX1472" fmla="*/ 1215887 w 11830043"/>
              <a:gd name="connsiteY1472" fmla="*/ 5327611 h 6533995"/>
              <a:gd name="connsiteX1473" fmla="*/ 1206167 w 11830043"/>
              <a:gd name="connsiteY1473" fmla="*/ 5317887 h 6533995"/>
              <a:gd name="connsiteX1474" fmla="*/ 1215887 w 11830043"/>
              <a:gd name="connsiteY1474" fmla="*/ 5308100 h 6533995"/>
              <a:gd name="connsiteX1475" fmla="*/ 974667 w 11830043"/>
              <a:gd name="connsiteY1475" fmla="*/ 5308100 h 6533995"/>
              <a:gd name="connsiteX1476" fmla="*/ 984451 w 11830043"/>
              <a:gd name="connsiteY1476" fmla="*/ 5317887 h 6533995"/>
              <a:gd name="connsiteX1477" fmla="*/ 974667 w 11830043"/>
              <a:gd name="connsiteY1477" fmla="*/ 5327611 h 6533995"/>
              <a:gd name="connsiteX1478" fmla="*/ 964947 w 11830043"/>
              <a:gd name="connsiteY1478" fmla="*/ 5317887 h 6533995"/>
              <a:gd name="connsiteX1479" fmla="*/ 974667 w 11830043"/>
              <a:gd name="connsiteY1479" fmla="*/ 5308100 h 6533995"/>
              <a:gd name="connsiteX1480" fmla="*/ 733447 w 11830043"/>
              <a:gd name="connsiteY1480" fmla="*/ 5308100 h 6533995"/>
              <a:gd name="connsiteX1481" fmla="*/ 743167 w 11830043"/>
              <a:gd name="connsiteY1481" fmla="*/ 5317887 h 6533995"/>
              <a:gd name="connsiteX1482" fmla="*/ 733447 w 11830043"/>
              <a:gd name="connsiteY1482" fmla="*/ 5327611 h 6533995"/>
              <a:gd name="connsiteX1483" fmla="*/ 723663 w 11830043"/>
              <a:gd name="connsiteY1483" fmla="*/ 5317887 h 6533995"/>
              <a:gd name="connsiteX1484" fmla="*/ 733447 w 11830043"/>
              <a:gd name="connsiteY1484" fmla="*/ 5308100 h 6533995"/>
              <a:gd name="connsiteX1485" fmla="*/ 492226 w 11830043"/>
              <a:gd name="connsiteY1485" fmla="*/ 5308100 h 6533995"/>
              <a:gd name="connsiteX1486" fmla="*/ 501946 w 11830043"/>
              <a:gd name="connsiteY1486" fmla="*/ 5317887 h 6533995"/>
              <a:gd name="connsiteX1487" fmla="*/ 492226 w 11830043"/>
              <a:gd name="connsiteY1487" fmla="*/ 5327611 h 6533995"/>
              <a:gd name="connsiteX1488" fmla="*/ 482442 w 11830043"/>
              <a:gd name="connsiteY1488" fmla="*/ 5317887 h 6533995"/>
              <a:gd name="connsiteX1489" fmla="*/ 492226 w 11830043"/>
              <a:gd name="connsiteY1489" fmla="*/ 5308100 h 6533995"/>
              <a:gd name="connsiteX1490" fmla="*/ 251007 w 11830043"/>
              <a:gd name="connsiteY1490" fmla="*/ 5308100 h 6533995"/>
              <a:gd name="connsiteX1491" fmla="*/ 260791 w 11830043"/>
              <a:gd name="connsiteY1491" fmla="*/ 5317887 h 6533995"/>
              <a:gd name="connsiteX1492" fmla="*/ 251007 w 11830043"/>
              <a:gd name="connsiteY1492" fmla="*/ 5327611 h 6533995"/>
              <a:gd name="connsiteX1493" fmla="*/ 241287 w 11830043"/>
              <a:gd name="connsiteY1493" fmla="*/ 5317887 h 6533995"/>
              <a:gd name="connsiteX1494" fmla="*/ 251007 w 11830043"/>
              <a:gd name="connsiteY1494" fmla="*/ 5308100 h 6533995"/>
              <a:gd name="connsiteX1495" fmla="*/ 9723 w 11830043"/>
              <a:gd name="connsiteY1495" fmla="*/ 5308100 h 6533995"/>
              <a:gd name="connsiteX1496" fmla="*/ 19507 w 11830043"/>
              <a:gd name="connsiteY1496" fmla="*/ 5317887 h 6533995"/>
              <a:gd name="connsiteX1497" fmla="*/ 9723 w 11830043"/>
              <a:gd name="connsiteY1497" fmla="*/ 5327611 h 6533995"/>
              <a:gd name="connsiteX1498" fmla="*/ 4 w 11830043"/>
              <a:gd name="connsiteY1498" fmla="*/ 5317887 h 6533995"/>
              <a:gd name="connsiteX1499" fmla="*/ 9723 w 11830043"/>
              <a:gd name="connsiteY1499" fmla="*/ 5308100 h 6533995"/>
              <a:gd name="connsiteX1500" fmla="*/ 11820259 w 11830043"/>
              <a:gd name="connsiteY1500" fmla="*/ 5066785 h 6533995"/>
              <a:gd name="connsiteX1501" fmla="*/ 11830043 w 11830043"/>
              <a:gd name="connsiteY1501" fmla="*/ 5076573 h 6533995"/>
              <a:gd name="connsiteX1502" fmla="*/ 11820259 w 11830043"/>
              <a:gd name="connsiteY1502" fmla="*/ 5086296 h 6533995"/>
              <a:gd name="connsiteX1503" fmla="*/ 11810539 w 11830043"/>
              <a:gd name="connsiteY1503" fmla="*/ 5076573 h 6533995"/>
              <a:gd name="connsiteX1504" fmla="*/ 11820259 w 11830043"/>
              <a:gd name="connsiteY1504" fmla="*/ 5066785 h 6533995"/>
              <a:gd name="connsiteX1505" fmla="*/ 11579030 w 11830043"/>
              <a:gd name="connsiteY1505" fmla="*/ 5066785 h 6533995"/>
              <a:gd name="connsiteX1506" fmla="*/ 11588815 w 11830043"/>
              <a:gd name="connsiteY1506" fmla="*/ 5076573 h 6533995"/>
              <a:gd name="connsiteX1507" fmla="*/ 11579030 w 11830043"/>
              <a:gd name="connsiteY1507" fmla="*/ 5086296 h 6533995"/>
              <a:gd name="connsiteX1508" fmla="*/ 11569310 w 11830043"/>
              <a:gd name="connsiteY1508" fmla="*/ 5076573 h 6533995"/>
              <a:gd name="connsiteX1509" fmla="*/ 11579030 w 11830043"/>
              <a:gd name="connsiteY1509" fmla="*/ 5066785 h 6533995"/>
              <a:gd name="connsiteX1510" fmla="*/ 11337802 w 11830043"/>
              <a:gd name="connsiteY1510" fmla="*/ 5066785 h 6533995"/>
              <a:gd name="connsiteX1511" fmla="*/ 11347587 w 11830043"/>
              <a:gd name="connsiteY1511" fmla="*/ 5076573 h 6533995"/>
              <a:gd name="connsiteX1512" fmla="*/ 11337802 w 11830043"/>
              <a:gd name="connsiteY1512" fmla="*/ 5086296 h 6533995"/>
              <a:gd name="connsiteX1513" fmla="*/ 11328082 w 11830043"/>
              <a:gd name="connsiteY1513" fmla="*/ 5076573 h 6533995"/>
              <a:gd name="connsiteX1514" fmla="*/ 11337802 w 11830043"/>
              <a:gd name="connsiteY1514" fmla="*/ 5066785 h 6533995"/>
              <a:gd name="connsiteX1515" fmla="*/ 11096574 w 11830043"/>
              <a:gd name="connsiteY1515" fmla="*/ 5066785 h 6533995"/>
              <a:gd name="connsiteX1516" fmla="*/ 11106294 w 11830043"/>
              <a:gd name="connsiteY1516" fmla="*/ 5076573 h 6533995"/>
              <a:gd name="connsiteX1517" fmla="*/ 11096574 w 11830043"/>
              <a:gd name="connsiteY1517" fmla="*/ 5086296 h 6533995"/>
              <a:gd name="connsiteX1518" fmla="*/ 11086790 w 11830043"/>
              <a:gd name="connsiteY1518" fmla="*/ 5076573 h 6533995"/>
              <a:gd name="connsiteX1519" fmla="*/ 11096574 w 11830043"/>
              <a:gd name="connsiteY1519" fmla="*/ 5066785 h 6533995"/>
              <a:gd name="connsiteX1520" fmla="*/ 10855345 w 11830043"/>
              <a:gd name="connsiteY1520" fmla="*/ 5066785 h 6533995"/>
              <a:gd name="connsiteX1521" fmla="*/ 10865065 w 11830043"/>
              <a:gd name="connsiteY1521" fmla="*/ 5076573 h 6533995"/>
              <a:gd name="connsiteX1522" fmla="*/ 10855345 w 11830043"/>
              <a:gd name="connsiteY1522" fmla="*/ 5086296 h 6533995"/>
              <a:gd name="connsiteX1523" fmla="*/ 10845625 w 11830043"/>
              <a:gd name="connsiteY1523" fmla="*/ 5076573 h 6533995"/>
              <a:gd name="connsiteX1524" fmla="*/ 10855345 w 11830043"/>
              <a:gd name="connsiteY1524" fmla="*/ 5066785 h 6533995"/>
              <a:gd name="connsiteX1525" fmla="*/ 10614116 w 11830043"/>
              <a:gd name="connsiteY1525" fmla="*/ 5066785 h 6533995"/>
              <a:gd name="connsiteX1526" fmla="*/ 10623901 w 11830043"/>
              <a:gd name="connsiteY1526" fmla="*/ 5076573 h 6533995"/>
              <a:gd name="connsiteX1527" fmla="*/ 10614116 w 11830043"/>
              <a:gd name="connsiteY1527" fmla="*/ 5086296 h 6533995"/>
              <a:gd name="connsiteX1528" fmla="*/ 10604396 w 11830043"/>
              <a:gd name="connsiteY1528" fmla="*/ 5076573 h 6533995"/>
              <a:gd name="connsiteX1529" fmla="*/ 10614116 w 11830043"/>
              <a:gd name="connsiteY1529" fmla="*/ 5066785 h 6533995"/>
              <a:gd name="connsiteX1530" fmla="*/ 10372888 w 11830043"/>
              <a:gd name="connsiteY1530" fmla="*/ 5066785 h 6533995"/>
              <a:gd name="connsiteX1531" fmla="*/ 10382673 w 11830043"/>
              <a:gd name="connsiteY1531" fmla="*/ 5076573 h 6533995"/>
              <a:gd name="connsiteX1532" fmla="*/ 10372888 w 11830043"/>
              <a:gd name="connsiteY1532" fmla="*/ 5086296 h 6533995"/>
              <a:gd name="connsiteX1533" fmla="*/ 10363168 w 11830043"/>
              <a:gd name="connsiteY1533" fmla="*/ 5076573 h 6533995"/>
              <a:gd name="connsiteX1534" fmla="*/ 10372888 w 11830043"/>
              <a:gd name="connsiteY1534" fmla="*/ 5066785 h 6533995"/>
              <a:gd name="connsiteX1535" fmla="*/ 10131660 w 11830043"/>
              <a:gd name="connsiteY1535" fmla="*/ 5066785 h 6533995"/>
              <a:gd name="connsiteX1536" fmla="*/ 10141444 w 11830043"/>
              <a:gd name="connsiteY1536" fmla="*/ 5076573 h 6533995"/>
              <a:gd name="connsiteX1537" fmla="*/ 10131660 w 11830043"/>
              <a:gd name="connsiteY1537" fmla="*/ 5086296 h 6533995"/>
              <a:gd name="connsiteX1538" fmla="*/ 10121940 w 11830043"/>
              <a:gd name="connsiteY1538" fmla="*/ 5076573 h 6533995"/>
              <a:gd name="connsiteX1539" fmla="*/ 10131660 w 11830043"/>
              <a:gd name="connsiteY1539" fmla="*/ 5066785 h 6533995"/>
              <a:gd name="connsiteX1540" fmla="*/ 9890432 w 11830043"/>
              <a:gd name="connsiteY1540" fmla="*/ 5066785 h 6533995"/>
              <a:gd name="connsiteX1541" fmla="*/ 9900152 w 11830043"/>
              <a:gd name="connsiteY1541" fmla="*/ 5076573 h 6533995"/>
              <a:gd name="connsiteX1542" fmla="*/ 9890432 w 11830043"/>
              <a:gd name="connsiteY1542" fmla="*/ 5086296 h 6533995"/>
              <a:gd name="connsiteX1543" fmla="*/ 9880648 w 11830043"/>
              <a:gd name="connsiteY1543" fmla="*/ 5076573 h 6533995"/>
              <a:gd name="connsiteX1544" fmla="*/ 9890432 w 11830043"/>
              <a:gd name="connsiteY1544" fmla="*/ 5066785 h 6533995"/>
              <a:gd name="connsiteX1545" fmla="*/ 9649203 w 11830043"/>
              <a:gd name="connsiteY1545" fmla="*/ 5066785 h 6533995"/>
              <a:gd name="connsiteX1546" fmla="*/ 9658923 w 11830043"/>
              <a:gd name="connsiteY1546" fmla="*/ 5076573 h 6533995"/>
              <a:gd name="connsiteX1547" fmla="*/ 9649203 w 11830043"/>
              <a:gd name="connsiteY1547" fmla="*/ 5086296 h 6533995"/>
              <a:gd name="connsiteX1548" fmla="*/ 9639483 w 11830043"/>
              <a:gd name="connsiteY1548" fmla="*/ 5076573 h 6533995"/>
              <a:gd name="connsiteX1549" fmla="*/ 9649203 w 11830043"/>
              <a:gd name="connsiteY1549" fmla="*/ 5066785 h 6533995"/>
              <a:gd name="connsiteX1550" fmla="*/ 9417695 w 11830043"/>
              <a:gd name="connsiteY1550" fmla="*/ 5066785 h 6533995"/>
              <a:gd name="connsiteX1551" fmla="*/ 9427416 w 11830043"/>
              <a:gd name="connsiteY1551" fmla="*/ 5076573 h 6533995"/>
              <a:gd name="connsiteX1552" fmla="*/ 9417695 w 11830043"/>
              <a:gd name="connsiteY1552" fmla="*/ 5086296 h 6533995"/>
              <a:gd name="connsiteX1553" fmla="*/ 9407911 w 11830043"/>
              <a:gd name="connsiteY1553" fmla="*/ 5076573 h 6533995"/>
              <a:gd name="connsiteX1554" fmla="*/ 9417695 w 11830043"/>
              <a:gd name="connsiteY1554" fmla="*/ 5066785 h 6533995"/>
              <a:gd name="connsiteX1555" fmla="*/ 9176467 w 11830043"/>
              <a:gd name="connsiteY1555" fmla="*/ 5066785 h 6533995"/>
              <a:gd name="connsiteX1556" fmla="*/ 9186187 w 11830043"/>
              <a:gd name="connsiteY1556" fmla="*/ 5076573 h 6533995"/>
              <a:gd name="connsiteX1557" fmla="*/ 9176467 w 11830043"/>
              <a:gd name="connsiteY1557" fmla="*/ 5086296 h 6533995"/>
              <a:gd name="connsiteX1558" fmla="*/ 9166683 w 11830043"/>
              <a:gd name="connsiteY1558" fmla="*/ 5076573 h 6533995"/>
              <a:gd name="connsiteX1559" fmla="*/ 9176467 w 11830043"/>
              <a:gd name="connsiteY1559" fmla="*/ 5066785 h 6533995"/>
              <a:gd name="connsiteX1560" fmla="*/ 8935237 w 11830043"/>
              <a:gd name="connsiteY1560" fmla="*/ 5066785 h 6533995"/>
              <a:gd name="connsiteX1561" fmla="*/ 8944958 w 11830043"/>
              <a:gd name="connsiteY1561" fmla="*/ 5076573 h 6533995"/>
              <a:gd name="connsiteX1562" fmla="*/ 8935237 w 11830043"/>
              <a:gd name="connsiteY1562" fmla="*/ 5086296 h 6533995"/>
              <a:gd name="connsiteX1563" fmla="*/ 8925454 w 11830043"/>
              <a:gd name="connsiteY1563" fmla="*/ 5076573 h 6533995"/>
              <a:gd name="connsiteX1564" fmla="*/ 8935237 w 11830043"/>
              <a:gd name="connsiteY1564" fmla="*/ 5066785 h 6533995"/>
              <a:gd name="connsiteX1565" fmla="*/ 8694009 w 11830043"/>
              <a:gd name="connsiteY1565" fmla="*/ 5066785 h 6533995"/>
              <a:gd name="connsiteX1566" fmla="*/ 8703730 w 11830043"/>
              <a:gd name="connsiteY1566" fmla="*/ 5076573 h 6533995"/>
              <a:gd name="connsiteX1567" fmla="*/ 8694009 w 11830043"/>
              <a:gd name="connsiteY1567" fmla="*/ 5086296 h 6533995"/>
              <a:gd name="connsiteX1568" fmla="*/ 8684289 w 11830043"/>
              <a:gd name="connsiteY1568" fmla="*/ 5076573 h 6533995"/>
              <a:gd name="connsiteX1569" fmla="*/ 8694009 w 11830043"/>
              <a:gd name="connsiteY1569" fmla="*/ 5066785 h 6533995"/>
              <a:gd name="connsiteX1570" fmla="*/ 8452781 w 11830043"/>
              <a:gd name="connsiteY1570" fmla="*/ 5066785 h 6533995"/>
              <a:gd name="connsiteX1571" fmla="*/ 8462566 w 11830043"/>
              <a:gd name="connsiteY1571" fmla="*/ 5076573 h 6533995"/>
              <a:gd name="connsiteX1572" fmla="*/ 8452781 w 11830043"/>
              <a:gd name="connsiteY1572" fmla="*/ 5086296 h 6533995"/>
              <a:gd name="connsiteX1573" fmla="*/ 8443061 w 11830043"/>
              <a:gd name="connsiteY1573" fmla="*/ 5076573 h 6533995"/>
              <a:gd name="connsiteX1574" fmla="*/ 8452781 w 11830043"/>
              <a:gd name="connsiteY1574" fmla="*/ 5066785 h 6533995"/>
              <a:gd name="connsiteX1575" fmla="*/ 8211553 w 11830043"/>
              <a:gd name="connsiteY1575" fmla="*/ 5066785 h 6533995"/>
              <a:gd name="connsiteX1576" fmla="*/ 8221273 w 11830043"/>
              <a:gd name="connsiteY1576" fmla="*/ 5076573 h 6533995"/>
              <a:gd name="connsiteX1577" fmla="*/ 8211553 w 11830043"/>
              <a:gd name="connsiteY1577" fmla="*/ 5086296 h 6533995"/>
              <a:gd name="connsiteX1578" fmla="*/ 8201769 w 11830043"/>
              <a:gd name="connsiteY1578" fmla="*/ 5076573 h 6533995"/>
              <a:gd name="connsiteX1579" fmla="*/ 8211553 w 11830043"/>
              <a:gd name="connsiteY1579" fmla="*/ 5066785 h 6533995"/>
              <a:gd name="connsiteX1580" fmla="*/ 7970260 w 11830043"/>
              <a:gd name="connsiteY1580" fmla="*/ 5066785 h 6533995"/>
              <a:gd name="connsiteX1581" fmla="*/ 7980044 w 11830043"/>
              <a:gd name="connsiteY1581" fmla="*/ 5076573 h 6533995"/>
              <a:gd name="connsiteX1582" fmla="*/ 7970260 w 11830043"/>
              <a:gd name="connsiteY1582" fmla="*/ 5086296 h 6533995"/>
              <a:gd name="connsiteX1583" fmla="*/ 7960477 w 11830043"/>
              <a:gd name="connsiteY1583" fmla="*/ 5076573 h 6533995"/>
              <a:gd name="connsiteX1584" fmla="*/ 7970260 w 11830043"/>
              <a:gd name="connsiteY1584" fmla="*/ 5066785 h 6533995"/>
              <a:gd name="connsiteX1585" fmla="*/ 7729032 w 11830043"/>
              <a:gd name="connsiteY1585" fmla="*/ 5066785 h 6533995"/>
              <a:gd name="connsiteX1586" fmla="*/ 7738753 w 11830043"/>
              <a:gd name="connsiteY1586" fmla="*/ 5076573 h 6533995"/>
              <a:gd name="connsiteX1587" fmla="*/ 7729032 w 11830043"/>
              <a:gd name="connsiteY1587" fmla="*/ 5086296 h 6533995"/>
              <a:gd name="connsiteX1588" fmla="*/ 7719249 w 11830043"/>
              <a:gd name="connsiteY1588" fmla="*/ 5076573 h 6533995"/>
              <a:gd name="connsiteX1589" fmla="*/ 7729032 w 11830043"/>
              <a:gd name="connsiteY1589" fmla="*/ 5066785 h 6533995"/>
              <a:gd name="connsiteX1590" fmla="*/ 7487803 w 11830043"/>
              <a:gd name="connsiteY1590" fmla="*/ 5066785 h 6533995"/>
              <a:gd name="connsiteX1591" fmla="*/ 7497524 w 11830043"/>
              <a:gd name="connsiteY1591" fmla="*/ 5076573 h 6533995"/>
              <a:gd name="connsiteX1592" fmla="*/ 7487803 w 11830043"/>
              <a:gd name="connsiteY1592" fmla="*/ 5086296 h 6533995"/>
              <a:gd name="connsiteX1593" fmla="*/ 7478019 w 11830043"/>
              <a:gd name="connsiteY1593" fmla="*/ 5076573 h 6533995"/>
              <a:gd name="connsiteX1594" fmla="*/ 7487803 w 11830043"/>
              <a:gd name="connsiteY1594" fmla="*/ 5066785 h 6533995"/>
              <a:gd name="connsiteX1595" fmla="*/ 7246575 w 11830043"/>
              <a:gd name="connsiteY1595" fmla="*/ 5066785 h 6533995"/>
              <a:gd name="connsiteX1596" fmla="*/ 7256359 w 11830043"/>
              <a:gd name="connsiteY1596" fmla="*/ 5076573 h 6533995"/>
              <a:gd name="connsiteX1597" fmla="*/ 7246575 w 11830043"/>
              <a:gd name="connsiteY1597" fmla="*/ 5086296 h 6533995"/>
              <a:gd name="connsiteX1598" fmla="*/ 7236855 w 11830043"/>
              <a:gd name="connsiteY1598" fmla="*/ 5076573 h 6533995"/>
              <a:gd name="connsiteX1599" fmla="*/ 7246575 w 11830043"/>
              <a:gd name="connsiteY1599" fmla="*/ 5066785 h 6533995"/>
              <a:gd name="connsiteX1600" fmla="*/ 7005346 w 11830043"/>
              <a:gd name="connsiteY1600" fmla="*/ 5066785 h 6533995"/>
              <a:gd name="connsiteX1601" fmla="*/ 7015130 w 11830043"/>
              <a:gd name="connsiteY1601" fmla="*/ 5076573 h 6533995"/>
              <a:gd name="connsiteX1602" fmla="*/ 7005346 w 11830043"/>
              <a:gd name="connsiteY1602" fmla="*/ 5086296 h 6533995"/>
              <a:gd name="connsiteX1603" fmla="*/ 6995626 w 11830043"/>
              <a:gd name="connsiteY1603" fmla="*/ 5076573 h 6533995"/>
              <a:gd name="connsiteX1604" fmla="*/ 7005346 w 11830043"/>
              <a:gd name="connsiteY1604" fmla="*/ 5066785 h 6533995"/>
              <a:gd name="connsiteX1605" fmla="*/ 6764118 w 11830043"/>
              <a:gd name="connsiteY1605" fmla="*/ 5066785 h 6533995"/>
              <a:gd name="connsiteX1606" fmla="*/ 6773902 w 11830043"/>
              <a:gd name="connsiteY1606" fmla="*/ 5076573 h 6533995"/>
              <a:gd name="connsiteX1607" fmla="*/ 6764118 w 11830043"/>
              <a:gd name="connsiteY1607" fmla="*/ 5086296 h 6533995"/>
              <a:gd name="connsiteX1608" fmla="*/ 6754335 w 11830043"/>
              <a:gd name="connsiteY1608" fmla="*/ 5076573 h 6533995"/>
              <a:gd name="connsiteX1609" fmla="*/ 6764118 w 11830043"/>
              <a:gd name="connsiteY1609" fmla="*/ 5066785 h 6533995"/>
              <a:gd name="connsiteX1610" fmla="*/ 6522889 w 11830043"/>
              <a:gd name="connsiteY1610" fmla="*/ 5066785 h 6533995"/>
              <a:gd name="connsiteX1611" fmla="*/ 6532610 w 11830043"/>
              <a:gd name="connsiteY1611" fmla="*/ 5076573 h 6533995"/>
              <a:gd name="connsiteX1612" fmla="*/ 6522889 w 11830043"/>
              <a:gd name="connsiteY1612" fmla="*/ 5086296 h 6533995"/>
              <a:gd name="connsiteX1613" fmla="*/ 6513105 w 11830043"/>
              <a:gd name="connsiteY1613" fmla="*/ 5076573 h 6533995"/>
              <a:gd name="connsiteX1614" fmla="*/ 6522889 w 11830043"/>
              <a:gd name="connsiteY1614" fmla="*/ 5066785 h 6533995"/>
              <a:gd name="connsiteX1615" fmla="*/ 6281661 w 11830043"/>
              <a:gd name="connsiteY1615" fmla="*/ 5066785 h 6533995"/>
              <a:gd name="connsiteX1616" fmla="*/ 6291381 w 11830043"/>
              <a:gd name="connsiteY1616" fmla="*/ 5076573 h 6533995"/>
              <a:gd name="connsiteX1617" fmla="*/ 6281661 w 11830043"/>
              <a:gd name="connsiteY1617" fmla="*/ 5086296 h 6533995"/>
              <a:gd name="connsiteX1618" fmla="*/ 6271877 w 11830043"/>
              <a:gd name="connsiteY1618" fmla="*/ 5076573 h 6533995"/>
              <a:gd name="connsiteX1619" fmla="*/ 6281661 w 11830043"/>
              <a:gd name="connsiteY1619" fmla="*/ 5066785 h 6533995"/>
              <a:gd name="connsiteX1620" fmla="*/ 6040432 w 11830043"/>
              <a:gd name="connsiteY1620" fmla="*/ 5066785 h 6533995"/>
              <a:gd name="connsiteX1621" fmla="*/ 6050216 w 11830043"/>
              <a:gd name="connsiteY1621" fmla="*/ 5076573 h 6533995"/>
              <a:gd name="connsiteX1622" fmla="*/ 6040432 w 11830043"/>
              <a:gd name="connsiteY1622" fmla="*/ 5086296 h 6533995"/>
              <a:gd name="connsiteX1623" fmla="*/ 6030712 w 11830043"/>
              <a:gd name="connsiteY1623" fmla="*/ 5076573 h 6533995"/>
              <a:gd name="connsiteX1624" fmla="*/ 6040432 w 11830043"/>
              <a:gd name="connsiteY1624" fmla="*/ 5066785 h 6533995"/>
              <a:gd name="connsiteX1625" fmla="*/ 5799205 w 11830043"/>
              <a:gd name="connsiteY1625" fmla="*/ 5066785 h 6533995"/>
              <a:gd name="connsiteX1626" fmla="*/ 5808989 w 11830043"/>
              <a:gd name="connsiteY1626" fmla="*/ 5076573 h 6533995"/>
              <a:gd name="connsiteX1627" fmla="*/ 5799205 w 11830043"/>
              <a:gd name="connsiteY1627" fmla="*/ 5086296 h 6533995"/>
              <a:gd name="connsiteX1628" fmla="*/ 5789486 w 11830043"/>
              <a:gd name="connsiteY1628" fmla="*/ 5076573 h 6533995"/>
              <a:gd name="connsiteX1629" fmla="*/ 5799205 w 11830043"/>
              <a:gd name="connsiteY1629" fmla="*/ 5066785 h 6533995"/>
              <a:gd name="connsiteX1630" fmla="*/ 5557992 w 11830043"/>
              <a:gd name="connsiteY1630" fmla="*/ 5066785 h 6533995"/>
              <a:gd name="connsiteX1631" fmla="*/ 5567774 w 11830043"/>
              <a:gd name="connsiteY1631" fmla="*/ 5076573 h 6533995"/>
              <a:gd name="connsiteX1632" fmla="*/ 5557992 w 11830043"/>
              <a:gd name="connsiteY1632" fmla="*/ 5086296 h 6533995"/>
              <a:gd name="connsiteX1633" fmla="*/ 5548208 w 11830043"/>
              <a:gd name="connsiteY1633" fmla="*/ 5076573 h 6533995"/>
              <a:gd name="connsiteX1634" fmla="*/ 5557992 w 11830043"/>
              <a:gd name="connsiteY1634" fmla="*/ 5066785 h 6533995"/>
              <a:gd name="connsiteX1635" fmla="*/ 5316710 w 11830043"/>
              <a:gd name="connsiteY1635" fmla="*/ 5066785 h 6533995"/>
              <a:gd name="connsiteX1636" fmla="*/ 5326429 w 11830043"/>
              <a:gd name="connsiteY1636" fmla="*/ 5076573 h 6533995"/>
              <a:gd name="connsiteX1637" fmla="*/ 5316710 w 11830043"/>
              <a:gd name="connsiteY1637" fmla="*/ 5086296 h 6533995"/>
              <a:gd name="connsiteX1638" fmla="*/ 5306924 w 11830043"/>
              <a:gd name="connsiteY1638" fmla="*/ 5076573 h 6533995"/>
              <a:gd name="connsiteX1639" fmla="*/ 5316710 w 11830043"/>
              <a:gd name="connsiteY1639" fmla="*/ 5066785 h 6533995"/>
              <a:gd name="connsiteX1640" fmla="*/ 5075486 w 11830043"/>
              <a:gd name="connsiteY1640" fmla="*/ 5066785 h 6533995"/>
              <a:gd name="connsiteX1641" fmla="*/ 5085202 w 11830043"/>
              <a:gd name="connsiteY1641" fmla="*/ 5076573 h 6533995"/>
              <a:gd name="connsiteX1642" fmla="*/ 5075486 w 11830043"/>
              <a:gd name="connsiteY1642" fmla="*/ 5086296 h 6533995"/>
              <a:gd name="connsiteX1643" fmla="*/ 5065705 w 11830043"/>
              <a:gd name="connsiteY1643" fmla="*/ 5076573 h 6533995"/>
              <a:gd name="connsiteX1644" fmla="*/ 5075486 w 11830043"/>
              <a:gd name="connsiteY1644" fmla="*/ 5066785 h 6533995"/>
              <a:gd name="connsiteX1645" fmla="*/ 4834252 w 11830043"/>
              <a:gd name="connsiteY1645" fmla="*/ 5066785 h 6533995"/>
              <a:gd name="connsiteX1646" fmla="*/ 4844040 w 11830043"/>
              <a:gd name="connsiteY1646" fmla="*/ 5076573 h 6533995"/>
              <a:gd name="connsiteX1647" fmla="*/ 4834252 w 11830043"/>
              <a:gd name="connsiteY1647" fmla="*/ 5086296 h 6533995"/>
              <a:gd name="connsiteX1648" fmla="*/ 4824534 w 11830043"/>
              <a:gd name="connsiteY1648" fmla="*/ 5076573 h 6533995"/>
              <a:gd name="connsiteX1649" fmla="*/ 4834252 w 11830043"/>
              <a:gd name="connsiteY1649" fmla="*/ 5066785 h 6533995"/>
              <a:gd name="connsiteX1650" fmla="*/ 4593019 w 11830043"/>
              <a:gd name="connsiteY1650" fmla="*/ 5066785 h 6533995"/>
              <a:gd name="connsiteX1651" fmla="*/ 4602795 w 11830043"/>
              <a:gd name="connsiteY1651" fmla="*/ 5076573 h 6533995"/>
              <a:gd name="connsiteX1652" fmla="*/ 4593019 w 11830043"/>
              <a:gd name="connsiteY1652" fmla="*/ 5086296 h 6533995"/>
              <a:gd name="connsiteX1653" fmla="*/ 4583304 w 11830043"/>
              <a:gd name="connsiteY1653" fmla="*/ 5076573 h 6533995"/>
              <a:gd name="connsiteX1654" fmla="*/ 4593019 w 11830043"/>
              <a:gd name="connsiteY1654" fmla="*/ 5066785 h 6533995"/>
              <a:gd name="connsiteX1655" fmla="*/ 4351806 w 11830043"/>
              <a:gd name="connsiteY1655" fmla="*/ 5066785 h 6533995"/>
              <a:gd name="connsiteX1656" fmla="*/ 4361580 w 11830043"/>
              <a:gd name="connsiteY1656" fmla="*/ 5076573 h 6533995"/>
              <a:gd name="connsiteX1657" fmla="*/ 4351806 w 11830043"/>
              <a:gd name="connsiteY1657" fmla="*/ 5086296 h 6533995"/>
              <a:gd name="connsiteX1658" fmla="*/ 4342006 w 11830043"/>
              <a:gd name="connsiteY1658" fmla="*/ 5076573 h 6533995"/>
              <a:gd name="connsiteX1659" fmla="*/ 4351806 w 11830043"/>
              <a:gd name="connsiteY1659" fmla="*/ 5066785 h 6533995"/>
              <a:gd name="connsiteX1660" fmla="*/ 4110581 w 11830043"/>
              <a:gd name="connsiteY1660" fmla="*/ 5066785 h 6533995"/>
              <a:gd name="connsiteX1661" fmla="*/ 4120362 w 11830043"/>
              <a:gd name="connsiteY1661" fmla="*/ 5076573 h 6533995"/>
              <a:gd name="connsiteX1662" fmla="*/ 4110581 w 11830043"/>
              <a:gd name="connsiteY1662" fmla="*/ 5086296 h 6533995"/>
              <a:gd name="connsiteX1663" fmla="*/ 4100799 w 11830043"/>
              <a:gd name="connsiteY1663" fmla="*/ 5076573 h 6533995"/>
              <a:gd name="connsiteX1664" fmla="*/ 4110581 w 11830043"/>
              <a:gd name="connsiteY1664" fmla="*/ 5066785 h 6533995"/>
              <a:gd name="connsiteX1665" fmla="*/ 3869431 w 11830043"/>
              <a:gd name="connsiteY1665" fmla="*/ 5066785 h 6533995"/>
              <a:gd name="connsiteX1666" fmla="*/ 3879151 w 11830043"/>
              <a:gd name="connsiteY1666" fmla="*/ 5076573 h 6533995"/>
              <a:gd name="connsiteX1667" fmla="*/ 3869431 w 11830043"/>
              <a:gd name="connsiteY1667" fmla="*/ 5086296 h 6533995"/>
              <a:gd name="connsiteX1668" fmla="*/ 3859648 w 11830043"/>
              <a:gd name="connsiteY1668" fmla="*/ 5076573 h 6533995"/>
              <a:gd name="connsiteX1669" fmla="*/ 3869431 w 11830043"/>
              <a:gd name="connsiteY1669" fmla="*/ 5066785 h 6533995"/>
              <a:gd name="connsiteX1670" fmla="*/ 3628212 w 11830043"/>
              <a:gd name="connsiteY1670" fmla="*/ 5066785 h 6533995"/>
              <a:gd name="connsiteX1671" fmla="*/ 3637936 w 11830043"/>
              <a:gd name="connsiteY1671" fmla="*/ 5076573 h 6533995"/>
              <a:gd name="connsiteX1672" fmla="*/ 3628212 w 11830043"/>
              <a:gd name="connsiteY1672" fmla="*/ 5086296 h 6533995"/>
              <a:gd name="connsiteX1673" fmla="*/ 3618432 w 11830043"/>
              <a:gd name="connsiteY1673" fmla="*/ 5076573 h 6533995"/>
              <a:gd name="connsiteX1674" fmla="*/ 3628212 w 11830043"/>
              <a:gd name="connsiteY1674" fmla="*/ 5066785 h 6533995"/>
              <a:gd name="connsiteX1675" fmla="*/ 3386959 w 11830043"/>
              <a:gd name="connsiteY1675" fmla="*/ 5066785 h 6533995"/>
              <a:gd name="connsiteX1676" fmla="*/ 3396745 w 11830043"/>
              <a:gd name="connsiteY1676" fmla="*/ 5076573 h 6533995"/>
              <a:gd name="connsiteX1677" fmla="*/ 3386959 w 11830043"/>
              <a:gd name="connsiteY1677" fmla="*/ 5086296 h 6533995"/>
              <a:gd name="connsiteX1678" fmla="*/ 3377237 w 11830043"/>
              <a:gd name="connsiteY1678" fmla="*/ 5076573 h 6533995"/>
              <a:gd name="connsiteX1679" fmla="*/ 3386959 w 11830043"/>
              <a:gd name="connsiteY1679" fmla="*/ 5066785 h 6533995"/>
              <a:gd name="connsiteX1680" fmla="*/ 3145752 w 11830043"/>
              <a:gd name="connsiteY1680" fmla="*/ 5066785 h 6533995"/>
              <a:gd name="connsiteX1681" fmla="*/ 3155534 w 11830043"/>
              <a:gd name="connsiteY1681" fmla="*/ 5076573 h 6533995"/>
              <a:gd name="connsiteX1682" fmla="*/ 3145752 w 11830043"/>
              <a:gd name="connsiteY1682" fmla="*/ 5086296 h 6533995"/>
              <a:gd name="connsiteX1683" fmla="*/ 3136034 w 11830043"/>
              <a:gd name="connsiteY1683" fmla="*/ 5076573 h 6533995"/>
              <a:gd name="connsiteX1684" fmla="*/ 3145752 w 11830043"/>
              <a:gd name="connsiteY1684" fmla="*/ 5066785 h 6533995"/>
              <a:gd name="connsiteX1685" fmla="*/ 2904574 w 11830043"/>
              <a:gd name="connsiteY1685" fmla="*/ 5066785 h 6533995"/>
              <a:gd name="connsiteX1686" fmla="*/ 2914357 w 11830043"/>
              <a:gd name="connsiteY1686" fmla="*/ 5076573 h 6533995"/>
              <a:gd name="connsiteX1687" fmla="*/ 2904574 w 11830043"/>
              <a:gd name="connsiteY1687" fmla="*/ 5086296 h 6533995"/>
              <a:gd name="connsiteX1688" fmla="*/ 2894792 w 11830043"/>
              <a:gd name="connsiteY1688" fmla="*/ 5076573 h 6533995"/>
              <a:gd name="connsiteX1689" fmla="*/ 2904574 w 11830043"/>
              <a:gd name="connsiteY1689" fmla="*/ 5066785 h 6533995"/>
              <a:gd name="connsiteX1690" fmla="*/ 2663275 w 11830043"/>
              <a:gd name="connsiteY1690" fmla="*/ 5066785 h 6533995"/>
              <a:gd name="connsiteX1691" fmla="*/ 2673000 w 11830043"/>
              <a:gd name="connsiteY1691" fmla="*/ 5076573 h 6533995"/>
              <a:gd name="connsiteX1692" fmla="*/ 2663275 w 11830043"/>
              <a:gd name="connsiteY1692" fmla="*/ 5086296 h 6533995"/>
              <a:gd name="connsiteX1693" fmla="*/ 2653493 w 11830043"/>
              <a:gd name="connsiteY1693" fmla="*/ 5076573 h 6533995"/>
              <a:gd name="connsiteX1694" fmla="*/ 2663275 w 11830043"/>
              <a:gd name="connsiteY1694" fmla="*/ 5066785 h 6533995"/>
              <a:gd name="connsiteX1695" fmla="*/ 2422039 w 11830043"/>
              <a:gd name="connsiteY1695" fmla="*/ 5066785 h 6533995"/>
              <a:gd name="connsiteX1696" fmla="*/ 2431755 w 11830043"/>
              <a:gd name="connsiteY1696" fmla="*/ 5076573 h 6533995"/>
              <a:gd name="connsiteX1697" fmla="*/ 2422039 w 11830043"/>
              <a:gd name="connsiteY1697" fmla="*/ 5086296 h 6533995"/>
              <a:gd name="connsiteX1698" fmla="*/ 2412259 w 11830043"/>
              <a:gd name="connsiteY1698" fmla="*/ 5076573 h 6533995"/>
              <a:gd name="connsiteX1699" fmla="*/ 2422039 w 11830043"/>
              <a:gd name="connsiteY1699" fmla="*/ 5066785 h 6533995"/>
              <a:gd name="connsiteX1700" fmla="*/ 2180796 w 11830043"/>
              <a:gd name="connsiteY1700" fmla="*/ 5066785 h 6533995"/>
              <a:gd name="connsiteX1701" fmla="*/ 2190581 w 11830043"/>
              <a:gd name="connsiteY1701" fmla="*/ 5076573 h 6533995"/>
              <a:gd name="connsiteX1702" fmla="*/ 2180796 w 11830043"/>
              <a:gd name="connsiteY1702" fmla="*/ 5086296 h 6533995"/>
              <a:gd name="connsiteX1703" fmla="*/ 2171085 w 11830043"/>
              <a:gd name="connsiteY1703" fmla="*/ 5076573 h 6533995"/>
              <a:gd name="connsiteX1704" fmla="*/ 2180796 w 11830043"/>
              <a:gd name="connsiteY1704" fmla="*/ 5066785 h 6533995"/>
              <a:gd name="connsiteX1705" fmla="*/ 1939584 w 11830043"/>
              <a:gd name="connsiteY1705" fmla="*/ 5066785 h 6533995"/>
              <a:gd name="connsiteX1706" fmla="*/ 1949367 w 11830043"/>
              <a:gd name="connsiteY1706" fmla="*/ 5076573 h 6533995"/>
              <a:gd name="connsiteX1707" fmla="*/ 1939584 w 11830043"/>
              <a:gd name="connsiteY1707" fmla="*/ 5086296 h 6533995"/>
              <a:gd name="connsiteX1708" fmla="*/ 1929861 w 11830043"/>
              <a:gd name="connsiteY1708" fmla="*/ 5076573 h 6533995"/>
              <a:gd name="connsiteX1709" fmla="*/ 1939584 w 11830043"/>
              <a:gd name="connsiteY1709" fmla="*/ 5066785 h 6533995"/>
              <a:gd name="connsiteX1710" fmla="*/ 1698333 w 11830043"/>
              <a:gd name="connsiteY1710" fmla="*/ 5066785 h 6533995"/>
              <a:gd name="connsiteX1711" fmla="*/ 1708119 w 11830043"/>
              <a:gd name="connsiteY1711" fmla="*/ 5076573 h 6533995"/>
              <a:gd name="connsiteX1712" fmla="*/ 1698333 w 11830043"/>
              <a:gd name="connsiteY1712" fmla="*/ 5086296 h 6533995"/>
              <a:gd name="connsiteX1713" fmla="*/ 1688548 w 11830043"/>
              <a:gd name="connsiteY1713" fmla="*/ 5076573 h 6533995"/>
              <a:gd name="connsiteX1714" fmla="*/ 1698333 w 11830043"/>
              <a:gd name="connsiteY1714" fmla="*/ 5066785 h 6533995"/>
              <a:gd name="connsiteX1715" fmla="*/ 1457108 w 11830043"/>
              <a:gd name="connsiteY1715" fmla="*/ 5066785 h 6533995"/>
              <a:gd name="connsiteX1716" fmla="*/ 1466828 w 11830043"/>
              <a:gd name="connsiteY1716" fmla="*/ 5076573 h 6533995"/>
              <a:gd name="connsiteX1717" fmla="*/ 1457108 w 11830043"/>
              <a:gd name="connsiteY1717" fmla="*/ 5086296 h 6533995"/>
              <a:gd name="connsiteX1718" fmla="*/ 1447324 w 11830043"/>
              <a:gd name="connsiteY1718" fmla="*/ 5076573 h 6533995"/>
              <a:gd name="connsiteX1719" fmla="*/ 1457108 w 11830043"/>
              <a:gd name="connsiteY1719" fmla="*/ 5066785 h 6533995"/>
              <a:gd name="connsiteX1720" fmla="*/ 1215887 w 11830043"/>
              <a:gd name="connsiteY1720" fmla="*/ 5066785 h 6533995"/>
              <a:gd name="connsiteX1721" fmla="*/ 1225671 w 11830043"/>
              <a:gd name="connsiteY1721" fmla="*/ 5076573 h 6533995"/>
              <a:gd name="connsiteX1722" fmla="*/ 1215887 w 11830043"/>
              <a:gd name="connsiteY1722" fmla="*/ 5086296 h 6533995"/>
              <a:gd name="connsiteX1723" fmla="*/ 1206167 w 11830043"/>
              <a:gd name="connsiteY1723" fmla="*/ 5076573 h 6533995"/>
              <a:gd name="connsiteX1724" fmla="*/ 1215887 w 11830043"/>
              <a:gd name="connsiteY1724" fmla="*/ 5066785 h 6533995"/>
              <a:gd name="connsiteX1725" fmla="*/ 974667 w 11830043"/>
              <a:gd name="connsiteY1725" fmla="*/ 5066785 h 6533995"/>
              <a:gd name="connsiteX1726" fmla="*/ 984451 w 11830043"/>
              <a:gd name="connsiteY1726" fmla="*/ 5076573 h 6533995"/>
              <a:gd name="connsiteX1727" fmla="*/ 974667 w 11830043"/>
              <a:gd name="connsiteY1727" fmla="*/ 5086296 h 6533995"/>
              <a:gd name="connsiteX1728" fmla="*/ 964947 w 11830043"/>
              <a:gd name="connsiteY1728" fmla="*/ 5076573 h 6533995"/>
              <a:gd name="connsiteX1729" fmla="*/ 974667 w 11830043"/>
              <a:gd name="connsiteY1729" fmla="*/ 5066785 h 6533995"/>
              <a:gd name="connsiteX1730" fmla="*/ 733447 w 11830043"/>
              <a:gd name="connsiteY1730" fmla="*/ 5066785 h 6533995"/>
              <a:gd name="connsiteX1731" fmla="*/ 743167 w 11830043"/>
              <a:gd name="connsiteY1731" fmla="*/ 5076573 h 6533995"/>
              <a:gd name="connsiteX1732" fmla="*/ 733447 w 11830043"/>
              <a:gd name="connsiteY1732" fmla="*/ 5086296 h 6533995"/>
              <a:gd name="connsiteX1733" fmla="*/ 723663 w 11830043"/>
              <a:gd name="connsiteY1733" fmla="*/ 5076573 h 6533995"/>
              <a:gd name="connsiteX1734" fmla="*/ 733447 w 11830043"/>
              <a:gd name="connsiteY1734" fmla="*/ 5066785 h 6533995"/>
              <a:gd name="connsiteX1735" fmla="*/ 492226 w 11830043"/>
              <a:gd name="connsiteY1735" fmla="*/ 5066785 h 6533995"/>
              <a:gd name="connsiteX1736" fmla="*/ 501946 w 11830043"/>
              <a:gd name="connsiteY1736" fmla="*/ 5076573 h 6533995"/>
              <a:gd name="connsiteX1737" fmla="*/ 492226 w 11830043"/>
              <a:gd name="connsiteY1737" fmla="*/ 5086296 h 6533995"/>
              <a:gd name="connsiteX1738" fmla="*/ 482442 w 11830043"/>
              <a:gd name="connsiteY1738" fmla="*/ 5076573 h 6533995"/>
              <a:gd name="connsiteX1739" fmla="*/ 492226 w 11830043"/>
              <a:gd name="connsiteY1739" fmla="*/ 5066785 h 6533995"/>
              <a:gd name="connsiteX1740" fmla="*/ 251007 w 11830043"/>
              <a:gd name="connsiteY1740" fmla="*/ 5066785 h 6533995"/>
              <a:gd name="connsiteX1741" fmla="*/ 260791 w 11830043"/>
              <a:gd name="connsiteY1741" fmla="*/ 5076573 h 6533995"/>
              <a:gd name="connsiteX1742" fmla="*/ 251007 w 11830043"/>
              <a:gd name="connsiteY1742" fmla="*/ 5086296 h 6533995"/>
              <a:gd name="connsiteX1743" fmla="*/ 241287 w 11830043"/>
              <a:gd name="connsiteY1743" fmla="*/ 5076573 h 6533995"/>
              <a:gd name="connsiteX1744" fmla="*/ 251007 w 11830043"/>
              <a:gd name="connsiteY1744" fmla="*/ 5066785 h 6533995"/>
              <a:gd name="connsiteX1745" fmla="*/ 9723 w 11830043"/>
              <a:gd name="connsiteY1745" fmla="*/ 5066785 h 6533995"/>
              <a:gd name="connsiteX1746" fmla="*/ 19507 w 11830043"/>
              <a:gd name="connsiteY1746" fmla="*/ 5076573 h 6533995"/>
              <a:gd name="connsiteX1747" fmla="*/ 9723 w 11830043"/>
              <a:gd name="connsiteY1747" fmla="*/ 5086296 h 6533995"/>
              <a:gd name="connsiteX1748" fmla="*/ 4 w 11830043"/>
              <a:gd name="connsiteY1748" fmla="*/ 5076573 h 6533995"/>
              <a:gd name="connsiteX1749" fmla="*/ 9723 w 11830043"/>
              <a:gd name="connsiteY1749" fmla="*/ 5066785 h 6533995"/>
              <a:gd name="connsiteX1750" fmla="*/ 11820259 w 11830043"/>
              <a:gd name="connsiteY1750" fmla="*/ 4825534 h 6533995"/>
              <a:gd name="connsiteX1751" fmla="*/ 11830043 w 11830043"/>
              <a:gd name="connsiteY1751" fmla="*/ 4835258 h 6533995"/>
              <a:gd name="connsiteX1752" fmla="*/ 11820259 w 11830043"/>
              <a:gd name="connsiteY1752" fmla="*/ 4845045 h 6533995"/>
              <a:gd name="connsiteX1753" fmla="*/ 11810539 w 11830043"/>
              <a:gd name="connsiteY1753" fmla="*/ 4835258 h 6533995"/>
              <a:gd name="connsiteX1754" fmla="*/ 11820259 w 11830043"/>
              <a:gd name="connsiteY1754" fmla="*/ 4825534 h 6533995"/>
              <a:gd name="connsiteX1755" fmla="*/ 11579030 w 11830043"/>
              <a:gd name="connsiteY1755" fmla="*/ 4825534 h 6533995"/>
              <a:gd name="connsiteX1756" fmla="*/ 11588815 w 11830043"/>
              <a:gd name="connsiteY1756" fmla="*/ 4835258 h 6533995"/>
              <a:gd name="connsiteX1757" fmla="*/ 11579030 w 11830043"/>
              <a:gd name="connsiteY1757" fmla="*/ 4845045 h 6533995"/>
              <a:gd name="connsiteX1758" fmla="*/ 11569310 w 11830043"/>
              <a:gd name="connsiteY1758" fmla="*/ 4835258 h 6533995"/>
              <a:gd name="connsiteX1759" fmla="*/ 11579030 w 11830043"/>
              <a:gd name="connsiteY1759" fmla="*/ 4825534 h 6533995"/>
              <a:gd name="connsiteX1760" fmla="*/ 11337802 w 11830043"/>
              <a:gd name="connsiteY1760" fmla="*/ 4825534 h 6533995"/>
              <a:gd name="connsiteX1761" fmla="*/ 11347587 w 11830043"/>
              <a:gd name="connsiteY1761" fmla="*/ 4835258 h 6533995"/>
              <a:gd name="connsiteX1762" fmla="*/ 11337802 w 11830043"/>
              <a:gd name="connsiteY1762" fmla="*/ 4845045 h 6533995"/>
              <a:gd name="connsiteX1763" fmla="*/ 11328082 w 11830043"/>
              <a:gd name="connsiteY1763" fmla="*/ 4835258 h 6533995"/>
              <a:gd name="connsiteX1764" fmla="*/ 11337802 w 11830043"/>
              <a:gd name="connsiteY1764" fmla="*/ 4825534 h 6533995"/>
              <a:gd name="connsiteX1765" fmla="*/ 11096574 w 11830043"/>
              <a:gd name="connsiteY1765" fmla="*/ 4825534 h 6533995"/>
              <a:gd name="connsiteX1766" fmla="*/ 11106294 w 11830043"/>
              <a:gd name="connsiteY1766" fmla="*/ 4835258 h 6533995"/>
              <a:gd name="connsiteX1767" fmla="*/ 11096574 w 11830043"/>
              <a:gd name="connsiteY1767" fmla="*/ 4845045 h 6533995"/>
              <a:gd name="connsiteX1768" fmla="*/ 11086790 w 11830043"/>
              <a:gd name="connsiteY1768" fmla="*/ 4835258 h 6533995"/>
              <a:gd name="connsiteX1769" fmla="*/ 11096574 w 11830043"/>
              <a:gd name="connsiteY1769" fmla="*/ 4825534 h 6533995"/>
              <a:gd name="connsiteX1770" fmla="*/ 10855345 w 11830043"/>
              <a:gd name="connsiteY1770" fmla="*/ 4825534 h 6533995"/>
              <a:gd name="connsiteX1771" fmla="*/ 10865065 w 11830043"/>
              <a:gd name="connsiteY1771" fmla="*/ 4835258 h 6533995"/>
              <a:gd name="connsiteX1772" fmla="*/ 10855345 w 11830043"/>
              <a:gd name="connsiteY1772" fmla="*/ 4845045 h 6533995"/>
              <a:gd name="connsiteX1773" fmla="*/ 10845625 w 11830043"/>
              <a:gd name="connsiteY1773" fmla="*/ 4835258 h 6533995"/>
              <a:gd name="connsiteX1774" fmla="*/ 10855345 w 11830043"/>
              <a:gd name="connsiteY1774" fmla="*/ 4825534 h 6533995"/>
              <a:gd name="connsiteX1775" fmla="*/ 10614116 w 11830043"/>
              <a:gd name="connsiteY1775" fmla="*/ 4825534 h 6533995"/>
              <a:gd name="connsiteX1776" fmla="*/ 10623901 w 11830043"/>
              <a:gd name="connsiteY1776" fmla="*/ 4835258 h 6533995"/>
              <a:gd name="connsiteX1777" fmla="*/ 10614116 w 11830043"/>
              <a:gd name="connsiteY1777" fmla="*/ 4845045 h 6533995"/>
              <a:gd name="connsiteX1778" fmla="*/ 10604396 w 11830043"/>
              <a:gd name="connsiteY1778" fmla="*/ 4835258 h 6533995"/>
              <a:gd name="connsiteX1779" fmla="*/ 10614116 w 11830043"/>
              <a:gd name="connsiteY1779" fmla="*/ 4825534 h 6533995"/>
              <a:gd name="connsiteX1780" fmla="*/ 10372888 w 11830043"/>
              <a:gd name="connsiteY1780" fmla="*/ 4825534 h 6533995"/>
              <a:gd name="connsiteX1781" fmla="*/ 10382673 w 11830043"/>
              <a:gd name="connsiteY1781" fmla="*/ 4835258 h 6533995"/>
              <a:gd name="connsiteX1782" fmla="*/ 10372888 w 11830043"/>
              <a:gd name="connsiteY1782" fmla="*/ 4845045 h 6533995"/>
              <a:gd name="connsiteX1783" fmla="*/ 10363168 w 11830043"/>
              <a:gd name="connsiteY1783" fmla="*/ 4835258 h 6533995"/>
              <a:gd name="connsiteX1784" fmla="*/ 10372888 w 11830043"/>
              <a:gd name="connsiteY1784" fmla="*/ 4825534 h 6533995"/>
              <a:gd name="connsiteX1785" fmla="*/ 10131660 w 11830043"/>
              <a:gd name="connsiteY1785" fmla="*/ 4825534 h 6533995"/>
              <a:gd name="connsiteX1786" fmla="*/ 10141444 w 11830043"/>
              <a:gd name="connsiteY1786" fmla="*/ 4835258 h 6533995"/>
              <a:gd name="connsiteX1787" fmla="*/ 10131660 w 11830043"/>
              <a:gd name="connsiteY1787" fmla="*/ 4845045 h 6533995"/>
              <a:gd name="connsiteX1788" fmla="*/ 10121940 w 11830043"/>
              <a:gd name="connsiteY1788" fmla="*/ 4835258 h 6533995"/>
              <a:gd name="connsiteX1789" fmla="*/ 10131660 w 11830043"/>
              <a:gd name="connsiteY1789" fmla="*/ 4825534 h 6533995"/>
              <a:gd name="connsiteX1790" fmla="*/ 9890432 w 11830043"/>
              <a:gd name="connsiteY1790" fmla="*/ 4825534 h 6533995"/>
              <a:gd name="connsiteX1791" fmla="*/ 9900152 w 11830043"/>
              <a:gd name="connsiteY1791" fmla="*/ 4835258 h 6533995"/>
              <a:gd name="connsiteX1792" fmla="*/ 9890432 w 11830043"/>
              <a:gd name="connsiteY1792" fmla="*/ 4845045 h 6533995"/>
              <a:gd name="connsiteX1793" fmla="*/ 9880648 w 11830043"/>
              <a:gd name="connsiteY1793" fmla="*/ 4835258 h 6533995"/>
              <a:gd name="connsiteX1794" fmla="*/ 9890432 w 11830043"/>
              <a:gd name="connsiteY1794" fmla="*/ 4825534 h 6533995"/>
              <a:gd name="connsiteX1795" fmla="*/ 9649203 w 11830043"/>
              <a:gd name="connsiteY1795" fmla="*/ 4825534 h 6533995"/>
              <a:gd name="connsiteX1796" fmla="*/ 9658923 w 11830043"/>
              <a:gd name="connsiteY1796" fmla="*/ 4835258 h 6533995"/>
              <a:gd name="connsiteX1797" fmla="*/ 9649203 w 11830043"/>
              <a:gd name="connsiteY1797" fmla="*/ 4845045 h 6533995"/>
              <a:gd name="connsiteX1798" fmla="*/ 9639483 w 11830043"/>
              <a:gd name="connsiteY1798" fmla="*/ 4835258 h 6533995"/>
              <a:gd name="connsiteX1799" fmla="*/ 9649203 w 11830043"/>
              <a:gd name="connsiteY1799" fmla="*/ 4825534 h 6533995"/>
              <a:gd name="connsiteX1800" fmla="*/ 9417695 w 11830043"/>
              <a:gd name="connsiteY1800" fmla="*/ 4825534 h 6533995"/>
              <a:gd name="connsiteX1801" fmla="*/ 9427416 w 11830043"/>
              <a:gd name="connsiteY1801" fmla="*/ 4835258 h 6533995"/>
              <a:gd name="connsiteX1802" fmla="*/ 9417695 w 11830043"/>
              <a:gd name="connsiteY1802" fmla="*/ 4845045 h 6533995"/>
              <a:gd name="connsiteX1803" fmla="*/ 9407911 w 11830043"/>
              <a:gd name="connsiteY1803" fmla="*/ 4835258 h 6533995"/>
              <a:gd name="connsiteX1804" fmla="*/ 9417695 w 11830043"/>
              <a:gd name="connsiteY1804" fmla="*/ 4825534 h 6533995"/>
              <a:gd name="connsiteX1805" fmla="*/ 9176467 w 11830043"/>
              <a:gd name="connsiteY1805" fmla="*/ 4825534 h 6533995"/>
              <a:gd name="connsiteX1806" fmla="*/ 9186187 w 11830043"/>
              <a:gd name="connsiteY1806" fmla="*/ 4835258 h 6533995"/>
              <a:gd name="connsiteX1807" fmla="*/ 9176467 w 11830043"/>
              <a:gd name="connsiteY1807" fmla="*/ 4845045 h 6533995"/>
              <a:gd name="connsiteX1808" fmla="*/ 9166683 w 11830043"/>
              <a:gd name="connsiteY1808" fmla="*/ 4835258 h 6533995"/>
              <a:gd name="connsiteX1809" fmla="*/ 9176467 w 11830043"/>
              <a:gd name="connsiteY1809" fmla="*/ 4825534 h 6533995"/>
              <a:gd name="connsiteX1810" fmla="*/ 8935237 w 11830043"/>
              <a:gd name="connsiteY1810" fmla="*/ 4825534 h 6533995"/>
              <a:gd name="connsiteX1811" fmla="*/ 8944958 w 11830043"/>
              <a:gd name="connsiteY1811" fmla="*/ 4835258 h 6533995"/>
              <a:gd name="connsiteX1812" fmla="*/ 8935237 w 11830043"/>
              <a:gd name="connsiteY1812" fmla="*/ 4845045 h 6533995"/>
              <a:gd name="connsiteX1813" fmla="*/ 8925454 w 11830043"/>
              <a:gd name="connsiteY1813" fmla="*/ 4835258 h 6533995"/>
              <a:gd name="connsiteX1814" fmla="*/ 8935237 w 11830043"/>
              <a:gd name="connsiteY1814" fmla="*/ 4825534 h 6533995"/>
              <a:gd name="connsiteX1815" fmla="*/ 8694009 w 11830043"/>
              <a:gd name="connsiteY1815" fmla="*/ 4825534 h 6533995"/>
              <a:gd name="connsiteX1816" fmla="*/ 8703730 w 11830043"/>
              <a:gd name="connsiteY1816" fmla="*/ 4835258 h 6533995"/>
              <a:gd name="connsiteX1817" fmla="*/ 8694009 w 11830043"/>
              <a:gd name="connsiteY1817" fmla="*/ 4845045 h 6533995"/>
              <a:gd name="connsiteX1818" fmla="*/ 8684289 w 11830043"/>
              <a:gd name="connsiteY1818" fmla="*/ 4835258 h 6533995"/>
              <a:gd name="connsiteX1819" fmla="*/ 8694009 w 11830043"/>
              <a:gd name="connsiteY1819" fmla="*/ 4825534 h 6533995"/>
              <a:gd name="connsiteX1820" fmla="*/ 8452781 w 11830043"/>
              <a:gd name="connsiteY1820" fmla="*/ 4825534 h 6533995"/>
              <a:gd name="connsiteX1821" fmla="*/ 8462566 w 11830043"/>
              <a:gd name="connsiteY1821" fmla="*/ 4835258 h 6533995"/>
              <a:gd name="connsiteX1822" fmla="*/ 8452781 w 11830043"/>
              <a:gd name="connsiteY1822" fmla="*/ 4845045 h 6533995"/>
              <a:gd name="connsiteX1823" fmla="*/ 8443061 w 11830043"/>
              <a:gd name="connsiteY1823" fmla="*/ 4835258 h 6533995"/>
              <a:gd name="connsiteX1824" fmla="*/ 8452781 w 11830043"/>
              <a:gd name="connsiteY1824" fmla="*/ 4825534 h 6533995"/>
              <a:gd name="connsiteX1825" fmla="*/ 8211553 w 11830043"/>
              <a:gd name="connsiteY1825" fmla="*/ 4825534 h 6533995"/>
              <a:gd name="connsiteX1826" fmla="*/ 8221273 w 11830043"/>
              <a:gd name="connsiteY1826" fmla="*/ 4835258 h 6533995"/>
              <a:gd name="connsiteX1827" fmla="*/ 8211553 w 11830043"/>
              <a:gd name="connsiteY1827" fmla="*/ 4845045 h 6533995"/>
              <a:gd name="connsiteX1828" fmla="*/ 8201769 w 11830043"/>
              <a:gd name="connsiteY1828" fmla="*/ 4835258 h 6533995"/>
              <a:gd name="connsiteX1829" fmla="*/ 8211553 w 11830043"/>
              <a:gd name="connsiteY1829" fmla="*/ 4825534 h 6533995"/>
              <a:gd name="connsiteX1830" fmla="*/ 7970260 w 11830043"/>
              <a:gd name="connsiteY1830" fmla="*/ 4825534 h 6533995"/>
              <a:gd name="connsiteX1831" fmla="*/ 7980044 w 11830043"/>
              <a:gd name="connsiteY1831" fmla="*/ 4835258 h 6533995"/>
              <a:gd name="connsiteX1832" fmla="*/ 7970260 w 11830043"/>
              <a:gd name="connsiteY1832" fmla="*/ 4845045 h 6533995"/>
              <a:gd name="connsiteX1833" fmla="*/ 7960477 w 11830043"/>
              <a:gd name="connsiteY1833" fmla="*/ 4835258 h 6533995"/>
              <a:gd name="connsiteX1834" fmla="*/ 7970260 w 11830043"/>
              <a:gd name="connsiteY1834" fmla="*/ 4825534 h 6533995"/>
              <a:gd name="connsiteX1835" fmla="*/ 7729032 w 11830043"/>
              <a:gd name="connsiteY1835" fmla="*/ 4825534 h 6533995"/>
              <a:gd name="connsiteX1836" fmla="*/ 7738753 w 11830043"/>
              <a:gd name="connsiteY1836" fmla="*/ 4835258 h 6533995"/>
              <a:gd name="connsiteX1837" fmla="*/ 7729032 w 11830043"/>
              <a:gd name="connsiteY1837" fmla="*/ 4845045 h 6533995"/>
              <a:gd name="connsiteX1838" fmla="*/ 7719249 w 11830043"/>
              <a:gd name="connsiteY1838" fmla="*/ 4835258 h 6533995"/>
              <a:gd name="connsiteX1839" fmla="*/ 7729032 w 11830043"/>
              <a:gd name="connsiteY1839" fmla="*/ 4825534 h 6533995"/>
              <a:gd name="connsiteX1840" fmla="*/ 7487803 w 11830043"/>
              <a:gd name="connsiteY1840" fmla="*/ 4825534 h 6533995"/>
              <a:gd name="connsiteX1841" fmla="*/ 7497524 w 11830043"/>
              <a:gd name="connsiteY1841" fmla="*/ 4835258 h 6533995"/>
              <a:gd name="connsiteX1842" fmla="*/ 7487803 w 11830043"/>
              <a:gd name="connsiteY1842" fmla="*/ 4845045 h 6533995"/>
              <a:gd name="connsiteX1843" fmla="*/ 7478019 w 11830043"/>
              <a:gd name="connsiteY1843" fmla="*/ 4835258 h 6533995"/>
              <a:gd name="connsiteX1844" fmla="*/ 7487803 w 11830043"/>
              <a:gd name="connsiteY1844" fmla="*/ 4825534 h 6533995"/>
              <a:gd name="connsiteX1845" fmla="*/ 7246575 w 11830043"/>
              <a:gd name="connsiteY1845" fmla="*/ 4825534 h 6533995"/>
              <a:gd name="connsiteX1846" fmla="*/ 7256359 w 11830043"/>
              <a:gd name="connsiteY1846" fmla="*/ 4835258 h 6533995"/>
              <a:gd name="connsiteX1847" fmla="*/ 7246575 w 11830043"/>
              <a:gd name="connsiteY1847" fmla="*/ 4845045 h 6533995"/>
              <a:gd name="connsiteX1848" fmla="*/ 7236855 w 11830043"/>
              <a:gd name="connsiteY1848" fmla="*/ 4835258 h 6533995"/>
              <a:gd name="connsiteX1849" fmla="*/ 7246575 w 11830043"/>
              <a:gd name="connsiteY1849" fmla="*/ 4825534 h 6533995"/>
              <a:gd name="connsiteX1850" fmla="*/ 7005346 w 11830043"/>
              <a:gd name="connsiteY1850" fmla="*/ 4825534 h 6533995"/>
              <a:gd name="connsiteX1851" fmla="*/ 7015130 w 11830043"/>
              <a:gd name="connsiteY1851" fmla="*/ 4835258 h 6533995"/>
              <a:gd name="connsiteX1852" fmla="*/ 7005346 w 11830043"/>
              <a:gd name="connsiteY1852" fmla="*/ 4845045 h 6533995"/>
              <a:gd name="connsiteX1853" fmla="*/ 6995626 w 11830043"/>
              <a:gd name="connsiteY1853" fmla="*/ 4835258 h 6533995"/>
              <a:gd name="connsiteX1854" fmla="*/ 7005346 w 11830043"/>
              <a:gd name="connsiteY1854" fmla="*/ 4825534 h 6533995"/>
              <a:gd name="connsiteX1855" fmla="*/ 6764118 w 11830043"/>
              <a:gd name="connsiteY1855" fmla="*/ 4825534 h 6533995"/>
              <a:gd name="connsiteX1856" fmla="*/ 6773902 w 11830043"/>
              <a:gd name="connsiteY1856" fmla="*/ 4835258 h 6533995"/>
              <a:gd name="connsiteX1857" fmla="*/ 6764118 w 11830043"/>
              <a:gd name="connsiteY1857" fmla="*/ 4845045 h 6533995"/>
              <a:gd name="connsiteX1858" fmla="*/ 6754335 w 11830043"/>
              <a:gd name="connsiteY1858" fmla="*/ 4835258 h 6533995"/>
              <a:gd name="connsiteX1859" fmla="*/ 6764118 w 11830043"/>
              <a:gd name="connsiteY1859" fmla="*/ 4825534 h 6533995"/>
              <a:gd name="connsiteX1860" fmla="*/ 6522889 w 11830043"/>
              <a:gd name="connsiteY1860" fmla="*/ 4825534 h 6533995"/>
              <a:gd name="connsiteX1861" fmla="*/ 6532610 w 11830043"/>
              <a:gd name="connsiteY1861" fmla="*/ 4835258 h 6533995"/>
              <a:gd name="connsiteX1862" fmla="*/ 6522889 w 11830043"/>
              <a:gd name="connsiteY1862" fmla="*/ 4845045 h 6533995"/>
              <a:gd name="connsiteX1863" fmla="*/ 6513105 w 11830043"/>
              <a:gd name="connsiteY1863" fmla="*/ 4835258 h 6533995"/>
              <a:gd name="connsiteX1864" fmla="*/ 6522889 w 11830043"/>
              <a:gd name="connsiteY1864" fmla="*/ 4825534 h 6533995"/>
              <a:gd name="connsiteX1865" fmla="*/ 6281661 w 11830043"/>
              <a:gd name="connsiteY1865" fmla="*/ 4825534 h 6533995"/>
              <a:gd name="connsiteX1866" fmla="*/ 6291381 w 11830043"/>
              <a:gd name="connsiteY1866" fmla="*/ 4835258 h 6533995"/>
              <a:gd name="connsiteX1867" fmla="*/ 6281661 w 11830043"/>
              <a:gd name="connsiteY1867" fmla="*/ 4845045 h 6533995"/>
              <a:gd name="connsiteX1868" fmla="*/ 6271877 w 11830043"/>
              <a:gd name="connsiteY1868" fmla="*/ 4835258 h 6533995"/>
              <a:gd name="connsiteX1869" fmla="*/ 6281661 w 11830043"/>
              <a:gd name="connsiteY1869" fmla="*/ 4825534 h 6533995"/>
              <a:gd name="connsiteX1870" fmla="*/ 6040432 w 11830043"/>
              <a:gd name="connsiteY1870" fmla="*/ 4825534 h 6533995"/>
              <a:gd name="connsiteX1871" fmla="*/ 6050216 w 11830043"/>
              <a:gd name="connsiteY1871" fmla="*/ 4835258 h 6533995"/>
              <a:gd name="connsiteX1872" fmla="*/ 6040432 w 11830043"/>
              <a:gd name="connsiteY1872" fmla="*/ 4845045 h 6533995"/>
              <a:gd name="connsiteX1873" fmla="*/ 6030712 w 11830043"/>
              <a:gd name="connsiteY1873" fmla="*/ 4835258 h 6533995"/>
              <a:gd name="connsiteX1874" fmla="*/ 6040432 w 11830043"/>
              <a:gd name="connsiteY1874" fmla="*/ 4825534 h 6533995"/>
              <a:gd name="connsiteX1875" fmla="*/ 5799205 w 11830043"/>
              <a:gd name="connsiteY1875" fmla="*/ 4825534 h 6533995"/>
              <a:gd name="connsiteX1876" fmla="*/ 5808989 w 11830043"/>
              <a:gd name="connsiteY1876" fmla="*/ 4835258 h 6533995"/>
              <a:gd name="connsiteX1877" fmla="*/ 5799205 w 11830043"/>
              <a:gd name="connsiteY1877" fmla="*/ 4845045 h 6533995"/>
              <a:gd name="connsiteX1878" fmla="*/ 5789486 w 11830043"/>
              <a:gd name="connsiteY1878" fmla="*/ 4835258 h 6533995"/>
              <a:gd name="connsiteX1879" fmla="*/ 5799205 w 11830043"/>
              <a:gd name="connsiteY1879" fmla="*/ 4825534 h 6533995"/>
              <a:gd name="connsiteX1880" fmla="*/ 5557991 w 11830043"/>
              <a:gd name="connsiteY1880" fmla="*/ 4825534 h 6533995"/>
              <a:gd name="connsiteX1881" fmla="*/ 5567774 w 11830043"/>
              <a:gd name="connsiteY1881" fmla="*/ 4835258 h 6533995"/>
              <a:gd name="connsiteX1882" fmla="*/ 5557991 w 11830043"/>
              <a:gd name="connsiteY1882" fmla="*/ 4845045 h 6533995"/>
              <a:gd name="connsiteX1883" fmla="*/ 5548208 w 11830043"/>
              <a:gd name="connsiteY1883" fmla="*/ 4835258 h 6533995"/>
              <a:gd name="connsiteX1884" fmla="*/ 5557991 w 11830043"/>
              <a:gd name="connsiteY1884" fmla="*/ 4825534 h 6533995"/>
              <a:gd name="connsiteX1885" fmla="*/ 5316710 w 11830043"/>
              <a:gd name="connsiteY1885" fmla="*/ 4825534 h 6533995"/>
              <a:gd name="connsiteX1886" fmla="*/ 5326429 w 11830043"/>
              <a:gd name="connsiteY1886" fmla="*/ 4835258 h 6533995"/>
              <a:gd name="connsiteX1887" fmla="*/ 5316710 w 11830043"/>
              <a:gd name="connsiteY1887" fmla="*/ 4845045 h 6533995"/>
              <a:gd name="connsiteX1888" fmla="*/ 5306924 w 11830043"/>
              <a:gd name="connsiteY1888" fmla="*/ 4835258 h 6533995"/>
              <a:gd name="connsiteX1889" fmla="*/ 5316710 w 11830043"/>
              <a:gd name="connsiteY1889" fmla="*/ 4825534 h 6533995"/>
              <a:gd name="connsiteX1890" fmla="*/ 5075486 w 11830043"/>
              <a:gd name="connsiteY1890" fmla="*/ 4825534 h 6533995"/>
              <a:gd name="connsiteX1891" fmla="*/ 5085202 w 11830043"/>
              <a:gd name="connsiteY1891" fmla="*/ 4835258 h 6533995"/>
              <a:gd name="connsiteX1892" fmla="*/ 5075486 w 11830043"/>
              <a:gd name="connsiteY1892" fmla="*/ 4845045 h 6533995"/>
              <a:gd name="connsiteX1893" fmla="*/ 5065705 w 11830043"/>
              <a:gd name="connsiteY1893" fmla="*/ 4835258 h 6533995"/>
              <a:gd name="connsiteX1894" fmla="*/ 5075486 w 11830043"/>
              <a:gd name="connsiteY1894" fmla="*/ 4825534 h 6533995"/>
              <a:gd name="connsiteX1895" fmla="*/ 4834252 w 11830043"/>
              <a:gd name="connsiteY1895" fmla="*/ 4825534 h 6533995"/>
              <a:gd name="connsiteX1896" fmla="*/ 4844040 w 11830043"/>
              <a:gd name="connsiteY1896" fmla="*/ 4835258 h 6533995"/>
              <a:gd name="connsiteX1897" fmla="*/ 4834252 w 11830043"/>
              <a:gd name="connsiteY1897" fmla="*/ 4845045 h 6533995"/>
              <a:gd name="connsiteX1898" fmla="*/ 4824534 w 11830043"/>
              <a:gd name="connsiteY1898" fmla="*/ 4835258 h 6533995"/>
              <a:gd name="connsiteX1899" fmla="*/ 4834252 w 11830043"/>
              <a:gd name="connsiteY1899" fmla="*/ 4825534 h 6533995"/>
              <a:gd name="connsiteX1900" fmla="*/ 4593019 w 11830043"/>
              <a:gd name="connsiteY1900" fmla="*/ 4825534 h 6533995"/>
              <a:gd name="connsiteX1901" fmla="*/ 4602795 w 11830043"/>
              <a:gd name="connsiteY1901" fmla="*/ 4835258 h 6533995"/>
              <a:gd name="connsiteX1902" fmla="*/ 4593019 w 11830043"/>
              <a:gd name="connsiteY1902" fmla="*/ 4845045 h 6533995"/>
              <a:gd name="connsiteX1903" fmla="*/ 4583304 w 11830043"/>
              <a:gd name="connsiteY1903" fmla="*/ 4835258 h 6533995"/>
              <a:gd name="connsiteX1904" fmla="*/ 4593019 w 11830043"/>
              <a:gd name="connsiteY1904" fmla="*/ 4825534 h 6533995"/>
              <a:gd name="connsiteX1905" fmla="*/ 4351806 w 11830043"/>
              <a:gd name="connsiteY1905" fmla="*/ 4825534 h 6533995"/>
              <a:gd name="connsiteX1906" fmla="*/ 4361580 w 11830043"/>
              <a:gd name="connsiteY1906" fmla="*/ 4835258 h 6533995"/>
              <a:gd name="connsiteX1907" fmla="*/ 4351806 w 11830043"/>
              <a:gd name="connsiteY1907" fmla="*/ 4845045 h 6533995"/>
              <a:gd name="connsiteX1908" fmla="*/ 4342006 w 11830043"/>
              <a:gd name="connsiteY1908" fmla="*/ 4835258 h 6533995"/>
              <a:gd name="connsiteX1909" fmla="*/ 4351806 w 11830043"/>
              <a:gd name="connsiteY1909" fmla="*/ 4825534 h 6533995"/>
              <a:gd name="connsiteX1910" fmla="*/ 4110581 w 11830043"/>
              <a:gd name="connsiteY1910" fmla="*/ 4825534 h 6533995"/>
              <a:gd name="connsiteX1911" fmla="*/ 4120362 w 11830043"/>
              <a:gd name="connsiteY1911" fmla="*/ 4835258 h 6533995"/>
              <a:gd name="connsiteX1912" fmla="*/ 4110581 w 11830043"/>
              <a:gd name="connsiteY1912" fmla="*/ 4845045 h 6533995"/>
              <a:gd name="connsiteX1913" fmla="*/ 4100799 w 11830043"/>
              <a:gd name="connsiteY1913" fmla="*/ 4835258 h 6533995"/>
              <a:gd name="connsiteX1914" fmla="*/ 4110581 w 11830043"/>
              <a:gd name="connsiteY1914" fmla="*/ 4825534 h 6533995"/>
              <a:gd name="connsiteX1915" fmla="*/ 3869431 w 11830043"/>
              <a:gd name="connsiteY1915" fmla="*/ 4825534 h 6533995"/>
              <a:gd name="connsiteX1916" fmla="*/ 3879151 w 11830043"/>
              <a:gd name="connsiteY1916" fmla="*/ 4835258 h 6533995"/>
              <a:gd name="connsiteX1917" fmla="*/ 3869431 w 11830043"/>
              <a:gd name="connsiteY1917" fmla="*/ 4845045 h 6533995"/>
              <a:gd name="connsiteX1918" fmla="*/ 3859648 w 11830043"/>
              <a:gd name="connsiteY1918" fmla="*/ 4835258 h 6533995"/>
              <a:gd name="connsiteX1919" fmla="*/ 3869431 w 11830043"/>
              <a:gd name="connsiteY1919" fmla="*/ 4825534 h 6533995"/>
              <a:gd name="connsiteX1920" fmla="*/ 3628212 w 11830043"/>
              <a:gd name="connsiteY1920" fmla="*/ 4825534 h 6533995"/>
              <a:gd name="connsiteX1921" fmla="*/ 3637936 w 11830043"/>
              <a:gd name="connsiteY1921" fmla="*/ 4835258 h 6533995"/>
              <a:gd name="connsiteX1922" fmla="*/ 3628212 w 11830043"/>
              <a:gd name="connsiteY1922" fmla="*/ 4845045 h 6533995"/>
              <a:gd name="connsiteX1923" fmla="*/ 3618432 w 11830043"/>
              <a:gd name="connsiteY1923" fmla="*/ 4835258 h 6533995"/>
              <a:gd name="connsiteX1924" fmla="*/ 3628212 w 11830043"/>
              <a:gd name="connsiteY1924" fmla="*/ 4825534 h 6533995"/>
              <a:gd name="connsiteX1925" fmla="*/ 3386959 w 11830043"/>
              <a:gd name="connsiteY1925" fmla="*/ 4825534 h 6533995"/>
              <a:gd name="connsiteX1926" fmla="*/ 3396744 w 11830043"/>
              <a:gd name="connsiteY1926" fmla="*/ 4835258 h 6533995"/>
              <a:gd name="connsiteX1927" fmla="*/ 3386959 w 11830043"/>
              <a:gd name="connsiteY1927" fmla="*/ 4845045 h 6533995"/>
              <a:gd name="connsiteX1928" fmla="*/ 3377237 w 11830043"/>
              <a:gd name="connsiteY1928" fmla="*/ 4835258 h 6533995"/>
              <a:gd name="connsiteX1929" fmla="*/ 3386959 w 11830043"/>
              <a:gd name="connsiteY1929" fmla="*/ 4825534 h 6533995"/>
              <a:gd name="connsiteX1930" fmla="*/ 3145752 w 11830043"/>
              <a:gd name="connsiteY1930" fmla="*/ 4825534 h 6533995"/>
              <a:gd name="connsiteX1931" fmla="*/ 3155534 w 11830043"/>
              <a:gd name="connsiteY1931" fmla="*/ 4835258 h 6533995"/>
              <a:gd name="connsiteX1932" fmla="*/ 3145752 w 11830043"/>
              <a:gd name="connsiteY1932" fmla="*/ 4845045 h 6533995"/>
              <a:gd name="connsiteX1933" fmla="*/ 3136033 w 11830043"/>
              <a:gd name="connsiteY1933" fmla="*/ 4835258 h 6533995"/>
              <a:gd name="connsiteX1934" fmla="*/ 3145752 w 11830043"/>
              <a:gd name="connsiteY1934" fmla="*/ 4825534 h 6533995"/>
              <a:gd name="connsiteX1935" fmla="*/ 2904574 w 11830043"/>
              <a:gd name="connsiteY1935" fmla="*/ 4825534 h 6533995"/>
              <a:gd name="connsiteX1936" fmla="*/ 2914356 w 11830043"/>
              <a:gd name="connsiteY1936" fmla="*/ 4835258 h 6533995"/>
              <a:gd name="connsiteX1937" fmla="*/ 2904574 w 11830043"/>
              <a:gd name="connsiteY1937" fmla="*/ 4845045 h 6533995"/>
              <a:gd name="connsiteX1938" fmla="*/ 2894792 w 11830043"/>
              <a:gd name="connsiteY1938" fmla="*/ 4835258 h 6533995"/>
              <a:gd name="connsiteX1939" fmla="*/ 2904574 w 11830043"/>
              <a:gd name="connsiteY1939" fmla="*/ 4825534 h 6533995"/>
              <a:gd name="connsiteX1940" fmla="*/ 2663275 w 11830043"/>
              <a:gd name="connsiteY1940" fmla="*/ 4825534 h 6533995"/>
              <a:gd name="connsiteX1941" fmla="*/ 2673000 w 11830043"/>
              <a:gd name="connsiteY1941" fmla="*/ 4835258 h 6533995"/>
              <a:gd name="connsiteX1942" fmla="*/ 2663275 w 11830043"/>
              <a:gd name="connsiteY1942" fmla="*/ 4845045 h 6533995"/>
              <a:gd name="connsiteX1943" fmla="*/ 2653493 w 11830043"/>
              <a:gd name="connsiteY1943" fmla="*/ 4835258 h 6533995"/>
              <a:gd name="connsiteX1944" fmla="*/ 2663275 w 11830043"/>
              <a:gd name="connsiteY1944" fmla="*/ 4825534 h 6533995"/>
              <a:gd name="connsiteX1945" fmla="*/ 2422039 w 11830043"/>
              <a:gd name="connsiteY1945" fmla="*/ 4825534 h 6533995"/>
              <a:gd name="connsiteX1946" fmla="*/ 2431755 w 11830043"/>
              <a:gd name="connsiteY1946" fmla="*/ 4835258 h 6533995"/>
              <a:gd name="connsiteX1947" fmla="*/ 2422039 w 11830043"/>
              <a:gd name="connsiteY1947" fmla="*/ 4845045 h 6533995"/>
              <a:gd name="connsiteX1948" fmla="*/ 2412258 w 11830043"/>
              <a:gd name="connsiteY1948" fmla="*/ 4835258 h 6533995"/>
              <a:gd name="connsiteX1949" fmla="*/ 2422039 w 11830043"/>
              <a:gd name="connsiteY1949" fmla="*/ 4825534 h 6533995"/>
              <a:gd name="connsiteX1950" fmla="*/ 2180796 w 11830043"/>
              <a:gd name="connsiteY1950" fmla="*/ 4825534 h 6533995"/>
              <a:gd name="connsiteX1951" fmla="*/ 2190581 w 11830043"/>
              <a:gd name="connsiteY1951" fmla="*/ 4835258 h 6533995"/>
              <a:gd name="connsiteX1952" fmla="*/ 2180796 w 11830043"/>
              <a:gd name="connsiteY1952" fmla="*/ 4845045 h 6533995"/>
              <a:gd name="connsiteX1953" fmla="*/ 2171085 w 11830043"/>
              <a:gd name="connsiteY1953" fmla="*/ 4835258 h 6533995"/>
              <a:gd name="connsiteX1954" fmla="*/ 2180796 w 11830043"/>
              <a:gd name="connsiteY1954" fmla="*/ 4825534 h 6533995"/>
              <a:gd name="connsiteX1955" fmla="*/ 1939583 w 11830043"/>
              <a:gd name="connsiteY1955" fmla="*/ 4825534 h 6533995"/>
              <a:gd name="connsiteX1956" fmla="*/ 1949366 w 11830043"/>
              <a:gd name="connsiteY1956" fmla="*/ 4835258 h 6533995"/>
              <a:gd name="connsiteX1957" fmla="*/ 1939583 w 11830043"/>
              <a:gd name="connsiteY1957" fmla="*/ 4845045 h 6533995"/>
              <a:gd name="connsiteX1958" fmla="*/ 1929861 w 11830043"/>
              <a:gd name="connsiteY1958" fmla="*/ 4835258 h 6533995"/>
              <a:gd name="connsiteX1959" fmla="*/ 1939583 w 11830043"/>
              <a:gd name="connsiteY1959" fmla="*/ 4825534 h 6533995"/>
              <a:gd name="connsiteX1960" fmla="*/ 1698333 w 11830043"/>
              <a:gd name="connsiteY1960" fmla="*/ 4825534 h 6533995"/>
              <a:gd name="connsiteX1961" fmla="*/ 1708118 w 11830043"/>
              <a:gd name="connsiteY1961" fmla="*/ 4835258 h 6533995"/>
              <a:gd name="connsiteX1962" fmla="*/ 1698333 w 11830043"/>
              <a:gd name="connsiteY1962" fmla="*/ 4845045 h 6533995"/>
              <a:gd name="connsiteX1963" fmla="*/ 1688548 w 11830043"/>
              <a:gd name="connsiteY1963" fmla="*/ 4835258 h 6533995"/>
              <a:gd name="connsiteX1964" fmla="*/ 1698333 w 11830043"/>
              <a:gd name="connsiteY1964" fmla="*/ 4825534 h 6533995"/>
              <a:gd name="connsiteX1965" fmla="*/ 1457108 w 11830043"/>
              <a:gd name="connsiteY1965" fmla="*/ 4825534 h 6533995"/>
              <a:gd name="connsiteX1966" fmla="*/ 1466828 w 11830043"/>
              <a:gd name="connsiteY1966" fmla="*/ 4835258 h 6533995"/>
              <a:gd name="connsiteX1967" fmla="*/ 1457108 w 11830043"/>
              <a:gd name="connsiteY1967" fmla="*/ 4845045 h 6533995"/>
              <a:gd name="connsiteX1968" fmla="*/ 1447324 w 11830043"/>
              <a:gd name="connsiteY1968" fmla="*/ 4835258 h 6533995"/>
              <a:gd name="connsiteX1969" fmla="*/ 1457108 w 11830043"/>
              <a:gd name="connsiteY1969" fmla="*/ 4825534 h 6533995"/>
              <a:gd name="connsiteX1970" fmla="*/ 1215887 w 11830043"/>
              <a:gd name="connsiteY1970" fmla="*/ 4825534 h 6533995"/>
              <a:gd name="connsiteX1971" fmla="*/ 1225671 w 11830043"/>
              <a:gd name="connsiteY1971" fmla="*/ 4835258 h 6533995"/>
              <a:gd name="connsiteX1972" fmla="*/ 1215887 w 11830043"/>
              <a:gd name="connsiteY1972" fmla="*/ 4845045 h 6533995"/>
              <a:gd name="connsiteX1973" fmla="*/ 1206167 w 11830043"/>
              <a:gd name="connsiteY1973" fmla="*/ 4835258 h 6533995"/>
              <a:gd name="connsiteX1974" fmla="*/ 1215887 w 11830043"/>
              <a:gd name="connsiteY1974" fmla="*/ 4825534 h 6533995"/>
              <a:gd name="connsiteX1975" fmla="*/ 974667 w 11830043"/>
              <a:gd name="connsiteY1975" fmla="*/ 4825534 h 6533995"/>
              <a:gd name="connsiteX1976" fmla="*/ 984450 w 11830043"/>
              <a:gd name="connsiteY1976" fmla="*/ 4835258 h 6533995"/>
              <a:gd name="connsiteX1977" fmla="*/ 974667 w 11830043"/>
              <a:gd name="connsiteY1977" fmla="*/ 4845045 h 6533995"/>
              <a:gd name="connsiteX1978" fmla="*/ 964947 w 11830043"/>
              <a:gd name="connsiteY1978" fmla="*/ 4835258 h 6533995"/>
              <a:gd name="connsiteX1979" fmla="*/ 974667 w 11830043"/>
              <a:gd name="connsiteY1979" fmla="*/ 4825534 h 6533995"/>
              <a:gd name="connsiteX1980" fmla="*/ 733447 w 11830043"/>
              <a:gd name="connsiteY1980" fmla="*/ 4825534 h 6533995"/>
              <a:gd name="connsiteX1981" fmla="*/ 743167 w 11830043"/>
              <a:gd name="connsiteY1981" fmla="*/ 4835258 h 6533995"/>
              <a:gd name="connsiteX1982" fmla="*/ 733447 w 11830043"/>
              <a:gd name="connsiteY1982" fmla="*/ 4845045 h 6533995"/>
              <a:gd name="connsiteX1983" fmla="*/ 723663 w 11830043"/>
              <a:gd name="connsiteY1983" fmla="*/ 4835258 h 6533995"/>
              <a:gd name="connsiteX1984" fmla="*/ 733447 w 11830043"/>
              <a:gd name="connsiteY1984" fmla="*/ 4825534 h 6533995"/>
              <a:gd name="connsiteX1985" fmla="*/ 492226 w 11830043"/>
              <a:gd name="connsiteY1985" fmla="*/ 4825534 h 6533995"/>
              <a:gd name="connsiteX1986" fmla="*/ 501946 w 11830043"/>
              <a:gd name="connsiteY1986" fmla="*/ 4835258 h 6533995"/>
              <a:gd name="connsiteX1987" fmla="*/ 492226 w 11830043"/>
              <a:gd name="connsiteY1987" fmla="*/ 4845045 h 6533995"/>
              <a:gd name="connsiteX1988" fmla="*/ 482442 w 11830043"/>
              <a:gd name="connsiteY1988" fmla="*/ 4835258 h 6533995"/>
              <a:gd name="connsiteX1989" fmla="*/ 492226 w 11830043"/>
              <a:gd name="connsiteY1989" fmla="*/ 4825534 h 6533995"/>
              <a:gd name="connsiteX1990" fmla="*/ 251006 w 11830043"/>
              <a:gd name="connsiteY1990" fmla="*/ 4825534 h 6533995"/>
              <a:gd name="connsiteX1991" fmla="*/ 260790 w 11830043"/>
              <a:gd name="connsiteY1991" fmla="*/ 4835258 h 6533995"/>
              <a:gd name="connsiteX1992" fmla="*/ 251006 w 11830043"/>
              <a:gd name="connsiteY1992" fmla="*/ 4845045 h 6533995"/>
              <a:gd name="connsiteX1993" fmla="*/ 241287 w 11830043"/>
              <a:gd name="connsiteY1993" fmla="*/ 4835258 h 6533995"/>
              <a:gd name="connsiteX1994" fmla="*/ 251006 w 11830043"/>
              <a:gd name="connsiteY1994" fmla="*/ 4825534 h 6533995"/>
              <a:gd name="connsiteX1995" fmla="*/ 9723 w 11830043"/>
              <a:gd name="connsiteY1995" fmla="*/ 4825534 h 6533995"/>
              <a:gd name="connsiteX1996" fmla="*/ 19507 w 11830043"/>
              <a:gd name="connsiteY1996" fmla="*/ 4835258 h 6533995"/>
              <a:gd name="connsiteX1997" fmla="*/ 9723 w 11830043"/>
              <a:gd name="connsiteY1997" fmla="*/ 4845045 h 6533995"/>
              <a:gd name="connsiteX1998" fmla="*/ 3 w 11830043"/>
              <a:gd name="connsiteY1998" fmla="*/ 4835258 h 6533995"/>
              <a:gd name="connsiteX1999" fmla="*/ 9723 w 11830043"/>
              <a:gd name="connsiteY1999" fmla="*/ 4825534 h 6533995"/>
              <a:gd name="connsiteX2000" fmla="*/ 11820259 w 11830043"/>
              <a:gd name="connsiteY2000" fmla="*/ 4584219 h 6533995"/>
              <a:gd name="connsiteX2001" fmla="*/ 11830043 w 11830043"/>
              <a:gd name="connsiteY2001" fmla="*/ 4594006 h 6533995"/>
              <a:gd name="connsiteX2002" fmla="*/ 11820259 w 11830043"/>
              <a:gd name="connsiteY2002" fmla="*/ 4603730 h 6533995"/>
              <a:gd name="connsiteX2003" fmla="*/ 11810539 w 11830043"/>
              <a:gd name="connsiteY2003" fmla="*/ 4594006 h 6533995"/>
              <a:gd name="connsiteX2004" fmla="*/ 11820259 w 11830043"/>
              <a:gd name="connsiteY2004" fmla="*/ 4584219 h 6533995"/>
              <a:gd name="connsiteX2005" fmla="*/ 11579030 w 11830043"/>
              <a:gd name="connsiteY2005" fmla="*/ 4584219 h 6533995"/>
              <a:gd name="connsiteX2006" fmla="*/ 11588815 w 11830043"/>
              <a:gd name="connsiteY2006" fmla="*/ 4594006 h 6533995"/>
              <a:gd name="connsiteX2007" fmla="*/ 11579030 w 11830043"/>
              <a:gd name="connsiteY2007" fmla="*/ 4603730 h 6533995"/>
              <a:gd name="connsiteX2008" fmla="*/ 11569310 w 11830043"/>
              <a:gd name="connsiteY2008" fmla="*/ 4594006 h 6533995"/>
              <a:gd name="connsiteX2009" fmla="*/ 11579030 w 11830043"/>
              <a:gd name="connsiteY2009" fmla="*/ 4584219 h 6533995"/>
              <a:gd name="connsiteX2010" fmla="*/ 11337802 w 11830043"/>
              <a:gd name="connsiteY2010" fmla="*/ 4584219 h 6533995"/>
              <a:gd name="connsiteX2011" fmla="*/ 11347587 w 11830043"/>
              <a:gd name="connsiteY2011" fmla="*/ 4594006 h 6533995"/>
              <a:gd name="connsiteX2012" fmla="*/ 11337802 w 11830043"/>
              <a:gd name="connsiteY2012" fmla="*/ 4603730 h 6533995"/>
              <a:gd name="connsiteX2013" fmla="*/ 11328082 w 11830043"/>
              <a:gd name="connsiteY2013" fmla="*/ 4594006 h 6533995"/>
              <a:gd name="connsiteX2014" fmla="*/ 11337802 w 11830043"/>
              <a:gd name="connsiteY2014" fmla="*/ 4584219 h 6533995"/>
              <a:gd name="connsiteX2015" fmla="*/ 11096574 w 11830043"/>
              <a:gd name="connsiteY2015" fmla="*/ 4584219 h 6533995"/>
              <a:gd name="connsiteX2016" fmla="*/ 11106294 w 11830043"/>
              <a:gd name="connsiteY2016" fmla="*/ 4594006 h 6533995"/>
              <a:gd name="connsiteX2017" fmla="*/ 11096574 w 11830043"/>
              <a:gd name="connsiteY2017" fmla="*/ 4603730 h 6533995"/>
              <a:gd name="connsiteX2018" fmla="*/ 11086790 w 11830043"/>
              <a:gd name="connsiteY2018" fmla="*/ 4594006 h 6533995"/>
              <a:gd name="connsiteX2019" fmla="*/ 11096574 w 11830043"/>
              <a:gd name="connsiteY2019" fmla="*/ 4584219 h 6533995"/>
              <a:gd name="connsiteX2020" fmla="*/ 10855345 w 11830043"/>
              <a:gd name="connsiteY2020" fmla="*/ 4584219 h 6533995"/>
              <a:gd name="connsiteX2021" fmla="*/ 10865065 w 11830043"/>
              <a:gd name="connsiteY2021" fmla="*/ 4594006 h 6533995"/>
              <a:gd name="connsiteX2022" fmla="*/ 10855345 w 11830043"/>
              <a:gd name="connsiteY2022" fmla="*/ 4603730 h 6533995"/>
              <a:gd name="connsiteX2023" fmla="*/ 10845625 w 11830043"/>
              <a:gd name="connsiteY2023" fmla="*/ 4594006 h 6533995"/>
              <a:gd name="connsiteX2024" fmla="*/ 10855345 w 11830043"/>
              <a:gd name="connsiteY2024" fmla="*/ 4584219 h 6533995"/>
              <a:gd name="connsiteX2025" fmla="*/ 10614116 w 11830043"/>
              <a:gd name="connsiteY2025" fmla="*/ 4584219 h 6533995"/>
              <a:gd name="connsiteX2026" fmla="*/ 10623901 w 11830043"/>
              <a:gd name="connsiteY2026" fmla="*/ 4594006 h 6533995"/>
              <a:gd name="connsiteX2027" fmla="*/ 10614116 w 11830043"/>
              <a:gd name="connsiteY2027" fmla="*/ 4603730 h 6533995"/>
              <a:gd name="connsiteX2028" fmla="*/ 10604396 w 11830043"/>
              <a:gd name="connsiteY2028" fmla="*/ 4594006 h 6533995"/>
              <a:gd name="connsiteX2029" fmla="*/ 10614116 w 11830043"/>
              <a:gd name="connsiteY2029" fmla="*/ 4584219 h 6533995"/>
              <a:gd name="connsiteX2030" fmla="*/ 10372888 w 11830043"/>
              <a:gd name="connsiteY2030" fmla="*/ 4584219 h 6533995"/>
              <a:gd name="connsiteX2031" fmla="*/ 10382673 w 11830043"/>
              <a:gd name="connsiteY2031" fmla="*/ 4594006 h 6533995"/>
              <a:gd name="connsiteX2032" fmla="*/ 10372888 w 11830043"/>
              <a:gd name="connsiteY2032" fmla="*/ 4603730 h 6533995"/>
              <a:gd name="connsiteX2033" fmla="*/ 10363168 w 11830043"/>
              <a:gd name="connsiteY2033" fmla="*/ 4594006 h 6533995"/>
              <a:gd name="connsiteX2034" fmla="*/ 10372888 w 11830043"/>
              <a:gd name="connsiteY2034" fmla="*/ 4584219 h 6533995"/>
              <a:gd name="connsiteX2035" fmla="*/ 10131660 w 11830043"/>
              <a:gd name="connsiteY2035" fmla="*/ 4584219 h 6533995"/>
              <a:gd name="connsiteX2036" fmla="*/ 10141444 w 11830043"/>
              <a:gd name="connsiteY2036" fmla="*/ 4594006 h 6533995"/>
              <a:gd name="connsiteX2037" fmla="*/ 10131660 w 11830043"/>
              <a:gd name="connsiteY2037" fmla="*/ 4603730 h 6533995"/>
              <a:gd name="connsiteX2038" fmla="*/ 10121940 w 11830043"/>
              <a:gd name="connsiteY2038" fmla="*/ 4594006 h 6533995"/>
              <a:gd name="connsiteX2039" fmla="*/ 10131660 w 11830043"/>
              <a:gd name="connsiteY2039" fmla="*/ 4584219 h 6533995"/>
              <a:gd name="connsiteX2040" fmla="*/ 9890432 w 11830043"/>
              <a:gd name="connsiteY2040" fmla="*/ 4584219 h 6533995"/>
              <a:gd name="connsiteX2041" fmla="*/ 9900152 w 11830043"/>
              <a:gd name="connsiteY2041" fmla="*/ 4594006 h 6533995"/>
              <a:gd name="connsiteX2042" fmla="*/ 9890432 w 11830043"/>
              <a:gd name="connsiteY2042" fmla="*/ 4603730 h 6533995"/>
              <a:gd name="connsiteX2043" fmla="*/ 9880648 w 11830043"/>
              <a:gd name="connsiteY2043" fmla="*/ 4594006 h 6533995"/>
              <a:gd name="connsiteX2044" fmla="*/ 9890432 w 11830043"/>
              <a:gd name="connsiteY2044" fmla="*/ 4584219 h 6533995"/>
              <a:gd name="connsiteX2045" fmla="*/ 9649203 w 11830043"/>
              <a:gd name="connsiteY2045" fmla="*/ 4584219 h 6533995"/>
              <a:gd name="connsiteX2046" fmla="*/ 9658923 w 11830043"/>
              <a:gd name="connsiteY2046" fmla="*/ 4594006 h 6533995"/>
              <a:gd name="connsiteX2047" fmla="*/ 9649203 w 11830043"/>
              <a:gd name="connsiteY2047" fmla="*/ 4603730 h 6533995"/>
              <a:gd name="connsiteX2048" fmla="*/ 9639483 w 11830043"/>
              <a:gd name="connsiteY2048" fmla="*/ 4594006 h 6533995"/>
              <a:gd name="connsiteX2049" fmla="*/ 9649203 w 11830043"/>
              <a:gd name="connsiteY2049" fmla="*/ 4584219 h 6533995"/>
              <a:gd name="connsiteX2050" fmla="*/ 9417695 w 11830043"/>
              <a:gd name="connsiteY2050" fmla="*/ 4584219 h 6533995"/>
              <a:gd name="connsiteX2051" fmla="*/ 9427416 w 11830043"/>
              <a:gd name="connsiteY2051" fmla="*/ 4594006 h 6533995"/>
              <a:gd name="connsiteX2052" fmla="*/ 9417695 w 11830043"/>
              <a:gd name="connsiteY2052" fmla="*/ 4603730 h 6533995"/>
              <a:gd name="connsiteX2053" fmla="*/ 9407911 w 11830043"/>
              <a:gd name="connsiteY2053" fmla="*/ 4594006 h 6533995"/>
              <a:gd name="connsiteX2054" fmla="*/ 9417695 w 11830043"/>
              <a:gd name="connsiteY2054" fmla="*/ 4584219 h 6533995"/>
              <a:gd name="connsiteX2055" fmla="*/ 9176467 w 11830043"/>
              <a:gd name="connsiteY2055" fmla="*/ 4584219 h 6533995"/>
              <a:gd name="connsiteX2056" fmla="*/ 9186187 w 11830043"/>
              <a:gd name="connsiteY2056" fmla="*/ 4594006 h 6533995"/>
              <a:gd name="connsiteX2057" fmla="*/ 9176467 w 11830043"/>
              <a:gd name="connsiteY2057" fmla="*/ 4603730 h 6533995"/>
              <a:gd name="connsiteX2058" fmla="*/ 9166683 w 11830043"/>
              <a:gd name="connsiteY2058" fmla="*/ 4594006 h 6533995"/>
              <a:gd name="connsiteX2059" fmla="*/ 9176467 w 11830043"/>
              <a:gd name="connsiteY2059" fmla="*/ 4584219 h 6533995"/>
              <a:gd name="connsiteX2060" fmla="*/ 8935237 w 11830043"/>
              <a:gd name="connsiteY2060" fmla="*/ 4584219 h 6533995"/>
              <a:gd name="connsiteX2061" fmla="*/ 8944958 w 11830043"/>
              <a:gd name="connsiteY2061" fmla="*/ 4594006 h 6533995"/>
              <a:gd name="connsiteX2062" fmla="*/ 8935237 w 11830043"/>
              <a:gd name="connsiteY2062" fmla="*/ 4603730 h 6533995"/>
              <a:gd name="connsiteX2063" fmla="*/ 8925454 w 11830043"/>
              <a:gd name="connsiteY2063" fmla="*/ 4594006 h 6533995"/>
              <a:gd name="connsiteX2064" fmla="*/ 8935237 w 11830043"/>
              <a:gd name="connsiteY2064" fmla="*/ 4584219 h 6533995"/>
              <a:gd name="connsiteX2065" fmla="*/ 8694009 w 11830043"/>
              <a:gd name="connsiteY2065" fmla="*/ 4584219 h 6533995"/>
              <a:gd name="connsiteX2066" fmla="*/ 8703730 w 11830043"/>
              <a:gd name="connsiteY2066" fmla="*/ 4594006 h 6533995"/>
              <a:gd name="connsiteX2067" fmla="*/ 8694009 w 11830043"/>
              <a:gd name="connsiteY2067" fmla="*/ 4603730 h 6533995"/>
              <a:gd name="connsiteX2068" fmla="*/ 8684289 w 11830043"/>
              <a:gd name="connsiteY2068" fmla="*/ 4594006 h 6533995"/>
              <a:gd name="connsiteX2069" fmla="*/ 8694009 w 11830043"/>
              <a:gd name="connsiteY2069" fmla="*/ 4584219 h 6533995"/>
              <a:gd name="connsiteX2070" fmla="*/ 8452781 w 11830043"/>
              <a:gd name="connsiteY2070" fmla="*/ 4584219 h 6533995"/>
              <a:gd name="connsiteX2071" fmla="*/ 8462566 w 11830043"/>
              <a:gd name="connsiteY2071" fmla="*/ 4594006 h 6533995"/>
              <a:gd name="connsiteX2072" fmla="*/ 8452781 w 11830043"/>
              <a:gd name="connsiteY2072" fmla="*/ 4603730 h 6533995"/>
              <a:gd name="connsiteX2073" fmla="*/ 8443061 w 11830043"/>
              <a:gd name="connsiteY2073" fmla="*/ 4594006 h 6533995"/>
              <a:gd name="connsiteX2074" fmla="*/ 8452781 w 11830043"/>
              <a:gd name="connsiteY2074" fmla="*/ 4584219 h 6533995"/>
              <a:gd name="connsiteX2075" fmla="*/ 8211553 w 11830043"/>
              <a:gd name="connsiteY2075" fmla="*/ 4584219 h 6533995"/>
              <a:gd name="connsiteX2076" fmla="*/ 8221273 w 11830043"/>
              <a:gd name="connsiteY2076" fmla="*/ 4594006 h 6533995"/>
              <a:gd name="connsiteX2077" fmla="*/ 8211553 w 11830043"/>
              <a:gd name="connsiteY2077" fmla="*/ 4603730 h 6533995"/>
              <a:gd name="connsiteX2078" fmla="*/ 8201769 w 11830043"/>
              <a:gd name="connsiteY2078" fmla="*/ 4594006 h 6533995"/>
              <a:gd name="connsiteX2079" fmla="*/ 8211553 w 11830043"/>
              <a:gd name="connsiteY2079" fmla="*/ 4584219 h 6533995"/>
              <a:gd name="connsiteX2080" fmla="*/ 7970260 w 11830043"/>
              <a:gd name="connsiteY2080" fmla="*/ 4584219 h 6533995"/>
              <a:gd name="connsiteX2081" fmla="*/ 7980044 w 11830043"/>
              <a:gd name="connsiteY2081" fmla="*/ 4594006 h 6533995"/>
              <a:gd name="connsiteX2082" fmla="*/ 7970260 w 11830043"/>
              <a:gd name="connsiteY2082" fmla="*/ 4603730 h 6533995"/>
              <a:gd name="connsiteX2083" fmla="*/ 7960477 w 11830043"/>
              <a:gd name="connsiteY2083" fmla="*/ 4594006 h 6533995"/>
              <a:gd name="connsiteX2084" fmla="*/ 7970260 w 11830043"/>
              <a:gd name="connsiteY2084" fmla="*/ 4584219 h 6533995"/>
              <a:gd name="connsiteX2085" fmla="*/ 7729032 w 11830043"/>
              <a:gd name="connsiteY2085" fmla="*/ 4584219 h 6533995"/>
              <a:gd name="connsiteX2086" fmla="*/ 7738753 w 11830043"/>
              <a:gd name="connsiteY2086" fmla="*/ 4594006 h 6533995"/>
              <a:gd name="connsiteX2087" fmla="*/ 7729032 w 11830043"/>
              <a:gd name="connsiteY2087" fmla="*/ 4603730 h 6533995"/>
              <a:gd name="connsiteX2088" fmla="*/ 7719249 w 11830043"/>
              <a:gd name="connsiteY2088" fmla="*/ 4594006 h 6533995"/>
              <a:gd name="connsiteX2089" fmla="*/ 7729032 w 11830043"/>
              <a:gd name="connsiteY2089" fmla="*/ 4584219 h 6533995"/>
              <a:gd name="connsiteX2090" fmla="*/ 7487803 w 11830043"/>
              <a:gd name="connsiteY2090" fmla="*/ 4584219 h 6533995"/>
              <a:gd name="connsiteX2091" fmla="*/ 7497524 w 11830043"/>
              <a:gd name="connsiteY2091" fmla="*/ 4594006 h 6533995"/>
              <a:gd name="connsiteX2092" fmla="*/ 7487803 w 11830043"/>
              <a:gd name="connsiteY2092" fmla="*/ 4603730 h 6533995"/>
              <a:gd name="connsiteX2093" fmla="*/ 7478019 w 11830043"/>
              <a:gd name="connsiteY2093" fmla="*/ 4594006 h 6533995"/>
              <a:gd name="connsiteX2094" fmla="*/ 7487803 w 11830043"/>
              <a:gd name="connsiteY2094" fmla="*/ 4584219 h 6533995"/>
              <a:gd name="connsiteX2095" fmla="*/ 7246575 w 11830043"/>
              <a:gd name="connsiteY2095" fmla="*/ 4584219 h 6533995"/>
              <a:gd name="connsiteX2096" fmla="*/ 7256359 w 11830043"/>
              <a:gd name="connsiteY2096" fmla="*/ 4594006 h 6533995"/>
              <a:gd name="connsiteX2097" fmla="*/ 7246575 w 11830043"/>
              <a:gd name="connsiteY2097" fmla="*/ 4603730 h 6533995"/>
              <a:gd name="connsiteX2098" fmla="*/ 7236855 w 11830043"/>
              <a:gd name="connsiteY2098" fmla="*/ 4594006 h 6533995"/>
              <a:gd name="connsiteX2099" fmla="*/ 7246575 w 11830043"/>
              <a:gd name="connsiteY2099" fmla="*/ 4584219 h 6533995"/>
              <a:gd name="connsiteX2100" fmla="*/ 7005346 w 11830043"/>
              <a:gd name="connsiteY2100" fmla="*/ 4584219 h 6533995"/>
              <a:gd name="connsiteX2101" fmla="*/ 7015130 w 11830043"/>
              <a:gd name="connsiteY2101" fmla="*/ 4594006 h 6533995"/>
              <a:gd name="connsiteX2102" fmla="*/ 7005346 w 11830043"/>
              <a:gd name="connsiteY2102" fmla="*/ 4603730 h 6533995"/>
              <a:gd name="connsiteX2103" fmla="*/ 6995626 w 11830043"/>
              <a:gd name="connsiteY2103" fmla="*/ 4594006 h 6533995"/>
              <a:gd name="connsiteX2104" fmla="*/ 7005346 w 11830043"/>
              <a:gd name="connsiteY2104" fmla="*/ 4584219 h 6533995"/>
              <a:gd name="connsiteX2105" fmla="*/ 6764118 w 11830043"/>
              <a:gd name="connsiteY2105" fmla="*/ 4584219 h 6533995"/>
              <a:gd name="connsiteX2106" fmla="*/ 6773902 w 11830043"/>
              <a:gd name="connsiteY2106" fmla="*/ 4594006 h 6533995"/>
              <a:gd name="connsiteX2107" fmla="*/ 6764118 w 11830043"/>
              <a:gd name="connsiteY2107" fmla="*/ 4603730 h 6533995"/>
              <a:gd name="connsiteX2108" fmla="*/ 6754335 w 11830043"/>
              <a:gd name="connsiteY2108" fmla="*/ 4594006 h 6533995"/>
              <a:gd name="connsiteX2109" fmla="*/ 6764118 w 11830043"/>
              <a:gd name="connsiteY2109" fmla="*/ 4584219 h 6533995"/>
              <a:gd name="connsiteX2110" fmla="*/ 6522889 w 11830043"/>
              <a:gd name="connsiteY2110" fmla="*/ 4584219 h 6533995"/>
              <a:gd name="connsiteX2111" fmla="*/ 6532610 w 11830043"/>
              <a:gd name="connsiteY2111" fmla="*/ 4594006 h 6533995"/>
              <a:gd name="connsiteX2112" fmla="*/ 6522889 w 11830043"/>
              <a:gd name="connsiteY2112" fmla="*/ 4603730 h 6533995"/>
              <a:gd name="connsiteX2113" fmla="*/ 6513105 w 11830043"/>
              <a:gd name="connsiteY2113" fmla="*/ 4594006 h 6533995"/>
              <a:gd name="connsiteX2114" fmla="*/ 6522889 w 11830043"/>
              <a:gd name="connsiteY2114" fmla="*/ 4584219 h 6533995"/>
              <a:gd name="connsiteX2115" fmla="*/ 6281661 w 11830043"/>
              <a:gd name="connsiteY2115" fmla="*/ 4584219 h 6533995"/>
              <a:gd name="connsiteX2116" fmla="*/ 6291381 w 11830043"/>
              <a:gd name="connsiteY2116" fmla="*/ 4594006 h 6533995"/>
              <a:gd name="connsiteX2117" fmla="*/ 6281661 w 11830043"/>
              <a:gd name="connsiteY2117" fmla="*/ 4603730 h 6533995"/>
              <a:gd name="connsiteX2118" fmla="*/ 6271877 w 11830043"/>
              <a:gd name="connsiteY2118" fmla="*/ 4594006 h 6533995"/>
              <a:gd name="connsiteX2119" fmla="*/ 6281661 w 11830043"/>
              <a:gd name="connsiteY2119" fmla="*/ 4584219 h 6533995"/>
              <a:gd name="connsiteX2120" fmla="*/ 6040432 w 11830043"/>
              <a:gd name="connsiteY2120" fmla="*/ 4584219 h 6533995"/>
              <a:gd name="connsiteX2121" fmla="*/ 6050216 w 11830043"/>
              <a:gd name="connsiteY2121" fmla="*/ 4594006 h 6533995"/>
              <a:gd name="connsiteX2122" fmla="*/ 6040432 w 11830043"/>
              <a:gd name="connsiteY2122" fmla="*/ 4603730 h 6533995"/>
              <a:gd name="connsiteX2123" fmla="*/ 6030712 w 11830043"/>
              <a:gd name="connsiteY2123" fmla="*/ 4594006 h 6533995"/>
              <a:gd name="connsiteX2124" fmla="*/ 6040432 w 11830043"/>
              <a:gd name="connsiteY2124" fmla="*/ 4584219 h 6533995"/>
              <a:gd name="connsiteX2125" fmla="*/ 5799205 w 11830043"/>
              <a:gd name="connsiteY2125" fmla="*/ 4584219 h 6533995"/>
              <a:gd name="connsiteX2126" fmla="*/ 5808989 w 11830043"/>
              <a:gd name="connsiteY2126" fmla="*/ 4594006 h 6533995"/>
              <a:gd name="connsiteX2127" fmla="*/ 5799205 w 11830043"/>
              <a:gd name="connsiteY2127" fmla="*/ 4603730 h 6533995"/>
              <a:gd name="connsiteX2128" fmla="*/ 5789486 w 11830043"/>
              <a:gd name="connsiteY2128" fmla="*/ 4594006 h 6533995"/>
              <a:gd name="connsiteX2129" fmla="*/ 5799205 w 11830043"/>
              <a:gd name="connsiteY2129" fmla="*/ 4584219 h 6533995"/>
              <a:gd name="connsiteX2130" fmla="*/ 5557991 w 11830043"/>
              <a:gd name="connsiteY2130" fmla="*/ 4584219 h 6533995"/>
              <a:gd name="connsiteX2131" fmla="*/ 5567774 w 11830043"/>
              <a:gd name="connsiteY2131" fmla="*/ 4594006 h 6533995"/>
              <a:gd name="connsiteX2132" fmla="*/ 5557991 w 11830043"/>
              <a:gd name="connsiteY2132" fmla="*/ 4603730 h 6533995"/>
              <a:gd name="connsiteX2133" fmla="*/ 5548208 w 11830043"/>
              <a:gd name="connsiteY2133" fmla="*/ 4594006 h 6533995"/>
              <a:gd name="connsiteX2134" fmla="*/ 5557991 w 11830043"/>
              <a:gd name="connsiteY2134" fmla="*/ 4584219 h 6533995"/>
              <a:gd name="connsiteX2135" fmla="*/ 5316710 w 11830043"/>
              <a:gd name="connsiteY2135" fmla="*/ 4584219 h 6533995"/>
              <a:gd name="connsiteX2136" fmla="*/ 5326429 w 11830043"/>
              <a:gd name="connsiteY2136" fmla="*/ 4594006 h 6533995"/>
              <a:gd name="connsiteX2137" fmla="*/ 5316710 w 11830043"/>
              <a:gd name="connsiteY2137" fmla="*/ 4603730 h 6533995"/>
              <a:gd name="connsiteX2138" fmla="*/ 5306924 w 11830043"/>
              <a:gd name="connsiteY2138" fmla="*/ 4594006 h 6533995"/>
              <a:gd name="connsiteX2139" fmla="*/ 5316710 w 11830043"/>
              <a:gd name="connsiteY2139" fmla="*/ 4584219 h 6533995"/>
              <a:gd name="connsiteX2140" fmla="*/ 5075486 w 11830043"/>
              <a:gd name="connsiteY2140" fmla="*/ 4584219 h 6533995"/>
              <a:gd name="connsiteX2141" fmla="*/ 5085202 w 11830043"/>
              <a:gd name="connsiteY2141" fmla="*/ 4594006 h 6533995"/>
              <a:gd name="connsiteX2142" fmla="*/ 5075486 w 11830043"/>
              <a:gd name="connsiteY2142" fmla="*/ 4603730 h 6533995"/>
              <a:gd name="connsiteX2143" fmla="*/ 5065705 w 11830043"/>
              <a:gd name="connsiteY2143" fmla="*/ 4594006 h 6533995"/>
              <a:gd name="connsiteX2144" fmla="*/ 5075486 w 11830043"/>
              <a:gd name="connsiteY2144" fmla="*/ 4584219 h 6533995"/>
              <a:gd name="connsiteX2145" fmla="*/ 4834252 w 11830043"/>
              <a:gd name="connsiteY2145" fmla="*/ 4584219 h 6533995"/>
              <a:gd name="connsiteX2146" fmla="*/ 4844040 w 11830043"/>
              <a:gd name="connsiteY2146" fmla="*/ 4594006 h 6533995"/>
              <a:gd name="connsiteX2147" fmla="*/ 4834252 w 11830043"/>
              <a:gd name="connsiteY2147" fmla="*/ 4603730 h 6533995"/>
              <a:gd name="connsiteX2148" fmla="*/ 4824534 w 11830043"/>
              <a:gd name="connsiteY2148" fmla="*/ 4594006 h 6533995"/>
              <a:gd name="connsiteX2149" fmla="*/ 4834252 w 11830043"/>
              <a:gd name="connsiteY2149" fmla="*/ 4584219 h 6533995"/>
              <a:gd name="connsiteX2150" fmla="*/ 4593019 w 11830043"/>
              <a:gd name="connsiteY2150" fmla="*/ 4584219 h 6533995"/>
              <a:gd name="connsiteX2151" fmla="*/ 4602795 w 11830043"/>
              <a:gd name="connsiteY2151" fmla="*/ 4594006 h 6533995"/>
              <a:gd name="connsiteX2152" fmla="*/ 4593019 w 11830043"/>
              <a:gd name="connsiteY2152" fmla="*/ 4603730 h 6533995"/>
              <a:gd name="connsiteX2153" fmla="*/ 4583304 w 11830043"/>
              <a:gd name="connsiteY2153" fmla="*/ 4594006 h 6533995"/>
              <a:gd name="connsiteX2154" fmla="*/ 4593019 w 11830043"/>
              <a:gd name="connsiteY2154" fmla="*/ 4584219 h 6533995"/>
              <a:gd name="connsiteX2155" fmla="*/ 4351806 w 11830043"/>
              <a:gd name="connsiteY2155" fmla="*/ 4584219 h 6533995"/>
              <a:gd name="connsiteX2156" fmla="*/ 4361580 w 11830043"/>
              <a:gd name="connsiteY2156" fmla="*/ 4594006 h 6533995"/>
              <a:gd name="connsiteX2157" fmla="*/ 4351806 w 11830043"/>
              <a:gd name="connsiteY2157" fmla="*/ 4603730 h 6533995"/>
              <a:gd name="connsiteX2158" fmla="*/ 4342006 w 11830043"/>
              <a:gd name="connsiteY2158" fmla="*/ 4594006 h 6533995"/>
              <a:gd name="connsiteX2159" fmla="*/ 4351806 w 11830043"/>
              <a:gd name="connsiteY2159" fmla="*/ 4584219 h 6533995"/>
              <a:gd name="connsiteX2160" fmla="*/ 4110581 w 11830043"/>
              <a:gd name="connsiteY2160" fmla="*/ 4584219 h 6533995"/>
              <a:gd name="connsiteX2161" fmla="*/ 4120362 w 11830043"/>
              <a:gd name="connsiteY2161" fmla="*/ 4594006 h 6533995"/>
              <a:gd name="connsiteX2162" fmla="*/ 4110581 w 11830043"/>
              <a:gd name="connsiteY2162" fmla="*/ 4603730 h 6533995"/>
              <a:gd name="connsiteX2163" fmla="*/ 4100799 w 11830043"/>
              <a:gd name="connsiteY2163" fmla="*/ 4594006 h 6533995"/>
              <a:gd name="connsiteX2164" fmla="*/ 4110581 w 11830043"/>
              <a:gd name="connsiteY2164" fmla="*/ 4584219 h 6533995"/>
              <a:gd name="connsiteX2165" fmla="*/ 3869431 w 11830043"/>
              <a:gd name="connsiteY2165" fmla="*/ 4584219 h 6533995"/>
              <a:gd name="connsiteX2166" fmla="*/ 3879151 w 11830043"/>
              <a:gd name="connsiteY2166" fmla="*/ 4594006 h 6533995"/>
              <a:gd name="connsiteX2167" fmla="*/ 3869431 w 11830043"/>
              <a:gd name="connsiteY2167" fmla="*/ 4603730 h 6533995"/>
              <a:gd name="connsiteX2168" fmla="*/ 3859648 w 11830043"/>
              <a:gd name="connsiteY2168" fmla="*/ 4594006 h 6533995"/>
              <a:gd name="connsiteX2169" fmla="*/ 3869431 w 11830043"/>
              <a:gd name="connsiteY2169" fmla="*/ 4584219 h 6533995"/>
              <a:gd name="connsiteX2170" fmla="*/ 3628212 w 11830043"/>
              <a:gd name="connsiteY2170" fmla="*/ 4584219 h 6533995"/>
              <a:gd name="connsiteX2171" fmla="*/ 3637936 w 11830043"/>
              <a:gd name="connsiteY2171" fmla="*/ 4594006 h 6533995"/>
              <a:gd name="connsiteX2172" fmla="*/ 3628212 w 11830043"/>
              <a:gd name="connsiteY2172" fmla="*/ 4603730 h 6533995"/>
              <a:gd name="connsiteX2173" fmla="*/ 3618432 w 11830043"/>
              <a:gd name="connsiteY2173" fmla="*/ 4594006 h 6533995"/>
              <a:gd name="connsiteX2174" fmla="*/ 3628212 w 11830043"/>
              <a:gd name="connsiteY2174" fmla="*/ 4584219 h 6533995"/>
              <a:gd name="connsiteX2175" fmla="*/ 3386959 w 11830043"/>
              <a:gd name="connsiteY2175" fmla="*/ 4584219 h 6533995"/>
              <a:gd name="connsiteX2176" fmla="*/ 3396744 w 11830043"/>
              <a:gd name="connsiteY2176" fmla="*/ 4594006 h 6533995"/>
              <a:gd name="connsiteX2177" fmla="*/ 3386959 w 11830043"/>
              <a:gd name="connsiteY2177" fmla="*/ 4603730 h 6533995"/>
              <a:gd name="connsiteX2178" fmla="*/ 3377237 w 11830043"/>
              <a:gd name="connsiteY2178" fmla="*/ 4594006 h 6533995"/>
              <a:gd name="connsiteX2179" fmla="*/ 3386959 w 11830043"/>
              <a:gd name="connsiteY2179" fmla="*/ 4584219 h 6533995"/>
              <a:gd name="connsiteX2180" fmla="*/ 3145752 w 11830043"/>
              <a:gd name="connsiteY2180" fmla="*/ 4584219 h 6533995"/>
              <a:gd name="connsiteX2181" fmla="*/ 3155533 w 11830043"/>
              <a:gd name="connsiteY2181" fmla="*/ 4594006 h 6533995"/>
              <a:gd name="connsiteX2182" fmla="*/ 3145752 w 11830043"/>
              <a:gd name="connsiteY2182" fmla="*/ 4603730 h 6533995"/>
              <a:gd name="connsiteX2183" fmla="*/ 3136033 w 11830043"/>
              <a:gd name="connsiteY2183" fmla="*/ 4594006 h 6533995"/>
              <a:gd name="connsiteX2184" fmla="*/ 3145752 w 11830043"/>
              <a:gd name="connsiteY2184" fmla="*/ 4584219 h 6533995"/>
              <a:gd name="connsiteX2185" fmla="*/ 2904574 w 11830043"/>
              <a:gd name="connsiteY2185" fmla="*/ 4584219 h 6533995"/>
              <a:gd name="connsiteX2186" fmla="*/ 2914356 w 11830043"/>
              <a:gd name="connsiteY2186" fmla="*/ 4594006 h 6533995"/>
              <a:gd name="connsiteX2187" fmla="*/ 2904574 w 11830043"/>
              <a:gd name="connsiteY2187" fmla="*/ 4603730 h 6533995"/>
              <a:gd name="connsiteX2188" fmla="*/ 2894792 w 11830043"/>
              <a:gd name="connsiteY2188" fmla="*/ 4594006 h 6533995"/>
              <a:gd name="connsiteX2189" fmla="*/ 2904574 w 11830043"/>
              <a:gd name="connsiteY2189" fmla="*/ 4584219 h 6533995"/>
              <a:gd name="connsiteX2190" fmla="*/ 2663275 w 11830043"/>
              <a:gd name="connsiteY2190" fmla="*/ 4584219 h 6533995"/>
              <a:gd name="connsiteX2191" fmla="*/ 2673000 w 11830043"/>
              <a:gd name="connsiteY2191" fmla="*/ 4594006 h 6533995"/>
              <a:gd name="connsiteX2192" fmla="*/ 2663275 w 11830043"/>
              <a:gd name="connsiteY2192" fmla="*/ 4603730 h 6533995"/>
              <a:gd name="connsiteX2193" fmla="*/ 2653493 w 11830043"/>
              <a:gd name="connsiteY2193" fmla="*/ 4594006 h 6533995"/>
              <a:gd name="connsiteX2194" fmla="*/ 2663275 w 11830043"/>
              <a:gd name="connsiteY2194" fmla="*/ 4584219 h 6533995"/>
              <a:gd name="connsiteX2195" fmla="*/ 2422038 w 11830043"/>
              <a:gd name="connsiteY2195" fmla="*/ 4584219 h 6533995"/>
              <a:gd name="connsiteX2196" fmla="*/ 2431755 w 11830043"/>
              <a:gd name="connsiteY2196" fmla="*/ 4594006 h 6533995"/>
              <a:gd name="connsiteX2197" fmla="*/ 2422038 w 11830043"/>
              <a:gd name="connsiteY2197" fmla="*/ 4603730 h 6533995"/>
              <a:gd name="connsiteX2198" fmla="*/ 2412258 w 11830043"/>
              <a:gd name="connsiteY2198" fmla="*/ 4594006 h 6533995"/>
              <a:gd name="connsiteX2199" fmla="*/ 2422038 w 11830043"/>
              <a:gd name="connsiteY2199" fmla="*/ 4584219 h 6533995"/>
              <a:gd name="connsiteX2200" fmla="*/ 2180796 w 11830043"/>
              <a:gd name="connsiteY2200" fmla="*/ 4584219 h 6533995"/>
              <a:gd name="connsiteX2201" fmla="*/ 2190581 w 11830043"/>
              <a:gd name="connsiteY2201" fmla="*/ 4594006 h 6533995"/>
              <a:gd name="connsiteX2202" fmla="*/ 2180796 w 11830043"/>
              <a:gd name="connsiteY2202" fmla="*/ 4603730 h 6533995"/>
              <a:gd name="connsiteX2203" fmla="*/ 2171085 w 11830043"/>
              <a:gd name="connsiteY2203" fmla="*/ 4594006 h 6533995"/>
              <a:gd name="connsiteX2204" fmla="*/ 2180796 w 11830043"/>
              <a:gd name="connsiteY2204" fmla="*/ 4584219 h 6533995"/>
              <a:gd name="connsiteX2205" fmla="*/ 1939583 w 11830043"/>
              <a:gd name="connsiteY2205" fmla="*/ 4584219 h 6533995"/>
              <a:gd name="connsiteX2206" fmla="*/ 1949366 w 11830043"/>
              <a:gd name="connsiteY2206" fmla="*/ 4594006 h 6533995"/>
              <a:gd name="connsiteX2207" fmla="*/ 1939583 w 11830043"/>
              <a:gd name="connsiteY2207" fmla="*/ 4603730 h 6533995"/>
              <a:gd name="connsiteX2208" fmla="*/ 1929861 w 11830043"/>
              <a:gd name="connsiteY2208" fmla="*/ 4594006 h 6533995"/>
              <a:gd name="connsiteX2209" fmla="*/ 1939583 w 11830043"/>
              <a:gd name="connsiteY2209" fmla="*/ 4584219 h 6533995"/>
              <a:gd name="connsiteX2210" fmla="*/ 1698332 w 11830043"/>
              <a:gd name="connsiteY2210" fmla="*/ 4584219 h 6533995"/>
              <a:gd name="connsiteX2211" fmla="*/ 1708118 w 11830043"/>
              <a:gd name="connsiteY2211" fmla="*/ 4594006 h 6533995"/>
              <a:gd name="connsiteX2212" fmla="*/ 1698332 w 11830043"/>
              <a:gd name="connsiteY2212" fmla="*/ 4603730 h 6533995"/>
              <a:gd name="connsiteX2213" fmla="*/ 1688548 w 11830043"/>
              <a:gd name="connsiteY2213" fmla="*/ 4594006 h 6533995"/>
              <a:gd name="connsiteX2214" fmla="*/ 1698332 w 11830043"/>
              <a:gd name="connsiteY2214" fmla="*/ 4584219 h 6533995"/>
              <a:gd name="connsiteX2215" fmla="*/ 1457108 w 11830043"/>
              <a:gd name="connsiteY2215" fmla="*/ 4584219 h 6533995"/>
              <a:gd name="connsiteX2216" fmla="*/ 1466828 w 11830043"/>
              <a:gd name="connsiteY2216" fmla="*/ 4594006 h 6533995"/>
              <a:gd name="connsiteX2217" fmla="*/ 1457108 w 11830043"/>
              <a:gd name="connsiteY2217" fmla="*/ 4603730 h 6533995"/>
              <a:gd name="connsiteX2218" fmla="*/ 1447324 w 11830043"/>
              <a:gd name="connsiteY2218" fmla="*/ 4594006 h 6533995"/>
              <a:gd name="connsiteX2219" fmla="*/ 1457108 w 11830043"/>
              <a:gd name="connsiteY2219" fmla="*/ 4584219 h 6533995"/>
              <a:gd name="connsiteX2220" fmla="*/ 1215886 w 11830043"/>
              <a:gd name="connsiteY2220" fmla="*/ 4584219 h 6533995"/>
              <a:gd name="connsiteX2221" fmla="*/ 1225670 w 11830043"/>
              <a:gd name="connsiteY2221" fmla="*/ 4594006 h 6533995"/>
              <a:gd name="connsiteX2222" fmla="*/ 1215886 w 11830043"/>
              <a:gd name="connsiteY2222" fmla="*/ 4603730 h 6533995"/>
              <a:gd name="connsiteX2223" fmla="*/ 1206167 w 11830043"/>
              <a:gd name="connsiteY2223" fmla="*/ 4594006 h 6533995"/>
              <a:gd name="connsiteX2224" fmla="*/ 1215886 w 11830043"/>
              <a:gd name="connsiteY2224" fmla="*/ 4584219 h 6533995"/>
              <a:gd name="connsiteX2225" fmla="*/ 974666 w 11830043"/>
              <a:gd name="connsiteY2225" fmla="*/ 4584219 h 6533995"/>
              <a:gd name="connsiteX2226" fmla="*/ 984450 w 11830043"/>
              <a:gd name="connsiteY2226" fmla="*/ 4594006 h 6533995"/>
              <a:gd name="connsiteX2227" fmla="*/ 974666 w 11830043"/>
              <a:gd name="connsiteY2227" fmla="*/ 4603730 h 6533995"/>
              <a:gd name="connsiteX2228" fmla="*/ 964947 w 11830043"/>
              <a:gd name="connsiteY2228" fmla="*/ 4594006 h 6533995"/>
              <a:gd name="connsiteX2229" fmla="*/ 974666 w 11830043"/>
              <a:gd name="connsiteY2229" fmla="*/ 4584219 h 6533995"/>
              <a:gd name="connsiteX2230" fmla="*/ 733446 w 11830043"/>
              <a:gd name="connsiteY2230" fmla="*/ 4584219 h 6533995"/>
              <a:gd name="connsiteX2231" fmla="*/ 743166 w 11830043"/>
              <a:gd name="connsiteY2231" fmla="*/ 4594006 h 6533995"/>
              <a:gd name="connsiteX2232" fmla="*/ 733446 w 11830043"/>
              <a:gd name="connsiteY2232" fmla="*/ 4603730 h 6533995"/>
              <a:gd name="connsiteX2233" fmla="*/ 723663 w 11830043"/>
              <a:gd name="connsiteY2233" fmla="*/ 4594006 h 6533995"/>
              <a:gd name="connsiteX2234" fmla="*/ 733446 w 11830043"/>
              <a:gd name="connsiteY2234" fmla="*/ 4584219 h 6533995"/>
              <a:gd name="connsiteX2235" fmla="*/ 492226 w 11830043"/>
              <a:gd name="connsiteY2235" fmla="*/ 4584219 h 6533995"/>
              <a:gd name="connsiteX2236" fmla="*/ 501946 w 11830043"/>
              <a:gd name="connsiteY2236" fmla="*/ 4594006 h 6533995"/>
              <a:gd name="connsiteX2237" fmla="*/ 492226 w 11830043"/>
              <a:gd name="connsiteY2237" fmla="*/ 4603730 h 6533995"/>
              <a:gd name="connsiteX2238" fmla="*/ 482442 w 11830043"/>
              <a:gd name="connsiteY2238" fmla="*/ 4594006 h 6533995"/>
              <a:gd name="connsiteX2239" fmla="*/ 492226 w 11830043"/>
              <a:gd name="connsiteY2239" fmla="*/ 4584219 h 6533995"/>
              <a:gd name="connsiteX2240" fmla="*/ 251006 w 11830043"/>
              <a:gd name="connsiteY2240" fmla="*/ 4584219 h 6533995"/>
              <a:gd name="connsiteX2241" fmla="*/ 260790 w 11830043"/>
              <a:gd name="connsiteY2241" fmla="*/ 4594006 h 6533995"/>
              <a:gd name="connsiteX2242" fmla="*/ 251006 w 11830043"/>
              <a:gd name="connsiteY2242" fmla="*/ 4603730 h 6533995"/>
              <a:gd name="connsiteX2243" fmla="*/ 241286 w 11830043"/>
              <a:gd name="connsiteY2243" fmla="*/ 4594006 h 6533995"/>
              <a:gd name="connsiteX2244" fmla="*/ 251006 w 11830043"/>
              <a:gd name="connsiteY2244" fmla="*/ 4584219 h 6533995"/>
              <a:gd name="connsiteX2245" fmla="*/ 9723 w 11830043"/>
              <a:gd name="connsiteY2245" fmla="*/ 4584219 h 6533995"/>
              <a:gd name="connsiteX2246" fmla="*/ 19507 w 11830043"/>
              <a:gd name="connsiteY2246" fmla="*/ 4594006 h 6533995"/>
              <a:gd name="connsiteX2247" fmla="*/ 9723 w 11830043"/>
              <a:gd name="connsiteY2247" fmla="*/ 4603730 h 6533995"/>
              <a:gd name="connsiteX2248" fmla="*/ 3 w 11830043"/>
              <a:gd name="connsiteY2248" fmla="*/ 4594006 h 6533995"/>
              <a:gd name="connsiteX2249" fmla="*/ 9723 w 11830043"/>
              <a:gd name="connsiteY2249" fmla="*/ 4584219 h 6533995"/>
              <a:gd name="connsiteX2250" fmla="*/ 11820259 w 11830043"/>
              <a:gd name="connsiteY2250" fmla="*/ 4342968 h 6533995"/>
              <a:gd name="connsiteX2251" fmla="*/ 11830043 w 11830043"/>
              <a:gd name="connsiteY2251" fmla="*/ 4352692 h 6533995"/>
              <a:gd name="connsiteX2252" fmla="*/ 11820259 w 11830043"/>
              <a:gd name="connsiteY2252" fmla="*/ 4362479 h 6533995"/>
              <a:gd name="connsiteX2253" fmla="*/ 11810539 w 11830043"/>
              <a:gd name="connsiteY2253" fmla="*/ 4352692 h 6533995"/>
              <a:gd name="connsiteX2254" fmla="*/ 11820259 w 11830043"/>
              <a:gd name="connsiteY2254" fmla="*/ 4342968 h 6533995"/>
              <a:gd name="connsiteX2255" fmla="*/ 11579030 w 11830043"/>
              <a:gd name="connsiteY2255" fmla="*/ 4342968 h 6533995"/>
              <a:gd name="connsiteX2256" fmla="*/ 11588815 w 11830043"/>
              <a:gd name="connsiteY2256" fmla="*/ 4352692 h 6533995"/>
              <a:gd name="connsiteX2257" fmla="*/ 11579030 w 11830043"/>
              <a:gd name="connsiteY2257" fmla="*/ 4362479 h 6533995"/>
              <a:gd name="connsiteX2258" fmla="*/ 11569310 w 11830043"/>
              <a:gd name="connsiteY2258" fmla="*/ 4352692 h 6533995"/>
              <a:gd name="connsiteX2259" fmla="*/ 11579030 w 11830043"/>
              <a:gd name="connsiteY2259" fmla="*/ 4342968 h 6533995"/>
              <a:gd name="connsiteX2260" fmla="*/ 11337802 w 11830043"/>
              <a:gd name="connsiteY2260" fmla="*/ 4342968 h 6533995"/>
              <a:gd name="connsiteX2261" fmla="*/ 11347587 w 11830043"/>
              <a:gd name="connsiteY2261" fmla="*/ 4352692 h 6533995"/>
              <a:gd name="connsiteX2262" fmla="*/ 11337802 w 11830043"/>
              <a:gd name="connsiteY2262" fmla="*/ 4362479 h 6533995"/>
              <a:gd name="connsiteX2263" fmla="*/ 11328082 w 11830043"/>
              <a:gd name="connsiteY2263" fmla="*/ 4352692 h 6533995"/>
              <a:gd name="connsiteX2264" fmla="*/ 11337802 w 11830043"/>
              <a:gd name="connsiteY2264" fmla="*/ 4342968 h 6533995"/>
              <a:gd name="connsiteX2265" fmla="*/ 11096574 w 11830043"/>
              <a:gd name="connsiteY2265" fmla="*/ 4342968 h 6533995"/>
              <a:gd name="connsiteX2266" fmla="*/ 11106294 w 11830043"/>
              <a:gd name="connsiteY2266" fmla="*/ 4352692 h 6533995"/>
              <a:gd name="connsiteX2267" fmla="*/ 11096574 w 11830043"/>
              <a:gd name="connsiteY2267" fmla="*/ 4362479 h 6533995"/>
              <a:gd name="connsiteX2268" fmla="*/ 11086790 w 11830043"/>
              <a:gd name="connsiteY2268" fmla="*/ 4352692 h 6533995"/>
              <a:gd name="connsiteX2269" fmla="*/ 11096574 w 11830043"/>
              <a:gd name="connsiteY2269" fmla="*/ 4342968 h 6533995"/>
              <a:gd name="connsiteX2270" fmla="*/ 10855345 w 11830043"/>
              <a:gd name="connsiteY2270" fmla="*/ 4342968 h 6533995"/>
              <a:gd name="connsiteX2271" fmla="*/ 10865065 w 11830043"/>
              <a:gd name="connsiteY2271" fmla="*/ 4352692 h 6533995"/>
              <a:gd name="connsiteX2272" fmla="*/ 10855345 w 11830043"/>
              <a:gd name="connsiteY2272" fmla="*/ 4362479 h 6533995"/>
              <a:gd name="connsiteX2273" fmla="*/ 10845625 w 11830043"/>
              <a:gd name="connsiteY2273" fmla="*/ 4352692 h 6533995"/>
              <a:gd name="connsiteX2274" fmla="*/ 10855345 w 11830043"/>
              <a:gd name="connsiteY2274" fmla="*/ 4342968 h 6533995"/>
              <a:gd name="connsiteX2275" fmla="*/ 10614116 w 11830043"/>
              <a:gd name="connsiteY2275" fmla="*/ 4342968 h 6533995"/>
              <a:gd name="connsiteX2276" fmla="*/ 10623901 w 11830043"/>
              <a:gd name="connsiteY2276" fmla="*/ 4352692 h 6533995"/>
              <a:gd name="connsiteX2277" fmla="*/ 10614116 w 11830043"/>
              <a:gd name="connsiteY2277" fmla="*/ 4362479 h 6533995"/>
              <a:gd name="connsiteX2278" fmla="*/ 10604396 w 11830043"/>
              <a:gd name="connsiteY2278" fmla="*/ 4352692 h 6533995"/>
              <a:gd name="connsiteX2279" fmla="*/ 10614116 w 11830043"/>
              <a:gd name="connsiteY2279" fmla="*/ 4342968 h 6533995"/>
              <a:gd name="connsiteX2280" fmla="*/ 10372888 w 11830043"/>
              <a:gd name="connsiteY2280" fmla="*/ 4342968 h 6533995"/>
              <a:gd name="connsiteX2281" fmla="*/ 10382673 w 11830043"/>
              <a:gd name="connsiteY2281" fmla="*/ 4352692 h 6533995"/>
              <a:gd name="connsiteX2282" fmla="*/ 10372888 w 11830043"/>
              <a:gd name="connsiteY2282" fmla="*/ 4362479 h 6533995"/>
              <a:gd name="connsiteX2283" fmla="*/ 10363168 w 11830043"/>
              <a:gd name="connsiteY2283" fmla="*/ 4352692 h 6533995"/>
              <a:gd name="connsiteX2284" fmla="*/ 10372888 w 11830043"/>
              <a:gd name="connsiteY2284" fmla="*/ 4342968 h 6533995"/>
              <a:gd name="connsiteX2285" fmla="*/ 10131660 w 11830043"/>
              <a:gd name="connsiteY2285" fmla="*/ 4342968 h 6533995"/>
              <a:gd name="connsiteX2286" fmla="*/ 10141444 w 11830043"/>
              <a:gd name="connsiteY2286" fmla="*/ 4352692 h 6533995"/>
              <a:gd name="connsiteX2287" fmla="*/ 10131660 w 11830043"/>
              <a:gd name="connsiteY2287" fmla="*/ 4362479 h 6533995"/>
              <a:gd name="connsiteX2288" fmla="*/ 10121940 w 11830043"/>
              <a:gd name="connsiteY2288" fmla="*/ 4352692 h 6533995"/>
              <a:gd name="connsiteX2289" fmla="*/ 10131660 w 11830043"/>
              <a:gd name="connsiteY2289" fmla="*/ 4342968 h 6533995"/>
              <a:gd name="connsiteX2290" fmla="*/ 9890432 w 11830043"/>
              <a:gd name="connsiteY2290" fmla="*/ 4342968 h 6533995"/>
              <a:gd name="connsiteX2291" fmla="*/ 9900152 w 11830043"/>
              <a:gd name="connsiteY2291" fmla="*/ 4352692 h 6533995"/>
              <a:gd name="connsiteX2292" fmla="*/ 9890432 w 11830043"/>
              <a:gd name="connsiteY2292" fmla="*/ 4362479 h 6533995"/>
              <a:gd name="connsiteX2293" fmla="*/ 9880648 w 11830043"/>
              <a:gd name="connsiteY2293" fmla="*/ 4352692 h 6533995"/>
              <a:gd name="connsiteX2294" fmla="*/ 9890432 w 11830043"/>
              <a:gd name="connsiteY2294" fmla="*/ 4342968 h 6533995"/>
              <a:gd name="connsiteX2295" fmla="*/ 9649203 w 11830043"/>
              <a:gd name="connsiteY2295" fmla="*/ 4342968 h 6533995"/>
              <a:gd name="connsiteX2296" fmla="*/ 9658923 w 11830043"/>
              <a:gd name="connsiteY2296" fmla="*/ 4352692 h 6533995"/>
              <a:gd name="connsiteX2297" fmla="*/ 9649203 w 11830043"/>
              <a:gd name="connsiteY2297" fmla="*/ 4362479 h 6533995"/>
              <a:gd name="connsiteX2298" fmla="*/ 9639483 w 11830043"/>
              <a:gd name="connsiteY2298" fmla="*/ 4352692 h 6533995"/>
              <a:gd name="connsiteX2299" fmla="*/ 9649203 w 11830043"/>
              <a:gd name="connsiteY2299" fmla="*/ 4342968 h 6533995"/>
              <a:gd name="connsiteX2300" fmla="*/ 9417695 w 11830043"/>
              <a:gd name="connsiteY2300" fmla="*/ 4342968 h 6533995"/>
              <a:gd name="connsiteX2301" fmla="*/ 9427416 w 11830043"/>
              <a:gd name="connsiteY2301" fmla="*/ 4352692 h 6533995"/>
              <a:gd name="connsiteX2302" fmla="*/ 9417695 w 11830043"/>
              <a:gd name="connsiteY2302" fmla="*/ 4362479 h 6533995"/>
              <a:gd name="connsiteX2303" fmla="*/ 9407911 w 11830043"/>
              <a:gd name="connsiteY2303" fmla="*/ 4352692 h 6533995"/>
              <a:gd name="connsiteX2304" fmla="*/ 9417695 w 11830043"/>
              <a:gd name="connsiteY2304" fmla="*/ 4342968 h 6533995"/>
              <a:gd name="connsiteX2305" fmla="*/ 9176467 w 11830043"/>
              <a:gd name="connsiteY2305" fmla="*/ 4342968 h 6533995"/>
              <a:gd name="connsiteX2306" fmla="*/ 9186187 w 11830043"/>
              <a:gd name="connsiteY2306" fmla="*/ 4352692 h 6533995"/>
              <a:gd name="connsiteX2307" fmla="*/ 9176467 w 11830043"/>
              <a:gd name="connsiteY2307" fmla="*/ 4362479 h 6533995"/>
              <a:gd name="connsiteX2308" fmla="*/ 9166683 w 11830043"/>
              <a:gd name="connsiteY2308" fmla="*/ 4352692 h 6533995"/>
              <a:gd name="connsiteX2309" fmla="*/ 9176467 w 11830043"/>
              <a:gd name="connsiteY2309" fmla="*/ 4342968 h 6533995"/>
              <a:gd name="connsiteX2310" fmla="*/ 8935237 w 11830043"/>
              <a:gd name="connsiteY2310" fmla="*/ 4342968 h 6533995"/>
              <a:gd name="connsiteX2311" fmla="*/ 8944958 w 11830043"/>
              <a:gd name="connsiteY2311" fmla="*/ 4352692 h 6533995"/>
              <a:gd name="connsiteX2312" fmla="*/ 8935237 w 11830043"/>
              <a:gd name="connsiteY2312" fmla="*/ 4362479 h 6533995"/>
              <a:gd name="connsiteX2313" fmla="*/ 8925454 w 11830043"/>
              <a:gd name="connsiteY2313" fmla="*/ 4352692 h 6533995"/>
              <a:gd name="connsiteX2314" fmla="*/ 8935237 w 11830043"/>
              <a:gd name="connsiteY2314" fmla="*/ 4342968 h 6533995"/>
              <a:gd name="connsiteX2315" fmla="*/ 8694009 w 11830043"/>
              <a:gd name="connsiteY2315" fmla="*/ 4342968 h 6533995"/>
              <a:gd name="connsiteX2316" fmla="*/ 8703730 w 11830043"/>
              <a:gd name="connsiteY2316" fmla="*/ 4352692 h 6533995"/>
              <a:gd name="connsiteX2317" fmla="*/ 8694009 w 11830043"/>
              <a:gd name="connsiteY2317" fmla="*/ 4362479 h 6533995"/>
              <a:gd name="connsiteX2318" fmla="*/ 8684289 w 11830043"/>
              <a:gd name="connsiteY2318" fmla="*/ 4352692 h 6533995"/>
              <a:gd name="connsiteX2319" fmla="*/ 8694009 w 11830043"/>
              <a:gd name="connsiteY2319" fmla="*/ 4342968 h 6533995"/>
              <a:gd name="connsiteX2320" fmla="*/ 8452781 w 11830043"/>
              <a:gd name="connsiteY2320" fmla="*/ 4342968 h 6533995"/>
              <a:gd name="connsiteX2321" fmla="*/ 8462566 w 11830043"/>
              <a:gd name="connsiteY2321" fmla="*/ 4352692 h 6533995"/>
              <a:gd name="connsiteX2322" fmla="*/ 8452781 w 11830043"/>
              <a:gd name="connsiteY2322" fmla="*/ 4362479 h 6533995"/>
              <a:gd name="connsiteX2323" fmla="*/ 8443061 w 11830043"/>
              <a:gd name="connsiteY2323" fmla="*/ 4352692 h 6533995"/>
              <a:gd name="connsiteX2324" fmla="*/ 8452781 w 11830043"/>
              <a:gd name="connsiteY2324" fmla="*/ 4342968 h 6533995"/>
              <a:gd name="connsiteX2325" fmla="*/ 8211553 w 11830043"/>
              <a:gd name="connsiteY2325" fmla="*/ 4342968 h 6533995"/>
              <a:gd name="connsiteX2326" fmla="*/ 8221273 w 11830043"/>
              <a:gd name="connsiteY2326" fmla="*/ 4352692 h 6533995"/>
              <a:gd name="connsiteX2327" fmla="*/ 8211553 w 11830043"/>
              <a:gd name="connsiteY2327" fmla="*/ 4362479 h 6533995"/>
              <a:gd name="connsiteX2328" fmla="*/ 8201769 w 11830043"/>
              <a:gd name="connsiteY2328" fmla="*/ 4352692 h 6533995"/>
              <a:gd name="connsiteX2329" fmla="*/ 8211553 w 11830043"/>
              <a:gd name="connsiteY2329" fmla="*/ 4342968 h 6533995"/>
              <a:gd name="connsiteX2330" fmla="*/ 7970260 w 11830043"/>
              <a:gd name="connsiteY2330" fmla="*/ 4342968 h 6533995"/>
              <a:gd name="connsiteX2331" fmla="*/ 7980044 w 11830043"/>
              <a:gd name="connsiteY2331" fmla="*/ 4352692 h 6533995"/>
              <a:gd name="connsiteX2332" fmla="*/ 7970260 w 11830043"/>
              <a:gd name="connsiteY2332" fmla="*/ 4362479 h 6533995"/>
              <a:gd name="connsiteX2333" fmla="*/ 7960477 w 11830043"/>
              <a:gd name="connsiteY2333" fmla="*/ 4352692 h 6533995"/>
              <a:gd name="connsiteX2334" fmla="*/ 7970260 w 11830043"/>
              <a:gd name="connsiteY2334" fmla="*/ 4342968 h 6533995"/>
              <a:gd name="connsiteX2335" fmla="*/ 7729032 w 11830043"/>
              <a:gd name="connsiteY2335" fmla="*/ 4342968 h 6533995"/>
              <a:gd name="connsiteX2336" fmla="*/ 7738753 w 11830043"/>
              <a:gd name="connsiteY2336" fmla="*/ 4352692 h 6533995"/>
              <a:gd name="connsiteX2337" fmla="*/ 7729032 w 11830043"/>
              <a:gd name="connsiteY2337" fmla="*/ 4362479 h 6533995"/>
              <a:gd name="connsiteX2338" fmla="*/ 7719249 w 11830043"/>
              <a:gd name="connsiteY2338" fmla="*/ 4352692 h 6533995"/>
              <a:gd name="connsiteX2339" fmla="*/ 7729032 w 11830043"/>
              <a:gd name="connsiteY2339" fmla="*/ 4342968 h 6533995"/>
              <a:gd name="connsiteX2340" fmla="*/ 7487803 w 11830043"/>
              <a:gd name="connsiteY2340" fmla="*/ 4342968 h 6533995"/>
              <a:gd name="connsiteX2341" fmla="*/ 7497524 w 11830043"/>
              <a:gd name="connsiteY2341" fmla="*/ 4352692 h 6533995"/>
              <a:gd name="connsiteX2342" fmla="*/ 7487803 w 11830043"/>
              <a:gd name="connsiteY2342" fmla="*/ 4362479 h 6533995"/>
              <a:gd name="connsiteX2343" fmla="*/ 7478019 w 11830043"/>
              <a:gd name="connsiteY2343" fmla="*/ 4352692 h 6533995"/>
              <a:gd name="connsiteX2344" fmla="*/ 7487803 w 11830043"/>
              <a:gd name="connsiteY2344" fmla="*/ 4342968 h 6533995"/>
              <a:gd name="connsiteX2345" fmla="*/ 7246575 w 11830043"/>
              <a:gd name="connsiteY2345" fmla="*/ 4342968 h 6533995"/>
              <a:gd name="connsiteX2346" fmla="*/ 7256359 w 11830043"/>
              <a:gd name="connsiteY2346" fmla="*/ 4352692 h 6533995"/>
              <a:gd name="connsiteX2347" fmla="*/ 7246575 w 11830043"/>
              <a:gd name="connsiteY2347" fmla="*/ 4362479 h 6533995"/>
              <a:gd name="connsiteX2348" fmla="*/ 7236855 w 11830043"/>
              <a:gd name="connsiteY2348" fmla="*/ 4352692 h 6533995"/>
              <a:gd name="connsiteX2349" fmla="*/ 7246575 w 11830043"/>
              <a:gd name="connsiteY2349" fmla="*/ 4342968 h 6533995"/>
              <a:gd name="connsiteX2350" fmla="*/ 7005346 w 11830043"/>
              <a:gd name="connsiteY2350" fmla="*/ 4342968 h 6533995"/>
              <a:gd name="connsiteX2351" fmla="*/ 7015130 w 11830043"/>
              <a:gd name="connsiteY2351" fmla="*/ 4352692 h 6533995"/>
              <a:gd name="connsiteX2352" fmla="*/ 7005346 w 11830043"/>
              <a:gd name="connsiteY2352" fmla="*/ 4362479 h 6533995"/>
              <a:gd name="connsiteX2353" fmla="*/ 6995626 w 11830043"/>
              <a:gd name="connsiteY2353" fmla="*/ 4352692 h 6533995"/>
              <a:gd name="connsiteX2354" fmla="*/ 7005346 w 11830043"/>
              <a:gd name="connsiteY2354" fmla="*/ 4342968 h 6533995"/>
              <a:gd name="connsiteX2355" fmla="*/ 6764118 w 11830043"/>
              <a:gd name="connsiteY2355" fmla="*/ 4342968 h 6533995"/>
              <a:gd name="connsiteX2356" fmla="*/ 6773902 w 11830043"/>
              <a:gd name="connsiteY2356" fmla="*/ 4352692 h 6533995"/>
              <a:gd name="connsiteX2357" fmla="*/ 6764118 w 11830043"/>
              <a:gd name="connsiteY2357" fmla="*/ 4362479 h 6533995"/>
              <a:gd name="connsiteX2358" fmla="*/ 6754335 w 11830043"/>
              <a:gd name="connsiteY2358" fmla="*/ 4352692 h 6533995"/>
              <a:gd name="connsiteX2359" fmla="*/ 6764118 w 11830043"/>
              <a:gd name="connsiteY2359" fmla="*/ 4342968 h 6533995"/>
              <a:gd name="connsiteX2360" fmla="*/ 6522889 w 11830043"/>
              <a:gd name="connsiteY2360" fmla="*/ 4342968 h 6533995"/>
              <a:gd name="connsiteX2361" fmla="*/ 6532610 w 11830043"/>
              <a:gd name="connsiteY2361" fmla="*/ 4352692 h 6533995"/>
              <a:gd name="connsiteX2362" fmla="*/ 6522889 w 11830043"/>
              <a:gd name="connsiteY2362" fmla="*/ 4362479 h 6533995"/>
              <a:gd name="connsiteX2363" fmla="*/ 6513105 w 11830043"/>
              <a:gd name="connsiteY2363" fmla="*/ 4352692 h 6533995"/>
              <a:gd name="connsiteX2364" fmla="*/ 6522889 w 11830043"/>
              <a:gd name="connsiteY2364" fmla="*/ 4342968 h 6533995"/>
              <a:gd name="connsiteX2365" fmla="*/ 6281661 w 11830043"/>
              <a:gd name="connsiteY2365" fmla="*/ 4342968 h 6533995"/>
              <a:gd name="connsiteX2366" fmla="*/ 6291381 w 11830043"/>
              <a:gd name="connsiteY2366" fmla="*/ 4352692 h 6533995"/>
              <a:gd name="connsiteX2367" fmla="*/ 6281661 w 11830043"/>
              <a:gd name="connsiteY2367" fmla="*/ 4362479 h 6533995"/>
              <a:gd name="connsiteX2368" fmla="*/ 6271877 w 11830043"/>
              <a:gd name="connsiteY2368" fmla="*/ 4352692 h 6533995"/>
              <a:gd name="connsiteX2369" fmla="*/ 6281661 w 11830043"/>
              <a:gd name="connsiteY2369" fmla="*/ 4342968 h 6533995"/>
              <a:gd name="connsiteX2370" fmla="*/ 6040432 w 11830043"/>
              <a:gd name="connsiteY2370" fmla="*/ 4342968 h 6533995"/>
              <a:gd name="connsiteX2371" fmla="*/ 6050216 w 11830043"/>
              <a:gd name="connsiteY2371" fmla="*/ 4352692 h 6533995"/>
              <a:gd name="connsiteX2372" fmla="*/ 6040432 w 11830043"/>
              <a:gd name="connsiteY2372" fmla="*/ 4362479 h 6533995"/>
              <a:gd name="connsiteX2373" fmla="*/ 6030712 w 11830043"/>
              <a:gd name="connsiteY2373" fmla="*/ 4352692 h 6533995"/>
              <a:gd name="connsiteX2374" fmla="*/ 6040432 w 11830043"/>
              <a:gd name="connsiteY2374" fmla="*/ 4342968 h 6533995"/>
              <a:gd name="connsiteX2375" fmla="*/ 5799205 w 11830043"/>
              <a:gd name="connsiteY2375" fmla="*/ 4342968 h 6533995"/>
              <a:gd name="connsiteX2376" fmla="*/ 5808989 w 11830043"/>
              <a:gd name="connsiteY2376" fmla="*/ 4352692 h 6533995"/>
              <a:gd name="connsiteX2377" fmla="*/ 5799205 w 11830043"/>
              <a:gd name="connsiteY2377" fmla="*/ 4362479 h 6533995"/>
              <a:gd name="connsiteX2378" fmla="*/ 5789486 w 11830043"/>
              <a:gd name="connsiteY2378" fmla="*/ 4352692 h 6533995"/>
              <a:gd name="connsiteX2379" fmla="*/ 5799205 w 11830043"/>
              <a:gd name="connsiteY2379" fmla="*/ 4342968 h 6533995"/>
              <a:gd name="connsiteX2380" fmla="*/ 5557991 w 11830043"/>
              <a:gd name="connsiteY2380" fmla="*/ 4342968 h 6533995"/>
              <a:gd name="connsiteX2381" fmla="*/ 5567774 w 11830043"/>
              <a:gd name="connsiteY2381" fmla="*/ 4352692 h 6533995"/>
              <a:gd name="connsiteX2382" fmla="*/ 5557991 w 11830043"/>
              <a:gd name="connsiteY2382" fmla="*/ 4362479 h 6533995"/>
              <a:gd name="connsiteX2383" fmla="*/ 5548208 w 11830043"/>
              <a:gd name="connsiteY2383" fmla="*/ 4352692 h 6533995"/>
              <a:gd name="connsiteX2384" fmla="*/ 5557991 w 11830043"/>
              <a:gd name="connsiteY2384" fmla="*/ 4342968 h 6533995"/>
              <a:gd name="connsiteX2385" fmla="*/ 5316710 w 11830043"/>
              <a:gd name="connsiteY2385" fmla="*/ 4342968 h 6533995"/>
              <a:gd name="connsiteX2386" fmla="*/ 5326429 w 11830043"/>
              <a:gd name="connsiteY2386" fmla="*/ 4352692 h 6533995"/>
              <a:gd name="connsiteX2387" fmla="*/ 5316710 w 11830043"/>
              <a:gd name="connsiteY2387" fmla="*/ 4362479 h 6533995"/>
              <a:gd name="connsiteX2388" fmla="*/ 5306924 w 11830043"/>
              <a:gd name="connsiteY2388" fmla="*/ 4352692 h 6533995"/>
              <a:gd name="connsiteX2389" fmla="*/ 5316710 w 11830043"/>
              <a:gd name="connsiteY2389" fmla="*/ 4342968 h 6533995"/>
              <a:gd name="connsiteX2390" fmla="*/ 5075486 w 11830043"/>
              <a:gd name="connsiteY2390" fmla="*/ 4342968 h 6533995"/>
              <a:gd name="connsiteX2391" fmla="*/ 5085202 w 11830043"/>
              <a:gd name="connsiteY2391" fmla="*/ 4352692 h 6533995"/>
              <a:gd name="connsiteX2392" fmla="*/ 5075486 w 11830043"/>
              <a:gd name="connsiteY2392" fmla="*/ 4362479 h 6533995"/>
              <a:gd name="connsiteX2393" fmla="*/ 5065705 w 11830043"/>
              <a:gd name="connsiteY2393" fmla="*/ 4352692 h 6533995"/>
              <a:gd name="connsiteX2394" fmla="*/ 5075486 w 11830043"/>
              <a:gd name="connsiteY2394" fmla="*/ 4342968 h 6533995"/>
              <a:gd name="connsiteX2395" fmla="*/ 4834252 w 11830043"/>
              <a:gd name="connsiteY2395" fmla="*/ 4342968 h 6533995"/>
              <a:gd name="connsiteX2396" fmla="*/ 4844040 w 11830043"/>
              <a:gd name="connsiteY2396" fmla="*/ 4352692 h 6533995"/>
              <a:gd name="connsiteX2397" fmla="*/ 4834252 w 11830043"/>
              <a:gd name="connsiteY2397" fmla="*/ 4362479 h 6533995"/>
              <a:gd name="connsiteX2398" fmla="*/ 4824534 w 11830043"/>
              <a:gd name="connsiteY2398" fmla="*/ 4352692 h 6533995"/>
              <a:gd name="connsiteX2399" fmla="*/ 4834252 w 11830043"/>
              <a:gd name="connsiteY2399" fmla="*/ 4342968 h 6533995"/>
              <a:gd name="connsiteX2400" fmla="*/ 4593019 w 11830043"/>
              <a:gd name="connsiteY2400" fmla="*/ 4342968 h 6533995"/>
              <a:gd name="connsiteX2401" fmla="*/ 4602795 w 11830043"/>
              <a:gd name="connsiteY2401" fmla="*/ 4352692 h 6533995"/>
              <a:gd name="connsiteX2402" fmla="*/ 4593019 w 11830043"/>
              <a:gd name="connsiteY2402" fmla="*/ 4362479 h 6533995"/>
              <a:gd name="connsiteX2403" fmla="*/ 4583304 w 11830043"/>
              <a:gd name="connsiteY2403" fmla="*/ 4352692 h 6533995"/>
              <a:gd name="connsiteX2404" fmla="*/ 4593019 w 11830043"/>
              <a:gd name="connsiteY2404" fmla="*/ 4342968 h 6533995"/>
              <a:gd name="connsiteX2405" fmla="*/ 4351806 w 11830043"/>
              <a:gd name="connsiteY2405" fmla="*/ 4342968 h 6533995"/>
              <a:gd name="connsiteX2406" fmla="*/ 4361580 w 11830043"/>
              <a:gd name="connsiteY2406" fmla="*/ 4352692 h 6533995"/>
              <a:gd name="connsiteX2407" fmla="*/ 4351806 w 11830043"/>
              <a:gd name="connsiteY2407" fmla="*/ 4362479 h 6533995"/>
              <a:gd name="connsiteX2408" fmla="*/ 4342006 w 11830043"/>
              <a:gd name="connsiteY2408" fmla="*/ 4352692 h 6533995"/>
              <a:gd name="connsiteX2409" fmla="*/ 4351806 w 11830043"/>
              <a:gd name="connsiteY2409" fmla="*/ 4342968 h 6533995"/>
              <a:gd name="connsiteX2410" fmla="*/ 4110581 w 11830043"/>
              <a:gd name="connsiteY2410" fmla="*/ 4342968 h 6533995"/>
              <a:gd name="connsiteX2411" fmla="*/ 4120362 w 11830043"/>
              <a:gd name="connsiteY2411" fmla="*/ 4352692 h 6533995"/>
              <a:gd name="connsiteX2412" fmla="*/ 4110581 w 11830043"/>
              <a:gd name="connsiteY2412" fmla="*/ 4362479 h 6533995"/>
              <a:gd name="connsiteX2413" fmla="*/ 4100799 w 11830043"/>
              <a:gd name="connsiteY2413" fmla="*/ 4352692 h 6533995"/>
              <a:gd name="connsiteX2414" fmla="*/ 4110581 w 11830043"/>
              <a:gd name="connsiteY2414" fmla="*/ 4342968 h 6533995"/>
              <a:gd name="connsiteX2415" fmla="*/ 3869431 w 11830043"/>
              <a:gd name="connsiteY2415" fmla="*/ 4342968 h 6533995"/>
              <a:gd name="connsiteX2416" fmla="*/ 3879151 w 11830043"/>
              <a:gd name="connsiteY2416" fmla="*/ 4352692 h 6533995"/>
              <a:gd name="connsiteX2417" fmla="*/ 3869431 w 11830043"/>
              <a:gd name="connsiteY2417" fmla="*/ 4362479 h 6533995"/>
              <a:gd name="connsiteX2418" fmla="*/ 3859648 w 11830043"/>
              <a:gd name="connsiteY2418" fmla="*/ 4352692 h 6533995"/>
              <a:gd name="connsiteX2419" fmla="*/ 3869431 w 11830043"/>
              <a:gd name="connsiteY2419" fmla="*/ 4342968 h 6533995"/>
              <a:gd name="connsiteX2420" fmla="*/ 3628212 w 11830043"/>
              <a:gd name="connsiteY2420" fmla="*/ 4342968 h 6533995"/>
              <a:gd name="connsiteX2421" fmla="*/ 3637936 w 11830043"/>
              <a:gd name="connsiteY2421" fmla="*/ 4352692 h 6533995"/>
              <a:gd name="connsiteX2422" fmla="*/ 3628212 w 11830043"/>
              <a:gd name="connsiteY2422" fmla="*/ 4362479 h 6533995"/>
              <a:gd name="connsiteX2423" fmla="*/ 3618432 w 11830043"/>
              <a:gd name="connsiteY2423" fmla="*/ 4352692 h 6533995"/>
              <a:gd name="connsiteX2424" fmla="*/ 3628212 w 11830043"/>
              <a:gd name="connsiteY2424" fmla="*/ 4342968 h 6533995"/>
              <a:gd name="connsiteX2425" fmla="*/ 3386958 w 11830043"/>
              <a:gd name="connsiteY2425" fmla="*/ 4342968 h 6533995"/>
              <a:gd name="connsiteX2426" fmla="*/ 3396744 w 11830043"/>
              <a:gd name="connsiteY2426" fmla="*/ 4352692 h 6533995"/>
              <a:gd name="connsiteX2427" fmla="*/ 3386958 w 11830043"/>
              <a:gd name="connsiteY2427" fmla="*/ 4362479 h 6533995"/>
              <a:gd name="connsiteX2428" fmla="*/ 3377237 w 11830043"/>
              <a:gd name="connsiteY2428" fmla="*/ 4352692 h 6533995"/>
              <a:gd name="connsiteX2429" fmla="*/ 3386958 w 11830043"/>
              <a:gd name="connsiteY2429" fmla="*/ 4342968 h 6533995"/>
              <a:gd name="connsiteX2430" fmla="*/ 3145752 w 11830043"/>
              <a:gd name="connsiteY2430" fmla="*/ 4342968 h 6533995"/>
              <a:gd name="connsiteX2431" fmla="*/ 3155533 w 11830043"/>
              <a:gd name="connsiteY2431" fmla="*/ 4352692 h 6533995"/>
              <a:gd name="connsiteX2432" fmla="*/ 3145752 w 11830043"/>
              <a:gd name="connsiteY2432" fmla="*/ 4362479 h 6533995"/>
              <a:gd name="connsiteX2433" fmla="*/ 3136033 w 11830043"/>
              <a:gd name="connsiteY2433" fmla="*/ 4352692 h 6533995"/>
              <a:gd name="connsiteX2434" fmla="*/ 3145752 w 11830043"/>
              <a:gd name="connsiteY2434" fmla="*/ 4342968 h 6533995"/>
              <a:gd name="connsiteX2435" fmla="*/ 2904573 w 11830043"/>
              <a:gd name="connsiteY2435" fmla="*/ 4342968 h 6533995"/>
              <a:gd name="connsiteX2436" fmla="*/ 2914356 w 11830043"/>
              <a:gd name="connsiteY2436" fmla="*/ 4352692 h 6533995"/>
              <a:gd name="connsiteX2437" fmla="*/ 2904573 w 11830043"/>
              <a:gd name="connsiteY2437" fmla="*/ 4362479 h 6533995"/>
              <a:gd name="connsiteX2438" fmla="*/ 2894792 w 11830043"/>
              <a:gd name="connsiteY2438" fmla="*/ 4352692 h 6533995"/>
              <a:gd name="connsiteX2439" fmla="*/ 2904573 w 11830043"/>
              <a:gd name="connsiteY2439" fmla="*/ 4342968 h 6533995"/>
              <a:gd name="connsiteX2440" fmla="*/ 2663275 w 11830043"/>
              <a:gd name="connsiteY2440" fmla="*/ 4342968 h 6533995"/>
              <a:gd name="connsiteX2441" fmla="*/ 2673000 w 11830043"/>
              <a:gd name="connsiteY2441" fmla="*/ 4352692 h 6533995"/>
              <a:gd name="connsiteX2442" fmla="*/ 2663275 w 11830043"/>
              <a:gd name="connsiteY2442" fmla="*/ 4362479 h 6533995"/>
              <a:gd name="connsiteX2443" fmla="*/ 2653493 w 11830043"/>
              <a:gd name="connsiteY2443" fmla="*/ 4352692 h 6533995"/>
              <a:gd name="connsiteX2444" fmla="*/ 2663275 w 11830043"/>
              <a:gd name="connsiteY2444" fmla="*/ 4342968 h 6533995"/>
              <a:gd name="connsiteX2445" fmla="*/ 2422038 w 11830043"/>
              <a:gd name="connsiteY2445" fmla="*/ 4342968 h 6533995"/>
              <a:gd name="connsiteX2446" fmla="*/ 2431754 w 11830043"/>
              <a:gd name="connsiteY2446" fmla="*/ 4352692 h 6533995"/>
              <a:gd name="connsiteX2447" fmla="*/ 2422038 w 11830043"/>
              <a:gd name="connsiteY2447" fmla="*/ 4362479 h 6533995"/>
              <a:gd name="connsiteX2448" fmla="*/ 2412258 w 11830043"/>
              <a:gd name="connsiteY2448" fmla="*/ 4352692 h 6533995"/>
              <a:gd name="connsiteX2449" fmla="*/ 2422038 w 11830043"/>
              <a:gd name="connsiteY2449" fmla="*/ 4342968 h 6533995"/>
              <a:gd name="connsiteX2450" fmla="*/ 2180788 w 11830043"/>
              <a:gd name="connsiteY2450" fmla="*/ 4342968 h 6533995"/>
              <a:gd name="connsiteX2451" fmla="*/ 2190580 w 11830043"/>
              <a:gd name="connsiteY2451" fmla="*/ 4352692 h 6533995"/>
              <a:gd name="connsiteX2452" fmla="*/ 2180788 w 11830043"/>
              <a:gd name="connsiteY2452" fmla="*/ 4362479 h 6533995"/>
              <a:gd name="connsiteX2453" fmla="*/ 2171085 w 11830043"/>
              <a:gd name="connsiteY2453" fmla="*/ 4352692 h 6533995"/>
              <a:gd name="connsiteX2454" fmla="*/ 2180788 w 11830043"/>
              <a:gd name="connsiteY2454" fmla="*/ 4342968 h 6533995"/>
              <a:gd name="connsiteX2455" fmla="*/ 1939583 w 11830043"/>
              <a:gd name="connsiteY2455" fmla="*/ 4342968 h 6533995"/>
              <a:gd name="connsiteX2456" fmla="*/ 1949366 w 11830043"/>
              <a:gd name="connsiteY2456" fmla="*/ 4352692 h 6533995"/>
              <a:gd name="connsiteX2457" fmla="*/ 1939583 w 11830043"/>
              <a:gd name="connsiteY2457" fmla="*/ 4362479 h 6533995"/>
              <a:gd name="connsiteX2458" fmla="*/ 1929861 w 11830043"/>
              <a:gd name="connsiteY2458" fmla="*/ 4352692 h 6533995"/>
              <a:gd name="connsiteX2459" fmla="*/ 1939583 w 11830043"/>
              <a:gd name="connsiteY2459" fmla="*/ 4342968 h 6533995"/>
              <a:gd name="connsiteX2460" fmla="*/ 1698332 w 11830043"/>
              <a:gd name="connsiteY2460" fmla="*/ 4342968 h 6533995"/>
              <a:gd name="connsiteX2461" fmla="*/ 1708118 w 11830043"/>
              <a:gd name="connsiteY2461" fmla="*/ 4352692 h 6533995"/>
              <a:gd name="connsiteX2462" fmla="*/ 1698332 w 11830043"/>
              <a:gd name="connsiteY2462" fmla="*/ 4362479 h 6533995"/>
              <a:gd name="connsiteX2463" fmla="*/ 1688548 w 11830043"/>
              <a:gd name="connsiteY2463" fmla="*/ 4352692 h 6533995"/>
              <a:gd name="connsiteX2464" fmla="*/ 1698332 w 11830043"/>
              <a:gd name="connsiteY2464" fmla="*/ 4342968 h 6533995"/>
              <a:gd name="connsiteX2465" fmla="*/ 1457108 w 11830043"/>
              <a:gd name="connsiteY2465" fmla="*/ 4342968 h 6533995"/>
              <a:gd name="connsiteX2466" fmla="*/ 1466828 w 11830043"/>
              <a:gd name="connsiteY2466" fmla="*/ 4352692 h 6533995"/>
              <a:gd name="connsiteX2467" fmla="*/ 1457108 w 11830043"/>
              <a:gd name="connsiteY2467" fmla="*/ 4362479 h 6533995"/>
              <a:gd name="connsiteX2468" fmla="*/ 1447324 w 11830043"/>
              <a:gd name="connsiteY2468" fmla="*/ 4352692 h 6533995"/>
              <a:gd name="connsiteX2469" fmla="*/ 1457108 w 11830043"/>
              <a:gd name="connsiteY2469" fmla="*/ 4342968 h 6533995"/>
              <a:gd name="connsiteX2470" fmla="*/ 1215886 w 11830043"/>
              <a:gd name="connsiteY2470" fmla="*/ 4342968 h 6533995"/>
              <a:gd name="connsiteX2471" fmla="*/ 1225670 w 11830043"/>
              <a:gd name="connsiteY2471" fmla="*/ 4352692 h 6533995"/>
              <a:gd name="connsiteX2472" fmla="*/ 1215886 w 11830043"/>
              <a:gd name="connsiteY2472" fmla="*/ 4362479 h 6533995"/>
              <a:gd name="connsiteX2473" fmla="*/ 1206166 w 11830043"/>
              <a:gd name="connsiteY2473" fmla="*/ 4352692 h 6533995"/>
              <a:gd name="connsiteX2474" fmla="*/ 1215886 w 11830043"/>
              <a:gd name="connsiteY2474" fmla="*/ 4342968 h 6533995"/>
              <a:gd name="connsiteX2475" fmla="*/ 974666 w 11830043"/>
              <a:gd name="connsiteY2475" fmla="*/ 4342968 h 6533995"/>
              <a:gd name="connsiteX2476" fmla="*/ 984450 w 11830043"/>
              <a:gd name="connsiteY2476" fmla="*/ 4352692 h 6533995"/>
              <a:gd name="connsiteX2477" fmla="*/ 974666 w 11830043"/>
              <a:gd name="connsiteY2477" fmla="*/ 4362479 h 6533995"/>
              <a:gd name="connsiteX2478" fmla="*/ 964946 w 11830043"/>
              <a:gd name="connsiteY2478" fmla="*/ 4352692 h 6533995"/>
              <a:gd name="connsiteX2479" fmla="*/ 974666 w 11830043"/>
              <a:gd name="connsiteY2479" fmla="*/ 4342968 h 6533995"/>
              <a:gd name="connsiteX2480" fmla="*/ 733446 w 11830043"/>
              <a:gd name="connsiteY2480" fmla="*/ 4342968 h 6533995"/>
              <a:gd name="connsiteX2481" fmla="*/ 743166 w 11830043"/>
              <a:gd name="connsiteY2481" fmla="*/ 4352692 h 6533995"/>
              <a:gd name="connsiteX2482" fmla="*/ 733446 w 11830043"/>
              <a:gd name="connsiteY2482" fmla="*/ 4362479 h 6533995"/>
              <a:gd name="connsiteX2483" fmla="*/ 723662 w 11830043"/>
              <a:gd name="connsiteY2483" fmla="*/ 4352692 h 6533995"/>
              <a:gd name="connsiteX2484" fmla="*/ 733446 w 11830043"/>
              <a:gd name="connsiteY2484" fmla="*/ 4342968 h 6533995"/>
              <a:gd name="connsiteX2485" fmla="*/ 492226 w 11830043"/>
              <a:gd name="connsiteY2485" fmla="*/ 4342968 h 6533995"/>
              <a:gd name="connsiteX2486" fmla="*/ 501945 w 11830043"/>
              <a:gd name="connsiteY2486" fmla="*/ 4352692 h 6533995"/>
              <a:gd name="connsiteX2487" fmla="*/ 492226 w 11830043"/>
              <a:gd name="connsiteY2487" fmla="*/ 4362479 h 6533995"/>
              <a:gd name="connsiteX2488" fmla="*/ 482442 w 11830043"/>
              <a:gd name="connsiteY2488" fmla="*/ 4352692 h 6533995"/>
              <a:gd name="connsiteX2489" fmla="*/ 492226 w 11830043"/>
              <a:gd name="connsiteY2489" fmla="*/ 4342968 h 6533995"/>
              <a:gd name="connsiteX2490" fmla="*/ 251006 w 11830043"/>
              <a:gd name="connsiteY2490" fmla="*/ 4342968 h 6533995"/>
              <a:gd name="connsiteX2491" fmla="*/ 260790 w 11830043"/>
              <a:gd name="connsiteY2491" fmla="*/ 4352692 h 6533995"/>
              <a:gd name="connsiteX2492" fmla="*/ 251006 w 11830043"/>
              <a:gd name="connsiteY2492" fmla="*/ 4362479 h 6533995"/>
              <a:gd name="connsiteX2493" fmla="*/ 241286 w 11830043"/>
              <a:gd name="connsiteY2493" fmla="*/ 4352692 h 6533995"/>
              <a:gd name="connsiteX2494" fmla="*/ 251006 w 11830043"/>
              <a:gd name="connsiteY2494" fmla="*/ 4342968 h 6533995"/>
              <a:gd name="connsiteX2495" fmla="*/ 9723 w 11830043"/>
              <a:gd name="connsiteY2495" fmla="*/ 4342968 h 6533995"/>
              <a:gd name="connsiteX2496" fmla="*/ 19507 w 11830043"/>
              <a:gd name="connsiteY2496" fmla="*/ 4352692 h 6533995"/>
              <a:gd name="connsiteX2497" fmla="*/ 9723 w 11830043"/>
              <a:gd name="connsiteY2497" fmla="*/ 4362479 h 6533995"/>
              <a:gd name="connsiteX2498" fmla="*/ 3 w 11830043"/>
              <a:gd name="connsiteY2498" fmla="*/ 4352692 h 6533995"/>
              <a:gd name="connsiteX2499" fmla="*/ 9723 w 11830043"/>
              <a:gd name="connsiteY2499" fmla="*/ 4342968 h 6533995"/>
              <a:gd name="connsiteX2500" fmla="*/ 11820259 w 11830043"/>
              <a:gd name="connsiteY2500" fmla="*/ 4101717 h 6533995"/>
              <a:gd name="connsiteX2501" fmla="*/ 11830043 w 11830043"/>
              <a:gd name="connsiteY2501" fmla="*/ 4111441 h 6533995"/>
              <a:gd name="connsiteX2502" fmla="*/ 11820259 w 11830043"/>
              <a:gd name="connsiteY2502" fmla="*/ 4121228 h 6533995"/>
              <a:gd name="connsiteX2503" fmla="*/ 11810539 w 11830043"/>
              <a:gd name="connsiteY2503" fmla="*/ 4111441 h 6533995"/>
              <a:gd name="connsiteX2504" fmla="*/ 11820259 w 11830043"/>
              <a:gd name="connsiteY2504" fmla="*/ 4101717 h 6533995"/>
              <a:gd name="connsiteX2505" fmla="*/ 11579030 w 11830043"/>
              <a:gd name="connsiteY2505" fmla="*/ 4101717 h 6533995"/>
              <a:gd name="connsiteX2506" fmla="*/ 11588815 w 11830043"/>
              <a:gd name="connsiteY2506" fmla="*/ 4111441 h 6533995"/>
              <a:gd name="connsiteX2507" fmla="*/ 11579030 w 11830043"/>
              <a:gd name="connsiteY2507" fmla="*/ 4121228 h 6533995"/>
              <a:gd name="connsiteX2508" fmla="*/ 11569310 w 11830043"/>
              <a:gd name="connsiteY2508" fmla="*/ 4111441 h 6533995"/>
              <a:gd name="connsiteX2509" fmla="*/ 11579030 w 11830043"/>
              <a:gd name="connsiteY2509" fmla="*/ 4101717 h 6533995"/>
              <a:gd name="connsiteX2510" fmla="*/ 11337802 w 11830043"/>
              <a:gd name="connsiteY2510" fmla="*/ 4101717 h 6533995"/>
              <a:gd name="connsiteX2511" fmla="*/ 11347587 w 11830043"/>
              <a:gd name="connsiteY2511" fmla="*/ 4111441 h 6533995"/>
              <a:gd name="connsiteX2512" fmla="*/ 11337802 w 11830043"/>
              <a:gd name="connsiteY2512" fmla="*/ 4121228 h 6533995"/>
              <a:gd name="connsiteX2513" fmla="*/ 11328082 w 11830043"/>
              <a:gd name="connsiteY2513" fmla="*/ 4111441 h 6533995"/>
              <a:gd name="connsiteX2514" fmla="*/ 11337802 w 11830043"/>
              <a:gd name="connsiteY2514" fmla="*/ 4101717 h 6533995"/>
              <a:gd name="connsiteX2515" fmla="*/ 11096574 w 11830043"/>
              <a:gd name="connsiteY2515" fmla="*/ 4101717 h 6533995"/>
              <a:gd name="connsiteX2516" fmla="*/ 11106294 w 11830043"/>
              <a:gd name="connsiteY2516" fmla="*/ 4111441 h 6533995"/>
              <a:gd name="connsiteX2517" fmla="*/ 11096574 w 11830043"/>
              <a:gd name="connsiteY2517" fmla="*/ 4121228 h 6533995"/>
              <a:gd name="connsiteX2518" fmla="*/ 11086790 w 11830043"/>
              <a:gd name="connsiteY2518" fmla="*/ 4111441 h 6533995"/>
              <a:gd name="connsiteX2519" fmla="*/ 11096574 w 11830043"/>
              <a:gd name="connsiteY2519" fmla="*/ 4101717 h 6533995"/>
              <a:gd name="connsiteX2520" fmla="*/ 10855345 w 11830043"/>
              <a:gd name="connsiteY2520" fmla="*/ 4101717 h 6533995"/>
              <a:gd name="connsiteX2521" fmla="*/ 10865065 w 11830043"/>
              <a:gd name="connsiteY2521" fmla="*/ 4111441 h 6533995"/>
              <a:gd name="connsiteX2522" fmla="*/ 10855345 w 11830043"/>
              <a:gd name="connsiteY2522" fmla="*/ 4121228 h 6533995"/>
              <a:gd name="connsiteX2523" fmla="*/ 10845625 w 11830043"/>
              <a:gd name="connsiteY2523" fmla="*/ 4111441 h 6533995"/>
              <a:gd name="connsiteX2524" fmla="*/ 10855345 w 11830043"/>
              <a:gd name="connsiteY2524" fmla="*/ 4101717 h 6533995"/>
              <a:gd name="connsiteX2525" fmla="*/ 10614116 w 11830043"/>
              <a:gd name="connsiteY2525" fmla="*/ 4101717 h 6533995"/>
              <a:gd name="connsiteX2526" fmla="*/ 10623901 w 11830043"/>
              <a:gd name="connsiteY2526" fmla="*/ 4111441 h 6533995"/>
              <a:gd name="connsiteX2527" fmla="*/ 10614116 w 11830043"/>
              <a:gd name="connsiteY2527" fmla="*/ 4121228 h 6533995"/>
              <a:gd name="connsiteX2528" fmla="*/ 10604396 w 11830043"/>
              <a:gd name="connsiteY2528" fmla="*/ 4111441 h 6533995"/>
              <a:gd name="connsiteX2529" fmla="*/ 10614116 w 11830043"/>
              <a:gd name="connsiteY2529" fmla="*/ 4101717 h 6533995"/>
              <a:gd name="connsiteX2530" fmla="*/ 10372888 w 11830043"/>
              <a:gd name="connsiteY2530" fmla="*/ 4101717 h 6533995"/>
              <a:gd name="connsiteX2531" fmla="*/ 10382673 w 11830043"/>
              <a:gd name="connsiteY2531" fmla="*/ 4111441 h 6533995"/>
              <a:gd name="connsiteX2532" fmla="*/ 10372888 w 11830043"/>
              <a:gd name="connsiteY2532" fmla="*/ 4121228 h 6533995"/>
              <a:gd name="connsiteX2533" fmla="*/ 10363168 w 11830043"/>
              <a:gd name="connsiteY2533" fmla="*/ 4111441 h 6533995"/>
              <a:gd name="connsiteX2534" fmla="*/ 10372888 w 11830043"/>
              <a:gd name="connsiteY2534" fmla="*/ 4101717 h 6533995"/>
              <a:gd name="connsiteX2535" fmla="*/ 10131660 w 11830043"/>
              <a:gd name="connsiteY2535" fmla="*/ 4101717 h 6533995"/>
              <a:gd name="connsiteX2536" fmla="*/ 10141444 w 11830043"/>
              <a:gd name="connsiteY2536" fmla="*/ 4111441 h 6533995"/>
              <a:gd name="connsiteX2537" fmla="*/ 10131660 w 11830043"/>
              <a:gd name="connsiteY2537" fmla="*/ 4121228 h 6533995"/>
              <a:gd name="connsiteX2538" fmla="*/ 10121940 w 11830043"/>
              <a:gd name="connsiteY2538" fmla="*/ 4111441 h 6533995"/>
              <a:gd name="connsiteX2539" fmla="*/ 10131660 w 11830043"/>
              <a:gd name="connsiteY2539" fmla="*/ 4101717 h 6533995"/>
              <a:gd name="connsiteX2540" fmla="*/ 9890432 w 11830043"/>
              <a:gd name="connsiteY2540" fmla="*/ 4101717 h 6533995"/>
              <a:gd name="connsiteX2541" fmla="*/ 9900152 w 11830043"/>
              <a:gd name="connsiteY2541" fmla="*/ 4111441 h 6533995"/>
              <a:gd name="connsiteX2542" fmla="*/ 9890432 w 11830043"/>
              <a:gd name="connsiteY2542" fmla="*/ 4121228 h 6533995"/>
              <a:gd name="connsiteX2543" fmla="*/ 9880648 w 11830043"/>
              <a:gd name="connsiteY2543" fmla="*/ 4111441 h 6533995"/>
              <a:gd name="connsiteX2544" fmla="*/ 9890432 w 11830043"/>
              <a:gd name="connsiteY2544" fmla="*/ 4101717 h 6533995"/>
              <a:gd name="connsiteX2545" fmla="*/ 9649203 w 11830043"/>
              <a:gd name="connsiteY2545" fmla="*/ 4101717 h 6533995"/>
              <a:gd name="connsiteX2546" fmla="*/ 9658923 w 11830043"/>
              <a:gd name="connsiteY2546" fmla="*/ 4111441 h 6533995"/>
              <a:gd name="connsiteX2547" fmla="*/ 9649203 w 11830043"/>
              <a:gd name="connsiteY2547" fmla="*/ 4121228 h 6533995"/>
              <a:gd name="connsiteX2548" fmla="*/ 9639483 w 11830043"/>
              <a:gd name="connsiteY2548" fmla="*/ 4111441 h 6533995"/>
              <a:gd name="connsiteX2549" fmla="*/ 9649203 w 11830043"/>
              <a:gd name="connsiteY2549" fmla="*/ 4101717 h 6533995"/>
              <a:gd name="connsiteX2550" fmla="*/ 9417695 w 11830043"/>
              <a:gd name="connsiteY2550" fmla="*/ 4101717 h 6533995"/>
              <a:gd name="connsiteX2551" fmla="*/ 9427416 w 11830043"/>
              <a:gd name="connsiteY2551" fmla="*/ 4111441 h 6533995"/>
              <a:gd name="connsiteX2552" fmla="*/ 9417695 w 11830043"/>
              <a:gd name="connsiteY2552" fmla="*/ 4121228 h 6533995"/>
              <a:gd name="connsiteX2553" fmla="*/ 9407911 w 11830043"/>
              <a:gd name="connsiteY2553" fmla="*/ 4111441 h 6533995"/>
              <a:gd name="connsiteX2554" fmla="*/ 9417695 w 11830043"/>
              <a:gd name="connsiteY2554" fmla="*/ 4101717 h 6533995"/>
              <a:gd name="connsiteX2555" fmla="*/ 9176467 w 11830043"/>
              <a:gd name="connsiteY2555" fmla="*/ 4101717 h 6533995"/>
              <a:gd name="connsiteX2556" fmla="*/ 9186187 w 11830043"/>
              <a:gd name="connsiteY2556" fmla="*/ 4111441 h 6533995"/>
              <a:gd name="connsiteX2557" fmla="*/ 9176467 w 11830043"/>
              <a:gd name="connsiteY2557" fmla="*/ 4121228 h 6533995"/>
              <a:gd name="connsiteX2558" fmla="*/ 9166683 w 11830043"/>
              <a:gd name="connsiteY2558" fmla="*/ 4111441 h 6533995"/>
              <a:gd name="connsiteX2559" fmla="*/ 9176467 w 11830043"/>
              <a:gd name="connsiteY2559" fmla="*/ 4101717 h 6533995"/>
              <a:gd name="connsiteX2560" fmla="*/ 8935237 w 11830043"/>
              <a:gd name="connsiteY2560" fmla="*/ 4101717 h 6533995"/>
              <a:gd name="connsiteX2561" fmla="*/ 8944958 w 11830043"/>
              <a:gd name="connsiteY2561" fmla="*/ 4111441 h 6533995"/>
              <a:gd name="connsiteX2562" fmla="*/ 8935237 w 11830043"/>
              <a:gd name="connsiteY2562" fmla="*/ 4121228 h 6533995"/>
              <a:gd name="connsiteX2563" fmla="*/ 8925454 w 11830043"/>
              <a:gd name="connsiteY2563" fmla="*/ 4111441 h 6533995"/>
              <a:gd name="connsiteX2564" fmla="*/ 8935237 w 11830043"/>
              <a:gd name="connsiteY2564" fmla="*/ 4101717 h 6533995"/>
              <a:gd name="connsiteX2565" fmla="*/ 8694009 w 11830043"/>
              <a:gd name="connsiteY2565" fmla="*/ 4101717 h 6533995"/>
              <a:gd name="connsiteX2566" fmla="*/ 8703730 w 11830043"/>
              <a:gd name="connsiteY2566" fmla="*/ 4111441 h 6533995"/>
              <a:gd name="connsiteX2567" fmla="*/ 8694009 w 11830043"/>
              <a:gd name="connsiteY2567" fmla="*/ 4121228 h 6533995"/>
              <a:gd name="connsiteX2568" fmla="*/ 8684289 w 11830043"/>
              <a:gd name="connsiteY2568" fmla="*/ 4111441 h 6533995"/>
              <a:gd name="connsiteX2569" fmla="*/ 8694009 w 11830043"/>
              <a:gd name="connsiteY2569" fmla="*/ 4101717 h 6533995"/>
              <a:gd name="connsiteX2570" fmla="*/ 8452781 w 11830043"/>
              <a:gd name="connsiteY2570" fmla="*/ 4101717 h 6533995"/>
              <a:gd name="connsiteX2571" fmla="*/ 8462566 w 11830043"/>
              <a:gd name="connsiteY2571" fmla="*/ 4111441 h 6533995"/>
              <a:gd name="connsiteX2572" fmla="*/ 8452781 w 11830043"/>
              <a:gd name="connsiteY2572" fmla="*/ 4121228 h 6533995"/>
              <a:gd name="connsiteX2573" fmla="*/ 8443061 w 11830043"/>
              <a:gd name="connsiteY2573" fmla="*/ 4111441 h 6533995"/>
              <a:gd name="connsiteX2574" fmla="*/ 8452781 w 11830043"/>
              <a:gd name="connsiteY2574" fmla="*/ 4101717 h 6533995"/>
              <a:gd name="connsiteX2575" fmla="*/ 8211553 w 11830043"/>
              <a:gd name="connsiteY2575" fmla="*/ 4101717 h 6533995"/>
              <a:gd name="connsiteX2576" fmla="*/ 8221273 w 11830043"/>
              <a:gd name="connsiteY2576" fmla="*/ 4111441 h 6533995"/>
              <a:gd name="connsiteX2577" fmla="*/ 8211553 w 11830043"/>
              <a:gd name="connsiteY2577" fmla="*/ 4121228 h 6533995"/>
              <a:gd name="connsiteX2578" fmla="*/ 8201769 w 11830043"/>
              <a:gd name="connsiteY2578" fmla="*/ 4111441 h 6533995"/>
              <a:gd name="connsiteX2579" fmla="*/ 8211553 w 11830043"/>
              <a:gd name="connsiteY2579" fmla="*/ 4101717 h 6533995"/>
              <a:gd name="connsiteX2580" fmla="*/ 7970260 w 11830043"/>
              <a:gd name="connsiteY2580" fmla="*/ 4101717 h 6533995"/>
              <a:gd name="connsiteX2581" fmla="*/ 7980044 w 11830043"/>
              <a:gd name="connsiteY2581" fmla="*/ 4111441 h 6533995"/>
              <a:gd name="connsiteX2582" fmla="*/ 7970260 w 11830043"/>
              <a:gd name="connsiteY2582" fmla="*/ 4121228 h 6533995"/>
              <a:gd name="connsiteX2583" fmla="*/ 7960477 w 11830043"/>
              <a:gd name="connsiteY2583" fmla="*/ 4111441 h 6533995"/>
              <a:gd name="connsiteX2584" fmla="*/ 7970260 w 11830043"/>
              <a:gd name="connsiteY2584" fmla="*/ 4101717 h 6533995"/>
              <a:gd name="connsiteX2585" fmla="*/ 7729032 w 11830043"/>
              <a:gd name="connsiteY2585" fmla="*/ 4101717 h 6533995"/>
              <a:gd name="connsiteX2586" fmla="*/ 7738753 w 11830043"/>
              <a:gd name="connsiteY2586" fmla="*/ 4111441 h 6533995"/>
              <a:gd name="connsiteX2587" fmla="*/ 7729032 w 11830043"/>
              <a:gd name="connsiteY2587" fmla="*/ 4121228 h 6533995"/>
              <a:gd name="connsiteX2588" fmla="*/ 7719249 w 11830043"/>
              <a:gd name="connsiteY2588" fmla="*/ 4111441 h 6533995"/>
              <a:gd name="connsiteX2589" fmla="*/ 7729032 w 11830043"/>
              <a:gd name="connsiteY2589" fmla="*/ 4101717 h 6533995"/>
              <a:gd name="connsiteX2590" fmla="*/ 7487803 w 11830043"/>
              <a:gd name="connsiteY2590" fmla="*/ 4101717 h 6533995"/>
              <a:gd name="connsiteX2591" fmla="*/ 7497524 w 11830043"/>
              <a:gd name="connsiteY2591" fmla="*/ 4111441 h 6533995"/>
              <a:gd name="connsiteX2592" fmla="*/ 7487803 w 11830043"/>
              <a:gd name="connsiteY2592" fmla="*/ 4121228 h 6533995"/>
              <a:gd name="connsiteX2593" fmla="*/ 7478019 w 11830043"/>
              <a:gd name="connsiteY2593" fmla="*/ 4111441 h 6533995"/>
              <a:gd name="connsiteX2594" fmla="*/ 7487803 w 11830043"/>
              <a:gd name="connsiteY2594" fmla="*/ 4101717 h 6533995"/>
              <a:gd name="connsiteX2595" fmla="*/ 7246575 w 11830043"/>
              <a:gd name="connsiteY2595" fmla="*/ 4101717 h 6533995"/>
              <a:gd name="connsiteX2596" fmla="*/ 7256359 w 11830043"/>
              <a:gd name="connsiteY2596" fmla="*/ 4111441 h 6533995"/>
              <a:gd name="connsiteX2597" fmla="*/ 7246575 w 11830043"/>
              <a:gd name="connsiteY2597" fmla="*/ 4121228 h 6533995"/>
              <a:gd name="connsiteX2598" fmla="*/ 7236855 w 11830043"/>
              <a:gd name="connsiteY2598" fmla="*/ 4111441 h 6533995"/>
              <a:gd name="connsiteX2599" fmla="*/ 7246575 w 11830043"/>
              <a:gd name="connsiteY2599" fmla="*/ 4101717 h 6533995"/>
              <a:gd name="connsiteX2600" fmla="*/ 7005346 w 11830043"/>
              <a:gd name="connsiteY2600" fmla="*/ 4101717 h 6533995"/>
              <a:gd name="connsiteX2601" fmla="*/ 7015130 w 11830043"/>
              <a:gd name="connsiteY2601" fmla="*/ 4111441 h 6533995"/>
              <a:gd name="connsiteX2602" fmla="*/ 7005346 w 11830043"/>
              <a:gd name="connsiteY2602" fmla="*/ 4121228 h 6533995"/>
              <a:gd name="connsiteX2603" fmla="*/ 6995626 w 11830043"/>
              <a:gd name="connsiteY2603" fmla="*/ 4111441 h 6533995"/>
              <a:gd name="connsiteX2604" fmla="*/ 7005346 w 11830043"/>
              <a:gd name="connsiteY2604" fmla="*/ 4101717 h 6533995"/>
              <a:gd name="connsiteX2605" fmla="*/ 6764118 w 11830043"/>
              <a:gd name="connsiteY2605" fmla="*/ 4101717 h 6533995"/>
              <a:gd name="connsiteX2606" fmla="*/ 6773902 w 11830043"/>
              <a:gd name="connsiteY2606" fmla="*/ 4111441 h 6533995"/>
              <a:gd name="connsiteX2607" fmla="*/ 6764118 w 11830043"/>
              <a:gd name="connsiteY2607" fmla="*/ 4121228 h 6533995"/>
              <a:gd name="connsiteX2608" fmla="*/ 6754335 w 11830043"/>
              <a:gd name="connsiteY2608" fmla="*/ 4111441 h 6533995"/>
              <a:gd name="connsiteX2609" fmla="*/ 6764118 w 11830043"/>
              <a:gd name="connsiteY2609" fmla="*/ 4101717 h 6533995"/>
              <a:gd name="connsiteX2610" fmla="*/ 6522889 w 11830043"/>
              <a:gd name="connsiteY2610" fmla="*/ 4101717 h 6533995"/>
              <a:gd name="connsiteX2611" fmla="*/ 6532610 w 11830043"/>
              <a:gd name="connsiteY2611" fmla="*/ 4111441 h 6533995"/>
              <a:gd name="connsiteX2612" fmla="*/ 6522889 w 11830043"/>
              <a:gd name="connsiteY2612" fmla="*/ 4121228 h 6533995"/>
              <a:gd name="connsiteX2613" fmla="*/ 6513105 w 11830043"/>
              <a:gd name="connsiteY2613" fmla="*/ 4111441 h 6533995"/>
              <a:gd name="connsiteX2614" fmla="*/ 6522889 w 11830043"/>
              <a:gd name="connsiteY2614" fmla="*/ 4101717 h 6533995"/>
              <a:gd name="connsiteX2615" fmla="*/ 6281661 w 11830043"/>
              <a:gd name="connsiteY2615" fmla="*/ 4101717 h 6533995"/>
              <a:gd name="connsiteX2616" fmla="*/ 6291381 w 11830043"/>
              <a:gd name="connsiteY2616" fmla="*/ 4111441 h 6533995"/>
              <a:gd name="connsiteX2617" fmla="*/ 6281661 w 11830043"/>
              <a:gd name="connsiteY2617" fmla="*/ 4121228 h 6533995"/>
              <a:gd name="connsiteX2618" fmla="*/ 6271877 w 11830043"/>
              <a:gd name="connsiteY2618" fmla="*/ 4111441 h 6533995"/>
              <a:gd name="connsiteX2619" fmla="*/ 6281661 w 11830043"/>
              <a:gd name="connsiteY2619" fmla="*/ 4101717 h 6533995"/>
              <a:gd name="connsiteX2620" fmla="*/ 6040432 w 11830043"/>
              <a:gd name="connsiteY2620" fmla="*/ 4101717 h 6533995"/>
              <a:gd name="connsiteX2621" fmla="*/ 6050216 w 11830043"/>
              <a:gd name="connsiteY2621" fmla="*/ 4111441 h 6533995"/>
              <a:gd name="connsiteX2622" fmla="*/ 6040432 w 11830043"/>
              <a:gd name="connsiteY2622" fmla="*/ 4121228 h 6533995"/>
              <a:gd name="connsiteX2623" fmla="*/ 6030712 w 11830043"/>
              <a:gd name="connsiteY2623" fmla="*/ 4111441 h 6533995"/>
              <a:gd name="connsiteX2624" fmla="*/ 6040432 w 11830043"/>
              <a:gd name="connsiteY2624" fmla="*/ 4101717 h 6533995"/>
              <a:gd name="connsiteX2625" fmla="*/ 5799205 w 11830043"/>
              <a:gd name="connsiteY2625" fmla="*/ 4101717 h 6533995"/>
              <a:gd name="connsiteX2626" fmla="*/ 5808989 w 11830043"/>
              <a:gd name="connsiteY2626" fmla="*/ 4111441 h 6533995"/>
              <a:gd name="connsiteX2627" fmla="*/ 5799205 w 11830043"/>
              <a:gd name="connsiteY2627" fmla="*/ 4121228 h 6533995"/>
              <a:gd name="connsiteX2628" fmla="*/ 5789486 w 11830043"/>
              <a:gd name="connsiteY2628" fmla="*/ 4111441 h 6533995"/>
              <a:gd name="connsiteX2629" fmla="*/ 5799205 w 11830043"/>
              <a:gd name="connsiteY2629" fmla="*/ 4101717 h 6533995"/>
              <a:gd name="connsiteX2630" fmla="*/ 5557991 w 11830043"/>
              <a:gd name="connsiteY2630" fmla="*/ 4101717 h 6533995"/>
              <a:gd name="connsiteX2631" fmla="*/ 5567774 w 11830043"/>
              <a:gd name="connsiteY2631" fmla="*/ 4111441 h 6533995"/>
              <a:gd name="connsiteX2632" fmla="*/ 5557991 w 11830043"/>
              <a:gd name="connsiteY2632" fmla="*/ 4121228 h 6533995"/>
              <a:gd name="connsiteX2633" fmla="*/ 5548208 w 11830043"/>
              <a:gd name="connsiteY2633" fmla="*/ 4111441 h 6533995"/>
              <a:gd name="connsiteX2634" fmla="*/ 5557991 w 11830043"/>
              <a:gd name="connsiteY2634" fmla="*/ 4101717 h 6533995"/>
              <a:gd name="connsiteX2635" fmla="*/ 5316710 w 11830043"/>
              <a:gd name="connsiteY2635" fmla="*/ 4101717 h 6533995"/>
              <a:gd name="connsiteX2636" fmla="*/ 5326429 w 11830043"/>
              <a:gd name="connsiteY2636" fmla="*/ 4111441 h 6533995"/>
              <a:gd name="connsiteX2637" fmla="*/ 5316710 w 11830043"/>
              <a:gd name="connsiteY2637" fmla="*/ 4121228 h 6533995"/>
              <a:gd name="connsiteX2638" fmla="*/ 5306924 w 11830043"/>
              <a:gd name="connsiteY2638" fmla="*/ 4111441 h 6533995"/>
              <a:gd name="connsiteX2639" fmla="*/ 5316710 w 11830043"/>
              <a:gd name="connsiteY2639" fmla="*/ 4101717 h 6533995"/>
              <a:gd name="connsiteX2640" fmla="*/ 5075486 w 11830043"/>
              <a:gd name="connsiteY2640" fmla="*/ 4101717 h 6533995"/>
              <a:gd name="connsiteX2641" fmla="*/ 5085202 w 11830043"/>
              <a:gd name="connsiteY2641" fmla="*/ 4111441 h 6533995"/>
              <a:gd name="connsiteX2642" fmla="*/ 5075486 w 11830043"/>
              <a:gd name="connsiteY2642" fmla="*/ 4121228 h 6533995"/>
              <a:gd name="connsiteX2643" fmla="*/ 5065705 w 11830043"/>
              <a:gd name="connsiteY2643" fmla="*/ 4111441 h 6533995"/>
              <a:gd name="connsiteX2644" fmla="*/ 5075486 w 11830043"/>
              <a:gd name="connsiteY2644" fmla="*/ 4101717 h 6533995"/>
              <a:gd name="connsiteX2645" fmla="*/ 4834252 w 11830043"/>
              <a:gd name="connsiteY2645" fmla="*/ 4101717 h 6533995"/>
              <a:gd name="connsiteX2646" fmla="*/ 4844040 w 11830043"/>
              <a:gd name="connsiteY2646" fmla="*/ 4111441 h 6533995"/>
              <a:gd name="connsiteX2647" fmla="*/ 4834252 w 11830043"/>
              <a:gd name="connsiteY2647" fmla="*/ 4121228 h 6533995"/>
              <a:gd name="connsiteX2648" fmla="*/ 4824534 w 11830043"/>
              <a:gd name="connsiteY2648" fmla="*/ 4111441 h 6533995"/>
              <a:gd name="connsiteX2649" fmla="*/ 4834252 w 11830043"/>
              <a:gd name="connsiteY2649" fmla="*/ 4101717 h 6533995"/>
              <a:gd name="connsiteX2650" fmla="*/ 4593019 w 11830043"/>
              <a:gd name="connsiteY2650" fmla="*/ 4101717 h 6533995"/>
              <a:gd name="connsiteX2651" fmla="*/ 4602795 w 11830043"/>
              <a:gd name="connsiteY2651" fmla="*/ 4111441 h 6533995"/>
              <a:gd name="connsiteX2652" fmla="*/ 4593019 w 11830043"/>
              <a:gd name="connsiteY2652" fmla="*/ 4121228 h 6533995"/>
              <a:gd name="connsiteX2653" fmla="*/ 4583304 w 11830043"/>
              <a:gd name="connsiteY2653" fmla="*/ 4111441 h 6533995"/>
              <a:gd name="connsiteX2654" fmla="*/ 4593019 w 11830043"/>
              <a:gd name="connsiteY2654" fmla="*/ 4101717 h 6533995"/>
              <a:gd name="connsiteX2655" fmla="*/ 4351806 w 11830043"/>
              <a:gd name="connsiteY2655" fmla="*/ 4101717 h 6533995"/>
              <a:gd name="connsiteX2656" fmla="*/ 4361580 w 11830043"/>
              <a:gd name="connsiteY2656" fmla="*/ 4111441 h 6533995"/>
              <a:gd name="connsiteX2657" fmla="*/ 4351806 w 11830043"/>
              <a:gd name="connsiteY2657" fmla="*/ 4121228 h 6533995"/>
              <a:gd name="connsiteX2658" fmla="*/ 4342006 w 11830043"/>
              <a:gd name="connsiteY2658" fmla="*/ 4111441 h 6533995"/>
              <a:gd name="connsiteX2659" fmla="*/ 4351806 w 11830043"/>
              <a:gd name="connsiteY2659" fmla="*/ 4101717 h 6533995"/>
              <a:gd name="connsiteX2660" fmla="*/ 4110581 w 11830043"/>
              <a:gd name="connsiteY2660" fmla="*/ 4101717 h 6533995"/>
              <a:gd name="connsiteX2661" fmla="*/ 4120362 w 11830043"/>
              <a:gd name="connsiteY2661" fmla="*/ 4111441 h 6533995"/>
              <a:gd name="connsiteX2662" fmla="*/ 4110581 w 11830043"/>
              <a:gd name="connsiteY2662" fmla="*/ 4121228 h 6533995"/>
              <a:gd name="connsiteX2663" fmla="*/ 4100799 w 11830043"/>
              <a:gd name="connsiteY2663" fmla="*/ 4111441 h 6533995"/>
              <a:gd name="connsiteX2664" fmla="*/ 4110581 w 11830043"/>
              <a:gd name="connsiteY2664" fmla="*/ 4101717 h 6533995"/>
              <a:gd name="connsiteX2665" fmla="*/ 3869431 w 11830043"/>
              <a:gd name="connsiteY2665" fmla="*/ 4101717 h 6533995"/>
              <a:gd name="connsiteX2666" fmla="*/ 3879149 w 11830043"/>
              <a:gd name="connsiteY2666" fmla="*/ 4111441 h 6533995"/>
              <a:gd name="connsiteX2667" fmla="*/ 3869431 w 11830043"/>
              <a:gd name="connsiteY2667" fmla="*/ 4121228 h 6533995"/>
              <a:gd name="connsiteX2668" fmla="*/ 3859648 w 11830043"/>
              <a:gd name="connsiteY2668" fmla="*/ 4111441 h 6533995"/>
              <a:gd name="connsiteX2669" fmla="*/ 3869431 w 11830043"/>
              <a:gd name="connsiteY2669" fmla="*/ 4101717 h 6533995"/>
              <a:gd name="connsiteX2670" fmla="*/ 3628212 w 11830043"/>
              <a:gd name="connsiteY2670" fmla="*/ 4101717 h 6533995"/>
              <a:gd name="connsiteX2671" fmla="*/ 3637936 w 11830043"/>
              <a:gd name="connsiteY2671" fmla="*/ 4111441 h 6533995"/>
              <a:gd name="connsiteX2672" fmla="*/ 3628212 w 11830043"/>
              <a:gd name="connsiteY2672" fmla="*/ 4121228 h 6533995"/>
              <a:gd name="connsiteX2673" fmla="*/ 3618432 w 11830043"/>
              <a:gd name="connsiteY2673" fmla="*/ 4111441 h 6533995"/>
              <a:gd name="connsiteX2674" fmla="*/ 3628212 w 11830043"/>
              <a:gd name="connsiteY2674" fmla="*/ 4101717 h 6533995"/>
              <a:gd name="connsiteX2675" fmla="*/ 3386958 w 11830043"/>
              <a:gd name="connsiteY2675" fmla="*/ 4101717 h 6533995"/>
              <a:gd name="connsiteX2676" fmla="*/ 3396744 w 11830043"/>
              <a:gd name="connsiteY2676" fmla="*/ 4111441 h 6533995"/>
              <a:gd name="connsiteX2677" fmla="*/ 3386958 w 11830043"/>
              <a:gd name="connsiteY2677" fmla="*/ 4121228 h 6533995"/>
              <a:gd name="connsiteX2678" fmla="*/ 3377237 w 11830043"/>
              <a:gd name="connsiteY2678" fmla="*/ 4111441 h 6533995"/>
              <a:gd name="connsiteX2679" fmla="*/ 3386958 w 11830043"/>
              <a:gd name="connsiteY2679" fmla="*/ 4101717 h 6533995"/>
              <a:gd name="connsiteX2680" fmla="*/ 3145751 w 11830043"/>
              <a:gd name="connsiteY2680" fmla="*/ 4101717 h 6533995"/>
              <a:gd name="connsiteX2681" fmla="*/ 3155533 w 11830043"/>
              <a:gd name="connsiteY2681" fmla="*/ 4111441 h 6533995"/>
              <a:gd name="connsiteX2682" fmla="*/ 3145751 w 11830043"/>
              <a:gd name="connsiteY2682" fmla="*/ 4121228 h 6533995"/>
              <a:gd name="connsiteX2683" fmla="*/ 3136033 w 11830043"/>
              <a:gd name="connsiteY2683" fmla="*/ 4111441 h 6533995"/>
              <a:gd name="connsiteX2684" fmla="*/ 3145751 w 11830043"/>
              <a:gd name="connsiteY2684" fmla="*/ 4101717 h 6533995"/>
              <a:gd name="connsiteX2685" fmla="*/ 2904573 w 11830043"/>
              <a:gd name="connsiteY2685" fmla="*/ 4101717 h 6533995"/>
              <a:gd name="connsiteX2686" fmla="*/ 2914356 w 11830043"/>
              <a:gd name="connsiteY2686" fmla="*/ 4111441 h 6533995"/>
              <a:gd name="connsiteX2687" fmla="*/ 2904573 w 11830043"/>
              <a:gd name="connsiteY2687" fmla="*/ 4121228 h 6533995"/>
              <a:gd name="connsiteX2688" fmla="*/ 2894792 w 11830043"/>
              <a:gd name="connsiteY2688" fmla="*/ 4111441 h 6533995"/>
              <a:gd name="connsiteX2689" fmla="*/ 2904573 w 11830043"/>
              <a:gd name="connsiteY2689" fmla="*/ 4101717 h 6533995"/>
              <a:gd name="connsiteX2690" fmla="*/ 2663275 w 11830043"/>
              <a:gd name="connsiteY2690" fmla="*/ 4101717 h 6533995"/>
              <a:gd name="connsiteX2691" fmla="*/ 2672998 w 11830043"/>
              <a:gd name="connsiteY2691" fmla="*/ 4111441 h 6533995"/>
              <a:gd name="connsiteX2692" fmla="*/ 2663275 w 11830043"/>
              <a:gd name="connsiteY2692" fmla="*/ 4121228 h 6533995"/>
              <a:gd name="connsiteX2693" fmla="*/ 2653493 w 11830043"/>
              <a:gd name="connsiteY2693" fmla="*/ 4111441 h 6533995"/>
              <a:gd name="connsiteX2694" fmla="*/ 2663275 w 11830043"/>
              <a:gd name="connsiteY2694" fmla="*/ 4101717 h 6533995"/>
              <a:gd name="connsiteX2695" fmla="*/ 2422038 w 11830043"/>
              <a:gd name="connsiteY2695" fmla="*/ 4101717 h 6533995"/>
              <a:gd name="connsiteX2696" fmla="*/ 2431754 w 11830043"/>
              <a:gd name="connsiteY2696" fmla="*/ 4111441 h 6533995"/>
              <a:gd name="connsiteX2697" fmla="*/ 2422038 w 11830043"/>
              <a:gd name="connsiteY2697" fmla="*/ 4121228 h 6533995"/>
              <a:gd name="connsiteX2698" fmla="*/ 2412257 w 11830043"/>
              <a:gd name="connsiteY2698" fmla="*/ 4111441 h 6533995"/>
              <a:gd name="connsiteX2699" fmla="*/ 2422038 w 11830043"/>
              <a:gd name="connsiteY2699" fmla="*/ 4101717 h 6533995"/>
              <a:gd name="connsiteX2700" fmla="*/ 2180788 w 11830043"/>
              <a:gd name="connsiteY2700" fmla="*/ 4101717 h 6533995"/>
              <a:gd name="connsiteX2701" fmla="*/ 2190580 w 11830043"/>
              <a:gd name="connsiteY2701" fmla="*/ 4111441 h 6533995"/>
              <a:gd name="connsiteX2702" fmla="*/ 2180788 w 11830043"/>
              <a:gd name="connsiteY2702" fmla="*/ 4121228 h 6533995"/>
              <a:gd name="connsiteX2703" fmla="*/ 2171085 w 11830043"/>
              <a:gd name="connsiteY2703" fmla="*/ 4111441 h 6533995"/>
              <a:gd name="connsiteX2704" fmla="*/ 2180788 w 11830043"/>
              <a:gd name="connsiteY2704" fmla="*/ 4101717 h 6533995"/>
              <a:gd name="connsiteX2705" fmla="*/ 1939583 w 11830043"/>
              <a:gd name="connsiteY2705" fmla="*/ 4101717 h 6533995"/>
              <a:gd name="connsiteX2706" fmla="*/ 1949366 w 11830043"/>
              <a:gd name="connsiteY2706" fmla="*/ 4111441 h 6533995"/>
              <a:gd name="connsiteX2707" fmla="*/ 1939583 w 11830043"/>
              <a:gd name="connsiteY2707" fmla="*/ 4121228 h 6533995"/>
              <a:gd name="connsiteX2708" fmla="*/ 1929861 w 11830043"/>
              <a:gd name="connsiteY2708" fmla="*/ 4111441 h 6533995"/>
              <a:gd name="connsiteX2709" fmla="*/ 1939583 w 11830043"/>
              <a:gd name="connsiteY2709" fmla="*/ 4101717 h 6533995"/>
              <a:gd name="connsiteX2710" fmla="*/ 1698332 w 11830043"/>
              <a:gd name="connsiteY2710" fmla="*/ 4101717 h 6533995"/>
              <a:gd name="connsiteX2711" fmla="*/ 1708118 w 11830043"/>
              <a:gd name="connsiteY2711" fmla="*/ 4111441 h 6533995"/>
              <a:gd name="connsiteX2712" fmla="*/ 1698332 w 11830043"/>
              <a:gd name="connsiteY2712" fmla="*/ 4121228 h 6533995"/>
              <a:gd name="connsiteX2713" fmla="*/ 1688548 w 11830043"/>
              <a:gd name="connsiteY2713" fmla="*/ 4111441 h 6533995"/>
              <a:gd name="connsiteX2714" fmla="*/ 1698332 w 11830043"/>
              <a:gd name="connsiteY2714" fmla="*/ 4101717 h 6533995"/>
              <a:gd name="connsiteX2715" fmla="*/ 1457108 w 11830043"/>
              <a:gd name="connsiteY2715" fmla="*/ 4101717 h 6533995"/>
              <a:gd name="connsiteX2716" fmla="*/ 1466828 w 11830043"/>
              <a:gd name="connsiteY2716" fmla="*/ 4111441 h 6533995"/>
              <a:gd name="connsiteX2717" fmla="*/ 1457108 w 11830043"/>
              <a:gd name="connsiteY2717" fmla="*/ 4121228 h 6533995"/>
              <a:gd name="connsiteX2718" fmla="*/ 1447324 w 11830043"/>
              <a:gd name="connsiteY2718" fmla="*/ 4111441 h 6533995"/>
              <a:gd name="connsiteX2719" fmla="*/ 1457108 w 11830043"/>
              <a:gd name="connsiteY2719" fmla="*/ 4101717 h 6533995"/>
              <a:gd name="connsiteX2720" fmla="*/ 1215886 w 11830043"/>
              <a:gd name="connsiteY2720" fmla="*/ 4101717 h 6533995"/>
              <a:gd name="connsiteX2721" fmla="*/ 1225670 w 11830043"/>
              <a:gd name="connsiteY2721" fmla="*/ 4111441 h 6533995"/>
              <a:gd name="connsiteX2722" fmla="*/ 1215886 w 11830043"/>
              <a:gd name="connsiteY2722" fmla="*/ 4121228 h 6533995"/>
              <a:gd name="connsiteX2723" fmla="*/ 1206166 w 11830043"/>
              <a:gd name="connsiteY2723" fmla="*/ 4111441 h 6533995"/>
              <a:gd name="connsiteX2724" fmla="*/ 1215886 w 11830043"/>
              <a:gd name="connsiteY2724" fmla="*/ 4101717 h 6533995"/>
              <a:gd name="connsiteX2725" fmla="*/ 974666 w 11830043"/>
              <a:gd name="connsiteY2725" fmla="*/ 4101717 h 6533995"/>
              <a:gd name="connsiteX2726" fmla="*/ 984450 w 11830043"/>
              <a:gd name="connsiteY2726" fmla="*/ 4111441 h 6533995"/>
              <a:gd name="connsiteX2727" fmla="*/ 974666 w 11830043"/>
              <a:gd name="connsiteY2727" fmla="*/ 4121228 h 6533995"/>
              <a:gd name="connsiteX2728" fmla="*/ 964946 w 11830043"/>
              <a:gd name="connsiteY2728" fmla="*/ 4111441 h 6533995"/>
              <a:gd name="connsiteX2729" fmla="*/ 974666 w 11830043"/>
              <a:gd name="connsiteY2729" fmla="*/ 4101717 h 6533995"/>
              <a:gd name="connsiteX2730" fmla="*/ 733446 w 11830043"/>
              <a:gd name="connsiteY2730" fmla="*/ 4101717 h 6533995"/>
              <a:gd name="connsiteX2731" fmla="*/ 743166 w 11830043"/>
              <a:gd name="connsiteY2731" fmla="*/ 4111441 h 6533995"/>
              <a:gd name="connsiteX2732" fmla="*/ 733446 w 11830043"/>
              <a:gd name="connsiteY2732" fmla="*/ 4121228 h 6533995"/>
              <a:gd name="connsiteX2733" fmla="*/ 723662 w 11830043"/>
              <a:gd name="connsiteY2733" fmla="*/ 4111441 h 6533995"/>
              <a:gd name="connsiteX2734" fmla="*/ 733446 w 11830043"/>
              <a:gd name="connsiteY2734" fmla="*/ 4101717 h 6533995"/>
              <a:gd name="connsiteX2735" fmla="*/ 492225 w 11830043"/>
              <a:gd name="connsiteY2735" fmla="*/ 4101717 h 6533995"/>
              <a:gd name="connsiteX2736" fmla="*/ 501945 w 11830043"/>
              <a:gd name="connsiteY2736" fmla="*/ 4111441 h 6533995"/>
              <a:gd name="connsiteX2737" fmla="*/ 492225 w 11830043"/>
              <a:gd name="connsiteY2737" fmla="*/ 4121228 h 6533995"/>
              <a:gd name="connsiteX2738" fmla="*/ 482442 w 11830043"/>
              <a:gd name="connsiteY2738" fmla="*/ 4111441 h 6533995"/>
              <a:gd name="connsiteX2739" fmla="*/ 492225 w 11830043"/>
              <a:gd name="connsiteY2739" fmla="*/ 4101717 h 6533995"/>
              <a:gd name="connsiteX2740" fmla="*/ 251006 w 11830043"/>
              <a:gd name="connsiteY2740" fmla="*/ 4101717 h 6533995"/>
              <a:gd name="connsiteX2741" fmla="*/ 260790 w 11830043"/>
              <a:gd name="connsiteY2741" fmla="*/ 4111441 h 6533995"/>
              <a:gd name="connsiteX2742" fmla="*/ 251006 w 11830043"/>
              <a:gd name="connsiteY2742" fmla="*/ 4121228 h 6533995"/>
              <a:gd name="connsiteX2743" fmla="*/ 241286 w 11830043"/>
              <a:gd name="connsiteY2743" fmla="*/ 4111441 h 6533995"/>
              <a:gd name="connsiteX2744" fmla="*/ 251006 w 11830043"/>
              <a:gd name="connsiteY2744" fmla="*/ 4101717 h 6533995"/>
              <a:gd name="connsiteX2745" fmla="*/ 9723 w 11830043"/>
              <a:gd name="connsiteY2745" fmla="*/ 4101717 h 6533995"/>
              <a:gd name="connsiteX2746" fmla="*/ 19506 w 11830043"/>
              <a:gd name="connsiteY2746" fmla="*/ 4111441 h 6533995"/>
              <a:gd name="connsiteX2747" fmla="*/ 9723 w 11830043"/>
              <a:gd name="connsiteY2747" fmla="*/ 4121228 h 6533995"/>
              <a:gd name="connsiteX2748" fmla="*/ 3 w 11830043"/>
              <a:gd name="connsiteY2748" fmla="*/ 4111441 h 6533995"/>
              <a:gd name="connsiteX2749" fmla="*/ 9723 w 11830043"/>
              <a:gd name="connsiteY2749" fmla="*/ 4101717 h 6533995"/>
              <a:gd name="connsiteX2750" fmla="*/ 11820259 w 11830043"/>
              <a:gd name="connsiteY2750" fmla="*/ 3860402 h 6533995"/>
              <a:gd name="connsiteX2751" fmla="*/ 11830043 w 11830043"/>
              <a:gd name="connsiteY2751" fmla="*/ 3870190 h 6533995"/>
              <a:gd name="connsiteX2752" fmla="*/ 11820259 w 11830043"/>
              <a:gd name="connsiteY2752" fmla="*/ 3879913 h 6533995"/>
              <a:gd name="connsiteX2753" fmla="*/ 11810539 w 11830043"/>
              <a:gd name="connsiteY2753" fmla="*/ 3870190 h 6533995"/>
              <a:gd name="connsiteX2754" fmla="*/ 11820259 w 11830043"/>
              <a:gd name="connsiteY2754" fmla="*/ 3860402 h 6533995"/>
              <a:gd name="connsiteX2755" fmla="*/ 11579030 w 11830043"/>
              <a:gd name="connsiteY2755" fmla="*/ 3860402 h 6533995"/>
              <a:gd name="connsiteX2756" fmla="*/ 11588815 w 11830043"/>
              <a:gd name="connsiteY2756" fmla="*/ 3870190 h 6533995"/>
              <a:gd name="connsiteX2757" fmla="*/ 11579030 w 11830043"/>
              <a:gd name="connsiteY2757" fmla="*/ 3879913 h 6533995"/>
              <a:gd name="connsiteX2758" fmla="*/ 11569310 w 11830043"/>
              <a:gd name="connsiteY2758" fmla="*/ 3870190 h 6533995"/>
              <a:gd name="connsiteX2759" fmla="*/ 11579030 w 11830043"/>
              <a:gd name="connsiteY2759" fmla="*/ 3860402 h 6533995"/>
              <a:gd name="connsiteX2760" fmla="*/ 11337802 w 11830043"/>
              <a:gd name="connsiteY2760" fmla="*/ 3860402 h 6533995"/>
              <a:gd name="connsiteX2761" fmla="*/ 11347587 w 11830043"/>
              <a:gd name="connsiteY2761" fmla="*/ 3870190 h 6533995"/>
              <a:gd name="connsiteX2762" fmla="*/ 11337802 w 11830043"/>
              <a:gd name="connsiteY2762" fmla="*/ 3879913 h 6533995"/>
              <a:gd name="connsiteX2763" fmla="*/ 11328082 w 11830043"/>
              <a:gd name="connsiteY2763" fmla="*/ 3870190 h 6533995"/>
              <a:gd name="connsiteX2764" fmla="*/ 11337802 w 11830043"/>
              <a:gd name="connsiteY2764" fmla="*/ 3860402 h 6533995"/>
              <a:gd name="connsiteX2765" fmla="*/ 11096574 w 11830043"/>
              <a:gd name="connsiteY2765" fmla="*/ 3860402 h 6533995"/>
              <a:gd name="connsiteX2766" fmla="*/ 11106294 w 11830043"/>
              <a:gd name="connsiteY2766" fmla="*/ 3870190 h 6533995"/>
              <a:gd name="connsiteX2767" fmla="*/ 11096574 w 11830043"/>
              <a:gd name="connsiteY2767" fmla="*/ 3879913 h 6533995"/>
              <a:gd name="connsiteX2768" fmla="*/ 11086790 w 11830043"/>
              <a:gd name="connsiteY2768" fmla="*/ 3870190 h 6533995"/>
              <a:gd name="connsiteX2769" fmla="*/ 11096574 w 11830043"/>
              <a:gd name="connsiteY2769" fmla="*/ 3860402 h 6533995"/>
              <a:gd name="connsiteX2770" fmla="*/ 10855345 w 11830043"/>
              <a:gd name="connsiteY2770" fmla="*/ 3860402 h 6533995"/>
              <a:gd name="connsiteX2771" fmla="*/ 10865065 w 11830043"/>
              <a:gd name="connsiteY2771" fmla="*/ 3870190 h 6533995"/>
              <a:gd name="connsiteX2772" fmla="*/ 10855345 w 11830043"/>
              <a:gd name="connsiteY2772" fmla="*/ 3879913 h 6533995"/>
              <a:gd name="connsiteX2773" fmla="*/ 10845625 w 11830043"/>
              <a:gd name="connsiteY2773" fmla="*/ 3870190 h 6533995"/>
              <a:gd name="connsiteX2774" fmla="*/ 10855345 w 11830043"/>
              <a:gd name="connsiteY2774" fmla="*/ 3860402 h 6533995"/>
              <a:gd name="connsiteX2775" fmla="*/ 10614116 w 11830043"/>
              <a:gd name="connsiteY2775" fmla="*/ 3860402 h 6533995"/>
              <a:gd name="connsiteX2776" fmla="*/ 10623901 w 11830043"/>
              <a:gd name="connsiteY2776" fmla="*/ 3870190 h 6533995"/>
              <a:gd name="connsiteX2777" fmla="*/ 10614116 w 11830043"/>
              <a:gd name="connsiteY2777" fmla="*/ 3879913 h 6533995"/>
              <a:gd name="connsiteX2778" fmla="*/ 10604396 w 11830043"/>
              <a:gd name="connsiteY2778" fmla="*/ 3870190 h 6533995"/>
              <a:gd name="connsiteX2779" fmla="*/ 10614116 w 11830043"/>
              <a:gd name="connsiteY2779" fmla="*/ 3860402 h 6533995"/>
              <a:gd name="connsiteX2780" fmla="*/ 10372888 w 11830043"/>
              <a:gd name="connsiteY2780" fmla="*/ 3860402 h 6533995"/>
              <a:gd name="connsiteX2781" fmla="*/ 10382673 w 11830043"/>
              <a:gd name="connsiteY2781" fmla="*/ 3870190 h 6533995"/>
              <a:gd name="connsiteX2782" fmla="*/ 10372888 w 11830043"/>
              <a:gd name="connsiteY2782" fmla="*/ 3879913 h 6533995"/>
              <a:gd name="connsiteX2783" fmla="*/ 10363168 w 11830043"/>
              <a:gd name="connsiteY2783" fmla="*/ 3870190 h 6533995"/>
              <a:gd name="connsiteX2784" fmla="*/ 10372888 w 11830043"/>
              <a:gd name="connsiteY2784" fmla="*/ 3860402 h 6533995"/>
              <a:gd name="connsiteX2785" fmla="*/ 10131660 w 11830043"/>
              <a:gd name="connsiteY2785" fmla="*/ 3860402 h 6533995"/>
              <a:gd name="connsiteX2786" fmla="*/ 10141444 w 11830043"/>
              <a:gd name="connsiteY2786" fmla="*/ 3870190 h 6533995"/>
              <a:gd name="connsiteX2787" fmla="*/ 10131660 w 11830043"/>
              <a:gd name="connsiteY2787" fmla="*/ 3879913 h 6533995"/>
              <a:gd name="connsiteX2788" fmla="*/ 10121940 w 11830043"/>
              <a:gd name="connsiteY2788" fmla="*/ 3870190 h 6533995"/>
              <a:gd name="connsiteX2789" fmla="*/ 10131660 w 11830043"/>
              <a:gd name="connsiteY2789" fmla="*/ 3860402 h 6533995"/>
              <a:gd name="connsiteX2790" fmla="*/ 9890432 w 11830043"/>
              <a:gd name="connsiteY2790" fmla="*/ 3860402 h 6533995"/>
              <a:gd name="connsiteX2791" fmla="*/ 9900152 w 11830043"/>
              <a:gd name="connsiteY2791" fmla="*/ 3870190 h 6533995"/>
              <a:gd name="connsiteX2792" fmla="*/ 9890432 w 11830043"/>
              <a:gd name="connsiteY2792" fmla="*/ 3879913 h 6533995"/>
              <a:gd name="connsiteX2793" fmla="*/ 9880648 w 11830043"/>
              <a:gd name="connsiteY2793" fmla="*/ 3870190 h 6533995"/>
              <a:gd name="connsiteX2794" fmla="*/ 9890432 w 11830043"/>
              <a:gd name="connsiteY2794" fmla="*/ 3860402 h 6533995"/>
              <a:gd name="connsiteX2795" fmla="*/ 9649203 w 11830043"/>
              <a:gd name="connsiteY2795" fmla="*/ 3860402 h 6533995"/>
              <a:gd name="connsiteX2796" fmla="*/ 9658923 w 11830043"/>
              <a:gd name="connsiteY2796" fmla="*/ 3870190 h 6533995"/>
              <a:gd name="connsiteX2797" fmla="*/ 9649203 w 11830043"/>
              <a:gd name="connsiteY2797" fmla="*/ 3879913 h 6533995"/>
              <a:gd name="connsiteX2798" fmla="*/ 9639483 w 11830043"/>
              <a:gd name="connsiteY2798" fmla="*/ 3870190 h 6533995"/>
              <a:gd name="connsiteX2799" fmla="*/ 9649203 w 11830043"/>
              <a:gd name="connsiteY2799" fmla="*/ 3860402 h 6533995"/>
              <a:gd name="connsiteX2800" fmla="*/ 9417695 w 11830043"/>
              <a:gd name="connsiteY2800" fmla="*/ 3860402 h 6533995"/>
              <a:gd name="connsiteX2801" fmla="*/ 9427416 w 11830043"/>
              <a:gd name="connsiteY2801" fmla="*/ 3870190 h 6533995"/>
              <a:gd name="connsiteX2802" fmla="*/ 9417695 w 11830043"/>
              <a:gd name="connsiteY2802" fmla="*/ 3879913 h 6533995"/>
              <a:gd name="connsiteX2803" fmla="*/ 9407911 w 11830043"/>
              <a:gd name="connsiteY2803" fmla="*/ 3870190 h 6533995"/>
              <a:gd name="connsiteX2804" fmla="*/ 9417695 w 11830043"/>
              <a:gd name="connsiteY2804" fmla="*/ 3860402 h 6533995"/>
              <a:gd name="connsiteX2805" fmla="*/ 9176467 w 11830043"/>
              <a:gd name="connsiteY2805" fmla="*/ 3860402 h 6533995"/>
              <a:gd name="connsiteX2806" fmla="*/ 9186187 w 11830043"/>
              <a:gd name="connsiteY2806" fmla="*/ 3870190 h 6533995"/>
              <a:gd name="connsiteX2807" fmla="*/ 9176467 w 11830043"/>
              <a:gd name="connsiteY2807" fmla="*/ 3879913 h 6533995"/>
              <a:gd name="connsiteX2808" fmla="*/ 9166683 w 11830043"/>
              <a:gd name="connsiteY2808" fmla="*/ 3870190 h 6533995"/>
              <a:gd name="connsiteX2809" fmla="*/ 9176467 w 11830043"/>
              <a:gd name="connsiteY2809" fmla="*/ 3860402 h 6533995"/>
              <a:gd name="connsiteX2810" fmla="*/ 8935237 w 11830043"/>
              <a:gd name="connsiteY2810" fmla="*/ 3860402 h 6533995"/>
              <a:gd name="connsiteX2811" fmla="*/ 8944958 w 11830043"/>
              <a:gd name="connsiteY2811" fmla="*/ 3870190 h 6533995"/>
              <a:gd name="connsiteX2812" fmla="*/ 8935237 w 11830043"/>
              <a:gd name="connsiteY2812" fmla="*/ 3879913 h 6533995"/>
              <a:gd name="connsiteX2813" fmla="*/ 8925454 w 11830043"/>
              <a:gd name="connsiteY2813" fmla="*/ 3870190 h 6533995"/>
              <a:gd name="connsiteX2814" fmla="*/ 8935237 w 11830043"/>
              <a:gd name="connsiteY2814" fmla="*/ 3860402 h 6533995"/>
              <a:gd name="connsiteX2815" fmla="*/ 8694009 w 11830043"/>
              <a:gd name="connsiteY2815" fmla="*/ 3860402 h 6533995"/>
              <a:gd name="connsiteX2816" fmla="*/ 8703730 w 11830043"/>
              <a:gd name="connsiteY2816" fmla="*/ 3870190 h 6533995"/>
              <a:gd name="connsiteX2817" fmla="*/ 8694009 w 11830043"/>
              <a:gd name="connsiteY2817" fmla="*/ 3879913 h 6533995"/>
              <a:gd name="connsiteX2818" fmla="*/ 8684289 w 11830043"/>
              <a:gd name="connsiteY2818" fmla="*/ 3870190 h 6533995"/>
              <a:gd name="connsiteX2819" fmla="*/ 8694009 w 11830043"/>
              <a:gd name="connsiteY2819" fmla="*/ 3860402 h 6533995"/>
              <a:gd name="connsiteX2820" fmla="*/ 8452781 w 11830043"/>
              <a:gd name="connsiteY2820" fmla="*/ 3860402 h 6533995"/>
              <a:gd name="connsiteX2821" fmla="*/ 8462566 w 11830043"/>
              <a:gd name="connsiteY2821" fmla="*/ 3870190 h 6533995"/>
              <a:gd name="connsiteX2822" fmla="*/ 8452781 w 11830043"/>
              <a:gd name="connsiteY2822" fmla="*/ 3879913 h 6533995"/>
              <a:gd name="connsiteX2823" fmla="*/ 8443061 w 11830043"/>
              <a:gd name="connsiteY2823" fmla="*/ 3870190 h 6533995"/>
              <a:gd name="connsiteX2824" fmla="*/ 8452781 w 11830043"/>
              <a:gd name="connsiteY2824" fmla="*/ 3860402 h 6533995"/>
              <a:gd name="connsiteX2825" fmla="*/ 8211553 w 11830043"/>
              <a:gd name="connsiteY2825" fmla="*/ 3860402 h 6533995"/>
              <a:gd name="connsiteX2826" fmla="*/ 8221273 w 11830043"/>
              <a:gd name="connsiteY2826" fmla="*/ 3870190 h 6533995"/>
              <a:gd name="connsiteX2827" fmla="*/ 8211553 w 11830043"/>
              <a:gd name="connsiteY2827" fmla="*/ 3879913 h 6533995"/>
              <a:gd name="connsiteX2828" fmla="*/ 8201769 w 11830043"/>
              <a:gd name="connsiteY2828" fmla="*/ 3870190 h 6533995"/>
              <a:gd name="connsiteX2829" fmla="*/ 8211553 w 11830043"/>
              <a:gd name="connsiteY2829" fmla="*/ 3860402 h 6533995"/>
              <a:gd name="connsiteX2830" fmla="*/ 7970260 w 11830043"/>
              <a:gd name="connsiteY2830" fmla="*/ 3860402 h 6533995"/>
              <a:gd name="connsiteX2831" fmla="*/ 7980044 w 11830043"/>
              <a:gd name="connsiteY2831" fmla="*/ 3870190 h 6533995"/>
              <a:gd name="connsiteX2832" fmla="*/ 7970260 w 11830043"/>
              <a:gd name="connsiteY2832" fmla="*/ 3879913 h 6533995"/>
              <a:gd name="connsiteX2833" fmla="*/ 7960477 w 11830043"/>
              <a:gd name="connsiteY2833" fmla="*/ 3870190 h 6533995"/>
              <a:gd name="connsiteX2834" fmla="*/ 7970260 w 11830043"/>
              <a:gd name="connsiteY2834" fmla="*/ 3860402 h 6533995"/>
              <a:gd name="connsiteX2835" fmla="*/ 7729032 w 11830043"/>
              <a:gd name="connsiteY2835" fmla="*/ 3860402 h 6533995"/>
              <a:gd name="connsiteX2836" fmla="*/ 7738753 w 11830043"/>
              <a:gd name="connsiteY2836" fmla="*/ 3870190 h 6533995"/>
              <a:gd name="connsiteX2837" fmla="*/ 7729032 w 11830043"/>
              <a:gd name="connsiteY2837" fmla="*/ 3879913 h 6533995"/>
              <a:gd name="connsiteX2838" fmla="*/ 7719249 w 11830043"/>
              <a:gd name="connsiteY2838" fmla="*/ 3870190 h 6533995"/>
              <a:gd name="connsiteX2839" fmla="*/ 7729032 w 11830043"/>
              <a:gd name="connsiteY2839" fmla="*/ 3860402 h 6533995"/>
              <a:gd name="connsiteX2840" fmla="*/ 7487803 w 11830043"/>
              <a:gd name="connsiteY2840" fmla="*/ 3860402 h 6533995"/>
              <a:gd name="connsiteX2841" fmla="*/ 7497524 w 11830043"/>
              <a:gd name="connsiteY2841" fmla="*/ 3870190 h 6533995"/>
              <a:gd name="connsiteX2842" fmla="*/ 7487803 w 11830043"/>
              <a:gd name="connsiteY2842" fmla="*/ 3879913 h 6533995"/>
              <a:gd name="connsiteX2843" fmla="*/ 7478019 w 11830043"/>
              <a:gd name="connsiteY2843" fmla="*/ 3870190 h 6533995"/>
              <a:gd name="connsiteX2844" fmla="*/ 7487803 w 11830043"/>
              <a:gd name="connsiteY2844" fmla="*/ 3860402 h 6533995"/>
              <a:gd name="connsiteX2845" fmla="*/ 7246575 w 11830043"/>
              <a:gd name="connsiteY2845" fmla="*/ 3860402 h 6533995"/>
              <a:gd name="connsiteX2846" fmla="*/ 7256359 w 11830043"/>
              <a:gd name="connsiteY2846" fmla="*/ 3870190 h 6533995"/>
              <a:gd name="connsiteX2847" fmla="*/ 7246575 w 11830043"/>
              <a:gd name="connsiteY2847" fmla="*/ 3879913 h 6533995"/>
              <a:gd name="connsiteX2848" fmla="*/ 7236855 w 11830043"/>
              <a:gd name="connsiteY2848" fmla="*/ 3870190 h 6533995"/>
              <a:gd name="connsiteX2849" fmla="*/ 7246575 w 11830043"/>
              <a:gd name="connsiteY2849" fmla="*/ 3860402 h 6533995"/>
              <a:gd name="connsiteX2850" fmla="*/ 7005346 w 11830043"/>
              <a:gd name="connsiteY2850" fmla="*/ 3860402 h 6533995"/>
              <a:gd name="connsiteX2851" fmla="*/ 7015130 w 11830043"/>
              <a:gd name="connsiteY2851" fmla="*/ 3870190 h 6533995"/>
              <a:gd name="connsiteX2852" fmla="*/ 7005346 w 11830043"/>
              <a:gd name="connsiteY2852" fmla="*/ 3879913 h 6533995"/>
              <a:gd name="connsiteX2853" fmla="*/ 6995626 w 11830043"/>
              <a:gd name="connsiteY2853" fmla="*/ 3870190 h 6533995"/>
              <a:gd name="connsiteX2854" fmla="*/ 7005346 w 11830043"/>
              <a:gd name="connsiteY2854" fmla="*/ 3860402 h 6533995"/>
              <a:gd name="connsiteX2855" fmla="*/ 6764118 w 11830043"/>
              <a:gd name="connsiteY2855" fmla="*/ 3860402 h 6533995"/>
              <a:gd name="connsiteX2856" fmla="*/ 6773902 w 11830043"/>
              <a:gd name="connsiteY2856" fmla="*/ 3870190 h 6533995"/>
              <a:gd name="connsiteX2857" fmla="*/ 6764118 w 11830043"/>
              <a:gd name="connsiteY2857" fmla="*/ 3879913 h 6533995"/>
              <a:gd name="connsiteX2858" fmla="*/ 6754335 w 11830043"/>
              <a:gd name="connsiteY2858" fmla="*/ 3870190 h 6533995"/>
              <a:gd name="connsiteX2859" fmla="*/ 6764118 w 11830043"/>
              <a:gd name="connsiteY2859" fmla="*/ 3860402 h 6533995"/>
              <a:gd name="connsiteX2860" fmla="*/ 6522889 w 11830043"/>
              <a:gd name="connsiteY2860" fmla="*/ 3860402 h 6533995"/>
              <a:gd name="connsiteX2861" fmla="*/ 6532610 w 11830043"/>
              <a:gd name="connsiteY2861" fmla="*/ 3870190 h 6533995"/>
              <a:gd name="connsiteX2862" fmla="*/ 6522889 w 11830043"/>
              <a:gd name="connsiteY2862" fmla="*/ 3879913 h 6533995"/>
              <a:gd name="connsiteX2863" fmla="*/ 6513105 w 11830043"/>
              <a:gd name="connsiteY2863" fmla="*/ 3870190 h 6533995"/>
              <a:gd name="connsiteX2864" fmla="*/ 6522889 w 11830043"/>
              <a:gd name="connsiteY2864" fmla="*/ 3860402 h 6533995"/>
              <a:gd name="connsiteX2865" fmla="*/ 6281661 w 11830043"/>
              <a:gd name="connsiteY2865" fmla="*/ 3860402 h 6533995"/>
              <a:gd name="connsiteX2866" fmla="*/ 6291381 w 11830043"/>
              <a:gd name="connsiteY2866" fmla="*/ 3870190 h 6533995"/>
              <a:gd name="connsiteX2867" fmla="*/ 6281661 w 11830043"/>
              <a:gd name="connsiteY2867" fmla="*/ 3879913 h 6533995"/>
              <a:gd name="connsiteX2868" fmla="*/ 6271877 w 11830043"/>
              <a:gd name="connsiteY2868" fmla="*/ 3870190 h 6533995"/>
              <a:gd name="connsiteX2869" fmla="*/ 6281661 w 11830043"/>
              <a:gd name="connsiteY2869" fmla="*/ 3860402 h 6533995"/>
              <a:gd name="connsiteX2870" fmla="*/ 6040432 w 11830043"/>
              <a:gd name="connsiteY2870" fmla="*/ 3860402 h 6533995"/>
              <a:gd name="connsiteX2871" fmla="*/ 6050216 w 11830043"/>
              <a:gd name="connsiteY2871" fmla="*/ 3870190 h 6533995"/>
              <a:gd name="connsiteX2872" fmla="*/ 6040432 w 11830043"/>
              <a:gd name="connsiteY2872" fmla="*/ 3879913 h 6533995"/>
              <a:gd name="connsiteX2873" fmla="*/ 6030712 w 11830043"/>
              <a:gd name="connsiteY2873" fmla="*/ 3870190 h 6533995"/>
              <a:gd name="connsiteX2874" fmla="*/ 6040432 w 11830043"/>
              <a:gd name="connsiteY2874" fmla="*/ 3860402 h 6533995"/>
              <a:gd name="connsiteX2875" fmla="*/ 5799205 w 11830043"/>
              <a:gd name="connsiteY2875" fmla="*/ 3860402 h 6533995"/>
              <a:gd name="connsiteX2876" fmla="*/ 5808989 w 11830043"/>
              <a:gd name="connsiteY2876" fmla="*/ 3870190 h 6533995"/>
              <a:gd name="connsiteX2877" fmla="*/ 5799205 w 11830043"/>
              <a:gd name="connsiteY2877" fmla="*/ 3879913 h 6533995"/>
              <a:gd name="connsiteX2878" fmla="*/ 5789486 w 11830043"/>
              <a:gd name="connsiteY2878" fmla="*/ 3870190 h 6533995"/>
              <a:gd name="connsiteX2879" fmla="*/ 5799205 w 11830043"/>
              <a:gd name="connsiteY2879" fmla="*/ 3860402 h 6533995"/>
              <a:gd name="connsiteX2880" fmla="*/ 5557991 w 11830043"/>
              <a:gd name="connsiteY2880" fmla="*/ 3860402 h 6533995"/>
              <a:gd name="connsiteX2881" fmla="*/ 5567774 w 11830043"/>
              <a:gd name="connsiteY2881" fmla="*/ 3870190 h 6533995"/>
              <a:gd name="connsiteX2882" fmla="*/ 5557991 w 11830043"/>
              <a:gd name="connsiteY2882" fmla="*/ 3879913 h 6533995"/>
              <a:gd name="connsiteX2883" fmla="*/ 5548208 w 11830043"/>
              <a:gd name="connsiteY2883" fmla="*/ 3870190 h 6533995"/>
              <a:gd name="connsiteX2884" fmla="*/ 5557991 w 11830043"/>
              <a:gd name="connsiteY2884" fmla="*/ 3860402 h 6533995"/>
              <a:gd name="connsiteX2885" fmla="*/ 5316710 w 11830043"/>
              <a:gd name="connsiteY2885" fmla="*/ 3860402 h 6533995"/>
              <a:gd name="connsiteX2886" fmla="*/ 5326429 w 11830043"/>
              <a:gd name="connsiteY2886" fmla="*/ 3870190 h 6533995"/>
              <a:gd name="connsiteX2887" fmla="*/ 5316710 w 11830043"/>
              <a:gd name="connsiteY2887" fmla="*/ 3879913 h 6533995"/>
              <a:gd name="connsiteX2888" fmla="*/ 5306924 w 11830043"/>
              <a:gd name="connsiteY2888" fmla="*/ 3870190 h 6533995"/>
              <a:gd name="connsiteX2889" fmla="*/ 5316710 w 11830043"/>
              <a:gd name="connsiteY2889" fmla="*/ 3860402 h 6533995"/>
              <a:gd name="connsiteX2890" fmla="*/ 5075486 w 11830043"/>
              <a:gd name="connsiteY2890" fmla="*/ 3860402 h 6533995"/>
              <a:gd name="connsiteX2891" fmla="*/ 5085202 w 11830043"/>
              <a:gd name="connsiteY2891" fmla="*/ 3870190 h 6533995"/>
              <a:gd name="connsiteX2892" fmla="*/ 5075486 w 11830043"/>
              <a:gd name="connsiteY2892" fmla="*/ 3879913 h 6533995"/>
              <a:gd name="connsiteX2893" fmla="*/ 5065705 w 11830043"/>
              <a:gd name="connsiteY2893" fmla="*/ 3870190 h 6533995"/>
              <a:gd name="connsiteX2894" fmla="*/ 5075486 w 11830043"/>
              <a:gd name="connsiteY2894" fmla="*/ 3860402 h 6533995"/>
              <a:gd name="connsiteX2895" fmla="*/ 4834252 w 11830043"/>
              <a:gd name="connsiteY2895" fmla="*/ 3860402 h 6533995"/>
              <a:gd name="connsiteX2896" fmla="*/ 4844040 w 11830043"/>
              <a:gd name="connsiteY2896" fmla="*/ 3870190 h 6533995"/>
              <a:gd name="connsiteX2897" fmla="*/ 4834252 w 11830043"/>
              <a:gd name="connsiteY2897" fmla="*/ 3879913 h 6533995"/>
              <a:gd name="connsiteX2898" fmla="*/ 4824534 w 11830043"/>
              <a:gd name="connsiteY2898" fmla="*/ 3870190 h 6533995"/>
              <a:gd name="connsiteX2899" fmla="*/ 4834252 w 11830043"/>
              <a:gd name="connsiteY2899" fmla="*/ 3860402 h 6533995"/>
              <a:gd name="connsiteX2900" fmla="*/ 4593019 w 11830043"/>
              <a:gd name="connsiteY2900" fmla="*/ 3860402 h 6533995"/>
              <a:gd name="connsiteX2901" fmla="*/ 4602795 w 11830043"/>
              <a:gd name="connsiteY2901" fmla="*/ 3870190 h 6533995"/>
              <a:gd name="connsiteX2902" fmla="*/ 4593019 w 11830043"/>
              <a:gd name="connsiteY2902" fmla="*/ 3879913 h 6533995"/>
              <a:gd name="connsiteX2903" fmla="*/ 4583304 w 11830043"/>
              <a:gd name="connsiteY2903" fmla="*/ 3870190 h 6533995"/>
              <a:gd name="connsiteX2904" fmla="*/ 4593019 w 11830043"/>
              <a:gd name="connsiteY2904" fmla="*/ 3860402 h 6533995"/>
              <a:gd name="connsiteX2905" fmla="*/ 4351806 w 11830043"/>
              <a:gd name="connsiteY2905" fmla="*/ 3860402 h 6533995"/>
              <a:gd name="connsiteX2906" fmla="*/ 4361580 w 11830043"/>
              <a:gd name="connsiteY2906" fmla="*/ 3870190 h 6533995"/>
              <a:gd name="connsiteX2907" fmla="*/ 4351806 w 11830043"/>
              <a:gd name="connsiteY2907" fmla="*/ 3879913 h 6533995"/>
              <a:gd name="connsiteX2908" fmla="*/ 4342006 w 11830043"/>
              <a:gd name="connsiteY2908" fmla="*/ 3870190 h 6533995"/>
              <a:gd name="connsiteX2909" fmla="*/ 4351806 w 11830043"/>
              <a:gd name="connsiteY2909" fmla="*/ 3860402 h 6533995"/>
              <a:gd name="connsiteX2910" fmla="*/ 4110581 w 11830043"/>
              <a:gd name="connsiteY2910" fmla="*/ 3860402 h 6533995"/>
              <a:gd name="connsiteX2911" fmla="*/ 4120362 w 11830043"/>
              <a:gd name="connsiteY2911" fmla="*/ 3870190 h 6533995"/>
              <a:gd name="connsiteX2912" fmla="*/ 4110581 w 11830043"/>
              <a:gd name="connsiteY2912" fmla="*/ 3879913 h 6533995"/>
              <a:gd name="connsiteX2913" fmla="*/ 4100799 w 11830043"/>
              <a:gd name="connsiteY2913" fmla="*/ 3870190 h 6533995"/>
              <a:gd name="connsiteX2914" fmla="*/ 4110581 w 11830043"/>
              <a:gd name="connsiteY2914" fmla="*/ 3860402 h 6533995"/>
              <a:gd name="connsiteX2915" fmla="*/ 3869431 w 11830043"/>
              <a:gd name="connsiteY2915" fmla="*/ 3860402 h 6533995"/>
              <a:gd name="connsiteX2916" fmla="*/ 3879149 w 11830043"/>
              <a:gd name="connsiteY2916" fmla="*/ 3870190 h 6533995"/>
              <a:gd name="connsiteX2917" fmla="*/ 3869431 w 11830043"/>
              <a:gd name="connsiteY2917" fmla="*/ 3879913 h 6533995"/>
              <a:gd name="connsiteX2918" fmla="*/ 3859648 w 11830043"/>
              <a:gd name="connsiteY2918" fmla="*/ 3870190 h 6533995"/>
              <a:gd name="connsiteX2919" fmla="*/ 3869431 w 11830043"/>
              <a:gd name="connsiteY2919" fmla="*/ 3860402 h 6533995"/>
              <a:gd name="connsiteX2920" fmla="*/ 3628212 w 11830043"/>
              <a:gd name="connsiteY2920" fmla="*/ 3860402 h 6533995"/>
              <a:gd name="connsiteX2921" fmla="*/ 3637936 w 11830043"/>
              <a:gd name="connsiteY2921" fmla="*/ 3870190 h 6533995"/>
              <a:gd name="connsiteX2922" fmla="*/ 3628212 w 11830043"/>
              <a:gd name="connsiteY2922" fmla="*/ 3879913 h 6533995"/>
              <a:gd name="connsiteX2923" fmla="*/ 3618430 w 11830043"/>
              <a:gd name="connsiteY2923" fmla="*/ 3870190 h 6533995"/>
              <a:gd name="connsiteX2924" fmla="*/ 3628212 w 11830043"/>
              <a:gd name="connsiteY2924" fmla="*/ 3860402 h 6533995"/>
              <a:gd name="connsiteX2925" fmla="*/ 3386958 w 11830043"/>
              <a:gd name="connsiteY2925" fmla="*/ 3860402 h 6533995"/>
              <a:gd name="connsiteX2926" fmla="*/ 3396744 w 11830043"/>
              <a:gd name="connsiteY2926" fmla="*/ 3870190 h 6533995"/>
              <a:gd name="connsiteX2927" fmla="*/ 3386958 w 11830043"/>
              <a:gd name="connsiteY2927" fmla="*/ 3879913 h 6533995"/>
              <a:gd name="connsiteX2928" fmla="*/ 3377236 w 11830043"/>
              <a:gd name="connsiteY2928" fmla="*/ 3870190 h 6533995"/>
              <a:gd name="connsiteX2929" fmla="*/ 3386958 w 11830043"/>
              <a:gd name="connsiteY2929" fmla="*/ 3860402 h 6533995"/>
              <a:gd name="connsiteX2930" fmla="*/ 3145751 w 11830043"/>
              <a:gd name="connsiteY2930" fmla="*/ 3860402 h 6533995"/>
              <a:gd name="connsiteX2931" fmla="*/ 3155533 w 11830043"/>
              <a:gd name="connsiteY2931" fmla="*/ 3870190 h 6533995"/>
              <a:gd name="connsiteX2932" fmla="*/ 3145751 w 11830043"/>
              <a:gd name="connsiteY2932" fmla="*/ 3879913 h 6533995"/>
              <a:gd name="connsiteX2933" fmla="*/ 3136033 w 11830043"/>
              <a:gd name="connsiteY2933" fmla="*/ 3870190 h 6533995"/>
              <a:gd name="connsiteX2934" fmla="*/ 3145751 w 11830043"/>
              <a:gd name="connsiteY2934" fmla="*/ 3860402 h 6533995"/>
              <a:gd name="connsiteX2935" fmla="*/ 2904573 w 11830043"/>
              <a:gd name="connsiteY2935" fmla="*/ 3860402 h 6533995"/>
              <a:gd name="connsiteX2936" fmla="*/ 2914356 w 11830043"/>
              <a:gd name="connsiteY2936" fmla="*/ 3870190 h 6533995"/>
              <a:gd name="connsiteX2937" fmla="*/ 2904573 w 11830043"/>
              <a:gd name="connsiteY2937" fmla="*/ 3879913 h 6533995"/>
              <a:gd name="connsiteX2938" fmla="*/ 2894791 w 11830043"/>
              <a:gd name="connsiteY2938" fmla="*/ 3870190 h 6533995"/>
              <a:gd name="connsiteX2939" fmla="*/ 2904573 w 11830043"/>
              <a:gd name="connsiteY2939" fmla="*/ 3860402 h 6533995"/>
              <a:gd name="connsiteX2940" fmla="*/ 2663275 w 11830043"/>
              <a:gd name="connsiteY2940" fmla="*/ 3860402 h 6533995"/>
              <a:gd name="connsiteX2941" fmla="*/ 2672998 w 11830043"/>
              <a:gd name="connsiteY2941" fmla="*/ 3870190 h 6533995"/>
              <a:gd name="connsiteX2942" fmla="*/ 2663275 w 11830043"/>
              <a:gd name="connsiteY2942" fmla="*/ 3879913 h 6533995"/>
              <a:gd name="connsiteX2943" fmla="*/ 2653492 w 11830043"/>
              <a:gd name="connsiteY2943" fmla="*/ 3870190 h 6533995"/>
              <a:gd name="connsiteX2944" fmla="*/ 2663275 w 11830043"/>
              <a:gd name="connsiteY2944" fmla="*/ 3860402 h 6533995"/>
              <a:gd name="connsiteX2945" fmla="*/ 2422037 w 11830043"/>
              <a:gd name="connsiteY2945" fmla="*/ 3860402 h 6533995"/>
              <a:gd name="connsiteX2946" fmla="*/ 2431754 w 11830043"/>
              <a:gd name="connsiteY2946" fmla="*/ 3870190 h 6533995"/>
              <a:gd name="connsiteX2947" fmla="*/ 2422037 w 11830043"/>
              <a:gd name="connsiteY2947" fmla="*/ 3879913 h 6533995"/>
              <a:gd name="connsiteX2948" fmla="*/ 2412257 w 11830043"/>
              <a:gd name="connsiteY2948" fmla="*/ 3870190 h 6533995"/>
              <a:gd name="connsiteX2949" fmla="*/ 2422037 w 11830043"/>
              <a:gd name="connsiteY2949" fmla="*/ 3860402 h 6533995"/>
              <a:gd name="connsiteX2950" fmla="*/ 2180788 w 11830043"/>
              <a:gd name="connsiteY2950" fmla="*/ 3860402 h 6533995"/>
              <a:gd name="connsiteX2951" fmla="*/ 2190580 w 11830043"/>
              <a:gd name="connsiteY2951" fmla="*/ 3870190 h 6533995"/>
              <a:gd name="connsiteX2952" fmla="*/ 2180788 w 11830043"/>
              <a:gd name="connsiteY2952" fmla="*/ 3879913 h 6533995"/>
              <a:gd name="connsiteX2953" fmla="*/ 2171085 w 11830043"/>
              <a:gd name="connsiteY2953" fmla="*/ 3870190 h 6533995"/>
              <a:gd name="connsiteX2954" fmla="*/ 2180788 w 11830043"/>
              <a:gd name="connsiteY2954" fmla="*/ 3860402 h 6533995"/>
              <a:gd name="connsiteX2955" fmla="*/ 1939582 w 11830043"/>
              <a:gd name="connsiteY2955" fmla="*/ 3860402 h 6533995"/>
              <a:gd name="connsiteX2956" fmla="*/ 1949366 w 11830043"/>
              <a:gd name="connsiteY2956" fmla="*/ 3870190 h 6533995"/>
              <a:gd name="connsiteX2957" fmla="*/ 1939582 w 11830043"/>
              <a:gd name="connsiteY2957" fmla="*/ 3879913 h 6533995"/>
              <a:gd name="connsiteX2958" fmla="*/ 1929861 w 11830043"/>
              <a:gd name="connsiteY2958" fmla="*/ 3870190 h 6533995"/>
              <a:gd name="connsiteX2959" fmla="*/ 1939582 w 11830043"/>
              <a:gd name="connsiteY2959" fmla="*/ 3860402 h 6533995"/>
              <a:gd name="connsiteX2960" fmla="*/ 1698332 w 11830043"/>
              <a:gd name="connsiteY2960" fmla="*/ 3860402 h 6533995"/>
              <a:gd name="connsiteX2961" fmla="*/ 1708118 w 11830043"/>
              <a:gd name="connsiteY2961" fmla="*/ 3870190 h 6533995"/>
              <a:gd name="connsiteX2962" fmla="*/ 1698332 w 11830043"/>
              <a:gd name="connsiteY2962" fmla="*/ 3879913 h 6533995"/>
              <a:gd name="connsiteX2963" fmla="*/ 1688547 w 11830043"/>
              <a:gd name="connsiteY2963" fmla="*/ 3870190 h 6533995"/>
              <a:gd name="connsiteX2964" fmla="*/ 1698332 w 11830043"/>
              <a:gd name="connsiteY2964" fmla="*/ 3860402 h 6533995"/>
              <a:gd name="connsiteX2965" fmla="*/ 1457108 w 11830043"/>
              <a:gd name="connsiteY2965" fmla="*/ 3860402 h 6533995"/>
              <a:gd name="connsiteX2966" fmla="*/ 1466827 w 11830043"/>
              <a:gd name="connsiteY2966" fmla="*/ 3870190 h 6533995"/>
              <a:gd name="connsiteX2967" fmla="*/ 1457108 w 11830043"/>
              <a:gd name="connsiteY2967" fmla="*/ 3879913 h 6533995"/>
              <a:gd name="connsiteX2968" fmla="*/ 1447323 w 11830043"/>
              <a:gd name="connsiteY2968" fmla="*/ 3870190 h 6533995"/>
              <a:gd name="connsiteX2969" fmla="*/ 1457108 w 11830043"/>
              <a:gd name="connsiteY2969" fmla="*/ 3860402 h 6533995"/>
              <a:gd name="connsiteX2970" fmla="*/ 1215886 w 11830043"/>
              <a:gd name="connsiteY2970" fmla="*/ 3860402 h 6533995"/>
              <a:gd name="connsiteX2971" fmla="*/ 1225670 w 11830043"/>
              <a:gd name="connsiteY2971" fmla="*/ 3870190 h 6533995"/>
              <a:gd name="connsiteX2972" fmla="*/ 1215886 w 11830043"/>
              <a:gd name="connsiteY2972" fmla="*/ 3879913 h 6533995"/>
              <a:gd name="connsiteX2973" fmla="*/ 1206166 w 11830043"/>
              <a:gd name="connsiteY2973" fmla="*/ 3870190 h 6533995"/>
              <a:gd name="connsiteX2974" fmla="*/ 1215886 w 11830043"/>
              <a:gd name="connsiteY2974" fmla="*/ 3860402 h 6533995"/>
              <a:gd name="connsiteX2975" fmla="*/ 974666 w 11830043"/>
              <a:gd name="connsiteY2975" fmla="*/ 3860402 h 6533995"/>
              <a:gd name="connsiteX2976" fmla="*/ 984450 w 11830043"/>
              <a:gd name="connsiteY2976" fmla="*/ 3870190 h 6533995"/>
              <a:gd name="connsiteX2977" fmla="*/ 974666 w 11830043"/>
              <a:gd name="connsiteY2977" fmla="*/ 3879913 h 6533995"/>
              <a:gd name="connsiteX2978" fmla="*/ 964946 w 11830043"/>
              <a:gd name="connsiteY2978" fmla="*/ 3870190 h 6533995"/>
              <a:gd name="connsiteX2979" fmla="*/ 974666 w 11830043"/>
              <a:gd name="connsiteY2979" fmla="*/ 3860402 h 6533995"/>
              <a:gd name="connsiteX2980" fmla="*/ 733446 w 11830043"/>
              <a:gd name="connsiteY2980" fmla="*/ 3860402 h 6533995"/>
              <a:gd name="connsiteX2981" fmla="*/ 743166 w 11830043"/>
              <a:gd name="connsiteY2981" fmla="*/ 3870190 h 6533995"/>
              <a:gd name="connsiteX2982" fmla="*/ 733446 w 11830043"/>
              <a:gd name="connsiteY2982" fmla="*/ 3879913 h 6533995"/>
              <a:gd name="connsiteX2983" fmla="*/ 723662 w 11830043"/>
              <a:gd name="connsiteY2983" fmla="*/ 3870190 h 6533995"/>
              <a:gd name="connsiteX2984" fmla="*/ 733446 w 11830043"/>
              <a:gd name="connsiteY2984" fmla="*/ 3860402 h 6533995"/>
              <a:gd name="connsiteX2985" fmla="*/ 492225 w 11830043"/>
              <a:gd name="connsiteY2985" fmla="*/ 3860402 h 6533995"/>
              <a:gd name="connsiteX2986" fmla="*/ 501945 w 11830043"/>
              <a:gd name="connsiteY2986" fmla="*/ 3870190 h 6533995"/>
              <a:gd name="connsiteX2987" fmla="*/ 492225 w 11830043"/>
              <a:gd name="connsiteY2987" fmla="*/ 3879913 h 6533995"/>
              <a:gd name="connsiteX2988" fmla="*/ 482441 w 11830043"/>
              <a:gd name="connsiteY2988" fmla="*/ 3870190 h 6533995"/>
              <a:gd name="connsiteX2989" fmla="*/ 492225 w 11830043"/>
              <a:gd name="connsiteY2989" fmla="*/ 3860402 h 6533995"/>
              <a:gd name="connsiteX2990" fmla="*/ 251006 w 11830043"/>
              <a:gd name="connsiteY2990" fmla="*/ 3860402 h 6533995"/>
              <a:gd name="connsiteX2991" fmla="*/ 260790 w 11830043"/>
              <a:gd name="connsiteY2991" fmla="*/ 3870190 h 6533995"/>
              <a:gd name="connsiteX2992" fmla="*/ 251006 w 11830043"/>
              <a:gd name="connsiteY2992" fmla="*/ 3879913 h 6533995"/>
              <a:gd name="connsiteX2993" fmla="*/ 241286 w 11830043"/>
              <a:gd name="connsiteY2993" fmla="*/ 3870190 h 6533995"/>
              <a:gd name="connsiteX2994" fmla="*/ 251006 w 11830043"/>
              <a:gd name="connsiteY2994" fmla="*/ 3860402 h 6533995"/>
              <a:gd name="connsiteX2995" fmla="*/ 9722 w 11830043"/>
              <a:gd name="connsiteY2995" fmla="*/ 3860402 h 6533995"/>
              <a:gd name="connsiteX2996" fmla="*/ 19506 w 11830043"/>
              <a:gd name="connsiteY2996" fmla="*/ 3870190 h 6533995"/>
              <a:gd name="connsiteX2997" fmla="*/ 9722 w 11830043"/>
              <a:gd name="connsiteY2997" fmla="*/ 3879913 h 6533995"/>
              <a:gd name="connsiteX2998" fmla="*/ 3 w 11830043"/>
              <a:gd name="connsiteY2998" fmla="*/ 3870190 h 6533995"/>
              <a:gd name="connsiteX2999" fmla="*/ 9722 w 11830043"/>
              <a:gd name="connsiteY2999" fmla="*/ 3860402 h 6533995"/>
              <a:gd name="connsiteX3000" fmla="*/ 11820259 w 11830043"/>
              <a:gd name="connsiteY3000" fmla="*/ 3619151 h 6533995"/>
              <a:gd name="connsiteX3001" fmla="*/ 11830043 w 11830043"/>
              <a:gd name="connsiteY3001" fmla="*/ 3628875 h 6533995"/>
              <a:gd name="connsiteX3002" fmla="*/ 11820259 w 11830043"/>
              <a:gd name="connsiteY3002" fmla="*/ 3638662 h 6533995"/>
              <a:gd name="connsiteX3003" fmla="*/ 11810539 w 11830043"/>
              <a:gd name="connsiteY3003" fmla="*/ 3628875 h 6533995"/>
              <a:gd name="connsiteX3004" fmla="*/ 11820259 w 11830043"/>
              <a:gd name="connsiteY3004" fmla="*/ 3619151 h 6533995"/>
              <a:gd name="connsiteX3005" fmla="*/ 11579030 w 11830043"/>
              <a:gd name="connsiteY3005" fmla="*/ 3619151 h 6533995"/>
              <a:gd name="connsiteX3006" fmla="*/ 11588815 w 11830043"/>
              <a:gd name="connsiteY3006" fmla="*/ 3628875 h 6533995"/>
              <a:gd name="connsiteX3007" fmla="*/ 11579030 w 11830043"/>
              <a:gd name="connsiteY3007" fmla="*/ 3638662 h 6533995"/>
              <a:gd name="connsiteX3008" fmla="*/ 11569310 w 11830043"/>
              <a:gd name="connsiteY3008" fmla="*/ 3628875 h 6533995"/>
              <a:gd name="connsiteX3009" fmla="*/ 11579030 w 11830043"/>
              <a:gd name="connsiteY3009" fmla="*/ 3619151 h 6533995"/>
              <a:gd name="connsiteX3010" fmla="*/ 11337802 w 11830043"/>
              <a:gd name="connsiteY3010" fmla="*/ 3619151 h 6533995"/>
              <a:gd name="connsiteX3011" fmla="*/ 11347587 w 11830043"/>
              <a:gd name="connsiteY3011" fmla="*/ 3628875 h 6533995"/>
              <a:gd name="connsiteX3012" fmla="*/ 11337802 w 11830043"/>
              <a:gd name="connsiteY3012" fmla="*/ 3638662 h 6533995"/>
              <a:gd name="connsiteX3013" fmla="*/ 11328082 w 11830043"/>
              <a:gd name="connsiteY3013" fmla="*/ 3628875 h 6533995"/>
              <a:gd name="connsiteX3014" fmla="*/ 11337802 w 11830043"/>
              <a:gd name="connsiteY3014" fmla="*/ 3619151 h 6533995"/>
              <a:gd name="connsiteX3015" fmla="*/ 11096574 w 11830043"/>
              <a:gd name="connsiteY3015" fmla="*/ 3619151 h 6533995"/>
              <a:gd name="connsiteX3016" fmla="*/ 11106294 w 11830043"/>
              <a:gd name="connsiteY3016" fmla="*/ 3628875 h 6533995"/>
              <a:gd name="connsiteX3017" fmla="*/ 11096574 w 11830043"/>
              <a:gd name="connsiteY3017" fmla="*/ 3638662 h 6533995"/>
              <a:gd name="connsiteX3018" fmla="*/ 11086790 w 11830043"/>
              <a:gd name="connsiteY3018" fmla="*/ 3628875 h 6533995"/>
              <a:gd name="connsiteX3019" fmla="*/ 11096574 w 11830043"/>
              <a:gd name="connsiteY3019" fmla="*/ 3619151 h 6533995"/>
              <a:gd name="connsiteX3020" fmla="*/ 10855345 w 11830043"/>
              <a:gd name="connsiteY3020" fmla="*/ 3619151 h 6533995"/>
              <a:gd name="connsiteX3021" fmla="*/ 10865065 w 11830043"/>
              <a:gd name="connsiteY3021" fmla="*/ 3628875 h 6533995"/>
              <a:gd name="connsiteX3022" fmla="*/ 10855345 w 11830043"/>
              <a:gd name="connsiteY3022" fmla="*/ 3638662 h 6533995"/>
              <a:gd name="connsiteX3023" fmla="*/ 10845625 w 11830043"/>
              <a:gd name="connsiteY3023" fmla="*/ 3628875 h 6533995"/>
              <a:gd name="connsiteX3024" fmla="*/ 10855345 w 11830043"/>
              <a:gd name="connsiteY3024" fmla="*/ 3619151 h 6533995"/>
              <a:gd name="connsiteX3025" fmla="*/ 10614116 w 11830043"/>
              <a:gd name="connsiteY3025" fmla="*/ 3619151 h 6533995"/>
              <a:gd name="connsiteX3026" fmla="*/ 10623901 w 11830043"/>
              <a:gd name="connsiteY3026" fmla="*/ 3628875 h 6533995"/>
              <a:gd name="connsiteX3027" fmla="*/ 10614116 w 11830043"/>
              <a:gd name="connsiteY3027" fmla="*/ 3638662 h 6533995"/>
              <a:gd name="connsiteX3028" fmla="*/ 10604396 w 11830043"/>
              <a:gd name="connsiteY3028" fmla="*/ 3628875 h 6533995"/>
              <a:gd name="connsiteX3029" fmla="*/ 10614116 w 11830043"/>
              <a:gd name="connsiteY3029" fmla="*/ 3619151 h 6533995"/>
              <a:gd name="connsiteX3030" fmla="*/ 10372888 w 11830043"/>
              <a:gd name="connsiteY3030" fmla="*/ 3619151 h 6533995"/>
              <a:gd name="connsiteX3031" fmla="*/ 10382673 w 11830043"/>
              <a:gd name="connsiteY3031" fmla="*/ 3628875 h 6533995"/>
              <a:gd name="connsiteX3032" fmla="*/ 10372888 w 11830043"/>
              <a:gd name="connsiteY3032" fmla="*/ 3638662 h 6533995"/>
              <a:gd name="connsiteX3033" fmla="*/ 10363168 w 11830043"/>
              <a:gd name="connsiteY3033" fmla="*/ 3628875 h 6533995"/>
              <a:gd name="connsiteX3034" fmla="*/ 10372888 w 11830043"/>
              <a:gd name="connsiteY3034" fmla="*/ 3619151 h 6533995"/>
              <a:gd name="connsiteX3035" fmla="*/ 10131660 w 11830043"/>
              <a:gd name="connsiteY3035" fmla="*/ 3619151 h 6533995"/>
              <a:gd name="connsiteX3036" fmla="*/ 10141444 w 11830043"/>
              <a:gd name="connsiteY3036" fmla="*/ 3628875 h 6533995"/>
              <a:gd name="connsiteX3037" fmla="*/ 10131660 w 11830043"/>
              <a:gd name="connsiteY3037" fmla="*/ 3638662 h 6533995"/>
              <a:gd name="connsiteX3038" fmla="*/ 10121940 w 11830043"/>
              <a:gd name="connsiteY3038" fmla="*/ 3628875 h 6533995"/>
              <a:gd name="connsiteX3039" fmla="*/ 10131660 w 11830043"/>
              <a:gd name="connsiteY3039" fmla="*/ 3619151 h 6533995"/>
              <a:gd name="connsiteX3040" fmla="*/ 9890432 w 11830043"/>
              <a:gd name="connsiteY3040" fmla="*/ 3619151 h 6533995"/>
              <a:gd name="connsiteX3041" fmla="*/ 9900152 w 11830043"/>
              <a:gd name="connsiteY3041" fmla="*/ 3628875 h 6533995"/>
              <a:gd name="connsiteX3042" fmla="*/ 9890432 w 11830043"/>
              <a:gd name="connsiteY3042" fmla="*/ 3638662 h 6533995"/>
              <a:gd name="connsiteX3043" fmla="*/ 9880648 w 11830043"/>
              <a:gd name="connsiteY3043" fmla="*/ 3628875 h 6533995"/>
              <a:gd name="connsiteX3044" fmla="*/ 9890432 w 11830043"/>
              <a:gd name="connsiteY3044" fmla="*/ 3619151 h 6533995"/>
              <a:gd name="connsiteX3045" fmla="*/ 9649203 w 11830043"/>
              <a:gd name="connsiteY3045" fmla="*/ 3619151 h 6533995"/>
              <a:gd name="connsiteX3046" fmla="*/ 9658923 w 11830043"/>
              <a:gd name="connsiteY3046" fmla="*/ 3628875 h 6533995"/>
              <a:gd name="connsiteX3047" fmla="*/ 9649203 w 11830043"/>
              <a:gd name="connsiteY3047" fmla="*/ 3638662 h 6533995"/>
              <a:gd name="connsiteX3048" fmla="*/ 9639483 w 11830043"/>
              <a:gd name="connsiteY3048" fmla="*/ 3628875 h 6533995"/>
              <a:gd name="connsiteX3049" fmla="*/ 9649203 w 11830043"/>
              <a:gd name="connsiteY3049" fmla="*/ 3619151 h 6533995"/>
              <a:gd name="connsiteX3050" fmla="*/ 9417695 w 11830043"/>
              <a:gd name="connsiteY3050" fmla="*/ 3619151 h 6533995"/>
              <a:gd name="connsiteX3051" fmla="*/ 9427416 w 11830043"/>
              <a:gd name="connsiteY3051" fmla="*/ 3628875 h 6533995"/>
              <a:gd name="connsiteX3052" fmla="*/ 9417695 w 11830043"/>
              <a:gd name="connsiteY3052" fmla="*/ 3638662 h 6533995"/>
              <a:gd name="connsiteX3053" fmla="*/ 9407911 w 11830043"/>
              <a:gd name="connsiteY3053" fmla="*/ 3628875 h 6533995"/>
              <a:gd name="connsiteX3054" fmla="*/ 9417695 w 11830043"/>
              <a:gd name="connsiteY3054" fmla="*/ 3619151 h 6533995"/>
              <a:gd name="connsiteX3055" fmla="*/ 9176467 w 11830043"/>
              <a:gd name="connsiteY3055" fmla="*/ 3619151 h 6533995"/>
              <a:gd name="connsiteX3056" fmla="*/ 9186187 w 11830043"/>
              <a:gd name="connsiteY3056" fmla="*/ 3628875 h 6533995"/>
              <a:gd name="connsiteX3057" fmla="*/ 9176467 w 11830043"/>
              <a:gd name="connsiteY3057" fmla="*/ 3638662 h 6533995"/>
              <a:gd name="connsiteX3058" fmla="*/ 9166683 w 11830043"/>
              <a:gd name="connsiteY3058" fmla="*/ 3628875 h 6533995"/>
              <a:gd name="connsiteX3059" fmla="*/ 9176467 w 11830043"/>
              <a:gd name="connsiteY3059" fmla="*/ 3619151 h 6533995"/>
              <a:gd name="connsiteX3060" fmla="*/ 8935237 w 11830043"/>
              <a:gd name="connsiteY3060" fmla="*/ 3619151 h 6533995"/>
              <a:gd name="connsiteX3061" fmla="*/ 8944958 w 11830043"/>
              <a:gd name="connsiteY3061" fmla="*/ 3628875 h 6533995"/>
              <a:gd name="connsiteX3062" fmla="*/ 8935237 w 11830043"/>
              <a:gd name="connsiteY3062" fmla="*/ 3638662 h 6533995"/>
              <a:gd name="connsiteX3063" fmla="*/ 8925454 w 11830043"/>
              <a:gd name="connsiteY3063" fmla="*/ 3628875 h 6533995"/>
              <a:gd name="connsiteX3064" fmla="*/ 8935237 w 11830043"/>
              <a:gd name="connsiteY3064" fmla="*/ 3619151 h 6533995"/>
              <a:gd name="connsiteX3065" fmla="*/ 8694009 w 11830043"/>
              <a:gd name="connsiteY3065" fmla="*/ 3619151 h 6533995"/>
              <a:gd name="connsiteX3066" fmla="*/ 8703730 w 11830043"/>
              <a:gd name="connsiteY3066" fmla="*/ 3628875 h 6533995"/>
              <a:gd name="connsiteX3067" fmla="*/ 8694009 w 11830043"/>
              <a:gd name="connsiteY3067" fmla="*/ 3638662 h 6533995"/>
              <a:gd name="connsiteX3068" fmla="*/ 8684289 w 11830043"/>
              <a:gd name="connsiteY3068" fmla="*/ 3628875 h 6533995"/>
              <a:gd name="connsiteX3069" fmla="*/ 8694009 w 11830043"/>
              <a:gd name="connsiteY3069" fmla="*/ 3619151 h 6533995"/>
              <a:gd name="connsiteX3070" fmla="*/ 8452781 w 11830043"/>
              <a:gd name="connsiteY3070" fmla="*/ 3619151 h 6533995"/>
              <a:gd name="connsiteX3071" fmla="*/ 8462566 w 11830043"/>
              <a:gd name="connsiteY3071" fmla="*/ 3628875 h 6533995"/>
              <a:gd name="connsiteX3072" fmla="*/ 8452781 w 11830043"/>
              <a:gd name="connsiteY3072" fmla="*/ 3638662 h 6533995"/>
              <a:gd name="connsiteX3073" fmla="*/ 8443061 w 11830043"/>
              <a:gd name="connsiteY3073" fmla="*/ 3628875 h 6533995"/>
              <a:gd name="connsiteX3074" fmla="*/ 8452781 w 11830043"/>
              <a:gd name="connsiteY3074" fmla="*/ 3619151 h 6533995"/>
              <a:gd name="connsiteX3075" fmla="*/ 8211553 w 11830043"/>
              <a:gd name="connsiteY3075" fmla="*/ 3619151 h 6533995"/>
              <a:gd name="connsiteX3076" fmla="*/ 8221273 w 11830043"/>
              <a:gd name="connsiteY3076" fmla="*/ 3628875 h 6533995"/>
              <a:gd name="connsiteX3077" fmla="*/ 8211553 w 11830043"/>
              <a:gd name="connsiteY3077" fmla="*/ 3638662 h 6533995"/>
              <a:gd name="connsiteX3078" fmla="*/ 8201769 w 11830043"/>
              <a:gd name="connsiteY3078" fmla="*/ 3628875 h 6533995"/>
              <a:gd name="connsiteX3079" fmla="*/ 8211553 w 11830043"/>
              <a:gd name="connsiteY3079" fmla="*/ 3619151 h 6533995"/>
              <a:gd name="connsiteX3080" fmla="*/ 7970260 w 11830043"/>
              <a:gd name="connsiteY3080" fmla="*/ 3619151 h 6533995"/>
              <a:gd name="connsiteX3081" fmla="*/ 7980044 w 11830043"/>
              <a:gd name="connsiteY3081" fmla="*/ 3628875 h 6533995"/>
              <a:gd name="connsiteX3082" fmla="*/ 7970260 w 11830043"/>
              <a:gd name="connsiteY3082" fmla="*/ 3638662 h 6533995"/>
              <a:gd name="connsiteX3083" fmla="*/ 7960477 w 11830043"/>
              <a:gd name="connsiteY3083" fmla="*/ 3628875 h 6533995"/>
              <a:gd name="connsiteX3084" fmla="*/ 7970260 w 11830043"/>
              <a:gd name="connsiteY3084" fmla="*/ 3619151 h 6533995"/>
              <a:gd name="connsiteX3085" fmla="*/ 7729032 w 11830043"/>
              <a:gd name="connsiteY3085" fmla="*/ 3619151 h 6533995"/>
              <a:gd name="connsiteX3086" fmla="*/ 7738753 w 11830043"/>
              <a:gd name="connsiteY3086" fmla="*/ 3628875 h 6533995"/>
              <a:gd name="connsiteX3087" fmla="*/ 7729032 w 11830043"/>
              <a:gd name="connsiteY3087" fmla="*/ 3638662 h 6533995"/>
              <a:gd name="connsiteX3088" fmla="*/ 7719249 w 11830043"/>
              <a:gd name="connsiteY3088" fmla="*/ 3628875 h 6533995"/>
              <a:gd name="connsiteX3089" fmla="*/ 7729032 w 11830043"/>
              <a:gd name="connsiteY3089" fmla="*/ 3619151 h 6533995"/>
              <a:gd name="connsiteX3090" fmla="*/ 7487803 w 11830043"/>
              <a:gd name="connsiteY3090" fmla="*/ 3619151 h 6533995"/>
              <a:gd name="connsiteX3091" fmla="*/ 7497524 w 11830043"/>
              <a:gd name="connsiteY3091" fmla="*/ 3628875 h 6533995"/>
              <a:gd name="connsiteX3092" fmla="*/ 7487803 w 11830043"/>
              <a:gd name="connsiteY3092" fmla="*/ 3638662 h 6533995"/>
              <a:gd name="connsiteX3093" fmla="*/ 7478019 w 11830043"/>
              <a:gd name="connsiteY3093" fmla="*/ 3628875 h 6533995"/>
              <a:gd name="connsiteX3094" fmla="*/ 7487803 w 11830043"/>
              <a:gd name="connsiteY3094" fmla="*/ 3619151 h 6533995"/>
              <a:gd name="connsiteX3095" fmla="*/ 7246575 w 11830043"/>
              <a:gd name="connsiteY3095" fmla="*/ 3619151 h 6533995"/>
              <a:gd name="connsiteX3096" fmla="*/ 7256359 w 11830043"/>
              <a:gd name="connsiteY3096" fmla="*/ 3628875 h 6533995"/>
              <a:gd name="connsiteX3097" fmla="*/ 7246575 w 11830043"/>
              <a:gd name="connsiteY3097" fmla="*/ 3638662 h 6533995"/>
              <a:gd name="connsiteX3098" fmla="*/ 7236855 w 11830043"/>
              <a:gd name="connsiteY3098" fmla="*/ 3628875 h 6533995"/>
              <a:gd name="connsiteX3099" fmla="*/ 7246575 w 11830043"/>
              <a:gd name="connsiteY3099" fmla="*/ 3619151 h 6533995"/>
              <a:gd name="connsiteX3100" fmla="*/ 7005346 w 11830043"/>
              <a:gd name="connsiteY3100" fmla="*/ 3619151 h 6533995"/>
              <a:gd name="connsiteX3101" fmla="*/ 7015130 w 11830043"/>
              <a:gd name="connsiteY3101" fmla="*/ 3628875 h 6533995"/>
              <a:gd name="connsiteX3102" fmla="*/ 7005346 w 11830043"/>
              <a:gd name="connsiteY3102" fmla="*/ 3638662 h 6533995"/>
              <a:gd name="connsiteX3103" fmla="*/ 6995626 w 11830043"/>
              <a:gd name="connsiteY3103" fmla="*/ 3628875 h 6533995"/>
              <a:gd name="connsiteX3104" fmla="*/ 7005346 w 11830043"/>
              <a:gd name="connsiteY3104" fmla="*/ 3619151 h 6533995"/>
              <a:gd name="connsiteX3105" fmla="*/ 6764118 w 11830043"/>
              <a:gd name="connsiteY3105" fmla="*/ 3619151 h 6533995"/>
              <a:gd name="connsiteX3106" fmla="*/ 6773902 w 11830043"/>
              <a:gd name="connsiteY3106" fmla="*/ 3628875 h 6533995"/>
              <a:gd name="connsiteX3107" fmla="*/ 6764118 w 11830043"/>
              <a:gd name="connsiteY3107" fmla="*/ 3638662 h 6533995"/>
              <a:gd name="connsiteX3108" fmla="*/ 6754335 w 11830043"/>
              <a:gd name="connsiteY3108" fmla="*/ 3628875 h 6533995"/>
              <a:gd name="connsiteX3109" fmla="*/ 6764118 w 11830043"/>
              <a:gd name="connsiteY3109" fmla="*/ 3619151 h 6533995"/>
              <a:gd name="connsiteX3110" fmla="*/ 6522889 w 11830043"/>
              <a:gd name="connsiteY3110" fmla="*/ 3619151 h 6533995"/>
              <a:gd name="connsiteX3111" fmla="*/ 6532610 w 11830043"/>
              <a:gd name="connsiteY3111" fmla="*/ 3628875 h 6533995"/>
              <a:gd name="connsiteX3112" fmla="*/ 6522889 w 11830043"/>
              <a:gd name="connsiteY3112" fmla="*/ 3638662 h 6533995"/>
              <a:gd name="connsiteX3113" fmla="*/ 6513105 w 11830043"/>
              <a:gd name="connsiteY3113" fmla="*/ 3628875 h 6533995"/>
              <a:gd name="connsiteX3114" fmla="*/ 6522889 w 11830043"/>
              <a:gd name="connsiteY3114" fmla="*/ 3619151 h 6533995"/>
              <a:gd name="connsiteX3115" fmla="*/ 6281661 w 11830043"/>
              <a:gd name="connsiteY3115" fmla="*/ 3619151 h 6533995"/>
              <a:gd name="connsiteX3116" fmla="*/ 6291381 w 11830043"/>
              <a:gd name="connsiteY3116" fmla="*/ 3628875 h 6533995"/>
              <a:gd name="connsiteX3117" fmla="*/ 6281661 w 11830043"/>
              <a:gd name="connsiteY3117" fmla="*/ 3638662 h 6533995"/>
              <a:gd name="connsiteX3118" fmla="*/ 6271877 w 11830043"/>
              <a:gd name="connsiteY3118" fmla="*/ 3628875 h 6533995"/>
              <a:gd name="connsiteX3119" fmla="*/ 6281661 w 11830043"/>
              <a:gd name="connsiteY3119" fmla="*/ 3619151 h 6533995"/>
              <a:gd name="connsiteX3120" fmla="*/ 6040432 w 11830043"/>
              <a:gd name="connsiteY3120" fmla="*/ 3619151 h 6533995"/>
              <a:gd name="connsiteX3121" fmla="*/ 6050216 w 11830043"/>
              <a:gd name="connsiteY3121" fmla="*/ 3628875 h 6533995"/>
              <a:gd name="connsiteX3122" fmla="*/ 6040432 w 11830043"/>
              <a:gd name="connsiteY3122" fmla="*/ 3638662 h 6533995"/>
              <a:gd name="connsiteX3123" fmla="*/ 6030712 w 11830043"/>
              <a:gd name="connsiteY3123" fmla="*/ 3628875 h 6533995"/>
              <a:gd name="connsiteX3124" fmla="*/ 6040432 w 11830043"/>
              <a:gd name="connsiteY3124" fmla="*/ 3619151 h 6533995"/>
              <a:gd name="connsiteX3125" fmla="*/ 5799205 w 11830043"/>
              <a:gd name="connsiteY3125" fmla="*/ 3619151 h 6533995"/>
              <a:gd name="connsiteX3126" fmla="*/ 5808989 w 11830043"/>
              <a:gd name="connsiteY3126" fmla="*/ 3628875 h 6533995"/>
              <a:gd name="connsiteX3127" fmla="*/ 5799205 w 11830043"/>
              <a:gd name="connsiteY3127" fmla="*/ 3638662 h 6533995"/>
              <a:gd name="connsiteX3128" fmla="*/ 5789486 w 11830043"/>
              <a:gd name="connsiteY3128" fmla="*/ 3628875 h 6533995"/>
              <a:gd name="connsiteX3129" fmla="*/ 5799205 w 11830043"/>
              <a:gd name="connsiteY3129" fmla="*/ 3619151 h 6533995"/>
              <a:gd name="connsiteX3130" fmla="*/ 5557991 w 11830043"/>
              <a:gd name="connsiteY3130" fmla="*/ 3619151 h 6533995"/>
              <a:gd name="connsiteX3131" fmla="*/ 5567774 w 11830043"/>
              <a:gd name="connsiteY3131" fmla="*/ 3628875 h 6533995"/>
              <a:gd name="connsiteX3132" fmla="*/ 5557991 w 11830043"/>
              <a:gd name="connsiteY3132" fmla="*/ 3638662 h 6533995"/>
              <a:gd name="connsiteX3133" fmla="*/ 5548208 w 11830043"/>
              <a:gd name="connsiteY3133" fmla="*/ 3628875 h 6533995"/>
              <a:gd name="connsiteX3134" fmla="*/ 5557991 w 11830043"/>
              <a:gd name="connsiteY3134" fmla="*/ 3619151 h 6533995"/>
              <a:gd name="connsiteX3135" fmla="*/ 5316710 w 11830043"/>
              <a:gd name="connsiteY3135" fmla="*/ 3619151 h 6533995"/>
              <a:gd name="connsiteX3136" fmla="*/ 5326429 w 11830043"/>
              <a:gd name="connsiteY3136" fmla="*/ 3628875 h 6533995"/>
              <a:gd name="connsiteX3137" fmla="*/ 5316710 w 11830043"/>
              <a:gd name="connsiteY3137" fmla="*/ 3638662 h 6533995"/>
              <a:gd name="connsiteX3138" fmla="*/ 5306924 w 11830043"/>
              <a:gd name="connsiteY3138" fmla="*/ 3628875 h 6533995"/>
              <a:gd name="connsiteX3139" fmla="*/ 5316710 w 11830043"/>
              <a:gd name="connsiteY3139" fmla="*/ 3619151 h 6533995"/>
              <a:gd name="connsiteX3140" fmla="*/ 5075486 w 11830043"/>
              <a:gd name="connsiteY3140" fmla="*/ 3619151 h 6533995"/>
              <a:gd name="connsiteX3141" fmla="*/ 5085202 w 11830043"/>
              <a:gd name="connsiteY3141" fmla="*/ 3628875 h 6533995"/>
              <a:gd name="connsiteX3142" fmla="*/ 5075486 w 11830043"/>
              <a:gd name="connsiteY3142" fmla="*/ 3638662 h 6533995"/>
              <a:gd name="connsiteX3143" fmla="*/ 5065705 w 11830043"/>
              <a:gd name="connsiteY3143" fmla="*/ 3628875 h 6533995"/>
              <a:gd name="connsiteX3144" fmla="*/ 5075486 w 11830043"/>
              <a:gd name="connsiteY3144" fmla="*/ 3619151 h 6533995"/>
              <a:gd name="connsiteX3145" fmla="*/ 4834252 w 11830043"/>
              <a:gd name="connsiteY3145" fmla="*/ 3619151 h 6533995"/>
              <a:gd name="connsiteX3146" fmla="*/ 4844040 w 11830043"/>
              <a:gd name="connsiteY3146" fmla="*/ 3628875 h 6533995"/>
              <a:gd name="connsiteX3147" fmla="*/ 4834252 w 11830043"/>
              <a:gd name="connsiteY3147" fmla="*/ 3638662 h 6533995"/>
              <a:gd name="connsiteX3148" fmla="*/ 4824534 w 11830043"/>
              <a:gd name="connsiteY3148" fmla="*/ 3628875 h 6533995"/>
              <a:gd name="connsiteX3149" fmla="*/ 4834252 w 11830043"/>
              <a:gd name="connsiteY3149" fmla="*/ 3619151 h 6533995"/>
              <a:gd name="connsiteX3150" fmla="*/ 4593019 w 11830043"/>
              <a:gd name="connsiteY3150" fmla="*/ 3619151 h 6533995"/>
              <a:gd name="connsiteX3151" fmla="*/ 4602795 w 11830043"/>
              <a:gd name="connsiteY3151" fmla="*/ 3628875 h 6533995"/>
              <a:gd name="connsiteX3152" fmla="*/ 4593019 w 11830043"/>
              <a:gd name="connsiteY3152" fmla="*/ 3638662 h 6533995"/>
              <a:gd name="connsiteX3153" fmla="*/ 4583304 w 11830043"/>
              <a:gd name="connsiteY3153" fmla="*/ 3628875 h 6533995"/>
              <a:gd name="connsiteX3154" fmla="*/ 4593019 w 11830043"/>
              <a:gd name="connsiteY3154" fmla="*/ 3619151 h 6533995"/>
              <a:gd name="connsiteX3155" fmla="*/ 4351806 w 11830043"/>
              <a:gd name="connsiteY3155" fmla="*/ 3619151 h 6533995"/>
              <a:gd name="connsiteX3156" fmla="*/ 4361580 w 11830043"/>
              <a:gd name="connsiteY3156" fmla="*/ 3628875 h 6533995"/>
              <a:gd name="connsiteX3157" fmla="*/ 4351806 w 11830043"/>
              <a:gd name="connsiteY3157" fmla="*/ 3638662 h 6533995"/>
              <a:gd name="connsiteX3158" fmla="*/ 4342006 w 11830043"/>
              <a:gd name="connsiteY3158" fmla="*/ 3628875 h 6533995"/>
              <a:gd name="connsiteX3159" fmla="*/ 4351806 w 11830043"/>
              <a:gd name="connsiteY3159" fmla="*/ 3619151 h 6533995"/>
              <a:gd name="connsiteX3160" fmla="*/ 4110581 w 11830043"/>
              <a:gd name="connsiteY3160" fmla="*/ 3619151 h 6533995"/>
              <a:gd name="connsiteX3161" fmla="*/ 4120362 w 11830043"/>
              <a:gd name="connsiteY3161" fmla="*/ 3628875 h 6533995"/>
              <a:gd name="connsiteX3162" fmla="*/ 4110581 w 11830043"/>
              <a:gd name="connsiteY3162" fmla="*/ 3638662 h 6533995"/>
              <a:gd name="connsiteX3163" fmla="*/ 4100799 w 11830043"/>
              <a:gd name="connsiteY3163" fmla="*/ 3628875 h 6533995"/>
              <a:gd name="connsiteX3164" fmla="*/ 4110581 w 11830043"/>
              <a:gd name="connsiteY3164" fmla="*/ 3619151 h 6533995"/>
              <a:gd name="connsiteX3165" fmla="*/ 3869431 w 11830043"/>
              <a:gd name="connsiteY3165" fmla="*/ 3619151 h 6533995"/>
              <a:gd name="connsiteX3166" fmla="*/ 3879149 w 11830043"/>
              <a:gd name="connsiteY3166" fmla="*/ 3628875 h 6533995"/>
              <a:gd name="connsiteX3167" fmla="*/ 3869431 w 11830043"/>
              <a:gd name="connsiteY3167" fmla="*/ 3638662 h 6533995"/>
              <a:gd name="connsiteX3168" fmla="*/ 3859648 w 11830043"/>
              <a:gd name="connsiteY3168" fmla="*/ 3628875 h 6533995"/>
              <a:gd name="connsiteX3169" fmla="*/ 3869431 w 11830043"/>
              <a:gd name="connsiteY3169" fmla="*/ 3619151 h 6533995"/>
              <a:gd name="connsiteX3170" fmla="*/ 3628212 w 11830043"/>
              <a:gd name="connsiteY3170" fmla="*/ 3619151 h 6533995"/>
              <a:gd name="connsiteX3171" fmla="*/ 3637936 w 11830043"/>
              <a:gd name="connsiteY3171" fmla="*/ 3628875 h 6533995"/>
              <a:gd name="connsiteX3172" fmla="*/ 3628212 w 11830043"/>
              <a:gd name="connsiteY3172" fmla="*/ 3638662 h 6533995"/>
              <a:gd name="connsiteX3173" fmla="*/ 3618430 w 11830043"/>
              <a:gd name="connsiteY3173" fmla="*/ 3628875 h 6533995"/>
              <a:gd name="connsiteX3174" fmla="*/ 3628212 w 11830043"/>
              <a:gd name="connsiteY3174" fmla="*/ 3619151 h 6533995"/>
              <a:gd name="connsiteX3175" fmla="*/ 3386958 w 11830043"/>
              <a:gd name="connsiteY3175" fmla="*/ 3619151 h 6533995"/>
              <a:gd name="connsiteX3176" fmla="*/ 3396744 w 11830043"/>
              <a:gd name="connsiteY3176" fmla="*/ 3628875 h 6533995"/>
              <a:gd name="connsiteX3177" fmla="*/ 3386958 w 11830043"/>
              <a:gd name="connsiteY3177" fmla="*/ 3638662 h 6533995"/>
              <a:gd name="connsiteX3178" fmla="*/ 3377236 w 11830043"/>
              <a:gd name="connsiteY3178" fmla="*/ 3628875 h 6533995"/>
              <a:gd name="connsiteX3179" fmla="*/ 3386958 w 11830043"/>
              <a:gd name="connsiteY3179" fmla="*/ 3619151 h 6533995"/>
              <a:gd name="connsiteX3180" fmla="*/ 3145751 w 11830043"/>
              <a:gd name="connsiteY3180" fmla="*/ 3619151 h 6533995"/>
              <a:gd name="connsiteX3181" fmla="*/ 3155533 w 11830043"/>
              <a:gd name="connsiteY3181" fmla="*/ 3628875 h 6533995"/>
              <a:gd name="connsiteX3182" fmla="*/ 3145751 w 11830043"/>
              <a:gd name="connsiteY3182" fmla="*/ 3638662 h 6533995"/>
              <a:gd name="connsiteX3183" fmla="*/ 3136032 w 11830043"/>
              <a:gd name="connsiteY3183" fmla="*/ 3628875 h 6533995"/>
              <a:gd name="connsiteX3184" fmla="*/ 3145751 w 11830043"/>
              <a:gd name="connsiteY3184" fmla="*/ 3619151 h 6533995"/>
              <a:gd name="connsiteX3185" fmla="*/ 2904573 w 11830043"/>
              <a:gd name="connsiteY3185" fmla="*/ 3619151 h 6533995"/>
              <a:gd name="connsiteX3186" fmla="*/ 2914355 w 11830043"/>
              <a:gd name="connsiteY3186" fmla="*/ 3628875 h 6533995"/>
              <a:gd name="connsiteX3187" fmla="*/ 2904573 w 11830043"/>
              <a:gd name="connsiteY3187" fmla="*/ 3638662 h 6533995"/>
              <a:gd name="connsiteX3188" fmla="*/ 2894791 w 11830043"/>
              <a:gd name="connsiteY3188" fmla="*/ 3628875 h 6533995"/>
              <a:gd name="connsiteX3189" fmla="*/ 2904573 w 11830043"/>
              <a:gd name="connsiteY3189" fmla="*/ 3619151 h 6533995"/>
              <a:gd name="connsiteX3190" fmla="*/ 2663275 w 11830043"/>
              <a:gd name="connsiteY3190" fmla="*/ 3619151 h 6533995"/>
              <a:gd name="connsiteX3191" fmla="*/ 2672998 w 11830043"/>
              <a:gd name="connsiteY3191" fmla="*/ 3628875 h 6533995"/>
              <a:gd name="connsiteX3192" fmla="*/ 2663275 w 11830043"/>
              <a:gd name="connsiteY3192" fmla="*/ 3638662 h 6533995"/>
              <a:gd name="connsiteX3193" fmla="*/ 2653492 w 11830043"/>
              <a:gd name="connsiteY3193" fmla="*/ 3628875 h 6533995"/>
              <a:gd name="connsiteX3194" fmla="*/ 2663275 w 11830043"/>
              <a:gd name="connsiteY3194" fmla="*/ 3619151 h 6533995"/>
              <a:gd name="connsiteX3195" fmla="*/ 2422037 w 11830043"/>
              <a:gd name="connsiteY3195" fmla="*/ 3619151 h 6533995"/>
              <a:gd name="connsiteX3196" fmla="*/ 2431754 w 11830043"/>
              <a:gd name="connsiteY3196" fmla="*/ 3628875 h 6533995"/>
              <a:gd name="connsiteX3197" fmla="*/ 2422037 w 11830043"/>
              <a:gd name="connsiteY3197" fmla="*/ 3638662 h 6533995"/>
              <a:gd name="connsiteX3198" fmla="*/ 2412257 w 11830043"/>
              <a:gd name="connsiteY3198" fmla="*/ 3628875 h 6533995"/>
              <a:gd name="connsiteX3199" fmla="*/ 2422037 w 11830043"/>
              <a:gd name="connsiteY3199" fmla="*/ 3619151 h 6533995"/>
              <a:gd name="connsiteX3200" fmla="*/ 2180788 w 11830043"/>
              <a:gd name="connsiteY3200" fmla="*/ 3619151 h 6533995"/>
              <a:gd name="connsiteX3201" fmla="*/ 2190580 w 11830043"/>
              <a:gd name="connsiteY3201" fmla="*/ 3628875 h 6533995"/>
              <a:gd name="connsiteX3202" fmla="*/ 2180788 w 11830043"/>
              <a:gd name="connsiteY3202" fmla="*/ 3638662 h 6533995"/>
              <a:gd name="connsiteX3203" fmla="*/ 2171085 w 11830043"/>
              <a:gd name="connsiteY3203" fmla="*/ 3628875 h 6533995"/>
              <a:gd name="connsiteX3204" fmla="*/ 2180788 w 11830043"/>
              <a:gd name="connsiteY3204" fmla="*/ 3619151 h 6533995"/>
              <a:gd name="connsiteX3205" fmla="*/ 1939582 w 11830043"/>
              <a:gd name="connsiteY3205" fmla="*/ 3619151 h 6533995"/>
              <a:gd name="connsiteX3206" fmla="*/ 1949365 w 11830043"/>
              <a:gd name="connsiteY3206" fmla="*/ 3628875 h 6533995"/>
              <a:gd name="connsiteX3207" fmla="*/ 1939582 w 11830043"/>
              <a:gd name="connsiteY3207" fmla="*/ 3638662 h 6533995"/>
              <a:gd name="connsiteX3208" fmla="*/ 1929861 w 11830043"/>
              <a:gd name="connsiteY3208" fmla="*/ 3628875 h 6533995"/>
              <a:gd name="connsiteX3209" fmla="*/ 1939582 w 11830043"/>
              <a:gd name="connsiteY3209" fmla="*/ 3619151 h 6533995"/>
              <a:gd name="connsiteX3210" fmla="*/ 1698332 w 11830043"/>
              <a:gd name="connsiteY3210" fmla="*/ 3619151 h 6533995"/>
              <a:gd name="connsiteX3211" fmla="*/ 1708118 w 11830043"/>
              <a:gd name="connsiteY3211" fmla="*/ 3628875 h 6533995"/>
              <a:gd name="connsiteX3212" fmla="*/ 1698332 w 11830043"/>
              <a:gd name="connsiteY3212" fmla="*/ 3638662 h 6533995"/>
              <a:gd name="connsiteX3213" fmla="*/ 1688547 w 11830043"/>
              <a:gd name="connsiteY3213" fmla="*/ 3628875 h 6533995"/>
              <a:gd name="connsiteX3214" fmla="*/ 1698332 w 11830043"/>
              <a:gd name="connsiteY3214" fmla="*/ 3619151 h 6533995"/>
              <a:gd name="connsiteX3215" fmla="*/ 1457108 w 11830043"/>
              <a:gd name="connsiteY3215" fmla="*/ 3619151 h 6533995"/>
              <a:gd name="connsiteX3216" fmla="*/ 1466827 w 11830043"/>
              <a:gd name="connsiteY3216" fmla="*/ 3628875 h 6533995"/>
              <a:gd name="connsiteX3217" fmla="*/ 1457108 w 11830043"/>
              <a:gd name="connsiteY3217" fmla="*/ 3638662 h 6533995"/>
              <a:gd name="connsiteX3218" fmla="*/ 1447323 w 11830043"/>
              <a:gd name="connsiteY3218" fmla="*/ 3628875 h 6533995"/>
              <a:gd name="connsiteX3219" fmla="*/ 1457108 w 11830043"/>
              <a:gd name="connsiteY3219" fmla="*/ 3619151 h 6533995"/>
              <a:gd name="connsiteX3220" fmla="*/ 1215886 w 11830043"/>
              <a:gd name="connsiteY3220" fmla="*/ 3619151 h 6533995"/>
              <a:gd name="connsiteX3221" fmla="*/ 1225670 w 11830043"/>
              <a:gd name="connsiteY3221" fmla="*/ 3628875 h 6533995"/>
              <a:gd name="connsiteX3222" fmla="*/ 1215886 w 11830043"/>
              <a:gd name="connsiteY3222" fmla="*/ 3638662 h 6533995"/>
              <a:gd name="connsiteX3223" fmla="*/ 1206166 w 11830043"/>
              <a:gd name="connsiteY3223" fmla="*/ 3628875 h 6533995"/>
              <a:gd name="connsiteX3224" fmla="*/ 1215886 w 11830043"/>
              <a:gd name="connsiteY3224" fmla="*/ 3619151 h 6533995"/>
              <a:gd name="connsiteX3225" fmla="*/ 974666 w 11830043"/>
              <a:gd name="connsiteY3225" fmla="*/ 3619151 h 6533995"/>
              <a:gd name="connsiteX3226" fmla="*/ 984450 w 11830043"/>
              <a:gd name="connsiteY3226" fmla="*/ 3628875 h 6533995"/>
              <a:gd name="connsiteX3227" fmla="*/ 974666 w 11830043"/>
              <a:gd name="connsiteY3227" fmla="*/ 3638662 h 6533995"/>
              <a:gd name="connsiteX3228" fmla="*/ 964946 w 11830043"/>
              <a:gd name="connsiteY3228" fmla="*/ 3628875 h 6533995"/>
              <a:gd name="connsiteX3229" fmla="*/ 974666 w 11830043"/>
              <a:gd name="connsiteY3229" fmla="*/ 3619151 h 6533995"/>
              <a:gd name="connsiteX3230" fmla="*/ 733446 w 11830043"/>
              <a:gd name="connsiteY3230" fmla="*/ 3619151 h 6533995"/>
              <a:gd name="connsiteX3231" fmla="*/ 743166 w 11830043"/>
              <a:gd name="connsiteY3231" fmla="*/ 3628875 h 6533995"/>
              <a:gd name="connsiteX3232" fmla="*/ 733446 w 11830043"/>
              <a:gd name="connsiteY3232" fmla="*/ 3638662 h 6533995"/>
              <a:gd name="connsiteX3233" fmla="*/ 723662 w 11830043"/>
              <a:gd name="connsiteY3233" fmla="*/ 3628875 h 6533995"/>
              <a:gd name="connsiteX3234" fmla="*/ 733446 w 11830043"/>
              <a:gd name="connsiteY3234" fmla="*/ 3619151 h 6533995"/>
              <a:gd name="connsiteX3235" fmla="*/ 492225 w 11830043"/>
              <a:gd name="connsiteY3235" fmla="*/ 3619151 h 6533995"/>
              <a:gd name="connsiteX3236" fmla="*/ 501945 w 11830043"/>
              <a:gd name="connsiteY3236" fmla="*/ 3628875 h 6533995"/>
              <a:gd name="connsiteX3237" fmla="*/ 492225 w 11830043"/>
              <a:gd name="connsiteY3237" fmla="*/ 3638662 h 6533995"/>
              <a:gd name="connsiteX3238" fmla="*/ 482441 w 11830043"/>
              <a:gd name="connsiteY3238" fmla="*/ 3628875 h 6533995"/>
              <a:gd name="connsiteX3239" fmla="*/ 492225 w 11830043"/>
              <a:gd name="connsiteY3239" fmla="*/ 3619151 h 6533995"/>
              <a:gd name="connsiteX3240" fmla="*/ 251005 w 11830043"/>
              <a:gd name="connsiteY3240" fmla="*/ 3619151 h 6533995"/>
              <a:gd name="connsiteX3241" fmla="*/ 260789 w 11830043"/>
              <a:gd name="connsiteY3241" fmla="*/ 3628875 h 6533995"/>
              <a:gd name="connsiteX3242" fmla="*/ 251005 w 11830043"/>
              <a:gd name="connsiteY3242" fmla="*/ 3638662 h 6533995"/>
              <a:gd name="connsiteX3243" fmla="*/ 241286 w 11830043"/>
              <a:gd name="connsiteY3243" fmla="*/ 3628875 h 6533995"/>
              <a:gd name="connsiteX3244" fmla="*/ 251005 w 11830043"/>
              <a:gd name="connsiteY3244" fmla="*/ 3619151 h 6533995"/>
              <a:gd name="connsiteX3245" fmla="*/ 9722 w 11830043"/>
              <a:gd name="connsiteY3245" fmla="*/ 3619151 h 6533995"/>
              <a:gd name="connsiteX3246" fmla="*/ 19506 w 11830043"/>
              <a:gd name="connsiteY3246" fmla="*/ 3628875 h 6533995"/>
              <a:gd name="connsiteX3247" fmla="*/ 9722 w 11830043"/>
              <a:gd name="connsiteY3247" fmla="*/ 3638662 h 6533995"/>
              <a:gd name="connsiteX3248" fmla="*/ 2 w 11830043"/>
              <a:gd name="connsiteY3248" fmla="*/ 3628875 h 6533995"/>
              <a:gd name="connsiteX3249" fmla="*/ 9722 w 11830043"/>
              <a:gd name="connsiteY3249" fmla="*/ 3619151 h 6533995"/>
              <a:gd name="connsiteX3250" fmla="*/ 11820259 w 11830043"/>
              <a:gd name="connsiteY3250" fmla="*/ 3377836 h 6533995"/>
              <a:gd name="connsiteX3251" fmla="*/ 11830043 w 11830043"/>
              <a:gd name="connsiteY3251" fmla="*/ 3387624 h 6533995"/>
              <a:gd name="connsiteX3252" fmla="*/ 11820259 w 11830043"/>
              <a:gd name="connsiteY3252" fmla="*/ 3397347 h 6533995"/>
              <a:gd name="connsiteX3253" fmla="*/ 11810539 w 11830043"/>
              <a:gd name="connsiteY3253" fmla="*/ 3387624 h 6533995"/>
              <a:gd name="connsiteX3254" fmla="*/ 11820259 w 11830043"/>
              <a:gd name="connsiteY3254" fmla="*/ 3377836 h 6533995"/>
              <a:gd name="connsiteX3255" fmla="*/ 11579030 w 11830043"/>
              <a:gd name="connsiteY3255" fmla="*/ 3377836 h 6533995"/>
              <a:gd name="connsiteX3256" fmla="*/ 11588815 w 11830043"/>
              <a:gd name="connsiteY3256" fmla="*/ 3387624 h 6533995"/>
              <a:gd name="connsiteX3257" fmla="*/ 11579030 w 11830043"/>
              <a:gd name="connsiteY3257" fmla="*/ 3397347 h 6533995"/>
              <a:gd name="connsiteX3258" fmla="*/ 11569310 w 11830043"/>
              <a:gd name="connsiteY3258" fmla="*/ 3387624 h 6533995"/>
              <a:gd name="connsiteX3259" fmla="*/ 11579030 w 11830043"/>
              <a:gd name="connsiteY3259" fmla="*/ 3377836 h 6533995"/>
              <a:gd name="connsiteX3260" fmla="*/ 11337802 w 11830043"/>
              <a:gd name="connsiteY3260" fmla="*/ 3377836 h 6533995"/>
              <a:gd name="connsiteX3261" fmla="*/ 11347587 w 11830043"/>
              <a:gd name="connsiteY3261" fmla="*/ 3387624 h 6533995"/>
              <a:gd name="connsiteX3262" fmla="*/ 11337802 w 11830043"/>
              <a:gd name="connsiteY3262" fmla="*/ 3397347 h 6533995"/>
              <a:gd name="connsiteX3263" fmla="*/ 11328082 w 11830043"/>
              <a:gd name="connsiteY3263" fmla="*/ 3387624 h 6533995"/>
              <a:gd name="connsiteX3264" fmla="*/ 11337802 w 11830043"/>
              <a:gd name="connsiteY3264" fmla="*/ 3377836 h 6533995"/>
              <a:gd name="connsiteX3265" fmla="*/ 11096574 w 11830043"/>
              <a:gd name="connsiteY3265" fmla="*/ 3377836 h 6533995"/>
              <a:gd name="connsiteX3266" fmla="*/ 11106294 w 11830043"/>
              <a:gd name="connsiteY3266" fmla="*/ 3387624 h 6533995"/>
              <a:gd name="connsiteX3267" fmla="*/ 11096574 w 11830043"/>
              <a:gd name="connsiteY3267" fmla="*/ 3397347 h 6533995"/>
              <a:gd name="connsiteX3268" fmla="*/ 11086790 w 11830043"/>
              <a:gd name="connsiteY3268" fmla="*/ 3387624 h 6533995"/>
              <a:gd name="connsiteX3269" fmla="*/ 11096574 w 11830043"/>
              <a:gd name="connsiteY3269" fmla="*/ 3377836 h 6533995"/>
              <a:gd name="connsiteX3270" fmla="*/ 10855345 w 11830043"/>
              <a:gd name="connsiteY3270" fmla="*/ 3377836 h 6533995"/>
              <a:gd name="connsiteX3271" fmla="*/ 10865065 w 11830043"/>
              <a:gd name="connsiteY3271" fmla="*/ 3387624 h 6533995"/>
              <a:gd name="connsiteX3272" fmla="*/ 10855345 w 11830043"/>
              <a:gd name="connsiteY3272" fmla="*/ 3397347 h 6533995"/>
              <a:gd name="connsiteX3273" fmla="*/ 10845625 w 11830043"/>
              <a:gd name="connsiteY3273" fmla="*/ 3387624 h 6533995"/>
              <a:gd name="connsiteX3274" fmla="*/ 10855345 w 11830043"/>
              <a:gd name="connsiteY3274" fmla="*/ 3377836 h 6533995"/>
              <a:gd name="connsiteX3275" fmla="*/ 10614116 w 11830043"/>
              <a:gd name="connsiteY3275" fmla="*/ 3377836 h 6533995"/>
              <a:gd name="connsiteX3276" fmla="*/ 10623901 w 11830043"/>
              <a:gd name="connsiteY3276" fmla="*/ 3387624 h 6533995"/>
              <a:gd name="connsiteX3277" fmla="*/ 10614116 w 11830043"/>
              <a:gd name="connsiteY3277" fmla="*/ 3397347 h 6533995"/>
              <a:gd name="connsiteX3278" fmla="*/ 10604396 w 11830043"/>
              <a:gd name="connsiteY3278" fmla="*/ 3387624 h 6533995"/>
              <a:gd name="connsiteX3279" fmla="*/ 10614116 w 11830043"/>
              <a:gd name="connsiteY3279" fmla="*/ 3377836 h 6533995"/>
              <a:gd name="connsiteX3280" fmla="*/ 10372888 w 11830043"/>
              <a:gd name="connsiteY3280" fmla="*/ 3377836 h 6533995"/>
              <a:gd name="connsiteX3281" fmla="*/ 10382673 w 11830043"/>
              <a:gd name="connsiteY3281" fmla="*/ 3387624 h 6533995"/>
              <a:gd name="connsiteX3282" fmla="*/ 10372888 w 11830043"/>
              <a:gd name="connsiteY3282" fmla="*/ 3397347 h 6533995"/>
              <a:gd name="connsiteX3283" fmla="*/ 10363168 w 11830043"/>
              <a:gd name="connsiteY3283" fmla="*/ 3387624 h 6533995"/>
              <a:gd name="connsiteX3284" fmla="*/ 10372888 w 11830043"/>
              <a:gd name="connsiteY3284" fmla="*/ 3377836 h 6533995"/>
              <a:gd name="connsiteX3285" fmla="*/ 10131660 w 11830043"/>
              <a:gd name="connsiteY3285" fmla="*/ 3377836 h 6533995"/>
              <a:gd name="connsiteX3286" fmla="*/ 10141444 w 11830043"/>
              <a:gd name="connsiteY3286" fmla="*/ 3387624 h 6533995"/>
              <a:gd name="connsiteX3287" fmla="*/ 10131660 w 11830043"/>
              <a:gd name="connsiteY3287" fmla="*/ 3397347 h 6533995"/>
              <a:gd name="connsiteX3288" fmla="*/ 10121940 w 11830043"/>
              <a:gd name="connsiteY3288" fmla="*/ 3387624 h 6533995"/>
              <a:gd name="connsiteX3289" fmla="*/ 10131660 w 11830043"/>
              <a:gd name="connsiteY3289" fmla="*/ 3377836 h 6533995"/>
              <a:gd name="connsiteX3290" fmla="*/ 9890432 w 11830043"/>
              <a:gd name="connsiteY3290" fmla="*/ 3377836 h 6533995"/>
              <a:gd name="connsiteX3291" fmla="*/ 9900152 w 11830043"/>
              <a:gd name="connsiteY3291" fmla="*/ 3387624 h 6533995"/>
              <a:gd name="connsiteX3292" fmla="*/ 9890432 w 11830043"/>
              <a:gd name="connsiteY3292" fmla="*/ 3397347 h 6533995"/>
              <a:gd name="connsiteX3293" fmla="*/ 9880648 w 11830043"/>
              <a:gd name="connsiteY3293" fmla="*/ 3387624 h 6533995"/>
              <a:gd name="connsiteX3294" fmla="*/ 9890432 w 11830043"/>
              <a:gd name="connsiteY3294" fmla="*/ 3377836 h 6533995"/>
              <a:gd name="connsiteX3295" fmla="*/ 9649203 w 11830043"/>
              <a:gd name="connsiteY3295" fmla="*/ 3377836 h 6533995"/>
              <a:gd name="connsiteX3296" fmla="*/ 9658923 w 11830043"/>
              <a:gd name="connsiteY3296" fmla="*/ 3387624 h 6533995"/>
              <a:gd name="connsiteX3297" fmla="*/ 9649203 w 11830043"/>
              <a:gd name="connsiteY3297" fmla="*/ 3397347 h 6533995"/>
              <a:gd name="connsiteX3298" fmla="*/ 9639483 w 11830043"/>
              <a:gd name="connsiteY3298" fmla="*/ 3387624 h 6533995"/>
              <a:gd name="connsiteX3299" fmla="*/ 9649203 w 11830043"/>
              <a:gd name="connsiteY3299" fmla="*/ 3377836 h 6533995"/>
              <a:gd name="connsiteX3300" fmla="*/ 9417695 w 11830043"/>
              <a:gd name="connsiteY3300" fmla="*/ 3377836 h 6533995"/>
              <a:gd name="connsiteX3301" fmla="*/ 9427416 w 11830043"/>
              <a:gd name="connsiteY3301" fmla="*/ 3387624 h 6533995"/>
              <a:gd name="connsiteX3302" fmla="*/ 9417695 w 11830043"/>
              <a:gd name="connsiteY3302" fmla="*/ 3397347 h 6533995"/>
              <a:gd name="connsiteX3303" fmla="*/ 9407911 w 11830043"/>
              <a:gd name="connsiteY3303" fmla="*/ 3387624 h 6533995"/>
              <a:gd name="connsiteX3304" fmla="*/ 9417695 w 11830043"/>
              <a:gd name="connsiteY3304" fmla="*/ 3377836 h 6533995"/>
              <a:gd name="connsiteX3305" fmla="*/ 9176467 w 11830043"/>
              <a:gd name="connsiteY3305" fmla="*/ 3377836 h 6533995"/>
              <a:gd name="connsiteX3306" fmla="*/ 9186187 w 11830043"/>
              <a:gd name="connsiteY3306" fmla="*/ 3387624 h 6533995"/>
              <a:gd name="connsiteX3307" fmla="*/ 9176467 w 11830043"/>
              <a:gd name="connsiteY3307" fmla="*/ 3397347 h 6533995"/>
              <a:gd name="connsiteX3308" fmla="*/ 9166683 w 11830043"/>
              <a:gd name="connsiteY3308" fmla="*/ 3387624 h 6533995"/>
              <a:gd name="connsiteX3309" fmla="*/ 9176467 w 11830043"/>
              <a:gd name="connsiteY3309" fmla="*/ 3377836 h 6533995"/>
              <a:gd name="connsiteX3310" fmla="*/ 8935237 w 11830043"/>
              <a:gd name="connsiteY3310" fmla="*/ 3377836 h 6533995"/>
              <a:gd name="connsiteX3311" fmla="*/ 8944958 w 11830043"/>
              <a:gd name="connsiteY3311" fmla="*/ 3387624 h 6533995"/>
              <a:gd name="connsiteX3312" fmla="*/ 8935237 w 11830043"/>
              <a:gd name="connsiteY3312" fmla="*/ 3397347 h 6533995"/>
              <a:gd name="connsiteX3313" fmla="*/ 8925454 w 11830043"/>
              <a:gd name="connsiteY3313" fmla="*/ 3387624 h 6533995"/>
              <a:gd name="connsiteX3314" fmla="*/ 8935237 w 11830043"/>
              <a:gd name="connsiteY3314" fmla="*/ 3377836 h 6533995"/>
              <a:gd name="connsiteX3315" fmla="*/ 8694009 w 11830043"/>
              <a:gd name="connsiteY3315" fmla="*/ 3377836 h 6533995"/>
              <a:gd name="connsiteX3316" fmla="*/ 8703730 w 11830043"/>
              <a:gd name="connsiteY3316" fmla="*/ 3387624 h 6533995"/>
              <a:gd name="connsiteX3317" fmla="*/ 8694009 w 11830043"/>
              <a:gd name="connsiteY3317" fmla="*/ 3397347 h 6533995"/>
              <a:gd name="connsiteX3318" fmla="*/ 8684289 w 11830043"/>
              <a:gd name="connsiteY3318" fmla="*/ 3387624 h 6533995"/>
              <a:gd name="connsiteX3319" fmla="*/ 8694009 w 11830043"/>
              <a:gd name="connsiteY3319" fmla="*/ 3377836 h 6533995"/>
              <a:gd name="connsiteX3320" fmla="*/ 8452781 w 11830043"/>
              <a:gd name="connsiteY3320" fmla="*/ 3377836 h 6533995"/>
              <a:gd name="connsiteX3321" fmla="*/ 8462566 w 11830043"/>
              <a:gd name="connsiteY3321" fmla="*/ 3387624 h 6533995"/>
              <a:gd name="connsiteX3322" fmla="*/ 8452781 w 11830043"/>
              <a:gd name="connsiteY3322" fmla="*/ 3397347 h 6533995"/>
              <a:gd name="connsiteX3323" fmla="*/ 8443061 w 11830043"/>
              <a:gd name="connsiteY3323" fmla="*/ 3387624 h 6533995"/>
              <a:gd name="connsiteX3324" fmla="*/ 8452781 w 11830043"/>
              <a:gd name="connsiteY3324" fmla="*/ 3377836 h 6533995"/>
              <a:gd name="connsiteX3325" fmla="*/ 8211553 w 11830043"/>
              <a:gd name="connsiteY3325" fmla="*/ 3377836 h 6533995"/>
              <a:gd name="connsiteX3326" fmla="*/ 8221273 w 11830043"/>
              <a:gd name="connsiteY3326" fmla="*/ 3387624 h 6533995"/>
              <a:gd name="connsiteX3327" fmla="*/ 8211553 w 11830043"/>
              <a:gd name="connsiteY3327" fmla="*/ 3397347 h 6533995"/>
              <a:gd name="connsiteX3328" fmla="*/ 8201769 w 11830043"/>
              <a:gd name="connsiteY3328" fmla="*/ 3387624 h 6533995"/>
              <a:gd name="connsiteX3329" fmla="*/ 8211553 w 11830043"/>
              <a:gd name="connsiteY3329" fmla="*/ 3377836 h 6533995"/>
              <a:gd name="connsiteX3330" fmla="*/ 7970260 w 11830043"/>
              <a:gd name="connsiteY3330" fmla="*/ 3377836 h 6533995"/>
              <a:gd name="connsiteX3331" fmla="*/ 7980044 w 11830043"/>
              <a:gd name="connsiteY3331" fmla="*/ 3387624 h 6533995"/>
              <a:gd name="connsiteX3332" fmla="*/ 7970260 w 11830043"/>
              <a:gd name="connsiteY3332" fmla="*/ 3397347 h 6533995"/>
              <a:gd name="connsiteX3333" fmla="*/ 7960477 w 11830043"/>
              <a:gd name="connsiteY3333" fmla="*/ 3387624 h 6533995"/>
              <a:gd name="connsiteX3334" fmla="*/ 7970260 w 11830043"/>
              <a:gd name="connsiteY3334" fmla="*/ 3377836 h 6533995"/>
              <a:gd name="connsiteX3335" fmla="*/ 7729032 w 11830043"/>
              <a:gd name="connsiteY3335" fmla="*/ 3377836 h 6533995"/>
              <a:gd name="connsiteX3336" fmla="*/ 7738753 w 11830043"/>
              <a:gd name="connsiteY3336" fmla="*/ 3387624 h 6533995"/>
              <a:gd name="connsiteX3337" fmla="*/ 7729032 w 11830043"/>
              <a:gd name="connsiteY3337" fmla="*/ 3397347 h 6533995"/>
              <a:gd name="connsiteX3338" fmla="*/ 7719249 w 11830043"/>
              <a:gd name="connsiteY3338" fmla="*/ 3387624 h 6533995"/>
              <a:gd name="connsiteX3339" fmla="*/ 7729032 w 11830043"/>
              <a:gd name="connsiteY3339" fmla="*/ 3377836 h 6533995"/>
              <a:gd name="connsiteX3340" fmla="*/ 7487803 w 11830043"/>
              <a:gd name="connsiteY3340" fmla="*/ 3377836 h 6533995"/>
              <a:gd name="connsiteX3341" fmla="*/ 7497524 w 11830043"/>
              <a:gd name="connsiteY3341" fmla="*/ 3387624 h 6533995"/>
              <a:gd name="connsiteX3342" fmla="*/ 7487803 w 11830043"/>
              <a:gd name="connsiteY3342" fmla="*/ 3397347 h 6533995"/>
              <a:gd name="connsiteX3343" fmla="*/ 7478019 w 11830043"/>
              <a:gd name="connsiteY3343" fmla="*/ 3387624 h 6533995"/>
              <a:gd name="connsiteX3344" fmla="*/ 7487803 w 11830043"/>
              <a:gd name="connsiteY3344" fmla="*/ 3377836 h 6533995"/>
              <a:gd name="connsiteX3345" fmla="*/ 7246575 w 11830043"/>
              <a:gd name="connsiteY3345" fmla="*/ 3377836 h 6533995"/>
              <a:gd name="connsiteX3346" fmla="*/ 7256359 w 11830043"/>
              <a:gd name="connsiteY3346" fmla="*/ 3387624 h 6533995"/>
              <a:gd name="connsiteX3347" fmla="*/ 7246575 w 11830043"/>
              <a:gd name="connsiteY3347" fmla="*/ 3397347 h 6533995"/>
              <a:gd name="connsiteX3348" fmla="*/ 7236855 w 11830043"/>
              <a:gd name="connsiteY3348" fmla="*/ 3387624 h 6533995"/>
              <a:gd name="connsiteX3349" fmla="*/ 7246575 w 11830043"/>
              <a:gd name="connsiteY3349" fmla="*/ 3377836 h 6533995"/>
              <a:gd name="connsiteX3350" fmla="*/ 7005346 w 11830043"/>
              <a:gd name="connsiteY3350" fmla="*/ 3377836 h 6533995"/>
              <a:gd name="connsiteX3351" fmla="*/ 7015130 w 11830043"/>
              <a:gd name="connsiteY3351" fmla="*/ 3387624 h 6533995"/>
              <a:gd name="connsiteX3352" fmla="*/ 7005346 w 11830043"/>
              <a:gd name="connsiteY3352" fmla="*/ 3397347 h 6533995"/>
              <a:gd name="connsiteX3353" fmla="*/ 6995626 w 11830043"/>
              <a:gd name="connsiteY3353" fmla="*/ 3387624 h 6533995"/>
              <a:gd name="connsiteX3354" fmla="*/ 7005346 w 11830043"/>
              <a:gd name="connsiteY3354" fmla="*/ 3377836 h 6533995"/>
              <a:gd name="connsiteX3355" fmla="*/ 6764118 w 11830043"/>
              <a:gd name="connsiteY3355" fmla="*/ 3377836 h 6533995"/>
              <a:gd name="connsiteX3356" fmla="*/ 6773902 w 11830043"/>
              <a:gd name="connsiteY3356" fmla="*/ 3387624 h 6533995"/>
              <a:gd name="connsiteX3357" fmla="*/ 6764118 w 11830043"/>
              <a:gd name="connsiteY3357" fmla="*/ 3397347 h 6533995"/>
              <a:gd name="connsiteX3358" fmla="*/ 6754335 w 11830043"/>
              <a:gd name="connsiteY3358" fmla="*/ 3387624 h 6533995"/>
              <a:gd name="connsiteX3359" fmla="*/ 6764118 w 11830043"/>
              <a:gd name="connsiteY3359" fmla="*/ 3377836 h 6533995"/>
              <a:gd name="connsiteX3360" fmla="*/ 6522889 w 11830043"/>
              <a:gd name="connsiteY3360" fmla="*/ 3377836 h 6533995"/>
              <a:gd name="connsiteX3361" fmla="*/ 6532610 w 11830043"/>
              <a:gd name="connsiteY3361" fmla="*/ 3387624 h 6533995"/>
              <a:gd name="connsiteX3362" fmla="*/ 6522889 w 11830043"/>
              <a:gd name="connsiteY3362" fmla="*/ 3397347 h 6533995"/>
              <a:gd name="connsiteX3363" fmla="*/ 6513105 w 11830043"/>
              <a:gd name="connsiteY3363" fmla="*/ 3387624 h 6533995"/>
              <a:gd name="connsiteX3364" fmla="*/ 6522889 w 11830043"/>
              <a:gd name="connsiteY3364" fmla="*/ 3377836 h 6533995"/>
              <a:gd name="connsiteX3365" fmla="*/ 6281661 w 11830043"/>
              <a:gd name="connsiteY3365" fmla="*/ 3377836 h 6533995"/>
              <a:gd name="connsiteX3366" fmla="*/ 6291381 w 11830043"/>
              <a:gd name="connsiteY3366" fmla="*/ 3387624 h 6533995"/>
              <a:gd name="connsiteX3367" fmla="*/ 6281661 w 11830043"/>
              <a:gd name="connsiteY3367" fmla="*/ 3397347 h 6533995"/>
              <a:gd name="connsiteX3368" fmla="*/ 6271877 w 11830043"/>
              <a:gd name="connsiteY3368" fmla="*/ 3387624 h 6533995"/>
              <a:gd name="connsiteX3369" fmla="*/ 6281661 w 11830043"/>
              <a:gd name="connsiteY3369" fmla="*/ 3377836 h 6533995"/>
              <a:gd name="connsiteX3370" fmla="*/ 6040432 w 11830043"/>
              <a:gd name="connsiteY3370" fmla="*/ 3377836 h 6533995"/>
              <a:gd name="connsiteX3371" fmla="*/ 6050216 w 11830043"/>
              <a:gd name="connsiteY3371" fmla="*/ 3387624 h 6533995"/>
              <a:gd name="connsiteX3372" fmla="*/ 6040432 w 11830043"/>
              <a:gd name="connsiteY3372" fmla="*/ 3397347 h 6533995"/>
              <a:gd name="connsiteX3373" fmla="*/ 6030712 w 11830043"/>
              <a:gd name="connsiteY3373" fmla="*/ 3387624 h 6533995"/>
              <a:gd name="connsiteX3374" fmla="*/ 6040432 w 11830043"/>
              <a:gd name="connsiteY3374" fmla="*/ 3377836 h 6533995"/>
              <a:gd name="connsiteX3375" fmla="*/ 5799205 w 11830043"/>
              <a:gd name="connsiteY3375" fmla="*/ 3377836 h 6533995"/>
              <a:gd name="connsiteX3376" fmla="*/ 5808989 w 11830043"/>
              <a:gd name="connsiteY3376" fmla="*/ 3387624 h 6533995"/>
              <a:gd name="connsiteX3377" fmla="*/ 5799205 w 11830043"/>
              <a:gd name="connsiteY3377" fmla="*/ 3397347 h 6533995"/>
              <a:gd name="connsiteX3378" fmla="*/ 5789486 w 11830043"/>
              <a:gd name="connsiteY3378" fmla="*/ 3387624 h 6533995"/>
              <a:gd name="connsiteX3379" fmla="*/ 5799205 w 11830043"/>
              <a:gd name="connsiteY3379" fmla="*/ 3377836 h 6533995"/>
              <a:gd name="connsiteX3380" fmla="*/ 5557991 w 11830043"/>
              <a:gd name="connsiteY3380" fmla="*/ 3377836 h 6533995"/>
              <a:gd name="connsiteX3381" fmla="*/ 5567774 w 11830043"/>
              <a:gd name="connsiteY3381" fmla="*/ 3387624 h 6533995"/>
              <a:gd name="connsiteX3382" fmla="*/ 5557991 w 11830043"/>
              <a:gd name="connsiteY3382" fmla="*/ 3397347 h 6533995"/>
              <a:gd name="connsiteX3383" fmla="*/ 5548208 w 11830043"/>
              <a:gd name="connsiteY3383" fmla="*/ 3387624 h 6533995"/>
              <a:gd name="connsiteX3384" fmla="*/ 5557991 w 11830043"/>
              <a:gd name="connsiteY3384" fmla="*/ 3377836 h 6533995"/>
              <a:gd name="connsiteX3385" fmla="*/ 5316710 w 11830043"/>
              <a:gd name="connsiteY3385" fmla="*/ 3377836 h 6533995"/>
              <a:gd name="connsiteX3386" fmla="*/ 5326429 w 11830043"/>
              <a:gd name="connsiteY3386" fmla="*/ 3387624 h 6533995"/>
              <a:gd name="connsiteX3387" fmla="*/ 5316710 w 11830043"/>
              <a:gd name="connsiteY3387" fmla="*/ 3397347 h 6533995"/>
              <a:gd name="connsiteX3388" fmla="*/ 5306924 w 11830043"/>
              <a:gd name="connsiteY3388" fmla="*/ 3387624 h 6533995"/>
              <a:gd name="connsiteX3389" fmla="*/ 5316710 w 11830043"/>
              <a:gd name="connsiteY3389" fmla="*/ 3377836 h 6533995"/>
              <a:gd name="connsiteX3390" fmla="*/ 5075486 w 11830043"/>
              <a:gd name="connsiteY3390" fmla="*/ 3377836 h 6533995"/>
              <a:gd name="connsiteX3391" fmla="*/ 5085202 w 11830043"/>
              <a:gd name="connsiteY3391" fmla="*/ 3387624 h 6533995"/>
              <a:gd name="connsiteX3392" fmla="*/ 5075486 w 11830043"/>
              <a:gd name="connsiteY3392" fmla="*/ 3397347 h 6533995"/>
              <a:gd name="connsiteX3393" fmla="*/ 5065705 w 11830043"/>
              <a:gd name="connsiteY3393" fmla="*/ 3387624 h 6533995"/>
              <a:gd name="connsiteX3394" fmla="*/ 5075486 w 11830043"/>
              <a:gd name="connsiteY3394" fmla="*/ 3377836 h 6533995"/>
              <a:gd name="connsiteX3395" fmla="*/ 4834252 w 11830043"/>
              <a:gd name="connsiteY3395" fmla="*/ 3377836 h 6533995"/>
              <a:gd name="connsiteX3396" fmla="*/ 4844040 w 11830043"/>
              <a:gd name="connsiteY3396" fmla="*/ 3387624 h 6533995"/>
              <a:gd name="connsiteX3397" fmla="*/ 4834252 w 11830043"/>
              <a:gd name="connsiteY3397" fmla="*/ 3397347 h 6533995"/>
              <a:gd name="connsiteX3398" fmla="*/ 4824534 w 11830043"/>
              <a:gd name="connsiteY3398" fmla="*/ 3387624 h 6533995"/>
              <a:gd name="connsiteX3399" fmla="*/ 4834252 w 11830043"/>
              <a:gd name="connsiteY3399" fmla="*/ 3377836 h 6533995"/>
              <a:gd name="connsiteX3400" fmla="*/ 4593019 w 11830043"/>
              <a:gd name="connsiteY3400" fmla="*/ 3377836 h 6533995"/>
              <a:gd name="connsiteX3401" fmla="*/ 4602795 w 11830043"/>
              <a:gd name="connsiteY3401" fmla="*/ 3387624 h 6533995"/>
              <a:gd name="connsiteX3402" fmla="*/ 4593019 w 11830043"/>
              <a:gd name="connsiteY3402" fmla="*/ 3397347 h 6533995"/>
              <a:gd name="connsiteX3403" fmla="*/ 4583304 w 11830043"/>
              <a:gd name="connsiteY3403" fmla="*/ 3387624 h 6533995"/>
              <a:gd name="connsiteX3404" fmla="*/ 4593019 w 11830043"/>
              <a:gd name="connsiteY3404" fmla="*/ 3377836 h 6533995"/>
              <a:gd name="connsiteX3405" fmla="*/ 4351806 w 11830043"/>
              <a:gd name="connsiteY3405" fmla="*/ 3377836 h 6533995"/>
              <a:gd name="connsiteX3406" fmla="*/ 4361580 w 11830043"/>
              <a:gd name="connsiteY3406" fmla="*/ 3387624 h 6533995"/>
              <a:gd name="connsiteX3407" fmla="*/ 4351806 w 11830043"/>
              <a:gd name="connsiteY3407" fmla="*/ 3397347 h 6533995"/>
              <a:gd name="connsiteX3408" fmla="*/ 4342006 w 11830043"/>
              <a:gd name="connsiteY3408" fmla="*/ 3387624 h 6533995"/>
              <a:gd name="connsiteX3409" fmla="*/ 4351806 w 11830043"/>
              <a:gd name="connsiteY3409" fmla="*/ 3377836 h 6533995"/>
              <a:gd name="connsiteX3410" fmla="*/ 4110581 w 11830043"/>
              <a:gd name="connsiteY3410" fmla="*/ 3377836 h 6533995"/>
              <a:gd name="connsiteX3411" fmla="*/ 4120362 w 11830043"/>
              <a:gd name="connsiteY3411" fmla="*/ 3387624 h 6533995"/>
              <a:gd name="connsiteX3412" fmla="*/ 4110581 w 11830043"/>
              <a:gd name="connsiteY3412" fmla="*/ 3397347 h 6533995"/>
              <a:gd name="connsiteX3413" fmla="*/ 4100799 w 11830043"/>
              <a:gd name="connsiteY3413" fmla="*/ 3387624 h 6533995"/>
              <a:gd name="connsiteX3414" fmla="*/ 4110581 w 11830043"/>
              <a:gd name="connsiteY3414" fmla="*/ 3377836 h 6533995"/>
              <a:gd name="connsiteX3415" fmla="*/ 3869431 w 11830043"/>
              <a:gd name="connsiteY3415" fmla="*/ 3377836 h 6533995"/>
              <a:gd name="connsiteX3416" fmla="*/ 3879149 w 11830043"/>
              <a:gd name="connsiteY3416" fmla="*/ 3387624 h 6533995"/>
              <a:gd name="connsiteX3417" fmla="*/ 3869431 w 11830043"/>
              <a:gd name="connsiteY3417" fmla="*/ 3397347 h 6533995"/>
              <a:gd name="connsiteX3418" fmla="*/ 3859648 w 11830043"/>
              <a:gd name="connsiteY3418" fmla="*/ 3387624 h 6533995"/>
              <a:gd name="connsiteX3419" fmla="*/ 3869431 w 11830043"/>
              <a:gd name="connsiteY3419" fmla="*/ 3377836 h 6533995"/>
              <a:gd name="connsiteX3420" fmla="*/ 3628212 w 11830043"/>
              <a:gd name="connsiteY3420" fmla="*/ 3377836 h 6533995"/>
              <a:gd name="connsiteX3421" fmla="*/ 3637936 w 11830043"/>
              <a:gd name="connsiteY3421" fmla="*/ 3387624 h 6533995"/>
              <a:gd name="connsiteX3422" fmla="*/ 3628212 w 11830043"/>
              <a:gd name="connsiteY3422" fmla="*/ 3397347 h 6533995"/>
              <a:gd name="connsiteX3423" fmla="*/ 3618430 w 11830043"/>
              <a:gd name="connsiteY3423" fmla="*/ 3387624 h 6533995"/>
              <a:gd name="connsiteX3424" fmla="*/ 3628212 w 11830043"/>
              <a:gd name="connsiteY3424" fmla="*/ 3377836 h 6533995"/>
              <a:gd name="connsiteX3425" fmla="*/ 3386958 w 11830043"/>
              <a:gd name="connsiteY3425" fmla="*/ 3377836 h 6533995"/>
              <a:gd name="connsiteX3426" fmla="*/ 3396744 w 11830043"/>
              <a:gd name="connsiteY3426" fmla="*/ 3387624 h 6533995"/>
              <a:gd name="connsiteX3427" fmla="*/ 3386958 w 11830043"/>
              <a:gd name="connsiteY3427" fmla="*/ 3397347 h 6533995"/>
              <a:gd name="connsiteX3428" fmla="*/ 3377236 w 11830043"/>
              <a:gd name="connsiteY3428" fmla="*/ 3387624 h 6533995"/>
              <a:gd name="connsiteX3429" fmla="*/ 3386958 w 11830043"/>
              <a:gd name="connsiteY3429" fmla="*/ 3377836 h 6533995"/>
              <a:gd name="connsiteX3430" fmla="*/ 3145751 w 11830043"/>
              <a:gd name="connsiteY3430" fmla="*/ 3377836 h 6533995"/>
              <a:gd name="connsiteX3431" fmla="*/ 3155533 w 11830043"/>
              <a:gd name="connsiteY3431" fmla="*/ 3387624 h 6533995"/>
              <a:gd name="connsiteX3432" fmla="*/ 3145751 w 11830043"/>
              <a:gd name="connsiteY3432" fmla="*/ 3397347 h 6533995"/>
              <a:gd name="connsiteX3433" fmla="*/ 3136032 w 11830043"/>
              <a:gd name="connsiteY3433" fmla="*/ 3387624 h 6533995"/>
              <a:gd name="connsiteX3434" fmla="*/ 3145751 w 11830043"/>
              <a:gd name="connsiteY3434" fmla="*/ 3377836 h 6533995"/>
              <a:gd name="connsiteX3435" fmla="*/ 2904573 w 11830043"/>
              <a:gd name="connsiteY3435" fmla="*/ 3377836 h 6533995"/>
              <a:gd name="connsiteX3436" fmla="*/ 2914355 w 11830043"/>
              <a:gd name="connsiteY3436" fmla="*/ 3387624 h 6533995"/>
              <a:gd name="connsiteX3437" fmla="*/ 2904573 w 11830043"/>
              <a:gd name="connsiteY3437" fmla="*/ 3397347 h 6533995"/>
              <a:gd name="connsiteX3438" fmla="*/ 2894791 w 11830043"/>
              <a:gd name="connsiteY3438" fmla="*/ 3387624 h 6533995"/>
              <a:gd name="connsiteX3439" fmla="*/ 2904573 w 11830043"/>
              <a:gd name="connsiteY3439" fmla="*/ 3377836 h 6533995"/>
              <a:gd name="connsiteX3440" fmla="*/ 2663275 w 11830043"/>
              <a:gd name="connsiteY3440" fmla="*/ 3377836 h 6533995"/>
              <a:gd name="connsiteX3441" fmla="*/ 2672998 w 11830043"/>
              <a:gd name="connsiteY3441" fmla="*/ 3387624 h 6533995"/>
              <a:gd name="connsiteX3442" fmla="*/ 2663275 w 11830043"/>
              <a:gd name="connsiteY3442" fmla="*/ 3397347 h 6533995"/>
              <a:gd name="connsiteX3443" fmla="*/ 2653492 w 11830043"/>
              <a:gd name="connsiteY3443" fmla="*/ 3387624 h 6533995"/>
              <a:gd name="connsiteX3444" fmla="*/ 2663275 w 11830043"/>
              <a:gd name="connsiteY3444" fmla="*/ 3377836 h 6533995"/>
              <a:gd name="connsiteX3445" fmla="*/ 2422037 w 11830043"/>
              <a:gd name="connsiteY3445" fmla="*/ 3377836 h 6533995"/>
              <a:gd name="connsiteX3446" fmla="*/ 2431754 w 11830043"/>
              <a:gd name="connsiteY3446" fmla="*/ 3387624 h 6533995"/>
              <a:gd name="connsiteX3447" fmla="*/ 2422037 w 11830043"/>
              <a:gd name="connsiteY3447" fmla="*/ 3397347 h 6533995"/>
              <a:gd name="connsiteX3448" fmla="*/ 2412257 w 11830043"/>
              <a:gd name="connsiteY3448" fmla="*/ 3387624 h 6533995"/>
              <a:gd name="connsiteX3449" fmla="*/ 2422037 w 11830043"/>
              <a:gd name="connsiteY3449" fmla="*/ 3377836 h 6533995"/>
              <a:gd name="connsiteX3450" fmla="*/ 2180788 w 11830043"/>
              <a:gd name="connsiteY3450" fmla="*/ 3377836 h 6533995"/>
              <a:gd name="connsiteX3451" fmla="*/ 2190580 w 11830043"/>
              <a:gd name="connsiteY3451" fmla="*/ 3387624 h 6533995"/>
              <a:gd name="connsiteX3452" fmla="*/ 2180788 w 11830043"/>
              <a:gd name="connsiteY3452" fmla="*/ 3397347 h 6533995"/>
              <a:gd name="connsiteX3453" fmla="*/ 2171085 w 11830043"/>
              <a:gd name="connsiteY3453" fmla="*/ 3387624 h 6533995"/>
              <a:gd name="connsiteX3454" fmla="*/ 2180788 w 11830043"/>
              <a:gd name="connsiteY3454" fmla="*/ 3377836 h 6533995"/>
              <a:gd name="connsiteX3455" fmla="*/ 1939582 w 11830043"/>
              <a:gd name="connsiteY3455" fmla="*/ 3377836 h 6533995"/>
              <a:gd name="connsiteX3456" fmla="*/ 1949365 w 11830043"/>
              <a:gd name="connsiteY3456" fmla="*/ 3387624 h 6533995"/>
              <a:gd name="connsiteX3457" fmla="*/ 1939582 w 11830043"/>
              <a:gd name="connsiteY3457" fmla="*/ 3397347 h 6533995"/>
              <a:gd name="connsiteX3458" fmla="*/ 1929861 w 11830043"/>
              <a:gd name="connsiteY3458" fmla="*/ 3387624 h 6533995"/>
              <a:gd name="connsiteX3459" fmla="*/ 1939582 w 11830043"/>
              <a:gd name="connsiteY3459" fmla="*/ 3377836 h 6533995"/>
              <a:gd name="connsiteX3460" fmla="*/ 1698332 w 11830043"/>
              <a:gd name="connsiteY3460" fmla="*/ 3377836 h 6533995"/>
              <a:gd name="connsiteX3461" fmla="*/ 1708118 w 11830043"/>
              <a:gd name="connsiteY3461" fmla="*/ 3387624 h 6533995"/>
              <a:gd name="connsiteX3462" fmla="*/ 1698332 w 11830043"/>
              <a:gd name="connsiteY3462" fmla="*/ 3397347 h 6533995"/>
              <a:gd name="connsiteX3463" fmla="*/ 1688547 w 11830043"/>
              <a:gd name="connsiteY3463" fmla="*/ 3387624 h 6533995"/>
              <a:gd name="connsiteX3464" fmla="*/ 1698332 w 11830043"/>
              <a:gd name="connsiteY3464" fmla="*/ 3377836 h 6533995"/>
              <a:gd name="connsiteX3465" fmla="*/ 1457107 w 11830043"/>
              <a:gd name="connsiteY3465" fmla="*/ 3377836 h 6533995"/>
              <a:gd name="connsiteX3466" fmla="*/ 1466827 w 11830043"/>
              <a:gd name="connsiteY3466" fmla="*/ 3387624 h 6533995"/>
              <a:gd name="connsiteX3467" fmla="*/ 1457107 w 11830043"/>
              <a:gd name="connsiteY3467" fmla="*/ 3397347 h 6533995"/>
              <a:gd name="connsiteX3468" fmla="*/ 1447323 w 11830043"/>
              <a:gd name="connsiteY3468" fmla="*/ 3387624 h 6533995"/>
              <a:gd name="connsiteX3469" fmla="*/ 1457107 w 11830043"/>
              <a:gd name="connsiteY3469" fmla="*/ 3377836 h 6533995"/>
              <a:gd name="connsiteX3470" fmla="*/ 1215886 w 11830043"/>
              <a:gd name="connsiteY3470" fmla="*/ 3377836 h 6533995"/>
              <a:gd name="connsiteX3471" fmla="*/ 1225670 w 11830043"/>
              <a:gd name="connsiteY3471" fmla="*/ 3387624 h 6533995"/>
              <a:gd name="connsiteX3472" fmla="*/ 1215886 w 11830043"/>
              <a:gd name="connsiteY3472" fmla="*/ 3397347 h 6533995"/>
              <a:gd name="connsiteX3473" fmla="*/ 1206166 w 11830043"/>
              <a:gd name="connsiteY3473" fmla="*/ 3387624 h 6533995"/>
              <a:gd name="connsiteX3474" fmla="*/ 1215886 w 11830043"/>
              <a:gd name="connsiteY3474" fmla="*/ 3377836 h 6533995"/>
              <a:gd name="connsiteX3475" fmla="*/ 974666 w 11830043"/>
              <a:gd name="connsiteY3475" fmla="*/ 3377836 h 6533995"/>
              <a:gd name="connsiteX3476" fmla="*/ 984449 w 11830043"/>
              <a:gd name="connsiteY3476" fmla="*/ 3387624 h 6533995"/>
              <a:gd name="connsiteX3477" fmla="*/ 974666 w 11830043"/>
              <a:gd name="connsiteY3477" fmla="*/ 3397347 h 6533995"/>
              <a:gd name="connsiteX3478" fmla="*/ 964946 w 11830043"/>
              <a:gd name="connsiteY3478" fmla="*/ 3387624 h 6533995"/>
              <a:gd name="connsiteX3479" fmla="*/ 974666 w 11830043"/>
              <a:gd name="connsiteY3479" fmla="*/ 3377836 h 6533995"/>
              <a:gd name="connsiteX3480" fmla="*/ 733446 w 11830043"/>
              <a:gd name="connsiteY3480" fmla="*/ 3377836 h 6533995"/>
              <a:gd name="connsiteX3481" fmla="*/ 743165 w 11830043"/>
              <a:gd name="connsiteY3481" fmla="*/ 3387624 h 6533995"/>
              <a:gd name="connsiteX3482" fmla="*/ 733446 w 11830043"/>
              <a:gd name="connsiteY3482" fmla="*/ 3397347 h 6533995"/>
              <a:gd name="connsiteX3483" fmla="*/ 723662 w 11830043"/>
              <a:gd name="connsiteY3483" fmla="*/ 3387624 h 6533995"/>
              <a:gd name="connsiteX3484" fmla="*/ 733446 w 11830043"/>
              <a:gd name="connsiteY3484" fmla="*/ 3377836 h 6533995"/>
              <a:gd name="connsiteX3485" fmla="*/ 492225 w 11830043"/>
              <a:gd name="connsiteY3485" fmla="*/ 3377836 h 6533995"/>
              <a:gd name="connsiteX3486" fmla="*/ 501945 w 11830043"/>
              <a:gd name="connsiteY3486" fmla="*/ 3387624 h 6533995"/>
              <a:gd name="connsiteX3487" fmla="*/ 492225 w 11830043"/>
              <a:gd name="connsiteY3487" fmla="*/ 3397347 h 6533995"/>
              <a:gd name="connsiteX3488" fmla="*/ 482441 w 11830043"/>
              <a:gd name="connsiteY3488" fmla="*/ 3387624 h 6533995"/>
              <a:gd name="connsiteX3489" fmla="*/ 492225 w 11830043"/>
              <a:gd name="connsiteY3489" fmla="*/ 3377836 h 6533995"/>
              <a:gd name="connsiteX3490" fmla="*/ 251005 w 11830043"/>
              <a:gd name="connsiteY3490" fmla="*/ 3377836 h 6533995"/>
              <a:gd name="connsiteX3491" fmla="*/ 260789 w 11830043"/>
              <a:gd name="connsiteY3491" fmla="*/ 3387624 h 6533995"/>
              <a:gd name="connsiteX3492" fmla="*/ 251005 w 11830043"/>
              <a:gd name="connsiteY3492" fmla="*/ 3397347 h 6533995"/>
              <a:gd name="connsiteX3493" fmla="*/ 241285 w 11830043"/>
              <a:gd name="connsiteY3493" fmla="*/ 3387624 h 6533995"/>
              <a:gd name="connsiteX3494" fmla="*/ 251005 w 11830043"/>
              <a:gd name="connsiteY3494" fmla="*/ 3377836 h 6533995"/>
              <a:gd name="connsiteX3495" fmla="*/ 9722 w 11830043"/>
              <a:gd name="connsiteY3495" fmla="*/ 3377836 h 6533995"/>
              <a:gd name="connsiteX3496" fmla="*/ 19506 w 11830043"/>
              <a:gd name="connsiteY3496" fmla="*/ 3387624 h 6533995"/>
              <a:gd name="connsiteX3497" fmla="*/ 9722 w 11830043"/>
              <a:gd name="connsiteY3497" fmla="*/ 3397347 h 6533995"/>
              <a:gd name="connsiteX3498" fmla="*/ 2 w 11830043"/>
              <a:gd name="connsiteY3498" fmla="*/ 3387624 h 6533995"/>
              <a:gd name="connsiteX3499" fmla="*/ 9722 w 11830043"/>
              <a:gd name="connsiteY3499" fmla="*/ 3377836 h 6533995"/>
              <a:gd name="connsiteX3500" fmla="*/ 9649203 w 11830043"/>
              <a:gd name="connsiteY3500" fmla="*/ 3136585 h 6533995"/>
              <a:gd name="connsiteX3501" fmla="*/ 9658923 w 11830043"/>
              <a:gd name="connsiteY3501" fmla="*/ 3146371 h 6533995"/>
              <a:gd name="connsiteX3502" fmla="*/ 9649203 w 11830043"/>
              <a:gd name="connsiteY3502" fmla="*/ 3156095 h 6533995"/>
              <a:gd name="connsiteX3503" fmla="*/ 9639483 w 11830043"/>
              <a:gd name="connsiteY3503" fmla="*/ 3146371 h 6533995"/>
              <a:gd name="connsiteX3504" fmla="*/ 9649203 w 11830043"/>
              <a:gd name="connsiteY3504" fmla="*/ 3136585 h 6533995"/>
              <a:gd name="connsiteX3505" fmla="*/ 11820259 w 11830043"/>
              <a:gd name="connsiteY3505" fmla="*/ 3136584 h 6533995"/>
              <a:gd name="connsiteX3506" fmla="*/ 11830043 w 11830043"/>
              <a:gd name="connsiteY3506" fmla="*/ 3146371 h 6533995"/>
              <a:gd name="connsiteX3507" fmla="*/ 11820259 w 11830043"/>
              <a:gd name="connsiteY3507" fmla="*/ 3156095 h 6533995"/>
              <a:gd name="connsiteX3508" fmla="*/ 11810539 w 11830043"/>
              <a:gd name="connsiteY3508" fmla="*/ 3146371 h 6533995"/>
              <a:gd name="connsiteX3509" fmla="*/ 11820259 w 11830043"/>
              <a:gd name="connsiteY3509" fmla="*/ 3136584 h 6533995"/>
              <a:gd name="connsiteX3510" fmla="*/ 11579030 w 11830043"/>
              <a:gd name="connsiteY3510" fmla="*/ 3136584 h 6533995"/>
              <a:gd name="connsiteX3511" fmla="*/ 11588815 w 11830043"/>
              <a:gd name="connsiteY3511" fmla="*/ 3146371 h 6533995"/>
              <a:gd name="connsiteX3512" fmla="*/ 11579030 w 11830043"/>
              <a:gd name="connsiteY3512" fmla="*/ 3156095 h 6533995"/>
              <a:gd name="connsiteX3513" fmla="*/ 11569310 w 11830043"/>
              <a:gd name="connsiteY3513" fmla="*/ 3146371 h 6533995"/>
              <a:gd name="connsiteX3514" fmla="*/ 11579030 w 11830043"/>
              <a:gd name="connsiteY3514" fmla="*/ 3136584 h 6533995"/>
              <a:gd name="connsiteX3515" fmla="*/ 11337802 w 11830043"/>
              <a:gd name="connsiteY3515" fmla="*/ 3136584 h 6533995"/>
              <a:gd name="connsiteX3516" fmla="*/ 11347587 w 11830043"/>
              <a:gd name="connsiteY3516" fmla="*/ 3146371 h 6533995"/>
              <a:gd name="connsiteX3517" fmla="*/ 11337802 w 11830043"/>
              <a:gd name="connsiteY3517" fmla="*/ 3156095 h 6533995"/>
              <a:gd name="connsiteX3518" fmla="*/ 11328082 w 11830043"/>
              <a:gd name="connsiteY3518" fmla="*/ 3146371 h 6533995"/>
              <a:gd name="connsiteX3519" fmla="*/ 11337802 w 11830043"/>
              <a:gd name="connsiteY3519" fmla="*/ 3136584 h 6533995"/>
              <a:gd name="connsiteX3520" fmla="*/ 11096574 w 11830043"/>
              <a:gd name="connsiteY3520" fmla="*/ 3136584 h 6533995"/>
              <a:gd name="connsiteX3521" fmla="*/ 11106294 w 11830043"/>
              <a:gd name="connsiteY3521" fmla="*/ 3146371 h 6533995"/>
              <a:gd name="connsiteX3522" fmla="*/ 11096574 w 11830043"/>
              <a:gd name="connsiteY3522" fmla="*/ 3156095 h 6533995"/>
              <a:gd name="connsiteX3523" fmla="*/ 11086790 w 11830043"/>
              <a:gd name="connsiteY3523" fmla="*/ 3146371 h 6533995"/>
              <a:gd name="connsiteX3524" fmla="*/ 11096574 w 11830043"/>
              <a:gd name="connsiteY3524" fmla="*/ 3136584 h 6533995"/>
              <a:gd name="connsiteX3525" fmla="*/ 10855345 w 11830043"/>
              <a:gd name="connsiteY3525" fmla="*/ 3136584 h 6533995"/>
              <a:gd name="connsiteX3526" fmla="*/ 10865065 w 11830043"/>
              <a:gd name="connsiteY3526" fmla="*/ 3146371 h 6533995"/>
              <a:gd name="connsiteX3527" fmla="*/ 10855345 w 11830043"/>
              <a:gd name="connsiteY3527" fmla="*/ 3156095 h 6533995"/>
              <a:gd name="connsiteX3528" fmla="*/ 10845625 w 11830043"/>
              <a:gd name="connsiteY3528" fmla="*/ 3146371 h 6533995"/>
              <a:gd name="connsiteX3529" fmla="*/ 10855345 w 11830043"/>
              <a:gd name="connsiteY3529" fmla="*/ 3136584 h 6533995"/>
              <a:gd name="connsiteX3530" fmla="*/ 10614116 w 11830043"/>
              <a:gd name="connsiteY3530" fmla="*/ 3136584 h 6533995"/>
              <a:gd name="connsiteX3531" fmla="*/ 10623901 w 11830043"/>
              <a:gd name="connsiteY3531" fmla="*/ 3146371 h 6533995"/>
              <a:gd name="connsiteX3532" fmla="*/ 10614116 w 11830043"/>
              <a:gd name="connsiteY3532" fmla="*/ 3156095 h 6533995"/>
              <a:gd name="connsiteX3533" fmla="*/ 10604396 w 11830043"/>
              <a:gd name="connsiteY3533" fmla="*/ 3146371 h 6533995"/>
              <a:gd name="connsiteX3534" fmla="*/ 10614116 w 11830043"/>
              <a:gd name="connsiteY3534" fmla="*/ 3136584 h 6533995"/>
              <a:gd name="connsiteX3535" fmla="*/ 10372888 w 11830043"/>
              <a:gd name="connsiteY3535" fmla="*/ 3136584 h 6533995"/>
              <a:gd name="connsiteX3536" fmla="*/ 10382673 w 11830043"/>
              <a:gd name="connsiteY3536" fmla="*/ 3146371 h 6533995"/>
              <a:gd name="connsiteX3537" fmla="*/ 10372888 w 11830043"/>
              <a:gd name="connsiteY3537" fmla="*/ 3156095 h 6533995"/>
              <a:gd name="connsiteX3538" fmla="*/ 10363168 w 11830043"/>
              <a:gd name="connsiteY3538" fmla="*/ 3146371 h 6533995"/>
              <a:gd name="connsiteX3539" fmla="*/ 10372888 w 11830043"/>
              <a:gd name="connsiteY3539" fmla="*/ 3136584 h 6533995"/>
              <a:gd name="connsiteX3540" fmla="*/ 10131660 w 11830043"/>
              <a:gd name="connsiteY3540" fmla="*/ 3136584 h 6533995"/>
              <a:gd name="connsiteX3541" fmla="*/ 10141444 w 11830043"/>
              <a:gd name="connsiteY3541" fmla="*/ 3146371 h 6533995"/>
              <a:gd name="connsiteX3542" fmla="*/ 10131660 w 11830043"/>
              <a:gd name="connsiteY3542" fmla="*/ 3156095 h 6533995"/>
              <a:gd name="connsiteX3543" fmla="*/ 10121940 w 11830043"/>
              <a:gd name="connsiteY3543" fmla="*/ 3146371 h 6533995"/>
              <a:gd name="connsiteX3544" fmla="*/ 10131660 w 11830043"/>
              <a:gd name="connsiteY3544" fmla="*/ 3136584 h 6533995"/>
              <a:gd name="connsiteX3545" fmla="*/ 9890432 w 11830043"/>
              <a:gd name="connsiteY3545" fmla="*/ 3136584 h 6533995"/>
              <a:gd name="connsiteX3546" fmla="*/ 9900152 w 11830043"/>
              <a:gd name="connsiteY3546" fmla="*/ 3146371 h 6533995"/>
              <a:gd name="connsiteX3547" fmla="*/ 9890432 w 11830043"/>
              <a:gd name="connsiteY3547" fmla="*/ 3156095 h 6533995"/>
              <a:gd name="connsiteX3548" fmla="*/ 9880648 w 11830043"/>
              <a:gd name="connsiteY3548" fmla="*/ 3146371 h 6533995"/>
              <a:gd name="connsiteX3549" fmla="*/ 9890432 w 11830043"/>
              <a:gd name="connsiteY3549" fmla="*/ 3136584 h 6533995"/>
              <a:gd name="connsiteX3550" fmla="*/ 9417695 w 11830043"/>
              <a:gd name="connsiteY3550" fmla="*/ 3136584 h 6533995"/>
              <a:gd name="connsiteX3551" fmla="*/ 9427416 w 11830043"/>
              <a:gd name="connsiteY3551" fmla="*/ 3146371 h 6533995"/>
              <a:gd name="connsiteX3552" fmla="*/ 9417695 w 11830043"/>
              <a:gd name="connsiteY3552" fmla="*/ 3156095 h 6533995"/>
              <a:gd name="connsiteX3553" fmla="*/ 9407911 w 11830043"/>
              <a:gd name="connsiteY3553" fmla="*/ 3146371 h 6533995"/>
              <a:gd name="connsiteX3554" fmla="*/ 9417695 w 11830043"/>
              <a:gd name="connsiteY3554" fmla="*/ 3136584 h 6533995"/>
              <a:gd name="connsiteX3555" fmla="*/ 9176467 w 11830043"/>
              <a:gd name="connsiteY3555" fmla="*/ 3136584 h 6533995"/>
              <a:gd name="connsiteX3556" fmla="*/ 9186187 w 11830043"/>
              <a:gd name="connsiteY3556" fmla="*/ 3146371 h 6533995"/>
              <a:gd name="connsiteX3557" fmla="*/ 9176467 w 11830043"/>
              <a:gd name="connsiteY3557" fmla="*/ 3156095 h 6533995"/>
              <a:gd name="connsiteX3558" fmla="*/ 9166683 w 11830043"/>
              <a:gd name="connsiteY3558" fmla="*/ 3146371 h 6533995"/>
              <a:gd name="connsiteX3559" fmla="*/ 9176467 w 11830043"/>
              <a:gd name="connsiteY3559" fmla="*/ 3136584 h 6533995"/>
              <a:gd name="connsiteX3560" fmla="*/ 8935237 w 11830043"/>
              <a:gd name="connsiteY3560" fmla="*/ 3136584 h 6533995"/>
              <a:gd name="connsiteX3561" fmla="*/ 8944958 w 11830043"/>
              <a:gd name="connsiteY3561" fmla="*/ 3146371 h 6533995"/>
              <a:gd name="connsiteX3562" fmla="*/ 8935237 w 11830043"/>
              <a:gd name="connsiteY3562" fmla="*/ 3156095 h 6533995"/>
              <a:gd name="connsiteX3563" fmla="*/ 8925454 w 11830043"/>
              <a:gd name="connsiteY3563" fmla="*/ 3146371 h 6533995"/>
              <a:gd name="connsiteX3564" fmla="*/ 8935237 w 11830043"/>
              <a:gd name="connsiteY3564" fmla="*/ 3136584 h 6533995"/>
              <a:gd name="connsiteX3565" fmla="*/ 8694009 w 11830043"/>
              <a:gd name="connsiteY3565" fmla="*/ 3136584 h 6533995"/>
              <a:gd name="connsiteX3566" fmla="*/ 8703730 w 11830043"/>
              <a:gd name="connsiteY3566" fmla="*/ 3146371 h 6533995"/>
              <a:gd name="connsiteX3567" fmla="*/ 8694009 w 11830043"/>
              <a:gd name="connsiteY3567" fmla="*/ 3156095 h 6533995"/>
              <a:gd name="connsiteX3568" fmla="*/ 8684289 w 11830043"/>
              <a:gd name="connsiteY3568" fmla="*/ 3146371 h 6533995"/>
              <a:gd name="connsiteX3569" fmla="*/ 8694009 w 11830043"/>
              <a:gd name="connsiteY3569" fmla="*/ 3136584 h 6533995"/>
              <a:gd name="connsiteX3570" fmla="*/ 8452781 w 11830043"/>
              <a:gd name="connsiteY3570" fmla="*/ 3136584 h 6533995"/>
              <a:gd name="connsiteX3571" fmla="*/ 8462566 w 11830043"/>
              <a:gd name="connsiteY3571" fmla="*/ 3146371 h 6533995"/>
              <a:gd name="connsiteX3572" fmla="*/ 8452781 w 11830043"/>
              <a:gd name="connsiteY3572" fmla="*/ 3156095 h 6533995"/>
              <a:gd name="connsiteX3573" fmla="*/ 8443061 w 11830043"/>
              <a:gd name="connsiteY3573" fmla="*/ 3146371 h 6533995"/>
              <a:gd name="connsiteX3574" fmla="*/ 8452781 w 11830043"/>
              <a:gd name="connsiteY3574" fmla="*/ 3136584 h 6533995"/>
              <a:gd name="connsiteX3575" fmla="*/ 8211553 w 11830043"/>
              <a:gd name="connsiteY3575" fmla="*/ 3136584 h 6533995"/>
              <a:gd name="connsiteX3576" fmla="*/ 8221273 w 11830043"/>
              <a:gd name="connsiteY3576" fmla="*/ 3146371 h 6533995"/>
              <a:gd name="connsiteX3577" fmla="*/ 8211553 w 11830043"/>
              <a:gd name="connsiteY3577" fmla="*/ 3156095 h 6533995"/>
              <a:gd name="connsiteX3578" fmla="*/ 8201769 w 11830043"/>
              <a:gd name="connsiteY3578" fmla="*/ 3146371 h 6533995"/>
              <a:gd name="connsiteX3579" fmla="*/ 8211553 w 11830043"/>
              <a:gd name="connsiteY3579" fmla="*/ 3136584 h 6533995"/>
              <a:gd name="connsiteX3580" fmla="*/ 7970260 w 11830043"/>
              <a:gd name="connsiteY3580" fmla="*/ 3136584 h 6533995"/>
              <a:gd name="connsiteX3581" fmla="*/ 7980044 w 11830043"/>
              <a:gd name="connsiteY3581" fmla="*/ 3146371 h 6533995"/>
              <a:gd name="connsiteX3582" fmla="*/ 7970260 w 11830043"/>
              <a:gd name="connsiteY3582" fmla="*/ 3156095 h 6533995"/>
              <a:gd name="connsiteX3583" fmla="*/ 7960477 w 11830043"/>
              <a:gd name="connsiteY3583" fmla="*/ 3146371 h 6533995"/>
              <a:gd name="connsiteX3584" fmla="*/ 7970260 w 11830043"/>
              <a:gd name="connsiteY3584" fmla="*/ 3136584 h 6533995"/>
              <a:gd name="connsiteX3585" fmla="*/ 7729032 w 11830043"/>
              <a:gd name="connsiteY3585" fmla="*/ 3136584 h 6533995"/>
              <a:gd name="connsiteX3586" fmla="*/ 7738753 w 11830043"/>
              <a:gd name="connsiteY3586" fmla="*/ 3146371 h 6533995"/>
              <a:gd name="connsiteX3587" fmla="*/ 7729032 w 11830043"/>
              <a:gd name="connsiteY3587" fmla="*/ 3156095 h 6533995"/>
              <a:gd name="connsiteX3588" fmla="*/ 7719249 w 11830043"/>
              <a:gd name="connsiteY3588" fmla="*/ 3146371 h 6533995"/>
              <a:gd name="connsiteX3589" fmla="*/ 7729032 w 11830043"/>
              <a:gd name="connsiteY3589" fmla="*/ 3136584 h 6533995"/>
              <a:gd name="connsiteX3590" fmla="*/ 7487803 w 11830043"/>
              <a:gd name="connsiteY3590" fmla="*/ 3136584 h 6533995"/>
              <a:gd name="connsiteX3591" fmla="*/ 7497524 w 11830043"/>
              <a:gd name="connsiteY3591" fmla="*/ 3146371 h 6533995"/>
              <a:gd name="connsiteX3592" fmla="*/ 7487803 w 11830043"/>
              <a:gd name="connsiteY3592" fmla="*/ 3156095 h 6533995"/>
              <a:gd name="connsiteX3593" fmla="*/ 7478019 w 11830043"/>
              <a:gd name="connsiteY3593" fmla="*/ 3146371 h 6533995"/>
              <a:gd name="connsiteX3594" fmla="*/ 7487803 w 11830043"/>
              <a:gd name="connsiteY3594" fmla="*/ 3136584 h 6533995"/>
              <a:gd name="connsiteX3595" fmla="*/ 7246575 w 11830043"/>
              <a:gd name="connsiteY3595" fmla="*/ 3136584 h 6533995"/>
              <a:gd name="connsiteX3596" fmla="*/ 7256359 w 11830043"/>
              <a:gd name="connsiteY3596" fmla="*/ 3146371 h 6533995"/>
              <a:gd name="connsiteX3597" fmla="*/ 7246575 w 11830043"/>
              <a:gd name="connsiteY3597" fmla="*/ 3156095 h 6533995"/>
              <a:gd name="connsiteX3598" fmla="*/ 7236855 w 11830043"/>
              <a:gd name="connsiteY3598" fmla="*/ 3146371 h 6533995"/>
              <a:gd name="connsiteX3599" fmla="*/ 7246575 w 11830043"/>
              <a:gd name="connsiteY3599" fmla="*/ 3136584 h 6533995"/>
              <a:gd name="connsiteX3600" fmla="*/ 7005346 w 11830043"/>
              <a:gd name="connsiteY3600" fmla="*/ 3136584 h 6533995"/>
              <a:gd name="connsiteX3601" fmla="*/ 7015130 w 11830043"/>
              <a:gd name="connsiteY3601" fmla="*/ 3146371 h 6533995"/>
              <a:gd name="connsiteX3602" fmla="*/ 7005346 w 11830043"/>
              <a:gd name="connsiteY3602" fmla="*/ 3156095 h 6533995"/>
              <a:gd name="connsiteX3603" fmla="*/ 6995626 w 11830043"/>
              <a:gd name="connsiteY3603" fmla="*/ 3146371 h 6533995"/>
              <a:gd name="connsiteX3604" fmla="*/ 7005346 w 11830043"/>
              <a:gd name="connsiteY3604" fmla="*/ 3136584 h 6533995"/>
              <a:gd name="connsiteX3605" fmla="*/ 6764118 w 11830043"/>
              <a:gd name="connsiteY3605" fmla="*/ 3136584 h 6533995"/>
              <a:gd name="connsiteX3606" fmla="*/ 6773902 w 11830043"/>
              <a:gd name="connsiteY3606" fmla="*/ 3146371 h 6533995"/>
              <a:gd name="connsiteX3607" fmla="*/ 6764118 w 11830043"/>
              <a:gd name="connsiteY3607" fmla="*/ 3156095 h 6533995"/>
              <a:gd name="connsiteX3608" fmla="*/ 6754335 w 11830043"/>
              <a:gd name="connsiteY3608" fmla="*/ 3146371 h 6533995"/>
              <a:gd name="connsiteX3609" fmla="*/ 6764118 w 11830043"/>
              <a:gd name="connsiteY3609" fmla="*/ 3136584 h 6533995"/>
              <a:gd name="connsiteX3610" fmla="*/ 6522889 w 11830043"/>
              <a:gd name="connsiteY3610" fmla="*/ 3136584 h 6533995"/>
              <a:gd name="connsiteX3611" fmla="*/ 6532610 w 11830043"/>
              <a:gd name="connsiteY3611" fmla="*/ 3146371 h 6533995"/>
              <a:gd name="connsiteX3612" fmla="*/ 6522889 w 11830043"/>
              <a:gd name="connsiteY3612" fmla="*/ 3156095 h 6533995"/>
              <a:gd name="connsiteX3613" fmla="*/ 6513105 w 11830043"/>
              <a:gd name="connsiteY3613" fmla="*/ 3146371 h 6533995"/>
              <a:gd name="connsiteX3614" fmla="*/ 6522889 w 11830043"/>
              <a:gd name="connsiteY3614" fmla="*/ 3136584 h 6533995"/>
              <a:gd name="connsiteX3615" fmla="*/ 6281661 w 11830043"/>
              <a:gd name="connsiteY3615" fmla="*/ 3136584 h 6533995"/>
              <a:gd name="connsiteX3616" fmla="*/ 6291381 w 11830043"/>
              <a:gd name="connsiteY3616" fmla="*/ 3146371 h 6533995"/>
              <a:gd name="connsiteX3617" fmla="*/ 6281661 w 11830043"/>
              <a:gd name="connsiteY3617" fmla="*/ 3156095 h 6533995"/>
              <a:gd name="connsiteX3618" fmla="*/ 6271877 w 11830043"/>
              <a:gd name="connsiteY3618" fmla="*/ 3146371 h 6533995"/>
              <a:gd name="connsiteX3619" fmla="*/ 6281661 w 11830043"/>
              <a:gd name="connsiteY3619" fmla="*/ 3136584 h 6533995"/>
              <a:gd name="connsiteX3620" fmla="*/ 6040432 w 11830043"/>
              <a:gd name="connsiteY3620" fmla="*/ 3136584 h 6533995"/>
              <a:gd name="connsiteX3621" fmla="*/ 6050216 w 11830043"/>
              <a:gd name="connsiteY3621" fmla="*/ 3146371 h 6533995"/>
              <a:gd name="connsiteX3622" fmla="*/ 6040432 w 11830043"/>
              <a:gd name="connsiteY3622" fmla="*/ 3156095 h 6533995"/>
              <a:gd name="connsiteX3623" fmla="*/ 6030712 w 11830043"/>
              <a:gd name="connsiteY3623" fmla="*/ 3146371 h 6533995"/>
              <a:gd name="connsiteX3624" fmla="*/ 6040432 w 11830043"/>
              <a:gd name="connsiteY3624" fmla="*/ 3136584 h 6533995"/>
              <a:gd name="connsiteX3625" fmla="*/ 5799205 w 11830043"/>
              <a:gd name="connsiteY3625" fmla="*/ 3136584 h 6533995"/>
              <a:gd name="connsiteX3626" fmla="*/ 5808989 w 11830043"/>
              <a:gd name="connsiteY3626" fmla="*/ 3146371 h 6533995"/>
              <a:gd name="connsiteX3627" fmla="*/ 5799205 w 11830043"/>
              <a:gd name="connsiteY3627" fmla="*/ 3156095 h 6533995"/>
              <a:gd name="connsiteX3628" fmla="*/ 5789486 w 11830043"/>
              <a:gd name="connsiteY3628" fmla="*/ 3146371 h 6533995"/>
              <a:gd name="connsiteX3629" fmla="*/ 5799205 w 11830043"/>
              <a:gd name="connsiteY3629" fmla="*/ 3136584 h 6533995"/>
              <a:gd name="connsiteX3630" fmla="*/ 5557991 w 11830043"/>
              <a:gd name="connsiteY3630" fmla="*/ 3136584 h 6533995"/>
              <a:gd name="connsiteX3631" fmla="*/ 5567774 w 11830043"/>
              <a:gd name="connsiteY3631" fmla="*/ 3146371 h 6533995"/>
              <a:gd name="connsiteX3632" fmla="*/ 5557991 w 11830043"/>
              <a:gd name="connsiteY3632" fmla="*/ 3156095 h 6533995"/>
              <a:gd name="connsiteX3633" fmla="*/ 5548208 w 11830043"/>
              <a:gd name="connsiteY3633" fmla="*/ 3146371 h 6533995"/>
              <a:gd name="connsiteX3634" fmla="*/ 5557991 w 11830043"/>
              <a:gd name="connsiteY3634" fmla="*/ 3136584 h 6533995"/>
              <a:gd name="connsiteX3635" fmla="*/ 5316710 w 11830043"/>
              <a:gd name="connsiteY3635" fmla="*/ 3136584 h 6533995"/>
              <a:gd name="connsiteX3636" fmla="*/ 5326429 w 11830043"/>
              <a:gd name="connsiteY3636" fmla="*/ 3146371 h 6533995"/>
              <a:gd name="connsiteX3637" fmla="*/ 5316710 w 11830043"/>
              <a:gd name="connsiteY3637" fmla="*/ 3156095 h 6533995"/>
              <a:gd name="connsiteX3638" fmla="*/ 5306924 w 11830043"/>
              <a:gd name="connsiteY3638" fmla="*/ 3146371 h 6533995"/>
              <a:gd name="connsiteX3639" fmla="*/ 5316710 w 11830043"/>
              <a:gd name="connsiteY3639" fmla="*/ 3136584 h 6533995"/>
              <a:gd name="connsiteX3640" fmla="*/ 5075485 w 11830043"/>
              <a:gd name="connsiteY3640" fmla="*/ 3136584 h 6533995"/>
              <a:gd name="connsiteX3641" fmla="*/ 5085202 w 11830043"/>
              <a:gd name="connsiteY3641" fmla="*/ 3146371 h 6533995"/>
              <a:gd name="connsiteX3642" fmla="*/ 5075485 w 11830043"/>
              <a:gd name="connsiteY3642" fmla="*/ 3156095 h 6533995"/>
              <a:gd name="connsiteX3643" fmla="*/ 5065705 w 11830043"/>
              <a:gd name="connsiteY3643" fmla="*/ 3146371 h 6533995"/>
              <a:gd name="connsiteX3644" fmla="*/ 5075485 w 11830043"/>
              <a:gd name="connsiteY3644" fmla="*/ 3136584 h 6533995"/>
              <a:gd name="connsiteX3645" fmla="*/ 4834252 w 11830043"/>
              <a:gd name="connsiteY3645" fmla="*/ 3136584 h 6533995"/>
              <a:gd name="connsiteX3646" fmla="*/ 4844040 w 11830043"/>
              <a:gd name="connsiteY3646" fmla="*/ 3146371 h 6533995"/>
              <a:gd name="connsiteX3647" fmla="*/ 4834252 w 11830043"/>
              <a:gd name="connsiteY3647" fmla="*/ 3156095 h 6533995"/>
              <a:gd name="connsiteX3648" fmla="*/ 4824534 w 11830043"/>
              <a:gd name="connsiteY3648" fmla="*/ 3146371 h 6533995"/>
              <a:gd name="connsiteX3649" fmla="*/ 4834252 w 11830043"/>
              <a:gd name="connsiteY3649" fmla="*/ 3136584 h 6533995"/>
              <a:gd name="connsiteX3650" fmla="*/ 4593019 w 11830043"/>
              <a:gd name="connsiteY3650" fmla="*/ 3136584 h 6533995"/>
              <a:gd name="connsiteX3651" fmla="*/ 4602795 w 11830043"/>
              <a:gd name="connsiteY3651" fmla="*/ 3146371 h 6533995"/>
              <a:gd name="connsiteX3652" fmla="*/ 4593019 w 11830043"/>
              <a:gd name="connsiteY3652" fmla="*/ 3156095 h 6533995"/>
              <a:gd name="connsiteX3653" fmla="*/ 4583304 w 11830043"/>
              <a:gd name="connsiteY3653" fmla="*/ 3146371 h 6533995"/>
              <a:gd name="connsiteX3654" fmla="*/ 4593019 w 11830043"/>
              <a:gd name="connsiteY3654" fmla="*/ 3136584 h 6533995"/>
              <a:gd name="connsiteX3655" fmla="*/ 4351806 w 11830043"/>
              <a:gd name="connsiteY3655" fmla="*/ 3136584 h 6533995"/>
              <a:gd name="connsiteX3656" fmla="*/ 4361580 w 11830043"/>
              <a:gd name="connsiteY3656" fmla="*/ 3146371 h 6533995"/>
              <a:gd name="connsiteX3657" fmla="*/ 4351806 w 11830043"/>
              <a:gd name="connsiteY3657" fmla="*/ 3156095 h 6533995"/>
              <a:gd name="connsiteX3658" fmla="*/ 4342006 w 11830043"/>
              <a:gd name="connsiteY3658" fmla="*/ 3146371 h 6533995"/>
              <a:gd name="connsiteX3659" fmla="*/ 4351806 w 11830043"/>
              <a:gd name="connsiteY3659" fmla="*/ 3136584 h 6533995"/>
              <a:gd name="connsiteX3660" fmla="*/ 4110581 w 11830043"/>
              <a:gd name="connsiteY3660" fmla="*/ 3136584 h 6533995"/>
              <a:gd name="connsiteX3661" fmla="*/ 4120362 w 11830043"/>
              <a:gd name="connsiteY3661" fmla="*/ 3146371 h 6533995"/>
              <a:gd name="connsiteX3662" fmla="*/ 4110581 w 11830043"/>
              <a:gd name="connsiteY3662" fmla="*/ 3156095 h 6533995"/>
              <a:gd name="connsiteX3663" fmla="*/ 4100799 w 11830043"/>
              <a:gd name="connsiteY3663" fmla="*/ 3146371 h 6533995"/>
              <a:gd name="connsiteX3664" fmla="*/ 4110581 w 11830043"/>
              <a:gd name="connsiteY3664" fmla="*/ 3136584 h 6533995"/>
              <a:gd name="connsiteX3665" fmla="*/ 3869430 w 11830043"/>
              <a:gd name="connsiteY3665" fmla="*/ 3136584 h 6533995"/>
              <a:gd name="connsiteX3666" fmla="*/ 3879149 w 11830043"/>
              <a:gd name="connsiteY3666" fmla="*/ 3146371 h 6533995"/>
              <a:gd name="connsiteX3667" fmla="*/ 3869430 w 11830043"/>
              <a:gd name="connsiteY3667" fmla="*/ 3156095 h 6533995"/>
              <a:gd name="connsiteX3668" fmla="*/ 3859647 w 11830043"/>
              <a:gd name="connsiteY3668" fmla="*/ 3146371 h 6533995"/>
              <a:gd name="connsiteX3669" fmla="*/ 3869430 w 11830043"/>
              <a:gd name="connsiteY3669" fmla="*/ 3136584 h 6533995"/>
              <a:gd name="connsiteX3670" fmla="*/ 3628212 w 11830043"/>
              <a:gd name="connsiteY3670" fmla="*/ 3136584 h 6533995"/>
              <a:gd name="connsiteX3671" fmla="*/ 3637936 w 11830043"/>
              <a:gd name="connsiteY3671" fmla="*/ 3146371 h 6533995"/>
              <a:gd name="connsiteX3672" fmla="*/ 3628212 w 11830043"/>
              <a:gd name="connsiteY3672" fmla="*/ 3156095 h 6533995"/>
              <a:gd name="connsiteX3673" fmla="*/ 3618430 w 11830043"/>
              <a:gd name="connsiteY3673" fmla="*/ 3146371 h 6533995"/>
              <a:gd name="connsiteX3674" fmla="*/ 3628212 w 11830043"/>
              <a:gd name="connsiteY3674" fmla="*/ 3136584 h 6533995"/>
              <a:gd name="connsiteX3675" fmla="*/ 3386958 w 11830043"/>
              <a:gd name="connsiteY3675" fmla="*/ 3136584 h 6533995"/>
              <a:gd name="connsiteX3676" fmla="*/ 3396743 w 11830043"/>
              <a:gd name="connsiteY3676" fmla="*/ 3146371 h 6533995"/>
              <a:gd name="connsiteX3677" fmla="*/ 3386958 w 11830043"/>
              <a:gd name="connsiteY3677" fmla="*/ 3156095 h 6533995"/>
              <a:gd name="connsiteX3678" fmla="*/ 3377235 w 11830043"/>
              <a:gd name="connsiteY3678" fmla="*/ 3146371 h 6533995"/>
              <a:gd name="connsiteX3679" fmla="*/ 3386958 w 11830043"/>
              <a:gd name="connsiteY3679" fmla="*/ 3136584 h 6533995"/>
              <a:gd name="connsiteX3680" fmla="*/ 3145751 w 11830043"/>
              <a:gd name="connsiteY3680" fmla="*/ 3136584 h 6533995"/>
              <a:gd name="connsiteX3681" fmla="*/ 3155533 w 11830043"/>
              <a:gd name="connsiteY3681" fmla="*/ 3146371 h 6533995"/>
              <a:gd name="connsiteX3682" fmla="*/ 3145751 w 11830043"/>
              <a:gd name="connsiteY3682" fmla="*/ 3156095 h 6533995"/>
              <a:gd name="connsiteX3683" fmla="*/ 3136032 w 11830043"/>
              <a:gd name="connsiteY3683" fmla="*/ 3146371 h 6533995"/>
              <a:gd name="connsiteX3684" fmla="*/ 3145751 w 11830043"/>
              <a:gd name="connsiteY3684" fmla="*/ 3136584 h 6533995"/>
              <a:gd name="connsiteX3685" fmla="*/ 2904572 w 11830043"/>
              <a:gd name="connsiteY3685" fmla="*/ 3136584 h 6533995"/>
              <a:gd name="connsiteX3686" fmla="*/ 2914355 w 11830043"/>
              <a:gd name="connsiteY3686" fmla="*/ 3146371 h 6533995"/>
              <a:gd name="connsiteX3687" fmla="*/ 2904572 w 11830043"/>
              <a:gd name="connsiteY3687" fmla="*/ 3156095 h 6533995"/>
              <a:gd name="connsiteX3688" fmla="*/ 2894791 w 11830043"/>
              <a:gd name="connsiteY3688" fmla="*/ 3146371 h 6533995"/>
              <a:gd name="connsiteX3689" fmla="*/ 2904572 w 11830043"/>
              <a:gd name="connsiteY3689" fmla="*/ 3136584 h 6533995"/>
              <a:gd name="connsiteX3690" fmla="*/ 2663275 w 11830043"/>
              <a:gd name="connsiteY3690" fmla="*/ 3136584 h 6533995"/>
              <a:gd name="connsiteX3691" fmla="*/ 2672998 w 11830043"/>
              <a:gd name="connsiteY3691" fmla="*/ 3146371 h 6533995"/>
              <a:gd name="connsiteX3692" fmla="*/ 2663275 w 11830043"/>
              <a:gd name="connsiteY3692" fmla="*/ 3156095 h 6533995"/>
              <a:gd name="connsiteX3693" fmla="*/ 2653492 w 11830043"/>
              <a:gd name="connsiteY3693" fmla="*/ 3146371 h 6533995"/>
              <a:gd name="connsiteX3694" fmla="*/ 2663275 w 11830043"/>
              <a:gd name="connsiteY3694" fmla="*/ 3136584 h 6533995"/>
              <a:gd name="connsiteX3695" fmla="*/ 2422037 w 11830043"/>
              <a:gd name="connsiteY3695" fmla="*/ 3136584 h 6533995"/>
              <a:gd name="connsiteX3696" fmla="*/ 2431753 w 11830043"/>
              <a:gd name="connsiteY3696" fmla="*/ 3146371 h 6533995"/>
              <a:gd name="connsiteX3697" fmla="*/ 2422037 w 11830043"/>
              <a:gd name="connsiteY3697" fmla="*/ 3156095 h 6533995"/>
              <a:gd name="connsiteX3698" fmla="*/ 2412257 w 11830043"/>
              <a:gd name="connsiteY3698" fmla="*/ 3146371 h 6533995"/>
              <a:gd name="connsiteX3699" fmla="*/ 2422037 w 11830043"/>
              <a:gd name="connsiteY3699" fmla="*/ 3136584 h 6533995"/>
              <a:gd name="connsiteX3700" fmla="*/ 2180788 w 11830043"/>
              <a:gd name="connsiteY3700" fmla="*/ 3136584 h 6533995"/>
              <a:gd name="connsiteX3701" fmla="*/ 2190580 w 11830043"/>
              <a:gd name="connsiteY3701" fmla="*/ 3146371 h 6533995"/>
              <a:gd name="connsiteX3702" fmla="*/ 2180788 w 11830043"/>
              <a:gd name="connsiteY3702" fmla="*/ 3156095 h 6533995"/>
              <a:gd name="connsiteX3703" fmla="*/ 2171083 w 11830043"/>
              <a:gd name="connsiteY3703" fmla="*/ 3146371 h 6533995"/>
              <a:gd name="connsiteX3704" fmla="*/ 2180788 w 11830043"/>
              <a:gd name="connsiteY3704" fmla="*/ 3136584 h 6533995"/>
              <a:gd name="connsiteX3705" fmla="*/ 1939582 w 11830043"/>
              <a:gd name="connsiteY3705" fmla="*/ 3136584 h 6533995"/>
              <a:gd name="connsiteX3706" fmla="*/ 1949365 w 11830043"/>
              <a:gd name="connsiteY3706" fmla="*/ 3146371 h 6533995"/>
              <a:gd name="connsiteX3707" fmla="*/ 1939582 w 11830043"/>
              <a:gd name="connsiteY3707" fmla="*/ 3156095 h 6533995"/>
              <a:gd name="connsiteX3708" fmla="*/ 1929860 w 11830043"/>
              <a:gd name="connsiteY3708" fmla="*/ 3146371 h 6533995"/>
              <a:gd name="connsiteX3709" fmla="*/ 1939582 w 11830043"/>
              <a:gd name="connsiteY3709" fmla="*/ 3136584 h 6533995"/>
              <a:gd name="connsiteX3710" fmla="*/ 1698332 w 11830043"/>
              <a:gd name="connsiteY3710" fmla="*/ 3136584 h 6533995"/>
              <a:gd name="connsiteX3711" fmla="*/ 1708118 w 11830043"/>
              <a:gd name="connsiteY3711" fmla="*/ 3146371 h 6533995"/>
              <a:gd name="connsiteX3712" fmla="*/ 1698332 w 11830043"/>
              <a:gd name="connsiteY3712" fmla="*/ 3156095 h 6533995"/>
              <a:gd name="connsiteX3713" fmla="*/ 1688547 w 11830043"/>
              <a:gd name="connsiteY3713" fmla="*/ 3146371 h 6533995"/>
              <a:gd name="connsiteX3714" fmla="*/ 1698332 w 11830043"/>
              <a:gd name="connsiteY3714" fmla="*/ 3136584 h 6533995"/>
              <a:gd name="connsiteX3715" fmla="*/ 1457107 w 11830043"/>
              <a:gd name="connsiteY3715" fmla="*/ 3136584 h 6533995"/>
              <a:gd name="connsiteX3716" fmla="*/ 1466827 w 11830043"/>
              <a:gd name="connsiteY3716" fmla="*/ 3146371 h 6533995"/>
              <a:gd name="connsiteX3717" fmla="*/ 1457107 w 11830043"/>
              <a:gd name="connsiteY3717" fmla="*/ 3156095 h 6533995"/>
              <a:gd name="connsiteX3718" fmla="*/ 1447323 w 11830043"/>
              <a:gd name="connsiteY3718" fmla="*/ 3146371 h 6533995"/>
              <a:gd name="connsiteX3719" fmla="*/ 1457107 w 11830043"/>
              <a:gd name="connsiteY3719" fmla="*/ 3136584 h 6533995"/>
              <a:gd name="connsiteX3720" fmla="*/ 1215886 w 11830043"/>
              <a:gd name="connsiteY3720" fmla="*/ 3136584 h 6533995"/>
              <a:gd name="connsiteX3721" fmla="*/ 1225669 w 11830043"/>
              <a:gd name="connsiteY3721" fmla="*/ 3146371 h 6533995"/>
              <a:gd name="connsiteX3722" fmla="*/ 1215886 w 11830043"/>
              <a:gd name="connsiteY3722" fmla="*/ 3156095 h 6533995"/>
              <a:gd name="connsiteX3723" fmla="*/ 1206166 w 11830043"/>
              <a:gd name="connsiteY3723" fmla="*/ 3146371 h 6533995"/>
              <a:gd name="connsiteX3724" fmla="*/ 1215886 w 11830043"/>
              <a:gd name="connsiteY3724" fmla="*/ 3136584 h 6533995"/>
              <a:gd name="connsiteX3725" fmla="*/ 974665 w 11830043"/>
              <a:gd name="connsiteY3725" fmla="*/ 3136584 h 6533995"/>
              <a:gd name="connsiteX3726" fmla="*/ 984449 w 11830043"/>
              <a:gd name="connsiteY3726" fmla="*/ 3146371 h 6533995"/>
              <a:gd name="connsiteX3727" fmla="*/ 974665 w 11830043"/>
              <a:gd name="connsiteY3727" fmla="*/ 3156095 h 6533995"/>
              <a:gd name="connsiteX3728" fmla="*/ 964946 w 11830043"/>
              <a:gd name="connsiteY3728" fmla="*/ 3146371 h 6533995"/>
              <a:gd name="connsiteX3729" fmla="*/ 974665 w 11830043"/>
              <a:gd name="connsiteY3729" fmla="*/ 3136584 h 6533995"/>
              <a:gd name="connsiteX3730" fmla="*/ 733446 w 11830043"/>
              <a:gd name="connsiteY3730" fmla="*/ 3136584 h 6533995"/>
              <a:gd name="connsiteX3731" fmla="*/ 743165 w 11830043"/>
              <a:gd name="connsiteY3731" fmla="*/ 3146371 h 6533995"/>
              <a:gd name="connsiteX3732" fmla="*/ 733446 w 11830043"/>
              <a:gd name="connsiteY3732" fmla="*/ 3156095 h 6533995"/>
              <a:gd name="connsiteX3733" fmla="*/ 723662 w 11830043"/>
              <a:gd name="connsiteY3733" fmla="*/ 3146371 h 6533995"/>
              <a:gd name="connsiteX3734" fmla="*/ 733446 w 11830043"/>
              <a:gd name="connsiteY3734" fmla="*/ 3136584 h 6533995"/>
              <a:gd name="connsiteX3735" fmla="*/ 492225 w 11830043"/>
              <a:gd name="connsiteY3735" fmla="*/ 3136584 h 6533995"/>
              <a:gd name="connsiteX3736" fmla="*/ 501945 w 11830043"/>
              <a:gd name="connsiteY3736" fmla="*/ 3146371 h 6533995"/>
              <a:gd name="connsiteX3737" fmla="*/ 492225 w 11830043"/>
              <a:gd name="connsiteY3737" fmla="*/ 3156095 h 6533995"/>
              <a:gd name="connsiteX3738" fmla="*/ 482441 w 11830043"/>
              <a:gd name="connsiteY3738" fmla="*/ 3146371 h 6533995"/>
              <a:gd name="connsiteX3739" fmla="*/ 492225 w 11830043"/>
              <a:gd name="connsiteY3739" fmla="*/ 3136584 h 6533995"/>
              <a:gd name="connsiteX3740" fmla="*/ 251005 w 11830043"/>
              <a:gd name="connsiteY3740" fmla="*/ 3136584 h 6533995"/>
              <a:gd name="connsiteX3741" fmla="*/ 260789 w 11830043"/>
              <a:gd name="connsiteY3741" fmla="*/ 3146371 h 6533995"/>
              <a:gd name="connsiteX3742" fmla="*/ 251005 w 11830043"/>
              <a:gd name="connsiteY3742" fmla="*/ 3156095 h 6533995"/>
              <a:gd name="connsiteX3743" fmla="*/ 241285 w 11830043"/>
              <a:gd name="connsiteY3743" fmla="*/ 3146371 h 6533995"/>
              <a:gd name="connsiteX3744" fmla="*/ 251005 w 11830043"/>
              <a:gd name="connsiteY3744" fmla="*/ 3136584 h 6533995"/>
              <a:gd name="connsiteX3745" fmla="*/ 9722 w 11830043"/>
              <a:gd name="connsiteY3745" fmla="*/ 3136584 h 6533995"/>
              <a:gd name="connsiteX3746" fmla="*/ 19506 w 11830043"/>
              <a:gd name="connsiteY3746" fmla="*/ 3146371 h 6533995"/>
              <a:gd name="connsiteX3747" fmla="*/ 9722 w 11830043"/>
              <a:gd name="connsiteY3747" fmla="*/ 3156095 h 6533995"/>
              <a:gd name="connsiteX3748" fmla="*/ 2 w 11830043"/>
              <a:gd name="connsiteY3748" fmla="*/ 3146371 h 6533995"/>
              <a:gd name="connsiteX3749" fmla="*/ 9722 w 11830043"/>
              <a:gd name="connsiteY3749" fmla="*/ 3136584 h 6533995"/>
              <a:gd name="connsiteX3750" fmla="*/ 13517 w 11830043"/>
              <a:gd name="connsiteY3750" fmla="*/ 3029714 h 6533995"/>
              <a:gd name="connsiteX3751" fmla="*/ 18916 w 11830043"/>
              <a:gd name="connsiteY3751" fmla="*/ 3035116 h 6533995"/>
              <a:gd name="connsiteX3752" fmla="*/ 13517 w 11830043"/>
              <a:gd name="connsiteY3752" fmla="*/ 3040518 h 6533995"/>
              <a:gd name="connsiteX3753" fmla="*/ 8116 w 11830043"/>
              <a:gd name="connsiteY3753" fmla="*/ 3035116 h 6533995"/>
              <a:gd name="connsiteX3754" fmla="*/ 13517 w 11830043"/>
              <a:gd name="connsiteY3754" fmla="*/ 3029714 h 6533995"/>
              <a:gd name="connsiteX3755" fmla="*/ 9649203 w 11830043"/>
              <a:gd name="connsiteY3755" fmla="*/ 2895514 h 6533995"/>
              <a:gd name="connsiteX3756" fmla="*/ 9658923 w 11830043"/>
              <a:gd name="connsiteY3756" fmla="*/ 2905238 h 6533995"/>
              <a:gd name="connsiteX3757" fmla="*/ 9649203 w 11830043"/>
              <a:gd name="connsiteY3757" fmla="*/ 2915025 h 6533995"/>
              <a:gd name="connsiteX3758" fmla="*/ 9639483 w 11830043"/>
              <a:gd name="connsiteY3758" fmla="*/ 2905238 h 6533995"/>
              <a:gd name="connsiteX3759" fmla="*/ 9649203 w 11830043"/>
              <a:gd name="connsiteY3759" fmla="*/ 2895514 h 6533995"/>
              <a:gd name="connsiteX3760" fmla="*/ 9890432 w 11830043"/>
              <a:gd name="connsiteY3760" fmla="*/ 2895512 h 6533995"/>
              <a:gd name="connsiteX3761" fmla="*/ 9900152 w 11830043"/>
              <a:gd name="connsiteY3761" fmla="*/ 2905236 h 6533995"/>
              <a:gd name="connsiteX3762" fmla="*/ 9890432 w 11830043"/>
              <a:gd name="connsiteY3762" fmla="*/ 2915023 h 6533995"/>
              <a:gd name="connsiteX3763" fmla="*/ 9880648 w 11830043"/>
              <a:gd name="connsiteY3763" fmla="*/ 2905236 h 6533995"/>
              <a:gd name="connsiteX3764" fmla="*/ 9890432 w 11830043"/>
              <a:gd name="connsiteY3764" fmla="*/ 2895512 h 6533995"/>
              <a:gd name="connsiteX3765" fmla="*/ 10131660 w 11830043"/>
              <a:gd name="connsiteY3765" fmla="*/ 2895509 h 6533995"/>
              <a:gd name="connsiteX3766" fmla="*/ 10141444 w 11830043"/>
              <a:gd name="connsiteY3766" fmla="*/ 2905233 h 6533995"/>
              <a:gd name="connsiteX3767" fmla="*/ 10131660 w 11830043"/>
              <a:gd name="connsiteY3767" fmla="*/ 2915019 h 6533995"/>
              <a:gd name="connsiteX3768" fmla="*/ 10121940 w 11830043"/>
              <a:gd name="connsiteY3768" fmla="*/ 2905233 h 6533995"/>
              <a:gd name="connsiteX3769" fmla="*/ 10131660 w 11830043"/>
              <a:gd name="connsiteY3769" fmla="*/ 2895509 h 6533995"/>
              <a:gd name="connsiteX3770" fmla="*/ 10372888 w 11830043"/>
              <a:gd name="connsiteY3770" fmla="*/ 2895505 h 6533995"/>
              <a:gd name="connsiteX3771" fmla="*/ 10382673 w 11830043"/>
              <a:gd name="connsiteY3771" fmla="*/ 2905229 h 6533995"/>
              <a:gd name="connsiteX3772" fmla="*/ 10372888 w 11830043"/>
              <a:gd name="connsiteY3772" fmla="*/ 2915015 h 6533995"/>
              <a:gd name="connsiteX3773" fmla="*/ 10363168 w 11830043"/>
              <a:gd name="connsiteY3773" fmla="*/ 2905229 h 6533995"/>
              <a:gd name="connsiteX3774" fmla="*/ 10372888 w 11830043"/>
              <a:gd name="connsiteY3774" fmla="*/ 2895505 h 6533995"/>
              <a:gd name="connsiteX3775" fmla="*/ 10614116 w 11830043"/>
              <a:gd name="connsiteY3775" fmla="*/ 2895501 h 6533995"/>
              <a:gd name="connsiteX3776" fmla="*/ 10623901 w 11830043"/>
              <a:gd name="connsiteY3776" fmla="*/ 2905225 h 6533995"/>
              <a:gd name="connsiteX3777" fmla="*/ 10614116 w 11830043"/>
              <a:gd name="connsiteY3777" fmla="*/ 2915012 h 6533995"/>
              <a:gd name="connsiteX3778" fmla="*/ 10604396 w 11830043"/>
              <a:gd name="connsiteY3778" fmla="*/ 2905225 h 6533995"/>
              <a:gd name="connsiteX3779" fmla="*/ 10614116 w 11830043"/>
              <a:gd name="connsiteY3779" fmla="*/ 2895501 h 6533995"/>
              <a:gd name="connsiteX3780" fmla="*/ 10855345 w 11830043"/>
              <a:gd name="connsiteY3780" fmla="*/ 2895498 h 6533995"/>
              <a:gd name="connsiteX3781" fmla="*/ 10865065 w 11830043"/>
              <a:gd name="connsiteY3781" fmla="*/ 2905222 h 6533995"/>
              <a:gd name="connsiteX3782" fmla="*/ 10855345 w 11830043"/>
              <a:gd name="connsiteY3782" fmla="*/ 2915008 h 6533995"/>
              <a:gd name="connsiteX3783" fmla="*/ 10845625 w 11830043"/>
              <a:gd name="connsiteY3783" fmla="*/ 2905222 h 6533995"/>
              <a:gd name="connsiteX3784" fmla="*/ 10855345 w 11830043"/>
              <a:gd name="connsiteY3784" fmla="*/ 2895498 h 6533995"/>
              <a:gd name="connsiteX3785" fmla="*/ 11096574 w 11830043"/>
              <a:gd name="connsiteY3785" fmla="*/ 2895494 h 6533995"/>
              <a:gd name="connsiteX3786" fmla="*/ 11106294 w 11830043"/>
              <a:gd name="connsiteY3786" fmla="*/ 2905218 h 6533995"/>
              <a:gd name="connsiteX3787" fmla="*/ 11096574 w 11830043"/>
              <a:gd name="connsiteY3787" fmla="*/ 2915004 h 6533995"/>
              <a:gd name="connsiteX3788" fmla="*/ 11086790 w 11830043"/>
              <a:gd name="connsiteY3788" fmla="*/ 2905218 h 6533995"/>
              <a:gd name="connsiteX3789" fmla="*/ 11096574 w 11830043"/>
              <a:gd name="connsiteY3789" fmla="*/ 2895494 h 6533995"/>
              <a:gd name="connsiteX3790" fmla="*/ 11337802 w 11830043"/>
              <a:gd name="connsiteY3790" fmla="*/ 2895490 h 6533995"/>
              <a:gd name="connsiteX3791" fmla="*/ 11347587 w 11830043"/>
              <a:gd name="connsiteY3791" fmla="*/ 2905214 h 6533995"/>
              <a:gd name="connsiteX3792" fmla="*/ 11337802 w 11830043"/>
              <a:gd name="connsiteY3792" fmla="*/ 2915001 h 6533995"/>
              <a:gd name="connsiteX3793" fmla="*/ 11328082 w 11830043"/>
              <a:gd name="connsiteY3793" fmla="*/ 2905214 h 6533995"/>
              <a:gd name="connsiteX3794" fmla="*/ 11337802 w 11830043"/>
              <a:gd name="connsiteY3794" fmla="*/ 2895490 h 6533995"/>
              <a:gd name="connsiteX3795" fmla="*/ 11579030 w 11830043"/>
              <a:gd name="connsiteY3795" fmla="*/ 2895487 h 6533995"/>
              <a:gd name="connsiteX3796" fmla="*/ 11588815 w 11830043"/>
              <a:gd name="connsiteY3796" fmla="*/ 2905211 h 6533995"/>
              <a:gd name="connsiteX3797" fmla="*/ 11579030 w 11830043"/>
              <a:gd name="connsiteY3797" fmla="*/ 2914997 h 6533995"/>
              <a:gd name="connsiteX3798" fmla="*/ 11569310 w 11830043"/>
              <a:gd name="connsiteY3798" fmla="*/ 2905211 h 6533995"/>
              <a:gd name="connsiteX3799" fmla="*/ 11579030 w 11830043"/>
              <a:gd name="connsiteY3799" fmla="*/ 2895487 h 6533995"/>
              <a:gd name="connsiteX3800" fmla="*/ 11820259 w 11830043"/>
              <a:gd name="connsiteY3800" fmla="*/ 2895483 h 6533995"/>
              <a:gd name="connsiteX3801" fmla="*/ 11830043 w 11830043"/>
              <a:gd name="connsiteY3801" fmla="*/ 2905207 h 6533995"/>
              <a:gd name="connsiteX3802" fmla="*/ 11820259 w 11830043"/>
              <a:gd name="connsiteY3802" fmla="*/ 2914993 h 6533995"/>
              <a:gd name="connsiteX3803" fmla="*/ 11810539 w 11830043"/>
              <a:gd name="connsiteY3803" fmla="*/ 2905207 h 6533995"/>
              <a:gd name="connsiteX3804" fmla="*/ 11820259 w 11830043"/>
              <a:gd name="connsiteY3804" fmla="*/ 2895483 h 6533995"/>
              <a:gd name="connsiteX3805" fmla="*/ 9722 w 11830043"/>
              <a:gd name="connsiteY3805" fmla="*/ 2895479 h 6533995"/>
              <a:gd name="connsiteX3806" fmla="*/ 19506 w 11830043"/>
              <a:gd name="connsiteY3806" fmla="*/ 2905203 h 6533995"/>
              <a:gd name="connsiteX3807" fmla="*/ 9722 w 11830043"/>
              <a:gd name="connsiteY3807" fmla="*/ 2914990 h 6533995"/>
              <a:gd name="connsiteX3808" fmla="*/ 2 w 11830043"/>
              <a:gd name="connsiteY3808" fmla="*/ 2905203 h 6533995"/>
              <a:gd name="connsiteX3809" fmla="*/ 9722 w 11830043"/>
              <a:gd name="connsiteY3809" fmla="*/ 2895479 h 6533995"/>
              <a:gd name="connsiteX3810" fmla="*/ 251005 w 11830043"/>
              <a:gd name="connsiteY3810" fmla="*/ 2895476 h 6533995"/>
              <a:gd name="connsiteX3811" fmla="*/ 260789 w 11830043"/>
              <a:gd name="connsiteY3811" fmla="*/ 2905199 h 6533995"/>
              <a:gd name="connsiteX3812" fmla="*/ 251005 w 11830043"/>
              <a:gd name="connsiteY3812" fmla="*/ 2914986 h 6533995"/>
              <a:gd name="connsiteX3813" fmla="*/ 241285 w 11830043"/>
              <a:gd name="connsiteY3813" fmla="*/ 2905199 h 6533995"/>
              <a:gd name="connsiteX3814" fmla="*/ 251005 w 11830043"/>
              <a:gd name="connsiteY3814" fmla="*/ 2895476 h 6533995"/>
              <a:gd name="connsiteX3815" fmla="*/ 492225 w 11830043"/>
              <a:gd name="connsiteY3815" fmla="*/ 2895472 h 6533995"/>
              <a:gd name="connsiteX3816" fmla="*/ 501945 w 11830043"/>
              <a:gd name="connsiteY3816" fmla="*/ 2905196 h 6533995"/>
              <a:gd name="connsiteX3817" fmla="*/ 492225 w 11830043"/>
              <a:gd name="connsiteY3817" fmla="*/ 2914982 h 6533995"/>
              <a:gd name="connsiteX3818" fmla="*/ 482441 w 11830043"/>
              <a:gd name="connsiteY3818" fmla="*/ 2905196 h 6533995"/>
              <a:gd name="connsiteX3819" fmla="*/ 492225 w 11830043"/>
              <a:gd name="connsiteY3819" fmla="*/ 2895472 h 6533995"/>
              <a:gd name="connsiteX3820" fmla="*/ 733445 w 11830043"/>
              <a:gd name="connsiteY3820" fmla="*/ 2895468 h 6533995"/>
              <a:gd name="connsiteX3821" fmla="*/ 743165 w 11830043"/>
              <a:gd name="connsiteY3821" fmla="*/ 2905192 h 6533995"/>
              <a:gd name="connsiteX3822" fmla="*/ 733445 w 11830043"/>
              <a:gd name="connsiteY3822" fmla="*/ 2914978 h 6533995"/>
              <a:gd name="connsiteX3823" fmla="*/ 723662 w 11830043"/>
              <a:gd name="connsiteY3823" fmla="*/ 2905192 h 6533995"/>
              <a:gd name="connsiteX3824" fmla="*/ 733445 w 11830043"/>
              <a:gd name="connsiteY3824" fmla="*/ 2895468 h 6533995"/>
              <a:gd name="connsiteX3825" fmla="*/ 974665 w 11830043"/>
              <a:gd name="connsiteY3825" fmla="*/ 2895464 h 6533995"/>
              <a:gd name="connsiteX3826" fmla="*/ 984449 w 11830043"/>
              <a:gd name="connsiteY3826" fmla="*/ 2905188 h 6533995"/>
              <a:gd name="connsiteX3827" fmla="*/ 974665 w 11830043"/>
              <a:gd name="connsiteY3827" fmla="*/ 2914975 h 6533995"/>
              <a:gd name="connsiteX3828" fmla="*/ 964945 w 11830043"/>
              <a:gd name="connsiteY3828" fmla="*/ 2905188 h 6533995"/>
              <a:gd name="connsiteX3829" fmla="*/ 974665 w 11830043"/>
              <a:gd name="connsiteY3829" fmla="*/ 2895464 h 6533995"/>
              <a:gd name="connsiteX3830" fmla="*/ 1215885 w 11830043"/>
              <a:gd name="connsiteY3830" fmla="*/ 2895461 h 6533995"/>
              <a:gd name="connsiteX3831" fmla="*/ 1225669 w 11830043"/>
              <a:gd name="connsiteY3831" fmla="*/ 2905185 h 6533995"/>
              <a:gd name="connsiteX3832" fmla="*/ 1215885 w 11830043"/>
              <a:gd name="connsiteY3832" fmla="*/ 2914971 h 6533995"/>
              <a:gd name="connsiteX3833" fmla="*/ 1206166 w 11830043"/>
              <a:gd name="connsiteY3833" fmla="*/ 2905185 h 6533995"/>
              <a:gd name="connsiteX3834" fmla="*/ 1215885 w 11830043"/>
              <a:gd name="connsiteY3834" fmla="*/ 2895461 h 6533995"/>
              <a:gd name="connsiteX3835" fmla="*/ 1457107 w 11830043"/>
              <a:gd name="connsiteY3835" fmla="*/ 2895457 h 6533995"/>
              <a:gd name="connsiteX3836" fmla="*/ 1466827 w 11830043"/>
              <a:gd name="connsiteY3836" fmla="*/ 2905181 h 6533995"/>
              <a:gd name="connsiteX3837" fmla="*/ 1457107 w 11830043"/>
              <a:gd name="connsiteY3837" fmla="*/ 2914967 h 6533995"/>
              <a:gd name="connsiteX3838" fmla="*/ 1447323 w 11830043"/>
              <a:gd name="connsiteY3838" fmla="*/ 2905181 h 6533995"/>
              <a:gd name="connsiteX3839" fmla="*/ 1457107 w 11830043"/>
              <a:gd name="connsiteY3839" fmla="*/ 2895457 h 6533995"/>
              <a:gd name="connsiteX3840" fmla="*/ 1698332 w 11830043"/>
              <a:gd name="connsiteY3840" fmla="*/ 2895453 h 6533995"/>
              <a:gd name="connsiteX3841" fmla="*/ 1708117 w 11830043"/>
              <a:gd name="connsiteY3841" fmla="*/ 2905177 h 6533995"/>
              <a:gd name="connsiteX3842" fmla="*/ 1698332 w 11830043"/>
              <a:gd name="connsiteY3842" fmla="*/ 2914964 h 6533995"/>
              <a:gd name="connsiteX3843" fmla="*/ 1688547 w 11830043"/>
              <a:gd name="connsiteY3843" fmla="*/ 2905177 h 6533995"/>
              <a:gd name="connsiteX3844" fmla="*/ 1698332 w 11830043"/>
              <a:gd name="connsiteY3844" fmla="*/ 2895453 h 6533995"/>
              <a:gd name="connsiteX3845" fmla="*/ 1939580 w 11830043"/>
              <a:gd name="connsiteY3845" fmla="*/ 2895450 h 6533995"/>
              <a:gd name="connsiteX3846" fmla="*/ 1949365 w 11830043"/>
              <a:gd name="connsiteY3846" fmla="*/ 2905174 h 6533995"/>
              <a:gd name="connsiteX3847" fmla="*/ 1939580 w 11830043"/>
              <a:gd name="connsiteY3847" fmla="*/ 2914960 h 6533995"/>
              <a:gd name="connsiteX3848" fmla="*/ 1929860 w 11830043"/>
              <a:gd name="connsiteY3848" fmla="*/ 2905174 h 6533995"/>
              <a:gd name="connsiteX3849" fmla="*/ 1939580 w 11830043"/>
              <a:gd name="connsiteY3849" fmla="*/ 2895450 h 6533995"/>
              <a:gd name="connsiteX3850" fmla="*/ 2180788 w 11830043"/>
              <a:gd name="connsiteY3850" fmla="*/ 2895446 h 6533995"/>
              <a:gd name="connsiteX3851" fmla="*/ 2190580 w 11830043"/>
              <a:gd name="connsiteY3851" fmla="*/ 2905170 h 6533995"/>
              <a:gd name="connsiteX3852" fmla="*/ 2180788 w 11830043"/>
              <a:gd name="connsiteY3852" fmla="*/ 2914956 h 6533995"/>
              <a:gd name="connsiteX3853" fmla="*/ 2171083 w 11830043"/>
              <a:gd name="connsiteY3853" fmla="*/ 2905170 h 6533995"/>
              <a:gd name="connsiteX3854" fmla="*/ 2180788 w 11830043"/>
              <a:gd name="connsiteY3854" fmla="*/ 2895446 h 6533995"/>
              <a:gd name="connsiteX3855" fmla="*/ 2422037 w 11830043"/>
              <a:gd name="connsiteY3855" fmla="*/ 2895442 h 6533995"/>
              <a:gd name="connsiteX3856" fmla="*/ 2431753 w 11830043"/>
              <a:gd name="connsiteY3856" fmla="*/ 2905166 h 6533995"/>
              <a:gd name="connsiteX3857" fmla="*/ 2422037 w 11830043"/>
              <a:gd name="connsiteY3857" fmla="*/ 2914953 h 6533995"/>
              <a:gd name="connsiteX3858" fmla="*/ 2412257 w 11830043"/>
              <a:gd name="connsiteY3858" fmla="*/ 2905166 h 6533995"/>
              <a:gd name="connsiteX3859" fmla="*/ 2422037 w 11830043"/>
              <a:gd name="connsiteY3859" fmla="*/ 2895442 h 6533995"/>
              <a:gd name="connsiteX3860" fmla="*/ 2663275 w 11830043"/>
              <a:gd name="connsiteY3860" fmla="*/ 2895439 h 6533995"/>
              <a:gd name="connsiteX3861" fmla="*/ 2672998 w 11830043"/>
              <a:gd name="connsiteY3861" fmla="*/ 2905163 h 6533995"/>
              <a:gd name="connsiteX3862" fmla="*/ 2663275 w 11830043"/>
              <a:gd name="connsiteY3862" fmla="*/ 2914949 h 6533995"/>
              <a:gd name="connsiteX3863" fmla="*/ 2653492 w 11830043"/>
              <a:gd name="connsiteY3863" fmla="*/ 2905163 h 6533995"/>
              <a:gd name="connsiteX3864" fmla="*/ 2663275 w 11830043"/>
              <a:gd name="connsiteY3864" fmla="*/ 2895439 h 6533995"/>
              <a:gd name="connsiteX3865" fmla="*/ 2904572 w 11830043"/>
              <a:gd name="connsiteY3865" fmla="*/ 2895435 h 6533995"/>
              <a:gd name="connsiteX3866" fmla="*/ 2914355 w 11830043"/>
              <a:gd name="connsiteY3866" fmla="*/ 2905159 h 6533995"/>
              <a:gd name="connsiteX3867" fmla="*/ 2904572 w 11830043"/>
              <a:gd name="connsiteY3867" fmla="*/ 2914945 h 6533995"/>
              <a:gd name="connsiteX3868" fmla="*/ 2894790 w 11830043"/>
              <a:gd name="connsiteY3868" fmla="*/ 2905159 h 6533995"/>
              <a:gd name="connsiteX3869" fmla="*/ 2904572 w 11830043"/>
              <a:gd name="connsiteY3869" fmla="*/ 2895435 h 6533995"/>
              <a:gd name="connsiteX3870" fmla="*/ 3145751 w 11830043"/>
              <a:gd name="connsiteY3870" fmla="*/ 2895431 h 6533995"/>
              <a:gd name="connsiteX3871" fmla="*/ 3155532 w 11830043"/>
              <a:gd name="connsiteY3871" fmla="*/ 2905155 h 6533995"/>
              <a:gd name="connsiteX3872" fmla="*/ 3145751 w 11830043"/>
              <a:gd name="connsiteY3872" fmla="*/ 2914942 h 6533995"/>
              <a:gd name="connsiteX3873" fmla="*/ 3136032 w 11830043"/>
              <a:gd name="connsiteY3873" fmla="*/ 2905155 h 6533995"/>
              <a:gd name="connsiteX3874" fmla="*/ 3145751 w 11830043"/>
              <a:gd name="connsiteY3874" fmla="*/ 2895431 h 6533995"/>
              <a:gd name="connsiteX3875" fmla="*/ 3386958 w 11830043"/>
              <a:gd name="connsiteY3875" fmla="*/ 2895427 h 6533995"/>
              <a:gd name="connsiteX3876" fmla="*/ 3396743 w 11830043"/>
              <a:gd name="connsiteY3876" fmla="*/ 2905151 h 6533995"/>
              <a:gd name="connsiteX3877" fmla="*/ 3386958 w 11830043"/>
              <a:gd name="connsiteY3877" fmla="*/ 2914938 h 6533995"/>
              <a:gd name="connsiteX3878" fmla="*/ 3377235 w 11830043"/>
              <a:gd name="connsiteY3878" fmla="*/ 2905151 h 6533995"/>
              <a:gd name="connsiteX3879" fmla="*/ 3386958 w 11830043"/>
              <a:gd name="connsiteY3879" fmla="*/ 2895427 h 6533995"/>
              <a:gd name="connsiteX3880" fmla="*/ 3628212 w 11830043"/>
              <a:gd name="connsiteY3880" fmla="*/ 2895424 h 6533995"/>
              <a:gd name="connsiteX3881" fmla="*/ 3637936 w 11830043"/>
              <a:gd name="connsiteY3881" fmla="*/ 2905148 h 6533995"/>
              <a:gd name="connsiteX3882" fmla="*/ 3628212 w 11830043"/>
              <a:gd name="connsiteY3882" fmla="*/ 2914934 h 6533995"/>
              <a:gd name="connsiteX3883" fmla="*/ 3618430 w 11830043"/>
              <a:gd name="connsiteY3883" fmla="*/ 2905148 h 6533995"/>
              <a:gd name="connsiteX3884" fmla="*/ 3628212 w 11830043"/>
              <a:gd name="connsiteY3884" fmla="*/ 2895424 h 6533995"/>
              <a:gd name="connsiteX3885" fmla="*/ 3869430 w 11830043"/>
              <a:gd name="connsiteY3885" fmla="*/ 2895420 h 6533995"/>
              <a:gd name="connsiteX3886" fmla="*/ 3879149 w 11830043"/>
              <a:gd name="connsiteY3886" fmla="*/ 2905144 h 6533995"/>
              <a:gd name="connsiteX3887" fmla="*/ 3869430 w 11830043"/>
              <a:gd name="connsiteY3887" fmla="*/ 2914930 h 6533995"/>
              <a:gd name="connsiteX3888" fmla="*/ 3859647 w 11830043"/>
              <a:gd name="connsiteY3888" fmla="*/ 2905144 h 6533995"/>
              <a:gd name="connsiteX3889" fmla="*/ 3869430 w 11830043"/>
              <a:gd name="connsiteY3889" fmla="*/ 2895420 h 6533995"/>
              <a:gd name="connsiteX3890" fmla="*/ 4110581 w 11830043"/>
              <a:gd name="connsiteY3890" fmla="*/ 2895416 h 6533995"/>
              <a:gd name="connsiteX3891" fmla="*/ 4120362 w 11830043"/>
              <a:gd name="connsiteY3891" fmla="*/ 2905140 h 6533995"/>
              <a:gd name="connsiteX3892" fmla="*/ 4110581 w 11830043"/>
              <a:gd name="connsiteY3892" fmla="*/ 2914927 h 6533995"/>
              <a:gd name="connsiteX3893" fmla="*/ 4100799 w 11830043"/>
              <a:gd name="connsiteY3893" fmla="*/ 2905140 h 6533995"/>
              <a:gd name="connsiteX3894" fmla="*/ 4110581 w 11830043"/>
              <a:gd name="connsiteY3894" fmla="*/ 2895416 h 6533995"/>
              <a:gd name="connsiteX3895" fmla="*/ 4351806 w 11830043"/>
              <a:gd name="connsiteY3895" fmla="*/ 2895413 h 6533995"/>
              <a:gd name="connsiteX3896" fmla="*/ 4361580 w 11830043"/>
              <a:gd name="connsiteY3896" fmla="*/ 2905137 h 6533995"/>
              <a:gd name="connsiteX3897" fmla="*/ 4351806 w 11830043"/>
              <a:gd name="connsiteY3897" fmla="*/ 2914923 h 6533995"/>
              <a:gd name="connsiteX3898" fmla="*/ 4342006 w 11830043"/>
              <a:gd name="connsiteY3898" fmla="*/ 2905137 h 6533995"/>
              <a:gd name="connsiteX3899" fmla="*/ 4351806 w 11830043"/>
              <a:gd name="connsiteY3899" fmla="*/ 2895413 h 6533995"/>
              <a:gd name="connsiteX3900" fmla="*/ 4593019 w 11830043"/>
              <a:gd name="connsiteY3900" fmla="*/ 2895409 h 6533995"/>
              <a:gd name="connsiteX3901" fmla="*/ 4602795 w 11830043"/>
              <a:gd name="connsiteY3901" fmla="*/ 2905133 h 6533995"/>
              <a:gd name="connsiteX3902" fmla="*/ 4593019 w 11830043"/>
              <a:gd name="connsiteY3902" fmla="*/ 2914919 h 6533995"/>
              <a:gd name="connsiteX3903" fmla="*/ 4583304 w 11830043"/>
              <a:gd name="connsiteY3903" fmla="*/ 2905133 h 6533995"/>
              <a:gd name="connsiteX3904" fmla="*/ 4593019 w 11830043"/>
              <a:gd name="connsiteY3904" fmla="*/ 2895409 h 6533995"/>
              <a:gd name="connsiteX3905" fmla="*/ 4834252 w 11830043"/>
              <a:gd name="connsiteY3905" fmla="*/ 2895405 h 6533995"/>
              <a:gd name="connsiteX3906" fmla="*/ 4844040 w 11830043"/>
              <a:gd name="connsiteY3906" fmla="*/ 2905129 h 6533995"/>
              <a:gd name="connsiteX3907" fmla="*/ 4834252 w 11830043"/>
              <a:gd name="connsiteY3907" fmla="*/ 2914916 h 6533995"/>
              <a:gd name="connsiteX3908" fmla="*/ 4824534 w 11830043"/>
              <a:gd name="connsiteY3908" fmla="*/ 2905129 h 6533995"/>
              <a:gd name="connsiteX3909" fmla="*/ 4834252 w 11830043"/>
              <a:gd name="connsiteY3909" fmla="*/ 2895405 h 6533995"/>
              <a:gd name="connsiteX3910" fmla="*/ 5075485 w 11830043"/>
              <a:gd name="connsiteY3910" fmla="*/ 2895402 h 6533995"/>
              <a:gd name="connsiteX3911" fmla="*/ 5085202 w 11830043"/>
              <a:gd name="connsiteY3911" fmla="*/ 2905126 h 6533995"/>
              <a:gd name="connsiteX3912" fmla="*/ 5075485 w 11830043"/>
              <a:gd name="connsiteY3912" fmla="*/ 2914912 h 6533995"/>
              <a:gd name="connsiteX3913" fmla="*/ 5065705 w 11830043"/>
              <a:gd name="connsiteY3913" fmla="*/ 2905126 h 6533995"/>
              <a:gd name="connsiteX3914" fmla="*/ 5075485 w 11830043"/>
              <a:gd name="connsiteY3914" fmla="*/ 2895402 h 6533995"/>
              <a:gd name="connsiteX3915" fmla="*/ 5316710 w 11830043"/>
              <a:gd name="connsiteY3915" fmla="*/ 2895398 h 6533995"/>
              <a:gd name="connsiteX3916" fmla="*/ 5326429 w 11830043"/>
              <a:gd name="connsiteY3916" fmla="*/ 2905122 h 6533995"/>
              <a:gd name="connsiteX3917" fmla="*/ 5316710 w 11830043"/>
              <a:gd name="connsiteY3917" fmla="*/ 2914908 h 6533995"/>
              <a:gd name="connsiteX3918" fmla="*/ 5306924 w 11830043"/>
              <a:gd name="connsiteY3918" fmla="*/ 2905122 h 6533995"/>
              <a:gd name="connsiteX3919" fmla="*/ 5316710 w 11830043"/>
              <a:gd name="connsiteY3919" fmla="*/ 2895398 h 6533995"/>
              <a:gd name="connsiteX3920" fmla="*/ 5557991 w 11830043"/>
              <a:gd name="connsiteY3920" fmla="*/ 2895394 h 6533995"/>
              <a:gd name="connsiteX3921" fmla="*/ 5567774 w 11830043"/>
              <a:gd name="connsiteY3921" fmla="*/ 2905118 h 6533995"/>
              <a:gd name="connsiteX3922" fmla="*/ 5557991 w 11830043"/>
              <a:gd name="connsiteY3922" fmla="*/ 2914905 h 6533995"/>
              <a:gd name="connsiteX3923" fmla="*/ 5548208 w 11830043"/>
              <a:gd name="connsiteY3923" fmla="*/ 2905118 h 6533995"/>
              <a:gd name="connsiteX3924" fmla="*/ 5557991 w 11830043"/>
              <a:gd name="connsiteY3924" fmla="*/ 2895394 h 6533995"/>
              <a:gd name="connsiteX3925" fmla="*/ 5799205 w 11830043"/>
              <a:gd name="connsiteY3925" fmla="*/ 2895391 h 6533995"/>
              <a:gd name="connsiteX3926" fmla="*/ 5808989 w 11830043"/>
              <a:gd name="connsiteY3926" fmla="*/ 2905114 h 6533995"/>
              <a:gd name="connsiteX3927" fmla="*/ 5799205 w 11830043"/>
              <a:gd name="connsiteY3927" fmla="*/ 2914901 h 6533995"/>
              <a:gd name="connsiteX3928" fmla="*/ 5789486 w 11830043"/>
              <a:gd name="connsiteY3928" fmla="*/ 2905114 h 6533995"/>
              <a:gd name="connsiteX3929" fmla="*/ 5799205 w 11830043"/>
              <a:gd name="connsiteY3929" fmla="*/ 2895391 h 6533995"/>
              <a:gd name="connsiteX3930" fmla="*/ 6040432 w 11830043"/>
              <a:gd name="connsiteY3930" fmla="*/ 2895387 h 6533995"/>
              <a:gd name="connsiteX3931" fmla="*/ 6050216 w 11830043"/>
              <a:gd name="connsiteY3931" fmla="*/ 2905111 h 6533995"/>
              <a:gd name="connsiteX3932" fmla="*/ 6040432 w 11830043"/>
              <a:gd name="connsiteY3932" fmla="*/ 2914897 h 6533995"/>
              <a:gd name="connsiteX3933" fmla="*/ 6030712 w 11830043"/>
              <a:gd name="connsiteY3933" fmla="*/ 2905111 h 6533995"/>
              <a:gd name="connsiteX3934" fmla="*/ 6040432 w 11830043"/>
              <a:gd name="connsiteY3934" fmla="*/ 2895387 h 6533995"/>
              <a:gd name="connsiteX3935" fmla="*/ 6281661 w 11830043"/>
              <a:gd name="connsiteY3935" fmla="*/ 2895383 h 6533995"/>
              <a:gd name="connsiteX3936" fmla="*/ 6291381 w 11830043"/>
              <a:gd name="connsiteY3936" fmla="*/ 2905107 h 6533995"/>
              <a:gd name="connsiteX3937" fmla="*/ 6281661 w 11830043"/>
              <a:gd name="connsiteY3937" fmla="*/ 2914893 h 6533995"/>
              <a:gd name="connsiteX3938" fmla="*/ 6271877 w 11830043"/>
              <a:gd name="connsiteY3938" fmla="*/ 2905107 h 6533995"/>
              <a:gd name="connsiteX3939" fmla="*/ 6281661 w 11830043"/>
              <a:gd name="connsiteY3939" fmla="*/ 2895383 h 6533995"/>
              <a:gd name="connsiteX3940" fmla="*/ 6522889 w 11830043"/>
              <a:gd name="connsiteY3940" fmla="*/ 2895379 h 6533995"/>
              <a:gd name="connsiteX3941" fmla="*/ 6532610 w 11830043"/>
              <a:gd name="connsiteY3941" fmla="*/ 2905103 h 6533995"/>
              <a:gd name="connsiteX3942" fmla="*/ 6522889 w 11830043"/>
              <a:gd name="connsiteY3942" fmla="*/ 2914890 h 6533995"/>
              <a:gd name="connsiteX3943" fmla="*/ 6513105 w 11830043"/>
              <a:gd name="connsiteY3943" fmla="*/ 2905103 h 6533995"/>
              <a:gd name="connsiteX3944" fmla="*/ 6522889 w 11830043"/>
              <a:gd name="connsiteY3944" fmla="*/ 2895379 h 6533995"/>
              <a:gd name="connsiteX3945" fmla="*/ 6764118 w 11830043"/>
              <a:gd name="connsiteY3945" fmla="*/ 2895376 h 6533995"/>
              <a:gd name="connsiteX3946" fmla="*/ 6773902 w 11830043"/>
              <a:gd name="connsiteY3946" fmla="*/ 2905100 h 6533995"/>
              <a:gd name="connsiteX3947" fmla="*/ 6764118 w 11830043"/>
              <a:gd name="connsiteY3947" fmla="*/ 2914886 h 6533995"/>
              <a:gd name="connsiteX3948" fmla="*/ 6754335 w 11830043"/>
              <a:gd name="connsiteY3948" fmla="*/ 2905100 h 6533995"/>
              <a:gd name="connsiteX3949" fmla="*/ 6764118 w 11830043"/>
              <a:gd name="connsiteY3949" fmla="*/ 2895376 h 6533995"/>
              <a:gd name="connsiteX3950" fmla="*/ 7005346 w 11830043"/>
              <a:gd name="connsiteY3950" fmla="*/ 2895372 h 6533995"/>
              <a:gd name="connsiteX3951" fmla="*/ 7015130 w 11830043"/>
              <a:gd name="connsiteY3951" fmla="*/ 2905096 h 6533995"/>
              <a:gd name="connsiteX3952" fmla="*/ 7005346 w 11830043"/>
              <a:gd name="connsiteY3952" fmla="*/ 2914882 h 6533995"/>
              <a:gd name="connsiteX3953" fmla="*/ 6995626 w 11830043"/>
              <a:gd name="connsiteY3953" fmla="*/ 2905096 h 6533995"/>
              <a:gd name="connsiteX3954" fmla="*/ 7005346 w 11830043"/>
              <a:gd name="connsiteY3954" fmla="*/ 2895372 h 6533995"/>
              <a:gd name="connsiteX3955" fmla="*/ 7246575 w 11830043"/>
              <a:gd name="connsiteY3955" fmla="*/ 2895368 h 6533995"/>
              <a:gd name="connsiteX3956" fmla="*/ 7256359 w 11830043"/>
              <a:gd name="connsiteY3956" fmla="*/ 2905092 h 6533995"/>
              <a:gd name="connsiteX3957" fmla="*/ 7246575 w 11830043"/>
              <a:gd name="connsiteY3957" fmla="*/ 2914879 h 6533995"/>
              <a:gd name="connsiteX3958" fmla="*/ 7236855 w 11830043"/>
              <a:gd name="connsiteY3958" fmla="*/ 2905092 h 6533995"/>
              <a:gd name="connsiteX3959" fmla="*/ 7246575 w 11830043"/>
              <a:gd name="connsiteY3959" fmla="*/ 2895368 h 6533995"/>
              <a:gd name="connsiteX3960" fmla="*/ 7487803 w 11830043"/>
              <a:gd name="connsiteY3960" fmla="*/ 2895365 h 6533995"/>
              <a:gd name="connsiteX3961" fmla="*/ 7497524 w 11830043"/>
              <a:gd name="connsiteY3961" fmla="*/ 2905089 h 6533995"/>
              <a:gd name="connsiteX3962" fmla="*/ 7487803 w 11830043"/>
              <a:gd name="connsiteY3962" fmla="*/ 2914875 h 6533995"/>
              <a:gd name="connsiteX3963" fmla="*/ 7478019 w 11830043"/>
              <a:gd name="connsiteY3963" fmla="*/ 2905089 h 6533995"/>
              <a:gd name="connsiteX3964" fmla="*/ 7487803 w 11830043"/>
              <a:gd name="connsiteY3964" fmla="*/ 2895365 h 6533995"/>
              <a:gd name="connsiteX3965" fmla="*/ 7729032 w 11830043"/>
              <a:gd name="connsiteY3965" fmla="*/ 2895361 h 6533995"/>
              <a:gd name="connsiteX3966" fmla="*/ 7738753 w 11830043"/>
              <a:gd name="connsiteY3966" fmla="*/ 2905085 h 6533995"/>
              <a:gd name="connsiteX3967" fmla="*/ 7729032 w 11830043"/>
              <a:gd name="connsiteY3967" fmla="*/ 2914871 h 6533995"/>
              <a:gd name="connsiteX3968" fmla="*/ 7719249 w 11830043"/>
              <a:gd name="connsiteY3968" fmla="*/ 2905085 h 6533995"/>
              <a:gd name="connsiteX3969" fmla="*/ 7729032 w 11830043"/>
              <a:gd name="connsiteY3969" fmla="*/ 2895361 h 6533995"/>
              <a:gd name="connsiteX3970" fmla="*/ 7970260 w 11830043"/>
              <a:gd name="connsiteY3970" fmla="*/ 2895357 h 6533995"/>
              <a:gd name="connsiteX3971" fmla="*/ 7980044 w 11830043"/>
              <a:gd name="connsiteY3971" fmla="*/ 2905081 h 6533995"/>
              <a:gd name="connsiteX3972" fmla="*/ 7970260 w 11830043"/>
              <a:gd name="connsiteY3972" fmla="*/ 2914868 h 6533995"/>
              <a:gd name="connsiteX3973" fmla="*/ 7960477 w 11830043"/>
              <a:gd name="connsiteY3973" fmla="*/ 2905081 h 6533995"/>
              <a:gd name="connsiteX3974" fmla="*/ 7970260 w 11830043"/>
              <a:gd name="connsiteY3974" fmla="*/ 2895357 h 6533995"/>
              <a:gd name="connsiteX3975" fmla="*/ 8211553 w 11830043"/>
              <a:gd name="connsiteY3975" fmla="*/ 2895354 h 6533995"/>
              <a:gd name="connsiteX3976" fmla="*/ 8221273 w 11830043"/>
              <a:gd name="connsiteY3976" fmla="*/ 2905078 h 6533995"/>
              <a:gd name="connsiteX3977" fmla="*/ 8211553 w 11830043"/>
              <a:gd name="connsiteY3977" fmla="*/ 2914864 h 6533995"/>
              <a:gd name="connsiteX3978" fmla="*/ 8201769 w 11830043"/>
              <a:gd name="connsiteY3978" fmla="*/ 2905078 h 6533995"/>
              <a:gd name="connsiteX3979" fmla="*/ 8211553 w 11830043"/>
              <a:gd name="connsiteY3979" fmla="*/ 2895354 h 6533995"/>
              <a:gd name="connsiteX3980" fmla="*/ 8452781 w 11830043"/>
              <a:gd name="connsiteY3980" fmla="*/ 2895350 h 6533995"/>
              <a:gd name="connsiteX3981" fmla="*/ 8462566 w 11830043"/>
              <a:gd name="connsiteY3981" fmla="*/ 2905074 h 6533995"/>
              <a:gd name="connsiteX3982" fmla="*/ 8452781 w 11830043"/>
              <a:gd name="connsiteY3982" fmla="*/ 2914860 h 6533995"/>
              <a:gd name="connsiteX3983" fmla="*/ 8443061 w 11830043"/>
              <a:gd name="connsiteY3983" fmla="*/ 2905074 h 6533995"/>
              <a:gd name="connsiteX3984" fmla="*/ 8452781 w 11830043"/>
              <a:gd name="connsiteY3984" fmla="*/ 2895350 h 6533995"/>
              <a:gd name="connsiteX3985" fmla="*/ 8694009 w 11830043"/>
              <a:gd name="connsiteY3985" fmla="*/ 2895346 h 6533995"/>
              <a:gd name="connsiteX3986" fmla="*/ 8703730 w 11830043"/>
              <a:gd name="connsiteY3986" fmla="*/ 2905070 h 6533995"/>
              <a:gd name="connsiteX3987" fmla="*/ 8694009 w 11830043"/>
              <a:gd name="connsiteY3987" fmla="*/ 2914857 h 6533995"/>
              <a:gd name="connsiteX3988" fmla="*/ 8684289 w 11830043"/>
              <a:gd name="connsiteY3988" fmla="*/ 2905070 h 6533995"/>
              <a:gd name="connsiteX3989" fmla="*/ 8694009 w 11830043"/>
              <a:gd name="connsiteY3989" fmla="*/ 2895346 h 6533995"/>
              <a:gd name="connsiteX3990" fmla="*/ 8935237 w 11830043"/>
              <a:gd name="connsiteY3990" fmla="*/ 2895343 h 6533995"/>
              <a:gd name="connsiteX3991" fmla="*/ 8944958 w 11830043"/>
              <a:gd name="connsiteY3991" fmla="*/ 2905066 h 6533995"/>
              <a:gd name="connsiteX3992" fmla="*/ 8935237 w 11830043"/>
              <a:gd name="connsiteY3992" fmla="*/ 2914853 h 6533995"/>
              <a:gd name="connsiteX3993" fmla="*/ 8925454 w 11830043"/>
              <a:gd name="connsiteY3993" fmla="*/ 2905066 h 6533995"/>
              <a:gd name="connsiteX3994" fmla="*/ 8935237 w 11830043"/>
              <a:gd name="connsiteY3994" fmla="*/ 2895343 h 6533995"/>
              <a:gd name="connsiteX3995" fmla="*/ 9176467 w 11830043"/>
              <a:gd name="connsiteY3995" fmla="*/ 2895339 h 6533995"/>
              <a:gd name="connsiteX3996" fmla="*/ 9186187 w 11830043"/>
              <a:gd name="connsiteY3996" fmla="*/ 2905063 h 6533995"/>
              <a:gd name="connsiteX3997" fmla="*/ 9176467 w 11830043"/>
              <a:gd name="connsiteY3997" fmla="*/ 2914849 h 6533995"/>
              <a:gd name="connsiteX3998" fmla="*/ 9166683 w 11830043"/>
              <a:gd name="connsiteY3998" fmla="*/ 2905063 h 6533995"/>
              <a:gd name="connsiteX3999" fmla="*/ 9176467 w 11830043"/>
              <a:gd name="connsiteY3999" fmla="*/ 2895339 h 6533995"/>
              <a:gd name="connsiteX4000" fmla="*/ 9417695 w 11830043"/>
              <a:gd name="connsiteY4000" fmla="*/ 2895335 h 6533995"/>
              <a:gd name="connsiteX4001" fmla="*/ 9427416 w 11830043"/>
              <a:gd name="connsiteY4001" fmla="*/ 2905059 h 6533995"/>
              <a:gd name="connsiteX4002" fmla="*/ 9417695 w 11830043"/>
              <a:gd name="connsiteY4002" fmla="*/ 2914845 h 6533995"/>
              <a:gd name="connsiteX4003" fmla="*/ 9407911 w 11830043"/>
              <a:gd name="connsiteY4003" fmla="*/ 2905059 h 6533995"/>
              <a:gd name="connsiteX4004" fmla="*/ 9417695 w 11830043"/>
              <a:gd name="connsiteY4004" fmla="*/ 2895335 h 6533995"/>
              <a:gd name="connsiteX4005" fmla="*/ 9649203 w 11830043"/>
              <a:gd name="connsiteY4005" fmla="*/ 2654245 h 6533995"/>
              <a:gd name="connsiteX4006" fmla="*/ 9658923 w 11830043"/>
              <a:gd name="connsiteY4006" fmla="*/ 2664040 h 6533995"/>
              <a:gd name="connsiteX4007" fmla="*/ 9649203 w 11830043"/>
              <a:gd name="connsiteY4007" fmla="*/ 2673789 h 6533995"/>
              <a:gd name="connsiteX4008" fmla="*/ 9639483 w 11830043"/>
              <a:gd name="connsiteY4008" fmla="*/ 2664040 h 6533995"/>
              <a:gd name="connsiteX4009" fmla="*/ 9649203 w 11830043"/>
              <a:gd name="connsiteY4009" fmla="*/ 2654245 h 6533995"/>
              <a:gd name="connsiteX4010" fmla="*/ 9890432 w 11830043"/>
              <a:gd name="connsiteY4010" fmla="*/ 2654242 h 6533995"/>
              <a:gd name="connsiteX4011" fmla="*/ 9900152 w 11830043"/>
              <a:gd name="connsiteY4011" fmla="*/ 2664035 h 6533995"/>
              <a:gd name="connsiteX4012" fmla="*/ 9890432 w 11830043"/>
              <a:gd name="connsiteY4012" fmla="*/ 2673789 h 6533995"/>
              <a:gd name="connsiteX4013" fmla="*/ 9880648 w 11830043"/>
              <a:gd name="connsiteY4013" fmla="*/ 2664035 h 6533995"/>
              <a:gd name="connsiteX4014" fmla="*/ 9890432 w 11830043"/>
              <a:gd name="connsiteY4014" fmla="*/ 2654242 h 6533995"/>
              <a:gd name="connsiteX4015" fmla="*/ 10131660 w 11830043"/>
              <a:gd name="connsiteY4015" fmla="*/ 2654237 h 6533995"/>
              <a:gd name="connsiteX4016" fmla="*/ 10141444 w 11830043"/>
              <a:gd name="connsiteY4016" fmla="*/ 2664031 h 6533995"/>
              <a:gd name="connsiteX4017" fmla="*/ 10131660 w 11830043"/>
              <a:gd name="connsiteY4017" fmla="*/ 2673784 h 6533995"/>
              <a:gd name="connsiteX4018" fmla="*/ 10121940 w 11830043"/>
              <a:gd name="connsiteY4018" fmla="*/ 2664031 h 6533995"/>
              <a:gd name="connsiteX4019" fmla="*/ 10131660 w 11830043"/>
              <a:gd name="connsiteY4019" fmla="*/ 2654237 h 6533995"/>
              <a:gd name="connsiteX4020" fmla="*/ 10372888 w 11830043"/>
              <a:gd name="connsiteY4020" fmla="*/ 2654233 h 6533995"/>
              <a:gd name="connsiteX4021" fmla="*/ 10382673 w 11830043"/>
              <a:gd name="connsiteY4021" fmla="*/ 2664026 h 6533995"/>
              <a:gd name="connsiteX4022" fmla="*/ 10372888 w 11830043"/>
              <a:gd name="connsiteY4022" fmla="*/ 2673778 h 6533995"/>
              <a:gd name="connsiteX4023" fmla="*/ 10363168 w 11830043"/>
              <a:gd name="connsiteY4023" fmla="*/ 2664026 h 6533995"/>
              <a:gd name="connsiteX4024" fmla="*/ 10372888 w 11830043"/>
              <a:gd name="connsiteY4024" fmla="*/ 2654233 h 6533995"/>
              <a:gd name="connsiteX4025" fmla="*/ 10614116 w 11830043"/>
              <a:gd name="connsiteY4025" fmla="*/ 2654228 h 6533995"/>
              <a:gd name="connsiteX4026" fmla="*/ 10623901 w 11830043"/>
              <a:gd name="connsiteY4026" fmla="*/ 2664020 h 6533995"/>
              <a:gd name="connsiteX4027" fmla="*/ 10614116 w 11830043"/>
              <a:gd name="connsiteY4027" fmla="*/ 2673772 h 6533995"/>
              <a:gd name="connsiteX4028" fmla="*/ 10604396 w 11830043"/>
              <a:gd name="connsiteY4028" fmla="*/ 2664020 h 6533995"/>
              <a:gd name="connsiteX4029" fmla="*/ 10614116 w 11830043"/>
              <a:gd name="connsiteY4029" fmla="*/ 2654228 h 6533995"/>
              <a:gd name="connsiteX4030" fmla="*/ 10855345 w 11830043"/>
              <a:gd name="connsiteY4030" fmla="*/ 2654223 h 6533995"/>
              <a:gd name="connsiteX4031" fmla="*/ 10865065 w 11830043"/>
              <a:gd name="connsiteY4031" fmla="*/ 2664015 h 6533995"/>
              <a:gd name="connsiteX4032" fmla="*/ 10855345 w 11830043"/>
              <a:gd name="connsiteY4032" fmla="*/ 2673766 h 6533995"/>
              <a:gd name="connsiteX4033" fmla="*/ 10845625 w 11830043"/>
              <a:gd name="connsiteY4033" fmla="*/ 2664015 h 6533995"/>
              <a:gd name="connsiteX4034" fmla="*/ 10855345 w 11830043"/>
              <a:gd name="connsiteY4034" fmla="*/ 2654223 h 6533995"/>
              <a:gd name="connsiteX4035" fmla="*/ 11096574 w 11830043"/>
              <a:gd name="connsiteY4035" fmla="*/ 2654219 h 6533995"/>
              <a:gd name="connsiteX4036" fmla="*/ 11106294 w 11830043"/>
              <a:gd name="connsiteY4036" fmla="*/ 2664011 h 6533995"/>
              <a:gd name="connsiteX4037" fmla="*/ 11096574 w 11830043"/>
              <a:gd name="connsiteY4037" fmla="*/ 2673761 h 6533995"/>
              <a:gd name="connsiteX4038" fmla="*/ 11086790 w 11830043"/>
              <a:gd name="connsiteY4038" fmla="*/ 2664011 h 6533995"/>
              <a:gd name="connsiteX4039" fmla="*/ 11096574 w 11830043"/>
              <a:gd name="connsiteY4039" fmla="*/ 2654219 h 6533995"/>
              <a:gd name="connsiteX4040" fmla="*/ 11337802 w 11830043"/>
              <a:gd name="connsiteY4040" fmla="*/ 2654214 h 6533995"/>
              <a:gd name="connsiteX4041" fmla="*/ 11347587 w 11830043"/>
              <a:gd name="connsiteY4041" fmla="*/ 2664006 h 6533995"/>
              <a:gd name="connsiteX4042" fmla="*/ 11337802 w 11830043"/>
              <a:gd name="connsiteY4042" fmla="*/ 2673755 h 6533995"/>
              <a:gd name="connsiteX4043" fmla="*/ 11328082 w 11830043"/>
              <a:gd name="connsiteY4043" fmla="*/ 2664006 h 6533995"/>
              <a:gd name="connsiteX4044" fmla="*/ 11337802 w 11830043"/>
              <a:gd name="connsiteY4044" fmla="*/ 2654214 h 6533995"/>
              <a:gd name="connsiteX4045" fmla="*/ 11579030 w 11830043"/>
              <a:gd name="connsiteY4045" fmla="*/ 2654210 h 6533995"/>
              <a:gd name="connsiteX4046" fmla="*/ 11588815 w 11830043"/>
              <a:gd name="connsiteY4046" fmla="*/ 2664001 h 6533995"/>
              <a:gd name="connsiteX4047" fmla="*/ 11579030 w 11830043"/>
              <a:gd name="connsiteY4047" fmla="*/ 2673750 h 6533995"/>
              <a:gd name="connsiteX4048" fmla="*/ 11569310 w 11830043"/>
              <a:gd name="connsiteY4048" fmla="*/ 2664001 h 6533995"/>
              <a:gd name="connsiteX4049" fmla="*/ 11579030 w 11830043"/>
              <a:gd name="connsiteY4049" fmla="*/ 2654210 h 6533995"/>
              <a:gd name="connsiteX4050" fmla="*/ 11820259 w 11830043"/>
              <a:gd name="connsiteY4050" fmla="*/ 2654205 h 6533995"/>
              <a:gd name="connsiteX4051" fmla="*/ 11830043 w 11830043"/>
              <a:gd name="connsiteY4051" fmla="*/ 2663996 h 6533995"/>
              <a:gd name="connsiteX4052" fmla="*/ 11820259 w 11830043"/>
              <a:gd name="connsiteY4052" fmla="*/ 2673744 h 6533995"/>
              <a:gd name="connsiteX4053" fmla="*/ 11810539 w 11830043"/>
              <a:gd name="connsiteY4053" fmla="*/ 2663996 h 6533995"/>
              <a:gd name="connsiteX4054" fmla="*/ 11820259 w 11830043"/>
              <a:gd name="connsiteY4054" fmla="*/ 2654205 h 6533995"/>
              <a:gd name="connsiteX4055" fmla="*/ 9722 w 11830043"/>
              <a:gd name="connsiteY4055" fmla="*/ 2654200 h 6533995"/>
              <a:gd name="connsiteX4056" fmla="*/ 19505 w 11830043"/>
              <a:gd name="connsiteY4056" fmla="*/ 2663992 h 6533995"/>
              <a:gd name="connsiteX4057" fmla="*/ 9722 w 11830043"/>
              <a:gd name="connsiteY4057" fmla="*/ 2673739 h 6533995"/>
              <a:gd name="connsiteX4058" fmla="*/ 2 w 11830043"/>
              <a:gd name="connsiteY4058" fmla="*/ 2663992 h 6533995"/>
              <a:gd name="connsiteX4059" fmla="*/ 9722 w 11830043"/>
              <a:gd name="connsiteY4059" fmla="*/ 2654200 h 6533995"/>
              <a:gd name="connsiteX4060" fmla="*/ 251005 w 11830043"/>
              <a:gd name="connsiteY4060" fmla="*/ 2654195 h 6533995"/>
              <a:gd name="connsiteX4061" fmla="*/ 260789 w 11830043"/>
              <a:gd name="connsiteY4061" fmla="*/ 2663987 h 6533995"/>
              <a:gd name="connsiteX4062" fmla="*/ 251005 w 11830043"/>
              <a:gd name="connsiteY4062" fmla="*/ 2673734 h 6533995"/>
              <a:gd name="connsiteX4063" fmla="*/ 241285 w 11830043"/>
              <a:gd name="connsiteY4063" fmla="*/ 2663987 h 6533995"/>
              <a:gd name="connsiteX4064" fmla="*/ 251005 w 11830043"/>
              <a:gd name="connsiteY4064" fmla="*/ 2654195 h 6533995"/>
              <a:gd name="connsiteX4065" fmla="*/ 492224 w 11830043"/>
              <a:gd name="connsiteY4065" fmla="*/ 2654191 h 6533995"/>
              <a:gd name="connsiteX4066" fmla="*/ 501944 w 11830043"/>
              <a:gd name="connsiteY4066" fmla="*/ 2663983 h 6533995"/>
              <a:gd name="connsiteX4067" fmla="*/ 492224 w 11830043"/>
              <a:gd name="connsiteY4067" fmla="*/ 2673729 h 6533995"/>
              <a:gd name="connsiteX4068" fmla="*/ 482441 w 11830043"/>
              <a:gd name="connsiteY4068" fmla="*/ 2663983 h 6533995"/>
              <a:gd name="connsiteX4069" fmla="*/ 492224 w 11830043"/>
              <a:gd name="connsiteY4069" fmla="*/ 2654191 h 6533995"/>
              <a:gd name="connsiteX4070" fmla="*/ 733445 w 11830043"/>
              <a:gd name="connsiteY4070" fmla="*/ 2654186 h 6533995"/>
              <a:gd name="connsiteX4071" fmla="*/ 743165 w 11830043"/>
              <a:gd name="connsiteY4071" fmla="*/ 2663978 h 6533995"/>
              <a:gd name="connsiteX4072" fmla="*/ 733445 w 11830043"/>
              <a:gd name="connsiteY4072" fmla="*/ 2673725 h 6533995"/>
              <a:gd name="connsiteX4073" fmla="*/ 723661 w 11830043"/>
              <a:gd name="connsiteY4073" fmla="*/ 2663978 h 6533995"/>
              <a:gd name="connsiteX4074" fmla="*/ 733445 w 11830043"/>
              <a:gd name="connsiteY4074" fmla="*/ 2654186 h 6533995"/>
              <a:gd name="connsiteX4075" fmla="*/ 974665 w 11830043"/>
              <a:gd name="connsiteY4075" fmla="*/ 2654182 h 6533995"/>
              <a:gd name="connsiteX4076" fmla="*/ 984449 w 11830043"/>
              <a:gd name="connsiteY4076" fmla="*/ 2663974 h 6533995"/>
              <a:gd name="connsiteX4077" fmla="*/ 974665 w 11830043"/>
              <a:gd name="connsiteY4077" fmla="*/ 2673720 h 6533995"/>
              <a:gd name="connsiteX4078" fmla="*/ 964945 w 11830043"/>
              <a:gd name="connsiteY4078" fmla="*/ 2663974 h 6533995"/>
              <a:gd name="connsiteX4079" fmla="*/ 974665 w 11830043"/>
              <a:gd name="connsiteY4079" fmla="*/ 2654182 h 6533995"/>
              <a:gd name="connsiteX4080" fmla="*/ 1215885 w 11830043"/>
              <a:gd name="connsiteY4080" fmla="*/ 2654177 h 6533995"/>
              <a:gd name="connsiteX4081" fmla="*/ 1225669 w 11830043"/>
              <a:gd name="connsiteY4081" fmla="*/ 2663969 h 6533995"/>
              <a:gd name="connsiteX4082" fmla="*/ 1215885 w 11830043"/>
              <a:gd name="connsiteY4082" fmla="*/ 2673715 h 6533995"/>
              <a:gd name="connsiteX4083" fmla="*/ 1206165 w 11830043"/>
              <a:gd name="connsiteY4083" fmla="*/ 2663969 h 6533995"/>
              <a:gd name="connsiteX4084" fmla="*/ 1215885 w 11830043"/>
              <a:gd name="connsiteY4084" fmla="*/ 2654177 h 6533995"/>
              <a:gd name="connsiteX4085" fmla="*/ 1457107 w 11830043"/>
              <a:gd name="connsiteY4085" fmla="*/ 2654173 h 6533995"/>
              <a:gd name="connsiteX4086" fmla="*/ 1466827 w 11830043"/>
              <a:gd name="connsiteY4086" fmla="*/ 2663964 h 6533995"/>
              <a:gd name="connsiteX4087" fmla="*/ 1457107 w 11830043"/>
              <a:gd name="connsiteY4087" fmla="*/ 2673709 h 6533995"/>
              <a:gd name="connsiteX4088" fmla="*/ 1447323 w 11830043"/>
              <a:gd name="connsiteY4088" fmla="*/ 2663964 h 6533995"/>
              <a:gd name="connsiteX4089" fmla="*/ 1457107 w 11830043"/>
              <a:gd name="connsiteY4089" fmla="*/ 2654173 h 6533995"/>
              <a:gd name="connsiteX4090" fmla="*/ 1698332 w 11830043"/>
              <a:gd name="connsiteY4090" fmla="*/ 2654167 h 6533995"/>
              <a:gd name="connsiteX4091" fmla="*/ 1708117 w 11830043"/>
              <a:gd name="connsiteY4091" fmla="*/ 2663959 h 6533995"/>
              <a:gd name="connsiteX4092" fmla="*/ 1698332 w 11830043"/>
              <a:gd name="connsiteY4092" fmla="*/ 2673704 h 6533995"/>
              <a:gd name="connsiteX4093" fmla="*/ 1688546 w 11830043"/>
              <a:gd name="connsiteY4093" fmla="*/ 2663959 h 6533995"/>
              <a:gd name="connsiteX4094" fmla="*/ 1698332 w 11830043"/>
              <a:gd name="connsiteY4094" fmla="*/ 2654167 h 6533995"/>
              <a:gd name="connsiteX4095" fmla="*/ 1939580 w 11830043"/>
              <a:gd name="connsiteY4095" fmla="*/ 2654163 h 6533995"/>
              <a:gd name="connsiteX4096" fmla="*/ 1949364 w 11830043"/>
              <a:gd name="connsiteY4096" fmla="*/ 2663954 h 6533995"/>
              <a:gd name="connsiteX4097" fmla="*/ 1939580 w 11830043"/>
              <a:gd name="connsiteY4097" fmla="*/ 2673698 h 6533995"/>
              <a:gd name="connsiteX4098" fmla="*/ 1929860 w 11830043"/>
              <a:gd name="connsiteY4098" fmla="*/ 2663954 h 6533995"/>
              <a:gd name="connsiteX4099" fmla="*/ 1939580 w 11830043"/>
              <a:gd name="connsiteY4099" fmla="*/ 2654163 h 6533995"/>
              <a:gd name="connsiteX4100" fmla="*/ 2180788 w 11830043"/>
              <a:gd name="connsiteY4100" fmla="*/ 2654158 h 6533995"/>
              <a:gd name="connsiteX4101" fmla="*/ 2190580 w 11830043"/>
              <a:gd name="connsiteY4101" fmla="*/ 2663948 h 6533995"/>
              <a:gd name="connsiteX4102" fmla="*/ 2180788 w 11830043"/>
              <a:gd name="connsiteY4102" fmla="*/ 2673693 h 6533995"/>
              <a:gd name="connsiteX4103" fmla="*/ 2171083 w 11830043"/>
              <a:gd name="connsiteY4103" fmla="*/ 2663948 h 6533995"/>
              <a:gd name="connsiteX4104" fmla="*/ 2180788 w 11830043"/>
              <a:gd name="connsiteY4104" fmla="*/ 2654158 h 6533995"/>
              <a:gd name="connsiteX4105" fmla="*/ 2422037 w 11830043"/>
              <a:gd name="connsiteY4105" fmla="*/ 2654154 h 6533995"/>
              <a:gd name="connsiteX4106" fmla="*/ 2431753 w 11830043"/>
              <a:gd name="connsiteY4106" fmla="*/ 2663944 h 6533995"/>
              <a:gd name="connsiteX4107" fmla="*/ 2422037 w 11830043"/>
              <a:gd name="connsiteY4107" fmla="*/ 2673687 h 6533995"/>
              <a:gd name="connsiteX4108" fmla="*/ 2412257 w 11830043"/>
              <a:gd name="connsiteY4108" fmla="*/ 2663944 h 6533995"/>
              <a:gd name="connsiteX4109" fmla="*/ 2422037 w 11830043"/>
              <a:gd name="connsiteY4109" fmla="*/ 2654154 h 6533995"/>
              <a:gd name="connsiteX4110" fmla="*/ 2663275 w 11830043"/>
              <a:gd name="connsiteY4110" fmla="*/ 2654149 h 6533995"/>
              <a:gd name="connsiteX4111" fmla="*/ 2672998 w 11830043"/>
              <a:gd name="connsiteY4111" fmla="*/ 2663939 h 6533995"/>
              <a:gd name="connsiteX4112" fmla="*/ 2663275 w 11830043"/>
              <a:gd name="connsiteY4112" fmla="*/ 2673681 h 6533995"/>
              <a:gd name="connsiteX4113" fmla="*/ 2653492 w 11830043"/>
              <a:gd name="connsiteY4113" fmla="*/ 2663939 h 6533995"/>
              <a:gd name="connsiteX4114" fmla="*/ 2663275 w 11830043"/>
              <a:gd name="connsiteY4114" fmla="*/ 2654149 h 6533995"/>
              <a:gd name="connsiteX4115" fmla="*/ 2904572 w 11830043"/>
              <a:gd name="connsiteY4115" fmla="*/ 2654145 h 6533995"/>
              <a:gd name="connsiteX4116" fmla="*/ 2914354 w 11830043"/>
              <a:gd name="connsiteY4116" fmla="*/ 2663935 h 6533995"/>
              <a:gd name="connsiteX4117" fmla="*/ 2904572 w 11830043"/>
              <a:gd name="connsiteY4117" fmla="*/ 2673677 h 6533995"/>
              <a:gd name="connsiteX4118" fmla="*/ 2894790 w 11830043"/>
              <a:gd name="connsiteY4118" fmla="*/ 2663935 h 6533995"/>
              <a:gd name="connsiteX4119" fmla="*/ 2904572 w 11830043"/>
              <a:gd name="connsiteY4119" fmla="*/ 2654145 h 6533995"/>
              <a:gd name="connsiteX4120" fmla="*/ 3145750 w 11830043"/>
              <a:gd name="connsiteY4120" fmla="*/ 2654140 h 6533995"/>
              <a:gd name="connsiteX4121" fmla="*/ 3155532 w 11830043"/>
              <a:gd name="connsiteY4121" fmla="*/ 2663930 h 6533995"/>
              <a:gd name="connsiteX4122" fmla="*/ 3145750 w 11830043"/>
              <a:gd name="connsiteY4122" fmla="*/ 2673672 h 6533995"/>
              <a:gd name="connsiteX4123" fmla="*/ 3136032 w 11830043"/>
              <a:gd name="connsiteY4123" fmla="*/ 2663930 h 6533995"/>
              <a:gd name="connsiteX4124" fmla="*/ 3145750 w 11830043"/>
              <a:gd name="connsiteY4124" fmla="*/ 2654140 h 6533995"/>
              <a:gd name="connsiteX4125" fmla="*/ 3386958 w 11830043"/>
              <a:gd name="connsiteY4125" fmla="*/ 2654135 h 6533995"/>
              <a:gd name="connsiteX4126" fmla="*/ 3396743 w 11830043"/>
              <a:gd name="connsiteY4126" fmla="*/ 2663926 h 6533995"/>
              <a:gd name="connsiteX4127" fmla="*/ 3386958 w 11830043"/>
              <a:gd name="connsiteY4127" fmla="*/ 2673668 h 6533995"/>
              <a:gd name="connsiteX4128" fmla="*/ 3377235 w 11830043"/>
              <a:gd name="connsiteY4128" fmla="*/ 2663926 h 6533995"/>
              <a:gd name="connsiteX4129" fmla="*/ 3386958 w 11830043"/>
              <a:gd name="connsiteY4129" fmla="*/ 2654135 h 6533995"/>
              <a:gd name="connsiteX4130" fmla="*/ 3628212 w 11830043"/>
              <a:gd name="connsiteY4130" fmla="*/ 2654130 h 6533995"/>
              <a:gd name="connsiteX4131" fmla="*/ 3637936 w 11830043"/>
              <a:gd name="connsiteY4131" fmla="*/ 2663921 h 6533995"/>
              <a:gd name="connsiteX4132" fmla="*/ 3628212 w 11830043"/>
              <a:gd name="connsiteY4132" fmla="*/ 2673663 h 6533995"/>
              <a:gd name="connsiteX4133" fmla="*/ 3618430 w 11830043"/>
              <a:gd name="connsiteY4133" fmla="*/ 2663921 h 6533995"/>
              <a:gd name="connsiteX4134" fmla="*/ 3628212 w 11830043"/>
              <a:gd name="connsiteY4134" fmla="*/ 2654130 h 6533995"/>
              <a:gd name="connsiteX4135" fmla="*/ 3869430 w 11830043"/>
              <a:gd name="connsiteY4135" fmla="*/ 2654126 h 6533995"/>
              <a:gd name="connsiteX4136" fmla="*/ 3879147 w 11830043"/>
              <a:gd name="connsiteY4136" fmla="*/ 2663916 h 6533995"/>
              <a:gd name="connsiteX4137" fmla="*/ 3869430 w 11830043"/>
              <a:gd name="connsiteY4137" fmla="*/ 2673657 h 6533995"/>
              <a:gd name="connsiteX4138" fmla="*/ 3859647 w 11830043"/>
              <a:gd name="connsiteY4138" fmla="*/ 2663916 h 6533995"/>
              <a:gd name="connsiteX4139" fmla="*/ 3869430 w 11830043"/>
              <a:gd name="connsiteY4139" fmla="*/ 2654126 h 6533995"/>
              <a:gd name="connsiteX4140" fmla="*/ 4110581 w 11830043"/>
              <a:gd name="connsiteY4140" fmla="*/ 2654121 h 6533995"/>
              <a:gd name="connsiteX4141" fmla="*/ 4120362 w 11830043"/>
              <a:gd name="connsiteY4141" fmla="*/ 2663911 h 6533995"/>
              <a:gd name="connsiteX4142" fmla="*/ 4110581 w 11830043"/>
              <a:gd name="connsiteY4142" fmla="*/ 2673652 h 6533995"/>
              <a:gd name="connsiteX4143" fmla="*/ 4100799 w 11830043"/>
              <a:gd name="connsiteY4143" fmla="*/ 2663911 h 6533995"/>
              <a:gd name="connsiteX4144" fmla="*/ 4110581 w 11830043"/>
              <a:gd name="connsiteY4144" fmla="*/ 2654121 h 6533995"/>
              <a:gd name="connsiteX4145" fmla="*/ 4351806 w 11830043"/>
              <a:gd name="connsiteY4145" fmla="*/ 2654117 h 6533995"/>
              <a:gd name="connsiteX4146" fmla="*/ 4361580 w 11830043"/>
              <a:gd name="connsiteY4146" fmla="*/ 2663907 h 6533995"/>
              <a:gd name="connsiteX4147" fmla="*/ 4351806 w 11830043"/>
              <a:gd name="connsiteY4147" fmla="*/ 2673646 h 6533995"/>
              <a:gd name="connsiteX4148" fmla="*/ 4342006 w 11830043"/>
              <a:gd name="connsiteY4148" fmla="*/ 2663907 h 6533995"/>
              <a:gd name="connsiteX4149" fmla="*/ 4351806 w 11830043"/>
              <a:gd name="connsiteY4149" fmla="*/ 2654117 h 6533995"/>
              <a:gd name="connsiteX4150" fmla="*/ 4593017 w 11830043"/>
              <a:gd name="connsiteY4150" fmla="*/ 2654112 h 6533995"/>
              <a:gd name="connsiteX4151" fmla="*/ 4602795 w 11830043"/>
              <a:gd name="connsiteY4151" fmla="*/ 2663902 h 6533995"/>
              <a:gd name="connsiteX4152" fmla="*/ 4593017 w 11830043"/>
              <a:gd name="connsiteY4152" fmla="*/ 2673641 h 6533995"/>
              <a:gd name="connsiteX4153" fmla="*/ 4583304 w 11830043"/>
              <a:gd name="connsiteY4153" fmla="*/ 2663902 h 6533995"/>
              <a:gd name="connsiteX4154" fmla="*/ 4593017 w 11830043"/>
              <a:gd name="connsiteY4154" fmla="*/ 2654112 h 6533995"/>
              <a:gd name="connsiteX4155" fmla="*/ 4834252 w 11830043"/>
              <a:gd name="connsiteY4155" fmla="*/ 2654108 h 6533995"/>
              <a:gd name="connsiteX4156" fmla="*/ 4844040 w 11830043"/>
              <a:gd name="connsiteY4156" fmla="*/ 2663897 h 6533995"/>
              <a:gd name="connsiteX4157" fmla="*/ 4834252 w 11830043"/>
              <a:gd name="connsiteY4157" fmla="*/ 2673635 h 6533995"/>
              <a:gd name="connsiteX4158" fmla="*/ 4824534 w 11830043"/>
              <a:gd name="connsiteY4158" fmla="*/ 2663897 h 6533995"/>
              <a:gd name="connsiteX4159" fmla="*/ 4834252 w 11830043"/>
              <a:gd name="connsiteY4159" fmla="*/ 2654108 h 6533995"/>
              <a:gd name="connsiteX4160" fmla="*/ 5075485 w 11830043"/>
              <a:gd name="connsiteY4160" fmla="*/ 2654103 h 6533995"/>
              <a:gd name="connsiteX4161" fmla="*/ 5085202 w 11830043"/>
              <a:gd name="connsiteY4161" fmla="*/ 2663891 h 6533995"/>
              <a:gd name="connsiteX4162" fmla="*/ 5075485 w 11830043"/>
              <a:gd name="connsiteY4162" fmla="*/ 2673630 h 6533995"/>
              <a:gd name="connsiteX4163" fmla="*/ 5065705 w 11830043"/>
              <a:gd name="connsiteY4163" fmla="*/ 2663891 h 6533995"/>
              <a:gd name="connsiteX4164" fmla="*/ 5075485 w 11830043"/>
              <a:gd name="connsiteY4164" fmla="*/ 2654103 h 6533995"/>
              <a:gd name="connsiteX4165" fmla="*/ 5316710 w 11830043"/>
              <a:gd name="connsiteY4165" fmla="*/ 2654098 h 6533995"/>
              <a:gd name="connsiteX4166" fmla="*/ 5326429 w 11830043"/>
              <a:gd name="connsiteY4166" fmla="*/ 2663887 h 6533995"/>
              <a:gd name="connsiteX4167" fmla="*/ 5316710 w 11830043"/>
              <a:gd name="connsiteY4167" fmla="*/ 2673624 h 6533995"/>
              <a:gd name="connsiteX4168" fmla="*/ 5306924 w 11830043"/>
              <a:gd name="connsiteY4168" fmla="*/ 2663887 h 6533995"/>
              <a:gd name="connsiteX4169" fmla="*/ 5316710 w 11830043"/>
              <a:gd name="connsiteY4169" fmla="*/ 2654098 h 6533995"/>
              <a:gd name="connsiteX4170" fmla="*/ 5557991 w 11830043"/>
              <a:gd name="connsiteY4170" fmla="*/ 2654093 h 6533995"/>
              <a:gd name="connsiteX4171" fmla="*/ 5567774 w 11830043"/>
              <a:gd name="connsiteY4171" fmla="*/ 2663882 h 6533995"/>
              <a:gd name="connsiteX4172" fmla="*/ 5557991 w 11830043"/>
              <a:gd name="connsiteY4172" fmla="*/ 2673619 h 6533995"/>
              <a:gd name="connsiteX4173" fmla="*/ 5548208 w 11830043"/>
              <a:gd name="connsiteY4173" fmla="*/ 2663882 h 6533995"/>
              <a:gd name="connsiteX4174" fmla="*/ 5557991 w 11830043"/>
              <a:gd name="connsiteY4174" fmla="*/ 2654093 h 6533995"/>
              <a:gd name="connsiteX4175" fmla="*/ 5799205 w 11830043"/>
              <a:gd name="connsiteY4175" fmla="*/ 2654089 h 6533995"/>
              <a:gd name="connsiteX4176" fmla="*/ 5808989 w 11830043"/>
              <a:gd name="connsiteY4176" fmla="*/ 2663878 h 6533995"/>
              <a:gd name="connsiteX4177" fmla="*/ 5799205 w 11830043"/>
              <a:gd name="connsiteY4177" fmla="*/ 2673613 h 6533995"/>
              <a:gd name="connsiteX4178" fmla="*/ 5789486 w 11830043"/>
              <a:gd name="connsiteY4178" fmla="*/ 2663878 h 6533995"/>
              <a:gd name="connsiteX4179" fmla="*/ 5799205 w 11830043"/>
              <a:gd name="connsiteY4179" fmla="*/ 2654089 h 6533995"/>
              <a:gd name="connsiteX4180" fmla="*/ 6040432 w 11830043"/>
              <a:gd name="connsiteY4180" fmla="*/ 2654084 h 6533995"/>
              <a:gd name="connsiteX4181" fmla="*/ 6050216 w 11830043"/>
              <a:gd name="connsiteY4181" fmla="*/ 2663873 h 6533995"/>
              <a:gd name="connsiteX4182" fmla="*/ 6040432 w 11830043"/>
              <a:gd name="connsiteY4182" fmla="*/ 2673608 h 6533995"/>
              <a:gd name="connsiteX4183" fmla="*/ 6030712 w 11830043"/>
              <a:gd name="connsiteY4183" fmla="*/ 2663873 h 6533995"/>
              <a:gd name="connsiteX4184" fmla="*/ 6040432 w 11830043"/>
              <a:gd name="connsiteY4184" fmla="*/ 2654084 h 6533995"/>
              <a:gd name="connsiteX4185" fmla="*/ 6281661 w 11830043"/>
              <a:gd name="connsiteY4185" fmla="*/ 2654079 h 6533995"/>
              <a:gd name="connsiteX4186" fmla="*/ 6291381 w 11830043"/>
              <a:gd name="connsiteY4186" fmla="*/ 2663868 h 6533995"/>
              <a:gd name="connsiteX4187" fmla="*/ 6281661 w 11830043"/>
              <a:gd name="connsiteY4187" fmla="*/ 2673603 h 6533995"/>
              <a:gd name="connsiteX4188" fmla="*/ 6271877 w 11830043"/>
              <a:gd name="connsiteY4188" fmla="*/ 2663868 h 6533995"/>
              <a:gd name="connsiteX4189" fmla="*/ 6281661 w 11830043"/>
              <a:gd name="connsiteY4189" fmla="*/ 2654079 h 6533995"/>
              <a:gd name="connsiteX4190" fmla="*/ 6522889 w 11830043"/>
              <a:gd name="connsiteY4190" fmla="*/ 2654075 h 6533995"/>
              <a:gd name="connsiteX4191" fmla="*/ 6532610 w 11830043"/>
              <a:gd name="connsiteY4191" fmla="*/ 2663863 h 6533995"/>
              <a:gd name="connsiteX4192" fmla="*/ 6522889 w 11830043"/>
              <a:gd name="connsiteY4192" fmla="*/ 2673597 h 6533995"/>
              <a:gd name="connsiteX4193" fmla="*/ 6513105 w 11830043"/>
              <a:gd name="connsiteY4193" fmla="*/ 2663863 h 6533995"/>
              <a:gd name="connsiteX4194" fmla="*/ 6522889 w 11830043"/>
              <a:gd name="connsiteY4194" fmla="*/ 2654075 h 6533995"/>
              <a:gd name="connsiteX4195" fmla="*/ 6764118 w 11830043"/>
              <a:gd name="connsiteY4195" fmla="*/ 2654070 h 6533995"/>
              <a:gd name="connsiteX4196" fmla="*/ 6773902 w 11830043"/>
              <a:gd name="connsiteY4196" fmla="*/ 2663859 h 6533995"/>
              <a:gd name="connsiteX4197" fmla="*/ 6764118 w 11830043"/>
              <a:gd name="connsiteY4197" fmla="*/ 2673591 h 6533995"/>
              <a:gd name="connsiteX4198" fmla="*/ 6754335 w 11830043"/>
              <a:gd name="connsiteY4198" fmla="*/ 2663859 h 6533995"/>
              <a:gd name="connsiteX4199" fmla="*/ 6764118 w 11830043"/>
              <a:gd name="connsiteY4199" fmla="*/ 2654070 h 6533995"/>
              <a:gd name="connsiteX4200" fmla="*/ 7005346 w 11830043"/>
              <a:gd name="connsiteY4200" fmla="*/ 2654066 h 6533995"/>
              <a:gd name="connsiteX4201" fmla="*/ 7015130 w 11830043"/>
              <a:gd name="connsiteY4201" fmla="*/ 2663854 h 6533995"/>
              <a:gd name="connsiteX4202" fmla="*/ 7005346 w 11830043"/>
              <a:gd name="connsiteY4202" fmla="*/ 2673585 h 6533995"/>
              <a:gd name="connsiteX4203" fmla="*/ 6995626 w 11830043"/>
              <a:gd name="connsiteY4203" fmla="*/ 2663854 h 6533995"/>
              <a:gd name="connsiteX4204" fmla="*/ 7005346 w 11830043"/>
              <a:gd name="connsiteY4204" fmla="*/ 2654066 h 6533995"/>
              <a:gd name="connsiteX4205" fmla="*/ 7246575 w 11830043"/>
              <a:gd name="connsiteY4205" fmla="*/ 2654061 h 6533995"/>
              <a:gd name="connsiteX4206" fmla="*/ 7256359 w 11830043"/>
              <a:gd name="connsiteY4206" fmla="*/ 2663850 h 6533995"/>
              <a:gd name="connsiteX4207" fmla="*/ 7246575 w 11830043"/>
              <a:gd name="connsiteY4207" fmla="*/ 2673580 h 6533995"/>
              <a:gd name="connsiteX4208" fmla="*/ 7236855 w 11830043"/>
              <a:gd name="connsiteY4208" fmla="*/ 2663850 h 6533995"/>
              <a:gd name="connsiteX4209" fmla="*/ 7246575 w 11830043"/>
              <a:gd name="connsiteY4209" fmla="*/ 2654061 h 6533995"/>
              <a:gd name="connsiteX4210" fmla="*/ 7487803 w 11830043"/>
              <a:gd name="connsiteY4210" fmla="*/ 2654056 h 6533995"/>
              <a:gd name="connsiteX4211" fmla="*/ 7497524 w 11830043"/>
              <a:gd name="connsiteY4211" fmla="*/ 2663845 h 6533995"/>
              <a:gd name="connsiteX4212" fmla="*/ 7487803 w 11830043"/>
              <a:gd name="connsiteY4212" fmla="*/ 2673574 h 6533995"/>
              <a:gd name="connsiteX4213" fmla="*/ 7478019 w 11830043"/>
              <a:gd name="connsiteY4213" fmla="*/ 2663845 h 6533995"/>
              <a:gd name="connsiteX4214" fmla="*/ 7487803 w 11830043"/>
              <a:gd name="connsiteY4214" fmla="*/ 2654056 h 6533995"/>
              <a:gd name="connsiteX4215" fmla="*/ 7729032 w 11830043"/>
              <a:gd name="connsiteY4215" fmla="*/ 2654051 h 6533995"/>
              <a:gd name="connsiteX4216" fmla="*/ 7738753 w 11830043"/>
              <a:gd name="connsiteY4216" fmla="*/ 2663839 h 6533995"/>
              <a:gd name="connsiteX4217" fmla="*/ 7729032 w 11830043"/>
              <a:gd name="connsiteY4217" fmla="*/ 2673569 h 6533995"/>
              <a:gd name="connsiteX4218" fmla="*/ 7719249 w 11830043"/>
              <a:gd name="connsiteY4218" fmla="*/ 2663839 h 6533995"/>
              <a:gd name="connsiteX4219" fmla="*/ 7729032 w 11830043"/>
              <a:gd name="connsiteY4219" fmla="*/ 2654051 h 6533995"/>
              <a:gd name="connsiteX4220" fmla="*/ 7970260 w 11830043"/>
              <a:gd name="connsiteY4220" fmla="*/ 2654047 h 6533995"/>
              <a:gd name="connsiteX4221" fmla="*/ 7980044 w 11830043"/>
              <a:gd name="connsiteY4221" fmla="*/ 2663834 h 6533995"/>
              <a:gd name="connsiteX4222" fmla="*/ 7970260 w 11830043"/>
              <a:gd name="connsiteY4222" fmla="*/ 2673563 h 6533995"/>
              <a:gd name="connsiteX4223" fmla="*/ 7960477 w 11830043"/>
              <a:gd name="connsiteY4223" fmla="*/ 2663834 h 6533995"/>
              <a:gd name="connsiteX4224" fmla="*/ 7970260 w 11830043"/>
              <a:gd name="connsiteY4224" fmla="*/ 2654047 h 6533995"/>
              <a:gd name="connsiteX4225" fmla="*/ 8211553 w 11830043"/>
              <a:gd name="connsiteY4225" fmla="*/ 2654042 h 6533995"/>
              <a:gd name="connsiteX4226" fmla="*/ 8221273 w 11830043"/>
              <a:gd name="connsiteY4226" fmla="*/ 2663830 h 6533995"/>
              <a:gd name="connsiteX4227" fmla="*/ 8211553 w 11830043"/>
              <a:gd name="connsiteY4227" fmla="*/ 2673558 h 6533995"/>
              <a:gd name="connsiteX4228" fmla="*/ 8201769 w 11830043"/>
              <a:gd name="connsiteY4228" fmla="*/ 2663830 h 6533995"/>
              <a:gd name="connsiteX4229" fmla="*/ 8211553 w 11830043"/>
              <a:gd name="connsiteY4229" fmla="*/ 2654042 h 6533995"/>
              <a:gd name="connsiteX4230" fmla="*/ 8452781 w 11830043"/>
              <a:gd name="connsiteY4230" fmla="*/ 2654038 h 6533995"/>
              <a:gd name="connsiteX4231" fmla="*/ 8462566 w 11830043"/>
              <a:gd name="connsiteY4231" fmla="*/ 2663825 h 6533995"/>
              <a:gd name="connsiteX4232" fmla="*/ 8452781 w 11830043"/>
              <a:gd name="connsiteY4232" fmla="*/ 2673553 h 6533995"/>
              <a:gd name="connsiteX4233" fmla="*/ 8443061 w 11830043"/>
              <a:gd name="connsiteY4233" fmla="*/ 2663825 h 6533995"/>
              <a:gd name="connsiteX4234" fmla="*/ 8452781 w 11830043"/>
              <a:gd name="connsiteY4234" fmla="*/ 2654038 h 6533995"/>
              <a:gd name="connsiteX4235" fmla="*/ 8694009 w 11830043"/>
              <a:gd name="connsiteY4235" fmla="*/ 2654033 h 6533995"/>
              <a:gd name="connsiteX4236" fmla="*/ 8703730 w 11830043"/>
              <a:gd name="connsiteY4236" fmla="*/ 2663820 h 6533995"/>
              <a:gd name="connsiteX4237" fmla="*/ 8694009 w 11830043"/>
              <a:gd name="connsiteY4237" fmla="*/ 2673548 h 6533995"/>
              <a:gd name="connsiteX4238" fmla="*/ 8684289 w 11830043"/>
              <a:gd name="connsiteY4238" fmla="*/ 2663820 h 6533995"/>
              <a:gd name="connsiteX4239" fmla="*/ 8694009 w 11830043"/>
              <a:gd name="connsiteY4239" fmla="*/ 2654033 h 6533995"/>
              <a:gd name="connsiteX4240" fmla="*/ 8935237 w 11830043"/>
              <a:gd name="connsiteY4240" fmla="*/ 2654029 h 6533995"/>
              <a:gd name="connsiteX4241" fmla="*/ 8944958 w 11830043"/>
              <a:gd name="connsiteY4241" fmla="*/ 2663815 h 6533995"/>
              <a:gd name="connsiteX4242" fmla="*/ 8935237 w 11830043"/>
              <a:gd name="connsiteY4242" fmla="*/ 2673543 h 6533995"/>
              <a:gd name="connsiteX4243" fmla="*/ 8925454 w 11830043"/>
              <a:gd name="connsiteY4243" fmla="*/ 2663815 h 6533995"/>
              <a:gd name="connsiteX4244" fmla="*/ 8935237 w 11830043"/>
              <a:gd name="connsiteY4244" fmla="*/ 2654029 h 6533995"/>
              <a:gd name="connsiteX4245" fmla="*/ 9176467 w 11830043"/>
              <a:gd name="connsiteY4245" fmla="*/ 2654024 h 6533995"/>
              <a:gd name="connsiteX4246" fmla="*/ 9186187 w 11830043"/>
              <a:gd name="connsiteY4246" fmla="*/ 2663811 h 6533995"/>
              <a:gd name="connsiteX4247" fmla="*/ 9176467 w 11830043"/>
              <a:gd name="connsiteY4247" fmla="*/ 2673537 h 6533995"/>
              <a:gd name="connsiteX4248" fmla="*/ 9166683 w 11830043"/>
              <a:gd name="connsiteY4248" fmla="*/ 2663811 h 6533995"/>
              <a:gd name="connsiteX4249" fmla="*/ 9176467 w 11830043"/>
              <a:gd name="connsiteY4249" fmla="*/ 2654024 h 6533995"/>
              <a:gd name="connsiteX4250" fmla="*/ 9417695 w 11830043"/>
              <a:gd name="connsiteY4250" fmla="*/ 2654019 h 6533995"/>
              <a:gd name="connsiteX4251" fmla="*/ 9427416 w 11830043"/>
              <a:gd name="connsiteY4251" fmla="*/ 2663806 h 6533995"/>
              <a:gd name="connsiteX4252" fmla="*/ 9417695 w 11830043"/>
              <a:gd name="connsiteY4252" fmla="*/ 2673532 h 6533995"/>
              <a:gd name="connsiteX4253" fmla="*/ 9407911 w 11830043"/>
              <a:gd name="connsiteY4253" fmla="*/ 2663806 h 6533995"/>
              <a:gd name="connsiteX4254" fmla="*/ 9417695 w 11830043"/>
              <a:gd name="connsiteY4254" fmla="*/ 2654019 h 6533995"/>
              <a:gd name="connsiteX4255" fmla="*/ 9649203 w 11830043"/>
              <a:gd name="connsiteY4255" fmla="*/ 2412937 h 6533995"/>
              <a:gd name="connsiteX4256" fmla="*/ 9658923 w 11830043"/>
              <a:gd name="connsiteY4256" fmla="*/ 2422672 h 6533995"/>
              <a:gd name="connsiteX4257" fmla="*/ 9649203 w 11830043"/>
              <a:gd name="connsiteY4257" fmla="*/ 2432459 h 6533995"/>
              <a:gd name="connsiteX4258" fmla="*/ 9639483 w 11830043"/>
              <a:gd name="connsiteY4258" fmla="*/ 2422672 h 6533995"/>
              <a:gd name="connsiteX4259" fmla="*/ 9649203 w 11830043"/>
              <a:gd name="connsiteY4259" fmla="*/ 2412937 h 6533995"/>
              <a:gd name="connsiteX4260" fmla="*/ 9890432 w 11830043"/>
              <a:gd name="connsiteY4260" fmla="*/ 2412933 h 6533995"/>
              <a:gd name="connsiteX4261" fmla="*/ 9900152 w 11830043"/>
              <a:gd name="connsiteY4261" fmla="*/ 2422668 h 6533995"/>
              <a:gd name="connsiteX4262" fmla="*/ 9890432 w 11830043"/>
              <a:gd name="connsiteY4262" fmla="*/ 2432457 h 6533995"/>
              <a:gd name="connsiteX4263" fmla="*/ 9880648 w 11830043"/>
              <a:gd name="connsiteY4263" fmla="*/ 2422668 h 6533995"/>
              <a:gd name="connsiteX4264" fmla="*/ 9890432 w 11830043"/>
              <a:gd name="connsiteY4264" fmla="*/ 2412933 h 6533995"/>
              <a:gd name="connsiteX4265" fmla="*/ 10131660 w 11830043"/>
              <a:gd name="connsiteY4265" fmla="*/ 2412930 h 6533995"/>
              <a:gd name="connsiteX4266" fmla="*/ 10141444 w 11830043"/>
              <a:gd name="connsiteY4266" fmla="*/ 2422665 h 6533995"/>
              <a:gd name="connsiteX4267" fmla="*/ 10131660 w 11830043"/>
              <a:gd name="connsiteY4267" fmla="*/ 2432453 h 6533995"/>
              <a:gd name="connsiteX4268" fmla="*/ 10121940 w 11830043"/>
              <a:gd name="connsiteY4268" fmla="*/ 2422665 h 6533995"/>
              <a:gd name="connsiteX4269" fmla="*/ 10131660 w 11830043"/>
              <a:gd name="connsiteY4269" fmla="*/ 2412930 h 6533995"/>
              <a:gd name="connsiteX4270" fmla="*/ 10372888 w 11830043"/>
              <a:gd name="connsiteY4270" fmla="*/ 2412926 h 6533995"/>
              <a:gd name="connsiteX4271" fmla="*/ 10382673 w 11830043"/>
              <a:gd name="connsiteY4271" fmla="*/ 2422661 h 6533995"/>
              <a:gd name="connsiteX4272" fmla="*/ 10372888 w 11830043"/>
              <a:gd name="connsiteY4272" fmla="*/ 2432449 h 6533995"/>
              <a:gd name="connsiteX4273" fmla="*/ 10363168 w 11830043"/>
              <a:gd name="connsiteY4273" fmla="*/ 2422661 h 6533995"/>
              <a:gd name="connsiteX4274" fmla="*/ 10372888 w 11830043"/>
              <a:gd name="connsiteY4274" fmla="*/ 2412926 h 6533995"/>
              <a:gd name="connsiteX4275" fmla="*/ 10614116 w 11830043"/>
              <a:gd name="connsiteY4275" fmla="*/ 2412922 h 6533995"/>
              <a:gd name="connsiteX4276" fmla="*/ 10623901 w 11830043"/>
              <a:gd name="connsiteY4276" fmla="*/ 2422657 h 6533995"/>
              <a:gd name="connsiteX4277" fmla="*/ 10614116 w 11830043"/>
              <a:gd name="connsiteY4277" fmla="*/ 2432446 h 6533995"/>
              <a:gd name="connsiteX4278" fmla="*/ 10604396 w 11830043"/>
              <a:gd name="connsiteY4278" fmla="*/ 2422657 h 6533995"/>
              <a:gd name="connsiteX4279" fmla="*/ 10614116 w 11830043"/>
              <a:gd name="connsiteY4279" fmla="*/ 2412922 h 6533995"/>
              <a:gd name="connsiteX4280" fmla="*/ 10855345 w 11830043"/>
              <a:gd name="connsiteY4280" fmla="*/ 2412919 h 6533995"/>
              <a:gd name="connsiteX4281" fmla="*/ 10865065 w 11830043"/>
              <a:gd name="connsiteY4281" fmla="*/ 2422653 h 6533995"/>
              <a:gd name="connsiteX4282" fmla="*/ 10855345 w 11830043"/>
              <a:gd name="connsiteY4282" fmla="*/ 2432442 h 6533995"/>
              <a:gd name="connsiteX4283" fmla="*/ 10845625 w 11830043"/>
              <a:gd name="connsiteY4283" fmla="*/ 2422653 h 6533995"/>
              <a:gd name="connsiteX4284" fmla="*/ 10855345 w 11830043"/>
              <a:gd name="connsiteY4284" fmla="*/ 2412919 h 6533995"/>
              <a:gd name="connsiteX4285" fmla="*/ 11096574 w 11830043"/>
              <a:gd name="connsiteY4285" fmla="*/ 2412916 h 6533995"/>
              <a:gd name="connsiteX4286" fmla="*/ 11106294 w 11830043"/>
              <a:gd name="connsiteY4286" fmla="*/ 2422650 h 6533995"/>
              <a:gd name="connsiteX4287" fmla="*/ 11096574 w 11830043"/>
              <a:gd name="connsiteY4287" fmla="*/ 2432438 h 6533995"/>
              <a:gd name="connsiteX4288" fmla="*/ 11086790 w 11830043"/>
              <a:gd name="connsiteY4288" fmla="*/ 2422650 h 6533995"/>
              <a:gd name="connsiteX4289" fmla="*/ 11096574 w 11830043"/>
              <a:gd name="connsiteY4289" fmla="*/ 2412916 h 6533995"/>
              <a:gd name="connsiteX4290" fmla="*/ 11337802 w 11830043"/>
              <a:gd name="connsiteY4290" fmla="*/ 2412912 h 6533995"/>
              <a:gd name="connsiteX4291" fmla="*/ 11347587 w 11830043"/>
              <a:gd name="connsiteY4291" fmla="*/ 2422646 h 6533995"/>
              <a:gd name="connsiteX4292" fmla="*/ 11337802 w 11830043"/>
              <a:gd name="connsiteY4292" fmla="*/ 2432435 h 6533995"/>
              <a:gd name="connsiteX4293" fmla="*/ 11328082 w 11830043"/>
              <a:gd name="connsiteY4293" fmla="*/ 2422646 h 6533995"/>
              <a:gd name="connsiteX4294" fmla="*/ 11337802 w 11830043"/>
              <a:gd name="connsiteY4294" fmla="*/ 2412912 h 6533995"/>
              <a:gd name="connsiteX4295" fmla="*/ 11579030 w 11830043"/>
              <a:gd name="connsiteY4295" fmla="*/ 2412909 h 6533995"/>
              <a:gd name="connsiteX4296" fmla="*/ 11588815 w 11830043"/>
              <a:gd name="connsiteY4296" fmla="*/ 2422642 h 6533995"/>
              <a:gd name="connsiteX4297" fmla="*/ 11579030 w 11830043"/>
              <a:gd name="connsiteY4297" fmla="*/ 2432431 h 6533995"/>
              <a:gd name="connsiteX4298" fmla="*/ 11569310 w 11830043"/>
              <a:gd name="connsiteY4298" fmla="*/ 2422642 h 6533995"/>
              <a:gd name="connsiteX4299" fmla="*/ 11579030 w 11830043"/>
              <a:gd name="connsiteY4299" fmla="*/ 2412909 h 6533995"/>
              <a:gd name="connsiteX4300" fmla="*/ 11820259 w 11830043"/>
              <a:gd name="connsiteY4300" fmla="*/ 2412906 h 6533995"/>
              <a:gd name="connsiteX4301" fmla="*/ 11830043 w 11830043"/>
              <a:gd name="connsiteY4301" fmla="*/ 2422639 h 6533995"/>
              <a:gd name="connsiteX4302" fmla="*/ 11820259 w 11830043"/>
              <a:gd name="connsiteY4302" fmla="*/ 2432427 h 6533995"/>
              <a:gd name="connsiteX4303" fmla="*/ 11810539 w 11830043"/>
              <a:gd name="connsiteY4303" fmla="*/ 2422639 h 6533995"/>
              <a:gd name="connsiteX4304" fmla="*/ 11820259 w 11830043"/>
              <a:gd name="connsiteY4304" fmla="*/ 2412906 h 6533995"/>
              <a:gd name="connsiteX4305" fmla="*/ 9721 w 11830043"/>
              <a:gd name="connsiteY4305" fmla="*/ 2412902 h 6533995"/>
              <a:gd name="connsiteX4306" fmla="*/ 19505 w 11830043"/>
              <a:gd name="connsiteY4306" fmla="*/ 2422635 h 6533995"/>
              <a:gd name="connsiteX4307" fmla="*/ 9721 w 11830043"/>
              <a:gd name="connsiteY4307" fmla="*/ 2432424 h 6533995"/>
              <a:gd name="connsiteX4308" fmla="*/ 2 w 11830043"/>
              <a:gd name="connsiteY4308" fmla="*/ 2422635 h 6533995"/>
              <a:gd name="connsiteX4309" fmla="*/ 9721 w 11830043"/>
              <a:gd name="connsiteY4309" fmla="*/ 2412902 h 6533995"/>
              <a:gd name="connsiteX4310" fmla="*/ 251005 w 11830043"/>
              <a:gd name="connsiteY4310" fmla="*/ 2412898 h 6533995"/>
              <a:gd name="connsiteX4311" fmla="*/ 260789 w 11830043"/>
              <a:gd name="connsiteY4311" fmla="*/ 2422631 h 6533995"/>
              <a:gd name="connsiteX4312" fmla="*/ 251005 w 11830043"/>
              <a:gd name="connsiteY4312" fmla="*/ 2432420 h 6533995"/>
              <a:gd name="connsiteX4313" fmla="*/ 241285 w 11830043"/>
              <a:gd name="connsiteY4313" fmla="*/ 2422631 h 6533995"/>
              <a:gd name="connsiteX4314" fmla="*/ 251005 w 11830043"/>
              <a:gd name="connsiteY4314" fmla="*/ 2412898 h 6533995"/>
              <a:gd name="connsiteX4315" fmla="*/ 492224 w 11830043"/>
              <a:gd name="connsiteY4315" fmla="*/ 2412895 h 6533995"/>
              <a:gd name="connsiteX4316" fmla="*/ 501944 w 11830043"/>
              <a:gd name="connsiteY4316" fmla="*/ 2422628 h 6533995"/>
              <a:gd name="connsiteX4317" fmla="*/ 492224 w 11830043"/>
              <a:gd name="connsiteY4317" fmla="*/ 2432416 h 6533995"/>
              <a:gd name="connsiteX4318" fmla="*/ 482440 w 11830043"/>
              <a:gd name="connsiteY4318" fmla="*/ 2422628 h 6533995"/>
              <a:gd name="connsiteX4319" fmla="*/ 492224 w 11830043"/>
              <a:gd name="connsiteY4319" fmla="*/ 2412895 h 6533995"/>
              <a:gd name="connsiteX4320" fmla="*/ 733445 w 11830043"/>
              <a:gd name="connsiteY4320" fmla="*/ 2412891 h 6533995"/>
              <a:gd name="connsiteX4321" fmla="*/ 743165 w 11830043"/>
              <a:gd name="connsiteY4321" fmla="*/ 2422624 h 6533995"/>
              <a:gd name="connsiteX4322" fmla="*/ 733445 w 11830043"/>
              <a:gd name="connsiteY4322" fmla="*/ 2432412 h 6533995"/>
              <a:gd name="connsiteX4323" fmla="*/ 723661 w 11830043"/>
              <a:gd name="connsiteY4323" fmla="*/ 2422624 h 6533995"/>
              <a:gd name="connsiteX4324" fmla="*/ 733445 w 11830043"/>
              <a:gd name="connsiteY4324" fmla="*/ 2412891 h 6533995"/>
              <a:gd name="connsiteX4325" fmla="*/ 974665 w 11830043"/>
              <a:gd name="connsiteY4325" fmla="*/ 2412888 h 6533995"/>
              <a:gd name="connsiteX4326" fmla="*/ 984449 w 11830043"/>
              <a:gd name="connsiteY4326" fmla="*/ 2422620 h 6533995"/>
              <a:gd name="connsiteX4327" fmla="*/ 974665 w 11830043"/>
              <a:gd name="connsiteY4327" fmla="*/ 2432409 h 6533995"/>
              <a:gd name="connsiteX4328" fmla="*/ 964945 w 11830043"/>
              <a:gd name="connsiteY4328" fmla="*/ 2422620 h 6533995"/>
              <a:gd name="connsiteX4329" fmla="*/ 974665 w 11830043"/>
              <a:gd name="connsiteY4329" fmla="*/ 2412888 h 6533995"/>
              <a:gd name="connsiteX4330" fmla="*/ 1215885 w 11830043"/>
              <a:gd name="connsiteY4330" fmla="*/ 2412885 h 6533995"/>
              <a:gd name="connsiteX4331" fmla="*/ 1225669 w 11830043"/>
              <a:gd name="connsiteY4331" fmla="*/ 2422617 h 6533995"/>
              <a:gd name="connsiteX4332" fmla="*/ 1215885 w 11830043"/>
              <a:gd name="connsiteY4332" fmla="*/ 2432405 h 6533995"/>
              <a:gd name="connsiteX4333" fmla="*/ 1206165 w 11830043"/>
              <a:gd name="connsiteY4333" fmla="*/ 2422617 h 6533995"/>
              <a:gd name="connsiteX4334" fmla="*/ 1215885 w 11830043"/>
              <a:gd name="connsiteY4334" fmla="*/ 2412885 h 6533995"/>
              <a:gd name="connsiteX4335" fmla="*/ 1457106 w 11830043"/>
              <a:gd name="connsiteY4335" fmla="*/ 2412881 h 6533995"/>
              <a:gd name="connsiteX4336" fmla="*/ 1466826 w 11830043"/>
              <a:gd name="connsiteY4336" fmla="*/ 2422613 h 6533995"/>
              <a:gd name="connsiteX4337" fmla="*/ 1457106 w 11830043"/>
              <a:gd name="connsiteY4337" fmla="*/ 2432401 h 6533995"/>
              <a:gd name="connsiteX4338" fmla="*/ 1447323 w 11830043"/>
              <a:gd name="connsiteY4338" fmla="*/ 2422613 h 6533995"/>
              <a:gd name="connsiteX4339" fmla="*/ 1457106 w 11830043"/>
              <a:gd name="connsiteY4339" fmla="*/ 2412881 h 6533995"/>
              <a:gd name="connsiteX4340" fmla="*/ 1698332 w 11830043"/>
              <a:gd name="connsiteY4340" fmla="*/ 2412878 h 6533995"/>
              <a:gd name="connsiteX4341" fmla="*/ 1708117 w 11830043"/>
              <a:gd name="connsiteY4341" fmla="*/ 2422609 h 6533995"/>
              <a:gd name="connsiteX4342" fmla="*/ 1698332 w 11830043"/>
              <a:gd name="connsiteY4342" fmla="*/ 2432398 h 6533995"/>
              <a:gd name="connsiteX4343" fmla="*/ 1688546 w 11830043"/>
              <a:gd name="connsiteY4343" fmla="*/ 2422609 h 6533995"/>
              <a:gd name="connsiteX4344" fmla="*/ 1698332 w 11830043"/>
              <a:gd name="connsiteY4344" fmla="*/ 2412878 h 6533995"/>
              <a:gd name="connsiteX4345" fmla="*/ 1939580 w 11830043"/>
              <a:gd name="connsiteY4345" fmla="*/ 2412874 h 6533995"/>
              <a:gd name="connsiteX4346" fmla="*/ 1949364 w 11830043"/>
              <a:gd name="connsiteY4346" fmla="*/ 2422605 h 6533995"/>
              <a:gd name="connsiteX4347" fmla="*/ 1939580 w 11830043"/>
              <a:gd name="connsiteY4347" fmla="*/ 2432394 h 6533995"/>
              <a:gd name="connsiteX4348" fmla="*/ 1929860 w 11830043"/>
              <a:gd name="connsiteY4348" fmla="*/ 2422605 h 6533995"/>
              <a:gd name="connsiteX4349" fmla="*/ 1939580 w 11830043"/>
              <a:gd name="connsiteY4349" fmla="*/ 2412874 h 6533995"/>
              <a:gd name="connsiteX4350" fmla="*/ 2180788 w 11830043"/>
              <a:gd name="connsiteY4350" fmla="*/ 2412871 h 6533995"/>
              <a:gd name="connsiteX4351" fmla="*/ 2190580 w 11830043"/>
              <a:gd name="connsiteY4351" fmla="*/ 2422602 h 6533995"/>
              <a:gd name="connsiteX4352" fmla="*/ 2180788 w 11830043"/>
              <a:gd name="connsiteY4352" fmla="*/ 2432390 h 6533995"/>
              <a:gd name="connsiteX4353" fmla="*/ 2171083 w 11830043"/>
              <a:gd name="connsiteY4353" fmla="*/ 2422602 h 6533995"/>
              <a:gd name="connsiteX4354" fmla="*/ 2180788 w 11830043"/>
              <a:gd name="connsiteY4354" fmla="*/ 2412871 h 6533995"/>
              <a:gd name="connsiteX4355" fmla="*/ 2422037 w 11830043"/>
              <a:gd name="connsiteY4355" fmla="*/ 2412868 h 6533995"/>
              <a:gd name="connsiteX4356" fmla="*/ 2431752 w 11830043"/>
              <a:gd name="connsiteY4356" fmla="*/ 2422598 h 6533995"/>
              <a:gd name="connsiteX4357" fmla="*/ 2422037 w 11830043"/>
              <a:gd name="connsiteY4357" fmla="*/ 2432387 h 6533995"/>
              <a:gd name="connsiteX4358" fmla="*/ 2412257 w 11830043"/>
              <a:gd name="connsiteY4358" fmla="*/ 2422598 h 6533995"/>
              <a:gd name="connsiteX4359" fmla="*/ 2422037 w 11830043"/>
              <a:gd name="connsiteY4359" fmla="*/ 2412868 h 6533995"/>
              <a:gd name="connsiteX4360" fmla="*/ 2663275 w 11830043"/>
              <a:gd name="connsiteY4360" fmla="*/ 2412864 h 6533995"/>
              <a:gd name="connsiteX4361" fmla="*/ 2672998 w 11830043"/>
              <a:gd name="connsiteY4361" fmla="*/ 2422594 h 6533995"/>
              <a:gd name="connsiteX4362" fmla="*/ 2663275 w 11830043"/>
              <a:gd name="connsiteY4362" fmla="*/ 2432383 h 6533995"/>
              <a:gd name="connsiteX4363" fmla="*/ 2653491 w 11830043"/>
              <a:gd name="connsiteY4363" fmla="*/ 2422594 h 6533995"/>
              <a:gd name="connsiteX4364" fmla="*/ 2663275 w 11830043"/>
              <a:gd name="connsiteY4364" fmla="*/ 2412864 h 6533995"/>
              <a:gd name="connsiteX4365" fmla="*/ 2904572 w 11830043"/>
              <a:gd name="connsiteY4365" fmla="*/ 2412861 h 6533995"/>
              <a:gd name="connsiteX4366" fmla="*/ 2914354 w 11830043"/>
              <a:gd name="connsiteY4366" fmla="*/ 2422591 h 6533995"/>
              <a:gd name="connsiteX4367" fmla="*/ 2904572 w 11830043"/>
              <a:gd name="connsiteY4367" fmla="*/ 2432379 h 6533995"/>
              <a:gd name="connsiteX4368" fmla="*/ 2894790 w 11830043"/>
              <a:gd name="connsiteY4368" fmla="*/ 2422591 h 6533995"/>
              <a:gd name="connsiteX4369" fmla="*/ 2904572 w 11830043"/>
              <a:gd name="connsiteY4369" fmla="*/ 2412861 h 6533995"/>
              <a:gd name="connsiteX4370" fmla="*/ 3145750 w 11830043"/>
              <a:gd name="connsiteY4370" fmla="*/ 2412858 h 6533995"/>
              <a:gd name="connsiteX4371" fmla="*/ 3155532 w 11830043"/>
              <a:gd name="connsiteY4371" fmla="*/ 2422587 h 6533995"/>
              <a:gd name="connsiteX4372" fmla="*/ 3145750 w 11830043"/>
              <a:gd name="connsiteY4372" fmla="*/ 2432376 h 6533995"/>
              <a:gd name="connsiteX4373" fmla="*/ 3136032 w 11830043"/>
              <a:gd name="connsiteY4373" fmla="*/ 2422587 h 6533995"/>
              <a:gd name="connsiteX4374" fmla="*/ 3145750 w 11830043"/>
              <a:gd name="connsiteY4374" fmla="*/ 2412858 h 6533995"/>
              <a:gd name="connsiteX4375" fmla="*/ 3386958 w 11830043"/>
              <a:gd name="connsiteY4375" fmla="*/ 2412854 h 6533995"/>
              <a:gd name="connsiteX4376" fmla="*/ 3396743 w 11830043"/>
              <a:gd name="connsiteY4376" fmla="*/ 2422583 h 6533995"/>
              <a:gd name="connsiteX4377" fmla="*/ 3386958 w 11830043"/>
              <a:gd name="connsiteY4377" fmla="*/ 2432372 h 6533995"/>
              <a:gd name="connsiteX4378" fmla="*/ 3377235 w 11830043"/>
              <a:gd name="connsiteY4378" fmla="*/ 2422583 h 6533995"/>
              <a:gd name="connsiteX4379" fmla="*/ 3386958 w 11830043"/>
              <a:gd name="connsiteY4379" fmla="*/ 2412854 h 6533995"/>
              <a:gd name="connsiteX4380" fmla="*/ 3628211 w 11830043"/>
              <a:gd name="connsiteY4380" fmla="*/ 2412850 h 6533995"/>
              <a:gd name="connsiteX4381" fmla="*/ 3637936 w 11830043"/>
              <a:gd name="connsiteY4381" fmla="*/ 2422580 h 6533995"/>
              <a:gd name="connsiteX4382" fmla="*/ 3628211 w 11830043"/>
              <a:gd name="connsiteY4382" fmla="*/ 2432368 h 6533995"/>
              <a:gd name="connsiteX4383" fmla="*/ 3618430 w 11830043"/>
              <a:gd name="connsiteY4383" fmla="*/ 2422580 h 6533995"/>
              <a:gd name="connsiteX4384" fmla="*/ 3628211 w 11830043"/>
              <a:gd name="connsiteY4384" fmla="*/ 2412850 h 6533995"/>
              <a:gd name="connsiteX4385" fmla="*/ 3869430 w 11830043"/>
              <a:gd name="connsiteY4385" fmla="*/ 2412847 h 6533995"/>
              <a:gd name="connsiteX4386" fmla="*/ 3879147 w 11830043"/>
              <a:gd name="connsiteY4386" fmla="*/ 2422576 h 6533995"/>
              <a:gd name="connsiteX4387" fmla="*/ 3869430 w 11830043"/>
              <a:gd name="connsiteY4387" fmla="*/ 2432364 h 6533995"/>
              <a:gd name="connsiteX4388" fmla="*/ 3859646 w 11830043"/>
              <a:gd name="connsiteY4388" fmla="*/ 2422576 h 6533995"/>
              <a:gd name="connsiteX4389" fmla="*/ 3869430 w 11830043"/>
              <a:gd name="connsiteY4389" fmla="*/ 2412847 h 6533995"/>
              <a:gd name="connsiteX4390" fmla="*/ 4110581 w 11830043"/>
              <a:gd name="connsiteY4390" fmla="*/ 2412843 h 6533995"/>
              <a:gd name="connsiteX4391" fmla="*/ 4120362 w 11830043"/>
              <a:gd name="connsiteY4391" fmla="*/ 2422572 h 6533995"/>
              <a:gd name="connsiteX4392" fmla="*/ 4110581 w 11830043"/>
              <a:gd name="connsiteY4392" fmla="*/ 2432361 h 6533995"/>
              <a:gd name="connsiteX4393" fmla="*/ 4100799 w 11830043"/>
              <a:gd name="connsiteY4393" fmla="*/ 2422572 h 6533995"/>
              <a:gd name="connsiteX4394" fmla="*/ 4110581 w 11830043"/>
              <a:gd name="connsiteY4394" fmla="*/ 2412843 h 6533995"/>
              <a:gd name="connsiteX4395" fmla="*/ 4351806 w 11830043"/>
              <a:gd name="connsiteY4395" fmla="*/ 2412840 h 6533995"/>
              <a:gd name="connsiteX4396" fmla="*/ 4361580 w 11830043"/>
              <a:gd name="connsiteY4396" fmla="*/ 2422569 h 6533995"/>
              <a:gd name="connsiteX4397" fmla="*/ 4351806 w 11830043"/>
              <a:gd name="connsiteY4397" fmla="*/ 2432357 h 6533995"/>
              <a:gd name="connsiteX4398" fmla="*/ 4342006 w 11830043"/>
              <a:gd name="connsiteY4398" fmla="*/ 2422569 h 6533995"/>
              <a:gd name="connsiteX4399" fmla="*/ 4351806 w 11830043"/>
              <a:gd name="connsiteY4399" fmla="*/ 2412840 h 6533995"/>
              <a:gd name="connsiteX4400" fmla="*/ 4593017 w 11830043"/>
              <a:gd name="connsiteY4400" fmla="*/ 2412837 h 6533995"/>
              <a:gd name="connsiteX4401" fmla="*/ 4602795 w 11830043"/>
              <a:gd name="connsiteY4401" fmla="*/ 2422565 h 6533995"/>
              <a:gd name="connsiteX4402" fmla="*/ 4593017 w 11830043"/>
              <a:gd name="connsiteY4402" fmla="*/ 2432353 h 6533995"/>
              <a:gd name="connsiteX4403" fmla="*/ 4583304 w 11830043"/>
              <a:gd name="connsiteY4403" fmla="*/ 2422565 h 6533995"/>
              <a:gd name="connsiteX4404" fmla="*/ 4593017 w 11830043"/>
              <a:gd name="connsiteY4404" fmla="*/ 2412837 h 6533995"/>
              <a:gd name="connsiteX4405" fmla="*/ 4834252 w 11830043"/>
              <a:gd name="connsiteY4405" fmla="*/ 2412833 h 6533995"/>
              <a:gd name="connsiteX4406" fmla="*/ 4844040 w 11830043"/>
              <a:gd name="connsiteY4406" fmla="*/ 2422561 h 6533995"/>
              <a:gd name="connsiteX4407" fmla="*/ 4834252 w 11830043"/>
              <a:gd name="connsiteY4407" fmla="*/ 2432350 h 6533995"/>
              <a:gd name="connsiteX4408" fmla="*/ 4824534 w 11830043"/>
              <a:gd name="connsiteY4408" fmla="*/ 2422561 h 6533995"/>
              <a:gd name="connsiteX4409" fmla="*/ 4834252 w 11830043"/>
              <a:gd name="connsiteY4409" fmla="*/ 2412833 h 6533995"/>
              <a:gd name="connsiteX4410" fmla="*/ 5075485 w 11830043"/>
              <a:gd name="connsiteY4410" fmla="*/ 2412830 h 6533995"/>
              <a:gd name="connsiteX4411" fmla="*/ 5085201 w 11830043"/>
              <a:gd name="connsiteY4411" fmla="*/ 2422557 h 6533995"/>
              <a:gd name="connsiteX4412" fmla="*/ 5075485 w 11830043"/>
              <a:gd name="connsiteY4412" fmla="*/ 2432346 h 6533995"/>
              <a:gd name="connsiteX4413" fmla="*/ 5065705 w 11830043"/>
              <a:gd name="connsiteY4413" fmla="*/ 2422557 h 6533995"/>
              <a:gd name="connsiteX4414" fmla="*/ 5075485 w 11830043"/>
              <a:gd name="connsiteY4414" fmla="*/ 2412830 h 6533995"/>
              <a:gd name="connsiteX4415" fmla="*/ 5316710 w 11830043"/>
              <a:gd name="connsiteY4415" fmla="*/ 2412826 h 6533995"/>
              <a:gd name="connsiteX4416" fmla="*/ 5326429 w 11830043"/>
              <a:gd name="connsiteY4416" fmla="*/ 2422554 h 6533995"/>
              <a:gd name="connsiteX4417" fmla="*/ 5316710 w 11830043"/>
              <a:gd name="connsiteY4417" fmla="*/ 2432342 h 6533995"/>
              <a:gd name="connsiteX4418" fmla="*/ 5306924 w 11830043"/>
              <a:gd name="connsiteY4418" fmla="*/ 2422554 h 6533995"/>
              <a:gd name="connsiteX4419" fmla="*/ 5316710 w 11830043"/>
              <a:gd name="connsiteY4419" fmla="*/ 2412826 h 6533995"/>
              <a:gd name="connsiteX4420" fmla="*/ 5557991 w 11830043"/>
              <a:gd name="connsiteY4420" fmla="*/ 2412823 h 6533995"/>
              <a:gd name="connsiteX4421" fmla="*/ 5567774 w 11830043"/>
              <a:gd name="connsiteY4421" fmla="*/ 2422550 h 6533995"/>
              <a:gd name="connsiteX4422" fmla="*/ 5557991 w 11830043"/>
              <a:gd name="connsiteY4422" fmla="*/ 2432339 h 6533995"/>
              <a:gd name="connsiteX4423" fmla="*/ 5548208 w 11830043"/>
              <a:gd name="connsiteY4423" fmla="*/ 2422550 h 6533995"/>
              <a:gd name="connsiteX4424" fmla="*/ 5557991 w 11830043"/>
              <a:gd name="connsiteY4424" fmla="*/ 2412823 h 6533995"/>
              <a:gd name="connsiteX4425" fmla="*/ 5799205 w 11830043"/>
              <a:gd name="connsiteY4425" fmla="*/ 2412820 h 6533995"/>
              <a:gd name="connsiteX4426" fmla="*/ 5808989 w 11830043"/>
              <a:gd name="connsiteY4426" fmla="*/ 2422546 h 6533995"/>
              <a:gd name="connsiteX4427" fmla="*/ 5799205 w 11830043"/>
              <a:gd name="connsiteY4427" fmla="*/ 2432335 h 6533995"/>
              <a:gd name="connsiteX4428" fmla="*/ 5789486 w 11830043"/>
              <a:gd name="connsiteY4428" fmla="*/ 2422546 h 6533995"/>
              <a:gd name="connsiteX4429" fmla="*/ 5799205 w 11830043"/>
              <a:gd name="connsiteY4429" fmla="*/ 2412820 h 6533995"/>
              <a:gd name="connsiteX4430" fmla="*/ 6040432 w 11830043"/>
              <a:gd name="connsiteY4430" fmla="*/ 2412816 h 6533995"/>
              <a:gd name="connsiteX4431" fmla="*/ 6050216 w 11830043"/>
              <a:gd name="connsiteY4431" fmla="*/ 2422543 h 6533995"/>
              <a:gd name="connsiteX4432" fmla="*/ 6040432 w 11830043"/>
              <a:gd name="connsiteY4432" fmla="*/ 2432331 h 6533995"/>
              <a:gd name="connsiteX4433" fmla="*/ 6030712 w 11830043"/>
              <a:gd name="connsiteY4433" fmla="*/ 2422543 h 6533995"/>
              <a:gd name="connsiteX4434" fmla="*/ 6040432 w 11830043"/>
              <a:gd name="connsiteY4434" fmla="*/ 2412816 h 6533995"/>
              <a:gd name="connsiteX4435" fmla="*/ 6281661 w 11830043"/>
              <a:gd name="connsiteY4435" fmla="*/ 2412813 h 6533995"/>
              <a:gd name="connsiteX4436" fmla="*/ 6291381 w 11830043"/>
              <a:gd name="connsiteY4436" fmla="*/ 2422539 h 6533995"/>
              <a:gd name="connsiteX4437" fmla="*/ 6281661 w 11830043"/>
              <a:gd name="connsiteY4437" fmla="*/ 2432328 h 6533995"/>
              <a:gd name="connsiteX4438" fmla="*/ 6271877 w 11830043"/>
              <a:gd name="connsiteY4438" fmla="*/ 2422539 h 6533995"/>
              <a:gd name="connsiteX4439" fmla="*/ 6281661 w 11830043"/>
              <a:gd name="connsiteY4439" fmla="*/ 2412813 h 6533995"/>
              <a:gd name="connsiteX4440" fmla="*/ 6522889 w 11830043"/>
              <a:gd name="connsiteY4440" fmla="*/ 2412810 h 6533995"/>
              <a:gd name="connsiteX4441" fmla="*/ 6532610 w 11830043"/>
              <a:gd name="connsiteY4441" fmla="*/ 2422535 h 6533995"/>
              <a:gd name="connsiteX4442" fmla="*/ 6522889 w 11830043"/>
              <a:gd name="connsiteY4442" fmla="*/ 2432324 h 6533995"/>
              <a:gd name="connsiteX4443" fmla="*/ 6513105 w 11830043"/>
              <a:gd name="connsiteY4443" fmla="*/ 2422535 h 6533995"/>
              <a:gd name="connsiteX4444" fmla="*/ 6522889 w 11830043"/>
              <a:gd name="connsiteY4444" fmla="*/ 2412810 h 6533995"/>
              <a:gd name="connsiteX4445" fmla="*/ 6764118 w 11830043"/>
              <a:gd name="connsiteY4445" fmla="*/ 2412806 h 6533995"/>
              <a:gd name="connsiteX4446" fmla="*/ 6773902 w 11830043"/>
              <a:gd name="connsiteY4446" fmla="*/ 2422532 h 6533995"/>
              <a:gd name="connsiteX4447" fmla="*/ 6764118 w 11830043"/>
              <a:gd name="connsiteY4447" fmla="*/ 2432320 h 6533995"/>
              <a:gd name="connsiteX4448" fmla="*/ 6754335 w 11830043"/>
              <a:gd name="connsiteY4448" fmla="*/ 2422532 h 6533995"/>
              <a:gd name="connsiteX4449" fmla="*/ 6764118 w 11830043"/>
              <a:gd name="connsiteY4449" fmla="*/ 2412806 h 6533995"/>
              <a:gd name="connsiteX4450" fmla="*/ 7005346 w 11830043"/>
              <a:gd name="connsiteY4450" fmla="*/ 2412802 h 6533995"/>
              <a:gd name="connsiteX4451" fmla="*/ 7015130 w 11830043"/>
              <a:gd name="connsiteY4451" fmla="*/ 2422528 h 6533995"/>
              <a:gd name="connsiteX4452" fmla="*/ 7005346 w 11830043"/>
              <a:gd name="connsiteY4452" fmla="*/ 2432316 h 6533995"/>
              <a:gd name="connsiteX4453" fmla="*/ 6995626 w 11830043"/>
              <a:gd name="connsiteY4453" fmla="*/ 2422528 h 6533995"/>
              <a:gd name="connsiteX4454" fmla="*/ 7005346 w 11830043"/>
              <a:gd name="connsiteY4454" fmla="*/ 2412802 h 6533995"/>
              <a:gd name="connsiteX4455" fmla="*/ 7246575 w 11830043"/>
              <a:gd name="connsiteY4455" fmla="*/ 2412799 h 6533995"/>
              <a:gd name="connsiteX4456" fmla="*/ 7256359 w 11830043"/>
              <a:gd name="connsiteY4456" fmla="*/ 2422524 h 6533995"/>
              <a:gd name="connsiteX4457" fmla="*/ 7246575 w 11830043"/>
              <a:gd name="connsiteY4457" fmla="*/ 2432313 h 6533995"/>
              <a:gd name="connsiteX4458" fmla="*/ 7236855 w 11830043"/>
              <a:gd name="connsiteY4458" fmla="*/ 2422524 h 6533995"/>
              <a:gd name="connsiteX4459" fmla="*/ 7246575 w 11830043"/>
              <a:gd name="connsiteY4459" fmla="*/ 2412799 h 6533995"/>
              <a:gd name="connsiteX4460" fmla="*/ 7487803 w 11830043"/>
              <a:gd name="connsiteY4460" fmla="*/ 2412795 h 6533995"/>
              <a:gd name="connsiteX4461" fmla="*/ 7497524 w 11830043"/>
              <a:gd name="connsiteY4461" fmla="*/ 2422520 h 6533995"/>
              <a:gd name="connsiteX4462" fmla="*/ 7487803 w 11830043"/>
              <a:gd name="connsiteY4462" fmla="*/ 2432309 h 6533995"/>
              <a:gd name="connsiteX4463" fmla="*/ 7478019 w 11830043"/>
              <a:gd name="connsiteY4463" fmla="*/ 2422520 h 6533995"/>
              <a:gd name="connsiteX4464" fmla="*/ 7487803 w 11830043"/>
              <a:gd name="connsiteY4464" fmla="*/ 2412795 h 6533995"/>
              <a:gd name="connsiteX4465" fmla="*/ 7729032 w 11830043"/>
              <a:gd name="connsiteY4465" fmla="*/ 2412792 h 6533995"/>
              <a:gd name="connsiteX4466" fmla="*/ 7738753 w 11830043"/>
              <a:gd name="connsiteY4466" fmla="*/ 2422517 h 6533995"/>
              <a:gd name="connsiteX4467" fmla="*/ 7729032 w 11830043"/>
              <a:gd name="connsiteY4467" fmla="*/ 2432305 h 6533995"/>
              <a:gd name="connsiteX4468" fmla="*/ 7719249 w 11830043"/>
              <a:gd name="connsiteY4468" fmla="*/ 2422517 h 6533995"/>
              <a:gd name="connsiteX4469" fmla="*/ 7729032 w 11830043"/>
              <a:gd name="connsiteY4469" fmla="*/ 2412792 h 6533995"/>
              <a:gd name="connsiteX4470" fmla="*/ 7970260 w 11830043"/>
              <a:gd name="connsiteY4470" fmla="*/ 2412789 h 6533995"/>
              <a:gd name="connsiteX4471" fmla="*/ 7980044 w 11830043"/>
              <a:gd name="connsiteY4471" fmla="*/ 2422513 h 6533995"/>
              <a:gd name="connsiteX4472" fmla="*/ 7970260 w 11830043"/>
              <a:gd name="connsiteY4472" fmla="*/ 2432302 h 6533995"/>
              <a:gd name="connsiteX4473" fmla="*/ 7960477 w 11830043"/>
              <a:gd name="connsiteY4473" fmla="*/ 2422513 h 6533995"/>
              <a:gd name="connsiteX4474" fmla="*/ 7970260 w 11830043"/>
              <a:gd name="connsiteY4474" fmla="*/ 2412789 h 6533995"/>
              <a:gd name="connsiteX4475" fmla="*/ 8211553 w 11830043"/>
              <a:gd name="connsiteY4475" fmla="*/ 2412785 h 6533995"/>
              <a:gd name="connsiteX4476" fmla="*/ 8221273 w 11830043"/>
              <a:gd name="connsiteY4476" fmla="*/ 2422509 h 6533995"/>
              <a:gd name="connsiteX4477" fmla="*/ 8211553 w 11830043"/>
              <a:gd name="connsiteY4477" fmla="*/ 2432298 h 6533995"/>
              <a:gd name="connsiteX4478" fmla="*/ 8201769 w 11830043"/>
              <a:gd name="connsiteY4478" fmla="*/ 2422509 h 6533995"/>
              <a:gd name="connsiteX4479" fmla="*/ 8211553 w 11830043"/>
              <a:gd name="connsiteY4479" fmla="*/ 2412785 h 6533995"/>
              <a:gd name="connsiteX4480" fmla="*/ 8452781 w 11830043"/>
              <a:gd name="connsiteY4480" fmla="*/ 2412782 h 6533995"/>
              <a:gd name="connsiteX4481" fmla="*/ 8462566 w 11830043"/>
              <a:gd name="connsiteY4481" fmla="*/ 2422506 h 6533995"/>
              <a:gd name="connsiteX4482" fmla="*/ 8452781 w 11830043"/>
              <a:gd name="connsiteY4482" fmla="*/ 2432294 h 6533995"/>
              <a:gd name="connsiteX4483" fmla="*/ 8443061 w 11830043"/>
              <a:gd name="connsiteY4483" fmla="*/ 2422506 h 6533995"/>
              <a:gd name="connsiteX4484" fmla="*/ 8452781 w 11830043"/>
              <a:gd name="connsiteY4484" fmla="*/ 2412782 h 6533995"/>
              <a:gd name="connsiteX4485" fmla="*/ 8694009 w 11830043"/>
              <a:gd name="connsiteY4485" fmla="*/ 2412778 h 6533995"/>
              <a:gd name="connsiteX4486" fmla="*/ 8703730 w 11830043"/>
              <a:gd name="connsiteY4486" fmla="*/ 2422502 h 6533995"/>
              <a:gd name="connsiteX4487" fmla="*/ 8694009 w 11830043"/>
              <a:gd name="connsiteY4487" fmla="*/ 2432291 h 6533995"/>
              <a:gd name="connsiteX4488" fmla="*/ 8684289 w 11830043"/>
              <a:gd name="connsiteY4488" fmla="*/ 2422502 h 6533995"/>
              <a:gd name="connsiteX4489" fmla="*/ 8694009 w 11830043"/>
              <a:gd name="connsiteY4489" fmla="*/ 2412778 h 6533995"/>
              <a:gd name="connsiteX4490" fmla="*/ 8935237 w 11830043"/>
              <a:gd name="connsiteY4490" fmla="*/ 2412775 h 6533995"/>
              <a:gd name="connsiteX4491" fmla="*/ 8944958 w 11830043"/>
              <a:gd name="connsiteY4491" fmla="*/ 2422499 h 6533995"/>
              <a:gd name="connsiteX4492" fmla="*/ 8935237 w 11830043"/>
              <a:gd name="connsiteY4492" fmla="*/ 2432287 h 6533995"/>
              <a:gd name="connsiteX4493" fmla="*/ 8925454 w 11830043"/>
              <a:gd name="connsiteY4493" fmla="*/ 2422499 h 6533995"/>
              <a:gd name="connsiteX4494" fmla="*/ 8935237 w 11830043"/>
              <a:gd name="connsiteY4494" fmla="*/ 2412775 h 6533995"/>
              <a:gd name="connsiteX4495" fmla="*/ 9176467 w 11830043"/>
              <a:gd name="connsiteY4495" fmla="*/ 2412772 h 6533995"/>
              <a:gd name="connsiteX4496" fmla="*/ 9186187 w 11830043"/>
              <a:gd name="connsiteY4496" fmla="*/ 2422495 h 6533995"/>
              <a:gd name="connsiteX4497" fmla="*/ 9176467 w 11830043"/>
              <a:gd name="connsiteY4497" fmla="*/ 2432283 h 6533995"/>
              <a:gd name="connsiteX4498" fmla="*/ 9166683 w 11830043"/>
              <a:gd name="connsiteY4498" fmla="*/ 2422495 h 6533995"/>
              <a:gd name="connsiteX4499" fmla="*/ 9176467 w 11830043"/>
              <a:gd name="connsiteY4499" fmla="*/ 2412772 h 6533995"/>
              <a:gd name="connsiteX4500" fmla="*/ 9417695 w 11830043"/>
              <a:gd name="connsiteY4500" fmla="*/ 2412768 h 6533995"/>
              <a:gd name="connsiteX4501" fmla="*/ 9427416 w 11830043"/>
              <a:gd name="connsiteY4501" fmla="*/ 2422492 h 6533995"/>
              <a:gd name="connsiteX4502" fmla="*/ 9417695 w 11830043"/>
              <a:gd name="connsiteY4502" fmla="*/ 2432279 h 6533995"/>
              <a:gd name="connsiteX4503" fmla="*/ 9407911 w 11830043"/>
              <a:gd name="connsiteY4503" fmla="*/ 2422492 h 6533995"/>
              <a:gd name="connsiteX4504" fmla="*/ 9417695 w 11830043"/>
              <a:gd name="connsiteY4504" fmla="*/ 2412768 h 6533995"/>
              <a:gd name="connsiteX4505" fmla="*/ 9649203 w 11830043"/>
              <a:gd name="connsiteY4505" fmla="*/ 2171571 h 6533995"/>
              <a:gd name="connsiteX4506" fmla="*/ 9658923 w 11830043"/>
              <a:gd name="connsiteY4506" fmla="*/ 2181305 h 6533995"/>
              <a:gd name="connsiteX4507" fmla="*/ 9649203 w 11830043"/>
              <a:gd name="connsiteY4507" fmla="*/ 2191108 h 6533995"/>
              <a:gd name="connsiteX4508" fmla="*/ 9639483 w 11830043"/>
              <a:gd name="connsiteY4508" fmla="*/ 2181305 h 6533995"/>
              <a:gd name="connsiteX4509" fmla="*/ 9649203 w 11830043"/>
              <a:gd name="connsiteY4509" fmla="*/ 2171571 h 6533995"/>
              <a:gd name="connsiteX4510" fmla="*/ 9890432 w 11830043"/>
              <a:gd name="connsiteY4510" fmla="*/ 2171569 h 6533995"/>
              <a:gd name="connsiteX4511" fmla="*/ 9900152 w 11830043"/>
              <a:gd name="connsiteY4511" fmla="*/ 2181304 h 6533995"/>
              <a:gd name="connsiteX4512" fmla="*/ 9890432 w 11830043"/>
              <a:gd name="connsiteY4512" fmla="*/ 2191107 h 6533995"/>
              <a:gd name="connsiteX4513" fmla="*/ 9880648 w 11830043"/>
              <a:gd name="connsiteY4513" fmla="*/ 2181304 h 6533995"/>
              <a:gd name="connsiteX4514" fmla="*/ 9890432 w 11830043"/>
              <a:gd name="connsiteY4514" fmla="*/ 2171569 h 6533995"/>
              <a:gd name="connsiteX4515" fmla="*/ 10131660 w 11830043"/>
              <a:gd name="connsiteY4515" fmla="*/ 2171568 h 6533995"/>
              <a:gd name="connsiteX4516" fmla="*/ 10141444 w 11830043"/>
              <a:gd name="connsiteY4516" fmla="*/ 2181302 h 6533995"/>
              <a:gd name="connsiteX4517" fmla="*/ 10131660 w 11830043"/>
              <a:gd name="connsiteY4517" fmla="*/ 2191106 h 6533995"/>
              <a:gd name="connsiteX4518" fmla="*/ 10121940 w 11830043"/>
              <a:gd name="connsiteY4518" fmla="*/ 2181302 h 6533995"/>
              <a:gd name="connsiteX4519" fmla="*/ 10131660 w 11830043"/>
              <a:gd name="connsiteY4519" fmla="*/ 2171568 h 6533995"/>
              <a:gd name="connsiteX4520" fmla="*/ 10372888 w 11830043"/>
              <a:gd name="connsiteY4520" fmla="*/ 2171567 h 6533995"/>
              <a:gd name="connsiteX4521" fmla="*/ 10382673 w 11830043"/>
              <a:gd name="connsiteY4521" fmla="*/ 2181300 h 6533995"/>
              <a:gd name="connsiteX4522" fmla="*/ 10372888 w 11830043"/>
              <a:gd name="connsiteY4522" fmla="*/ 2191104 h 6533995"/>
              <a:gd name="connsiteX4523" fmla="*/ 10363168 w 11830043"/>
              <a:gd name="connsiteY4523" fmla="*/ 2181300 h 6533995"/>
              <a:gd name="connsiteX4524" fmla="*/ 10372888 w 11830043"/>
              <a:gd name="connsiteY4524" fmla="*/ 2171567 h 6533995"/>
              <a:gd name="connsiteX4525" fmla="*/ 10614116 w 11830043"/>
              <a:gd name="connsiteY4525" fmla="*/ 2171566 h 6533995"/>
              <a:gd name="connsiteX4526" fmla="*/ 10623901 w 11830043"/>
              <a:gd name="connsiteY4526" fmla="*/ 2181299 h 6533995"/>
              <a:gd name="connsiteX4527" fmla="*/ 10614116 w 11830043"/>
              <a:gd name="connsiteY4527" fmla="*/ 2191103 h 6533995"/>
              <a:gd name="connsiteX4528" fmla="*/ 10604396 w 11830043"/>
              <a:gd name="connsiteY4528" fmla="*/ 2181299 h 6533995"/>
              <a:gd name="connsiteX4529" fmla="*/ 10614116 w 11830043"/>
              <a:gd name="connsiteY4529" fmla="*/ 2171566 h 6533995"/>
              <a:gd name="connsiteX4530" fmla="*/ 10855345 w 11830043"/>
              <a:gd name="connsiteY4530" fmla="*/ 2171566 h 6533995"/>
              <a:gd name="connsiteX4531" fmla="*/ 10865065 w 11830043"/>
              <a:gd name="connsiteY4531" fmla="*/ 2181299 h 6533995"/>
              <a:gd name="connsiteX4532" fmla="*/ 10855345 w 11830043"/>
              <a:gd name="connsiteY4532" fmla="*/ 2191101 h 6533995"/>
              <a:gd name="connsiteX4533" fmla="*/ 10845625 w 11830043"/>
              <a:gd name="connsiteY4533" fmla="*/ 2181299 h 6533995"/>
              <a:gd name="connsiteX4534" fmla="*/ 10855345 w 11830043"/>
              <a:gd name="connsiteY4534" fmla="*/ 2171566 h 6533995"/>
              <a:gd name="connsiteX4535" fmla="*/ 11096574 w 11830043"/>
              <a:gd name="connsiteY4535" fmla="*/ 2171564 h 6533995"/>
              <a:gd name="connsiteX4536" fmla="*/ 11106294 w 11830043"/>
              <a:gd name="connsiteY4536" fmla="*/ 2181297 h 6533995"/>
              <a:gd name="connsiteX4537" fmla="*/ 11096574 w 11830043"/>
              <a:gd name="connsiteY4537" fmla="*/ 2191099 h 6533995"/>
              <a:gd name="connsiteX4538" fmla="*/ 11086790 w 11830043"/>
              <a:gd name="connsiteY4538" fmla="*/ 2181297 h 6533995"/>
              <a:gd name="connsiteX4539" fmla="*/ 11096574 w 11830043"/>
              <a:gd name="connsiteY4539" fmla="*/ 2171564 h 6533995"/>
              <a:gd name="connsiteX4540" fmla="*/ 11337802 w 11830043"/>
              <a:gd name="connsiteY4540" fmla="*/ 2171563 h 6533995"/>
              <a:gd name="connsiteX4541" fmla="*/ 11347587 w 11830043"/>
              <a:gd name="connsiteY4541" fmla="*/ 2181296 h 6533995"/>
              <a:gd name="connsiteX4542" fmla="*/ 11337802 w 11830043"/>
              <a:gd name="connsiteY4542" fmla="*/ 2191097 h 6533995"/>
              <a:gd name="connsiteX4543" fmla="*/ 11328082 w 11830043"/>
              <a:gd name="connsiteY4543" fmla="*/ 2181296 h 6533995"/>
              <a:gd name="connsiteX4544" fmla="*/ 11337802 w 11830043"/>
              <a:gd name="connsiteY4544" fmla="*/ 2171563 h 6533995"/>
              <a:gd name="connsiteX4545" fmla="*/ 11579030 w 11830043"/>
              <a:gd name="connsiteY4545" fmla="*/ 2171561 h 6533995"/>
              <a:gd name="connsiteX4546" fmla="*/ 11588815 w 11830043"/>
              <a:gd name="connsiteY4546" fmla="*/ 2181294 h 6533995"/>
              <a:gd name="connsiteX4547" fmla="*/ 11579030 w 11830043"/>
              <a:gd name="connsiteY4547" fmla="*/ 2191096 h 6533995"/>
              <a:gd name="connsiteX4548" fmla="*/ 11569310 w 11830043"/>
              <a:gd name="connsiteY4548" fmla="*/ 2181294 h 6533995"/>
              <a:gd name="connsiteX4549" fmla="*/ 11579030 w 11830043"/>
              <a:gd name="connsiteY4549" fmla="*/ 2171561 h 6533995"/>
              <a:gd name="connsiteX4550" fmla="*/ 11820259 w 11830043"/>
              <a:gd name="connsiteY4550" fmla="*/ 2171560 h 6533995"/>
              <a:gd name="connsiteX4551" fmla="*/ 11830043 w 11830043"/>
              <a:gd name="connsiteY4551" fmla="*/ 2181293 h 6533995"/>
              <a:gd name="connsiteX4552" fmla="*/ 11820259 w 11830043"/>
              <a:gd name="connsiteY4552" fmla="*/ 2191094 h 6533995"/>
              <a:gd name="connsiteX4553" fmla="*/ 11810539 w 11830043"/>
              <a:gd name="connsiteY4553" fmla="*/ 2181293 h 6533995"/>
              <a:gd name="connsiteX4554" fmla="*/ 11820259 w 11830043"/>
              <a:gd name="connsiteY4554" fmla="*/ 2171560 h 6533995"/>
              <a:gd name="connsiteX4555" fmla="*/ 9721 w 11830043"/>
              <a:gd name="connsiteY4555" fmla="*/ 2171559 h 6533995"/>
              <a:gd name="connsiteX4556" fmla="*/ 19505 w 11830043"/>
              <a:gd name="connsiteY4556" fmla="*/ 2181291 h 6533995"/>
              <a:gd name="connsiteX4557" fmla="*/ 9721 w 11830043"/>
              <a:gd name="connsiteY4557" fmla="*/ 2191092 h 6533995"/>
              <a:gd name="connsiteX4558" fmla="*/ 1 w 11830043"/>
              <a:gd name="connsiteY4558" fmla="*/ 2181291 h 6533995"/>
              <a:gd name="connsiteX4559" fmla="*/ 9721 w 11830043"/>
              <a:gd name="connsiteY4559" fmla="*/ 2171559 h 6533995"/>
              <a:gd name="connsiteX4560" fmla="*/ 251005 w 11830043"/>
              <a:gd name="connsiteY4560" fmla="*/ 2171558 h 6533995"/>
              <a:gd name="connsiteX4561" fmla="*/ 260788 w 11830043"/>
              <a:gd name="connsiteY4561" fmla="*/ 2181290 h 6533995"/>
              <a:gd name="connsiteX4562" fmla="*/ 251005 w 11830043"/>
              <a:gd name="connsiteY4562" fmla="*/ 2191091 h 6533995"/>
              <a:gd name="connsiteX4563" fmla="*/ 241285 w 11830043"/>
              <a:gd name="connsiteY4563" fmla="*/ 2181290 h 6533995"/>
              <a:gd name="connsiteX4564" fmla="*/ 251005 w 11830043"/>
              <a:gd name="connsiteY4564" fmla="*/ 2171558 h 6533995"/>
              <a:gd name="connsiteX4565" fmla="*/ 492224 w 11830043"/>
              <a:gd name="connsiteY4565" fmla="*/ 2171557 h 6533995"/>
              <a:gd name="connsiteX4566" fmla="*/ 501944 w 11830043"/>
              <a:gd name="connsiteY4566" fmla="*/ 2181289 h 6533995"/>
              <a:gd name="connsiteX4567" fmla="*/ 492224 w 11830043"/>
              <a:gd name="connsiteY4567" fmla="*/ 2191089 h 6533995"/>
              <a:gd name="connsiteX4568" fmla="*/ 482440 w 11830043"/>
              <a:gd name="connsiteY4568" fmla="*/ 2181289 h 6533995"/>
              <a:gd name="connsiteX4569" fmla="*/ 492224 w 11830043"/>
              <a:gd name="connsiteY4569" fmla="*/ 2171557 h 6533995"/>
              <a:gd name="connsiteX4570" fmla="*/ 733445 w 11830043"/>
              <a:gd name="connsiteY4570" fmla="*/ 2171556 h 6533995"/>
              <a:gd name="connsiteX4571" fmla="*/ 743165 w 11830043"/>
              <a:gd name="connsiteY4571" fmla="*/ 2181288 h 6533995"/>
              <a:gd name="connsiteX4572" fmla="*/ 733445 w 11830043"/>
              <a:gd name="connsiteY4572" fmla="*/ 2191088 h 6533995"/>
              <a:gd name="connsiteX4573" fmla="*/ 723661 w 11830043"/>
              <a:gd name="connsiteY4573" fmla="*/ 2181288 h 6533995"/>
              <a:gd name="connsiteX4574" fmla="*/ 733445 w 11830043"/>
              <a:gd name="connsiteY4574" fmla="*/ 2171556 h 6533995"/>
              <a:gd name="connsiteX4575" fmla="*/ 974665 w 11830043"/>
              <a:gd name="connsiteY4575" fmla="*/ 2171555 h 6533995"/>
              <a:gd name="connsiteX4576" fmla="*/ 984449 w 11830043"/>
              <a:gd name="connsiteY4576" fmla="*/ 2181286 h 6533995"/>
              <a:gd name="connsiteX4577" fmla="*/ 974665 w 11830043"/>
              <a:gd name="connsiteY4577" fmla="*/ 2191086 h 6533995"/>
              <a:gd name="connsiteX4578" fmla="*/ 964945 w 11830043"/>
              <a:gd name="connsiteY4578" fmla="*/ 2181286 h 6533995"/>
              <a:gd name="connsiteX4579" fmla="*/ 974665 w 11830043"/>
              <a:gd name="connsiteY4579" fmla="*/ 2171555 h 6533995"/>
              <a:gd name="connsiteX4580" fmla="*/ 1215885 w 11830043"/>
              <a:gd name="connsiteY4580" fmla="*/ 2171553 h 6533995"/>
              <a:gd name="connsiteX4581" fmla="*/ 1225669 w 11830043"/>
              <a:gd name="connsiteY4581" fmla="*/ 2181285 h 6533995"/>
              <a:gd name="connsiteX4582" fmla="*/ 1215885 w 11830043"/>
              <a:gd name="connsiteY4582" fmla="*/ 2191084 h 6533995"/>
              <a:gd name="connsiteX4583" fmla="*/ 1206165 w 11830043"/>
              <a:gd name="connsiteY4583" fmla="*/ 2181285 h 6533995"/>
              <a:gd name="connsiteX4584" fmla="*/ 1215885 w 11830043"/>
              <a:gd name="connsiteY4584" fmla="*/ 2171553 h 6533995"/>
              <a:gd name="connsiteX4585" fmla="*/ 1457106 w 11830043"/>
              <a:gd name="connsiteY4585" fmla="*/ 2171552 h 6533995"/>
              <a:gd name="connsiteX4586" fmla="*/ 1466826 w 11830043"/>
              <a:gd name="connsiteY4586" fmla="*/ 2181284 h 6533995"/>
              <a:gd name="connsiteX4587" fmla="*/ 1457106 w 11830043"/>
              <a:gd name="connsiteY4587" fmla="*/ 2191082 h 6533995"/>
              <a:gd name="connsiteX4588" fmla="*/ 1447322 w 11830043"/>
              <a:gd name="connsiteY4588" fmla="*/ 2181284 h 6533995"/>
              <a:gd name="connsiteX4589" fmla="*/ 1457106 w 11830043"/>
              <a:gd name="connsiteY4589" fmla="*/ 2171552 h 6533995"/>
              <a:gd name="connsiteX4590" fmla="*/ 1698331 w 11830043"/>
              <a:gd name="connsiteY4590" fmla="*/ 2171551 h 6533995"/>
              <a:gd name="connsiteX4591" fmla="*/ 1708117 w 11830043"/>
              <a:gd name="connsiteY4591" fmla="*/ 2181282 h 6533995"/>
              <a:gd name="connsiteX4592" fmla="*/ 1698331 w 11830043"/>
              <a:gd name="connsiteY4592" fmla="*/ 2191081 h 6533995"/>
              <a:gd name="connsiteX4593" fmla="*/ 1688546 w 11830043"/>
              <a:gd name="connsiteY4593" fmla="*/ 2181282 h 6533995"/>
              <a:gd name="connsiteX4594" fmla="*/ 1698331 w 11830043"/>
              <a:gd name="connsiteY4594" fmla="*/ 2171551 h 6533995"/>
              <a:gd name="connsiteX4595" fmla="*/ 1939580 w 11830043"/>
              <a:gd name="connsiteY4595" fmla="*/ 2171550 h 6533995"/>
              <a:gd name="connsiteX4596" fmla="*/ 1949364 w 11830043"/>
              <a:gd name="connsiteY4596" fmla="*/ 2181281 h 6533995"/>
              <a:gd name="connsiteX4597" fmla="*/ 1939580 w 11830043"/>
              <a:gd name="connsiteY4597" fmla="*/ 2191079 h 6533995"/>
              <a:gd name="connsiteX4598" fmla="*/ 1929860 w 11830043"/>
              <a:gd name="connsiteY4598" fmla="*/ 2181281 h 6533995"/>
              <a:gd name="connsiteX4599" fmla="*/ 1939580 w 11830043"/>
              <a:gd name="connsiteY4599" fmla="*/ 2171550 h 6533995"/>
              <a:gd name="connsiteX4600" fmla="*/ 2180788 w 11830043"/>
              <a:gd name="connsiteY4600" fmla="*/ 2171549 h 6533995"/>
              <a:gd name="connsiteX4601" fmla="*/ 2190580 w 11830043"/>
              <a:gd name="connsiteY4601" fmla="*/ 2181279 h 6533995"/>
              <a:gd name="connsiteX4602" fmla="*/ 2180788 w 11830043"/>
              <a:gd name="connsiteY4602" fmla="*/ 2191077 h 6533995"/>
              <a:gd name="connsiteX4603" fmla="*/ 2171083 w 11830043"/>
              <a:gd name="connsiteY4603" fmla="*/ 2181279 h 6533995"/>
              <a:gd name="connsiteX4604" fmla="*/ 2180788 w 11830043"/>
              <a:gd name="connsiteY4604" fmla="*/ 2171549 h 6533995"/>
              <a:gd name="connsiteX4605" fmla="*/ 2422037 w 11830043"/>
              <a:gd name="connsiteY4605" fmla="*/ 2171548 h 6533995"/>
              <a:gd name="connsiteX4606" fmla="*/ 2431752 w 11830043"/>
              <a:gd name="connsiteY4606" fmla="*/ 2181278 h 6533995"/>
              <a:gd name="connsiteX4607" fmla="*/ 2422037 w 11830043"/>
              <a:gd name="connsiteY4607" fmla="*/ 2191075 h 6533995"/>
              <a:gd name="connsiteX4608" fmla="*/ 2412256 w 11830043"/>
              <a:gd name="connsiteY4608" fmla="*/ 2181278 h 6533995"/>
              <a:gd name="connsiteX4609" fmla="*/ 2422037 w 11830043"/>
              <a:gd name="connsiteY4609" fmla="*/ 2171548 h 6533995"/>
              <a:gd name="connsiteX4610" fmla="*/ 2663275 w 11830043"/>
              <a:gd name="connsiteY4610" fmla="*/ 2171546 h 6533995"/>
              <a:gd name="connsiteX4611" fmla="*/ 2672996 w 11830043"/>
              <a:gd name="connsiteY4611" fmla="*/ 2181277 h 6533995"/>
              <a:gd name="connsiteX4612" fmla="*/ 2663275 w 11830043"/>
              <a:gd name="connsiteY4612" fmla="*/ 2191074 h 6533995"/>
              <a:gd name="connsiteX4613" fmla="*/ 2653491 w 11830043"/>
              <a:gd name="connsiteY4613" fmla="*/ 2181277 h 6533995"/>
              <a:gd name="connsiteX4614" fmla="*/ 2663275 w 11830043"/>
              <a:gd name="connsiteY4614" fmla="*/ 2171546 h 6533995"/>
              <a:gd name="connsiteX4615" fmla="*/ 2904571 w 11830043"/>
              <a:gd name="connsiteY4615" fmla="*/ 2171545 h 6533995"/>
              <a:gd name="connsiteX4616" fmla="*/ 2914354 w 11830043"/>
              <a:gd name="connsiteY4616" fmla="*/ 2181276 h 6533995"/>
              <a:gd name="connsiteX4617" fmla="*/ 2904571 w 11830043"/>
              <a:gd name="connsiteY4617" fmla="*/ 2191072 h 6533995"/>
              <a:gd name="connsiteX4618" fmla="*/ 2894790 w 11830043"/>
              <a:gd name="connsiteY4618" fmla="*/ 2181276 h 6533995"/>
              <a:gd name="connsiteX4619" fmla="*/ 2904571 w 11830043"/>
              <a:gd name="connsiteY4619" fmla="*/ 2171545 h 6533995"/>
              <a:gd name="connsiteX4620" fmla="*/ 3145750 w 11830043"/>
              <a:gd name="connsiteY4620" fmla="*/ 2171544 h 6533995"/>
              <a:gd name="connsiteX4621" fmla="*/ 3155532 w 11830043"/>
              <a:gd name="connsiteY4621" fmla="*/ 2181274 h 6533995"/>
              <a:gd name="connsiteX4622" fmla="*/ 3145750 w 11830043"/>
              <a:gd name="connsiteY4622" fmla="*/ 2191070 h 6533995"/>
              <a:gd name="connsiteX4623" fmla="*/ 3136032 w 11830043"/>
              <a:gd name="connsiteY4623" fmla="*/ 2181274 h 6533995"/>
              <a:gd name="connsiteX4624" fmla="*/ 3145750 w 11830043"/>
              <a:gd name="connsiteY4624" fmla="*/ 2171544 h 6533995"/>
              <a:gd name="connsiteX4625" fmla="*/ 3386958 w 11830043"/>
              <a:gd name="connsiteY4625" fmla="*/ 2171543 h 6533995"/>
              <a:gd name="connsiteX4626" fmla="*/ 3396743 w 11830043"/>
              <a:gd name="connsiteY4626" fmla="*/ 2181273 h 6533995"/>
              <a:gd name="connsiteX4627" fmla="*/ 3386958 w 11830043"/>
              <a:gd name="connsiteY4627" fmla="*/ 2191069 h 6533995"/>
              <a:gd name="connsiteX4628" fmla="*/ 3377235 w 11830043"/>
              <a:gd name="connsiteY4628" fmla="*/ 2181273 h 6533995"/>
              <a:gd name="connsiteX4629" fmla="*/ 3386958 w 11830043"/>
              <a:gd name="connsiteY4629" fmla="*/ 2171543 h 6533995"/>
              <a:gd name="connsiteX4630" fmla="*/ 3628211 w 11830043"/>
              <a:gd name="connsiteY4630" fmla="*/ 2171541 h 6533995"/>
              <a:gd name="connsiteX4631" fmla="*/ 3637936 w 11830043"/>
              <a:gd name="connsiteY4631" fmla="*/ 2181272 h 6533995"/>
              <a:gd name="connsiteX4632" fmla="*/ 3628211 w 11830043"/>
              <a:gd name="connsiteY4632" fmla="*/ 2191067 h 6533995"/>
              <a:gd name="connsiteX4633" fmla="*/ 3618429 w 11830043"/>
              <a:gd name="connsiteY4633" fmla="*/ 2181272 h 6533995"/>
              <a:gd name="connsiteX4634" fmla="*/ 3628211 w 11830043"/>
              <a:gd name="connsiteY4634" fmla="*/ 2171541 h 6533995"/>
              <a:gd name="connsiteX4635" fmla="*/ 3869430 w 11830043"/>
              <a:gd name="connsiteY4635" fmla="*/ 2171540 h 6533995"/>
              <a:gd name="connsiteX4636" fmla="*/ 3879147 w 11830043"/>
              <a:gd name="connsiteY4636" fmla="*/ 2181270 h 6533995"/>
              <a:gd name="connsiteX4637" fmla="*/ 3869430 w 11830043"/>
              <a:gd name="connsiteY4637" fmla="*/ 2191066 h 6533995"/>
              <a:gd name="connsiteX4638" fmla="*/ 3859646 w 11830043"/>
              <a:gd name="connsiteY4638" fmla="*/ 2181270 h 6533995"/>
              <a:gd name="connsiteX4639" fmla="*/ 3869430 w 11830043"/>
              <a:gd name="connsiteY4639" fmla="*/ 2171540 h 6533995"/>
              <a:gd name="connsiteX4640" fmla="*/ 4110581 w 11830043"/>
              <a:gd name="connsiteY4640" fmla="*/ 2171540 h 6533995"/>
              <a:gd name="connsiteX4641" fmla="*/ 4120362 w 11830043"/>
              <a:gd name="connsiteY4641" fmla="*/ 2181269 h 6533995"/>
              <a:gd name="connsiteX4642" fmla="*/ 4110581 w 11830043"/>
              <a:gd name="connsiteY4642" fmla="*/ 2191064 h 6533995"/>
              <a:gd name="connsiteX4643" fmla="*/ 4100799 w 11830043"/>
              <a:gd name="connsiteY4643" fmla="*/ 2181269 h 6533995"/>
              <a:gd name="connsiteX4644" fmla="*/ 4110581 w 11830043"/>
              <a:gd name="connsiteY4644" fmla="*/ 2171540 h 6533995"/>
              <a:gd name="connsiteX4645" fmla="*/ 4351806 w 11830043"/>
              <a:gd name="connsiteY4645" fmla="*/ 2171539 h 6533995"/>
              <a:gd name="connsiteX4646" fmla="*/ 4361580 w 11830043"/>
              <a:gd name="connsiteY4646" fmla="*/ 2181268 h 6533995"/>
              <a:gd name="connsiteX4647" fmla="*/ 4351806 w 11830043"/>
              <a:gd name="connsiteY4647" fmla="*/ 2191062 h 6533995"/>
              <a:gd name="connsiteX4648" fmla="*/ 4342006 w 11830043"/>
              <a:gd name="connsiteY4648" fmla="*/ 2181268 h 6533995"/>
              <a:gd name="connsiteX4649" fmla="*/ 4351806 w 11830043"/>
              <a:gd name="connsiteY4649" fmla="*/ 2171539 h 6533995"/>
              <a:gd name="connsiteX4650" fmla="*/ 4593017 w 11830043"/>
              <a:gd name="connsiteY4650" fmla="*/ 2171537 h 6533995"/>
              <a:gd name="connsiteX4651" fmla="*/ 4602795 w 11830043"/>
              <a:gd name="connsiteY4651" fmla="*/ 2181266 h 6533995"/>
              <a:gd name="connsiteX4652" fmla="*/ 4593017 w 11830043"/>
              <a:gd name="connsiteY4652" fmla="*/ 2191060 h 6533995"/>
              <a:gd name="connsiteX4653" fmla="*/ 4583304 w 11830043"/>
              <a:gd name="connsiteY4653" fmla="*/ 2181266 h 6533995"/>
              <a:gd name="connsiteX4654" fmla="*/ 4593017 w 11830043"/>
              <a:gd name="connsiteY4654" fmla="*/ 2171537 h 6533995"/>
              <a:gd name="connsiteX4655" fmla="*/ 4834252 w 11830043"/>
              <a:gd name="connsiteY4655" fmla="*/ 2171536 h 6533995"/>
              <a:gd name="connsiteX4656" fmla="*/ 4844040 w 11830043"/>
              <a:gd name="connsiteY4656" fmla="*/ 2181265 h 6533995"/>
              <a:gd name="connsiteX4657" fmla="*/ 4834252 w 11830043"/>
              <a:gd name="connsiteY4657" fmla="*/ 2191059 h 6533995"/>
              <a:gd name="connsiteX4658" fmla="*/ 4824534 w 11830043"/>
              <a:gd name="connsiteY4658" fmla="*/ 2181265 h 6533995"/>
              <a:gd name="connsiteX4659" fmla="*/ 4834252 w 11830043"/>
              <a:gd name="connsiteY4659" fmla="*/ 2171536 h 6533995"/>
              <a:gd name="connsiteX4660" fmla="*/ 5075485 w 11830043"/>
              <a:gd name="connsiteY4660" fmla="*/ 2171535 h 6533995"/>
              <a:gd name="connsiteX4661" fmla="*/ 5085201 w 11830043"/>
              <a:gd name="connsiteY4661" fmla="*/ 2181263 h 6533995"/>
              <a:gd name="connsiteX4662" fmla="*/ 5075485 w 11830043"/>
              <a:gd name="connsiteY4662" fmla="*/ 2191057 h 6533995"/>
              <a:gd name="connsiteX4663" fmla="*/ 5065704 w 11830043"/>
              <a:gd name="connsiteY4663" fmla="*/ 2181263 h 6533995"/>
              <a:gd name="connsiteX4664" fmla="*/ 5075485 w 11830043"/>
              <a:gd name="connsiteY4664" fmla="*/ 2171535 h 6533995"/>
              <a:gd name="connsiteX4665" fmla="*/ 5316710 w 11830043"/>
              <a:gd name="connsiteY4665" fmla="*/ 2171533 h 6533995"/>
              <a:gd name="connsiteX4666" fmla="*/ 5326429 w 11830043"/>
              <a:gd name="connsiteY4666" fmla="*/ 2181262 h 6533995"/>
              <a:gd name="connsiteX4667" fmla="*/ 5316710 w 11830043"/>
              <a:gd name="connsiteY4667" fmla="*/ 2191055 h 6533995"/>
              <a:gd name="connsiteX4668" fmla="*/ 5306924 w 11830043"/>
              <a:gd name="connsiteY4668" fmla="*/ 2181262 h 6533995"/>
              <a:gd name="connsiteX4669" fmla="*/ 5316710 w 11830043"/>
              <a:gd name="connsiteY4669" fmla="*/ 2171533 h 6533995"/>
              <a:gd name="connsiteX4670" fmla="*/ 5557991 w 11830043"/>
              <a:gd name="connsiteY4670" fmla="*/ 2171532 h 6533995"/>
              <a:gd name="connsiteX4671" fmla="*/ 5567774 w 11830043"/>
              <a:gd name="connsiteY4671" fmla="*/ 2181261 h 6533995"/>
              <a:gd name="connsiteX4672" fmla="*/ 5557991 w 11830043"/>
              <a:gd name="connsiteY4672" fmla="*/ 2191054 h 6533995"/>
              <a:gd name="connsiteX4673" fmla="*/ 5548208 w 11830043"/>
              <a:gd name="connsiteY4673" fmla="*/ 2181261 h 6533995"/>
              <a:gd name="connsiteX4674" fmla="*/ 5557991 w 11830043"/>
              <a:gd name="connsiteY4674" fmla="*/ 2171532 h 6533995"/>
              <a:gd name="connsiteX4675" fmla="*/ 5799205 w 11830043"/>
              <a:gd name="connsiteY4675" fmla="*/ 2171531 h 6533995"/>
              <a:gd name="connsiteX4676" fmla="*/ 5808989 w 11830043"/>
              <a:gd name="connsiteY4676" fmla="*/ 2181260 h 6533995"/>
              <a:gd name="connsiteX4677" fmla="*/ 5799205 w 11830043"/>
              <a:gd name="connsiteY4677" fmla="*/ 2191052 h 6533995"/>
              <a:gd name="connsiteX4678" fmla="*/ 5789486 w 11830043"/>
              <a:gd name="connsiteY4678" fmla="*/ 2181260 h 6533995"/>
              <a:gd name="connsiteX4679" fmla="*/ 5799205 w 11830043"/>
              <a:gd name="connsiteY4679" fmla="*/ 2171531 h 6533995"/>
              <a:gd name="connsiteX4680" fmla="*/ 6040432 w 11830043"/>
              <a:gd name="connsiteY4680" fmla="*/ 2171530 h 6533995"/>
              <a:gd name="connsiteX4681" fmla="*/ 6050216 w 11830043"/>
              <a:gd name="connsiteY4681" fmla="*/ 2181259 h 6533995"/>
              <a:gd name="connsiteX4682" fmla="*/ 6040432 w 11830043"/>
              <a:gd name="connsiteY4682" fmla="*/ 2191050 h 6533995"/>
              <a:gd name="connsiteX4683" fmla="*/ 6030712 w 11830043"/>
              <a:gd name="connsiteY4683" fmla="*/ 2181259 h 6533995"/>
              <a:gd name="connsiteX4684" fmla="*/ 6040432 w 11830043"/>
              <a:gd name="connsiteY4684" fmla="*/ 2171530 h 6533995"/>
              <a:gd name="connsiteX4685" fmla="*/ 6281661 w 11830043"/>
              <a:gd name="connsiteY4685" fmla="*/ 2171529 h 6533995"/>
              <a:gd name="connsiteX4686" fmla="*/ 6291381 w 11830043"/>
              <a:gd name="connsiteY4686" fmla="*/ 2181257 h 6533995"/>
              <a:gd name="connsiteX4687" fmla="*/ 6281661 w 11830043"/>
              <a:gd name="connsiteY4687" fmla="*/ 2191049 h 6533995"/>
              <a:gd name="connsiteX4688" fmla="*/ 6271877 w 11830043"/>
              <a:gd name="connsiteY4688" fmla="*/ 2181257 h 6533995"/>
              <a:gd name="connsiteX4689" fmla="*/ 6281661 w 11830043"/>
              <a:gd name="connsiteY4689" fmla="*/ 2171529 h 6533995"/>
              <a:gd name="connsiteX4690" fmla="*/ 6522889 w 11830043"/>
              <a:gd name="connsiteY4690" fmla="*/ 2171528 h 6533995"/>
              <a:gd name="connsiteX4691" fmla="*/ 6532610 w 11830043"/>
              <a:gd name="connsiteY4691" fmla="*/ 2181256 h 6533995"/>
              <a:gd name="connsiteX4692" fmla="*/ 6522889 w 11830043"/>
              <a:gd name="connsiteY4692" fmla="*/ 2191047 h 6533995"/>
              <a:gd name="connsiteX4693" fmla="*/ 6513105 w 11830043"/>
              <a:gd name="connsiteY4693" fmla="*/ 2181256 h 6533995"/>
              <a:gd name="connsiteX4694" fmla="*/ 6522889 w 11830043"/>
              <a:gd name="connsiteY4694" fmla="*/ 2171528 h 6533995"/>
              <a:gd name="connsiteX4695" fmla="*/ 6764118 w 11830043"/>
              <a:gd name="connsiteY4695" fmla="*/ 2171527 h 6533995"/>
              <a:gd name="connsiteX4696" fmla="*/ 6773902 w 11830043"/>
              <a:gd name="connsiteY4696" fmla="*/ 2181254 h 6533995"/>
              <a:gd name="connsiteX4697" fmla="*/ 6764118 w 11830043"/>
              <a:gd name="connsiteY4697" fmla="*/ 2191045 h 6533995"/>
              <a:gd name="connsiteX4698" fmla="*/ 6754335 w 11830043"/>
              <a:gd name="connsiteY4698" fmla="*/ 2181254 h 6533995"/>
              <a:gd name="connsiteX4699" fmla="*/ 6764118 w 11830043"/>
              <a:gd name="connsiteY4699" fmla="*/ 2171527 h 6533995"/>
              <a:gd name="connsiteX4700" fmla="*/ 7005346 w 11830043"/>
              <a:gd name="connsiteY4700" fmla="*/ 2171526 h 6533995"/>
              <a:gd name="connsiteX4701" fmla="*/ 7015130 w 11830043"/>
              <a:gd name="connsiteY4701" fmla="*/ 2181252 h 6533995"/>
              <a:gd name="connsiteX4702" fmla="*/ 7005346 w 11830043"/>
              <a:gd name="connsiteY4702" fmla="*/ 2191044 h 6533995"/>
              <a:gd name="connsiteX4703" fmla="*/ 6995626 w 11830043"/>
              <a:gd name="connsiteY4703" fmla="*/ 2181252 h 6533995"/>
              <a:gd name="connsiteX4704" fmla="*/ 7005346 w 11830043"/>
              <a:gd name="connsiteY4704" fmla="*/ 2171526 h 6533995"/>
              <a:gd name="connsiteX4705" fmla="*/ 7246575 w 11830043"/>
              <a:gd name="connsiteY4705" fmla="*/ 2171524 h 6533995"/>
              <a:gd name="connsiteX4706" fmla="*/ 7256359 w 11830043"/>
              <a:gd name="connsiteY4706" fmla="*/ 2181251 h 6533995"/>
              <a:gd name="connsiteX4707" fmla="*/ 7246575 w 11830043"/>
              <a:gd name="connsiteY4707" fmla="*/ 2191042 h 6533995"/>
              <a:gd name="connsiteX4708" fmla="*/ 7236855 w 11830043"/>
              <a:gd name="connsiteY4708" fmla="*/ 2181251 h 6533995"/>
              <a:gd name="connsiteX4709" fmla="*/ 7246575 w 11830043"/>
              <a:gd name="connsiteY4709" fmla="*/ 2171524 h 6533995"/>
              <a:gd name="connsiteX4710" fmla="*/ 7487803 w 11830043"/>
              <a:gd name="connsiteY4710" fmla="*/ 2171523 h 6533995"/>
              <a:gd name="connsiteX4711" fmla="*/ 7497524 w 11830043"/>
              <a:gd name="connsiteY4711" fmla="*/ 2181251 h 6533995"/>
              <a:gd name="connsiteX4712" fmla="*/ 7487803 w 11830043"/>
              <a:gd name="connsiteY4712" fmla="*/ 2191040 h 6533995"/>
              <a:gd name="connsiteX4713" fmla="*/ 7478019 w 11830043"/>
              <a:gd name="connsiteY4713" fmla="*/ 2181251 h 6533995"/>
              <a:gd name="connsiteX4714" fmla="*/ 7487803 w 11830043"/>
              <a:gd name="connsiteY4714" fmla="*/ 2171523 h 6533995"/>
              <a:gd name="connsiteX4715" fmla="*/ 7729032 w 11830043"/>
              <a:gd name="connsiteY4715" fmla="*/ 2171522 h 6533995"/>
              <a:gd name="connsiteX4716" fmla="*/ 7738753 w 11830043"/>
              <a:gd name="connsiteY4716" fmla="*/ 2181249 h 6533995"/>
              <a:gd name="connsiteX4717" fmla="*/ 7729032 w 11830043"/>
              <a:gd name="connsiteY4717" fmla="*/ 2191038 h 6533995"/>
              <a:gd name="connsiteX4718" fmla="*/ 7719249 w 11830043"/>
              <a:gd name="connsiteY4718" fmla="*/ 2181249 h 6533995"/>
              <a:gd name="connsiteX4719" fmla="*/ 7729032 w 11830043"/>
              <a:gd name="connsiteY4719" fmla="*/ 2171522 h 6533995"/>
              <a:gd name="connsiteX4720" fmla="*/ 7970260 w 11830043"/>
              <a:gd name="connsiteY4720" fmla="*/ 2171521 h 6533995"/>
              <a:gd name="connsiteX4721" fmla="*/ 7980044 w 11830043"/>
              <a:gd name="connsiteY4721" fmla="*/ 2181248 h 6533995"/>
              <a:gd name="connsiteX4722" fmla="*/ 7970260 w 11830043"/>
              <a:gd name="connsiteY4722" fmla="*/ 2191037 h 6533995"/>
              <a:gd name="connsiteX4723" fmla="*/ 7960477 w 11830043"/>
              <a:gd name="connsiteY4723" fmla="*/ 2181248 h 6533995"/>
              <a:gd name="connsiteX4724" fmla="*/ 7970260 w 11830043"/>
              <a:gd name="connsiteY4724" fmla="*/ 2171521 h 6533995"/>
              <a:gd name="connsiteX4725" fmla="*/ 8211553 w 11830043"/>
              <a:gd name="connsiteY4725" fmla="*/ 2171520 h 6533995"/>
              <a:gd name="connsiteX4726" fmla="*/ 8221273 w 11830043"/>
              <a:gd name="connsiteY4726" fmla="*/ 2181246 h 6533995"/>
              <a:gd name="connsiteX4727" fmla="*/ 8211553 w 11830043"/>
              <a:gd name="connsiteY4727" fmla="*/ 2191035 h 6533995"/>
              <a:gd name="connsiteX4728" fmla="*/ 8201769 w 11830043"/>
              <a:gd name="connsiteY4728" fmla="*/ 2181246 h 6533995"/>
              <a:gd name="connsiteX4729" fmla="*/ 8211553 w 11830043"/>
              <a:gd name="connsiteY4729" fmla="*/ 2171520 h 6533995"/>
              <a:gd name="connsiteX4730" fmla="*/ 8452781 w 11830043"/>
              <a:gd name="connsiteY4730" fmla="*/ 2171519 h 6533995"/>
              <a:gd name="connsiteX4731" fmla="*/ 8462566 w 11830043"/>
              <a:gd name="connsiteY4731" fmla="*/ 2181245 h 6533995"/>
              <a:gd name="connsiteX4732" fmla="*/ 8452781 w 11830043"/>
              <a:gd name="connsiteY4732" fmla="*/ 2191033 h 6533995"/>
              <a:gd name="connsiteX4733" fmla="*/ 8443061 w 11830043"/>
              <a:gd name="connsiteY4733" fmla="*/ 2181245 h 6533995"/>
              <a:gd name="connsiteX4734" fmla="*/ 8452781 w 11830043"/>
              <a:gd name="connsiteY4734" fmla="*/ 2171519 h 6533995"/>
              <a:gd name="connsiteX4735" fmla="*/ 8694009 w 11830043"/>
              <a:gd name="connsiteY4735" fmla="*/ 2171518 h 6533995"/>
              <a:gd name="connsiteX4736" fmla="*/ 8703730 w 11830043"/>
              <a:gd name="connsiteY4736" fmla="*/ 2181243 h 6533995"/>
              <a:gd name="connsiteX4737" fmla="*/ 8694009 w 11830043"/>
              <a:gd name="connsiteY4737" fmla="*/ 2191032 h 6533995"/>
              <a:gd name="connsiteX4738" fmla="*/ 8684289 w 11830043"/>
              <a:gd name="connsiteY4738" fmla="*/ 2181243 h 6533995"/>
              <a:gd name="connsiteX4739" fmla="*/ 8694009 w 11830043"/>
              <a:gd name="connsiteY4739" fmla="*/ 2171518 h 6533995"/>
              <a:gd name="connsiteX4740" fmla="*/ 8935237 w 11830043"/>
              <a:gd name="connsiteY4740" fmla="*/ 2171518 h 6533995"/>
              <a:gd name="connsiteX4741" fmla="*/ 8944958 w 11830043"/>
              <a:gd name="connsiteY4741" fmla="*/ 2181242 h 6533995"/>
              <a:gd name="connsiteX4742" fmla="*/ 8935237 w 11830043"/>
              <a:gd name="connsiteY4742" fmla="*/ 2191030 h 6533995"/>
              <a:gd name="connsiteX4743" fmla="*/ 8925454 w 11830043"/>
              <a:gd name="connsiteY4743" fmla="*/ 2181242 h 6533995"/>
              <a:gd name="connsiteX4744" fmla="*/ 8935237 w 11830043"/>
              <a:gd name="connsiteY4744" fmla="*/ 2171518 h 6533995"/>
              <a:gd name="connsiteX4745" fmla="*/ 9176467 w 11830043"/>
              <a:gd name="connsiteY4745" fmla="*/ 2171516 h 6533995"/>
              <a:gd name="connsiteX4746" fmla="*/ 9186187 w 11830043"/>
              <a:gd name="connsiteY4746" fmla="*/ 2181241 h 6533995"/>
              <a:gd name="connsiteX4747" fmla="*/ 9176467 w 11830043"/>
              <a:gd name="connsiteY4747" fmla="*/ 2191029 h 6533995"/>
              <a:gd name="connsiteX4748" fmla="*/ 9166683 w 11830043"/>
              <a:gd name="connsiteY4748" fmla="*/ 2181241 h 6533995"/>
              <a:gd name="connsiteX4749" fmla="*/ 9176467 w 11830043"/>
              <a:gd name="connsiteY4749" fmla="*/ 2171516 h 6533995"/>
              <a:gd name="connsiteX4750" fmla="*/ 9417695 w 11830043"/>
              <a:gd name="connsiteY4750" fmla="*/ 2171515 h 6533995"/>
              <a:gd name="connsiteX4751" fmla="*/ 9427416 w 11830043"/>
              <a:gd name="connsiteY4751" fmla="*/ 2181239 h 6533995"/>
              <a:gd name="connsiteX4752" fmla="*/ 9417695 w 11830043"/>
              <a:gd name="connsiteY4752" fmla="*/ 2191027 h 6533995"/>
              <a:gd name="connsiteX4753" fmla="*/ 9407911 w 11830043"/>
              <a:gd name="connsiteY4753" fmla="*/ 2181239 h 6533995"/>
              <a:gd name="connsiteX4754" fmla="*/ 9417695 w 11830043"/>
              <a:gd name="connsiteY4754" fmla="*/ 2171515 h 6533995"/>
              <a:gd name="connsiteX4755" fmla="*/ 9649203 w 11830043"/>
              <a:gd name="connsiteY4755" fmla="*/ 1930353 h 6533995"/>
              <a:gd name="connsiteX4756" fmla="*/ 9658923 w 11830043"/>
              <a:gd name="connsiteY4756" fmla="*/ 1940093 h 6533995"/>
              <a:gd name="connsiteX4757" fmla="*/ 9649203 w 11830043"/>
              <a:gd name="connsiteY4757" fmla="*/ 1949817 h 6533995"/>
              <a:gd name="connsiteX4758" fmla="*/ 9639483 w 11830043"/>
              <a:gd name="connsiteY4758" fmla="*/ 1940093 h 6533995"/>
              <a:gd name="connsiteX4759" fmla="*/ 9649203 w 11830043"/>
              <a:gd name="connsiteY4759" fmla="*/ 1930353 h 6533995"/>
              <a:gd name="connsiteX4760" fmla="*/ 9890432 w 11830043"/>
              <a:gd name="connsiteY4760" fmla="*/ 1930351 h 6533995"/>
              <a:gd name="connsiteX4761" fmla="*/ 9900152 w 11830043"/>
              <a:gd name="connsiteY4761" fmla="*/ 1940091 h 6533995"/>
              <a:gd name="connsiteX4762" fmla="*/ 9890432 w 11830043"/>
              <a:gd name="connsiteY4762" fmla="*/ 1949814 h 6533995"/>
              <a:gd name="connsiteX4763" fmla="*/ 9880648 w 11830043"/>
              <a:gd name="connsiteY4763" fmla="*/ 1940091 h 6533995"/>
              <a:gd name="connsiteX4764" fmla="*/ 9890432 w 11830043"/>
              <a:gd name="connsiteY4764" fmla="*/ 1930351 h 6533995"/>
              <a:gd name="connsiteX4765" fmla="*/ 10131660 w 11830043"/>
              <a:gd name="connsiteY4765" fmla="*/ 1930347 h 6533995"/>
              <a:gd name="connsiteX4766" fmla="*/ 10141444 w 11830043"/>
              <a:gd name="connsiteY4766" fmla="*/ 1940088 h 6533995"/>
              <a:gd name="connsiteX4767" fmla="*/ 10131660 w 11830043"/>
              <a:gd name="connsiteY4767" fmla="*/ 1949811 h 6533995"/>
              <a:gd name="connsiteX4768" fmla="*/ 10121940 w 11830043"/>
              <a:gd name="connsiteY4768" fmla="*/ 1940088 h 6533995"/>
              <a:gd name="connsiteX4769" fmla="*/ 10131660 w 11830043"/>
              <a:gd name="connsiteY4769" fmla="*/ 1930347 h 6533995"/>
              <a:gd name="connsiteX4770" fmla="*/ 10372888 w 11830043"/>
              <a:gd name="connsiteY4770" fmla="*/ 1930344 h 6533995"/>
              <a:gd name="connsiteX4771" fmla="*/ 10382673 w 11830043"/>
              <a:gd name="connsiteY4771" fmla="*/ 1940086 h 6533995"/>
              <a:gd name="connsiteX4772" fmla="*/ 10372888 w 11830043"/>
              <a:gd name="connsiteY4772" fmla="*/ 1949809 h 6533995"/>
              <a:gd name="connsiteX4773" fmla="*/ 10363168 w 11830043"/>
              <a:gd name="connsiteY4773" fmla="*/ 1940086 h 6533995"/>
              <a:gd name="connsiteX4774" fmla="*/ 10372888 w 11830043"/>
              <a:gd name="connsiteY4774" fmla="*/ 1930344 h 6533995"/>
              <a:gd name="connsiteX4775" fmla="*/ 10614116 w 11830043"/>
              <a:gd name="connsiteY4775" fmla="*/ 1930341 h 6533995"/>
              <a:gd name="connsiteX4776" fmla="*/ 10623901 w 11830043"/>
              <a:gd name="connsiteY4776" fmla="*/ 1940084 h 6533995"/>
              <a:gd name="connsiteX4777" fmla="*/ 10614116 w 11830043"/>
              <a:gd name="connsiteY4777" fmla="*/ 1949807 h 6533995"/>
              <a:gd name="connsiteX4778" fmla="*/ 10604396 w 11830043"/>
              <a:gd name="connsiteY4778" fmla="*/ 1940084 h 6533995"/>
              <a:gd name="connsiteX4779" fmla="*/ 10614116 w 11830043"/>
              <a:gd name="connsiteY4779" fmla="*/ 1930341 h 6533995"/>
              <a:gd name="connsiteX4780" fmla="*/ 10855345 w 11830043"/>
              <a:gd name="connsiteY4780" fmla="*/ 1930338 h 6533995"/>
              <a:gd name="connsiteX4781" fmla="*/ 10865065 w 11830043"/>
              <a:gd name="connsiteY4781" fmla="*/ 1940082 h 6533995"/>
              <a:gd name="connsiteX4782" fmla="*/ 10855345 w 11830043"/>
              <a:gd name="connsiteY4782" fmla="*/ 1949805 h 6533995"/>
              <a:gd name="connsiteX4783" fmla="*/ 10845625 w 11830043"/>
              <a:gd name="connsiteY4783" fmla="*/ 1940082 h 6533995"/>
              <a:gd name="connsiteX4784" fmla="*/ 10855345 w 11830043"/>
              <a:gd name="connsiteY4784" fmla="*/ 1930338 h 6533995"/>
              <a:gd name="connsiteX4785" fmla="*/ 11096574 w 11830043"/>
              <a:gd name="connsiteY4785" fmla="*/ 1930335 h 6533995"/>
              <a:gd name="connsiteX4786" fmla="*/ 11106294 w 11830043"/>
              <a:gd name="connsiteY4786" fmla="*/ 1940079 h 6533995"/>
              <a:gd name="connsiteX4787" fmla="*/ 11096574 w 11830043"/>
              <a:gd name="connsiteY4787" fmla="*/ 1949802 h 6533995"/>
              <a:gd name="connsiteX4788" fmla="*/ 11086790 w 11830043"/>
              <a:gd name="connsiteY4788" fmla="*/ 1940079 h 6533995"/>
              <a:gd name="connsiteX4789" fmla="*/ 11096574 w 11830043"/>
              <a:gd name="connsiteY4789" fmla="*/ 1930335 h 6533995"/>
              <a:gd name="connsiteX4790" fmla="*/ 11337802 w 11830043"/>
              <a:gd name="connsiteY4790" fmla="*/ 1930332 h 6533995"/>
              <a:gd name="connsiteX4791" fmla="*/ 11347587 w 11830043"/>
              <a:gd name="connsiteY4791" fmla="*/ 1940077 h 6533995"/>
              <a:gd name="connsiteX4792" fmla="*/ 11337802 w 11830043"/>
              <a:gd name="connsiteY4792" fmla="*/ 1949800 h 6533995"/>
              <a:gd name="connsiteX4793" fmla="*/ 11328082 w 11830043"/>
              <a:gd name="connsiteY4793" fmla="*/ 1940077 h 6533995"/>
              <a:gd name="connsiteX4794" fmla="*/ 11337802 w 11830043"/>
              <a:gd name="connsiteY4794" fmla="*/ 1930332 h 6533995"/>
              <a:gd name="connsiteX4795" fmla="*/ 11579030 w 11830043"/>
              <a:gd name="connsiteY4795" fmla="*/ 1930329 h 6533995"/>
              <a:gd name="connsiteX4796" fmla="*/ 11588815 w 11830043"/>
              <a:gd name="connsiteY4796" fmla="*/ 1940075 h 6533995"/>
              <a:gd name="connsiteX4797" fmla="*/ 11579030 w 11830043"/>
              <a:gd name="connsiteY4797" fmla="*/ 1949798 h 6533995"/>
              <a:gd name="connsiteX4798" fmla="*/ 11569310 w 11830043"/>
              <a:gd name="connsiteY4798" fmla="*/ 1940075 h 6533995"/>
              <a:gd name="connsiteX4799" fmla="*/ 11579030 w 11830043"/>
              <a:gd name="connsiteY4799" fmla="*/ 1930329 h 6533995"/>
              <a:gd name="connsiteX4800" fmla="*/ 11820259 w 11830043"/>
              <a:gd name="connsiteY4800" fmla="*/ 1930326 h 6533995"/>
              <a:gd name="connsiteX4801" fmla="*/ 11830043 w 11830043"/>
              <a:gd name="connsiteY4801" fmla="*/ 1940073 h 6533995"/>
              <a:gd name="connsiteX4802" fmla="*/ 11820259 w 11830043"/>
              <a:gd name="connsiteY4802" fmla="*/ 1949795 h 6533995"/>
              <a:gd name="connsiteX4803" fmla="*/ 11810539 w 11830043"/>
              <a:gd name="connsiteY4803" fmla="*/ 1940073 h 6533995"/>
              <a:gd name="connsiteX4804" fmla="*/ 11820259 w 11830043"/>
              <a:gd name="connsiteY4804" fmla="*/ 1930326 h 6533995"/>
              <a:gd name="connsiteX4805" fmla="*/ 9721 w 11830043"/>
              <a:gd name="connsiteY4805" fmla="*/ 1930323 h 6533995"/>
              <a:gd name="connsiteX4806" fmla="*/ 19505 w 11830043"/>
              <a:gd name="connsiteY4806" fmla="*/ 1940071 h 6533995"/>
              <a:gd name="connsiteX4807" fmla="*/ 9721 w 11830043"/>
              <a:gd name="connsiteY4807" fmla="*/ 1949794 h 6533995"/>
              <a:gd name="connsiteX4808" fmla="*/ 1 w 11830043"/>
              <a:gd name="connsiteY4808" fmla="*/ 1940071 h 6533995"/>
              <a:gd name="connsiteX4809" fmla="*/ 9721 w 11830043"/>
              <a:gd name="connsiteY4809" fmla="*/ 1930323 h 6533995"/>
              <a:gd name="connsiteX4810" fmla="*/ 251004 w 11830043"/>
              <a:gd name="connsiteY4810" fmla="*/ 1930319 h 6533995"/>
              <a:gd name="connsiteX4811" fmla="*/ 260788 w 11830043"/>
              <a:gd name="connsiteY4811" fmla="*/ 1940069 h 6533995"/>
              <a:gd name="connsiteX4812" fmla="*/ 251004 w 11830043"/>
              <a:gd name="connsiteY4812" fmla="*/ 1949792 h 6533995"/>
              <a:gd name="connsiteX4813" fmla="*/ 241284 w 11830043"/>
              <a:gd name="connsiteY4813" fmla="*/ 1940069 h 6533995"/>
              <a:gd name="connsiteX4814" fmla="*/ 251004 w 11830043"/>
              <a:gd name="connsiteY4814" fmla="*/ 1930319 h 6533995"/>
              <a:gd name="connsiteX4815" fmla="*/ 492224 w 11830043"/>
              <a:gd name="connsiteY4815" fmla="*/ 1930316 h 6533995"/>
              <a:gd name="connsiteX4816" fmla="*/ 501944 w 11830043"/>
              <a:gd name="connsiteY4816" fmla="*/ 1940067 h 6533995"/>
              <a:gd name="connsiteX4817" fmla="*/ 492224 w 11830043"/>
              <a:gd name="connsiteY4817" fmla="*/ 1949789 h 6533995"/>
              <a:gd name="connsiteX4818" fmla="*/ 482440 w 11830043"/>
              <a:gd name="connsiteY4818" fmla="*/ 1940067 h 6533995"/>
              <a:gd name="connsiteX4819" fmla="*/ 492224 w 11830043"/>
              <a:gd name="connsiteY4819" fmla="*/ 1930316 h 6533995"/>
              <a:gd name="connsiteX4820" fmla="*/ 733445 w 11830043"/>
              <a:gd name="connsiteY4820" fmla="*/ 1930313 h 6533995"/>
              <a:gd name="connsiteX4821" fmla="*/ 743165 w 11830043"/>
              <a:gd name="connsiteY4821" fmla="*/ 1940065 h 6533995"/>
              <a:gd name="connsiteX4822" fmla="*/ 733445 w 11830043"/>
              <a:gd name="connsiteY4822" fmla="*/ 1949788 h 6533995"/>
              <a:gd name="connsiteX4823" fmla="*/ 723661 w 11830043"/>
              <a:gd name="connsiteY4823" fmla="*/ 1940065 h 6533995"/>
              <a:gd name="connsiteX4824" fmla="*/ 733445 w 11830043"/>
              <a:gd name="connsiteY4824" fmla="*/ 1930313 h 6533995"/>
              <a:gd name="connsiteX4825" fmla="*/ 974665 w 11830043"/>
              <a:gd name="connsiteY4825" fmla="*/ 1930310 h 6533995"/>
              <a:gd name="connsiteX4826" fmla="*/ 984449 w 11830043"/>
              <a:gd name="connsiteY4826" fmla="*/ 1940062 h 6533995"/>
              <a:gd name="connsiteX4827" fmla="*/ 974665 w 11830043"/>
              <a:gd name="connsiteY4827" fmla="*/ 1949786 h 6533995"/>
              <a:gd name="connsiteX4828" fmla="*/ 964945 w 11830043"/>
              <a:gd name="connsiteY4828" fmla="*/ 1940062 h 6533995"/>
              <a:gd name="connsiteX4829" fmla="*/ 974665 w 11830043"/>
              <a:gd name="connsiteY4829" fmla="*/ 1930310 h 6533995"/>
              <a:gd name="connsiteX4830" fmla="*/ 1215885 w 11830043"/>
              <a:gd name="connsiteY4830" fmla="*/ 1930307 h 6533995"/>
              <a:gd name="connsiteX4831" fmla="*/ 1225669 w 11830043"/>
              <a:gd name="connsiteY4831" fmla="*/ 1940061 h 6533995"/>
              <a:gd name="connsiteX4832" fmla="*/ 1215885 w 11830043"/>
              <a:gd name="connsiteY4832" fmla="*/ 1949784 h 6533995"/>
              <a:gd name="connsiteX4833" fmla="*/ 1206165 w 11830043"/>
              <a:gd name="connsiteY4833" fmla="*/ 1940061 h 6533995"/>
              <a:gd name="connsiteX4834" fmla="*/ 1215885 w 11830043"/>
              <a:gd name="connsiteY4834" fmla="*/ 1930307 h 6533995"/>
              <a:gd name="connsiteX4835" fmla="*/ 1457106 w 11830043"/>
              <a:gd name="connsiteY4835" fmla="*/ 1930304 h 6533995"/>
              <a:gd name="connsiteX4836" fmla="*/ 1466826 w 11830043"/>
              <a:gd name="connsiteY4836" fmla="*/ 1940058 h 6533995"/>
              <a:gd name="connsiteX4837" fmla="*/ 1457106 w 11830043"/>
              <a:gd name="connsiteY4837" fmla="*/ 1949781 h 6533995"/>
              <a:gd name="connsiteX4838" fmla="*/ 1447322 w 11830043"/>
              <a:gd name="connsiteY4838" fmla="*/ 1940058 h 6533995"/>
              <a:gd name="connsiteX4839" fmla="*/ 1457106 w 11830043"/>
              <a:gd name="connsiteY4839" fmla="*/ 1930304 h 6533995"/>
              <a:gd name="connsiteX4840" fmla="*/ 1698331 w 11830043"/>
              <a:gd name="connsiteY4840" fmla="*/ 1930301 h 6533995"/>
              <a:gd name="connsiteX4841" fmla="*/ 1708117 w 11830043"/>
              <a:gd name="connsiteY4841" fmla="*/ 1940056 h 6533995"/>
              <a:gd name="connsiteX4842" fmla="*/ 1698331 w 11830043"/>
              <a:gd name="connsiteY4842" fmla="*/ 1949780 h 6533995"/>
              <a:gd name="connsiteX4843" fmla="*/ 1688546 w 11830043"/>
              <a:gd name="connsiteY4843" fmla="*/ 1940056 h 6533995"/>
              <a:gd name="connsiteX4844" fmla="*/ 1698331 w 11830043"/>
              <a:gd name="connsiteY4844" fmla="*/ 1930301 h 6533995"/>
              <a:gd name="connsiteX4845" fmla="*/ 1939580 w 11830043"/>
              <a:gd name="connsiteY4845" fmla="*/ 1930298 h 6533995"/>
              <a:gd name="connsiteX4846" fmla="*/ 1949364 w 11830043"/>
              <a:gd name="connsiteY4846" fmla="*/ 1940054 h 6533995"/>
              <a:gd name="connsiteX4847" fmla="*/ 1939580 w 11830043"/>
              <a:gd name="connsiteY4847" fmla="*/ 1949778 h 6533995"/>
              <a:gd name="connsiteX4848" fmla="*/ 1929860 w 11830043"/>
              <a:gd name="connsiteY4848" fmla="*/ 1940054 h 6533995"/>
              <a:gd name="connsiteX4849" fmla="*/ 1939580 w 11830043"/>
              <a:gd name="connsiteY4849" fmla="*/ 1930298 h 6533995"/>
              <a:gd name="connsiteX4850" fmla="*/ 2180788 w 11830043"/>
              <a:gd name="connsiteY4850" fmla="*/ 1930295 h 6533995"/>
              <a:gd name="connsiteX4851" fmla="*/ 2190580 w 11830043"/>
              <a:gd name="connsiteY4851" fmla="*/ 1940052 h 6533995"/>
              <a:gd name="connsiteX4852" fmla="*/ 2180788 w 11830043"/>
              <a:gd name="connsiteY4852" fmla="*/ 1949775 h 6533995"/>
              <a:gd name="connsiteX4853" fmla="*/ 2171083 w 11830043"/>
              <a:gd name="connsiteY4853" fmla="*/ 1940052 h 6533995"/>
              <a:gd name="connsiteX4854" fmla="*/ 2180788 w 11830043"/>
              <a:gd name="connsiteY4854" fmla="*/ 1930295 h 6533995"/>
              <a:gd name="connsiteX4855" fmla="*/ 2422036 w 11830043"/>
              <a:gd name="connsiteY4855" fmla="*/ 1930292 h 6533995"/>
              <a:gd name="connsiteX4856" fmla="*/ 2431752 w 11830043"/>
              <a:gd name="connsiteY4856" fmla="*/ 1940050 h 6533995"/>
              <a:gd name="connsiteX4857" fmla="*/ 2422036 w 11830043"/>
              <a:gd name="connsiteY4857" fmla="*/ 1949773 h 6533995"/>
              <a:gd name="connsiteX4858" fmla="*/ 2412256 w 11830043"/>
              <a:gd name="connsiteY4858" fmla="*/ 1940050 h 6533995"/>
              <a:gd name="connsiteX4859" fmla="*/ 2422036 w 11830043"/>
              <a:gd name="connsiteY4859" fmla="*/ 1930292 h 6533995"/>
              <a:gd name="connsiteX4860" fmla="*/ 2663275 w 11830043"/>
              <a:gd name="connsiteY4860" fmla="*/ 1930289 h 6533995"/>
              <a:gd name="connsiteX4861" fmla="*/ 2672996 w 11830043"/>
              <a:gd name="connsiteY4861" fmla="*/ 1940048 h 6533995"/>
              <a:gd name="connsiteX4862" fmla="*/ 2663275 w 11830043"/>
              <a:gd name="connsiteY4862" fmla="*/ 1949771 h 6533995"/>
              <a:gd name="connsiteX4863" fmla="*/ 2653491 w 11830043"/>
              <a:gd name="connsiteY4863" fmla="*/ 1940048 h 6533995"/>
              <a:gd name="connsiteX4864" fmla="*/ 2663275 w 11830043"/>
              <a:gd name="connsiteY4864" fmla="*/ 1930289 h 6533995"/>
              <a:gd name="connsiteX4865" fmla="*/ 2904571 w 11830043"/>
              <a:gd name="connsiteY4865" fmla="*/ 1930286 h 6533995"/>
              <a:gd name="connsiteX4866" fmla="*/ 2914354 w 11830043"/>
              <a:gd name="connsiteY4866" fmla="*/ 1940046 h 6533995"/>
              <a:gd name="connsiteX4867" fmla="*/ 2904571 w 11830043"/>
              <a:gd name="connsiteY4867" fmla="*/ 1949769 h 6533995"/>
              <a:gd name="connsiteX4868" fmla="*/ 2894789 w 11830043"/>
              <a:gd name="connsiteY4868" fmla="*/ 1940046 h 6533995"/>
              <a:gd name="connsiteX4869" fmla="*/ 2904571 w 11830043"/>
              <a:gd name="connsiteY4869" fmla="*/ 1930286 h 6533995"/>
              <a:gd name="connsiteX4870" fmla="*/ 3145750 w 11830043"/>
              <a:gd name="connsiteY4870" fmla="*/ 1930282 h 6533995"/>
              <a:gd name="connsiteX4871" fmla="*/ 3155532 w 11830043"/>
              <a:gd name="connsiteY4871" fmla="*/ 1940044 h 6533995"/>
              <a:gd name="connsiteX4872" fmla="*/ 3145750 w 11830043"/>
              <a:gd name="connsiteY4872" fmla="*/ 1949768 h 6533995"/>
              <a:gd name="connsiteX4873" fmla="*/ 3136031 w 11830043"/>
              <a:gd name="connsiteY4873" fmla="*/ 1940044 h 6533995"/>
              <a:gd name="connsiteX4874" fmla="*/ 3145750 w 11830043"/>
              <a:gd name="connsiteY4874" fmla="*/ 1930282 h 6533995"/>
              <a:gd name="connsiteX4875" fmla="*/ 3386957 w 11830043"/>
              <a:gd name="connsiteY4875" fmla="*/ 1930279 h 6533995"/>
              <a:gd name="connsiteX4876" fmla="*/ 3396743 w 11830043"/>
              <a:gd name="connsiteY4876" fmla="*/ 1940042 h 6533995"/>
              <a:gd name="connsiteX4877" fmla="*/ 3386957 w 11830043"/>
              <a:gd name="connsiteY4877" fmla="*/ 1949765 h 6533995"/>
              <a:gd name="connsiteX4878" fmla="*/ 3377235 w 11830043"/>
              <a:gd name="connsiteY4878" fmla="*/ 1940042 h 6533995"/>
              <a:gd name="connsiteX4879" fmla="*/ 3386957 w 11830043"/>
              <a:gd name="connsiteY4879" fmla="*/ 1930279 h 6533995"/>
              <a:gd name="connsiteX4880" fmla="*/ 3628211 w 11830043"/>
              <a:gd name="connsiteY4880" fmla="*/ 1930276 h 6533995"/>
              <a:gd name="connsiteX4881" fmla="*/ 3637936 w 11830043"/>
              <a:gd name="connsiteY4881" fmla="*/ 1940040 h 6533995"/>
              <a:gd name="connsiteX4882" fmla="*/ 3628211 w 11830043"/>
              <a:gd name="connsiteY4882" fmla="*/ 1949763 h 6533995"/>
              <a:gd name="connsiteX4883" fmla="*/ 3618429 w 11830043"/>
              <a:gd name="connsiteY4883" fmla="*/ 1940040 h 6533995"/>
              <a:gd name="connsiteX4884" fmla="*/ 3628211 w 11830043"/>
              <a:gd name="connsiteY4884" fmla="*/ 1930276 h 6533995"/>
              <a:gd name="connsiteX4885" fmla="*/ 3869430 w 11830043"/>
              <a:gd name="connsiteY4885" fmla="*/ 1930273 h 6533995"/>
              <a:gd name="connsiteX4886" fmla="*/ 3879147 w 11830043"/>
              <a:gd name="connsiteY4886" fmla="*/ 1940038 h 6533995"/>
              <a:gd name="connsiteX4887" fmla="*/ 3869430 w 11830043"/>
              <a:gd name="connsiteY4887" fmla="*/ 1949761 h 6533995"/>
              <a:gd name="connsiteX4888" fmla="*/ 3859646 w 11830043"/>
              <a:gd name="connsiteY4888" fmla="*/ 1940038 h 6533995"/>
              <a:gd name="connsiteX4889" fmla="*/ 3869430 w 11830043"/>
              <a:gd name="connsiteY4889" fmla="*/ 1930273 h 6533995"/>
              <a:gd name="connsiteX4890" fmla="*/ 4110581 w 11830043"/>
              <a:gd name="connsiteY4890" fmla="*/ 1930270 h 6533995"/>
              <a:gd name="connsiteX4891" fmla="*/ 4120362 w 11830043"/>
              <a:gd name="connsiteY4891" fmla="*/ 1940036 h 6533995"/>
              <a:gd name="connsiteX4892" fmla="*/ 4110581 w 11830043"/>
              <a:gd name="connsiteY4892" fmla="*/ 1949759 h 6533995"/>
              <a:gd name="connsiteX4893" fmla="*/ 4100797 w 11830043"/>
              <a:gd name="connsiteY4893" fmla="*/ 1940036 h 6533995"/>
              <a:gd name="connsiteX4894" fmla="*/ 4110581 w 11830043"/>
              <a:gd name="connsiteY4894" fmla="*/ 1930270 h 6533995"/>
              <a:gd name="connsiteX4895" fmla="*/ 4351806 w 11830043"/>
              <a:gd name="connsiteY4895" fmla="*/ 1930267 h 6533995"/>
              <a:gd name="connsiteX4896" fmla="*/ 4361580 w 11830043"/>
              <a:gd name="connsiteY4896" fmla="*/ 1940034 h 6533995"/>
              <a:gd name="connsiteX4897" fmla="*/ 4351806 w 11830043"/>
              <a:gd name="connsiteY4897" fmla="*/ 1949757 h 6533995"/>
              <a:gd name="connsiteX4898" fmla="*/ 4342006 w 11830043"/>
              <a:gd name="connsiteY4898" fmla="*/ 1940034 h 6533995"/>
              <a:gd name="connsiteX4899" fmla="*/ 4351806 w 11830043"/>
              <a:gd name="connsiteY4899" fmla="*/ 1930267 h 6533995"/>
              <a:gd name="connsiteX4900" fmla="*/ 4593017 w 11830043"/>
              <a:gd name="connsiteY4900" fmla="*/ 1930264 h 6533995"/>
              <a:gd name="connsiteX4901" fmla="*/ 4602795 w 11830043"/>
              <a:gd name="connsiteY4901" fmla="*/ 1940031 h 6533995"/>
              <a:gd name="connsiteX4902" fmla="*/ 4593017 w 11830043"/>
              <a:gd name="connsiteY4902" fmla="*/ 1949754 h 6533995"/>
              <a:gd name="connsiteX4903" fmla="*/ 4583304 w 11830043"/>
              <a:gd name="connsiteY4903" fmla="*/ 1940031 h 6533995"/>
              <a:gd name="connsiteX4904" fmla="*/ 4593017 w 11830043"/>
              <a:gd name="connsiteY4904" fmla="*/ 1930264 h 6533995"/>
              <a:gd name="connsiteX4905" fmla="*/ 4834252 w 11830043"/>
              <a:gd name="connsiteY4905" fmla="*/ 1930261 h 6533995"/>
              <a:gd name="connsiteX4906" fmla="*/ 4844038 w 11830043"/>
              <a:gd name="connsiteY4906" fmla="*/ 1940029 h 6533995"/>
              <a:gd name="connsiteX4907" fmla="*/ 4834252 w 11830043"/>
              <a:gd name="connsiteY4907" fmla="*/ 1949752 h 6533995"/>
              <a:gd name="connsiteX4908" fmla="*/ 4824534 w 11830043"/>
              <a:gd name="connsiteY4908" fmla="*/ 1940029 h 6533995"/>
              <a:gd name="connsiteX4909" fmla="*/ 4834252 w 11830043"/>
              <a:gd name="connsiteY4909" fmla="*/ 1930261 h 6533995"/>
              <a:gd name="connsiteX4910" fmla="*/ 5075485 w 11830043"/>
              <a:gd name="connsiteY4910" fmla="*/ 1930258 h 6533995"/>
              <a:gd name="connsiteX4911" fmla="*/ 5085201 w 11830043"/>
              <a:gd name="connsiteY4911" fmla="*/ 1940027 h 6533995"/>
              <a:gd name="connsiteX4912" fmla="*/ 5075485 w 11830043"/>
              <a:gd name="connsiteY4912" fmla="*/ 1949750 h 6533995"/>
              <a:gd name="connsiteX4913" fmla="*/ 5065704 w 11830043"/>
              <a:gd name="connsiteY4913" fmla="*/ 1940027 h 6533995"/>
              <a:gd name="connsiteX4914" fmla="*/ 5075485 w 11830043"/>
              <a:gd name="connsiteY4914" fmla="*/ 1930258 h 6533995"/>
              <a:gd name="connsiteX4915" fmla="*/ 5316710 w 11830043"/>
              <a:gd name="connsiteY4915" fmla="*/ 1930255 h 6533995"/>
              <a:gd name="connsiteX4916" fmla="*/ 5326429 w 11830043"/>
              <a:gd name="connsiteY4916" fmla="*/ 1940025 h 6533995"/>
              <a:gd name="connsiteX4917" fmla="*/ 5316710 w 11830043"/>
              <a:gd name="connsiteY4917" fmla="*/ 1949747 h 6533995"/>
              <a:gd name="connsiteX4918" fmla="*/ 5306924 w 11830043"/>
              <a:gd name="connsiteY4918" fmla="*/ 1940025 h 6533995"/>
              <a:gd name="connsiteX4919" fmla="*/ 5316710 w 11830043"/>
              <a:gd name="connsiteY4919" fmla="*/ 1930255 h 6533995"/>
              <a:gd name="connsiteX4920" fmla="*/ 5557991 w 11830043"/>
              <a:gd name="connsiteY4920" fmla="*/ 1930251 h 6533995"/>
              <a:gd name="connsiteX4921" fmla="*/ 5567774 w 11830043"/>
              <a:gd name="connsiteY4921" fmla="*/ 1940022 h 6533995"/>
              <a:gd name="connsiteX4922" fmla="*/ 5557991 w 11830043"/>
              <a:gd name="connsiteY4922" fmla="*/ 1949745 h 6533995"/>
              <a:gd name="connsiteX4923" fmla="*/ 5548208 w 11830043"/>
              <a:gd name="connsiteY4923" fmla="*/ 1940022 h 6533995"/>
              <a:gd name="connsiteX4924" fmla="*/ 5557991 w 11830043"/>
              <a:gd name="connsiteY4924" fmla="*/ 1930251 h 6533995"/>
              <a:gd name="connsiteX4925" fmla="*/ 5799205 w 11830043"/>
              <a:gd name="connsiteY4925" fmla="*/ 1930248 h 6533995"/>
              <a:gd name="connsiteX4926" fmla="*/ 5808989 w 11830043"/>
              <a:gd name="connsiteY4926" fmla="*/ 1940019 h 6533995"/>
              <a:gd name="connsiteX4927" fmla="*/ 5799205 w 11830043"/>
              <a:gd name="connsiteY4927" fmla="*/ 1949743 h 6533995"/>
              <a:gd name="connsiteX4928" fmla="*/ 5789486 w 11830043"/>
              <a:gd name="connsiteY4928" fmla="*/ 1940019 h 6533995"/>
              <a:gd name="connsiteX4929" fmla="*/ 5799205 w 11830043"/>
              <a:gd name="connsiteY4929" fmla="*/ 1930248 h 6533995"/>
              <a:gd name="connsiteX4930" fmla="*/ 6040432 w 11830043"/>
              <a:gd name="connsiteY4930" fmla="*/ 1930245 h 6533995"/>
              <a:gd name="connsiteX4931" fmla="*/ 6050216 w 11830043"/>
              <a:gd name="connsiteY4931" fmla="*/ 1940018 h 6533995"/>
              <a:gd name="connsiteX4932" fmla="*/ 6040432 w 11830043"/>
              <a:gd name="connsiteY4932" fmla="*/ 1949741 h 6533995"/>
              <a:gd name="connsiteX4933" fmla="*/ 6030712 w 11830043"/>
              <a:gd name="connsiteY4933" fmla="*/ 1940018 h 6533995"/>
              <a:gd name="connsiteX4934" fmla="*/ 6040432 w 11830043"/>
              <a:gd name="connsiteY4934" fmla="*/ 1930245 h 6533995"/>
              <a:gd name="connsiteX4935" fmla="*/ 6281661 w 11830043"/>
              <a:gd name="connsiteY4935" fmla="*/ 1930242 h 6533995"/>
              <a:gd name="connsiteX4936" fmla="*/ 6291381 w 11830043"/>
              <a:gd name="connsiteY4936" fmla="*/ 1940016 h 6533995"/>
              <a:gd name="connsiteX4937" fmla="*/ 6281661 w 11830043"/>
              <a:gd name="connsiteY4937" fmla="*/ 1949738 h 6533995"/>
              <a:gd name="connsiteX4938" fmla="*/ 6271877 w 11830043"/>
              <a:gd name="connsiteY4938" fmla="*/ 1940016 h 6533995"/>
              <a:gd name="connsiteX4939" fmla="*/ 6281661 w 11830043"/>
              <a:gd name="connsiteY4939" fmla="*/ 1930242 h 6533995"/>
              <a:gd name="connsiteX4940" fmla="*/ 6522889 w 11830043"/>
              <a:gd name="connsiteY4940" fmla="*/ 1930239 h 6533995"/>
              <a:gd name="connsiteX4941" fmla="*/ 6532610 w 11830043"/>
              <a:gd name="connsiteY4941" fmla="*/ 1940014 h 6533995"/>
              <a:gd name="connsiteX4942" fmla="*/ 6522889 w 11830043"/>
              <a:gd name="connsiteY4942" fmla="*/ 1949736 h 6533995"/>
              <a:gd name="connsiteX4943" fmla="*/ 6513105 w 11830043"/>
              <a:gd name="connsiteY4943" fmla="*/ 1940014 h 6533995"/>
              <a:gd name="connsiteX4944" fmla="*/ 6522889 w 11830043"/>
              <a:gd name="connsiteY4944" fmla="*/ 1930239 h 6533995"/>
              <a:gd name="connsiteX4945" fmla="*/ 6764118 w 11830043"/>
              <a:gd name="connsiteY4945" fmla="*/ 1930236 h 6533995"/>
              <a:gd name="connsiteX4946" fmla="*/ 6773902 w 11830043"/>
              <a:gd name="connsiteY4946" fmla="*/ 1940012 h 6533995"/>
              <a:gd name="connsiteX4947" fmla="*/ 6764118 w 11830043"/>
              <a:gd name="connsiteY4947" fmla="*/ 1949735 h 6533995"/>
              <a:gd name="connsiteX4948" fmla="*/ 6754335 w 11830043"/>
              <a:gd name="connsiteY4948" fmla="*/ 1940012 h 6533995"/>
              <a:gd name="connsiteX4949" fmla="*/ 6764118 w 11830043"/>
              <a:gd name="connsiteY4949" fmla="*/ 1930236 h 6533995"/>
              <a:gd name="connsiteX4950" fmla="*/ 7005346 w 11830043"/>
              <a:gd name="connsiteY4950" fmla="*/ 1930233 h 6533995"/>
              <a:gd name="connsiteX4951" fmla="*/ 7015130 w 11830043"/>
              <a:gd name="connsiteY4951" fmla="*/ 1940010 h 6533995"/>
              <a:gd name="connsiteX4952" fmla="*/ 7005346 w 11830043"/>
              <a:gd name="connsiteY4952" fmla="*/ 1949732 h 6533995"/>
              <a:gd name="connsiteX4953" fmla="*/ 6995626 w 11830043"/>
              <a:gd name="connsiteY4953" fmla="*/ 1940010 h 6533995"/>
              <a:gd name="connsiteX4954" fmla="*/ 7005346 w 11830043"/>
              <a:gd name="connsiteY4954" fmla="*/ 1930233 h 6533995"/>
              <a:gd name="connsiteX4955" fmla="*/ 7246575 w 11830043"/>
              <a:gd name="connsiteY4955" fmla="*/ 1930230 h 6533995"/>
              <a:gd name="connsiteX4956" fmla="*/ 7256359 w 11830043"/>
              <a:gd name="connsiteY4956" fmla="*/ 1940008 h 6533995"/>
              <a:gd name="connsiteX4957" fmla="*/ 7246575 w 11830043"/>
              <a:gd name="connsiteY4957" fmla="*/ 1949731 h 6533995"/>
              <a:gd name="connsiteX4958" fmla="*/ 7236855 w 11830043"/>
              <a:gd name="connsiteY4958" fmla="*/ 1940008 h 6533995"/>
              <a:gd name="connsiteX4959" fmla="*/ 7246575 w 11830043"/>
              <a:gd name="connsiteY4959" fmla="*/ 1930230 h 6533995"/>
              <a:gd name="connsiteX4960" fmla="*/ 7487803 w 11830043"/>
              <a:gd name="connsiteY4960" fmla="*/ 1930227 h 6533995"/>
              <a:gd name="connsiteX4961" fmla="*/ 7497524 w 11830043"/>
              <a:gd name="connsiteY4961" fmla="*/ 1940005 h 6533995"/>
              <a:gd name="connsiteX4962" fmla="*/ 7487803 w 11830043"/>
              <a:gd name="connsiteY4962" fmla="*/ 1949729 h 6533995"/>
              <a:gd name="connsiteX4963" fmla="*/ 7478019 w 11830043"/>
              <a:gd name="connsiteY4963" fmla="*/ 1940005 h 6533995"/>
              <a:gd name="connsiteX4964" fmla="*/ 7487803 w 11830043"/>
              <a:gd name="connsiteY4964" fmla="*/ 1930227 h 6533995"/>
              <a:gd name="connsiteX4965" fmla="*/ 7729032 w 11830043"/>
              <a:gd name="connsiteY4965" fmla="*/ 1930224 h 6533995"/>
              <a:gd name="connsiteX4966" fmla="*/ 7738753 w 11830043"/>
              <a:gd name="connsiteY4966" fmla="*/ 1940003 h 6533995"/>
              <a:gd name="connsiteX4967" fmla="*/ 7729032 w 11830043"/>
              <a:gd name="connsiteY4967" fmla="*/ 1949726 h 6533995"/>
              <a:gd name="connsiteX4968" fmla="*/ 7719249 w 11830043"/>
              <a:gd name="connsiteY4968" fmla="*/ 1940003 h 6533995"/>
              <a:gd name="connsiteX4969" fmla="*/ 7729032 w 11830043"/>
              <a:gd name="connsiteY4969" fmla="*/ 1930224 h 6533995"/>
              <a:gd name="connsiteX4970" fmla="*/ 7970260 w 11830043"/>
              <a:gd name="connsiteY4970" fmla="*/ 1930221 h 6533995"/>
              <a:gd name="connsiteX4971" fmla="*/ 7980044 w 11830043"/>
              <a:gd name="connsiteY4971" fmla="*/ 1940001 h 6533995"/>
              <a:gd name="connsiteX4972" fmla="*/ 7970260 w 11830043"/>
              <a:gd name="connsiteY4972" fmla="*/ 1949724 h 6533995"/>
              <a:gd name="connsiteX4973" fmla="*/ 7960477 w 11830043"/>
              <a:gd name="connsiteY4973" fmla="*/ 1940001 h 6533995"/>
              <a:gd name="connsiteX4974" fmla="*/ 7970260 w 11830043"/>
              <a:gd name="connsiteY4974" fmla="*/ 1930221 h 6533995"/>
              <a:gd name="connsiteX4975" fmla="*/ 8211553 w 11830043"/>
              <a:gd name="connsiteY4975" fmla="*/ 1930218 h 6533995"/>
              <a:gd name="connsiteX4976" fmla="*/ 8221273 w 11830043"/>
              <a:gd name="connsiteY4976" fmla="*/ 1939999 h 6533995"/>
              <a:gd name="connsiteX4977" fmla="*/ 8211553 w 11830043"/>
              <a:gd name="connsiteY4977" fmla="*/ 1949722 h 6533995"/>
              <a:gd name="connsiteX4978" fmla="*/ 8201769 w 11830043"/>
              <a:gd name="connsiteY4978" fmla="*/ 1939999 h 6533995"/>
              <a:gd name="connsiteX4979" fmla="*/ 8211553 w 11830043"/>
              <a:gd name="connsiteY4979" fmla="*/ 1930218 h 6533995"/>
              <a:gd name="connsiteX4980" fmla="*/ 8452781 w 11830043"/>
              <a:gd name="connsiteY4980" fmla="*/ 1930214 h 6533995"/>
              <a:gd name="connsiteX4981" fmla="*/ 8462566 w 11830043"/>
              <a:gd name="connsiteY4981" fmla="*/ 1939997 h 6533995"/>
              <a:gd name="connsiteX4982" fmla="*/ 8452781 w 11830043"/>
              <a:gd name="connsiteY4982" fmla="*/ 1949721 h 6533995"/>
              <a:gd name="connsiteX4983" fmla="*/ 8443061 w 11830043"/>
              <a:gd name="connsiteY4983" fmla="*/ 1939997 h 6533995"/>
              <a:gd name="connsiteX4984" fmla="*/ 8452781 w 11830043"/>
              <a:gd name="connsiteY4984" fmla="*/ 1930214 h 6533995"/>
              <a:gd name="connsiteX4985" fmla="*/ 8694009 w 11830043"/>
              <a:gd name="connsiteY4985" fmla="*/ 1930211 h 6533995"/>
              <a:gd name="connsiteX4986" fmla="*/ 8703730 w 11830043"/>
              <a:gd name="connsiteY4986" fmla="*/ 1939995 h 6533995"/>
              <a:gd name="connsiteX4987" fmla="*/ 8694009 w 11830043"/>
              <a:gd name="connsiteY4987" fmla="*/ 1949718 h 6533995"/>
              <a:gd name="connsiteX4988" fmla="*/ 8684289 w 11830043"/>
              <a:gd name="connsiteY4988" fmla="*/ 1939995 h 6533995"/>
              <a:gd name="connsiteX4989" fmla="*/ 8694009 w 11830043"/>
              <a:gd name="connsiteY4989" fmla="*/ 1930211 h 6533995"/>
              <a:gd name="connsiteX4990" fmla="*/ 8935237 w 11830043"/>
              <a:gd name="connsiteY4990" fmla="*/ 1930208 h 6533995"/>
              <a:gd name="connsiteX4991" fmla="*/ 8944958 w 11830043"/>
              <a:gd name="connsiteY4991" fmla="*/ 1939992 h 6533995"/>
              <a:gd name="connsiteX4992" fmla="*/ 8935237 w 11830043"/>
              <a:gd name="connsiteY4992" fmla="*/ 1949716 h 6533995"/>
              <a:gd name="connsiteX4993" fmla="*/ 8925454 w 11830043"/>
              <a:gd name="connsiteY4993" fmla="*/ 1939992 h 6533995"/>
              <a:gd name="connsiteX4994" fmla="*/ 8935237 w 11830043"/>
              <a:gd name="connsiteY4994" fmla="*/ 1930208 h 6533995"/>
              <a:gd name="connsiteX4995" fmla="*/ 9176467 w 11830043"/>
              <a:gd name="connsiteY4995" fmla="*/ 1930205 h 6533995"/>
              <a:gd name="connsiteX4996" fmla="*/ 9186187 w 11830043"/>
              <a:gd name="connsiteY4996" fmla="*/ 1939991 h 6533995"/>
              <a:gd name="connsiteX4997" fmla="*/ 9176467 w 11830043"/>
              <a:gd name="connsiteY4997" fmla="*/ 1949714 h 6533995"/>
              <a:gd name="connsiteX4998" fmla="*/ 9166683 w 11830043"/>
              <a:gd name="connsiteY4998" fmla="*/ 1939991 h 6533995"/>
              <a:gd name="connsiteX4999" fmla="*/ 9176467 w 11830043"/>
              <a:gd name="connsiteY4999" fmla="*/ 1930205 h 6533995"/>
              <a:gd name="connsiteX5000" fmla="*/ 9417695 w 11830043"/>
              <a:gd name="connsiteY5000" fmla="*/ 1930202 h 6533995"/>
              <a:gd name="connsiteX5001" fmla="*/ 9427416 w 11830043"/>
              <a:gd name="connsiteY5001" fmla="*/ 1939988 h 6533995"/>
              <a:gd name="connsiteX5002" fmla="*/ 9417695 w 11830043"/>
              <a:gd name="connsiteY5002" fmla="*/ 1949712 h 6533995"/>
              <a:gd name="connsiteX5003" fmla="*/ 9407911 w 11830043"/>
              <a:gd name="connsiteY5003" fmla="*/ 1939988 h 6533995"/>
              <a:gd name="connsiteX5004" fmla="*/ 9417695 w 11830043"/>
              <a:gd name="connsiteY5004" fmla="*/ 1930202 h 6533995"/>
              <a:gd name="connsiteX5005" fmla="*/ 9649203 w 11830043"/>
              <a:gd name="connsiteY5005" fmla="*/ 1689089 h 6533995"/>
              <a:gd name="connsiteX5006" fmla="*/ 9658923 w 11830043"/>
              <a:gd name="connsiteY5006" fmla="*/ 1698810 h 6533995"/>
              <a:gd name="connsiteX5007" fmla="*/ 9649203 w 11830043"/>
              <a:gd name="connsiteY5007" fmla="*/ 1708596 h 6533995"/>
              <a:gd name="connsiteX5008" fmla="*/ 9639483 w 11830043"/>
              <a:gd name="connsiteY5008" fmla="*/ 1698810 h 6533995"/>
              <a:gd name="connsiteX5009" fmla="*/ 9649203 w 11830043"/>
              <a:gd name="connsiteY5009" fmla="*/ 1689089 h 6533995"/>
              <a:gd name="connsiteX5010" fmla="*/ 9890432 w 11830043"/>
              <a:gd name="connsiteY5010" fmla="*/ 1689086 h 6533995"/>
              <a:gd name="connsiteX5011" fmla="*/ 9900152 w 11830043"/>
              <a:gd name="connsiteY5011" fmla="*/ 1698807 h 6533995"/>
              <a:gd name="connsiteX5012" fmla="*/ 9890432 w 11830043"/>
              <a:gd name="connsiteY5012" fmla="*/ 1708594 h 6533995"/>
              <a:gd name="connsiteX5013" fmla="*/ 9880648 w 11830043"/>
              <a:gd name="connsiteY5013" fmla="*/ 1698807 h 6533995"/>
              <a:gd name="connsiteX5014" fmla="*/ 9890432 w 11830043"/>
              <a:gd name="connsiteY5014" fmla="*/ 1689086 h 6533995"/>
              <a:gd name="connsiteX5015" fmla="*/ 10131660 w 11830043"/>
              <a:gd name="connsiteY5015" fmla="*/ 1689083 h 6533995"/>
              <a:gd name="connsiteX5016" fmla="*/ 10141444 w 11830043"/>
              <a:gd name="connsiteY5016" fmla="*/ 1698804 h 6533995"/>
              <a:gd name="connsiteX5017" fmla="*/ 10131660 w 11830043"/>
              <a:gd name="connsiteY5017" fmla="*/ 1708591 h 6533995"/>
              <a:gd name="connsiteX5018" fmla="*/ 10121940 w 11830043"/>
              <a:gd name="connsiteY5018" fmla="*/ 1698804 h 6533995"/>
              <a:gd name="connsiteX5019" fmla="*/ 10131660 w 11830043"/>
              <a:gd name="connsiteY5019" fmla="*/ 1689083 h 6533995"/>
              <a:gd name="connsiteX5020" fmla="*/ 10372888 w 11830043"/>
              <a:gd name="connsiteY5020" fmla="*/ 1689080 h 6533995"/>
              <a:gd name="connsiteX5021" fmla="*/ 10382673 w 11830043"/>
              <a:gd name="connsiteY5021" fmla="*/ 1698802 h 6533995"/>
              <a:gd name="connsiteX5022" fmla="*/ 10372888 w 11830043"/>
              <a:gd name="connsiteY5022" fmla="*/ 1708588 h 6533995"/>
              <a:gd name="connsiteX5023" fmla="*/ 10363168 w 11830043"/>
              <a:gd name="connsiteY5023" fmla="*/ 1698802 h 6533995"/>
              <a:gd name="connsiteX5024" fmla="*/ 10372888 w 11830043"/>
              <a:gd name="connsiteY5024" fmla="*/ 1689080 h 6533995"/>
              <a:gd name="connsiteX5025" fmla="*/ 10614116 w 11830043"/>
              <a:gd name="connsiteY5025" fmla="*/ 1689078 h 6533995"/>
              <a:gd name="connsiteX5026" fmla="*/ 10623901 w 11830043"/>
              <a:gd name="connsiteY5026" fmla="*/ 1698799 h 6533995"/>
              <a:gd name="connsiteX5027" fmla="*/ 10614116 w 11830043"/>
              <a:gd name="connsiteY5027" fmla="*/ 1708585 h 6533995"/>
              <a:gd name="connsiteX5028" fmla="*/ 10604396 w 11830043"/>
              <a:gd name="connsiteY5028" fmla="*/ 1698799 h 6533995"/>
              <a:gd name="connsiteX5029" fmla="*/ 10614116 w 11830043"/>
              <a:gd name="connsiteY5029" fmla="*/ 1689078 h 6533995"/>
              <a:gd name="connsiteX5030" fmla="*/ 10855345 w 11830043"/>
              <a:gd name="connsiteY5030" fmla="*/ 1689075 h 6533995"/>
              <a:gd name="connsiteX5031" fmla="*/ 10865065 w 11830043"/>
              <a:gd name="connsiteY5031" fmla="*/ 1698796 h 6533995"/>
              <a:gd name="connsiteX5032" fmla="*/ 10855345 w 11830043"/>
              <a:gd name="connsiteY5032" fmla="*/ 1708583 h 6533995"/>
              <a:gd name="connsiteX5033" fmla="*/ 10845625 w 11830043"/>
              <a:gd name="connsiteY5033" fmla="*/ 1698796 h 6533995"/>
              <a:gd name="connsiteX5034" fmla="*/ 10855345 w 11830043"/>
              <a:gd name="connsiteY5034" fmla="*/ 1689075 h 6533995"/>
              <a:gd name="connsiteX5035" fmla="*/ 11096574 w 11830043"/>
              <a:gd name="connsiteY5035" fmla="*/ 1689072 h 6533995"/>
              <a:gd name="connsiteX5036" fmla="*/ 11106294 w 11830043"/>
              <a:gd name="connsiteY5036" fmla="*/ 1698793 h 6533995"/>
              <a:gd name="connsiteX5037" fmla="*/ 11096574 w 11830043"/>
              <a:gd name="connsiteY5037" fmla="*/ 1708580 h 6533995"/>
              <a:gd name="connsiteX5038" fmla="*/ 11086790 w 11830043"/>
              <a:gd name="connsiteY5038" fmla="*/ 1698793 h 6533995"/>
              <a:gd name="connsiteX5039" fmla="*/ 11096574 w 11830043"/>
              <a:gd name="connsiteY5039" fmla="*/ 1689072 h 6533995"/>
              <a:gd name="connsiteX5040" fmla="*/ 11337802 w 11830043"/>
              <a:gd name="connsiteY5040" fmla="*/ 1689069 h 6533995"/>
              <a:gd name="connsiteX5041" fmla="*/ 11347587 w 11830043"/>
              <a:gd name="connsiteY5041" fmla="*/ 1698791 h 6533995"/>
              <a:gd name="connsiteX5042" fmla="*/ 11337802 w 11830043"/>
              <a:gd name="connsiteY5042" fmla="*/ 1708577 h 6533995"/>
              <a:gd name="connsiteX5043" fmla="*/ 11328082 w 11830043"/>
              <a:gd name="connsiteY5043" fmla="*/ 1698791 h 6533995"/>
              <a:gd name="connsiteX5044" fmla="*/ 11337802 w 11830043"/>
              <a:gd name="connsiteY5044" fmla="*/ 1689069 h 6533995"/>
              <a:gd name="connsiteX5045" fmla="*/ 11579030 w 11830043"/>
              <a:gd name="connsiteY5045" fmla="*/ 1689066 h 6533995"/>
              <a:gd name="connsiteX5046" fmla="*/ 11588815 w 11830043"/>
              <a:gd name="connsiteY5046" fmla="*/ 1698788 h 6533995"/>
              <a:gd name="connsiteX5047" fmla="*/ 11579030 w 11830043"/>
              <a:gd name="connsiteY5047" fmla="*/ 1708574 h 6533995"/>
              <a:gd name="connsiteX5048" fmla="*/ 11569310 w 11830043"/>
              <a:gd name="connsiteY5048" fmla="*/ 1698788 h 6533995"/>
              <a:gd name="connsiteX5049" fmla="*/ 11579030 w 11830043"/>
              <a:gd name="connsiteY5049" fmla="*/ 1689066 h 6533995"/>
              <a:gd name="connsiteX5050" fmla="*/ 11820259 w 11830043"/>
              <a:gd name="connsiteY5050" fmla="*/ 1689063 h 6533995"/>
              <a:gd name="connsiteX5051" fmla="*/ 11830043 w 11830043"/>
              <a:gd name="connsiteY5051" fmla="*/ 1698785 h 6533995"/>
              <a:gd name="connsiteX5052" fmla="*/ 11820259 w 11830043"/>
              <a:gd name="connsiteY5052" fmla="*/ 1708572 h 6533995"/>
              <a:gd name="connsiteX5053" fmla="*/ 11810539 w 11830043"/>
              <a:gd name="connsiteY5053" fmla="*/ 1698785 h 6533995"/>
              <a:gd name="connsiteX5054" fmla="*/ 11820259 w 11830043"/>
              <a:gd name="connsiteY5054" fmla="*/ 1689063 h 6533995"/>
              <a:gd name="connsiteX5055" fmla="*/ 9721 w 11830043"/>
              <a:gd name="connsiteY5055" fmla="*/ 1689060 h 6533995"/>
              <a:gd name="connsiteX5056" fmla="*/ 19505 w 11830043"/>
              <a:gd name="connsiteY5056" fmla="*/ 1698782 h 6533995"/>
              <a:gd name="connsiteX5057" fmla="*/ 9721 w 11830043"/>
              <a:gd name="connsiteY5057" fmla="*/ 1708569 h 6533995"/>
              <a:gd name="connsiteX5058" fmla="*/ 1 w 11830043"/>
              <a:gd name="connsiteY5058" fmla="*/ 1698782 h 6533995"/>
              <a:gd name="connsiteX5059" fmla="*/ 9721 w 11830043"/>
              <a:gd name="connsiteY5059" fmla="*/ 1689060 h 6533995"/>
              <a:gd name="connsiteX5060" fmla="*/ 251004 w 11830043"/>
              <a:gd name="connsiteY5060" fmla="*/ 1689058 h 6533995"/>
              <a:gd name="connsiteX5061" fmla="*/ 260788 w 11830043"/>
              <a:gd name="connsiteY5061" fmla="*/ 1698780 h 6533995"/>
              <a:gd name="connsiteX5062" fmla="*/ 251004 w 11830043"/>
              <a:gd name="connsiteY5062" fmla="*/ 1708566 h 6533995"/>
              <a:gd name="connsiteX5063" fmla="*/ 241284 w 11830043"/>
              <a:gd name="connsiteY5063" fmla="*/ 1698780 h 6533995"/>
              <a:gd name="connsiteX5064" fmla="*/ 251004 w 11830043"/>
              <a:gd name="connsiteY5064" fmla="*/ 1689058 h 6533995"/>
              <a:gd name="connsiteX5065" fmla="*/ 492224 w 11830043"/>
              <a:gd name="connsiteY5065" fmla="*/ 1689055 h 6533995"/>
              <a:gd name="connsiteX5066" fmla="*/ 501944 w 11830043"/>
              <a:gd name="connsiteY5066" fmla="*/ 1698777 h 6533995"/>
              <a:gd name="connsiteX5067" fmla="*/ 492224 w 11830043"/>
              <a:gd name="connsiteY5067" fmla="*/ 1708563 h 6533995"/>
              <a:gd name="connsiteX5068" fmla="*/ 482440 w 11830043"/>
              <a:gd name="connsiteY5068" fmla="*/ 1698777 h 6533995"/>
              <a:gd name="connsiteX5069" fmla="*/ 492224 w 11830043"/>
              <a:gd name="connsiteY5069" fmla="*/ 1689055 h 6533995"/>
              <a:gd name="connsiteX5070" fmla="*/ 733444 w 11830043"/>
              <a:gd name="connsiteY5070" fmla="*/ 1689052 h 6533995"/>
              <a:gd name="connsiteX5071" fmla="*/ 743164 w 11830043"/>
              <a:gd name="connsiteY5071" fmla="*/ 1698774 h 6533995"/>
              <a:gd name="connsiteX5072" fmla="*/ 733444 w 11830043"/>
              <a:gd name="connsiteY5072" fmla="*/ 1708561 h 6533995"/>
              <a:gd name="connsiteX5073" fmla="*/ 723661 w 11830043"/>
              <a:gd name="connsiteY5073" fmla="*/ 1698774 h 6533995"/>
              <a:gd name="connsiteX5074" fmla="*/ 733444 w 11830043"/>
              <a:gd name="connsiteY5074" fmla="*/ 1689052 h 6533995"/>
              <a:gd name="connsiteX5075" fmla="*/ 974665 w 11830043"/>
              <a:gd name="connsiteY5075" fmla="*/ 1689049 h 6533995"/>
              <a:gd name="connsiteX5076" fmla="*/ 984448 w 11830043"/>
              <a:gd name="connsiteY5076" fmla="*/ 1698771 h 6533995"/>
              <a:gd name="connsiteX5077" fmla="*/ 974665 w 11830043"/>
              <a:gd name="connsiteY5077" fmla="*/ 1708558 h 6533995"/>
              <a:gd name="connsiteX5078" fmla="*/ 964945 w 11830043"/>
              <a:gd name="connsiteY5078" fmla="*/ 1698771 h 6533995"/>
              <a:gd name="connsiteX5079" fmla="*/ 974665 w 11830043"/>
              <a:gd name="connsiteY5079" fmla="*/ 1689049 h 6533995"/>
              <a:gd name="connsiteX5080" fmla="*/ 1215885 w 11830043"/>
              <a:gd name="connsiteY5080" fmla="*/ 1689046 h 6533995"/>
              <a:gd name="connsiteX5081" fmla="*/ 1225668 w 11830043"/>
              <a:gd name="connsiteY5081" fmla="*/ 1698769 h 6533995"/>
              <a:gd name="connsiteX5082" fmla="*/ 1215885 w 11830043"/>
              <a:gd name="connsiteY5082" fmla="*/ 1708555 h 6533995"/>
              <a:gd name="connsiteX5083" fmla="*/ 1206165 w 11830043"/>
              <a:gd name="connsiteY5083" fmla="*/ 1698769 h 6533995"/>
              <a:gd name="connsiteX5084" fmla="*/ 1215885 w 11830043"/>
              <a:gd name="connsiteY5084" fmla="*/ 1689046 h 6533995"/>
              <a:gd name="connsiteX5085" fmla="*/ 1457106 w 11830043"/>
              <a:gd name="connsiteY5085" fmla="*/ 1689043 h 6533995"/>
              <a:gd name="connsiteX5086" fmla="*/ 1466826 w 11830043"/>
              <a:gd name="connsiteY5086" fmla="*/ 1698766 h 6533995"/>
              <a:gd name="connsiteX5087" fmla="*/ 1457106 w 11830043"/>
              <a:gd name="connsiteY5087" fmla="*/ 1708552 h 6533995"/>
              <a:gd name="connsiteX5088" fmla="*/ 1447322 w 11830043"/>
              <a:gd name="connsiteY5088" fmla="*/ 1698766 h 6533995"/>
              <a:gd name="connsiteX5089" fmla="*/ 1457106 w 11830043"/>
              <a:gd name="connsiteY5089" fmla="*/ 1689043 h 6533995"/>
              <a:gd name="connsiteX5090" fmla="*/ 1698330 w 11830043"/>
              <a:gd name="connsiteY5090" fmla="*/ 1689040 h 6533995"/>
              <a:gd name="connsiteX5091" fmla="*/ 1708116 w 11830043"/>
              <a:gd name="connsiteY5091" fmla="*/ 1698763 h 6533995"/>
              <a:gd name="connsiteX5092" fmla="*/ 1698330 w 11830043"/>
              <a:gd name="connsiteY5092" fmla="*/ 1708550 h 6533995"/>
              <a:gd name="connsiteX5093" fmla="*/ 1688546 w 11830043"/>
              <a:gd name="connsiteY5093" fmla="*/ 1698763 h 6533995"/>
              <a:gd name="connsiteX5094" fmla="*/ 1698330 w 11830043"/>
              <a:gd name="connsiteY5094" fmla="*/ 1689040 h 6533995"/>
              <a:gd name="connsiteX5095" fmla="*/ 1939580 w 11830043"/>
              <a:gd name="connsiteY5095" fmla="*/ 1689037 h 6533995"/>
              <a:gd name="connsiteX5096" fmla="*/ 1949363 w 11830043"/>
              <a:gd name="connsiteY5096" fmla="*/ 1698760 h 6533995"/>
              <a:gd name="connsiteX5097" fmla="*/ 1939580 w 11830043"/>
              <a:gd name="connsiteY5097" fmla="*/ 1708547 h 6533995"/>
              <a:gd name="connsiteX5098" fmla="*/ 1929859 w 11830043"/>
              <a:gd name="connsiteY5098" fmla="*/ 1698760 h 6533995"/>
              <a:gd name="connsiteX5099" fmla="*/ 1939580 w 11830043"/>
              <a:gd name="connsiteY5099" fmla="*/ 1689037 h 6533995"/>
              <a:gd name="connsiteX5100" fmla="*/ 2180788 w 11830043"/>
              <a:gd name="connsiteY5100" fmla="*/ 1689035 h 6533995"/>
              <a:gd name="connsiteX5101" fmla="*/ 2190580 w 11830043"/>
              <a:gd name="connsiteY5101" fmla="*/ 1698757 h 6533995"/>
              <a:gd name="connsiteX5102" fmla="*/ 2180788 w 11830043"/>
              <a:gd name="connsiteY5102" fmla="*/ 1708544 h 6533995"/>
              <a:gd name="connsiteX5103" fmla="*/ 2171083 w 11830043"/>
              <a:gd name="connsiteY5103" fmla="*/ 1698757 h 6533995"/>
              <a:gd name="connsiteX5104" fmla="*/ 2180788 w 11830043"/>
              <a:gd name="connsiteY5104" fmla="*/ 1689035 h 6533995"/>
              <a:gd name="connsiteX5105" fmla="*/ 2422036 w 11830043"/>
              <a:gd name="connsiteY5105" fmla="*/ 1689032 h 6533995"/>
              <a:gd name="connsiteX5106" fmla="*/ 2431752 w 11830043"/>
              <a:gd name="connsiteY5106" fmla="*/ 1698755 h 6533995"/>
              <a:gd name="connsiteX5107" fmla="*/ 2422036 w 11830043"/>
              <a:gd name="connsiteY5107" fmla="*/ 1708541 h 6533995"/>
              <a:gd name="connsiteX5108" fmla="*/ 2412256 w 11830043"/>
              <a:gd name="connsiteY5108" fmla="*/ 1698755 h 6533995"/>
              <a:gd name="connsiteX5109" fmla="*/ 2422036 w 11830043"/>
              <a:gd name="connsiteY5109" fmla="*/ 1689032 h 6533995"/>
              <a:gd name="connsiteX5110" fmla="*/ 2663275 w 11830043"/>
              <a:gd name="connsiteY5110" fmla="*/ 1689029 h 6533995"/>
              <a:gd name="connsiteX5111" fmla="*/ 2672996 w 11830043"/>
              <a:gd name="connsiteY5111" fmla="*/ 1698752 h 6533995"/>
              <a:gd name="connsiteX5112" fmla="*/ 2663275 w 11830043"/>
              <a:gd name="connsiteY5112" fmla="*/ 1708538 h 6533995"/>
              <a:gd name="connsiteX5113" fmla="*/ 2653490 w 11830043"/>
              <a:gd name="connsiteY5113" fmla="*/ 1698752 h 6533995"/>
              <a:gd name="connsiteX5114" fmla="*/ 2663275 w 11830043"/>
              <a:gd name="connsiteY5114" fmla="*/ 1689029 h 6533995"/>
              <a:gd name="connsiteX5115" fmla="*/ 2904571 w 11830043"/>
              <a:gd name="connsiteY5115" fmla="*/ 1689026 h 6533995"/>
              <a:gd name="connsiteX5116" fmla="*/ 2914353 w 11830043"/>
              <a:gd name="connsiteY5116" fmla="*/ 1698749 h 6533995"/>
              <a:gd name="connsiteX5117" fmla="*/ 2904571 w 11830043"/>
              <a:gd name="connsiteY5117" fmla="*/ 1708536 h 6533995"/>
              <a:gd name="connsiteX5118" fmla="*/ 2894789 w 11830043"/>
              <a:gd name="connsiteY5118" fmla="*/ 1698749 h 6533995"/>
              <a:gd name="connsiteX5119" fmla="*/ 2904571 w 11830043"/>
              <a:gd name="connsiteY5119" fmla="*/ 1689026 h 6533995"/>
              <a:gd name="connsiteX5120" fmla="*/ 3145750 w 11830043"/>
              <a:gd name="connsiteY5120" fmla="*/ 1689023 h 6533995"/>
              <a:gd name="connsiteX5121" fmla="*/ 3155531 w 11830043"/>
              <a:gd name="connsiteY5121" fmla="*/ 1698746 h 6533995"/>
              <a:gd name="connsiteX5122" fmla="*/ 3145750 w 11830043"/>
              <a:gd name="connsiteY5122" fmla="*/ 1708533 h 6533995"/>
              <a:gd name="connsiteX5123" fmla="*/ 3136031 w 11830043"/>
              <a:gd name="connsiteY5123" fmla="*/ 1698746 h 6533995"/>
              <a:gd name="connsiteX5124" fmla="*/ 3145750 w 11830043"/>
              <a:gd name="connsiteY5124" fmla="*/ 1689023 h 6533995"/>
              <a:gd name="connsiteX5125" fmla="*/ 3386957 w 11830043"/>
              <a:gd name="connsiteY5125" fmla="*/ 1689020 h 6533995"/>
              <a:gd name="connsiteX5126" fmla="*/ 3396743 w 11830043"/>
              <a:gd name="connsiteY5126" fmla="*/ 1698744 h 6533995"/>
              <a:gd name="connsiteX5127" fmla="*/ 3386957 w 11830043"/>
              <a:gd name="connsiteY5127" fmla="*/ 1708530 h 6533995"/>
              <a:gd name="connsiteX5128" fmla="*/ 3377235 w 11830043"/>
              <a:gd name="connsiteY5128" fmla="*/ 1698744 h 6533995"/>
              <a:gd name="connsiteX5129" fmla="*/ 3386957 w 11830043"/>
              <a:gd name="connsiteY5129" fmla="*/ 1689020 h 6533995"/>
              <a:gd name="connsiteX5130" fmla="*/ 3628211 w 11830043"/>
              <a:gd name="connsiteY5130" fmla="*/ 1689017 h 6533995"/>
              <a:gd name="connsiteX5131" fmla="*/ 3637936 w 11830043"/>
              <a:gd name="connsiteY5131" fmla="*/ 1698741 h 6533995"/>
              <a:gd name="connsiteX5132" fmla="*/ 3628211 w 11830043"/>
              <a:gd name="connsiteY5132" fmla="*/ 1708527 h 6533995"/>
              <a:gd name="connsiteX5133" fmla="*/ 3618429 w 11830043"/>
              <a:gd name="connsiteY5133" fmla="*/ 1698741 h 6533995"/>
              <a:gd name="connsiteX5134" fmla="*/ 3628211 w 11830043"/>
              <a:gd name="connsiteY5134" fmla="*/ 1689017 h 6533995"/>
              <a:gd name="connsiteX5135" fmla="*/ 3869430 w 11830043"/>
              <a:gd name="connsiteY5135" fmla="*/ 1689014 h 6533995"/>
              <a:gd name="connsiteX5136" fmla="*/ 3879147 w 11830043"/>
              <a:gd name="connsiteY5136" fmla="*/ 1698738 h 6533995"/>
              <a:gd name="connsiteX5137" fmla="*/ 3869430 w 11830043"/>
              <a:gd name="connsiteY5137" fmla="*/ 1708525 h 6533995"/>
              <a:gd name="connsiteX5138" fmla="*/ 3859646 w 11830043"/>
              <a:gd name="connsiteY5138" fmla="*/ 1698738 h 6533995"/>
              <a:gd name="connsiteX5139" fmla="*/ 3869430 w 11830043"/>
              <a:gd name="connsiteY5139" fmla="*/ 1689014 h 6533995"/>
              <a:gd name="connsiteX5140" fmla="*/ 4110581 w 11830043"/>
              <a:gd name="connsiteY5140" fmla="*/ 1689012 h 6533995"/>
              <a:gd name="connsiteX5141" fmla="*/ 4120362 w 11830043"/>
              <a:gd name="connsiteY5141" fmla="*/ 1698735 h 6533995"/>
              <a:gd name="connsiteX5142" fmla="*/ 4110581 w 11830043"/>
              <a:gd name="connsiteY5142" fmla="*/ 1708522 h 6533995"/>
              <a:gd name="connsiteX5143" fmla="*/ 4100797 w 11830043"/>
              <a:gd name="connsiteY5143" fmla="*/ 1698735 h 6533995"/>
              <a:gd name="connsiteX5144" fmla="*/ 4110581 w 11830043"/>
              <a:gd name="connsiteY5144" fmla="*/ 1689012 h 6533995"/>
              <a:gd name="connsiteX5145" fmla="*/ 4351806 w 11830043"/>
              <a:gd name="connsiteY5145" fmla="*/ 1689009 h 6533995"/>
              <a:gd name="connsiteX5146" fmla="*/ 4361580 w 11830043"/>
              <a:gd name="connsiteY5146" fmla="*/ 1698733 h 6533995"/>
              <a:gd name="connsiteX5147" fmla="*/ 4351806 w 11830043"/>
              <a:gd name="connsiteY5147" fmla="*/ 1708519 h 6533995"/>
              <a:gd name="connsiteX5148" fmla="*/ 4342006 w 11830043"/>
              <a:gd name="connsiteY5148" fmla="*/ 1698733 h 6533995"/>
              <a:gd name="connsiteX5149" fmla="*/ 4351806 w 11830043"/>
              <a:gd name="connsiteY5149" fmla="*/ 1689009 h 6533995"/>
              <a:gd name="connsiteX5150" fmla="*/ 4593017 w 11830043"/>
              <a:gd name="connsiteY5150" fmla="*/ 1689006 h 6533995"/>
              <a:gd name="connsiteX5151" fmla="*/ 4602795 w 11830043"/>
              <a:gd name="connsiteY5151" fmla="*/ 1698730 h 6533995"/>
              <a:gd name="connsiteX5152" fmla="*/ 4593017 w 11830043"/>
              <a:gd name="connsiteY5152" fmla="*/ 1708516 h 6533995"/>
              <a:gd name="connsiteX5153" fmla="*/ 4583304 w 11830043"/>
              <a:gd name="connsiteY5153" fmla="*/ 1698730 h 6533995"/>
              <a:gd name="connsiteX5154" fmla="*/ 4593017 w 11830043"/>
              <a:gd name="connsiteY5154" fmla="*/ 1689006 h 6533995"/>
              <a:gd name="connsiteX5155" fmla="*/ 4834252 w 11830043"/>
              <a:gd name="connsiteY5155" fmla="*/ 1689003 h 6533995"/>
              <a:gd name="connsiteX5156" fmla="*/ 4844038 w 11830043"/>
              <a:gd name="connsiteY5156" fmla="*/ 1698727 h 6533995"/>
              <a:gd name="connsiteX5157" fmla="*/ 4834252 w 11830043"/>
              <a:gd name="connsiteY5157" fmla="*/ 1708514 h 6533995"/>
              <a:gd name="connsiteX5158" fmla="*/ 4824532 w 11830043"/>
              <a:gd name="connsiteY5158" fmla="*/ 1698727 h 6533995"/>
              <a:gd name="connsiteX5159" fmla="*/ 4834252 w 11830043"/>
              <a:gd name="connsiteY5159" fmla="*/ 1689003 h 6533995"/>
              <a:gd name="connsiteX5160" fmla="*/ 5075485 w 11830043"/>
              <a:gd name="connsiteY5160" fmla="*/ 1689000 h 6533995"/>
              <a:gd name="connsiteX5161" fmla="*/ 5085201 w 11830043"/>
              <a:gd name="connsiteY5161" fmla="*/ 1698724 h 6533995"/>
              <a:gd name="connsiteX5162" fmla="*/ 5075485 w 11830043"/>
              <a:gd name="connsiteY5162" fmla="*/ 1708511 h 6533995"/>
              <a:gd name="connsiteX5163" fmla="*/ 5065704 w 11830043"/>
              <a:gd name="connsiteY5163" fmla="*/ 1698724 h 6533995"/>
              <a:gd name="connsiteX5164" fmla="*/ 5075485 w 11830043"/>
              <a:gd name="connsiteY5164" fmla="*/ 1689000 h 6533995"/>
              <a:gd name="connsiteX5165" fmla="*/ 5316710 w 11830043"/>
              <a:gd name="connsiteY5165" fmla="*/ 1688998 h 6533995"/>
              <a:gd name="connsiteX5166" fmla="*/ 5326429 w 11830043"/>
              <a:gd name="connsiteY5166" fmla="*/ 1698721 h 6533995"/>
              <a:gd name="connsiteX5167" fmla="*/ 5316710 w 11830043"/>
              <a:gd name="connsiteY5167" fmla="*/ 1708508 h 6533995"/>
              <a:gd name="connsiteX5168" fmla="*/ 5306924 w 11830043"/>
              <a:gd name="connsiteY5168" fmla="*/ 1698721 h 6533995"/>
              <a:gd name="connsiteX5169" fmla="*/ 5316710 w 11830043"/>
              <a:gd name="connsiteY5169" fmla="*/ 1688998 h 6533995"/>
              <a:gd name="connsiteX5170" fmla="*/ 5557991 w 11830043"/>
              <a:gd name="connsiteY5170" fmla="*/ 1688995 h 6533995"/>
              <a:gd name="connsiteX5171" fmla="*/ 5567774 w 11830043"/>
              <a:gd name="connsiteY5171" fmla="*/ 1698719 h 6533995"/>
              <a:gd name="connsiteX5172" fmla="*/ 5557991 w 11830043"/>
              <a:gd name="connsiteY5172" fmla="*/ 1708505 h 6533995"/>
              <a:gd name="connsiteX5173" fmla="*/ 5548208 w 11830043"/>
              <a:gd name="connsiteY5173" fmla="*/ 1698719 h 6533995"/>
              <a:gd name="connsiteX5174" fmla="*/ 5557991 w 11830043"/>
              <a:gd name="connsiteY5174" fmla="*/ 1688995 h 6533995"/>
              <a:gd name="connsiteX5175" fmla="*/ 5799205 w 11830043"/>
              <a:gd name="connsiteY5175" fmla="*/ 1688992 h 6533995"/>
              <a:gd name="connsiteX5176" fmla="*/ 5808989 w 11830043"/>
              <a:gd name="connsiteY5176" fmla="*/ 1698716 h 6533995"/>
              <a:gd name="connsiteX5177" fmla="*/ 5799205 w 11830043"/>
              <a:gd name="connsiteY5177" fmla="*/ 1708502 h 6533995"/>
              <a:gd name="connsiteX5178" fmla="*/ 5789486 w 11830043"/>
              <a:gd name="connsiteY5178" fmla="*/ 1698716 h 6533995"/>
              <a:gd name="connsiteX5179" fmla="*/ 5799205 w 11830043"/>
              <a:gd name="connsiteY5179" fmla="*/ 1688992 h 6533995"/>
              <a:gd name="connsiteX5180" fmla="*/ 6040432 w 11830043"/>
              <a:gd name="connsiteY5180" fmla="*/ 1688989 h 6533995"/>
              <a:gd name="connsiteX5181" fmla="*/ 6050216 w 11830043"/>
              <a:gd name="connsiteY5181" fmla="*/ 1698713 h 6533995"/>
              <a:gd name="connsiteX5182" fmla="*/ 6040432 w 11830043"/>
              <a:gd name="connsiteY5182" fmla="*/ 1708500 h 6533995"/>
              <a:gd name="connsiteX5183" fmla="*/ 6030712 w 11830043"/>
              <a:gd name="connsiteY5183" fmla="*/ 1698713 h 6533995"/>
              <a:gd name="connsiteX5184" fmla="*/ 6040432 w 11830043"/>
              <a:gd name="connsiteY5184" fmla="*/ 1688989 h 6533995"/>
              <a:gd name="connsiteX5185" fmla="*/ 6281661 w 11830043"/>
              <a:gd name="connsiteY5185" fmla="*/ 1688987 h 6533995"/>
              <a:gd name="connsiteX5186" fmla="*/ 6291381 w 11830043"/>
              <a:gd name="connsiteY5186" fmla="*/ 1698710 h 6533995"/>
              <a:gd name="connsiteX5187" fmla="*/ 6281661 w 11830043"/>
              <a:gd name="connsiteY5187" fmla="*/ 1708497 h 6533995"/>
              <a:gd name="connsiteX5188" fmla="*/ 6271877 w 11830043"/>
              <a:gd name="connsiteY5188" fmla="*/ 1698710 h 6533995"/>
              <a:gd name="connsiteX5189" fmla="*/ 6281661 w 11830043"/>
              <a:gd name="connsiteY5189" fmla="*/ 1688987 h 6533995"/>
              <a:gd name="connsiteX5190" fmla="*/ 6522889 w 11830043"/>
              <a:gd name="connsiteY5190" fmla="*/ 1688984 h 6533995"/>
              <a:gd name="connsiteX5191" fmla="*/ 6532610 w 11830043"/>
              <a:gd name="connsiteY5191" fmla="*/ 1698707 h 6533995"/>
              <a:gd name="connsiteX5192" fmla="*/ 6522889 w 11830043"/>
              <a:gd name="connsiteY5192" fmla="*/ 1708494 h 6533995"/>
              <a:gd name="connsiteX5193" fmla="*/ 6513105 w 11830043"/>
              <a:gd name="connsiteY5193" fmla="*/ 1698707 h 6533995"/>
              <a:gd name="connsiteX5194" fmla="*/ 6522889 w 11830043"/>
              <a:gd name="connsiteY5194" fmla="*/ 1688984 h 6533995"/>
              <a:gd name="connsiteX5195" fmla="*/ 6764118 w 11830043"/>
              <a:gd name="connsiteY5195" fmla="*/ 1688981 h 6533995"/>
              <a:gd name="connsiteX5196" fmla="*/ 6773902 w 11830043"/>
              <a:gd name="connsiteY5196" fmla="*/ 1698705 h 6533995"/>
              <a:gd name="connsiteX5197" fmla="*/ 6764118 w 11830043"/>
              <a:gd name="connsiteY5197" fmla="*/ 1708491 h 6533995"/>
              <a:gd name="connsiteX5198" fmla="*/ 6754335 w 11830043"/>
              <a:gd name="connsiteY5198" fmla="*/ 1698705 h 6533995"/>
              <a:gd name="connsiteX5199" fmla="*/ 6764118 w 11830043"/>
              <a:gd name="connsiteY5199" fmla="*/ 1688981 h 6533995"/>
              <a:gd name="connsiteX5200" fmla="*/ 7005346 w 11830043"/>
              <a:gd name="connsiteY5200" fmla="*/ 1688978 h 6533995"/>
              <a:gd name="connsiteX5201" fmla="*/ 7015130 w 11830043"/>
              <a:gd name="connsiteY5201" fmla="*/ 1698702 h 6533995"/>
              <a:gd name="connsiteX5202" fmla="*/ 7005346 w 11830043"/>
              <a:gd name="connsiteY5202" fmla="*/ 1708488 h 6533995"/>
              <a:gd name="connsiteX5203" fmla="*/ 6995626 w 11830043"/>
              <a:gd name="connsiteY5203" fmla="*/ 1698702 h 6533995"/>
              <a:gd name="connsiteX5204" fmla="*/ 7005346 w 11830043"/>
              <a:gd name="connsiteY5204" fmla="*/ 1688978 h 6533995"/>
              <a:gd name="connsiteX5205" fmla="*/ 7246575 w 11830043"/>
              <a:gd name="connsiteY5205" fmla="*/ 1688975 h 6533995"/>
              <a:gd name="connsiteX5206" fmla="*/ 7256359 w 11830043"/>
              <a:gd name="connsiteY5206" fmla="*/ 1698699 h 6533995"/>
              <a:gd name="connsiteX5207" fmla="*/ 7246575 w 11830043"/>
              <a:gd name="connsiteY5207" fmla="*/ 1708486 h 6533995"/>
              <a:gd name="connsiteX5208" fmla="*/ 7236855 w 11830043"/>
              <a:gd name="connsiteY5208" fmla="*/ 1698699 h 6533995"/>
              <a:gd name="connsiteX5209" fmla="*/ 7246575 w 11830043"/>
              <a:gd name="connsiteY5209" fmla="*/ 1688975 h 6533995"/>
              <a:gd name="connsiteX5210" fmla="*/ 7487803 w 11830043"/>
              <a:gd name="connsiteY5210" fmla="*/ 1688973 h 6533995"/>
              <a:gd name="connsiteX5211" fmla="*/ 7497524 w 11830043"/>
              <a:gd name="connsiteY5211" fmla="*/ 1698696 h 6533995"/>
              <a:gd name="connsiteX5212" fmla="*/ 7487803 w 11830043"/>
              <a:gd name="connsiteY5212" fmla="*/ 1708483 h 6533995"/>
              <a:gd name="connsiteX5213" fmla="*/ 7478019 w 11830043"/>
              <a:gd name="connsiteY5213" fmla="*/ 1698696 h 6533995"/>
              <a:gd name="connsiteX5214" fmla="*/ 7487803 w 11830043"/>
              <a:gd name="connsiteY5214" fmla="*/ 1688973 h 6533995"/>
              <a:gd name="connsiteX5215" fmla="*/ 7729032 w 11830043"/>
              <a:gd name="connsiteY5215" fmla="*/ 1688970 h 6533995"/>
              <a:gd name="connsiteX5216" fmla="*/ 7738753 w 11830043"/>
              <a:gd name="connsiteY5216" fmla="*/ 1698694 h 6533995"/>
              <a:gd name="connsiteX5217" fmla="*/ 7729032 w 11830043"/>
              <a:gd name="connsiteY5217" fmla="*/ 1708480 h 6533995"/>
              <a:gd name="connsiteX5218" fmla="*/ 7719249 w 11830043"/>
              <a:gd name="connsiteY5218" fmla="*/ 1698694 h 6533995"/>
              <a:gd name="connsiteX5219" fmla="*/ 7729032 w 11830043"/>
              <a:gd name="connsiteY5219" fmla="*/ 1688970 h 6533995"/>
              <a:gd name="connsiteX5220" fmla="*/ 7970260 w 11830043"/>
              <a:gd name="connsiteY5220" fmla="*/ 1688967 h 6533995"/>
              <a:gd name="connsiteX5221" fmla="*/ 7980044 w 11830043"/>
              <a:gd name="connsiteY5221" fmla="*/ 1698691 h 6533995"/>
              <a:gd name="connsiteX5222" fmla="*/ 7970260 w 11830043"/>
              <a:gd name="connsiteY5222" fmla="*/ 1708477 h 6533995"/>
              <a:gd name="connsiteX5223" fmla="*/ 7960477 w 11830043"/>
              <a:gd name="connsiteY5223" fmla="*/ 1698691 h 6533995"/>
              <a:gd name="connsiteX5224" fmla="*/ 7970260 w 11830043"/>
              <a:gd name="connsiteY5224" fmla="*/ 1688967 h 6533995"/>
              <a:gd name="connsiteX5225" fmla="*/ 8211553 w 11830043"/>
              <a:gd name="connsiteY5225" fmla="*/ 1688964 h 6533995"/>
              <a:gd name="connsiteX5226" fmla="*/ 8221273 w 11830043"/>
              <a:gd name="connsiteY5226" fmla="*/ 1698688 h 6533995"/>
              <a:gd name="connsiteX5227" fmla="*/ 8211553 w 11830043"/>
              <a:gd name="connsiteY5227" fmla="*/ 1708475 h 6533995"/>
              <a:gd name="connsiteX5228" fmla="*/ 8201769 w 11830043"/>
              <a:gd name="connsiteY5228" fmla="*/ 1698688 h 6533995"/>
              <a:gd name="connsiteX5229" fmla="*/ 8211553 w 11830043"/>
              <a:gd name="connsiteY5229" fmla="*/ 1688964 h 6533995"/>
              <a:gd name="connsiteX5230" fmla="*/ 8452781 w 11830043"/>
              <a:gd name="connsiteY5230" fmla="*/ 1688962 h 6533995"/>
              <a:gd name="connsiteX5231" fmla="*/ 8462566 w 11830043"/>
              <a:gd name="connsiteY5231" fmla="*/ 1698685 h 6533995"/>
              <a:gd name="connsiteX5232" fmla="*/ 8452781 w 11830043"/>
              <a:gd name="connsiteY5232" fmla="*/ 1708472 h 6533995"/>
              <a:gd name="connsiteX5233" fmla="*/ 8443061 w 11830043"/>
              <a:gd name="connsiteY5233" fmla="*/ 1698685 h 6533995"/>
              <a:gd name="connsiteX5234" fmla="*/ 8452781 w 11830043"/>
              <a:gd name="connsiteY5234" fmla="*/ 1688962 h 6533995"/>
              <a:gd name="connsiteX5235" fmla="*/ 8694009 w 11830043"/>
              <a:gd name="connsiteY5235" fmla="*/ 1688958 h 6533995"/>
              <a:gd name="connsiteX5236" fmla="*/ 8703730 w 11830043"/>
              <a:gd name="connsiteY5236" fmla="*/ 1698682 h 6533995"/>
              <a:gd name="connsiteX5237" fmla="*/ 8694009 w 11830043"/>
              <a:gd name="connsiteY5237" fmla="*/ 1708469 h 6533995"/>
              <a:gd name="connsiteX5238" fmla="*/ 8684289 w 11830043"/>
              <a:gd name="connsiteY5238" fmla="*/ 1698682 h 6533995"/>
              <a:gd name="connsiteX5239" fmla="*/ 8694009 w 11830043"/>
              <a:gd name="connsiteY5239" fmla="*/ 1688958 h 6533995"/>
              <a:gd name="connsiteX5240" fmla="*/ 8935237 w 11830043"/>
              <a:gd name="connsiteY5240" fmla="*/ 1688956 h 6533995"/>
              <a:gd name="connsiteX5241" fmla="*/ 8944958 w 11830043"/>
              <a:gd name="connsiteY5241" fmla="*/ 1698680 h 6533995"/>
              <a:gd name="connsiteX5242" fmla="*/ 8935237 w 11830043"/>
              <a:gd name="connsiteY5242" fmla="*/ 1708466 h 6533995"/>
              <a:gd name="connsiteX5243" fmla="*/ 8925454 w 11830043"/>
              <a:gd name="connsiteY5243" fmla="*/ 1698680 h 6533995"/>
              <a:gd name="connsiteX5244" fmla="*/ 8935237 w 11830043"/>
              <a:gd name="connsiteY5244" fmla="*/ 1688956 h 6533995"/>
              <a:gd name="connsiteX5245" fmla="*/ 9176467 w 11830043"/>
              <a:gd name="connsiteY5245" fmla="*/ 1688953 h 6533995"/>
              <a:gd name="connsiteX5246" fmla="*/ 9186187 w 11830043"/>
              <a:gd name="connsiteY5246" fmla="*/ 1698677 h 6533995"/>
              <a:gd name="connsiteX5247" fmla="*/ 9176467 w 11830043"/>
              <a:gd name="connsiteY5247" fmla="*/ 1708464 h 6533995"/>
              <a:gd name="connsiteX5248" fmla="*/ 9166683 w 11830043"/>
              <a:gd name="connsiteY5248" fmla="*/ 1698677 h 6533995"/>
              <a:gd name="connsiteX5249" fmla="*/ 9176467 w 11830043"/>
              <a:gd name="connsiteY5249" fmla="*/ 1688953 h 6533995"/>
              <a:gd name="connsiteX5250" fmla="*/ 9417695 w 11830043"/>
              <a:gd name="connsiteY5250" fmla="*/ 1688950 h 6533995"/>
              <a:gd name="connsiteX5251" fmla="*/ 9427416 w 11830043"/>
              <a:gd name="connsiteY5251" fmla="*/ 1698674 h 6533995"/>
              <a:gd name="connsiteX5252" fmla="*/ 9417695 w 11830043"/>
              <a:gd name="connsiteY5252" fmla="*/ 1708461 h 6533995"/>
              <a:gd name="connsiteX5253" fmla="*/ 9407911 w 11830043"/>
              <a:gd name="connsiteY5253" fmla="*/ 1698674 h 6533995"/>
              <a:gd name="connsiteX5254" fmla="*/ 9417695 w 11830043"/>
              <a:gd name="connsiteY5254" fmla="*/ 1688950 h 6533995"/>
              <a:gd name="connsiteX5255" fmla="*/ 9649203 w 11830043"/>
              <a:gd name="connsiteY5255" fmla="*/ 1447792 h 6533995"/>
              <a:gd name="connsiteX5256" fmla="*/ 9658923 w 11830043"/>
              <a:gd name="connsiteY5256" fmla="*/ 1457577 h 6533995"/>
              <a:gd name="connsiteX5257" fmla="*/ 9649203 w 11830043"/>
              <a:gd name="connsiteY5257" fmla="*/ 1467301 h 6533995"/>
              <a:gd name="connsiteX5258" fmla="*/ 9639483 w 11830043"/>
              <a:gd name="connsiteY5258" fmla="*/ 1457577 h 6533995"/>
              <a:gd name="connsiteX5259" fmla="*/ 9649203 w 11830043"/>
              <a:gd name="connsiteY5259" fmla="*/ 1447792 h 6533995"/>
              <a:gd name="connsiteX5260" fmla="*/ 9890432 w 11830043"/>
              <a:gd name="connsiteY5260" fmla="*/ 1447789 h 6533995"/>
              <a:gd name="connsiteX5261" fmla="*/ 9900152 w 11830043"/>
              <a:gd name="connsiteY5261" fmla="*/ 1457574 h 6533995"/>
              <a:gd name="connsiteX5262" fmla="*/ 9890432 w 11830043"/>
              <a:gd name="connsiteY5262" fmla="*/ 1467298 h 6533995"/>
              <a:gd name="connsiteX5263" fmla="*/ 9880648 w 11830043"/>
              <a:gd name="connsiteY5263" fmla="*/ 1457574 h 6533995"/>
              <a:gd name="connsiteX5264" fmla="*/ 9890432 w 11830043"/>
              <a:gd name="connsiteY5264" fmla="*/ 1447789 h 6533995"/>
              <a:gd name="connsiteX5265" fmla="*/ 10131660 w 11830043"/>
              <a:gd name="connsiteY5265" fmla="*/ 1447786 h 6533995"/>
              <a:gd name="connsiteX5266" fmla="*/ 10141444 w 11830043"/>
              <a:gd name="connsiteY5266" fmla="*/ 1457571 h 6533995"/>
              <a:gd name="connsiteX5267" fmla="*/ 10131660 w 11830043"/>
              <a:gd name="connsiteY5267" fmla="*/ 1467295 h 6533995"/>
              <a:gd name="connsiteX5268" fmla="*/ 10121940 w 11830043"/>
              <a:gd name="connsiteY5268" fmla="*/ 1457571 h 6533995"/>
              <a:gd name="connsiteX5269" fmla="*/ 10131660 w 11830043"/>
              <a:gd name="connsiteY5269" fmla="*/ 1447786 h 6533995"/>
              <a:gd name="connsiteX5270" fmla="*/ 10372888 w 11830043"/>
              <a:gd name="connsiteY5270" fmla="*/ 1447783 h 6533995"/>
              <a:gd name="connsiteX5271" fmla="*/ 10382673 w 11830043"/>
              <a:gd name="connsiteY5271" fmla="*/ 1457568 h 6533995"/>
              <a:gd name="connsiteX5272" fmla="*/ 10372888 w 11830043"/>
              <a:gd name="connsiteY5272" fmla="*/ 1467292 h 6533995"/>
              <a:gd name="connsiteX5273" fmla="*/ 10363168 w 11830043"/>
              <a:gd name="connsiteY5273" fmla="*/ 1457568 h 6533995"/>
              <a:gd name="connsiteX5274" fmla="*/ 10372888 w 11830043"/>
              <a:gd name="connsiteY5274" fmla="*/ 1447783 h 6533995"/>
              <a:gd name="connsiteX5275" fmla="*/ 10614116 w 11830043"/>
              <a:gd name="connsiteY5275" fmla="*/ 1447780 h 6533995"/>
              <a:gd name="connsiteX5276" fmla="*/ 10623901 w 11830043"/>
              <a:gd name="connsiteY5276" fmla="*/ 1457565 h 6533995"/>
              <a:gd name="connsiteX5277" fmla="*/ 10614116 w 11830043"/>
              <a:gd name="connsiteY5277" fmla="*/ 1467289 h 6533995"/>
              <a:gd name="connsiteX5278" fmla="*/ 10604396 w 11830043"/>
              <a:gd name="connsiteY5278" fmla="*/ 1457565 h 6533995"/>
              <a:gd name="connsiteX5279" fmla="*/ 10614116 w 11830043"/>
              <a:gd name="connsiteY5279" fmla="*/ 1447780 h 6533995"/>
              <a:gd name="connsiteX5280" fmla="*/ 10855345 w 11830043"/>
              <a:gd name="connsiteY5280" fmla="*/ 1447777 h 6533995"/>
              <a:gd name="connsiteX5281" fmla="*/ 10865065 w 11830043"/>
              <a:gd name="connsiteY5281" fmla="*/ 1457562 h 6533995"/>
              <a:gd name="connsiteX5282" fmla="*/ 10855345 w 11830043"/>
              <a:gd name="connsiteY5282" fmla="*/ 1467286 h 6533995"/>
              <a:gd name="connsiteX5283" fmla="*/ 10845625 w 11830043"/>
              <a:gd name="connsiteY5283" fmla="*/ 1457562 h 6533995"/>
              <a:gd name="connsiteX5284" fmla="*/ 10855345 w 11830043"/>
              <a:gd name="connsiteY5284" fmla="*/ 1447777 h 6533995"/>
              <a:gd name="connsiteX5285" fmla="*/ 11096574 w 11830043"/>
              <a:gd name="connsiteY5285" fmla="*/ 1447774 h 6533995"/>
              <a:gd name="connsiteX5286" fmla="*/ 11106294 w 11830043"/>
              <a:gd name="connsiteY5286" fmla="*/ 1457559 h 6533995"/>
              <a:gd name="connsiteX5287" fmla="*/ 11096574 w 11830043"/>
              <a:gd name="connsiteY5287" fmla="*/ 1467282 h 6533995"/>
              <a:gd name="connsiteX5288" fmla="*/ 11086790 w 11830043"/>
              <a:gd name="connsiteY5288" fmla="*/ 1457559 h 6533995"/>
              <a:gd name="connsiteX5289" fmla="*/ 11096574 w 11830043"/>
              <a:gd name="connsiteY5289" fmla="*/ 1447774 h 6533995"/>
              <a:gd name="connsiteX5290" fmla="*/ 11337802 w 11830043"/>
              <a:gd name="connsiteY5290" fmla="*/ 1447770 h 6533995"/>
              <a:gd name="connsiteX5291" fmla="*/ 11347587 w 11830043"/>
              <a:gd name="connsiteY5291" fmla="*/ 1457555 h 6533995"/>
              <a:gd name="connsiteX5292" fmla="*/ 11337802 w 11830043"/>
              <a:gd name="connsiteY5292" fmla="*/ 1467279 h 6533995"/>
              <a:gd name="connsiteX5293" fmla="*/ 11328082 w 11830043"/>
              <a:gd name="connsiteY5293" fmla="*/ 1457555 h 6533995"/>
              <a:gd name="connsiteX5294" fmla="*/ 11337802 w 11830043"/>
              <a:gd name="connsiteY5294" fmla="*/ 1447770 h 6533995"/>
              <a:gd name="connsiteX5295" fmla="*/ 11579030 w 11830043"/>
              <a:gd name="connsiteY5295" fmla="*/ 1447767 h 6533995"/>
              <a:gd name="connsiteX5296" fmla="*/ 11588815 w 11830043"/>
              <a:gd name="connsiteY5296" fmla="*/ 1457552 h 6533995"/>
              <a:gd name="connsiteX5297" fmla="*/ 11579030 w 11830043"/>
              <a:gd name="connsiteY5297" fmla="*/ 1467276 h 6533995"/>
              <a:gd name="connsiteX5298" fmla="*/ 11569310 w 11830043"/>
              <a:gd name="connsiteY5298" fmla="*/ 1457552 h 6533995"/>
              <a:gd name="connsiteX5299" fmla="*/ 11579030 w 11830043"/>
              <a:gd name="connsiteY5299" fmla="*/ 1447767 h 6533995"/>
              <a:gd name="connsiteX5300" fmla="*/ 11820259 w 11830043"/>
              <a:gd name="connsiteY5300" fmla="*/ 1447764 h 6533995"/>
              <a:gd name="connsiteX5301" fmla="*/ 11830043 w 11830043"/>
              <a:gd name="connsiteY5301" fmla="*/ 1457549 h 6533995"/>
              <a:gd name="connsiteX5302" fmla="*/ 11820259 w 11830043"/>
              <a:gd name="connsiteY5302" fmla="*/ 1467273 h 6533995"/>
              <a:gd name="connsiteX5303" fmla="*/ 11810539 w 11830043"/>
              <a:gd name="connsiteY5303" fmla="*/ 1457549 h 6533995"/>
              <a:gd name="connsiteX5304" fmla="*/ 11820259 w 11830043"/>
              <a:gd name="connsiteY5304" fmla="*/ 1447764 h 6533995"/>
              <a:gd name="connsiteX5305" fmla="*/ 9721 w 11830043"/>
              <a:gd name="connsiteY5305" fmla="*/ 1447761 h 6533995"/>
              <a:gd name="connsiteX5306" fmla="*/ 19504 w 11830043"/>
              <a:gd name="connsiteY5306" fmla="*/ 1457546 h 6533995"/>
              <a:gd name="connsiteX5307" fmla="*/ 9721 w 11830043"/>
              <a:gd name="connsiteY5307" fmla="*/ 1467270 h 6533995"/>
              <a:gd name="connsiteX5308" fmla="*/ 1 w 11830043"/>
              <a:gd name="connsiteY5308" fmla="*/ 1457546 h 6533995"/>
              <a:gd name="connsiteX5309" fmla="*/ 9721 w 11830043"/>
              <a:gd name="connsiteY5309" fmla="*/ 1447761 h 6533995"/>
              <a:gd name="connsiteX5310" fmla="*/ 251004 w 11830043"/>
              <a:gd name="connsiteY5310" fmla="*/ 1447757 h 6533995"/>
              <a:gd name="connsiteX5311" fmla="*/ 260788 w 11830043"/>
              <a:gd name="connsiteY5311" fmla="*/ 1457543 h 6533995"/>
              <a:gd name="connsiteX5312" fmla="*/ 251004 w 11830043"/>
              <a:gd name="connsiteY5312" fmla="*/ 1467267 h 6533995"/>
              <a:gd name="connsiteX5313" fmla="*/ 241284 w 11830043"/>
              <a:gd name="connsiteY5313" fmla="*/ 1457543 h 6533995"/>
              <a:gd name="connsiteX5314" fmla="*/ 251004 w 11830043"/>
              <a:gd name="connsiteY5314" fmla="*/ 1447757 h 6533995"/>
              <a:gd name="connsiteX5315" fmla="*/ 492224 w 11830043"/>
              <a:gd name="connsiteY5315" fmla="*/ 1447754 h 6533995"/>
              <a:gd name="connsiteX5316" fmla="*/ 501943 w 11830043"/>
              <a:gd name="connsiteY5316" fmla="*/ 1457540 h 6533995"/>
              <a:gd name="connsiteX5317" fmla="*/ 492224 w 11830043"/>
              <a:gd name="connsiteY5317" fmla="*/ 1467263 h 6533995"/>
              <a:gd name="connsiteX5318" fmla="*/ 482440 w 11830043"/>
              <a:gd name="connsiteY5318" fmla="*/ 1457540 h 6533995"/>
              <a:gd name="connsiteX5319" fmla="*/ 492224 w 11830043"/>
              <a:gd name="connsiteY5319" fmla="*/ 1447754 h 6533995"/>
              <a:gd name="connsiteX5320" fmla="*/ 733444 w 11830043"/>
              <a:gd name="connsiteY5320" fmla="*/ 1447751 h 6533995"/>
              <a:gd name="connsiteX5321" fmla="*/ 743164 w 11830043"/>
              <a:gd name="connsiteY5321" fmla="*/ 1457536 h 6533995"/>
              <a:gd name="connsiteX5322" fmla="*/ 733444 w 11830043"/>
              <a:gd name="connsiteY5322" fmla="*/ 1467260 h 6533995"/>
              <a:gd name="connsiteX5323" fmla="*/ 723660 w 11830043"/>
              <a:gd name="connsiteY5323" fmla="*/ 1457536 h 6533995"/>
              <a:gd name="connsiteX5324" fmla="*/ 733444 w 11830043"/>
              <a:gd name="connsiteY5324" fmla="*/ 1447751 h 6533995"/>
              <a:gd name="connsiteX5325" fmla="*/ 974664 w 11830043"/>
              <a:gd name="connsiteY5325" fmla="*/ 1447748 h 6533995"/>
              <a:gd name="connsiteX5326" fmla="*/ 984448 w 11830043"/>
              <a:gd name="connsiteY5326" fmla="*/ 1457533 h 6533995"/>
              <a:gd name="connsiteX5327" fmla="*/ 974664 w 11830043"/>
              <a:gd name="connsiteY5327" fmla="*/ 1467257 h 6533995"/>
              <a:gd name="connsiteX5328" fmla="*/ 964944 w 11830043"/>
              <a:gd name="connsiteY5328" fmla="*/ 1457533 h 6533995"/>
              <a:gd name="connsiteX5329" fmla="*/ 974664 w 11830043"/>
              <a:gd name="connsiteY5329" fmla="*/ 1447748 h 6533995"/>
              <a:gd name="connsiteX5330" fmla="*/ 1215884 w 11830043"/>
              <a:gd name="connsiteY5330" fmla="*/ 1447744 h 6533995"/>
              <a:gd name="connsiteX5331" fmla="*/ 1225668 w 11830043"/>
              <a:gd name="connsiteY5331" fmla="*/ 1457530 h 6533995"/>
              <a:gd name="connsiteX5332" fmla="*/ 1215884 w 11830043"/>
              <a:gd name="connsiteY5332" fmla="*/ 1467254 h 6533995"/>
              <a:gd name="connsiteX5333" fmla="*/ 1206165 w 11830043"/>
              <a:gd name="connsiteY5333" fmla="*/ 1457530 h 6533995"/>
              <a:gd name="connsiteX5334" fmla="*/ 1215884 w 11830043"/>
              <a:gd name="connsiteY5334" fmla="*/ 1447744 h 6533995"/>
              <a:gd name="connsiteX5335" fmla="*/ 1457106 w 11830043"/>
              <a:gd name="connsiteY5335" fmla="*/ 1447741 h 6533995"/>
              <a:gd name="connsiteX5336" fmla="*/ 1466826 w 11830043"/>
              <a:gd name="connsiteY5336" fmla="*/ 1457527 h 6533995"/>
              <a:gd name="connsiteX5337" fmla="*/ 1457106 w 11830043"/>
              <a:gd name="connsiteY5337" fmla="*/ 1467251 h 6533995"/>
              <a:gd name="connsiteX5338" fmla="*/ 1447322 w 11830043"/>
              <a:gd name="connsiteY5338" fmla="*/ 1457527 h 6533995"/>
              <a:gd name="connsiteX5339" fmla="*/ 1457106 w 11830043"/>
              <a:gd name="connsiteY5339" fmla="*/ 1447741 h 6533995"/>
              <a:gd name="connsiteX5340" fmla="*/ 1698330 w 11830043"/>
              <a:gd name="connsiteY5340" fmla="*/ 1447738 h 6533995"/>
              <a:gd name="connsiteX5341" fmla="*/ 1708116 w 11830043"/>
              <a:gd name="connsiteY5341" fmla="*/ 1457524 h 6533995"/>
              <a:gd name="connsiteX5342" fmla="*/ 1698330 w 11830043"/>
              <a:gd name="connsiteY5342" fmla="*/ 1467247 h 6533995"/>
              <a:gd name="connsiteX5343" fmla="*/ 1688546 w 11830043"/>
              <a:gd name="connsiteY5343" fmla="*/ 1457524 h 6533995"/>
              <a:gd name="connsiteX5344" fmla="*/ 1698330 w 11830043"/>
              <a:gd name="connsiteY5344" fmla="*/ 1447738 h 6533995"/>
              <a:gd name="connsiteX5345" fmla="*/ 1939580 w 11830043"/>
              <a:gd name="connsiteY5345" fmla="*/ 1447735 h 6533995"/>
              <a:gd name="connsiteX5346" fmla="*/ 1949363 w 11830043"/>
              <a:gd name="connsiteY5346" fmla="*/ 1457520 h 6533995"/>
              <a:gd name="connsiteX5347" fmla="*/ 1939580 w 11830043"/>
              <a:gd name="connsiteY5347" fmla="*/ 1467244 h 6533995"/>
              <a:gd name="connsiteX5348" fmla="*/ 1929859 w 11830043"/>
              <a:gd name="connsiteY5348" fmla="*/ 1457520 h 6533995"/>
              <a:gd name="connsiteX5349" fmla="*/ 1939580 w 11830043"/>
              <a:gd name="connsiteY5349" fmla="*/ 1447735 h 6533995"/>
              <a:gd name="connsiteX5350" fmla="*/ 2180788 w 11830043"/>
              <a:gd name="connsiteY5350" fmla="*/ 1447732 h 6533995"/>
              <a:gd name="connsiteX5351" fmla="*/ 2190580 w 11830043"/>
              <a:gd name="connsiteY5351" fmla="*/ 1457517 h 6533995"/>
              <a:gd name="connsiteX5352" fmla="*/ 2180788 w 11830043"/>
              <a:gd name="connsiteY5352" fmla="*/ 1467241 h 6533995"/>
              <a:gd name="connsiteX5353" fmla="*/ 2171083 w 11830043"/>
              <a:gd name="connsiteY5353" fmla="*/ 1457517 h 6533995"/>
              <a:gd name="connsiteX5354" fmla="*/ 2180788 w 11830043"/>
              <a:gd name="connsiteY5354" fmla="*/ 1447732 h 6533995"/>
              <a:gd name="connsiteX5355" fmla="*/ 2422036 w 11830043"/>
              <a:gd name="connsiteY5355" fmla="*/ 1447728 h 6533995"/>
              <a:gd name="connsiteX5356" fmla="*/ 2431752 w 11830043"/>
              <a:gd name="connsiteY5356" fmla="*/ 1457514 h 6533995"/>
              <a:gd name="connsiteX5357" fmla="*/ 2422036 w 11830043"/>
              <a:gd name="connsiteY5357" fmla="*/ 1467238 h 6533995"/>
              <a:gd name="connsiteX5358" fmla="*/ 2412256 w 11830043"/>
              <a:gd name="connsiteY5358" fmla="*/ 1457514 h 6533995"/>
              <a:gd name="connsiteX5359" fmla="*/ 2422036 w 11830043"/>
              <a:gd name="connsiteY5359" fmla="*/ 1447728 h 6533995"/>
              <a:gd name="connsiteX5360" fmla="*/ 2663275 w 11830043"/>
              <a:gd name="connsiteY5360" fmla="*/ 1447725 h 6533995"/>
              <a:gd name="connsiteX5361" fmla="*/ 2672996 w 11830043"/>
              <a:gd name="connsiteY5361" fmla="*/ 1457511 h 6533995"/>
              <a:gd name="connsiteX5362" fmla="*/ 2663275 w 11830043"/>
              <a:gd name="connsiteY5362" fmla="*/ 1467235 h 6533995"/>
              <a:gd name="connsiteX5363" fmla="*/ 2653490 w 11830043"/>
              <a:gd name="connsiteY5363" fmla="*/ 1457511 h 6533995"/>
              <a:gd name="connsiteX5364" fmla="*/ 2663275 w 11830043"/>
              <a:gd name="connsiteY5364" fmla="*/ 1447725 h 6533995"/>
              <a:gd name="connsiteX5365" fmla="*/ 2904571 w 11830043"/>
              <a:gd name="connsiteY5365" fmla="*/ 1447722 h 6533995"/>
              <a:gd name="connsiteX5366" fmla="*/ 2914353 w 11830043"/>
              <a:gd name="connsiteY5366" fmla="*/ 1457508 h 6533995"/>
              <a:gd name="connsiteX5367" fmla="*/ 2904571 w 11830043"/>
              <a:gd name="connsiteY5367" fmla="*/ 1467232 h 6533995"/>
              <a:gd name="connsiteX5368" fmla="*/ 2894789 w 11830043"/>
              <a:gd name="connsiteY5368" fmla="*/ 1457508 h 6533995"/>
              <a:gd name="connsiteX5369" fmla="*/ 2904571 w 11830043"/>
              <a:gd name="connsiteY5369" fmla="*/ 1447722 h 6533995"/>
              <a:gd name="connsiteX5370" fmla="*/ 3145749 w 11830043"/>
              <a:gd name="connsiteY5370" fmla="*/ 1447719 h 6533995"/>
              <a:gd name="connsiteX5371" fmla="*/ 3155531 w 11830043"/>
              <a:gd name="connsiteY5371" fmla="*/ 1457505 h 6533995"/>
              <a:gd name="connsiteX5372" fmla="*/ 3145749 w 11830043"/>
              <a:gd name="connsiteY5372" fmla="*/ 1467228 h 6533995"/>
              <a:gd name="connsiteX5373" fmla="*/ 3136031 w 11830043"/>
              <a:gd name="connsiteY5373" fmla="*/ 1457505 h 6533995"/>
              <a:gd name="connsiteX5374" fmla="*/ 3145749 w 11830043"/>
              <a:gd name="connsiteY5374" fmla="*/ 1447719 h 6533995"/>
              <a:gd name="connsiteX5375" fmla="*/ 3386957 w 11830043"/>
              <a:gd name="connsiteY5375" fmla="*/ 1447715 h 6533995"/>
              <a:gd name="connsiteX5376" fmla="*/ 3396743 w 11830043"/>
              <a:gd name="connsiteY5376" fmla="*/ 1457501 h 6533995"/>
              <a:gd name="connsiteX5377" fmla="*/ 3386957 w 11830043"/>
              <a:gd name="connsiteY5377" fmla="*/ 1467225 h 6533995"/>
              <a:gd name="connsiteX5378" fmla="*/ 3377235 w 11830043"/>
              <a:gd name="connsiteY5378" fmla="*/ 1457501 h 6533995"/>
              <a:gd name="connsiteX5379" fmla="*/ 3386957 w 11830043"/>
              <a:gd name="connsiteY5379" fmla="*/ 1447715 h 6533995"/>
              <a:gd name="connsiteX5380" fmla="*/ 3628211 w 11830043"/>
              <a:gd name="connsiteY5380" fmla="*/ 1447712 h 6533995"/>
              <a:gd name="connsiteX5381" fmla="*/ 3637936 w 11830043"/>
              <a:gd name="connsiteY5381" fmla="*/ 1457498 h 6533995"/>
              <a:gd name="connsiteX5382" fmla="*/ 3628211 w 11830043"/>
              <a:gd name="connsiteY5382" fmla="*/ 1467222 h 6533995"/>
              <a:gd name="connsiteX5383" fmla="*/ 3618429 w 11830043"/>
              <a:gd name="connsiteY5383" fmla="*/ 1457498 h 6533995"/>
              <a:gd name="connsiteX5384" fmla="*/ 3628211 w 11830043"/>
              <a:gd name="connsiteY5384" fmla="*/ 1447712 h 6533995"/>
              <a:gd name="connsiteX5385" fmla="*/ 3869430 w 11830043"/>
              <a:gd name="connsiteY5385" fmla="*/ 1447709 h 6533995"/>
              <a:gd name="connsiteX5386" fmla="*/ 3879147 w 11830043"/>
              <a:gd name="connsiteY5386" fmla="*/ 1457495 h 6533995"/>
              <a:gd name="connsiteX5387" fmla="*/ 3869430 w 11830043"/>
              <a:gd name="connsiteY5387" fmla="*/ 1467219 h 6533995"/>
              <a:gd name="connsiteX5388" fmla="*/ 3859646 w 11830043"/>
              <a:gd name="connsiteY5388" fmla="*/ 1457495 h 6533995"/>
              <a:gd name="connsiteX5389" fmla="*/ 3869430 w 11830043"/>
              <a:gd name="connsiteY5389" fmla="*/ 1447709 h 6533995"/>
              <a:gd name="connsiteX5390" fmla="*/ 4110581 w 11830043"/>
              <a:gd name="connsiteY5390" fmla="*/ 1447706 h 6533995"/>
              <a:gd name="connsiteX5391" fmla="*/ 4120362 w 11830043"/>
              <a:gd name="connsiteY5391" fmla="*/ 1457492 h 6533995"/>
              <a:gd name="connsiteX5392" fmla="*/ 4110581 w 11830043"/>
              <a:gd name="connsiteY5392" fmla="*/ 1467216 h 6533995"/>
              <a:gd name="connsiteX5393" fmla="*/ 4100797 w 11830043"/>
              <a:gd name="connsiteY5393" fmla="*/ 1457492 h 6533995"/>
              <a:gd name="connsiteX5394" fmla="*/ 4110581 w 11830043"/>
              <a:gd name="connsiteY5394" fmla="*/ 1447706 h 6533995"/>
              <a:gd name="connsiteX5395" fmla="*/ 4351806 w 11830043"/>
              <a:gd name="connsiteY5395" fmla="*/ 1447703 h 6533995"/>
              <a:gd name="connsiteX5396" fmla="*/ 4361580 w 11830043"/>
              <a:gd name="connsiteY5396" fmla="*/ 1457489 h 6533995"/>
              <a:gd name="connsiteX5397" fmla="*/ 4351806 w 11830043"/>
              <a:gd name="connsiteY5397" fmla="*/ 1467212 h 6533995"/>
              <a:gd name="connsiteX5398" fmla="*/ 4342006 w 11830043"/>
              <a:gd name="connsiteY5398" fmla="*/ 1457489 h 6533995"/>
              <a:gd name="connsiteX5399" fmla="*/ 4351806 w 11830043"/>
              <a:gd name="connsiteY5399" fmla="*/ 1447703 h 6533995"/>
              <a:gd name="connsiteX5400" fmla="*/ 4593017 w 11830043"/>
              <a:gd name="connsiteY5400" fmla="*/ 1447699 h 6533995"/>
              <a:gd name="connsiteX5401" fmla="*/ 4602795 w 11830043"/>
              <a:gd name="connsiteY5401" fmla="*/ 1457485 h 6533995"/>
              <a:gd name="connsiteX5402" fmla="*/ 4593017 w 11830043"/>
              <a:gd name="connsiteY5402" fmla="*/ 1467209 h 6533995"/>
              <a:gd name="connsiteX5403" fmla="*/ 4583304 w 11830043"/>
              <a:gd name="connsiteY5403" fmla="*/ 1457485 h 6533995"/>
              <a:gd name="connsiteX5404" fmla="*/ 4593017 w 11830043"/>
              <a:gd name="connsiteY5404" fmla="*/ 1447699 h 6533995"/>
              <a:gd name="connsiteX5405" fmla="*/ 4834252 w 11830043"/>
              <a:gd name="connsiteY5405" fmla="*/ 1447696 h 6533995"/>
              <a:gd name="connsiteX5406" fmla="*/ 4844038 w 11830043"/>
              <a:gd name="connsiteY5406" fmla="*/ 1457482 h 6533995"/>
              <a:gd name="connsiteX5407" fmla="*/ 4834252 w 11830043"/>
              <a:gd name="connsiteY5407" fmla="*/ 1467206 h 6533995"/>
              <a:gd name="connsiteX5408" fmla="*/ 4824532 w 11830043"/>
              <a:gd name="connsiteY5408" fmla="*/ 1457482 h 6533995"/>
              <a:gd name="connsiteX5409" fmla="*/ 4834252 w 11830043"/>
              <a:gd name="connsiteY5409" fmla="*/ 1447696 h 6533995"/>
              <a:gd name="connsiteX5410" fmla="*/ 5075485 w 11830043"/>
              <a:gd name="connsiteY5410" fmla="*/ 1447693 h 6533995"/>
              <a:gd name="connsiteX5411" fmla="*/ 5085201 w 11830043"/>
              <a:gd name="connsiteY5411" fmla="*/ 1457479 h 6533995"/>
              <a:gd name="connsiteX5412" fmla="*/ 5075485 w 11830043"/>
              <a:gd name="connsiteY5412" fmla="*/ 1467203 h 6533995"/>
              <a:gd name="connsiteX5413" fmla="*/ 5065704 w 11830043"/>
              <a:gd name="connsiteY5413" fmla="*/ 1457479 h 6533995"/>
              <a:gd name="connsiteX5414" fmla="*/ 5075485 w 11830043"/>
              <a:gd name="connsiteY5414" fmla="*/ 1447693 h 6533995"/>
              <a:gd name="connsiteX5415" fmla="*/ 5316710 w 11830043"/>
              <a:gd name="connsiteY5415" fmla="*/ 1447690 h 6533995"/>
              <a:gd name="connsiteX5416" fmla="*/ 5326429 w 11830043"/>
              <a:gd name="connsiteY5416" fmla="*/ 1457476 h 6533995"/>
              <a:gd name="connsiteX5417" fmla="*/ 5316710 w 11830043"/>
              <a:gd name="connsiteY5417" fmla="*/ 1467200 h 6533995"/>
              <a:gd name="connsiteX5418" fmla="*/ 5306924 w 11830043"/>
              <a:gd name="connsiteY5418" fmla="*/ 1457476 h 6533995"/>
              <a:gd name="connsiteX5419" fmla="*/ 5316710 w 11830043"/>
              <a:gd name="connsiteY5419" fmla="*/ 1447690 h 6533995"/>
              <a:gd name="connsiteX5420" fmla="*/ 5557991 w 11830043"/>
              <a:gd name="connsiteY5420" fmla="*/ 1447686 h 6533995"/>
              <a:gd name="connsiteX5421" fmla="*/ 5567774 w 11830043"/>
              <a:gd name="connsiteY5421" fmla="*/ 1457473 h 6533995"/>
              <a:gd name="connsiteX5422" fmla="*/ 5557991 w 11830043"/>
              <a:gd name="connsiteY5422" fmla="*/ 1467196 h 6533995"/>
              <a:gd name="connsiteX5423" fmla="*/ 5548208 w 11830043"/>
              <a:gd name="connsiteY5423" fmla="*/ 1457473 h 6533995"/>
              <a:gd name="connsiteX5424" fmla="*/ 5557991 w 11830043"/>
              <a:gd name="connsiteY5424" fmla="*/ 1447686 h 6533995"/>
              <a:gd name="connsiteX5425" fmla="*/ 5799205 w 11830043"/>
              <a:gd name="connsiteY5425" fmla="*/ 1447683 h 6533995"/>
              <a:gd name="connsiteX5426" fmla="*/ 5808989 w 11830043"/>
              <a:gd name="connsiteY5426" fmla="*/ 1457470 h 6533995"/>
              <a:gd name="connsiteX5427" fmla="*/ 5799205 w 11830043"/>
              <a:gd name="connsiteY5427" fmla="*/ 1467193 h 6533995"/>
              <a:gd name="connsiteX5428" fmla="*/ 5789486 w 11830043"/>
              <a:gd name="connsiteY5428" fmla="*/ 1457470 h 6533995"/>
              <a:gd name="connsiteX5429" fmla="*/ 5799205 w 11830043"/>
              <a:gd name="connsiteY5429" fmla="*/ 1447683 h 6533995"/>
              <a:gd name="connsiteX5430" fmla="*/ 6040432 w 11830043"/>
              <a:gd name="connsiteY5430" fmla="*/ 1447680 h 6533995"/>
              <a:gd name="connsiteX5431" fmla="*/ 6050216 w 11830043"/>
              <a:gd name="connsiteY5431" fmla="*/ 1457466 h 6533995"/>
              <a:gd name="connsiteX5432" fmla="*/ 6040432 w 11830043"/>
              <a:gd name="connsiteY5432" fmla="*/ 1467190 h 6533995"/>
              <a:gd name="connsiteX5433" fmla="*/ 6030712 w 11830043"/>
              <a:gd name="connsiteY5433" fmla="*/ 1457466 h 6533995"/>
              <a:gd name="connsiteX5434" fmla="*/ 6040432 w 11830043"/>
              <a:gd name="connsiteY5434" fmla="*/ 1447680 h 6533995"/>
              <a:gd name="connsiteX5435" fmla="*/ 6281661 w 11830043"/>
              <a:gd name="connsiteY5435" fmla="*/ 1447677 h 6533995"/>
              <a:gd name="connsiteX5436" fmla="*/ 6291381 w 11830043"/>
              <a:gd name="connsiteY5436" fmla="*/ 1457463 h 6533995"/>
              <a:gd name="connsiteX5437" fmla="*/ 6281661 w 11830043"/>
              <a:gd name="connsiteY5437" fmla="*/ 1467187 h 6533995"/>
              <a:gd name="connsiteX5438" fmla="*/ 6271877 w 11830043"/>
              <a:gd name="connsiteY5438" fmla="*/ 1457463 h 6533995"/>
              <a:gd name="connsiteX5439" fmla="*/ 6281661 w 11830043"/>
              <a:gd name="connsiteY5439" fmla="*/ 1447677 h 6533995"/>
              <a:gd name="connsiteX5440" fmla="*/ 6522889 w 11830043"/>
              <a:gd name="connsiteY5440" fmla="*/ 1447674 h 6533995"/>
              <a:gd name="connsiteX5441" fmla="*/ 6532610 w 11830043"/>
              <a:gd name="connsiteY5441" fmla="*/ 1457460 h 6533995"/>
              <a:gd name="connsiteX5442" fmla="*/ 6522889 w 11830043"/>
              <a:gd name="connsiteY5442" fmla="*/ 1467184 h 6533995"/>
              <a:gd name="connsiteX5443" fmla="*/ 6513105 w 11830043"/>
              <a:gd name="connsiteY5443" fmla="*/ 1457460 h 6533995"/>
              <a:gd name="connsiteX5444" fmla="*/ 6522889 w 11830043"/>
              <a:gd name="connsiteY5444" fmla="*/ 1447674 h 6533995"/>
              <a:gd name="connsiteX5445" fmla="*/ 6764118 w 11830043"/>
              <a:gd name="connsiteY5445" fmla="*/ 1447670 h 6533995"/>
              <a:gd name="connsiteX5446" fmla="*/ 6773902 w 11830043"/>
              <a:gd name="connsiteY5446" fmla="*/ 1457457 h 6533995"/>
              <a:gd name="connsiteX5447" fmla="*/ 6764118 w 11830043"/>
              <a:gd name="connsiteY5447" fmla="*/ 1467181 h 6533995"/>
              <a:gd name="connsiteX5448" fmla="*/ 6754335 w 11830043"/>
              <a:gd name="connsiteY5448" fmla="*/ 1457457 h 6533995"/>
              <a:gd name="connsiteX5449" fmla="*/ 6764118 w 11830043"/>
              <a:gd name="connsiteY5449" fmla="*/ 1447670 h 6533995"/>
              <a:gd name="connsiteX5450" fmla="*/ 7005346 w 11830043"/>
              <a:gd name="connsiteY5450" fmla="*/ 1447667 h 6533995"/>
              <a:gd name="connsiteX5451" fmla="*/ 7015130 w 11830043"/>
              <a:gd name="connsiteY5451" fmla="*/ 1457454 h 6533995"/>
              <a:gd name="connsiteX5452" fmla="*/ 7005346 w 11830043"/>
              <a:gd name="connsiteY5452" fmla="*/ 1467177 h 6533995"/>
              <a:gd name="connsiteX5453" fmla="*/ 6995626 w 11830043"/>
              <a:gd name="connsiteY5453" fmla="*/ 1457454 h 6533995"/>
              <a:gd name="connsiteX5454" fmla="*/ 7005346 w 11830043"/>
              <a:gd name="connsiteY5454" fmla="*/ 1447667 h 6533995"/>
              <a:gd name="connsiteX5455" fmla="*/ 7246575 w 11830043"/>
              <a:gd name="connsiteY5455" fmla="*/ 1447664 h 6533995"/>
              <a:gd name="connsiteX5456" fmla="*/ 7256359 w 11830043"/>
              <a:gd name="connsiteY5456" fmla="*/ 1457451 h 6533995"/>
              <a:gd name="connsiteX5457" fmla="*/ 7246575 w 11830043"/>
              <a:gd name="connsiteY5457" fmla="*/ 1467174 h 6533995"/>
              <a:gd name="connsiteX5458" fmla="*/ 7236855 w 11830043"/>
              <a:gd name="connsiteY5458" fmla="*/ 1457451 h 6533995"/>
              <a:gd name="connsiteX5459" fmla="*/ 7246575 w 11830043"/>
              <a:gd name="connsiteY5459" fmla="*/ 1447664 h 6533995"/>
              <a:gd name="connsiteX5460" fmla="*/ 7487803 w 11830043"/>
              <a:gd name="connsiteY5460" fmla="*/ 1447661 h 6533995"/>
              <a:gd name="connsiteX5461" fmla="*/ 7497524 w 11830043"/>
              <a:gd name="connsiteY5461" fmla="*/ 1457447 h 6533995"/>
              <a:gd name="connsiteX5462" fmla="*/ 7487803 w 11830043"/>
              <a:gd name="connsiteY5462" fmla="*/ 1467171 h 6533995"/>
              <a:gd name="connsiteX5463" fmla="*/ 7478019 w 11830043"/>
              <a:gd name="connsiteY5463" fmla="*/ 1457447 h 6533995"/>
              <a:gd name="connsiteX5464" fmla="*/ 7487803 w 11830043"/>
              <a:gd name="connsiteY5464" fmla="*/ 1447661 h 6533995"/>
              <a:gd name="connsiteX5465" fmla="*/ 7729032 w 11830043"/>
              <a:gd name="connsiteY5465" fmla="*/ 1447657 h 6533995"/>
              <a:gd name="connsiteX5466" fmla="*/ 7738753 w 11830043"/>
              <a:gd name="connsiteY5466" fmla="*/ 1457444 h 6533995"/>
              <a:gd name="connsiteX5467" fmla="*/ 7729032 w 11830043"/>
              <a:gd name="connsiteY5467" fmla="*/ 1467168 h 6533995"/>
              <a:gd name="connsiteX5468" fmla="*/ 7719249 w 11830043"/>
              <a:gd name="connsiteY5468" fmla="*/ 1457444 h 6533995"/>
              <a:gd name="connsiteX5469" fmla="*/ 7729032 w 11830043"/>
              <a:gd name="connsiteY5469" fmla="*/ 1447657 h 6533995"/>
              <a:gd name="connsiteX5470" fmla="*/ 7970260 w 11830043"/>
              <a:gd name="connsiteY5470" fmla="*/ 1447654 h 6533995"/>
              <a:gd name="connsiteX5471" fmla="*/ 7980044 w 11830043"/>
              <a:gd name="connsiteY5471" fmla="*/ 1457441 h 6533995"/>
              <a:gd name="connsiteX5472" fmla="*/ 7970260 w 11830043"/>
              <a:gd name="connsiteY5472" fmla="*/ 1467165 h 6533995"/>
              <a:gd name="connsiteX5473" fmla="*/ 7960477 w 11830043"/>
              <a:gd name="connsiteY5473" fmla="*/ 1457441 h 6533995"/>
              <a:gd name="connsiteX5474" fmla="*/ 7970260 w 11830043"/>
              <a:gd name="connsiteY5474" fmla="*/ 1447654 h 6533995"/>
              <a:gd name="connsiteX5475" fmla="*/ 8211553 w 11830043"/>
              <a:gd name="connsiteY5475" fmla="*/ 1447651 h 6533995"/>
              <a:gd name="connsiteX5476" fmla="*/ 8221273 w 11830043"/>
              <a:gd name="connsiteY5476" fmla="*/ 1457438 h 6533995"/>
              <a:gd name="connsiteX5477" fmla="*/ 8211553 w 11830043"/>
              <a:gd name="connsiteY5477" fmla="*/ 1467162 h 6533995"/>
              <a:gd name="connsiteX5478" fmla="*/ 8201769 w 11830043"/>
              <a:gd name="connsiteY5478" fmla="*/ 1457438 h 6533995"/>
              <a:gd name="connsiteX5479" fmla="*/ 8211553 w 11830043"/>
              <a:gd name="connsiteY5479" fmla="*/ 1447651 h 6533995"/>
              <a:gd name="connsiteX5480" fmla="*/ 8452781 w 11830043"/>
              <a:gd name="connsiteY5480" fmla="*/ 1447648 h 6533995"/>
              <a:gd name="connsiteX5481" fmla="*/ 8462566 w 11830043"/>
              <a:gd name="connsiteY5481" fmla="*/ 1457435 h 6533995"/>
              <a:gd name="connsiteX5482" fmla="*/ 8452781 w 11830043"/>
              <a:gd name="connsiteY5482" fmla="*/ 1467158 h 6533995"/>
              <a:gd name="connsiteX5483" fmla="*/ 8443061 w 11830043"/>
              <a:gd name="connsiteY5483" fmla="*/ 1457435 h 6533995"/>
              <a:gd name="connsiteX5484" fmla="*/ 8452781 w 11830043"/>
              <a:gd name="connsiteY5484" fmla="*/ 1447648 h 6533995"/>
              <a:gd name="connsiteX5485" fmla="*/ 8694009 w 11830043"/>
              <a:gd name="connsiteY5485" fmla="*/ 1447644 h 6533995"/>
              <a:gd name="connsiteX5486" fmla="*/ 8703730 w 11830043"/>
              <a:gd name="connsiteY5486" fmla="*/ 1457431 h 6533995"/>
              <a:gd name="connsiteX5487" fmla="*/ 8694009 w 11830043"/>
              <a:gd name="connsiteY5487" fmla="*/ 1467155 h 6533995"/>
              <a:gd name="connsiteX5488" fmla="*/ 8684289 w 11830043"/>
              <a:gd name="connsiteY5488" fmla="*/ 1457431 h 6533995"/>
              <a:gd name="connsiteX5489" fmla="*/ 8694009 w 11830043"/>
              <a:gd name="connsiteY5489" fmla="*/ 1447644 h 6533995"/>
              <a:gd name="connsiteX5490" fmla="*/ 8935237 w 11830043"/>
              <a:gd name="connsiteY5490" fmla="*/ 1447641 h 6533995"/>
              <a:gd name="connsiteX5491" fmla="*/ 8944958 w 11830043"/>
              <a:gd name="connsiteY5491" fmla="*/ 1457428 h 6533995"/>
              <a:gd name="connsiteX5492" fmla="*/ 8935237 w 11830043"/>
              <a:gd name="connsiteY5492" fmla="*/ 1467152 h 6533995"/>
              <a:gd name="connsiteX5493" fmla="*/ 8925454 w 11830043"/>
              <a:gd name="connsiteY5493" fmla="*/ 1457428 h 6533995"/>
              <a:gd name="connsiteX5494" fmla="*/ 8935237 w 11830043"/>
              <a:gd name="connsiteY5494" fmla="*/ 1447641 h 6533995"/>
              <a:gd name="connsiteX5495" fmla="*/ 9176467 w 11830043"/>
              <a:gd name="connsiteY5495" fmla="*/ 1447638 h 6533995"/>
              <a:gd name="connsiteX5496" fmla="*/ 9186187 w 11830043"/>
              <a:gd name="connsiteY5496" fmla="*/ 1457425 h 6533995"/>
              <a:gd name="connsiteX5497" fmla="*/ 9176467 w 11830043"/>
              <a:gd name="connsiteY5497" fmla="*/ 1467149 h 6533995"/>
              <a:gd name="connsiteX5498" fmla="*/ 9166683 w 11830043"/>
              <a:gd name="connsiteY5498" fmla="*/ 1457425 h 6533995"/>
              <a:gd name="connsiteX5499" fmla="*/ 9176467 w 11830043"/>
              <a:gd name="connsiteY5499" fmla="*/ 1447638 h 6533995"/>
              <a:gd name="connsiteX5500" fmla="*/ 9417695 w 11830043"/>
              <a:gd name="connsiteY5500" fmla="*/ 1447635 h 6533995"/>
              <a:gd name="connsiteX5501" fmla="*/ 9427416 w 11830043"/>
              <a:gd name="connsiteY5501" fmla="*/ 1457422 h 6533995"/>
              <a:gd name="connsiteX5502" fmla="*/ 9417695 w 11830043"/>
              <a:gd name="connsiteY5502" fmla="*/ 1467146 h 6533995"/>
              <a:gd name="connsiteX5503" fmla="*/ 9407911 w 11830043"/>
              <a:gd name="connsiteY5503" fmla="*/ 1457422 h 6533995"/>
              <a:gd name="connsiteX5504" fmla="*/ 9417695 w 11830043"/>
              <a:gd name="connsiteY5504" fmla="*/ 1447635 h 6533995"/>
              <a:gd name="connsiteX5505" fmla="*/ 9649203 w 11830043"/>
              <a:gd name="connsiteY5505" fmla="*/ 1206548 h 6533995"/>
              <a:gd name="connsiteX5506" fmla="*/ 9658923 w 11830043"/>
              <a:gd name="connsiteY5506" fmla="*/ 1216336 h 6533995"/>
              <a:gd name="connsiteX5507" fmla="*/ 9649203 w 11830043"/>
              <a:gd name="connsiteY5507" fmla="*/ 1226063 h 6533995"/>
              <a:gd name="connsiteX5508" fmla="*/ 9639483 w 11830043"/>
              <a:gd name="connsiteY5508" fmla="*/ 1216336 h 6533995"/>
              <a:gd name="connsiteX5509" fmla="*/ 9649203 w 11830043"/>
              <a:gd name="connsiteY5509" fmla="*/ 1206548 h 6533995"/>
              <a:gd name="connsiteX5510" fmla="*/ 9890432 w 11830043"/>
              <a:gd name="connsiteY5510" fmla="*/ 1206544 h 6533995"/>
              <a:gd name="connsiteX5511" fmla="*/ 9900152 w 11830043"/>
              <a:gd name="connsiteY5511" fmla="*/ 1216332 h 6533995"/>
              <a:gd name="connsiteX5512" fmla="*/ 9890432 w 11830043"/>
              <a:gd name="connsiteY5512" fmla="*/ 1226059 h 6533995"/>
              <a:gd name="connsiteX5513" fmla="*/ 9880648 w 11830043"/>
              <a:gd name="connsiteY5513" fmla="*/ 1216332 h 6533995"/>
              <a:gd name="connsiteX5514" fmla="*/ 9890432 w 11830043"/>
              <a:gd name="connsiteY5514" fmla="*/ 1206544 h 6533995"/>
              <a:gd name="connsiteX5515" fmla="*/ 10131660 w 11830043"/>
              <a:gd name="connsiteY5515" fmla="*/ 1206541 h 6533995"/>
              <a:gd name="connsiteX5516" fmla="*/ 10141444 w 11830043"/>
              <a:gd name="connsiteY5516" fmla="*/ 1216329 h 6533995"/>
              <a:gd name="connsiteX5517" fmla="*/ 10131660 w 11830043"/>
              <a:gd name="connsiteY5517" fmla="*/ 1226056 h 6533995"/>
              <a:gd name="connsiteX5518" fmla="*/ 10121940 w 11830043"/>
              <a:gd name="connsiteY5518" fmla="*/ 1216329 h 6533995"/>
              <a:gd name="connsiteX5519" fmla="*/ 10131660 w 11830043"/>
              <a:gd name="connsiteY5519" fmla="*/ 1206541 h 6533995"/>
              <a:gd name="connsiteX5520" fmla="*/ 10372888 w 11830043"/>
              <a:gd name="connsiteY5520" fmla="*/ 1206538 h 6533995"/>
              <a:gd name="connsiteX5521" fmla="*/ 10382673 w 11830043"/>
              <a:gd name="connsiteY5521" fmla="*/ 1216325 h 6533995"/>
              <a:gd name="connsiteX5522" fmla="*/ 10372888 w 11830043"/>
              <a:gd name="connsiteY5522" fmla="*/ 1226052 h 6533995"/>
              <a:gd name="connsiteX5523" fmla="*/ 10363168 w 11830043"/>
              <a:gd name="connsiteY5523" fmla="*/ 1216325 h 6533995"/>
              <a:gd name="connsiteX5524" fmla="*/ 10372888 w 11830043"/>
              <a:gd name="connsiteY5524" fmla="*/ 1206538 h 6533995"/>
              <a:gd name="connsiteX5525" fmla="*/ 10614116 w 11830043"/>
              <a:gd name="connsiteY5525" fmla="*/ 1206535 h 6533995"/>
              <a:gd name="connsiteX5526" fmla="*/ 10623901 w 11830043"/>
              <a:gd name="connsiteY5526" fmla="*/ 1216322 h 6533995"/>
              <a:gd name="connsiteX5527" fmla="*/ 10614116 w 11830043"/>
              <a:gd name="connsiteY5527" fmla="*/ 1226049 h 6533995"/>
              <a:gd name="connsiteX5528" fmla="*/ 10604396 w 11830043"/>
              <a:gd name="connsiteY5528" fmla="*/ 1216322 h 6533995"/>
              <a:gd name="connsiteX5529" fmla="*/ 10614116 w 11830043"/>
              <a:gd name="connsiteY5529" fmla="*/ 1206535 h 6533995"/>
              <a:gd name="connsiteX5530" fmla="*/ 10855345 w 11830043"/>
              <a:gd name="connsiteY5530" fmla="*/ 1206531 h 6533995"/>
              <a:gd name="connsiteX5531" fmla="*/ 10865065 w 11830043"/>
              <a:gd name="connsiteY5531" fmla="*/ 1216319 h 6533995"/>
              <a:gd name="connsiteX5532" fmla="*/ 10855345 w 11830043"/>
              <a:gd name="connsiteY5532" fmla="*/ 1226045 h 6533995"/>
              <a:gd name="connsiteX5533" fmla="*/ 10845625 w 11830043"/>
              <a:gd name="connsiteY5533" fmla="*/ 1216319 h 6533995"/>
              <a:gd name="connsiteX5534" fmla="*/ 10855345 w 11830043"/>
              <a:gd name="connsiteY5534" fmla="*/ 1206531 h 6533995"/>
              <a:gd name="connsiteX5535" fmla="*/ 11096574 w 11830043"/>
              <a:gd name="connsiteY5535" fmla="*/ 1206528 h 6533995"/>
              <a:gd name="connsiteX5536" fmla="*/ 11106294 w 11830043"/>
              <a:gd name="connsiteY5536" fmla="*/ 1216315 h 6533995"/>
              <a:gd name="connsiteX5537" fmla="*/ 11096574 w 11830043"/>
              <a:gd name="connsiteY5537" fmla="*/ 1226042 h 6533995"/>
              <a:gd name="connsiteX5538" fmla="*/ 11086790 w 11830043"/>
              <a:gd name="connsiteY5538" fmla="*/ 1216315 h 6533995"/>
              <a:gd name="connsiteX5539" fmla="*/ 11096574 w 11830043"/>
              <a:gd name="connsiteY5539" fmla="*/ 1206528 h 6533995"/>
              <a:gd name="connsiteX5540" fmla="*/ 11337802 w 11830043"/>
              <a:gd name="connsiteY5540" fmla="*/ 1206524 h 6533995"/>
              <a:gd name="connsiteX5541" fmla="*/ 11347587 w 11830043"/>
              <a:gd name="connsiteY5541" fmla="*/ 1216312 h 6533995"/>
              <a:gd name="connsiteX5542" fmla="*/ 11337802 w 11830043"/>
              <a:gd name="connsiteY5542" fmla="*/ 1226038 h 6533995"/>
              <a:gd name="connsiteX5543" fmla="*/ 11328082 w 11830043"/>
              <a:gd name="connsiteY5543" fmla="*/ 1216312 h 6533995"/>
              <a:gd name="connsiteX5544" fmla="*/ 11337802 w 11830043"/>
              <a:gd name="connsiteY5544" fmla="*/ 1206524 h 6533995"/>
              <a:gd name="connsiteX5545" fmla="*/ 11579030 w 11830043"/>
              <a:gd name="connsiteY5545" fmla="*/ 1206521 h 6533995"/>
              <a:gd name="connsiteX5546" fmla="*/ 11588815 w 11830043"/>
              <a:gd name="connsiteY5546" fmla="*/ 1216309 h 6533995"/>
              <a:gd name="connsiteX5547" fmla="*/ 11579030 w 11830043"/>
              <a:gd name="connsiteY5547" fmla="*/ 1226035 h 6533995"/>
              <a:gd name="connsiteX5548" fmla="*/ 11569310 w 11830043"/>
              <a:gd name="connsiteY5548" fmla="*/ 1216309 h 6533995"/>
              <a:gd name="connsiteX5549" fmla="*/ 11579030 w 11830043"/>
              <a:gd name="connsiteY5549" fmla="*/ 1206521 h 6533995"/>
              <a:gd name="connsiteX5550" fmla="*/ 11820259 w 11830043"/>
              <a:gd name="connsiteY5550" fmla="*/ 1206518 h 6533995"/>
              <a:gd name="connsiteX5551" fmla="*/ 11830043 w 11830043"/>
              <a:gd name="connsiteY5551" fmla="*/ 1216305 h 6533995"/>
              <a:gd name="connsiteX5552" fmla="*/ 11820259 w 11830043"/>
              <a:gd name="connsiteY5552" fmla="*/ 1226032 h 6533995"/>
              <a:gd name="connsiteX5553" fmla="*/ 11810539 w 11830043"/>
              <a:gd name="connsiteY5553" fmla="*/ 1216305 h 6533995"/>
              <a:gd name="connsiteX5554" fmla="*/ 11820259 w 11830043"/>
              <a:gd name="connsiteY5554" fmla="*/ 1206518 h 6533995"/>
              <a:gd name="connsiteX5555" fmla="*/ 9720 w 11830043"/>
              <a:gd name="connsiteY5555" fmla="*/ 1206514 h 6533995"/>
              <a:gd name="connsiteX5556" fmla="*/ 19504 w 11830043"/>
              <a:gd name="connsiteY5556" fmla="*/ 1216302 h 6533995"/>
              <a:gd name="connsiteX5557" fmla="*/ 9720 w 11830043"/>
              <a:gd name="connsiteY5557" fmla="*/ 1226028 h 6533995"/>
              <a:gd name="connsiteX5558" fmla="*/ 1 w 11830043"/>
              <a:gd name="connsiteY5558" fmla="*/ 1216302 h 6533995"/>
              <a:gd name="connsiteX5559" fmla="*/ 9720 w 11830043"/>
              <a:gd name="connsiteY5559" fmla="*/ 1206514 h 6533995"/>
              <a:gd name="connsiteX5560" fmla="*/ 251004 w 11830043"/>
              <a:gd name="connsiteY5560" fmla="*/ 1206511 h 6533995"/>
              <a:gd name="connsiteX5561" fmla="*/ 260788 w 11830043"/>
              <a:gd name="connsiteY5561" fmla="*/ 1216299 h 6533995"/>
              <a:gd name="connsiteX5562" fmla="*/ 251004 w 11830043"/>
              <a:gd name="connsiteY5562" fmla="*/ 1226025 h 6533995"/>
              <a:gd name="connsiteX5563" fmla="*/ 241284 w 11830043"/>
              <a:gd name="connsiteY5563" fmla="*/ 1216299 h 6533995"/>
              <a:gd name="connsiteX5564" fmla="*/ 251004 w 11830043"/>
              <a:gd name="connsiteY5564" fmla="*/ 1206511 h 6533995"/>
              <a:gd name="connsiteX5565" fmla="*/ 492223 w 11830043"/>
              <a:gd name="connsiteY5565" fmla="*/ 1206507 h 6533995"/>
              <a:gd name="connsiteX5566" fmla="*/ 501943 w 11830043"/>
              <a:gd name="connsiteY5566" fmla="*/ 1216295 h 6533995"/>
              <a:gd name="connsiteX5567" fmla="*/ 492223 w 11830043"/>
              <a:gd name="connsiteY5567" fmla="*/ 1226021 h 6533995"/>
              <a:gd name="connsiteX5568" fmla="*/ 482439 w 11830043"/>
              <a:gd name="connsiteY5568" fmla="*/ 1216295 h 6533995"/>
              <a:gd name="connsiteX5569" fmla="*/ 492223 w 11830043"/>
              <a:gd name="connsiteY5569" fmla="*/ 1206507 h 6533995"/>
              <a:gd name="connsiteX5570" fmla="*/ 733444 w 11830043"/>
              <a:gd name="connsiteY5570" fmla="*/ 1206504 h 6533995"/>
              <a:gd name="connsiteX5571" fmla="*/ 743164 w 11830043"/>
              <a:gd name="connsiteY5571" fmla="*/ 1216292 h 6533995"/>
              <a:gd name="connsiteX5572" fmla="*/ 733444 w 11830043"/>
              <a:gd name="connsiteY5572" fmla="*/ 1226018 h 6533995"/>
              <a:gd name="connsiteX5573" fmla="*/ 723660 w 11830043"/>
              <a:gd name="connsiteY5573" fmla="*/ 1216292 h 6533995"/>
              <a:gd name="connsiteX5574" fmla="*/ 733444 w 11830043"/>
              <a:gd name="connsiteY5574" fmla="*/ 1206504 h 6533995"/>
              <a:gd name="connsiteX5575" fmla="*/ 974664 w 11830043"/>
              <a:gd name="connsiteY5575" fmla="*/ 1206501 h 6533995"/>
              <a:gd name="connsiteX5576" fmla="*/ 984448 w 11830043"/>
              <a:gd name="connsiteY5576" fmla="*/ 1216288 h 6533995"/>
              <a:gd name="connsiteX5577" fmla="*/ 974664 w 11830043"/>
              <a:gd name="connsiteY5577" fmla="*/ 1226014 h 6533995"/>
              <a:gd name="connsiteX5578" fmla="*/ 964944 w 11830043"/>
              <a:gd name="connsiteY5578" fmla="*/ 1216288 h 6533995"/>
              <a:gd name="connsiteX5579" fmla="*/ 974664 w 11830043"/>
              <a:gd name="connsiteY5579" fmla="*/ 1206501 h 6533995"/>
              <a:gd name="connsiteX5580" fmla="*/ 1215884 w 11830043"/>
              <a:gd name="connsiteY5580" fmla="*/ 1206497 h 6533995"/>
              <a:gd name="connsiteX5581" fmla="*/ 1225668 w 11830043"/>
              <a:gd name="connsiteY5581" fmla="*/ 1216285 h 6533995"/>
              <a:gd name="connsiteX5582" fmla="*/ 1215884 w 11830043"/>
              <a:gd name="connsiteY5582" fmla="*/ 1226011 h 6533995"/>
              <a:gd name="connsiteX5583" fmla="*/ 1206165 w 11830043"/>
              <a:gd name="connsiteY5583" fmla="*/ 1216285 h 6533995"/>
              <a:gd name="connsiteX5584" fmla="*/ 1215884 w 11830043"/>
              <a:gd name="connsiteY5584" fmla="*/ 1206497 h 6533995"/>
              <a:gd name="connsiteX5585" fmla="*/ 1457106 w 11830043"/>
              <a:gd name="connsiteY5585" fmla="*/ 1206494 h 6533995"/>
              <a:gd name="connsiteX5586" fmla="*/ 1466825 w 11830043"/>
              <a:gd name="connsiteY5586" fmla="*/ 1216282 h 6533995"/>
              <a:gd name="connsiteX5587" fmla="*/ 1457106 w 11830043"/>
              <a:gd name="connsiteY5587" fmla="*/ 1226007 h 6533995"/>
              <a:gd name="connsiteX5588" fmla="*/ 1447322 w 11830043"/>
              <a:gd name="connsiteY5588" fmla="*/ 1216282 h 6533995"/>
              <a:gd name="connsiteX5589" fmla="*/ 1457106 w 11830043"/>
              <a:gd name="connsiteY5589" fmla="*/ 1206494 h 6533995"/>
              <a:gd name="connsiteX5590" fmla="*/ 1698330 w 11830043"/>
              <a:gd name="connsiteY5590" fmla="*/ 1206491 h 6533995"/>
              <a:gd name="connsiteX5591" fmla="*/ 1708116 w 11830043"/>
              <a:gd name="connsiteY5591" fmla="*/ 1216278 h 6533995"/>
              <a:gd name="connsiteX5592" fmla="*/ 1698330 w 11830043"/>
              <a:gd name="connsiteY5592" fmla="*/ 1226004 h 6533995"/>
              <a:gd name="connsiteX5593" fmla="*/ 1688546 w 11830043"/>
              <a:gd name="connsiteY5593" fmla="*/ 1216278 h 6533995"/>
              <a:gd name="connsiteX5594" fmla="*/ 1698330 w 11830043"/>
              <a:gd name="connsiteY5594" fmla="*/ 1206491 h 6533995"/>
              <a:gd name="connsiteX5595" fmla="*/ 1939580 w 11830043"/>
              <a:gd name="connsiteY5595" fmla="*/ 1206487 h 6533995"/>
              <a:gd name="connsiteX5596" fmla="*/ 1949363 w 11830043"/>
              <a:gd name="connsiteY5596" fmla="*/ 1216275 h 6533995"/>
              <a:gd name="connsiteX5597" fmla="*/ 1939580 w 11830043"/>
              <a:gd name="connsiteY5597" fmla="*/ 1226001 h 6533995"/>
              <a:gd name="connsiteX5598" fmla="*/ 1929859 w 11830043"/>
              <a:gd name="connsiteY5598" fmla="*/ 1216275 h 6533995"/>
              <a:gd name="connsiteX5599" fmla="*/ 1939580 w 11830043"/>
              <a:gd name="connsiteY5599" fmla="*/ 1206487 h 6533995"/>
              <a:gd name="connsiteX5600" fmla="*/ 2180788 w 11830043"/>
              <a:gd name="connsiteY5600" fmla="*/ 1206484 h 6533995"/>
              <a:gd name="connsiteX5601" fmla="*/ 2190577 w 11830043"/>
              <a:gd name="connsiteY5601" fmla="*/ 1216272 h 6533995"/>
              <a:gd name="connsiteX5602" fmla="*/ 2180788 w 11830043"/>
              <a:gd name="connsiteY5602" fmla="*/ 1225997 h 6533995"/>
              <a:gd name="connsiteX5603" fmla="*/ 2171083 w 11830043"/>
              <a:gd name="connsiteY5603" fmla="*/ 1216272 h 6533995"/>
              <a:gd name="connsiteX5604" fmla="*/ 2180788 w 11830043"/>
              <a:gd name="connsiteY5604" fmla="*/ 1206484 h 6533995"/>
              <a:gd name="connsiteX5605" fmla="*/ 2422035 w 11830043"/>
              <a:gd name="connsiteY5605" fmla="*/ 1206481 h 6533995"/>
              <a:gd name="connsiteX5606" fmla="*/ 2431752 w 11830043"/>
              <a:gd name="connsiteY5606" fmla="*/ 1216268 h 6533995"/>
              <a:gd name="connsiteX5607" fmla="*/ 2422035 w 11830043"/>
              <a:gd name="connsiteY5607" fmla="*/ 1225994 h 6533995"/>
              <a:gd name="connsiteX5608" fmla="*/ 2412256 w 11830043"/>
              <a:gd name="connsiteY5608" fmla="*/ 1216268 h 6533995"/>
              <a:gd name="connsiteX5609" fmla="*/ 2422035 w 11830043"/>
              <a:gd name="connsiteY5609" fmla="*/ 1206481 h 6533995"/>
              <a:gd name="connsiteX5610" fmla="*/ 2663275 w 11830043"/>
              <a:gd name="connsiteY5610" fmla="*/ 1206477 h 6533995"/>
              <a:gd name="connsiteX5611" fmla="*/ 2672996 w 11830043"/>
              <a:gd name="connsiteY5611" fmla="*/ 1216265 h 6533995"/>
              <a:gd name="connsiteX5612" fmla="*/ 2663275 w 11830043"/>
              <a:gd name="connsiteY5612" fmla="*/ 1225990 h 6533995"/>
              <a:gd name="connsiteX5613" fmla="*/ 2653490 w 11830043"/>
              <a:gd name="connsiteY5613" fmla="*/ 1216265 h 6533995"/>
              <a:gd name="connsiteX5614" fmla="*/ 2663275 w 11830043"/>
              <a:gd name="connsiteY5614" fmla="*/ 1206477 h 6533995"/>
              <a:gd name="connsiteX5615" fmla="*/ 2904570 w 11830043"/>
              <a:gd name="connsiteY5615" fmla="*/ 1206474 h 6533995"/>
              <a:gd name="connsiteX5616" fmla="*/ 2914353 w 11830043"/>
              <a:gd name="connsiteY5616" fmla="*/ 1216261 h 6533995"/>
              <a:gd name="connsiteX5617" fmla="*/ 2904570 w 11830043"/>
              <a:gd name="connsiteY5617" fmla="*/ 1225987 h 6533995"/>
              <a:gd name="connsiteX5618" fmla="*/ 2894789 w 11830043"/>
              <a:gd name="connsiteY5618" fmla="*/ 1216261 h 6533995"/>
              <a:gd name="connsiteX5619" fmla="*/ 2904570 w 11830043"/>
              <a:gd name="connsiteY5619" fmla="*/ 1206474 h 6533995"/>
              <a:gd name="connsiteX5620" fmla="*/ 3145749 w 11830043"/>
              <a:gd name="connsiteY5620" fmla="*/ 1206470 h 6533995"/>
              <a:gd name="connsiteX5621" fmla="*/ 3155531 w 11830043"/>
              <a:gd name="connsiteY5621" fmla="*/ 1216258 h 6533995"/>
              <a:gd name="connsiteX5622" fmla="*/ 3145749 w 11830043"/>
              <a:gd name="connsiteY5622" fmla="*/ 1225984 h 6533995"/>
              <a:gd name="connsiteX5623" fmla="*/ 3136031 w 11830043"/>
              <a:gd name="connsiteY5623" fmla="*/ 1216258 h 6533995"/>
              <a:gd name="connsiteX5624" fmla="*/ 3145749 w 11830043"/>
              <a:gd name="connsiteY5624" fmla="*/ 1206470 h 6533995"/>
              <a:gd name="connsiteX5625" fmla="*/ 3386957 w 11830043"/>
              <a:gd name="connsiteY5625" fmla="*/ 1206467 h 6533995"/>
              <a:gd name="connsiteX5626" fmla="*/ 3396743 w 11830043"/>
              <a:gd name="connsiteY5626" fmla="*/ 1216255 h 6533995"/>
              <a:gd name="connsiteX5627" fmla="*/ 3386957 w 11830043"/>
              <a:gd name="connsiteY5627" fmla="*/ 1225980 h 6533995"/>
              <a:gd name="connsiteX5628" fmla="*/ 3377235 w 11830043"/>
              <a:gd name="connsiteY5628" fmla="*/ 1216255 h 6533995"/>
              <a:gd name="connsiteX5629" fmla="*/ 3386957 w 11830043"/>
              <a:gd name="connsiteY5629" fmla="*/ 1206467 h 6533995"/>
              <a:gd name="connsiteX5630" fmla="*/ 3628211 w 11830043"/>
              <a:gd name="connsiteY5630" fmla="*/ 1206464 h 6533995"/>
              <a:gd name="connsiteX5631" fmla="*/ 3637936 w 11830043"/>
              <a:gd name="connsiteY5631" fmla="*/ 1216251 h 6533995"/>
              <a:gd name="connsiteX5632" fmla="*/ 3628211 w 11830043"/>
              <a:gd name="connsiteY5632" fmla="*/ 1225977 h 6533995"/>
              <a:gd name="connsiteX5633" fmla="*/ 3618429 w 11830043"/>
              <a:gd name="connsiteY5633" fmla="*/ 1216251 h 6533995"/>
              <a:gd name="connsiteX5634" fmla="*/ 3628211 w 11830043"/>
              <a:gd name="connsiteY5634" fmla="*/ 1206464 h 6533995"/>
              <a:gd name="connsiteX5635" fmla="*/ 3869430 w 11830043"/>
              <a:gd name="connsiteY5635" fmla="*/ 1206460 h 6533995"/>
              <a:gd name="connsiteX5636" fmla="*/ 3879147 w 11830043"/>
              <a:gd name="connsiteY5636" fmla="*/ 1216248 h 6533995"/>
              <a:gd name="connsiteX5637" fmla="*/ 3869430 w 11830043"/>
              <a:gd name="connsiteY5637" fmla="*/ 1225973 h 6533995"/>
              <a:gd name="connsiteX5638" fmla="*/ 3859646 w 11830043"/>
              <a:gd name="connsiteY5638" fmla="*/ 1216248 h 6533995"/>
              <a:gd name="connsiteX5639" fmla="*/ 3869430 w 11830043"/>
              <a:gd name="connsiteY5639" fmla="*/ 1206460 h 6533995"/>
              <a:gd name="connsiteX5640" fmla="*/ 4110581 w 11830043"/>
              <a:gd name="connsiteY5640" fmla="*/ 1206457 h 6533995"/>
              <a:gd name="connsiteX5641" fmla="*/ 4120362 w 11830043"/>
              <a:gd name="connsiteY5641" fmla="*/ 1216245 h 6533995"/>
              <a:gd name="connsiteX5642" fmla="*/ 4110581 w 11830043"/>
              <a:gd name="connsiteY5642" fmla="*/ 1225970 h 6533995"/>
              <a:gd name="connsiteX5643" fmla="*/ 4100797 w 11830043"/>
              <a:gd name="connsiteY5643" fmla="*/ 1216245 h 6533995"/>
              <a:gd name="connsiteX5644" fmla="*/ 4110581 w 11830043"/>
              <a:gd name="connsiteY5644" fmla="*/ 1206457 h 6533995"/>
              <a:gd name="connsiteX5645" fmla="*/ 4351806 w 11830043"/>
              <a:gd name="connsiteY5645" fmla="*/ 1206454 h 6533995"/>
              <a:gd name="connsiteX5646" fmla="*/ 4361580 w 11830043"/>
              <a:gd name="connsiteY5646" fmla="*/ 1216241 h 6533995"/>
              <a:gd name="connsiteX5647" fmla="*/ 4351806 w 11830043"/>
              <a:gd name="connsiteY5647" fmla="*/ 1225966 h 6533995"/>
              <a:gd name="connsiteX5648" fmla="*/ 4342006 w 11830043"/>
              <a:gd name="connsiteY5648" fmla="*/ 1216241 h 6533995"/>
              <a:gd name="connsiteX5649" fmla="*/ 4351806 w 11830043"/>
              <a:gd name="connsiteY5649" fmla="*/ 1206454 h 6533995"/>
              <a:gd name="connsiteX5650" fmla="*/ 4593017 w 11830043"/>
              <a:gd name="connsiteY5650" fmla="*/ 1206450 h 6533995"/>
              <a:gd name="connsiteX5651" fmla="*/ 4602795 w 11830043"/>
              <a:gd name="connsiteY5651" fmla="*/ 1216238 h 6533995"/>
              <a:gd name="connsiteX5652" fmla="*/ 4593017 w 11830043"/>
              <a:gd name="connsiteY5652" fmla="*/ 1225963 h 6533995"/>
              <a:gd name="connsiteX5653" fmla="*/ 4583304 w 11830043"/>
              <a:gd name="connsiteY5653" fmla="*/ 1216238 h 6533995"/>
              <a:gd name="connsiteX5654" fmla="*/ 4593017 w 11830043"/>
              <a:gd name="connsiteY5654" fmla="*/ 1206450 h 6533995"/>
              <a:gd name="connsiteX5655" fmla="*/ 4834252 w 11830043"/>
              <a:gd name="connsiteY5655" fmla="*/ 1206447 h 6533995"/>
              <a:gd name="connsiteX5656" fmla="*/ 4844038 w 11830043"/>
              <a:gd name="connsiteY5656" fmla="*/ 1216235 h 6533995"/>
              <a:gd name="connsiteX5657" fmla="*/ 4834252 w 11830043"/>
              <a:gd name="connsiteY5657" fmla="*/ 1225959 h 6533995"/>
              <a:gd name="connsiteX5658" fmla="*/ 4824532 w 11830043"/>
              <a:gd name="connsiteY5658" fmla="*/ 1216235 h 6533995"/>
              <a:gd name="connsiteX5659" fmla="*/ 4834252 w 11830043"/>
              <a:gd name="connsiteY5659" fmla="*/ 1206447 h 6533995"/>
              <a:gd name="connsiteX5660" fmla="*/ 5075485 w 11830043"/>
              <a:gd name="connsiteY5660" fmla="*/ 1206443 h 6533995"/>
              <a:gd name="connsiteX5661" fmla="*/ 5085201 w 11830043"/>
              <a:gd name="connsiteY5661" fmla="*/ 1216231 h 6533995"/>
              <a:gd name="connsiteX5662" fmla="*/ 5075485 w 11830043"/>
              <a:gd name="connsiteY5662" fmla="*/ 1225956 h 6533995"/>
              <a:gd name="connsiteX5663" fmla="*/ 5065704 w 11830043"/>
              <a:gd name="connsiteY5663" fmla="*/ 1216231 h 6533995"/>
              <a:gd name="connsiteX5664" fmla="*/ 5075485 w 11830043"/>
              <a:gd name="connsiteY5664" fmla="*/ 1206443 h 6533995"/>
              <a:gd name="connsiteX5665" fmla="*/ 5316710 w 11830043"/>
              <a:gd name="connsiteY5665" fmla="*/ 1206440 h 6533995"/>
              <a:gd name="connsiteX5666" fmla="*/ 5326429 w 11830043"/>
              <a:gd name="connsiteY5666" fmla="*/ 1216228 h 6533995"/>
              <a:gd name="connsiteX5667" fmla="*/ 5316710 w 11830043"/>
              <a:gd name="connsiteY5667" fmla="*/ 1225953 h 6533995"/>
              <a:gd name="connsiteX5668" fmla="*/ 5306924 w 11830043"/>
              <a:gd name="connsiteY5668" fmla="*/ 1216228 h 6533995"/>
              <a:gd name="connsiteX5669" fmla="*/ 5316710 w 11830043"/>
              <a:gd name="connsiteY5669" fmla="*/ 1206440 h 6533995"/>
              <a:gd name="connsiteX5670" fmla="*/ 5557991 w 11830043"/>
              <a:gd name="connsiteY5670" fmla="*/ 1206437 h 6533995"/>
              <a:gd name="connsiteX5671" fmla="*/ 5567774 w 11830043"/>
              <a:gd name="connsiteY5671" fmla="*/ 1216224 h 6533995"/>
              <a:gd name="connsiteX5672" fmla="*/ 5557991 w 11830043"/>
              <a:gd name="connsiteY5672" fmla="*/ 1225949 h 6533995"/>
              <a:gd name="connsiteX5673" fmla="*/ 5548208 w 11830043"/>
              <a:gd name="connsiteY5673" fmla="*/ 1216224 h 6533995"/>
              <a:gd name="connsiteX5674" fmla="*/ 5557991 w 11830043"/>
              <a:gd name="connsiteY5674" fmla="*/ 1206437 h 6533995"/>
              <a:gd name="connsiteX5675" fmla="*/ 5799205 w 11830043"/>
              <a:gd name="connsiteY5675" fmla="*/ 1206434 h 6533995"/>
              <a:gd name="connsiteX5676" fmla="*/ 5808989 w 11830043"/>
              <a:gd name="connsiteY5676" fmla="*/ 1216221 h 6533995"/>
              <a:gd name="connsiteX5677" fmla="*/ 5799205 w 11830043"/>
              <a:gd name="connsiteY5677" fmla="*/ 1225946 h 6533995"/>
              <a:gd name="connsiteX5678" fmla="*/ 5789486 w 11830043"/>
              <a:gd name="connsiteY5678" fmla="*/ 1216221 h 6533995"/>
              <a:gd name="connsiteX5679" fmla="*/ 5799205 w 11830043"/>
              <a:gd name="connsiteY5679" fmla="*/ 1206434 h 6533995"/>
              <a:gd name="connsiteX5680" fmla="*/ 6040432 w 11830043"/>
              <a:gd name="connsiteY5680" fmla="*/ 1206430 h 6533995"/>
              <a:gd name="connsiteX5681" fmla="*/ 6050216 w 11830043"/>
              <a:gd name="connsiteY5681" fmla="*/ 1216218 h 6533995"/>
              <a:gd name="connsiteX5682" fmla="*/ 6040432 w 11830043"/>
              <a:gd name="connsiteY5682" fmla="*/ 1225942 h 6533995"/>
              <a:gd name="connsiteX5683" fmla="*/ 6030712 w 11830043"/>
              <a:gd name="connsiteY5683" fmla="*/ 1216218 h 6533995"/>
              <a:gd name="connsiteX5684" fmla="*/ 6040432 w 11830043"/>
              <a:gd name="connsiteY5684" fmla="*/ 1206430 h 6533995"/>
              <a:gd name="connsiteX5685" fmla="*/ 6281661 w 11830043"/>
              <a:gd name="connsiteY5685" fmla="*/ 1206427 h 6533995"/>
              <a:gd name="connsiteX5686" fmla="*/ 6291381 w 11830043"/>
              <a:gd name="connsiteY5686" fmla="*/ 1216214 h 6533995"/>
              <a:gd name="connsiteX5687" fmla="*/ 6281661 w 11830043"/>
              <a:gd name="connsiteY5687" fmla="*/ 1225939 h 6533995"/>
              <a:gd name="connsiteX5688" fmla="*/ 6271877 w 11830043"/>
              <a:gd name="connsiteY5688" fmla="*/ 1216214 h 6533995"/>
              <a:gd name="connsiteX5689" fmla="*/ 6281661 w 11830043"/>
              <a:gd name="connsiteY5689" fmla="*/ 1206427 h 6533995"/>
              <a:gd name="connsiteX5690" fmla="*/ 6522889 w 11830043"/>
              <a:gd name="connsiteY5690" fmla="*/ 1206424 h 6533995"/>
              <a:gd name="connsiteX5691" fmla="*/ 6532610 w 11830043"/>
              <a:gd name="connsiteY5691" fmla="*/ 1216211 h 6533995"/>
              <a:gd name="connsiteX5692" fmla="*/ 6522889 w 11830043"/>
              <a:gd name="connsiteY5692" fmla="*/ 1225936 h 6533995"/>
              <a:gd name="connsiteX5693" fmla="*/ 6513105 w 11830043"/>
              <a:gd name="connsiteY5693" fmla="*/ 1216211 h 6533995"/>
              <a:gd name="connsiteX5694" fmla="*/ 6522889 w 11830043"/>
              <a:gd name="connsiteY5694" fmla="*/ 1206424 h 6533995"/>
              <a:gd name="connsiteX5695" fmla="*/ 6764118 w 11830043"/>
              <a:gd name="connsiteY5695" fmla="*/ 1206420 h 6533995"/>
              <a:gd name="connsiteX5696" fmla="*/ 6773902 w 11830043"/>
              <a:gd name="connsiteY5696" fmla="*/ 1216208 h 6533995"/>
              <a:gd name="connsiteX5697" fmla="*/ 6764118 w 11830043"/>
              <a:gd name="connsiteY5697" fmla="*/ 1225932 h 6533995"/>
              <a:gd name="connsiteX5698" fmla="*/ 6754335 w 11830043"/>
              <a:gd name="connsiteY5698" fmla="*/ 1216208 h 6533995"/>
              <a:gd name="connsiteX5699" fmla="*/ 6764118 w 11830043"/>
              <a:gd name="connsiteY5699" fmla="*/ 1206420 h 6533995"/>
              <a:gd name="connsiteX5700" fmla="*/ 7005346 w 11830043"/>
              <a:gd name="connsiteY5700" fmla="*/ 1206417 h 6533995"/>
              <a:gd name="connsiteX5701" fmla="*/ 7015130 w 11830043"/>
              <a:gd name="connsiteY5701" fmla="*/ 1216204 h 6533995"/>
              <a:gd name="connsiteX5702" fmla="*/ 7005346 w 11830043"/>
              <a:gd name="connsiteY5702" fmla="*/ 1225929 h 6533995"/>
              <a:gd name="connsiteX5703" fmla="*/ 6995626 w 11830043"/>
              <a:gd name="connsiteY5703" fmla="*/ 1216204 h 6533995"/>
              <a:gd name="connsiteX5704" fmla="*/ 7005346 w 11830043"/>
              <a:gd name="connsiteY5704" fmla="*/ 1206417 h 6533995"/>
              <a:gd name="connsiteX5705" fmla="*/ 7246575 w 11830043"/>
              <a:gd name="connsiteY5705" fmla="*/ 1206414 h 6533995"/>
              <a:gd name="connsiteX5706" fmla="*/ 7256359 w 11830043"/>
              <a:gd name="connsiteY5706" fmla="*/ 1216201 h 6533995"/>
              <a:gd name="connsiteX5707" fmla="*/ 7246575 w 11830043"/>
              <a:gd name="connsiteY5707" fmla="*/ 1225925 h 6533995"/>
              <a:gd name="connsiteX5708" fmla="*/ 7236855 w 11830043"/>
              <a:gd name="connsiteY5708" fmla="*/ 1216201 h 6533995"/>
              <a:gd name="connsiteX5709" fmla="*/ 7246575 w 11830043"/>
              <a:gd name="connsiteY5709" fmla="*/ 1206414 h 6533995"/>
              <a:gd name="connsiteX5710" fmla="*/ 7487803 w 11830043"/>
              <a:gd name="connsiteY5710" fmla="*/ 1206410 h 6533995"/>
              <a:gd name="connsiteX5711" fmla="*/ 7497524 w 11830043"/>
              <a:gd name="connsiteY5711" fmla="*/ 1216198 h 6533995"/>
              <a:gd name="connsiteX5712" fmla="*/ 7487803 w 11830043"/>
              <a:gd name="connsiteY5712" fmla="*/ 1225922 h 6533995"/>
              <a:gd name="connsiteX5713" fmla="*/ 7478019 w 11830043"/>
              <a:gd name="connsiteY5713" fmla="*/ 1216198 h 6533995"/>
              <a:gd name="connsiteX5714" fmla="*/ 7487803 w 11830043"/>
              <a:gd name="connsiteY5714" fmla="*/ 1206410 h 6533995"/>
              <a:gd name="connsiteX5715" fmla="*/ 7729032 w 11830043"/>
              <a:gd name="connsiteY5715" fmla="*/ 1206407 h 6533995"/>
              <a:gd name="connsiteX5716" fmla="*/ 7738753 w 11830043"/>
              <a:gd name="connsiteY5716" fmla="*/ 1216194 h 6533995"/>
              <a:gd name="connsiteX5717" fmla="*/ 7729032 w 11830043"/>
              <a:gd name="connsiteY5717" fmla="*/ 1225918 h 6533995"/>
              <a:gd name="connsiteX5718" fmla="*/ 7719249 w 11830043"/>
              <a:gd name="connsiteY5718" fmla="*/ 1216194 h 6533995"/>
              <a:gd name="connsiteX5719" fmla="*/ 7729032 w 11830043"/>
              <a:gd name="connsiteY5719" fmla="*/ 1206407 h 6533995"/>
              <a:gd name="connsiteX5720" fmla="*/ 7970260 w 11830043"/>
              <a:gd name="connsiteY5720" fmla="*/ 1206404 h 6533995"/>
              <a:gd name="connsiteX5721" fmla="*/ 7980044 w 11830043"/>
              <a:gd name="connsiteY5721" fmla="*/ 1216191 h 6533995"/>
              <a:gd name="connsiteX5722" fmla="*/ 7970260 w 11830043"/>
              <a:gd name="connsiteY5722" fmla="*/ 1225915 h 6533995"/>
              <a:gd name="connsiteX5723" fmla="*/ 7960477 w 11830043"/>
              <a:gd name="connsiteY5723" fmla="*/ 1216191 h 6533995"/>
              <a:gd name="connsiteX5724" fmla="*/ 7970260 w 11830043"/>
              <a:gd name="connsiteY5724" fmla="*/ 1206404 h 6533995"/>
              <a:gd name="connsiteX5725" fmla="*/ 8211553 w 11830043"/>
              <a:gd name="connsiteY5725" fmla="*/ 1206400 h 6533995"/>
              <a:gd name="connsiteX5726" fmla="*/ 8221273 w 11830043"/>
              <a:gd name="connsiteY5726" fmla="*/ 1216187 h 6533995"/>
              <a:gd name="connsiteX5727" fmla="*/ 8211553 w 11830043"/>
              <a:gd name="connsiteY5727" fmla="*/ 1225912 h 6533995"/>
              <a:gd name="connsiteX5728" fmla="*/ 8201769 w 11830043"/>
              <a:gd name="connsiteY5728" fmla="*/ 1216187 h 6533995"/>
              <a:gd name="connsiteX5729" fmla="*/ 8211553 w 11830043"/>
              <a:gd name="connsiteY5729" fmla="*/ 1206400 h 6533995"/>
              <a:gd name="connsiteX5730" fmla="*/ 8452781 w 11830043"/>
              <a:gd name="connsiteY5730" fmla="*/ 1206397 h 6533995"/>
              <a:gd name="connsiteX5731" fmla="*/ 8462566 w 11830043"/>
              <a:gd name="connsiteY5731" fmla="*/ 1216184 h 6533995"/>
              <a:gd name="connsiteX5732" fmla="*/ 8452781 w 11830043"/>
              <a:gd name="connsiteY5732" fmla="*/ 1225908 h 6533995"/>
              <a:gd name="connsiteX5733" fmla="*/ 8443061 w 11830043"/>
              <a:gd name="connsiteY5733" fmla="*/ 1216184 h 6533995"/>
              <a:gd name="connsiteX5734" fmla="*/ 8452781 w 11830043"/>
              <a:gd name="connsiteY5734" fmla="*/ 1206397 h 6533995"/>
              <a:gd name="connsiteX5735" fmla="*/ 8694009 w 11830043"/>
              <a:gd name="connsiteY5735" fmla="*/ 1206393 h 6533995"/>
              <a:gd name="connsiteX5736" fmla="*/ 8703730 w 11830043"/>
              <a:gd name="connsiteY5736" fmla="*/ 1216181 h 6533995"/>
              <a:gd name="connsiteX5737" fmla="*/ 8694009 w 11830043"/>
              <a:gd name="connsiteY5737" fmla="*/ 1225905 h 6533995"/>
              <a:gd name="connsiteX5738" fmla="*/ 8684289 w 11830043"/>
              <a:gd name="connsiteY5738" fmla="*/ 1216181 h 6533995"/>
              <a:gd name="connsiteX5739" fmla="*/ 8694009 w 11830043"/>
              <a:gd name="connsiteY5739" fmla="*/ 1206393 h 6533995"/>
              <a:gd name="connsiteX5740" fmla="*/ 8935237 w 11830043"/>
              <a:gd name="connsiteY5740" fmla="*/ 1206390 h 6533995"/>
              <a:gd name="connsiteX5741" fmla="*/ 8944958 w 11830043"/>
              <a:gd name="connsiteY5741" fmla="*/ 1216177 h 6533995"/>
              <a:gd name="connsiteX5742" fmla="*/ 8935237 w 11830043"/>
              <a:gd name="connsiteY5742" fmla="*/ 1225902 h 6533995"/>
              <a:gd name="connsiteX5743" fmla="*/ 8925454 w 11830043"/>
              <a:gd name="connsiteY5743" fmla="*/ 1216177 h 6533995"/>
              <a:gd name="connsiteX5744" fmla="*/ 8935237 w 11830043"/>
              <a:gd name="connsiteY5744" fmla="*/ 1206390 h 6533995"/>
              <a:gd name="connsiteX5745" fmla="*/ 9176467 w 11830043"/>
              <a:gd name="connsiteY5745" fmla="*/ 1206387 h 6533995"/>
              <a:gd name="connsiteX5746" fmla="*/ 9186187 w 11830043"/>
              <a:gd name="connsiteY5746" fmla="*/ 1216174 h 6533995"/>
              <a:gd name="connsiteX5747" fmla="*/ 9176467 w 11830043"/>
              <a:gd name="connsiteY5747" fmla="*/ 1225898 h 6533995"/>
              <a:gd name="connsiteX5748" fmla="*/ 9166683 w 11830043"/>
              <a:gd name="connsiteY5748" fmla="*/ 1216174 h 6533995"/>
              <a:gd name="connsiteX5749" fmla="*/ 9176467 w 11830043"/>
              <a:gd name="connsiteY5749" fmla="*/ 1206387 h 6533995"/>
              <a:gd name="connsiteX5750" fmla="*/ 9417695 w 11830043"/>
              <a:gd name="connsiteY5750" fmla="*/ 1206384 h 6533995"/>
              <a:gd name="connsiteX5751" fmla="*/ 9427416 w 11830043"/>
              <a:gd name="connsiteY5751" fmla="*/ 1216171 h 6533995"/>
              <a:gd name="connsiteX5752" fmla="*/ 9417695 w 11830043"/>
              <a:gd name="connsiteY5752" fmla="*/ 1225895 h 6533995"/>
              <a:gd name="connsiteX5753" fmla="*/ 9407911 w 11830043"/>
              <a:gd name="connsiteY5753" fmla="*/ 1216171 h 6533995"/>
              <a:gd name="connsiteX5754" fmla="*/ 9417695 w 11830043"/>
              <a:gd name="connsiteY5754" fmla="*/ 1206384 h 6533995"/>
              <a:gd name="connsiteX5755" fmla="*/ 9649203 w 11830043"/>
              <a:gd name="connsiteY5755" fmla="*/ 965270 h 6533995"/>
              <a:gd name="connsiteX5756" fmla="*/ 9658923 w 11830043"/>
              <a:gd name="connsiteY5756" fmla="*/ 974997 h 6533995"/>
              <a:gd name="connsiteX5757" fmla="*/ 9649203 w 11830043"/>
              <a:gd name="connsiteY5757" fmla="*/ 984785 h 6533995"/>
              <a:gd name="connsiteX5758" fmla="*/ 9639483 w 11830043"/>
              <a:gd name="connsiteY5758" fmla="*/ 974997 h 6533995"/>
              <a:gd name="connsiteX5759" fmla="*/ 9649203 w 11830043"/>
              <a:gd name="connsiteY5759" fmla="*/ 965270 h 6533995"/>
              <a:gd name="connsiteX5760" fmla="*/ 9890432 w 11830043"/>
              <a:gd name="connsiteY5760" fmla="*/ 965267 h 6533995"/>
              <a:gd name="connsiteX5761" fmla="*/ 9900152 w 11830043"/>
              <a:gd name="connsiteY5761" fmla="*/ 974994 h 6533995"/>
              <a:gd name="connsiteX5762" fmla="*/ 9890432 w 11830043"/>
              <a:gd name="connsiteY5762" fmla="*/ 984782 h 6533995"/>
              <a:gd name="connsiteX5763" fmla="*/ 9880648 w 11830043"/>
              <a:gd name="connsiteY5763" fmla="*/ 974994 h 6533995"/>
              <a:gd name="connsiteX5764" fmla="*/ 9890432 w 11830043"/>
              <a:gd name="connsiteY5764" fmla="*/ 965267 h 6533995"/>
              <a:gd name="connsiteX5765" fmla="*/ 10131660 w 11830043"/>
              <a:gd name="connsiteY5765" fmla="*/ 965264 h 6533995"/>
              <a:gd name="connsiteX5766" fmla="*/ 10141444 w 11830043"/>
              <a:gd name="connsiteY5766" fmla="*/ 974991 h 6533995"/>
              <a:gd name="connsiteX5767" fmla="*/ 10131660 w 11830043"/>
              <a:gd name="connsiteY5767" fmla="*/ 984779 h 6533995"/>
              <a:gd name="connsiteX5768" fmla="*/ 10121940 w 11830043"/>
              <a:gd name="connsiteY5768" fmla="*/ 974991 h 6533995"/>
              <a:gd name="connsiteX5769" fmla="*/ 10131660 w 11830043"/>
              <a:gd name="connsiteY5769" fmla="*/ 965264 h 6533995"/>
              <a:gd name="connsiteX5770" fmla="*/ 10372888 w 11830043"/>
              <a:gd name="connsiteY5770" fmla="*/ 965261 h 6533995"/>
              <a:gd name="connsiteX5771" fmla="*/ 10382673 w 11830043"/>
              <a:gd name="connsiteY5771" fmla="*/ 974988 h 6533995"/>
              <a:gd name="connsiteX5772" fmla="*/ 10372888 w 11830043"/>
              <a:gd name="connsiteY5772" fmla="*/ 984776 h 6533995"/>
              <a:gd name="connsiteX5773" fmla="*/ 10363168 w 11830043"/>
              <a:gd name="connsiteY5773" fmla="*/ 974988 h 6533995"/>
              <a:gd name="connsiteX5774" fmla="*/ 10372888 w 11830043"/>
              <a:gd name="connsiteY5774" fmla="*/ 965261 h 6533995"/>
              <a:gd name="connsiteX5775" fmla="*/ 10614116 w 11830043"/>
              <a:gd name="connsiteY5775" fmla="*/ 965258 h 6533995"/>
              <a:gd name="connsiteX5776" fmla="*/ 10623901 w 11830043"/>
              <a:gd name="connsiteY5776" fmla="*/ 974986 h 6533995"/>
              <a:gd name="connsiteX5777" fmla="*/ 10614116 w 11830043"/>
              <a:gd name="connsiteY5777" fmla="*/ 984773 h 6533995"/>
              <a:gd name="connsiteX5778" fmla="*/ 10604396 w 11830043"/>
              <a:gd name="connsiteY5778" fmla="*/ 974986 h 6533995"/>
              <a:gd name="connsiteX5779" fmla="*/ 10614116 w 11830043"/>
              <a:gd name="connsiteY5779" fmla="*/ 965258 h 6533995"/>
              <a:gd name="connsiteX5780" fmla="*/ 10855345 w 11830043"/>
              <a:gd name="connsiteY5780" fmla="*/ 965255 h 6533995"/>
              <a:gd name="connsiteX5781" fmla="*/ 10865065 w 11830043"/>
              <a:gd name="connsiteY5781" fmla="*/ 974983 h 6533995"/>
              <a:gd name="connsiteX5782" fmla="*/ 10855345 w 11830043"/>
              <a:gd name="connsiteY5782" fmla="*/ 984771 h 6533995"/>
              <a:gd name="connsiteX5783" fmla="*/ 10845625 w 11830043"/>
              <a:gd name="connsiteY5783" fmla="*/ 974983 h 6533995"/>
              <a:gd name="connsiteX5784" fmla="*/ 10855345 w 11830043"/>
              <a:gd name="connsiteY5784" fmla="*/ 965255 h 6533995"/>
              <a:gd name="connsiteX5785" fmla="*/ 11096574 w 11830043"/>
              <a:gd name="connsiteY5785" fmla="*/ 965252 h 6533995"/>
              <a:gd name="connsiteX5786" fmla="*/ 11106294 w 11830043"/>
              <a:gd name="connsiteY5786" fmla="*/ 974980 h 6533995"/>
              <a:gd name="connsiteX5787" fmla="*/ 11096574 w 11830043"/>
              <a:gd name="connsiteY5787" fmla="*/ 984768 h 6533995"/>
              <a:gd name="connsiteX5788" fmla="*/ 11086790 w 11830043"/>
              <a:gd name="connsiteY5788" fmla="*/ 974980 h 6533995"/>
              <a:gd name="connsiteX5789" fmla="*/ 11096574 w 11830043"/>
              <a:gd name="connsiteY5789" fmla="*/ 965252 h 6533995"/>
              <a:gd name="connsiteX5790" fmla="*/ 11337802 w 11830043"/>
              <a:gd name="connsiteY5790" fmla="*/ 965250 h 6533995"/>
              <a:gd name="connsiteX5791" fmla="*/ 11347587 w 11830043"/>
              <a:gd name="connsiteY5791" fmla="*/ 974977 h 6533995"/>
              <a:gd name="connsiteX5792" fmla="*/ 11337802 w 11830043"/>
              <a:gd name="connsiteY5792" fmla="*/ 984765 h 6533995"/>
              <a:gd name="connsiteX5793" fmla="*/ 11328082 w 11830043"/>
              <a:gd name="connsiteY5793" fmla="*/ 974977 h 6533995"/>
              <a:gd name="connsiteX5794" fmla="*/ 11337802 w 11830043"/>
              <a:gd name="connsiteY5794" fmla="*/ 965250 h 6533995"/>
              <a:gd name="connsiteX5795" fmla="*/ 11579030 w 11830043"/>
              <a:gd name="connsiteY5795" fmla="*/ 965247 h 6533995"/>
              <a:gd name="connsiteX5796" fmla="*/ 11588815 w 11830043"/>
              <a:gd name="connsiteY5796" fmla="*/ 974974 h 6533995"/>
              <a:gd name="connsiteX5797" fmla="*/ 11579030 w 11830043"/>
              <a:gd name="connsiteY5797" fmla="*/ 984762 h 6533995"/>
              <a:gd name="connsiteX5798" fmla="*/ 11569310 w 11830043"/>
              <a:gd name="connsiteY5798" fmla="*/ 974974 h 6533995"/>
              <a:gd name="connsiteX5799" fmla="*/ 11579030 w 11830043"/>
              <a:gd name="connsiteY5799" fmla="*/ 965247 h 6533995"/>
              <a:gd name="connsiteX5800" fmla="*/ 11820259 w 11830043"/>
              <a:gd name="connsiteY5800" fmla="*/ 965244 h 6533995"/>
              <a:gd name="connsiteX5801" fmla="*/ 11830043 w 11830043"/>
              <a:gd name="connsiteY5801" fmla="*/ 974971 h 6533995"/>
              <a:gd name="connsiteX5802" fmla="*/ 11820259 w 11830043"/>
              <a:gd name="connsiteY5802" fmla="*/ 984759 h 6533995"/>
              <a:gd name="connsiteX5803" fmla="*/ 11810539 w 11830043"/>
              <a:gd name="connsiteY5803" fmla="*/ 974971 h 6533995"/>
              <a:gd name="connsiteX5804" fmla="*/ 11820259 w 11830043"/>
              <a:gd name="connsiteY5804" fmla="*/ 965244 h 6533995"/>
              <a:gd name="connsiteX5805" fmla="*/ 9720 w 11830043"/>
              <a:gd name="connsiteY5805" fmla="*/ 965241 h 6533995"/>
              <a:gd name="connsiteX5806" fmla="*/ 19504 w 11830043"/>
              <a:gd name="connsiteY5806" fmla="*/ 974968 h 6533995"/>
              <a:gd name="connsiteX5807" fmla="*/ 9720 w 11830043"/>
              <a:gd name="connsiteY5807" fmla="*/ 984756 h 6533995"/>
              <a:gd name="connsiteX5808" fmla="*/ 1 w 11830043"/>
              <a:gd name="connsiteY5808" fmla="*/ 974968 h 6533995"/>
              <a:gd name="connsiteX5809" fmla="*/ 9720 w 11830043"/>
              <a:gd name="connsiteY5809" fmla="*/ 965241 h 6533995"/>
              <a:gd name="connsiteX5810" fmla="*/ 251004 w 11830043"/>
              <a:gd name="connsiteY5810" fmla="*/ 965238 h 6533995"/>
              <a:gd name="connsiteX5811" fmla="*/ 260788 w 11830043"/>
              <a:gd name="connsiteY5811" fmla="*/ 974965 h 6533995"/>
              <a:gd name="connsiteX5812" fmla="*/ 251004 w 11830043"/>
              <a:gd name="connsiteY5812" fmla="*/ 984753 h 6533995"/>
              <a:gd name="connsiteX5813" fmla="*/ 241284 w 11830043"/>
              <a:gd name="connsiteY5813" fmla="*/ 974965 h 6533995"/>
              <a:gd name="connsiteX5814" fmla="*/ 251004 w 11830043"/>
              <a:gd name="connsiteY5814" fmla="*/ 965238 h 6533995"/>
              <a:gd name="connsiteX5815" fmla="*/ 492223 w 11830043"/>
              <a:gd name="connsiteY5815" fmla="*/ 965235 h 6533995"/>
              <a:gd name="connsiteX5816" fmla="*/ 501943 w 11830043"/>
              <a:gd name="connsiteY5816" fmla="*/ 974962 h 6533995"/>
              <a:gd name="connsiteX5817" fmla="*/ 492223 w 11830043"/>
              <a:gd name="connsiteY5817" fmla="*/ 984750 h 6533995"/>
              <a:gd name="connsiteX5818" fmla="*/ 482439 w 11830043"/>
              <a:gd name="connsiteY5818" fmla="*/ 974962 h 6533995"/>
              <a:gd name="connsiteX5819" fmla="*/ 492223 w 11830043"/>
              <a:gd name="connsiteY5819" fmla="*/ 965235 h 6533995"/>
              <a:gd name="connsiteX5820" fmla="*/ 733444 w 11830043"/>
              <a:gd name="connsiteY5820" fmla="*/ 965233 h 6533995"/>
              <a:gd name="connsiteX5821" fmla="*/ 743164 w 11830043"/>
              <a:gd name="connsiteY5821" fmla="*/ 974960 h 6533995"/>
              <a:gd name="connsiteX5822" fmla="*/ 733444 w 11830043"/>
              <a:gd name="connsiteY5822" fmla="*/ 984747 h 6533995"/>
              <a:gd name="connsiteX5823" fmla="*/ 723660 w 11830043"/>
              <a:gd name="connsiteY5823" fmla="*/ 974960 h 6533995"/>
              <a:gd name="connsiteX5824" fmla="*/ 733444 w 11830043"/>
              <a:gd name="connsiteY5824" fmla="*/ 965233 h 6533995"/>
              <a:gd name="connsiteX5825" fmla="*/ 974664 w 11830043"/>
              <a:gd name="connsiteY5825" fmla="*/ 965230 h 6533995"/>
              <a:gd name="connsiteX5826" fmla="*/ 984448 w 11830043"/>
              <a:gd name="connsiteY5826" fmla="*/ 974957 h 6533995"/>
              <a:gd name="connsiteX5827" fmla="*/ 974664 w 11830043"/>
              <a:gd name="connsiteY5827" fmla="*/ 984745 h 6533995"/>
              <a:gd name="connsiteX5828" fmla="*/ 964944 w 11830043"/>
              <a:gd name="connsiteY5828" fmla="*/ 974957 h 6533995"/>
              <a:gd name="connsiteX5829" fmla="*/ 974664 w 11830043"/>
              <a:gd name="connsiteY5829" fmla="*/ 965230 h 6533995"/>
              <a:gd name="connsiteX5830" fmla="*/ 1215884 w 11830043"/>
              <a:gd name="connsiteY5830" fmla="*/ 965227 h 6533995"/>
              <a:gd name="connsiteX5831" fmla="*/ 1225668 w 11830043"/>
              <a:gd name="connsiteY5831" fmla="*/ 974954 h 6533995"/>
              <a:gd name="connsiteX5832" fmla="*/ 1215884 w 11830043"/>
              <a:gd name="connsiteY5832" fmla="*/ 984742 h 6533995"/>
              <a:gd name="connsiteX5833" fmla="*/ 1206164 w 11830043"/>
              <a:gd name="connsiteY5833" fmla="*/ 974954 h 6533995"/>
              <a:gd name="connsiteX5834" fmla="*/ 1215884 w 11830043"/>
              <a:gd name="connsiteY5834" fmla="*/ 965227 h 6533995"/>
              <a:gd name="connsiteX5835" fmla="*/ 1457105 w 11830043"/>
              <a:gd name="connsiteY5835" fmla="*/ 965224 h 6533995"/>
              <a:gd name="connsiteX5836" fmla="*/ 1466825 w 11830043"/>
              <a:gd name="connsiteY5836" fmla="*/ 974951 h 6533995"/>
              <a:gd name="connsiteX5837" fmla="*/ 1457105 w 11830043"/>
              <a:gd name="connsiteY5837" fmla="*/ 984739 h 6533995"/>
              <a:gd name="connsiteX5838" fmla="*/ 1447322 w 11830043"/>
              <a:gd name="connsiteY5838" fmla="*/ 974951 h 6533995"/>
              <a:gd name="connsiteX5839" fmla="*/ 1457105 w 11830043"/>
              <a:gd name="connsiteY5839" fmla="*/ 965224 h 6533995"/>
              <a:gd name="connsiteX5840" fmla="*/ 1698330 w 11830043"/>
              <a:gd name="connsiteY5840" fmla="*/ 965221 h 6533995"/>
              <a:gd name="connsiteX5841" fmla="*/ 1708116 w 11830043"/>
              <a:gd name="connsiteY5841" fmla="*/ 974948 h 6533995"/>
              <a:gd name="connsiteX5842" fmla="*/ 1698330 w 11830043"/>
              <a:gd name="connsiteY5842" fmla="*/ 984736 h 6533995"/>
              <a:gd name="connsiteX5843" fmla="*/ 1688545 w 11830043"/>
              <a:gd name="connsiteY5843" fmla="*/ 974948 h 6533995"/>
              <a:gd name="connsiteX5844" fmla="*/ 1698330 w 11830043"/>
              <a:gd name="connsiteY5844" fmla="*/ 965221 h 6533995"/>
              <a:gd name="connsiteX5845" fmla="*/ 1939580 w 11830043"/>
              <a:gd name="connsiteY5845" fmla="*/ 965219 h 6533995"/>
              <a:gd name="connsiteX5846" fmla="*/ 1949363 w 11830043"/>
              <a:gd name="connsiteY5846" fmla="*/ 974945 h 6533995"/>
              <a:gd name="connsiteX5847" fmla="*/ 1939580 w 11830043"/>
              <a:gd name="connsiteY5847" fmla="*/ 984733 h 6533995"/>
              <a:gd name="connsiteX5848" fmla="*/ 1929859 w 11830043"/>
              <a:gd name="connsiteY5848" fmla="*/ 974945 h 6533995"/>
              <a:gd name="connsiteX5849" fmla="*/ 1939580 w 11830043"/>
              <a:gd name="connsiteY5849" fmla="*/ 965219 h 6533995"/>
              <a:gd name="connsiteX5850" fmla="*/ 2180788 w 11830043"/>
              <a:gd name="connsiteY5850" fmla="*/ 965216 h 6533995"/>
              <a:gd name="connsiteX5851" fmla="*/ 2190577 w 11830043"/>
              <a:gd name="connsiteY5851" fmla="*/ 974942 h 6533995"/>
              <a:gd name="connsiteX5852" fmla="*/ 2180788 w 11830043"/>
              <a:gd name="connsiteY5852" fmla="*/ 984730 h 6533995"/>
              <a:gd name="connsiteX5853" fmla="*/ 2171083 w 11830043"/>
              <a:gd name="connsiteY5853" fmla="*/ 974942 h 6533995"/>
              <a:gd name="connsiteX5854" fmla="*/ 2180788 w 11830043"/>
              <a:gd name="connsiteY5854" fmla="*/ 965216 h 6533995"/>
              <a:gd name="connsiteX5855" fmla="*/ 2422035 w 11830043"/>
              <a:gd name="connsiteY5855" fmla="*/ 965213 h 6533995"/>
              <a:gd name="connsiteX5856" fmla="*/ 2431752 w 11830043"/>
              <a:gd name="connsiteY5856" fmla="*/ 974940 h 6533995"/>
              <a:gd name="connsiteX5857" fmla="*/ 2422035 w 11830043"/>
              <a:gd name="connsiteY5857" fmla="*/ 984727 h 6533995"/>
              <a:gd name="connsiteX5858" fmla="*/ 2412255 w 11830043"/>
              <a:gd name="connsiteY5858" fmla="*/ 974940 h 6533995"/>
              <a:gd name="connsiteX5859" fmla="*/ 2422035 w 11830043"/>
              <a:gd name="connsiteY5859" fmla="*/ 965213 h 6533995"/>
              <a:gd name="connsiteX5860" fmla="*/ 2663272 w 11830043"/>
              <a:gd name="connsiteY5860" fmla="*/ 965210 h 6533995"/>
              <a:gd name="connsiteX5861" fmla="*/ 2672996 w 11830043"/>
              <a:gd name="connsiteY5861" fmla="*/ 974937 h 6533995"/>
              <a:gd name="connsiteX5862" fmla="*/ 2663272 w 11830043"/>
              <a:gd name="connsiteY5862" fmla="*/ 984724 h 6533995"/>
              <a:gd name="connsiteX5863" fmla="*/ 2653490 w 11830043"/>
              <a:gd name="connsiteY5863" fmla="*/ 974937 h 6533995"/>
              <a:gd name="connsiteX5864" fmla="*/ 2663272 w 11830043"/>
              <a:gd name="connsiteY5864" fmla="*/ 965210 h 6533995"/>
              <a:gd name="connsiteX5865" fmla="*/ 2904570 w 11830043"/>
              <a:gd name="connsiteY5865" fmla="*/ 965208 h 6533995"/>
              <a:gd name="connsiteX5866" fmla="*/ 2914353 w 11830043"/>
              <a:gd name="connsiteY5866" fmla="*/ 974934 h 6533995"/>
              <a:gd name="connsiteX5867" fmla="*/ 2904570 w 11830043"/>
              <a:gd name="connsiteY5867" fmla="*/ 984721 h 6533995"/>
              <a:gd name="connsiteX5868" fmla="*/ 2894789 w 11830043"/>
              <a:gd name="connsiteY5868" fmla="*/ 974934 h 6533995"/>
              <a:gd name="connsiteX5869" fmla="*/ 2904570 w 11830043"/>
              <a:gd name="connsiteY5869" fmla="*/ 965208 h 6533995"/>
              <a:gd name="connsiteX5870" fmla="*/ 3145749 w 11830043"/>
              <a:gd name="connsiteY5870" fmla="*/ 965205 h 6533995"/>
              <a:gd name="connsiteX5871" fmla="*/ 3155531 w 11830043"/>
              <a:gd name="connsiteY5871" fmla="*/ 974931 h 6533995"/>
              <a:gd name="connsiteX5872" fmla="*/ 3145749 w 11830043"/>
              <a:gd name="connsiteY5872" fmla="*/ 984719 h 6533995"/>
              <a:gd name="connsiteX5873" fmla="*/ 3136031 w 11830043"/>
              <a:gd name="connsiteY5873" fmla="*/ 974931 h 6533995"/>
              <a:gd name="connsiteX5874" fmla="*/ 3145749 w 11830043"/>
              <a:gd name="connsiteY5874" fmla="*/ 965205 h 6533995"/>
              <a:gd name="connsiteX5875" fmla="*/ 3386957 w 11830043"/>
              <a:gd name="connsiteY5875" fmla="*/ 965202 h 6533995"/>
              <a:gd name="connsiteX5876" fmla="*/ 3396743 w 11830043"/>
              <a:gd name="connsiteY5876" fmla="*/ 974928 h 6533995"/>
              <a:gd name="connsiteX5877" fmla="*/ 3386957 w 11830043"/>
              <a:gd name="connsiteY5877" fmla="*/ 984716 h 6533995"/>
              <a:gd name="connsiteX5878" fmla="*/ 3377235 w 11830043"/>
              <a:gd name="connsiteY5878" fmla="*/ 974928 h 6533995"/>
              <a:gd name="connsiteX5879" fmla="*/ 3386957 w 11830043"/>
              <a:gd name="connsiteY5879" fmla="*/ 965202 h 6533995"/>
              <a:gd name="connsiteX5880" fmla="*/ 3628211 w 11830043"/>
              <a:gd name="connsiteY5880" fmla="*/ 965199 h 6533995"/>
              <a:gd name="connsiteX5881" fmla="*/ 3637930 w 11830043"/>
              <a:gd name="connsiteY5881" fmla="*/ 974925 h 6533995"/>
              <a:gd name="connsiteX5882" fmla="*/ 3628211 w 11830043"/>
              <a:gd name="connsiteY5882" fmla="*/ 984713 h 6533995"/>
              <a:gd name="connsiteX5883" fmla="*/ 3618429 w 11830043"/>
              <a:gd name="connsiteY5883" fmla="*/ 974925 h 6533995"/>
              <a:gd name="connsiteX5884" fmla="*/ 3628211 w 11830043"/>
              <a:gd name="connsiteY5884" fmla="*/ 965199 h 6533995"/>
              <a:gd name="connsiteX5885" fmla="*/ 3869430 w 11830043"/>
              <a:gd name="connsiteY5885" fmla="*/ 965197 h 6533995"/>
              <a:gd name="connsiteX5886" fmla="*/ 3879147 w 11830043"/>
              <a:gd name="connsiteY5886" fmla="*/ 974923 h 6533995"/>
              <a:gd name="connsiteX5887" fmla="*/ 3869430 w 11830043"/>
              <a:gd name="connsiteY5887" fmla="*/ 984710 h 6533995"/>
              <a:gd name="connsiteX5888" fmla="*/ 3859645 w 11830043"/>
              <a:gd name="connsiteY5888" fmla="*/ 974923 h 6533995"/>
              <a:gd name="connsiteX5889" fmla="*/ 3869430 w 11830043"/>
              <a:gd name="connsiteY5889" fmla="*/ 965197 h 6533995"/>
              <a:gd name="connsiteX5890" fmla="*/ 4110581 w 11830043"/>
              <a:gd name="connsiteY5890" fmla="*/ 965194 h 6533995"/>
              <a:gd name="connsiteX5891" fmla="*/ 4120362 w 11830043"/>
              <a:gd name="connsiteY5891" fmla="*/ 974920 h 6533995"/>
              <a:gd name="connsiteX5892" fmla="*/ 4110581 w 11830043"/>
              <a:gd name="connsiteY5892" fmla="*/ 984707 h 6533995"/>
              <a:gd name="connsiteX5893" fmla="*/ 4100797 w 11830043"/>
              <a:gd name="connsiteY5893" fmla="*/ 974920 h 6533995"/>
              <a:gd name="connsiteX5894" fmla="*/ 4110581 w 11830043"/>
              <a:gd name="connsiteY5894" fmla="*/ 965194 h 6533995"/>
              <a:gd name="connsiteX5895" fmla="*/ 4351806 w 11830043"/>
              <a:gd name="connsiteY5895" fmla="*/ 965191 h 6533995"/>
              <a:gd name="connsiteX5896" fmla="*/ 4361580 w 11830043"/>
              <a:gd name="connsiteY5896" fmla="*/ 974917 h 6533995"/>
              <a:gd name="connsiteX5897" fmla="*/ 4351806 w 11830043"/>
              <a:gd name="connsiteY5897" fmla="*/ 984704 h 6533995"/>
              <a:gd name="connsiteX5898" fmla="*/ 4342006 w 11830043"/>
              <a:gd name="connsiteY5898" fmla="*/ 974917 h 6533995"/>
              <a:gd name="connsiteX5899" fmla="*/ 4351806 w 11830043"/>
              <a:gd name="connsiteY5899" fmla="*/ 965191 h 6533995"/>
              <a:gd name="connsiteX5900" fmla="*/ 4593017 w 11830043"/>
              <a:gd name="connsiteY5900" fmla="*/ 965189 h 6533995"/>
              <a:gd name="connsiteX5901" fmla="*/ 4602795 w 11830043"/>
              <a:gd name="connsiteY5901" fmla="*/ 974914 h 6533995"/>
              <a:gd name="connsiteX5902" fmla="*/ 4593017 w 11830043"/>
              <a:gd name="connsiteY5902" fmla="*/ 984701 h 6533995"/>
              <a:gd name="connsiteX5903" fmla="*/ 4583304 w 11830043"/>
              <a:gd name="connsiteY5903" fmla="*/ 974914 h 6533995"/>
              <a:gd name="connsiteX5904" fmla="*/ 4593017 w 11830043"/>
              <a:gd name="connsiteY5904" fmla="*/ 965189 h 6533995"/>
              <a:gd name="connsiteX5905" fmla="*/ 4834252 w 11830043"/>
              <a:gd name="connsiteY5905" fmla="*/ 965186 h 6533995"/>
              <a:gd name="connsiteX5906" fmla="*/ 4844038 w 11830043"/>
              <a:gd name="connsiteY5906" fmla="*/ 974911 h 6533995"/>
              <a:gd name="connsiteX5907" fmla="*/ 4834252 w 11830043"/>
              <a:gd name="connsiteY5907" fmla="*/ 984698 h 6533995"/>
              <a:gd name="connsiteX5908" fmla="*/ 4824532 w 11830043"/>
              <a:gd name="connsiteY5908" fmla="*/ 974911 h 6533995"/>
              <a:gd name="connsiteX5909" fmla="*/ 4834252 w 11830043"/>
              <a:gd name="connsiteY5909" fmla="*/ 965186 h 6533995"/>
              <a:gd name="connsiteX5910" fmla="*/ 5075485 w 11830043"/>
              <a:gd name="connsiteY5910" fmla="*/ 965183 h 6533995"/>
              <a:gd name="connsiteX5911" fmla="*/ 5085201 w 11830043"/>
              <a:gd name="connsiteY5911" fmla="*/ 974908 h 6533995"/>
              <a:gd name="connsiteX5912" fmla="*/ 5075485 w 11830043"/>
              <a:gd name="connsiteY5912" fmla="*/ 984695 h 6533995"/>
              <a:gd name="connsiteX5913" fmla="*/ 5065704 w 11830043"/>
              <a:gd name="connsiteY5913" fmla="*/ 974908 h 6533995"/>
              <a:gd name="connsiteX5914" fmla="*/ 5075485 w 11830043"/>
              <a:gd name="connsiteY5914" fmla="*/ 965183 h 6533995"/>
              <a:gd name="connsiteX5915" fmla="*/ 5316710 w 11830043"/>
              <a:gd name="connsiteY5915" fmla="*/ 965180 h 6533995"/>
              <a:gd name="connsiteX5916" fmla="*/ 5326429 w 11830043"/>
              <a:gd name="connsiteY5916" fmla="*/ 974905 h 6533995"/>
              <a:gd name="connsiteX5917" fmla="*/ 5316710 w 11830043"/>
              <a:gd name="connsiteY5917" fmla="*/ 984693 h 6533995"/>
              <a:gd name="connsiteX5918" fmla="*/ 5306924 w 11830043"/>
              <a:gd name="connsiteY5918" fmla="*/ 974905 h 6533995"/>
              <a:gd name="connsiteX5919" fmla="*/ 5316710 w 11830043"/>
              <a:gd name="connsiteY5919" fmla="*/ 965180 h 6533995"/>
              <a:gd name="connsiteX5920" fmla="*/ 5557991 w 11830043"/>
              <a:gd name="connsiteY5920" fmla="*/ 965177 h 6533995"/>
              <a:gd name="connsiteX5921" fmla="*/ 5567774 w 11830043"/>
              <a:gd name="connsiteY5921" fmla="*/ 974902 h 6533995"/>
              <a:gd name="connsiteX5922" fmla="*/ 5557991 w 11830043"/>
              <a:gd name="connsiteY5922" fmla="*/ 984690 h 6533995"/>
              <a:gd name="connsiteX5923" fmla="*/ 5548208 w 11830043"/>
              <a:gd name="connsiteY5923" fmla="*/ 974902 h 6533995"/>
              <a:gd name="connsiteX5924" fmla="*/ 5557991 w 11830043"/>
              <a:gd name="connsiteY5924" fmla="*/ 965177 h 6533995"/>
              <a:gd name="connsiteX5925" fmla="*/ 5799205 w 11830043"/>
              <a:gd name="connsiteY5925" fmla="*/ 965174 h 6533995"/>
              <a:gd name="connsiteX5926" fmla="*/ 5808989 w 11830043"/>
              <a:gd name="connsiteY5926" fmla="*/ 974899 h 6533995"/>
              <a:gd name="connsiteX5927" fmla="*/ 5799205 w 11830043"/>
              <a:gd name="connsiteY5927" fmla="*/ 984687 h 6533995"/>
              <a:gd name="connsiteX5928" fmla="*/ 5789486 w 11830043"/>
              <a:gd name="connsiteY5928" fmla="*/ 974899 h 6533995"/>
              <a:gd name="connsiteX5929" fmla="*/ 5799205 w 11830043"/>
              <a:gd name="connsiteY5929" fmla="*/ 965174 h 6533995"/>
              <a:gd name="connsiteX5930" fmla="*/ 6040432 w 11830043"/>
              <a:gd name="connsiteY5930" fmla="*/ 965172 h 6533995"/>
              <a:gd name="connsiteX5931" fmla="*/ 6050216 w 11830043"/>
              <a:gd name="connsiteY5931" fmla="*/ 974897 h 6533995"/>
              <a:gd name="connsiteX5932" fmla="*/ 6040432 w 11830043"/>
              <a:gd name="connsiteY5932" fmla="*/ 984684 h 6533995"/>
              <a:gd name="connsiteX5933" fmla="*/ 6030712 w 11830043"/>
              <a:gd name="connsiteY5933" fmla="*/ 974897 h 6533995"/>
              <a:gd name="connsiteX5934" fmla="*/ 6040432 w 11830043"/>
              <a:gd name="connsiteY5934" fmla="*/ 965172 h 6533995"/>
              <a:gd name="connsiteX5935" fmla="*/ 6281661 w 11830043"/>
              <a:gd name="connsiteY5935" fmla="*/ 965169 h 6533995"/>
              <a:gd name="connsiteX5936" fmla="*/ 6291381 w 11830043"/>
              <a:gd name="connsiteY5936" fmla="*/ 974894 h 6533995"/>
              <a:gd name="connsiteX5937" fmla="*/ 6281661 w 11830043"/>
              <a:gd name="connsiteY5937" fmla="*/ 984681 h 6533995"/>
              <a:gd name="connsiteX5938" fmla="*/ 6271877 w 11830043"/>
              <a:gd name="connsiteY5938" fmla="*/ 974894 h 6533995"/>
              <a:gd name="connsiteX5939" fmla="*/ 6281661 w 11830043"/>
              <a:gd name="connsiteY5939" fmla="*/ 965169 h 6533995"/>
              <a:gd name="connsiteX5940" fmla="*/ 6522889 w 11830043"/>
              <a:gd name="connsiteY5940" fmla="*/ 965166 h 6533995"/>
              <a:gd name="connsiteX5941" fmla="*/ 6532610 w 11830043"/>
              <a:gd name="connsiteY5941" fmla="*/ 974891 h 6533995"/>
              <a:gd name="connsiteX5942" fmla="*/ 6522889 w 11830043"/>
              <a:gd name="connsiteY5942" fmla="*/ 984678 h 6533995"/>
              <a:gd name="connsiteX5943" fmla="*/ 6513105 w 11830043"/>
              <a:gd name="connsiteY5943" fmla="*/ 974891 h 6533995"/>
              <a:gd name="connsiteX5944" fmla="*/ 6522889 w 11830043"/>
              <a:gd name="connsiteY5944" fmla="*/ 965166 h 6533995"/>
              <a:gd name="connsiteX5945" fmla="*/ 6764118 w 11830043"/>
              <a:gd name="connsiteY5945" fmla="*/ 965163 h 6533995"/>
              <a:gd name="connsiteX5946" fmla="*/ 6773902 w 11830043"/>
              <a:gd name="connsiteY5946" fmla="*/ 974888 h 6533995"/>
              <a:gd name="connsiteX5947" fmla="*/ 6764118 w 11830043"/>
              <a:gd name="connsiteY5947" fmla="*/ 984675 h 6533995"/>
              <a:gd name="connsiteX5948" fmla="*/ 6754335 w 11830043"/>
              <a:gd name="connsiteY5948" fmla="*/ 974888 h 6533995"/>
              <a:gd name="connsiteX5949" fmla="*/ 6764118 w 11830043"/>
              <a:gd name="connsiteY5949" fmla="*/ 965163 h 6533995"/>
              <a:gd name="connsiteX5950" fmla="*/ 7005346 w 11830043"/>
              <a:gd name="connsiteY5950" fmla="*/ 965161 h 6533995"/>
              <a:gd name="connsiteX5951" fmla="*/ 7015130 w 11830043"/>
              <a:gd name="connsiteY5951" fmla="*/ 974885 h 6533995"/>
              <a:gd name="connsiteX5952" fmla="*/ 7005346 w 11830043"/>
              <a:gd name="connsiteY5952" fmla="*/ 984672 h 6533995"/>
              <a:gd name="connsiteX5953" fmla="*/ 6995626 w 11830043"/>
              <a:gd name="connsiteY5953" fmla="*/ 974885 h 6533995"/>
              <a:gd name="connsiteX5954" fmla="*/ 7005346 w 11830043"/>
              <a:gd name="connsiteY5954" fmla="*/ 965161 h 6533995"/>
              <a:gd name="connsiteX5955" fmla="*/ 7246575 w 11830043"/>
              <a:gd name="connsiteY5955" fmla="*/ 965158 h 6533995"/>
              <a:gd name="connsiteX5956" fmla="*/ 7256359 w 11830043"/>
              <a:gd name="connsiteY5956" fmla="*/ 974882 h 6533995"/>
              <a:gd name="connsiteX5957" fmla="*/ 7246575 w 11830043"/>
              <a:gd name="connsiteY5957" fmla="*/ 984669 h 6533995"/>
              <a:gd name="connsiteX5958" fmla="*/ 7236855 w 11830043"/>
              <a:gd name="connsiteY5958" fmla="*/ 974882 h 6533995"/>
              <a:gd name="connsiteX5959" fmla="*/ 7246575 w 11830043"/>
              <a:gd name="connsiteY5959" fmla="*/ 965158 h 6533995"/>
              <a:gd name="connsiteX5960" fmla="*/ 7487803 w 11830043"/>
              <a:gd name="connsiteY5960" fmla="*/ 965155 h 6533995"/>
              <a:gd name="connsiteX5961" fmla="*/ 7497524 w 11830043"/>
              <a:gd name="connsiteY5961" fmla="*/ 974879 h 6533995"/>
              <a:gd name="connsiteX5962" fmla="*/ 7487803 w 11830043"/>
              <a:gd name="connsiteY5962" fmla="*/ 984666 h 6533995"/>
              <a:gd name="connsiteX5963" fmla="*/ 7478019 w 11830043"/>
              <a:gd name="connsiteY5963" fmla="*/ 974879 h 6533995"/>
              <a:gd name="connsiteX5964" fmla="*/ 7487803 w 11830043"/>
              <a:gd name="connsiteY5964" fmla="*/ 965155 h 6533995"/>
              <a:gd name="connsiteX5965" fmla="*/ 7729032 w 11830043"/>
              <a:gd name="connsiteY5965" fmla="*/ 965152 h 6533995"/>
              <a:gd name="connsiteX5966" fmla="*/ 7738753 w 11830043"/>
              <a:gd name="connsiteY5966" fmla="*/ 974877 h 6533995"/>
              <a:gd name="connsiteX5967" fmla="*/ 7729032 w 11830043"/>
              <a:gd name="connsiteY5967" fmla="*/ 984664 h 6533995"/>
              <a:gd name="connsiteX5968" fmla="*/ 7719249 w 11830043"/>
              <a:gd name="connsiteY5968" fmla="*/ 974877 h 6533995"/>
              <a:gd name="connsiteX5969" fmla="*/ 7729032 w 11830043"/>
              <a:gd name="connsiteY5969" fmla="*/ 965152 h 6533995"/>
              <a:gd name="connsiteX5970" fmla="*/ 7970260 w 11830043"/>
              <a:gd name="connsiteY5970" fmla="*/ 965150 h 6533995"/>
              <a:gd name="connsiteX5971" fmla="*/ 7980044 w 11830043"/>
              <a:gd name="connsiteY5971" fmla="*/ 974874 h 6533995"/>
              <a:gd name="connsiteX5972" fmla="*/ 7970260 w 11830043"/>
              <a:gd name="connsiteY5972" fmla="*/ 984661 h 6533995"/>
              <a:gd name="connsiteX5973" fmla="*/ 7960477 w 11830043"/>
              <a:gd name="connsiteY5973" fmla="*/ 974874 h 6533995"/>
              <a:gd name="connsiteX5974" fmla="*/ 7970260 w 11830043"/>
              <a:gd name="connsiteY5974" fmla="*/ 965150 h 6533995"/>
              <a:gd name="connsiteX5975" fmla="*/ 8211553 w 11830043"/>
              <a:gd name="connsiteY5975" fmla="*/ 965147 h 6533995"/>
              <a:gd name="connsiteX5976" fmla="*/ 8221273 w 11830043"/>
              <a:gd name="connsiteY5976" fmla="*/ 974871 h 6533995"/>
              <a:gd name="connsiteX5977" fmla="*/ 8211553 w 11830043"/>
              <a:gd name="connsiteY5977" fmla="*/ 984658 h 6533995"/>
              <a:gd name="connsiteX5978" fmla="*/ 8201769 w 11830043"/>
              <a:gd name="connsiteY5978" fmla="*/ 974871 h 6533995"/>
              <a:gd name="connsiteX5979" fmla="*/ 8211553 w 11830043"/>
              <a:gd name="connsiteY5979" fmla="*/ 965147 h 6533995"/>
              <a:gd name="connsiteX5980" fmla="*/ 8452781 w 11830043"/>
              <a:gd name="connsiteY5980" fmla="*/ 965144 h 6533995"/>
              <a:gd name="connsiteX5981" fmla="*/ 8462566 w 11830043"/>
              <a:gd name="connsiteY5981" fmla="*/ 974868 h 6533995"/>
              <a:gd name="connsiteX5982" fmla="*/ 8452781 w 11830043"/>
              <a:gd name="connsiteY5982" fmla="*/ 984655 h 6533995"/>
              <a:gd name="connsiteX5983" fmla="*/ 8443061 w 11830043"/>
              <a:gd name="connsiteY5983" fmla="*/ 974868 h 6533995"/>
              <a:gd name="connsiteX5984" fmla="*/ 8452781 w 11830043"/>
              <a:gd name="connsiteY5984" fmla="*/ 965144 h 6533995"/>
              <a:gd name="connsiteX5985" fmla="*/ 8694009 w 11830043"/>
              <a:gd name="connsiteY5985" fmla="*/ 965141 h 6533995"/>
              <a:gd name="connsiteX5986" fmla="*/ 8703730 w 11830043"/>
              <a:gd name="connsiteY5986" fmla="*/ 974865 h 6533995"/>
              <a:gd name="connsiteX5987" fmla="*/ 8694009 w 11830043"/>
              <a:gd name="connsiteY5987" fmla="*/ 984652 h 6533995"/>
              <a:gd name="connsiteX5988" fmla="*/ 8684289 w 11830043"/>
              <a:gd name="connsiteY5988" fmla="*/ 974865 h 6533995"/>
              <a:gd name="connsiteX5989" fmla="*/ 8694009 w 11830043"/>
              <a:gd name="connsiteY5989" fmla="*/ 965141 h 6533995"/>
              <a:gd name="connsiteX5990" fmla="*/ 8935237 w 11830043"/>
              <a:gd name="connsiteY5990" fmla="*/ 965138 h 6533995"/>
              <a:gd name="connsiteX5991" fmla="*/ 8944958 w 11830043"/>
              <a:gd name="connsiteY5991" fmla="*/ 974862 h 6533995"/>
              <a:gd name="connsiteX5992" fmla="*/ 8935237 w 11830043"/>
              <a:gd name="connsiteY5992" fmla="*/ 984649 h 6533995"/>
              <a:gd name="connsiteX5993" fmla="*/ 8925454 w 11830043"/>
              <a:gd name="connsiteY5993" fmla="*/ 974862 h 6533995"/>
              <a:gd name="connsiteX5994" fmla="*/ 8935237 w 11830043"/>
              <a:gd name="connsiteY5994" fmla="*/ 965138 h 6533995"/>
              <a:gd name="connsiteX5995" fmla="*/ 9176467 w 11830043"/>
              <a:gd name="connsiteY5995" fmla="*/ 965135 h 6533995"/>
              <a:gd name="connsiteX5996" fmla="*/ 9186187 w 11830043"/>
              <a:gd name="connsiteY5996" fmla="*/ 974859 h 6533995"/>
              <a:gd name="connsiteX5997" fmla="*/ 9176467 w 11830043"/>
              <a:gd name="connsiteY5997" fmla="*/ 984646 h 6533995"/>
              <a:gd name="connsiteX5998" fmla="*/ 9166683 w 11830043"/>
              <a:gd name="connsiteY5998" fmla="*/ 974859 h 6533995"/>
              <a:gd name="connsiteX5999" fmla="*/ 9176467 w 11830043"/>
              <a:gd name="connsiteY5999" fmla="*/ 965135 h 6533995"/>
              <a:gd name="connsiteX6000" fmla="*/ 9417695 w 11830043"/>
              <a:gd name="connsiteY6000" fmla="*/ 965133 h 6533995"/>
              <a:gd name="connsiteX6001" fmla="*/ 9427416 w 11830043"/>
              <a:gd name="connsiteY6001" fmla="*/ 974857 h 6533995"/>
              <a:gd name="connsiteX6002" fmla="*/ 9417695 w 11830043"/>
              <a:gd name="connsiteY6002" fmla="*/ 984643 h 6533995"/>
              <a:gd name="connsiteX6003" fmla="*/ 9407911 w 11830043"/>
              <a:gd name="connsiteY6003" fmla="*/ 974857 h 6533995"/>
              <a:gd name="connsiteX6004" fmla="*/ 9417695 w 11830043"/>
              <a:gd name="connsiteY6004" fmla="*/ 965133 h 6533995"/>
              <a:gd name="connsiteX6005" fmla="*/ 9649203 w 11830043"/>
              <a:gd name="connsiteY6005" fmla="*/ 723936 h 6533995"/>
              <a:gd name="connsiteX6006" fmla="*/ 9658923 w 11830043"/>
              <a:gd name="connsiteY6006" fmla="*/ 733721 h 6533995"/>
              <a:gd name="connsiteX6007" fmla="*/ 9649203 w 11830043"/>
              <a:gd name="connsiteY6007" fmla="*/ 743445 h 6533995"/>
              <a:gd name="connsiteX6008" fmla="*/ 9639483 w 11830043"/>
              <a:gd name="connsiteY6008" fmla="*/ 733721 h 6533995"/>
              <a:gd name="connsiteX6009" fmla="*/ 9649203 w 11830043"/>
              <a:gd name="connsiteY6009" fmla="*/ 723936 h 6533995"/>
              <a:gd name="connsiteX6010" fmla="*/ 9890432 w 11830043"/>
              <a:gd name="connsiteY6010" fmla="*/ 723934 h 6533995"/>
              <a:gd name="connsiteX6011" fmla="*/ 9900152 w 11830043"/>
              <a:gd name="connsiteY6011" fmla="*/ 733719 h 6533995"/>
              <a:gd name="connsiteX6012" fmla="*/ 9890432 w 11830043"/>
              <a:gd name="connsiteY6012" fmla="*/ 743443 h 6533995"/>
              <a:gd name="connsiteX6013" fmla="*/ 9880648 w 11830043"/>
              <a:gd name="connsiteY6013" fmla="*/ 733719 h 6533995"/>
              <a:gd name="connsiteX6014" fmla="*/ 9890432 w 11830043"/>
              <a:gd name="connsiteY6014" fmla="*/ 723934 h 6533995"/>
              <a:gd name="connsiteX6015" fmla="*/ 10131660 w 11830043"/>
              <a:gd name="connsiteY6015" fmla="*/ 723931 h 6533995"/>
              <a:gd name="connsiteX6016" fmla="*/ 10141444 w 11830043"/>
              <a:gd name="connsiteY6016" fmla="*/ 733716 h 6533995"/>
              <a:gd name="connsiteX6017" fmla="*/ 10131660 w 11830043"/>
              <a:gd name="connsiteY6017" fmla="*/ 743441 h 6533995"/>
              <a:gd name="connsiteX6018" fmla="*/ 10121940 w 11830043"/>
              <a:gd name="connsiteY6018" fmla="*/ 733716 h 6533995"/>
              <a:gd name="connsiteX6019" fmla="*/ 10131660 w 11830043"/>
              <a:gd name="connsiteY6019" fmla="*/ 723931 h 6533995"/>
              <a:gd name="connsiteX6020" fmla="*/ 10372888 w 11830043"/>
              <a:gd name="connsiteY6020" fmla="*/ 723929 h 6533995"/>
              <a:gd name="connsiteX6021" fmla="*/ 10382673 w 11830043"/>
              <a:gd name="connsiteY6021" fmla="*/ 733714 h 6533995"/>
              <a:gd name="connsiteX6022" fmla="*/ 10372888 w 11830043"/>
              <a:gd name="connsiteY6022" fmla="*/ 743438 h 6533995"/>
              <a:gd name="connsiteX6023" fmla="*/ 10363168 w 11830043"/>
              <a:gd name="connsiteY6023" fmla="*/ 733714 h 6533995"/>
              <a:gd name="connsiteX6024" fmla="*/ 10372888 w 11830043"/>
              <a:gd name="connsiteY6024" fmla="*/ 723929 h 6533995"/>
              <a:gd name="connsiteX6025" fmla="*/ 10614116 w 11830043"/>
              <a:gd name="connsiteY6025" fmla="*/ 723926 h 6533995"/>
              <a:gd name="connsiteX6026" fmla="*/ 10623901 w 11830043"/>
              <a:gd name="connsiteY6026" fmla="*/ 733711 h 6533995"/>
              <a:gd name="connsiteX6027" fmla="*/ 10614116 w 11830043"/>
              <a:gd name="connsiteY6027" fmla="*/ 743436 h 6533995"/>
              <a:gd name="connsiteX6028" fmla="*/ 10604396 w 11830043"/>
              <a:gd name="connsiteY6028" fmla="*/ 733711 h 6533995"/>
              <a:gd name="connsiteX6029" fmla="*/ 10614116 w 11830043"/>
              <a:gd name="connsiteY6029" fmla="*/ 723926 h 6533995"/>
              <a:gd name="connsiteX6030" fmla="*/ 10855345 w 11830043"/>
              <a:gd name="connsiteY6030" fmla="*/ 723924 h 6533995"/>
              <a:gd name="connsiteX6031" fmla="*/ 10865065 w 11830043"/>
              <a:gd name="connsiteY6031" fmla="*/ 733709 h 6533995"/>
              <a:gd name="connsiteX6032" fmla="*/ 10855345 w 11830043"/>
              <a:gd name="connsiteY6032" fmla="*/ 743433 h 6533995"/>
              <a:gd name="connsiteX6033" fmla="*/ 10845625 w 11830043"/>
              <a:gd name="connsiteY6033" fmla="*/ 733709 h 6533995"/>
              <a:gd name="connsiteX6034" fmla="*/ 10855345 w 11830043"/>
              <a:gd name="connsiteY6034" fmla="*/ 723924 h 6533995"/>
              <a:gd name="connsiteX6035" fmla="*/ 11096574 w 11830043"/>
              <a:gd name="connsiteY6035" fmla="*/ 723921 h 6533995"/>
              <a:gd name="connsiteX6036" fmla="*/ 11106294 w 11830043"/>
              <a:gd name="connsiteY6036" fmla="*/ 733707 h 6533995"/>
              <a:gd name="connsiteX6037" fmla="*/ 11096574 w 11830043"/>
              <a:gd name="connsiteY6037" fmla="*/ 743431 h 6533995"/>
              <a:gd name="connsiteX6038" fmla="*/ 11086790 w 11830043"/>
              <a:gd name="connsiteY6038" fmla="*/ 733707 h 6533995"/>
              <a:gd name="connsiteX6039" fmla="*/ 11096574 w 11830043"/>
              <a:gd name="connsiteY6039" fmla="*/ 723921 h 6533995"/>
              <a:gd name="connsiteX6040" fmla="*/ 11337802 w 11830043"/>
              <a:gd name="connsiteY6040" fmla="*/ 723919 h 6533995"/>
              <a:gd name="connsiteX6041" fmla="*/ 11347587 w 11830043"/>
              <a:gd name="connsiteY6041" fmla="*/ 733704 h 6533995"/>
              <a:gd name="connsiteX6042" fmla="*/ 11337802 w 11830043"/>
              <a:gd name="connsiteY6042" fmla="*/ 743429 h 6533995"/>
              <a:gd name="connsiteX6043" fmla="*/ 11328082 w 11830043"/>
              <a:gd name="connsiteY6043" fmla="*/ 733704 h 6533995"/>
              <a:gd name="connsiteX6044" fmla="*/ 11337802 w 11830043"/>
              <a:gd name="connsiteY6044" fmla="*/ 723919 h 6533995"/>
              <a:gd name="connsiteX6045" fmla="*/ 11579030 w 11830043"/>
              <a:gd name="connsiteY6045" fmla="*/ 723917 h 6533995"/>
              <a:gd name="connsiteX6046" fmla="*/ 11588815 w 11830043"/>
              <a:gd name="connsiteY6046" fmla="*/ 733702 h 6533995"/>
              <a:gd name="connsiteX6047" fmla="*/ 11579030 w 11830043"/>
              <a:gd name="connsiteY6047" fmla="*/ 743426 h 6533995"/>
              <a:gd name="connsiteX6048" fmla="*/ 11569310 w 11830043"/>
              <a:gd name="connsiteY6048" fmla="*/ 733702 h 6533995"/>
              <a:gd name="connsiteX6049" fmla="*/ 11579030 w 11830043"/>
              <a:gd name="connsiteY6049" fmla="*/ 723917 h 6533995"/>
              <a:gd name="connsiteX6050" fmla="*/ 11820259 w 11830043"/>
              <a:gd name="connsiteY6050" fmla="*/ 723914 h 6533995"/>
              <a:gd name="connsiteX6051" fmla="*/ 11830043 w 11830043"/>
              <a:gd name="connsiteY6051" fmla="*/ 733700 h 6533995"/>
              <a:gd name="connsiteX6052" fmla="*/ 11820259 w 11830043"/>
              <a:gd name="connsiteY6052" fmla="*/ 743424 h 6533995"/>
              <a:gd name="connsiteX6053" fmla="*/ 11810539 w 11830043"/>
              <a:gd name="connsiteY6053" fmla="*/ 733700 h 6533995"/>
              <a:gd name="connsiteX6054" fmla="*/ 11820259 w 11830043"/>
              <a:gd name="connsiteY6054" fmla="*/ 723914 h 6533995"/>
              <a:gd name="connsiteX6055" fmla="*/ 9720 w 11830043"/>
              <a:gd name="connsiteY6055" fmla="*/ 723912 h 6533995"/>
              <a:gd name="connsiteX6056" fmla="*/ 19504 w 11830043"/>
              <a:gd name="connsiteY6056" fmla="*/ 733697 h 6533995"/>
              <a:gd name="connsiteX6057" fmla="*/ 9720 w 11830043"/>
              <a:gd name="connsiteY6057" fmla="*/ 743422 h 6533995"/>
              <a:gd name="connsiteX6058" fmla="*/ 0 w 11830043"/>
              <a:gd name="connsiteY6058" fmla="*/ 733697 h 6533995"/>
              <a:gd name="connsiteX6059" fmla="*/ 9720 w 11830043"/>
              <a:gd name="connsiteY6059" fmla="*/ 723912 h 6533995"/>
              <a:gd name="connsiteX6060" fmla="*/ 251004 w 11830043"/>
              <a:gd name="connsiteY6060" fmla="*/ 723909 h 6533995"/>
              <a:gd name="connsiteX6061" fmla="*/ 260787 w 11830043"/>
              <a:gd name="connsiteY6061" fmla="*/ 733695 h 6533995"/>
              <a:gd name="connsiteX6062" fmla="*/ 251004 w 11830043"/>
              <a:gd name="connsiteY6062" fmla="*/ 743419 h 6533995"/>
              <a:gd name="connsiteX6063" fmla="*/ 241284 w 11830043"/>
              <a:gd name="connsiteY6063" fmla="*/ 733695 h 6533995"/>
              <a:gd name="connsiteX6064" fmla="*/ 251004 w 11830043"/>
              <a:gd name="connsiteY6064" fmla="*/ 723909 h 6533995"/>
              <a:gd name="connsiteX6065" fmla="*/ 492223 w 11830043"/>
              <a:gd name="connsiteY6065" fmla="*/ 723907 h 6533995"/>
              <a:gd name="connsiteX6066" fmla="*/ 501943 w 11830043"/>
              <a:gd name="connsiteY6066" fmla="*/ 733692 h 6533995"/>
              <a:gd name="connsiteX6067" fmla="*/ 492223 w 11830043"/>
              <a:gd name="connsiteY6067" fmla="*/ 743417 h 6533995"/>
              <a:gd name="connsiteX6068" fmla="*/ 482439 w 11830043"/>
              <a:gd name="connsiteY6068" fmla="*/ 733692 h 6533995"/>
              <a:gd name="connsiteX6069" fmla="*/ 492223 w 11830043"/>
              <a:gd name="connsiteY6069" fmla="*/ 723907 h 6533995"/>
              <a:gd name="connsiteX6070" fmla="*/ 733444 w 11830043"/>
              <a:gd name="connsiteY6070" fmla="*/ 723904 h 6533995"/>
              <a:gd name="connsiteX6071" fmla="*/ 743164 w 11830043"/>
              <a:gd name="connsiteY6071" fmla="*/ 733690 h 6533995"/>
              <a:gd name="connsiteX6072" fmla="*/ 733444 w 11830043"/>
              <a:gd name="connsiteY6072" fmla="*/ 743414 h 6533995"/>
              <a:gd name="connsiteX6073" fmla="*/ 723660 w 11830043"/>
              <a:gd name="connsiteY6073" fmla="*/ 733690 h 6533995"/>
              <a:gd name="connsiteX6074" fmla="*/ 733444 w 11830043"/>
              <a:gd name="connsiteY6074" fmla="*/ 723904 h 6533995"/>
              <a:gd name="connsiteX6075" fmla="*/ 974664 w 11830043"/>
              <a:gd name="connsiteY6075" fmla="*/ 723902 h 6533995"/>
              <a:gd name="connsiteX6076" fmla="*/ 984448 w 11830043"/>
              <a:gd name="connsiteY6076" fmla="*/ 733688 h 6533995"/>
              <a:gd name="connsiteX6077" fmla="*/ 974664 w 11830043"/>
              <a:gd name="connsiteY6077" fmla="*/ 743412 h 6533995"/>
              <a:gd name="connsiteX6078" fmla="*/ 964944 w 11830043"/>
              <a:gd name="connsiteY6078" fmla="*/ 733688 h 6533995"/>
              <a:gd name="connsiteX6079" fmla="*/ 974664 w 11830043"/>
              <a:gd name="connsiteY6079" fmla="*/ 723902 h 6533995"/>
              <a:gd name="connsiteX6080" fmla="*/ 1215884 w 11830043"/>
              <a:gd name="connsiteY6080" fmla="*/ 723900 h 6533995"/>
              <a:gd name="connsiteX6081" fmla="*/ 1225668 w 11830043"/>
              <a:gd name="connsiteY6081" fmla="*/ 733685 h 6533995"/>
              <a:gd name="connsiteX6082" fmla="*/ 1215884 w 11830043"/>
              <a:gd name="connsiteY6082" fmla="*/ 743410 h 6533995"/>
              <a:gd name="connsiteX6083" fmla="*/ 1206164 w 11830043"/>
              <a:gd name="connsiteY6083" fmla="*/ 733685 h 6533995"/>
              <a:gd name="connsiteX6084" fmla="*/ 1215884 w 11830043"/>
              <a:gd name="connsiteY6084" fmla="*/ 723900 h 6533995"/>
              <a:gd name="connsiteX6085" fmla="*/ 1457105 w 11830043"/>
              <a:gd name="connsiteY6085" fmla="*/ 723897 h 6533995"/>
              <a:gd name="connsiteX6086" fmla="*/ 1466825 w 11830043"/>
              <a:gd name="connsiteY6086" fmla="*/ 733683 h 6533995"/>
              <a:gd name="connsiteX6087" fmla="*/ 1457105 w 11830043"/>
              <a:gd name="connsiteY6087" fmla="*/ 743407 h 6533995"/>
              <a:gd name="connsiteX6088" fmla="*/ 1447321 w 11830043"/>
              <a:gd name="connsiteY6088" fmla="*/ 733683 h 6533995"/>
              <a:gd name="connsiteX6089" fmla="*/ 1457105 w 11830043"/>
              <a:gd name="connsiteY6089" fmla="*/ 723897 h 6533995"/>
              <a:gd name="connsiteX6090" fmla="*/ 1698330 w 11830043"/>
              <a:gd name="connsiteY6090" fmla="*/ 723895 h 6533995"/>
              <a:gd name="connsiteX6091" fmla="*/ 1708116 w 11830043"/>
              <a:gd name="connsiteY6091" fmla="*/ 733681 h 6533995"/>
              <a:gd name="connsiteX6092" fmla="*/ 1698330 w 11830043"/>
              <a:gd name="connsiteY6092" fmla="*/ 743405 h 6533995"/>
              <a:gd name="connsiteX6093" fmla="*/ 1688545 w 11830043"/>
              <a:gd name="connsiteY6093" fmla="*/ 733681 h 6533995"/>
              <a:gd name="connsiteX6094" fmla="*/ 1698330 w 11830043"/>
              <a:gd name="connsiteY6094" fmla="*/ 723895 h 6533995"/>
              <a:gd name="connsiteX6095" fmla="*/ 1939580 w 11830043"/>
              <a:gd name="connsiteY6095" fmla="*/ 723892 h 6533995"/>
              <a:gd name="connsiteX6096" fmla="*/ 1949363 w 11830043"/>
              <a:gd name="connsiteY6096" fmla="*/ 733678 h 6533995"/>
              <a:gd name="connsiteX6097" fmla="*/ 1939580 w 11830043"/>
              <a:gd name="connsiteY6097" fmla="*/ 743402 h 6533995"/>
              <a:gd name="connsiteX6098" fmla="*/ 1929859 w 11830043"/>
              <a:gd name="connsiteY6098" fmla="*/ 733678 h 6533995"/>
              <a:gd name="connsiteX6099" fmla="*/ 1939580 w 11830043"/>
              <a:gd name="connsiteY6099" fmla="*/ 723892 h 6533995"/>
              <a:gd name="connsiteX6100" fmla="*/ 2180788 w 11830043"/>
              <a:gd name="connsiteY6100" fmla="*/ 723890 h 6533995"/>
              <a:gd name="connsiteX6101" fmla="*/ 2190577 w 11830043"/>
              <a:gd name="connsiteY6101" fmla="*/ 733676 h 6533995"/>
              <a:gd name="connsiteX6102" fmla="*/ 2180788 w 11830043"/>
              <a:gd name="connsiteY6102" fmla="*/ 743400 h 6533995"/>
              <a:gd name="connsiteX6103" fmla="*/ 2171083 w 11830043"/>
              <a:gd name="connsiteY6103" fmla="*/ 733676 h 6533995"/>
              <a:gd name="connsiteX6104" fmla="*/ 2180788 w 11830043"/>
              <a:gd name="connsiteY6104" fmla="*/ 723890 h 6533995"/>
              <a:gd name="connsiteX6105" fmla="*/ 2422035 w 11830043"/>
              <a:gd name="connsiteY6105" fmla="*/ 723888 h 6533995"/>
              <a:gd name="connsiteX6106" fmla="*/ 2431752 w 11830043"/>
              <a:gd name="connsiteY6106" fmla="*/ 733673 h 6533995"/>
              <a:gd name="connsiteX6107" fmla="*/ 2422035 w 11830043"/>
              <a:gd name="connsiteY6107" fmla="*/ 743398 h 6533995"/>
              <a:gd name="connsiteX6108" fmla="*/ 2412255 w 11830043"/>
              <a:gd name="connsiteY6108" fmla="*/ 733673 h 6533995"/>
              <a:gd name="connsiteX6109" fmla="*/ 2422035 w 11830043"/>
              <a:gd name="connsiteY6109" fmla="*/ 723888 h 6533995"/>
              <a:gd name="connsiteX6110" fmla="*/ 2663272 w 11830043"/>
              <a:gd name="connsiteY6110" fmla="*/ 723885 h 6533995"/>
              <a:gd name="connsiteX6111" fmla="*/ 2672996 w 11830043"/>
              <a:gd name="connsiteY6111" fmla="*/ 733671 h 6533995"/>
              <a:gd name="connsiteX6112" fmla="*/ 2663272 w 11830043"/>
              <a:gd name="connsiteY6112" fmla="*/ 743395 h 6533995"/>
              <a:gd name="connsiteX6113" fmla="*/ 2653489 w 11830043"/>
              <a:gd name="connsiteY6113" fmla="*/ 733671 h 6533995"/>
              <a:gd name="connsiteX6114" fmla="*/ 2663272 w 11830043"/>
              <a:gd name="connsiteY6114" fmla="*/ 723885 h 6533995"/>
              <a:gd name="connsiteX6115" fmla="*/ 2904570 w 11830043"/>
              <a:gd name="connsiteY6115" fmla="*/ 723883 h 6533995"/>
              <a:gd name="connsiteX6116" fmla="*/ 2914353 w 11830043"/>
              <a:gd name="connsiteY6116" fmla="*/ 733669 h 6533995"/>
              <a:gd name="connsiteX6117" fmla="*/ 2904570 w 11830043"/>
              <a:gd name="connsiteY6117" fmla="*/ 743393 h 6533995"/>
              <a:gd name="connsiteX6118" fmla="*/ 2894788 w 11830043"/>
              <a:gd name="connsiteY6118" fmla="*/ 733669 h 6533995"/>
              <a:gd name="connsiteX6119" fmla="*/ 2904570 w 11830043"/>
              <a:gd name="connsiteY6119" fmla="*/ 723883 h 6533995"/>
              <a:gd name="connsiteX6120" fmla="*/ 3145749 w 11830043"/>
              <a:gd name="connsiteY6120" fmla="*/ 723880 h 6533995"/>
              <a:gd name="connsiteX6121" fmla="*/ 3155531 w 11830043"/>
              <a:gd name="connsiteY6121" fmla="*/ 733666 h 6533995"/>
              <a:gd name="connsiteX6122" fmla="*/ 3145749 w 11830043"/>
              <a:gd name="connsiteY6122" fmla="*/ 743391 h 6533995"/>
              <a:gd name="connsiteX6123" fmla="*/ 3136030 w 11830043"/>
              <a:gd name="connsiteY6123" fmla="*/ 733666 h 6533995"/>
              <a:gd name="connsiteX6124" fmla="*/ 3145749 w 11830043"/>
              <a:gd name="connsiteY6124" fmla="*/ 723880 h 6533995"/>
              <a:gd name="connsiteX6125" fmla="*/ 3386957 w 11830043"/>
              <a:gd name="connsiteY6125" fmla="*/ 723878 h 6533995"/>
              <a:gd name="connsiteX6126" fmla="*/ 3396742 w 11830043"/>
              <a:gd name="connsiteY6126" fmla="*/ 733664 h 6533995"/>
              <a:gd name="connsiteX6127" fmla="*/ 3386957 w 11830043"/>
              <a:gd name="connsiteY6127" fmla="*/ 743388 h 6533995"/>
              <a:gd name="connsiteX6128" fmla="*/ 3377235 w 11830043"/>
              <a:gd name="connsiteY6128" fmla="*/ 733664 h 6533995"/>
              <a:gd name="connsiteX6129" fmla="*/ 3386957 w 11830043"/>
              <a:gd name="connsiteY6129" fmla="*/ 723878 h 6533995"/>
              <a:gd name="connsiteX6130" fmla="*/ 3628211 w 11830043"/>
              <a:gd name="connsiteY6130" fmla="*/ 723875 h 6533995"/>
              <a:gd name="connsiteX6131" fmla="*/ 3637930 w 11830043"/>
              <a:gd name="connsiteY6131" fmla="*/ 733662 h 6533995"/>
              <a:gd name="connsiteX6132" fmla="*/ 3628211 w 11830043"/>
              <a:gd name="connsiteY6132" fmla="*/ 743386 h 6533995"/>
              <a:gd name="connsiteX6133" fmla="*/ 3618428 w 11830043"/>
              <a:gd name="connsiteY6133" fmla="*/ 733662 h 6533995"/>
              <a:gd name="connsiteX6134" fmla="*/ 3628211 w 11830043"/>
              <a:gd name="connsiteY6134" fmla="*/ 723875 h 6533995"/>
              <a:gd name="connsiteX6135" fmla="*/ 3869427 w 11830043"/>
              <a:gd name="connsiteY6135" fmla="*/ 723873 h 6533995"/>
              <a:gd name="connsiteX6136" fmla="*/ 3879147 w 11830043"/>
              <a:gd name="connsiteY6136" fmla="*/ 733659 h 6533995"/>
              <a:gd name="connsiteX6137" fmla="*/ 3869427 w 11830043"/>
              <a:gd name="connsiteY6137" fmla="*/ 743383 h 6533995"/>
              <a:gd name="connsiteX6138" fmla="*/ 3859645 w 11830043"/>
              <a:gd name="connsiteY6138" fmla="*/ 733659 h 6533995"/>
              <a:gd name="connsiteX6139" fmla="*/ 3869427 w 11830043"/>
              <a:gd name="connsiteY6139" fmla="*/ 723873 h 6533995"/>
              <a:gd name="connsiteX6140" fmla="*/ 4110581 w 11830043"/>
              <a:gd name="connsiteY6140" fmla="*/ 723871 h 6533995"/>
              <a:gd name="connsiteX6141" fmla="*/ 4120362 w 11830043"/>
              <a:gd name="connsiteY6141" fmla="*/ 733657 h 6533995"/>
              <a:gd name="connsiteX6142" fmla="*/ 4110581 w 11830043"/>
              <a:gd name="connsiteY6142" fmla="*/ 743381 h 6533995"/>
              <a:gd name="connsiteX6143" fmla="*/ 4100797 w 11830043"/>
              <a:gd name="connsiteY6143" fmla="*/ 733657 h 6533995"/>
              <a:gd name="connsiteX6144" fmla="*/ 4110581 w 11830043"/>
              <a:gd name="connsiteY6144" fmla="*/ 723871 h 6533995"/>
              <a:gd name="connsiteX6145" fmla="*/ 4351806 w 11830043"/>
              <a:gd name="connsiteY6145" fmla="*/ 723868 h 6533995"/>
              <a:gd name="connsiteX6146" fmla="*/ 4361580 w 11830043"/>
              <a:gd name="connsiteY6146" fmla="*/ 733654 h 6533995"/>
              <a:gd name="connsiteX6147" fmla="*/ 4351806 w 11830043"/>
              <a:gd name="connsiteY6147" fmla="*/ 743379 h 6533995"/>
              <a:gd name="connsiteX6148" fmla="*/ 4342006 w 11830043"/>
              <a:gd name="connsiteY6148" fmla="*/ 733654 h 6533995"/>
              <a:gd name="connsiteX6149" fmla="*/ 4351806 w 11830043"/>
              <a:gd name="connsiteY6149" fmla="*/ 723868 h 6533995"/>
              <a:gd name="connsiteX6150" fmla="*/ 4593017 w 11830043"/>
              <a:gd name="connsiteY6150" fmla="*/ 723866 h 6533995"/>
              <a:gd name="connsiteX6151" fmla="*/ 4602795 w 11830043"/>
              <a:gd name="connsiteY6151" fmla="*/ 733652 h 6533995"/>
              <a:gd name="connsiteX6152" fmla="*/ 4593017 w 11830043"/>
              <a:gd name="connsiteY6152" fmla="*/ 743376 h 6533995"/>
              <a:gd name="connsiteX6153" fmla="*/ 4583304 w 11830043"/>
              <a:gd name="connsiteY6153" fmla="*/ 733652 h 6533995"/>
              <a:gd name="connsiteX6154" fmla="*/ 4593017 w 11830043"/>
              <a:gd name="connsiteY6154" fmla="*/ 723866 h 6533995"/>
              <a:gd name="connsiteX6155" fmla="*/ 4834252 w 11830043"/>
              <a:gd name="connsiteY6155" fmla="*/ 723863 h 6533995"/>
              <a:gd name="connsiteX6156" fmla="*/ 4844038 w 11830043"/>
              <a:gd name="connsiteY6156" fmla="*/ 733650 h 6533995"/>
              <a:gd name="connsiteX6157" fmla="*/ 4834252 w 11830043"/>
              <a:gd name="connsiteY6157" fmla="*/ 743374 h 6533995"/>
              <a:gd name="connsiteX6158" fmla="*/ 4824532 w 11830043"/>
              <a:gd name="connsiteY6158" fmla="*/ 733650 h 6533995"/>
              <a:gd name="connsiteX6159" fmla="*/ 4834252 w 11830043"/>
              <a:gd name="connsiteY6159" fmla="*/ 723863 h 6533995"/>
              <a:gd name="connsiteX6160" fmla="*/ 5075485 w 11830043"/>
              <a:gd name="connsiteY6160" fmla="*/ 723861 h 6533995"/>
              <a:gd name="connsiteX6161" fmla="*/ 5085201 w 11830043"/>
              <a:gd name="connsiteY6161" fmla="*/ 733647 h 6533995"/>
              <a:gd name="connsiteX6162" fmla="*/ 5075485 w 11830043"/>
              <a:gd name="connsiteY6162" fmla="*/ 743371 h 6533995"/>
              <a:gd name="connsiteX6163" fmla="*/ 5065704 w 11830043"/>
              <a:gd name="connsiteY6163" fmla="*/ 733647 h 6533995"/>
              <a:gd name="connsiteX6164" fmla="*/ 5075485 w 11830043"/>
              <a:gd name="connsiteY6164" fmla="*/ 723861 h 6533995"/>
              <a:gd name="connsiteX6165" fmla="*/ 5316710 w 11830043"/>
              <a:gd name="connsiteY6165" fmla="*/ 723858 h 6533995"/>
              <a:gd name="connsiteX6166" fmla="*/ 5326429 w 11830043"/>
              <a:gd name="connsiteY6166" fmla="*/ 733645 h 6533995"/>
              <a:gd name="connsiteX6167" fmla="*/ 5316710 w 11830043"/>
              <a:gd name="connsiteY6167" fmla="*/ 743369 h 6533995"/>
              <a:gd name="connsiteX6168" fmla="*/ 5306924 w 11830043"/>
              <a:gd name="connsiteY6168" fmla="*/ 733645 h 6533995"/>
              <a:gd name="connsiteX6169" fmla="*/ 5316710 w 11830043"/>
              <a:gd name="connsiteY6169" fmla="*/ 723858 h 6533995"/>
              <a:gd name="connsiteX6170" fmla="*/ 5557991 w 11830043"/>
              <a:gd name="connsiteY6170" fmla="*/ 723856 h 6533995"/>
              <a:gd name="connsiteX6171" fmla="*/ 5567774 w 11830043"/>
              <a:gd name="connsiteY6171" fmla="*/ 733642 h 6533995"/>
              <a:gd name="connsiteX6172" fmla="*/ 5557991 w 11830043"/>
              <a:gd name="connsiteY6172" fmla="*/ 743367 h 6533995"/>
              <a:gd name="connsiteX6173" fmla="*/ 5548208 w 11830043"/>
              <a:gd name="connsiteY6173" fmla="*/ 733642 h 6533995"/>
              <a:gd name="connsiteX6174" fmla="*/ 5557991 w 11830043"/>
              <a:gd name="connsiteY6174" fmla="*/ 723856 h 6533995"/>
              <a:gd name="connsiteX6175" fmla="*/ 5799205 w 11830043"/>
              <a:gd name="connsiteY6175" fmla="*/ 723854 h 6533995"/>
              <a:gd name="connsiteX6176" fmla="*/ 5808989 w 11830043"/>
              <a:gd name="connsiteY6176" fmla="*/ 733640 h 6533995"/>
              <a:gd name="connsiteX6177" fmla="*/ 5799205 w 11830043"/>
              <a:gd name="connsiteY6177" fmla="*/ 743364 h 6533995"/>
              <a:gd name="connsiteX6178" fmla="*/ 5789486 w 11830043"/>
              <a:gd name="connsiteY6178" fmla="*/ 733640 h 6533995"/>
              <a:gd name="connsiteX6179" fmla="*/ 5799205 w 11830043"/>
              <a:gd name="connsiteY6179" fmla="*/ 723854 h 6533995"/>
              <a:gd name="connsiteX6180" fmla="*/ 6040432 w 11830043"/>
              <a:gd name="connsiteY6180" fmla="*/ 723851 h 6533995"/>
              <a:gd name="connsiteX6181" fmla="*/ 6050216 w 11830043"/>
              <a:gd name="connsiteY6181" fmla="*/ 733638 h 6533995"/>
              <a:gd name="connsiteX6182" fmla="*/ 6040432 w 11830043"/>
              <a:gd name="connsiteY6182" fmla="*/ 743362 h 6533995"/>
              <a:gd name="connsiteX6183" fmla="*/ 6030712 w 11830043"/>
              <a:gd name="connsiteY6183" fmla="*/ 733638 h 6533995"/>
              <a:gd name="connsiteX6184" fmla="*/ 6040432 w 11830043"/>
              <a:gd name="connsiteY6184" fmla="*/ 723851 h 6533995"/>
              <a:gd name="connsiteX6185" fmla="*/ 6281661 w 11830043"/>
              <a:gd name="connsiteY6185" fmla="*/ 723849 h 6533995"/>
              <a:gd name="connsiteX6186" fmla="*/ 6291381 w 11830043"/>
              <a:gd name="connsiteY6186" fmla="*/ 733635 h 6533995"/>
              <a:gd name="connsiteX6187" fmla="*/ 6281661 w 11830043"/>
              <a:gd name="connsiteY6187" fmla="*/ 743359 h 6533995"/>
              <a:gd name="connsiteX6188" fmla="*/ 6271877 w 11830043"/>
              <a:gd name="connsiteY6188" fmla="*/ 733635 h 6533995"/>
              <a:gd name="connsiteX6189" fmla="*/ 6281661 w 11830043"/>
              <a:gd name="connsiteY6189" fmla="*/ 723849 h 6533995"/>
              <a:gd name="connsiteX6190" fmla="*/ 6522889 w 11830043"/>
              <a:gd name="connsiteY6190" fmla="*/ 723846 h 6533995"/>
              <a:gd name="connsiteX6191" fmla="*/ 6532610 w 11830043"/>
              <a:gd name="connsiteY6191" fmla="*/ 733633 h 6533995"/>
              <a:gd name="connsiteX6192" fmla="*/ 6522889 w 11830043"/>
              <a:gd name="connsiteY6192" fmla="*/ 743357 h 6533995"/>
              <a:gd name="connsiteX6193" fmla="*/ 6513105 w 11830043"/>
              <a:gd name="connsiteY6193" fmla="*/ 733633 h 6533995"/>
              <a:gd name="connsiteX6194" fmla="*/ 6522889 w 11830043"/>
              <a:gd name="connsiteY6194" fmla="*/ 723846 h 6533995"/>
              <a:gd name="connsiteX6195" fmla="*/ 6764118 w 11830043"/>
              <a:gd name="connsiteY6195" fmla="*/ 723844 h 6533995"/>
              <a:gd name="connsiteX6196" fmla="*/ 6773902 w 11830043"/>
              <a:gd name="connsiteY6196" fmla="*/ 733630 h 6533995"/>
              <a:gd name="connsiteX6197" fmla="*/ 6764118 w 11830043"/>
              <a:gd name="connsiteY6197" fmla="*/ 743355 h 6533995"/>
              <a:gd name="connsiteX6198" fmla="*/ 6754335 w 11830043"/>
              <a:gd name="connsiteY6198" fmla="*/ 733630 h 6533995"/>
              <a:gd name="connsiteX6199" fmla="*/ 6764118 w 11830043"/>
              <a:gd name="connsiteY6199" fmla="*/ 723844 h 6533995"/>
              <a:gd name="connsiteX6200" fmla="*/ 7005346 w 11830043"/>
              <a:gd name="connsiteY6200" fmla="*/ 723841 h 6533995"/>
              <a:gd name="connsiteX6201" fmla="*/ 7015130 w 11830043"/>
              <a:gd name="connsiteY6201" fmla="*/ 733628 h 6533995"/>
              <a:gd name="connsiteX6202" fmla="*/ 7005346 w 11830043"/>
              <a:gd name="connsiteY6202" fmla="*/ 743352 h 6533995"/>
              <a:gd name="connsiteX6203" fmla="*/ 6995626 w 11830043"/>
              <a:gd name="connsiteY6203" fmla="*/ 733628 h 6533995"/>
              <a:gd name="connsiteX6204" fmla="*/ 7005346 w 11830043"/>
              <a:gd name="connsiteY6204" fmla="*/ 723841 h 6533995"/>
              <a:gd name="connsiteX6205" fmla="*/ 7246575 w 11830043"/>
              <a:gd name="connsiteY6205" fmla="*/ 723839 h 6533995"/>
              <a:gd name="connsiteX6206" fmla="*/ 7256359 w 11830043"/>
              <a:gd name="connsiteY6206" fmla="*/ 733626 h 6533995"/>
              <a:gd name="connsiteX6207" fmla="*/ 7246575 w 11830043"/>
              <a:gd name="connsiteY6207" fmla="*/ 743350 h 6533995"/>
              <a:gd name="connsiteX6208" fmla="*/ 7236855 w 11830043"/>
              <a:gd name="connsiteY6208" fmla="*/ 733626 h 6533995"/>
              <a:gd name="connsiteX6209" fmla="*/ 7246575 w 11830043"/>
              <a:gd name="connsiteY6209" fmla="*/ 723839 h 6533995"/>
              <a:gd name="connsiteX6210" fmla="*/ 7487803 w 11830043"/>
              <a:gd name="connsiteY6210" fmla="*/ 723837 h 6533995"/>
              <a:gd name="connsiteX6211" fmla="*/ 7497524 w 11830043"/>
              <a:gd name="connsiteY6211" fmla="*/ 733623 h 6533995"/>
              <a:gd name="connsiteX6212" fmla="*/ 7487803 w 11830043"/>
              <a:gd name="connsiteY6212" fmla="*/ 743348 h 6533995"/>
              <a:gd name="connsiteX6213" fmla="*/ 7478019 w 11830043"/>
              <a:gd name="connsiteY6213" fmla="*/ 733623 h 6533995"/>
              <a:gd name="connsiteX6214" fmla="*/ 7487803 w 11830043"/>
              <a:gd name="connsiteY6214" fmla="*/ 723837 h 6533995"/>
              <a:gd name="connsiteX6215" fmla="*/ 7729032 w 11830043"/>
              <a:gd name="connsiteY6215" fmla="*/ 723834 h 6533995"/>
              <a:gd name="connsiteX6216" fmla="*/ 7738753 w 11830043"/>
              <a:gd name="connsiteY6216" fmla="*/ 733621 h 6533995"/>
              <a:gd name="connsiteX6217" fmla="*/ 7729032 w 11830043"/>
              <a:gd name="connsiteY6217" fmla="*/ 743345 h 6533995"/>
              <a:gd name="connsiteX6218" fmla="*/ 7719249 w 11830043"/>
              <a:gd name="connsiteY6218" fmla="*/ 733621 h 6533995"/>
              <a:gd name="connsiteX6219" fmla="*/ 7729032 w 11830043"/>
              <a:gd name="connsiteY6219" fmla="*/ 723834 h 6533995"/>
              <a:gd name="connsiteX6220" fmla="*/ 7970260 w 11830043"/>
              <a:gd name="connsiteY6220" fmla="*/ 723832 h 6533995"/>
              <a:gd name="connsiteX6221" fmla="*/ 7980044 w 11830043"/>
              <a:gd name="connsiteY6221" fmla="*/ 733619 h 6533995"/>
              <a:gd name="connsiteX6222" fmla="*/ 7970260 w 11830043"/>
              <a:gd name="connsiteY6222" fmla="*/ 743343 h 6533995"/>
              <a:gd name="connsiteX6223" fmla="*/ 7960477 w 11830043"/>
              <a:gd name="connsiteY6223" fmla="*/ 733619 h 6533995"/>
              <a:gd name="connsiteX6224" fmla="*/ 7970260 w 11830043"/>
              <a:gd name="connsiteY6224" fmla="*/ 723832 h 6533995"/>
              <a:gd name="connsiteX6225" fmla="*/ 8211553 w 11830043"/>
              <a:gd name="connsiteY6225" fmla="*/ 723829 h 6533995"/>
              <a:gd name="connsiteX6226" fmla="*/ 8221273 w 11830043"/>
              <a:gd name="connsiteY6226" fmla="*/ 733616 h 6533995"/>
              <a:gd name="connsiteX6227" fmla="*/ 8211553 w 11830043"/>
              <a:gd name="connsiteY6227" fmla="*/ 743340 h 6533995"/>
              <a:gd name="connsiteX6228" fmla="*/ 8201769 w 11830043"/>
              <a:gd name="connsiteY6228" fmla="*/ 733616 h 6533995"/>
              <a:gd name="connsiteX6229" fmla="*/ 8211553 w 11830043"/>
              <a:gd name="connsiteY6229" fmla="*/ 723829 h 6533995"/>
              <a:gd name="connsiteX6230" fmla="*/ 8452781 w 11830043"/>
              <a:gd name="connsiteY6230" fmla="*/ 723827 h 6533995"/>
              <a:gd name="connsiteX6231" fmla="*/ 8462566 w 11830043"/>
              <a:gd name="connsiteY6231" fmla="*/ 733614 h 6533995"/>
              <a:gd name="connsiteX6232" fmla="*/ 8452781 w 11830043"/>
              <a:gd name="connsiteY6232" fmla="*/ 743338 h 6533995"/>
              <a:gd name="connsiteX6233" fmla="*/ 8443061 w 11830043"/>
              <a:gd name="connsiteY6233" fmla="*/ 733614 h 6533995"/>
              <a:gd name="connsiteX6234" fmla="*/ 8452781 w 11830043"/>
              <a:gd name="connsiteY6234" fmla="*/ 723827 h 6533995"/>
              <a:gd name="connsiteX6235" fmla="*/ 8694009 w 11830043"/>
              <a:gd name="connsiteY6235" fmla="*/ 723825 h 6533995"/>
              <a:gd name="connsiteX6236" fmla="*/ 8703730 w 11830043"/>
              <a:gd name="connsiteY6236" fmla="*/ 733611 h 6533995"/>
              <a:gd name="connsiteX6237" fmla="*/ 8694009 w 11830043"/>
              <a:gd name="connsiteY6237" fmla="*/ 743336 h 6533995"/>
              <a:gd name="connsiteX6238" fmla="*/ 8684289 w 11830043"/>
              <a:gd name="connsiteY6238" fmla="*/ 733611 h 6533995"/>
              <a:gd name="connsiteX6239" fmla="*/ 8694009 w 11830043"/>
              <a:gd name="connsiteY6239" fmla="*/ 723825 h 6533995"/>
              <a:gd name="connsiteX6240" fmla="*/ 8935237 w 11830043"/>
              <a:gd name="connsiteY6240" fmla="*/ 723822 h 6533995"/>
              <a:gd name="connsiteX6241" fmla="*/ 8944958 w 11830043"/>
              <a:gd name="connsiteY6241" fmla="*/ 733609 h 6533995"/>
              <a:gd name="connsiteX6242" fmla="*/ 8935237 w 11830043"/>
              <a:gd name="connsiteY6242" fmla="*/ 743333 h 6533995"/>
              <a:gd name="connsiteX6243" fmla="*/ 8925454 w 11830043"/>
              <a:gd name="connsiteY6243" fmla="*/ 733609 h 6533995"/>
              <a:gd name="connsiteX6244" fmla="*/ 8935237 w 11830043"/>
              <a:gd name="connsiteY6244" fmla="*/ 723822 h 6533995"/>
              <a:gd name="connsiteX6245" fmla="*/ 9176467 w 11830043"/>
              <a:gd name="connsiteY6245" fmla="*/ 723820 h 6533995"/>
              <a:gd name="connsiteX6246" fmla="*/ 9186187 w 11830043"/>
              <a:gd name="connsiteY6246" fmla="*/ 733607 h 6533995"/>
              <a:gd name="connsiteX6247" fmla="*/ 9176467 w 11830043"/>
              <a:gd name="connsiteY6247" fmla="*/ 743331 h 6533995"/>
              <a:gd name="connsiteX6248" fmla="*/ 9166683 w 11830043"/>
              <a:gd name="connsiteY6248" fmla="*/ 733607 h 6533995"/>
              <a:gd name="connsiteX6249" fmla="*/ 9176467 w 11830043"/>
              <a:gd name="connsiteY6249" fmla="*/ 723820 h 6533995"/>
              <a:gd name="connsiteX6250" fmla="*/ 9417695 w 11830043"/>
              <a:gd name="connsiteY6250" fmla="*/ 723817 h 6533995"/>
              <a:gd name="connsiteX6251" fmla="*/ 9427416 w 11830043"/>
              <a:gd name="connsiteY6251" fmla="*/ 733604 h 6533995"/>
              <a:gd name="connsiteX6252" fmla="*/ 9417695 w 11830043"/>
              <a:gd name="connsiteY6252" fmla="*/ 743328 h 6533995"/>
              <a:gd name="connsiteX6253" fmla="*/ 9407911 w 11830043"/>
              <a:gd name="connsiteY6253" fmla="*/ 733604 h 6533995"/>
              <a:gd name="connsiteX6254" fmla="*/ 9417695 w 11830043"/>
              <a:gd name="connsiteY6254" fmla="*/ 723817 h 6533995"/>
              <a:gd name="connsiteX6255" fmla="*/ 9649203 w 11830043"/>
              <a:gd name="connsiteY6255" fmla="*/ 482686 h 6533995"/>
              <a:gd name="connsiteX6256" fmla="*/ 9658923 w 11830043"/>
              <a:gd name="connsiteY6256" fmla="*/ 492410 h 6533995"/>
              <a:gd name="connsiteX6257" fmla="*/ 9649203 w 11830043"/>
              <a:gd name="connsiteY6257" fmla="*/ 502197 h 6533995"/>
              <a:gd name="connsiteX6258" fmla="*/ 9639483 w 11830043"/>
              <a:gd name="connsiteY6258" fmla="*/ 492410 h 6533995"/>
              <a:gd name="connsiteX6259" fmla="*/ 9649203 w 11830043"/>
              <a:gd name="connsiteY6259" fmla="*/ 482686 h 6533995"/>
              <a:gd name="connsiteX6260" fmla="*/ 9890432 w 11830043"/>
              <a:gd name="connsiteY6260" fmla="*/ 482684 h 6533995"/>
              <a:gd name="connsiteX6261" fmla="*/ 9900152 w 11830043"/>
              <a:gd name="connsiteY6261" fmla="*/ 492408 h 6533995"/>
              <a:gd name="connsiteX6262" fmla="*/ 9890432 w 11830043"/>
              <a:gd name="connsiteY6262" fmla="*/ 502195 h 6533995"/>
              <a:gd name="connsiteX6263" fmla="*/ 9880648 w 11830043"/>
              <a:gd name="connsiteY6263" fmla="*/ 492408 h 6533995"/>
              <a:gd name="connsiteX6264" fmla="*/ 9890432 w 11830043"/>
              <a:gd name="connsiteY6264" fmla="*/ 482684 h 6533995"/>
              <a:gd name="connsiteX6265" fmla="*/ 10131660 w 11830043"/>
              <a:gd name="connsiteY6265" fmla="*/ 482681 h 6533995"/>
              <a:gd name="connsiteX6266" fmla="*/ 10141444 w 11830043"/>
              <a:gd name="connsiteY6266" fmla="*/ 492405 h 6533995"/>
              <a:gd name="connsiteX6267" fmla="*/ 10131660 w 11830043"/>
              <a:gd name="connsiteY6267" fmla="*/ 502192 h 6533995"/>
              <a:gd name="connsiteX6268" fmla="*/ 10121940 w 11830043"/>
              <a:gd name="connsiteY6268" fmla="*/ 492405 h 6533995"/>
              <a:gd name="connsiteX6269" fmla="*/ 10131660 w 11830043"/>
              <a:gd name="connsiteY6269" fmla="*/ 482681 h 6533995"/>
              <a:gd name="connsiteX6270" fmla="*/ 10372888 w 11830043"/>
              <a:gd name="connsiteY6270" fmla="*/ 482679 h 6533995"/>
              <a:gd name="connsiteX6271" fmla="*/ 10382673 w 11830043"/>
              <a:gd name="connsiteY6271" fmla="*/ 492403 h 6533995"/>
              <a:gd name="connsiteX6272" fmla="*/ 10372888 w 11830043"/>
              <a:gd name="connsiteY6272" fmla="*/ 502190 h 6533995"/>
              <a:gd name="connsiteX6273" fmla="*/ 10363168 w 11830043"/>
              <a:gd name="connsiteY6273" fmla="*/ 492403 h 6533995"/>
              <a:gd name="connsiteX6274" fmla="*/ 10372888 w 11830043"/>
              <a:gd name="connsiteY6274" fmla="*/ 482679 h 6533995"/>
              <a:gd name="connsiteX6275" fmla="*/ 10614116 w 11830043"/>
              <a:gd name="connsiteY6275" fmla="*/ 482676 h 6533995"/>
              <a:gd name="connsiteX6276" fmla="*/ 10623901 w 11830043"/>
              <a:gd name="connsiteY6276" fmla="*/ 492400 h 6533995"/>
              <a:gd name="connsiteX6277" fmla="*/ 10614116 w 11830043"/>
              <a:gd name="connsiteY6277" fmla="*/ 502187 h 6533995"/>
              <a:gd name="connsiteX6278" fmla="*/ 10604396 w 11830043"/>
              <a:gd name="connsiteY6278" fmla="*/ 492400 h 6533995"/>
              <a:gd name="connsiteX6279" fmla="*/ 10614116 w 11830043"/>
              <a:gd name="connsiteY6279" fmla="*/ 482676 h 6533995"/>
              <a:gd name="connsiteX6280" fmla="*/ 10855345 w 11830043"/>
              <a:gd name="connsiteY6280" fmla="*/ 482674 h 6533995"/>
              <a:gd name="connsiteX6281" fmla="*/ 10865065 w 11830043"/>
              <a:gd name="connsiteY6281" fmla="*/ 492398 h 6533995"/>
              <a:gd name="connsiteX6282" fmla="*/ 10855345 w 11830043"/>
              <a:gd name="connsiteY6282" fmla="*/ 502185 h 6533995"/>
              <a:gd name="connsiteX6283" fmla="*/ 10845625 w 11830043"/>
              <a:gd name="connsiteY6283" fmla="*/ 492398 h 6533995"/>
              <a:gd name="connsiteX6284" fmla="*/ 10855345 w 11830043"/>
              <a:gd name="connsiteY6284" fmla="*/ 482674 h 6533995"/>
              <a:gd name="connsiteX6285" fmla="*/ 11096574 w 11830043"/>
              <a:gd name="connsiteY6285" fmla="*/ 482671 h 6533995"/>
              <a:gd name="connsiteX6286" fmla="*/ 11106294 w 11830043"/>
              <a:gd name="connsiteY6286" fmla="*/ 492395 h 6533995"/>
              <a:gd name="connsiteX6287" fmla="*/ 11096574 w 11830043"/>
              <a:gd name="connsiteY6287" fmla="*/ 502182 h 6533995"/>
              <a:gd name="connsiteX6288" fmla="*/ 11086790 w 11830043"/>
              <a:gd name="connsiteY6288" fmla="*/ 492395 h 6533995"/>
              <a:gd name="connsiteX6289" fmla="*/ 11096574 w 11830043"/>
              <a:gd name="connsiteY6289" fmla="*/ 482671 h 6533995"/>
              <a:gd name="connsiteX6290" fmla="*/ 11337802 w 11830043"/>
              <a:gd name="connsiteY6290" fmla="*/ 482669 h 6533995"/>
              <a:gd name="connsiteX6291" fmla="*/ 11347587 w 11830043"/>
              <a:gd name="connsiteY6291" fmla="*/ 492393 h 6533995"/>
              <a:gd name="connsiteX6292" fmla="*/ 11337802 w 11830043"/>
              <a:gd name="connsiteY6292" fmla="*/ 502180 h 6533995"/>
              <a:gd name="connsiteX6293" fmla="*/ 11328082 w 11830043"/>
              <a:gd name="connsiteY6293" fmla="*/ 492393 h 6533995"/>
              <a:gd name="connsiteX6294" fmla="*/ 11337802 w 11830043"/>
              <a:gd name="connsiteY6294" fmla="*/ 482669 h 6533995"/>
              <a:gd name="connsiteX6295" fmla="*/ 11579030 w 11830043"/>
              <a:gd name="connsiteY6295" fmla="*/ 482666 h 6533995"/>
              <a:gd name="connsiteX6296" fmla="*/ 11588815 w 11830043"/>
              <a:gd name="connsiteY6296" fmla="*/ 492391 h 6533995"/>
              <a:gd name="connsiteX6297" fmla="*/ 11579030 w 11830043"/>
              <a:gd name="connsiteY6297" fmla="*/ 502177 h 6533995"/>
              <a:gd name="connsiteX6298" fmla="*/ 11569310 w 11830043"/>
              <a:gd name="connsiteY6298" fmla="*/ 492391 h 6533995"/>
              <a:gd name="connsiteX6299" fmla="*/ 11579030 w 11830043"/>
              <a:gd name="connsiteY6299" fmla="*/ 482666 h 6533995"/>
              <a:gd name="connsiteX6300" fmla="*/ 11820259 w 11830043"/>
              <a:gd name="connsiteY6300" fmla="*/ 482664 h 6533995"/>
              <a:gd name="connsiteX6301" fmla="*/ 11830043 w 11830043"/>
              <a:gd name="connsiteY6301" fmla="*/ 492388 h 6533995"/>
              <a:gd name="connsiteX6302" fmla="*/ 11820259 w 11830043"/>
              <a:gd name="connsiteY6302" fmla="*/ 502175 h 6533995"/>
              <a:gd name="connsiteX6303" fmla="*/ 11810539 w 11830043"/>
              <a:gd name="connsiteY6303" fmla="*/ 492388 h 6533995"/>
              <a:gd name="connsiteX6304" fmla="*/ 11820259 w 11830043"/>
              <a:gd name="connsiteY6304" fmla="*/ 482664 h 6533995"/>
              <a:gd name="connsiteX6305" fmla="*/ 9720 w 11830043"/>
              <a:gd name="connsiteY6305" fmla="*/ 482662 h 6533995"/>
              <a:gd name="connsiteX6306" fmla="*/ 19504 w 11830043"/>
              <a:gd name="connsiteY6306" fmla="*/ 492386 h 6533995"/>
              <a:gd name="connsiteX6307" fmla="*/ 9720 w 11830043"/>
              <a:gd name="connsiteY6307" fmla="*/ 502173 h 6533995"/>
              <a:gd name="connsiteX6308" fmla="*/ 0 w 11830043"/>
              <a:gd name="connsiteY6308" fmla="*/ 492386 h 6533995"/>
              <a:gd name="connsiteX6309" fmla="*/ 9720 w 11830043"/>
              <a:gd name="connsiteY6309" fmla="*/ 482662 h 6533995"/>
              <a:gd name="connsiteX6310" fmla="*/ 251003 w 11830043"/>
              <a:gd name="connsiteY6310" fmla="*/ 482659 h 6533995"/>
              <a:gd name="connsiteX6311" fmla="*/ 260787 w 11830043"/>
              <a:gd name="connsiteY6311" fmla="*/ 492383 h 6533995"/>
              <a:gd name="connsiteX6312" fmla="*/ 251003 w 11830043"/>
              <a:gd name="connsiteY6312" fmla="*/ 502170 h 6533995"/>
              <a:gd name="connsiteX6313" fmla="*/ 241284 w 11830043"/>
              <a:gd name="connsiteY6313" fmla="*/ 492383 h 6533995"/>
              <a:gd name="connsiteX6314" fmla="*/ 251003 w 11830043"/>
              <a:gd name="connsiteY6314" fmla="*/ 482659 h 6533995"/>
              <a:gd name="connsiteX6315" fmla="*/ 492223 w 11830043"/>
              <a:gd name="connsiteY6315" fmla="*/ 482657 h 6533995"/>
              <a:gd name="connsiteX6316" fmla="*/ 501943 w 11830043"/>
              <a:gd name="connsiteY6316" fmla="*/ 492381 h 6533995"/>
              <a:gd name="connsiteX6317" fmla="*/ 492223 w 11830043"/>
              <a:gd name="connsiteY6317" fmla="*/ 502168 h 6533995"/>
              <a:gd name="connsiteX6318" fmla="*/ 482439 w 11830043"/>
              <a:gd name="connsiteY6318" fmla="*/ 492381 h 6533995"/>
              <a:gd name="connsiteX6319" fmla="*/ 492223 w 11830043"/>
              <a:gd name="connsiteY6319" fmla="*/ 482657 h 6533995"/>
              <a:gd name="connsiteX6320" fmla="*/ 733444 w 11830043"/>
              <a:gd name="connsiteY6320" fmla="*/ 482654 h 6533995"/>
              <a:gd name="connsiteX6321" fmla="*/ 743164 w 11830043"/>
              <a:gd name="connsiteY6321" fmla="*/ 492378 h 6533995"/>
              <a:gd name="connsiteX6322" fmla="*/ 733444 w 11830043"/>
              <a:gd name="connsiteY6322" fmla="*/ 502165 h 6533995"/>
              <a:gd name="connsiteX6323" fmla="*/ 723660 w 11830043"/>
              <a:gd name="connsiteY6323" fmla="*/ 492378 h 6533995"/>
              <a:gd name="connsiteX6324" fmla="*/ 733444 w 11830043"/>
              <a:gd name="connsiteY6324" fmla="*/ 482654 h 6533995"/>
              <a:gd name="connsiteX6325" fmla="*/ 974664 w 11830043"/>
              <a:gd name="connsiteY6325" fmla="*/ 482652 h 6533995"/>
              <a:gd name="connsiteX6326" fmla="*/ 984447 w 11830043"/>
              <a:gd name="connsiteY6326" fmla="*/ 492376 h 6533995"/>
              <a:gd name="connsiteX6327" fmla="*/ 974664 w 11830043"/>
              <a:gd name="connsiteY6327" fmla="*/ 502163 h 6533995"/>
              <a:gd name="connsiteX6328" fmla="*/ 964944 w 11830043"/>
              <a:gd name="connsiteY6328" fmla="*/ 492376 h 6533995"/>
              <a:gd name="connsiteX6329" fmla="*/ 974664 w 11830043"/>
              <a:gd name="connsiteY6329" fmla="*/ 482652 h 6533995"/>
              <a:gd name="connsiteX6330" fmla="*/ 1215884 w 11830043"/>
              <a:gd name="connsiteY6330" fmla="*/ 482649 h 6533995"/>
              <a:gd name="connsiteX6331" fmla="*/ 1225668 w 11830043"/>
              <a:gd name="connsiteY6331" fmla="*/ 492373 h 6533995"/>
              <a:gd name="connsiteX6332" fmla="*/ 1215884 w 11830043"/>
              <a:gd name="connsiteY6332" fmla="*/ 502160 h 6533995"/>
              <a:gd name="connsiteX6333" fmla="*/ 1206164 w 11830043"/>
              <a:gd name="connsiteY6333" fmla="*/ 492373 h 6533995"/>
              <a:gd name="connsiteX6334" fmla="*/ 1215884 w 11830043"/>
              <a:gd name="connsiteY6334" fmla="*/ 482649 h 6533995"/>
              <a:gd name="connsiteX6335" fmla="*/ 1457105 w 11830043"/>
              <a:gd name="connsiteY6335" fmla="*/ 482647 h 6533995"/>
              <a:gd name="connsiteX6336" fmla="*/ 1466825 w 11830043"/>
              <a:gd name="connsiteY6336" fmla="*/ 492371 h 6533995"/>
              <a:gd name="connsiteX6337" fmla="*/ 1457105 w 11830043"/>
              <a:gd name="connsiteY6337" fmla="*/ 502158 h 6533995"/>
              <a:gd name="connsiteX6338" fmla="*/ 1447321 w 11830043"/>
              <a:gd name="connsiteY6338" fmla="*/ 492371 h 6533995"/>
              <a:gd name="connsiteX6339" fmla="*/ 1457105 w 11830043"/>
              <a:gd name="connsiteY6339" fmla="*/ 482647 h 6533995"/>
              <a:gd name="connsiteX6340" fmla="*/ 1698330 w 11830043"/>
              <a:gd name="connsiteY6340" fmla="*/ 482644 h 6533995"/>
              <a:gd name="connsiteX6341" fmla="*/ 1708116 w 11830043"/>
              <a:gd name="connsiteY6341" fmla="*/ 492369 h 6533995"/>
              <a:gd name="connsiteX6342" fmla="*/ 1698330 w 11830043"/>
              <a:gd name="connsiteY6342" fmla="*/ 502155 h 6533995"/>
              <a:gd name="connsiteX6343" fmla="*/ 1688545 w 11830043"/>
              <a:gd name="connsiteY6343" fmla="*/ 492369 h 6533995"/>
              <a:gd name="connsiteX6344" fmla="*/ 1698330 w 11830043"/>
              <a:gd name="connsiteY6344" fmla="*/ 482644 h 6533995"/>
              <a:gd name="connsiteX6345" fmla="*/ 1939580 w 11830043"/>
              <a:gd name="connsiteY6345" fmla="*/ 482642 h 6533995"/>
              <a:gd name="connsiteX6346" fmla="*/ 1949363 w 11830043"/>
              <a:gd name="connsiteY6346" fmla="*/ 492366 h 6533995"/>
              <a:gd name="connsiteX6347" fmla="*/ 1939580 w 11830043"/>
              <a:gd name="connsiteY6347" fmla="*/ 502153 h 6533995"/>
              <a:gd name="connsiteX6348" fmla="*/ 1929859 w 11830043"/>
              <a:gd name="connsiteY6348" fmla="*/ 492366 h 6533995"/>
              <a:gd name="connsiteX6349" fmla="*/ 1939580 w 11830043"/>
              <a:gd name="connsiteY6349" fmla="*/ 482642 h 6533995"/>
              <a:gd name="connsiteX6350" fmla="*/ 2180788 w 11830043"/>
              <a:gd name="connsiteY6350" fmla="*/ 482640 h 6533995"/>
              <a:gd name="connsiteX6351" fmla="*/ 2190577 w 11830043"/>
              <a:gd name="connsiteY6351" fmla="*/ 492364 h 6533995"/>
              <a:gd name="connsiteX6352" fmla="*/ 2180788 w 11830043"/>
              <a:gd name="connsiteY6352" fmla="*/ 502151 h 6533995"/>
              <a:gd name="connsiteX6353" fmla="*/ 2171083 w 11830043"/>
              <a:gd name="connsiteY6353" fmla="*/ 492364 h 6533995"/>
              <a:gd name="connsiteX6354" fmla="*/ 2180788 w 11830043"/>
              <a:gd name="connsiteY6354" fmla="*/ 482640 h 6533995"/>
              <a:gd name="connsiteX6355" fmla="*/ 2422035 w 11830043"/>
              <a:gd name="connsiteY6355" fmla="*/ 482637 h 6533995"/>
              <a:gd name="connsiteX6356" fmla="*/ 2431752 w 11830043"/>
              <a:gd name="connsiteY6356" fmla="*/ 492361 h 6533995"/>
              <a:gd name="connsiteX6357" fmla="*/ 2422035 w 11830043"/>
              <a:gd name="connsiteY6357" fmla="*/ 502148 h 6533995"/>
              <a:gd name="connsiteX6358" fmla="*/ 2412255 w 11830043"/>
              <a:gd name="connsiteY6358" fmla="*/ 492361 h 6533995"/>
              <a:gd name="connsiteX6359" fmla="*/ 2422035 w 11830043"/>
              <a:gd name="connsiteY6359" fmla="*/ 482637 h 6533995"/>
              <a:gd name="connsiteX6360" fmla="*/ 2663272 w 11830043"/>
              <a:gd name="connsiteY6360" fmla="*/ 482635 h 6533995"/>
              <a:gd name="connsiteX6361" fmla="*/ 2672996 w 11830043"/>
              <a:gd name="connsiteY6361" fmla="*/ 492359 h 6533995"/>
              <a:gd name="connsiteX6362" fmla="*/ 2663272 w 11830043"/>
              <a:gd name="connsiteY6362" fmla="*/ 502146 h 6533995"/>
              <a:gd name="connsiteX6363" fmla="*/ 2653489 w 11830043"/>
              <a:gd name="connsiteY6363" fmla="*/ 492359 h 6533995"/>
              <a:gd name="connsiteX6364" fmla="*/ 2663272 w 11830043"/>
              <a:gd name="connsiteY6364" fmla="*/ 482635 h 6533995"/>
              <a:gd name="connsiteX6365" fmla="*/ 2904570 w 11830043"/>
              <a:gd name="connsiteY6365" fmla="*/ 482632 h 6533995"/>
              <a:gd name="connsiteX6366" fmla="*/ 2914352 w 11830043"/>
              <a:gd name="connsiteY6366" fmla="*/ 492356 h 6533995"/>
              <a:gd name="connsiteX6367" fmla="*/ 2904570 w 11830043"/>
              <a:gd name="connsiteY6367" fmla="*/ 502143 h 6533995"/>
              <a:gd name="connsiteX6368" fmla="*/ 2894788 w 11830043"/>
              <a:gd name="connsiteY6368" fmla="*/ 492356 h 6533995"/>
              <a:gd name="connsiteX6369" fmla="*/ 2904570 w 11830043"/>
              <a:gd name="connsiteY6369" fmla="*/ 482632 h 6533995"/>
              <a:gd name="connsiteX6370" fmla="*/ 3145749 w 11830043"/>
              <a:gd name="connsiteY6370" fmla="*/ 482630 h 6533995"/>
              <a:gd name="connsiteX6371" fmla="*/ 3155531 w 11830043"/>
              <a:gd name="connsiteY6371" fmla="*/ 492354 h 6533995"/>
              <a:gd name="connsiteX6372" fmla="*/ 3145749 w 11830043"/>
              <a:gd name="connsiteY6372" fmla="*/ 502141 h 6533995"/>
              <a:gd name="connsiteX6373" fmla="*/ 3136030 w 11830043"/>
              <a:gd name="connsiteY6373" fmla="*/ 492354 h 6533995"/>
              <a:gd name="connsiteX6374" fmla="*/ 3145749 w 11830043"/>
              <a:gd name="connsiteY6374" fmla="*/ 482630 h 6533995"/>
              <a:gd name="connsiteX6375" fmla="*/ 3386957 w 11830043"/>
              <a:gd name="connsiteY6375" fmla="*/ 482627 h 6533995"/>
              <a:gd name="connsiteX6376" fmla="*/ 3396742 w 11830043"/>
              <a:gd name="connsiteY6376" fmla="*/ 492351 h 6533995"/>
              <a:gd name="connsiteX6377" fmla="*/ 3386957 w 11830043"/>
              <a:gd name="connsiteY6377" fmla="*/ 502138 h 6533995"/>
              <a:gd name="connsiteX6378" fmla="*/ 3377235 w 11830043"/>
              <a:gd name="connsiteY6378" fmla="*/ 492351 h 6533995"/>
              <a:gd name="connsiteX6379" fmla="*/ 3386957 w 11830043"/>
              <a:gd name="connsiteY6379" fmla="*/ 482627 h 6533995"/>
              <a:gd name="connsiteX6380" fmla="*/ 3628209 w 11830043"/>
              <a:gd name="connsiteY6380" fmla="*/ 482625 h 6533995"/>
              <a:gd name="connsiteX6381" fmla="*/ 3637930 w 11830043"/>
              <a:gd name="connsiteY6381" fmla="*/ 492349 h 6533995"/>
              <a:gd name="connsiteX6382" fmla="*/ 3628209 w 11830043"/>
              <a:gd name="connsiteY6382" fmla="*/ 502136 h 6533995"/>
              <a:gd name="connsiteX6383" fmla="*/ 3618428 w 11830043"/>
              <a:gd name="connsiteY6383" fmla="*/ 492349 h 6533995"/>
              <a:gd name="connsiteX6384" fmla="*/ 3628209 w 11830043"/>
              <a:gd name="connsiteY6384" fmla="*/ 482625 h 6533995"/>
              <a:gd name="connsiteX6385" fmla="*/ 3869427 w 11830043"/>
              <a:gd name="connsiteY6385" fmla="*/ 482622 h 6533995"/>
              <a:gd name="connsiteX6386" fmla="*/ 3879147 w 11830043"/>
              <a:gd name="connsiteY6386" fmla="*/ 492347 h 6533995"/>
              <a:gd name="connsiteX6387" fmla="*/ 3869427 w 11830043"/>
              <a:gd name="connsiteY6387" fmla="*/ 502133 h 6533995"/>
              <a:gd name="connsiteX6388" fmla="*/ 3859645 w 11830043"/>
              <a:gd name="connsiteY6388" fmla="*/ 492347 h 6533995"/>
              <a:gd name="connsiteX6389" fmla="*/ 3869427 w 11830043"/>
              <a:gd name="connsiteY6389" fmla="*/ 482622 h 6533995"/>
              <a:gd name="connsiteX6390" fmla="*/ 4110581 w 11830043"/>
              <a:gd name="connsiteY6390" fmla="*/ 482620 h 6533995"/>
              <a:gd name="connsiteX6391" fmla="*/ 4120362 w 11830043"/>
              <a:gd name="connsiteY6391" fmla="*/ 492344 h 6533995"/>
              <a:gd name="connsiteX6392" fmla="*/ 4110581 w 11830043"/>
              <a:gd name="connsiteY6392" fmla="*/ 502131 h 6533995"/>
              <a:gd name="connsiteX6393" fmla="*/ 4100797 w 11830043"/>
              <a:gd name="connsiteY6393" fmla="*/ 492344 h 6533995"/>
              <a:gd name="connsiteX6394" fmla="*/ 4110581 w 11830043"/>
              <a:gd name="connsiteY6394" fmla="*/ 482620 h 6533995"/>
              <a:gd name="connsiteX6395" fmla="*/ 4351806 w 11830043"/>
              <a:gd name="connsiteY6395" fmla="*/ 482618 h 6533995"/>
              <a:gd name="connsiteX6396" fmla="*/ 4361580 w 11830043"/>
              <a:gd name="connsiteY6396" fmla="*/ 492342 h 6533995"/>
              <a:gd name="connsiteX6397" fmla="*/ 4351806 w 11830043"/>
              <a:gd name="connsiteY6397" fmla="*/ 502129 h 6533995"/>
              <a:gd name="connsiteX6398" fmla="*/ 4342006 w 11830043"/>
              <a:gd name="connsiteY6398" fmla="*/ 492342 h 6533995"/>
              <a:gd name="connsiteX6399" fmla="*/ 4351806 w 11830043"/>
              <a:gd name="connsiteY6399" fmla="*/ 482618 h 6533995"/>
              <a:gd name="connsiteX6400" fmla="*/ 4593017 w 11830043"/>
              <a:gd name="connsiteY6400" fmla="*/ 482615 h 6533995"/>
              <a:gd name="connsiteX6401" fmla="*/ 4602795 w 11830043"/>
              <a:gd name="connsiteY6401" fmla="*/ 492339 h 6533995"/>
              <a:gd name="connsiteX6402" fmla="*/ 4593017 w 11830043"/>
              <a:gd name="connsiteY6402" fmla="*/ 502126 h 6533995"/>
              <a:gd name="connsiteX6403" fmla="*/ 4583304 w 11830043"/>
              <a:gd name="connsiteY6403" fmla="*/ 492339 h 6533995"/>
              <a:gd name="connsiteX6404" fmla="*/ 4593017 w 11830043"/>
              <a:gd name="connsiteY6404" fmla="*/ 482615 h 6533995"/>
              <a:gd name="connsiteX6405" fmla="*/ 4834252 w 11830043"/>
              <a:gd name="connsiteY6405" fmla="*/ 482613 h 6533995"/>
              <a:gd name="connsiteX6406" fmla="*/ 4844038 w 11830043"/>
              <a:gd name="connsiteY6406" fmla="*/ 492337 h 6533995"/>
              <a:gd name="connsiteX6407" fmla="*/ 4834252 w 11830043"/>
              <a:gd name="connsiteY6407" fmla="*/ 502124 h 6533995"/>
              <a:gd name="connsiteX6408" fmla="*/ 4824532 w 11830043"/>
              <a:gd name="connsiteY6408" fmla="*/ 492337 h 6533995"/>
              <a:gd name="connsiteX6409" fmla="*/ 4834252 w 11830043"/>
              <a:gd name="connsiteY6409" fmla="*/ 482613 h 6533995"/>
              <a:gd name="connsiteX6410" fmla="*/ 5075485 w 11830043"/>
              <a:gd name="connsiteY6410" fmla="*/ 482610 h 6533995"/>
              <a:gd name="connsiteX6411" fmla="*/ 5085201 w 11830043"/>
              <a:gd name="connsiteY6411" fmla="*/ 492334 h 6533995"/>
              <a:gd name="connsiteX6412" fmla="*/ 5075485 w 11830043"/>
              <a:gd name="connsiteY6412" fmla="*/ 502121 h 6533995"/>
              <a:gd name="connsiteX6413" fmla="*/ 5065704 w 11830043"/>
              <a:gd name="connsiteY6413" fmla="*/ 492334 h 6533995"/>
              <a:gd name="connsiteX6414" fmla="*/ 5075485 w 11830043"/>
              <a:gd name="connsiteY6414" fmla="*/ 482610 h 6533995"/>
              <a:gd name="connsiteX6415" fmla="*/ 5316710 w 11830043"/>
              <a:gd name="connsiteY6415" fmla="*/ 482608 h 6533995"/>
              <a:gd name="connsiteX6416" fmla="*/ 5326429 w 11830043"/>
              <a:gd name="connsiteY6416" fmla="*/ 492332 h 6533995"/>
              <a:gd name="connsiteX6417" fmla="*/ 5316710 w 11830043"/>
              <a:gd name="connsiteY6417" fmla="*/ 502119 h 6533995"/>
              <a:gd name="connsiteX6418" fmla="*/ 5306924 w 11830043"/>
              <a:gd name="connsiteY6418" fmla="*/ 492332 h 6533995"/>
              <a:gd name="connsiteX6419" fmla="*/ 5316710 w 11830043"/>
              <a:gd name="connsiteY6419" fmla="*/ 482608 h 6533995"/>
              <a:gd name="connsiteX6420" fmla="*/ 5557991 w 11830043"/>
              <a:gd name="connsiteY6420" fmla="*/ 482605 h 6533995"/>
              <a:gd name="connsiteX6421" fmla="*/ 5567774 w 11830043"/>
              <a:gd name="connsiteY6421" fmla="*/ 492329 h 6533995"/>
              <a:gd name="connsiteX6422" fmla="*/ 5557991 w 11830043"/>
              <a:gd name="connsiteY6422" fmla="*/ 502116 h 6533995"/>
              <a:gd name="connsiteX6423" fmla="*/ 5548208 w 11830043"/>
              <a:gd name="connsiteY6423" fmla="*/ 492329 h 6533995"/>
              <a:gd name="connsiteX6424" fmla="*/ 5557991 w 11830043"/>
              <a:gd name="connsiteY6424" fmla="*/ 482605 h 6533995"/>
              <a:gd name="connsiteX6425" fmla="*/ 5799205 w 11830043"/>
              <a:gd name="connsiteY6425" fmla="*/ 482603 h 6533995"/>
              <a:gd name="connsiteX6426" fmla="*/ 5808989 w 11830043"/>
              <a:gd name="connsiteY6426" fmla="*/ 492327 h 6533995"/>
              <a:gd name="connsiteX6427" fmla="*/ 5799205 w 11830043"/>
              <a:gd name="connsiteY6427" fmla="*/ 502114 h 6533995"/>
              <a:gd name="connsiteX6428" fmla="*/ 5789486 w 11830043"/>
              <a:gd name="connsiteY6428" fmla="*/ 492327 h 6533995"/>
              <a:gd name="connsiteX6429" fmla="*/ 5799205 w 11830043"/>
              <a:gd name="connsiteY6429" fmla="*/ 482603 h 6533995"/>
              <a:gd name="connsiteX6430" fmla="*/ 6040432 w 11830043"/>
              <a:gd name="connsiteY6430" fmla="*/ 482600 h 6533995"/>
              <a:gd name="connsiteX6431" fmla="*/ 6050216 w 11830043"/>
              <a:gd name="connsiteY6431" fmla="*/ 492325 h 6533995"/>
              <a:gd name="connsiteX6432" fmla="*/ 6040432 w 11830043"/>
              <a:gd name="connsiteY6432" fmla="*/ 502111 h 6533995"/>
              <a:gd name="connsiteX6433" fmla="*/ 6030712 w 11830043"/>
              <a:gd name="connsiteY6433" fmla="*/ 492325 h 6533995"/>
              <a:gd name="connsiteX6434" fmla="*/ 6040432 w 11830043"/>
              <a:gd name="connsiteY6434" fmla="*/ 482600 h 6533995"/>
              <a:gd name="connsiteX6435" fmla="*/ 6281661 w 11830043"/>
              <a:gd name="connsiteY6435" fmla="*/ 482598 h 6533995"/>
              <a:gd name="connsiteX6436" fmla="*/ 6291381 w 11830043"/>
              <a:gd name="connsiteY6436" fmla="*/ 492322 h 6533995"/>
              <a:gd name="connsiteX6437" fmla="*/ 6281661 w 11830043"/>
              <a:gd name="connsiteY6437" fmla="*/ 502109 h 6533995"/>
              <a:gd name="connsiteX6438" fmla="*/ 6271877 w 11830043"/>
              <a:gd name="connsiteY6438" fmla="*/ 492322 h 6533995"/>
              <a:gd name="connsiteX6439" fmla="*/ 6281661 w 11830043"/>
              <a:gd name="connsiteY6439" fmla="*/ 482598 h 6533995"/>
              <a:gd name="connsiteX6440" fmla="*/ 6522889 w 11830043"/>
              <a:gd name="connsiteY6440" fmla="*/ 482596 h 6533995"/>
              <a:gd name="connsiteX6441" fmla="*/ 6532610 w 11830043"/>
              <a:gd name="connsiteY6441" fmla="*/ 492320 h 6533995"/>
              <a:gd name="connsiteX6442" fmla="*/ 6522889 w 11830043"/>
              <a:gd name="connsiteY6442" fmla="*/ 502107 h 6533995"/>
              <a:gd name="connsiteX6443" fmla="*/ 6513105 w 11830043"/>
              <a:gd name="connsiteY6443" fmla="*/ 492320 h 6533995"/>
              <a:gd name="connsiteX6444" fmla="*/ 6522889 w 11830043"/>
              <a:gd name="connsiteY6444" fmla="*/ 482596 h 6533995"/>
              <a:gd name="connsiteX6445" fmla="*/ 6764118 w 11830043"/>
              <a:gd name="connsiteY6445" fmla="*/ 482593 h 6533995"/>
              <a:gd name="connsiteX6446" fmla="*/ 6773902 w 11830043"/>
              <a:gd name="connsiteY6446" fmla="*/ 492317 h 6533995"/>
              <a:gd name="connsiteX6447" fmla="*/ 6764118 w 11830043"/>
              <a:gd name="connsiteY6447" fmla="*/ 502104 h 6533995"/>
              <a:gd name="connsiteX6448" fmla="*/ 6754335 w 11830043"/>
              <a:gd name="connsiteY6448" fmla="*/ 492317 h 6533995"/>
              <a:gd name="connsiteX6449" fmla="*/ 6764118 w 11830043"/>
              <a:gd name="connsiteY6449" fmla="*/ 482593 h 6533995"/>
              <a:gd name="connsiteX6450" fmla="*/ 7005346 w 11830043"/>
              <a:gd name="connsiteY6450" fmla="*/ 482591 h 6533995"/>
              <a:gd name="connsiteX6451" fmla="*/ 7015130 w 11830043"/>
              <a:gd name="connsiteY6451" fmla="*/ 492315 h 6533995"/>
              <a:gd name="connsiteX6452" fmla="*/ 7005346 w 11830043"/>
              <a:gd name="connsiteY6452" fmla="*/ 502102 h 6533995"/>
              <a:gd name="connsiteX6453" fmla="*/ 6995626 w 11830043"/>
              <a:gd name="connsiteY6453" fmla="*/ 492315 h 6533995"/>
              <a:gd name="connsiteX6454" fmla="*/ 7005346 w 11830043"/>
              <a:gd name="connsiteY6454" fmla="*/ 482591 h 6533995"/>
              <a:gd name="connsiteX6455" fmla="*/ 7246575 w 11830043"/>
              <a:gd name="connsiteY6455" fmla="*/ 482588 h 6533995"/>
              <a:gd name="connsiteX6456" fmla="*/ 7256359 w 11830043"/>
              <a:gd name="connsiteY6456" fmla="*/ 492312 h 6533995"/>
              <a:gd name="connsiteX6457" fmla="*/ 7246575 w 11830043"/>
              <a:gd name="connsiteY6457" fmla="*/ 502099 h 6533995"/>
              <a:gd name="connsiteX6458" fmla="*/ 7236855 w 11830043"/>
              <a:gd name="connsiteY6458" fmla="*/ 492312 h 6533995"/>
              <a:gd name="connsiteX6459" fmla="*/ 7246575 w 11830043"/>
              <a:gd name="connsiteY6459" fmla="*/ 482588 h 6533995"/>
              <a:gd name="connsiteX6460" fmla="*/ 7487803 w 11830043"/>
              <a:gd name="connsiteY6460" fmla="*/ 482586 h 6533995"/>
              <a:gd name="connsiteX6461" fmla="*/ 7497524 w 11830043"/>
              <a:gd name="connsiteY6461" fmla="*/ 492310 h 6533995"/>
              <a:gd name="connsiteX6462" fmla="*/ 7487803 w 11830043"/>
              <a:gd name="connsiteY6462" fmla="*/ 502097 h 6533995"/>
              <a:gd name="connsiteX6463" fmla="*/ 7478019 w 11830043"/>
              <a:gd name="connsiteY6463" fmla="*/ 492310 h 6533995"/>
              <a:gd name="connsiteX6464" fmla="*/ 7487803 w 11830043"/>
              <a:gd name="connsiteY6464" fmla="*/ 482586 h 6533995"/>
              <a:gd name="connsiteX6465" fmla="*/ 7729032 w 11830043"/>
              <a:gd name="connsiteY6465" fmla="*/ 482583 h 6533995"/>
              <a:gd name="connsiteX6466" fmla="*/ 7738753 w 11830043"/>
              <a:gd name="connsiteY6466" fmla="*/ 492307 h 6533995"/>
              <a:gd name="connsiteX6467" fmla="*/ 7729032 w 11830043"/>
              <a:gd name="connsiteY6467" fmla="*/ 502094 h 6533995"/>
              <a:gd name="connsiteX6468" fmla="*/ 7719249 w 11830043"/>
              <a:gd name="connsiteY6468" fmla="*/ 492307 h 6533995"/>
              <a:gd name="connsiteX6469" fmla="*/ 7729032 w 11830043"/>
              <a:gd name="connsiteY6469" fmla="*/ 482583 h 6533995"/>
              <a:gd name="connsiteX6470" fmla="*/ 7970260 w 11830043"/>
              <a:gd name="connsiteY6470" fmla="*/ 482581 h 6533995"/>
              <a:gd name="connsiteX6471" fmla="*/ 7980044 w 11830043"/>
              <a:gd name="connsiteY6471" fmla="*/ 492305 h 6533995"/>
              <a:gd name="connsiteX6472" fmla="*/ 7970260 w 11830043"/>
              <a:gd name="connsiteY6472" fmla="*/ 502092 h 6533995"/>
              <a:gd name="connsiteX6473" fmla="*/ 7960477 w 11830043"/>
              <a:gd name="connsiteY6473" fmla="*/ 492305 h 6533995"/>
              <a:gd name="connsiteX6474" fmla="*/ 7970260 w 11830043"/>
              <a:gd name="connsiteY6474" fmla="*/ 482581 h 6533995"/>
              <a:gd name="connsiteX6475" fmla="*/ 8211553 w 11830043"/>
              <a:gd name="connsiteY6475" fmla="*/ 482578 h 6533995"/>
              <a:gd name="connsiteX6476" fmla="*/ 8221273 w 11830043"/>
              <a:gd name="connsiteY6476" fmla="*/ 492303 h 6533995"/>
              <a:gd name="connsiteX6477" fmla="*/ 8211553 w 11830043"/>
              <a:gd name="connsiteY6477" fmla="*/ 502089 h 6533995"/>
              <a:gd name="connsiteX6478" fmla="*/ 8201769 w 11830043"/>
              <a:gd name="connsiteY6478" fmla="*/ 492303 h 6533995"/>
              <a:gd name="connsiteX6479" fmla="*/ 8211553 w 11830043"/>
              <a:gd name="connsiteY6479" fmla="*/ 482578 h 6533995"/>
              <a:gd name="connsiteX6480" fmla="*/ 8452781 w 11830043"/>
              <a:gd name="connsiteY6480" fmla="*/ 482576 h 6533995"/>
              <a:gd name="connsiteX6481" fmla="*/ 8462566 w 11830043"/>
              <a:gd name="connsiteY6481" fmla="*/ 492300 h 6533995"/>
              <a:gd name="connsiteX6482" fmla="*/ 8452781 w 11830043"/>
              <a:gd name="connsiteY6482" fmla="*/ 502087 h 6533995"/>
              <a:gd name="connsiteX6483" fmla="*/ 8443061 w 11830043"/>
              <a:gd name="connsiteY6483" fmla="*/ 492300 h 6533995"/>
              <a:gd name="connsiteX6484" fmla="*/ 8452781 w 11830043"/>
              <a:gd name="connsiteY6484" fmla="*/ 482576 h 6533995"/>
              <a:gd name="connsiteX6485" fmla="*/ 8694009 w 11830043"/>
              <a:gd name="connsiteY6485" fmla="*/ 482574 h 6533995"/>
              <a:gd name="connsiteX6486" fmla="*/ 8703730 w 11830043"/>
              <a:gd name="connsiteY6486" fmla="*/ 492298 h 6533995"/>
              <a:gd name="connsiteX6487" fmla="*/ 8694009 w 11830043"/>
              <a:gd name="connsiteY6487" fmla="*/ 502085 h 6533995"/>
              <a:gd name="connsiteX6488" fmla="*/ 8684289 w 11830043"/>
              <a:gd name="connsiteY6488" fmla="*/ 492298 h 6533995"/>
              <a:gd name="connsiteX6489" fmla="*/ 8694009 w 11830043"/>
              <a:gd name="connsiteY6489" fmla="*/ 482574 h 6533995"/>
              <a:gd name="connsiteX6490" fmla="*/ 8935237 w 11830043"/>
              <a:gd name="connsiteY6490" fmla="*/ 482571 h 6533995"/>
              <a:gd name="connsiteX6491" fmla="*/ 8944958 w 11830043"/>
              <a:gd name="connsiteY6491" fmla="*/ 492295 h 6533995"/>
              <a:gd name="connsiteX6492" fmla="*/ 8935237 w 11830043"/>
              <a:gd name="connsiteY6492" fmla="*/ 502082 h 6533995"/>
              <a:gd name="connsiteX6493" fmla="*/ 8925454 w 11830043"/>
              <a:gd name="connsiteY6493" fmla="*/ 492295 h 6533995"/>
              <a:gd name="connsiteX6494" fmla="*/ 8935237 w 11830043"/>
              <a:gd name="connsiteY6494" fmla="*/ 482571 h 6533995"/>
              <a:gd name="connsiteX6495" fmla="*/ 9176467 w 11830043"/>
              <a:gd name="connsiteY6495" fmla="*/ 482569 h 6533995"/>
              <a:gd name="connsiteX6496" fmla="*/ 9186187 w 11830043"/>
              <a:gd name="connsiteY6496" fmla="*/ 492293 h 6533995"/>
              <a:gd name="connsiteX6497" fmla="*/ 9176467 w 11830043"/>
              <a:gd name="connsiteY6497" fmla="*/ 502080 h 6533995"/>
              <a:gd name="connsiteX6498" fmla="*/ 9166683 w 11830043"/>
              <a:gd name="connsiteY6498" fmla="*/ 492293 h 6533995"/>
              <a:gd name="connsiteX6499" fmla="*/ 9176467 w 11830043"/>
              <a:gd name="connsiteY6499" fmla="*/ 482569 h 6533995"/>
              <a:gd name="connsiteX6500" fmla="*/ 9417695 w 11830043"/>
              <a:gd name="connsiteY6500" fmla="*/ 482566 h 6533995"/>
              <a:gd name="connsiteX6501" fmla="*/ 9427416 w 11830043"/>
              <a:gd name="connsiteY6501" fmla="*/ 492290 h 6533995"/>
              <a:gd name="connsiteX6502" fmla="*/ 9417695 w 11830043"/>
              <a:gd name="connsiteY6502" fmla="*/ 502077 h 6533995"/>
              <a:gd name="connsiteX6503" fmla="*/ 9407911 w 11830043"/>
              <a:gd name="connsiteY6503" fmla="*/ 492290 h 6533995"/>
              <a:gd name="connsiteX6504" fmla="*/ 9417695 w 11830043"/>
              <a:gd name="connsiteY6504" fmla="*/ 482566 h 6533995"/>
              <a:gd name="connsiteX6505" fmla="*/ 9649203 w 11830043"/>
              <a:gd name="connsiteY6505" fmla="*/ 241375 h 6533995"/>
              <a:gd name="connsiteX6506" fmla="*/ 9658923 w 11830043"/>
              <a:gd name="connsiteY6506" fmla="*/ 251099 h 6533995"/>
              <a:gd name="connsiteX6507" fmla="*/ 9649203 w 11830043"/>
              <a:gd name="connsiteY6507" fmla="*/ 260886 h 6533995"/>
              <a:gd name="connsiteX6508" fmla="*/ 9639483 w 11830043"/>
              <a:gd name="connsiteY6508" fmla="*/ 251099 h 6533995"/>
              <a:gd name="connsiteX6509" fmla="*/ 9649203 w 11830043"/>
              <a:gd name="connsiteY6509" fmla="*/ 241375 h 6533995"/>
              <a:gd name="connsiteX6510" fmla="*/ 9890432 w 11830043"/>
              <a:gd name="connsiteY6510" fmla="*/ 241373 h 6533995"/>
              <a:gd name="connsiteX6511" fmla="*/ 9900152 w 11830043"/>
              <a:gd name="connsiteY6511" fmla="*/ 251097 h 6533995"/>
              <a:gd name="connsiteX6512" fmla="*/ 9890432 w 11830043"/>
              <a:gd name="connsiteY6512" fmla="*/ 260884 h 6533995"/>
              <a:gd name="connsiteX6513" fmla="*/ 9880648 w 11830043"/>
              <a:gd name="connsiteY6513" fmla="*/ 251097 h 6533995"/>
              <a:gd name="connsiteX6514" fmla="*/ 9890432 w 11830043"/>
              <a:gd name="connsiteY6514" fmla="*/ 241373 h 6533995"/>
              <a:gd name="connsiteX6515" fmla="*/ 10131660 w 11830043"/>
              <a:gd name="connsiteY6515" fmla="*/ 241370 h 6533995"/>
              <a:gd name="connsiteX6516" fmla="*/ 10141444 w 11830043"/>
              <a:gd name="connsiteY6516" fmla="*/ 251094 h 6533995"/>
              <a:gd name="connsiteX6517" fmla="*/ 10131660 w 11830043"/>
              <a:gd name="connsiteY6517" fmla="*/ 260881 h 6533995"/>
              <a:gd name="connsiteX6518" fmla="*/ 10121940 w 11830043"/>
              <a:gd name="connsiteY6518" fmla="*/ 251094 h 6533995"/>
              <a:gd name="connsiteX6519" fmla="*/ 10131660 w 11830043"/>
              <a:gd name="connsiteY6519" fmla="*/ 241370 h 6533995"/>
              <a:gd name="connsiteX6520" fmla="*/ 10372888 w 11830043"/>
              <a:gd name="connsiteY6520" fmla="*/ 241368 h 6533995"/>
              <a:gd name="connsiteX6521" fmla="*/ 10382673 w 11830043"/>
              <a:gd name="connsiteY6521" fmla="*/ 251092 h 6533995"/>
              <a:gd name="connsiteX6522" fmla="*/ 10372888 w 11830043"/>
              <a:gd name="connsiteY6522" fmla="*/ 260879 h 6533995"/>
              <a:gd name="connsiteX6523" fmla="*/ 10363168 w 11830043"/>
              <a:gd name="connsiteY6523" fmla="*/ 251092 h 6533995"/>
              <a:gd name="connsiteX6524" fmla="*/ 10372888 w 11830043"/>
              <a:gd name="connsiteY6524" fmla="*/ 241368 h 6533995"/>
              <a:gd name="connsiteX6525" fmla="*/ 10614116 w 11830043"/>
              <a:gd name="connsiteY6525" fmla="*/ 241365 h 6533995"/>
              <a:gd name="connsiteX6526" fmla="*/ 10623901 w 11830043"/>
              <a:gd name="connsiteY6526" fmla="*/ 251089 h 6533995"/>
              <a:gd name="connsiteX6527" fmla="*/ 10614116 w 11830043"/>
              <a:gd name="connsiteY6527" fmla="*/ 260876 h 6533995"/>
              <a:gd name="connsiteX6528" fmla="*/ 10604396 w 11830043"/>
              <a:gd name="connsiteY6528" fmla="*/ 251089 h 6533995"/>
              <a:gd name="connsiteX6529" fmla="*/ 10614116 w 11830043"/>
              <a:gd name="connsiteY6529" fmla="*/ 241365 h 6533995"/>
              <a:gd name="connsiteX6530" fmla="*/ 10855345 w 11830043"/>
              <a:gd name="connsiteY6530" fmla="*/ 241363 h 6533995"/>
              <a:gd name="connsiteX6531" fmla="*/ 10865065 w 11830043"/>
              <a:gd name="connsiteY6531" fmla="*/ 251087 h 6533995"/>
              <a:gd name="connsiteX6532" fmla="*/ 10855345 w 11830043"/>
              <a:gd name="connsiteY6532" fmla="*/ 260873 h 6533995"/>
              <a:gd name="connsiteX6533" fmla="*/ 10845625 w 11830043"/>
              <a:gd name="connsiteY6533" fmla="*/ 251087 h 6533995"/>
              <a:gd name="connsiteX6534" fmla="*/ 10855345 w 11830043"/>
              <a:gd name="connsiteY6534" fmla="*/ 241363 h 6533995"/>
              <a:gd name="connsiteX6535" fmla="*/ 11096574 w 11830043"/>
              <a:gd name="connsiteY6535" fmla="*/ 241360 h 6533995"/>
              <a:gd name="connsiteX6536" fmla="*/ 11106294 w 11830043"/>
              <a:gd name="connsiteY6536" fmla="*/ 251084 h 6533995"/>
              <a:gd name="connsiteX6537" fmla="*/ 11096574 w 11830043"/>
              <a:gd name="connsiteY6537" fmla="*/ 260871 h 6533995"/>
              <a:gd name="connsiteX6538" fmla="*/ 11086790 w 11830043"/>
              <a:gd name="connsiteY6538" fmla="*/ 251084 h 6533995"/>
              <a:gd name="connsiteX6539" fmla="*/ 11096574 w 11830043"/>
              <a:gd name="connsiteY6539" fmla="*/ 241360 h 6533995"/>
              <a:gd name="connsiteX6540" fmla="*/ 11337802 w 11830043"/>
              <a:gd name="connsiteY6540" fmla="*/ 241358 h 6533995"/>
              <a:gd name="connsiteX6541" fmla="*/ 11347587 w 11830043"/>
              <a:gd name="connsiteY6541" fmla="*/ 251081 h 6533995"/>
              <a:gd name="connsiteX6542" fmla="*/ 11337802 w 11830043"/>
              <a:gd name="connsiteY6542" fmla="*/ 260868 h 6533995"/>
              <a:gd name="connsiteX6543" fmla="*/ 11328082 w 11830043"/>
              <a:gd name="connsiteY6543" fmla="*/ 251081 h 6533995"/>
              <a:gd name="connsiteX6544" fmla="*/ 11337802 w 11830043"/>
              <a:gd name="connsiteY6544" fmla="*/ 241358 h 6533995"/>
              <a:gd name="connsiteX6545" fmla="*/ 11579030 w 11830043"/>
              <a:gd name="connsiteY6545" fmla="*/ 241355 h 6533995"/>
              <a:gd name="connsiteX6546" fmla="*/ 11588815 w 11830043"/>
              <a:gd name="connsiteY6546" fmla="*/ 251079 h 6533995"/>
              <a:gd name="connsiteX6547" fmla="*/ 11579030 w 11830043"/>
              <a:gd name="connsiteY6547" fmla="*/ 260866 h 6533995"/>
              <a:gd name="connsiteX6548" fmla="*/ 11569310 w 11830043"/>
              <a:gd name="connsiteY6548" fmla="*/ 251079 h 6533995"/>
              <a:gd name="connsiteX6549" fmla="*/ 11579030 w 11830043"/>
              <a:gd name="connsiteY6549" fmla="*/ 241355 h 6533995"/>
              <a:gd name="connsiteX6550" fmla="*/ 11820259 w 11830043"/>
              <a:gd name="connsiteY6550" fmla="*/ 241352 h 6533995"/>
              <a:gd name="connsiteX6551" fmla="*/ 11830043 w 11830043"/>
              <a:gd name="connsiteY6551" fmla="*/ 251076 h 6533995"/>
              <a:gd name="connsiteX6552" fmla="*/ 11820259 w 11830043"/>
              <a:gd name="connsiteY6552" fmla="*/ 260863 h 6533995"/>
              <a:gd name="connsiteX6553" fmla="*/ 11810539 w 11830043"/>
              <a:gd name="connsiteY6553" fmla="*/ 251076 h 6533995"/>
              <a:gd name="connsiteX6554" fmla="*/ 11820259 w 11830043"/>
              <a:gd name="connsiteY6554" fmla="*/ 241352 h 6533995"/>
              <a:gd name="connsiteX6555" fmla="*/ 9720 w 11830043"/>
              <a:gd name="connsiteY6555" fmla="*/ 241350 h 6533995"/>
              <a:gd name="connsiteX6556" fmla="*/ 19504 w 11830043"/>
              <a:gd name="connsiteY6556" fmla="*/ 251074 h 6533995"/>
              <a:gd name="connsiteX6557" fmla="*/ 9720 w 11830043"/>
              <a:gd name="connsiteY6557" fmla="*/ 260861 h 6533995"/>
              <a:gd name="connsiteX6558" fmla="*/ 0 w 11830043"/>
              <a:gd name="connsiteY6558" fmla="*/ 251074 h 6533995"/>
              <a:gd name="connsiteX6559" fmla="*/ 9720 w 11830043"/>
              <a:gd name="connsiteY6559" fmla="*/ 241350 h 6533995"/>
              <a:gd name="connsiteX6560" fmla="*/ 251003 w 11830043"/>
              <a:gd name="connsiteY6560" fmla="*/ 241347 h 6533995"/>
              <a:gd name="connsiteX6561" fmla="*/ 260787 w 11830043"/>
              <a:gd name="connsiteY6561" fmla="*/ 251071 h 6533995"/>
              <a:gd name="connsiteX6562" fmla="*/ 251003 w 11830043"/>
              <a:gd name="connsiteY6562" fmla="*/ 260858 h 6533995"/>
              <a:gd name="connsiteX6563" fmla="*/ 241283 w 11830043"/>
              <a:gd name="connsiteY6563" fmla="*/ 251071 h 6533995"/>
              <a:gd name="connsiteX6564" fmla="*/ 251003 w 11830043"/>
              <a:gd name="connsiteY6564" fmla="*/ 241347 h 6533995"/>
              <a:gd name="connsiteX6565" fmla="*/ 492223 w 11830043"/>
              <a:gd name="connsiteY6565" fmla="*/ 241345 h 6533995"/>
              <a:gd name="connsiteX6566" fmla="*/ 501943 w 11830043"/>
              <a:gd name="connsiteY6566" fmla="*/ 251069 h 6533995"/>
              <a:gd name="connsiteX6567" fmla="*/ 492223 w 11830043"/>
              <a:gd name="connsiteY6567" fmla="*/ 260856 h 6533995"/>
              <a:gd name="connsiteX6568" fmla="*/ 482439 w 11830043"/>
              <a:gd name="connsiteY6568" fmla="*/ 251069 h 6533995"/>
              <a:gd name="connsiteX6569" fmla="*/ 492223 w 11830043"/>
              <a:gd name="connsiteY6569" fmla="*/ 241345 h 6533995"/>
              <a:gd name="connsiteX6570" fmla="*/ 733444 w 11830043"/>
              <a:gd name="connsiteY6570" fmla="*/ 241342 h 6533995"/>
              <a:gd name="connsiteX6571" fmla="*/ 743163 w 11830043"/>
              <a:gd name="connsiteY6571" fmla="*/ 251066 h 6533995"/>
              <a:gd name="connsiteX6572" fmla="*/ 733444 w 11830043"/>
              <a:gd name="connsiteY6572" fmla="*/ 260853 h 6533995"/>
              <a:gd name="connsiteX6573" fmla="*/ 723660 w 11830043"/>
              <a:gd name="connsiteY6573" fmla="*/ 251066 h 6533995"/>
              <a:gd name="connsiteX6574" fmla="*/ 733444 w 11830043"/>
              <a:gd name="connsiteY6574" fmla="*/ 241342 h 6533995"/>
              <a:gd name="connsiteX6575" fmla="*/ 974664 w 11830043"/>
              <a:gd name="connsiteY6575" fmla="*/ 241340 h 6533995"/>
              <a:gd name="connsiteX6576" fmla="*/ 984447 w 11830043"/>
              <a:gd name="connsiteY6576" fmla="*/ 251064 h 6533995"/>
              <a:gd name="connsiteX6577" fmla="*/ 974664 w 11830043"/>
              <a:gd name="connsiteY6577" fmla="*/ 260851 h 6533995"/>
              <a:gd name="connsiteX6578" fmla="*/ 964944 w 11830043"/>
              <a:gd name="connsiteY6578" fmla="*/ 251064 h 6533995"/>
              <a:gd name="connsiteX6579" fmla="*/ 974664 w 11830043"/>
              <a:gd name="connsiteY6579" fmla="*/ 241340 h 6533995"/>
              <a:gd name="connsiteX6580" fmla="*/ 1215884 w 11830043"/>
              <a:gd name="connsiteY6580" fmla="*/ 241337 h 6533995"/>
              <a:gd name="connsiteX6581" fmla="*/ 1225668 w 11830043"/>
              <a:gd name="connsiteY6581" fmla="*/ 251061 h 6533995"/>
              <a:gd name="connsiteX6582" fmla="*/ 1215884 w 11830043"/>
              <a:gd name="connsiteY6582" fmla="*/ 260848 h 6533995"/>
              <a:gd name="connsiteX6583" fmla="*/ 1206164 w 11830043"/>
              <a:gd name="connsiteY6583" fmla="*/ 251061 h 6533995"/>
              <a:gd name="connsiteX6584" fmla="*/ 1215884 w 11830043"/>
              <a:gd name="connsiteY6584" fmla="*/ 241337 h 6533995"/>
              <a:gd name="connsiteX6585" fmla="*/ 1457105 w 11830043"/>
              <a:gd name="connsiteY6585" fmla="*/ 241335 h 6533995"/>
              <a:gd name="connsiteX6586" fmla="*/ 1466825 w 11830043"/>
              <a:gd name="connsiteY6586" fmla="*/ 251059 h 6533995"/>
              <a:gd name="connsiteX6587" fmla="*/ 1457105 w 11830043"/>
              <a:gd name="connsiteY6587" fmla="*/ 260846 h 6533995"/>
              <a:gd name="connsiteX6588" fmla="*/ 1447321 w 11830043"/>
              <a:gd name="connsiteY6588" fmla="*/ 251059 h 6533995"/>
              <a:gd name="connsiteX6589" fmla="*/ 1457105 w 11830043"/>
              <a:gd name="connsiteY6589" fmla="*/ 241335 h 6533995"/>
              <a:gd name="connsiteX6590" fmla="*/ 1698330 w 11830043"/>
              <a:gd name="connsiteY6590" fmla="*/ 241332 h 6533995"/>
              <a:gd name="connsiteX6591" fmla="*/ 1708116 w 11830043"/>
              <a:gd name="connsiteY6591" fmla="*/ 251056 h 6533995"/>
              <a:gd name="connsiteX6592" fmla="*/ 1698330 w 11830043"/>
              <a:gd name="connsiteY6592" fmla="*/ 260843 h 6533995"/>
              <a:gd name="connsiteX6593" fmla="*/ 1688545 w 11830043"/>
              <a:gd name="connsiteY6593" fmla="*/ 251056 h 6533995"/>
              <a:gd name="connsiteX6594" fmla="*/ 1698330 w 11830043"/>
              <a:gd name="connsiteY6594" fmla="*/ 241332 h 6533995"/>
              <a:gd name="connsiteX6595" fmla="*/ 1939580 w 11830043"/>
              <a:gd name="connsiteY6595" fmla="*/ 241330 h 6533995"/>
              <a:gd name="connsiteX6596" fmla="*/ 1949362 w 11830043"/>
              <a:gd name="connsiteY6596" fmla="*/ 251054 h 6533995"/>
              <a:gd name="connsiteX6597" fmla="*/ 1939580 w 11830043"/>
              <a:gd name="connsiteY6597" fmla="*/ 260841 h 6533995"/>
              <a:gd name="connsiteX6598" fmla="*/ 1929858 w 11830043"/>
              <a:gd name="connsiteY6598" fmla="*/ 251054 h 6533995"/>
              <a:gd name="connsiteX6599" fmla="*/ 1939580 w 11830043"/>
              <a:gd name="connsiteY6599" fmla="*/ 241330 h 6533995"/>
              <a:gd name="connsiteX6600" fmla="*/ 2180788 w 11830043"/>
              <a:gd name="connsiteY6600" fmla="*/ 241327 h 6533995"/>
              <a:gd name="connsiteX6601" fmla="*/ 2190577 w 11830043"/>
              <a:gd name="connsiteY6601" fmla="*/ 251051 h 6533995"/>
              <a:gd name="connsiteX6602" fmla="*/ 2180788 w 11830043"/>
              <a:gd name="connsiteY6602" fmla="*/ 260838 h 6533995"/>
              <a:gd name="connsiteX6603" fmla="*/ 2171080 w 11830043"/>
              <a:gd name="connsiteY6603" fmla="*/ 251051 h 6533995"/>
              <a:gd name="connsiteX6604" fmla="*/ 2180788 w 11830043"/>
              <a:gd name="connsiteY6604" fmla="*/ 241327 h 6533995"/>
              <a:gd name="connsiteX6605" fmla="*/ 2422035 w 11830043"/>
              <a:gd name="connsiteY6605" fmla="*/ 241325 h 6533995"/>
              <a:gd name="connsiteX6606" fmla="*/ 2431751 w 11830043"/>
              <a:gd name="connsiteY6606" fmla="*/ 251049 h 6533995"/>
              <a:gd name="connsiteX6607" fmla="*/ 2422035 w 11830043"/>
              <a:gd name="connsiteY6607" fmla="*/ 260836 h 6533995"/>
              <a:gd name="connsiteX6608" fmla="*/ 2412254 w 11830043"/>
              <a:gd name="connsiteY6608" fmla="*/ 251049 h 6533995"/>
              <a:gd name="connsiteX6609" fmla="*/ 2422035 w 11830043"/>
              <a:gd name="connsiteY6609" fmla="*/ 241325 h 6533995"/>
              <a:gd name="connsiteX6610" fmla="*/ 2663272 w 11830043"/>
              <a:gd name="connsiteY6610" fmla="*/ 241322 h 6533995"/>
              <a:gd name="connsiteX6611" fmla="*/ 2672996 w 11830043"/>
              <a:gd name="connsiteY6611" fmla="*/ 251046 h 6533995"/>
              <a:gd name="connsiteX6612" fmla="*/ 2663272 w 11830043"/>
              <a:gd name="connsiteY6612" fmla="*/ 260833 h 6533995"/>
              <a:gd name="connsiteX6613" fmla="*/ 2653489 w 11830043"/>
              <a:gd name="connsiteY6613" fmla="*/ 251046 h 6533995"/>
              <a:gd name="connsiteX6614" fmla="*/ 2663272 w 11830043"/>
              <a:gd name="connsiteY6614" fmla="*/ 241322 h 6533995"/>
              <a:gd name="connsiteX6615" fmla="*/ 2904569 w 11830043"/>
              <a:gd name="connsiteY6615" fmla="*/ 241319 h 6533995"/>
              <a:gd name="connsiteX6616" fmla="*/ 2914352 w 11830043"/>
              <a:gd name="connsiteY6616" fmla="*/ 251044 h 6533995"/>
              <a:gd name="connsiteX6617" fmla="*/ 2904569 w 11830043"/>
              <a:gd name="connsiteY6617" fmla="*/ 260830 h 6533995"/>
              <a:gd name="connsiteX6618" fmla="*/ 2894788 w 11830043"/>
              <a:gd name="connsiteY6618" fmla="*/ 251044 h 6533995"/>
              <a:gd name="connsiteX6619" fmla="*/ 2904569 w 11830043"/>
              <a:gd name="connsiteY6619" fmla="*/ 241319 h 6533995"/>
              <a:gd name="connsiteX6620" fmla="*/ 3145749 w 11830043"/>
              <a:gd name="connsiteY6620" fmla="*/ 241317 h 6533995"/>
              <a:gd name="connsiteX6621" fmla="*/ 3155530 w 11830043"/>
              <a:gd name="connsiteY6621" fmla="*/ 251041 h 6533995"/>
              <a:gd name="connsiteX6622" fmla="*/ 3145749 w 11830043"/>
              <a:gd name="connsiteY6622" fmla="*/ 260828 h 6533995"/>
              <a:gd name="connsiteX6623" fmla="*/ 3136030 w 11830043"/>
              <a:gd name="connsiteY6623" fmla="*/ 251041 h 6533995"/>
              <a:gd name="connsiteX6624" fmla="*/ 3145749 w 11830043"/>
              <a:gd name="connsiteY6624" fmla="*/ 241317 h 6533995"/>
              <a:gd name="connsiteX6625" fmla="*/ 3386956 w 11830043"/>
              <a:gd name="connsiteY6625" fmla="*/ 241314 h 6533995"/>
              <a:gd name="connsiteX6626" fmla="*/ 3396742 w 11830043"/>
              <a:gd name="connsiteY6626" fmla="*/ 251038 h 6533995"/>
              <a:gd name="connsiteX6627" fmla="*/ 3386956 w 11830043"/>
              <a:gd name="connsiteY6627" fmla="*/ 260825 h 6533995"/>
              <a:gd name="connsiteX6628" fmla="*/ 3377235 w 11830043"/>
              <a:gd name="connsiteY6628" fmla="*/ 251038 h 6533995"/>
              <a:gd name="connsiteX6629" fmla="*/ 3386956 w 11830043"/>
              <a:gd name="connsiteY6629" fmla="*/ 241314 h 6533995"/>
              <a:gd name="connsiteX6630" fmla="*/ 3628209 w 11830043"/>
              <a:gd name="connsiteY6630" fmla="*/ 241312 h 6533995"/>
              <a:gd name="connsiteX6631" fmla="*/ 3637930 w 11830043"/>
              <a:gd name="connsiteY6631" fmla="*/ 251036 h 6533995"/>
              <a:gd name="connsiteX6632" fmla="*/ 3628209 w 11830043"/>
              <a:gd name="connsiteY6632" fmla="*/ 260823 h 6533995"/>
              <a:gd name="connsiteX6633" fmla="*/ 3618428 w 11830043"/>
              <a:gd name="connsiteY6633" fmla="*/ 251036 h 6533995"/>
              <a:gd name="connsiteX6634" fmla="*/ 3628209 w 11830043"/>
              <a:gd name="connsiteY6634" fmla="*/ 241312 h 6533995"/>
              <a:gd name="connsiteX6635" fmla="*/ 3869427 w 11830043"/>
              <a:gd name="connsiteY6635" fmla="*/ 241309 h 6533995"/>
              <a:gd name="connsiteX6636" fmla="*/ 3879147 w 11830043"/>
              <a:gd name="connsiteY6636" fmla="*/ 251033 h 6533995"/>
              <a:gd name="connsiteX6637" fmla="*/ 3869427 w 11830043"/>
              <a:gd name="connsiteY6637" fmla="*/ 260820 h 6533995"/>
              <a:gd name="connsiteX6638" fmla="*/ 3859645 w 11830043"/>
              <a:gd name="connsiteY6638" fmla="*/ 251033 h 6533995"/>
              <a:gd name="connsiteX6639" fmla="*/ 3869427 w 11830043"/>
              <a:gd name="connsiteY6639" fmla="*/ 241309 h 6533995"/>
              <a:gd name="connsiteX6640" fmla="*/ 4110581 w 11830043"/>
              <a:gd name="connsiteY6640" fmla="*/ 241307 h 6533995"/>
              <a:gd name="connsiteX6641" fmla="*/ 4120362 w 11830043"/>
              <a:gd name="connsiteY6641" fmla="*/ 251031 h 6533995"/>
              <a:gd name="connsiteX6642" fmla="*/ 4110581 w 11830043"/>
              <a:gd name="connsiteY6642" fmla="*/ 260818 h 6533995"/>
              <a:gd name="connsiteX6643" fmla="*/ 4100797 w 11830043"/>
              <a:gd name="connsiteY6643" fmla="*/ 251031 h 6533995"/>
              <a:gd name="connsiteX6644" fmla="*/ 4110581 w 11830043"/>
              <a:gd name="connsiteY6644" fmla="*/ 241307 h 6533995"/>
              <a:gd name="connsiteX6645" fmla="*/ 4351806 w 11830043"/>
              <a:gd name="connsiteY6645" fmla="*/ 241304 h 6533995"/>
              <a:gd name="connsiteX6646" fmla="*/ 4361580 w 11830043"/>
              <a:gd name="connsiteY6646" fmla="*/ 251028 h 6533995"/>
              <a:gd name="connsiteX6647" fmla="*/ 4351806 w 11830043"/>
              <a:gd name="connsiteY6647" fmla="*/ 260815 h 6533995"/>
              <a:gd name="connsiteX6648" fmla="*/ 4342006 w 11830043"/>
              <a:gd name="connsiteY6648" fmla="*/ 251028 h 6533995"/>
              <a:gd name="connsiteX6649" fmla="*/ 4351806 w 11830043"/>
              <a:gd name="connsiteY6649" fmla="*/ 241304 h 6533995"/>
              <a:gd name="connsiteX6650" fmla="*/ 4593017 w 11830043"/>
              <a:gd name="connsiteY6650" fmla="*/ 241302 h 6533995"/>
              <a:gd name="connsiteX6651" fmla="*/ 4602795 w 11830043"/>
              <a:gd name="connsiteY6651" fmla="*/ 251026 h 6533995"/>
              <a:gd name="connsiteX6652" fmla="*/ 4593017 w 11830043"/>
              <a:gd name="connsiteY6652" fmla="*/ 260813 h 6533995"/>
              <a:gd name="connsiteX6653" fmla="*/ 4583304 w 11830043"/>
              <a:gd name="connsiteY6653" fmla="*/ 251026 h 6533995"/>
              <a:gd name="connsiteX6654" fmla="*/ 4593017 w 11830043"/>
              <a:gd name="connsiteY6654" fmla="*/ 241302 h 6533995"/>
              <a:gd name="connsiteX6655" fmla="*/ 4834252 w 11830043"/>
              <a:gd name="connsiteY6655" fmla="*/ 241299 h 6533995"/>
              <a:gd name="connsiteX6656" fmla="*/ 4844038 w 11830043"/>
              <a:gd name="connsiteY6656" fmla="*/ 251023 h 6533995"/>
              <a:gd name="connsiteX6657" fmla="*/ 4834252 w 11830043"/>
              <a:gd name="connsiteY6657" fmla="*/ 260810 h 6533995"/>
              <a:gd name="connsiteX6658" fmla="*/ 4824532 w 11830043"/>
              <a:gd name="connsiteY6658" fmla="*/ 251023 h 6533995"/>
              <a:gd name="connsiteX6659" fmla="*/ 4834252 w 11830043"/>
              <a:gd name="connsiteY6659" fmla="*/ 241299 h 6533995"/>
              <a:gd name="connsiteX6660" fmla="*/ 5075485 w 11830043"/>
              <a:gd name="connsiteY6660" fmla="*/ 241297 h 6533995"/>
              <a:gd name="connsiteX6661" fmla="*/ 5085201 w 11830043"/>
              <a:gd name="connsiteY6661" fmla="*/ 251021 h 6533995"/>
              <a:gd name="connsiteX6662" fmla="*/ 5075485 w 11830043"/>
              <a:gd name="connsiteY6662" fmla="*/ 260808 h 6533995"/>
              <a:gd name="connsiteX6663" fmla="*/ 5065704 w 11830043"/>
              <a:gd name="connsiteY6663" fmla="*/ 251021 h 6533995"/>
              <a:gd name="connsiteX6664" fmla="*/ 5075485 w 11830043"/>
              <a:gd name="connsiteY6664" fmla="*/ 241297 h 6533995"/>
              <a:gd name="connsiteX6665" fmla="*/ 5316710 w 11830043"/>
              <a:gd name="connsiteY6665" fmla="*/ 241294 h 6533995"/>
              <a:gd name="connsiteX6666" fmla="*/ 5326429 w 11830043"/>
              <a:gd name="connsiteY6666" fmla="*/ 251018 h 6533995"/>
              <a:gd name="connsiteX6667" fmla="*/ 5316710 w 11830043"/>
              <a:gd name="connsiteY6667" fmla="*/ 260805 h 6533995"/>
              <a:gd name="connsiteX6668" fmla="*/ 5306924 w 11830043"/>
              <a:gd name="connsiteY6668" fmla="*/ 251018 h 6533995"/>
              <a:gd name="connsiteX6669" fmla="*/ 5316710 w 11830043"/>
              <a:gd name="connsiteY6669" fmla="*/ 241294 h 6533995"/>
              <a:gd name="connsiteX6670" fmla="*/ 5557991 w 11830043"/>
              <a:gd name="connsiteY6670" fmla="*/ 241292 h 6533995"/>
              <a:gd name="connsiteX6671" fmla="*/ 5567774 w 11830043"/>
              <a:gd name="connsiteY6671" fmla="*/ 251016 h 6533995"/>
              <a:gd name="connsiteX6672" fmla="*/ 5557991 w 11830043"/>
              <a:gd name="connsiteY6672" fmla="*/ 260803 h 6533995"/>
              <a:gd name="connsiteX6673" fmla="*/ 5548208 w 11830043"/>
              <a:gd name="connsiteY6673" fmla="*/ 251016 h 6533995"/>
              <a:gd name="connsiteX6674" fmla="*/ 5557991 w 11830043"/>
              <a:gd name="connsiteY6674" fmla="*/ 241292 h 6533995"/>
              <a:gd name="connsiteX6675" fmla="*/ 5799205 w 11830043"/>
              <a:gd name="connsiteY6675" fmla="*/ 241289 h 6533995"/>
              <a:gd name="connsiteX6676" fmla="*/ 5808989 w 11830043"/>
              <a:gd name="connsiteY6676" fmla="*/ 251013 h 6533995"/>
              <a:gd name="connsiteX6677" fmla="*/ 5799205 w 11830043"/>
              <a:gd name="connsiteY6677" fmla="*/ 260800 h 6533995"/>
              <a:gd name="connsiteX6678" fmla="*/ 5789486 w 11830043"/>
              <a:gd name="connsiteY6678" fmla="*/ 251013 h 6533995"/>
              <a:gd name="connsiteX6679" fmla="*/ 5799205 w 11830043"/>
              <a:gd name="connsiteY6679" fmla="*/ 241289 h 6533995"/>
              <a:gd name="connsiteX6680" fmla="*/ 6040432 w 11830043"/>
              <a:gd name="connsiteY6680" fmla="*/ 241287 h 6533995"/>
              <a:gd name="connsiteX6681" fmla="*/ 6050216 w 11830043"/>
              <a:gd name="connsiteY6681" fmla="*/ 251011 h 6533995"/>
              <a:gd name="connsiteX6682" fmla="*/ 6040432 w 11830043"/>
              <a:gd name="connsiteY6682" fmla="*/ 260798 h 6533995"/>
              <a:gd name="connsiteX6683" fmla="*/ 6030712 w 11830043"/>
              <a:gd name="connsiteY6683" fmla="*/ 251011 h 6533995"/>
              <a:gd name="connsiteX6684" fmla="*/ 6040432 w 11830043"/>
              <a:gd name="connsiteY6684" fmla="*/ 241287 h 6533995"/>
              <a:gd name="connsiteX6685" fmla="*/ 6281661 w 11830043"/>
              <a:gd name="connsiteY6685" fmla="*/ 241284 h 6533995"/>
              <a:gd name="connsiteX6686" fmla="*/ 6291381 w 11830043"/>
              <a:gd name="connsiteY6686" fmla="*/ 251008 h 6533995"/>
              <a:gd name="connsiteX6687" fmla="*/ 6281661 w 11830043"/>
              <a:gd name="connsiteY6687" fmla="*/ 260795 h 6533995"/>
              <a:gd name="connsiteX6688" fmla="*/ 6271877 w 11830043"/>
              <a:gd name="connsiteY6688" fmla="*/ 251008 h 6533995"/>
              <a:gd name="connsiteX6689" fmla="*/ 6281661 w 11830043"/>
              <a:gd name="connsiteY6689" fmla="*/ 241284 h 6533995"/>
              <a:gd name="connsiteX6690" fmla="*/ 6522889 w 11830043"/>
              <a:gd name="connsiteY6690" fmla="*/ 241281 h 6533995"/>
              <a:gd name="connsiteX6691" fmla="*/ 6532610 w 11830043"/>
              <a:gd name="connsiteY6691" fmla="*/ 251006 h 6533995"/>
              <a:gd name="connsiteX6692" fmla="*/ 6522889 w 11830043"/>
              <a:gd name="connsiteY6692" fmla="*/ 260792 h 6533995"/>
              <a:gd name="connsiteX6693" fmla="*/ 6513105 w 11830043"/>
              <a:gd name="connsiteY6693" fmla="*/ 251006 h 6533995"/>
              <a:gd name="connsiteX6694" fmla="*/ 6522889 w 11830043"/>
              <a:gd name="connsiteY6694" fmla="*/ 241281 h 6533995"/>
              <a:gd name="connsiteX6695" fmla="*/ 6764118 w 11830043"/>
              <a:gd name="connsiteY6695" fmla="*/ 241279 h 6533995"/>
              <a:gd name="connsiteX6696" fmla="*/ 6773902 w 11830043"/>
              <a:gd name="connsiteY6696" fmla="*/ 251003 h 6533995"/>
              <a:gd name="connsiteX6697" fmla="*/ 6764118 w 11830043"/>
              <a:gd name="connsiteY6697" fmla="*/ 260790 h 6533995"/>
              <a:gd name="connsiteX6698" fmla="*/ 6754335 w 11830043"/>
              <a:gd name="connsiteY6698" fmla="*/ 251003 h 6533995"/>
              <a:gd name="connsiteX6699" fmla="*/ 6764118 w 11830043"/>
              <a:gd name="connsiteY6699" fmla="*/ 241279 h 6533995"/>
              <a:gd name="connsiteX6700" fmla="*/ 7005346 w 11830043"/>
              <a:gd name="connsiteY6700" fmla="*/ 241276 h 6533995"/>
              <a:gd name="connsiteX6701" fmla="*/ 7015130 w 11830043"/>
              <a:gd name="connsiteY6701" fmla="*/ 251000 h 6533995"/>
              <a:gd name="connsiteX6702" fmla="*/ 7005346 w 11830043"/>
              <a:gd name="connsiteY6702" fmla="*/ 260787 h 6533995"/>
              <a:gd name="connsiteX6703" fmla="*/ 6995626 w 11830043"/>
              <a:gd name="connsiteY6703" fmla="*/ 251000 h 6533995"/>
              <a:gd name="connsiteX6704" fmla="*/ 7005346 w 11830043"/>
              <a:gd name="connsiteY6704" fmla="*/ 241276 h 6533995"/>
              <a:gd name="connsiteX6705" fmla="*/ 7246575 w 11830043"/>
              <a:gd name="connsiteY6705" fmla="*/ 241274 h 6533995"/>
              <a:gd name="connsiteX6706" fmla="*/ 7256359 w 11830043"/>
              <a:gd name="connsiteY6706" fmla="*/ 250998 h 6533995"/>
              <a:gd name="connsiteX6707" fmla="*/ 7246575 w 11830043"/>
              <a:gd name="connsiteY6707" fmla="*/ 260785 h 6533995"/>
              <a:gd name="connsiteX6708" fmla="*/ 7236855 w 11830043"/>
              <a:gd name="connsiteY6708" fmla="*/ 250998 h 6533995"/>
              <a:gd name="connsiteX6709" fmla="*/ 7246575 w 11830043"/>
              <a:gd name="connsiteY6709" fmla="*/ 241274 h 6533995"/>
              <a:gd name="connsiteX6710" fmla="*/ 7487803 w 11830043"/>
              <a:gd name="connsiteY6710" fmla="*/ 241271 h 6533995"/>
              <a:gd name="connsiteX6711" fmla="*/ 7497524 w 11830043"/>
              <a:gd name="connsiteY6711" fmla="*/ 250995 h 6533995"/>
              <a:gd name="connsiteX6712" fmla="*/ 7487803 w 11830043"/>
              <a:gd name="connsiteY6712" fmla="*/ 260782 h 6533995"/>
              <a:gd name="connsiteX6713" fmla="*/ 7478019 w 11830043"/>
              <a:gd name="connsiteY6713" fmla="*/ 250995 h 6533995"/>
              <a:gd name="connsiteX6714" fmla="*/ 7487803 w 11830043"/>
              <a:gd name="connsiteY6714" fmla="*/ 241271 h 6533995"/>
              <a:gd name="connsiteX6715" fmla="*/ 7729032 w 11830043"/>
              <a:gd name="connsiteY6715" fmla="*/ 241269 h 6533995"/>
              <a:gd name="connsiteX6716" fmla="*/ 7738753 w 11830043"/>
              <a:gd name="connsiteY6716" fmla="*/ 250993 h 6533995"/>
              <a:gd name="connsiteX6717" fmla="*/ 7729032 w 11830043"/>
              <a:gd name="connsiteY6717" fmla="*/ 260780 h 6533995"/>
              <a:gd name="connsiteX6718" fmla="*/ 7719249 w 11830043"/>
              <a:gd name="connsiteY6718" fmla="*/ 250993 h 6533995"/>
              <a:gd name="connsiteX6719" fmla="*/ 7729032 w 11830043"/>
              <a:gd name="connsiteY6719" fmla="*/ 241269 h 6533995"/>
              <a:gd name="connsiteX6720" fmla="*/ 7970260 w 11830043"/>
              <a:gd name="connsiteY6720" fmla="*/ 241266 h 6533995"/>
              <a:gd name="connsiteX6721" fmla="*/ 7980044 w 11830043"/>
              <a:gd name="connsiteY6721" fmla="*/ 250990 h 6533995"/>
              <a:gd name="connsiteX6722" fmla="*/ 7970260 w 11830043"/>
              <a:gd name="connsiteY6722" fmla="*/ 260777 h 6533995"/>
              <a:gd name="connsiteX6723" fmla="*/ 7960477 w 11830043"/>
              <a:gd name="connsiteY6723" fmla="*/ 250990 h 6533995"/>
              <a:gd name="connsiteX6724" fmla="*/ 7970260 w 11830043"/>
              <a:gd name="connsiteY6724" fmla="*/ 241266 h 6533995"/>
              <a:gd name="connsiteX6725" fmla="*/ 8211553 w 11830043"/>
              <a:gd name="connsiteY6725" fmla="*/ 241264 h 6533995"/>
              <a:gd name="connsiteX6726" fmla="*/ 8221273 w 11830043"/>
              <a:gd name="connsiteY6726" fmla="*/ 250988 h 6533995"/>
              <a:gd name="connsiteX6727" fmla="*/ 8211553 w 11830043"/>
              <a:gd name="connsiteY6727" fmla="*/ 260775 h 6533995"/>
              <a:gd name="connsiteX6728" fmla="*/ 8201769 w 11830043"/>
              <a:gd name="connsiteY6728" fmla="*/ 250988 h 6533995"/>
              <a:gd name="connsiteX6729" fmla="*/ 8211553 w 11830043"/>
              <a:gd name="connsiteY6729" fmla="*/ 241264 h 6533995"/>
              <a:gd name="connsiteX6730" fmla="*/ 8452781 w 11830043"/>
              <a:gd name="connsiteY6730" fmla="*/ 241261 h 6533995"/>
              <a:gd name="connsiteX6731" fmla="*/ 8462566 w 11830043"/>
              <a:gd name="connsiteY6731" fmla="*/ 250985 h 6533995"/>
              <a:gd name="connsiteX6732" fmla="*/ 8452781 w 11830043"/>
              <a:gd name="connsiteY6732" fmla="*/ 260772 h 6533995"/>
              <a:gd name="connsiteX6733" fmla="*/ 8443061 w 11830043"/>
              <a:gd name="connsiteY6733" fmla="*/ 250985 h 6533995"/>
              <a:gd name="connsiteX6734" fmla="*/ 8452781 w 11830043"/>
              <a:gd name="connsiteY6734" fmla="*/ 241261 h 6533995"/>
              <a:gd name="connsiteX6735" fmla="*/ 8694009 w 11830043"/>
              <a:gd name="connsiteY6735" fmla="*/ 241259 h 6533995"/>
              <a:gd name="connsiteX6736" fmla="*/ 8703730 w 11830043"/>
              <a:gd name="connsiteY6736" fmla="*/ 250983 h 6533995"/>
              <a:gd name="connsiteX6737" fmla="*/ 8694009 w 11830043"/>
              <a:gd name="connsiteY6737" fmla="*/ 260770 h 6533995"/>
              <a:gd name="connsiteX6738" fmla="*/ 8684289 w 11830043"/>
              <a:gd name="connsiteY6738" fmla="*/ 250983 h 6533995"/>
              <a:gd name="connsiteX6739" fmla="*/ 8694009 w 11830043"/>
              <a:gd name="connsiteY6739" fmla="*/ 241259 h 6533995"/>
              <a:gd name="connsiteX6740" fmla="*/ 8935237 w 11830043"/>
              <a:gd name="connsiteY6740" fmla="*/ 241256 h 6533995"/>
              <a:gd name="connsiteX6741" fmla="*/ 8944958 w 11830043"/>
              <a:gd name="connsiteY6741" fmla="*/ 250980 h 6533995"/>
              <a:gd name="connsiteX6742" fmla="*/ 8935237 w 11830043"/>
              <a:gd name="connsiteY6742" fmla="*/ 260767 h 6533995"/>
              <a:gd name="connsiteX6743" fmla="*/ 8925454 w 11830043"/>
              <a:gd name="connsiteY6743" fmla="*/ 250980 h 6533995"/>
              <a:gd name="connsiteX6744" fmla="*/ 8935237 w 11830043"/>
              <a:gd name="connsiteY6744" fmla="*/ 241256 h 6533995"/>
              <a:gd name="connsiteX6745" fmla="*/ 9176467 w 11830043"/>
              <a:gd name="connsiteY6745" fmla="*/ 241254 h 6533995"/>
              <a:gd name="connsiteX6746" fmla="*/ 9186187 w 11830043"/>
              <a:gd name="connsiteY6746" fmla="*/ 250978 h 6533995"/>
              <a:gd name="connsiteX6747" fmla="*/ 9176467 w 11830043"/>
              <a:gd name="connsiteY6747" fmla="*/ 260765 h 6533995"/>
              <a:gd name="connsiteX6748" fmla="*/ 9166683 w 11830043"/>
              <a:gd name="connsiteY6748" fmla="*/ 250978 h 6533995"/>
              <a:gd name="connsiteX6749" fmla="*/ 9176467 w 11830043"/>
              <a:gd name="connsiteY6749" fmla="*/ 241254 h 6533995"/>
              <a:gd name="connsiteX6750" fmla="*/ 9417695 w 11830043"/>
              <a:gd name="connsiteY6750" fmla="*/ 241251 h 6533995"/>
              <a:gd name="connsiteX6751" fmla="*/ 9427416 w 11830043"/>
              <a:gd name="connsiteY6751" fmla="*/ 250975 h 6533995"/>
              <a:gd name="connsiteX6752" fmla="*/ 9417695 w 11830043"/>
              <a:gd name="connsiteY6752" fmla="*/ 260762 h 6533995"/>
              <a:gd name="connsiteX6753" fmla="*/ 9407911 w 11830043"/>
              <a:gd name="connsiteY6753" fmla="*/ 250975 h 6533995"/>
              <a:gd name="connsiteX6754" fmla="*/ 9417695 w 11830043"/>
              <a:gd name="connsiteY6754" fmla="*/ 241251 h 6533995"/>
              <a:gd name="connsiteX6755" fmla="*/ 9649203 w 11830043"/>
              <a:gd name="connsiteY6755" fmla="*/ 129 h 6533995"/>
              <a:gd name="connsiteX6756" fmla="*/ 9658923 w 11830043"/>
              <a:gd name="connsiteY6756" fmla="*/ 9916 h 6533995"/>
              <a:gd name="connsiteX6757" fmla="*/ 9649203 w 11830043"/>
              <a:gd name="connsiteY6757" fmla="*/ 19640 h 6533995"/>
              <a:gd name="connsiteX6758" fmla="*/ 9639483 w 11830043"/>
              <a:gd name="connsiteY6758" fmla="*/ 9916 h 6533995"/>
              <a:gd name="connsiteX6759" fmla="*/ 9649203 w 11830043"/>
              <a:gd name="connsiteY6759" fmla="*/ 129 h 6533995"/>
              <a:gd name="connsiteX6760" fmla="*/ 9890432 w 11830043"/>
              <a:gd name="connsiteY6760" fmla="*/ 126 h 6533995"/>
              <a:gd name="connsiteX6761" fmla="*/ 9900152 w 11830043"/>
              <a:gd name="connsiteY6761" fmla="*/ 9913 h 6533995"/>
              <a:gd name="connsiteX6762" fmla="*/ 9890432 w 11830043"/>
              <a:gd name="connsiteY6762" fmla="*/ 19637 h 6533995"/>
              <a:gd name="connsiteX6763" fmla="*/ 9880648 w 11830043"/>
              <a:gd name="connsiteY6763" fmla="*/ 9913 h 6533995"/>
              <a:gd name="connsiteX6764" fmla="*/ 9890432 w 11830043"/>
              <a:gd name="connsiteY6764" fmla="*/ 126 h 6533995"/>
              <a:gd name="connsiteX6765" fmla="*/ 10131660 w 11830043"/>
              <a:gd name="connsiteY6765" fmla="*/ 124 h 6533995"/>
              <a:gd name="connsiteX6766" fmla="*/ 10141444 w 11830043"/>
              <a:gd name="connsiteY6766" fmla="*/ 9911 h 6533995"/>
              <a:gd name="connsiteX6767" fmla="*/ 10131660 w 11830043"/>
              <a:gd name="connsiteY6767" fmla="*/ 19635 h 6533995"/>
              <a:gd name="connsiteX6768" fmla="*/ 10121940 w 11830043"/>
              <a:gd name="connsiteY6768" fmla="*/ 9911 h 6533995"/>
              <a:gd name="connsiteX6769" fmla="*/ 10131660 w 11830043"/>
              <a:gd name="connsiteY6769" fmla="*/ 124 h 6533995"/>
              <a:gd name="connsiteX6770" fmla="*/ 10372888 w 11830043"/>
              <a:gd name="connsiteY6770" fmla="*/ 121 h 6533995"/>
              <a:gd name="connsiteX6771" fmla="*/ 10382673 w 11830043"/>
              <a:gd name="connsiteY6771" fmla="*/ 9908 h 6533995"/>
              <a:gd name="connsiteX6772" fmla="*/ 10372888 w 11830043"/>
              <a:gd name="connsiteY6772" fmla="*/ 19632 h 6533995"/>
              <a:gd name="connsiteX6773" fmla="*/ 10363168 w 11830043"/>
              <a:gd name="connsiteY6773" fmla="*/ 9908 h 6533995"/>
              <a:gd name="connsiteX6774" fmla="*/ 10372888 w 11830043"/>
              <a:gd name="connsiteY6774" fmla="*/ 121 h 6533995"/>
              <a:gd name="connsiteX6775" fmla="*/ 10614116 w 11830043"/>
              <a:gd name="connsiteY6775" fmla="*/ 118 h 6533995"/>
              <a:gd name="connsiteX6776" fmla="*/ 10623901 w 11830043"/>
              <a:gd name="connsiteY6776" fmla="*/ 9905 h 6533995"/>
              <a:gd name="connsiteX6777" fmla="*/ 10614116 w 11830043"/>
              <a:gd name="connsiteY6777" fmla="*/ 19629 h 6533995"/>
              <a:gd name="connsiteX6778" fmla="*/ 10604396 w 11830043"/>
              <a:gd name="connsiteY6778" fmla="*/ 9905 h 6533995"/>
              <a:gd name="connsiteX6779" fmla="*/ 10614116 w 11830043"/>
              <a:gd name="connsiteY6779" fmla="*/ 118 h 6533995"/>
              <a:gd name="connsiteX6780" fmla="*/ 10855345 w 11830043"/>
              <a:gd name="connsiteY6780" fmla="*/ 116 h 6533995"/>
              <a:gd name="connsiteX6781" fmla="*/ 10865065 w 11830043"/>
              <a:gd name="connsiteY6781" fmla="*/ 9903 h 6533995"/>
              <a:gd name="connsiteX6782" fmla="*/ 10855345 w 11830043"/>
              <a:gd name="connsiteY6782" fmla="*/ 19627 h 6533995"/>
              <a:gd name="connsiteX6783" fmla="*/ 10845625 w 11830043"/>
              <a:gd name="connsiteY6783" fmla="*/ 9903 h 6533995"/>
              <a:gd name="connsiteX6784" fmla="*/ 10855345 w 11830043"/>
              <a:gd name="connsiteY6784" fmla="*/ 116 h 6533995"/>
              <a:gd name="connsiteX6785" fmla="*/ 11096574 w 11830043"/>
              <a:gd name="connsiteY6785" fmla="*/ 113 h 6533995"/>
              <a:gd name="connsiteX6786" fmla="*/ 11106294 w 11830043"/>
              <a:gd name="connsiteY6786" fmla="*/ 9900 h 6533995"/>
              <a:gd name="connsiteX6787" fmla="*/ 11096574 w 11830043"/>
              <a:gd name="connsiteY6787" fmla="*/ 19624 h 6533995"/>
              <a:gd name="connsiteX6788" fmla="*/ 11086790 w 11830043"/>
              <a:gd name="connsiteY6788" fmla="*/ 9900 h 6533995"/>
              <a:gd name="connsiteX6789" fmla="*/ 11096574 w 11830043"/>
              <a:gd name="connsiteY6789" fmla="*/ 113 h 6533995"/>
              <a:gd name="connsiteX6790" fmla="*/ 11337802 w 11830043"/>
              <a:gd name="connsiteY6790" fmla="*/ 110 h 6533995"/>
              <a:gd name="connsiteX6791" fmla="*/ 11347587 w 11830043"/>
              <a:gd name="connsiteY6791" fmla="*/ 9898 h 6533995"/>
              <a:gd name="connsiteX6792" fmla="*/ 11337802 w 11830043"/>
              <a:gd name="connsiteY6792" fmla="*/ 19621 h 6533995"/>
              <a:gd name="connsiteX6793" fmla="*/ 11328082 w 11830043"/>
              <a:gd name="connsiteY6793" fmla="*/ 9898 h 6533995"/>
              <a:gd name="connsiteX6794" fmla="*/ 11337802 w 11830043"/>
              <a:gd name="connsiteY6794" fmla="*/ 110 h 6533995"/>
              <a:gd name="connsiteX6795" fmla="*/ 11579030 w 11830043"/>
              <a:gd name="connsiteY6795" fmla="*/ 108 h 6533995"/>
              <a:gd name="connsiteX6796" fmla="*/ 11588815 w 11830043"/>
              <a:gd name="connsiteY6796" fmla="*/ 9895 h 6533995"/>
              <a:gd name="connsiteX6797" fmla="*/ 11579030 w 11830043"/>
              <a:gd name="connsiteY6797" fmla="*/ 19619 h 6533995"/>
              <a:gd name="connsiteX6798" fmla="*/ 11569310 w 11830043"/>
              <a:gd name="connsiteY6798" fmla="*/ 9895 h 6533995"/>
              <a:gd name="connsiteX6799" fmla="*/ 11579030 w 11830043"/>
              <a:gd name="connsiteY6799" fmla="*/ 108 h 6533995"/>
              <a:gd name="connsiteX6800" fmla="*/ 11820259 w 11830043"/>
              <a:gd name="connsiteY6800" fmla="*/ 105 h 6533995"/>
              <a:gd name="connsiteX6801" fmla="*/ 11830043 w 11830043"/>
              <a:gd name="connsiteY6801" fmla="*/ 9892 h 6533995"/>
              <a:gd name="connsiteX6802" fmla="*/ 11820259 w 11830043"/>
              <a:gd name="connsiteY6802" fmla="*/ 19616 h 6533995"/>
              <a:gd name="connsiteX6803" fmla="*/ 11810539 w 11830043"/>
              <a:gd name="connsiteY6803" fmla="*/ 9892 h 6533995"/>
              <a:gd name="connsiteX6804" fmla="*/ 11820259 w 11830043"/>
              <a:gd name="connsiteY6804" fmla="*/ 105 h 6533995"/>
              <a:gd name="connsiteX6805" fmla="*/ 9720 w 11830043"/>
              <a:gd name="connsiteY6805" fmla="*/ 103 h 6533995"/>
              <a:gd name="connsiteX6806" fmla="*/ 19503 w 11830043"/>
              <a:gd name="connsiteY6806" fmla="*/ 9890 h 6533995"/>
              <a:gd name="connsiteX6807" fmla="*/ 9720 w 11830043"/>
              <a:gd name="connsiteY6807" fmla="*/ 19614 h 6533995"/>
              <a:gd name="connsiteX6808" fmla="*/ 0 w 11830043"/>
              <a:gd name="connsiteY6808" fmla="*/ 9890 h 6533995"/>
              <a:gd name="connsiteX6809" fmla="*/ 9720 w 11830043"/>
              <a:gd name="connsiteY6809" fmla="*/ 103 h 6533995"/>
              <a:gd name="connsiteX6810" fmla="*/ 251003 w 11830043"/>
              <a:gd name="connsiteY6810" fmla="*/ 100 h 6533995"/>
              <a:gd name="connsiteX6811" fmla="*/ 260787 w 11830043"/>
              <a:gd name="connsiteY6811" fmla="*/ 9887 h 6533995"/>
              <a:gd name="connsiteX6812" fmla="*/ 251003 w 11830043"/>
              <a:gd name="connsiteY6812" fmla="*/ 19611 h 6533995"/>
              <a:gd name="connsiteX6813" fmla="*/ 241283 w 11830043"/>
              <a:gd name="connsiteY6813" fmla="*/ 9887 h 6533995"/>
              <a:gd name="connsiteX6814" fmla="*/ 251003 w 11830043"/>
              <a:gd name="connsiteY6814" fmla="*/ 100 h 6533995"/>
              <a:gd name="connsiteX6815" fmla="*/ 492223 w 11830043"/>
              <a:gd name="connsiteY6815" fmla="*/ 97 h 6533995"/>
              <a:gd name="connsiteX6816" fmla="*/ 501942 w 11830043"/>
              <a:gd name="connsiteY6816" fmla="*/ 9884 h 6533995"/>
              <a:gd name="connsiteX6817" fmla="*/ 492223 w 11830043"/>
              <a:gd name="connsiteY6817" fmla="*/ 19608 h 6533995"/>
              <a:gd name="connsiteX6818" fmla="*/ 482439 w 11830043"/>
              <a:gd name="connsiteY6818" fmla="*/ 9884 h 6533995"/>
              <a:gd name="connsiteX6819" fmla="*/ 492223 w 11830043"/>
              <a:gd name="connsiteY6819" fmla="*/ 97 h 6533995"/>
              <a:gd name="connsiteX6820" fmla="*/ 733443 w 11830043"/>
              <a:gd name="connsiteY6820" fmla="*/ 95 h 6533995"/>
              <a:gd name="connsiteX6821" fmla="*/ 743163 w 11830043"/>
              <a:gd name="connsiteY6821" fmla="*/ 9882 h 6533995"/>
              <a:gd name="connsiteX6822" fmla="*/ 733443 w 11830043"/>
              <a:gd name="connsiteY6822" fmla="*/ 19606 h 6533995"/>
              <a:gd name="connsiteX6823" fmla="*/ 723660 w 11830043"/>
              <a:gd name="connsiteY6823" fmla="*/ 9882 h 6533995"/>
              <a:gd name="connsiteX6824" fmla="*/ 733443 w 11830043"/>
              <a:gd name="connsiteY6824" fmla="*/ 95 h 6533995"/>
              <a:gd name="connsiteX6825" fmla="*/ 974663 w 11830043"/>
              <a:gd name="connsiteY6825" fmla="*/ 92 h 6533995"/>
              <a:gd name="connsiteX6826" fmla="*/ 984447 w 11830043"/>
              <a:gd name="connsiteY6826" fmla="*/ 9879 h 6533995"/>
              <a:gd name="connsiteX6827" fmla="*/ 974663 w 11830043"/>
              <a:gd name="connsiteY6827" fmla="*/ 19603 h 6533995"/>
              <a:gd name="connsiteX6828" fmla="*/ 964944 w 11830043"/>
              <a:gd name="connsiteY6828" fmla="*/ 9879 h 6533995"/>
              <a:gd name="connsiteX6829" fmla="*/ 974663 w 11830043"/>
              <a:gd name="connsiteY6829" fmla="*/ 92 h 6533995"/>
              <a:gd name="connsiteX6830" fmla="*/ 1215884 w 11830043"/>
              <a:gd name="connsiteY6830" fmla="*/ 89 h 6533995"/>
              <a:gd name="connsiteX6831" fmla="*/ 1225667 w 11830043"/>
              <a:gd name="connsiteY6831" fmla="*/ 9877 h 6533995"/>
              <a:gd name="connsiteX6832" fmla="*/ 1215884 w 11830043"/>
              <a:gd name="connsiteY6832" fmla="*/ 19600 h 6533995"/>
              <a:gd name="connsiteX6833" fmla="*/ 1206164 w 11830043"/>
              <a:gd name="connsiteY6833" fmla="*/ 9877 h 6533995"/>
              <a:gd name="connsiteX6834" fmla="*/ 1215884 w 11830043"/>
              <a:gd name="connsiteY6834" fmla="*/ 89 h 6533995"/>
              <a:gd name="connsiteX6835" fmla="*/ 1457105 w 11830043"/>
              <a:gd name="connsiteY6835" fmla="*/ 87 h 6533995"/>
              <a:gd name="connsiteX6836" fmla="*/ 1466825 w 11830043"/>
              <a:gd name="connsiteY6836" fmla="*/ 9874 h 6533995"/>
              <a:gd name="connsiteX6837" fmla="*/ 1457105 w 11830043"/>
              <a:gd name="connsiteY6837" fmla="*/ 19598 h 6533995"/>
              <a:gd name="connsiteX6838" fmla="*/ 1447321 w 11830043"/>
              <a:gd name="connsiteY6838" fmla="*/ 9874 h 6533995"/>
              <a:gd name="connsiteX6839" fmla="*/ 1457105 w 11830043"/>
              <a:gd name="connsiteY6839" fmla="*/ 87 h 6533995"/>
              <a:gd name="connsiteX6840" fmla="*/ 1698330 w 11830043"/>
              <a:gd name="connsiteY6840" fmla="*/ 84 h 6533995"/>
              <a:gd name="connsiteX6841" fmla="*/ 1708116 w 11830043"/>
              <a:gd name="connsiteY6841" fmla="*/ 9871 h 6533995"/>
              <a:gd name="connsiteX6842" fmla="*/ 1698330 w 11830043"/>
              <a:gd name="connsiteY6842" fmla="*/ 19595 h 6533995"/>
              <a:gd name="connsiteX6843" fmla="*/ 1688545 w 11830043"/>
              <a:gd name="connsiteY6843" fmla="*/ 9871 h 6533995"/>
              <a:gd name="connsiteX6844" fmla="*/ 1698330 w 11830043"/>
              <a:gd name="connsiteY6844" fmla="*/ 84 h 6533995"/>
              <a:gd name="connsiteX6845" fmla="*/ 1939580 w 11830043"/>
              <a:gd name="connsiteY6845" fmla="*/ 82 h 6533995"/>
              <a:gd name="connsiteX6846" fmla="*/ 1949362 w 11830043"/>
              <a:gd name="connsiteY6846" fmla="*/ 9869 h 6533995"/>
              <a:gd name="connsiteX6847" fmla="*/ 1939580 w 11830043"/>
              <a:gd name="connsiteY6847" fmla="*/ 19593 h 6533995"/>
              <a:gd name="connsiteX6848" fmla="*/ 1929858 w 11830043"/>
              <a:gd name="connsiteY6848" fmla="*/ 9869 h 6533995"/>
              <a:gd name="connsiteX6849" fmla="*/ 1939580 w 11830043"/>
              <a:gd name="connsiteY6849" fmla="*/ 82 h 6533995"/>
              <a:gd name="connsiteX6850" fmla="*/ 2180788 w 11830043"/>
              <a:gd name="connsiteY6850" fmla="*/ 79 h 6533995"/>
              <a:gd name="connsiteX6851" fmla="*/ 2190577 w 11830043"/>
              <a:gd name="connsiteY6851" fmla="*/ 9866 h 6533995"/>
              <a:gd name="connsiteX6852" fmla="*/ 2180788 w 11830043"/>
              <a:gd name="connsiteY6852" fmla="*/ 19590 h 6533995"/>
              <a:gd name="connsiteX6853" fmla="*/ 2171080 w 11830043"/>
              <a:gd name="connsiteY6853" fmla="*/ 9866 h 6533995"/>
              <a:gd name="connsiteX6854" fmla="*/ 2180788 w 11830043"/>
              <a:gd name="connsiteY6854" fmla="*/ 79 h 6533995"/>
              <a:gd name="connsiteX6855" fmla="*/ 2422035 w 11830043"/>
              <a:gd name="connsiteY6855" fmla="*/ 76 h 6533995"/>
              <a:gd name="connsiteX6856" fmla="*/ 2431751 w 11830043"/>
              <a:gd name="connsiteY6856" fmla="*/ 9863 h 6533995"/>
              <a:gd name="connsiteX6857" fmla="*/ 2422035 w 11830043"/>
              <a:gd name="connsiteY6857" fmla="*/ 19587 h 6533995"/>
              <a:gd name="connsiteX6858" fmla="*/ 2412254 w 11830043"/>
              <a:gd name="connsiteY6858" fmla="*/ 9863 h 6533995"/>
              <a:gd name="connsiteX6859" fmla="*/ 2422035 w 11830043"/>
              <a:gd name="connsiteY6859" fmla="*/ 76 h 6533995"/>
              <a:gd name="connsiteX6860" fmla="*/ 2663272 w 11830043"/>
              <a:gd name="connsiteY6860" fmla="*/ 74 h 6533995"/>
              <a:gd name="connsiteX6861" fmla="*/ 2672996 w 11830043"/>
              <a:gd name="connsiteY6861" fmla="*/ 9861 h 6533995"/>
              <a:gd name="connsiteX6862" fmla="*/ 2663272 w 11830043"/>
              <a:gd name="connsiteY6862" fmla="*/ 19585 h 6533995"/>
              <a:gd name="connsiteX6863" fmla="*/ 2653489 w 11830043"/>
              <a:gd name="connsiteY6863" fmla="*/ 9861 h 6533995"/>
              <a:gd name="connsiteX6864" fmla="*/ 2663272 w 11830043"/>
              <a:gd name="connsiteY6864" fmla="*/ 74 h 6533995"/>
              <a:gd name="connsiteX6865" fmla="*/ 2904569 w 11830043"/>
              <a:gd name="connsiteY6865" fmla="*/ 71 h 6533995"/>
              <a:gd name="connsiteX6866" fmla="*/ 2914352 w 11830043"/>
              <a:gd name="connsiteY6866" fmla="*/ 9858 h 6533995"/>
              <a:gd name="connsiteX6867" fmla="*/ 2904569 w 11830043"/>
              <a:gd name="connsiteY6867" fmla="*/ 19582 h 6533995"/>
              <a:gd name="connsiteX6868" fmla="*/ 2894788 w 11830043"/>
              <a:gd name="connsiteY6868" fmla="*/ 9858 h 6533995"/>
              <a:gd name="connsiteX6869" fmla="*/ 2904569 w 11830043"/>
              <a:gd name="connsiteY6869" fmla="*/ 71 h 6533995"/>
              <a:gd name="connsiteX6870" fmla="*/ 3145749 w 11830043"/>
              <a:gd name="connsiteY6870" fmla="*/ 68 h 6533995"/>
              <a:gd name="connsiteX6871" fmla="*/ 3155530 w 11830043"/>
              <a:gd name="connsiteY6871" fmla="*/ 9855 h 6533995"/>
              <a:gd name="connsiteX6872" fmla="*/ 3145749 w 11830043"/>
              <a:gd name="connsiteY6872" fmla="*/ 19579 h 6533995"/>
              <a:gd name="connsiteX6873" fmla="*/ 3136030 w 11830043"/>
              <a:gd name="connsiteY6873" fmla="*/ 9855 h 6533995"/>
              <a:gd name="connsiteX6874" fmla="*/ 3145749 w 11830043"/>
              <a:gd name="connsiteY6874" fmla="*/ 68 h 6533995"/>
              <a:gd name="connsiteX6875" fmla="*/ 3386956 w 11830043"/>
              <a:gd name="connsiteY6875" fmla="*/ 66 h 6533995"/>
              <a:gd name="connsiteX6876" fmla="*/ 3396741 w 11830043"/>
              <a:gd name="connsiteY6876" fmla="*/ 9853 h 6533995"/>
              <a:gd name="connsiteX6877" fmla="*/ 3386956 w 11830043"/>
              <a:gd name="connsiteY6877" fmla="*/ 19577 h 6533995"/>
              <a:gd name="connsiteX6878" fmla="*/ 3377234 w 11830043"/>
              <a:gd name="connsiteY6878" fmla="*/ 9853 h 6533995"/>
              <a:gd name="connsiteX6879" fmla="*/ 3386956 w 11830043"/>
              <a:gd name="connsiteY6879" fmla="*/ 66 h 6533995"/>
              <a:gd name="connsiteX6880" fmla="*/ 3628209 w 11830043"/>
              <a:gd name="connsiteY6880" fmla="*/ 63 h 6533995"/>
              <a:gd name="connsiteX6881" fmla="*/ 3637930 w 11830043"/>
              <a:gd name="connsiteY6881" fmla="*/ 9850 h 6533995"/>
              <a:gd name="connsiteX6882" fmla="*/ 3628209 w 11830043"/>
              <a:gd name="connsiteY6882" fmla="*/ 19574 h 6533995"/>
              <a:gd name="connsiteX6883" fmla="*/ 3618428 w 11830043"/>
              <a:gd name="connsiteY6883" fmla="*/ 9850 h 6533995"/>
              <a:gd name="connsiteX6884" fmla="*/ 3628209 w 11830043"/>
              <a:gd name="connsiteY6884" fmla="*/ 63 h 6533995"/>
              <a:gd name="connsiteX6885" fmla="*/ 3869427 w 11830043"/>
              <a:gd name="connsiteY6885" fmla="*/ 61 h 6533995"/>
              <a:gd name="connsiteX6886" fmla="*/ 3879147 w 11830043"/>
              <a:gd name="connsiteY6886" fmla="*/ 9848 h 6533995"/>
              <a:gd name="connsiteX6887" fmla="*/ 3869427 w 11830043"/>
              <a:gd name="connsiteY6887" fmla="*/ 19572 h 6533995"/>
              <a:gd name="connsiteX6888" fmla="*/ 3859645 w 11830043"/>
              <a:gd name="connsiteY6888" fmla="*/ 9848 h 6533995"/>
              <a:gd name="connsiteX6889" fmla="*/ 3869427 w 11830043"/>
              <a:gd name="connsiteY6889" fmla="*/ 61 h 6533995"/>
              <a:gd name="connsiteX6890" fmla="*/ 4110581 w 11830043"/>
              <a:gd name="connsiteY6890" fmla="*/ 58 h 6533995"/>
              <a:gd name="connsiteX6891" fmla="*/ 4120362 w 11830043"/>
              <a:gd name="connsiteY6891" fmla="*/ 9845 h 6533995"/>
              <a:gd name="connsiteX6892" fmla="*/ 4110581 w 11830043"/>
              <a:gd name="connsiteY6892" fmla="*/ 19569 h 6533995"/>
              <a:gd name="connsiteX6893" fmla="*/ 4100797 w 11830043"/>
              <a:gd name="connsiteY6893" fmla="*/ 9845 h 6533995"/>
              <a:gd name="connsiteX6894" fmla="*/ 4110581 w 11830043"/>
              <a:gd name="connsiteY6894" fmla="*/ 58 h 6533995"/>
              <a:gd name="connsiteX6895" fmla="*/ 4351806 w 11830043"/>
              <a:gd name="connsiteY6895" fmla="*/ 55 h 6533995"/>
              <a:gd name="connsiteX6896" fmla="*/ 4361580 w 11830043"/>
              <a:gd name="connsiteY6896" fmla="*/ 9842 h 6533995"/>
              <a:gd name="connsiteX6897" fmla="*/ 4351806 w 11830043"/>
              <a:gd name="connsiteY6897" fmla="*/ 19566 h 6533995"/>
              <a:gd name="connsiteX6898" fmla="*/ 4342006 w 11830043"/>
              <a:gd name="connsiteY6898" fmla="*/ 9842 h 6533995"/>
              <a:gd name="connsiteX6899" fmla="*/ 4351806 w 11830043"/>
              <a:gd name="connsiteY6899" fmla="*/ 55 h 6533995"/>
              <a:gd name="connsiteX6900" fmla="*/ 4593017 w 11830043"/>
              <a:gd name="connsiteY6900" fmla="*/ 53 h 6533995"/>
              <a:gd name="connsiteX6901" fmla="*/ 4602795 w 11830043"/>
              <a:gd name="connsiteY6901" fmla="*/ 9840 h 6533995"/>
              <a:gd name="connsiteX6902" fmla="*/ 4593017 w 11830043"/>
              <a:gd name="connsiteY6902" fmla="*/ 19564 h 6533995"/>
              <a:gd name="connsiteX6903" fmla="*/ 4583304 w 11830043"/>
              <a:gd name="connsiteY6903" fmla="*/ 9840 h 6533995"/>
              <a:gd name="connsiteX6904" fmla="*/ 4593017 w 11830043"/>
              <a:gd name="connsiteY6904" fmla="*/ 53 h 6533995"/>
              <a:gd name="connsiteX6905" fmla="*/ 4834252 w 11830043"/>
              <a:gd name="connsiteY6905" fmla="*/ 50 h 6533995"/>
              <a:gd name="connsiteX6906" fmla="*/ 4844038 w 11830043"/>
              <a:gd name="connsiteY6906" fmla="*/ 9837 h 6533995"/>
              <a:gd name="connsiteX6907" fmla="*/ 4834252 w 11830043"/>
              <a:gd name="connsiteY6907" fmla="*/ 19561 h 6533995"/>
              <a:gd name="connsiteX6908" fmla="*/ 4824532 w 11830043"/>
              <a:gd name="connsiteY6908" fmla="*/ 9837 h 6533995"/>
              <a:gd name="connsiteX6909" fmla="*/ 4834252 w 11830043"/>
              <a:gd name="connsiteY6909" fmla="*/ 50 h 6533995"/>
              <a:gd name="connsiteX6910" fmla="*/ 5075485 w 11830043"/>
              <a:gd name="connsiteY6910" fmla="*/ 47 h 6533995"/>
              <a:gd name="connsiteX6911" fmla="*/ 5085201 w 11830043"/>
              <a:gd name="connsiteY6911" fmla="*/ 9834 h 6533995"/>
              <a:gd name="connsiteX6912" fmla="*/ 5075485 w 11830043"/>
              <a:gd name="connsiteY6912" fmla="*/ 19558 h 6533995"/>
              <a:gd name="connsiteX6913" fmla="*/ 5065704 w 11830043"/>
              <a:gd name="connsiteY6913" fmla="*/ 9834 h 6533995"/>
              <a:gd name="connsiteX6914" fmla="*/ 5075485 w 11830043"/>
              <a:gd name="connsiteY6914" fmla="*/ 47 h 6533995"/>
              <a:gd name="connsiteX6915" fmla="*/ 5316710 w 11830043"/>
              <a:gd name="connsiteY6915" fmla="*/ 45 h 6533995"/>
              <a:gd name="connsiteX6916" fmla="*/ 5326429 w 11830043"/>
              <a:gd name="connsiteY6916" fmla="*/ 9832 h 6533995"/>
              <a:gd name="connsiteX6917" fmla="*/ 5316710 w 11830043"/>
              <a:gd name="connsiteY6917" fmla="*/ 19556 h 6533995"/>
              <a:gd name="connsiteX6918" fmla="*/ 5306924 w 11830043"/>
              <a:gd name="connsiteY6918" fmla="*/ 9832 h 6533995"/>
              <a:gd name="connsiteX6919" fmla="*/ 5316710 w 11830043"/>
              <a:gd name="connsiteY6919" fmla="*/ 45 h 6533995"/>
              <a:gd name="connsiteX6920" fmla="*/ 5557991 w 11830043"/>
              <a:gd name="connsiteY6920" fmla="*/ 42 h 6533995"/>
              <a:gd name="connsiteX6921" fmla="*/ 5567774 w 11830043"/>
              <a:gd name="connsiteY6921" fmla="*/ 9829 h 6533995"/>
              <a:gd name="connsiteX6922" fmla="*/ 5557991 w 11830043"/>
              <a:gd name="connsiteY6922" fmla="*/ 19553 h 6533995"/>
              <a:gd name="connsiteX6923" fmla="*/ 5548208 w 11830043"/>
              <a:gd name="connsiteY6923" fmla="*/ 9829 h 6533995"/>
              <a:gd name="connsiteX6924" fmla="*/ 5557991 w 11830043"/>
              <a:gd name="connsiteY6924" fmla="*/ 42 h 6533995"/>
              <a:gd name="connsiteX6925" fmla="*/ 5799205 w 11830043"/>
              <a:gd name="connsiteY6925" fmla="*/ 40 h 6533995"/>
              <a:gd name="connsiteX6926" fmla="*/ 5808989 w 11830043"/>
              <a:gd name="connsiteY6926" fmla="*/ 9827 h 6533995"/>
              <a:gd name="connsiteX6927" fmla="*/ 5799205 w 11830043"/>
              <a:gd name="connsiteY6927" fmla="*/ 19551 h 6533995"/>
              <a:gd name="connsiteX6928" fmla="*/ 5789486 w 11830043"/>
              <a:gd name="connsiteY6928" fmla="*/ 9827 h 6533995"/>
              <a:gd name="connsiteX6929" fmla="*/ 5799205 w 11830043"/>
              <a:gd name="connsiteY6929" fmla="*/ 40 h 6533995"/>
              <a:gd name="connsiteX6930" fmla="*/ 6040432 w 11830043"/>
              <a:gd name="connsiteY6930" fmla="*/ 37 h 6533995"/>
              <a:gd name="connsiteX6931" fmla="*/ 6050216 w 11830043"/>
              <a:gd name="connsiteY6931" fmla="*/ 9824 h 6533995"/>
              <a:gd name="connsiteX6932" fmla="*/ 6040432 w 11830043"/>
              <a:gd name="connsiteY6932" fmla="*/ 19548 h 6533995"/>
              <a:gd name="connsiteX6933" fmla="*/ 6030712 w 11830043"/>
              <a:gd name="connsiteY6933" fmla="*/ 9824 h 6533995"/>
              <a:gd name="connsiteX6934" fmla="*/ 6040432 w 11830043"/>
              <a:gd name="connsiteY6934" fmla="*/ 37 h 6533995"/>
              <a:gd name="connsiteX6935" fmla="*/ 6281661 w 11830043"/>
              <a:gd name="connsiteY6935" fmla="*/ 34 h 6533995"/>
              <a:gd name="connsiteX6936" fmla="*/ 6291381 w 11830043"/>
              <a:gd name="connsiteY6936" fmla="*/ 9821 h 6533995"/>
              <a:gd name="connsiteX6937" fmla="*/ 6281661 w 11830043"/>
              <a:gd name="connsiteY6937" fmla="*/ 19545 h 6533995"/>
              <a:gd name="connsiteX6938" fmla="*/ 6271877 w 11830043"/>
              <a:gd name="connsiteY6938" fmla="*/ 9821 h 6533995"/>
              <a:gd name="connsiteX6939" fmla="*/ 6281661 w 11830043"/>
              <a:gd name="connsiteY6939" fmla="*/ 34 h 6533995"/>
              <a:gd name="connsiteX6940" fmla="*/ 6522889 w 11830043"/>
              <a:gd name="connsiteY6940" fmla="*/ 32 h 6533995"/>
              <a:gd name="connsiteX6941" fmla="*/ 6532610 w 11830043"/>
              <a:gd name="connsiteY6941" fmla="*/ 9819 h 6533995"/>
              <a:gd name="connsiteX6942" fmla="*/ 6522889 w 11830043"/>
              <a:gd name="connsiteY6942" fmla="*/ 19543 h 6533995"/>
              <a:gd name="connsiteX6943" fmla="*/ 6513105 w 11830043"/>
              <a:gd name="connsiteY6943" fmla="*/ 9819 h 6533995"/>
              <a:gd name="connsiteX6944" fmla="*/ 6522889 w 11830043"/>
              <a:gd name="connsiteY6944" fmla="*/ 32 h 6533995"/>
              <a:gd name="connsiteX6945" fmla="*/ 6764118 w 11830043"/>
              <a:gd name="connsiteY6945" fmla="*/ 29 h 6533995"/>
              <a:gd name="connsiteX6946" fmla="*/ 6773902 w 11830043"/>
              <a:gd name="connsiteY6946" fmla="*/ 9816 h 6533995"/>
              <a:gd name="connsiteX6947" fmla="*/ 6764118 w 11830043"/>
              <a:gd name="connsiteY6947" fmla="*/ 19540 h 6533995"/>
              <a:gd name="connsiteX6948" fmla="*/ 6754335 w 11830043"/>
              <a:gd name="connsiteY6948" fmla="*/ 9816 h 6533995"/>
              <a:gd name="connsiteX6949" fmla="*/ 6764118 w 11830043"/>
              <a:gd name="connsiteY6949" fmla="*/ 29 h 6533995"/>
              <a:gd name="connsiteX6950" fmla="*/ 7005346 w 11830043"/>
              <a:gd name="connsiteY6950" fmla="*/ 26 h 6533995"/>
              <a:gd name="connsiteX6951" fmla="*/ 7015130 w 11830043"/>
              <a:gd name="connsiteY6951" fmla="*/ 9813 h 6533995"/>
              <a:gd name="connsiteX6952" fmla="*/ 7005346 w 11830043"/>
              <a:gd name="connsiteY6952" fmla="*/ 19537 h 6533995"/>
              <a:gd name="connsiteX6953" fmla="*/ 6995626 w 11830043"/>
              <a:gd name="connsiteY6953" fmla="*/ 9813 h 6533995"/>
              <a:gd name="connsiteX6954" fmla="*/ 7005346 w 11830043"/>
              <a:gd name="connsiteY6954" fmla="*/ 26 h 6533995"/>
              <a:gd name="connsiteX6955" fmla="*/ 7246575 w 11830043"/>
              <a:gd name="connsiteY6955" fmla="*/ 24 h 6533995"/>
              <a:gd name="connsiteX6956" fmla="*/ 7256359 w 11830043"/>
              <a:gd name="connsiteY6956" fmla="*/ 9811 h 6533995"/>
              <a:gd name="connsiteX6957" fmla="*/ 7246575 w 11830043"/>
              <a:gd name="connsiteY6957" fmla="*/ 19535 h 6533995"/>
              <a:gd name="connsiteX6958" fmla="*/ 7236855 w 11830043"/>
              <a:gd name="connsiteY6958" fmla="*/ 9811 h 6533995"/>
              <a:gd name="connsiteX6959" fmla="*/ 7246575 w 11830043"/>
              <a:gd name="connsiteY6959" fmla="*/ 24 h 6533995"/>
              <a:gd name="connsiteX6960" fmla="*/ 7487803 w 11830043"/>
              <a:gd name="connsiteY6960" fmla="*/ 21 h 6533995"/>
              <a:gd name="connsiteX6961" fmla="*/ 7497524 w 11830043"/>
              <a:gd name="connsiteY6961" fmla="*/ 9808 h 6533995"/>
              <a:gd name="connsiteX6962" fmla="*/ 7487803 w 11830043"/>
              <a:gd name="connsiteY6962" fmla="*/ 19532 h 6533995"/>
              <a:gd name="connsiteX6963" fmla="*/ 7478019 w 11830043"/>
              <a:gd name="connsiteY6963" fmla="*/ 9808 h 6533995"/>
              <a:gd name="connsiteX6964" fmla="*/ 7487803 w 11830043"/>
              <a:gd name="connsiteY6964" fmla="*/ 21 h 6533995"/>
              <a:gd name="connsiteX6965" fmla="*/ 7729032 w 11830043"/>
              <a:gd name="connsiteY6965" fmla="*/ 18 h 6533995"/>
              <a:gd name="connsiteX6966" fmla="*/ 7738753 w 11830043"/>
              <a:gd name="connsiteY6966" fmla="*/ 9806 h 6533995"/>
              <a:gd name="connsiteX6967" fmla="*/ 7729032 w 11830043"/>
              <a:gd name="connsiteY6967" fmla="*/ 19529 h 6533995"/>
              <a:gd name="connsiteX6968" fmla="*/ 7719249 w 11830043"/>
              <a:gd name="connsiteY6968" fmla="*/ 9806 h 6533995"/>
              <a:gd name="connsiteX6969" fmla="*/ 7729032 w 11830043"/>
              <a:gd name="connsiteY6969" fmla="*/ 18 h 6533995"/>
              <a:gd name="connsiteX6970" fmla="*/ 7970260 w 11830043"/>
              <a:gd name="connsiteY6970" fmla="*/ 16 h 6533995"/>
              <a:gd name="connsiteX6971" fmla="*/ 7980044 w 11830043"/>
              <a:gd name="connsiteY6971" fmla="*/ 9803 h 6533995"/>
              <a:gd name="connsiteX6972" fmla="*/ 7970260 w 11830043"/>
              <a:gd name="connsiteY6972" fmla="*/ 19527 h 6533995"/>
              <a:gd name="connsiteX6973" fmla="*/ 7960477 w 11830043"/>
              <a:gd name="connsiteY6973" fmla="*/ 9803 h 6533995"/>
              <a:gd name="connsiteX6974" fmla="*/ 7970260 w 11830043"/>
              <a:gd name="connsiteY6974" fmla="*/ 16 h 6533995"/>
              <a:gd name="connsiteX6975" fmla="*/ 8211553 w 11830043"/>
              <a:gd name="connsiteY6975" fmla="*/ 13 h 6533995"/>
              <a:gd name="connsiteX6976" fmla="*/ 8221273 w 11830043"/>
              <a:gd name="connsiteY6976" fmla="*/ 9800 h 6533995"/>
              <a:gd name="connsiteX6977" fmla="*/ 8211553 w 11830043"/>
              <a:gd name="connsiteY6977" fmla="*/ 19524 h 6533995"/>
              <a:gd name="connsiteX6978" fmla="*/ 8201769 w 11830043"/>
              <a:gd name="connsiteY6978" fmla="*/ 9800 h 6533995"/>
              <a:gd name="connsiteX6979" fmla="*/ 8211553 w 11830043"/>
              <a:gd name="connsiteY6979" fmla="*/ 13 h 6533995"/>
              <a:gd name="connsiteX6980" fmla="*/ 8452781 w 11830043"/>
              <a:gd name="connsiteY6980" fmla="*/ 11 h 6533995"/>
              <a:gd name="connsiteX6981" fmla="*/ 8462566 w 11830043"/>
              <a:gd name="connsiteY6981" fmla="*/ 9798 h 6533995"/>
              <a:gd name="connsiteX6982" fmla="*/ 8452781 w 11830043"/>
              <a:gd name="connsiteY6982" fmla="*/ 19522 h 6533995"/>
              <a:gd name="connsiteX6983" fmla="*/ 8443061 w 11830043"/>
              <a:gd name="connsiteY6983" fmla="*/ 9798 h 6533995"/>
              <a:gd name="connsiteX6984" fmla="*/ 8452781 w 11830043"/>
              <a:gd name="connsiteY6984" fmla="*/ 11 h 6533995"/>
              <a:gd name="connsiteX6985" fmla="*/ 8694009 w 11830043"/>
              <a:gd name="connsiteY6985" fmla="*/ 8 h 6533995"/>
              <a:gd name="connsiteX6986" fmla="*/ 8703730 w 11830043"/>
              <a:gd name="connsiteY6986" fmla="*/ 9795 h 6533995"/>
              <a:gd name="connsiteX6987" fmla="*/ 8694009 w 11830043"/>
              <a:gd name="connsiteY6987" fmla="*/ 19519 h 6533995"/>
              <a:gd name="connsiteX6988" fmla="*/ 8684289 w 11830043"/>
              <a:gd name="connsiteY6988" fmla="*/ 9795 h 6533995"/>
              <a:gd name="connsiteX6989" fmla="*/ 8694009 w 11830043"/>
              <a:gd name="connsiteY6989" fmla="*/ 8 h 6533995"/>
              <a:gd name="connsiteX6990" fmla="*/ 8935237 w 11830043"/>
              <a:gd name="connsiteY6990" fmla="*/ 5 h 6533995"/>
              <a:gd name="connsiteX6991" fmla="*/ 8944958 w 11830043"/>
              <a:gd name="connsiteY6991" fmla="*/ 9792 h 6533995"/>
              <a:gd name="connsiteX6992" fmla="*/ 8935237 w 11830043"/>
              <a:gd name="connsiteY6992" fmla="*/ 19516 h 6533995"/>
              <a:gd name="connsiteX6993" fmla="*/ 8925454 w 11830043"/>
              <a:gd name="connsiteY6993" fmla="*/ 9792 h 6533995"/>
              <a:gd name="connsiteX6994" fmla="*/ 8935237 w 11830043"/>
              <a:gd name="connsiteY6994" fmla="*/ 5 h 6533995"/>
              <a:gd name="connsiteX6995" fmla="*/ 9176467 w 11830043"/>
              <a:gd name="connsiteY6995" fmla="*/ 3 h 6533995"/>
              <a:gd name="connsiteX6996" fmla="*/ 9186187 w 11830043"/>
              <a:gd name="connsiteY6996" fmla="*/ 9790 h 6533995"/>
              <a:gd name="connsiteX6997" fmla="*/ 9176467 w 11830043"/>
              <a:gd name="connsiteY6997" fmla="*/ 19514 h 6533995"/>
              <a:gd name="connsiteX6998" fmla="*/ 9166683 w 11830043"/>
              <a:gd name="connsiteY6998" fmla="*/ 9790 h 6533995"/>
              <a:gd name="connsiteX6999" fmla="*/ 9176467 w 11830043"/>
              <a:gd name="connsiteY6999" fmla="*/ 3 h 6533995"/>
              <a:gd name="connsiteX7000" fmla="*/ 9417695 w 11830043"/>
              <a:gd name="connsiteY7000" fmla="*/ 0 h 6533995"/>
              <a:gd name="connsiteX7001" fmla="*/ 9427416 w 11830043"/>
              <a:gd name="connsiteY7001" fmla="*/ 9787 h 6533995"/>
              <a:gd name="connsiteX7002" fmla="*/ 9417695 w 11830043"/>
              <a:gd name="connsiteY7002" fmla="*/ 19511 h 6533995"/>
              <a:gd name="connsiteX7003" fmla="*/ 9407911 w 11830043"/>
              <a:gd name="connsiteY7003" fmla="*/ 9787 h 6533995"/>
              <a:gd name="connsiteX7004" fmla="*/ 9417695 w 11830043"/>
              <a:gd name="connsiteY7004" fmla="*/ 0 h 6533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 ang="0">
                <a:pos x="connsiteX3981" y="connsiteY3981"/>
              </a:cxn>
              <a:cxn ang="0">
                <a:pos x="connsiteX3982" y="connsiteY3982"/>
              </a:cxn>
              <a:cxn ang="0">
                <a:pos x="connsiteX3983" y="connsiteY3983"/>
              </a:cxn>
              <a:cxn ang="0">
                <a:pos x="connsiteX3984" y="connsiteY3984"/>
              </a:cxn>
              <a:cxn ang="0">
                <a:pos x="connsiteX3985" y="connsiteY3985"/>
              </a:cxn>
              <a:cxn ang="0">
                <a:pos x="connsiteX3986" y="connsiteY3986"/>
              </a:cxn>
              <a:cxn ang="0">
                <a:pos x="connsiteX3987" y="connsiteY3987"/>
              </a:cxn>
              <a:cxn ang="0">
                <a:pos x="connsiteX3988" y="connsiteY3988"/>
              </a:cxn>
              <a:cxn ang="0">
                <a:pos x="connsiteX3989" y="connsiteY3989"/>
              </a:cxn>
              <a:cxn ang="0">
                <a:pos x="connsiteX3990" y="connsiteY3990"/>
              </a:cxn>
              <a:cxn ang="0">
                <a:pos x="connsiteX3991" y="connsiteY3991"/>
              </a:cxn>
              <a:cxn ang="0">
                <a:pos x="connsiteX3992" y="connsiteY3992"/>
              </a:cxn>
              <a:cxn ang="0">
                <a:pos x="connsiteX3993" y="connsiteY3993"/>
              </a:cxn>
              <a:cxn ang="0">
                <a:pos x="connsiteX3994" y="connsiteY3994"/>
              </a:cxn>
              <a:cxn ang="0">
                <a:pos x="connsiteX3995" y="connsiteY3995"/>
              </a:cxn>
              <a:cxn ang="0">
                <a:pos x="connsiteX3996" y="connsiteY3996"/>
              </a:cxn>
              <a:cxn ang="0">
                <a:pos x="connsiteX3997" y="connsiteY3997"/>
              </a:cxn>
              <a:cxn ang="0">
                <a:pos x="connsiteX3998" y="connsiteY3998"/>
              </a:cxn>
              <a:cxn ang="0">
                <a:pos x="connsiteX3999" y="connsiteY3999"/>
              </a:cxn>
              <a:cxn ang="0">
                <a:pos x="connsiteX4000" y="connsiteY4000"/>
              </a:cxn>
              <a:cxn ang="0">
                <a:pos x="connsiteX4001" y="connsiteY4001"/>
              </a:cxn>
              <a:cxn ang="0">
                <a:pos x="connsiteX4002" y="connsiteY4002"/>
              </a:cxn>
              <a:cxn ang="0">
                <a:pos x="connsiteX4003" y="connsiteY4003"/>
              </a:cxn>
              <a:cxn ang="0">
                <a:pos x="connsiteX4004" y="connsiteY4004"/>
              </a:cxn>
              <a:cxn ang="0">
                <a:pos x="connsiteX4005" y="connsiteY4005"/>
              </a:cxn>
              <a:cxn ang="0">
                <a:pos x="connsiteX4006" y="connsiteY4006"/>
              </a:cxn>
              <a:cxn ang="0">
                <a:pos x="connsiteX4007" y="connsiteY4007"/>
              </a:cxn>
              <a:cxn ang="0">
                <a:pos x="connsiteX4008" y="connsiteY4008"/>
              </a:cxn>
              <a:cxn ang="0">
                <a:pos x="connsiteX4009" y="connsiteY4009"/>
              </a:cxn>
              <a:cxn ang="0">
                <a:pos x="connsiteX4010" y="connsiteY4010"/>
              </a:cxn>
              <a:cxn ang="0">
                <a:pos x="connsiteX4011" y="connsiteY4011"/>
              </a:cxn>
              <a:cxn ang="0">
                <a:pos x="connsiteX4012" y="connsiteY4012"/>
              </a:cxn>
              <a:cxn ang="0">
                <a:pos x="connsiteX4013" y="connsiteY4013"/>
              </a:cxn>
              <a:cxn ang="0">
                <a:pos x="connsiteX4014" y="connsiteY4014"/>
              </a:cxn>
              <a:cxn ang="0">
                <a:pos x="connsiteX4015" y="connsiteY4015"/>
              </a:cxn>
              <a:cxn ang="0">
                <a:pos x="connsiteX4016" y="connsiteY4016"/>
              </a:cxn>
              <a:cxn ang="0">
                <a:pos x="connsiteX4017" y="connsiteY4017"/>
              </a:cxn>
              <a:cxn ang="0">
                <a:pos x="connsiteX4018" y="connsiteY4018"/>
              </a:cxn>
              <a:cxn ang="0">
                <a:pos x="connsiteX4019" y="connsiteY4019"/>
              </a:cxn>
              <a:cxn ang="0">
                <a:pos x="connsiteX4020" y="connsiteY4020"/>
              </a:cxn>
              <a:cxn ang="0">
                <a:pos x="connsiteX4021" y="connsiteY4021"/>
              </a:cxn>
              <a:cxn ang="0">
                <a:pos x="connsiteX4022" y="connsiteY4022"/>
              </a:cxn>
              <a:cxn ang="0">
                <a:pos x="connsiteX4023" y="connsiteY4023"/>
              </a:cxn>
              <a:cxn ang="0">
                <a:pos x="connsiteX4024" y="connsiteY4024"/>
              </a:cxn>
              <a:cxn ang="0">
                <a:pos x="connsiteX4025" y="connsiteY4025"/>
              </a:cxn>
              <a:cxn ang="0">
                <a:pos x="connsiteX4026" y="connsiteY4026"/>
              </a:cxn>
              <a:cxn ang="0">
                <a:pos x="connsiteX4027" y="connsiteY4027"/>
              </a:cxn>
              <a:cxn ang="0">
                <a:pos x="connsiteX4028" y="connsiteY4028"/>
              </a:cxn>
              <a:cxn ang="0">
                <a:pos x="connsiteX4029" y="connsiteY4029"/>
              </a:cxn>
              <a:cxn ang="0">
                <a:pos x="connsiteX4030" y="connsiteY4030"/>
              </a:cxn>
              <a:cxn ang="0">
                <a:pos x="connsiteX4031" y="connsiteY4031"/>
              </a:cxn>
              <a:cxn ang="0">
                <a:pos x="connsiteX4032" y="connsiteY4032"/>
              </a:cxn>
              <a:cxn ang="0">
                <a:pos x="connsiteX4033" y="connsiteY4033"/>
              </a:cxn>
              <a:cxn ang="0">
                <a:pos x="connsiteX4034" y="connsiteY4034"/>
              </a:cxn>
              <a:cxn ang="0">
                <a:pos x="connsiteX4035" y="connsiteY4035"/>
              </a:cxn>
              <a:cxn ang="0">
                <a:pos x="connsiteX4036" y="connsiteY4036"/>
              </a:cxn>
              <a:cxn ang="0">
                <a:pos x="connsiteX4037" y="connsiteY4037"/>
              </a:cxn>
              <a:cxn ang="0">
                <a:pos x="connsiteX4038" y="connsiteY4038"/>
              </a:cxn>
              <a:cxn ang="0">
                <a:pos x="connsiteX4039" y="connsiteY4039"/>
              </a:cxn>
              <a:cxn ang="0">
                <a:pos x="connsiteX4040" y="connsiteY4040"/>
              </a:cxn>
              <a:cxn ang="0">
                <a:pos x="connsiteX4041" y="connsiteY4041"/>
              </a:cxn>
              <a:cxn ang="0">
                <a:pos x="connsiteX4042" y="connsiteY4042"/>
              </a:cxn>
              <a:cxn ang="0">
                <a:pos x="connsiteX4043" y="connsiteY4043"/>
              </a:cxn>
              <a:cxn ang="0">
                <a:pos x="connsiteX4044" y="connsiteY4044"/>
              </a:cxn>
              <a:cxn ang="0">
                <a:pos x="connsiteX4045" y="connsiteY4045"/>
              </a:cxn>
              <a:cxn ang="0">
                <a:pos x="connsiteX4046" y="connsiteY4046"/>
              </a:cxn>
              <a:cxn ang="0">
                <a:pos x="connsiteX4047" y="connsiteY4047"/>
              </a:cxn>
              <a:cxn ang="0">
                <a:pos x="connsiteX4048" y="connsiteY4048"/>
              </a:cxn>
              <a:cxn ang="0">
                <a:pos x="connsiteX4049" y="connsiteY4049"/>
              </a:cxn>
              <a:cxn ang="0">
                <a:pos x="connsiteX4050" y="connsiteY4050"/>
              </a:cxn>
              <a:cxn ang="0">
                <a:pos x="connsiteX4051" y="connsiteY4051"/>
              </a:cxn>
              <a:cxn ang="0">
                <a:pos x="connsiteX4052" y="connsiteY4052"/>
              </a:cxn>
              <a:cxn ang="0">
                <a:pos x="connsiteX4053" y="connsiteY4053"/>
              </a:cxn>
              <a:cxn ang="0">
                <a:pos x="connsiteX4054" y="connsiteY4054"/>
              </a:cxn>
              <a:cxn ang="0">
                <a:pos x="connsiteX4055" y="connsiteY4055"/>
              </a:cxn>
              <a:cxn ang="0">
                <a:pos x="connsiteX4056" y="connsiteY4056"/>
              </a:cxn>
              <a:cxn ang="0">
                <a:pos x="connsiteX4057" y="connsiteY4057"/>
              </a:cxn>
              <a:cxn ang="0">
                <a:pos x="connsiteX4058" y="connsiteY4058"/>
              </a:cxn>
              <a:cxn ang="0">
                <a:pos x="connsiteX4059" y="connsiteY4059"/>
              </a:cxn>
              <a:cxn ang="0">
                <a:pos x="connsiteX4060" y="connsiteY4060"/>
              </a:cxn>
              <a:cxn ang="0">
                <a:pos x="connsiteX4061" y="connsiteY4061"/>
              </a:cxn>
              <a:cxn ang="0">
                <a:pos x="connsiteX4062" y="connsiteY4062"/>
              </a:cxn>
              <a:cxn ang="0">
                <a:pos x="connsiteX4063" y="connsiteY4063"/>
              </a:cxn>
              <a:cxn ang="0">
                <a:pos x="connsiteX4064" y="connsiteY4064"/>
              </a:cxn>
              <a:cxn ang="0">
                <a:pos x="connsiteX4065" y="connsiteY4065"/>
              </a:cxn>
              <a:cxn ang="0">
                <a:pos x="connsiteX4066" y="connsiteY4066"/>
              </a:cxn>
              <a:cxn ang="0">
                <a:pos x="connsiteX4067" y="connsiteY4067"/>
              </a:cxn>
              <a:cxn ang="0">
                <a:pos x="connsiteX4068" y="connsiteY4068"/>
              </a:cxn>
              <a:cxn ang="0">
                <a:pos x="connsiteX4069" y="connsiteY4069"/>
              </a:cxn>
              <a:cxn ang="0">
                <a:pos x="connsiteX4070" y="connsiteY4070"/>
              </a:cxn>
              <a:cxn ang="0">
                <a:pos x="connsiteX4071" y="connsiteY4071"/>
              </a:cxn>
              <a:cxn ang="0">
                <a:pos x="connsiteX4072" y="connsiteY4072"/>
              </a:cxn>
              <a:cxn ang="0">
                <a:pos x="connsiteX4073" y="connsiteY4073"/>
              </a:cxn>
              <a:cxn ang="0">
                <a:pos x="connsiteX4074" y="connsiteY4074"/>
              </a:cxn>
              <a:cxn ang="0">
                <a:pos x="connsiteX4075" y="connsiteY4075"/>
              </a:cxn>
              <a:cxn ang="0">
                <a:pos x="connsiteX4076" y="connsiteY4076"/>
              </a:cxn>
              <a:cxn ang="0">
                <a:pos x="connsiteX4077" y="connsiteY4077"/>
              </a:cxn>
              <a:cxn ang="0">
                <a:pos x="connsiteX4078" y="connsiteY4078"/>
              </a:cxn>
              <a:cxn ang="0">
                <a:pos x="connsiteX4079" y="connsiteY4079"/>
              </a:cxn>
              <a:cxn ang="0">
                <a:pos x="connsiteX4080" y="connsiteY4080"/>
              </a:cxn>
              <a:cxn ang="0">
                <a:pos x="connsiteX4081" y="connsiteY4081"/>
              </a:cxn>
              <a:cxn ang="0">
                <a:pos x="connsiteX4082" y="connsiteY4082"/>
              </a:cxn>
              <a:cxn ang="0">
                <a:pos x="connsiteX4083" y="connsiteY4083"/>
              </a:cxn>
              <a:cxn ang="0">
                <a:pos x="connsiteX4084" y="connsiteY4084"/>
              </a:cxn>
              <a:cxn ang="0">
                <a:pos x="connsiteX4085" y="connsiteY4085"/>
              </a:cxn>
              <a:cxn ang="0">
                <a:pos x="connsiteX4086" y="connsiteY4086"/>
              </a:cxn>
              <a:cxn ang="0">
                <a:pos x="connsiteX4087" y="connsiteY4087"/>
              </a:cxn>
              <a:cxn ang="0">
                <a:pos x="connsiteX4088" y="connsiteY4088"/>
              </a:cxn>
              <a:cxn ang="0">
                <a:pos x="connsiteX4089" y="connsiteY4089"/>
              </a:cxn>
              <a:cxn ang="0">
                <a:pos x="connsiteX4090" y="connsiteY4090"/>
              </a:cxn>
              <a:cxn ang="0">
                <a:pos x="connsiteX4091" y="connsiteY4091"/>
              </a:cxn>
              <a:cxn ang="0">
                <a:pos x="connsiteX4092" y="connsiteY4092"/>
              </a:cxn>
              <a:cxn ang="0">
                <a:pos x="connsiteX4093" y="connsiteY4093"/>
              </a:cxn>
              <a:cxn ang="0">
                <a:pos x="connsiteX4094" y="connsiteY4094"/>
              </a:cxn>
              <a:cxn ang="0">
                <a:pos x="connsiteX4095" y="connsiteY4095"/>
              </a:cxn>
              <a:cxn ang="0">
                <a:pos x="connsiteX4096" y="connsiteY4096"/>
              </a:cxn>
              <a:cxn ang="0">
                <a:pos x="connsiteX4097" y="connsiteY4097"/>
              </a:cxn>
              <a:cxn ang="0">
                <a:pos x="connsiteX4098" y="connsiteY4098"/>
              </a:cxn>
              <a:cxn ang="0">
                <a:pos x="connsiteX4099" y="connsiteY4099"/>
              </a:cxn>
              <a:cxn ang="0">
                <a:pos x="connsiteX4100" y="connsiteY4100"/>
              </a:cxn>
              <a:cxn ang="0">
                <a:pos x="connsiteX4101" y="connsiteY4101"/>
              </a:cxn>
              <a:cxn ang="0">
                <a:pos x="connsiteX4102" y="connsiteY4102"/>
              </a:cxn>
              <a:cxn ang="0">
                <a:pos x="connsiteX4103" y="connsiteY4103"/>
              </a:cxn>
              <a:cxn ang="0">
                <a:pos x="connsiteX4104" y="connsiteY4104"/>
              </a:cxn>
              <a:cxn ang="0">
                <a:pos x="connsiteX4105" y="connsiteY4105"/>
              </a:cxn>
              <a:cxn ang="0">
                <a:pos x="connsiteX4106" y="connsiteY4106"/>
              </a:cxn>
              <a:cxn ang="0">
                <a:pos x="connsiteX4107" y="connsiteY4107"/>
              </a:cxn>
              <a:cxn ang="0">
                <a:pos x="connsiteX4108" y="connsiteY4108"/>
              </a:cxn>
              <a:cxn ang="0">
                <a:pos x="connsiteX4109" y="connsiteY4109"/>
              </a:cxn>
              <a:cxn ang="0">
                <a:pos x="connsiteX4110" y="connsiteY4110"/>
              </a:cxn>
              <a:cxn ang="0">
                <a:pos x="connsiteX4111" y="connsiteY4111"/>
              </a:cxn>
              <a:cxn ang="0">
                <a:pos x="connsiteX4112" y="connsiteY4112"/>
              </a:cxn>
              <a:cxn ang="0">
                <a:pos x="connsiteX4113" y="connsiteY4113"/>
              </a:cxn>
              <a:cxn ang="0">
                <a:pos x="connsiteX4114" y="connsiteY4114"/>
              </a:cxn>
              <a:cxn ang="0">
                <a:pos x="connsiteX4115" y="connsiteY4115"/>
              </a:cxn>
              <a:cxn ang="0">
                <a:pos x="connsiteX4116" y="connsiteY4116"/>
              </a:cxn>
              <a:cxn ang="0">
                <a:pos x="connsiteX4117" y="connsiteY4117"/>
              </a:cxn>
              <a:cxn ang="0">
                <a:pos x="connsiteX4118" y="connsiteY4118"/>
              </a:cxn>
              <a:cxn ang="0">
                <a:pos x="connsiteX4119" y="connsiteY4119"/>
              </a:cxn>
              <a:cxn ang="0">
                <a:pos x="connsiteX4120" y="connsiteY4120"/>
              </a:cxn>
              <a:cxn ang="0">
                <a:pos x="connsiteX4121" y="connsiteY4121"/>
              </a:cxn>
              <a:cxn ang="0">
                <a:pos x="connsiteX4122" y="connsiteY4122"/>
              </a:cxn>
              <a:cxn ang="0">
                <a:pos x="connsiteX4123" y="connsiteY4123"/>
              </a:cxn>
              <a:cxn ang="0">
                <a:pos x="connsiteX4124" y="connsiteY4124"/>
              </a:cxn>
              <a:cxn ang="0">
                <a:pos x="connsiteX4125" y="connsiteY4125"/>
              </a:cxn>
              <a:cxn ang="0">
                <a:pos x="connsiteX4126" y="connsiteY4126"/>
              </a:cxn>
              <a:cxn ang="0">
                <a:pos x="connsiteX4127" y="connsiteY4127"/>
              </a:cxn>
              <a:cxn ang="0">
                <a:pos x="connsiteX4128" y="connsiteY4128"/>
              </a:cxn>
              <a:cxn ang="0">
                <a:pos x="connsiteX4129" y="connsiteY4129"/>
              </a:cxn>
              <a:cxn ang="0">
                <a:pos x="connsiteX4130" y="connsiteY4130"/>
              </a:cxn>
              <a:cxn ang="0">
                <a:pos x="connsiteX4131" y="connsiteY4131"/>
              </a:cxn>
              <a:cxn ang="0">
                <a:pos x="connsiteX4132" y="connsiteY4132"/>
              </a:cxn>
              <a:cxn ang="0">
                <a:pos x="connsiteX4133" y="connsiteY4133"/>
              </a:cxn>
              <a:cxn ang="0">
                <a:pos x="connsiteX4134" y="connsiteY4134"/>
              </a:cxn>
              <a:cxn ang="0">
                <a:pos x="connsiteX4135" y="connsiteY4135"/>
              </a:cxn>
              <a:cxn ang="0">
                <a:pos x="connsiteX4136" y="connsiteY4136"/>
              </a:cxn>
              <a:cxn ang="0">
                <a:pos x="connsiteX4137" y="connsiteY4137"/>
              </a:cxn>
              <a:cxn ang="0">
                <a:pos x="connsiteX4138" y="connsiteY4138"/>
              </a:cxn>
              <a:cxn ang="0">
                <a:pos x="connsiteX4139" y="connsiteY4139"/>
              </a:cxn>
              <a:cxn ang="0">
                <a:pos x="connsiteX4140" y="connsiteY4140"/>
              </a:cxn>
              <a:cxn ang="0">
                <a:pos x="connsiteX4141" y="connsiteY4141"/>
              </a:cxn>
              <a:cxn ang="0">
                <a:pos x="connsiteX4142" y="connsiteY4142"/>
              </a:cxn>
              <a:cxn ang="0">
                <a:pos x="connsiteX4143" y="connsiteY4143"/>
              </a:cxn>
              <a:cxn ang="0">
                <a:pos x="connsiteX4144" y="connsiteY4144"/>
              </a:cxn>
              <a:cxn ang="0">
                <a:pos x="connsiteX4145" y="connsiteY4145"/>
              </a:cxn>
              <a:cxn ang="0">
                <a:pos x="connsiteX4146" y="connsiteY4146"/>
              </a:cxn>
              <a:cxn ang="0">
                <a:pos x="connsiteX4147" y="connsiteY4147"/>
              </a:cxn>
              <a:cxn ang="0">
                <a:pos x="connsiteX4148" y="connsiteY4148"/>
              </a:cxn>
              <a:cxn ang="0">
                <a:pos x="connsiteX4149" y="connsiteY4149"/>
              </a:cxn>
              <a:cxn ang="0">
                <a:pos x="connsiteX4150" y="connsiteY4150"/>
              </a:cxn>
              <a:cxn ang="0">
                <a:pos x="connsiteX4151" y="connsiteY4151"/>
              </a:cxn>
              <a:cxn ang="0">
                <a:pos x="connsiteX4152" y="connsiteY4152"/>
              </a:cxn>
              <a:cxn ang="0">
                <a:pos x="connsiteX4153" y="connsiteY4153"/>
              </a:cxn>
              <a:cxn ang="0">
                <a:pos x="connsiteX4154" y="connsiteY4154"/>
              </a:cxn>
              <a:cxn ang="0">
                <a:pos x="connsiteX4155" y="connsiteY4155"/>
              </a:cxn>
              <a:cxn ang="0">
                <a:pos x="connsiteX4156" y="connsiteY4156"/>
              </a:cxn>
              <a:cxn ang="0">
                <a:pos x="connsiteX4157" y="connsiteY4157"/>
              </a:cxn>
              <a:cxn ang="0">
                <a:pos x="connsiteX4158" y="connsiteY4158"/>
              </a:cxn>
              <a:cxn ang="0">
                <a:pos x="connsiteX4159" y="connsiteY4159"/>
              </a:cxn>
              <a:cxn ang="0">
                <a:pos x="connsiteX4160" y="connsiteY4160"/>
              </a:cxn>
              <a:cxn ang="0">
                <a:pos x="connsiteX4161" y="connsiteY4161"/>
              </a:cxn>
              <a:cxn ang="0">
                <a:pos x="connsiteX4162" y="connsiteY4162"/>
              </a:cxn>
              <a:cxn ang="0">
                <a:pos x="connsiteX4163" y="connsiteY4163"/>
              </a:cxn>
              <a:cxn ang="0">
                <a:pos x="connsiteX4164" y="connsiteY4164"/>
              </a:cxn>
              <a:cxn ang="0">
                <a:pos x="connsiteX4165" y="connsiteY4165"/>
              </a:cxn>
              <a:cxn ang="0">
                <a:pos x="connsiteX4166" y="connsiteY4166"/>
              </a:cxn>
              <a:cxn ang="0">
                <a:pos x="connsiteX4167" y="connsiteY4167"/>
              </a:cxn>
              <a:cxn ang="0">
                <a:pos x="connsiteX4168" y="connsiteY4168"/>
              </a:cxn>
              <a:cxn ang="0">
                <a:pos x="connsiteX4169" y="connsiteY4169"/>
              </a:cxn>
              <a:cxn ang="0">
                <a:pos x="connsiteX4170" y="connsiteY4170"/>
              </a:cxn>
              <a:cxn ang="0">
                <a:pos x="connsiteX4171" y="connsiteY4171"/>
              </a:cxn>
              <a:cxn ang="0">
                <a:pos x="connsiteX4172" y="connsiteY4172"/>
              </a:cxn>
              <a:cxn ang="0">
                <a:pos x="connsiteX4173" y="connsiteY4173"/>
              </a:cxn>
              <a:cxn ang="0">
                <a:pos x="connsiteX4174" y="connsiteY4174"/>
              </a:cxn>
              <a:cxn ang="0">
                <a:pos x="connsiteX4175" y="connsiteY4175"/>
              </a:cxn>
              <a:cxn ang="0">
                <a:pos x="connsiteX4176" y="connsiteY4176"/>
              </a:cxn>
              <a:cxn ang="0">
                <a:pos x="connsiteX4177" y="connsiteY4177"/>
              </a:cxn>
              <a:cxn ang="0">
                <a:pos x="connsiteX4178" y="connsiteY4178"/>
              </a:cxn>
              <a:cxn ang="0">
                <a:pos x="connsiteX4179" y="connsiteY4179"/>
              </a:cxn>
              <a:cxn ang="0">
                <a:pos x="connsiteX4180" y="connsiteY4180"/>
              </a:cxn>
              <a:cxn ang="0">
                <a:pos x="connsiteX4181" y="connsiteY4181"/>
              </a:cxn>
              <a:cxn ang="0">
                <a:pos x="connsiteX4182" y="connsiteY4182"/>
              </a:cxn>
              <a:cxn ang="0">
                <a:pos x="connsiteX4183" y="connsiteY4183"/>
              </a:cxn>
              <a:cxn ang="0">
                <a:pos x="connsiteX4184" y="connsiteY4184"/>
              </a:cxn>
              <a:cxn ang="0">
                <a:pos x="connsiteX4185" y="connsiteY4185"/>
              </a:cxn>
              <a:cxn ang="0">
                <a:pos x="connsiteX4186" y="connsiteY4186"/>
              </a:cxn>
              <a:cxn ang="0">
                <a:pos x="connsiteX4187" y="connsiteY4187"/>
              </a:cxn>
              <a:cxn ang="0">
                <a:pos x="connsiteX4188" y="connsiteY4188"/>
              </a:cxn>
              <a:cxn ang="0">
                <a:pos x="connsiteX4189" y="connsiteY4189"/>
              </a:cxn>
              <a:cxn ang="0">
                <a:pos x="connsiteX4190" y="connsiteY4190"/>
              </a:cxn>
              <a:cxn ang="0">
                <a:pos x="connsiteX4191" y="connsiteY4191"/>
              </a:cxn>
              <a:cxn ang="0">
                <a:pos x="connsiteX4192" y="connsiteY4192"/>
              </a:cxn>
              <a:cxn ang="0">
                <a:pos x="connsiteX4193" y="connsiteY4193"/>
              </a:cxn>
              <a:cxn ang="0">
                <a:pos x="connsiteX4194" y="connsiteY4194"/>
              </a:cxn>
              <a:cxn ang="0">
                <a:pos x="connsiteX4195" y="connsiteY4195"/>
              </a:cxn>
              <a:cxn ang="0">
                <a:pos x="connsiteX4196" y="connsiteY4196"/>
              </a:cxn>
              <a:cxn ang="0">
                <a:pos x="connsiteX4197" y="connsiteY4197"/>
              </a:cxn>
              <a:cxn ang="0">
                <a:pos x="connsiteX4198" y="connsiteY4198"/>
              </a:cxn>
              <a:cxn ang="0">
                <a:pos x="connsiteX4199" y="connsiteY4199"/>
              </a:cxn>
              <a:cxn ang="0">
                <a:pos x="connsiteX4200" y="connsiteY4200"/>
              </a:cxn>
              <a:cxn ang="0">
                <a:pos x="connsiteX4201" y="connsiteY4201"/>
              </a:cxn>
              <a:cxn ang="0">
                <a:pos x="connsiteX4202" y="connsiteY4202"/>
              </a:cxn>
              <a:cxn ang="0">
                <a:pos x="connsiteX4203" y="connsiteY4203"/>
              </a:cxn>
              <a:cxn ang="0">
                <a:pos x="connsiteX4204" y="connsiteY4204"/>
              </a:cxn>
              <a:cxn ang="0">
                <a:pos x="connsiteX4205" y="connsiteY4205"/>
              </a:cxn>
              <a:cxn ang="0">
                <a:pos x="connsiteX4206" y="connsiteY4206"/>
              </a:cxn>
              <a:cxn ang="0">
                <a:pos x="connsiteX4207" y="connsiteY4207"/>
              </a:cxn>
              <a:cxn ang="0">
                <a:pos x="connsiteX4208" y="connsiteY4208"/>
              </a:cxn>
              <a:cxn ang="0">
                <a:pos x="connsiteX4209" y="connsiteY4209"/>
              </a:cxn>
              <a:cxn ang="0">
                <a:pos x="connsiteX4210" y="connsiteY4210"/>
              </a:cxn>
              <a:cxn ang="0">
                <a:pos x="connsiteX4211" y="connsiteY4211"/>
              </a:cxn>
              <a:cxn ang="0">
                <a:pos x="connsiteX4212" y="connsiteY4212"/>
              </a:cxn>
              <a:cxn ang="0">
                <a:pos x="connsiteX4213" y="connsiteY4213"/>
              </a:cxn>
              <a:cxn ang="0">
                <a:pos x="connsiteX4214" y="connsiteY4214"/>
              </a:cxn>
              <a:cxn ang="0">
                <a:pos x="connsiteX4215" y="connsiteY4215"/>
              </a:cxn>
              <a:cxn ang="0">
                <a:pos x="connsiteX4216" y="connsiteY4216"/>
              </a:cxn>
              <a:cxn ang="0">
                <a:pos x="connsiteX4217" y="connsiteY4217"/>
              </a:cxn>
              <a:cxn ang="0">
                <a:pos x="connsiteX4218" y="connsiteY4218"/>
              </a:cxn>
              <a:cxn ang="0">
                <a:pos x="connsiteX4219" y="connsiteY4219"/>
              </a:cxn>
              <a:cxn ang="0">
                <a:pos x="connsiteX4220" y="connsiteY4220"/>
              </a:cxn>
              <a:cxn ang="0">
                <a:pos x="connsiteX4221" y="connsiteY4221"/>
              </a:cxn>
              <a:cxn ang="0">
                <a:pos x="connsiteX4222" y="connsiteY4222"/>
              </a:cxn>
              <a:cxn ang="0">
                <a:pos x="connsiteX4223" y="connsiteY4223"/>
              </a:cxn>
              <a:cxn ang="0">
                <a:pos x="connsiteX4224" y="connsiteY4224"/>
              </a:cxn>
              <a:cxn ang="0">
                <a:pos x="connsiteX4225" y="connsiteY4225"/>
              </a:cxn>
              <a:cxn ang="0">
                <a:pos x="connsiteX4226" y="connsiteY4226"/>
              </a:cxn>
              <a:cxn ang="0">
                <a:pos x="connsiteX4227" y="connsiteY4227"/>
              </a:cxn>
              <a:cxn ang="0">
                <a:pos x="connsiteX4228" y="connsiteY4228"/>
              </a:cxn>
              <a:cxn ang="0">
                <a:pos x="connsiteX4229" y="connsiteY4229"/>
              </a:cxn>
              <a:cxn ang="0">
                <a:pos x="connsiteX4230" y="connsiteY4230"/>
              </a:cxn>
              <a:cxn ang="0">
                <a:pos x="connsiteX4231" y="connsiteY4231"/>
              </a:cxn>
              <a:cxn ang="0">
                <a:pos x="connsiteX4232" y="connsiteY4232"/>
              </a:cxn>
              <a:cxn ang="0">
                <a:pos x="connsiteX4233" y="connsiteY4233"/>
              </a:cxn>
              <a:cxn ang="0">
                <a:pos x="connsiteX4234" y="connsiteY4234"/>
              </a:cxn>
              <a:cxn ang="0">
                <a:pos x="connsiteX4235" y="connsiteY4235"/>
              </a:cxn>
              <a:cxn ang="0">
                <a:pos x="connsiteX4236" y="connsiteY4236"/>
              </a:cxn>
              <a:cxn ang="0">
                <a:pos x="connsiteX4237" y="connsiteY4237"/>
              </a:cxn>
              <a:cxn ang="0">
                <a:pos x="connsiteX4238" y="connsiteY4238"/>
              </a:cxn>
              <a:cxn ang="0">
                <a:pos x="connsiteX4239" y="connsiteY4239"/>
              </a:cxn>
              <a:cxn ang="0">
                <a:pos x="connsiteX4240" y="connsiteY4240"/>
              </a:cxn>
              <a:cxn ang="0">
                <a:pos x="connsiteX4241" y="connsiteY4241"/>
              </a:cxn>
              <a:cxn ang="0">
                <a:pos x="connsiteX4242" y="connsiteY4242"/>
              </a:cxn>
              <a:cxn ang="0">
                <a:pos x="connsiteX4243" y="connsiteY4243"/>
              </a:cxn>
              <a:cxn ang="0">
                <a:pos x="connsiteX4244" y="connsiteY4244"/>
              </a:cxn>
              <a:cxn ang="0">
                <a:pos x="connsiteX4245" y="connsiteY4245"/>
              </a:cxn>
              <a:cxn ang="0">
                <a:pos x="connsiteX4246" y="connsiteY4246"/>
              </a:cxn>
              <a:cxn ang="0">
                <a:pos x="connsiteX4247" y="connsiteY4247"/>
              </a:cxn>
              <a:cxn ang="0">
                <a:pos x="connsiteX4248" y="connsiteY4248"/>
              </a:cxn>
              <a:cxn ang="0">
                <a:pos x="connsiteX4249" y="connsiteY4249"/>
              </a:cxn>
              <a:cxn ang="0">
                <a:pos x="connsiteX4250" y="connsiteY4250"/>
              </a:cxn>
              <a:cxn ang="0">
                <a:pos x="connsiteX4251" y="connsiteY4251"/>
              </a:cxn>
              <a:cxn ang="0">
                <a:pos x="connsiteX4252" y="connsiteY4252"/>
              </a:cxn>
              <a:cxn ang="0">
                <a:pos x="connsiteX4253" y="connsiteY4253"/>
              </a:cxn>
              <a:cxn ang="0">
                <a:pos x="connsiteX4254" y="connsiteY4254"/>
              </a:cxn>
              <a:cxn ang="0">
                <a:pos x="connsiteX4255" y="connsiteY4255"/>
              </a:cxn>
              <a:cxn ang="0">
                <a:pos x="connsiteX4256" y="connsiteY4256"/>
              </a:cxn>
              <a:cxn ang="0">
                <a:pos x="connsiteX4257" y="connsiteY4257"/>
              </a:cxn>
              <a:cxn ang="0">
                <a:pos x="connsiteX4258" y="connsiteY4258"/>
              </a:cxn>
              <a:cxn ang="0">
                <a:pos x="connsiteX4259" y="connsiteY4259"/>
              </a:cxn>
              <a:cxn ang="0">
                <a:pos x="connsiteX4260" y="connsiteY4260"/>
              </a:cxn>
              <a:cxn ang="0">
                <a:pos x="connsiteX4261" y="connsiteY4261"/>
              </a:cxn>
              <a:cxn ang="0">
                <a:pos x="connsiteX4262" y="connsiteY4262"/>
              </a:cxn>
              <a:cxn ang="0">
                <a:pos x="connsiteX4263" y="connsiteY4263"/>
              </a:cxn>
              <a:cxn ang="0">
                <a:pos x="connsiteX4264" y="connsiteY4264"/>
              </a:cxn>
              <a:cxn ang="0">
                <a:pos x="connsiteX4265" y="connsiteY4265"/>
              </a:cxn>
              <a:cxn ang="0">
                <a:pos x="connsiteX4266" y="connsiteY4266"/>
              </a:cxn>
              <a:cxn ang="0">
                <a:pos x="connsiteX4267" y="connsiteY4267"/>
              </a:cxn>
              <a:cxn ang="0">
                <a:pos x="connsiteX4268" y="connsiteY4268"/>
              </a:cxn>
              <a:cxn ang="0">
                <a:pos x="connsiteX4269" y="connsiteY4269"/>
              </a:cxn>
              <a:cxn ang="0">
                <a:pos x="connsiteX4270" y="connsiteY4270"/>
              </a:cxn>
              <a:cxn ang="0">
                <a:pos x="connsiteX4271" y="connsiteY4271"/>
              </a:cxn>
              <a:cxn ang="0">
                <a:pos x="connsiteX4272" y="connsiteY4272"/>
              </a:cxn>
              <a:cxn ang="0">
                <a:pos x="connsiteX4273" y="connsiteY4273"/>
              </a:cxn>
              <a:cxn ang="0">
                <a:pos x="connsiteX4274" y="connsiteY4274"/>
              </a:cxn>
              <a:cxn ang="0">
                <a:pos x="connsiteX4275" y="connsiteY4275"/>
              </a:cxn>
              <a:cxn ang="0">
                <a:pos x="connsiteX4276" y="connsiteY4276"/>
              </a:cxn>
              <a:cxn ang="0">
                <a:pos x="connsiteX4277" y="connsiteY4277"/>
              </a:cxn>
              <a:cxn ang="0">
                <a:pos x="connsiteX4278" y="connsiteY4278"/>
              </a:cxn>
              <a:cxn ang="0">
                <a:pos x="connsiteX4279" y="connsiteY4279"/>
              </a:cxn>
              <a:cxn ang="0">
                <a:pos x="connsiteX4280" y="connsiteY4280"/>
              </a:cxn>
              <a:cxn ang="0">
                <a:pos x="connsiteX4281" y="connsiteY4281"/>
              </a:cxn>
              <a:cxn ang="0">
                <a:pos x="connsiteX4282" y="connsiteY4282"/>
              </a:cxn>
              <a:cxn ang="0">
                <a:pos x="connsiteX4283" y="connsiteY4283"/>
              </a:cxn>
              <a:cxn ang="0">
                <a:pos x="connsiteX4284" y="connsiteY4284"/>
              </a:cxn>
              <a:cxn ang="0">
                <a:pos x="connsiteX4285" y="connsiteY4285"/>
              </a:cxn>
              <a:cxn ang="0">
                <a:pos x="connsiteX4286" y="connsiteY4286"/>
              </a:cxn>
              <a:cxn ang="0">
                <a:pos x="connsiteX4287" y="connsiteY4287"/>
              </a:cxn>
              <a:cxn ang="0">
                <a:pos x="connsiteX4288" y="connsiteY4288"/>
              </a:cxn>
              <a:cxn ang="0">
                <a:pos x="connsiteX4289" y="connsiteY4289"/>
              </a:cxn>
              <a:cxn ang="0">
                <a:pos x="connsiteX4290" y="connsiteY4290"/>
              </a:cxn>
              <a:cxn ang="0">
                <a:pos x="connsiteX4291" y="connsiteY4291"/>
              </a:cxn>
              <a:cxn ang="0">
                <a:pos x="connsiteX4292" y="connsiteY4292"/>
              </a:cxn>
              <a:cxn ang="0">
                <a:pos x="connsiteX4293" y="connsiteY4293"/>
              </a:cxn>
              <a:cxn ang="0">
                <a:pos x="connsiteX4294" y="connsiteY4294"/>
              </a:cxn>
              <a:cxn ang="0">
                <a:pos x="connsiteX4295" y="connsiteY4295"/>
              </a:cxn>
              <a:cxn ang="0">
                <a:pos x="connsiteX4296" y="connsiteY4296"/>
              </a:cxn>
              <a:cxn ang="0">
                <a:pos x="connsiteX4297" y="connsiteY4297"/>
              </a:cxn>
              <a:cxn ang="0">
                <a:pos x="connsiteX4298" y="connsiteY4298"/>
              </a:cxn>
              <a:cxn ang="0">
                <a:pos x="connsiteX4299" y="connsiteY4299"/>
              </a:cxn>
              <a:cxn ang="0">
                <a:pos x="connsiteX4300" y="connsiteY4300"/>
              </a:cxn>
              <a:cxn ang="0">
                <a:pos x="connsiteX4301" y="connsiteY4301"/>
              </a:cxn>
              <a:cxn ang="0">
                <a:pos x="connsiteX4302" y="connsiteY4302"/>
              </a:cxn>
              <a:cxn ang="0">
                <a:pos x="connsiteX4303" y="connsiteY4303"/>
              </a:cxn>
              <a:cxn ang="0">
                <a:pos x="connsiteX4304" y="connsiteY4304"/>
              </a:cxn>
              <a:cxn ang="0">
                <a:pos x="connsiteX4305" y="connsiteY4305"/>
              </a:cxn>
              <a:cxn ang="0">
                <a:pos x="connsiteX4306" y="connsiteY4306"/>
              </a:cxn>
              <a:cxn ang="0">
                <a:pos x="connsiteX4307" y="connsiteY4307"/>
              </a:cxn>
              <a:cxn ang="0">
                <a:pos x="connsiteX4308" y="connsiteY4308"/>
              </a:cxn>
              <a:cxn ang="0">
                <a:pos x="connsiteX4309" y="connsiteY4309"/>
              </a:cxn>
              <a:cxn ang="0">
                <a:pos x="connsiteX4310" y="connsiteY4310"/>
              </a:cxn>
              <a:cxn ang="0">
                <a:pos x="connsiteX4311" y="connsiteY4311"/>
              </a:cxn>
              <a:cxn ang="0">
                <a:pos x="connsiteX4312" y="connsiteY4312"/>
              </a:cxn>
              <a:cxn ang="0">
                <a:pos x="connsiteX4313" y="connsiteY4313"/>
              </a:cxn>
              <a:cxn ang="0">
                <a:pos x="connsiteX4314" y="connsiteY4314"/>
              </a:cxn>
              <a:cxn ang="0">
                <a:pos x="connsiteX4315" y="connsiteY4315"/>
              </a:cxn>
              <a:cxn ang="0">
                <a:pos x="connsiteX4316" y="connsiteY4316"/>
              </a:cxn>
              <a:cxn ang="0">
                <a:pos x="connsiteX4317" y="connsiteY4317"/>
              </a:cxn>
              <a:cxn ang="0">
                <a:pos x="connsiteX4318" y="connsiteY4318"/>
              </a:cxn>
              <a:cxn ang="0">
                <a:pos x="connsiteX4319" y="connsiteY4319"/>
              </a:cxn>
              <a:cxn ang="0">
                <a:pos x="connsiteX4320" y="connsiteY4320"/>
              </a:cxn>
              <a:cxn ang="0">
                <a:pos x="connsiteX4321" y="connsiteY4321"/>
              </a:cxn>
              <a:cxn ang="0">
                <a:pos x="connsiteX4322" y="connsiteY4322"/>
              </a:cxn>
              <a:cxn ang="0">
                <a:pos x="connsiteX4323" y="connsiteY4323"/>
              </a:cxn>
              <a:cxn ang="0">
                <a:pos x="connsiteX4324" y="connsiteY4324"/>
              </a:cxn>
              <a:cxn ang="0">
                <a:pos x="connsiteX4325" y="connsiteY4325"/>
              </a:cxn>
              <a:cxn ang="0">
                <a:pos x="connsiteX4326" y="connsiteY4326"/>
              </a:cxn>
              <a:cxn ang="0">
                <a:pos x="connsiteX4327" y="connsiteY4327"/>
              </a:cxn>
              <a:cxn ang="0">
                <a:pos x="connsiteX4328" y="connsiteY4328"/>
              </a:cxn>
              <a:cxn ang="0">
                <a:pos x="connsiteX4329" y="connsiteY4329"/>
              </a:cxn>
              <a:cxn ang="0">
                <a:pos x="connsiteX4330" y="connsiteY4330"/>
              </a:cxn>
              <a:cxn ang="0">
                <a:pos x="connsiteX4331" y="connsiteY4331"/>
              </a:cxn>
              <a:cxn ang="0">
                <a:pos x="connsiteX4332" y="connsiteY4332"/>
              </a:cxn>
              <a:cxn ang="0">
                <a:pos x="connsiteX4333" y="connsiteY4333"/>
              </a:cxn>
              <a:cxn ang="0">
                <a:pos x="connsiteX4334" y="connsiteY4334"/>
              </a:cxn>
              <a:cxn ang="0">
                <a:pos x="connsiteX4335" y="connsiteY4335"/>
              </a:cxn>
              <a:cxn ang="0">
                <a:pos x="connsiteX4336" y="connsiteY4336"/>
              </a:cxn>
              <a:cxn ang="0">
                <a:pos x="connsiteX4337" y="connsiteY4337"/>
              </a:cxn>
              <a:cxn ang="0">
                <a:pos x="connsiteX4338" y="connsiteY4338"/>
              </a:cxn>
              <a:cxn ang="0">
                <a:pos x="connsiteX4339" y="connsiteY4339"/>
              </a:cxn>
              <a:cxn ang="0">
                <a:pos x="connsiteX4340" y="connsiteY4340"/>
              </a:cxn>
              <a:cxn ang="0">
                <a:pos x="connsiteX4341" y="connsiteY4341"/>
              </a:cxn>
              <a:cxn ang="0">
                <a:pos x="connsiteX4342" y="connsiteY4342"/>
              </a:cxn>
              <a:cxn ang="0">
                <a:pos x="connsiteX4343" y="connsiteY4343"/>
              </a:cxn>
              <a:cxn ang="0">
                <a:pos x="connsiteX4344" y="connsiteY4344"/>
              </a:cxn>
              <a:cxn ang="0">
                <a:pos x="connsiteX4345" y="connsiteY4345"/>
              </a:cxn>
              <a:cxn ang="0">
                <a:pos x="connsiteX4346" y="connsiteY4346"/>
              </a:cxn>
              <a:cxn ang="0">
                <a:pos x="connsiteX4347" y="connsiteY4347"/>
              </a:cxn>
              <a:cxn ang="0">
                <a:pos x="connsiteX4348" y="connsiteY4348"/>
              </a:cxn>
              <a:cxn ang="0">
                <a:pos x="connsiteX4349" y="connsiteY4349"/>
              </a:cxn>
              <a:cxn ang="0">
                <a:pos x="connsiteX4350" y="connsiteY4350"/>
              </a:cxn>
              <a:cxn ang="0">
                <a:pos x="connsiteX4351" y="connsiteY4351"/>
              </a:cxn>
              <a:cxn ang="0">
                <a:pos x="connsiteX4352" y="connsiteY4352"/>
              </a:cxn>
              <a:cxn ang="0">
                <a:pos x="connsiteX4353" y="connsiteY4353"/>
              </a:cxn>
              <a:cxn ang="0">
                <a:pos x="connsiteX4354" y="connsiteY4354"/>
              </a:cxn>
              <a:cxn ang="0">
                <a:pos x="connsiteX4355" y="connsiteY4355"/>
              </a:cxn>
              <a:cxn ang="0">
                <a:pos x="connsiteX4356" y="connsiteY4356"/>
              </a:cxn>
              <a:cxn ang="0">
                <a:pos x="connsiteX4357" y="connsiteY4357"/>
              </a:cxn>
              <a:cxn ang="0">
                <a:pos x="connsiteX4358" y="connsiteY4358"/>
              </a:cxn>
              <a:cxn ang="0">
                <a:pos x="connsiteX4359" y="connsiteY4359"/>
              </a:cxn>
              <a:cxn ang="0">
                <a:pos x="connsiteX4360" y="connsiteY4360"/>
              </a:cxn>
              <a:cxn ang="0">
                <a:pos x="connsiteX4361" y="connsiteY4361"/>
              </a:cxn>
              <a:cxn ang="0">
                <a:pos x="connsiteX4362" y="connsiteY4362"/>
              </a:cxn>
              <a:cxn ang="0">
                <a:pos x="connsiteX4363" y="connsiteY4363"/>
              </a:cxn>
              <a:cxn ang="0">
                <a:pos x="connsiteX4364" y="connsiteY4364"/>
              </a:cxn>
              <a:cxn ang="0">
                <a:pos x="connsiteX4365" y="connsiteY4365"/>
              </a:cxn>
              <a:cxn ang="0">
                <a:pos x="connsiteX4366" y="connsiteY4366"/>
              </a:cxn>
              <a:cxn ang="0">
                <a:pos x="connsiteX4367" y="connsiteY4367"/>
              </a:cxn>
              <a:cxn ang="0">
                <a:pos x="connsiteX4368" y="connsiteY4368"/>
              </a:cxn>
              <a:cxn ang="0">
                <a:pos x="connsiteX4369" y="connsiteY4369"/>
              </a:cxn>
              <a:cxn ang="0">
                <a:pos x="connsiteX4370" y="connsiteY4370"/>
              </a:cxn>
              <a:cxn ang="0">
                <a:pos x="connsiteX4371" y="connsiteY4371"/>
              </a:cxn>
              <a:cxn ang="0">
                <a:pos x="connsiteX4372" y="connsiteY4372"/>
              </a:cxn>
              <a:cxn ang="0">
                <a:pos x="connsiteX4373" y="connsiteY4373"/>
              </a:cxn>
              <a:cxn ang="0">
                <a:pos x="connsiteX4374" y="connsiteY4374"/>
              </a:cxn>
              <a:cxn ang="0">
                <a:pos x="connsiteX4375" y="connsiteY4375"/>
              </a:cxn>
              <a:cxn ang="0">
                <a:pos x="connsiteX4376" y="connsiteY4376"/>
              </a:cxn>
              <a:cxn ang="0">
                <a:pos x="connsiteX4377" y="connsiteY4377"/>
              </a:cxn>
              <a:cxn ang="0">
                <a:pos x="connsiteX4378" y="connsiteY4378"/>
              </a:cxn>
              <a:cxn ang="0">
                <a:pos x="connsiteX4379" y="connsiteY4379"/>
              </a:cxn>
              <a:cxn ang="0">
                <a:pos x="connsiteX4380" y="connsiteY4380"/>
              </a:cxn>
              <a:cxn ang="0">
                <a:pos x="connsiteX4381" y="connsiteY4381"/>
              </a:cxn>
              <a:cxn ang="0">
                <a:pos x="connsiteX4382" y="connsiteY4382"/>
              </a:cxn>
              <a:cxn ang="0">
                <a:pos x="connsiteX4383" y="connsiteY4383"/>
              </a:cxn>
              <a:cxn ang="0">
                <a:pos x="connsiteX4384" y="connsiteY4384"/>
              </a:cxn>
              <a:cxn ang="0">
                <a:pos x="connsiteX4385" y="connsiteY4385"/>
              </a:cxn>
              <a:cxn ang="0">
                <a:pos x="connsiteX4386" y="connsiteY4386"/>
              </a:cxn>
              <a:cxn ang="0">
                <a:pos x="connsiteX4387" y="connsiteY4387"/>
              </a:cxn>
              <a:cxn ang="0">
                <a:pos x="connsiteX4388" y="connsiteY4388"/>
              </a:cxn>
              <a:cxn ang="0">
                <a:pos x="connsiteX4389" y="connsiteY4389"/>
              </a:cxn>
              <a:cxn ang="0">
                <a:pos x="connsiteX4390" y="connsiteY4390"/>
              </a:cxn>
              <a:cxn ang="0">
                <a:pos x="connsiteX4391" y="connsiteY4391"/>
              </a:cxn>
              <a:cxn ang="0">
                <a:pos x="connsiteX4392" y="connsiteY4392"/>
              </a:cxn>
              <a:cxn ang="0">
                <a:pos x="connsiteX4393" y="connsiteY4393"/>
              </a:cxn>
              <a:cxn ang="0">
                <a:pos x="connsiteX4394" y="connsiteY4394"/>
              </a:cxn>
              <a:cxn ang="0">
                <a:pos x="connsiteX4395" y="connsiteY4395"/>
              </a:cxn>
              <a:cxn ang="0">
                <a:pos x="connsiteX4396" y="connsiteY4396"/>
              </a:cxn>
              <a:cxn ang="0">
                <a:pos x="connsiteX4397" y="connsiteY4397"/>
              </a:cxn>
              <a:cxn ang="0">
                <a:pos x="connsiteX4398" y="connsiteY4398"/>
              </a:cxn>
              <a:cxn ang="0">
                <a:pos x="connsiteX4399" y="connsiteY4399"/>
              </a:cxn>
              <a:cxn ang="0">
                <a:pos x="connsiteX4400" y="connsiteY4400"/>
              </a:cxn>
              <a:cxn ang="0">
                <a:pos x="connsiteX4401" y="connsiteY4401"/>
              </a:cxn>
              <a:cxn ang="0">
                <a:pos x="connsiteX4402" y="connsiteY4402"/>
              </a:cxn>
              <a:cxn ang="0">
                <a:pos x="connsiteX4403" y="connsiteY4403"/>
              </a:cxn>
              <a:cxn ang="0">
                <a:pos x="connsiteX4404" y="connsiteY4404"/>
              </a:cxn>
              <a:cxn ang="0">
                <a:pos x="connsiteX4405" y="connsiteY4405"/>
              </a:cxn>
              <a:cxn ang="0">
                <a:pos x="connsiteX4406" y="connsiteY4406"/>
              </a:cxn>
              <a:cxn ang="0">
                <a:pos x="connsiteX4407" y="connsiteY4407"/>
              </a:cxn>
              <a:cxn ang="0">
                <a:pos x="connsiteX4408" y="connsiteY4408"/>
              </a:cxn>
              <a:cxn ang="0">
                <a:pos x="connsiteX4409" y="connsiteY4409"/>
              </a:cxn>
              <a:cxn ang="0">
                <a:pos x="connsiteX4410" y="connsiteY4410"/>
              </a:cxn>
              <a:cxn ang="0">
                <a:pos x="connsiteX4411" y="connsiteY4411"/>
              </a:cxn>
              <a:cxn ang="0">
                <a:pos x="connsiteX4412" y="connsiteY4412"/>
              </a:cxn>
              <a:cxn ang="0">
                <a:pos x="connsiteX4413" y="connsiteY4413"/>
              </a:cxn>
              <a:cxn ang="0">
                <a:pos x="connsiteX4414" y="connsiteY4414"/>
              </a:cxn>
              <a:cxn ang="0">
                <a:pos x="connsiteX4415" y="connsiteY4415"/>
              </a:cxn>
              <a:cxn ang="0">
                <a:pos x="connsiteX4416" y="connsiteY4416"/>
              </a:cxn>
              <a:cxn ang="0">
                <a:pos x="connsiteX4417" y="connsiteY4417"/>
              </a:cxn>
              <a:cxn ang="0">
                <a:pos x="connsiteX4418" y="connsiteY4418"/>
              </a:cxn>
              <a:cxn ang="0">
                <a:pos x="connsiteX4419" y="connsiteY4419"/>
              </a:cxn>
              <a:cxn ang="0">
                <a:pos x="connsiteX4420" y="connsiteY4420"/>
              </a:cxn>
              <a:cxn ang="0">
                <a:pos x="connsiteX4421" y="connsiteY4421"/>
              </a:cxn>
              <a:cxn ang="0">
                <a:pos x="connsiteX4422" y="connsiteY4422"/>
              </a:cxn>
              <a:cxn ang="0">
                <a:pos x="connsiteX4423" y="connsiteY4423"/>
              </a:cxn>
              <a:cxn ang="0">
                <a:pos x="connsiteX4424" y="connsiteY4424"/>
              </a:cxn>
              <a:cxn ang="0">
                <a:pos x="connsiteX4425" y="connsiteY4425"/>
              </a:cxn>
              <a:cxn ang="0">
                <a:pos x="connsiteX4426" y="connsiteY4426"/>
              </a:cxn>
              <a:cxn ang="0">
                <a:pos x="connsiteX4427" y="connsiteY4427"/>
              </a:cxn>
              <a:cxn ang="0">
                <a:pos x="connsiteX4428" y="connsiteY4428"/>
              </a:cxn>
              <a:cxn ang="0">
                <a:pos x="connsiteX4429" y="connsiteY4429"/>
              </a:cxn>
              <a:cxn ang="0">
                <a:pos x="connsiteX4430" y="connsiteY4430"/>
              </a:cxn>
              <a:cxn ang="0">
                <a:pos x="connsiteX4431" y="connsiteY4431"/>
              </a:cxn>
              <a:cxn ang="0">
                <a:pos x="connsiteX4432" y="connsiteY4432"/>
              </a:cxn>
              <a:cxn ang="0">
                <a:pos x="connsiteX4433" y="connsiteY4433"/>
              </a:cxn>
              <a:cxn ang="0">
                <a:pos x="connsiteX4434" y="connsiteY4434"/>
              </a:cxn>
              <a:cxn ang="0">
                <a:pos x="connsiteX4435" y="connsiteY4435"/>
              </a:cxn>
              <a:cxn ang="0">
                <a:pos x="connsiteX4436" y="connsiteY4436"/>
              </a:cxn>
              <a:cxn ang="0">
                <a:pos x="connsiteX4437" y="connsiteY4437"/>
              </a:cxn>
              <a:cxn ang="0">
                <a:pos x="connsiteX4438" y="connsiteY4438"/>
              </a:cxn>
              <a:cxn ang="0">
                <a:pos x="connsiteX4439" y="connsiteY4439"/>
              </a:cxn>
              <a:cxn ang="0">
                <a:pos x="connsiteX4440" y="connsiteY4440"/>
              </a:cxn>
              <a:cxn ang="0">
                <a:pos x="connsiteX4441" y="connsiteY4441"/>
              </a:cxn>
              <a:cxn ang="0">
                <a:pos x="connsiteX4442" y="connsiteY4442"/>
              </a:cxn>
              <a:cxn ang="0">
                <a:pos x="connsiteX4443" y="connsiteY4443"/>
              </a:cxn>
              <a:cxn ang="0">
                <a:pos x="connsiteX4444" y="connsiteY4444"/>
              </a:cxn>
              <a:cxn ang="0">
                <a:pos x="connsiteX4445" y="connsiteY4445"/>
              </a:cxn>
              <a:cxn ang="0">
                <a:pos x="connsiteX4446" y="connsiteY4446"/>
              </a:cxn>
              <a:cxn ang="0">
                <a:pos x="connsiteX4447" y="connsiteY4447"/>
              </a:cxn>
              <a:cxn ang="0">
                <a:pos x="connsiteX4448" y="connsiteY4448"/>
              </a:cxn>
              <a:cxn ang="0">
                <a:pos x="connsiteX4449" y="connsiteY4449"/>
              </a:cxn>
              <a:cxn ang="0">
                <a:pos x="connsiteX4450" y="connsiteY4450"/>
              </a:cxn>
              <a:cxn ang="0">
                <a:pos x="connsiteX4451" y="connsiteY4451"/>
              </a:cxn>
              <a:cxn ang="0">
                <a:pos x="connsiteX4452" y="connsiteY4452"/>
              </a:cxn>
              <a:cxn ang="0">
                <a:pos x="connsiteX4453" y="connsiteY4453"/>
              </a:cxn>
              <a:cxn ang="0">
                <a:pos x="connsiteX4454" y="connsiteY4454"/>
              </a:cxn>
              <a:cxn ang="0">
                <a:pos x="connsiteX4455" y="connsiteY4455"/>
              </a:cxn>
              <a:cxn ang="0">
                <a:pos x="connsiteX4456" y="connsiteY4456"/>
              </a:cxn>
              <a:cxn ang="0">
                <a:pos x="connsiteX4457" y="connsiteY4457"/>
              </a:cxn>
              <a:cxn ang="0">
                <a:pos x="connsiteX4458" y="connsiteY4458"/>
              </a:cxn>
              <a:cxn ang="0">
                <a:pos x="connsiteX4459" y="connsiteY4459"/>
              </a:cxn>
              <a:cxn ang="0">
                <a:pos x="connsiteX4460" y="connsiteY4460"/>
              </a:cxn>
              <a:cxn ang="0">
                <a:pos x="connsiteX4461" y="connsiteY4461"/>
              </a:cxn>
              <a:cxn ang="0">
                <a:pos x="connsiteX4462" y="connsiteY4462"/>
              </a:cxn>
              <a:cxn ang="0">
                <a:pos x="connsiteX4463" y="connsiteY4463"/>
              </a:cxn>
              <a:cxn ang="0">
                <a:pos x="connsiteX4464" y="connsiteY4464"/>
              </a:cxn>
              <a:cxn ang="0">
                <a:pos x="connsiteX4465" y="connsiteY4465"/>
              </a:cxn>
              <a:cxn ang="0">
                <a:pos x="connsiteX4466" y="connsiteY4466"/>
              </a:cxn>
              <a:cxn ang="0">
                <a:pos x="connsiteX4467" y="connsiteY4467"/>
              </a:cxn>
              <a:cxn ang="0">
                <a:pos x="connsiteX4468" y="connsiteY4468"/>
              </a:cxn>
              <a:cxn ang="0">
                <a:pos x="connsiteX4469" y="connsiteY4469"/>
              </a:cxn>
              <a:cxn ang="0">
                <a:pos x="connsiteX4470" y="connsiteY4470"/>
              </a:cxn>
              <a:cxn ang="0">
                <a:pos x="connsiteX4471" y="connsiteY4471"/>
              </a:cxn>
              <a:cxn ang="0">
                <a:pos x="connsiteX4472" y="connsiteY4472"/>
              </a:cxn>
              <a:cxn ang="0">
                <a:pos x="connsiteX4473" y="connsiteY4473"/>
              </a:cxn>
              <a:cxn ang="0">
                <a:pos x="connsiteX4474" y="connsiteY4474"/>
              </a:cxn>
              <a:cxn ang="0">
                <a:pos x="connsiteX4475" y="connsiteY4475"/>
              </a:cxn>
              <a:cxn ang="0">
                <a:pos x="connsiteX4476" y="connsiteY4476"/>
              </a:cxn>
              <a:cxn ang="0">
                <a:pos x="connsiteX4477" y="connsiteY4477"/>
              </a:cxn>
              <a:cxn ang="0">
                <a:pos x="connsiteX4478" y="connsiteY4478"/>
              </a:cxn>
              <a:cxn ang="0">
                <a:pos x="connsiteX4479" y="connsiteY4479"/>
              </a:cxn>
              <a:cxn ang="0">
                <a:pos x="connsiteX4480" y="connsiteY4480"/>
              </a:cxn>
              <a:cxn ang="0">
                <a:pos x="connsiteX4481" y="connsiteY4481"/>
              </a:cxn>
              <a:cxn ang="0">
                <a:pos x="connsiteX4482" y="connsiteY4482"/>
              </a:cxn>
              <a:cxn ang="0">
                <a:pos x="connsiteX4483" y="connsiteY4483"/>
              </a:cxn>
              <a:cxn ang="0">
                <a:pos x="connsiteX4484" y="connsiteY4484"/>
              </a:cxn>
              <a:cxn ang="0">
                <a:pos x="connsiteX4485" y="connsiteY4485"/>
              </a:cxn>
              <a:cxn ang="0">
                <a:pos x="connsiteX4486" y="connsiteY4486"/>
              </a:cxn>
              <a:cxn ang="0">
                <a:pos x="connsiteX4487" y="connsiteY4487"/>
              </a:cxn>
              <a:cxn ang="0">
                <a:pos x="connsiteX4488" y="connsiteY4488"/>
              </a:cxn>
              <a:cxn ang="0">
                <a:pos x="connsiteX4489" y="connsiteY4489"/>
              </a:cxn>
              <a:cxn ang="0">
                <a:pos x="connsiteX4490" y="connsiteY4490"/>
              </a:cxn>
              <a:cxn ang="0">
                <a:pos x="connsiteX4491" y="connsiteY4491"/>
              </a:cxn>
              <a:cxn ang="0">
                <a:pos x="connsiteX4492" y="connsiteY4492"/>
              </a:cxn>
              <a:cxn ang="0">
                <a:pos x="connsiteX4493" y="connsiteY4493"/>
              </a:cxn>
              <a:cxn ang="0">
                <a:pos x="connsiteX4494" y="connsiteY4494"/>
              </a:cxn>
              <a:cxn ang="0">
                <a:pos x="connsiteX4495" y="connsiteY4495"/>
              </a:cxn>
              <a:cxn ang="0">
                <a:pos x="connsiteX4496" y="connsiteY4496"/>
              </a:cxn>
              <a:cxn ang="0">
                <a:pos x="connsiteX4497" y="connsiteY4497"/>
              </a:cxn>
              <a:cxn ang="0">
                <a:pos x="connsiteX4498" y="connsiteY4498"/>
              </a:cxn>
              <a:cxn ang="0">
                <a:pos x="connsiteX4499" y="connsiteY4499"/>
              </a:cxn>
              <a:cxn ang="0">
                <a:pos x="connsiteX4500" y="connsiteY4500"/>
              </a:cxn>
              <a:cxn ang="0">
                <a:pos x="connsiteX4501" y="connsiteY4501"/>
              </a:cxn>
              <a:cxn ang="0">
                <a:pos x="connsiteX4502" y="connsiteY4502"/>
              </a:cxn>
              <a:cxn ang="0">
                <a:pos x="connsiteX4503" y="connsiteY4503"/>
              </a:cxn>
              <a:cxn ang="0">
                <a:pos x="connsiteX4504" y="connsiteY4504"/>
              </a:cxn>
              <a:cxn ang="0">
                <a:pos x="connsiteX4505" y="connsiteY4505"/>
              </a:cxn>
              <a:cxn ang="0">
                <a:pos x="connsiteX4506" y="connsiteY4506"/>
              </a:cxn>
              <a:cxn ang="0">
                <a:pos x="connsiteX4507" y="connsiteY4507"/>
              </a:cxn>
              <a:cxn ang="0">
                <a:pos x="connsiteX4508" y="connsiteY4508"/>
              </a:cxn>
              <a:cxn ang="0">
                <a:pos x="connsiteX4509" y="connsiteY4509"/>
              </a:cxn>
              <a:cxn ang="0">
                <a:pos x="connsiteX4510" y="connsiteY4510"/>
              </a:cxn>
              <a:cxn ang="0">
                <a:pos x="connsiteX4511" y="connsiteY4511"/>
              </a:cxn>
              <a:cxn ang="0">
                <a:pos x="connsiteX4512" y="connsiteY4512"/>
              </a:cxn>
              <a:cxn ang="0">
                <a:pos x="connsiteX4513" y="connsiteY4513"/>
              </a:cxn>
              <a:cxn ang="0">
                <a:pos x="connsiteX4514" y="connsiteY4514"/>
              </a:cxn>
              <a:cxn ang="0">
                <a:pos x="connsiteX4515" y="connsiteY4515"/>
              </a:cxn>
              <a:cxn ang="0">
                <a:pos x="connsiteX4516" y="connsiteY4516"/>
              </a:cxn>
              <a:cxn ang="0">
                <a:pos x="connsiteX4517" y="connsiteY4517"/>
              </a:cxn>
              <a:cxn ang="0">
                <a:pos x="connsiteX4518" y="connsiteY4518"/>
              </a:cxn>
              <a:cxn ang="0">
                <a:pos x="connsiteX4519" y="connsiteY4519"/>
              </a:cxn>
              <a:cxn ang="0">
                <a:pos x="connsiteX4520" y="connsiteY4520"/>
              </a:cxn>
              <a:cxn ang="0">
                <a:pos x="connsiteX4521" y="connsiteY4521"/>
              </a:cxn>
              <a:cxn ang="0">
                <a:pos x="connsiteX4522" y="connsiteY4522"/>
              </a:cxn>
              <a:cxn ang="0">
                <a:pos x="connsiteX4523" y="connsiteY4523"/>
              </a:cxn>
              <a:cxn ang="0">
                <a:pos x="connsiteX4524" y="connsiteY4524"/>
              </a:cxn>
              <a:cxn ang="0">
                <a:pos x="connsiteX4525" y="connsiteY4525"/>
              </a:cxn>
              <a:cxn ang="0">
                <a:pos x="connsiteX4526" y="connsiteY4526"/>
              </a:cxn>
              <a:cxn ang="0">
                <a:pos x="connsiteX4527" y="connsiteY4527"/>
              </a:cxn>
              <a:cxn ang="0">
                <a:pos x="connsiteX4528" y="connsiteY4528"/>
              </a:cxn>
              <a:cxn ang="0">
                <a:pos x="connsiteX4529" y="connsiteY4529"/>
              </a:cxn>
              <a:cxn ang="0">
                <a:pos x="connsiteX4530" y="connsiteY4530"/>
              </a:cxn>
              <a:cxn ang="0">
                <a:pos x="connsiteX4531" y="connsiteY4531"/>
              </a:cxn>
              <a:cxn ang="0">
                <a:pos x="connsiteX4532" y="connsiteY4532"/>
              </a:cxn>
              <a:cxn ang="0">
                <a:pos x="connsiteX4533" y="connsiteY4533"/>
              </a:cxn>
              <a:cxn ang="0">
                <a:pos x="connsiteX4534" y="connsiteY4534"/>
              </a:cxn>
              <a:cxn ang="0">
                <a:pos x="connsiteX4535" y="connsiteY4535"/>
              </a:cxn>
              <a:cxn ang="0">
                <a:pos x="connsiteX4536" y="connsiteY4536"/>
              </a:cxn>
              <a:cxn ang="0">
                <a:pos x="connsiteX4537" y="connsiteY4537"/>
              </a:cxn>
              <a:cxn ang="0">
                <a:pos x="connsiteX4538" y="connsiteY4538"/>
              </a:cxn>
              <a:cxn ang="0">
                <a:pos x="connsiteX4539" y="connsiteY4539"/>
              </a:cxn>
              <a:cxn ang="0">
                <a:pos x="connsiteX4540" y="connsiteY4540"/>
              </a:cxn>
              <a:cxn ang="0">
                <a:pos x="connsiteX4541" y="connsiteY4541"/>
              </a:cxn>
              <a:cxn ang="0">
                <a:pos x="connsiteX4542" y="connsiteY4542"/>
              </a:cxn>
              <a:cxn ang="0">
                <a:pos x="connsiteX4543" y="connsiteY4543"/>
              </a:cxn>
              <a:cxn ang="0">
                <a:pos x="connsiteX4544" y="connsiteY4544"/>
              </a:cxn>
              <a:cxn ang="0">
                <a:pos x="connsiteX4545" y="connsiteY4545"/>
              </a:cxn>
              <a:cxn ang="0">
                <a:pos x="connsiteX4546" y="connsiteY4546"/>
              </a:cxn>
              <a:cxn ang="0">
                <a:pos x="connsiteX4547" y="connsiteY4547"/>
              </a:cxn>
              <a:cxn ang="0">
                <a:pos x="connsiteX4548" y="connsiteY4548"/>
              </a:cxn>
              <a:cxn ang="0">
                <a:pos x="connsiteX4549" y="connsiteY4549"/>
              </a:cxn>
              <a:cxn ang="0">
                <a:pos x="connsiteX4550" y="connsiteY4550"/>
              </a:cxn>
              <a:cxn ang="0">
                <a:pos x="connsiteX4551" y="connsiteY4551"/>
              </a:cxn>
              <a:cxn ang="0">
                <a:pos x="connsiteX4552" y="connsiteY4552"/>
              </a:cxn>
              <a:cxn ang="0">
                <a:pos x="connsiteX4553" y="connsiteY4553"/>
              </a:cxn>
              <a:cxn ang="0">
                <a:pos x="connsiteX4554" y="connsiteY4554"/>
              </a:cxn>
              <a:cxn ang="0">
                <a:pos x="connsiteX4555" y="connsiteY4555"/>
              </a:cxn>
              <a:cxn ang="0">
                <a:pos x="connsiteX4556" y="connsiteY4556"/>
              </a:cxn>
              <a:cxn ang="0">
                <a:pos x="connsiteX4557" y="connsiteY4557"/>
              </a:cxn>
              <a:cxn ang="0">
                <a:pos x="connsiteX4558" y="connsiteY4558"/>
              </a:cxn>
              <a:cxn ang="0">
                <a:pos x="connsiteX4559" y="connsiteY4559"/>
              </a:cxn>
              <a:cxn ang="0">
                <a:pos x="connsiteX4560" y="connsiteY4560"/>
              </a:cxn>
              <a:cxn ang="0">
                <a:pos x="connsiteX4561" y="connsiteY4561"/>
              </a:cxn>
              <a:cxn ang="0">
                <a:pos x="connsiteX4562" y="connsiteY4562"/>
              </a:cxn>
              <a:cxn ang="0">
                <a:pos x="connsiteX4563" y="connsiteY4563"/>
              </a:cxn>
              <a:cxn ang="0">
                <a:pos x="connsiteX4564" y="connsiteY4564"/>
              </a:cxn>
              <a:cxn ang="0">
                <a:pos x="connsiteX4565" y="connsiteY4565"/>
              </a:cxn>
              <a:cxn ang="0">
                <a:pos x="connsiteX4566" y="connsiteY4566"/>
              </a:cxn>
              <a:cxn ang="0">
                <a:pos x="connsiteX4567" y="connsiteY4567"/>
              </a:cxn>
              <a:cxn ang="0">
                <a:pos x="connsiteX4568" y="connsiteY4568"/>
              </a:cxn>
              <a:cxn ang="0">
                <a:pos x="connsiteX4569" y="connsiteY4569"/>
              </a:cxn>
              <a:cxn ang="0">
                <a:pos x="connsiteX4570" y="connsiteY4570"/>
              </a:cxn>
              <a:cxn ang="0">
                <a:pos x="connsiteX4571" y="connsiteY4571"/>
              </a:cxn>
              <a:cxn ang="0">
                <a:pos x="connsiteX4572" y="connsiteY4572"/>
              </a:cxn>
              <a:cxn ang="0">
                <a:pos x="connsiteX4573" y="connsiteY4573"/>
              </a:cxn>
              <a:cxn ang="0">
                <a:pos x="connsiteX4574" y="connsiteY4574"/>
              </a:cxn>
              <a:cxn ang="0">
                <a:pos x="connsiteX4575" y="connsiteY4575"/>
              </a:cxn>
              <a:cxn ang="0">
                <a:pos x="connsiteX4576" y="connsiteY4576"/>
              </a:cxn>
              <a:cxn ang="0">
                <a:pos x="connsiteX4577" y="connsiteY4577"/>
              </a:cxn>
              <a:cxn ang="0">
                <a:pos x="connsiteX4578" y="connsiteY4578"/>
              </a:cxn>
              <a:cxn ang="0">
                <a:pos x="connsiteX4579" y="connsiteY4579"/>
              </a:cxn>
              <a:cxn ang="0">
                <a:pos x="connsiteX4580" y="connsiteY4580"/>
              </a:cxn>
              <a:cxn ang="0">
                <a:pos x="connsiteX4581" y="connsiteY4581"/>
              </a:cxn>
              <a:cxn ang="0">
                <a:pos x="connsiteX4582" y="connsiteY4582"/>
              </a:cxn>
              <a:cxn ang="0">
                <a:pos x="connsiteX4583" y="connsiteY4583"/>
              </a:cxn>
              <a:cxn ang="0">
                <a:pos x="connsiteX4584" y="connsiteY4584"/>
              </a:cxn>
              <a:cxn ang="0">
                <a:pos x="connsiteX4585" y="connsiteY4585"/>
              </a:cxn>
              <a:cxn ang="0">
                <a:pos x="connsiteX4586" y="connsiteY4586"/>
              </a:cxn>
              <a:cxn ang="0">
                <a:pos x="connsiteX4587" y="connsiteY4587"/>
              </a:cxn>
              <a:cxn ang="0">
                <a:pos x="connsiteX4588" y="connsiteY4588"/>
              </a:cxn>
              <a:cxn ang="0">
                <a:pos x="connsiteX4589" y="connsiteY4589"/>
              </a:cxn>
              <a:cxn ang="0">
                <a:pos x="connsiteX4590" y="connsiteY4590"/>
              </a:cxn>
              <a:cxn ang="0">
                <a:pos x="connsiteX4591" y="connsiteY4591"/>
              </a:cxn>
              <a:cxn ang="0">
                <a:pos x="connsiteX4592" y="connsiteY4592"/>
              </a:cxn>
              <a:cxn ang="0">
                <a:pos x="connsiteX4593" y="connsiteY4593"/>
              </a:cxn>
              <a:cxn ang="0">
                <a:pos x="connsiteX4594" y="connsiteY4594"/>
              </a:cxn>
              <a:cxn ang="0">
                <a:pos x="connsiteX4595" y="connsiteY4595"/>
              </a:cxn>
              <a:cxn ang="0">
                <a:pos x="connsiteX4596" y="connsiteY4596"/>
              </a:cxn>
              <a:cxn ang="0">
                <a:pos x="connsiteX4597" y="connsiteY4597"/>
              </a:cxn>
              <a:cxn ang="0">
                <a:pos x="connsiteX4598" y="connsiteY4598"/>
              </a:cxn>
              <a:cxn ang="0">
                <a:pos x="connsiteX4599" y="connsiteY4599"/>
              </a:cxn>
              <a:cxn ang="0">
                <a:pos x="connsiteX4600" y="connsiteY4600"/>
              </a:cxn>
              <a:cxn ang="0">
                <a:pos x="connsiteX4601" y="connsiteY4601"/>
              </a:cxn>
              <a:cxn ang="0">
                <a:pos x="connsiteX4602" y="connsiteY4602"/>
              </a:cxn>
              <a:cxn ang="0">
                <a:pos x="connsiteX4603" y="connsiteY4603"/>
              </a:cxn>
              <a:cxn ang="0">
                <a:pos x="connsiteX4604" y="connsiteY4604"/>
              </a:cxn>
              <a:cxn ang="0">
                <a:pos x="connsiteX4605" y="connsiteY4605"/>
              </a:cxn>
              <a:cxn ang="0">
                <a:pos x="connsiteX4606" y="connsiteY4606"/>
              </a:cxn>
              <a:cxn ang="0">
                <a:pos x="connsiteX4607" y="connsiteY4607"/>
              </a:cxn>
              <a:cxn ang="0">
                <a:pos x="connsiteX4608" y="connsiteY4608"/>
              </a:cxn>
              <a:cxn ang="0">
                <a:pos x="connsiteX4609" y="connsiteY4609"/>
              </a:cxn>
              <a:cxn ang="0">
                <a:pos x="connsiteX4610" y="connsiteY4610"/>
              </a:cxn>
              <a:cxn ang="0">
                <a:pos x="connsiteX4611" y="connsiteY4611"/>
              </a:cxn>
              <a:cxn ang="0">
                <a:pos x="connsiteX4612" y="connsiteY4612"/>
              </a:cxn>
              <a:cxn ang="0">
                <a:pos x="connsiteX4613" y="connsiteY4613"/>
              </a:cxn>
              <a:cxn ang="0">
                <a:pos x="connsiteX4614" y="connsiteY4614"/>
              </a:cxn>
              <a:cxn ang="0">
                <a:pos x="connsiteX4615" y="connsiteY4615"/>
              </a:cxn>
              <a:cxn ang="0">
                <a:pos x="connsiteX4616" y="connsiteY4616"/>
              </a:cxn>
              <a:cxn ang="0">
                <a:pos x="connsiteX4617" y="connsiteY4617"/>
              </a:cxn>
              <a:cxn ang="0">
                <a:pos x="connsiteX4618" y="connsiteY4618"/>
              </a:cxn>
              <a:cxn ang="0">
                <a:pos x="connsiteX4619" y="connsiteY4619"/>
              </a:cxn>
              <a:cxn ang="0">
                <a:pos x="connsiteX4620" y="connsiteY4620"/>
              </a:cxn>
              <a:cxn ang="0">
                <a:pos x="connsiteX4621" y="connsiteY4621"/>
              </a:cxn>
              <a:cxn ang="0">
                <a:pos x="connsiteX4622" y="connsiteY4622"/>
              </a:cxn>
              <a:cxn ang="0">
                <a:pos x="connsiteX4623" y="connsiteY4623"/>
              </a:cxn>
              <a:cxn ang="0">
                <a:pos x="connsiteX4624" y="connsiteY4624"/>
              </a:cxn>
              <a:cxn ang="0">
                <a:pos x="connsiteX4625" y="connsiteY4625"/>
              </a:cxn>
              <a:cxn ang="0">
                <a:pos x="connsiteX4626" y="connsiteY4626"/>
              </a:cxn>
              <a:cxn ang="0">
                <a:pos x="connsiteX4627" y="connsiteY4627"/>
              </a:cxn>
              <a:cxn ang="0">
                <a:pos x="connsiteX4628" y="connsiteY4628"/>
              </a:cxn>
              <a:cxn ang="0">
                <a:pos x="connsiteX4629" y="connsiteY4629"/>
              </a:cxn>
              <a:cxn ang="0">
                <a:pos x="connsiteX4630" y="connsiteY4630"/>
              </a:cxn>
              <a:cxn ang="0">
                <a:pos x="connsiteX4631" y="connsiteY4631"/>
              </a:cxn>
              <a:cxn ang="0">
                <a:pos x="connsiteX4632" y="connsiteY4632"/>
              </a:cxn>
              <a:cxn ang="0">
                <a:pos x="connsiteX4633" y="connsiteY4633"/>
              </a:cxn>
              <a:cxn ang="0">
                <a:pos x="connsiteX4634" y="connsiteY4634"/>
              </a:cxn>
              <a:cxn ang="0">
                <a:pos x="connsiteX4635" y="connsiteY4635"/>
              </a:cxn>
              <a:cxn ang="0">
                <a:pos x="connsiteX4636" y="connsiteY4636"/>
              </a:cxn>
              <a:cxn ang="0">
                <a:pos x="connsiteX4637" y="connsiteY4637"/>
              </a:cxn>
              <a:cxn ang="0">
                <a:pos x="connsiteX4638" y="connsiteY4638"/>
              </a:cxn>
              <a:cxn ang="0">
                <a:pos x="connsiteX4639" y="connsiteY4639"/>
              </a:cxn>
              <a:cxn ang="0">
                <a:pos x="connsiteX4640" y="connsiteY4640"/>
              </a:cxn>
              <a:cxn ang="0">
                <a:pos x="connsiteX4641" y="connsiteY4641"/>
              </a:cxn>
              <a:cxn ang="0">
                <a:pos x="connsiteX4642" y="connsiteY4642"/>
              </a:cxn>
              <a:cxn ang="0">
                <a:pos x="connsiteX4643" y="connsiteY4643"/>
              </a:cxn>
              <a:cxn ang="0">
                <a:pos x="connsiteX4644" y="connsiteY4644"/>
              </a:cxn>
              <a:cxn ang="0">
                <a:pos x="connsiteX4645" y="connsiteY4645"/>
              </a:cxn>
              <a:cxn ang="0">
                <a:pos x="connsiteX4646" y="connsiteY4646"/>
              </a:cxn>
              <a:cxn ang="0">
                <a:pos x="connsiteX4647" y="connsiteY4647"/>
              </a:cxn>
              <a:cxn ang="0">
                <a:pos x="connsiteX4648" y="connsiteY4648"/>
              </a:cxn>
              <a:cxn ang="0">
                <a:pos x="connsiteX4649" y="connsiteY4649"/>
              </a:cxn>
              <a:cxn ang="0">
                <a:pos x="connsiteX4650" y="connsiteY4650"/>
              </a:cxn>
              <a:cxn ang="0">
                <a:pos x="connsiteX4651" y="connsiteY4651"/>
              </a:cxn>
              <a:cxn ang="0">
                <a:pos x="connsiteX4652" y="connsiteY4652"/>
              </a:cxn>
              <a:cxn ang="0">
                <a:pos x="connsiteX4653" y="connsiteY4653"/>
              </a:cxn>
              <a:cxn ang="0">
                <a:pos x="connsiteX4654" y="connsiteY4654"/>
              </a:cxn>
              <a:cxn ang="0">
                <a:pos x="connsiteX4655" y="connsiteY4655"/>
              </a:cxn>
              <a:cxn ang="0">
                <a:pos x="connsiteX4656" y="connsiteY4656"/>
              </a:cxn>
              <a:cxn ang="0">
                <a:pos x="connsiteX4657" y="connsiteY4657"/>
              </a:cxn>
              <a:cxn ang="0">
                <a:pos x="connsiteX4658" y="connsiteY4658"/>
              </a:cxn>
              <a:cxn ang="0">
                <a:pos x="connsiteX4659" y="connsiteY4659"/>
              </a:cxn>
              <a:cxn ang="0">
                <a:pos x="connsiteX4660" y="connsiteY4660"/>
              </a:cxn>
              <a:cxn ang="0">
                <a:pos x="connsiteX4661" y="connsiteY4661"/>
              </a:cxn>
              <a:cxn ang="0">
                <a:pos x="connsiteX4662" y="connsiteY4662"/>
              </a:cxn>
              <a:cxn ang="0">
                <a:pos x="connsiteX4663" y="connsiteY4663"/>
              </a:cxn>
              <a:cxn ang="0">
                <a:pos x="connsiteX4664" y="connsiteY4664"/>
              </a:cxn>
              <a:cxn ang="0">
                <a:pos x="connsiteX4665" y="connsiteY4665"/>
              </a:cxn>
              <a:cxn ang="0">
                <a:pos x="connsiteX4666" y="connsiteY4666"/>
              </a:cxn>
              <a:cxn ang="0">
                <a:pos x="connsiteX4667" y="connsiteY4667"/>
              </a:cxn>
              <a:cxn ang="0">
                <a:pos x="connsiteX4668" y="connsiteY4668"/>
              </a:cxn>
              <a:cxn ang="0">
                <a:pos x="connsiteX4669" y="connsiteY4669"/>
              </a:cxn>
              <a:cxn ang="0">
                <a:pos x="connsiteX4670" y="connsiteY4670"/>
              </a:cxn>
              <a:cxn ang="0">
                <a:pos x="connsiteX4671" y="connsiteY4671"/>
              </a:cxn>
              <a:cxn ang="0">
                <a:pos x="connsiteX4672" y="connsiteY4672"/>
              </a:cxn>
              <a:cxn ang="0">
                <a:pos x="connsiteX4673" y="connsiteY4673"/>
              </a:cxn>
              <a:cxn ang="0">
                <a:pos x="connsiteX4674" y="connsiteY4674"/>
              </a:cxn>
              <a:cxn ang="0">
                <a:pos x="connsiteX4675" y="connsiteY4675"/>
              </a:cxn>
              <a:cxn ang="0">
                <a:pos x="connsiteX4676" y="connsiteY4676"/>
              </a:cxn>
              <a:cxn ang="0">
                <a:pos x="connsiteX4677" y="connsiteY4677"/>
              </a:cxn>
              <a:cxn ang="0">
                <a:pos x="connsiteX4678" y="connsiteY4678"/>
              </a:cxn>
              <a:cxn ang="0">
                <a:pos x="connsiteX4679" y="connsiteY4679"/>
              </a:cxn>
              <a:cxn ang="0">
                <a:pos x="connsiteX4680" y="connsiteY4680"/>
              </a:cxn>
              <a:cxn ang="0">
                <a:pos x="connsiteX4681" y="connsiteY4681"/>
              </a:cxn>
              <a:cxn ang="0">
                <a:pos x="connsiteX4682" y="connsiteY4682"/>
              </a:cxn>
              <a:cxn ang="0">
                <a:pos x="connsiteX4683" y="connsiteY4683"/>
              </a:cxn>
              <a:cxn ang="0">
                <a:pos x="connsiteX4684" y="connsiteY4684"/>
              </a:cxn>
              <a:cxn ang="0">
                <a:pos x="connsiteX4685" y="connsiteY4685"/>
              </a:cxn>
              <a:cxn ang="0">
                <a:pos x="connsiteX4686" y="connsiteY4686"/>
              </a:cxn>
              <a:cxn ang="0">
                <a:pos x="connsiteX4687" y="connsiteY4687"/>
              </a:cxn>
              <a:cxn ang="0">
                <a:pos x="connsiteX4688" y="connsiteY4688"/>
              </a:cxn>
              <a:cxn ang="0">
                <a:pos x="connsiteX4689" y="connsiteY4689"/>
              </a:cxn>
              <a:cxn ang="0">
                <a:pos x="connsiteX4690" y="connsiteY4690"/>
              </a:cxn>
              <a:cxn ang="0">
                <a:pos x="connsiteX4691" y="connsiteY4691"/>
              </a:cxn>
              <a:cxn ang="0">
                <a:pos x="connsiteX4692" y="connsiteY4692"/>
              </a:cxn>
              <a:cxn ang="0">
                <a:pos x="connsiteX4693" y="connsiteY4693"/>
              </a:cxn>
              <a:cxn ang="0">
                <a:pos x="connsiteX4694" y="connsiteY4694"/>
              </a:cxn>
              <a:cxn ang="0">
                <a:pos x="connsiteX4695" y="connsiteY4695"/>
              </a:cxn>
              <a:cxn ang="0">
                <a:pos x="connsiteX4696" y="connsiteY4696"/>
              </a:cxn>
              <a:cxn ang="0">
                <a:pos x="connsiteX4697" y="connsiteY4697"/>
              </a:cxn>
              <a:cxn ang="0">
                <a:pos x="connsiteX4698" y="connsiteY4698"/>
              </a:cxn>
              <a:cxn ang="0">
                <a:pos x="connsiteX4699" y="connsiteY4699"/>
              </a:cxn>
              <a:cxn ang="0">
                <a:pos x="connsiteX4700" y="connsiteY4700"/>
              </a:cxn>
              <a:cxn ang="0">
                <a:pos x="connsiteX4701" y="connsiteY4701"/>
              </a:cxn>
              <a:cxn ang="0">
                <a:pos x="connsiteX4702" y="connsiteY4702"/>
              </a:cxn>
              <a:cxn ang="0">
                <a:pos x="connsiteX4703" y="connsiteY4703"/>
              </a:cxn>
              <a:cxn ang="0">
                <a:pos x="connsiteX4704" y="connsiteY4704"/>
              </a:cxn>
              <a:cxn ang="0">
                <a:pos x="connsiteX4705" y="connsiteY4705"/>
              </a:cxn>
              <a:cxn ang="0">
                <a:pos x="connsiteX4706" y="connsiteY4706"/>
              </a:cxn>
              <a:cxn ang="0">
                <a:pos x="connsiteX4707" y="connsiteY4707"/>
              </a:cxn>
              <a:cxn ang="0">
                <a:pos x="connsiteX4708" y="connsiteY4708"/>
              </a:cxn>
              <a:cxn ang="0">
                <a:pos x="connsiteX4709" y="connsiteY4709"/>
              </a:cxn>
              <a:cxn ang="0">
                <a:pos x="connsiteX4710" y="connsiteY4710"/>
              </a:cxn>
              <a:cxn ang="0">
                <a:pos x="connsiteX4711" y="connsiteY4711"/>
              </a:cxn>
              <a:cxn ang="0">
                <a:pos x="connsiteX4712" y="connsiteY4712"/>
              </a:cxn>
              <a:cxn ang="0">
                <a:pos x="connsiteX4713" y="connsiteY4713"/>
              </a:cxn>
              <a:cxn ang="0">
                <a:pos x="connsiteX4714" y="connsiteY4714"/>
              </a:cxn>
              <a:cxn ang="0">
                <a:pos x="connsiteX4715" y="connsiteY4715"/>
              </a:cxn>
              <a:cxn ang="0">
                <a:pos x="connsiteX4716" y="connsiteY4716"/>
              </a:cxn>
              <a:cxn ang="0">
                <a:pos x="connsiteX4717" y="connsiteY4717"/>
              </a:cxn>
              <a:cxn ang="0">
                <a:pos x="connsiteX4718" y="connsiteY4718"/>
              </a:cxn>
              <a:cxn ang="0">
                <a:pos x="connsiteX4719" y="connsiteY4719"/>
              </a:cxn>
              <a:cxn ang="0">
                <a:pos x="connsiteX4720" y="connsiteY4720"/>
              </a:cxn>
              <a:cxn ang="0">
                <a:pos x="connsiteX4721" y="connsiteY4721"/>
              </a:cxn>
              <a:cxn ang="0">
                <a:pos x="connsiteX4722" y="connsiteY4722"/>
              </a:cxn>
              <a:cxn ang="0">
                <a:pos x="connsiteX4723" y="connsiteY4723"/>
              </a:cxn>
              <a:cxn ang="0">
                <a:pos x="connsiteX4724" y="connsiteY4724"/>
              </a:cxn>
              <a:cxn ang="0">
                <a:pos x="connsiteX4725" y="connsiteY4725"/>
              </a:cxn>
              <a:cxn ang="0">
                <a:pos x="connsiteX4726" y="connsiteY4726"/>
              </a:cxn>
              <a:cxn ang="0">
                <a:pos x="connsiteX4727" y="connsiteY4727"/>
              </a:cxn>
              <a:cxn ang="0">
                <a:pos x="connsiteX4728" y="connsiteY4728"/>
              </a:cxn>
              <a:cxn ang="0">
                <a:pos x="connsiteX4729" y="connsiteY4729"/>
              </a:cxn>
              <a:cxn ang="0">
                <a:pos x="connsiteX4730" y="connsiteY4730"/>
              </a:cxn>
              <a:cxn ang="0">
                <a:pos x="connsiteX4731" y="connsiteY4731"/>
              </a:cxn>
              <a:cxn ang="0">
                <a:pos x="connsiteX4732" y="connsiteY4732"/>
              </a:cxn>
              <a:cxn ang="0">
                <a:pos x="connsiteX4733" y="connsiteY4733"/>
              </a:cxn>
              <a:cxn ang="0">
                <a:pos x="connsiteX4734" y="connsiteY4734"/>
              </a:cxn>
              <a:cxn ang="0">
                <a:pos x="connsiteX4735" y="connsiteY4735"/>
              </a:cxn>
              <a:cxn ang="0">
                <a:pos x="connsiteX4736" y="connsiteY4736"/>
              </a:cxn>
              <a:cxn ang="0">
                <a:pos x="connsiteX4737" y="connsiteY4737"/>
              </a:cxn>
              <a:cxn ang="0">
                <a:pos x="connsiteX4738" y="connsiteY4738"/>
              </a:cxn>
              <a:cxn ang="0">
                <a:pos x="connsiteX4739" y="connsiteY4739"/>
              </a:cxn>
              <a:cxn ang="0">
                <a:pos x="connsiteX4740" y="connsiteY4740"/>
              </a:cxn>
              <a:cxn ang="0">
                <a:pos x="connsiteX4741" y="connsiteY4741"/>
              </a:cxn>
              <a:cxn ang="0">
                <a:pos x="connsiteX4742" y="connsiteY4742"/>
              </a:cxn>
              <a:cxn ang="0">
                <a:pos x="connsiteX4743" y="connsiteY4743"/>
              </a:cxn>
              <a:cxn ang="0">
                <a:pos x="connsiteX4744" y="connsiteY4744"/>
              </a:cxn>
              <a:cxn ang="0">
                <a:pos x="connsiteX4745" y="connsiteY4745"/>
              </a:cxn>
              <a:cxn ang="0">
                <a:pos x="connsiteX4746" y="connsiteY4746"/>
              </a:cxn>
              <a:cxn ang="0">
                <a:pos x="connsiteX4747" y="connsiteY4747"/>
              </a:cxn>
              <a:cxn ang="0">
                <a:pos x="connsiteX4748" y="connsiteY4748"/>
              </a:cxn>
              <a:cxn ang="0">
                <a:pos x="connsiteX4749" y="connsiteY4749"/>
              </a:cxn>
              <a:cxn ang="0">
                <a:pos x="connsiteX4750" y="connsiteY4750"/>
              </a:cxn>
              <a:cxn ang="0">
                <a:pos x="connsiteX4751" y="connsiteY4751"/>
              </a:cxn>
              <a:cxn ang="0">
                <a:pos x="connsiteX4752" y="connsiteY4752"/>
              </a:cxn>
              <a:cxn ang="0">
                <a:pos x="connsiteX4753" y="connsiteY4753"/>
              </a:cxn>
              <a:cxn ang="0">
                <a:pos x="connsiteX4754" y="connsiteY4754"/>
              </a:cxn>
              <a:cxn ang="0">
                <a:pos x="connsiteX4755" y="connsiteY4755"/>
              </a:cxn>
              <a:cxn ang="0">
                <a:pos x="connsiteX4756" y="connsiteY4756"/>
              </a:cxn>
              <a:cxn ang="0">
                <a:pos x="connsiteX4757" y="connsiteY4757"/>
              </a:cxn>
              <a:cxn ang="0">
                <a:pos x="connsiteX4758" y="connsiteY4758"/>
              </a:cxn>
              <a:cxn ang="0">
                <a:pos x="connsiteX4759" y="connsiteY4759"/>
              </a:cxn>
              <a:cxn ang="0">
                <a:pos x="connsiteX4760" y="connsiteY4760"/>
              </a:cxn>
              <a:cxn ang="0">
                <a:pos x="connsiteX4761" y="connsiteY4761"/>
              </a:cxn>
              <a:cxn ang="0">
                <a:pos x="connsiteX4762" y="connsiteY4762"/>
              </a:cxn>
              <a:cxn ang="0">
                <a:pos x="connsiteX4763" y="connsiteY4763"/>
              </a:cxn>
              <a:cxn ang="0">
                <a:pos x="connsiteX4764" y="connsiteY4764"/>
              </a:cxn>
              <a:cxn ang="0">
                <a:pos x="connsiteX4765" y="connsiteY4765"/>
              </a:cxn>
              <a:cxn ang="0">
                <a:pos x="connsiteX4766" y="connsiteY4766"/>
              </a:cxn>
              <a:cxn ang="0">
                <a:pos x="connsiteX4767" y="connsiteY4767"/>
              </a:cxn>
              <a:cxn ang="0">
                <a:pos x="connsiteX4768" y="connsiteY4768"/>
              </a:cxn>
              <a:cxn ang="0">
                <a:pos x="connsiteX4769" y="connsiteY4769"/>
              </a:cxn>
              <a:cxn ang="0">
                <a:pos x="connsiteX4770" y="connsiteY4770"/>
              </a:cxn>
              <a:cxn ang="0">
                <a:pos x="connsiteX4771" y="connsiteY4771"/>
              </a:cxn>
              <a:cxn ang="0">
                <a:pos x="connsiteX4772" y="connsiteY4772"/>
              </a:cxn>
              <a:cxn ang="0">
                <a:pos x="connsiteX4773" y="connsiteY4773"/>
              </a:cxn>
              <a:cxn ang="0">
                <a:pos x="connsiteX4774" y="connsiteY4774"/>
              </a:cxn>
              <a:cxn ang="0">
                <a:pos x="connsiteX4775" y="connsiteY4775"/>
              </a:cxn>
              <a:cxn ang="0">
                <a:pos x="connsiteX4776" y="connsiteY4776"/>
              </a:cxn>
              <a:cxn ang="0">
                <a:pos x="connsiteX4777" y="connsiteY4777"/>
              </a:cxn>
              <a:cxn ang="0">
                <a:pos x="connsiteX4778" y="connsiteY4778"/>
              </a:cxn>
              <a:cxn ang="0">
                <a:pos x="connsiteX4779" y="connsiteY4779"/>
              </a:cxn>
              <a:cxn ang="0">
                <a:pos x="connsiteX4780" y="connsiteY4780"/>
              </a:cxn>
              <a:cxn ang="0">
                <a:pos x="connsiteX4781" y="connsiteY4781"/>
              </a:cxn>
              <a:cxn ang="0">
                <a:pos x="connsiteX4782" y="connsiteY4782"/>
              </a:cxn>
              <a:cxn ang="0">
                <a:pos x="connsiteX4783" y="connsiteY4783"/>
              </a:cxn>
              <a:cxn ang="0">
                <a:pos x="connsiteX4784" y="connsiteY4784"/>
              </a:cxn>
              <a:cxn ang="0">
                <a:pos x="connsiteX4785" y="connsiteY4785"/>
              </a:cxn>
              <a:cxn ang="0">
                <a:pos x="connsiteX4786" y="connsiteY4786"/>
              </a:cxn>
              <a:cxn ang="0">
                <a:pos x="connsiteX4787" y="connsiteY4787"/>
              </a:cxn>
              <a:cxn ang="0">
                <a:pos x="connsiteX4788" y="connsiteY4788"/>
              </a:cxn>
              <a:cxn ang="0">
                <a:pos x="connsiteX4789" y="connsiteY4789"/>
              </a:cxn>
              <a:cxn ang="0">
                <a:pos x="connsiteX4790" y="connsiteY4790"/>
              </a:cxn>
              <a:cxn ang="0">
                <a:pos x="connsiteX4791" y="connsiteY4791"/>
              </a:cxn>
              <a:cxn ang="0">
                <a:pos x="connsiteX4792" y="connsiteY4792"/>
              </a:cxn>
              <a:cxn ang="0">
                <a:pos x="connsiteX4793" y="connsiteY4793"/>
              </a:cxn>
              <a:cxn ang="0">
                <a:pos x="connsiteX4794" y="connsiteY4794"/>
              </a:cxn>
              <a:cxn ang="0">
                <a:pos x="connsiteX4795" y="connsiteY4795"/>
              </a:cxn>
              <a:cxn ang="0">
                <a:pos x="connsiteX4796" y="connsiteY4796"/>
              </a:cxn>
              <a:cxn ang="0">
                <a:pos x="connsiteX4797" y="connsiteY4797"/>
              </a:cxn>
              <a:cxn ang="0">
                <a:pos x="connsiteX4798" y="connsiteY4798"/>
              </a:cxn>
              <a:cxn ang="0">
                <a:pos x="connsiteX4799" y="connsiteY4799"/>
              </a:cxn>
              <a:cxn ang="0">
                <a:pos x="connsiteX4800" y="connsiteY4800"/>
              </a:cxn>
              <a:cxn ang="0">
                <a:pos x="connsiteX4801" y="connsiteY4801"/>
              </a:cxn>
              <a:cxn ang="0">
                <a:pos x="connsiteX4802" y="connsiteY4802"/>
              </a:cxn>
              <a:cxn ang="0">
                <a:pos x="connsiteX4803" y="connsiteY4803"/>
              </a:cxn>
              <a:cxn ang="0">
                <a:pos x="connsiteX4804" y="connsiteY4804"/>
              </a:cxn>
              <a:cxn ang="0">
                <a:pos x="connsiteX4805" y="connsiteY4805"/>
              </a:cxn>
              <a:cxn ang="0">
                <a:pos x="connsiteX4806" y="connsiteY4806"/>
              </a:cxn>
              <a:cxn ang="0">
                <a:pos x="connsiteX4807" y="connsiteY4807"/>
              </a:cxn>
              <a:cxn ang="0">
                <a:pos x="connsiteX4808" y="connsiteY4808"/>
              </a:cxn>
              <a:cxn ang="0">
                <a:pos x="connsiteX4809" y="connsiteY4809"/>
              </a:cxn>
              <a:cxn ang="0">
                <a:pos x="connsiteX4810" y="connsiteY4810"/>
              </a:cxn>
              <a:cxn ang="0">
                <a:pos x="connsiteX4811" y="connsiteY4811"/>
              </a:cxn>
              <a:cxn ang="0">
                <a:pos x="connsiteX4812" y="connsiteY4812"/>
              </a:cxn>
              <a:cxn ang="0">
                <a:pos x="connsiteX4813" y="connsiteY4813"/>
              </a:cxn>
              <a:cxn ang="0">
                <a:pos x="connsiteX4814" y="connsiteY4814"/>
              </a:cxn>
              <a:cxn ang="0">
                <a:pos x="connsiteX4815" y="connsiteY4815"/>
              </a:cxn>
              <a:cxn ang="0">
                <a:pos x="connsiteX4816" y="connsiteY4816"/>
              </a:cxn>
              <a:cxn ang="0">
                <a:pos x="connsiteX4817" y="connsiteY4817"/>
              </a:cxn>
              <a:cxn ang="0">
                <a:pos x="connsiteX4818" y="connsiteY4818"/>
              </a:cxn>
              <a:cxn ang="0">
                <a:pos x="connsiteX4819" y="connsiteY4819"/>
              </a:cxn>
              <a:cxn ang="0">
                <a:pos x="connsiteX4820" y="connsiteY4820"/>
              </a:cxn>
              <a:cxn ang="0">
                <a:pos x="connsiteX4821" y="connsiteY4821"/>
              </a:cxn>
              <a:cxn ang="0">
                <a:pos x="connsiteX4822" y="connsiteY4822"/>
              </a:cxn>
              <a:cxn ang="0">
                <a:pos x="connsiteX4823" y="connsiteY4823"/>
              </a:cxn>
              <a:cxn ang="0">
                <a:pos x="connsiteX4824" y="connsiteY4824"/>
              </a:cxn>
              <a:cxn ang="0">
                <a:pos x="connsiteX4825" y="connsiteY4825"/>
              </a:cxn>
              <a:cxn ang="0">
                <a:pos x="connsiteX4826" y="connsiteY4826"/>
              </a:cxn>
              <a:cxn ang="0">
                <a:pos x="connsiteX4827" y="connsiteY4827"/>
              </a:cxn>
              <a:cxn ang="0">
                <a:pos x="connsiteX4828" y="connsiteY4828"/>
              </a:cxn>
              <a:cxn ang="0">
                <a:pos x="connsiteX4829" y="connsiteY4829"/>
              </a:cxn>
              <a:cxn ang="0">
                <a:pos x="connsiteX4830" y="connsiteY4830"/>
              </a:cxn>
              <a:cxn ang="0">
                <a:pos x="connsiteX4831" y="connsiteY4831"/>
              </a:cxn>
              <a:cxn ang="0">
                <a:pos x="connsiteX4832" y="connsiteY4832"/>
              </a:cxn>
              <a:cxn ang="0">
                <a:pos x="connsiteX4833" y="connsiteY4833"/>
              </a:cxn>
              <a:cxn ang="0">
                <a:pos x="connsiteX4834" y="connsiteY4834"/>
              </a:cxn>
              <a:cxn ang="0">
                <a:pos x="connsiteX4835" y="connsiteY4835"/>
              </a:cxn>
              <a:cxn ang="0">
                <a:pos x="connsiteX4836" y="connsiteY4836"/>
              </a:cxn>
              <a:cxn ang="0">
                <a:pos x="connsiteX4837" y="connsiteY4837"/>
              </a:cxn>
              <a:cxn ang="0">
                <a:pos x="connsiteX4838" y="connsiteY4838"/>
              </a:cxn>
              <a:cxn ang="0">
                <a:pos x="connsiteX4839" y="connsiteY4839"/>
              </a:cxn>
              <a:cxn ang="0">
                <a:pos x="connsiteX4840" y="connsiteY4840"/>
              </a:cxn>
              <a:cxn ang="0">
                <a:pos x="connsiteX4841" y="connsiteY4841"/>
              </a:cxn>
              <a:cxn ang="0">
                <a:pos x="connsiteX4842" y="connsiteY4842"/>
              </a:cxn>
              <a:cxn ang="0">
                <a:pos x="connsiteX4843" y="connsiteY4843"/>
              </a:cxn>
              <a:cxn ang="0">
                <a:pos x="connsiteX4844" y="connsiteY4844"/>
              </a:cxn>
              <a:cxn ang="0">
                <a:pos x="connsiteX4845" y="connsiteY4845"/>
              </a:cxn>
              <a:cxn ang="0">
                <a:pos x="connsiteX4846" y="connsiteY4846"/>
              </a:cxn>
              <a:cxn ang="0">
                <a:pos x="connsiteX4847" y="connsiteY4847"/>
              </a:cxn>
              <a:cxn ang="0">
                <a:pos x="connsiteX4848" y="connsiteY4848"/>
              </a:cxn>
              <a:cxn ang="0">
                <a:pos x="connsiteX4849" y="connsiteY4849"/>
              </a:cxn>
              <a:cxn ang="0">
                <a:pos x="connsiteX4850" y="connsiteY4850"/>
              </a:cxn>
              <a:cxn ang="0">
                <a:pos x="connsiteX4851" y="connsiteY4851"/>
              </a:cxn>
              <a:cxn ang="0">
                <a:pos x="connsiteX4852" y="connsiteY4852"/>
              </a:cxn>
              <a:cxn ang="0">
                <a:pos x="connsiteX4853" y="connsiteY4853"/>
              </a:cxn>
              <a:cxn ang="0">
                <a:pos x="connsiteX4854" y="connsiteY4854"/>
              </a:cxn>
              <a:cxn ang="0">
                <a:pos x="connsiteX4855" y="connsiteY4855"/>
              </a:cxn>
              <a:cxn ang="0">
                <a:pos x="connsiteX4856" y="connsiteY4856"/>
              </a:cxn>
              <a:cxn ang="0">
                <a:pos x="connsiteX4857" y="connsiteY4857"/>
              </a:cxn>
              <a:cxn ang="0">
                <a:pos x="connsiteX4858" y="connsiteY4858"/>
              </a:cxn>
              <a:cxn ang="0">
                <a:pos x="connsiteX4859" y="connsiteY4859"/>
              </a:cxn>
              <a:cxn ang="0">
                <a:pos x="connsiteX4860" y="connsiteY4860"/>
              </a:cxn>
              <a:cxn ang="0">
                <a:pos x="connsiteX4861" y="connsiteY4861"/>
              </a:cxn>
              <a:cxn ang="0">
                <a:pos x="connsiteX4862" y="connsiteY4862"/>
              </a:cxn>
              <a:cxn ang="0">
                <a:pos x="connsiteX4863" y="connsiteY4863"/>
              </a:cxn>
              <a:cxn ang="0">
                <a:pos x="connsiteX4864" y="connsiteY4864"/>
              </a:cxn>
              <a:cxn ang="0">
                <a:pos x="connsiteX4865" y="connsiteY4865"/>
              </a:cxn>
              <a:cxn ang="0">
                <a:pos x="connsiteX4866" y="connsiteY4866"/>
              </a:cxn>
              <a:cxn ang="0">
                <a:pos x="connsiteX4867" y="connsiteY4867"/>
              </a:cxn>
              <a:cxn ang="0">
                <a:pos x="connsiteX4868" y="connsiteY4868"/>
              </a:cxn>
              <a:cxn ang="0">
                <a:pos x="connsiteX4869" y="connsiteY4869"/>
              </a:cxn>
              <a:cxn ang="0">
                <a:pos x="connsiteX4870" y="connsiteY4870"/>
              </a:cxn>
              <a:cxn ang="0">
                <a:pos x="connsiteX4871" y="connsiteY4871"/>
              </a:cxn>
              <a:cxn ang="0">
                <a:pos x="connsiteX4872" y="connsiteY4872"/>
              </a:cxn>
              <a:cxn ang="0">
                <a:pos x="connsiteX4873" y="connsiteY4873"/>
              </a:cxn>
              <a:cxn ang="0">
                <a:pos x="connsiteX4874" y="connsiteY4874"/>
              </a:cxn>
              <a:cxn ang="0">
                <a:pos x="connsiteX4875" y="connsiteY4875"/>
              </a:cxn>
              <a:cxn ang="0">
                <a:pos x="connsiteX4876" y="connsiteY4876"/>
              </a:cxn>
              <a:cxn ang="0">
                <a:pos x="connsiteX4877" y="connsiteY4877"/>
              </a:cxn>
              <a:cxn ang="0">
                <a:pos x="connsiteX4878" y="connsiteY4878"/>
              </a:cxn>
              <a:cxn ang="0">
                <a:pos x="connsiteX4879" y="connsiteY4879"/>
              </a:cxn>
              <a:cxn ang="0">
                <a:pos x="connsiteX4880" y="connsiteY4880"/>
              </a:cxn>
              <a:cxn ang="0">
                <a:pos x="connsiteX4881" y="connsiteY4881"/>
              </a:cxn>
              <a:cxn ang="0">
                <a:pos x="connsiteX4882" y="connsiteY4882"/>
              </a:cxn>
              <a:cxn ang="0">
                <a:pos x="connsiteX4883" y="connsiteY4883"/>
              </a:cxn>
              <a:cxn ang="0">
                <a:pos x="connsiteX4884" y="connsiteY4884"/>
              </a:cxn>
              <a:cxn ang="0">
                <a:pos x="connsiteX4885" y="connsiteY4885"/>
              </a:cxn>
              <a:cxn ang="0">
                <a:pos x="connsiteX4886" y="connsiteY4886"/>
              </a:cxn>
              <a:cxn ang="0">
                <a:pos x="connsiteX4887" y="connsiteY4887"/>
              </a:cxn>
              <a:cxn ang="0">
                <a:pos x="connsiteX4888" y="connsiteY4888"/>
              </a:cxn>
              <a:cxn ang="0">
                <a:pos x="connsiteX4889" y="connsiteY4889"/>
              </a:cxn>
              <a:cxn ang="0">
                <a:pos x="connsiteX4890" y="connsiteY4890"/>
              </a:cxn>
              <a:cxn ang="0">
                <a:pos x="connsiteX4891" y="connsiteY4891"/>
              </a:cxn>
              <a:cxn ang="0">
                <a:pos x="connsiteX4892" y="connsiteY4892"/>
              </a:cxn>
              <a:cxn ang="0">
                <a:pos x="connsiteX4893" y="connsiteY4893"/>
              </a:cxn>
              <a:cxn ang="0">
                <a:pos x="connsiteX4894" y="connsiteY4894"/>
              </a:cxn>
              <a:cxn ang="0">
                <a:pos x="connsiteX4895" y="connsiteY4895"/>
              </a:cxn>
              <a:cxn ang="0">
                <a:pos x="connsiteX4896" y="connsiteY4896"/>
              </a:cxn>
              <a:cxn ang="0">
                <a:pos x="connsiteX4897" y="connsiteY4897"/>
              </a:cxn>
              <a:cxn ang="0">
                <a:pos x="connsiteX4898" y="connsiteY4898"/>
              </a:cxn>
              <a:cxn ang="0">
                <a:pos x="connsiteX4899" y="connsiteY4899"/>
              </a:cxn>
              <a:cxn ang="0">
                <a:pos x="connsiteX4900" y="connsiteY4900"/>
              </a:cxn>
              <a:cxn ang="0">
                <a:pos x="connsiteX4901" y="connsiteY4901"/>
              </a:cxn>
              <a:cxn ang="0">
                <a:pos x="connsiteX4902" y="connsiteY4902"/>
              </a:cxn>
              <a:cxn ang="0">
                <a:pos x="connsiteX4903" y="connsiteY4903"/>
              </a:cxn>
              <a:cxn ang="0">
                <a:pos x="connsiteX4904" y="connsiteY4904"/>
              </a:cxn>
              <a:cxn ang="0">
                <a:pos x="connsiteX4905" y="connsiteY4905"/>
              </a:cxn>
              <a:cxn ang="0">
                <a:pos x="connsiteX4906" y="connsiteY4906"/>
              </a:cxn>
              <a:cxn ang="0">
                <a:pos x="connsiteX4907" y="connsiteY4907"/>
              </a:cxn>
              <a:cxn ang="0">
                <a:pos x="connsiteX4908" y="connsiteY4908"/>
              </a:cxn>
              <a:cxn ang="0">
                <a:pos x="connsiteX4909" y="connsiteY4909"/>
              </a:cxn>
              <a:cxn ang="0">
                <a:pos x="connsiteX4910" y="connsiteY4910"/>
              </a:cxn>
              <a:cxn ang="0">
                <a:pos x="connsiteX4911" y="connsiteY4911"/>
              </a:cxn>
              <a:cxn ang="0">
                <a:pos x="connsiteX4912" y="connsiteY4912"/>
              </a:cxn>
              <a:cxn ang="0">
                <a:pos x="connsiteX4913" y="connsiteY4913"/>
              </a:cxn>
              <a:cxn ang="0">
                <a:pos x="connsiteX4914" y="connsiteY4914"/>
              </a:cxn>
              <a:cxn ang="0">
                <a:pos x="connsiteX4915" y="connsiteY4915"/>
              </a:cxn>
              <a:cxn ang="0">
                <a:pos x="connsiteX4916" y="connsiteY4916"/>
              </a:cxn>
              <a:cxn ang="0">
                <a:pos x="connsiteX4917" y="connsiteY4917"/>
              </a:cxn>
              <a:cxn ang="0">
                <a:pos x="connsiteX4918" y="connsiteY4918"/>
              </a:cxn>
              <a:cxn ang="0">
                <a:pos x="connsiteX4919" y="connsiteY4919"/>
              </a:cxn>
              <a:cxn ang="0">
                <a:pos x="connsiteX4920" y="connsiteY4920"/>
              </a:cxn>
              <a:cxn ang="0">
                <a:pos x="connsiteX4921" y="connsiteY4921"/>
              </a:cxn>
              <a:cxn ang="0">
                <a:pos x="connsiteX4922" y="connsiteY4922"/>
              </a:cxn>
              <a:cxn ang="0">
                <a:pos x="connsiteX4923" y="connsiteY4923"/>
              </a:cxn>
              <a:cxn ang="0">
                <a:pos x="connsiteX4924" y="connsiteY4924"/>
              </a:cxn>
              <a:cxn ang="0">
                <a:pos x="connsiteX4925" y="connsiteY4925"/>
              </a:cxn>
              <a:cxn ang="0">
                <a:pos x="connsiteX4926" y="connsiteY4926"/>
              </a:cxn>
              <a:cxn ang="0">
                <a:pos x="connsiteX4927" y="connsiteY4927"/>
              </a:cxn>
              <a:cxn ang="0">
                <a:pos x="connsiteX4928" y="connsiteY4928"/>
              </a:cxn>
              <a:cxn ang="0">
                <a:pos x="connsiteX4929" y="connsiteY4929"/>
              </a:cxn>
              <a:cxn ang="0">
                <a:pos x="connsiteX4930" y="connsiteY4930"/>
              </a:cxn>
              <a:cxn ang="0">
                <a:pos x="connsiteX4931" y="connsiteY4931"/>
              </a:cxn>
              <a:cxn ang="0">
                <a:pos x="connsiteX4932" y="connsiteY4932"/>
              </a:cxn>
              <a:cxn ang="0">
                <a:pos x="connsiteX4933" y="connsiteY4933"/>
              </a:cxn>
              <a:cxn ang="0">
                <a:pos x="connsiteX4934" y="connsiteY4934"/>
              </a:cxn>
              <a:cxn ang="0">
                <a:pos x="connsiteX4935" y="connsiteY4935"/>
              </a:cxn>
              <a:cxn ang="0">
                <a:pos x="connsiteX4936" y="connsiteY4936"/>
              </a:cxn>
              <a:cxn ang="0">
                <a:pos x="connsiteX4937" y="connsiteY4937"/>
              </a:cxn>
              <a:cxn ang="0">
                <a:pos x="connsiteX4938" y="connsiteY4938"/>
              </a:cxn>
              <a:cxn ang="0">
                <a:pos x="connsiteX4939" y="connsiteY4939"/>
              </a:cxn>
              <a:cxn ang="0">
                <a:pos x="connsiteX4940" y="connsiteY4940"/>
              </a:cxn>
              <a:cxn ang="0">
                <a:pos x="connsiteX4941" y="connsiteY4941"/>
              </a:cxn>
              <a:cxn ang="0">
                <a:pos x="connsiteX4942" y="connsiteY4942"/>
              </a:cxn>
              <a:cxn ang="0">
                <a:pos x="connsiteX4943" y="connsiteY4943"/>
              </a:cxn>
              <a:cxn ang="0">
                <a:pos x="connsiteX4944" y="connsiteY4944"/>
              </a:cxn>
              <a:cxn ang="0">
                <a:pos x="connsiteX4945" y="connsiteY4945"/>
              </a:cxn>
              <a:cxn ang="0">
                <a:pos x="connsiteX4946" y="connsiteY4946"/>
              </a:cxn>
              <a:cxn ang="0">
                <a:pos x="connsiteX4947" y="connsiteY4947"/>
              </a:cxn>
              <a:cxn ang="0">
                <a:pos x="connsiteX4948" y="connsiteY4948"/>
              </a:cxn>
              <a:cxn ang="0">
                <a:pos x="connsiteX4949" y="connsiteY4949"/>
              </a:cxn>
              <a:cxn ang="0">
                <a:pos x="connsiteX4950" y="connsiteY4950"/>
              </a:cxn>
              <a:cxn ang="0">
                <a:pos x="connsiteX4951" y="connsiteY4951"/>
              </a:cxn>
              <a:cxn ang="0">
                <a:pos x="connsiteX4952" y="connsiteY4952"/>
              </a:cxn>
              <a:cxn ang="0">
                <a:pos x="connsiteX4953" y="connsiteY4953"/>
              </a:cxn>
              <a:cxn ang="0">
                <a:pos x="connsiteX4954" y="connsiteY4954"/>
              </a:cxn>
              <a:cxn ang="0">
                <a:pos x="connsiteX4955" y="connsiteY4955"/>
              </a:cxn>
              <a:cxn ang="0">
                <a:pos x="connsiteX4956" y="connsiteY4956"/>
              </a:cxn>
              <a:cxn ang="0">
                <a:pos x="connsiteX4957" y="connsiteY4957"/>
              </a:cxn>
              <a:cxn ang="0">
                <a:pos x="connsiteX4958" y="connsiteY4958"/>
              </a:cxn>
              <a:cxn ang="0">
                <a:pos x="connsiteX4959" y="connsiteY4959"/>
              </a:cxn>
              <a:cxn ang="0">
                <a:pos x="connsiteX4960" y="connsiteY4960"/>
              </a:cxn>
              <a:cxn ang="0">
                <a:pos x="connsiteX4961" y="connsiteY4961"/>
              </a:cxn>
              <a:cxn ang="0">
                <a:pos x="connsiteX4962" y="connsiteY4962"/>
              </a:cxn>
              <a:cxn ang="0">
                <a:pos x="connsiteX4963" y="connsiteY4963"/>
              </a:cxn>
              <a:cxn ang="0">
                <a:pos x="connsiteX4964" y="connsiteY4964"/>
              </a:cxn>
              <a:cxn ang="0">
                <a:pos x="connsiteX4965" y="connsiteY4965"/>
              </a:cxn>
              <a:cxn ang="0">
                <a:pos x="connsiteX4966" y="connsiteY4966"/>
              </a:cxn>
              <a:cxn ang="0">
                <a:pos x="connsiteX4967" y="connsiteY4967"/>
              </a:cxn>
              <a:cxn ang="0">
                <a:pos x="connsiteX4968" y="connsiteY4968"/>
              </a:cxn>
              <a:cxn ang="0">
                <a:pos x="connsiteX4969" y="connsiteY4969"/>
              </a:cxn>
              <a:cxn ang="0">
                <a:pos x="connsiteX4970" y="connsiteY4970"/>
              </a:cxn>
              <a:cxn ang="0">
                <a:pos x="connsiteX4971" y="connsiteY4971"/>
              </a:cxn>
              <a:cxn ang="0">
                <a:pos x="connsiteX4972" y="connsiteY4972"/>
              </a:cxn>
              <a:cxn ang="0">
                <a:pos x="connsiteX4973" y="connsiteY4973"/>
              </a:cxn>
              <a:cxn ang="0">
                <a:pos x="connsiteX4974" y="connsiteY4974"/>
              </a:cxn>
              <a:cxn ang="0">
                <a:pos x="connsiteX4975" y="connsiteY4975"/>
              </a:cxn>
              <a:cxn ang="0">
                <a:pos x="connsiteX4976" y="connsiteY4976"/>
              </a:cxn>
              <a:cxn ang="0">
                <a:pos x="connsiteX4977" y="connsiteY4977"/>
              </a:cxn>
              <a:cxn ang="0">
                <a:pos x="connsiteX4978" y="connsiteY4978"/>
              </a:cxn>
              <a:cxn ang="0">
                <a:pos x="connsiteX4979" y="connsiteY4979"/>
              </a:cxn>
              <a:cxn ang="0">
                <a:pos x="connsiteX4980" y="connsiteY4980"/>
              </a:cxn>
              <a:cxn ang="0">
                <a:pos x="connsiteX4981" y="connsiteY4981"/>
              </a:cxn>
              <a:cxn ang="0">
                <a:pos x="connsiteX4982" y="connsiteY4982"/>
              </a:cxn>
              <a:cxn ang="0">
                <a:pos x="connsiteX4983" y="connsiteY4983"/>
              </a:cxn>
              <a:cxn ang="0">
                <a:pos x="connsiteX4984" y="connsiteY4984"/>
              </a:cxn>
              <a:cxn ang="0">
                <a:pos x="connsiteX4985" y="connsiteY4985"/>
              </a:cxn>
              <a:cxn ang="0">
                <a:pos x="connsiteX4986" y="connsiteY4986"/>
              </a:cxn>
              <a:cxn ang="0">
                <a:pos x="connsiteX4987" y="connsiteY4987"/>
              </a:cxn>
              <a:cxn ang="0">
                <a:pos x="connsiteX4988" y="connsiteY4988"/>
              </a:cxn>
              <a:cxn ang="0">
                <a:pos x="connsiteX4989" y="connsiteY4989"/>
              </a:cxn>
              <a:cxn ang="0">
                <a:pos x="connsiteX4990" y="connsiteY4990"/>
              </a:cxn>
              <a:cxn ang="0">
                <a:pos x="connsiteX4991" y="connsiteY4991"/>
              </a:cxn>
              <a:cxn ang="0">
                <a:pos x="connsiteX4992" y="connsiteY4992"/>
              </a:cxn>
              <a:cxn ang="0">
                <a:pos x="connsiteX4993" y="connsiteY4993"/>
              </a:cxn>
              <a:cxn ang="0">
                <a:pos x="connsiteX4994" y="connsiteY4994"/>
              </a:cxn>
              <a:cxn ang="0">
                <a:pos x="connsiteX4995" y="connsiteY4995"/>
              </a:cxn>
              <a:cxn ang="0">
                <a:pos x="connsiteX4996" y="connsiteY4996"/>
              </a:cxn>
              <a:cxn ang="0">
                <a:pos x="connsiteX4997" y="connsiteY4997"/>
              </a:cxn>
              <a:cxn ang="0">
                <a:pos x="connsiteX4998" y="connsiteY4998"/>
              </a:cxn>
              <a:cxn ang="0">
                <a:pos x="connsiteX4999" y="connsiteY4999"/>
              </a:cxn>
              <a:cxn ang="0">
                <a:pos x="connsiteX5000" y="connsiteY5000"/>
              </a:cxn>
              <a:cxn ang="0">
                <a:pos x="connsiteX5001" y="connsiteY5001"/>
              </a:cxn>
              <a:cxn ang="0">
                <a:pos x="connsiteX5002" y="connsiteY5002"/>
              </a:cxn>
              <a:cxn ang="0">
                <a:pos x="connsiteX5003" y="connsiteY5003"/>
              </a:cxn>
              <a:cxn ang="0">
                <a:pos x="connsiteX5004" y="connsiteY5004"/>
              </a:cxn>
              <a:cxn ang="0">
                <a:pos x="connsiteX5005" y="connsiteY5005"/>
              </a:cxn>
              <a:cxn ang="0">
                <a:pos x="connsiteX5006" y="connsiteY5006"/>
              </a:cxn>
              <a:cxn ang="0">
                <a:pos x="connsiteX5007" y="connsiteY5007"/>
              </a:cxn>
              <a:cxn ang="0">
                <a:pos x="connsiteX5008" y="connsiteY5008"/>
              </a:cxn>
              <a:cxn ang="0">
                <a:pos x="connsiteX5009" y="connsiteY5009"/>
              </a:cxn>
              <a:cxn ang="0">
                <a:pos x="connsiteX5010" y="connsiteY5010"/>
              </a:cxn>
              <a:cxn ang="0">
                <a:pos x="connsiteX5011" y="connsiteY5011"/>
              </a:cxn>
              <a:cxn ang="0">
                <a:pos x="connsiteX5012" y="connsiteY5012"/>
              </a:cxn>
              <a:cxn ang="0">
                <a:pos x="connsiteX5013" y="connsiteY5013"/>
              </a:cxn>
              <a:cxn ang="0">
                <a:pos x="connsiteX5014" y="connsiteY5014"/>
              </a:cxn>
              <a:cxn ang="0">
                <a:pos x="connsiteX5015" y="connsiteY5015"/>
              </a:cxn>
              <a:cxn ang="0">
                <a:pos x="connsiteX5016" y="connsiteY5016"/>
              </a:cxn>
              <a:cxn ang="0">
                <a:pos x="connsiteX5017" y="connsiteY5017"/>
              </a:cxn>
              <a:cxn ang="0">
                <a:pos x="connsiteX5018" y="connsiteY5018"/>
              </a:cxn>
              <a:cxn ang="0">
                <a:pos x="connsiteX5019" y="connsiteY5019"/>
              </a:cxn>
              <a:cxn ang="0">
                <a:pos x="connsiteX5020" y="connsiteY5020"/>
              </a:cxn>
              <a:cxn ang="0">
                <a:pos x="connsiteX5021" y="connsiteY5021"/>
              </a:cxn>
              <a:cxn ang="0">
                <a:pos x="connsiteX5022" y="connsiteY5022"/>
              </a:cxn>
              <a:cxn ang="0">
                <a:pos x="connsiteX5023" y="connsiteY5023"/>
              </a:cxn>
              <a:cxn ang="0">
                <a:pos x="connsiteX5024" y="connsiteY5024"/>
              </a:cxn>
              <a:cxn ang="0">
                <a:pos x="connsiteX5025" y="connsiteY5025"/>
              </a:cxn>
              <a:cxn ang="0">
                <a:pos x="connsiteX5026" y="connsiteY5026"/>
              </a:cxn>
              <a:cxn ang="0">
                <a:pos x="connsiteX5027" y="connsiteY5027"/>
              </a:cxn>
              <a:cxn ang="0">
                <a:pos x="connsiteX5028" y="connsiteY5028"/>
              </a:cxn>
              <a:cxn ang="0">
                <a:pos x="connsiteX5029" y="connsiteY5029"/>
              </a:cxn>
              <a:cxn ang="0">
                <a:pos x="connsiteX5030" y="connsiteY5030"/>
              </a:cxn>
              <a:cxn ang="0">
                <a:pos x="connsiteX5031" y="connsiteY5031"/>
              </a:cxn>
              <a:cxn ang="0">
                <a:pos x="connsiteX5032" y="connsiteY5032"/>
              </a:cxn>
              <a:cxn ang="0">
                <a:pos x="connsiteX5033" y="connsiteY5033"/>
              </a:cxn>
              <a:cxn ang="0">
                <a:pos x="connsiteX5034" y="connsiteY5034"/>
              </a:cxn>
              <a:cxn ang="0">
                <a:pos x="connsiteX5035" y="connsiteY5035"/>
              </a:cxn>
              <a:cxn ang="0">
                <a:pos x="connsiteX5036" y="connsiteY5036"/>
              </a:cxn>
              <a:cxn ang="0">
                <a:pos x="connsiteX5037" y="connsiteY5037"/>
              </a:cxn>
              <a:cxn ang="0">
                <a:pos x="connsiteX5038" y="connsiteY5038"/>
              </a:cxn>
              <a:cxn ang="0">
                <a:pos x="connsiteX5039" y="connsiteY5039"/>
              </a:cxn>
              <a:cxn ang="0">
                <a:pos x="connsiteX5040" y="connsiteY5040"/>
              </a:cxn>
              <a:cxn ang="0">
                <a:pos x="connsiteX5041" y="connsiteY5041"/>
              </a:cxn>
              <a:cxn ang="0">
                <a:pos x="connsiteX5042" y="connsiteY5042"/>
              </a:cxn>
              <a:cxn ang="0">
                <a:pos x="connsiteX5043" y="connsiteY5043"/>
              </a:cxn>
              <a:cxn ang="0">
                <a:pos x="connsiteX5044" y="connsiteY5044"/>
              </a:cxn>
              <a:cxn ang="0">
                <a:pos x="connsiteX5045" y="connsiteY5045"/>
              </a:cxn>
              <a:cxn ang="0">
                <a:pos x="connsiteX5046" y="connsiteY5046"/>
              </a:cxn>
              <a:cxn ang="0">
                <a:pos x="connsiteX5047" y="connsiteY5047"/>
              </a:cxn>
              <a:cxn ang="0">
                <a:pos x="connsiteX5048" y="connsiteY5048"/>
              </a:cxn>
              <a:cxn ang="0">
                <a:pos x="connsiteX5049" y="connsiteY5049"/>
              </a:cxn>
              <a:cxn ang="0">
                <a:pos x="connsiteX5050" y="connsiteY5050"/>
              </a:cxn>
              <a:cxn ang="0">
                <a:pos x="connsiteX5051" y="connsiteY5051"/>
              </a:cxn>
              <a:cxn ang="0">
                <a:pos x="connsiteX5052" y="connsiteY5052"/>
              </a:cxn>
              <a:cxn ang="0">
                <a:pos x="connsiteX5053" y="connsiteY5053"/>
              </a:cxn>
              <a:cxn ang="0">
                <a:pos x="connsiteX5054" y="connsiteY5054"/>
              </a:cxn>
              <a:cxn ang="0">
                <a:pos x="connsiteX5055" y="connsiteY5055"/>
              </a:cxn>
              <a:cxn ang="0">
                <a:pos x="connsiteX5056" y="connsiteY5056"/>
              </a:cxn>
              <a:cxn ang="0">
                <a:pos x="connsiteX5057" y="connsiteY5057"/>
              </a:cxn>
              <a:cxn ang="0">
                <a:pos x="connsiteX5058" y="connsiteY5058"/>
              </a:cxn>
              <a:cxn ang="0">
                <a:pos x="connsiteX5059" y="connsiteY5059"/>
              </a:cxn>
              <a:cxn ang="0">
                <a:pos x="connsiteX5060" y="connsiteY5060"/>
              </a:cxn>
              <a:cxn ang="0">
                <a:pos x="connsiteX5061" y="connsiteY5061"/>
              </a:cxn>
              <a:cxn ang="0">
                <a:pos x="connsiteX5062" y="connsiteY5062"/>
              </a:cxn>
              <a:cxn ang="0">
                <a:pos x="connsiteX5063" y="connsiteY5063"/>
              </a:cxn>
              <a:cxn ang="0">
                <a:pos x="connsiteX5064" y="connsiteY5064"/>
              </a:cxn>
              <a:cxn ang="0">
                <a:pos x="connsiteX5065" y="connsiteY5065"/>
              </a:cxn>
              <a:cxn ang="0">
                <a:pos x="connsiteX5066" y="connsiteY5066"/>
              </a:cxn>
              <a:cxn ang="0">
                <a:pos x="connsiteX5067" y="connsiteY5067"/>
              </a:cxn>
              <a:cxn ang="0">
                <a:pos x="connsiteX5068" y="connsiteY5068"/>
              </a:cxn>
              <a:cxn ang="0">
                <a:pos x="connsiteX5069" y="connsiteY5069"/>
              </a:cxn>
              <a:cxn ang="0">
                <a:pos x="connsiteX5070" y="connsiteY5070"/>
              </a:cxn>
              <a:cxn ang="0">
                <a:pos x="connsiteX5071" y="connsiteY5071"/>
              </a:cxn>
              <a:cxn ang="0">
                <a:pos x="connsiteX5072" y="connsiteY5072"/>
              </a:cxn>
              <a:cxn ang="0">
                <a:pos x="connsiteX5073" y="connsiteY5073"/>
              </a:cxn>
              <a:cxn ang="0">
                <a:pos x="connsiteX5074" y="connsiteY5074"/>
              </a:cxn>
              <a:cxn ang="0">
                <a:pos x="connsiteX5075" y="connsiteY5075"/>
              </a:cxn>
              <a:cxn ang="0">
                <a:pos x="connsiteX5076" y="connsiteY5076"/>
              </a:cxn>
              <a:cxn ang="0">
                <a:pos x="connsiteX5077" y="connsiteY5077"/>
              </a:cxn>
              <a:cxn ang="0">
                <a:pos x="connsiteX5078" y="connsiteY5078"/>
              </a:cxn>
              <a:cxn ang="0">
                <a:pos x="connsiteX5079" y="connsiteY5079"/>
              </a:cxn>
              <a:cxn ang="0">
                <a:pos x="connsiteX5080" y="connsiteY5080"/>
              </a:cxn>
              <a:cxn ang="0">
                <a:pos x="connsiteX5081" y="connsiteY5081"/>
              </a:cxn>
              <a:cxn ang="0">
                <a:pos x="connsiteX5082" y="connsiteY5082"/>
              </a:cxn>
              <a:cxn ang="0">
                <a:pos x="connsiteX5083" y="connsiteY5083"/>
              </a:cxn>
              <a:cxn ang="0">
                <a:pos x="connsiteX5084" y="connsiteY5084"/>
              </a:cxn>
              <a:cxn ang="0">
                <a:pos x="connsiteX5085" y="connsiteY5085"/>
              </a:cxn>
              <a:cxn ang="0">
                <a:pos x="connsiteX5086" y="connsiteY5086"/>
              </a:cxn>
              <a:cxn ang="0">
                <a:pos x="connsiteX5087" y="connsiteY5087"/>
              </a:cxn>
              <a:cxn ang="0">
                <a:pos x="connsiteX5088" y="connsiteY5088"/>
              </a:cxn>
              <a:cxn ang="0">
                <a:pos x="connsiteX5089" y="connsiteY5089"/>
              </a:cxn>
              <a:cxn ang="0">
                <a:pos x="connsiteX5090" y="connsiteY5090"/>
              </a:cxn>
              <a:cxn ang="0">
                <a:pos x="connsiteX5091" y="connsiteY5091"/>
              </a:cxn>
              <a:cxn ang="0">
                <a:pos x="connsiteX5092" y="connsiteY5092"/>
              </a:cxn>
              <a:cxn ang="0">
                <a:pos x="connsiteX5093" y="connsiteY5093"/>
              </a:cxn>
              <a:cxn ang="0">
                <a:pos x="connsiteX5094" y="connsiteY5094"/>
              </a:cxn>
              <a:cxn ang="0">
                <a:pos x="connsiteX5095" y="connsiteY5095"/>
              </a:cxn>
              <a:cxn ang="0">
                <a:pos x="connsiteX5096" y="connsiteY5096"/>
              </a:cxn>
              <a:cxn ang="0">
                <a:pos x="connsiteX5097" y="connsiteY5097"/>
              </a:cxn>
              <a:cxn ang="0">
                <a:pos x="connsiteX5098" y="connsiteY5098"/>
              </a:cxn>
              <a:cxn ang="0">
                <a:pos x="connsiteX5099" y="connsiteY5099"/>
              </a:cxn>
              <a:cxn ang="0">
                <a:pos x="connsiteX5100" y="connsiteY5100"/>
              </a:cxn>
              <a:cxn ang="0">
                <a:pos x="connsiteX5101" y="connsiteY5101"/>
              </a:cxn>
              <a:cxn ang="0">
                <a:pos x="connsiteX5102" y="connsiteY5102"/>
              </a:cxn>
              <a:cxn ang="0">
                <a:pos x="connsiteX5103" y="connsiteY5103"/>
              </a:cxn>
              <a:cxn ang="0">
                <a:pos x="connsiteX5104" y="connsiteY5104"/>
              </a:cxn>
              <a:cxn ang="0">
                <a:pos x="connsiteX5105" y="connsiteY5105"/>
              </a:cxn>
              <a:cxn ang="0">
                <a:pos x="connsiteX5106" y="connsiteY5106"/>
              </a:cxn>
              <a:cxn ang="0">
                <a:pos x="connsiteX5107" y="connsiteY5107"/>
              </a:cxn>
              <a:cxn ang="0">
                <a:pos x="connsiteX5108" y="connsiteY5108"/>
              </a:cxn>
              <a:cxn ang="0">
                <a:pos x="connsiteX5109" y="connsiteY5109"/>
              </a:cxn>
              <a:cxn ang="0">
                <a:pos x="connsiteX5110" y="connsiteY5110"/>
              </a:cxn>
              <a:cxn ang="0">
                <a:pos x="connsiteX5111" y="connsiteY5111"/>
              </a:cxn>
              <a:cxn ang="0">
                <a:pos x="connsiteX5112" y="connsiteY5112"/>
              </a:cxn>
              <a:cxn ang="0">
                <a:pos x="connsiteX5113" y="connsiteY5113"/>
              </a:cxn>
              <a:cxn ang="0">
                <a:pos x="connsiteX5114" y="connsiteY5114"/>
              </a:cxn>
              <a:cxn ang="0">
                <a:pos x="connsiteX5115" y="connsiteY5115"/>
              </a:cxn>
              <a:cxn ang="0">
                <a:pos x="connsiteX5116" y="connsiteY5116"/>
              </a:cxn>
              <a:cxn ang="0">
                <a:pos x="connsiteX5117" y="connsiteY5117"/>
              </a:cxn>
              <a:cxn ang="0">
                <a:pos x="connsiteX5118" y="connsiteY5118"/>
              </a:cxn>
              <a:cxn ang="0">
                <a:pos x="connsiteX5119" y="connsiteY5119"/>
              </a:cxn>
              <a:cxn ang="0">
                <a:pos x="connsiteX5120" y="connsiteY5120"/>
              </a:cxn>
              <a:cxn ang="0">
                <a:pos x="connsiteX5121" y="connsiteY5121"/>
              </a:cxn>
              <a:cxn ang="0">
                <a:pos x="connsiteX5122" y="connsiteY5122"/>
              </a:cxn>
              <a:cxn ang="0">
                <a:pos x="connsiteX5123" y="connsiteY5123"/>
              </a:cxn>
              <a:cxn ang="0">
                <a:pos x="connsiteX5124" y="connsiteY5124"/>
              </a:cxn>
              <a:cxn ang="0">
                <a:pos x="connsiteX5125" y="connsiteY5125"/>
              </a:cxn>
              <a:cxn ang="0">
                <a:pos x="connsiteX5126" y="connsiteY5126"/>
              </a:cxn>
              <a:cxn ang="0">
                <a:pos x="connsiteX5127" y="connsiteY5127"/>
              </a:cxn>
              <a:cxn ang="0">
                <a:pos x="connsiteX5128" y="connsiteY5128"/>
              </a:cxn>
              <a:cxn ang="0">
                <a:pos x="connsiteX5129" y="connsiteY5129"/>
              </a:cxn>
              <a:cxn ang="0">
                <a:pos x="connsiteX5130" y="connsiteY5130"/>
              </a:cxn>
              <a:cxn ang="0">
                <a:pos x="connsiteX5131" y="connsiteY5131"/>
              </a:cxn>
              <a:cxn ang="0">
                <a:pos x="connsiteX5132" y="connsiteY5132"/>
              </a:cxn>
              <a:cxn ang="0">
                <a:pos x="connsiteX5133" y="connsiteY5133"/>
              </a:cxn>
              <a:cxn ang="0">
                <a:pos x="connsiteX5134" y="connsiteY5134"/>
              </a:cxn>
              <a:cxn ang="0">
                <a:pos x="connsiteX5135" y="connsiteY5135"/>
              </a:cxn>
              <a:cxn ang="0">
                <a:pos x="connsiteX5136" y="connsiteY5136"/>
              </a:cxn>
              <a:cxn ang="0">
                <a:pos x="connsiteX5137" y="connsiteY5137"/>
              </a:cxn>
              <a:cxn ang="0">
                <a:pos x="connsiteX5138" y="connsiteY5138"/>
              </a:cxn>
              <a:cxn ang="0">
                <a:pos x="connsiteX5139" y="connsiteY5139"/>
              </a:cxn>
              <a:cxn ang="0">
                <a:pos x="connsiteX5140" y="connsiteY5140"/>
              </a:cxn>
              <a:cxn ang="0">
                <a:pos x="connsiteX5141" y="connsiteY5141"/>
              </a:cxn>
              <a:cxn ang="0">
                <a:pos x="connsiteX5142" y="connsiteY5142"/>
              </a:cxn>
              <a:cxn ang="0">
                <a:pos x="connsiteX5143" y="connsiteY5143"/>
              </a:cxn>
              <a:cxn ang="0">
                <a:pos x="connsiteX5144" y="connsiteY5144"/>
              </a:cxn>
              <a:cxn ang="0">
                <a:pos x="connsiteX5145" y="connsiteY5145"/>
              </a:cxn>
              <a:cxn ang="0">
                <a:pos x="connsiteX5146" y="connsiteY5146"/>
              </a:cxn>
              <a:cxn ang="0">
                <a:pos x="connsiteX5147" y="connsiteY5147"/>
              </a:cxn>
              <a:cxn ang="0">
                <a:pos x="connsiteX5148" y="connsiteY5148"/>
              </a:cxn>
              <a:cxn ang="0">
                <a:pos x="connsiteX5149" y="connsiteY5149"/>
              </a:cxn>
              <a:cxn ang="0">
                <a:pos x="connsiteX5150" y="connsiteY5150"/>
              </a:cxn>
              <a:cxn ang="0">
                <a:pos x="connsiteX5151" y="connsiteY5151"/>
              </a:cxn>
              <a:cxn ang="0">
                <a:pos x="connsiteX5152" y="connsiteY5152"/>
              </a:cxn>
              <a:cxn ang="0">
                <a:pos x="connsiteX5153" y="connsiteY5153"/>
              </a:cxn>
              <a:cxn ang="0">
                <a:pos x="connsiteX5154" y="connsiteY5154"/>
              </a:cxn>
              <a:cxn ang="0">
                <a:pos x="connsiteX5155" y="connsiteY5155"/>
              </a:cxn>
              <a:cxn ang="0">
                <a:pos x="connsiteX5156" y="connsiteY5156"/>
              </a:cxn>
              <a:cxn ang="0">
                <a:pos x="connsiteX5157" y="connsiteY5157"/>
              </a:cxn>
              <a:cxn ang="0">
                <a:pos x="connsiteX5158" y="connsiteY5158"/>
              </a:cxn>
              <a:cxn ang="0">
                <a:pos x="connsiteX5159" y="connsiteY5159"/>
              </a:cxn>
              <a:cxn ang="0">
                <a:pos x="connsiteX5160" y="connsiteY5160"/>
              </a:cxn>
              <a:cxn ang="0">
                <a:pos x="connsiteX5161" y="connsiteY5161"/>
              </a:cxn>
              <a:cxn ang="0">
                <a:pos x="connsiteX5162" y="connsiteY5162"/>
              </a:cxn>
              <a:cxn ang="0">
                <a:pos x="connsiteX5163" y="connsiteY5163"/>
              </a:cxn>
              <a:cxn ang="0">
                <a:pos x="connsiteX5164" y="connsiteY5164"/>
              </a:cxn>
              <a:cxn ang="0">
                <a:pos x="connsiteX5165" y="connsiteY5165"/>
              </a:cxn>
              <a:cxn ang="0">
                <a:pos x="connsiteX5166" y="connsiteY5166"/>
              </a:cxn>
              <a:cxn ang="0">
                <a:pos x="connsiteX5167" y="connsiteY5167"/>
              </a:cxn>
              <a:cxn ang="0">
                <a:pos x="connsiteX5168" y="connsiteY5168"/>
              </a:cxn>
              <a:cxn ang="0">
                <a:pos x="connsiteX5169" y="connsiteY5169"/>
              </a:cxn>
              <a:cxn ang="0">
                <a:pos x="connsiteX5170" y="connsiteY5170"/>
              </a:cxn>
              <a:cxn ang="0">
                <a:pos x="connsiteX5171" y="connsiteY5171"/>
              </a:cxn>
              <a:cxn ang="0">
                <a:pos x="connsiteX5172" y="connsiteY5172"/>
              </a:cxn>
              <a:cxn ang="0">
                <a:pos x="connsiteX5173" y="connsiteY5173"/>
              </a:cxn>
              <a:cxn ang="0">
                <a:pos x="connsiteX5174" y="connsiteY5174"/>
              </a:cxn>
              <a:cxn ang="0">
                <a:pos x="connsiteX5175" y="connsiteY5175"/>
              </a:cxn>
              <a:cxn ang="0">
                <a:pos x="connsiteX5176" y="connsiteY5176"/>
              </a:cxn>
              <a:cxn ang="0">
                <a:pos x="connsiteX5177" y="connsiteY5177"/>
              </a:cxn>
              <a:cxn ang="0">
                <a:pos x="connsiteX5178" y="connsiteY5178"/>
              </a:cxn>
              <a:cxn ang="0">
                <a:pos x="connsiteX5179" y="connsiteY5179"/>
              </a:cxn>
              <a:cxn ang="0">
                <a:pos x="connsiteX5180" y="connsiteY5180"/>
              </a:cxn>
              <a:cxn ang="0">
                <a:pos x="connsiteX5181" y="connsiteY5181"/>
              </a:cxn>
              <a:cxn ang="0">
                <a:pos x="connsiteX5182" y="connsiteY5182"/>
              </a:cxn>
              <a:cxn ang="0">
                <a:pos x="connsiteX5183" y="connsiteY5183"/>
              </a:cxn>
              <a:cxn ang="0">
                <a:pos x="connsiteX5184" y="connsiteY5184"/>
              </a:cxn>
              <a:cxn ang="0">
                <a:pos x="connsiteX5185" y="connsiteY5185"/>
              </a:cxn>
              <a:cxn ang="0">
                <a:pos x="connsiteX5186" y="connsiteY5186"/>
              </a:cxn>
              <a:cxn ang="0">
                <a:pos x="connsiteX5187" y="connsiteY5187"/>
              </a:cxn>
              <a:cxn ang="0">
                <a:pos x="connsiteX5188" y="connsiteY5188"/>
              </a:cxn>
              <a:cxn ang="0">
                <a:pos x="connsiteX5189" y="connsiteY5189"/>
              </a:cxn>
              <a:cxn ang="0">
                <a:pos x="connsiteX5190" y="connsiteY5190"/>
              </a:cxn>
              <a:cxn ang="0">
                <a:pos x="connsiteX5191" y="connsiteY5191"/>
              </a:cxn>
              <a:cxn ang="0">
                <a:pos x="connsiteX5192" y="connsiteY5192"/>
              </a:cxn>
              <a:cxn ang="0">
                <a:pos x="connsiteX5193" y="connsiteY5193"/>
              </a:cxn>
              <a:cxn ang="0">
                <a:pos x="connsiteX5194" y="connsiteY5194"/>
              </a:cxn>
              <a:cxn ang="0">
                <a:pos x="connsiteX5195" y="connsiteY5195"/>
              </a:cxn>
              <a:cxn ang="0">
                <a:pos x="connsiteX5196" y="connsiteY5196"/>
              </a:cxn>
              <a:cxn ang="0">
                <a:pos x="connsiteX5197" y="connsiteY5197"/>
              </a:cxn>
              <a:cxn ang="0">
                <a:pos x="connsiteX5198" y="connsiteY5198"/>
              </a:cxn>
              <a:cxn ang="0">
                <a:pos x="connsiteX5199" y="connsiteY5199"/>
              </a:cxn>
              <a:cxn ang="0">
                <a:pos x="connsiteX5200" y="connsiteY5200"/>
              </a:cxn>
              <a:cxn ang="0">
                <a:pos x="connsiteX5201" y="connsiteY5201"/>
              </a:cxn>
              <a:cxn ang="0">
                <a:pos x="connsiteX5202" y="connsiteY5202"/>
              </a:cxn>
              <a:cxn ang="0">
                <a:pos x="connsiteX5203" y="connsiteY5203"/>
              </a:cxn>
              <a:cxn ang="0">
                <a:pos x="connsiteX5204" y="connsiteY5204"/>
              </a:cxn>
              <a:cxn ang="0">
                <a:pos x="connsiteX5205" y="connsiteY5205"/>
              </a:cxn>
              <a:cxn ang="0">
                <a:pos x="connsiteX5206" y="connsiteY5206"/>
              </a:cxn>
              <a:cxn ang="0">
                <a:pos x="connsiteX5207" y="connsiteY5207"/>
              </a:cxn>
              <a:cxn ang="0">
                <a:pos x="connsiteX5208" y="connsiteY5208"/>
              </a:cxn>
              <a:cxn ang="0">
                <a:pos x="connsiteX5209" y="connsiteY5209"/>
              </a:cxn>
              <a:cxn ang="0">
                <a:pos x="connsiteX5210" y="connsiteY5210"/>
              </a:cxn>
              <a:cxn ang="0">
                <a:pos x="connsiteX5211" y="connsiteY5211"/>
              </a:cxn>
              <a:cxn ang="0">
                <a:pos x="connsiteX5212" y="connsiteY5212"/>
              </a:cxn>
              <a:cxn ang="0">
                <a:pos x="connsiteX5213" y="connsiteY5213"/>
              </a:cxn>
              <a:cxn ang="0">
                <a:pos x="connsiteX5214" y="connsiteY5214"/>
              </a:cxn>
              <a:cxn ang="0">
                <a:pos x="connsiteX5215" y="connsiteY5215"/>
              </a:cxn>
              <a:cxn ang="0">
                <a:pos x="connsiteX5216" y="connsiteY5216"/>
              </a:cxn>
              <a:cxn ang="0">
                <a:pos x="connsiteX5217" y="connsiteY5217"/>
              </a:cxn>
              <a:cxn ang="0">
                <a:pos x="connsiteX5218" y="connsiteY5218"/>
              </a:cxn>
              <a:cxn ang="0">
                <a:pos x="connsiteX5219" y="connsiteY5219"/>
              </a:cxn>
              <a:cxn ang="0">
                <a:pos x="connsiteX5220" y="connsiteY5220"/>
              </a:cxn>
              <a:cxn ang="0">
                <a:pos x="connsiteX5221" y="connsiteY5221"/>
              </a:cxn>
              <a:cxn ang="0">
                <a:pos x="connsiteX5222" y="connsiteY5222"/>
              </a:cxn>
              <a:cxn ang="0">
                <a:pos x="connsiteX5223" y="connsiteY5223"/>
              </a:cxn>
              <a:cxn ang="0">
                <a:pos x="connsiteX5224" y="connsiteY5224"/>
              </a:cxn>
              <a:cxn ang="0">
                <a:pos x="connsiteX5225" y="connsiteY5225"/>
              </a:cxn>
              <a:cxn ang="0">
                <a:pos x="connsiteX5226" y="connsiteY5226"/>
              </a:cxn>
              <a:cxn ang="0">
                <a:pos x="connsiteX5227" y="connsiteY5227"/>
              </a:cxn>
              <a:cxn ang="0">
                <a:pos x="connsiteX5228" y="connsiteY5228"/>
              </a:cxn>
              <a:cxn ang="0">
                <a:pos x="connsiteX5229" y="connsiteY5229"/>
              </a:cxn>
              <a:cxn ang="0">
                <a:pos x="connsiteX5230" y="connsiteY5230"/>
              </a:cxn>
              <a:cxn ang="0">
                <a:pos x="connsiteX5231" y="connsiteY5231"/>
              </a:cxn>
              <a:cxn ang="0">
                <a:pos x="connsiteX5232" y="connsiteY5232"/>
              </a:cxn>
              <a:cxn ang="0">
                <a:pos x="connsiteX5233" y="connsiteY5233"/>
              </a:cxn>
              <a:cxn ang="0">
                <a:pos x="connsiteX5234" y="connsiteY5234"/>
              </a:cxn>
              <a:cxn ang="0">
                <a:pos x="connsiteX5235" y="connsiteY5235"/>
              </a:cxn>
              <a:cxn ang="0">
                <a:pos x="connsiteX5236" y="connsiteY5236"/>
              </a:cxn>
              <a:cxn ang="0">
                <a:pos x="connsiteX5237" y="connsiteY5237"/>
              </a:cxn>
              <a:cxn ang="0">
                <a:pos x="connsiteX5238" y="connsiteY5238"/>
              </a:cxn>
              <a:cxn ang="0">
                <a:pos x="connsiteX5239" y="connsiteY5239"/>
              </a:cxn>
              <a:cxn ang="0">
                <a:pos x="connsiteX5240" y="connsiteY5240"/>
              </a:cxn>
              <a:cxn ang="0">
                <a:pos x="connsiteX5241" y="connsiteY5241"/>
              </a:cxn>
              <a:cxn ang="0">
                <a:pos x="connsiteX5242" y="connsiteY5242"/>
              </a:cxn>
              <a:cxn ang="0">
                <a:pos x="connsiteX5243" y="connsiteY5243"/>
              </a:cxn>
              <a:cxn ang="0">
                <a:pos x="connsiteX5244" y="connsiteY5244"/>
              </a:cxn>
              <a:cxn ang="0">
                <a:pos x="connsiteX5245" y="connsiteY5245"/>
              </a:cxn>
              <a:cxn ang="0">
                <a:pos x="connsiteX5246" y="connsiteY5246"/>
              </a:cxn>
              <a:cxn ang="0">
                <a:pos x="connsiteX5247" y="connsiteY5247"/>
              </a:cxn>
              <a:cxn ang="0">
                <a:pos x="connsiteX5248" y="connsiteY5248"/>
              </a:cxn>
              <a:cxn ang="0">
                <a:pos x="connsiteX5249" y="connsiteY5249"/>
              </a:cxn>
              <a:cxn ang="0">
                <a:pos x="connsiteX5250" y="connsiteY5250"/>
              </a:cxn>
              <a:cxn ang="0">
                <a:pos x="connsiteX5251" y="connsiteY5251"/>
              </a:cxn>
              <a:cxn ang="0">
                <a:pos x="connsiteX5252" y="connsiteY5252"/>
              </a:cxn>
              <a:cxn ang="0">
                <a:pos x="connsiteX5253" y="connsiteY5253"/>
              </a:cxn>
              <a:cxn ang="0">
                <a:pos x="connsiteX5254" y="connsiteY5254"/>
              </a:cxn>
              <a:cxn ang="0">
                <a:pos x="connsiteX5255" y="connsiteY5255"/>
              </a:cxn>
              <a:cxn ang="0">
                <a:pos x="connsiteX5256" y="connsiteY5256"/>
              </a:cxn>
              <a:cxn ang="0">
                <a:pos x="connsiteX5257" y="connsiteY5257"/>
              </a:cxn>
              <a:cxn ang="0">
                <a:pos x="connsiteX5258" y="connsiteY5258"/>
              </a:cxn>
              <a:cxn ang="0">
                <a:pos x="connsiteX5259" y="connsiteY5259"/>
              </a:cxn>
              <a:cxn ang="0">
                <a:pos x="connsiteX5260" y="connsiteY5260"/>
              </a:cxn>
              <a:cxn ang="0">
                <a:pos x="connsiteX5261" y="connsiteY5261"/>
              </a:cxn>
              <a:cxn ang="0">
                <a:pos x="connsiteX5262" y="connsiteY5262"/>
              </a:cxn>
              <a:cxn ang="0">
                <a:pos x="connsiteX5263" y="connsiteY5263"/>
              </a:cxn>
              <a:cxn ang="0">
                <a:pos x="connsiteX5264" y="connsiteY5264"/>
              </a:cxn>
              <a:cxn ang="0">
                <a:pos x="connsiteX5265" y="connsiteY5265"/>
              </a:cxn>
              <a:cxn ang="0">
                <a:pos x="connsiteX5266" y="connsiteY5266"/>
              </a:cxn>
              <a:cxn ang="0">
                <a:pos x="connsiteX5267" y="connsiteY5267"/>
              </a:cxn>
              <a:cxn ang="0">
                <a:pos x="connsiteX5268" y="connsiteY5268"/>
              </a:cxn>
              <a:cxn ang="0">
                <a:pos x="connsiteX5269" y="connsiteY5269"/>
              </a:cxn>
              <a:cxn ang="0">
                <a:pos x="connsiteX5270" y="connsiteY5270"/>
              </a:cxn>
              <a:cxn ang="0">
                <a:pos x="connsiteX5271" y="connsiteY5271"/>
              </a:cxn>
              <a:cxn ang="0">
                <a:pos x="connsiteX5272" y="connsiteY5272"/>
              </a:cxn>
              <a:cxn ang="0">
                <a:pos x="connsiteX5273" y="connsiteY5273"/>
              </a:cxn>
              <a:cxn ang="0">
                <a:pos x="connsiteX5274" y="connsiteY5274"/>
              </a:cxn>
              <a:cxn ang="0">
                <a:pos x="connsiteX5275" y="connsiteY5275"/>
              </a:cxn>
              <a:cxn ang="0">
                <a:pos x="connsiteX5276" y="connsiteY5276"/>
              </a:cxn>
              <a:cxn ang="0">
                <a:pos x="connsiteX5277" y="connsiteY5277"/>
              </a:cxn>
              <a:cxn ang="0">
                <a:pos x="connsiteX5278" y="connsiteY5278"/>
              </a:cxn>
              <a:cxn ang="0">
                <a:pos x="connsiteX5279" y="connsiteY5279"/>
              </a:cxn>
              <a:cxn ang="0">
                <a:pos x="connsiteX5280" y="connsiteY5280"/>
              </a:cxn>
              <a:cxn ang="0">
                <a:pos x="connsiteX5281" y="connsiteY5281"/>
              </a:cxn>
              <a:cxn ang="0">
                <a:pos x="connsiteX5282" y="connsiteY5282"/>
              </a:cxn>
              <a:cxn ang="0">
                <a:pos x="connsiteX5283" y="connsiteY5283"/>
              </a:cxn>
              <a:cxn ang="0">
                <a:pos x="connsiteX5284" y="connsiteY5284"/>
              </a:cxn>
              <a:cxn ang="0">
                <a:pos x="connsiteX5285" y="connsiteY5285"/>
              </a:cxn>
              <a:cxn ang="0">
                <a:pos x="connsiteX5286" y="connsiteY5286"/>
              </a:cxn>
              <a:cxn ang="0">
                <a:pos x="connsiteX5287" y="connsiteY5287"/>
              </a:cxn>
              <a:cxn ang="0">
                <a:pos x="connsiteX5288" y="connsiteY5288"/>
              </a:cxn>
              <a:cxn ang="0">
                <a:pos x="connsiteX5289" y="connsiteY5289"/>
              </a:cxn>
              <a:cxn ang="0">
                <a:pos x="connsiteX5290" y="connsiteY5290"/>
              </a:cxn>
              <a:cxn ang="0">
                <a:pos x="connsiteX5291" y="connsiteY5291"/>
              </a:cxn>
              <a:cxn ang="0">
                <a:pos x="connsiteX5292" y="connsiteY5292"/>
              </a:cxn>
              <a:cxn ang="0">
                <a:pos x="connsiteX5293" y="connsiteY5293"/>
              </a:cxn>
              <a:cxn ang="0">
                <a:pos x="connsiteX5294" y="connsiteY5294"/>
              </a:cxn>
              <a:cxn ang="0">
                <a:pos x="connsiteX5295" y="connsiteY5295"/>
              </a:cxn>
              <a:cxn ang="0">
                <a:pos x="connsiteX5296" y="connsiteY5296"/>
              </a:cxn>
              <a:cxn ang="0">
                <a:pos x="connsiteX5297" y="connsiteY5297"/>
              </a:cxn>
              <a:cxn ang="0">
                <a:pos x="connsiteX5298" y="connsiteY5298"/>
              </a:cxn>
              <a:cxn ang="0">
                <a:pos x="connsiteX5299" y="connsiteY5299"/>
              </a:cxn>
              <a:cxn ang="0">
                <a:pos x="connsiteX5300" y="connsiteY5300"/>
              </a:cxn>
              <a:cxn ang="0">
                <a:pos x="connsiteX5301" y="connsiteY5301"/>
              </a:cxn>
              <a:cxn ang="0">
                <a:pos x="connsiteX5302" y="connsiteY5302"/>
              </a:cxn>
              <a:cxn ang="0">
                <a:pos x="connsiteX5303" y="connsiteY5303"/>
              </a:cxn>
              <a:cxn ang="0">
                <a:pos x="connsiteX5304" y="connsiteY5304"/>
              </a:cxn>
              <a:cxn ang="0">
                <a:pos x="connsiteX5305" y="connsiteY5305"/>
              </a:cxn>
              <a:cxn ang="0">
                <a:pos x="connsiteX5306" y="connsiteY5306"/>
              </a:cxn>
              <a:cxn ang="0">
                <a:pos x="connsiteX5307" y="connsiteY5307"/>
              </a:cxn>
              <a:cxn ang="0">
                <a:pos x="connsiteX5308" y="connsiteY5308"/>
              </a:cxn>
              <a:cxn ang="0">
                <a:pos x="connsiteX5309" y="connsiteY5309"/>
              </a:cxn>
              <a:cxn ang="0">
                <a:pos x="connsiteX5310" y="connsiteY5310"/>
              </a:cxn>
              <a:cxn ang="0">
                <a:pos x="connsiteX5311" y="connsiteY5311"/>
              </a:cxn>
              <a:cxn ang="0">
                <a:pos x="connsiteX5312" y="connsiteY5312"/>
              </a:cxn>
              <a:cxn ang="0">
                <a:pos x="connsiteX5313" y="connsiteY5313"/>
              </a:cxn>
              <a:cxn ang="0">
                <a:pos x="connsiteX5314" y="connsiteY5314"/>
              </a:cxn>
              <a:cxn ang="0">
                <a:pos x="connsiteX5315" y="connsiteY5315"/>
              </a:cxn>
              <a:cxn ang="0">
                <a:pos x="connsiteX5316" y="connsiteY5316"/>
              </a:cxn>
              <a:cxn ang="0">
                <a:pos x="connsiteX5317" y="connsiteY5317"/>
              </a:cxn>
              <a:cxn ang="0">
                <a:pos x="connsiteX5318" y="connsiteY5318"/>
              </a:cxn>
              <a:cxn ang="0">
                <a:pos x="connsiteX5319" y="connsiteY5319"/>
              </a:cxn>
              <a:cxn ang="0">
                <a:pos x="connsiteX5320" y="connsiteY5320"/>
              </a:cxn>
              <a:cxn ang="0">
                <a:pos x="connsiteX5321" y="connsiteY5321"/>
              </a:cxn>
              <a:cxn ang="0">
                <a:pos x="connsiteX5322" y="connsiteY5322"/>
              </a:cxn>
              <a:cxn ang="0">
                <a:pos x="connsiteX5323" y="connsiteY5323"/>
              </a:cxn>
              <a:cxn ang="0">
                <a:pos x="connsiteX5324" y="connsiteY5324"/>
              </a:cxn>
              <a:cxn ang="0">
                <a:pos x="connsiteX5325" y="connsiteY5325"/>
              </a:cxn>
              <a:cxn ang="0">
                <a:pos x="connsiteX5326" y="connsiteY5326"/>
              </a:cxn>
              <a:cxn ang="0">
                <a:pos x="connsiteX5327" y="connsiteY5327"/>
              </a:cxn>
              <a:cxn ang="0">
                <a:pos x="connsiteX5328" y="connsiteY5328"/>
              </a:cxn>
              <a:cxn ang="0">
                <a:pos x="connsiteX5329" y="connsiteY5329"/>
              </a:cxn>
              <a:cxn ang="0">
                <a:pos x="connsiteX5330" y="connsiteY5330"/>
              </a:cxn>
              <a:cxn ang="0">
                <a:pos x="connsiteX5331" y="connsiteY5331"/>
              </a:cxn>
              <a:cxn ang="0">
                <a:pos x="connsiteX5332" y="connsiteY5332"/>
              </a:cxn>
              <a:cxn ang="0">
                <a:pos x="connsiteX5333" y="connsiteY5333"/>
              </a:cxn>
              <a:cxn ang="0">
                <a:pos x="connsiteX5334" y="connsiteY5334"/>
              </a:cxn>
              <a:cxn ang="0">
                <a:pos x="connsiteX5335" y="connsiteY5335"/>
              </a:cxn>
              <a:cxn ang="0">
                <a:pos x="connsiteX5336" y="connsiteY5336"/>
              </a:cxn>
              <a:cxn ang="0">
                <a:pos x="connsiteX5337" y="connsiteY5337"/>
              </a:cxn>
              <a:cxn ang="0">
                <a:pos x="connsiteX5338" y="connsiteY5338"/>
              </a:cxn>
              <a:cxn ang="0">
                <a:pos x="connsiteX5339" y="connsiteY5339"/>
              </a:cxn>
              <a:cxn ang="0">
                <a:pos x="connsiteX5340" y="connsiteY5340"/>
              </a:cxn>
              <a:cxn ang="0">
                <a:pos x="connsiteX5341" y="connsiteY5341"/>
              </a:cxn>
              <a:cxn ang="0">
                <a:pos x="connsiteX5342" y="connsiteY5342"/>
              </a:cxn>
              <a:cxn ang="0">
                <a:pos x="connsiteX5343" y="connsiteY5343"/>
              </a:cxn>
              <a:cxn ang="0">
                <a:pos x="connsiteX5344" y="connsiteY5344"/>
              </a:cxn>
              <a:cxn ang="0">
                <a:pos x="connsiteX5345" y="connsiteY5345"/>
              </a:cxn>
              <a:cxn ang="0">
                <a:pos x="connsiteX5346" y="connsiteY5346"/>
              </a:cxn>
              <a:cxn ang="0">
                <a:pos x="connsiteX5347" y="connsiteY5347"/>
              </a:cxn>
              <a:cxn ang="0">
                <a:pos x="connsiteX5348" y="connsiteY5348"/>
              </a:cxn>
              <a:cxn ang="0">
                <a:pos x="connsiteX5349" y="connsiteY5349"/>
              </a:cxn>
              <a:cxn ang="0">
                <a:pos x="connsiteX5350" y="connsiteY5350"/>
              </a:cxn>
              <a:cxn ang="0">
                <a:pos x="connsiteX5351" y="connsiteY5351"/>
              </a:cxn>
              <a:cxn ang="0">
                <a:pos x="connsiteX5352" y="connsiteY5352"/>
              </a:cxn>
              <a:cxn ang="0">
                <a:pos x="connsiteX5353" y="connsiteY5353"/>
              </a:cxn>
              <a:cxn ang="0">
                <a:pos x="connsiteX5354" y="connsiteY5354"/>
              </a:cxn>
              <a:cxn ang="0">
                <a:pos x="connsiteX5355" y="connsiteY5355"/>
              </a:cxn>
              <a:cxn ang="0">
                <a:pos x="connsiteX5356" y="connsiteY5356"/>
              </a:cxn>
              <a:cxn ang="0">
                <a:pos x="connsiteX5357" y="connsiteY5357"/>
              </a:cxn>
              <a:cxn ang="0">
                <a:pos x="connsiteX5358" y="connsiteY5358"/>
              </a:cxn>
              <a:cxn ang="0">
                <a:pos x="connsiteX5359" y="connsiteY5359"/>
              </a:cxn>
              <a:cxn ang="0">
                <a:pos x="connsiteX5360" y="connsiteY5360"/>
              </a:cxn>
              <a:cxn ang="0">
                <a:pos x="connsiteX5361" y="connsiteY5361"/>
              </a:cxn>
              <a:cxn ang="0">
                <a:pos x="connsiteX5362" y="connsiteY5362"/>
              </a:cxn>
              <a:cxn ang="0">
                <a:pos x="connsiteX5363" y="connsiteY5363"/>
              </a:cxn>
              <a:cxn ang="0">
                <a:pos x="connsiteX5364" y="connsiteY5364"/>
              </a:cxn>
              <a:cxn ang="0">
                <a:pos x="connsiteX5365" y="connsiteY5365"/>
              </a:cxn>
              <a:cxn ang="0">
                <a:pos x="connsiteX5366" y="connsiteY5366"/>
              </a:cxn>
              <a:cxn ang="0">
                <a:pos x="connsiteX5367" y="connsiteY5367"/>
              </a:cxn>
              <a:cxn ang="0">
                <a:pos x="connsiteX5368" y="connsiteY5368"/>
              </a:cxn>
              <a:cxn ang="0">
                <a:pos x="connsiteX5369" y="connsiteY5369"/>
              </a:cxn>
              <a:cxn ang="0">
                <a:pos x="connsiteX5370" y="connsiteY5370"/>
              </a:cxn>
              <a:cxn ang="0">
                <a:pos x="connsiteX5371" y="connsiteY5371"/>
              </a:cxn>
              <a:cxn ang="0">
                <a:pos x="connsiteX5372" y="connsiteY5372"/>
              </a:cxn>
              <a:cxn ang="0">
                <a:pos x="connsiteX5373" y="connsiteY5373"/>
              </a:cxn>
              <a:cxn ang="0">
                <a:pos x="connsiteX5374" y="connsiteY5374"/>
              </a:cxn>
              <a:cxn ang="0">
                <a:pos x="connsiteX5375" y="connsiteY5375"/>
              </a:cxn>
              <a:cxn ang="0">
                <a:pos x="connsiteX5376" y="connsiteY5376"/>
              </a:cxn>
              <a:cxn ang="0">
                <a:pos x="connsiteX5377" y="connsiteY5377"/>
              </a:cxn>
              <a:cxn ang="0">
                <a:pos x="connsiteX5378" y="connsiteY5378"/>
              </a:cxn>
              <a:cxn ang="0">
                <a:pos x="connsiteX5379" y="connsiteY5379"/>
              </a:cxn>
              <a:cxn ang="0">
                <a:pos x="connsiteX5380" y="connsiteY5380"/>
              </a:cxn>
              <a:cxn ang="0">
                <a:pos x="connsiteX5381" y="connsiteY5381"/>
              </a:cxn>
              <a:cxn ang="0">
                <a:pos x="connsiteX5382" y="connsiteY5382"/>
              </a:cxn>
              <a:cxn ang="0">
                <a:pos x="connsiteX5383" y="connsiteY5383"/>
              </a:cxn>
              <a:cxn ang="0">
                <a:pos x="connsiteX5384" y="connsiteY5384"/>
              </a:cxn>
              <a:cxn ang="0">
                <a:pos x="connsiteX5385" y="connsiteY5385"/>
              </a:cxn>
              <a:cxn ang="0">
                <a:pos x="connsiteX5386" y="connsiteY5386"/>
              </a:cxn>
              <a:cxn ang="0">
                <a:pos x="connsiteX5387" y="connsiteY5387"/>
              </a:cxn>
              <a:cxn ang="0">
                <a:pos x="connsiteX5388" y="connsiteY5388"/>
              </a:cxn>
              <a:cxn ang="0">
                <a:pos x="connsiteX5389" y="connsiteY5389"/>
              </a:cxn>
              <a:cxn ang="0">
                <a:pos x="connsiteX5390" y="connsiteY5390"/>
              </a:cxn>
              <a:cxn ang="0">
                <a:pos x="connsiteX5391" y="connsiteY5391"/>
              </a:cxn>
              <a:cxn ang="0">
                <a:pos x="connsiteX5392" y="connsiteY5392"/>
              </a:cxn>
              <a:cxn ang="0">
                <a:pos x="connsiteX5393" y="connsiteY5393"/>
              </a:cxn>
              <a:cxn ang="0">
                <a:pos x="connsiteX5394" y="connsiteY5394"/>
              </a:cxn>
              <a:cxn ang="0">
                <a:pos x="connsiteX5395" y="connsiteY5395"/>
              </a:cxn>
              <a:cxn ang="0">
                <a:pos x="connsiteX5396" y="connsiteY5396"/>
              </a:cxn>
              <a:cxn ang="0">
                <a:pos x="connsiteX5397" y="connsiteY5397"/>
              </a:cxn>
              <a:cxn ang="0">
                <a:pos x="connsiteX5398" y="connsiteY5398"/>
              </a:cxn>
              <a:cxn ang="0">
                <a:pos x="connsiteX5399" y="connsiteY5399"/>
              </a:cxn>
              <a:cxn ang="0">
                <a:pos x="connsiteX5400" y="connsiteY5400"/>
              </a:cxn>
              <a:cxn ang="0">
                <a:pos x="connsiteX5401" y="connsiteY5401"/>
              </a:cxn>
              <a:cxn ang="0">
                <a:pos x="connsiteX5402" y="connsiteY5402"/>
              </a:cxn>
              <a:cxn ang="0">
                <a:pos x="connsiteX5403" y="connsiteY5403"/>
              </a:cxn>
              <a:cxn ang="0">
                <a:pos x="connsiteX5404" y="connsiteY5404"/>
              </a:cxn>
              <a:cxn ang="0">
                <a:pos x="connsiteX5405" y="connsiteY5405"/>
              </a:cxn>
              <a:cxn ang="0">
                <a:pos x="connsiteX5406" y="connsiteY5406"/>
              </a:cxn>
              <a:cxn ang="0">
                <a:pos x="connsiteX5407" y="connsiteY5407"/>
              </a:cxn>
              <a:cxn ang="0">
                <a:pos x="connsiteX5408" y="connsiteY5408"/>
              </a:cxn>
              <a:cxn ang="0">
                <a:pos x="connsiteX5409" y="connsiteY5409"/>
              </a:cxn>
              <a:cxn ang="0">
                <a:pos x="connsiteX5410" y="connsiteY5410"/>
              </a:cxn>
              <a:cxn ang="0">
                <a:pos x="connsiteX5411" y="connsiteY5411"/>
              </a:cxn>
              <a:cxn ang="0">
                <a:pos x="connsiteX5412" y="connsiteY5412"/>
              </a:cxn>
              <a:cxn ang="0">
                <a:pos x="connsiteX5413" y="connsiteY5413"/>
              </a:cxn>
              <a:cxn ang="0">
                <a:pos x="connsiteX5414" y="connsiteY5414"/>
              </a:cxn>
              <a:cxn ang="0">
                <a:pos x="connsiteX5415" y="connsiteY5415"/>
              </a:cxn>
              <a:cxn ang="0">
                <a:pos x="connsiteX5416" y="connsiteY5416"/>
              </a:cxn>
              <a:cxn ang="0">
                <a:pos x="connsiteX5417" y="connsiteY5417"/>
              </a:cxn>
              <a:cxn ang="0">
                <a:pos x="connsiteX5418" y="connsiteY5418"/>
              </a:cxn>
              <a:cxn ang="0">
                <a:pos x="connsiteX5419" y="connsiteY5419"/>
              </a:cxn>
              <a:cxn ang="0">
                <a:pos x="connsiteX5420" y="connsiteY5420"/>
              </a:cxn>
              <a:cxn ang="0">
                <a:pos x="connsiteX5421" y="connsiteY5421"/>
              </a:cxn>
              <a:cxn ang="0">
                <a:pos x="connsiteX5422" y="connsiteY5422"/>
              </a:cxn>
              <a:cxn ang="0">
                <a:pos x="connsiteX5423" y="connsiteY5423"/>
              </a:cxn>
              <a:cxn ang="0">
                <a:pos x="connsiteX5424" y="connsiteY5424"/>
              </a:cxn>
              <a:cxn ang="0">
                <a:pos x="connsiteX5425" y="connsiteY5425"/>
              </a:cxn>
              <a:cxn ang="0">
                <a:pos x="connsiteX5426" y="connsiteY5426"/>
              </a:cxn>
              <a:cxn ang="0">
                <a:pos x="connsiteX5427" y="connsiteY5427"/>
              </a:cxn>
              <a:cxn ang="0">
                <a:pos x="connsiteX5428" y="connsiteY5428"/>
              </a:cxn>
              <a:cxn ang="0">
                <a:pos x="connsiteX5429" y="connsiteY5429"/>
              </a:cxn>
              <a:cxn ang="0">
                <a:pos x="connsiteX5430" y="connsiteY5430"/>
              </a:cxn>
              <a:cxn ang="0">
                <a:pos x="connsiteX5431" y="connsiteY5431"/>
              </a:cxn>
              <a:cxn ang="0">
                <a:pos x="connsiteX5432" y="connsiteY5432"/>
              </a:cxn>
              <a:cxn ang="0">
                <a:pos x="connsiteX5433" y="connsiteY5433"/>
              </a:cxn>
              <a:cxn ang="0">
                <a:pos x="connsiteX5434" y="connsiteY5434"/>
              </a:cxn>
              <a:cxn ang="0">
                <a:pos x="connsiteX5435" y="connsiteY5435"/>
              </a:cxn>
              <a:cxn ang="0">
                <a:pos x="connsiteX5436" y="connsiteY5436"/>
              </a:cxn>
              <a:cxn ang="0">
                <a:pos x="connsiteX5437" y="connsiteY5437"/>
              </a:cxn>
              <a:cxn ang="0">
                <a:pos x="connsiteX5438" y="connsiteY5438"/>
              </a:cxn>
              <a:cxn ang="0">
                <a:pos x="connsiteX5439" y="connsiteY5439"/>
              </a:cxn>
              <a:cxn ang="0">
                <a:pos x="connsiteX5440" y="connsiteY5440"/>
              </a:cxn>
              <a:cxn ang="0">
                <a:pos x="connsiteX5441" y="connsiteY5441"/>
              </a:cxn>
              <a:cxn ang="0">
                <a:pos x="connsiteX5442" y="connsiteY5442"/>
              </a:cxn>
              <a:cxn ang="0">
                <a:pos x="connsiteX5443" y="connsiteY5443"/>
              </a:cxn>
              <a:cxn ang="0">
                <a:pos x="connsiteX5444" y="connsiteY5444"/>
              </a:cxn>
              <a:cxn ang="0">
                <a:pos x="connsiteX5445" y="connsiteY5445"/>
              </a:cxn>
              <a:cxn ang="0">
                <a:pos x="connsiteX5446" y="connsiteY5446"/>
              </a:cxn>
              <a:cxn ang="0">
                <a:pos x="connsiteX5447" y="connsiteY5447"/>
              </a:cxn>
              <a:cxn ang="0">
                <a:pos x="connsiteX5448" y="connsiteY5448"/>
              </a:cxn>
              <a:cxn ang="0">
                <a:pos x="connsiteX5449" y="connsiteY5449"/>
              </a:cxn>
              <a:cxn ang="0">
                <a:pos x="connsiteX5450" y="connsiteY5450"/>
              </a:cxn>
              <a:cxn ang="0">
                <a:pos x="connsiteX5451" y="connsiteY5451"/>
              </a:cxn>
              <a:cxn ang="0">
                <a:pos x="connsiteX5452" y="connsiteY5452"/>
              </a:cxn>
              <a:cxn ang="0">
                <a:pos x="connsiteX5453" y="connsiteY5453"/>
              </a:cxn>
              <a:cxn ang="0">
                <a:pos x="connsiteX5454" y="connsiteY5454"/>
              </a:cxn>
              <a:cxn ang="0">
                <a:pos x="connsiteX5455" y="connsiteY5455"/>
              </a:cxn>
              <a:cxn ang="0">
                <a:pos x="connsiteX5456" y="connsiteY5456"/>
              </a:cxn>
              <a:cxn ang="0">
                <a:pos x="connsiteX5457" y="connsiteY5457"/>
              </a:cxn>
              <a:cxn ang="0">
                <a:pos x="connsiteX5458" y="connsiteY5458"/>
              </a:cxn>
              <a:cxn ang="0">
                <a:pos x="connsiteX5459" y="connsiteY5459"/>
              </a:cxn>
              <a:cxn ang="0">
                <a:pos x="connsiteX5460" y="connsiteY5460"/>
              </a:cxn>
              <a:cxn ang="0">
                <a:pos x="connsiteX5461" y="connsiteY5461"/>
              </a:cxn>
              <a:cxn ang="0">
                <a:pos x="connsiteX5462" y="connsiteY5462"/>
              </a:cxn>
              <a:cxn ang="0">
                <a:pos x="connsiteX5463" y="connsiteY5463"/>
              </a:cxn>
              <a:cxn ang="0">
                <a:pos x="connsiteX5464" y="connsiteY5464"/>
              </a:cxn>
              <a:cxn ang="0">
                <a:pos x="connsiteX5465" y="connsiteY5465"/>
              </a:cxn>
              <a:cxn ang="0">
                <a:pos x="connsiteX5466" y="connsiteY5466"/>
              </a:cxn>
              <a:cxn ang="0">
                <a:pos x="connsiteX5467" y="connsiteY5467"/>
              </a:cxn>
              <a:cxn ang="0">
                <a:pos x="connsiteX5468" y="connsiteY5468"/>
              </a:cxn>
              <a:cxn ang="0">
                <a:pos x="connsiteX5469" y="connsiteY5469"/>
              </a:cxn>
              <a:cxn ang="0">
                <a:pos x="connsiteX5470" y="connsiteY5470"/>
              </a:cxn>
              <a:cxn ang="0">
                <a:pos x="connsiteX5471" y="connsiteY5471"/>
              </a:cxn>
              <a:cxn ang="0">
                <a:pos x="connsiteX5472" y="connsiteY5472"/>
              </a:cxn>
              <a:cxn ang="0">
                <a:pos x="connsiteX5473" y="connsiteY5473"/>
              </a:cxn>
              <a:cxn ang="0">
                <a:pos x="connsiteX5474" y="connsiteY5474"/>
              </a:cxn>
              <a:cxn ang="0">
                <a:pos x="connsiteX5475" y="connsiteY5475"/>
              </a:cxn>
              <a:cxn ang="0">
                <a:pos x="connsiteX5476" y="connsiteY5476"/>
              </a:cxn>
              <a:cxn ang="0">
                <a:pos x="connsiteX5477" y="connsiteY5477"/>
              </a:cxn>
              <a:cxn ang="0">
                <a:pos x="connsiteX5478" y="connsiteY5478"/>
              </a:cxn>
              <a:cxn ang="0">
                <a:pos x="connsiteX5479" y="connsiteY5479"/>
              </a:cxn>
              <a:cxn ang="0">
                <a:pos x="connsiteX5480" y="connsiteY5480"/>
              </a:cxn>
              <a:cxn ang="0">
                <a:pos x="connsiteX5481" y="connsiteY5481"/>
              </a:cxn>
              <a:cxn ang="0">
                <a:pos x="connsiteX5482" y="connsiteY5482"/>
              </a:cxn>
              <a:cxn ang="0">
                <a:pos x="connsiteX5483" y="connsiteY5483"/>
              </a:cxn>
              <a:cxn ang="0">
                <a:pos x="connsiteX5484" y="connsiteY5484"/>
              </a:cxn>
              <a:cxn ang="0">
                <a:pos x="connsiteX5485" y="connsiteY5485"/>
              </a:cxn>
              <a:cxn ang="0">
                <a:pos x="connsiteX5486" y="connsiteY5486"/>
              </a:cxn>
              <a:cxn ang="0">
                <a:pos x="connsiteX5487" y="connsiteY5487"/>
              </a:cxn>
              <a:cxn ang="0">
                <a:pos x="connsiteX5488" y="connsiteY5488"/>
              </a:cxn>
              <a:cxn ang="0">
                <a:pos x="connsiteX5489" y="connsiteY5489"/>
              </a:cxn>
              <a:cxn ang="0">
                <a:pos x="connsiteX5490" y="connsiteY5490"/>
              </a:cxn>
              <a:cxn ang="0">
                <a:pos x="connsiteX5491" y="connsiteY5491"/>
              </a:cxn>
              <a:cxn ang="0">
                <a:pos x="connsiteX5492" y="connsiteY5492"/>
              </a:cxn>
              <a:cxn ang="0">
                <a:pos x="connsiteX5493" y="connsiteY5493"/>
              </a:cxn>
              <a:cxn ang="0">
                <a:pos x="connsiteX5494" y="connsiteY5494"/>
              </a:cxn>
              <a:cxn ang="0">
                <a:pos x="connsiteX5495" y="connsiteY5495"/>
              </a:cxn>
              <a:cxn ang="0">
                <a:pos x="connsiteX5496" y="connsiteY5496"/>
              </a:cxn>
              <a:cxn ang="0">
                <a:pos x="connsiteX5497" y="connsiteY5497"/>
              </a:cxn>
              <a:cxn ang="0">
                <a:pos x="connsiteX5498" y="connsiteY5498"/>
              </a:cxn>
              <a:cxn ang="0">
                <a:pos x="connsiteX5499" y="connsiteY5499"/>
              </a:cxn>
              <a:cxn ang="0">
                <a:pos x="connsiteX5500" y="connsiteY5500"/>
              </a:cxn>
              <a:cxn ang="0">
                <a:pos x="connsiteX5501" y="connsiteY5501"/>
              </a:cxn>
              <a:cxn ang="0">
                <a:pos x="connsiteX5502" y="connsiteY5502"/>
              </a:cxn>
              <a:cxn ang="0">
                <a:pos x="connsiteX5503" y="connsiteY5503"/>
              </a:cxn>
              <a:cxn ang="0">
                <a:pos x="connsiteX5504" y="connsiteY5504"/>
              </a:cxn>
              <a:cxn ang="0">
                <a:pos x="connsiteX5505" y="connsiteY5505"/>
              </a:cxn>
              <a:cxn ang="0">
                <a:pos x="connsiteX5506" y="connsiteY5506"/>
              </a:cxn>
              <a:cxn ang="0">
                <a:pos x="connsiteX5507" y="connsiteY5507"/>
              </a:cxn>
              <a:cxn ang="0">
                <a:pos x="connsiteX5508" y="connsiteY5508"/>
              </a:cxn>
              <a:cxn ang="0">
                <a:pos x="connsiteX5509" y="connsiteY5509"/>
              </a:cxn>
              <a:cxn ang="0">
                <a:pos x="connsiteX5510" y="connsiteY5510"/>
              </a:cxn>
              <a:cxn ang="0">
                <a:pos x="connsiteX5511" y="connsiteY5511"/>
              </a:cxn>
              <a:cxn ang="0">
                <a:pos x="connsiteX5512" y="connsiteY5512"/>
              </a:cxn>
              <a:cxn ang="0">
                <a:pos x="connsiteX5513" y="connsiteY5513"/>
              </a:cxn>
              <a:cxn ang="0">
                <a:pos x="connsiteX5514" y="connsiteY5514"/>
              </a:cxn>
              <a:cxn ang="0">
                <a:pos x="connsiteX5515" y="connsiteY5515"/>
              </a:cxn>
              <a:cxn ang="0">
                <a:pos x="connsiteX5516" y="connsiteY5516"/>
              </a:cxn>
              <a:cxn ang="0">
                <a:pos x="connsiteX5517" y="connsiteY5517"/>
              </a:cxn>
              <a:cxn ang="0">
                <a:pos x="connsiteX5518" y="connsiteY5518"/>
              </a:cxn>
              <a:cxn ang="0">
                <a:pos x="connsiteX5519" y="connsiteY5519"/>
              </a:cxn>
              <a:cxn ang="0">
                <a:pos x="connsiteX5520" y="connsiteY5520"/>
              </a:cxn>
              <a:cxn ang="0">
                <a:pos x="connsiteX5521" y="connsiteY5521"/>
              </a:cxn>
              <a:cxn ang="0">
                <a:pos x="connsiteX5522" y="connsiteY5522"/>
              </a:cxn>
              <a:cxn ang="0">
                <a:pos x="connsiteX5523" y="connsiteY5523"/>
              </a:cxn>
              <a:cxn ang="0">
                <a:pos x="connsiteX5524" y="connsiteY5524"/>
              </a:cxn>
              <a:cxn ang="0">
                <a:pos x="connsiteX5525" y="connsiteY5525"/>
              </a:cxn>
              <a:cxn ang="0">
                <a:pos x="connsiteX5526" y="connsiteY5526"/>
              </a:cxn>
              <a:cxn ang="0">
                <a:pos x="connsiteX5527" y="connsiteY5527"/>
              </a:cxn>
              <a:cxn ang="0">
                <a:pos x="connsiteX5528" y="connsiteY5528"/>
              </a:cxn>
              <a:cxn ang="0">
                <a:pos x="connsiteX5529" y="connsiteY5529"/>
              </a:cxn>
              <a:cxn ang="0">
                <a:pos x="connsiteX5530" y="connsiteY5530"/>
              </a:cxn>
              <a:cxn ang="0">
                <a:pos x="connsiteX5531" y="connsiteY5531"/>
              </a:cxn>
              <a:cxn ang="0">
                <a:pos x="connsiteX5532" y="connsiteY5532"/>
              </a:cxn>
              <a:cxn ang="0">
                <a:pos x="connsiteX5533" y="connsiteY5533"/>
              </a:cxn>
              <a:cxn ang="0">
                <a:pos x="connsiteX5534" y="connsiteY5534"/>
              </a:cxn>
              <a:cxn ang="0">
                <a:pos x="connsiteX5535" y="connsiteY5535"/>
              </a:cxn>
              <a:cxn ang="0">
                <a:pos x="connsiteX5536" y="connsiteY5536"/>
              </a:cxn>
              <a:cxn ang="0">
                <a:pos x="connsiteX5537" y="connsiteY5537"/>
              </a:cxn>
              <a:cxn ang="0">
                <a:pos x="connsiteX5538" y="connsiteY5538"/>
              </a:cxn>
              <a:cxn ang="0">
                <a:pos x="connsiteX5539" y="connsiteY5539"/>
              </a:cxn>
              <a:cxn ang="0">
                <a:pos x="connsiteX5540" y="connsiteY5540"/>
              </a:cxn>
              <a:cxn ang="0">
                <a:pos x="connsiteX5541" y="connsiteY5541"/>
              </a:cxn>
              <a:cxn ang="0">
                <a:pos x="connsiteX5542" y="connsiteY5542"/>
              </a:cxn>
              <a:cxn ang="0">
                <a:pos x="connsiteX5543" y="connsiteY5543"/>
              </a:cxn>
              <a:cxn ang="0">
                <a:pos x="connsiteX5544" y="connsiteY5544"/>
              </a:cxn>
              <a:cxn ang="0">
                <a:pos x="connsiteX5545" y="connsiteY5545"/>
              </a:cxn>
              <a:cxn ang="0">
                <a:pos x="connsiteX5546" y="connsiteY5546"/>
              </a:cxn>
              <a:cxn ang="0">
                <a:pos x="connsiteX5547" y="connsiteY5547"/>
              </a:cxn>
              <a:cxn ang="0">
                <a:pos x="connsiteX5548" y="connsiteY5548"/>
              </a:cxn>
              <a:cxn ang="0">
                <a:pos x="connsiteX5549" y="connsiteY5549"/>
              </a:cxn>
              <a:cxn ang="0">
                <a:pos x="connsiteX5550" y="connsiteY5550"/>
              </a:cxn>
              <a:cxn ang="0">
                <a:pos x="connsiteX5551" y="connsiteY5551"/>
              </a:cxn>
              <a:cxn ang="0">
                <a:pos x="connsiteX5552" y="connsiteY5552"/>
              </a:cxn>
              <a:cxn ang="0">
                <a:pos x="connsiteX5553" y="connsiteY5553"/>
              </a:cxn>
              <a:cxn ang="0">
                <a:pos x="connsiteX5554" y="connsiteY5554"/>
              </a:cxn>
              <a:cxn ang="0">
                <a:pos x="connsiteX5555" y="connsiteY5555"/>
              </a:cxn>
              <a:cxn ang="0">
                <a:pos x="connsiteX5556" y="connsiteY5556"/>
              </a:cxn>
              <a:cxn ang="0">
                <a:pos x="connsiteX5557" y="connsiteY5557"/>
              </a:cxn>
              <a:cxn ang="0">
                <a:pos x="connsiteX5558" y="connsiteY5558"/>
              </a:cxn>
              <a:cxn ang="0">
                <a:pos x="connsiteX5559" y="connsiteY5559"/>
              </a:cxn>
              <a:cxn ang="0">
                <a:pos x="connsiteX5560" y="connsiteY5560"/>
              </a:cxn>
              <a:cxn ang="0">
                <a:pos x="connsiteX5561" y="connsiteY5561"/>
              </a:cxn>
              <a:cxn ang="0">
                <a:pos x="connsiteX5562" y="connsiteY5562"/>
              </a:cxn>
              <a:cxn ang="0">
                <a:pos x="connsiteX5563" y="connsiteY5563"/>
              </a:cxn>
              <a:cxn ang="0">
                <a:pos x="connsiteX5564" y="connsiteY5564"/>
              </a:cxn>
              <a:cxn ang="0">
                <a:pos x="connsiteX5565" y="connsiteY5565"/>
              </a:cxn>
              <a:cxn ang="0">
                <a:pos x="connsiteX5566" y="connsiteY5566"/>
              </a:cxn>
              <a:cxn ang="0">
                <a:pos x="connsiteX5567" y="connsiteY5567"/>
              </a:cxn>
              <a:cxn ang="0">
                <a:pos x="connsiteX5568" y="connsiteY5568"/>
              </a:cxn>
              <a:cxn ang="0">
                <a:pos x="connsiteX5569" y="connsiteY5569"/>
              </a:cxn>
              <a:cxn ang="0">
                <a:pos x="connsiteX5570" y="connsiteY5570"/>
              </a:cxn>
              <a:cxn ang="0">
                <a:pos x="connsiteX5571" y="connsiteY5571"/>
              </a:cxn>
              <a:cxn ang="0">
                <a:pos x="connsiteX5572" y="connsiteY5572"/>
              </a:cxn>
              <a:cxn ang="0">
                <a:pos x="connsiteX5573" y="connsiteY5573"/>
              </a:cxn>
              <a:cxn ang="0">
                <a:pos x="connsiteX5574" y="connsiteY5574"/>
              </a:cxn>
              <a:cxn ang="0">
                <a:pos x="connsiteX5575" y="connsiteY5575"/>
              </a:cxn>
              <a:cxn ang="0">
                <a:pos x="connsiteX5576" y="connsiteY5576"/>
              </a:cxn>
              <a:cxn ang="0">
                <a:pos x="connsiteX5577" y="connsiteY5577"/>
              </a:cxn>
              <a:cxn ang="0">
                <a:pos x="connsiteX5578" y="connsiteY5578"/>
              </a:cxn>
              <a:cxn ang="0">
                <a:pos x="connsiteX5579" y="connsiteY5579"/>
              </a:cxn>
              <a:cxn ang="0">
                <a:pos x="connsiteX5580" y="connsiteY5580"/>
              </a:cxn>
              <a:cxn ang="0">
                <a:pos x="connsiteX5581" y="connsiteY5581"/>
              </a:cxn>
              <a:cxn ang="0">
                <a:pos x="connsiteX5582" y="connsiteY5582"/>
              </a:cxn>
              <a:cxn ang="0">
                <a:pos x="connsiteX5583" y="connsiteY5583"/>
              </a:cxn>
              <a:cxn ang="0">
                <a:pos x="connsiteX5584" y="connsiteY5584"/>
              </a:cxn>
              <a:cxn ang="0">
                <a:pos x="connsiteX5585" y="connsiteY5585"/>
              </a:cxn>
              <a:cxn ang="0">
                <a:pos x="connsiteX5586" y="connsiteY5586"/>
              </a:cxn>
              <a:cxn ang="0">
                <a:pos x="connsiteX5587" y="connsiteY5587"/>
              </a:cxn>
              <a:cxn ang="0">
                <a:pos x="connsiteX5588" y="connsiteY5588"/>
              </a:cxn>
              <a:cxn ang="0">
                <a:pos x="connsiteX5589" y="connsiteY5589"/>
              </a:cxn>
              <a:cxn ang="0">
                <a:pos x="connsiteX5590" y="connsiteY5590"/>
              </a:cxn>
              <a:cxn ang="0">
                <a:pos x="connsiteX5591" y="connsiteY5591"/>
              </a:cxn>
              <a:cxn ang="0">
                <a:pos x="connsiteX5592" y="connsiteY5592"/>
              </a:cxn>
              <a:cxn ang="0">
                <a:pos x="connsiteX5593" y="connsiteY5593"/>
              </a:cxn>
              <a:cxn ang="0">
                <a:pos x="connsiteX5594" y="connsiteY5594"/>
              </a:cxn>
              <a:cxn ang="0">
                <a:pos x="connsiteX5595" y="connsiteY5595"/>
              </a:cxn>
              <a:cxn ang="0">
                <a:pos x="connsiteX5596" y="connsiteY5596"/>
              </a:cxn>
              <a:cxn ang="0">
                <a:pos x="connsiteX5597" y="connsiteY5597"/>
              </a:cxn>
              <a:cxn ang="0">
                <a:pos x="connsiteX5598" y="connsiteY5598"/>
              </a:cxn>
              <a:cxn ang="0">
                <a:pos x="connsiteX5599" y="connsiteY5599"/>
              </a:cxn>
              <a:cxn ang="0">
                <a:pos x="connsiteX5600" y="connsiteY5600"/>
              </a:cxn>
              <a:cxn ang="0">
                <a:pos x="connsiteX5601" y="connsiteY5601"/>
              </a:cxn>
              <a:cxn ang="0">
                <a:pos x="connsiteX5602" y="connsiteY5602"/>
              </a:cxn>
              <a:cxn ang="0">
                <a:pos x="connsiteX5603" y="connsiteY5603"/>
              </a:cxn>
              <a:cxn ang="0">
                <a:pos x="connsiteX5604" y="connsiteY5604"/>
              </a:cxn>
              <a:cxn ang="0">
                <a:pos x="connsiteX5605" y="connsiteY5605"/>
              </a:cxn>
              <a:cxn ang="0">
                <a:pos x="connsiteX5606" y="connsiteY5606"/>
              </a:cxn>
              <a:cxn ang="0">
                <a:pos x="connsiteX5607" y="connsiteY5607"/>
              </a:cxn>
              <a:cxn ang="0">
                <a:pos x="connsiteX5608" y="connsiteY5608"/>
              </a:cxn>
              <a:cxn ang="0">
                <a:pos x="connsiteX5609" y="connsiteY5609"/>
              </a:cxn>
              <a:cxn ang="0">
                <a:pos x="connsiteX5610" y="connsiteY5610"/>
              </a:cxn>
              <a:cxn ang="0">
                <a:pos x="connsiteX5611" y="connsiteY5611"/>
              </a:cxn>
              <a:cxn ang="0">
                <a:pos x="connsiteX5612" y="connsiteY5612"/>
              </a:cxn>
              <a:cxn ang="0">
                <a:pos x="connsiteX5613" y="connsiteY5613"/>
              </a:cxn>
              <a:cxn ang="0">
                <a:pos x="connsiteX5614" y="connsiteY5614"/>
              </a:cxn>
              <a:cxn ang="0">
                <a:pos x="connsiteX5615" y="connsiteY5615"/>
              </a:cxn>
              <a:cxn ang="0">
                <a:pos x="connsiteX5616" y="connsiteY5616"/>
              </a:cxn>
              <a:cxn ang="0">
                <a:pos x="connsiteX5617" y="connsiteY5617"/>
              </a:cxn>
              <a:cxn ang="0">
                <a:pos x="connsiteX5618" y="connsiteY5618"/>
              </a:cxn>
              <a:cxn ang="0">
                <a:pos x="connsiteX5619" y="connsiteY5619"/>
              </a:cxn>
              <a:cxn ang="0">
                <a:pos x="connsiteX5620" y="connsiteY5620"/>
              </a:cxn>
              <a:cxn ang="0">
                <a:pos x="connsiteX5621" y="connsiteY5621"/>
              </a:cxn>
              <a:cxn ang="0">
                <a:pos x="connsiteX5622" y="connsiteY5622"/>
              </a:cxn>
              <a:cxn ang="0">
                <a:pos x="connsiteX5623" y="connsiteY5623"/>
              </a:cxn>
              <a:cxn ang="0">
                <a:pos x="connsiteX5624" y="connsiteY5624"/>
              </a:cxn>
              <a:cxn ang="0">
                <a:pos x="connsiteX5625" y="connsiteY5625"/>
              </a:cxn>
              <a:cxn ang="0">
                <a:pos x="connsiteX5626" y="connsiteY5626"/>
              </a:cxn>
              <a:cxn ang="0">
                <a:pos x="connsiteX5627" y="connsiteY5627"/>
              </a:cxn>
              <a:cxn ang="0">
                <a:pos x="connsiteX5628" y="connsiteY5628"/>
              </a:cxn>
              <a:cxn ang="0">
                <a:pos x="connsiteX5629" y="connsiteY5629"/>
              </a:cxn>
              <a:cxn ang="0">
                <a:pos x="connsiteX5630" y="connsiteY5630"/>
              </a:cxn>
              <a:cxn ang="0">
                <a:pos x="connsiteX5631" y="connsiteY5631"/>
              </a:cxn>
              <a:cxn ang="0">
                <a:pos x="connsiteX5632" y="connsiteY5632"/>
              </a:cxn>
              <a:cxn ang="0">
                <a:pos x="connsiteX5633" y="connsiteY5633"/>
              </a:cxn>
              <a:cxn ang="0">
                <a:pos x="connsiteX5634" y="connsiteY5634"/>
              </a:cxn>
              <a:cxn ang="0">
                <a:pos x="connsiteX5635" y="connsiteY5635"/>
              </a:cxn>
              <a:cxn ang="0">
                <a:pos x="connsiteX5636" y="connsiteY5636"/>
              </a:cxn>
              <a:cxn ang="0">
                <a:pos x="connsiteX5637" y="connsiteY5637"/>
              </a:cxn>
              <a:cxn ang="0">
                <a:pos x="connsiteX5638" y="connsiteY5638"/>
              </a:cxn>
              <a:cxn ang="0">
                <a:pos x="connsiteX5639" y="connsiteY5639"/>
              </a:cxn>
              <a:cxn ang="0">
                <a:pos x="connsiteX5640" y="connsiteY5640"/>
              </a:cxn>
              <a:cxn ang="0">
                <a:pos x="connsiteX5641" y="connsiteY5641"/>
              </a:cxn>
              <a:cxn ang="0">
                <a:pos x="connsiteX5642" y="connsiteY5642"/>
              </a:cxn>
              <a:cxn ang="0">
                <a:pos x="connsiteX5643" y="connsiteY5643"/>
              </a:cxn>
              <a:cxn ang="0">
                <a:pos x="connsiteX5644" y="connsiteY5644"/>
              </a:cxn>
              <a:cxn ang="0">
                <a:pos x="connsiteX5645" y="connsiteY5645"/>
              </a:cxn>
              <a:cxn ang="0">
                <a:pos x="connsiteX5646" y="connsiteY5646"/>
              </a:cxn>
              <a:cxn ang="0">
                <a:pos x="connsiteX5647" y="connsiteY5647"/>
              </a:cxn>
              <a:cxn ang="0">
                <a:pos x="connsiteX5648" y="connsiteY5648"/>
              </a:cxn>
              <a:cxn ang="0">
                <a:pos x="connsiteX5649" y="connsiteY5649"/>
              </a:cxn>
              <a:cxn ang="0">
                <a:pos x="connsiteX5650" y="connsiteY5650"/>
              </a:cxn>
              <a:cxn ang="0">
                <a:pos x="connsiteX5651" y="connsiteY5651"/>
              </a:cxn>
              <a:cxn ang="0">
                <a:pos x="connsiteX5652" y="connsiteY5652"/>
              </a:cxn>
              <a:cxn ang="0">
                <a:pos x="connsiteX5653" y="connsiteY5653"/>
              </a:cxn>
              <a:cxn ang="0">
                <a:pos x="connsiteX5654" y="connsiteY5654"/>
              </a:cxn>
              <a:cxn ang="0">
                <a:pos x="connsiteX5655" y="connsiteY5655"/>
              </a:cxn>
              <a:cxn ang="0">
                <a:pos x="connsiteX5656" y="connsiteY5656"/>
              </a:cxn>
              <a:cxn ang="0">
                <a:pos x="connsiteX5657" y="connsiteY5657"/>
              </a:cxn>
              <a:cxn ang="0">
                <a:pos x="connsiteX5658" y="connsiteY5658"/>
              </a:cxn>
              <a:cxn ang="0">
                <a:pos x="connsiteX5659" y="connsiteY5659"/>
              </a:cxn>
              <a:cxn ang="0">
                <a:pos x="connsiteX5660" y="connsiteY5660"/>
              </a:cxn>
              <a:cxn ang="0">
                <a:pos x="connsiteX5661" y="connsiteY5661"/>
              </a:cxn>
              <a:cxn ang="0">
                <a:pos x="connsiteX5662" y="connsiteY5662"/>
              </a:cxn>
              <a:cxn ang="0">
                <a:pos x="connsiteX5663" y="connsiteY5663"/>
              </a:cxn>
              <a:cxn ang="0">
                <a:pos x="connsiteX5664" y="connsiteY5664"/>
              </a:cxn>
              <a:cxn ang="0">
                <a:pos x="connsiteX5665" y="connsiteY5665"/>
              </a:cxn>
              <a:cxn ang="0">
                <a:pos x="connsiteX5666" y="connsiteY5666"/>
              </a:cxn>
              <a:cxn ang="0">
                <a:pos x="connsiteX5667" y="connsiteY5667"/>
              </a:cxn>
              <a:cxn ang="0">
                <a:pos x="connsiteX5668" y="connsiteY5668"/>
              </a:cxn>
              <a:cxn ang="0">
                <a:pos x="connsiteX5669" y="connsiteY5669"/>
              </a:cxn>
              <a:cxn ang="0">
                <a:pos x="connsiteX5670" y="connsiteY5670"/>
              </a:cxn>
              <a:cxn ang="0">
                <a:pos x="connsiteX5671" y="connsiteY5671"/>
              </a:cxn>
              <a:cxn ang="0">
                <a:pos x="connsiteX5672" y="connsiteY5672"/>
              </a:cxn>
              <a:cxn ang="0">
                <a:pos x="connsiteX5673" y="connsiteY5673"/>
              </a:cxn>
              <a:cxn ang="0">
                <a:pos x="connsiteX5674" y="connsiteY5674"/>
              </a:cxn>
              <a:cxn ang="0">
                <a:pos x="connsiteX5675" y="connsiteY5675"/>
              </a:cxn>
              <a:cxn ang="0">
                <a:pos x="connsiteX5676" y="connsiteY5676"/>
              </a:cxn>
              <a:cxn ang="0">
                <a:pos x="connsiteX5677" y="connsiteY5677"/>
              </a:cxn>
              <a:cxn ang="0">
                <a:pos x="connsiteX5678" y="connsiteY5678"/>
              </a:cxn>
              <a:cxn ang="0">
                <a:pos x="connsiteX5679" y="connsiteY5679"/>
              </a:cxn>
              <a:cxn ang="0">
                <a:pos x="connsiteX5680" y="connsiteY5680"/>
              </a:cxn>
              <a:cxn ang="0">
                <a:pos x="connsiteX5681" y="connsiteY5681"/>
              </a:cxn>
              <a:cxn ang="0">
                <a:pos x="connsiteX5682" y="connsiteY5682"/>
              </a:cxn>
              <a:cxn ang="0">
                <a:pos x="connsiteX5683" y="connsiteY5683"/>
              </a:cxn>
              <a:cxn ang="0">
                <a:pos x="connsiteX5684" y="connsiteY5684"/>
              </a:cxn>
              <a:cxn ang="0">
                <a:pos x="connsiteX5685" y="connsiteY5685"/>
              </a:cxn>
              <a:cxn ang="0">
                <a:pos x="connsiteX5686" y="connsiteY5686"/>
              </a:cxn>
              <a:cxn ang="0">
                <a:pos x="connsiteX5687" y="connsiteY5687"/>
              </a:cxn>
              <a:cxn ang="0">
                <a:pos x="connsiteX5688" y="connsiteY5688"/>
              </a:cxn>
              <a:cxn ang="0">
                <a:pos x="connsiteX5689" y="connsiteY5689"/>
              </a:cxn>
              <a:cxn ang="0">
                <a:pos x="connsiteX5690" y="connsiteY5690"/>
              </a:cxn>
              <a:cxn ang="0">
                <a:pos x="connsiteX5691" y="connsiteY5691"/>
              </a:cxn>
              <a:cxn ang="0">
                <a:pos x="connsiteX5692" y="connsiteY5692"/>
              </a:cxn>
              <a:cxn ang="0">
                <a:pos x="connsiteX5693" y="connsiteY5693"/>
              </a:cxn>
              <a:cxn ang="0">
                <a:pos x="connsiteX5694" y="connsiteY5694"/>
              </a:cxn>
              <a:cxn ang="0">
                <a:pos x="connsiteX5695" y="connsiteY5695"/>
              </a:cxn>
              <a:cxn ang="0">
                <a:pos x="connsiteX5696" y="connsiteY5696"/>
              </a:cxn>
              <a:cxn ang="0">
                <a:pos x="connsiteX5697" y="connsiteY5697"/>
              </a:cxn>
              <a:cxn ang="0">
                <a:pos x="connsiteX5698" y="connsiteY5698"/>
              </a:cxn>
              <a:cxn ang="0">
                <a:pos x="connsiteX5699" y="connsiteY5699"/>
              </a:cxn>
              <a:cxn ang="0">
                <a:pos x="connsiteX5700" y="connsiteY5700"/>
              </a:cxn>
              <a:cxn ang="0">
                <a:pos x="connsiteX5701" y="connsiteY5701"/>
              </a:cxn>
              <a:cxn ang="0">
                <a:pos x="connsiteX5702" y="connsiteY5702"/>
              </a:cxn>
              <a:cxn ang="0">
                <a:pos x="connsiteX5703" y="connsiteY5703"/>
              </a:cxn>
              <a:cxn ang="0">
                <a:pos x="connsiteX5704" y="connsiteY5704"/>
              </a:cxn>
              <a:cxn ang="0">
                <a:pos x="connsiteX5705" y="connsiteY5705"/>
              </a:cxn>
              <a:cxn ang="0">
                <a:pos x="connsiteX5706" y="connsiteY5706"/>
              </a:cxn>
              <a:cxn ang="0">
                <a:pos x="connsiteX5707" y="connsiteY5707"/>
              </a:cxn>
              <a:cxn ang="0">
                <a:pos x="connsiteX5708" y="connsiteY5708"/>
              </a:cxn>
              <a:cxn ang="0">
                <a:pos x="connsiteX5709" y="connsiteY5709"/>
              </a:cxn>
              <a:cxn ang="0">
                <a:pos x="connsiteX5710" y="connsiteY5710"/>
              </a:cxn>
              <a:cxn ang="0">
                <a:pos x="connsiteX5711" y="connsiteY5711"/>
              </a:cxn>
              <a:cxn ang="0">
                <a:pos x="connsiteX5712" y="connsiteY5712"/>
              </a:cxn>
              <a:cxn ang="0">
                <a:pos x="connsiteX5713" y="connsiteY5713"/>
              </a:cxn>
              <a:cxn ang="0">
                <a:pos x="connsiteX5714" y="connsiteY5714"/>
              </a:cxn>
              <a:cxn ang="0">
                <a:pos x="connsiteX5715" y="connsiteY5715"/>
              </a:cxn>
              <a:cxn ang="0">
                <a:pos x="connsiteX5716" y="connsiteY5716"/>
              </a:cxn>
              <a:cxn ang="0">
                <a:pos x="connsiteX5717" y="connsiteY5717"/>
              </a:cxn>
              <a:cxn ang="0">
                <a:pos x="connsiteX5718" y="connsiteY5718"/>
              </a:cxn>
              <a:cxn ang="0">
                <a:pos x="connsiteX5719" y="connsiteY5719"/>
              </a:cxn>
              <a:cxn ang="0">
                <a:pos x="connsiteX5720" y="connsiteY5720"/>
              </a:cxn>
              <a:cxn ang="0">
                <a:pos x="connsiteX5721" y="connsiteY5721"/>
              </a:cxn>
              <a:cxn ang="0">
                <a:pos x="connsiteX5722" y="connsiteY5722"/>
              </a:cxn>
              <a:cxn ang="0">
                <a:pos x="connsiteX5723" y="connsiteY5723"/>
              </a:cxn>
              <a:cxn ang="0">
                <a:pos x="connsiteX5724" y="connsiteY5724"/>
              </a:cxn>
              <a:cxn ang="0">
                <a:pos x="connsiteX5725" y="connsiteY5725"/>
              </a:cxn>
              <a:cxn ang="0">
                <a:pos x="connsiteX5726" y="connsiteY5726"/>
              </a:cxn>
              <a:cxn ang="0">
                <a:pos x="connsiteX5727" y="connsiteY5727"/>
              </a:cxn>
              <a:cxn ang="0">
                <a:pos x="connsiteX5728" y="connsiteY5728"/>
              </a:cxn>
              <a:cxn ang="0">
                <a:pos x="connsiteX5729" y="connsiteY5729"/>
              </a:cxn>
              <a:cxn ang="0">
                <a:pos x="connsiteX5730" y="connsiteY5730"/>
              </a:cxn>
              <a:cxn ang="0">
                <a:pos x="connsiteX5731" y="connsiteY5731"/>
              </a:cxn>
              <a:cxn ang="0">
                <a:pos x="connsiteX5732" y="connsiteY5732"/>
              </a:cxn>
              <a:cxn ang="0">
                <a:pos x="connsiteX5733" y="connsiteY5733"/>
              </a:cxn>
              <a:cxn ang="0">
                <a:pos x="connsiteX5734" y="connsiteY5734"/>
              </a:cxn>
              <a:cxn ang="0">
                <a:pos x="connsiteX5735" y="connsiteY5735"/>
              </a:cxn>
              <a:cxn ang="0">
                <a:pos x="connsiteX5736" y="connsiteY5736"/>
              </a:cxn>
              <a:cxn ang="0">
                <a:pos x="connsiteX5737" y="connsiteY5737"/>
              </a:cxn>
              <a:cxn ang="0">
                <a:pos x="connsiteX5738" y="connsiteY5738"/>
              </a:cxn>
              <a:cxn ang="0">
                <a:pos x="connsiteX5739" y="connsiteY5739"/>
              </a:cxn>
              <a:cxn ang="0">
                <a:pos x="connsiteX5740" y="connsiteY5740"/>
              </a:cxn>
              <a:cxn ang="0">
                <a:pos x="connsiteX5741" y="connsiteY5741"/>
              </a:cxn>
              <a:cxn ang="0">
                <a:pos x="connsiteX5742" y="connsiteY5742"/>
              </a:cxn>
              <a:cxn ang="0">
                <a:pos x="connsiteX5743" y="connsiteY5743"/>
              </a:cxn>
              <a:cxn ang="0">
                <a:pos x="connsiteX5744" y="connsiteY5744"/>
              </a:cxn>
              <a:cxn ang="0">
                <a:pos x="connsiteX5745" y="connsiteY5745"/>
              </a:cxn>
              <a:cxn ang="0">
                <a:pos x="connsiteX5746" y="connsiteY5746"/>
              </a:cxn>
              <a:cxn ang="0">
                <a:pos x="connsiteX5747" y="connsiteY5747"/>
              </a:cxn>
              <a:cxn ang="0">
                <a:pos x="connsiteX5748" y="connsiteY5748"/>
              </a:cxn>
              <a:cxn ang="0">
                <a:pos x="connsiteX5749" y="connsiteY5749"/>
              </a:cxn>
              <a:cxn ang="0">
                <a:pos x="connsiteX5750" y="connsiteY5750"/>
              </a:cxn>
              <a:cxn ang="0">
                <a:pos x="connsiteX5751" y="connsiteY5751"/>
              </a:cxn>
              <a:cxn ang="0">
                <a:pos x="connsiteX5752" y="connsiteY5752"/>
              </a:cxn>
              <a:cxn ang="0">
                <a:pos x="connsiteX5753" y="connsiteY5753"/>
              </a:cxn>
              <a:cxn ang="0">
                <a:pos x="connsiteX5754" y="connsiteY5754"/>
              </a:cxn>
              <a:cxn ang="0">
                <a:pos x="connsiteX5755" y="connsiteY5755"/>
              </a:cxn>
              <a:cxn ang="0">
                <a:pos x="connsiteX5756" y="connsiteY5756"/>
              </a:cxn>
              <a:cxn ang="0">
                <a:pos x="connsiteX5757" y="connsiteY5757"/>
              </a:cxn>
              <a:cxn ang="0">
                <a:pos x="connsiteX5758" y="connsiteY5758"/>
              </a:cxn>
              <a:cxn ang="0">
                <a:pos x="connsiteX5759" y="connsiteY5759"/>
              </a:cxn>
              <a:cxn ang="0">
                <a:pos x="connsiteX5760" y="connsiteY5760"/>
              </a:cxn>
              <a:cxn ang="0">
                <a:pos x="connsiteX5761" y="connsiteY5761"/>
              </a:cxn>
              <a:cxn ang="0">
                <a:pos x="connsiteX5762" y="connsiteY5762"/>
              </a:cxn>
              <a:cxn ang="0">
                <a:pos x="connsiteX5763" y="connsiteY5763"/>
              </a:cxn>
              <a:cxn ang="0">
                <a:pos x="connsiteX5764" y="connsiteY5764"/>
              </a:cxn>
              <a:cxn ang="0">
                <a:pos x="connsiteX5765" y="connsiteY5765"/>
              </a:cxn>
              <a:cxn ang="0">
                <a:pos x="connsiteX5766" y="connsiteY5766"/>
              </a:cxn>
              <a:cxn ang="0">
                <a:pos x="connsiteX5767" y="connsiteY5767"/>
              </a:cxn>
              <a:cxn ang="0">
                <a:pos x="connsiteX5768" y="connsiteY5768"/>
              </a:cxn>
              <a:cxn ang="0">
                <a:pos x="connsiteX5769" y="connsiteY5769"/>
              </a:cxn>
              <a:cxn ang="0">
                <a:pos x="connsiteX5770" y="connsiteY5770"/>
              </a:cxn>
              <a:cxn ang="0">
                <a:pos x="connsiteX5771" y="connsiteY5771"/>
              </a:cxn>
              <a:cxn ang="0">
                <a:pos x="connsiteX5772" y="connsiteY5772"/>
              </a:cxn>
              <a:cxn ang="0">
                <a:pos x="connsiteX5773" y="connsiteY5773"/>
              </a:cxn>
              <a:cxn ang="0">
                <a:pos x="connsiteX5774" y="connsiteY5774"/>
              </a:cxn>
              <a:cxn ang="0">
                <a:pos x="connsiteX5775" y="connsiteY5775"/>
              </a:cxn>
              <a:cxn ang="0">
                <a:pos x="connsiteX5776" y="connsiteY5776"/>
              </a:cxn>
              <a:cxn ang="0">
                <a:pos x="connsiteX5777" y="connsiteY5777"/>
              </a:cxn>
              <a:cxn ang="0">
                <a:pos x="connsiteX5778" y="connsiteY5778"/>
              </a:cxn>
              <a:cxn ang="0">
                <a:pos x="connsiteX5779" y="connsiteY5779"/>
              </a:cxn>
              <a:cxn ang="0">
                <a:pos x="connsiteX5780" y="connsiteY5780"/>
              </a:cxn>
              <a:cxn ang="0">
                <a:pos x="connsiteX5781" y="connsiteY5781"/>
              </a:cxn>
              <a:cxn ang="0">
                <a:pos x="connsiteX5782" y="connsiteY5782"/>
              </a:cxn>
              <a:cxn ang="0">
                <a:pos x="connsiteX5783" y="connsiteY5783"/>
              </a:cxn>
              <a:cxn ang="0">
                <a:pos x="connsiteX5784" y="connsiteY5784"/>
              </a:cxn>
              <a:cxn ang="0">
                <a:pos x="connsiteX5785" y="connsiteY5785"/>
              </a:cxn>
              <a:cxn ang="0">
                <a:pos x="connsiteX5786" y="connsiteY5786"/>
              </a:cxn>
              <a:cxn ang="0">
                <a:pos x="connsiteX5787" y="connsiteY5787"/>
              </a:cxn>
              <a:cxn ang="0">
                <a:pos x="connsiteX5788" y="connsiteY5788"/>
              </a:cxn>
              <a:cxn ang="0">
                <a:pos x="connsiteX5789" y="connsiteY5789"/>
              </a:cxn>
              <a:cxn ang="0">
                <a:pos x="connsiteX5790" y="connsiteY5790"/>
              </a:cxn>
              <a:cxn ang="0">
                <a:pos x="connsiteX5791" y="connsiteY5791"/>
              </a:cxn>
              <a:cxn ang="0">
                <a:pos x="connsiteX5792" y="connsiteY5792"/>
              </a:cxn>
              <a:cxn ang="0">
                <a:pos x="connsiteX5793" y="connsiteY5793"/>
              </a:cxn>
              <a:cxn ang="0">
                <a:pos x="connsiteX5794" y="connsiteY5794"/>
              </a:cxn>
              <a:cxn ang="0">
                <a:pos x="connsiteX5795" y="connsiteY5795"/>
              </a:cxn>
              <a:cxn ang="0">
                <a:pos x="connsiteX5796" y="connsiteY5796"/>
              </a:cxn>
              <a:cxn ang="0">
                <a:pos x="connsiteX5797" y="connsiteY5797"/>
              </a:cxn>
              <a:cxn ang="0">
                <a:pos x="connsiteX5798" y="connsiteY5798"/>
              </a:cxn>
              <a:cxn ang="0">
                <a:pos x="connsiteX5799" y="connsiteY5799"/>
              </a:cxn>
              <a:cxn ang="0">
                <a:pos x="connsiteX5800" y="connsiteY5800"/>
              </a:cxn>
              <a:cxn ang="0">
                <a:pos x="connsiteX5801" y="connsiteY5801"/>
              </a:cxn>
              <a:cxn ang="0">
                <a:pos x="connsiteX5802" y="connsiteY5802"/>
              </a:cxn>
              <a:cxn ang="0">
                <a:pos x="connsiteX5803" y="connsiteY5803"/>
              </a:cxn>
              <a:cxn ang="0">
                <a:pos x="connsiteX5804" y="connsiteY5804"/>
              </a:cxn>
              <a:cxn ang="0">
                <a:pos x="connsiteX5805" y="connsiteY5805"/>
              </a:cxn>
              <a:cxn ang="0">
                <a:pos x="connsiteX5806" y="connsiteY5806"/>
              </a:cxn>
              <a:cxn ang="0">
                <a:pos x="connsiteX5807" y="connsiteY5807"/>
              </a:cxn>
              <a:cxn ang="0">
                <a:pos x="connsiteX5808" y="connsiteY5808"/>
              </a:cxn>
              <a:cxn ang="0">
                <a:pos x="connsiteX5809" y="connsiteY5809"/>
              </a:cxn>
              <a:cxn ang="0">
                <a:pos x="connsiteX5810" y="connsiteY5810"/>
              </a:cxn>
              <a:cxn ang="0">
                <a:pos x="connsiteX5811" y="connsiteY5811"/>
              </a:cxn>
              <a:cxn ang="0">
                <a:pos x="connsiteX5812" y="connsiteY5812"/>
              </a:cxn>
              <a:cxn ang="0">
                <a:pos x="connsiteX5813" y="connsiteY5813"/>
              </a:cxn>
              <a:cxn ang="0">
                <a:pos x="connsiteX5814" y="connsiteY5814"/>
              </a:cxn>
              <a:cxn ang="0">
                <a:pos x="connsiteX5815" y="connsiteY5815"/>
              </a:cxn>
              <a:cxn ang="0">
                <a:pos x="connsiteX5816" y="connsiteY5816"/>
              </a:cxn>
              <a:cxn ang="0">
                <a:pos x="connsiteX5817" y="connsiteY5817"/>
              </a:cxn>
              <a:cxn ang="0">
                <a:pos x="connsiteX5818" y="connsiteY5818"/>
              </a:cxn>
              <a:cxn ang="0">
                <a:pos x="connsiteX5819" y="connsiteY5819"/>
              </a:cxn>
              <a:cxn ang="0">
                <a:pos x="connsiteX5820" y="connsiteY5820"/>
              </a:cxn>
              <a:cxn ang="0">
                <a:pos x="connsiteX5821" y="connsiteY5821"/>
              </a:cxn>
              <a:cxn ang="0">
                <a:pos x="connsiteX5822" y="connsiteY5822"/>
              </a:cxn>
              <a:cxn ang="0">
                <a:pos x="connsiteX5823" y="connsiteY5823"/>
              </a:cxn>
              <a:cxn ang="0">
                <a:pos x="connsiteX5824" y="connsiteY5824"/>
              </a:cxn>
              <a:cxn ang="0">
                <a:pos x="connsiteX5825" y="connsiteY5825"/>
              </a:cxn>
              <a:cxn ang="0">
                <a:pos x="connsiteX5826" y="connsiteY5826"/>
              </a:cxn>
              <a:cxn ang="0">
                <a:pos x="connsiteX5827" y="connsiteY5827"/>
              </a:cxn>
              <a:cxn ang="0">
                <a:pos x="connsiteX5828" y="connsiteY5828"/>
              </a:cxn>
              <a:cxn ang="0">
                <a:pos x="connsiteX5829" y="connsiteY5829"/>
              </a:cxn>
              <a:cxn ang="0">
                <a:pos x="connsiteX5830" y="connsiteY5830"/>
              </a:cxn>
              <a:cxn ang="0">
                <a:pos x="connsiteX5831" y="connsiteY5831"/>
              </a:cxn>
              <a:cxn ang="0">
                <a:pos x="connsiteX5832" y="connsiteY5832"/>
              </a:cxn>
              <a:cxn ang="0">
                <a:pos x="connsiteX5833" y="connsiteY5833"/>
              </a:cxn>
              <a:cxn ang="0">
                <a:pos x="connsiteX5834" y="connsiteY5834"/>
              </a:cxn>
              <a:cxn ang="0">
                <a:pos x="connsiteX5835" y="connsiteY5835"/>
              </a:cxn>
              <a:cxn ang="0">
                <a:pos x="connsiteX5836" y="connsiteY5836"/>
              </a:cxn>
              <a:cxn ang="0">
                <a:pos x="connsiteX5837" y="connsiteY5837"/>
              </a:cxn>
              <a:cxn ang="0">
                <a:pos x="connsiteX5838" y="connsiteY5838"/>
              </a:cxn>
              <a:cxn ang="0">
                <a:pos x="connsiteX5839" y="connsiteY5839"/>
              </a:cxn>
              <a:cxn ang="0">
                <a:pos x="connsiteX5840" y="connsiteY5840"/>
              </a:cxn>
              <a:cxn ang="0">
                <a:pos x="connsiteX5841" y="connsiteY5841"/>
              </a:cxn>
              <a:cxn ang="0">
                <a:pos x="connsiteX5842" y="connsiteY5842"/>
              </a:cxn>
              <a:cxn ang="0">
                <a:pos x="connsiteX5843" y="connsiteY5843"/>
              </a:cxn>
              <a:cxn ang="0">
                <a:pos x="connsiteX5844" y="connsiteY5844"/>
              </a:cxn>
              <a:cxn ang="0">
                <a:pos x="connsiteX5845" y="connsiteY5845"/>
              </a:cxn>
              <a:cxn ang="0">
                <a:pos x="connsiteX5846" y="connsiteY5846"/>
              </a:cxn>
              <a:cxn ang="0">
                <a:pos x="connsiteX5847" y="connsiteY5847"/>
              </a:cxn>
              <a:cxn ang="0">
                <a:pos x="connsiteX5848" y="connsiteY5848"/>
              </a:cxn>
              <a:cxn ang="0">
                <a:pos x="connsiteX5849" y="connsiteY5849"/>
              </a:cxn>
              <a:cxn ang="0">
                <a:pos x="connsiteX5850" y="connsiteY5850"/>
              </a:cxn>
              <a:cxn ang="0">
                <a:pos x="connsiteX5851" y="connsiteY5851"/>
              </a:cxn>
              <a:cxn ang="0">
                <a:pos x="connsiteX5852" y="connsiteY5852"/>
              </a:cxn>
              <a:cxn ang="0">
                <a:pos x="connsiteX5853" y="connsiteY5853"/>
              </a:cxn>
              <a:cxn ang="0">
                <a:pos x="connsiteX5854" y="connsiteY5854"/>
              </a:cxn>
              <a:cxn ang="0">
                <a:pos x="connsiteX5855" y="connsiteY5855"/>
              </a:cxn>
              <a:cxn ang="0">
                <a:pos x="connsiteX5856" y="connsiteY5856"/>
              </a:cxn>
              <a:cxn ang="0">
                <a:pos x="connsiteX5857" y="connsiteY5857"/>
              </a:cxn>
              <a:cxn ang="0">
                <a:pos x="connsiteX5858" y="connsiteY5858"/>
              </a:cxn>
              <a:cxn ang="0">
                <a:pos x="connsiteX5859" y="connsiteY5859"/>
              </a:cxn>
              <a:cxn ang="0">
                <a:pos x="connsiteX5860" y="connsiteY5860"/>
              </a:cxn>
              <a:cxn ang="0">
                <a:pos x="connsiteX5861" y="connsiteY5861"/>
              </a:cxn>
              <a:cxn ang="0">
                <a:pos x="connsiteX5862" y="connsiteY5862"/>
              </a:cxn>
              <a:cxn ang="0">
                <a:pos x="connsiteX5863" y="connsiteY5863"/>
              </a:cxn>
              <a:cxn ang="0">
                <a:pos x="connsiteX5864" y="connsiteY5864"/>
              </a:cxn>
              <a:cxn ang="0">
                <a:pos x="connsiteX5865" y="connsiteY5865"/>
              </a:cxn>
              <a:cxn ang="0">
                <a:pos x="connsiteX5866" y="connsiteY5866"/>
              </a:cxn>
              <a:cxn ang="0">
                <a:pos x="connsiteX5867" y="connsiteY5867"/>
              </a:cxn>
              <a:cxn ang="0">
                <a:pos x="connsiteX5868" y="connsiteY5868"/>
              </a:cxn>
              <a:cxn ang="0">
                <a:pos x="connsiteX5869" y="connsiteY5869"/>
              </a:cxn>
              <a:cxn ang="0">
                <a:pos x="connsiteX5870" y="connsiteY5870"/>
              </a:cxn>
              <a:cxn ang="0">
                <a:pos x="connsiteX5871" y="connsiteY5871"/>
              </a:cxn>
              <a:cxn ang="0">
                <a:pos x="connsiteX5872" y="connsiteY5872"/>
              </a:cxn>
              <a:cxn ang="0">
                <a:pos x="connsiteX5873" y="connsiteY5873"/>
              </a:cxn>
              <a:cxn ang="0">
                <a:pos x="connsiteX5874" y="connsiteY5874"/>
              </a:cxn>
              <a:cxn ang="0">
                <a:pos x="connsiteX5875" y="connsiteY5875"/>
              </a:cxn>
              <a:cxn ang="0">
                <a:pos x="connsiteX5876" y="connsiteY5876"/>
              </a:cxn>
              <a:cxn ang="0">
                <a:pos x="connsiteX5877" y="connsiteY5877"/>
              </a:cxn>
              <a:cxn ang="0">
                <a:pos x="connsiteX5878" y="connsiteY5878"/>
              </a:cxn>
              <a:cxn ang="0">
                <a:pos x="connsiteX5879" y="connsiteY5879"/>
              </a:cxn>
              <a:cxn ang="0">
                <a:pos x="connsiteX5880" y="connsiteY5880"/>
              </a:cxn>
              <a:cxn ang="0">
                <a:pos x="connsiteX5881" y="connsiteY5881"/>
              </a:cxn>
              <a:cxn ang="0">
                <a:pos x="connsiteX5882" y="connsiteY5882"/>
              </a:cxn>
              <a:cxn ang="0">
                <a:pos x="connsiteX5883" y="connsiteY5883"/>
              </a:cxn>
              <a:cxn ang="0">
                <a:pos x="connsiteX5884" y="connsiteY5884"/>
              </a:cxn>
              <a:cxn ang="0">
                <a:pos x="connsiteX5885" y="connsiteY5885"/>
              </a:cxn>
              <a:cxn ang="0">
                <a:pos x="connsiteX5886" y="connsiteY5886"/>
              </a:cxn>
              <a:cxn ang="0">
                <a:pos x="connsiteX5887" y="connsiteY5887"/>
              </a:cxn>
              <a:cxn ang="0">
                <a:pos x="connsiteX5888" y="connsiteY5888"/>
              </a:cxn>
              <a:cxn ang="0">
                <a:pos x="connsiteX5889" y="connsiteY5889"/>
              </a:cxn>
              <a:cxn ang="0">
                <a:pos x="connsiteX5890" y="connsiteY5890"/>
              </a:cxn>
              <a:cxn ang="0">
                <a:pos x="connsiteX5891" y="connsiteY5891"/>
              </a:cxn>
              <a:cxn ang="0">
                <a:pos x="connsiteX5892" y="connsiteY5892"/>
              </a:cxn>
              <a:cxn ang="0">
                <a:pos x="connsiteX5893" y="connsiteY5893"/>
              </a:cxn>
              <a:cxn ang="0">
                <a:pos x="connsiteX5894" y="connsiteY5894"/>
              </a:cxn>
              <a:cxn ang="0">
                <a:pos x="connsiteX5895" y="connsiteY5895"/>
              </a:cxn>
              <a:cxn ang="0">
                <a:pos x="connsiteX5896" y="connsiteY5896"/>
              </a:cxn>
              <a:cxn ang="0">
                <a:pos x="connsiteX5897" y="connsiteY5897"/>
              </a:cxn>
              <a:cxn ang="0">
                <a:pos x="connsiteX5898" y="connsiteY5898"/>
              </a:cxn>
              <a:cxn ang="0">
                <a:pos x="connsiteX5899" y="connsiteY5899"/>
              </a:cxn>
              <a:cxn ang="0">
                <a:pos x="connsiteX5900" y="connsiteY5900"/>
              </a:cxn>
              <a:cxn ang="0">
                <a:pos x="connsiteX5901" y="connsiteY5901"/>
              </a:cxn>
              <a:cxn ang="0">
                <a:pos x="connsiteX5902" y="connsiteY5902"/>
              </a:cxn>
              <a:cxn ang="0">
                <a:pos x="connsiteX5903" y="connsiteY5903"/>
              </a:cxn>
              <a:cxn ang="0">
                <a:pos x="connsiteX5904" y="connsiteY5904"/>
              </a:cxn>
              <a:cxn ang="0">
                <a:pos x="connsiteX5905" y="connsiteY5905"/>
              </a:cxn>
              <a:cxn ang="0">
                <a:pos x="connsiteX5906" y="connsiteY5906"/>
              </a:cxn>
              <a:cxn ang="0">
                <a:pos x="connsiteX5907" y="connsiteY5907"/>
              </a:cxn>
              <a:cxn ang="0">
                <a:pos x="connsiteX5908" y="connsiteY5908"/>
              </a:cxn>
              <a:cxn ang="0">
                <a:pos x="connsiteX5909" y="connsiteY5909"/>
              </a:cxn>
              <a:cxn ang="0">
                <a:pos x="connsiteX5910" y="connsiteY5910"/>
              </a:cxn>
              <a:cxn ang="0">
                <a:pos x="connsiteX5911" y="connsiteY5911"/>
              </a:cxn>
              <a:cxn ang="0">
                <a:pos x="connsiteX5912" y="connsiteY5912"/>
              </a:cxn>
              <a:cxn ang="0">
                <a:pos x="connsiteX5913" y="connsiteY5913"/>
              </a:cxn>
              <a:cxn ang="0">
                <a:pos x="connsiteX5914" y="connsiteY5914"/>
              </a:cxn>
              <a:cxn ang="0">
                <a:pos x="connsiteX5915" y="connsiteY5915"/>
              </a:cxn>
              <a:cxn ang="0">
                <a:pos x="connsiteX5916" y="connsiteY5916"/>
              </a:cxn>
              <a:cxn ang="0">
                <a:pos x="connsiteX5917" y="connsiteY5917"/>
              </a:cxn>
              <a:cxn ang="0">
                <a:pos x="connsiteX5918" y="connsiteY5918"/>
              </a:cxn>
              <a:cxn ang="0">
                <a:pos x="connsiteX5919" y="connsiteY5919"/>
              </a:cxn>
              <a:cxn ang="0">
                <a:pos x="connsiteX5920" y="connsiteY5920"/>
              </a:cxn>
              <a:cxn ang="0">
                <a:pos x="connsiteX5921" y="connsiteY5921"/>
              </a:cxn>
              <a:cxn ang="0">
                <a:pos x="connsiteX5922" y="connsiteY5922"/>
              </a:cxn>
              <a:cxn ang="0">
                <a:pos x="connsiteX5923" y="connsiteY5923"/>
              </a:cxn>
              <a:cxn ang="0">
                <a:pos x="connsiteX5924" y="connsiteY5924"/>
              </a:cxn>
              <a:cxn ang="0">
                <a:pos x="connsiteX5925" y="connsiteY5925"/>
              </a:cxn>
              <a:cxn ang="0">
                <a:pos x="connsiteX5926" y="connsiteY5926"/>
              </a:cxn>
              <a:cxn ang="0">
                <a:pos x="connsiteX5927" y="connsiteY5927"/>
              </a:cxn>
              <a:cxn ang="0">
                <a:pos x="connsiteX5928" y="connsiteY5928"/>
              </a:cxn>
              <a:cxn ang="0">
                <a:pos x="connsiteX5929" y="connsiteY5929"/>
              </a:cxn>
              <a:cxn ang="0">
                <a:pos x="connsiteX5930" y="connsiteY5930"/>
              </a:cxn>
              <a:cxn ang="0">
                <a:pos x="connsiteX5931" y="connsiteY5931"/>
              </a:cxn>
              <a:cxn ang="0">
                <a:pos x="connsiteX5932" y="connsiteY5932"/>
              </a:cxn>
              <a:cxn ang="0">
                <a:pos x="connsiteX5933" y="connsiteY5933"/>
              </a:cxn>
              <a:cxn ang="0">
                <a:pos x="connsiteX5934" y="connsiteY5934"/>
              </a:cxn>
              <a:cxn ang="0">
                <a:pos x="connsiteX5935" y="connsiteY5935"/>
              </a:cxn>
              <a:cxn ang="0">
                <a:pos x="connsiteX5936" y="connsiteY5936"/>
              </a:cxn>
              <a:cxn ang="0">
                <a:pos x="connsiteX5937" y="connsiteY5937"/>
              </a:cxn>
              <a:cxn ang="0">
                <a:pos x="connsiteX5938" y="connsiteY5938"/>
              </a:cxn>
              <a:cxn ang="0">
                <a:pos x="connsiteX5939" y="connsiteY5939"/>
              </a:cxn>
              <a:cxn ang="0">
                <a:pos x="connsiteX5940" y="connsiteY5940"/>
              </a:cxn>
              <a:cxn ang="0">
                <a:pos x="connsiteX5941" y="connsiteY5941"/>
              </a:cxn>
              <a:cxn ang="0">
                <a:pos x="connsiteX5942" y="connsiteY5942"/>
              </a:cxn>
              <a:cxn ang="0">
                <a:pos x="connsiteX5943" y="connsiteY5943"/>
              </a:cxn>
              <a:cxn ang="0">
                <a:pos x="connsiteX5944" y="connsiteY5944"/>
              </a:cxn>
              <a:cxn ang="0">
                <a:pos x="connsiteX5945" y="connsiteY5945"/>
              </a:cxn>
              <a:cxn ang="0">
                <a:pos x="connsiteX5946" y="connsiteY5946"/>
              </a:cxn>
              <a:cxn ang="0">
                <a:pos x="connsiteX5947" y="connsiteY5947"/>
              </a:cxn>
              <a:cxn ang="0">
                <a:pos x="connsiteX5948" y="connsiteY5948"/>
              </a:cxn>
              <a:cxn ang="0">
                <a:pos x="connsiteX5949" y="connsiteY5949"/>
              </a:cxn>
              <a:cxn ang="0">
                <a:pos x="connsiteX5950" y="connsiteY5950"/>
              </a:cxn>
              <a:cxn ang="0">
                <a:pos x="connsiteX5951" y="connsiteY5951"/>
              </a:cxn>
              <a:cxn ang="0">
                <a:pos x="connsiteX5952" y="connsiteY5952"/>
              </a:cxn>
              <a:cxn ang="0">
                <a:pos x="connsiteX5953" y="connsiteY5953"/>
              </a:cxn>
              <a:cxn ang="0">
                <a:pos x="connsiteX5954" y="connsiteY5954"/>
              </a:cxn>
              <a:cxn ang="0">
                <a:pos x="connsiteX5955" y="connsiteY5955"/>
              </a:cxn>
              <a:cxn ang="0">
                <a:pos x="connsiteX5956" y="connsiteY5956"/>
              </a:cxn>
              <a:cxn ang="0">
                <a:pos x="connsiteX5957" y="connsiteY5957"/>
              </a:cxn>
              <a:cxn ang="0">
                <a:pos x="connsiteX5958" y="connsiteY5958"/>
              </a:cxn>
              <a:cxn ang="0">
                <a:pos x="connsiteX5959" y="connsiteY5959"/>
              </a:cxn>
              <a:cxn ang="0">
                <a:pos x="connsiteX5960" y="connsiteY5960"/>
              </a:cxn>
              <a:cxn ang="0">
                <a:pos x="connsiteX5961" y="connsiteY5961"/>
              </a:cxn>
              <a:cxn ang="0">
                <a:pos x="connsiteX5962" y="connsiteY5962"/>
              </a:cxn>
              <a:cxn ang="0">
                <a:pos x="connsiteX5963" y="connsiteY5963"/>
              </a:cxn>
              <a:cxn ang="0">
                <a:pos x="connsiteX5964" y="connsiteY5964"/>
              </a:cxn>
              <a:cxn ang="0">
                <a:pos x="connsiteX5965" y="connsiteY5965"/>
              </a:cxn>
              <a:cxn ang="0">
                <a:pos x="connsiteX5966" y="connsiteY5966"/>
              </a:cxn>
              <a:cxn ang="0">
                <a:pos x="connsiteX5967" y="connsiteY5967"/>
              </a:cxn>
              <a:cxn ang="0">
                <a:pos x="connsiteX5968" y="connsiteY5968"/>
              </a:cxn>
              <a:cxn ang="0">
                <a:pos x="connsiteX5969" y="connsiteY5969"/>
              </a:cxn>
              <a:cxn ang="0">
                <a:pos x="connsiteX5970" y="connsiteY5970"/>
              </a:cxn>
              <a:cxn ang="0">
                <a:pos x="connsiteX5971" y="connsiteY5971"/>
              </a:cxn>
              <a:cxn ang="0">
                <a:pos x="connsiteX5972" y="connsiteY5972"/>
              </a:cxn>
              <a:cxn ang="0">
                <a:pos x="connsiteX5973" y="connsiteY5973"/>
              </a:cxn>
              <a:cxn ang="0">
                <a:pos x="connsiteX5974" y="connsiteY5974"/>
              </a:cxn>
              <a:cxn ang="0">
                <a:pos x="connsiteX5975" y="connsiteY5975"/>
              </a:cxn>
              <a:cxn ang="0">
                <a:pos x="connsiteX5976" y="connsiteY5976"/>
              </a:cxn>
              <a:cxn ang="0">
                <a:pos x="connsiteX5977" y="connsiteY5977"/>
              </a:cxn>
              <a:cxn ang="0">
                <a:pos x="connsiteX5978" y="connsiteY5978"/>
              </a:cxn>
              <a:cxn ang="0">
                <a:pos x="connsiteX5979" y="connsiteY5979"/>
              </a:cxn>
              <a:cxn ang="0">
                <a:pos x="connsiteX5980" y="connsiteY5980"/>
              </a:cxn>
              <a:cxn ang="0">
                <a:pos x="connsiteX5981" y="connsiteY5981"/>
              </a:cxn>
              <a:cxn ang="0">
                <a:pos x="connsiteX5982" y="connsiteY5982"/>
              </a:cxn>
              <a:cxn ang="0">
                <a:pos x="connsiteX5983" y="connsiteY5983"/>
              </a:cxn>
              <a:cxn ang="0">
                <a:pos x="connsiteX5984" y="connsiteY5984"/>
              </a:cxn>
              <a:cxn ang="0">
                <a:pos x="connsiteX5985" y="connsiteY5985"/>
              </a:cxn>
              <a:cxn ang="0">
                <a:pos x="connsiteX5986" y="connsiteY5986"/>
              </a:cxn>
              <a:cxn ang="0">
                <a:pos x="connsiteX5987" y="connsiteY5987"/>
              </a:cxn>
              <a:cxn ang="0">
                <a:pos x="connsiteX5988" y="connsiteY5988"/>
              </a:cxn>
              <a:cxn ang="0">
                <a:pos x="connsiteX5989" y="connsiteY5989"/>
              </a:cxn>
              <a:cxn ang="0">
                <a:pos x="connsiteX5990" y="connsiteY5990"/>
              </a:cxn>
              <a:cxn ang="0">
                <a:pos x="connsiteX5991" y="connsiteY5991"/>
              </a:cxn>
              <a:cxn ang="0">
                <a:pos x="connsiteX5992" y="connsiteY5992"/>
              </a:cxn>
              <a:cxn ang="0">
                <a:pos x="connsiteX5993" y="connsiteY5993"/>
              </a:cxn>
              <a:cxn ang="0">
                <a:pos x="connsiteX5994" y="connsiteY5994"/>
              </a:cxn>
              <a:cxn ang="0">
                <a:pos x="connsiteX5995" y="connsiteY5995"/>
              </a:cxn>
              <a:cxn ang="0">
                <a:pos x="connsiteX5996" y="connsiteY5996"/>
              </a:cxn>
              <a:cxn ang="0">
                <a:pos x="connsiteX5997" y="connsiteY5997"/>
              </a:cxn>
              <a:cxn ang="0">
                <a:pos x="connsiteX5998" y="connsiteY5998"/>
              </a:cxn>
              <a:cxn ang="0">
                <a:pos x="connsiteX5999" y="connsiteY5999"/>
              </a:cxn>
              <a:cxn ang="0">
                <a:pos x="connsiteX6000" y="connsiteY6000"/>
              </a:cxn>
              <a:cxn ang="0">
                <a:pos x="connsiteX6001" y="connsiteY6001"/>
              </a:cxn>
              <a:cxn ang="0">
                <a:pos x="connsiteX6002" y="connsiteY6002"/>
              </a:cxn>
              <a:cxn ang="0">
                <a:pos x="connsiteX6003" y="connsiteY6003"/>
              </a:cxn>
              <a:cxn ang="0">
                <a:pos x="connsiteX6004" y="connsiteY6004"/>
              </a:cxn>
              <a:cxn ang="0">
                <a:pos x="connsiteX6005" y="connsiteY6005"/>
              </a:cxn>
              <a:cxn ang="0">
                <a:pos x="connsiteX6006" y="connsiteY6006"/>
              </a:cxn>
              <a:cxn ang="0">
                <a:pos x="connsiteX6007" y="connsiteY6007"/>
              </a:cxn>
              <a:cxn ang="0">
                <a:pos x="connsiteX6008" y="connsiteY6008"/>
              </a:cxn>
              <a:cxn ang="0">
                <a:pos x="connsiteX6009" y="connsiteY6009"/>
              </a:cxn>
              <a:cxn ang="0">
                <a:pos x="connsiteX6010" y="connsiteY6010"/>
              </a:cxn>
              <a:cxn ang="0">
                <a:pos x="connsiteX6011" y="connsiteY6011"/>
              </a:cxn>
              <a:cxn ang="0">
                <a:pos x="connsiteX6012" y="connsiteY6012"/>
              </a:cxn>
              <a:cxn ang="0">
                <a:pos x="connsiteX6013" y="connsiteY6013"/>
              </a:cxn>
              <a:cxn ang="0">
                <a:pos x="connsiteX6014" y="connsiteY6014"/>
              </a:cxn>
              <a:cxn ang="0">
                <a:pos x="connsiteX6015" y="connsiteY6015"/>
              </a:cxn>
              <a:cxn ang="0">
                <a:pos x="connsiteX6016" y="connsiteY6016"/>
              </a:cxn>
              <a:cxn ang="0">
                <a:pos x="connsiteX6017" y="connsiteY6017"/>
              </a:cxn>
              <a:cxn ang="0">
                <a:pos x="connsiteX6018" y="connsiteY6018"/>
              </a:cxn>
              <a:cxn ang="0">
                <a:pos x="connsiteX6019" y="connsiteY6019"/>
              </a:cxn>
              <a:cxn ang="0">
                <a:pos x="connsiteX6020" y="connsiteY6020"/>
              </a:cxn>
              <a:cxn ang="0">
                <a:pos x="connsiteX6021" y="connsiteY6021"/>
              </a:cxn>
              <a:cxn ang="0">
                <a:pos x="connsiteX6022" y="connsiteY6022"/>
              </a:cxn>
              <a:cxn ang="0">
                <a:pos x="connsiteX6023" y="connsiteY6023"/>
              </a:cxn>
              <a:cxn ang="0">
                <a:pos x="connsiteX6024" y="connsiteY6024"/>
              </a:cxn>
              <a:cxn ang="0">
                <a:pos x="connsiteX6025" y="connsiteY6025"/>
              </a:cxn>
              <a:cxn ang="0">
                <a:pos x="connsiteX6026" y="connsiteY6026"/>
              </a:cxn>
              <a:cxn ang="0">
                <a:pos x="connsiteX6027" y="connsiteY6027"/>
              </a:cxn>
              <a:cxn ang="0">
                <a:pos x="connsiteX6028" y="connsiteY6028"/>
              </a:cxn>
              <a:cxn ang="0">
                <a:pos x="connsiteX6029" y="connsiteY6029"/>
              </a:cxn>
              <a:cxn ang="0">
                <a:pos x="connsiteX6030" y="connsiteY6030"/>
              </a:cxn>
              <a:cxn ang="0">
                <a:pos x="connsiteX6031" y="connsiteY6031"/>
              </a:cxn>
              <a:cxn ang="0">
                <a:pos x="connsiteX6032" y="connsiteY6032"/>
              </a:cxn>
              <a:cxn ang="0">
                <a:pos x="connsiteX6033" y="connsiteY6033"/>
              </a:cxn>
              <a:cxn ang="0">
                <a:pos x="connsiteX6034" y="connsiteY6034"/>
              </a:cxn>
              <a:cxn ang="0">
                <a:pos x="connsiteX6035" y="connsiteY6035"/>
              </a:cxn>
              <a:cxn ang="0">
                <a:pos x="connsiteX6036" y="connsiteY6036"/>
              </a:cxn>
              <a:cxn ang="0">
                <a:pos x="connsiteX6037" y="connsiteY6037"/>
              </a:cxn>
              <a:cxn ang="0">
                <a:pos x="connsiteX6038" y="connsiteY6038"/>
              </a:cxn>
              <a:cxn ang="0">
                <a:pos x="connsiteX6039" y="connsiteY6039"/>
              </a:cxn>
              <a:cxn ang="0">
                <a:pos x="connsiteX6040" y="connsiteY6040"/>
              </a:cxn>
              <a:cxn ang="0">
                <a:pos x="connsiteX6041" y="connsiteY6041"/>
              </a:cxn>
              <a:cxn ang="0">
                <a:pos x="connsiteX6042" y="connsiteY6042"/>
              </a:cxn>
              <a:cxn ang="0">
                <a:pos x="connsiteX6043" y="connsiteY6043"/>
              </a:cxn>
              <a:cxn ang="0">
                <a:pos x="connsiteX6044" y="connsiteY6044"/>
              </a:cxn>
              <a:cxn ang="0">
                <a:pos x="connsiteX6045" y="connsiteY6045"/>
              </a:cxn>
              <a:cxn ang="0">
                <a:pos x="connsiteX6046" y="connsiteY6046"/>
              </a:cxn>
              <a:cxn ang="0">
                <a:pos x="connsiteX6047" y="connsiteY6047"/>
              </a:cxn>
              <a:cxn ang="0">
                <a:pos x="connsiteX6048" y="connsiteY6048"/>
              </a:cxn>
              <a:cxn ang="0">
                <a:pos x="connsiteX6049" y="connsiteY6049"/>
              </a:cxn>
              <a:cxn ang="0">
                <a:pos x="connsiteX6050" y="connsiteY6050"/>
              </a:cxn>
              <a:cxn ang="0">
                <a:pos x="connsiteX6051" y="connsiteY6051"/>
              </a:cxn>
              <a:cxn ang="0">
                <a:pos x="connsiteX6052" y="connsiteY6052"/>
              </a:cxn>
              <a:cxn ang="0">
                <a:pos x="connsiteX6053" y="connsiteY6053"/>
              </a:cxn>
              <a:cxn ang="0">
                <a:pos x="connsiteX6054" y="connsiteY6054"/>
              </a:cxn>
              <a:cxn ang="0">
                <a:pos x="connsiteX6055" y="connsiteY6055"/>
              </a:cxn>
              <a:cxn ang="0">
                <a:pos x="connsiteX6056" y="connsiteY6056"/>
              </a:cxn>
              <a:cxn ang="0">
                <a:pos x="connsiteX6057" y="connsiteY6057"/>
              </a:cxn>
              <a:cxn ang="0">
                <a:pos x="connsiteX6058" y="connsiteY6058"/>
              </a:cxn>
              <a:cxn ang="0">
                <a:pos x="connsiteX6059" y="connsiteY6059"/>
              </a:cxn>
              <a:cxn ang="0">
                <a:pos x="connsiteX6060" y="connsiteY6060"/>
              </a:cxn>
              <a:cxn ang="0">
                <a:pos x="connsiteX6061" y="connsiteY6061"/>
              </a:cxn>
              <a:cxn ang="0">
                <a:pos x="connsiteX6062" y="connsiteY6062"/>
              </a:cxn>
              <a:cxn ang="0">
                <a:pos x="connsiteX6063" y="connsiteY6063"/>
              </a:cxn>
              <a:cxn ang="0">
                <a:pos x="connsiteX6064" y="connsiteY6064"/>
              </a:cxn>
              <a:cxn ang="0">
                <a:pos x="connsiteX6065" y="connsiteY6065"/>
              </a:cxn>
              <a:cxn ang="0">
                <a:pos x="connsiteX6066" y="connsiteY6066"/>
              </a:cxn>
              <a:cxn ang="0">
                <a:pos x="connsiteX6067" y="connsiteY6067"/>
              </a:cxn>
              <a:cxn ang="0">
                <a:pos x="connsiteX6068" y="connsiteY6068"/>
              </a:cxn>
              <a:cxn ang="0">
                <a:pos x="connsiteX6069" y="connsiteY6069"/>
              </a:cxn>
              <a:cxn ang="0">
                <a:pos x="connsiteX6070" y="connsiteY6070"/>
              </a:cxn>
              <a:cxn ang="0">
                <a:pos x="connsiteX6071" y="connsiteY6071"/>
              </a:cxn>
              <a:cxn ang="0">
                <a:pos x="connsiteX6072" y="connsiteY6072"/>
              </a:cxn>
              <a:cxn ang="0">
                <a:pos x="connsiteX6073" y="connsiteY6073"/>
              </a:cxn>
              <a:cxn ang="0">
                <a:pos x="connsiteX6074" y="connsiteY6074"/>
              </a:cxn>
              <a:cxn ang="0">
                <a:pos x="connsiteX6075" y="connsiteY6075"/>
              </a:cxn>
              <a:cxn ang="0">
                <a:pos x="connsiteX6076" y="connsiteY6076"/>
              </a:cxn>
              <a:cxn ang="0">
                <a:pos x="connsiteX6077" y="connsiteY6077"/>
              </a:cxn>
              <a:cxn ang="0">
                <a:pos x="connsiteX6078" y="connsiteY6078"/>
              </a:cxn>
              <a:cxn ang="0">
                <a:pos x="connsiteX6079" y="connsiteY6079"/>
              </a:cxn>
              <a:cxn ang="0">
                <a:pos x="connsiteX6080" y="connsiteY6080"/>
              </a:cxn>
              <a:cxn ang="0">
                <a:pos x="connsiteX6081" y="connsiteY6081"/>
              </a:cxn>
              <a:cxn ang="0">
                <a:pos x="connsiteX6082" y="connsiteY6082"/>
              </a:cxn>
              <a:cxn ang="0">
                <a:pos x="connsiteX6083" y="connsiteY6083"/>
              </a:cxn>
              <a:cxn ang="0">
                <a:pos x="connsiteX6084" y="connsiteY6084"/>
              </a:cxn>
              <a:cxn ang="0">
                <a:pos x="connsiteX6085" y="connsiteY6085"/>
              </a:cxn>
              <a:cxn ang="0">
                <a:pos x="connsiteX6086" y="connsiteY6086"/>
              </a:cxn>
              <a:cxn ang="0">
                <a:pos x="connsiteX6087" y="connsiteY6087"/>
              </a:cxn>
              <a:cxn ang="0">
                <a:pos x="connsiteX6088" y="connsiteY6088"/>
              </a:cxn>
              <a:cxn ang="0">
                <a:pos x="connsiteX6089" y="connsiteY6089"/>
              </a:cxn>
              <a:cxn ang="0">
                <a:pos x="connsiteX6090" y="connsiteY6090"/>
              </a:cxn>
              <a:cxn ang="0">
                <a:pos x="connsiteX6091" y="connsiteY6091"/>
              </a:cxn>
              <a:cxn ang="0">
                <a:pos x="connsiteX6092" y="connsiteY6092"/>
              </a:cxn>
              <a:cxn ang="0">
                <a:pos x="connsiteX6093" y="connsiteY6093"/>
              </a:cxn>
              <a:cxn ang="0">
                <a:pos x="connsiteX6094" y="connsiteY6094"/>
              </a:cxn>
              <a:cxn ang="0">
                <a:pos x="connsiteX6095" y="connsiteY6095"/>
              </a:cxn>
              <a:cxn ang="0">
                <a:pos x="connsiteX6096" y="connsiteY6096"/>
              </a:cxn>
              <a:cxn ang="0">
                <a:pos x="connsiteX6097" y="connsiteY6097"/>
              </a:cxn>
              <a:cxn ang="0">
                <a:pos x="connsiteX6098" y="connsiteY6098"/>
              </a:cxn>
              <a:cxn ang="0">
                <a:pos x="connsiteX6099" y="connsiteY6099"/>
              </a:cxn>
              <a:cxn ang="0">
                <a:pos x="connsiteX6100" y="connsiteY6100"/>
              </a:cxn>
              <a:cxn ang="0">
                <a:pos x="connsiteX6101" y="connsiteY6101"/>
              </a:cxn>
              <a:cxn ang="0">
                <a:pos x="connsiteX6102" y="connsiteY6102"/>
              </a:cxn>
              <a:cxn ang="0">
                <a:pos x="connsiteX6103" y="connsiteY6103"/>
              </a:cxn>
              <a:cxn ang="0">
                <a:pos x="connsiteX6104" y="connsiteY6104"/>
              </a:cxn>
              <a:cxn ang="0">
                <a:pos x="connsiteX6105" y="connsiteY6105"/>
              </a:cxn>
              <a:cxn ang="0">
                <a:pos x="connsiteX6106" y="connsiteY6106"/>
              </a:cxn>
              <a:cxn ang="0">
                <a:pos x="connsiteX6107" y="connsiteY6107"/>
              </a:cxn>
              <a:cxn ang="0">
                <a:pos x="connsiteX6108" y="connsiteY6108"/>
              </a:cxn>
              <a:cxn ang="0">
                <a:pos x="connsiteX6109" y="connsiteY6109"/>
              </a:cxn>
              <a:cxn ang="0">
                <a:pos x="connsiteX6110" y="connsiteY6110"/>
              </a:cxn>
              <a:cxn ang="0">
                <a:pos x="connsiteX6111" y="connsiteY6111"/>
              </a:cxn>
              <a:cxn ang="0">
                <a:pos x="connsiteX6112" y="connsiteY6112"/>
              </a:cxn>
              <a:cxn ang="0">
                <a:pos x="connsiteX6113" y="connsiteY6113"/>
              </a:cxn>
              <a:cxn ang="0">
                <a:pos x="connsiteX6114" y="connsiteY6114"/>
              </a:cxn>
              <a:cxn ang="0">
                <a:pos x="connsiteX6115" y="connsiteY6115"/>
              </a:cxn>
              <a:cxn ang="0">
                <a:pos x="connsiteX6116" y="connsiteY6116"/>
              </a:cxn>
              <a:cxn ang="0">
                <a:pos x="connsiteX6117" y="connsiteY6117"/>
              </a:cxn>
              <a:cxn ang="0">
                <a:pos x="connsiteX6118" y="connsiteY6118"/>
              </a:cxn>
              <a:cxn ang="0">
                <a:pos x="connsiteX6119" y="connsiteY6119"/>
              </a:cxn>
              <a:cxn ang="0">
                <a:pos x="connsiteX6120" y="connsiteY6120"/>
              </a:cxn>
              <a:cxn ang="0">
                <a:pos x="connsiteX6121" y="connsiteY6121"/>
              </a:cxn>
              <a:cxn ang="0">
                <a:pos x="connsiteX6122" y="connsiteY6122"/>
              </a:cxn>
              <a:cxn ang="0">
                <a:pos x="connsiteX6123" y="connsiteY6123"/>
              </a:cxn>
              <a:cxn ang="0">
                <a:pos x="connsiteX6124" y="connsiteY6124"/>
              </a:cxn>
              <a:cxn ang="0">
                <a:pos x="connsiteX6125" y="connsiteY6125"/>
              </a:cxn>
              <a:cxn ang="0">
                <a:pos x="connsiteX6126" y="connsiteY6126"/>
              </a:cxn>
              <a:cxn ang="0">
                <a:pos x="connsiteX6127" y="connsiteY6127"/>
              </a:cxn>
              <a:cxn ang="0">
                <a:pos x="connsiteX6128" y="connsiteY6128"/>
              </a:cxn>
              <a:cxn ang="0">
                <a:pos x="connsiteX6129" y="connsiteY6129"/>
              </a:cxn>
              <a:cxn ang="0">
                <a:pos x="connsiteX6130" y="connsiteY6130"/>
              </a:cxn>
              <a:cxn ang="0">
                <a:pos x="connsiteX6131" y="connsiteY6131"/>
              </a:cxn>
              <a:cxn ang="0">
                <a:pos x="connsiteX6132" y="connsiteY6132"/>
              </a:cxn>
              <a:cxn ang="0">
                <a:pos x="connsiteX6133" y="connsiteY6133"/>
              </a:cxn>
              <a:cxn ang="0">
                <a:pos x="connsiteX6134" y="connsiteY6134"/>
              </a:cxn>
              <a:cxn ang="0">
                <a:pos x="connsiteX6135" y="connsiteY6135"/>
              </a:cxn>
              <a:cxn ang="0">
                <a:pos x="connsiteX6136" y="connsiteY6136"/>
              </a:cxn>
              <a:cxn ang="0">
                <a:pos x="connsiteX6137" y="connsiteY6137"/>
              </a:cxn>
              <a:cxn ang="0">
                <a:pos x="connsiteX6138" y="connsiteY6138"/>
              </a:cxn>
              <a:cxn ang="0">
                <a:pos x="connsiteX6139" y="connsiteY6139"/>
              </a:cxn>
              <a:cxn ang="0">
                <a:pos x="connsiteX6140" y="connsiteY6140"/>
              </a:cxn>
              <a:cxn ang="0">
                <a:pos x="connsiteX6141" y="connsiteY6141"/>
              </a:cxn>
              <a:cxn ang="0">
                <a:pos x="connsiteX6142" y="connsiteY6142"/>
              </a:cxn>
              <a:cxn ang="0">
                <a:pos x="connsiteX6143" y="connsiteY6143"/>
              </a:cxn>
              <a:cxn ang="0">
                <a:pos x="connsiteX6144" y="connsiteY6144"/>
              </a:cxn>
              <a:cxn ang="0">
                <a:pos x="connsiteX6145" y="connsiteY6145"/>
              </a:cxn>
              <a:cxn ang="0">
                <a:pos x="connsiteX6146" y="connsiteY6146"/>
              </a:cxn>
              <a:cxn ang="0">
                <a:pos x="connsiteX6147" y="connsiteY6147"/>
              </a:cxn>
              <a:cxn ang="0">
                <a:pos x="connsiteX6148" y="connsiteY6148"/>
              </a:cxn>
              <a:cxn ang="0">
                <a:pos x="connsiteX6149" y="connsiteY6149"/>
              </a:cxn>
              <a:cxn ang="0">
                <a:pos x="connsiteX6150" y="connsiteY6150"/>
              </a:cxn>
              <a:cxn ang="0">
                <a:pos x="connsiteX6151" y="connsiteY6151"/>
              </a:cxn>
              <a:cxn ang="0">
                <a:pos x="connsiteX6152" y="connsiteY6152"/>
              </a:cxn>
              <a:cxn ang="0">
                <a:pos x="connsiteX6153" y="connsiteY6153"/>
              </a:cxn>
              <a:cxn ang="0">
                <a:pos x="connsiteX6154" y="connsiteY6154"/>
              </a:cxn>
              <a:cxn ang="0">
                <a:pos x="connsiteX6155" y="connsiteY6155"/>
              </a:cxn>
              <a:cxn ang="0">
                <a:pos x="connsiteX6156" y="connsiteY6156"/>
              </a:cxn>
              <a:cxn ang="0">
                <a:pos x="connsiteX6157" y="connsiteY6157"/>
              </a:cxn>
              <a:cxn ang="0">
                <a:pos x="connsiteX6158" y="connsiteY6158"/>
              </a:cxn>
              <a:cxn ang="0">
                <a:pos x="connsiteX6159" y="connsiteY6159"/>
              </a:cxn>
              <a:cxn ang="0">
                <a:pos x="connsiteX6160" y="connsiteY6160"/>
              </a:cxn>
              <a:cxn ang="0">
                <a:pos x="connsiteX6161" y="connsiteY6161"/>
              </a:cxn>
              <a:cxn ang="0">
                <a:pos x="connsiteX6162" y="connsiteY6162"/>
              </a:cxn>
              <a:cxn ang="0">
                <a:pos x="connsiteX6163" y="connsiteY6163"/>
              </a:cxn>
              <a:cxn ang="0">
                <a:pos x="connsiteX6164" y="connsiteY6164"/>
              </a:cxn>
              <a:cxn ang="0">
                <a:pos x="connsiteX6165" y="connsiteY6165"/>
              </a:cxn>
              <a:cxn ang="0">
                <a:pos x="connsiteX6166" y="connsiteY6166"/>
              </a:cxn>
              <a:cxn ang="0">
                <a:pos x="connsiteX6167" y="connsiteY6167"/>
              </a:cxn>
              <a:cxn ang="0">
                <a:pos x="connsiteX6168" y="connsiteY6168"/>
              </a:cxn>
              <a:cxn ang="0">
                <a:pos x="connsiteX6169" y="connsiteY6169"/>
              </a:cxn>
              <a:cxn ang="0">
                <a:pos x="connsiteX6170" y="connsiteY6170"/>
              </a:cxn>
              <a:cxn ang="0">
                <a:pos x="connsiteX6171" y="connsiteY6171"/>
              </a:cxn>
              <a:cxn ang="0">
                <a:pos x="connsiteX6172" y="connsiteY6172"/>
              </a:cxn>
              <a:cxn ang="0">
                <a:pos x="connsiteX6173" y="connsiteY6173"/>
              </a:cxn>
              <a:cxn ang="0">
                <a:pos x="connsiteX6174" y="connsiteY6174"/>
              </a:cxn>
              <a:cxn ang="0">
                <a:pos x="connsiteX6175" y="connsiteY6175"/>
              </a:cxn>
              <a:cxn ang="0">
                <a:pos x="connsiteX6176" y="connsiteY6176"/>
              </a:cxn>
              <a:cxn ang="0">
                <a:pos x="connsiteX6177" y="connsiteY6177"/>
              </a:cxn>
              <a:cxn ang="0">
                <a:pos x="connsiteX6178" y="connsiteY6178"/>
              </a:cxn>
              <a:cxn ang="0">
                <a:pos x="connsiteX6179" y="connsiteY6179"/>
              </a:cxn>
              <a:cxn ang="0">
                <a:pos x="connsiteX6180" y="connsiteY6180"/>
              </a:cxn>
              <a:cxn ang="0">
                <a:pos x="connsiteX6181" y="connsiteY6181"/>
              </a:cxn>
              <a:cxn ang="0">
                <a:pos x="connsiteX6182" y="connsiteY6182"/>
              </a:cxn>
              <a:cxn ang="0">
                <a:pos x="connsiteX6183" y="connsiteY6183"/>
              </a:cxn>
              <a:cxn ang="0">
                <a:pos x="connsiteX6184" y="connsiteY6184"/>
              </a:cxn>
              <a:cxn ang="0">
                <a:pos x="connsiteX6185" y="connsiteY6185"/>
              </a:cxn>
              <a:cxn ang="0">
                <a:pos x="connsiteX6186" y="connsiteY6186"/>
              </a:cxn>
              <a:cxn ang="0">
                <a:pos x="connsiteX6187" y="connsiteY6187"/>
              </a:cxn>
              <a:cxn ang="0">
                <a:pos x="connsiteX6188" y="connsiteY6188"/>
              </a:cxn>
              <a:cxn ang="0">
                <a:pos x="connsiteX6189" y="connsiteY6189"/>
              </a:cxn>
              <a:cxn ang="0">
                <a:pos x="connsiteX6190" y="connsiteY6190"/>
              </a:cxn>
              <a:cxn ang="0">
                <a:pos x="connsiteX6191" y="connsiteY6191"/>
              </a:cxn>
              <a:cxn ang="0">
                <a:pos x="connsiteX6192" y="connsiteY6192"/>
              </a:cxn>
              <a:cxn ang="0">
                <a:pos x="connsiteX6193" y="connsiteY6193"/>
              </a:cxn>
              <a:cxn ang="0">
                <a:pos x="connsiteX6194" y="connsiteY6194"/>
              </a:cxn>
              <a:cxn ang="0">
                <a:pos x="connsiteX6195" y="connsiteY6195"/>
              </a:cxn>
              <a:cxn ang="0">
                <a:pos x="connsiteX6196" y="connsiteY6196"/>
              </a:cxn>
              <a:cxn ang="0">
                <a:pos x="connsiteX6197" y="connsiteY6197"/>
              </a:cxn>
              <a:cxn ang="0">
                <a:pos x="connsiteX6198" y="connsiteY6198"/>
              </a:cxn>
              <a:cxn ang="0">
                <a:pos x="connsiteX6199" y="connsiteY6199"/>
              </a:cxn>
              <a:cxn ang="0">
                <a:pos x="connsiteX6200" y="connsiteY6200"/>
              </a:cxn>
              <a:cxn ang="0">
                <a:pos x="connsiteX6201" y="connsiteY6201"/>
              </a:cxn>
              <a:cxn ang="0">
                <a:pos x="connsiteX6202" y="connsiteY6202"/>
              </a:cxn>
              <a:cxn ang="0">
                <a:pos x="connsiteX6203" y="connsiteY6203"/>
              </a:cxn>
              <a:cxn ang="0">
                <a:pos x="connsiteX6204" y="connsiteY6204"/>
              </a:cxn>
              <a:cxn ang="0">
                <a:pos x="connsiteX6205" y="connsiteY6205"/>
              </a:cxn>
              <a:cxn ang="0">
                <a:pos x="connsiteX6206" y="connsiteY6206"/>
              </a:cxn>
              <a:cxn ang="0">
                <a:pos x="connsiteX6207" y="connsiteY6207"/>
              </a:cxn>
              <a:cxn ang="0">
                <a:pos x="connsiteX6208" y="connsiteY6208"/>
              </a:cxn>
              <a:cxn ang="0">
                <a:pos x="connsiteX6209" y="connsiteY6209"/>
              </a:cxn>
              <a:cxn ang="0">
                <a:pos x="connsiteX6210" y="connsiteY6210"/>
              </a:cxn>
              <a:cxn ang="0">
                <a:pos x="connsiteX6211" y="connsiteY6211"/>
              </a:cxn>
              <a:cxn ang="0">
                <a:pos x="connsiteX6212" y="connsiteY6212"/>
              </a:cxn>
              <a:cxn ang="0">
                <a:pos x="connsiteX6213" y="connsiteY6213"/>
              </a:cxn>
              <a:cxn ang="0">
                <a:pos x="connsiteX6214" y="connsiteY6214"/>
              </a:cxn>
              <a:cxn ang="0">
                <a:pos x="connsiteX6215" y="connsiteY6215"/>
              </a:cxn>
              <a:cxn ang="0">
                <a:pos x="connsiteX6216" y="connsiteY6216"/>
              </a:cxn>
              <a:cxn ang="0">
                <a:pos x="connsiteX6217" y="connsiteY6217"/>
              </a:cxn>
              <a:cxn ang="0">
                <a:pos x="connsiteX6218" y="connsiteY6218"/>
              </a:cxn>
              <a:cxn ang="0">
                <a:pos x="connsiteX6219" y="connsiteY6219"/>
              </a:cxn>
              <a:cxn ang="0">
                <a:pos x="connsiteX6220" y="connsiteY6220"/>
              </a:cxn>
              <a:cxn ang="0">
                <a:pos x="connsiteX6221" y="connsiteY6221"/>
              </a:cxn>
              <a:cxn ang="0">
                <a:pos x="connsiteX6222" y="connsiteY6222"/>
              </a:cxn>
              <a:cxn ang="0">
                <a:pos x="connsiteX6223" y="connsiteY6223"/>
              </a:cxn>
              <a:cxn ang="0">
                <a:pos x="connsiteX6224" y="connsiteY6224"/>
              </a:cxn>
              <a:cxn ang="0">
                <a:pos x="connsiteX6225" y="connsiteY6225"/>
              </a:cxn>
              <a:cxn ang="0">
                <a:pos x="connsiteX6226" y="connsiteY6226"/>
              </a:cxn>
              <a:cxn ang="0">
                <a:pos x="connsiteX6227" y="connsiteY6227"/>
              </a:cxn>
              <a:cxn ang="0">
                <a:pos x="connsiteX6228" y="connsiteY6228"/>
              </a:cxn>
              <a:cxn ang="0">
                <a:pos x="connsiteX6229" y="connsiteY6229"/>
              </a:cxn>
              <a:cxn ang="0">
                <a:pos x="connsiteX6230" y="connsiteY6230"/>
              </a:cxn>
              <a:cxn ang="0">
                <a:pos x="connsiteX6231" y="connsiteY6231"/>
              </a:cxn>
              <a:cxn ang="0">
                <a:pos x="connsiteX6232" y="connsiteY6232"/>
              </a:cxn>
              <a:cxn ang="0">
                <a:pos x="connsiteX6233" y="connsiteY6233"/>
              </a:cxn>
              <a:cxn ang="0">
                <a:pos x="connsiteX6234" y="connsiteY6234"/>
              </a:cxn>
              <a:cxn ang="0">
                <a:pos x="connsiteX6235" y="connsiteY6235"/>
              </a:cxn>
              <a:cxn ang="0">
                <a:pos x="connsiteX6236" y="connsiteY6236"/>
              </a:cxn>
              <a:cxn ang="0">
                <a:pos x="connsiteX6237" y="connsiteY6237"/>
              </a:cxn>
              <a:cxn ang="0">
                <a:pos x="connsiteX6238" y="connsiteY6238"/>
              </a:cxn>
              <a:cxn ang="0">
                <a:pos x="connsiteX6239" y="connsiteY6239"/>
              </a:cxn>
              <a:cxn ang="0">
                <a:pos x="connsiteX6240" y="connsiteY6240"/>
              </a:cxn>
              <a:cxn ang="0">
                <a:pos x="connsiteX6241" y="connsiteY6241"/>
              </a:cxn>
              <a:cxn ang="0">
                <a:pos x="connsiteX6242" y="connsiteY6242"/>
              </a:cxn>
              <a:cxn ang="0">
                <a:pos x="connsiteX6243" y="connsiteY6243"/>
              </a:cxn>
              <a:cxn ang="0">
                <a:pos x="connsiteX6244" y="connsiteY6244"/>
              </a:cxn>
              <a:cxn ang="0">
                <a:pos x="connsiteX6245" y="connsiteY6245"/>
              </a:cxn>
              <a:cxn ang="0">
                <a:pos x="connsiteX6246" y="connsiteY6246"/>
              </a:cxn>
              <a:cxn ang="0">
                <a:pos x="connsiteX6247" y="connsiteY6247"/>
              </a:cxn>
              <a:cxn ang="0">
                <a:pos x="connsiteX6248" y="connsiteY6248"/>
              </a:cxn>
              <a:cxn ang="0">
                <a:pos x="connsiteX6249" y="connsiteY6249"/>
              </a:cxn>
              <a:cxn ang="0">
                <a:pos x="connsiteX6250" y="connsiteY6250"/>
              </a:cxn>
              <a:cxn ang="0">
                <a:pos x="connsiteX6251" y="connsiteY6251"/>
              </a:cxn>
              <a:cxn ang="0">
                <a:pos x="connsiteX6252" y="connsiteY6252"/>
              </a:cxn>
              <a:cxn ang="0">
                <a:pos x="connsiteX6253" y="connsiteY6253"/>
              </a:cxn>
              <a:cxn ang="0">
                <a:pos x="connsiteX6254" y="connsiteY6254"/>
              </a:cxn>
              <a:cxn ang="0">
                <a:pos x="connsiteX6255" y="connsiteY6255"/>
              </a:cxn>
              <a:cxn ang="0">
                <a:pos x="connsiteX6256" y="connsiteY6256"/>
              </a:cxn>
              <a:cxn ang="0">
                <a:pos x="connsiteX6257" y="connsiteY6257"/>
              </a:cxn>
              <a:cxn ang="0">
                <a:pos x="connsiteX6258" y="connsiteY6258"/>
              </a:cxn>
              <a:cxn ang="0">
                <a:pos x="connsiteX6259" y="connsiteY6259"/>
              </a:cxn>
              <a:cxn ang="0">
                <a:pos x="connsiteX6260" y="connsiteY6260"/>
              </a:cxn>
              <a:cxn ang="0">
                <a:pos x="connsiteX6261" y="connsiteY6261"/>
              </a:cxn>
              <a:cxn ang="0">
                <a:pos x="connsiteX6262" y="connsiteY6262"/>
              </a:cxn>
              <a:cxn ang="0">
                <a:pos x="connsiteX6263" y="connsiteY6263"/>
              </a:cxn>
              <a:cxn ang="0">
                <a:pos x="connsiteX6264" y="connsiteY6264"/>
              </a:cxn>
              <a:cxn ang="0">
                <a:pos x="connsiteX6265" y="connsiteY6265"/>
              </a:cxn>
              <a:cxn ang="0">
                <a:pos x="connsiteX6266" y="connsiteY6266"/>
              </a:cxn>
              <a:cxn ang="0">
                <a:pos x="connsiteX6267" y="connsiteY6267"/>
              </a:cxn>
              <a:cxn ang="0">
                <a:pos x="connsiteX6268" y="connsiteY6268"/>
              </a:cxn>
              <a:cxn ang="0">
                <a:pos x="connsiteX6269" y="connsiteY6269"/>
              </a:cxn>
              <a:cxn ang="0">
                <a:pos x="connsiteX6270" y="connsiteY6270"/>
              </a:cxn>
              <a:cxn ang="0">
                <a:pos x="connsiteX6271" y="connsiteY6271"/>
              </a:cxn>
              <a:cxn ang="0">
                <a:pos x="connsiteX6272" y="connsiteY6272"/>
              </a:cxn>
              <a:cxn ang="0">
                <a:pos x="connsiteX6273" y="connsiteY6273"/>
              </a:cxn>
              <a:cxn ang="0">
                <a:pos x="connsiteX6274" y="connsiteY6274"/>
              </a:cxn>
              <a:cxn ang="0">
                <a:pos x="connsiteX6275" y="connsiteY6275"/>
              </a:cxn>
              <a:cxn ang="0">
                <a:pos x="connsiteX6276" y="connsiteY6276"/>
              </a:cxn>
              <a:cxn ang="0">
                <a:pos x="connsiteX6277" y="connsiteY6277"/>
              </a:cxn>
              <a:cxn ang="0">
                <a:pos x="connsiteX6278" y="connsiteY6278"/>
              </a:cxn>
              <a:cxn ang="0">
                <a:pos x="connsiteX6279" y="connsiteY6279"/>
              </a:cxn>
              <a:cxn ang="0">
                <a:pos x="connsiteX6280" y="connsiteY6280"/>
              </a:cxn>
              <a:cxn ang="0">
                <a:pos x="connsiteX6281" y="connsiteY6281"/>
              </a:cxn>
              <a:cxn ang="0">
                <a:pos x="connsiteX6282" y="connsiteY6282"/>
              </a:cxn>
              <a:cxn ang="0">
                <a:pos x="connsiteX6283" y="connsiteY6283"/>
              </a:cxn>
              <a:cxn ang="0">
                <a:pos x="connsiteX6284" y="connsiteY6284"/>
              </a:cxn>
              <a:cxn ang="0">
                <a:pos x="connsiteX6285" y="connsiteY6285"/>
              </a:cxn>
              <a:cxn ang="0">
                <a:pos x="connsiteX6286" y="connsiteY6286"/>
              </a:cxn>
              <a:cxn ang="0">
                <a:pos x="connsiteX6287" y="connsiteY6287"/>
              </a:cxn>
              <a:cxn ang="0">
                <a:pos x="connsiteX6288" y="connsiteY6288"/>
              </a:cxn>
              <a:cxn ang="0">
                <a:pos x="connsiteX6289" y="connsiteY6289"/>
              </a:cxn>
              <a:cxn ang="0">
                <a:pos x="connsiteX6290" y="connsiteY6290"/>
              </a:cxn>
              <a:cxn ang="0">
                <a:pos x="connsiteX6291" y="connsiteY6291"/>
              </a:cxn>
              <a:cxn ang="0">
                <a:pos x="connsiteX6292" y="connsiteY6292"/>
              </a:cxn>
              <a:cxn ang="0">
                <a:pos x="connsiteX6293" y="connsiteY6293"/>
              </a:cxn>
              <a:cxn ang="0">
                <a:pos x="connsiteX6294" y="connsiteY6294"/>
              </a:cxn>
              <a:cxn ang="0">
                <a:pos x="connsiteX6295" y="connsiteY6295"/>
              </a:cxn>
              <a:cxn ang="0">
                <a:pos x="connsiteX6296" y="connsiteY6296"/>
              </a:cxn>
              <a:cxn ang="0">
                <a:pos x="connsiteX6297" y="connsiteY6297"/>
              </a:cxn>
              <a:cxn ang="0">
                <a:pos x="connsiteX6298" y="connsiteY6298"/>
              </a:cxn>
              <a:cxn ang="0">
                <a:pos x="connsiteX6299" y="connsiteY6299"/>
              </a:cxn>
              <a:cxn ang="0">
                <a:pos x="connsiteX6300" y="connsiteY6300"/>
              </a:cxn>
              <a:cxn ang="0">
                <a:pos x="connsiteX6301" y="connsiteY6301"/>
              </a:cxn>
              <a:cxn ang="0">
                <a:pos x="connsiteX6302" y="connsiteY6302"/>
              </a:cxn>
              <a:cxn ang="0">
                <a:pos x="connsiteX6303" y="connsiteY6303"/>
              </a:cxn>
              <a:cxn ang="0">
                <a:pos x="connsiteX6304" y="connsiteY6304"/>
              </a:cxn>
              <a:cxn ang="0">
                <a:pos x="connsiteX6305" y="connsiteY6305"/>
              </a:cxn>
              <a:cxn ang="0">
                <a:pos x="connsiteX6306" y="connsiteY6306"/>
              </a:cxn>
              <a:cxn ang="0">
                <a:pos x="connsiteX6307" y="connsiteY6307"/>
              </a:cxn>
              <a:cxn ang="0">
                <a:pos x="connsiteX6308" y="connsiteY6308"/>
              </a:cxn>
              <a:cxn ang="0">
                <a:pos x="connsiteX6309" y="connsiteY6309"/>
              </a:cxn>
              <a:cxn ang="0">
                <a:pos x="connsiteX6310" y="connsiteY6310"/>
              </a:cxn>
              <a:cxn ang="0">
                <a:pos x="connsiteX6311" y="connsiteY6311"/>
              </a:cxn>
              <a:cxn ang="0">
                <a:pos x="connsiteX6312" y="connsiteY6312"/>
              </a:cxn>
              <a:cxn ang="0">
                <a:pos x="connsiteX6313" y="connsiteY6313"/>
              </a:cxn>
              <a:cxn ang="0">
                <a:pos x="connsiteX6314" y="connsiteY6314"/>
              </a:cxn>
              <a:cxn ang="0">
                <a:pos x="connsiteX6315" y="connsiteY6315"/>
              </a:cxn>
              <a:cxn ang="0">
                <a:pos x="connsiteX6316" y="connsiteY6316"/>
              </a:cxn>
              <a:cxn ang="0">
                <a:pos x="connsiteX6317" y="connsiteY6317"/>
              </a:cxn>
              <a:cxn ang="0">
                <a:pos x="connsiteX6318" y="connsiteY6318"/>
              </a:cxn>
              <a:cxn ang="0">
                <a:pos x="connsiteX6319" y="connsiteY6319"/>
              </a:cxn>
              <a:cxn ang="0">
                <a:pos x="connsiteX6320" y="connsiteY6320"/>
              </a:cxn>
              <a:cxn ang="0">
                <a:pos x="connsiteX6321" y="connsiteY6321"/>
              </a:cxn>
              <a:cxn ang="0">
                <a:pos x="connsiteX6322" y="connsiteY6322"/>
              </a:cxn>
              <a:cxn ang="0">
                <a:pos x="connsiteX6323" y="connsiteY6323"/>
              </a:cxn>
              <a:cxn ang="0">
                <a:pos x="connsiteX6324" y="connsiteY6324"/>
              </a:cxn>
              <a:cxn ang="0">
                <a:pos x="connsiteX6325" y="connsiteY6325"/>
              </a:cxn>
              <a:cxn ang="0">
                <a:pos x="connsiteX6326" y="connsiteY6326"/>
              </a:cxn>
              <a:cxn ang="0">
                <a:pos x="connsiteX6327" y="connsiteY6327"/>
              </a:cxn>
              <a:cxn ang="0">
                <a:pos x="connsiteX6328" y="connsiteY6328"/>
              </a:cxn>
              <a:cxn ang="0">
                <a:pos x="connsiteX6329" y="connsiteY6329"/>
              </a:cxn>
              <a:cxn ang="0">
                <a:pos x="connsiteX6330" y="connsiteY6330"/>
              </a:cxn>
              <a:cxn ang="0">
                <a:pos x="connsiteX6331" y="connsiteY6331"/>
              </a:cxn>
              <a:cxn ang="0">
                <a:pos x="connsiteX6332" y="connsiteY6332"/>
              </a:cxn>
              <a:cxn ang="0">
                <a:pos x="connsiteX6333" y="connsiteY6333"/>
              </a:cxn>
              <a:cxn ang="0">
                <a:pos x="connsiteX6334" y="connsiteY6334"/>
              </a:cxn>
              <a:cxn ang="0">
                <a:pos x="connsiteX6335" y="connsiteY6335"/>
              </a:cxn>
              <a:cxn ang="0">
                <a:pos x="connsiteX6336" y="connsiteY6336"/>
              </a:cxn>
              <a:cxn ang="0">
                <a:pos x="connsiteX6337" y="connsiteY6337"/>
              </a:cxn>
              <a:cxn ang="0">
                <a:pos x="connsiteX6338" y="connsiteY6338"/>
              </a:cxn>
              <a:cxn ang="0">
                <a:pos x="connsiteX6339" y="connsiteY6339"/>
              </a:cxn>
              <a:cxn ang="0">
                <a:pos x="connsiteX6340" y="connsiteY6340"/>
              </a:cxn>
              <a:cxn ang="0">
                <a:pos x="connsiteX6341" y="connsiteY6341"/>
              </a:cxn>
              <a:cxn ang="0">
                <a:pos x="connsiteX6342" y="connsiteY6342"/>
              </a:cxn>
              <a:cxn ang="0">
                <a:pos x="connsiteX6343" y="connsiteY6343"/>
              </a:cxn>
              <a:cxn ang="0">
                <a:pos x="connsiteX6344" y="connsiteY6344"/>
              </a:cxn>
              <a:cxn ang="0">
                <a:pos x="connsiteX6345" y="connsiteY6345"/>
              </a:cxn>
              <a:cxn ang="0">
                <a:pos x="connsiteX6346" y="connsiteY6346"/>
              </a:cxn>
              <a:cxn ang="0">
                <a:pos x="connsiteX6347" y="connsiteY6347"/>
              </a:cxn>
              <a:cxn ang="0">
                <a:pos x="connsiteX6348" y="connsiteY6348"/>
              </a:cxn>
              <a:cxn ang="0">
                <a:pos x="connsiteX6349" y="connsiteY6349"/>
              </a:cxn>
              <a:cxn ang="0">
                <a:pos x="connsiteX6350" y="connsiteY6350"/>
              </a:cxn>
              <a:cxn ang="0">
                <a:pos x="connsiteX6351" y="connsiteY6351"/>
              </a:cxn>
              <a:cxn ang="0">
                <a:pos x="connsiteX6352" y="connsiteY6352"/>
              </a:cxn>
              <a:cxn ang="0">
                <a:pos x="connsiteX6353" y="connsiteY6353"/>
              </a:cxn>
              <a:cxn ang="0">
                <a:pos x="connsiteX6354" y="connsiteY6354"/>
              </a:cxn>
              <a:cxn ang="0">
                <a:pos x="connsiteX6355" y="connsiteY6355"/>
              </a:cxn>
              <a:cxn ang="0">
                <a:pos x="connsiteX6356" y="connsiteY6356"/>
              </a:cxn>
              <a:cxn ang="0">
                <a:pos x="connsiteX6357" y="connsiteY6357"/>
              </a:cxn>
              <a:cxn ang="0">
                <a:pos x="connsiteX6358" y="connsiteY6358"/>
              </a:cxn>
              <a:cxn ang="0">
                <a:pos x="connsiteX6359" y="connsiteY6359"/>
              </a:cxn>
              <a:cxn ang="0">
                <a:pos x="connsiteX6360" y="connsiteY6360"/>
              </a:cxn>
              <a:cxn ang="0">
                <a:pos x="connsiteX6361" y="connsiteY6361"/>
              </a:cxn>
              <a:cxn ang="0">
                <a:pos x="connsiteX6362" y="connsiteY6362"/>
              </a:cxn>
              <a:cxn ang="0">
                <a:pos x="connsiteX6363" y="connsiteY6363"/>
              </a:cxn>
              <a:cxn ang="0">
                <a:pos x="connsiteX6364" y="connsiteY6364"/>
              </a:cxn>
              <a:cxn ang="0">
                <a:pos x="connsiteX6365" y="connsiteY6365"/>
              </a:cxn>
              <a:cxn ang="0">
                <a:pos x="connsiteX6366" y="connsiteY6366"/>
              </a:cxn>
              <a:cxn ang="0">
                <a:pos x="connsiteX6367" y="connsiteY6367"/>
              </a:cxn>
              <a:cxn ang="0">
                <a:pos x="connsiteX6368" y="connsiteY6368"/>
              </a:cxn>
              <a:cxn ang="0">
                <a:pos x="connsiteX6369" y="connsiteY6369"/>
              </a:cxn>
              <a:cxn ang="0">
                <a:pos x="connsiteX6370" y="connsiteY6370"/>
              </a:cxn>
              <a:cxn ang="0">
                <a:pos x="connsiteX6371" y="connsiteY6371"/>
              </a:cxn>
              <a:cxn ang="0">
                <a:pos x="connsiteX6372" y="connsiteY6372"/>
              </a:cxn>
              <a:cxn ang="0">
                <a:pos x="connsiteX6373" y="connsiteY6373"/>
              </a:cxn>
              <a:cxn ang="0">
                <a:pos x="connsiteX6374" y="connsiteY6374"/>
              </a:cxn>
              <a:cxn ang="0">
                <a:pos x="connsiteX6375" y="connsiteY6375"/>
              </a:cxn>
              <a:cxn ang="0">
                <a:pos x="connsiteX6376" y="connsiteY6376"/>
              </a:cxn>
              <a:cxn ang="0">
                <a:pos x="connsiteX6377" y="connsiteY6377"/>
              </a:cxn>
              <a:cxn ang="0">
                <a:pos x="connsiteX6378" y="connsiteY6378"/>
              </a:cxn>
              <a:cxn ang="0">
                <a:pos x="connsiteX6379" y="connsiteY6379"/>
              </a:cxn>
              <a:cxn ang="0">
                <a:pos x="connsiteX6380" y="connsiteY6380"/>
              </a:cxn>
              <a:cxn ang="0">
                <a:pos x="connsiteX6381" y="connsiteY6381"/>
              </a:cxn>
              <a:cxn ang="0">
                <a:pos x="connsiteX6382" y="connsiteY6382"/>
              </a:cxn>
              <a:cxn ang="0">
                <a:pos x="connsiteX6383" y="connsiteY6383"/>
              </a:cxn>
              <a:cxn ang="0">
                <a:pos x="connsiteX6384" y="connsiteY6384"/>
              </a:cxn>
              <a:cxn ang="0">
                <a:pos x="connsiteX6385" y="connsiteY6385"/>
              </a:cxn>
              <a:cxn ang="0">
                <a:pos x="connsiteX6386" y="connsiteY6386"/>
              </a:cxn>
              <a:cxn ang="0">
                <a:pos x="connsiteX6387" y="connsiteY6387"/>
              </a:cxn>
              <a:cxn ang="0">
                <a:pos x="connsiteX6388" y="connsiteY6388"/>
              </a:cxn>
              <a:cxn ang="0">
                <a:pos x="connsiteX6389" y="connsiteY6389"/>
              </a:cxn>
              <a:cxn ang="0">
                <a:pos x="connsiteX6390" y="connsiteY6390"/>
              </a:cxn>
              <a:cxn ang="0">
                <a:pos x="connsiteX6391" y="connsiteY6391"/>
              </a:cxn>
              <a:cxn ang="0">
                <a:pos x="connsiteX6392" y="connsiteY6392"/>
              </a:cxn>
              <a:cxn ang="0">
                <a:pos x="connsiteX6393" y="connsiteY6393"/>
              </a:cxn>
              <a:cxn ang="0">
                <a:pos x="connsiteX6394" y="connsiteY6394"/>
              </a:cxn>
              <a:cxn ang="0">
                <a:pos x="connsiteX6395" y="connsiteY6395"/>
              </a:cxn>
              <a:cxn ang="0">
                <a:pos x="connsiteX6396" y="connsiteY6396"/>
              </a:cxn>
              <a:cxn ang="0">
                <a:pos x="connsiteX6397" y="connsiteY6397"/>
              </a:cxn>
              <a:cxn ang="0">
                <a:pos x="connsiteX6398" y="connsiteY6398"/>
              </a:cxn>
              <a:cxn ang="0">
                <a:pos x="connsiteX6399" y="connsiteY6399"/>
              </a:cxn>
              <a:cxn ang="0">
                <a:pos x="connsiteX6400" y="connsiteY6400"/>
              </a:cxn>
              <a:cxn ang="0">
                <a:pos x="connsiteX6401" y="connsiteY6401"/>
              </a:cxn>
              <a:cxn ang="0">
                <a:pos x="connsiteX6402" y="connsiteY6402"/>
              </a:cxn>
              <a:cxn ang="0">
                <a:pos x="connsiteX6403" y="connsiteY6403"/>
              </a:cxn>
              <a:cxn ang="0">
                <a:pos x="connsiteX6404" y="connsiteY6404"/>
              </a:cxn>
              <a:cxn ang="0">
                <a:pos x="connsiteX6405" y="connsiteY6405"/>
              </a:cxn>
              <a:cxn ang="0">
                <a:pos x="connsiteX6406" y="connsiteY6406"/>
              </a:cxn>
              <a:cxn ang="0">
                <a:pos x="connsiteX6407" y="connsiteY6407"/>
              </a:cxn>
              <a:cxn ang="0">
                <a:pos x="connsiteX6408" y="connsiteY6408"/>
              </a:cxn>
              <a:cxn ang="0">
                <a:pos x="connsiteX6409" y="connsiteY6409"/>
              </a:cxn>
              <a:cxn ang="0">
                <a:pos x="connsiteX6410" y="connsiteY6410"/>
              </a:cxn>
              <a:cxn ang="0">
                <a:pos x="connsiteX6411" y="connsiteY6411"/>
              </a:cxn>
              <a:cxn ang="0">
                <a:pos x="connsiteX6412" y="connsiteY6412"/>
              </a:cxn>
              <a:cxn ang="0">
                <a:pos x="connsiteX6413" y="connsiteY6413"/>
              </a:cxn>
              <a:cxn ang="0">
                <a:pos x="connsiteX6414" y="connsiteY6414"/>
              </a:cxn>
              <a:cxn ang="0">
                <a:pos x="connsiteX6415" y="connsiteY6415"/>
              </a:cxn>
              <a:cxn ang="0">
                <a:pos x="connsiteX6416" y="connsiteY6416"/>
              </a:cxn>
              <a:cxn ang="0">
                <a:pos x="connsiteX6417" y="connsiteY6417"/>
              </a:cxn>
              <a:cxn ang="0">
                <a:pos x="connsiteX6418" y="connsiteY6418"/>
              </a:cxn>
              <a:cxn ang="0">
                <a:pos x="connsiteX6419" y="connsiteY6419"/>
              </a:cxn>
              <a:cxn ang="0">
                <a:pos x="connsiteX6420" y="connsiteY6420"/>
              </a:cxn>
              <a:cxn ang="0">
                <a:pos x="connsiteX6421" y="connsiteY6421"/>
              </a:cxn>
              <a:cxn ang="0">
                <a:pos x="connsiteX6422" y="connsiteY6422"/>
              </a:cxn>
              <a:cxn ang="0">
                <a:pos x="connsiteX6423" y="connsiteY6423"/>
              </a:cxn>
              <a:cxn ang="0">
                <a:pos x="connsiteX6424" y="connsiteY6424"/>
              </a:cxn>
              <a:cxn ang="0">
                <a:pos x="connsiteX6425" y="connsiteY6425"/>
              </a:cxn>
              <a:cxn ang="0">
                <a:pos x="connsiteX6426" y="connsiteY6426"/>
              </a:cxn>
              <a:cxn ang="0">
                <a:pos x="connsiteX6427" y="connsiteY6427"/>
              </a:cxn>
              <a:cxn ang="0">
                <a:pos x="connsiteX6428" y="connsiteY6428"/>
              </a:cxn>
              <a:cxn ang="0">
                <a:pos x="connsiteX6429" y="connsiteY6429"/>
              </a:cxn>
              <a:cxn ang="0">
                <a:pos x="connsiteX6430" y="connsiteY6430"/>
              </a:cxn>
              <a:cxn ang="0">
                <a:pos x="connsiteX6431" y="connsiteY6431"/>
              </a:cxn>
              <a:cxn ang="0">
                <a:pos x="connsiteX6432" y="connsiteY6432"/>
              </a:cxn>
              <a:cxn ang="0">
                <a:pos x="connsiteX6433" y="connsiteY6433"/>
              </a:cxn>
              <a:cxn ang="0">
                <a:pos x="connsiteX6434" y="connsiteY6434"/>
              </a:cxn>
              <a:cxn ang="0">
                <a:pos x="connsiteX6435" y="connsiteY6435"/>
              </a:cxn>
              <a:cxn ang="0">
                <a:pos x="connsiteX6436" y="connsiteY6436"/>
              </a:cxn>
              <a:cxn ang="0">
                <a:pos x="connsiteX6437" y="connsiteY6437"/>
              </a:cxn>
              <a:cxn ang="0">
                <a:pos x="connsiteX6438" y="connsiteY6438"/>
              </a:cxn>
              <a:cxn ang="0">
                <a:pos x="connsiteX6439" y="connsiteY6439"/>
              </a:cxn>
              <a:cxn ang="0">
                <a:pos x="connsiteX6440" y="connsiteY6440"/>
              </a:cxn>
              <a:cxn ang="0">
                <a:pos x="connsiteX6441" y="connsiteY6441"/>
              </a:cxn>
              <a:cxn ang="0">
                <a:pos x="connsiteX6442" y="connsiteY6442"/>
              </a:cxn>
              <a:cxn ang="0">
                <a:pos x="connsiteX6443" y="connsiteY6443"/>
              </a:cxn>
              <a:cxn ang="0">
                <a:pos x="connsiteX6444" y="connsiteY6444"/>
              </a:cxn>
              <a:cxn ang="0">
                <a:pos x="connsiteX6445" y="connsiteY6445"/>
              </a:cxn>
              <a:cxn ang="0">
                <a:pos x="connsiteX6446" y="connsiteY6446"/>
              </a:cxn>
              <a:cxn ang="0">
                <a:pos x="connsiteX6447" y="connsiteY6447"/>
              </a:cxn>
              <a:cxn ang="0">
                <a:pos x="connsiteX6448" y="connsiteY6448"/>
              </a:cxn>
              <a:cxn ang="0">
                <a:pos x="connsiteX6449" y="connsiteY6449"/>
              </a:cxn>
              <a:cxn ang="0">
                <a:pos x="connsiteX6450" y="connsiteY6450"/>
              </a:cxn>
              <a:cxn ang="0">
                <a:pos x="connsiteX6451" y="connsiteY6451"/>
              </a:cxn>
              <a:cxn ang="0">
                <a:pos x="connsiteX6452" y="connsiteY6452"/>
              </a:cxn>
              <a:cxn ang="0">
                <a:pos x="connsiteX6453" y="connsiteY6453"/>
              </a:cxn>
              <a:cxn ang="0">
                <a:pos x="connsiteX6454" y="connsiteY6454"/>
              </a:cxn>
              <a:cxn ang="0">
                <a:pos x="connsiteX6455" y="connsiteY6455"/>
              </a:cxn>
              <a:cxn ang="0">
                <a:pos x="connsiteX6456" y="connsiteY6456"/>
              </a:cxn>
              <a:cxn ang="0">
                <a:pos x="connsiteX6457" y="connsiteY6457"/>
              </a:cxn>
              <a:cxn ang="0">
                <a:pos x="connsiteX6458" y="connsiteY6458"/>
              </a:cxn>
              <a:cxn ang="0">
                <a:pos x="connsiteX6459" y="connsiteY6459"/>
              </a:cxn>
              <a:cxn ang="0">
                <a:pos x="connsiteX6460" y="connsiteY6460"/>
              </a:cxn>
              <a:cxn ang="0">
                <a:pos x="connsiteX6461" y="connsiteY6461"/>
              </a:cxn>
              <a:cxn ang="0">
                <a:pos x="connsiteX6462" y="connsiteY6462"/>
              </a:cxn>
              <a:cxn ang="0">
                <a:pos x="connsiteX6463" y="connsiteY6463"/>
              </a:cxn>
              <a:cxn ang="0">
                <a:pos x="connsiteX6464" y="connsiteY6464"/>
              </a:cxn>
              <a:cxn ang="0">
                <a:pos x="connsiteX6465" y="connsiteY6465"/>
              </a:cxn>
              <a:cxn ang="0">
                <a:pos x="connsiteX6466" y="connsiteY6466"/>
              </a:cxn>
              <a:cxn ang="0">
                <a:pos x="connsiteX6467" y="connsiteY6467"/>
              </a:cxn>
              <a:cxn ang="0">
                <a:pos x="connsiteX6468" y="connsiteY6468"/>
              </a:cxn>
              <a:cxn ang="0">
                <a:pos x="connsiteX6469" y="connsiteY6469"/>
              </a:cxn>
              <a:cxn ang="0">
                <a:pos x="connsiteX6470" y="connsiteY6470"/>
              </a:cxn>
              <a:cxn ang="0">
                <a:pos x="connsiteX6471" y="connsiteY6471"/>
              </a:cxn>
              <a:cxn ang="0">
                <a:pos x="connsiteX6472" y="connsiteY6472"/>
              </a:cxn>
              <a:cxn ang="0">
                <a:pos x="connsiteX6473" y="connsiteY6473"/>
              </a:cxn>
              <a:cxn ang="0">
                <a:pos x="connsiteX6474" y="connsiteY6474"/>
              </a:cxn>
              <a:cxn ang="0">
                <a:pos x="connsiteX6475" y="connsiteY6475"/>
              </a:cxn>
              <a:cxn ang="0">
                <a:pos x="connsiteX6476" y="connsiteY6476"/>
              </a:cxn>
              <a:cxn ang="0">
                <a:pos x="connsiteX6477" y="connsiteY6477"/>
              </a:cxn>
              <a:cxn ang="0">
                <a:pos x="connsiteX6478" y="connsiteY6478"/>
              </a:cxn>
              <a:cxn ang="0">
                <a:pos x="connsiteX6479" y="connsiteY6479"/>
              </a:cxn>
              <a:cxn ang="0">
                <a:pos x="connsiteX6480" y="connsiteY6480"/>
              </a:cxn>
              <a:cxn ang="0">
                <a:pos x="connsiteX6481" y="connsiteY6481"/>
              </a:cxn>
              <a:cxn ang="0">
                <a:pos x="connsiteX6482" y="connsiteY6482"/>
              </a:cxn>
              <a:cxn ang="0">
                <a:pos x="connsiteX6483" y="connsiteY6483"/>
              </a:cxn>
              <a:cxn ang="0">
                <a:pos x="connsiteX6484" y="connsiteY6484"/>
              </a:cxn>
              <a:cxn ang="0">
                <a:pos x="connsiteX6485" y="connsiteY6485"/>
              </a:cxn>
              <a:cxn ang="0">
                <a:pos x="connsiteX6486" y="connsiteY6486"/>
              </a:cxn>
              <a:cxn ang="0">
                <a:pos x="connsiteX6487" y="connsiteY6487"/>
              </a:cxn>
              <a:cxn ang="0">
                <a:pos x="connsiteX6488" y="connsiteY6488"/>
              </a:cxn>
              <a:cxn ang="0">
                <a:pos x="connsiteX6489" y="connsiteY6489"/>
              </a:cxn>
              <a:cxn ang="0">
                <a:pos x="connsiteX6490" y="connsiteY6490"/>
              </a:cxn>
              <a:cxn ang="0">
                <a:pos x="connsiteX6491" y="connsiteY6491"/>
              </a:cxn>
              <a:cxn ang="0">
                <a:pos x="connsiteX6492" y="connsiteY6492"/>
              </a:cxn>
              <a:cxn ang="0">
                <a:pos x="connsiteX6493" y="connsiteY6493"/>
              </a:cxn>
              <a:cxn ang="0">
                <a:pos x="connsiteX6494" y="connsiteY6494"/>
              </a:cxn>
              <a:cxn ang="0">
                <a:pos x="connsiteX6495" y="connsiteY6495"/>
              </a:cxn>
              <a:cxn ang="0">
                <a:pos x="connsiteX6496" y="connsiteY6496"/>
              </a:cxn>
              <a:cxn ang="0">
                <a:pos x="connsiteX6497" y="connsiteY6497"/>
              </a:cxn>
              <a:cxn ang="0">
                <a:pos x="connsiteX6498" y="connsiteY6498"/>
              </a:cxn>
              <a:cxn ang="0">
                <a:pos x="connsiteX6499" y="connsiteY6499"/>
              </a:cxn>
              <a:cxn ang="0">
                <a:pos x="connsiteX6500" y="connsiteY6500"/>
              </a:cxn>
              <a:cxn ang="0">
                <a:pos x="connsiteX6501" y="connsiteY6501"/>
              </a:cxn>
              <a:cxn ang="0">
                <a:pos x="connsiteX6502" y="connsiteY6502"/>
              </a:cxn>
              <a:cxn ang="0">
                <a:pos x="connsiteX6503" y="connsiteY6503"/>
              </a:cxn>
              <a:cxn ang="0">
                <a:pos x="connsiteX6504" y="connsiteY6504"/>
              </a:cxn>
              <a:cxn ang="0">
                <a:pos x="connsiteX6505" y="connsiteY6505"/>
              </a:cxn>
              <a:cxn ang="0">
                <a:pos x="connsiteX6506" y="connsiteY6506"/>
              </a:cxn>
              <a:cxn ang="0">
                <a:pos x="connsiteX6507" y="connsiteY6507"/>
              </a:cxn>
              <a:cxn ang="0">
                <a:pos x="connsiteX6508" y="connsiteY6508"/>
              </a:cxn>
              <a:cxn ang="0">
                <a:pos x="connsiteX6509" y="connsiteY6509"/>
              </a:cxn>
              <a:cxn ang="0">
                <a:pos x="connsiteX6510" y="connsiteY6510"/>
              </a:cxn>
              <a:cxn ang="0">
                <a:pos x="connsiteX6511" y="connsiteY6511"/>
              </a:cxn>
              <a:cxn ang="0">
                <a:pos x="connsiteX6512" y="connsiteY6512"/>
              </a:cxn>
              <a:cxn ang="0">
                <a:pos x="connsiteX6513" y="connsiteY6513"/>
              </a:cxn>
              <a:cxn ang="0">
                <a:pos x="connsiteX6514" y="connsiteY6514"/>
              </a:cxn>
              <a:cxn ang="0">
                <a:pos x="connsiteX6515" y="connsiteY6515"/>
              </a:cxn>
              <a:cxn ang="0">
                <a:pos x="connsiteX6516" y="connsiteY6516"/>
              </a:cxn>
              <a:cxn ang="0">
                <a:pos x="connsiteX6517" y="connsiteY6517"/>
              </a:cxn>
              <a:cxn ang="0">
                <a:pos x="connsiteX6518" y="connsiteY6518"/>
              </a:cxn>
              <a:cxn ang="0">
                <a:pos x="connsiteX6519" y="connsiteY6519"/>
              </a:cxn>
              <a:cxn ang="0">
                <a:pos x="connsiteX6520" y="connsiteY6520"/>
              </a:cxn>
              <a:cxn ang="0">
                <a:pos x="connsiteX6521" y="connsiteY6521"/>
              </a:cxn>
              <a:cxn ang="0">
                <a:pos x="connsiteX6522" y="connsiteY6522"/>
              </a:cxn>
              <a:cxn ang="0">
                <a:pos x="connsiteX6523" y="connsiteY6523"/>
              </a:cxn>
              <a:cxn ang="0">
                <a:pos x="connsiteX6524" y="connsiteY6524"/>
              </a:cxn>
              <a:cxn ang="0">
                <a:pos x="connsiteX6525" y="connsiteY6525"/>
              </a:cxn>
              <a:cxn ang="0">
                <a:pos x="connsiteX6526" y="connsiteY6526"/>
              </a:cxn>
              <a:cxn ang="0">
                <a:pos x="connsiteX6527" y="connsiteY6527"/>
              </a:cxn>
              <a:cxn ang="0">
                <a:pos x="connsiteX6528" y="connsiteY6528"/>
              </a:cxn>
              <a:cxn ang="0">
                <a:pos x="connsiteX6529" y="connsiteY6529"/>
              </a:cxn>
              <a:cxn ang="0">
                <a:pos x="connsiteX6530" y="connsiteY6530"/>
              </a:cxn>
              <a:cxn ang="0">
                <a:pos x="connsiteX6531" y="connsiteY6531"/>
              </a:cxn>
              <a:cxn ang="0">
                <a:pos x="connsiteX6532" y="connsiteY6532"/>
              </a:cxn>
              <a:cxn ang="0">
                <a:pos x="connsiteX6533" y="connsiteY6533"/>
              </a:cxn>
              <a:cxn ang="0">
                <a:pos x="connsiteX6534" y="connsiteY6534"/>
              </a:cxn>
              <a:cxn ang="0">
                <a:pos x="connsiteX6535" y="connsiteY6535"/>
              </a:cxn>
              <a:cxn ang="0">
                <a:pos x="connsiteX6536" y="connsiteY6536"/>
              </a:cxn>
              <a:cxn ang="0">
                <a:pos x="connsiteX6537" y="connsiteY6537"/>
              </a:cxn>
              <a:cxn ang="0">
                <a:pos x="connsiteX6538" y="connsiteY6538"/>
              </a:cxn>
              <a:cxn ang="0">
                <a:pos x="connsiteX6539" y="connsiteY6539"/>
              </a:cxn>
              <a:cxn ang="0">
                <a:pos x="connsiteX6540" y="connsiteY6540"/>
              </a:cxn>
              <a:cxn ang="0">
                <a:pos x="connsiteX6541" y="connsiteY6541"/>
              </a:cxn>
              <a:cxn ang="0">
                <a:pos x="connsiteX6542" y="connsiteY6542"/>
              </a:cxn>
              <a:cxn ang="0">
                <a:pos x="connsiteX6543" y="connsiteY6543"/>
              </a:cxn>
              <a:cxn ang="0">
                <a:pos x="connsiteX6544" y="connsiteY6544"/>
              </a:cxn>
              <a:cxn ang="0">
                <a:pos x="connsiteX6545" y="connsiteY6545"/>
              </a:cxn>
              <a:cxn ang="0">
                <a:pos x="connsiteX6546" y="connsiteY6546"/>
              </a:cxn>
              <a:cxn ang="0">
                <a:pos x="connsiteX6547" y="connsiteY6547"/>
              </a:cxn>
              <a:cxn ang="0">
                <a:pos x="connsiteX6548" y="connsiteY6548"/>
              </a:cxn>
              <a:cxn ang="0">
                <a:pos x="connsiteX6549" y="connsiteY6549"/>
              </a:cxn>
              <a:cxn ang="0">
                <a:pos x="connsiteX6550" y="connsiteY6550"/>
              </a:cxn>
              <a:cxn ang="0">
                <a:pos x="connsiteX6551" y="connsiteY6551"/>
              </a:cxn>
              <a:cxn ang="0">
                <a:pos x="connsiteX6552" y="connsiteY6552"/>
              </a:cxn>
              <a:cxn ang="0">
                <a:pos x="connsiteX6553" y="connsiteY6553"/>
              </a:cxn>
              <a:cxn ang="0">
                <a:pos x="connsiteX6554" y="connsiteY6554"/>
              </a:cxn>
              <a:cxn ang="0">
                <a:pos x="connsiteX6555" y="connsiteY6555"/>
              </a:cxn>
              <a:cxn ang="0">
                <a:pos x="connsiteX6556" y="connsiteY6556"/>
              </a:cxn>
              <a:cxn ang="0">
                <a:pos x="connsiteX6557" y="connsiteY6557"/>
              </a:cxn>
              <a:cxn ang="0">
                <a:pos x="connsiteX6558" y="connsiteY6558"/>
              </a:cxn>
              <a:cxn ang="0">
                <a:pos x="connsiteX6559" y="connsiteY6559"/>
              </a:cxn>
              <a:cxn ang="0">
                <a:pos x="connsiteX6560" y="connsiteY6560"/>
              </a:cxn>
              <a:cxn ang="0">
                <a:pos x="connsiteX6561" y="connsiteY6561"/>
              </a:cxn>
              <a:cxn ang="0">
                <a:pos x="connsiteX6562" y="connsiteY6562"/>
              </a:cxn>
              <a:cxn ang="0">
                <a:pos x="connsiteX6563" y="connsiteY6563"/>
              </a:cxn>
              <a:cxn ang="0">
                <a:pos x="connsiteX6564" y="connsiteY6564"/>
              </a:cxn>
              <a:cxn ang="0">
                <a:pos x="connsiteX6565" y="connsiteY6565"/>
              </a:cxn>
              <a:cxn ang="0">
                <a:pos x="connsiteX6566" y="connsiteY6566"/>
              </a:cxn>
              <a:cxn ang="0">
                <a:pos x="connsiteX6567" y="connsiteY6567"/>
              </a:cxn>
              <a:cxn ang="0">
                <a:pos x="connsiteX6568" y="connsiteY6568"/>
              </a:cxn>
              <a:cxn ang="0">
                <a:pos x="connsiteX6569" y="connsiteY6569"/>
              </a:cxn>
              <a:cxn ang="0">
                <a:pos x="connsiteX6570" y="connsiteY6570"/>
              </a:cxn>
              <a:cxn ang="0">
                <a:pos x="connsiteX6571" y="connsiteY6571"/>
              </a:cxn>
              <a:cxn ang="0">
                <a:pos x="connsiteX6572" y="connsiteY6572"/>
              </a:cxn>
              <a:cxn ang="0">
                <a:pos x="connsiteX6573" y="connsiteY6573"/>
              </a:cxn>
              <a:cxn ang="0">
                <a:pos x="connsiteX6574" y="connsiteY6574"/>
              </a:cxn>
              <a:cxn ang="0">
                <a:pos x="connsiteX6575" y="connsiteY6575"/>
              </a:cxn>
              <a:cxn ang="0">
                <a:pos x="connsiteX6576" y="connsiteY6576"/>
              </a:cxn>
              <a:cxn ang="0">
                <a:pos x="connsiteX6577" y="connsiteY6577"/>
              </a:cxn>
              <a:cxn ang="0">
                <a:pos x="connsiteX6578" y="connsiteY6578"/>
              </a:cxn>
              <a:cxn ang="0">
                <a:pos x="connsiteX6579" y="connsiteY6579"/>
              </a:cxn>
              <a:cxn ang="0">
                <a:pos x="connsiteX6580" y="connsiteY6580"/>
              </a:cxn>
              <a:cxn ang="0">
                <a:pos x="connsiteX6581" y="connsiteY6581"/>
              </a:cxn>
              <a:cxn ang="0">
                <a:pos x="connsiteX6582" y="connsiteY6582"/>
              </a:cxn>
              <a:cxn ang="0">
                <a:pos x="connsiteX6583" y="connsiteY6583"/>
              </a:cxn>
              <a:cxn ang="0">
                <a:pos x="connsiteX6584" y="connsiteY6584"/>
              </a:cxn>
              <a:cxn ang="0">
                <a:pos x="connsiteX6585" y="connsiteY6585"/>
              </a:cxn>
              <a:cxn ang="0">
                <a:pos x="connsiteX6586" y="connsiteY6586"/>
              </a:cxn>
              <a:cxn ang="0">
                <a:pos x="connsiteX6587" y="connsiteY6587"/>
              </a:cxn>
              <a:cxn ang="0">
                <a:pos x="connsiteX6588" y="connsiteY6588"/>
              </a:cxn>
              <a:cxn ang="0">
                <a:pos x="connsiteX6589" y="connsiteY6589"/>
              </a:cxn>
              <a:cxn ang="0">
                <a:pos x="connsiteX6590" y="connsiteY6590"/>
              </a:cxn>
              <a:cxn ang="0">
                <a:pos x="connsiteX6591" y="connsiteY6591"/>
              </a:cxn>
              <a:cxn ang="0">
                <a:pos x="connsiteX6592" y="connsiteY6592"/>
              </a:cxn>
              <a:cxn ang="0">
                <a:pos x="connsiteX6593" y="connsiteY6593"/>
              </a:cxn>
              <a:cxn ang="0">
                <a:pos x="connsiteX6594" y="connsiteY6594"/>
              </a:cxn>
              <a:cxn ang="0">
                <a:pos x="connsiteX6595" y="connsiteY6595"/>
              </a:cxn>
              <a:cxn ang="0">
                <a:pos x="connsiteX6596" y="connsiteY6596"/>
              </a:cxn>
              <a:cxn ang="0">
                <a:pos x="connsiteX6597" y="connsiteY6597"/>
              </a:cxn>
              <a:cxn ang="0">
                <a:pos x="connsiteX6598" y="connsiteY6598"/>
              </a:cxn>
              <a:cxn ang="0">
                <a:pos x="connsiteX6599" y="connsiteY6599"/>
              </a:cxn>
              <a:cxn ang="0">
                <a:pos x="connsiteX6600" y="connsiteY6600"/>
              </a:cxn>
              <a:cxn ang="0">
                <a:pos x="connsiteX6601" y="connsiteY6601"/>
              </a:cxn>
              <a:cxn ang="0">
                <a:pos x="connsiteX6602" y="connsiteY6602"/>
              </a:cxn>
              <a:cxn ang="0">
                <a:pos x="connsiteX6603" y="connsiteY6603"/>
              </a:cxn>
              <a:cxn ang="0">
                <a:pos x="connsiteX6604" y="connsiteY6604"/>
              </a:cxn>
              <a:cxn ang="0">
                <a:pos x="connsiteX6605" y="connsiteY6605"/>
              </a:cxn>
              <a:cxn ang="0">
                <a:pos x="connsiteX6606" y="connsiteY6606"/>
              </a:cxn>
              <a:cxn ang="0">
                <a:pos x="connsiteX6607" y="connsiteY6607"/>
              </a:cxn>
              <a:cxn ang="0">
                <a:pos x="connsiteX6608" y="connsiteY6608"/>
              </a:cxn>
              <a:cxn ang="0">
                <a:pos x="connsiteX6609" y="connsiteY6609"/>
              </a:cxn>
              <a:cxn ang="0">
                <a:pos x="connsiteX6610" y="connsiteY6610"/>
              </a:cxn>
              <a:cxn ang="0">
                <a:pos x="connsiteX6611" y="connsiteY6611"/>
              </a:cxn>
              <a:cxn ang="0">
                <a:pos x="connsiteX6612" y="connsiteY6612"/>
              </a:cxn>
              <a:cxn ang="0">
                <a:pos x="connsiteX6613" y="connsiteY6613"/>
              </a:cxn>
              <a:cxn ang="0">
                <a:pos x="connsiteX6614" y="connsiteY6614"/>
              </a:cxn>
              <a:cxn ang="0">
                <a:pos x="connsiteX6615" y="connsiteY6615"/>
              </a:cxn>
              <a:cxn ang="0">
                <a:pos x="connsiteX6616" y="connsiteY6616"/>
              </a:cxn>
              <a:cxn ang="0">
                <a:pos x="connsiteX6617" y="connsiteY6617"/>
              </a:cxn>
              <a:cxn ang="0">
                <a:pos x="connsiteX6618" y="connsiteY6618"/>
              </a:cxn>
              <a:cxn ang="0">
                <a:pos x="connsiteX6619" y="connsiteY6619"/>
              </a:cxn>
              <a:cxn ang="0">
                <a:pos x="connsiteX6620" y="connsiteY6620"/>
              </a:cxn>
              <a:cxn ang="0">
                <a:pos x="connsiteX6621" y="connsiteY6621"/>
              </a:cxn>
              <a:cxn ang="0">
                <a:pos x="connsiteX6622" y="connsiteY6622"/>
              </a:cxn>
              <a:cxn ang="0">
                <a:pos x="connsiteX6623" y="connsiteY6623"/>
              </a:cxn>
              <a:cxn ang="0">
                <a:pos x="connsiteX6624" y="connsiteY6624"/>
              </a:cxn>
              <a:cxn ang="0">
                <a:pos x="connsiteX6625" y="connsiteY6625"/>
              </a:cxn>
              <a:cxn ang="0">
                <a:pos x="connsiteX6626" y="connsiteY6626"/>
              </a:cxn>
              <a:cxn ang="0">
                <a:pos x="connsiteX6627" y="connsiteY6627"/>
              </a:cxn>
              <a:cxn ang="0">
                <a:pos x="connsiteX6628" y="connsiteY6628"/>
              </a:cxn>
              <a:cxn ang="0">
                <a:pos x="connsiteX6629" y="connsiteY6629"/>
              </a:cxn>
              <a:cxn ang="0">
                <a:pos x="connsiteX6630" y="connsiteY6630"/>
              </a:cxn>
              <a:cxn ang="0">
                <a:pos x="connsiteX6631" y="connsiteY6631"/>
              </a:cxn>
              <a:cxn ang="0">
                <a:pos x="connsiteX6632" y="connsiteY6632"/>
              </a:cxn>
              <a:cxn ang="0">
                <a:pos x="connsiteX6633" y="connsiteY6633"/>
              </a:cxn>
              <a:cxn ang="0">
                <a:pos x="connsiteX6634" y="connsiteY6634"/>
              </a:cxn>
              <a:cxn ang="0">
                <a:pos x="connsiteX6635" y="connsiteY6635"/>
              </a:cxn>
              <a:cxn ang="0">
                <a:pos x="connsiteX6636" y="connsiteY6636"/>
              </a:cxn>
              <a:cxn ang="0">
                <a:pos x="connsiteX6637" y="connsiteY6637"/>
              </a:cxn>
              <a:cxn ang="0">
                <a:pos x="connsiteX6638" y="connsiteY6638"/>
              </a:cxn>
              <a:cxn ang="0">
                <a:pos x="connsiteX6639" y="connsiteY6639"/>
              </a:cxn>
              <a:cxn ang="0">
                <a:pos x="connsiteX6640" y="connsiteY6640"/>
              </a:cxn>
              <a:cxn ang="0">
                <a:pos x="connsiteX6641" y="connsiteY6641"/>
              </a:cxn>
              <a:cxn ang="0">
                <a:pos x="connsiteX6642" y="connsiteY6642"/>
              </a:cxn>
              <a:cxn ang="0">
                <a:pos x="connsiteX6643" y="connsiteY6643"/>
              </a:cxn>
              <a:cxn ang="0">
                <a:pos x="connsiteX6644" y="connsiteY6644"/>
              </a:cxn>
              <a:cxn ang="0">
                <a:pos x="connsiteX6645" y="connsiteY6645"/>
              </a:cxn>
              <a:cxn ang="0">
                <a:pos x="connsiteX6646" y="connsiteY6646"/>
              </a:cxn>
              <a:cxn ang="0">
                <a:pos x="connsiteX6647" y="connsiteY6647"/>
              </a:cxn>
              <a:cxn ang="0">
                <a:pos x="connsiteX6648" y="connsiteY6648"/>
              </a:cxn>
              <a:cxn ang="0">
                <a:pos x="connsiteX6649" y="connsiteY6649"/>
              </a:cxn>
              <a:cxn ang="0">
                <a:pos x="connsiteX6650" y="connsiteY6650"/>
              </a:cxn>
              <a:cxn ang="0">
                <a:pos x="connsiteX6651" y="connsiteY6651"/>
              </a:cxn>
              <a:cxn ang="0">
                <a:pos x="connsiteX6652" y="connsiteY6652"/>
              </a:cxn>
              <a:cxn ang="0">
                <a:pos x="connsiteX6653" y="connsiteY6653"/>
              </a:cxn>
              <a:cxn ang="0">
                <a:pos x="connsiteX6654" y="connsiteY6654"/>
              </a:cxn>
              <a:cxn ang="0">
                <a:pos x="connsiteX6655" y="connsiteY6655"/>
              </a:cxn>
              <a:cxn ang="0">
                <a:pos x="connsiteX6656" y="connsiteY6656"/>
              </a:cxn>
              <a:cxn ang="0">
                <a:pos x="connsiteX6657" y="connsiteY6657"/>
              </a:cxn>
              <a:cxn ang="0">
                <a:pos x="connsiteX6658" y="connsiteY6658"/>
              </a:cxn>
              <a:cxn ang="0">
                <a:pos x="connsiteX6659" y="connsiteY6659"/>
              </a:cxn>
              <a:cxn ang="0">
                <a:pos x="connsiteX6660" y="connsiteY6660"/>
              </a:cxn>
              <a:cxn ang="0">
                <a:pos x="connsiteX6661" y="connsiteY6661"/>
              </a:cxn>
              <a:cxn ang="0">
                <a:pos x="connsiteX6662" y="connsiteY6662"/>
              </a:cxn>
              <a:cxn ang="0">
                <a:pos x="connsiteX6663" y="connsiteY6663"/>
              </a:cxn>
              <a:cxn ang="0">
                <a:pos x="connsiteX6664" y="connsiteY6664"/>
              </a:cxn>
              <a:cxn ang="0">
                <a:pos x="connsiteX6665" y="connsiteY6665"/>
              </a:cxn>
              <a:cxn ang="0">
                <a:pos x="connsiteX6666" y="connsiteY6666"/>
              </a:cxn>
              <a:cxn ang="0">
                <a:pos x="connsiteX6667" y="connsiteY6667"/>
              </a:cxn>
              <a:cxn ang="0">
                <a:pos x="connsiteX6668" y="connsiteY6668"/>
              </a:cxn>
              <a:cxn ang="0">
                <a:pos x="connsiteX6669" y="connsiteY6669"/>
              </a:cxn>
              <a:cxn ang="0">
                <a:pos x="connsiteX6670" y="connsiteY6670"/>
              </a:cxn>
              <a:cxn ang="0">
                <a:pos x="connsiteX6671" y="connsiteY6671"/>
              </a:cxn>
              <a:cxn ang="0">
                <a:pos x="connsiteX6672" y="connsiteY6672"/>
              </a:cxn>
              <a:cxn ang="0">
                <a:pos x="connsiteX6673" y="connsiteY6673"/>
              </a:cxn>
              <a:cxn ang="0">
                <a:pos x="connsiteX6674" y="connsiteY6674"/>
              </a:cxn>
              <a:cxn ang="0">
                <a:pos x="connsiteX6675" y="connsiteY6675"/>
              </a:cxn>
              <a:cxn ang="0">
                <a:pos x="connsiteX6676" y="connsiteY6676"/>
              </a:cxn>
              <a:cxn ang="0">
                <a:pos x="connsiteX6677" y="connsiteY6677"/>
              </a:cxn>
              <a:cxn ang="0">
                <a:pos x="connsiteX6678" y="connsiteY6678"/>
              </a:cxn>
              <a:cxn ang="0">
                <a:pos x="connsiteX6679" y="connsiteY6679"/>
              </a:cxn>
              <a:cxn ang="0">
                <a:pos x="connsiteX6680" y="connsiteY6680"/>
              </a:cxn>
              <a:cxn ang="0">
                <a:pos x="connsiteX6681" y="connsiteY6681"/>
              </a:cxn>
              <a:cxn ang="0">
                <a:pos x="connsiteX6682" y="connsiteY6682"/>
              </a:cxn>
              <a:cxn ang="0">
                <a:pos x="connsiteX6683" y="connsiteY6683"/>
              </a:cxn>
              <a:cxn ang="0">
                <a:pos x="connsiteX6684" y="connsiteY6684"/>
              </a:cxn>
              <a:cxn ang="0">
                <a:pos x="connsiteX6685" y="connsiteY6685"/>
              </a:cxn>
              <a:cxn ang="0">
                <a:pos x="connsiteX6686" y="connsiteY6686"/>
              </a:cxn>
              <a:cxn ang="0">
                <a:pos x="connsiteX6687" y="connsiteY6687"/>
              </a:cxn>
              <a:cxn ang="0">
                <a:pos x="connsiteX6688" y="connsiteY6688"/>
              </a:cxn>
              <a:cxn ang="0">
                <a:pos x="connsiteX6689" y="connsiteY6689"/>
              </a:cxn>
              <a:cxn ang="0">
                <a:pos x="connsiteX6690" y="connsiteY6690"/>
              </a:cxn>
              <a:cxn ang="0">
                <a:pos x="connsiteX6691" y="connsiteY6691"/>
              </a:cxn>
              <a:cxn ang="0">
                <a:pos x="connsiteX6692" y="connsiteY6692"/>
              </a:cxn>
              <a:cxn ang="0">
                <a:pos x="connsiteX6693" y="connsiteY6693"/>
              </a:cxn>
              <a:cxn ang="0">
                <a:pos x="connsiteX6694" y="connsiteY6694"/>
              </a:cxn>
              <a:cxn ang="0">
                <a:pos x="connsiteX6695" y="connsiteY6695"/>
              </a:cxn>
              <a:cxn ang="0">
                <a:pos x="connsiteX6696" y="connsiteY6696"/>
              </a:cxn>
              <a:cxn ang="0">
                <a:pos x="connsiteX6697" y="connsiteY6697"/>
              </a:cxn>
              <a:cxn ang="0">
                <a:pos x="connsiteX6698" y="connsiteY6698"/>
              </a:cxn>
              <a:cxn ang="0">
                <a:pos x="connsiteX6699" y="connsiteY6699"/>
              </a:cxn>
              <a:cxn ang="0">
                <a:pos x="connsiteX6700" y="connsiteY6700"/>
              </a:cxn>
              <a:cxn ang="0">
                <a:pos x="connsiteX6701" y="connsiteY6701"/>
              </a:cxn>
              <a:cxn ang="0">
                <a:pos x="connsiteX6702" y="connsiteY6702"/>
              </a:cxn>
              <a:cxn ang="0">
                <a:pos x="connsiteX6703" y="connsiteY6703"/>
              </a:cxn>
              <a:cxn ang="0">
                <a:pos x="connsiteX6704" y="connsiteY6704"/>
              </a:cxn>
              <a:cxn ang="0">
                <a:pos x="connsiteX6705" y="connsiteY6705"/>
              </a:cxn>
              <a:cxn ang="0">
                <a:pos x="connsiteX6706" y="connsiteY6706"/>
              </a:cxn>
              <a:cxn ang="0">
                <a:pos x="connsiteX6707" y="connsiteY6707"/>
              </a:cxn>
              <a:cxn ang="0">
                <a:pos x="connsiteX6708" y="connsiteY6708"/>
              </a:cxn>
              <a:cxn ang="0">
                <a:pos x="connsiteX6709" y="connsiteY6709"/>
              </a:cxn>
              <a:cxn ang="0">
                <a:pos x="connsiteX6710" y="connsiteY6710"/>
              </a:cxn>
              <a:cxn ang="0">
                <a:pos x="connsiteX6711" y="connsiteY6711"/>
              </a:cxn>
              <a:cxn ang="0">
                <a:pos x="connsiteX6712" y="connsiteY6712"/>
              </a:cxn>
              <a:cxn ang="0">
                <a:pos x="connsiteX6713" y="connsiteY6713"/>
              </a:cxn>
              <a:cxn ang="0">
                <a:pos x="connsiteX6714" y="connsiteY6714"/>
              </a:cxn>
              <a:cxn ang="0">
                <a:pos x="connsiteX6715" y="connsiteY6715"/>
              </a:cxn>
              <a:cxn ang="0">
                <a:pos x="connsiteX6716" y="connsiteY6716"/>
              </a:cxn>
              <a:cxn ang="0">
                <a:pos x="connsiteX6717" y="connsiteY6717"/>
              </a:cxn>
              <a:cxn ang="0">
                <a:pos x="connsiteX6718" y="connsiteY6718"/>
              </a:cxn>
              <a:cxn ang="0">
                <a:pos x="connsiteX6719" y="connsiteY6719"/>
              </a:cxn>
              <a:cxn ang="0">
                <a:pos x="connsiteX6720" y="connsiteY6720"/>
              </a:cxn>
              <a:cxn ang="0">
                <a:pos x="connsiteX6721" y="connsiteY6721"/>
              </a:cxn>
              <a:cxn ang="0">
                <a:pos x="connsiteX6722" y="connsiteY6722"/>
              </a:cxn>
              <a:cxn ang="0">
                <a:pos x="connsiteX6723" y="connsiteY6723"/>
              </a:cxn>
              <a:cxn ang="0">
                <a:pos x="connsiteX6724" y="connsiteY6724"/>
              </a:cxn>
              <a:cxn ang="0">
                <a:pos x="connsiteX6725" y="connsiteY6725"/>
              </a:cxn>
              <a:cxn ang="0">
                <a:pos x="connsiteX6726" y="connsiteY6726"/>
              </a:cxn>
              <a:cxn ang="0">
                <a:pos x="connsiteX6727" y="connsiteY6727"/>
              </a:cxn>
              <a:cxn ang="0">
                <a:pos x="connsiteX6728" y="connsiteY6728"/>
              </a:cxn>
              <a:cxn ang="0">
                <a:pos x="connsiteX6729" y="connsiteY6729"/>
              </a:cxn>
              <a:cxn ang="0">
                <a:pos x="connsiteX6730" y="connsiteY6730"/>
              </a:cxn>
              <a:cxn ang="0">
                <a:pos x="connsiteX6731" y="connsiteY6731"/>
              </a:cxn>
              <a:cxn ang="0">
                <a:pos x="connsiteX6732" y="connsiteY6732"/>
              </a:cxn>
              <a:cxn ang="0">
                <a:pos x="connsiteX6733" y="connsiteY6733"/>
              </a:cxn>
              <a:cxn ang="0">
                <a:pos x="connsiteX6734" y="connsiteY6734"/>
              </a:cxn>
              <a:cxn ang="0">
                <a:pos x="connsiteX6735" y="connsiteY6735"/>
              </a:cxn>
              <a:cxn ang="0">
                <a:pos x="connsiteX6736" y="connsiteY6736"/>
              </a:cxn>
              <a:cxn ang="0">
                <a:pos x="connsiteX6737" y="connsiteY6737"/>
              </a:cxn>
              <a:cxn ang="0">
                <a:pos x="connsiteX6738" y="connsiteY6738"/>
              </a:cxn>
              <a:cxn ang="0">
                <a:pos x="connsiteX6739" y="connsiteY6739"/>
              </a:cxn>
              <a:cxn ang="0">
                <a:pos x="connsiteX6740" y="connsiteY6740"/>
              </a:cxn>
              <a:cxn ang="0">
                <a:pos x="connsiteX6741" y="connsiteY6741"/>
              </a:cxn>
              <a:cxn ang="0">
                <a:pos x="connsiteX6742" y="connsiteY6742"/>
              </a:cxn>
              <a:cxn ang="0">
                <a:pos x="connsiteX6743" y="connsiteY6743"/>
              </a:cxn>
              <a:cxn ang="0">
                <a:pos x="connsiteX6744" y="connsiteY6744"/>
              </a:cxn>
              <a:cxn ang="0">
                <a:pos x="connsiteX6745" y="connsiteY6745"/>
              </a:cxn>
              <a:cxn ang="0">
                <a:pos x="connsiteX6746" y="connsiteY6746"/>
              </a:cxn>
              <a:cxn ang="0">
                <a:pos x="connsiteX6747" y="connsiteY6747"/>
              </a:cxn>
              <a:cxn ang="0">
                <a:pos x="connsiteX6748" y="connsiteY6748"/>
              </a:cxn>
              <a:cxn ang="0">
                <a:pos x="connsiteX6749" y="connsiteY6749"/>
              </a:cxn>
              <a:cxn ang="0">
                <a:pos x="connsiteX6750" y="connsiteY6750"/>
              </a:cxn>
              <a:cxn ang="0">
                <a:pos x="connsiteX6751" y="connsiteY6751"/>
              </a:cxn>
              <a:cxn ang="0">
                <a:pos x="connsiteX6752" y="connsiteY6752"/>
              </a:cxn>
              <a:cxn ang="0">
                <a:pos x="connsiteX6753" y="connsiteY6753"/>
              </a:cxn>
              <a:cxn ang="0">
                <a:pos x="connsiteX6754" y="connsiteY6754"/>
              </a:cxn>
              <a:cxn ang="0">
                <a:pos x="connsiteX6755" y="connsiteY6755"/>
              </a:cxn>
              <a:cxn ang="0">
                <a:pos x="connsiteX6756" y="connsiteY6756"/>
              </a:cxn>
              <a:cxn ang="0">
                <a:pos x="connsiteX6757" y="connsiteY6757"/>
              </a:cxn>
              <a:cxn ang="0">
                <a:pos x="connsiteX6758" y="connsiteY6758"/>
              </a:cxn>
              <a:cxn ang="0">
                <a:pos x="connsiteX6759" y="connsiteY6759"/>
              </a:cxn>
              <a:cxn ang="0">
                <a:pos x="connsiteX6760" y="connsiteY6760"/>
              </a:cxn>
              <a:cxn ang="0">
                <a:pos x="connsiteX6761" y="connsiteY6761"/>
              </a:cxn>
              <a:cxn ang="0">
                <a:pos x="connsiteX6762" y="connsiteY6762"/>
              </a:cxn>
              <a:cxn ang="0">
                <a:pos x="connsiteX6763" y="connsiteY6763"/>
              </a:cxn>
              <a:cxn ang="0">
                <a:pos x="connsiteX6764" y="connsiteY6764"/>
              </a:cxn>
              <a:cxn ang="0">
                <a:pos x="connsiteX6765" y="connsiteY6765"/>
              </a:cxn>
              <a:cxn ang="0">
                <a:pos x="connsiteX6766" y="connsiteY6766"/>
              </a:cxn>
              <a:cxn ang="0">
                <a:pos x="connsiteX6767" y="connsiteY6767"/>
              </a:cxn>
              <a:cxn ang="0">
                <a:pos x="connsiteX6768" y="connsiteY6768"/>
              </a:cxn>
              <a:cxn ang="0">
                <a:pos x="connsiteX6769" y="connsiteY6769"/>
              </a:cxn>
              <a:cxn ang="0">
                <a:pos x="connsiteX6770" y="connsiteY6770"/>
              </a:cxn>
              <a:cxn ang="0">
                <a:pos x="connsiteX6771" y="connsiteY6771"/>
              </a:cxn>
              <a:cxn ang="0">
                <a:pos x="connsiteX6772" y="connsiteY6772"/>
              </a:cxn>
              <a:cxn ang="0">
                <a:pos x="connsiteX6773" y="connsiteY6773"/>
              </a:cxn>
              <a:cxn ang="0">
                <a:pos x="connsiteX6774" y="connsiteY6774"/>
              </a:cxn>
              <a:cxn ang="0">
                <a:pos x="connsiteX6775" y="connsiteY6775"/>
              </a:cxn>
              <a:cxn ang="0">
                <a:pos x="connsiteX6776" y="connsiteY6776"/>
              </a:cxn>
              <a:cxn ang="0">
                <a:pos x="connsiteX6777" y="connsiteY6777"/>
              </a:cxn>
              <a:cxn ang="0">
                <a:pos x="connsiteX6778" y="connsiteY6778"/>
              </a:cxn>
              <a:cxn ang="0">
                <a:pos x="connsiteX6779" y="connsiteY6779"/>
              </a:cxn>
              <a:cxn ang="0">
                <a:pos x="connsiteX6780" y="connsiteY6780"/>
              </a:cxn>
              <a:cxn ang="0">
                <a:pos x="connsiteX6781" y="connsiteY6781"/>
              </a:cxn>
              <a:cxn ang="0">
                <a:pos x="connsiteX6782" y="connsiteY6782"/>
              </a:cxn>
              <a:cxn ang="0">
                <a:pos x="connsiteX6783" y="connsiteY6783"/>
              </a:cxn>
              <a:cxn ang="0">
                <a:pos x="connsiteX6784" y="connsiteY6784"/>
              </a:cxn>
              <a:cxn ang="0">
                <a:pos x="connsiteX6785" y="connsiteY6785"/>
              </a:cxn>
              <a:cxn ang="0">
                <a:pos x="connsiteX6786" y="connsiteY6786"/>
              </a:cxn>
              <a:cxn ang="0">
                <a:pos x="connsiteX6787" y="connsiteY6787"/>
              </a:cxn>
              <a:cxn ang="0">
                <a:pos x="connsiteX6788" y="connsiteY6788"/>
              </a:cxn>
              <a:cxn ang="0">
                <a:pos x="connsiteX6789" y="connsiteY6789"/>
              </a:cxn>
              <a:cxn ang="0">
                <a:pos x="connsiteX6790" y="connsiteY6790"/>
              </a:cxn>
              <a:cxn ang="0">
                <a:pos x="connsiteX6791" y="connsiteY6791"/>
              </a:cxn>
              <a:cxn ang="0">
                <a:pos x="connsiteX6792" y="connsiteY6792"/>
              </a:cxn>
              <a:cxn ang="0">
                <a:pos x="connsiteX6793" y="connsiteY6793"/>
              </a:cxn>
              <a:cxn ang="0">
                <a:pos x="connsiteX6794" y="connsiteY6794"/>
              </a:cxn>
              <a:cxn ang="0">
                <a:pos x="connsiteX6795" y="connsiteY6795"/>
              </a:cxn>
              <a:cxn ang="0">
                <a:pos x="connsiteX6796" y="connsiteY6796"/>
              </a:cxn>
              <a:cxn ang="0">
                <a:pos x="connsiteX6797" y="connsiteY6797"/>
              </a:cxn>
              <a:cxn ang="0">
                <a:pos x="connsiteX6798" y="connsiteY6798"/>
              </a:cxn>
              <a:cxn ang="0">
                <a:pos x="connsiteX6799" y="connsiteY6799"/>
              </a:cxn>
              <a:cxn ang="0">
                <a:pos x="connsiteX6800" y="connsiteY6800"/>
              </a:cxn>
              <a:cxn ang="0">
                <a:pos x="connsiteX6801" y="connsiteY6801"/>
              </a:cxn>
              <a:cxn ang="0">
                <a:pos x="connsiteX6802" y="connsiteY6802"/>
              </a:cxn>
              <a:cxn ang="0">
                <a:pos x="connsiteX6803" y="connsiteY6803"/>
              </a:cxn>
              <a:cxn ang="0">
                <a:pos x="connsiteX6804" y="connsiteY6804"/>
              </a:cxn>
              <a:cxn ang="0">
                <a:pos x="connsiteX6805" y="connsiteY6805"/>
              </a:cxn>
              <a:cxn ang="0">
                <a:pos x="connsiteX6806" y="connsiteY6806"/>
              </a:cxn>
              <a:cxn ang="0">
                <a:pos x="connsiteX6807" y="connsiteY6807"/>
              </a:cxn>
              <a:cxn ang="0">
                <a:pos x="connsiteX6808" y="connsiteY6808"/>
              </a:cxn>
              <a:cxn ang="0">
                <a:pos x="connsiteX6809" y="connsiteY6809"/>
              </a:cxn>
              <a:cxn ang="0">
                <a:pos x="connsiteX6810" y="connsiteY6810"/>
              </a:cxn>
              <a:cxn ang="0">
                <a:pos x="connsiteX6811" y="connsiteY6811"/>
              </a:cxn>
              <a:cxn ang="0">
                <a:pos x="connsiteX6812" y="connsiteY6812"/>
              </a:cxn>
              <a:cxn ang="0">
                <a:pos x="connsiteX6813" y="connsiteY6813"/>
              </a:cxn>
              <a:cxn ang="0">
                <a:pos x="connsiteX6814" y="connsiteY6814"/>
              </a:cxn>
              <a:cxn ang="0">
                <a:pos x="connsiteX6815" y="connsiteY6815"/>
              </a:cxn>
              <a:cxn ang="0">
                <a:pos x="connsiteX6816" y="connsiteY6816"/>
              </a:cxn>
              <a:cxn ang="0">
                <a:pos x="connsiteX6817" y="connsiteY6817"/>
              </a:cxn>
              <a:cxn ang="0">
                <a:pos x="connsiteX6818" y="connsiteY6818"/>
              </a:cxn>
              <a:cxn ang="0">
                <a:pos x="connsiteX6819" y="connsiteY6819"/>
              </a:cxn>
              <a:cxn ang="0">
                <a:pos x="connsiteX6820" y="connsiteY6820"/>
              </a:cxn>
              <a:cxn ang="0">
                <a:pos x="connsiteX6821" y="connsiteY6821"/>
              </a:cxn>
              <a:cxn ang="0">
                <a:pos x="connsiteX6822" y="connsiteY6822"/>
              </a:cxn>
              <a:cxn ang="0">
                <a:pos x="connsiteX6823" y="connsiteY6823"/>
              </a:cxn>
              <a:cxn ang="0">
                <a:pos x="connsiteX6824" y="connsiteY6824"/>
              </a:cxn>
              <a:cxn ang="0">
                <a:pos x="connsiteX6825" y="connsiteY6825"/>
              </a:cxn>
              <a:cxn ang="0">
                <a:pos x="connsiteX6826" y="connsiteY6826"/>
              </a:cxn>
              <a:cxn ang="0">
                <a:pos x="connsiteX6827" y="connsiteY6827"/>
              </a:cxn>
              <a:cxn ang="0">
                <a:pos x="connsiteX6828" y="connsiteY6828"/>
              </a:cxn>
              <a:cxn ang="0">
                <a:pos x="connsiteX6829" y="connsiteY6829"/>
              </a:cxn>
              <a:cxn ang="0">
                <a:pos x="connsiteX6830" y="connsiteY6830"/>
              </a:cxn>
              <a:cxn ang="0">
                <a:pos x="connsiteX6831" y="connsiteY6831"/>
              </a:cxn>
              <a:cxn ang="0">
                <a:pos x="connsiteX6832" y="connsiteY6832"/>
              </a:cxn>
              <a:cxn ang="0">
                <a:pos x="connsiteX6833" y="connsiteY6833"/>
              </a:cxn>
              <a:cxn ang="0">
                <a:pos x="connsiteX6834" y="connsiteY6834"/>
              </a:cxn>
              <a:cxn ang="0">
                <a:pos x="connsiteX6835" y="connsiteY6835"/>
              </a:cxn>
              <a:cxn ang="0">
                <a:pos x="connsiteX6836" y="connsiteY6836"/>
              </a:cxn>
              <a:cxn ang="0">
                <a:pos x="connsiteX6837" y="connsiteY6837"/>
              </a:cxn>
              <a:cxn ang="0">
                <a:pos x="connsiteX6838" y="connsiteY6838"/>
              </a:cxn>
              <a:cxn ang="0">
                <a:pos x="connsiteX6839" y="connsiteY6839"/>
              </a:cxn>
              <a:cxn ang="0">
                <a:pos x="connsiteX6840" y="connsiteY6840"/>
              </a:cxn>
              <a:cxn ang="0">
                <a:pos x="connsiteX6841" y="connsiteY6841"/>
              </a:cxn>
              <a:cxn ang="0">
                <a:pos x="connsiteX6842" y="connsiteY6842"/>
              </a:cxn>
              <a:cxn ang="0">
                <a:pos x="connsiteX6843" y="connsiteY6843"/>
              </a:cxn>
              <a:cxn ang="0">
                <a:pos x="connsiteX6844" y="connsiteY6844"/>
              </a:cxn>
              <a:cxn ang="0">
                <a:pos x="connsiteX6845" y="connsiteY6845"/>
              </a:cxn>
              <a:cxn ang="0">
                <a:pos x="connsiteX6846" y="connsiteY6846"/>
              </a:cxn>
              <a:cxn ang="0">
                <a:pos x="connsiteX6847" y="connsiteY6847"/>
              </a:cxn>
              <a:cxn ang="0">
                <a:pos x="connsiteX6848" y="connsiteY6848"/>
              </a:cxn>
              <a:cxn ang="0">
                <a:pos x="connsiteX6849" y="connsiteY6849"/>
              </a:cxn>
              <a:cxn ang="0">
                <a:pos x="connsiteX6850" y="connsiteY6850"/>
              </a:cxn>
              <a:cxn ang="0">
                <a:pos x="connsiteX6851" y="connsiteY6851"/>
              </a:cxn>
              <a:cxn ang="0">
                <a:pos x="connsiteX6852" y="connsiteY6852"/>
              </a:cxn>
              <a:cxn ang="0">
                <a:pos x="connsiteX6853" y="connsiteY6853"/>
              </a:cxn>
              <a:cxn ang="0">
                <a:pos x="connsiteX6854" y="connsiteY6854"/>
              </a:cxn>
              <a:cxn ang="0">
                <a:pos x="connsiteX6855" y="connsiteY6855"/>
              </a:cxn>
              <a:cxn ang="0">
                <a:pos x="connsiteX6856" y="connsiteY6856"/>
              </a:cxn>
              <a:cxn ang="0">
                <a:pos x="connsiteX6857" y="connsiteY6857"/>
              </a:cxn>
              <a:cxn ang="0">
                <a:pos x="connsiteX6858" y="connsiteY6858"/>
              </a:cxn>
              <a:cxn ang="0">
                <a:pos x="connsiteX6859" y="connsiteY6859"/>
              </a:cxn>
              <a:cxn ang="0">
                <a:pos x="connsiteX6860" y="connsiteY6860"/>
              </a:cxn>
              <a:cxn ang="0">
                <a:pos x="connsiteX6861" y="connsiteY6861"/>
              </a:cxn>
              <a:cxn ang="0">
                <a:pos x="connsiteX6862" y="connsiteY6862"/>
              </a:cxn>
              <a:cxn ang="0">
                <a:pos x="connsiteX6863" y="connsiteY6863"/>
              </a:cxn>
              <a:cxn ang="0">
                <a:pos x="connsiteX6864" y="connsiteY6864"/>
              </a:cxn>
              <a:cxn ang="0">
                <a:pos x="connsiteX6865" y="connsiteY6865"/>
              </a:cxn>
              <a:cxn ang="0">
                <a:pos x="connsiteX6866" y="connsiteY6866"/>
              </a:cxn>
              <a:cxn ang="0">
                <a:pos x="connsiteX6867" y="connsiteY6867"/>
              </a:cxn>
              <a:cxn ang="0">
                <a:pos x="connsiteX6868" y="connsiteY6868"/>
              </a:cxn>
              <a:cxn ang="0">
                <a:pos x="connsiteX6869" y="connsiteY6869"/>
              </a:cxn>
              <a:cxn ang="0">
                <a:pos x="connsiteX6870" y="connsiteY6870"/>
              </a:cxn>
              <a:cxn ang="0">
                <a:pos x="connsiteX6871" y="connsiteY6871"/>
              </a:cxn>
              <a:cxn ang="0">
                <a:pos x="connsiteX6872" y="connsiteY6872"/>
              </a:cxn>
              <a:cxn ang="0">
                <a:pos x="connsiteX6873" y="connsiteY6873"/>
              </a:cxn>
              <a:cxn ang="0">
                <a:pos x="connsiteX6874" y="connsiteY6874"/>
              </a:cxn>
              <a:cxn ang="0">
                <a:pos x="connsiteX6875" y="connsiteY6875"/>
              </a:cxn>
              <a:cxn ang="0">
                <a:pos x="connsiteX6876" y="connsiteY6876"/>
              </a:cxn>
              <a:cxn ang="0">
                <a:pos x="connsiteX6877" y="connsiteY6877"/>
              </a:cxn>
              <a:cxn ang="0">
                <a:pos x="connsiteX6878" y="connsiteY6878"/>
              </a:cxn>
              <a:cxn ang="0">
                <a:pos x="connsiteX6879" y="connsiteY6879"/>
              </a:cxn>
              <a:cxn ang="0">
                <a:pos x="connsiteX6880" y="connsiteY6880"/>
              </a:cxn>
              <a:cxn ang="0">
                <a:pos x="connsiteX6881" y="connsiteY6881"/>
              </a:cxn>
              <a:cxn ang="0">
                <a:pos x="connsiteX6882" y="connsiteY6882"/>
              </a:cxn>
              <a:cxn ang="0">
                <a:pos x="connsiteX6883" y="connsiteY6883"/>
              </a:cxn>
              <a:cxn ang="0">
                <a:pos x="connsiteX6884" y="connsiteY6884"/>
              </a:cxn>
              <a:cxn ang="0">
                <a:pos x="connsiteX6885" y="connsiteY6885"/>
              </a:cxn>
              <a:cxn ang="0">
                <a:pos x="connsiteX6886" y="connsiteY6886"/>
              </a:cxn>
              <a:cxn ang="0">
                <a:pos x="connsiteX6887" y="connsiteY6887"/>
              </a:cxn>
              <a:cxn ang="0">
                <a:pos x="connsiteX6888" y="connsiteY6888"/>
              </a:cxn>
              <a:cxn ang="0">
                <a:pos x="connsiteX6889" y="connsiteY6889"/>
              </a:cxn>
              <a:cxn ang="0">
                <a:pos x="connsiteX6890" y="connsiteY6890"/>
              </a:cxn>
              <a:cxn ang="0">
                <a:pos x="connsiteX6891" y="connsiteY6891"/>
              </a:cxn>
              <a:cxn ang="0">
                <a:pos x="connsiteX6892" y="connsiteY6892"/>
              </a:cxn>
              <a:cxn ang="0">
                <a:pos x="connsiteX6893" y="connsiteY6893"/>
              </a:cxn>
              <a:cxn ang="0">
                <a:pos x="connsiteX6894" y="connsiteY6894"/>
              </a:cxn>
              <a:cxn ang="0">
                <a:pos x="connsiteX6895" y="connsiteY6895"/>
              </a:cxn>
              <a:cxn ang="0">
                <a:pos x="connsiteX6896" y="connsiteY6896"/>
              </a:cxn>
              <a:cxn ang="0">
                <a:pos x="connsiteX6897" y="connsiteY6897"/>
              </a:cxn>
              <a:cxn ang="0">
                <a:pos x="connsiteX6898" y="connsiteY6898"/>
              </a:cxn>
              <a:cxn ang="0">
                <a:pos x="connsiteX6899" y="connsiteY6899"/>
              </a:cxn>
              <a:cxn ang="0">
                <a:pos x="connsiteX6900" y="connsiteY6900"/>
              </a:cxn>
              <a:cxn ang="0">
                <a:pos x="connsiteX6901" y="connsiteY6901"/>
              </a:cxn>
              <a:cxn ang="0">
                <a:pos x="connsiteX6902" y="connsiteY6902"/>
              </a:cxn>
              <a:cxn ang="0">
                <a:pos x="connsiteX6903" y="connsiteY6903"/>
              </a:cxn>
              <a:cxn ang="0">
                <a:pos x="connsiteX6904" y="connsiteY6904"/>
              </a:cxn>
              <a:cxn ang="0">
                <a:pos x="connsiteX6905" y="connsiteY6905"/>
              </a:cxn>
              <a:cxn ang="0">
                <a:pos x="connsiteX6906" y="connsiteY6906"/>
              </a:cxn>
              <a:cxn ang="0">
                <a:pos x="connsiteX6907" y="connsiteY6907"/>
              </a:cxn>
              <a:cxn ang="0">
                <a:pos x="connsiteX6908" y="connsiteY6908"/>
              </a:cxn>
              <a:cxn ang="0">
                <a:pos x="connsiteX6909" y="connsiteY6909"/>
              </a:cxn>
              <a:cxn ang="0">
                <a:pos x="connsiteX6910" y="connsiteY6910"/>
              </a:cxn>
              <a:cxn ang="0">
                <a:pos x="connsiteX6911" y="connsiteY6911"/>
              </a:cxn>
              <a:cxn ang="0">
                <a:pos x="connsiteX6912" y="connsiteY6912"/>
              </a:cxn>
              <a:cxn ang="0">
                <a:pos x="connsiteX6913" y="connsiteY6913"/>
              </a:cxn>
              <a:cxn ang="0">
                <a:pos x="connsiteX6914" y="connsiteY6914"/>
              </a:cxn>
              <a:cxn ang="0">
                <a:pos x="connsiteX6915" y="connsiteY6915"/>
              </a:cxn>
              <a:cxn ang="0">
                <a:pos x="connsiteX6916" y="connsiteY6916"/>
              </a:cxn>
              <a:cxn ang="0">
                <a:pos x="connsiteX6917" y="connsiteY6917"/>
              </a:cxn>
              <a:cxn ang="0">
                <a:pos x="connsiteX6918" y="connsiteY6918"/>
              </a:cxn>
              <a:cxn ang="0">
                <a:pos x="connsiteX6919" y="connsiteY6919"/>
              </a:cxn>
              <a:cxn ang="0">
                <a:pos x="connsiteX6920" y="connsiteY6920"/>
              </a:cxn>
              <a:cxn ang="0">
                <a:pos x="connsiteX6921" y="connsiteY6921"/>
              </a:cxn>
              <a:cxn ang="0">
                <a:pos x="connsiteX6922" y="connsiteY6922"/>
              </a:cxn>
              <a:cxn ang="0">
                <a:pos x="connsiteX6923" y="connsiteY6923"/>
              </a:cxn>
              <a:cxn ang="0">
                <a:pos x="connsiteX6924" y="connsiteY6924"/>
              </a:cxn>
              <a:cxn ang="0">
                <a:pos x="connsiteX6925" y="connsiteY6925"/>
              </a:cxn>
              <a:cxn ang="0">
                <a:pos x="connsiteX6926" y="connsiteY6926"/>
              </a:cxn>
              <a:cxn ang="0">
                <a:pos x="connsiteX6927" y="connsiteY6927"/>
              </a:cxn>
              <a:cxn ang="0">
                <a:pos x="connsiteX6928" y="connsiteY6928"/>
              </a:cxn>
              <a:cxn ang="0">
                <a:pos x="connsiteX6929" y="connsiteY6929"/>
              </a:cxn>
              <a:cxn ang="0">
                <a:pos x="connsiteX6930" y="connsiteY6930"/>
              </a:cxn>
              <a:cxn ang="0">
                <a:pos x="connsiteX6931" y="connsiteY6931"/>
              </a:cxn>
              <a:cxn ang="0">
                <a:pos x="connsiteX6932" y="connsiteY6932"/>
              </a:cxn>
              <a:cxn ang="0">
                <a:pos x="connsiteX6933" y="connsiteY6933"/>
              </a:cxn>
              <a:cxn ang="0">
                <a:pos x="connsiteX6934" y="connsiteY6934"/>
              </a:cxn>
              <a:cxn ang="0">
                <a:pos x="connsiteX6935" y="connsiteY6935"/>
              </a:cxn>
              <a:cxn ang="0">
                <a:pos x="connsiteX6936" y="connsiteY6936"/>
              </a:cxn>
              <a:cxn ang="0">
                <a:pos x="connsiteX6937" y="connsiteY6937"/>
              </a:cxn>
              <a:cxn ang="0">
                <a:pos x="connsiteX6938" y="connsiteY6938"/>
              </a:cxn>
              <a:cxn ang="0">
                <a:pos x="connsiteX6939" y="connsiteY6939"/>
              </a:cxn>
              <a:cxn ang="0">
                <a:pos x="connsiteX6940" y="connsiteY6940"/>
              </a:cxn>
              <a:cxn ang="0">
                <a:pos x="connsiteX6941" y="connsiteY6941"/>
              </a:cxn>
              <a:cxn ang="0">
                <a:pos x="connsiteX6942" y="connsiteY6942"/>
              </a:cxn>
              <a:cxn ang="0">
                <a:pos x="connsiteX6943" y="connsiteY6943"/>
              </a:cxn>
              <a:cxn ang="0">
                <a:pos x="connsiteX6944" y="connsiteY6944"/>
              </a:cxn>
              <a:cxn ang="0">
                <a:pos x="connsiteX6945" y="connsiteY6945"/>
              </a:cxn>
              <a:cxn ang="0">
                <a:pos x="connsiteX6946" y="connsiteY6946"/>
              </a:cxn>
              <a:cxn ang="0">
                <a:pos x="connsiteX6947" y="connsiteY6947"/>
              </a:cxn>
              <a:cxn ang="0">
                <a:pos x="connsiteX6948" y="connsiteY6948"/>
              </a:cxn>
              <a:cxn ang="0">
                <a:pos x="connsiteX6949" y="connsiteY6949"/>
              </a:cxn>
              <a:cxn ang="0">
                <a:pos x="connsiteX6950" y="connsiteY6950"/>
              </a:cxn>
              <a:cxn ang="0">
                <a:pos x="connsiteX6951" y="connsiteY6951"/>
              </a:cxn>
              <a:cxn ang="0">
                <a:pos x="connsiteX6952" y="connsiteY6952"/>
              </a:cxn>
              <a:cxn ang="0">
                <a:pos x="connsiteX6953" y="connsiteY6953"/>
              </a:cxn>
              <a:cxn ang="0">
                <a:pos x="connsiteX6954" y="connsiteY6954"/>
              </a:cxn>
              <a:cxn ang="0">
                <a:pos x="connsiteX6955" y="connsiteY6955"/>
              </a:cxn>
              <a:cxn ang="0">
                <a:pos x="connsiteX6956" y="connsiteY6956"/>
              </a:cxn>
              <a:cxn ang="0">
                <a:pos x="connsiteX6957" y="connsiteY6957"/>
              </a:cxn>
              <a:cxn ang="0">
                <a:pos x="connsiteX6958" y="connsiteY6958"/>
              </a:cxn>
              <a:cxn ang="0">
                <a:pos x="connsiteX6959" y="connsiteY6959"/>
              </a:cxn>
              <a:cxn ang="0">
                <a:pos x="connsiteX6960" y="connsiteY6960"/>
              </a:cxn>
              <a:cxn ang="0">
                <a:pos x="connsiteX6961" y="connsiteY6961"/>
              </a:cxn>
              <a:cxn ang="0">
                <a:pos x="connsiteX6962" y="connsiteY6962"/>
              </a:cxn>
              <a:cxn ang="0">
                <a:pos x="connsiteX6963" y="connsiteY6963"/>
              </a:cxn>
              <a:cxn ang="0">
                <a:pos x="connsiteX6964" y="connsiteY6964"/>
              </a:cxn>
              <a:cxn ang="0">
                <a:pos x="connsiteX6965" y="connsiteY6965"/>
              </a:cxn>
              <a:cxn ang="0">
                <a:pos x="connsiteX6966" y="connsiteY6966"/>
              </a:cxn>
              <a:cxn ang="0">
                <a:pos x="connsiteX6967" y="connsiteY6967"/>
              </a:cxn>
              <a:cxn ang="0">
                <a:pos x="connsiteX6968" y="connsiteY6968"/>
              </a:cxn>
              <a:cxn ang="0">
                <a:pos x="connsiteX6969" y="connsiteY6969"/>
              </a:cxn>
              <a:cxn ang="0">
                <a:pos x="connsiteX6970" y="connsiteY6970"/>
              </a:cxn>
              <a:cxn ang="0">
                <a:pos x="connsiteX6971" y="connsiteY6971"/>
              </a:cxn>
              <a:cxn ang="0">
                <a:pos x="connsiteX6972" y="connsiteY6972"/>
              </a:cxn>
              <a:cxn ang="0">
                <a:pos x="connsiteX6973" y="connsiteY6973"/>
              </a:cxn>
              <a:cxn ang="0">
                <a:pos x="connsiteX6974" y="connsiteY6974"/>
              </a:cxn>
              <a:cxn ang="0">
                <a:pos x="connsiteX6975" y="connsiteY6975"/>
              </a:cxn>
              <a:cxn ang="0">
                <a:pos x="connsiteX6976" y="connsiteY6976"/>
              </a:cxn>
              <a:cxn ang="0">
                <a:pos x="connsiteX6977" y="connsiteY6977"/>
              </a:cxn>
              <a:cxn ang="0">
                <a:pos x="connsiteX6978" y="connsiteY6978"/>
              </a:cxn>
              <a:cxn ang="0">
                <a:pos x="connsiteX6979" y="connsiteY6979"/>
              </a:cxn>
              <a:cxn ang="0">
                <a:pos x="connsiteX6980" y="connsiteY6980"/>
              </a:cxn>
              <a:cxn ang="0">
                <a:pos x="connsiteX6981" y="connsiteY6981"/>
              </a:cxn>
              <a:cxn ang="0">
                <a:pos x="connsiteX6982" y="connsiteY6982"/>
              </a:cxn>
              <a:cxn ang="0">
                <a:pos x="connsiteX6983" y="connsiteY6983"/>
              </a:cxn>
              <a:cxn ang="0">
                <a:pos x="connsiteX6984" y="connsiteY6984"/>
              </a:cxn>
              <a:cxn ang="0">
                <a:pos x="connsiteX6985" y="connsiteY6985"/>
              </a:cxn>
              <a:cxn ang="0">
                <a:pos x="connsiteX6986" y="connsiteY6986"/>
              </a:cxn>
              <a:cxn ang="0">
                <a:pos x="connsiteX6987" y="connsiteY6987"/>
              </a:cxn>
              <a:cxn ang="0">
                <a:pos x="connsiteX6988" y="connsiteY6988"/>
              </a:cxn>
              <a:cxn ang="0">
                <a:pos x="connsiteX6989" y="connsiteY6989"/>
              </a:cxn>
              <a:cxn ang="0">
                <a:pos x="connsiteX6990" y="connsiteY6990"/>
              </a:cxn>
              <a:cxn ang="0">
                <a:pos x="connsiteX6991" y="connsiteY6991"/>
              </a:cxn>
              <a:cxn ang="0">
                <a:pos x="connsiteX6992" y="connsiteY6992"/>
              </a:cxn>
              <a:cxn ang="0">
                <a:pos x="connsiteX6993" y="connsiteY6993"/>
              </a:cxn>
              <a:cxn ang="0">
                <a:pos x="connsiteX6994" y="connsiteY6994"/>
              </a:cxn>
              <a:cxn ang="0">
                <a:pos x="connsiteX6995" y="connsiteY6995"/>
              </a:cxn>
              <a:cxn ang="0">
                <a:pos x="connsiteX6996" y="connsiteY6996"/>
              </a:cxn>
              <a:cxn ang="0">
                <a:pos x="connsiteX6997" y="connsiteY6997"/>
              </a:cxn>
              <a:cxn ang="0">
                <a:pos x="connsiteX6998" y="connsiteY6998"/>
              </a:cxn>
              <a:cxn ang="0">
                <a:pos x="connsiteX6999" y="connsiteY6999"/>
              </a:cxn>
              <a:cxn ang="0">
                <a:pos x="connsiteX7000" y="connsiteY7000"/>
              </a:cxn>
              <a:cxn ang="0">
                <a:pos x="connsiteX7001" y="connsiteY7001"/>
              </a:cxn>
              <a:cxn ang="0">
                <a:pos x="connsiteX7002" y="connsiteY7002"/>
              </a:cxn>
              <a:cxn ang="0">
                <a:pos x="connsiteX7003" y="connsiteY7003"/>
              </a:cxn>
              <a:cxn ang="0">
                <a:pos x="connsiteX7004" y="connsiteY7004"/>
              </a:cxn>
            </a:cxnLst>
            <a:rect l="l" t="t" r="r" b="b"/>
            <a:pathLst>
              <a:path w="11830043" h="6533995">
                <a:moveTo>
                  <a:pt x="11820259" y="6514484"/>
                </a:moveTo>
                <a:cubicBezTo>
                  <a:pt x="11825659" y="6514484"/>
                  <a:pt x="11830043" y="6518805"/>
                  <a:pt x="11830043" y="6524208"/>
                </a:cubicBezTo>
                <a:cubicBezTo>
                  <a:pt x="11830043" y="6529610"/>
                  <a:pt x="11825596" y="6533995"/>
                  <a:pt x="11820259" y="6533995"/>
                </a:cubicBezTo>
                <a:cubicBezTo>
                  <a:pt x="11814922" y="6533995"/>
                  <a:pt x="11810539" y="6529546"/>
                  <a:pt x="11810539" y="6524208"/>
                </a:cubicBezTo>
                <a:cubicBezTo>
                  <a:pt x="11810539" y="6518869"/>
                  <a:pt x="11814859" y="6514484"/>
                  <a:pt x="11820259" y="6514484"/>
                </a:cubicBezTo>
                <a:close/>
                <a:moveTo>
                  <a:pt x="11579030" y="6514484"/>
                </a:moveTo>
                <a:cubicBezTo>
                  <a:pt x="11584430" y="6514484"/>
                  <a:pt x="11588815" y="6518805"/>
                  <a:pt x="11588815" y="6524208"/>
                </a:cubicBezTo>
                <a:cubicBezTo>
                  <a:pt x="11588815" y="6529610"/>
                  <a:pt x="11584367" y="6533995"/>
                  <a:pt x="11579030" y="6533995"/>
                </a:cubicBezTo>
                <a:cubicBezTo>
                  <a:pt x="11573694" y="6533995"/>
                  <a:pt x="11569310" y="6529546"/>
                  <a:pt x="11569310" y="6524208"/>
                </a:cubicBezTo>
                <a:cubicBezTo>
                  <a:pt x="11569310" y="6518869"/>
                  <a:pt x="11573630" y="6514484"/>
                  <a:pt x="11579030" y="6514484"/>
                </a:cubicBezTo>
                <a:close/>
                <a:moveTo>
                  <a:pt x="11337802" y="6514484"/>
                </a:moveTo>
                <a:cubicBezTo>
                  <a:pt x="11343202" y="6514484"/>
                  <a:pt x="11347587" y="6518805"/>
                  <a:pt x="11347587" y="6524208"/>
                </a:cubicBezTo>
                <a:cubicBezTo>
                  <a:pt x="11347587" y="6529610"/>
                  <a:pt x="11343139" y="6533995"/>
                  <a:pt x="11337802" y="6533995"/>
                </a:cubicBezTo>
                <a:cubicBezTo>
                  <a:pt x="11332466" y="6533995"/>
                  <a:pt x="11328082" y="6529546"/>
                  <a:pt x="11328082" y="6524208"/>
                </a:cubicBezTo>
                <a:cubicBezTo>
                  <a:pt x="11328082" y="6518869"/>
                  <a:pt x="11332402" y="6514484"/>
                  <a:pt x="11337802" y="6514484"/>
                </a:cubicBezTo>
                <a:close/>
                <a:moveTo>
                  <a:pt x="11096574" y="6514484"/>
                </a:moveTo>
                <a:cubicBezTo>
                  <a:pt x="11101910" y="6514484"/>
                  <a:pt x="11106294" y="6518805"/>
                  <a:pt x="11106294" y="6524208"/>
                </a:cubicBezTo>
                <a:cubicBezTo>
                  <a:pt x="11106294" y="6529610"/>
                  <a:pt x="11101974" y="6533995"/>
                  <a:pt x="11096574" y="6533995"/>
                </a:cubicBezTo>
                <a:cubicBezTo>
                  <a:pt x="11091174" y="6533995"/>
                  <a:pt x="11086790" y="6529546"/>
                  <a:pt x="11086790" y="6524208"/>
                </a:cubicBezTo>
                <a:cubicBezTo>
                  <a:pt x="11086790" y="6518869"/>
                  <a:pt x="11091174" y="6514484"/>
                  <a:pt x="11096574" y="6514484"/>
                </a:cubicBezTo>
                <a:close/>
                <a:moveTo>
                  <a:pt x="10855345" y="6514484"/>
                </a:moveTo>
                <a:cubicBezTo>
                  <a:pt x="10860682" y="6514484"/>
                  <a:pt x="10865065" y="6518805"/>
                  <a:pt x="10865065" y="6524208"/>
                </a:cubicBezTo>
                <a:cubicBezTo>
                  <a:pt x="10865065" y="6529610"/>
                  <a:pt x="10860682" y="6533995"/>
                  <a:pt x="10855345" y="6533995"/>
                </a:cubicBezTo>
                <a:cubicBezTo>
                  <a:pt x="10850008" y="6533995"/>
                  <a:pt x="10845625" y="6529546"/>
                  <a:pt x="10845625" y="6524208"/>
                </a:cubicBezTo>
                <a:cubicBezTo>
                  <a:pt x="10845625" y="6518869"/>
                  <a:pt x="10849945" y="6514484"/>
                  <a:pt x="10855345" y="6514484"/>
                </a:cubicBezTo>
                <a:close/>
                <a:moveTo>
                  <a:pt x="10614116" y="6514484"/>
                </a:moveTo>
                <a:cubicBezTo>
                  <a:pt x="10619516" y="6514484"/>
                  <a:pt x="10623901" y="6518805"/>
                  <a:pt x="10623901" y="6524208"/>
                </a:cubicBezTo>
                <a:cubicBezTo>
                  <a:pt x="10623901" y="6529610"/>
                  <a:pt x="10619454" y="6533995"/>
                  <a:pt x="10614116" y="6533995"/>
                </a:cubicBezTo>
                <a:cubicBezTo>
                  <a:pt x="10608780" y="6533995"/>
                  <a:pt x="10604396" y="6529546"/>
                  <a:pt x="10604396" y="6524208"/>
                </a:cubicBezTo>
                <a:cubicBezTo>
                  <a:pt x="10604396" y="6518869"/>
                  <a:pt x="10608716" y="6514484"/>
                  <a:pt x="10614116" y="6514484"/>
                </a:cubicBezTo>
                <a:close/>
                <a:moveTo>
                  <a:pt x="10372888" y="6514484"/>
                </a:moveTo>
                <a:cubicBezTo>
                  <a:pt x="10378288" y="6514484"/>
                  <a:pt x="10382673" y="6518805"/>
                  <a:pt x="10382673" y="6524208"/>
                </a:cubicBezTo>
                <a:cubicBezTo>
                  <a:pt x="10382673" y="6529610"/>
                  <a:pt x="10378225" y="6533995"/>
                  <a:pt x="10372888" y="6533995"/>
                </a:cubicBezTo>
                <a:cubicBezTo>
                  <a:pt x="10367552" y="6533995"/>
                  <a:pt x="10363168" y="6529546"/>
                  <a:pt x="10363168" y="6524208"/>
                </a:cubicBezTo>
                <a:cubicBezTo>
                  <a:pt x="10363168" y="6518869"/>
                  <a:pt x="10367488" y="6514484"/>
                  <a:pt x="10372888" y="6514484"/>
                </a:cubicBezTo>
                <a:close/>
                <a:moveTo>
                  <a:pt x="10131660" y="6514484"/>
                </a:moveTo>
                <a:cubicBezTo>
                  <a:pt x="10137060" y="6514484"/>
                  <a:pt x="10141444" y="6518805"/>
                  <a:pt x="10141444" y="6524208"/>
                </a:cubicBezTo>
                <a:cubicBezTo>
                  <a:pt x="10141444" y="6529610"/>
                  <a:pt x="10136997" y="6533995"/>
                  <a:pt x="10131660" y="6533995"/>
                </a:cubicBezTo>
                <a:cubicBezTo>
                  <a:pt x="10126323" y="6533995"/>
                  <a:pt x="10121940" y="6529546"/>
                  <a:pt x="10121940" y="6524208"/>
                </a:cubicBezTo>
                <a:cubicBezTo>
                  <a:pt x="10121940" y="6518869"/>
                  <a:pt x="10126260" y="6514484"/>
                  <a:pt x="10131660" y="6514484"/>
                </a:cubicBezTo>
                <a:close/>
                <a:moveTo>
                  <a:pt x="9890432" y="6514484"/>
                </a:moveTo>
                <a:cubicBezTo>
                  <a:pt x="9895768" y="6514484"/>
                  <a:pt x="9900152" y="6518805"/>
                  <a:pt x="9900152" y="6524208"/>
                </a:cubicBezTo>
                <a:cubicBezTo>
                  <a:pt x="9900152" y="6529610"/>
                  <a:pt x="9895832" y="6533995"/>
                  <a:pt x="9890432" y="6533995"/>
                </a:cubicBezTo>
                <a:cubicBezTo>
                  <a:pt x="9885031" y="6533995"/>
                  <a:pt x="9880648" y="6529546"/>
                  <a:pt x="9880648" y="6524208"/>
                </a:cubicBezTo>
                <a:cubicBezTo>
                  <a:pt x="9880648" y="6518869"/>
                  <a:pt x="9885031" y="6514484"/>
                  <a:pt x="9890432" y="6514484"/>
                </a:cubicBezTo>
                <a:close/>
                <a:moveTo>
                  <a:pt x="9649203" y="6514484"/>
                </a:moveTo>
                <a:cubicBezTo>
                  <a:pt x="9654540" y="6514484"/>
                  <a:pt x="9658923" y="6518805"/>
                  <a:pt x="9658923" y="6524208"/>
                </a:cubicBezTo>
                <a:cubicBezTo>
                  <a:pt x="9658923" y="6529610"/>
                  <a:pt x="9654540" y="6533995"/>
                  <a:pt x="9649203" y="6533995"/>
                </a:cubicBezTo>
                <a:cubicBezTo>
                  <a:pt x="9643866" y="6533995"/>
                  <a:pt x="9639483" y="6529546"/>
                  <a:pt x="9639483" y="6524208"/>
                </a:cubicBezTo>
                <a:cubicBezTo>
                  <a:pt x="9639483" y="6518869"/>
                  <a:pt x="9643803" y="6514484"/>
                  <a:pt x="9649203" y="6514484"/>
                </a:cubicBezTo>
                <a:close/>
                <a:moveTo>
                  <a:pt x="9417695" y="6514484"/>
                </a:moveTo>
                <a:cubicBezTo>
                  <a:pt x="9423031" y="6514484"/>
                  <a:pt x="9427416" y="6518805"/>
                  <a:pt x="9427416" y="6524208"/>
                </a:cubicBezTo>
                <a:cubicBezTo>
                  <a:pt x="9427416" y="6529610"/>
                  <a:pt x="9423095" y="6533995"/>
                  <a:pt x="9417695" y="6533995"/>
                </a:cubicBezTo>
                <a:cubicBezTo>
                  <a:pt x="9412295" y="6533995"/>
                  <a:pt x="9407911" y="6529546"/>
                  <a:pt x="9407911" y="6524208"/>
                </a:cubicBezTo>
                <a:cubicBezTo>
                  <a:pt x="9407911" y="6518869"/>
                  <a:pt x="9412295" y="6514484"/>
                  <a:pt x="9417695" y="6514484"/>
                </a:cubicBezTo>
                <a:close/>
                <a:moveTo>
                  <a:pt x="9176467" y="6514484"/>
                </a:moveTo>
                <a:cubicBezTo>
                  <a:pt x="9181803" y="6514484"/>
                  <a:pt x="9186187" y="6518805"/>
                  <a:pt x="9186187" y="6524208"/>
                </a:cubicBezTo>
                <a:cubicBezTo>
                  <a:pt x="9186187" y="6529610"/>
                  <a:pt x="9181867" y="6533995"/>
                  <a:pt x="9176467" y="6533995"/>
                </a:cubicBezTo>
                <a:cubicBezTo>
                  <a:pt x="9171066" y="6533995"/>
                  <a:pt x="9166683" y="6529546"/>
                  <a:pt x="9166683" y="6524208"/>
                </a:cubicBezTo>
                <a:cubicBezTo>
                  <a:pt x="9166683" y="6518869"/>
                  <a:pt x="9171066" y="6514484"/>
                  <a:pt x="9176467" y="6514484"/>
                </a:cubicBezTo>
                <a:close/>
                <a:moveTo>
                  <a:pt x="8935237" y="6514484"/>
                </a:moveTo>
                <a:cubicBezTo>
                  <a:pt x="8940574" y="6514484"/>
                  <a:pt x="8944958" y="6518805"/>
                  <a:pt x="8944958" y="6524208"/>
                </a:cubicBezTo>
                <a:cubicBezTo>
                  <a:pt x="8944958" y="6529610"/>
                  <a:pt x="8940638" y="6533995"/>
                  <a:pt x="8935237" y="6533995"/>
                </a:cubicBezTo>
                <a:cubicBezTo>
                  <a:pt x="8929837" y="6533995"/>
                  <a:pt x="8925454" y="6529546"/>
                  <a:pt x="8925454" y="6524208"/>
                </a:cubicBezTo>
                <a:cubicBezTo>
                  <a:pt x="8925454" y="6518869"/>
                  <a:pt x="8929837" y="6514484"/>
                  <a:pt x="8935237" y="6514484"/>
                </a:cubicBezTo>
                <a:close/>
                <a:moveTo>
                  <a:pt x="8694009" y="6514484"/>
                </a:moveTo>
                <a:cubicBezTo>
                  <a:pt x="8699346" y="6514484"/>
                  <a:pt x="8703730" y="6518805"/>
                  <a:pt x="8703730" y="6524208"/>
                </a:cubicBezTo>
                <a:cubicBezTo>
                  <a:pt x="8703730" y="6529610"/>
                  <a:pt x="8699346" y="6533995"/>
                  <a:pt x="8694009" y="6533995"/>
                </a:cubicBezTo>
                <a:cubicBezTo>
                  <a:pt x="8688673" y="6533995"/>
                  <a:pt x="8684289" y="6529546"/>
                  <a:pt x="8684289" y="6524208"/>
                </a:cubicBezTo>
                <a:cubicBezTo>
                  <a:pt x="8684289" y="6518869"/>
                  <a:pt x="8688609" y="6514484"/>
                  <a:pt x="8694009" y="6514484"/>
                </a:cubicBezTo>
                <a:close/>
                <a:moveTo>
                  <a:pt x="8452781" y="6514484"/>
                </a:moveTo>
                <a:cubicBezTo>
                  <a:pt x="8458181" y="6514484"/>
                  <a:pt x="8462566" y="6518805"/>
                  <a:pt x="8462566" y="6524208"/>
                </a:cubicBezTo>
                <a:cubicBezTo>
                  <a:pt x="8462566" y="6529610"/>
                  <a:pt x="8458118" y="6533995"/>
                  <a:pt x="8452781" y="6533995"/>
                </a:cubicBezTo>
                <a:cubicBezTo>
                  <a:pt x="8447445" y="6533995"/>
                  <a:pt x="8443061" y="6529546"/>
                  <a:pt x="8443061" y="6524208"/>
                </a:cubicBezTo>
                <a:cubicBezTo>
                  <a:pt x="8443061" y="6518869"/>
                  <a:pt x="8447381" y="6514484"/>
                  <a:pt x="8452781" y="6514484"/>
                </a:cubicBezTo>
                <a:close/>
                <a:moveTo>
                  <a:pt x="8211553" y="6514484"/>
                </a:moveTo>
                <a:cubicBezTo>
                  <a:pt x="8216889" y="6514484"/>
                  <a:pt x="8221273" y="6518805"/>
                  <a:pt x="8221273" y="6524208"/>
                </a:cubicBezTo>
                <a:cubicBezTo>
                  <a:pt x="8221273" y="6529610"/>
                  <a:pt x="8216953" y="6533995"/>
                  <a:pt x="8211553" y="6533995"/>
                </a:cubicBezTo>
                <a:cubicBezTo>
                  <a:pt x="8206152" y="6533995"/>
                  <a:pt x="8201769" y="6529546"/>
                  <a:pt x="8201769" y="6524208"/>
                </a:cubicBezTo>
                <a:cubicBezTo>
                  <a:pt x="8201769" y="6518869"/>
                  <a:pt x="8206152" y="6514484"/>
                  <a:pt x="8211553" y="6514484"/>
                </a:cubicBezTo>
                <a:close/>
                <a:moveTo>
                  <a:pt x="7970260" y="6514484"/>
                </a:moveTo>
                <a:cubicBezTo>
                  <a:pt x="7975661" y="6514484"/>
                  <a:pt x="7980044" y="6518805"/>
                  <a:pt x="7980044" y="6524208"/>
                </a:cubicBezTo>
                <a:cubicBezTo>
                  <a:pt x="7980044" y="6529610"/>
                  <a:pt x="7975661" y="6533995"/>
                  <a:pt x="7970260" y="6533995"/>
                </a:cubicBezTo>
                <a:cubicBezTo>
                  <a:pt x="7964860" y="6533995"/>
                  <a:pt x="7960477" y="6529546"/>
                  <a:pt x="7960477" y="6524208"/>
                </a:cubicBezTo>
                <a:cubicBezTo>
                  <a:pt x="7960477" y="6518869"/>
                  <a:pt x="7964860" y="6514484"/>
                  <a:pt x="7970260" y="6514484"/>
                </a:cubicBezTo>
                <a:close/>
                <a:moveTo>
                  <a:pt x="7729032" y="6514484"/>
                </a:moveTo>
                <a:cubicBezTo>
                  <a:pt x="7734369" y="6514484"/>
                  <a:pt x="7738753" y="6518805"/>
                  <a:pt x="7738753" y="6524208"/>
                </a:cubicBezTo>
                <a:cubicBezTo>
                  <a:pt x="7738753" y="6529610"/>
                  <a:pt x="7734432" y="6533995"/>
                  <a:pt x="7729032" y="6533995"/>
                </a:cubicBezTo>
                <a:cubicBezTo>
                  <a:pt x="7723632" y="6533995"/>
                  <a:pt x="7719249" y="6529546"/>
                  <a:pt x="7719249" y="6524208"/>
                </a:cubicBezTo>
                <a:cubicBezTo>
                  <a:pt x="7719249" y="6518869"/>
                  <a:pt x="7723632" y="6514484"/>
                  <a:pt x="7729032" y="6514484"/>
                </a:cubicBezTo>
                <a:close/>
                <a:moveTo>
                  <a:pt x="7487803" y="6514484"/>
                </a:moveTo>
                <a:cubicBezTo>
                  <a:pt x="7493139" y="6514484"/>
                  <a:pt x="7497524" y="6518805"/>
                  <a:pt x="7497524" y="6524208"/>
                </a:cubicBezTo>
                <a:cubicBezTo>
                  <a:pt x="7497524" y="6529610"/>
                  <a:pt x="7493203" y="6533995"/>
                  <a:pt x="7487803" y="6533995"/>
                </a:cubicBezTo>
                <a:cubicBezTo>
                  <a:pt x="7482403" y="6533995"/>
                  <a:pt x="7478019" y="6529546"/>
                  <a:pt x="7478019" y="6524208"/>
                </a:cubicBezTo>
                <a:cubicBezTo>
                  <a:pt x="7478019" y="6518869"/>
                  <a:pt x="7482403" y="6514484"/>
                  <a:pt x="7487803" y="6514484"/>
                </a:cubicBezTo>
                <a:close/>
                <a:moveTo>
                  <a:pt x="7246575" y="6514484"/>
                </a:moveTo>
                <a:cubicBezTo>
                  <a:pt x="7251975" y="6514484"/>
                  <a:pt x="7256359" y="6518805"/>
                  <a:pt x="7256359" y="6524208"/>
                </a:cubicBezTo>
                <a:cubicBezTo>
                  <a:pt x="7256359" y="6529610"/>
                  <a:pt x="7251912" y="6533995"/>
                  <a:pt x="7246575" y="6533995"/>
                </a:cubicBezTo>
                <a:cubicBezTo>
                  <a:pt x="7241238" y="6533995"/>
                  <a:pt x="7236855" y="6529546"/>
                  <a:pt x="7236855" y="6524208"/>
                </a:cubicBezTo>
                <a:cubicBezTo>
                  <a:pt x="7236855" y="6518869"/>
                  <a:pt x="7241175" y="6514484"/>
                  <a:pt x="7246575" y="6514484"/>
                </a:cubicBezTo>
                <a:close/>
                <a:moveTo>
                  <a:pt x="7005346" y="6514484"/>
                </a:moveTo>
                <a:cubicBezTo>
                  <a:pt x="7010746" y="6514484"/>
                  <a:pt x="7015130" y="6518805"/>
                  <a:pt x="7015130" y="6524208"/>
                </a:cubicBezTo>
                <a:cubicBezTo>
                  <a:pt x="7015130" y="6529610"/>
                  <a:pt x="7010683" y="6533995"/>
                  <a:pt x="7005346" y="6533995"/>
                </a:cubicBezTo>
                <a:cubicBezTo>
                  <a:pt x="7000009" y="6533995"/>
                  <a:pt x="6995626" y="6529546"/>
                  <a:pt x="6995626" y="6524208"/>
                </a:cubicBezTo>
                <a:cubicBezTo>
                  <a:pt x="6995626" y="6518869"/>
                  <a:pt x="6999946" y="6514484"/>
                  <a:pt x="7005346" y="6514484"/>
                </a:cubicBezTo>
                <a:close/>
                <a:moveTo>
                  <a:pt x="6764118" y="6514484"/>
                </a:moveTo>
                <a:cubicBezTo>
                  <a:pt x="6769518" y="6514484"/>
                  <a:pt x="6773902" y="6518805"/>
                  <a:pt x="6773902" y="6524208"/>
                </a:cubicBezTo>
                <a:cubicBezTo>
                  <a:pt x="6773902" y="6529610"/>
                  <a:pt x="6769518" y="6533995"/>
                  <a:pt x="6764118" y="6533995"/>
                </a:cubicBezTo>
                <a:cubicBezTo>
                  <a:pt x="6758718" y="6533995"/>
                  <a:pt x="6754335" y="6529546"/>
                  <a:pt x="6754335" y="6524208"/>
                </a:cubicBezTo>
                <a:cubicBezTo>
                  <a:pt x="6754335" y="6518869"/>
                  <a:pt x="6758718" y="6514484"/>
                  <a:pt x="6764118" y="6514484"/>
                </a:cubicBezTo>
                <a:close/>
                <a:moveTo>
                  <a:pt x="6522889" y="6514484"/>
                </a:moveTo>
                <a:cubicBezTo>
                  <a:pt x="6528225" y="6514484"/>
                  <a:pt x="6532610" y="6518805"/>
                  <a:pt x="6532610" y="6524208"/>
                </a:cubicBezTo>
                <a:cubicBezTo>
                  <a:pt x="6532610" y="6529610"/>
                  <a:pt x="6528289" y="6533995"/>
                  <a:pt x="6522889" y="6533995"/>
                </a:cubicBezTo>
                <a:cubicBezTo>
                  <a:pt x="6517489" y="6533995"/>
                  <a:pt x="6513105" y="6529546"/>
                  <a:pt x="6513105" y="6524208"/>
                </a:cubicBezTo>
                <a:cubicBezTo>
                  <a:pt x="6513105" y="6518869"/>
                  <a:pt x="6517489" y="6514484"/>
                  <a:pt x="6522889" y="6514484"/>
                </a:cubicBezTo>
                <a:close/>
                <a:moveTo>
                  <a:pt x="6281661" y="6514484"/>
                </a:moveTo>
                <a:cubicBezTo>
                  <a:pt x="6286997" y="6514484"/>
                  <a:pt x="6291381" y="6518805"/>
                  <a:pt x="6291381" y="6524208"/>
                </a:cubicBezTo>
                <a:cubicBezTo>
                  <a:pt x="6291381" y="6529610"/>
                  <a:pt x="6287061" y="6533995"/>
                  <a:pt x="6281661" y="6533995"/>
                </a:cubicBezTo>
                <a:cubicBezTo>
                  <a:pt x="6276261" y="6533995"/>
                  <a:pt x="6271877" y="6529546"/>
                  <a:pt x="6271877" y="6524208"/>
                </a:cubicBezTo>
                <a:cubicBezTo>
                  <a:pt x="6271877" y="6518869"/>
                  <a:pt x="6276261" y="6514484"/>
                  <a:pt x="6281661" y="6514484"/>
                </a:cubicBezTo>
                <a:close/>
                <a:moveTo>
                  <a:pt x="6040432" y="6514484"/>
                </a:moveTo>
                <a:cubicBezTo>
                  <a:pt x="6045832" y="6514484"/>
                  <a:pt x="6050216" y="6518805"/>
                  <a:pt x="6050216" y="6524208"/>
                </a:cubicBezTo>
                <a:cubicBezTo>
                  <a:pt x="6050216" y="6529610"/>
                  <a:pt x="6045769" y="6533995"/>
                  <a:pt x="6040432" y="6533995"/>
                </a:cubicBezTo>
                <a:cubicBezTo>
                  <a:pt x="6035095" y="6533995"/>
                  <a:pt x="6030712" y="6529546"/>
                  <a:pt x="6030712" y="6524208"/>
                </a:cubicBezTo>
                <a:cubicBezTo>
                  <a:pt x="6030712" y="6518869"/>
                  <a:pt x="6035032" y="6514484"/>
                  <a:pt x="6040432" y="6514484"/>
                </a:cubicBezTo>
                <a:close/>
                <a:moveTo>
                  <a:pt x="5799205" y="6514484"/>
                </a:moveTo>
                <a:cubicBezTo>
                  <a:pt x="5804606" y="6514484"/>
                  <a:pt x="5808989" y="6518805"/>
                  <a:pt x="5808989" y="6524208"/>
                </a:cubicBezTo>
                <a:cubicBezTo>
                  <a:pt x="5808989" y="6529610"/>
                  <a:pt x="5804542" y="6533995"/>
                  <a:pt x="5799205" y="6533995"/>
                </a:cubicBezTo>
                <a:cubicBezTo>
                  <a:pt x="5793870" y="6533995"/>
                  <a:pt x="5789486" y="6529546"/>
                  <a:pt x="5789486" y="6524208"/>
                </a:cubicBezTo>
                <a:cubicBezTo>
                  <a:pt x="5789486" y="6518869"/>
                  <a:pt x="5793806" y="6514484"/>
                  <a:pt x="5799205" y="6514484"/>
                </a:cubicBezTo>
                <a:close/>
                <a:moveTo>
                  <a:pt x="5557992" y="6514484"/>
                </a:moveTo>
                <a:cubicBezTo>
                  <a:pt x="5563392" y="6514484"/>
                  <a:pt x="5567774" y="6518805"/>
                  <a:pt x="5567774" y="6524208"/>
                </a:cubicBezTo>
                <a:cubicBezTo>
                  <a:pt x="5567774" y="6529610"/>
                  <a:pt x="5563392" y="6533995"/>
                  <a:pt x="5557992" y="6533995"/>
                </a:cubicBezTo>
                <a:cubicBezTo>
                  <a:pt x="5552593" y="6533995"/>
                  <a:pt x="5548208" y="6529546"/>
                  <a:pt x="5548208" y="6524208"/>
                </a:cubicBezTo>
                <a:cubicBezTo>
                  <a:pt x="5548208" y="6518869"/>
                  <a:pt x="5552593" y="6514484"/>
                  <a:pt x="5557992" y="6514484"/>
                </a:cubicBezTo>
                <a:close/>
                <a:moveTo>
                  <a:pt x="5316710" y="6514484"/>
                </a:moveTo>
                <a:cubicBezTo>
                  <a:pt x="5322044" y="6514484"/>
                  <a:pt x="5326432" y="6518805"/>
                  <a:pt x="5326432" y="6524208"/>
                </a:cubicBezTo>
                <a:cubicBezTo>
                  <a:pt x="5326432" y="6529610"/>
                  <a:pt x="5322107" y="6533995"/>
                  <a:pt x="5316710" y="6533995"/>
                </a:cubicBezTo>
                <a:cubicBezTo>
                  <a:pt x="5311316" y="6533995"/>
                  <a:pt x="5306926" y="6529546"/>
                  <a:pt x="5306926" y="6524208"/>
                </a:cubicBezTo>
                <a:cubicBezTo>
                  <a:pt x="5306926" y="6518869"/>
                  <a:pt x="5311316" y="6514484"/>
                  <a:pt x="5316710" y="6514484"/>
                </a:cubicBezTo>
                <a:close/>
                <a:moveTo>
                  <a:pt x="5075486" y="6514484"/>
                </a:moveTo>
                <a:cubicBezTo>
                  <a:pt x="5080820" y="6514484"/>
                  <a:pt x="5085203" y="6518805"/>
                  <a:pt x="5085203" y="6524208"/>
                </a:cubicBezTo>
                <a:cubicBezTo>
                  <a:pt x="5085203" y="6529610"/>
                  <a:pt x="5080885" y="6533995"/>
                  <a:pt x="5075486" y="6533995"/>
                </a:cubicBezTo>
                <a:cubicBezTo>
                  <a:pt x="5070089" y="6533995"/>
                  <a:pt x="5065707" y="6529546"/>
                  <a:pt x="5065707" y="6524208"/>
                </a:cubicBezTo>
                <a:cubicBezTo>
                  <a:pt x="5065707" y="6518869"/>
                  <a:pt x="5070089" y="6514484"/>
                  <a:pt x="5075486" y="6514484"/>
                </a:cubicBezTo>
                <a:close/>
                <a:moveTo>
                  <a:pt x="4834252" y="6514484"/>
                </a:moveTo>
                <a:cubicBezTo>
                  <a:pt x="4839658" y="6514484"/>
                  <a:pt x="4844040" y="6518805"/>
                  <a:pt x="4844040" y="6524208"/>
                </a:cubicBezTo>
                <a:cubicBezTo>
                  <a:pt x="4844040" y="6529610"/>
                  <a:pt x="4839595" y="6533995"/>
                  <a:pt x="4834252" y="6533995"/>
                </a:cubicBezTo>
                <a:cubicBezTo>
                  <a:pt x="4828917" y="6533995"/>
                  <a:pt x="4824534" y="6529546"/>
                  <a:pt x="4824534" y="6524208"/>
                </a:cubicBezTo>
                <a:cubicBezTo>
                  <a:pt x="4824534" y="6518869"/>
                  <a:pt x="4828853" y="6514484"/>
                  <a:pt x="4834252" y="6514484"/>
                </a:cubicBezTo>
                <a:close/>
                <a:moveTo>
                  <a:pt x="4593019" y="6514484"/>
                </a:moveTo>
                <a:cubicBezTo>
                  <a:pt x="4598416" y="6514484"/>
                  <a:pt x="4602795" y="6518805"/>
                  <a:pt x="4602795" y="6524208"/>
                </a:cubicBezTo>
                <a:cubicBezTo>
                  <a:pt x="4602795" y="6529610"/>
                  <a:pt x="4598353" y="6533995"/>
                  <a:pt x="4593019" y="6533995"/>
                </a:cubicBezTo>
                <a:cubicBezTo>
                  <a:pt x="4587686" y="6533995"/>
                  <a:pt x="4583304" y="6529546"/>
                  <a:pt x="4583304" y="6524208"/>
                </a:cubicBezTo>
                <a:cubicBezTo>
                  <a:pt x="4583304" y="6518869"/>
                  <a:pt x="4587622" y="6514484"/>
                  <a:pt x="4593019" y="6514484"/>
                </a:cubicBezTo>
                <a:close/>
                <a:moveTo>
                  <a:pt x="4351806" y="6514484"/>
                </a:moveTo>
                <a:cubicBezTo>
                  <a:pt x="4357195" y="6514484"/>
                  <a:pt x="4361580" y="6518805"/>
                  <a:pt x="4361580" y="6524208"/>
                </a:cubicBezTo>
                <a:cubicBezTo>
                  <a:pt x="4361580" y="6529610"/>
                  <a:pt x="4357195" y="6533995"/>
                  <a:pt x="4351806" y="6533995"/>
                </a:cubicBezTo>
                <a:cubicBezTo>
                  <a:pt x="4346397" y="6533995"/>
                  <a:pt x="4342006" y="6529546"/>
                  <a:pt x="4342006" y="6524208"/>
                </a:cubicBezTo>
                <a:cubicBezTo>
                  <a:pt x="4342006" y="6518869"/>
                  <a:pt x="4346397" y="6514484"/>
                  <a:pt x="4351806" y="6514484"/>
                </a:cubicBezTo>
                <a:close/>
                <a:moveTo>
                  <a:pt x="4110583" y="6514484"/>
                </a:moveTo>
                <a:cubicBezTo>
                  <a:pt x="4115986" y="6514484"/>
                  <a:pt x="4120362" y="6518805"/>
                  <a:pt x="4120362" y="6524208"/>
                </a:cubicBezTo>
                <a:cubicBezTo>
                  <a:pt x="4120362" y="6529610"/>
                  <a:pt x="4115986" y="6533995"/>
                  <a:pt x="4110583" y="6533995"/>
                </a:cubicBezTo>
                <a:cubicBezTo>
                  <a:pt x="4105185" y="6533995"/>
                  <a:pt x="4100801" y="6529546"/>
                  <a:pt x="4100801" y="6524208"/>
                </a:cubicBezTo>
                <a:cubicBezTo>
                  <a:pt x="4100801" y="6518869"/>
                  <a:pt x="4105185" y="6514484"/>
                  <a:pt x="4110583" y="6514484"/>
                </a:cubicBezTo>
                <a:close/>
                <a:moveTo>
                  <a:pt x="3869432" y="6514484"/>
                </a:moveTo>
                <a:cubicBezTo>
                  <a:pt x="3874767" y="6514484"/>
                  <a:pt x="3879151" y="6518805"/>
                  <a:pt x="3879151" y="6524208"/>
                </a:cubicBezTo>
                <a:cubicBezTo>
                  <a:pt x="3879151" y="6529610"/>
                  <a:pt x="3874831" y="6533995"/>
                  <a:pt x="3869432" y="6533995"/>
                </a:cubicBezTo>
                <a:cubicBezTo>
                  <a:pt x="3864033" y="6533995"/>
                  <a:pt x="3859650" y="6529546"/>
                  <a:pt x="3859650" y="6524208"/>
                </a:cubicBezTo>
                <a:cubicBezTo>
                  <a:pt x="3859650" y="6518869"/>
                  <a:pt x="3864033" y="6514484"/>
                  <a:pt x="3869432" y="6514484"/>
                </a:cubicBezTo>
                <a:close/>
                <a:moveTo>
                  <a:pt x="3628215" y="6514484"/>
                </a:moveTo>
                <a:cubicBezTo>
                  <a:pt x="3633533" y="6514484"/>
                  <a:pt x="3637936" y="6518805"/>
                  <a:pt x="3637936" y="6524208"/>
                </a:cubicBezTo>
                <a:cubicBezTo>
                  <a:pt x="3637936" y="6529610"/>
                  <a:pt x="3633597" y="6533995"/>
                  <a:pt x="3628215" y="6533995"/>
                </a:cubicBezTo>
                <a:cubicBezTo>
                  <a:pt x="3622815" y="6533995"/>
                  <a:pt x="3618433" y="6529546"/>
                  <a:pt x="3618433" y="6524208"/>
                </a:cubicBezTo>
                <a:cubicBezTo>
                  <a:pt x="3618433" y="6518869"/>
                  <a:pt x="3622815" y="6514484"/>
                  <a:pt x="3628215" y="6514484"/>
                </a:cubicBezTo>
                <a:close/>
                <a:moveTo>
                  <a:pt x="3386960" y="6514484"/>
                </a:moveTo>
                <a:cubicBezTo>
                  <a:pt x="3392361" y="6514484"/>
                  <a:pt x="3396746" y="6518805"/>
                  <a:pt x="3396746" y="6524208"/>
                </a:cubicBezTo>
                <a:cubicBezTo>
                  <a:pt x="3396746" y="6529610"/>
                  <a:pt x="3392298" y="6533995"/>
                  <a:pt x="3386960" y="6533995"/>
                </a:cubicBezTo>
                <a:cubicBezTo>
                  <a:pt x="3381623" y="6533995"/>
                  <a:pt x="3377238" y="6529546"/>
                  <a:pt x="3377238" y="6524208"/>
                </a:cubicBezTo>
                <a:cubicBezTo>
                  <a:pt x="3377238" y="6518869"/>
                  <a:pt x="3381559" y="6514484"/>
                  <a:pt x="3386960" y="6514484"/>
                </a:cubicBezTo>
                <a:close/>
                <a:moveTo>
                  <a:pt x="3145752" y="6514484"/>
                </a:moveTo>
                <a:cubicBezTo>
                  <a:pt x="3151152" y="6514484"/>
                  <a:pt x="3155535" y="6518805"/>
                  <a:pt x="3155535" y="6524208"/>
                </a:cubicBezTo>
                <a:cubicBezTo>
                  <a:pt x="3155535" y="6529610"/>
                  <a:pt x="3151088" y="6533995"/>
                  <a:pt x="3145752" y="6533995"/>
                </a:cubicBezTo>
                <a:cubicBezTo>
                  <a:pt x="3140418" y="6533995"/>
                  <a:pt x="3136035" y="6529546"/>
                  <a:pt x="3136035" y="6524208"/>
                </a:cubicBezTo>
                <a:cubicBezTo>
                  <a:pt x="3136035" y="6518869"/>
                  <a:pt x="3140354" y="6514484"/>
                  <a:pt x="3145752" y="6514484"/>
                </a:cubicBezTo>
                <a:close/>
                <a:moveTo>
                  <a:pt x="2904575" y="6514484"/>
                </a:moveTo>
                <a:cubicBezTo>
                  <a:pt x="2909975" y="6514484"/>
                  <a:pt x="2914358" y="6518805"/>
                  <a:pt x="2914358" y="6524208"/>
                </a:cubicBezTo>
                <a:cubicBezTo>
                  <a:pt x="2914358" y="6529610"/>
                  <a:pt x="2909975" y="6533995"/>
                  <a:pt x="2904575" y="6533995"/>
                </a:cubicBezTo>
                <a:cubicBezTo>
                  <a:pt x="2899177" y="6533995"/>
                  <a:pt x="2894794" y="6529546"/>
                  <a:pt x="2894794" y="6524208"/>
                </a:cubicBezTo>
                <a:cubicBezTo>
                  <a:pt x="2894794" y="6518869"/>
                  <a:pt x="2899177" y="6514484"/>
                  <a:pt x="2904575" y="6514484"/>
                </a:cubicBezTo>
                <a:close/>
                <a:moveTo>
                  <a:pt x="2663280" y="6514484"/>
                </a:moveTo>
                <a:cubicBezTo>
                  <a:pt x="2668615" y="6514484"/>
                  <a:pt x="2673000" y="6518805"/>
                  <a:pt x="2673000" y="6524208"/>
                </a:cubicBezTo>
                <a:cubicBezTo>
                  <a:pt x="2673000" y="6529610"/>
                  <a:pt x="2668677" y="6533995"/>
                  <a:pt x="2663280" y="6533995"/>
                </a:cubicBezTo>
                <a:cubicBezTo>
                  <a:pt x="2657878" y="6533995"/>
                  <a:pt x="2653494" y="6529546"/>
                  <a:pt x="2653494" y="6524208"/>
                </a:cubicBezTo>
                <a:cubicBezTo>
                  <a:pt x="2653494" y="6518869"/>
                  <a:pt x="2657878" y="6514484"/>
                  <a:pt x="2663280" y="6514484"/>
                </a:cubicBezTo>
                <a:close/>
                <a:moveTo>
                  <a:pt x="2422040" y="6514484"/>
                </a:moveTo>
                <a:cubicBezTo>
                  <a:pt x="2427374" y="6514484"/>
                  <a:pt x="2431756" y="6518805"/>
                  <a:pt x="2431756" y="6524208"/>
                </a:cubicBezTo>
                <a:cubicBezTo>
                  <a:pt x="2431756" y="6529610"/>
                  <a:pt x="2427438" y="6533995"/>
                  <a:pt x="2422040" y="6533995"/>
                </a:cubicBezTo>
                <a:cubicBezTo>
                  <a:pt x="2416642" y="6533995"/>
                  <a:pt x="2412260" y="6529546"/>
                  <a:pt x="2412260" y="6524208"/>
                </a:cubicBezTo>
                <a:cubicBezTo>
                  <a:pt x="2412260" y="6518869"/>
                  <a:pt x="2416642" y="6514484"/>
                  <a:pt x="2422040" y="6514484"/>
                </a:cubicBezTo>
                <a:close/>
                <a:moveTo>
                  <a:pt x="2180796" y="6514484"/>
                </a:moveTo>
                <a:cubicBezTo>
                  <a:pt x="2186202" y="6514484"/>
                  <a:pt x="2190583" y="6518805"/>
                  <a:pt x="2190583" y="6524208"/>
                </a:cubicBezTo>
                <a:cubicBezTo>
                  <a:pt x="2190583" y="6529610"/>
                  <a:pt x="2186136" y="6533995"/>
                  <a:pt x="2180796" y="6533995"/>
                </a:cubicBezTo>
                <a:cubicBezTo>
                  <a:pt x="2175475" y="6533995"/>
                  <a:pt x="2171087" y="6529546"/>
                  <a:pt x="2171087" y="6524208"/>
                </a:cubicBezTo>
                <a:cubicBezTo>
                  <a:pt x="2171087" y="6518869"/>
                  <a:pt x="2175413" y="6514484"/>
                  <a:pt x="2180796" y="6514484"/>
                </a:cubicBezTo>
                <a:close/>
                <a:moveTo>
                  <a:pt x="1939584" y="6514484"/>
                </a:moveTo>
                <a:cubicBezTo>
                  <a:pt x="1944983" y="6514484"/>
                  <a:pt x="1949368" y="6518805"/>
                  <a:pt x="1949368" y="6524208"/>
                </a:cubicBezTo>
                <a:cubicBezTo>
                  <a:pt x="1949368" y="6529610"/>
                  <a:pt x="1944920" y="6533995"/>
                  <a:pt x="1939584" y="6533995"/>
                </a:cubicBezTo>
                <a:cubicBezTo>
                  <a:pt x="1934247" y="6533995"/>
                  <a:pt x="1929862" y="6529546"/>
                  <a:pt x="1929862" y="6524208"/>
                </a:cubicBezTo>
                <a:cubicBezTo>
                  <a:pt x="1929862" y="6518869"/>
                  <a:pt x="1934184" y="6514484"/>
                  <a:pt x="1939584" y="6514484"/>
                </a:cubicBezTo>
                <a:close/>
                <a:moveTo>
                  <a:pt x="1698333" y="6514484"/>
                </a:moveTo>
                <a:cubicBezTo>
                  <a:pt x="1703735" y="6514484"/>
                  <a:pt x="1708119" y="6518805"/>
                  <a:pt x="1708119" y="6524208"/>
                </a:cubicBezTo>
                <a:cubicBezTo>
                  <a:pt x="1708119" y="6529610"/>
                  <a:pt x="1703735" y="6533995"/>
                  <a:pt x="1698333" y="6533995"/>
                </a:cubicBezTo>
                <a:cubicBezTo>
                  <a:pt x="1692932" y="6533995"/>
                  <a:pt x="1688549" y="6529546"/>
                  <a:pt x="1688549" y="6524208"/>
                </a:cubicBezTo>
                <a:cubicBezTo>
                  <a:pt x="1688549" y="6518869"/>
                  <a:pt x="1692932" y="6514484"/>
                  <a:pt x="1698333" y="6514484"/>
                </a:cubicBezTo>
                <a:close/>
                <a:moveTo>
                  <a:pt x="1457109" y="6514484"/>
                </a:moveTo>
                <a:cubicBezTo>
                  <a:pt x="1462445" y="6514484"/>
                  <a:pt x="1466829" y="6518805"/>
                  <a:pt x="1466829" y="6524208"/>
                </a:cubicBezTo>
                <a:cubicBezTo>
                  <a:pt x="1466829" y="6529610"/>
                  <a:pt x="1462509" y="6533995"/>
                  <a:pt x="1457109" y="6533995"/>
                </a:cubicBezTo>
                <a:cubicBezTo>
                  <a:pt x="1451709" y="6533995"/>
                  <a:pt x="1447325" y="6529546"/>
                  <a:pt x="1447325" y="6524208"/>
                </a:cubicBezTo>
                <a:cubicBezTo>
                  <a:pt x="1447325" y="6518869"/>
                  <a:pt x="1451709" y="6514484"/>
                  <a:pt x="1457109" y="6514484"/>
                </a:cubicBezTo>
                <a:close/>
                <a:moveTo>
                  <a:pt x="1215888" y="6514484"/>
                </a:moveTo>
                <a:cubicBezTo>
                  <a:pt x="1221288" y="6514484"/>
                  <a:pt x="1225672" y="6518805"/>
                  <a:pt x="1225672" y="6524208"/>
                </a:cubicBezTo>
                <a:cubicBezTo>
                  <a:pt x="1225672" y="6529610"/>
                  <a:pt x="1221225" y="6533995"/>
                  <a:pt x="1215888" y="6533995"/>
                </a:cubicBezTo>
                <a:cubicBezTo>
                  <a:pt x="1210552" y="6533995"/>
                  <a:pt x="1206168" y="6529546"/>
                  <a:pt x="1206168" y="6524208"/>
                </a:cubicBezTo>
                <a:cubicBezTo>
                  <a:pt x="1206168" y="6518869"/>
                  <a:pt x="1210488" y="6514484"/>
                  <a:pt x="1215888" y="6514484"/>
                </a:cubicBezTo>
                <a:close/>
                <a:moveTo>
                  <a:pt x="974668" y="6514484"/>
                </a:moveTo>
                <a:cubicBezTo>
                  <a:pt x="980068" y="6514484"/>
                  <a:pt x="984452" y="6518805"/>
                  <a:pt x="984452" y="6524208"/>
                </a:cubicBezTo>
                <a:cubicBezTo>
                  <a:pt x="984452" y="6529610"/>
                  <a:pt x="980005" y="6533995"/>
                  <a:pt x="974668" y="6533995"/>
                </a:cubicBezTo>
                <a:cubicBezTo>
                  <a:pt x="969332" y="6533995"/>
                  <a:pt x="964948" y="6529546"/>
                  <a:pt x="964948" y="6524208"/>
                </a:cubicBezTo>
                <a:cubicBezTo>
                  <a:pt x="964948" y="6518869"/>
                  <a:pt x="969268" y="6514484"/>
                  <a:pt x="974668" y="6514484"/>
                </a:cubicBezTo>
                <a:close/>
                <a:moveTo>
                  <a:pt x="733448" y="6514484"/>
                </a:moveTo>
                <a:cubicBezTo>
                  <a:pt x="738784" y="6514484"/>
                  <a:pt x="743168" y="6518805"/>
                  <a:pt x="743168" y="6524208"/>
                </a:cubicBezTo>
                <a:cubicBezTo>
                  <a:pt x="743168" y="6529610"/>
                  <a:pt x="738848" y="6533995"/>
                  <a:pt x="733448" y="6533995"/>
                </a:cubicBezTo>
                <a:cubicBezTo>
                  <a:pt x="728048" y="6533995"/>
                  <a:pt x="723664" y="6529546"/>
                  <a:pt x="723664" y="6524208"/>
                </a:cubicBezTo>
                <a:cubicBezTo>
                  <a:pt x="723664" y="6518869"/>
                  <a:pt x="728048" y="6514484"/>
                  <a:pt x="733448" y="6514484"/>
                </a:cubicBezTo>
                <a:close/>
                <a:moveTo>
                  <a:pt x="492227" y="6514484"/>
                </a:moveTo>
                <a:cubicBezTo>
                  <a:pt x="497563" y="6514484"/>
                  <a:pt x="501947" y="6518805"/>
                  <a:pt x="501947" y="6524208"/>
                </a:cubicBezTo>
                <a:cubicBezTo>
                  <a:pt x="501947" y="6529610"/>
                  <a:pt x="497627" y="6533995"/>
                  <a:pt x="492227" y="6533995"/>
                </a:cubicBezTo>
                <a:cubicBezTo>
                  <a:pt x="486827" y="6533995"/>
                  <a:pt x="482443" y="6529546"/>
                  <a:pt x="482443" y="6524208"/>
                </a:cubicBezTo>
                <a:cubicBezTo>
                  <a:pt x="482443" y="6518869"/>
                  <a:pt x="486827" y="6514484"/>
                  <a:pt x="492227" y="6514484"/>
                </a:cubicBezTo>
                <a:close/>
                <a:moveTo>
                  <a:pt x="251008" y="6514484"/>
                </a:moveTo>
                <a:cubicBezTo>
                  <a:pt x="256407" y="6514484"/>
                  <a:pt x="260791" y="6518805"/>
                  <a:pt x="260791" y="6524208"/>
                </a:cubicBezTo>
                <a:cubicBezTo>
                  <a:pt x="260791" y="6529610"/>
                  <a:pt x="256345" y="6533995"/>
                  <a:pt x="251008" y="6533995"/>
                </a:cubicBezTo>
                <a:cubicBezTo>
                  <a:pt x="245672" y="6533995"/>
                  <a:pt x="241288" y="6529546"/>
                  <a:pt x="241288" y="6524208"/>
                </a:cubicBezTo>
                <a:cubicBezTo>
                  <a:pt x="241288" y="6518869"/>
                  <a:pt x="245608" y="6514484"/>
                  <a:pt x="251008" y="6514484"/>
                </a:cubicBezTo>
                <a:close/>
                <a:moveTo>
                  <a:pt x="9724" y="6514484"/>
                </a:moveTo>
                <a:cubicBezTo>
                  <a:pt x="15124" y="6514484"/>
                  <a:pt x="19508" y="6518805"/>
                  <a:pt x="19508" y="6524208"/>
                </a:cubicBezTo>
                <a:cubicBezTo>
                  <a:pt x="19508" y="6529610"/>
                  <a:pt x="15061" y="6533995"/>
                  <a:pt x="9724" y="6533995"/>
                </a:cubicBezTo>
                <a:cubicBezTo>
                  <a:pt x="4388" y="6533995"/>
                  <a:pt x="5" y="6529546"/>
                  <a:pt x="5" y="6524208"/>
                </a:cubicBezTo>
                <a:cubicBezTo>
                  <a:pt x="5" y="6518869"/>
                  <a:pt x="4325" y="6514484"/>
                  <a:pt x="9724" y="6514484"/>
                </a:cubicBezTo>
                <a:close/>
                <a:moveTo>
                  <a:pt x="11820259" y="6273169"/>
                </a:moveTo>
                <a:cubicBezTo>
                  <a:pt x="11825659" y="6273169"/>
                  <a:pt x="11830043" y="6277491"/>
                  <a:pt x="11830043" y="6282893"/>
                </a:cubicBezTo>
                <a:cubicBezTo>
                  <a:pt x="11830043" y="6288295"/>
                  <a:pt x="11825596" y="6292680"/>
                  <a:pt x="11820259" y="6292680"/>
                </a:cubicBezTo>
                <a:cubicBezTo>
                  <a:pt x="11814922" y="6292680"/>
                  <a:pt x="11810539" y="6288231"/>
                  <a:pt x="11810539" y="6282893"/>
                </a:cubicBezTo>
                <a:cubicBezTo>
                  <a:pt x="11810539" y="6277554"/>
                  <a:pt x="11814859" y="6273169"/>
                  <a:pt x="11820259" y="6273169"/>
                </a:cubicBezTo>
                <a:close/>
                <a:moveTo>
                  <a:pt x="11579030" y="6273169"/>
                </a:moveTo>
                <a:cubicBezTo>
                  <a:pt x="11584430" y="6273169"/>
                  <a:pt x="11588815" y="6277491"/>
                  <a:pt x="11588815" y="6282893"/>
                </a:cubicBezTo>
                <a:cubicBezTo>
                  <a:pt x="11588815" y="6288295"/>
                  <a:pt x="11584367" y="6292680"/>
                  <a:pt x="11579030" y="6292680"/>
                </a:cubicBezTo>
                <a:cubicBezTo>
                  <a:pt x="11573694" y="6292680"/>
                  <a:pt x="11569310" y="6288231"/>
                  <a:pt x="11569310" y="6282893"/>
                </a:cubicBezTo>
                <a:cubicBezTo>
                  <a:pt x="11569310" y="6277554"/>
                  <a:pt x="11573630" y="6273169"/>
                  <a:pt x="11579030" y="6273169"/>
                </a:cubicBezTo>
                <a:close/>
                <a:moveTo>
                  <a:pt x="11337802" y="6273169"/>
                </a:moveTo>
                <a:cubicBezTo>
                  <a:pt x="11343202" y="6273169"/>
                  <a:pt x="11347587" y="6277491"/>
                  <a:pt x="11347587" y="6282893"/>
                </a:cubicBezTo>
                <a:cubicBezTo>
                  <a:pt x="11347587" y="6288295"/>
                  <a:pt x="11343139" y="6292680"/>
                  <a:pt x="11337802" y="6292680"/>
                </a:cubicBezTo>
                <a:cubicBezTo>
                  <a:pt x="11332466" y="6292680"/>
                  <a:pt x="11328082" y="6288231"/>
                  <a:pt x="11328082" y="6282893"/>
                </a:cubicBezTo>
                <a:cubicBezTo>
                  <a:pt x="11328082" y="6277554"/>
                  <a:pt x="11332402" y="6273169"/>
                  <a:pt x="11337802" y="6273169"/>
                </a:cubicBezTo>
                <a:close/>
                <a:moveTo>
                  <a:pt x="11096574" y="6273169"/>
                </a:moveTo>
                <a:cubicBezTo>
                  <a:pt x="11101910" y="6273169"/>
                  <a:pt x="11106294" y="6277491"/>
                  <a:pt x="11106294" y="6282893"/>
                </a:cubicBezTo>
                <a:cubicBezTo>
                  <a:pt x="11106294" y="6288295"/>
                  <a:pt x="11101974" y="6292680"/>
                  <a:pt x="11096574" y="6292680"/>
                </a:cubicBezTo>
                <a:cubicBezTo>
                  <a:pt x="11091174" y="6292680"/>
                  <a:pt x="11086790" y="6288231"/>
                  <a:pt x="11086790" y="6282893"/>
                </a:cubicBezTo>
                <a:cubicBezTo>
                  <a:pt x="11086790" y="6277554"/>
                  <a:pt x="11091174" y="6273169"/>
                  <a:pt x="11096574" y="6273169"/>
                </a:cubicBezTo>
                <a:close/>
                <a:moveTo>
                  <a:pt x="10855345" y="6273169"/>
                </a:moveTo>
                <a:cubicBezTo>
                  <a:pt x="10860682" y="6273169"/>
                  <a:pt x="10865065" y="6277491"/>
                  <a:pt x="10865065" y="6282893"/>
                </a:cubicBezTo>
                <a:cubicBezTo>
                  <a:pt x="10865065" y="6288295"/>
                  <a:pt x="10860682" y="6292680"/>
                  <a:pt x="10855345" y="6292680"/>
                </a:cubicBezTo>
                <a:cubicBezTo>
                  <a:pt x="10850008" y="6292680"/>
                  <a:pt x="10845625" y="6288231"/>
                  <a:pt x="10845625" y="6282893"/>
                </a:cubicBezTo>
                <a:cubicBezTo>
                  <a:pt x="10845625" y="6277554"/>
                  <a:pt x="10849945" y="6273169"/>
                  <a:pt x="10855345" y="6273169"/>
                </a:cubicBezTo>
                <a:close/>
                <a:moveTo>
                  <a:pt x="10614116" y="6273169"/>
                </a:moveTo>
                <a:cubicBezTo>
                  <a:pt x="10619516" y="6273169"/>
                  <a:pt x="10623901" y="6277491"/>
                  <a:pt x="10623901" y="6282893"/>
                </a:cubicBezTo>
                <a:cubicBezTo>
                  <a:pt x="10623901" y="6288295"/>
                  <a:pt x="10619454" y="6292680"/>
                  <a:pt x="10614116" y="6292680"/>
                </a:cubicBezTo>
                <a:cubicBezTo>
                  <a:pt x="10608780" y="6292680"/>
                  <a:pt x="10604396" y="6288231"/>
                  <a:pt x="10604396" y="6282893"/>
                </a:cubicBezTo>
                <a:cubicBezTo>
                  <a:pt x="10604396" y="6277554"/>
                  <a:pt x="10608716" y="6273169"/>
                  <a:pt x="10614116" y="6273169"/>
                </a:cubicBezTo>
                <a:close/>
                <a:moveTo>
                  <a:pt x="10372888" y="6273169"/>
                </a:moveTo>
                <a:cubicBezTo>
                  <a:pt x="10378288" y="6273169"/>
                  <a:pt x="10382673" y="6277491"/>
                  <a:pt x="10382673" y="6282893"/>
                </a:cubicBezTo>
                <a:cubicBezTo>
                  <a:pt x="10382673" y="6288295"/>
                  <a:pt x="10378225" y="6292680"/>
                  <a:pt x="10372888" y="6292680"/>
                </a:cubicBezTo>
                <a:cubicBezTo>
                  <a:pt x="10367552" y="6292680"/>
                  <a:pt x="10363168" y="6288231"/>
                  <a:pt x="10363168" y="6282893"/>
                </a:cubicBezTo>
                <a:cubicBezTo>
                  <a:pt x="10363168" y="6277554"/>
                  <a:pt x="10367488" y="6273169"/>
                  <a:pt x="10372888" y="6273169"/>
                </a:cubicBezTo>
                <a:close/>
                <a:moveTo>
                  <a:pt x="10131660" y="6273169"/>
                </a:moveTo>
                <a:cubicBezTo>
                  <a:pt x="10137060" y="6273169"/>
                  <a:pt x="10141444" y="6277491"/>
                  <a:pt x="10141444" y="6282893"/>
                </a:cubicBezTo>
                <a:cubicBezTo>
                  <a:pt x="10141444" y="6288295"/>
                  <a:pt x="10136997" y="6292680"/>
                  <a:pt x="10131660" y="6292680"/>
                </a:cubicBezTo>
                <a:cubicBezTo>
                  <a:pt x="10126323" y="6292680"/>
                  <a:pt x="10121940" y="6288231"/>
                  <a:pt x="10121940" y="6282893"/>
                </a:cubicBezTo>
                <a:cubicBezTo>
                  <a:pt x="10121940" y="6277554"/>
                  <a:pt x="10126260" y="6273169"/>
                  <a:pt x="10131660" y="6273169"/>
                </a:cubicBezTo>
                <a:close/>
                <a:moveTo>
                  <a:pt x="9890432" y="6273169"/>
                </a:moveTo>
                <a:cubicBezTo>
                  <a:pt x="9895768" y="6273169"/>
                  <a:pt x="9900152" y="6277491"/>
                  <a:pt x="9900152" y="6282893"/>
                </a:cubicBezTo>
                <a:cubicBezTo>
                  <a:pt x="9900152" y="6288295"/>
                  <a:pt x="9895832" y="6292680"/>
                  <a:pt x="9890432" y="6292680"/>
                </a:cubicBezTo>
                <a:cubicBezTo>
                  <a:pt x="9885031" y="6292680"/>
                  <a:pt x="9880648" y="6288231"/>
                  <a:pt x="9880648" y="6282893"/>
                </a:cubicBezTo>
                <a:cubicBezTo>
                  <a:pt x="9880648" y="6277554"/>
                  <a:pt x="9885031" y="6273169"/>
                  <a:pt x="9890432" y="6273169"/>
                </a:cubicBezTo>
                <a:close/>
                <a:moveTo>
                  <a:pt x="9649203" y="6273169"/>
                </a:moveTo>
                <a:cubicBezTo>
                  <a:pt x="9654540" y="6273169"/>
                  <a:pt x="9658923" y="6277491"/>
                  <a:pt x="9658923" y="6282893"/>
                </a:cubicBezTo>
                <a:cubicBezTo>
                  <a:pt x="9658923" y="6288295"/>
                  <a:pt x="9654540" y="6292680"/>
                  <a:pt x="9649203" y="6292680"/>
                </a:cubicBezTo>
                <a:cubicBezTo>
                  <a:pt x="9643866" y="6292680"/>
                  <a:pt x="9639483" y="6288231"/>
                  <a:pt x="9639483" y="6282893"/>
                </a:cubicBezTo>
                <a:cubicBezTo>
                  <a:pt x="9639483" y="6277554"/>
                  <a:pt x="9643803" y="6273169"/>
                  <a:pt x="9649203" y="6273169"/>
                </a:cubicBezTo>
                <a:close/>
                <a:moveTo>
                  <a:pt x="9417695" y="6273169"/>
                </a:moveTo>
                <a:cubicBezTo>
                  <a:pt x="9423031" y="6273169"/>
                  <a:pt x="9427416" y="6277491"/>
                  <a:pt x="9427416" y="6282893"/>
                </a:cubicBezTo>
                <a:cubicBezTo>
                  <a:pt x="9427416" y="6288295"/>
                  <a:pt x="9423095" y="6292680"/>
                  <a:pt x="9417695" y="6292680"/>
                </a:cubicBezTo>
                <a:cubicBezTo>
                  <a:pt x="9412295" y="6292680"/>
                  <a:pt x="9407911" y="6288231"/>
                  <a:pt x="9407911" y="6282893"/>
                </a:cubicBezTo>
                <a:cubicBezTo>
                  <a:pt x="9407911" y="6277554"/>
                  <a:pt x="9412295" y="6273169"/>
                  <a:pt x="9417695" y="6273169"/>
                </a:cubicBezTo>
                <a:close/>
                <a:moveTo>
                  <a:pt x="9176467" y="6273169"/>
                </a:moveTo>
                <a:cubicBezTo>
                  <a:pt x="9181803" y="6273169"/>
                  <a:pt x="9186187" y="6277491"/>
                  <a:pt x="9186187" y="6282893"/>
                </a:cubicBezTo>
                <a:cubicBezTo>
                  <a:pt x="9186187" y="6288295"/>
                  <a:pt x="9181867" y="6292680"/>
                  <a:pt x="9176467" y="6292680"/>
                </a:cubicBezTo>
                <a:cubicBezTo>
                  <a:pt x="9171066" y="6292680"/>
                  <a:pt x="9166683" y="6288231"/>
                  <a:pt x="9166683" y="6282893"/>
                </a:cubicBezTo>
                <a:cubicBezTo>
                  <a:pt x="9166683" y="6277554"/>
                  <a:pt x="9171066" y="6273169"/>
                  <a:pt x="9176467" y="6273169"/>
                </a:cubicBezTo>
                <a:close/>
                <a:moveTo>
                  <a:pt x="8935237" y="6273169"/>
                </a:moveTo>
                <a:cubicBezTo>
                  <a:pt x="8940574" y="6273169"/>
                  <a:pt x="8944958" y="6277491"/>
                  <a:pt x="8944958" y="6282893"/>
                </a:cubicBezTo>
                <a:cubicBezTo>
                  <a:pt x="8944958" y="6288295"/>
                  <a:pt x="8940638" y="6292680"/>
                  <a:pt x="8935237" y="6292680"/>
                </a:cubicBezTo>
                <a:cubicBezTo>
                  <a:pt x="8929837" y="6292680"/>
                  <a:pt x="8925454" y="6288231"/>
                  <a:pt x="8925454" y="6282893"/>
                </a:cubicBezTo>
                <a:cubicBezTo>
                  <a:pt x="8925454" y="6277554"/>
                  <a:pt x="8929837" y="6273169"/>
                  <a:pt x="8935237" y="6273169"/>
                </a:cubicBezTo>
                <a:close/>
                <a:moveTo>
                  <a:pt x="8694009" y="6273169"/>
                </a:moveTo>
                <a:cubicBezTo>
                  <a:pt x="8699346" y="6273169"/>
                  <a:pt x="8703730" y="6277491"/>
                  <a:pt x="8703730" y="6282893"/>
                </a:cubicBezTo>
                <a:cubicBezTo>
                  <a:pt x="8703730" y="6288295"/>
                  <a:pt x="8699346" y="6292680"/>
                  <a:pt x="8694009" y="6292680"/>
                </a:cubicBezTo>
                <a:cubicBezTo>
                  <a:pt x="8688673" y="6292680"/>
                  <a:pt x="8684289" y="6288231"/>
                  <a:pt x="8684289" y="6282893"/>
                </a:cubicBezTo>
                <a:cubicBezTo>
                  <a:pt x="8684289" y="6277554"/>
                  <a:pt x="8688609" y="6273169"/>
                  <a:pt x="8694009" y="6273169"/>
                </a:cubicBezTo>
                <a:close/>
                <a:moveTo>
                  <a:pt x="8452781" y="6273169"/>
                </a:moveTo>
                <a:cubicBezTo>
                  <a:pt x="8458181" y="6273169"/>
                  <a:pt x="8462566" y="6277491"/>
                  <a:pt x="8462566" y="6282893"/>
                </a:cubicBezTo>
                <a:cubicBezTo>
                  <a:pt x="8462566" y="6288295"/>
                  <a:pt x="8458118" y="6292680"/>
                  <a:pt x="8452781" y="6292680"/>
                </a:cubicBezTo>
                <a:cubicBezTo>
                  <a:pt x="8447445" y="6292680"/>
                  <a:pt x="8443061" y="6288231"/>
                  <a:pt x="8443061" y="6282893"/>
                </a:cubicBezTo>
                <a:cubicBezTo>
                  <a:pt x="8443061" y="6277554"/>
                  <a:pt x="8447381" y="6273169"/>
                  <a:pt x="8452781" y="6273169"/>
                </a:cubicBezTo>
                <a:close/>
                <a:moveTo>
                  <a:pt x="8211553" y="6273169"/>
                </a:moveTo>
                <a:cubicBezTo>
                  <a:pt x="8216889" y="6273169"/>
                  <a:pt x="8221273" y="6277491"/>
                  <a:pt x="8221273" y="6282893"/>
                </a:cubicBezTo>
                <a:cubicBezTo>
                  <a:pt x="8221273" y="6288295"/>
                  <a:pt x="8216953" y="6292680"/>
                  <a:pt x="8211553" y="6292680"/>
                </a:cubicBezTo>
                <a:cubicBezTo>
                  <a:pt x="8206152" y="6292680"/>
                  <a:pt x="8201769" y="6288231"/>
                  <a:pt x="8201769" y="6282893"/>
                </a:cubicBezTo>
                <a:cubicBezTo>
                  <a:pt x="8201769" y="6277554"/>
                  <a:pt x="8206152" y="6273169"/>
                  <a:pt x="8211553" y="6273169"/>
                </a:cubicBezTo>
                <a:close/>
                <a:moveTo>
                  <a:pt x="7970260" y="6273169"/>
                </a:moveTo>
                <a:cubicBezTo>
                  <a:pt x="7975661" y="6273169"/>
                  <a:pt x="7980044" y="6277491"/>
                  <a:pt x="7980044" y="6282893"/>
                </a:cubicBezTo>
                <a:cubicBezTo>
                  <a:pt x="7980044" y="6288295"/>
                  <a:pt x="7975661" y="6292680"/>
                  <a:pt x="7970260" y="6292680"/>
                </a:cubicBezTo>
                <a:cubicBezTo>
                  <a:pt x="7964860" y="6292680"/>
                  <a:pt x="7960477" y="6288231"/>
                  <a:pt x="7960477" y="6282893"/>
                </a:cubicBezTo>
                <a:cubicBezTo>
                  <a:pt x="7960477" y="6277554"/>
                  <a:pt x="7964860" y="6273169"/>
                  <a:pt x="7970260" y="6273169"/>
                </a:cubicBezTo>
                <a:close/>
                <a:moveTo>
                  <a:pt x="7729032" y="6273169"/>
                </a:moveTo>
                <a:cubicBezTo>
                  <a:pt x="7734369" y="6273169"/>
                  <a:pt x="7738753" y="6277491"/>
                  <a:pt x="7738753" y="6282893"/>
                </a:cubicBezTo>
                <a:cubicBezTo>
                  <a:pt x="7738753" y="6288295"/>
                  <a:pt x="7734432" y="6292680"/>
                  <a:pt x="7729032" y="6292680"/>
                </a:cubicBezTo>
                <a:cubicBezTo>
                  <a:pt x="7723632" y="6292680"/>
                  <a:pt x="7719249" y="6288231"/>
                  <a:pt x="7719249" y="6282893"/>
                </a:cubicBezTo>
                <a:cubicBezTo>
                  <a:pt x="7719249" y="6277554"/>
                  <a:pt x="7723632" y="6273169"/>
                  <a:pt x="7729032" y="6273169"/>
                </a:cubicBezTo>
                <a:close/>
                <a:moveTo>
                  <a:pt x="7487803" y="6273169"/>
                </a:moveTo>
                <a:cubicBezTo>
                  <a:pt x="7493139" y="6273169"/>
                  <a:pt x="7497524" y="6277491"/>
                  <a:pt x="7497524" y="6282893"/>
                </a:cubicBezTo>
                <a:cubicBezTo>
                  <a:pt x="7497524" y="6288295"/>
                  <a:pt x="7493203" y="6292680"/>
                  <a:pt x="7487803" y="6292680"/>
                </a:cubicBezTo>
                <a:cubicBezTo>
                  <a:pt x="7482403" y="6292680"/>
                  <a:pt x="7478019" y="6288231"/>
                  <a:pt x="7478019" y="6282893"/>
                </a:cubicBezTo>
                <a:cubicBezTo>
                  <a:pt x="7478019" y="6277554"/>
                  <a:pt x="7482403" y="6273169"/>
                  <a:pt x="7487803" y="6273169"/>
                </a:cubicBezTo>
                <a:close/>
                <a:moveTo>
                  <a:pt x="7246575" y="6273169"/>
                </a:moveTo>
                <a:cubicBezTo>
                  <a:pt x="7251975" y="6273169"/>
                  <a:pt x="7256359" y="6277491"/>
                  <a:pt x="7256359" y="6282893"/>
                </a:cubicBezTo>
                <a:cubicBezTo>
                  <a:pt x="7256359" y="6288295"/>
                  <a:pt x="7251912" y="6292680"/>
                  <a:pt x="7246575" y="6292680"/>
                </a:cubicBezTo>
                <a:cubicBezTo>
                  <a:pt x="7241238" y="6292680"/>
                  <a:pt x="7236855" y="6288231"/>
                  <a:pt x="7236855" y="6282893"/>
                </a:cubicBezTo>
                <a:cubicBezTo>
                  <a:pt x="7236855" y="6277554"/>
                  <a:pt x="7241175" y="6273169"/>
                  <a:pt x="7246575" y="6273169"/>
                </a:cubicBezTo>
                <a:close/>
                <a:moveTo>
                  <a:pt x="7005346" y="6273169"/>
                </a:moveTo>
                <a:cubicBezTo>
                  <a:pt x="7010746" y="6273169"/>
                  <a:pt x="7015130" y="6277491"/>
                  <a:pt x="7015130" y="6282893"/>
                </a:cubicBezTo>
                <a:cubicBezTo>
                  <a:pt x="7015130" y="6288295"/>
                  <a:pt x="7010683" y="6292680"/>
                  <a:pt x="7005346" y="6292680"/>
                </a:cubicBezTo>
                <a:cubicBezTo>
                  <a:pt x="7000009" y="6292680"/>
                  <a:pt x="6995626" y="6288231"/>
                  <a:pt x="6995626" y="6282893"/>
                </a:cubicBezTo>
                <a:cubicBezTo>
                  <a:pt x="6995626" y="6277554"/>
                  <a:pt x="6999946" y="6273169"/>
                  <a:pt x="7005346" y="6273169"/>
                </a:cubicBezTo>
                <a:close/>
                <a:moveTo>
                  <a:pt x="6764118" y="6273169"/>
                </a:moveTo>
                <a:cubicBezTo>
                  <a:pt x="6769518" y="6273169"/>
                  <a:pt x="6773902" y="6277491"/>
                  <a:pt x="6773902" y="6282893"/>
                </a:cubicBezTo>
                <a:cubicBezTo>
                  <a:pt x="6773902" y="6288295"/>
                  <a:pt x="6769518" y="6292680"/>
                  <a:pt x="6764118" y="6292680"/>
                </a:cubicBezTo>
                <a:cubicBezTo>
                  <a:pt x="6758718" y="6292680"/>
                  <a:pt x="6754335" y="6288231"/>
                  <a:pt x="6754335" y="6282893"/>
                </a:cubicBezTo>
                <a:cubicBezTo>
                  <a:pt x="6754335" y="6277554"/>
                  <a:pt x="6758718" y="6273169"/>
                  <a:pt x="6764118" y="6273169"/>
                </a:cubicBezTo>
                <a:close/>
                <a:moveTo>
                  <a:pt x="6522889" y="6273169"/>
                </a:moveTo>
                <a:cubicBezTo>
                  <a:pt x="6528225" y="6273169"/>
                  <a:pt x="6532610" y="6277491"/>
                  <a:pt x="6532610" y="6282893"/>
                </a:cubicBezTo>
                <a:cubicBezTo>
                  <a:pt x="6532610" y="6288295"/>
                  <a:pt x="6528289" y="6292680"/>
                  <a:pt x="6522889" y="6292680"/>
                </a:cubicBezTo>
                <a:cubicBezTo>
                  <a:pt x="6517489" y="6292680"/>
                  <a:pt x="6513105" y="6288231"/>
                  <a:pt x="6513105" y="6282893"/>
                </a:cubicBezTo>
                <a:cubicBezTo>
                  <a:pt x="6513105" y="6277554"/>
                  <a:pt x="6517489" y="6273169"/>
                  <a:pt x="6522889" y="6273169"/>
                </a:cubicBezTo>
                <a:close/>
                <a:moveTo>
                  <a:pt x="6281661" y="6273169"/>
                </a:moveTo>
                <a:cubicBezTo>
                  <a:pt x="6286997" y="6273169"/>
                  <a:pt x="6291381" y="6277491"/>
                  <a:pt x="6291381" y="6282893"/>
                </a:cubicBezTo>
                <a:cubicBezTo>
                  <a:pt x="6291381" y="6288295"/>
                  <a:pt x="6287061" y="6292680"/>
                  <a:pt x="6281661" y="6292680"/>
                </a:cubicBezTo>
                <a:cubicBezTo>
                  <a:pt x="6276261" y="6292680"/>
                  <a:pt x="6271877" y="6288231"/>
                  <a:pt x="6271877" y="6282893"/>
                </a:cubicBezTo>
                <a:cubicBezTo>
                  <a:pt x="6271877" y="6277554"/>
                  <a:pt x="6276261" y="6273169"/>
                  <a:pt x="6281661" y="6273169"/>
                </a:cubicBezTo>
                <a:close/>
                <a:moveTo>
                  <a:pt x="6040432" y="6273169"/>
                </a:moveTo>
                <a:cubicBezTo>
                  <a:pt x="6045832" y="6273169"/>
                  <a:pt x="6050216" y="6277491"/>
                  <a:pt x="6050216" y="6282893"/>
                </a:cubicBezTo>
                <a:cubicBezTo>
                  <a:pt x="6050216" y="6288295"/>
                  <a:pt x="6045769" y="6292680"/>
                  <a:pt x="6040432" y="6292680"/>
                </a:cubicBezTo>
                <a:cubicBezTo>
                  <a:pt x="6035095" y="6292680"/>
                  <a:pt x="6030712" y="6288231"/>
                  <a:pt x="6030712" y="6282893"/>
                </a:cubicBezTo>
                <a:cubicBezTo>
                  <a:pt x="6030712" y="6277554"/>
                  <a:pt x="6035032" y="6273169"/>
                  <a:pt x="6040432" y="6273169"/>
                </a:cubicBezTo>
                <a:close/>
                <a:moveTo>
                  <a:pt x="5799205" y="6273169"/>
                </a:moveTo>
                <a:cubicBezTo>
                  <a:pt x="5804606" y="6273169"/>
                  <a:pt x="5808989" y="6277491"/>
                  <a:pt x="5808989" y="6282893"/>
                </a:cubicBezTo>
                <a:cubicBezTo>
                  <a:pt x="5808989" y="6288295"/>
                  <a:pt x="5804542" y="6292680"/>
                  <a:pt x="5799205" y="6292680"/>
                </a:cubicBezTo>
                <a:cubicBezTo>
                  <a:pt x="5793870" y="6292680"/>
                  <a:pt x="5789486" y="6288231"/>
                  <a:pt x="5789486" y="6282893"/>
                </a:cubicBezTo>
                <a:cubicBezTo>
                  <a:pt x="5789486" y="6277554"/>
                  <a:pt x="5793806" y="6273169"/>
                  <a:pt x="5799205" y="6273169"/>
                </a:cubicBezTo>
                <a:close/>
                <a:moveTo>
                  <a:pt x="5557992" y="6273169"/>
                </a:moveTo>
                <a:cubicBezTo>
                  <a:pt x="5563392" y="6273169"/>
                  <a:pt x="5567774" y="6277491"/>
                  <a:pt x="5567774" y="6282893"/>
                </a:cubicBezTo>
                <a:cubicBezTo>
                  <a:pt x="5567774" y="6288295"/>
                  <a:pt x="5563392" y="6292680"/>
                  <a:pt x="5557992" y="6292680"/>
                </a:cubicBezTo>
                <a:cubicBezTo>
                  <a:pt x="5552593" y="6292680"/>
                  <a:pt x="5548208" y="6288231"/>
                  <a:pt x="5548208" y="6282893"/>
                </a:cubicBezTo>
                <a:cubicBezTo>
                  <a:pt x="5548208" y="6277554"/>
                  <a:pt x="5552593" y="6273169"/>
                  <a:pt x="5557992" y="6273169"/>
                </a:cubicBezTo>
                <a:close/>
                <a:moveTo>
                  <a:pt x="5316710" y="6273169"/>
                </a:moveTo>
                <a:cubicBezTo>
                  <a:pt x="5322044" y="6273169"/>
                  <a:pt x="5326432" y="6277491"/>
                  <a:pt x="5326432" y="6282893"/>
                </a:cubicBezTo>
                <a:cubicBezTo>
                  <a:pt x="5326432" y="6288295"/>
                  <a:pt x="5322107" y="6292680"/>
                  <a:pt x="5316710" y="6292680"/>
                </a:cubicBezTo>
                <a:cubicBezTo>
                  <a:pt x="5311316" y="6292680"/>
                  <a:pt x="5306926" y="6288231"/>
                  <a:pt x="5306926" y="6282893"/>
                </a:cubicBezTo>
                <a:cubicBezTo>
                  <a:pt x="5306926" y="6277554"/>
                  <a:pt x="5311316" y="6273169"/>
                  <a:pt x="5316710" y="6273169"/>
                </a:cubicBezTo>
                <a:close/>
                <a:moveTo>
                  <a:pt x="5075486" y="6273169"/>
                </a:moveTo>
                <a:cubicBezTo>
                  <a:pt x="5080820" y="6273169"/>
                  <a:pt x="5085202" y="6277491"/>
                  <a:pt x="5085202" y="6282893"/>
                </a:cubicBezTo>
                <a:cubicBezTo>
                  <a:pt x="5085202" y="6288295"/>
                  <a:pt x="5080885" y="6292680"/>
                  <a:pt x="5075486" y="6292680"/>
                </a:cubicBezTo>
                <a:cubicBezTo>
                  <a:pt x="5070089" y="6292680"/>
                  <a:pt x="5065707" y="6288231"/>
                  <a:pt x="5065707" y="6282893"/>
                </a:cubicBezTo>
                <a:cubicBezTo>
                  <a:pt x="5065707" y="6277554"/>
                  <a:pt x="5070089" y="6273169"/>
                  <a:pt x="5075486" y="6273169"/>
                </a:cubicBezTo>
                <a:close/>
                <a:moveTo>
                  <a:pt x="4834252" y="6273169"/>
                </a:moveTo>
                <a:cubicBezTo>
                  <a:pt x="4839658" y="6273169"/>
                  <a:pt x="4844040" y="6277491"/>
                  <a:pt x="4844040" y="6282893"/>
                </a:cubicBezTo>
                <a:cubicBezTo>
                  <a:pt x="4844040" y="6288295"/>
                  <a:pt x="4839595" y="6292680"/>
                  <a:pt x="4834252" y="6292680"/>
                </a:cubicBezTo>
                <a:cubicBezTo>
                  <a:pt x="4828917" y="6292680"/>
                  <a:pt x="4824534" y="6288231"/>
                  <a:pt x="4824534" y="6282893"/>
                </a:cubicBezTo>
                <a:cubicBezTo>
                  <a:pt x="4824534" y="6277554"/>
                  <a:pt x="4828853" y="6273169"/>
                  <a:pt x="4834252" y="6273169"/>
                </a:cubicBezTo>
                <a:close/>
                <a:moveTo>
                  <a:pt x="4593019" y="6273169"/>
                </a:moveTo>
                <a:cubicBezTo>
                  <a:pt x="4598416" y="6273169"/>
                  <a:pt x="4602795" y="6277491"/>
                  <a:pt x="4602795" y="6282893"/>
                </a:cubicBezTo>
                <a:cubicBezTo>
                  <a:pt x="4602795" y="6288295"/>
                  <a:pt x="4598353" y="6292680"/>
                  <a:pt x="4593019" y="6292680"/>
                </a:cubicBezTo>
                <a:cubicBezTo>
                  <a:pt x="4587686" y="6292680"/>
                  <a:pt x="4583304" y="6288231"/>
                  <a:pt x="4583304" y="6282893"/>
                </a:cubicBezTo>
                <a:cubicBezTo>
                  <a:pt x="4583304" y="6277554"/>
                  <a:pt x="4587622" y="6273169"/>
                  <a:pt x="4593019" y="6273169"/>
                </a:cubicBezTo>
                <a:close/>
                <a:moveTo>
                  <a:pt x="4351806" y="6273169"/>
                </a:moveTo>
                <a:cubicBezTo>
                  <a:pt x="4357195" y="6273169"/>
                  <a:pt x="4361580" y="6277491"/>
                  <a:pt x="4361580" y="6282893"/>
                </a:cubicBezTo>
                <a:cubicBezTo>
                  <a:pt x="4361580" y="6288295"/>
                  <a:pt x="4357195" y="6292680"/>
                  <a:pt x="4351806" y="6292680"/>
                </a:cubicBezTo>
                <a:cubicBezTo>
                  <a:pt x="4346397" y="6292680"/>
                  <a:pt x="4342006" y="6288231"/>
                  <a:pt x="4342006" y="6282893"/>
                </a:cubicBezTo>
                <a:cubicBezTo>
                  <a:pt x="4342006" y="6277554"/>
                  <a:pt x="4346397" y="6273169"/>
                  <a:pt x="4351806" y="6273169"/>
                </a:cubicBezTo>
                <a:close/>
                <a:moveTo>
                  <a:pt x="4110583" y="6273169"/>
                </a:moveTo>
                <a:cubicBezTo>
                  <a:pt x="4115986" y="6273169"/>
                  <a:pt x="4120362" y="6277491"/>
                  <a:pt x="4120362" y="6282893"/>
                </a:cubicBezTo>
                <a:cubicBezTo>
                  <a:pt x="4120362" y="6288295"/>
                  <a:pt x="4115986" y="6292680"/>
                  <a:pt x="4110583" y="6292680"/>
                </a:cubicBezTo>
                <a:cubicBezTo>
                  <a:pt x="4105185" y="6292680"/>
                  <a:pt x="4100801" y="6288231"/>
                  <a:pt x="4100801" y="6282893"/>
                </a:cubicBezTo>
                <a:cubicBezTo>
                  <a:pt x="4100801" y="6277554"/>
                  <a:pt x="4105185" y="6273169"/>
                  <a:pt x="4110583" y="6273169"/>
                </a:cubicBezTo>
                <a:close/>
                <a:moveTo>
                  <a:pt x="3869432" y="6273169"/>
                </a:moveTo>
                <a:cubicBezTo>
                  <a:pt x="3874767" y="6273169"/>
                  <a:pt x="3879151" y="6277491"/>
                  <a:pt x="3879151" y="6282893"/>
                </a:cubicBezTo>
                <a:cubicBezTo>
                  <a:pt x="3879151" y="6288295"/>
                  <a:pt x="3874831" y="6292680"/>
                  <a:pt x="3869432" y="6292680"/>
                </a:cubicBezTo>
                <a:cubicBezTo>
                  <a:pt x="3864033" y="6292680"/>
                  <a:pt x="3859649" y="6288231"/>
                  <a:pt x="3859649" y="6282893"/>
                </a:cubicBezTo>
                <a:cubicBezTo>
                  <a:pt x="3859649" y="6277554"/>
                  <a:pt x="3864033" y="6273169"/>
                  <a:pt x="3869432" y="6273169"/>
                </a:cubicBezTo>
                <a:close/>
                <a:moveTo>
                  <a:pt x="3628215" y="6273169"/>
                </a:moveTo>
                <a:cubicBezTo>
                  <a:pt x="3633533" y="6273169"/>
                  <a:pt x="3637936" y="6277491"/>
                  <a:pt x="3637936" y="6282893"/>
                </a:cubicBezTo>
                <a:cubicBezTo>
                  <a:pt x="3637936" y="6288295"/>
                  <a:pt x="3633597" y="6292680"/>
                  <a:pt x="3628215" y="6292680"/>
                </a:cubicBezTo>
                <a:cubicBezTo>
                  <a:pt x="3622815" y="6292680"/>
                  <a:pt x="3618433" y="6288231"/>
                  <a:pt x="3618433" y="6282893"/>
                </a:cubicBezTo>
                <a:cubicBezTo>
                  <a:pt x="3618433" y="6277554"/>
                  <a:pt x="3622815" y="6273169"/>
                  <a:pt x="3628215" y="6273169"/>
                </a:cubicBezTo>
                <a:close/>
                <a:moveTo>
                  <a:pt x="3386960" y="6273169"/>
                </a:moveTo>
                <a:cubicBezTo>
                  <a:pt x="3392361" y="6273169"/>
                  <a:pt x="3396746" y="6277491"/>
                  <a:pt x="3396746" y="6282893"/>
                </a:cubicBezTo>
                <a:cubicBezTo>
                  <a:pt x="3396746" y="6288295"/>
                  <a:pt x="3392298" y="6292680"/>
                  <a:pt x="3386960" y="6292680"/>
                </a:cubicBezTo>
                <a:cubicBezTo>
                  <a:pt x="3381623" y="6292680"/>
                  <a:pt x="3377238" y="6288231"/>
                  <a:pt x="3377238" y="6282893"/>
                </a:cubicBezTo>
                <a:cubicBezTo>
                  <a:pt x="3377238" y="6277554"/>
                  <a:pt x="3381559" y="6273169"/>
                  <a:pt x="3386960" y="6273169"/>
                </a:cubicBezTo>
                <a:close/>
                <a:moveTo>
                  <a:pt x="3145752" y="6273169"/>
                </a:moveTo>
                <a:cubicBezTo>
                  <a:pt x="3151151" y="6273169"/>
                  <a:pt x="3155535" y="6277491"/>
                  <a:pt x="3155535" y="6282893"/>
                </a:cubicBezTo>
                <a:cubicBezTo>
                  <a:pt x="3155535" y="6288295"/>
                  <a:pt x="3151088" y="6292680"/>
                  <a:pt x="3145752" y="6292680"/>
                </a:cubicBezTo>
                <a:cubicBezTo>
                  <a:pt x="3140417" y="6292680"/>
                  <a:pt x="3136034" y="6288231"/>
                  <a:pt x="3136034" y="6282893"/>
                </a:cubicBezTo>
                <a:cubicBezTo>
                  <a:pt x="3136034" y="6277554"/>
                  <a:pt x="3140353" y="6273169"/>
                  <a:pt x="3145752" y="6273169"/>
                </a:cubicBezTo>
                <a:close/>
                <a:moveTo>
                  <a:pt x="2904575" y="6273169"/>
                </a:moveTo>
                <a:cubicBezTo>
                  <a:pt x="2909975" y="6273169"/>
                  <a:pt x="2914358" y="6277491"/>
                  <a:pt x="2914358" y="6282893"/>
                </a:cubicBezTo>
                <a:cubicBezTo>
                  <a:pt x="2914358" y="6288295"/>
                  <a:pt x="2909975" y="6292680"/>
                  <a:pt x="2904575" y="6292680"/>
                </a:cubicBezTo>
                <a:cubicBezTo>
                  <a:pt x="2899177" y="6292680"/>
                  <a:pt x="2894794" y="6288231"/>
                  <a:pt x="2894794" y="6282893"/>
                </a:cubicBezTo>
                <a:cubicBezTo>
                  <a:pt x="2894794" y="6277554"/>
                  <a:pt x="2899177" y="6273169"/>
                  <a:pt x="2904575" y="6273169"/>
                </a:cubicBezTo>
                <a:close/>
                <a:moveTo>
                  <a:pt x="2663280" y="6273169"/>
                </a:moveTo>
                <a:cubicBezTo>
                  <a:pt x="2668615" y="6273169"/>
                  <a:pt x="2673000" y="6277491"/>
                  <a:pt x="2673000" y="6282893"/>
                </a:cubicBezTo>
                <a:cubicBezTo>
                  <a:pt x="2673000" y="6288295"/>
                  <a:pt x="2668677" y="6292680"/>
                  <a:pt x="2663280" y="6292680"/>
                </a:cubicBezTo>
                <a:cubicBezTo>
                  <a:pt x="2657878" y="6292680"/>
                  <a:pt x="2653494" y="6288231"/>
                  <a:pt x="2653494" y="6282893"/>
                </a:cubicBezTo>
                <a:cubicBezTo>
                  <a:pt x="2653494" y="6277554"/>
                  <a:pt x="2657878" y="6273169"/>
                  <a:pt x="2663280" y="6273169"/>
                </a:cubicBezTo>
                <a:close/>
                <a:moveTo>
                  <a:pt x="2422040" y="6273169"/>
                </a:moveTo>
                <a:cubicBezTo>
                  <a:pt x="2427373" y="6273169"/>
                  <a:pt x="2431755" y="6277491"/>
                  <a:pt x="2431755" y="6282893"/>
                </a:cubicBezTo>
                <a:cubicBezTo>
                  <a:pt x="2431755" y="6288295"/>
                  <a:pt x="2427438" y="6292680"/>
                  <a:pt x="2422040" y="6292680"/>
                </a:cubicBezTo>
                <a:cubicBezTo>
                  <a:pt x="2416642" y="6292680"/>
                  <a:pt x="2412260" y="6288231"/>
                  <a:pt x="2412260" y="6282893"/>
                </a:cubicBezTo>
                <a:cubicBezTo>
                  <a:pt x="2412260" y="6277554"/>
                  <a:pt x="2416642" y="6273169"/>
                  <a:pt x="2422040" y="6273169"/>
                </a:cubicBezTo>
                <a:close/>
                <a:moveTo>
                  <a:pt x="2180796" y="6273169"/>
                </a:moveTo>
                <a:cubicBezTo>
                  <a:pt x="2186202" y="6273169"/>
                  <a:pt x="2190581" y="6277491"/>
                  <a:pt x="2190581" y="6282893"/>
                </a:cubicBezTo>
                <a:cubicBezTo>
                  <a:pt x="2190581" y="6288295"/>
                  <a:pt x="2186136" y="6292680"/>
                  <a:pt x="2180796" y="6292680"/>
                </a:cubicBezTo>
                <a:cubicBezTo>
                  <a:pt x="2175475" y="6292680"/>
                  <a:pt x="2171087" y="6288231"/>
                  <a:pt x="2171087" y="6282893"/>
                </a:cubicBezTo>
                <a:cubicBezTo>
                  <a:pt x="2171087" y="6277554"/>
                  <a:pt x="2175412" y="6273169"/>
                  <a:pt x="2180796" y="6273169"/>
                </a:cubicBezTo>
                <a:close/>
                <a:moveTo>
                  <a:pt x="1939584" y="6273169"/>
                </a:moveTo>
                <a:cubicBezTo>
                  <a:pt x="1944983" y="6273169"/>
                  <a:pt x="1949367" y="6277491"/>
                  <a:pt x="1949367" y="6282893"/>
                </a:cubicBezTo>
                <a:cubicBezTo>
                  <a:pt x="1949367" y="6288295"/>
                  <a:pt x="1944920" y="6292680"/>
                  <a:pt x="1939584" y="6292680"/>
                </a:cubicBezTo>
                <a:cubicBezTo>
                  <a:pt x="1934247" y="6292680"/>
                  <a:pt x="1929862" y="6288231"/>
                  <a:pt x="1929862" y="6282893"/>
                </a:cubicBezTo>
                <a:cubicBezTo>
                  <a:pt x="1929862" y="6277554"/>
                  <a:pt x="1934184" y="6273169"/>
                  <a:pt x="1939584" y="6273169"/>
                </a:cubicBezTo>
                <a:close/>
                <a:moveTo>
                  <a:pt x="1698333" y="6273169"/>
                </a:moveTo>
                <a:cubicBezTo>
                  <a:pt x="1703735" y="6273169"/>
                  <a:pt x="1708119" y="6277491"/>
                  <a:pt x="1708119" y="6282893"/>
                </a:cubicBezTo>
                <a:cubicBezTo>
                  <a:pt x="1708119" y="6288295"/>
                  <a:pt x="1703735" y="6292680"/>
                  <a:pt x="1698333" y="6292680"/>
                </a:cubicBezTo>
                <a:cubicBezTo>
                  <a:pt x="1692932" y="6292680"/>
                  <a:pt x="1688549" y="6288231"/>
                  <a:pt x="1688549" y="6282893"/>
                </a:cubicBezTo>
                <a:cubicBezTo>
                  <a:pt x="1688549" y="6277554"/>
                  <a:pt x="1692932" y="6273169"/>
                  <a:pt x="1698333" y="6273169"/>
                </a:cubicBezTo>
                <a:close/>
                <a:moveTo>
                  <a:pt x="1457109" y="6273169"/>
                </a:moveTo>
                <a:cubicBezTo>
                  <a:pt x="1462445" y="6273169"/>
                  <a:pt x="1466829" y="6277491"/>
                  <a:pt x="1466829" y="6282893"/>
                </a:cubicBezTo>
                <a:cubicBezTo>
                  <a:pt x="1466829" y="6288295"/>
                  <a:pt x="1462509" y="6292680"/>
                  <a:pt x="1457109" y="6292680"/>
                </a:cubicBezTo>
                <a:cubicBezTo>
                  <a:pt x="1451709" y="6292680"/>
                  <a:pt x="1447325" y="6288231"/>
                  <a:pt x="1447325" y="6282893"/>
                </a:cubicBezTo>
                <a:cubicBezTo>
                  <a:pt x="1447325" y="6277554"/>
                  <a:pt x="1451709" y="6273169"/>
                  <a:pt x="1457109" y="6273169"/>
                </a:cubicBezTo>
                <a:close/>
                <a:moveTo>
                  <a:pt x="1215888" y="6273169"/>
                </a:moveTo>
                <a:cubicBezTo>
                  <a:pt x="1221288" y="6273169"/>
                  <a:pt x="1225671" y="6277491"/>
                  <a:pt x="1225671" y="6282893"/>
                </a:cubicBezTo>
                <a:cubicBezTo>
                  <a:pt x="1225671" y="6288295"/>
                  <a:pt x="1221225" y="6292680"/>
                  <a:pt x="1215888" y="6292680"/>
                </a:cubicBezTo>
                <a:cubicBezTo>
                  <a:pt x="1210552" y="6292680"/>
                  <a:pt x="1206168" y="6288231"/>
                  <a:pt x="1206168" y="6282893"/>
                </a:cubicBezTo>
                <a:cubicBezTo>
                  <a:pt x="1206168" y="6277554"/>
                  <a:pt x="1210488" y="6273169"/>
                  <a:pt x="1215888" y="6273169"/>
                </a:cubicBezTo>
                <a:close/>
                <a:moveTo>
                  <a:pt x="974668" y="6273169"/>
                </a:moveTo>
                <a:cubicBezTo>
                  <a:pt x="980067" y="6273169"/>
                  <a:pt x="984451" y="6277491"/>
                  <a:pt x="984451" y="6282893"/>
                </a:cubicBezTo>
                <a:cubicBezTo>
                  <a:pt x="984451" y="6288295"/>
                  <a:pt x="980004" y="6292680"/>
                  <a:pt x="974668" y="6292680"/>
                </a:cubicBezTo>
                <a:cubicBezTo>
                  <a:pt x="969332" y="6292680"/>
                  <a:pt x="964948" y="6288231"/>
                  <a:pt x="964948" y="6282893"/>
                </a:cubicBezTo>
                <a:cubicBezTo>
                  <a:pt x="964948" y="6277554"/>
                  <a:pt x="969268" y="6273169"/>
                  <a:pt x="974668" y="6273169"/>
                </a:cubicBezTo>
                <a:close/>
                <a:moveTo>
                  <a:pt x="733448" y="6273169"/>
                </a:moveTo>
                <a:cubicBezTo>
                  <a:pt x="738783" y="6273169"/>
                  <a:pt x="743167" y="6277491"/>
                  <a:pt x="743167" y="6282893"/>
                </a:cubicBezTo>
                <a:cubicBezTo>
                  <a:pt x="743167" y="6288295"/>
                  <a:pt x="738847" y="6292680"/>
                  <a:pt x="733448" y="6292680"/>
                </a:cubicBezTo>
                <a:cubicBezTo>
                  <a:pt x="728048" y="6292680"/>
                  <a:pt x="723664" y="6288231"/>
                  <a:pt x="723664" y="6282893"/>
                </a:cubicBezTo>
                <a:cubicBezTo>
                  <a:pt x="723664" y="6277554"/>
                  <a:pt x="728048" y="6273169"/>
                  <a:pt x="733448" y="6273169"/>
                </a:cubicBezTo>
                <a:close/>
                <a:moveTo>
                  <a:pt x="492227" y="6273169"/>
                </a:moveTo>
                <a:cubicBezTo>
                  <a:pt x="497563" y="6273169"/>
                  <a:pt x="501947" y="6277491"/>
                  <a:pt x="501947" y="6282893"/>
                </a:cubicBezTo>
                <a:cubicBezTo>
                  <a:pt x="501947" y="6288295"/>
                  <a:pt x="497627" y="6292680"/>
                  <a:pt x="492227" y="6292680"/>
                </a:cubicBezTo>
                <a:cubicBezTo>
                  <a:pt x="486827" y="6292680"/>
                  <a:pt x="482443" y="6288231"/>
                  <a:pt x="482443" y="6282893"/>
                </a:cubicBezTo>
                <a:cubicBezTo>
                  <a:pt x="482443" y="6277554"/>
                  <a:pt x="486827" y="6273169"/>
                  <a:pt x="492227" y="6273169"/>
                </a:cubicBezTo>
                <a:close/>
                <a:moveTo>
                  <a:pt x="251007" y="6273169"/>
                </a:moveTo>
                <a:cubicBezTo>
                  <a:pt x="256407" y="6273169"/>
                  <a:pt x="260791" y="6277491"/>
                  <a:pt x="260791" y="6282893"/>
                </a:cubicBezTo>
                <a:cubicBezTo>
                  <a:pt x="260791" y="6288295"/>
                  <a:pt x="256344" y="6292680"/>
                  <a:pt x="251007" y="6292680"/>
                </a:cubicBezTo>
                <a:cubicBezTo>
                  <a:pt x="245672" y="6292680"/>
                  <a:pt x="241288" y="6288231"/>
                  <a:pt x="241288" y="6282893"/>
                </a:cubicBezTo>
                <a:cubicBezTo>
                  <a:pt x="241288" y="6277554"/>
                  <a:pt x="245608" y="6273169"/>
                  <a:pt x="251007" y="6273169"/>
                </a:cubicBezTo>
                <a:close/>
                <a:moveTo>
                  <a:pt x="9724" y="6273169"/>
                </a:moveTo>
                <a:cubicBezTo>
                  <a:pt x="15124" y="6273169"/>
                  <a:pt x="19508" y="6277491"/>
                  <a:pt x="19508" y="6282893"/>
                </a:cubicBezTo>
                <a:cubicBezTo>
                  <a:pt x="19508" y="6288295"/>
                  <a:pt x="15061" y="6292680"/>
                  <a:pt x="9724" y="6292680"/>
                </a:cubicBezTo>
                <a:cubicBezTo>
                  <a:pt x="4388" y="6292680"/>
                  <a:pt x="4" y="6288231"/>
                  <a:pt x="4" y="6282893"/>
                </a:cubicBezTo>
                <a:cubicBezTo>
                  <a:pt x="4" y="6277554"/>
                  <a:pt x="4324" y="6273169"/>
                  <a:pt x="9724" y="6273169"/>
                </a:cubicBezTo>
                <a:close/>
                <a:moveTo>
                  <a:pt x="11820259" y="6031918"/>
                </a:moveTo>
                <a:cubicBezTo>
                  <a:pt x="11825659" y="6031918"/>
                  <a:pt x="11830043" y="6036240"/>
                  <a:pt x="11830043" y="6041642"/>
                </a:cubicBezTo>
                <a:cubicBezTo>
                  <a:pt x="11830043" y="6047044"/>
                  <a:pt x="11825596" y="6051429"/>
                  <a:pt x="11820259" y="6051429"/>
                </a:cubicBezTo>
                <a:cubicBezTo>
                  <a:pt x="11814922" y="6051429"/>
                  <a:pt x="11810539" y="6046980"/>
                  <a:pt x="11810539" y="6041642"/>
                </a:cubicBezTo>
                <a:cubicBezTo>
                  <a:pt x="11810539" y="6036303"/>
                  <a:pt x="11814859" y="6031918"/>
                  <a:pt x="11820259" y="6031918"/>
                </a:cubicBezTo>
                <a:close/>
                <a:moveTo>
                  <a:pt x="11579030" y="6031918"/>
                </a:moveTo>
                <a:cubicBezTo>
                  <a:pt x="11584430" y="6031918"/>
                  <a:pt x="11588815" y="6036240"/>
                  <a:pt x="11588815" y="6041642"/>
                </a:cubicBezTo>
                <a:cubicBezTo>
                  <a:pt x="11588815" y="6047044"/>
                  <a:pt x="11584367" y="6051429"/>
                  <a:pt x="11579030" y="6051429"/>
                </a:cubicBezTo>
                <a:cubicBezTo>
                  <a:pt x="11573694" y="6051429"/>
                  <a:pt x="11569310" y="6046980"/>
                  <a:pt x="11569310" y="6041642"/>
                </a:cubicBezTo>
                <a:cubicBezTo>
                  <a:pt x="11569310" y="6036303"/>
                  <a:pt x="11573630" y="6031918"/>
                  <a:pt x="11579030" y="6031918"/>
                </a:cubicBezTo>
                <a:close/>
                <a:moveTo>
                  <a:pt x="11337802" y="6031918"/>
                </a:moveTo>
                <a:cubicBezTo>
                  <a:pt x="11343202" y="6031918"/>
                  <a:pt x="11347587" y="6036240"/>
                  <a:pt x="11347587" y="6041642"/>
                </a:cubicBezTo>
                <a:cubicBezTo>
                  <a:pt x="11347587" y="6047044"/>
                  <a:pt x="11343139" y="6051429"/>
                  <a:pt x="11337802" y="6051429"/>
                </a:cubicBezTo>
                <a:cubicBezTo>
                  <a:pt x="11332466" y="6051429"/>
                  <a:pt x="11328082" y="6046980"/>
                  <a:pt x="11328082" y="6041642"/>
                </a:cubicBezTo>
                <a:cubicBezTo>
                  <a:pt x="11328082" y="6036303"/>
                  <a:pt x="11332402" y="6031918"/>
                  <a:pt x="11337802" y="6031918"/>
                </a:cubicBezTo>
                <a:close/>
                <a:moveTo>
                  <a:pt x="11096574" y="6031918"/>
                </a:moveTo>
                <a:cubicBezTo>
                  <a:pt x="11101910" y="6031918"/>
                  <a:pt x="11106294" y="6036240"/>
                  <a:pt x="11106294" y="6041642"/>
                </a:cubicBezTo>
                <a:cubicBezTo>
                  <a:pt x="11106294" y="6047044"/>
                  <a:pt x="11101974" y="6051429"/>
                  <a:pt x="11096574" y="6051429"/>
                </a:cubicBezTo>
                <a:cubicBezTo>
                  <a:pt x="11091174" y="6051429"/>
                  <a:pt x="11086790" y="6046980"/>
                  <a:pt x="11086790" y="6041642"/>
                </a:cubicBezTo>
                <a:cubicBezTo>
                  <a:pt x="11086790" y="6036303"/>
                  <a:pt x="11091174" y="6031918"/>
                  <a:pt x="11096574" y="6031918"/>
                </a:cubicBezTo>
                <a:close/>
                <a:moveTo>
                  <a:pt x="10855345" y="6031918"/>
                </a:moveTo>
                <a:cubicBezTo>
                  <a:pt x="10860682" y="6031918"/>
                  <a:pt x="10865065" y="6036240"/>
                  <a:pt x="10865065" y="6041642"/>
                </a:cubicBezTo>
                <a:cubicBezTo>
                  <a:pt x="10865065" y="6047044"/>
                  <a:pt x="10860682" y="6051429"/>
                  <a:pt x="10855345" y="6051429"/>
                </a:cubicBezTo>
                <a:cubicBezTo>
                  <a:pt x="10850008" y="6051429"/>
                  <a:pt x="10845625" y="6046980"/>
                  <a:pt x="10845625" y="6041642"/>
                </a:cubicBezTo>
                <a:cubicBezTo>
                  <a:pt x="10845625" y="6036303"/>
                  <a:pt x="10849945" y="6031918"/>
                  <a:pt x="10855345" y="6031918"/>
                </a:cubicBezTo>
                <a:close/>
                <a:moveTo>
                  <a:pt x="10614116" y="6031918"/>
                </a:moveTo>
                <a:cubicBezTo>
                  <a:pt x="10619516" y="6031918"/>
                  <a:pt x="10623901" y="6036240"/>
                  <a:pt x="10623901" y="6041642"/>
                </a:cubicBezTo>
                <a:cubicBezTo>
                  <a:pt x="10623901" y="6047044"/>
                  <a:pt x="10619454" y="6051429"/>
                  <a:pt x="10614116" y="6051429"/>
                </a:cubicBezTo>
                <a:cubicBezTo>
                  <a:pt x="10608780" y="6051429"/>
                  <a:pt x="10604396" y="6046980"/>
                  <a:pt x="10604396" y="6041642"/>
                </a:cubicBezTo>
                <a:cubicBezTo>
                  <a:pt x="10604396" y="6036303"/>
                  <a:pt x="10608716" y="6031918"/>
                  <a:pt x="10614116" y="6031918"/>
                </a:cubicBezTo>
                <a:close/>
                <a:moveTo>
                  <a:pt x="10372888" y="6031918"/>
                </a:moveTo>
                <a:cubicBezTo>
                  <a:pt x="10378288" y="6031918"/>
                  <a:pt x="10382673" y="6036240"/>
                  <a:pt x="10382673" y="6041642"/>
                </a:cubicBezTo>
                <a:cubicBezTo>
                  <a:pt x="10382673" y="6047044"/>
                  <a:pt x="10378225" y="6051429"/>
                  <a:pt x="10372888" y="6051429"/>
                </a:cubicBezTo>
                <a:cubicBezTo>
                  <a:pt x="10367552" y="6051429"/>
                  <a:pt x="10363168" y="6046980"/>
                  <a:pt x="10363168" y="6041642"/>
                </a:cubicBezTo>
                <a:cubicBezTo>
                  <a:pt x="10363168" y="6036303"/>
                  <a:pt x="10367488" y="6031918"/>
                  <a:pt x="10372888" y="6031918"/>
                </a:cubicBezTo>
                <a:close/>
                <a:moveTo>
                  <a:pt x="10131660" y="6031918"/>
                </a:moveTo>
                <a:cubicBezTo>
                  <a:pt x="10137060" y="6031918"/>
                  <a:pt x="10141444" y="6036240"/>
                  <a:pt x="10141444" y="6041642"/>
                </a:cubicBezTo>
                <a:cubicBezTo>
                  <a:pt x="10141444" y="6047044"/>
                  <a:pt x="10136997" y="6051429"/>
                  <a:pt x="10131660" y="6051429"/>
                </a:cubicBezTo>
                <a:cubicBezTo>
                  <a:pt x="10126323" y="6051429"/>
                  <a:pt x="10121940" y="6046980"/>
                  <a:pt x="10121940" y="6041642"/>
                </a:cubicBezTo>
                <a:cubicBezTo>
                  <a:pt x="10121940" y="6036303"/>
                  <a:pt x="10126260" y="6031918"/>
                  <a:pt x="10131660" y="6031918"/>
                </a:cubicBezTo>
                <a:close/>
                <a:moveTo>
                  <a:pt x="9890432" y="6031918"/>
                </a:moveTo>
                <a:cubicBezTo>
                  <a:pt x="9895768" y="6031918"/>
                  <a:pt x="9900152" y="6036240"/>
                  <a:pt x="9900152" y="6041642"/>
                </a:cubicBezTo>
                <a:cubicBezTo>
                  <a:pt x="9900152" y="6047044"/>
                  <a:pt x="9895832" y="6051429"/>
                  <a:pt x="9890432" y="6051429"/>
                </a:cubicBezTo>
                <a:cubicBezTo>
                  <a:pt x="9885031" y="6051429"/>
                  <a:pt x="9880648" y="6046980"/>
                  <a:pt x="9880648" y="6041642"/>
                </a:cubicBezTo>
                <a:cubicBezTo>
                  <a:pt x="9880648" y="6036303"/>
                  <a:pt x="9885031" y="6031918"/>
                  <a:pt x="9890432" y="6031918"/>
                </a:cubicBezTo>
                <a:close/>
                <a:moveTo>
                  <a:pt x="9649203" y="6031918"/>
                </a:moveTo>
                <a:cubicBezTo>
                  <a:pt x="9654540" y="6031918"/>
                  <a:pt x="9658923" y="6036240"/>
                  <a:pt x="9658923" y="6041642"/>
                </a:cubicBezTo>
                <a:cubicBezTo>
                  <a:pt x="9658923" y="6047044"/>
                  <a:pt x="9654540" y="6051429"/>
                  <a:pt x="9649203" y="6051429"/>
                </a:cubicBezTo>
                <a:cubicBezTo>
                  <a:pt x="9643866" y="6051429"/>
                  <a:pt x="9639483" y="6046980"/>
                  <a:pt x="9639483" y="6041642"/>
                </a:cubicBezTo>
                <a:cubicBezTo>
                  <a:pt x="9639483" y="6036303"/>
                  <a:pt x="9643803" y="6031918"/>
                  <a:pt x="9649203" y="6031918"/>
                </a:cubicBezTo>
                <a:close/>
                <a:moveTo>
                  <a:pt x="9417695" y="6031918"/>
                </a:moveTo>
                <a:cubicBezTo>
                  <a:pt x="9423031" y="6031918"/>
                  <a:pt x="9427416" y="6036240"/>
                  <a:pt x="9427416" y="6041642"/>
                </a:cubicBezTo>
                <a:cubicBezTo>
                  <a:pt x="9427416" y="6047044"/>
                  <a:pt x="9423095" y="6051429"/>
                  <a:pt x="9417695" y="6051429"/>
                </a:cubicBezTo>
                <a:cubicBezTo>
                  <a:pt x="9412295" y="6051429"/>
                  <a:pt x="9407911" y="6046980"/>
                  <a:pt x="9407911" y="6041642"/>
                </a:cubicBezTo>
                <a:cubicBezTo>
                  <a:pt x="9407911" y="6036303"/>
                  <a:pt x="9412295" y="6031918"/>
                  <a:pt x="9417695" y="6031918"/>
                </a:cubicBezTo>
                <a:close/>
                <a:moveTo>
                  <a:pt x="9176467" y="6031918"/>
                </a:moveTo>
                <a:cubicBezTo>
                  <a:pt x="9181803" y="6031918"/>
                  <a:pt x="9186187" y="6036240"/>
                  <a:pt x="9186187" y="6041642"/>
                </a:cubicBezTo>
                <a:cubicBezTo>
                  <a:pt x="9186187" y="6047044"/>
                  <a:pt x="9181867" y="6051429"/>
                  <a:pt x="9176467" y="6051429"/>
                </a:cubicBezTo>
                <a:cubicBezTo>
                  <a:pt x="9171066" y="6051429"/>
                  <a:pt x="9166683" y="6046980"/>
                  <a:pt x="9166683" y="6041642"/>
                </a:cubicBezTo>
                <a:cubicBezTo>
                  <a:pt x="9166683" y="6036303"/>
                  <a:pt x="9171066" y="6031918"/>
                  <a:pt x="9176467" y="6031918"/>
                </a:cubicBezTo>
                <a:close/>
                <a:moveTo>
                  <a:pt x="8935237" y="6031918"/>
                </a:moveTo>
                <a:cubicBezTo>
                  <a:pt x="8940574" y="6031918"/>
                  <a:pt x="8944958" y="6036240"/>
                  <a:pt x="8944958" y="6041642"/>
                </a:cubicBezTo>
                <a:cubicBezTo>
                  <a:pt x="8944958" y="6047044"/>
                  <a:pt x="8940638" y="6051429"/>
                  <a:pt x="8935237" y="6051429"/>
                </a:cubicBezTo>
                <a:cubicBezTo>
                  <a:pt x="8929837" y="6051429"/>
                  <a:pt x="8925454" y="6046980"/>
                  <a:pt x="8925454" y="6041642"/>
                </a:cubicBezTo>
                <a:cubicBezTo>
                  <a:pt x="8925454" y="6036303"/>
                  <a:pt x="8929837" y="6031918"/>
                  <a:pt x="8935237" y="6031918"/>
                </a:cubicBezTo>
                <a:close/>
                <a:moveTo>
                  <a:pt x="8694009" y="6031918"/>
                </a:moveTo>
                <a:cubicBezTo>
                  <a:pt x="8699346" y="6031918"/>
                  <a:pt x="8703730" y="6036240"/>
                  <a:pt x="8703730" y="6041642"/>
                </a:cubicBezTo>
                <a:cubicBezTo>
                  <a:pt x="8703730" y="6047044"/>
                  <a:pt x="8699346" y="6051429"/>
                  <a:pt x="8694009" y="6051429"/>
                </a:cubicBezTo>
                <a:cubicBezTo>
                  <a:pt x="8688673" y="6051429"/>
                  <a:pt x="8684289" y="6046980"/>
                  <a:pt x="8684289" y="6041642"/>
                </a:cubicBezTo>
                <a:cubicBezTo>
                  <a:pt x="8684289" y="6036303"/>
                  <a:pt x="8688609" y="6031918"/>
                  <a:pt x="8694009" y="6031918"/>
                </a:cubicBezTo>
                <a:close/>
                <a:moveTo>
                  <a:pt x="8452781" y="6031918"/>
                </a:moveTo>
                <a:cubicBezTo>
                  <a:pt x="8458181" y="6031918"/>
                  <a:pt x="8462566" y="6036240"/>
                  <a:pt x="8462566" y="6041642"/>
                </a:cubicBezTo>
                <a:cubicBezTo>
                  <a:pt x="8462566" y="6047044"/>
                  <a:pt x="8458118" y="6051429"/>
                  <a:pt x="8452781" y="6051429"/>
                </a:cubicBezTo>
                <a:cubicBezTo>
                  <a:pt x="8447445" y="6051429"/>
                  <a:pt x="8443061" y="6046980"/>
                  <a:pt x="8443061" y="6041642"/>
                </a:cubicBezTo>
                <a:cubicBezTo>
                  <a:pt x="8443061" y="6036303"/>
                  <a:pt x="8447381" y="6031918"/>
                  <a:pt x="8452781" y="6031918"/>
                </a:cubicBezTo>
                <a:close/>
                <a:moveTo>
                  <a:pt x="8211553" y="6031918"/>
                </a:moveTo>
                <a:cubicBezTo>
                  <a:pt x="8216889" y="6031918"/>
                  <a:pt x="8221273" y="6036240"/>
                  <a:pt x="8221273" y="6041642"/>
                </a:cubicBezTo>
                <a:cubicBezTo>
                  <a:pt x="8221273" y="6047044"/>
                  <a:pt x="8216953" y="6051429"/>
                  <a:pt x="8211553" y="6051429"/>
                </a:cubicBezTo>
                <a:cubicBezTo>
                  <a:pt x="8206152" y="6051429"/>
                  <a:pt x="8201769" y="6046980"/>
                  <a:pt x="8201769" y="6041642"/>
                </a:cubicBezTo>
                <a:cubicBezTo>
                  <a:pt x="8201769" y="6036303"/>
                  <a:pt x="8206152" y="6031918"/>
                  <a:pt x="8211553" y="6031918"/>
                </a:cubicBezTo>
                <a:close/>
                <a:moveTo>
                  <a:pt x="7970260" y="6031918"/>
                </a:moveTo>
                <a:cubicBezTo>
                  <a:pt x="7975661" y="6031918"/>
                  <a:pt x="7980044" y="6036240"/>
                  <a:pt x="7980044" y="6041642"/>
                </a:cubicBezTo>
                <a:cubicBezTo>
                  <a:pt x="7980044" y="6047044"/>
                  <a:pt x="7975661" y="6051429"/>
                  <a:pt x="7970260" y="6051429"/>
                </a:cubicBezTo>
                <a:cubicBezTo>
                  <a:pt x="7964860" y="6051429"/>
                  <a:pt x="7960477" y="6046980"/>
                  <a:pt x="7960477" y="6041642"/>
                </a:cubicBezTo>
                <a:cubicBezTo>
                  <a:pt x="7960477" y="6036303"/>
                  <a:pt x="7964860" y="6031918"/>
                  <a:pt x="7970260" y="6031918"/>
                </a:cubicBezTo>
                <a:close/>
                <a:moveTo>
                  <a:pt x="7729032" y="6031918"/>
                </a:moveTo>
                <a:cubicBezTo>
                  <a:pt x="7734369" y="6031918"/>
                  <a:pt x="7738753" y="6036240"/>
                  <a:pt x="7738753" y="6041642"/>
                </a:cubicBezTo>
                <a:cubicBezTo>
                  <a:pt x="7738753" y="6047044"/>
                  <a:pt x="7734432" y="6051429"/>
                  <a:pt x="7729032" y="6051429"/>
                </a:cubicBezTo>
                <a:cubicBezTo>
                  <a:pt x="7723632" y="6051429"/>
                  <a:pt x="7719249" y="6046980"/>
                  <a:pt x="7719249" y="6041642"/>
                </a:cubicBezTo>
                <a:cubicBezTo>
                  <a:pt x="7719249" y="6036303"/>
                  <a:pt x="7723632" y="6031918"/>
                  <a:pt x="7729032" y="6031918"/>
                </a:cubicBezTo>
                <a:close/>
                <a:moveTo>
                  <a:pt x="7487803" y="6031918"/>
                </a:moveTo>
                <a:cubicBezTo>
                  <a:pt x="7493139" y="6031918"/>
                  <a:pt x="7497524" y="6036240"/>
                  <a:pt x="7497524" y="6041642"/>
                </a:cubicBezTo>
                <a:cubicBezTo>
                  <a:pt x="7497524" y="6047044"/>
                  <a:pt x="7493203" y="6051429"/>
                  <a:pt x="7487803" y="6051429"/>
                </a:cubicBezTo>
                <a:cubicBezTo>
                  <a:pt x="7482403" y="6051429"/>
                  <a:pt x="7478019" y="6046980"/>
                  <a:pt x="7478019" y="6041642"/>
                </a:cubicBezTo>
                <a:cubicBezTo>
                  <a:pt x="7478019" y="6036303"/>
                  <a:pt x="7482403" y="6031918"/>
                  <a:pt x="7487803" y="6031918"/>
                </a:cubicBezTo>
                <a:close/>
                <a:moveTo>
                  <a:pt x="7246575" y="6031918"/>
                </a:moveTo>
                <a:cubicBezTo>
                  <a:pt x="7251975" y="6031918"/>
                  <a:pt x="7256359" y="6036240"/>
                  <a:pt x="7256359" y="6041642"/>
                </a:cubicBezTo>
                <a:cubicBezTo>
                  <a:pt x="7256359" y="6047044"/>
                  <a:pt x="7251912" y="6051429"/>
                  <a:pt x="7246575" y="6051429"/>
                </a:cubicBezTo>
                <a:cubicBezTo>
                  <a:pt x="7241238" y="6051429"/>
                  <a:pt x="7236855" y="6046980"/>
                  <a:pt x="7236855" y="6041642"/>
                </a:cubicBezTo>
                <a:cubicBezTo>
                  <a:pt x="7236855" y="6036303"/>
                  <a:pt x="7241175" y="6031918"/>
                  <a:pt x="7246575" y="6031918"/>
                </a:cubicBezTo>
                <a:close/>
                <a:moveTo>
                  <a:pt x="7005346" y="6031918"/>
                </a:moveTo>
                <a:cubicBezTo>
                  <a:pt x="7010746" y="6031918"/>
                  <a:pt x="7015130" y="6036240"/>
                  <a:pt x="7015130" y="6041642"/>
                </a:cubicBezTo>
                <a:cubicBezTo>
                  <a:pt x="7015130" y="6047044"/>
                  <a:pt x="7010683" y="6051429"/>
                  <a:pt x="7005346" y="6051429"/>
                </a:cubicBezTo>
                <a:cubicBezTo>
                  <a:pt x="7000009" y="6051429"/>
                  <a:pt x="6995626" y="6046980"/>
                  <a:pt x="6995626" y="6041642"/>
                </a:cubicBezTo>
                <a:cubicBezTo>
                  <a:pt x="6995626" y="6036303"/>
                  <a:pt x="6999946" y="6031918"/>
                  <a:pt x="7005346" y="6031918"/>
                </a:cubicBezTo>
                <a:close/>
                <a:moveTo>
                  <a:pt x="6764118" y="6031918"/>
                </a:moveTo>
                <a:cubicBezTo>
                  <a:pt x="6769518" y="6031918"/>
                  <a:pt x="6773902" y="6036240"/>
                  <a:pt x="6773902" y="6041642"/>
                </a:cubicBezTo>
                <a:cubicBezTo>
                  <a:pt x="6773902" y="6047044"/>
                  <a:pt x="6769518" y="6051429"/>
                  <a:pt x="6764118" y="6051429"/>
                </a:cubicBezTo>
                <a:cubicBezTo>
                  <a:pt x="6758718" y="6051429"/>
                  <a:pt x="6754335" y="6046980"/>
                  <a:pt x="6754335" y="6041642"/>
                </a:cubicBezTo>
                <a:cubicBezTo>
                  <a:pt x="6754335" y="6036303"/>
                  <a:pt x="6758718" y="6031918"/>
                  <a:pt x="6764118" y="6031918"/>
                </a:cubicBezTo>
                <a:close/>
                <a:moveTo>
                  <a:pt x="6522889" y="6031918"/>
                </a:moveTo>
                <a:cubicBezTo>
                  <a:pt x="6528225" y="6031918"/>
                  <a:pt x="6532610" y="6036240"/>
                  <a:pt x="6532610" y="6041642"/>
                </a:cubicBezTo>
                <a:cubicBezTo>
                  <a:pt x="6532610" y="6047044"/>
                  <a:pt x="6528289" y="6051429"/>
                  <a:pt x="6522889" y="6051429"/>
                </a:cubicBezTo>
                <a:cubicBezTo>
                  <a:pt x="6517489" y="6051429"/>
                  <a:pt x="6513105" y="6046980"/>
                  <a:pt x="6513105" y="6041642"/>
                </a:cubicBezTo>
                <a:cubicBezTo>
                  <a:pt x="6513105" y="6036303"/>
                  <a:pt x="6517489" y="6031918"/>
                  <a:pt x="6522889" y="6031918"/>
                </a:cubicBezTo>
                <a:close/>
                <a:moveTo>
                  <a:pt x="6281661" y="6031918"/>
                </a:moveTo>
                <a:cubicBezTo>
                  <a:pt x="6286997" y="6031918"/>
                  <a:pt x="6291381" y="6036240"/>
                  <a:pt x="6291381" y="6041642"/>
                </a:cubicBezTo>
                <a:cubicBezTo>
                  <a:pt x="6291381" y="6047044"/>
                  <a:pt x="6287061" y="6051429"/>
                  <a:pt x="6281661" y="6051429"/>
                </a:cubicBezTo>
                <a:cubicBezTo>
                  <a:pt x="6276261" y="6051429"/>
                  <a:pt x="6271877" y="6046980"/>
                  <a:pt x="6271877" y="6041642"/>
                </a:cubicBezTo>
                <a:cubicBezTo>
                  <a:pt x="6271877" y="6036303"/>
                  <a:pt x="6276261" y="6031918"/>
                  <a:pt x="6281661" y="6031918"/>
                </a:cubicBezTo>
                <a:close/>
                <a:moveTo>
                  <a:pt x="6040432" y="6031918"/>
                </a:moveTo>
                <a:cubicBezTo>
                  <a:pt x="6045832" y="6031918"/>
                  <a:pt x="6050216" y="6036240"/>
                  <a:pt x="6050216" y="6041642"/>
                </a:cubicBezTo>
                <a:cubicBezTo>
                  <a:pt x="6050216" y="6047044"/>
                  <a:pt x="6045769" y="6051429"/>
                  <a:pt x="6040432" y="6051429"/>
                </a:cubicBezTo>
                <a:cubicBezTo>
                  <a:pt x="6035095" y="6051429"/>
                  <a:pt x="6030712" y="6046980"/>
                  <a:pt x="6030712" y="6041642"/>
                </a:cubicBezTo>
                <a:cubicBezTo>
                  <a:pt x="6030712" y="6036303"/>
                  <a:pt x="6035032" y="6031918"/>
                  <a:pt x="6040432" y="6031918"/>
                </a:cubicBezTo>
                <a:close/>
                <a:moveTo>
                  <a:pt x="5799205" y="6031918"/>
                </a:moveTo>
                <a:cubicBezTo>
                  <a:pt x="5804606" y="6031918"/>
                  <a:pt x="5808989" y="6036240"/>
                  <a:pt x="5808989" y="6041642"/>
                </a:cubicBezTo>
                <a:cubicBezTo>
                  <a:pt x="5808989" y="6047044"/>
                  <a:pt x="5804542" y="6051429"/>
                  <a:pt x="5799205" y="6051429"/>
                </a:cubicBezTo>
                <a:cubicBezTo>
                  <a:pt x="5793870" y="6051429"/>
                  <a:pt x="5789486" y="6046980"/>
                  <a:pt x="5789486" y="6041642"/>
                </a:cubicBezTo>
                <a:cubicBezTo>
                  <a:pt x="5789486" y="6036303"/>
                  <a:pt x="5793806" y="6031918"/>
                  <a:pt x="5799205" y="6031918"/>
                </a:cubicBezTo>
                <a:close/>
                <a:moveTo>
                  <a:pt x="5557992" y="6031918"/>
                </a:moveTo>
                <a:cubicBezTo>
                  <a:pt x="5563392" y="6031918"/>
                  <a:pt x="5567774" y="6036240"/>
                  <a:pt x="5567774" y="6041642"/>
                </a:cubicBezTo>
                <a:cubicBezTo>
                  <a:pt x="5567774" y="6047044"/>
                  <a:pt x="5563392" y="6051429"/>
                  <a:pt x="5557992" y="6051429"/>
                </a:cubicBezTo>
                <a:cubicBezTo>
                  <a:pt x="5552592" y="6051429"/>
                  <a:pt x="5548208" y="6046980"/>
                  <a:pt x="5548208" y="6041642"/>
                </a:cubicBezTo>
                <a:cubicBezTo>
                  <a:pt x="5548208" y="6036303"/>
                  <a:pt x="5552592" y="6031918"/>
                  <a:pt x="5557992" y="6031918"/>
                </a:cubicBezTo>
                <a:close/>
                <a:moveTo>
                  <a:pt x="5316710" y="6031918"/>
                </a:moveTo>
                <a:cubicBezTo>
                  <a:pt x="5322044" y="6031918"/>
                  <a:pt x="5326432" y="6036240"/>
                  <a:pt x="5326432" y="6041642"/>
                </a:cubicBezTo>
                <a:cubicBezTo>
                  <a:pt x="5326432" y="6047044"/>
                  <a:pt x="5322107" y="6051429"/>
                  <a:pt x="5316710" y="6051429"/>
                </a:cubicBezTo>
                <a:cubicBezTo>
                  <a:pt x="5311316" y="6051429"/>
                  <a:pt x="5306926" y="6046980"/>
                  <a:pt x="5306926" y="6041642"/>
                </a:cubicBezTo>
                <a:cubicBezTo>
                  <a:pt x="5306926" y="6036303"/>
                  <a:pt x="5311316" y="6031918"/>
                  <a:pt x="5316710" y="6031918"/>
                </a:cubicBezTo>
                <a:close/>
                <a:moveTo>
                  <a:pt x="5075486" y="6031918"/>
                </a:moveTo>
                <a:cubicBezTo>
                  <a:pt x="5080820" y="6031918"/>
                  <a:pt x="5085202" y="6036240"/>
                  <a:pt x="5085202" y="6041642"/>
                </a:cubicBezTo>
                <a:cubicBezTo>
                  <a:pt x="5085202" y="6047044"/>
                  <a:pt x="5080885" y="6051429"/>
                  <a:pt x="5075486" y="6051429"/>
                </a:cubicBezTo>
                <a:cubicBezTo>
                  <a:pt x="5070089" y="6051429"/>
                  <a:pt x="5065705" y="6046980"/>
                  <a:pt x="5065705" y="6041642"/>
                </a:cubicBezTo>
                <a:cubicBezTo>
                  <a:pt x="5065705" y="6036303"/>
                  <a:pt x="5070089" y="6031918"/>
                  <a:pt x="5075486" y="6031918"/>
                </a:cubicBezTo>
                <a:close/>
                <a:moveTo>
                  <a:pt x="4834252" y="6031918"/>
                </a:moveTo>
                <a:cubicBezTo>
                  <a:pt x="4839658" y="6031918"/>
                  <a:pt x="4844040" y="6036240"/>
                  <a:pt x="4844040" y="6041642"/>
                </a:cubicBezTo>
                <a:cubicBezTo>
                  <a:pt x="4844040" y="6047044"/>
                  <a:pt x="4839595" y="6051429"/>
                  <a:pt x="4834252" y="6051429"/>
                </a:cubicBezTo>
                <a:cubicBezTo>
                  <a:pt x="4828917" y="6051429"/>
                  <a:pt x="4824534" y="6046980"/>
                  <a:pt x="4824534" y="6041642"/>
                </a:cubicBezTo>
                <a:cubicBezTo>
                  <a:pt x="4824534" y="6036303"/>
                  <a:pt x="4828853" y="6031918"/>
                  <a:pt x="4834252" y="6031918"/>
                </a:cubicBezTo>
                <a:close/>
                <a:moveTo>
                  <a:pt x="4593019" y="6031918"/>
                </a:moveTo>
                <a:cubicBezTo>
                  <a:pt x="4598416" y="6031918"/>
                  <a:pt x="4602795" y="6036240"/>
                  <a:pt x="4602795" y="6041642"/>
                </a:cubicBezTo>
                <a:cubicBezTo>
                  <a:pt x="4602795" y="6047044"/>
                  <a:pt x="4598353" y="6051429"/>
                  <a:pt x="4593019" y="6051429"/>
                </a:cubicBezTo>
                <a:cubicBezTo>
                  <a:pt x="4587686" y="6051429"/>
                  <a:pt x="4583304" y="6046980"/>
                  <a:pt x="4583304" y="6041642"/>
                </a:cubicBezTo>
                <a:cubicBezTo>
                  <a:pt x="4583304" y="6036303"/>
                  <a:pt x="4587622" y="6031918"/>
                  <a:pt x="4593019" y="6031918"/>
                </a:cubicBezTo>
                <a:close/>
                <a:moveTo>
                  <a:pt x="4351806" y="6031918"/>
                </a:moveTo>
                <a:cubicBezTo>
                  <a:pt x="4357195" y="6031918"/>
                  <a:pt x="4361580" y="6036240"/>
                  <a:pt x="4361580" y="6041642"/>
                </a:cubicBezTo>
                <a:cubicBezTo>
                  <a:pt x="4361580" y="6047044"/>
                  <a:pt x="4357195" y="6051429"/>
                  <a:pt x="4351806" y="6051429"/>
                </a:cubicBezTo>
                <a:cubicBezTo>
                  <a:pt x="4346397" y="6051429"/>
                  <a:pt x="4342006" y="6046980"/>
                  <a:pt x="4342006" y="6041642"/>
                </a:cubicBezTo>
                <a:cubicBezTo>
                  <a:pt x="4342006" y="6036303"/>
                  <a:pt x="4346397" y="6031918"/>
                  <a:pt x="4351806" y="6031918"/>
                </a:cubicBezTo>
                <a:close/>
                <a:moveTo>
                  <a:pt x="4110583" y="6031918"/>
                </a:moveTo>
                <a:cubicBezTo>
                  <a:pt x="4115986" y="6031918"/>
                  <a:pt x="4120362" y="6036240"/>
                  <a:pt x="4120362" y="6041642"/>
                </a:cubicBezTo>
                <a:cubicBezTo>
                  <a:pt x="4120362" y="6047044"/>
                  <a:pt x="4115986" y="6051429"/>
                  <a:pt x="4110583" y="6051429"/>
                </a:cubicBezTo>
                <a:cubicBezTo>
                  <a:pt x="4105180" y="6051429"/>
                  <a:pt x="4100801" y="6046980"/>
                  <a:pt x="4100801" y="6041642"/>
                </a:cubicBezTo>
                <a:cubicBezTo>
                  <a:pt x="4100801" y="6036303"/>
                  <a:pt x="4105180" y="6031918"/>
                  <a:pt x="4110583" y="6031918"/>
                </a:cubicBezTo>
                <a:close/>
                <a:moveTo>
                  <a:pt x="3869432" y="6031918"/>
                </a:moveTo>
                <a:cubicBezTo>
                  <a:pt x="3874765" y="6031918"/>
                  <a:pt x="3879151" y="6036240"/>
                  <a:pt x="3879151" y="6041642"/>
                </a:cubicBezTo>
                <a:cubicBezTo>
                  <a:pt x="3879151" y="6047044"/>
                  <a:pt x="3874830" y="6051429"/>
                  <a:pt x="3869432" y="6051429"/>
                </a:cubicBezTo>
                <a:cubicBezTo>
                  <a:pt x="3864032" y="6051429"/>
                  <a:pt x="3859649" y="6046980"/>
                  <a:pt x="3859649" y="6041642"/>
                </a:cubicBezTo>
                <a:cubicBezTo>
                  <a:pt x="3859649" y="6036303"/>
                  <a:pt x="3864032" y="6031918"/>
                  <a:pt x="3869432" y="6031918"/>
                </a:cubicBezTo>
                <a:close/>
                <a:moveTo>
                  <a:pt x="3628215" y="6031918"/>
                </a:moveTo>
                <a:cubicBezTo>
                  <a:pt x="3633533" y="6031918"/>
                  <a:pt x="3637936" y="6036240"/>
                  <a:pt x="3637936" y="6041642"/>
                </a:cubicBezTo>
                <a:cubicBezTo>
                  <a:pt x="3637936" y="6047044"/>
                  <a:pt x="3633597" y="6051429"/>
                  <a:pt x="3628215" y="6051429"/>
                </a:cubicBezTo>
                <a:cubicBezTo>
                  <a:pt x="3622815" y="6051429"/>
                  <a:pt x="3618433" y="6046980"/>
                  <a:pt x="3618433" y="6041642"/>
                </a:cubicBezTo>
                <a:cubicBezTo>
                  <a:pt x="3618433" y="6036303"/>
                  <a:pt x="3622815" y="6031918"/>
                  <a:pt x="3628215" y="6031918"/>
                </a:cubicBezTo>
                <a:close/>
                <a:moveTo>
                  <a:pt x="3386960" y="6031918"/>
                </a:moveTo>
                <a:cubicBezTo>
                  <a:pt x="3392361" y="6031918"/>
                  <a:pt x="3396745" y="6036240"/>
                  <a:pt x="3396745" y="6041642"/>
                </a:cubicBezTo>
                <a:cubicBezTo>
                  <a:pt x="3396745" y="6047044"/>
                  <a:pt x="3392297" y="6051429"/>
                  <a:pt x="3386960" y="6051429"/>
                </a:cubicBezTo>
                <a:cubicBezTo>
                  <a:pt x="3381623" y="6051429"/>
                  <a:pt x="3377238" y="6046980"/>
                  <a:pt x="3377238" y="6041642"/>
                </a:cubicBezTo>
                <a:cubicBezTo>
                  <a:pt x="3377238" y="6036303"/>
                  <a:pt x="3381559" y="6031918"/>
                  <a:pt x="3386960" y="6031918"/>
                </a:cubicBezTo>
                <a:close/>
                <a:moveTo>
                  <a:pt x="3145752" y="6031918"/>
                </a:moveTo>
                <a:cubicBezTo>
                  <a:pt x="3151151" y="6031918"/>
                  <a:pt x="3155534" y="6036240"/>
                  <a:pt x="3155534" y="6041642"/>
                </a:cubicBezTo>
                <a:cubicBezTo>
                  <a:pt x="3155534" y="6047044"/>
                  <a:pt x="3151088" y="6051429"/>
                  <a:pt x="3145752" y="6051429"/>
                </a:cubicBezTo>
                <a:cubicBezTo>
                  <a:pt x="3140417" y="6051429"/>
                  <a:pt x="3136034" y="6046980"/>
                  <a:pt x="3136034" y="6041642"/>
                </a:cubicBezTo>
                <a:cubicBezTo>
                  <a:pt x="3136034" y="6036303"/>
                  <a:pt x="3140353" y="6031918"/>
                  <a:pt x="3145752" y="6031918"/>
                </a:cubicBezTo>
                <a:close/>
                <a:moveTo>
                  <a:pt x="2904575" y="6031918"/>
                </a:moveTo>
                <a:cubicBezTo>
                  <a:pt x="2909974" y="6031918"/>
                  <a:pt x="2914358" y="6036240"/>
                  <a:pt x="2914358" y="6041642"/>
                </a:cubicBezTo>
                <a:cubicBezTo>
                  <a:pt x="2914358" y="6047044"/>
                  <a:pt x="2909974" y="6051429"/>
                  <a:pt x="2904575" y="6051429"/>
                </a:cubicBezTo>
                <a:cubicBezTo>
                  <a:pt x="2899176" y="6051429"/>
                  <a:pt x="2894793" y="6046980"/>
                  <a:pt x="2894793" y="6041642"/>
                </a:cubicBezTo>
                <a:cubicBezTo>
                  <a:pt x="2894793" y="6036303"/>
                  <a:pt x="2899176" y="6031918"/>
                  <a:pt x="2904575" y="6031918"/>
                </a:cubicBezTo>
                <a:close/>
                <a:moveTo>
                  <a:pt x="2663275" y="6031918"/>
                </a:moveTo>
                <a:cubicBezTo>
                  <a:pt x="2668615" y="6031918"/>
                  <a:pt x="2673000" y="6036240"/>
                  <a:pt x="2673000" y="6041642"/>
                </a:cubicBezTo>
                <a:cubicBezTo>
                  <a:pt x="2673000" y="6047044"/>
                  <a:pt x="2668677" y="6051429"/>
                  <a:pt x="2663275" y="6051429"/>
                </a:cubicBezTo>
                <a:cubicBezTo>
                  <a:pt x="2657878" y="6051429"/>
                  <a:pt x="2653494" y="6046980"/>
                  <a:pt x="2653494" y="6041642"/>
                </a:cubicBezTo>
                <a:cubicBezTo>
                  <a:pt x="2653494" y="6036303"/>
                  <a:pt x="2657878" y="6031918"/>
                  <a:pt x="2663275" y="6031918"/>
                </a:cubicBezTo>
                <a:close/>
                <a:moveTo>
                  <a:pt x="2422040" y="6031918"/>
                </a:moveTo>
                <a:cubicBezTo>
                  <a:pt x="2427373" y="6031918"/>
                  <a:pt x="2431755" y="6036240"/>
                  <a:pt x="2431755" y="6041642"/>
                </a:cubicBezTo>
                <a:cubicBezTo>
                  <a:pt x="2431755" y="6047044"/>
                  <a:pt x="2427438" y="6051429"/>
                  <a:pt x="2422040" y="6051429"/>
                </a:cubicBezTo>
                <a:cubicBezTo>
                  <a:pt x="2416642" y="6051429"/>
                  <a:pt x="2412260" y="6046980"/>
                  <a:pt x="2412260" y="6041642"/>
                </a:cubicBezTo>
                <a:cubicBezTo>
                  <a:pt x="2412260" y="6036303"/>
                  <a:pt x="2416642" y="6031918"/>
                  <a:pt x="2422040" y="6031918"/>
                </a:cubicBezTo>
                <a:close/>
                <a:moveTo>
                  <a:pt x="2180796" y="6031918"/>
                </a:moveTo>
                <a:cubicBezTo>
                  <a:pt x="2186202" y="6031918"/>
                  <a:pt x="2190581" y="6036240"/>
                  <a:pt x="2190581" y="6041642"/>
                </a:cubicBezTo>
                <a:cubicBezTo>
                  <a:pt x="2190581" y="6047044"/>
                  <a:pt x="2186136" y="6051429"/>
                  <a:pt x="2180796" y="6051429"/>
                </a:cubicBezTo>
                <a:cubicBezTo>
                  <a:pt x="2175475" y="6051429"/>
                  <a:pt x="2171087" y="6046980"/>
                  <a:pt x="2171087" y="6041642"/>
                </a:cubicBezTo>
                <a:cubicBezTo>
                  <a:pt x="2171087" y="6036303"/>
                  <a:pt x="2175412" y="6031918"/>
                  <a:pt x="2180796" y="6031918"/>
                </a:cubicBezTo>
                <a:close/>
                <a:moveTo>
                  <a:pt x="1939584" y="6031918"/>
                </a:moveTo>
                <a:cubicBezTo>
                  <a:pt x="1944983" y="6031918"/>
                  <a:pt x="1949367" y="6036240"/>
                  <a:pt x="1949367" y="6041642"/>
                </a:cubicBezTo>
                <a:cubicBezTo>
                  <a:pt x="1949367" y="6047044"/>
                  <a:pt x="1944920" y="6051429"/>
                  <a:pt x="1939584" y="6051429"/>
                </a:cubicBezTo>
                <a:cubicBezTo>
                  <a:pt x="1934247" y="6051429"/>
                  <a:pt x="1929862" y="6046980"/>
                  <a:pt x="1929862" y="6041642"/>
                </a:cubicBezTo>
                <a:cubicBezTo>
                  <a:pt x="1929862" y="6036303"/>
                  <a:pt x="1934184" y="6031918"/>
                  <a:pt x="1939584" y="6031918"/>
                </a:cubicBezTo>
                <a:close/>
                <a:moveTo>
                  <a:pt x="1698333" y="6031918"/>
                </a:moveTo>
                <a:cubicBezTo>
                  <a:pt x="1703735" y="6031918"/>
                  <a:pt x="1708119" y="6036240"/>
                  <a:pt x="1708119" y="6041642"/>
                </a:cubicBezTo>
                <a:cubicBezTo>
                  <a:pt x="1708119" y="6047044"/>
                  <a:pt x="1703735" y="6051429"/>
                  <a:pt x="1698333" y="6051429"/>
                </a:cubicBezTo>
                <a:cubicBezTo>
                  <a:pt x="1692932" y="6051429"/>
                  <a:pt x="1688548" y="6046980"/>
                  <a:pt x="1688548" y="6041642"/>
                </a:cubicBezTo>
                <a:cubicBezTo>
                  <a:pt x="1688548" y="6036303"/>
                  <a:pt x="1692932" y="6031918"/>
                  <a:pt x="1698333" y="6031918"/>
                </a:cubicBezTo>
                <a:close/>
                <a:moveTo>
                  <a:pt x="1457109" y="6031918"/>
                </a:moveTo>
                <a:cubicBezTo>
                  <a:pt x="1462445" y="6031918"/>
                  <a:pt x="1466829" y="6036240"/>
                  <a:pt x="1466829" y="6041642"/>
                </a:cubicBezTo>
                <a:cubicBezTo>
                  <a:pt x="1466829" y="6047044"/>
                  <a:pt x="1462509" y="6051429"/>
                  <a:pt x="1457109" y="6051429"/>
                </a:cubicBezTo>
                <a:cubicBezTo>
                  <a:pt x="1451709" y="6051429"/>
                  <a:pt x="1447325" y="6046980"/>
                  <a:pt x="1447325" y="6041642"/>
                </a:cubicBezTo>
                <a:cubicBezTo>
                  <a:pt x="1447325" y="6036303"/>
                  <a:pt x="1451709" y="6031918"/>
                  <a:pt x="1457109" y="6031918"/>
                </a:cubicBezTo>
                <a:close/>
                <a:moveTo>
                  <a:pt x="1215887" y="6031918"/>
                </a:moveTo>
                <a:cubicBezTo>
                  <a:pt x="1221287" y="6031918"/>
                  <a:pt x="1225671" y="6036240"/>
                  <a:pt x="1225671" y="6041642"/>
                </a:cubicBezTo>
                <a:cubicBezTo>
                  <a:pt x="1225671" y="6047044"/>
                  <a:pt x="1221224" y="6051429"/>
                  <a:pt x="1215887" y="6051429"/>
                </a:cubicBezTo>
                <a:cubicBezTo>
                  <a:pt x="1210551" y="6051429"/>
                  <a:pt x="1206168" y="6046980"/>
                  <a:pt x="1206168" y="6041642"/>
                </a:cubicBezTo>
                <a:cubicBezTo>
                  <a:pt x="1206168" y="6036303"/>
                  <a:pt x="1210487" y="6031918"/>
                  <a:pt x="1215887" y="6031918"/>
                </a:cubicBezTo>
                <a:close/>
                <a:moveTo>
                  <a:pt x="974667" y="6031918"/>
                </a:moveTo>
                <a:cubicBezTo>
                  <a:pt x="980067" y="6031918"/>
                  <a:pt x="984451" y="6036240"/>
                  <a:pt x="984451" y="6041642"/>
                </a:cubicBezTo>
                <a:cubicBezTo>
                  <a:pt x="984451" y="6047044"/>
                  <a:pt x="980004" y="6051429"/>
                  <a:pt x="974667" y="6051429"/>
                </a:cubicBezTo>
                <a:cubicBezTo>
                  <a:pt x="969331" y="6051429"/>
                  <a:pt x="964947" y="6046980"/>
                  <a:pt x="964947" y="6041642"/>
                </a:cubicBezTo>
                <a:cubicBezTo>
                  <a:pt x="964947" y="6036303"/>
                  <a:pt x="969267" y="6031918"/>
                  <a:pt x="974667" y="6031918"/>
                </a:cubicBezTo>
                <a:close/>
                <a:moveTo>
                  <a:pt x="733447" y="6031918"/>
                </a:moveTo>
                <a:cubicBezTo>
                  <a:pt x="738783" y="6031918"/>
                  <a:pt x="743167" y="6036240"/>
                  <a:pt x="743167" y="6041642"/>
                </a:cubicBezTo>
                <a:cubicBezTo>
                  <a:pt x="743167" y="6047044"/>
                  <a:pt x="738847" y="6051429"/>
                  <a:pt x="733447" y="6051429"/>
                </a:cubicBezTo>
                <a:cubicBezTo>
                  <a:pt x="728048" y="6051429"/>
                  <a:pt x="723664" y="6046980"/>
                  <a:pt x="723664" y="6041642"/>
                </a:cubicBezTo>
                <a:cubicBezTo>
                  <a:pt x="723664" y="6036303"/>
                  <a:pt x="728048" y="6031918"/>
                  <a:pt x="733447" y="6031918"/>
                </a:cubicBezTo>
                <a:close/>
                <a:moveTo>
                  <a:pt x="492227" y="6031918"/>
                </a:moveTo>
                <a:cubicBezTo>
                  <a:pt x="497563" y="6031918"/>
                  <a:pt x="501947" y="6036240"/>
                  <a:pt x="501947" y="6041642"/>
                </a:cubicBezTo>
                <a:cubicBezTo>
                  <a:pt x="501947" y="6047044"/>
                  <a:pt x="497627" y="6051429"/>
                  <a:pt x="492227" y="6051429"/>
                </a:cubicBezTo>
                <a:cubicBezTo>
                  <a:pt x="486827" y="6051429"/>
                  <a:pt x="482443" y="6046980"/>
                  <a:pt x="482443" y="6041642"/>
                </a:cubicBezTo>
                <a:cubicBezTo>
                  <a:pt x="482443" y="6036303"/>
                  <a:pt x="486827" y="6031918"/>
                  <a:pt x="492227" y="6031918"/>
                </a:cubicBezTo>
                <a:close/>
                <a:moveTo>
                  <a:pt x="251007" y="6031918"/>
                </a:moveTo>
                <a:cubicBezTo>
                  <a:pt x="256407" y="6031918"/>
                  <a:pt x="260791" y="6036240"/>
                  <a:pt x="260791" y="6041642"/>
                </a:cubicBezTo>
                <a:cubicBezTo>
                  <a:pt x="260791" y="6047044"/>
                  <a:pt x="256344" y="6051429"/>
                  <a:pt x="251007" y="6051429"/>
                </a:cubicBezTo>
                <a:cubicBezTo>
                  <a:pt x="245671" y="6051429"/>
                  <a:pt x="241287" y="6046980"/>
                  <a:pt x="241287" y="6041642"/>
                </a:cubicBezTo>
                <a:cubicBezTo>
                  <a:pt x="241287" y="6036303"/>
                  <a:pt x="245607" y="6031918"/>
                  <a:pt x="251007" y="6031918"/>
                </a:cubicBezTo>
                <a:close/>
                <a:moveTo>
                  <a:pt x="9724" y="6031918"/>
                </a:moveTo>
                <a:cubicBezTo>
                  <a:pt x="15124" y="6031918"/>
                  <a:pt x="19508" y="6036240"/>
                  <a:pt x="19508" y="6041642"/>
                </a:cubicBezTo>
                <a:cubicBezTo>
                  <a:pt x="19508" y="6047044"/>
                  <a:pt x="15061" y="6051429"/>
                  <a:pt x="9724" y="6051429"/>
                </a:cubicBezTo>
                <a:cubicBezTo>
                  <a:pt x="4388" y="6051429"/>
                  <a:pt x="4" y="6046980"/>
                  <a:pt x="4" y="6041642"/>
                </a:cubicBezTo>
                <a:cubicBezTo>
                  <a:pt x="4" y="6036303"/>
                  <a:pt x="4324" y="6031918"/>
                  <a:pt x="9724" y="6031918"/>
                </a:cubicBezTo>
                <a:close/>
                <a:moveTo>
                  <a:pt x="11820259" y="5790603"/>
                </a:moveTo>
                <a:cubicBezTo>
                  <a:pt x="11825659" y="5790603"/>
                  <a:pt x="11830043" y="5795052"/>
                  <a:pt x="11830043" y="5800390"/>
                </a:cubicBezTo>
                <a:cubicBezTo>
                  <a:pt x="11830043" y="5805729"/>
                  <a:pt x="11825596" y="5810114"/>
                  <a:pt x="11820259" y="5810114"/>
                </a:cubicBezTo>
                <a:cubicBezTo>
                  <a:pt x="11814922" y="5810114"/>
                  <a:pt x="11810539" y="5805793"/>
                  <a:pt x="11810539" y="5800390"/>
                </a:cubicBezTo>
                <a:cubicBezTo>
                  <a:pt x="11810539" y="5794988"/>
                  <a:pt x="11814859" y="5790603"/>
                  <a:pt x="11820259" y="5790603"/>
                </a:cubicBezTo>
                <a:close/>
                <a:moveTo>
                  <a:pt x="11579030" y="5790603"/>
                </a:moveTo>
                <a:cubicBezTo>
                  <a:pt x="11584430" y="5790603"/>
                  <a:pt x="11588815" y="5795052"/>
                  <a:pt x="11588815" y="5800390"/>
                </a:cubicBezTo>
                <a:cubicBezTo>
                  <a:pt x="11588815" y="5805729"/>
                  <a:pt x="11584367" y="5810114"/>
                  <a:pt x="11579030" y="5810114"/>
                </a:cubicBezTo>
                <a:cubicBezTo>
                  <a:pt x="11573694" y="5810114"/>
                  <a:pt x="11569310" y="5805793"/>
                  <a:pt x="11569310" y="5800390"/>
                </a:cubicBezTo>
                <a:cubicBezTo>
                  <a:pt x="11569310" y="5794988"/>
                  <a:pt x="11573630" y="5790603"/>
                  <a:pt x="11579030" y="5790603"/>
                </a:cubicBezTo>
                <a:close/>
                <a:moveTo>
                  <a:pt x="11337802" y="5790603"/>
                </a:moveTo>
                <a:cubicBezTo>
                  <a:pt x="11343202" y="5790603"/>
                  <a:pt x="11347587" y="5795052"/>
                  <a:pt x="11347587" y="5800390"/>
                </a:cubicBezTo>
                <a:cubicBezTo>
                  <a:pt x="11347587" y="5805729"/>
                  <a:pt x="11343139" y="5810114"/>
                  <a:pt x="11337802" y="5810114"/>
                </a:cubicBezTo>
                <a:cubicBezTo>
                  <a:pt x="11332466" y="5810114"/>
                  <a:pt x="11328082" y="5805793"/>
                  <a:pt x="11328082" y="5800390"/>
                </a:cubicBezTo>
                <a:cubicBezTo>
                  <a:pt x="11328082" y="5794988"/>
                  <a:pt x="11332402" y="5790603"/>
                  <a:pt x="11337802" y="5790603"/>
                </a:cubicBezTo>
                <a:close/>
                <a:moveTo>
                  <a:pt x="11096574" y="5790603"/>
                </a:moveTo>
                <a:cubicBezTo>
                  <a:pt x="11101910" y="5790603"/>
                  <a:pt x="11106294" y="5795052"/>
                  <a:pt x="11106294" y="5800390"/>
                </a:cubicBezTo>
                <a:cubicBezTo>
                  <a:pt x="11106294" y="5805729"/>
                  <a:pt x="11101974" y="5810114"/>
                  <a:pt x="11096574" y="5810114"/>
                </a:cubicBezTo>
                <a:cubicBezTo>
                  <a:pt x="11091174" y="5810114"/>
                  <a:pt x="11086790" y="5805793"/>
                  <a:pt x="11086790" y="5800390"/>
                </a:cubicBezTo>
                <a:cubicBezTo>
                  <a:pt x="11086790" y="5794988"/>
                  <a:pt x="11091174" y="5790603"/>
                  <a:pt x="11096574" y="5790603"/>
                </a:cubicBezTo>
                <a:close/>
                <a:moveTo>
                  <a:pt x="10855345" y="5790603"/>
                </a:moveTo>
                <a:cubicBezTo>
                  <a:pt x="10860682" y="5790603"/>
                  <a:pt x="10865065" y="5795052"/>
                  <a:pt x="10865065" y="5800390"/>
                </a:cubicBezTo>
                <a:cubicBezTo>
                  <a:pt x="10865065" y="5805729"/>
                  <a:pt x="10860682" y="5810114"/>
                  <a:pt x="10855345" y="5810114"/>
                </a:cubicBezTo>
                <a:cubicBezTo>
                  <a:pt x="10850008" y="5810114"/>
                  <a:pt x="10845625" y="5805793"/>
                  <a:pt x="10845625" y="5800390"/>
                </a:cubicBezTo>
                <a:cubicBezTo>
                  <a:pt x="10845625" y="5794988"/>
                  <a:pt x="10849945" y="5790603"/>
                  <a:pt x="10855345" y="5790603"/>
                </a:cubicBezTo>
                <a:close/>
                <a:moveTo>
                  <a:pt x="10614116" y="5790603"/>
                </a:moveTo>
                <a:cubicBezTo>
                  <a:pt x="10619516" y="5790603"/>
                  <a:pt x="10623901" y="5795052"/>
                  <a:pt x="10623901" y="5800390"/>
                </a:cubicBezTo>
                <a:cubicBezTo>
                  <a:pt x="10623901" y="5805729"/>
                  <a:pt x="10619454" y="5810114"/>
                  <a:pt x="10614116" y="5810114"/>
                </a:cubicBezTo>
                <a:cubicBezTo>
                  <a:pt x="10608780" y="5810114"/>
                  <a:pt x="10604396" y="5805793"/>
                  <a:pt x="10604396" y="5800390"/>
                </a:cubicBezTo>
                <a:cubicBezTo>
                  <a:pt x="10604396" y="5794988"/>
                  <a:pt x="10608716" y="5790603"/>
                  <a:pt x="10614116" y="5790603"/>
                </a:cubicBezTo>
                <a:close/>
                <a:moveTo>
                  <a:pt x="10372888" y="5790603"/>
                </a:moveTo>
                <a:cubicBezTo>
                  <a:pt x="10378288" y="5790603"/>
                  <a:pt x="10382673" y="5795052"/>
                  <a:pt x="10382673" y="5800390"/>
                </a:cubicBezTo>
                <a:cubicBezTo>
                  <a:pt x="10382673" y="5805729"/>
                  <a:pt x="10378225" y="5810114"/>
                  <a:pt x="10372888" y="5810114"/>
                </a:cubicBezTo>
                <a:cubicBezTo>
                  <a:pt x="10367552" y="5810114"/>
                  <a:pt x="10363168" y="5805793"/>
                  <a:pt x="10363168" y="5800390"/>
                </a:cubicBezTo>
                <a:cubicBezTo>
                  <a:pt x="10363168" y="5794988"/>
                  <a:pt x="10367488" y="5790603"/>
                  <a:pt x="10372888" y="5790603"/>
                </a:cubicBezTo>
                <a:close/>
                <a:moveTo>
                  <a:pt x="10131660" y="5790603"/>
                </a:moveTo>
                <a:cubicBezTo>
                  <a:pt x="10137060" y="5790603"/>
                  <a:pt x="10141444" y="5795052"/>
                  <a:pt x="10141444" y="5800390"/>
                </a:cubicBezTo>
                <a:cubicBezTo>
                  <a:pt x="10141444" y="5805729"/>
                  <a:pt x="10136997" y="5810114"/>
                  <a:pt x="10131660" y="5810114"/>
                </a:cubicBezTo>
                <a:cubicBezTo>
                  <a:pt x="10126323" y="5810114"/>
                  <a:pt x="10121940" y="5805793"/>
                  <a:pt x="10121940" y="5800390"/>
                </a:cubicBezTo>
                <a:cubicBezTo>
                  <a:pt x="10121940" y="5794988"/>
                  <a:pt x="10126260" y="5790603"/>
                  <a:pt x="10131660" y="5790603"/>
                </a:cubicBezTo>
                <a:close/>
                <a:moveTo>
                  <a:pt x="9890432" y="5790603"/>
                </a:moveTo>
                <a:cubicBezTo>
                  <a:pt x="9895768" y="5790603"/>
                  <a:pt x="9900152" y="5795052"/>
                  <a:pt x="9900152" y="5800390"/>
                </a:cubicBezTo>
                <a:cubicBezTo>
                  <a:pt x="9900152" y="5805729"/>
                  <a:pt x="9895832" y="5810114"/>
                  <a:pt x="9890432" y="5810114"/>
                </a:cubicBezTo>
                <a:cubicBezTo>
                  <a:pt x="9885031" y="5810114"/>
                  <a:pt x="9880648" y="5805793"/>
                  <a:pt x="9880648" y="5800390"/>
                </a:cubicBezTo>
                <a:cubicBezTo>
                  <a:pt x="9880648" y="5794988"/>
                  <a:pt x="9885031" y="5790603"/>
                  <a:pt x="9890432" y="5790603"/>
                </a:cubicBezTo>
                <a:close/>
                <a:moveTo>
                  <a:pt x="9649203" y="5790603"/>
                </a:moveTo>
                <a:cubicBezTo>
                  <a:pt x="9654540" y="5790603"/>
                  <a:pt x="9658923" y="5795052"/>
                  <a:pt x="9658923" y="5800390"/>
                </a:cubicBezTo>
                <a:cubicBezTo>
                  <a:pt x="9658923" y="5805729"/>
                  <a:pt x="9654540" y="5810114"/>
                  <a:pt x="9649203" y="5810114"/>
                </a:cubicBezTo>
                <a:cubicBezTo>
                  <a:pt x="9643866" y="5810114"/>
                  <a:pt x="9639483" y="5805793"/>
                  <a:pt x="9639483" y="5800390"/>
                </a:cubicBezTo>
                <a:cubicBezTo>
                  <a:pt x="9639483" y="5794988"/>
                  <a:pt x="9643803" y="5790603"/>
                  <a:pt x="9649203" y="5790603"/>
                </a:cubicBezTo>
                <a:close/>
                <a:moveTo>
                  <a:pt x="9417695" y="5790603"/>
                </a:moveTo>
                <a:cubicBezTo>
                  <a:pt x="9423031" y="5790603"/>
                  <a:pt x="9427416" y="5795052"/>
                  <a:pt x="9427416" y="5800390"/>
                </a:cubicBezTo>
                <a:cubicBezTo>
                  <a:pt x="9427416" y="5805729"/>
                  <a:pt x="9423095" y="5810114"/>
                  <a:pt x="9417695" y="5810114"/>
                </a:cubicBezTo>
                <a:cubicBezTo>
                  <a:pt x="9412295" y="5810114"/>
                  <a:pt x="9407911" y="5805793"/>
                  <a:pt x="9407911" y="5800390"/>
                </a:cubicBezTo>
                <a:cubicBezTo>
                  <a:pt x="9407911" y="5794988"/>
                  <a:pt x="9412295" y="5790603"/>
                  <a:pt x="9417695" y="5790603"/>
                </a:cubicBezTo>
                <a:close/>
                <a:moveTo>
                  <a:pt x="9176467" y="5790603"/>
                </a:moveTo>
                <a:cubicBezTo>
                  <a:pt x="9181803" y="5790603"/>
                  <a:pt x="9186187" y="5795052"/>
                  <a:pt x="9186187" y="5800390"/>
                </a:cubicBezTo>
                <a:cubicBezTo>
                  <a:pt x="9186187" y="5805729"/>
                  <a:pt x="9181867" y="5810114"/>
                  <a:pt x="9176467" y="5810114"/>
                </a:cubicBezTo>
                <a:cubicBezTo>
                  <a:pt x="9171066" y="5810114"/>
                  <a:pt x="9166683" y="5805793"/>
                  <a:pt x="9166683" y="5800390"/>
                </a:cubicBezTo>
                <a:cubicBezTo>
                  <a:pt x="9166683" y="5794988"/>
                  <a:pt x="9171066" y="5790603"/>
                  <a:pt x="9176467" y="5790603"/>
                </a:cubicBezTo>
                <a:close/>
                <a:moveTo>
                  <a:pt x="8935237" y="5790603"/>
                </a:moveTo>
                <a:cubicBezTo>
                  <a:pt x="8940574" y="5790603"/>
                  <a:pt x="8944958" y="5795052"/>
                  <a:pt x="8944958" y="5800390"/>
                </a:cubicBezTo>
                <a:cubicBezTo>
                  <a:pt x="8944958" y="5805729"/>
                  <a:pt x="8940638" y="5810114"/>
                  <a:pt x="8935237" y="5810114"/>
                </a:cubicBezTo>
                <a:cubicBezTo>
                  <a:pt x="8929837" y="5810114"/>
                  <a:pt x="8925454" y="5805793"/>
                  <a:pt x="8925454" y="5800390"/>
                </a:cubicBezTo>
                <a:cubicBezTo>
                  <a:pt x="8925454" y="5794988"/>
                  <a:pt x="8929837" y="5790603"/>
                  <a:pt x="8935237" y="5790603"/>
                </a:cubicBezTo>
                <a:close/>
                <a:moveTo>
                  <a:pt x="8694009" y="5790603"/>
                </a:moveTo>
                <a:cubicBezTo>
                  <a:pt x="8699346" y="5790603"/>
                  <a:pt x="8703730" y="5795052"/>
                  <a:pt x="8703730" y="5800390"/>
                </a:cubicBezTo>
                <a:cubicBezTo>
                  <a:pt x="8703730" y="5805729"/>
                  <a:pt x="8699346" y="5810114"/>
                  <a:pt x="8694009" y="5810114"/>
                </a:cubicBezTo>
                <a:cubicBezTo>
                  <a:pt x="8688673" y="5810114"/>
                  <a:pt x="8684289" y="5805793"/>
                  <a:pt x="8684289" y="5800390"/>
                </a:cubicBezTo>
                <a:cubicBezTo>
                  <a:pt x="8684289" y="5794988"/>
                  <a:pt x="8688609" y="5790603"/>
                  <a:pt x="8694009" y="5790603"/>
                </a:cubicBezTo>
                <a:close/>
                <a:moveTo>
                  <a:pt x="8452781" y="5790603"/>
                </a:moveTo>
                <a:cubicBezTo>
                  <a:pt x="8458181" y="5790603"/>
                  <a:pt x="8462566" y="5795052"/>
                  <a:pt x="8462566" y="5800390"/>
                </a:cubicBezTo>
                <a:cubicBezTo>
                  <a:pt x="8462566" y="5805729"/>
                  <a:pt x="8458118" y="5810114"/>
                  <a:pt x="8452781" y="5810114"/>
                </a:cubicBezTo>
                <a:cubicBezTo>
                  <a:pt x="8447445" y="5810114"/>
                  <a:pt x="8443061" y="5805793"/>
                  <a:pt x="8443061" y="5800390"/>
                </a:cubicBezTo>
                <a:cubicBezTo>
                  <a:pt x="8443061" y="5794988"/>
                  <a:pt x="8447381" y="5790603"/>
                  <a:pt x="8452781" y="5790603"/>
                </a:cubicBezTo>
                <a:close/>
                <a:moveTo>
                  <a:pt x="8211553" y="5790603"/>
                </a:moveTo>
                <a:cubicBezTo>
                  <a:pt x="8216889" y="5790603"/>
                  <a:pt x="8221273" y="5795052"/>
                  <a:pt x="8221273" y="5800390"/>
                </a:cubicBezTo>
                <a:cubicBezTo>
                  <a:pt x="8221273" y="5805729"/>
                  <a:pt x="8216953" y="5810114"/>
                  <a:pt x="8211553" y="5810114"/>
                </a:cubicBezTo>
                <a:cubicBezTo>
                  <a:pt x="8206152" y="5810114"/>
                  <a:pt x="8201769" y="5805793"/>
                  <a:pt x="8201769" y="5800390"/>
                </a:cubicBezTo>
                <a:cubicBezTo>
                  <a:pt x="8201769" y="5794988"/>
                  <a:pt x="8206152" y="5790603"/>
                  <a:pt x="8211553" y="5790603"/>
                </a:cubicBezTo>
                <a:close/>
                <a:moveTo>
                  <a:pt x="7970260" y="5790603"/>
                </a:moveTo>
                <a:cubicBezTo>
                  <a:pt x="7975661" y="5790603"/>
                  <a:pt x="7980044" y="5795052"/>
                  <a:pt x="7980044" y="5800390"/>
                </a:cubicBezTo>
                <a:cubicBezTo>
                  <a:pt x="7980044" y="5805729"/>
                  <a:pt x="7975661" y="5810114"/>
                  <a:pt x="7970260" y="5810114"/>
                </a:cubicBezTo>
                <a:cubicBezTo>
                  <a:pt x="7964860" y="5810114"/>
                  <a:pt x="7960477" y="5805793"/>
                  <a:pt x="7960477" y="5800390"/>
                </a:cubicBezTo>
                <a:cubicBezTo>
                  <a:pt x="7960477" y="5794988"/>
                  <a:pt x="7964860" y="5790603"/>
                  <a:pt x="7970260" y="5790603"/>
                </a:cubicBezTo>
                <a:close/>
                <a:moveTo>
                  <a:pt x="7729032" y="5790603"/>
                </a:moveTo>
                <a:cubicBezTo>
                  <a:pt x="7734369" y="5790603"/>
                  <a:pt x="7738753" y="5795052"/>
                  <a:pt x="7738753" y="5800390"/>
                </a:cubicBezTo>
                <a:cubicBezTo>
                  <a:pt x="7738753" y="5805729"/>
                  <a:pt x="7734432" y="5810114"/>
                  <a:pt x="7729032" y="5810114"/>
                </a:cubicBezTo>
                <a:cubicBezTo>
                  <a:pt x="7723632" y="5810114"/>
                  <a:pt x="7719249" y="5805793"/>
                  <a:pt x="7719249" y="5800390"/>
                </a:cubicBezTo>
                <a:cubicBezTo>
                  <a:pt x="7719249" y="5794988"/>
                  <a:pt x="7723632" y="5790603"/>
                  <a:pt x="7729032" y="5790603"/>
                </a:cubicBezTo>
                <a:close/>
                <a:moveTo>
                  <a:pt x="7487803" y="5790603"/>
                </a:moveTo>
                <a:cubicBezTo>
                  <a:pt x="7493139" y="5790603"/>
                  <a:pt x="7497524" y="5795052"/>
                  <a:pt x="7497524" y="5800390"/>
                </a:cubicBezTo>
                <a:cubicBezTo>
                  <a:pt x="7497524" y="5805729"/>
                  <a:pt x="7493203" y="5810114"/>
                  <a:pt x="7487803" y="5810114"/>
                </a:cubicBezTo>
                <a:cubicBezTo>
                  <a:pt x="7482403" y="5810114"/>
                  <a:pt x="7478019" y="5805793"/>
                  <a:pt x="7478019" y="5800390"/>
                </a:cubicBezTo>
                <a:cubicBezTo>
                  <a:pt x="7478019" y="5794988"/>
                  <a:pt x="7482403" y="5790603"/>
                  <a:pt x="7487803" y="5790603"/>
                </a:cubicBezTo>
                <a:close/>
                <a:moveTo>
                  <a:pt x="7246575" y="5790603"/>
                </a:moveTo>
                <a:cubicBezTo>
                  <a:pt x="7251975" y="5790603"/>
                  <a:pt x="7256359" y="5795052"/>
                  <a:pt x="7256359" y="5800390"/>
                </a:cubicBezTo>
                <a:cubicBezTo>
                  <a:pt x="7256359" y="5805729"/>
                  <a:pt x="7251912" y="5810114"/>
                  <a:pt x="7246575" y="5810114"/>
                </a:cubicBezTo>
                <a:cubicBezTo>
                  <a:pt x="7241238" y="5810114"/>
                  <a:pt x="7236855" y="5805793"/>
                  <a:pt x="7236855" y="5800390"/>
                </a:cubicBezTo>
                <a:cubicBezTo>
                  <a:pt x="7236855" y="5794988"/>
                  <a:pt x="7241175" y="5790603"/>
                  <a:pt x="7246575" y="5790603"/>
                </a:cubicBezTo>
                <a:close/>
                <a:moveTo>
                  <a:pt x="7005346" y="5790603"/>
                </a:moveTo>
                <a:cubicBezTo>
                  <a:pt x="7010746" y="5790603"/>
                  <a:pt x="7015130" y="5795052"/>
                  <a:pt x="7015130" y="5800390"/>
                </a:cubicBezTo>
                <a:cubicBezTo>
                  <a:pt x="7015130" y="5805729"/>
                  <a:pt x="7010683" y="5810114"/>
                  <a:pt x="7005346" y="5810114"/>
                </a:cubicBezTo>
                <a:cubicBezTo>
                  <a:pt x="7000009" y="5810114"/>
                  <a:pt x="6995626" y="5805793"/>
                  <a:pt x="6995626" y="5800390"/>
                </a:cubicBezTo>
                <a:cubicBezTo>
                  <a:pt x="6995626" y="5794988"/>
                  <a:pt x="6999946" y="5790603"/>
                  <a:pt x="7005346" y="5790603"/>
                </a:cubicBezTo>
                <a:close/>
                <a:moveTo>
                  <a:pt x="6764118" y="5790603"/>
                </a:moveTo>
                <a:cubicBezTo>
                  <a:pt x="6769518" y="5790603"/>
                  <a:pt x="6773902" y="5795052"/>
                  <a:pt x="6773902" y="5800390"/>
                </a:cubicBezTo>
                <a:cubicBezTo>
                  <a:pt x="6773902" y="5805729"/>
                  <a:pt x="6769518" y="5810114"/>
                  <a:pt x="6764118" y="5810114"/>
                </a:cubicBezTo>
                <a:cubicBezTo>
                  <a:pt x="6758718" y="5810114"/>
                  <a:pt x="6754335" y="5805793"/>
                  <a:pt x="6754335" y="5800390"/>
                </a:cubicBezTo>
                <a:cubicBezTo>
                  <a:pt x="6754335" y="5794988"/>
                  <a:pt x="6758718" y="5790603"/>
                  <a:pt x="6764118" y="5790603"/>
                </a:cubicBezTo>
                <a:close/>
                <a:moveTo>
                  <a:pt x="6522889" y="5790603"/>
                </a:moveTo>
                <a:cubicBezTo>
                  <a:pt x="6528225" y="5790603"/>
                  <a:pt x="6532610" y="5795052"/>
                  <a:pt x="6532610" y="5800390"/>
                </a:cubicBezTo>
                <a:cubicBezTo>
                  <a:pt x="6532610" y="5805729"/>
                  <a:pt x="6528289" y="5810114"/>
                  <a:pt x="6522889" y="5810114"/>
                </a:cubicBezTo>
                <a:cubicBezTo>
                  <a:pt x="6517489" y="5810114"/>
                  <a:pt x="6513105" y="5805793"/>
                  <a:pt x="6513105" y="5800390"/>
                </a:cubicBezTo>
                <a:cubicBezTo>
                  <a:pt x="6513105" y="5794988"/>
                  <a:pt x="6517489" y="5790603"/>
                  <a:pt x="6522889" y="5790603"/>
                </a:cubicBezTo>
                <a:close/>
                <a:moveTo>
                  <a:pt x="6281661" y="5790603"/>
                </a:moveTo>
                <a:cubicBezTo>
                  <a:pt x="6286997" y="5790603"/>
                  <a:pt x="6291381" y="5795052"/>
                  <a:pt x="6291381" y="5800390"/>
                </a:cubicBezTo>
                <a:cubicBezTo>
                  <a:pt x="6291381" y="5805729"/>
                  <a:pt x="6287061" y="5810114"/>
                  <a:pt x="6281661" y="5810114"/>
                </a:cubicBezTo>
                <a:cubicBezTo>
                  <a:pt x="6276261" y="5810114"/>
                  <a:pt x="6271877" y="5805793"/>
                  <a:pt x="6271877" y="5800390"/>
                </a:cubicBezTo>
                <a:cubicBezTo>
                  <a:pt x="6271877" y="5794988"/>
                  <a:pt x="6276261" y="5790603"/>
                  <a:pt x="6281661" y="5790603"/>
                </a:cubicBezTo>
                <a:close/>
                <a:moveTo>
                  <a:pt x="6040432" y="5790603"/>
                </a:moveTo>
                <a:cubicBezTo>
                  <a:pt x="6045832" y="5790603"/>
                  <a:pt x="6050216" y="5795052"/>
                  <a:pt x="6050216" y="5800390"/>
                </a:cubicBezTo>
                <a:cubicBezTo>
                  <a:pt x="6050216" y="5805729"/>
                  <a:pt x="6045769" y="5810114"/>
                  <a:pt x="6040432" y="5810114"/>
                </a:cubicBezTo>
                <a:cubicBezTo>
                  <a:pt x="6035095" y="5810114"/>
                  <a:pt x="6030712" y="5805793"/>
                  <a:pt x="6030712" y="5800390"/>
                </a:cubicBezTo>
                <a:cubicBezTo>
                  <a:pt x="6030712" y="5794988"/>
                  <a:pt x="6035032" y="5790603"/>
                  <a:pt x="6040432" y="5790603"/>
                </a:cubicBezTo>
                <a:close/>
                <a:moveTo>
                  <a:pt x="5799205" y="5790603"/>
                </a:moveTo>
                <a:cubicBezTo>
                  <a:pt x="5804606" y="5790603"/>
                  <a:pt x="5808989" y="5795052"/>
                  <a:pt x="5808989" y="5800390"/>
                </a:cubicBezTo>
                <a:cubicBezTo>
                  <a:pt x="5808989" y="5805729"/>
                  <a:pt x="5804542" y="5810114"/>
                  <a:pt x="5799205" y="5810114"/>
                </a:cubicBezTo>
                <a:cubicBezTo>
                  <a:pt x="5793870" y="5810114"/>
                  <a:pt x="5789486" y="5805793"/>
                  <a:pt x="5789486" y="5800390"/>
                </a:cubicBezTo>
                <a:cubicBezTo>
                  <a:pt x="5789486" y="5794988"/>
                  <a:pt x="5793806" y="5790603"/>
                  <a:pt x="5799205" y="5790603"/>
                </a:cubicBezTo>
                <a:close/>
                <a:moveTo>
                  <a:pt x="5557992" y="5790603"/>
                </a:moveTo>
                <a:cubicBezTo>
                  <a:pt x="5563392" y="5790603"/>
                  <a:pt x="5567774" y="5795052"/>
                  <a:pt x="5567774" y="5800390"/>
                </a:cubicBezTo>
                <a:cubicBezTo>
                  <a:pt x="5567774" y="5805729"/>
                  <a:pt x="5563392" y="5810114"/>
                  <a:pt x="5557992" y="5810114"/>
                </a:cubicBezTo>
                <a:cubicBezTo>
                  <a:pt x="5552592" y="5810114"/>
                  <a:pt x="5548208" y="5805793"/>
                  <a:pt x="5548208" y="5800390"/>
                </a:cubicBezTo>
                <a:cubicBezTo>
                  <a:pt x="5548208" y="5794988"/>
                  <a:pt x="5552592" y="5790603"/>
                  <a:pt x="5557992" y="5790603"/>
                </a:cubicBezTo>
                <a:close/>
                <a:moveTo>
                  <a:pt x="5316710" y="5790603"/>
                </a:moveTo>
                <a:cubicBezTo>
                  <a:pt x="5322044" y="5790603"/>
                  <a:pt x="5326432" y="5795052"/>
                  <a:pt x="5326432" y="5800390"/>
                </a:cubicBezTo>
                <a:cubicBezTo>
                  <a:pt x="5326432" y="5805729"/>
                  <a:pt x="5322107" y="5810114"/>
                  <a:pt x="5316710" y="5810114"/>
                </a:cubicBezTo>
                <a:cubicBezTo>
                  <a:pt x="5311316" y="5810114"/>
                  <a:pt x="5306926" y="5805793"/>
                  <a:pt x="5306926" y="5800390"/>
                </a:cubicBezTo>
                <a:cubicBezTo>
                  <a:pt x="5306926" y="5794988"/>
                  <a:pt x="5311316" y="5790603"/>
                  <a:pt x="5316710" y="5790603"/>
                </a:cubicBezTo>
                <a:close/>
                <a:moveTo>
                  <a:pt x="5075486" y="5790603"/>
                </a:moveTo>
                <a:cubicBezTo>
                  <a:pt x="5080820" y="5790603"/>
                  <a:pt x="5085202" y="5795052"/>
                  <a:pt x="5085202" y="5800390"/>
                </a:cubicBezTo>
                <a:cubicBezTo>
                  <a:pt x="5085202" y="5805729"/>
                  <a:pt x="5080885" y="5810114"/>
                  <a:pt x="5075486" y="5810114"/>
                </a:cubicBezTo>
                <a:cubicBezTo>
                  <a:pt x="5070089" y="5810114"/>
                  <a:pt x="5065705" y="5805793"/>
                  <a:pt x="5065705" y="5800390"/>
                </a:cubicBezTo>
                <a:cubicBezTo>
                  <a:pt x="5065705" y="5794988"/>
                  <a:pt x="5070089" y="5790603"/>
                  <a:pt x="5075486" y="5790603"/>
                </a:cubicBezTo>
                <a:close/>
                <a:moveTo>
                  <a:pt x="4834252" y="5790603"/>
                </a:moveTo>
                <a:cubicBezTo>
                  <a:pt x="4839658" y="5790603"/>
                  <a:pt x="4844040" y="5795052"/>
                  <a:pt x="4844040" y="5800390"/>
                </a:cubicBezTo>
                <a:cubicBezTo>
                  <a:pt x="4844040" y="5805729"/>
                  <a:pt x="4839595" y="5810114"/>
                  <a:pt x="4834252" y="5810114"/>
                </a:cubicBezTo>
                <a:cubicBezTo>
                  <a:pt x="4828917" y="5810114"/>
                  <a:pt x="4824534" y="5805793"/>
                  <a:pt x="4824534" y="5800390"/>
                </a:cubicBezTo>
                <a:cubicBezTo>
                  <a:pt x="4824534" y="5794988"/>
                  <a:pt x="4828853" y="5790603"/>
                  <a:pt x="4834252" y="5790603"/>
                </a:cubicBezTo>
                <a:close/>
                <a:moveTo>
                  <a:pt x="4593019" y="5790603"/>
                </a:moveTo>
                <a:cubicBezTo>
                  <a:pt x="4598416" y="5790603"/>
                  <a:pt x="4602795" y="5795052"/>
                  <a:pt x="4602795" y="5800390"/>
                </a:cubicBezTo>
                <a:cubicBezTo>
                  <a:pt x="4602795" y="5805729"/>
                  <a:pt x="4598353" y="5810114"/>
                  <a:pt x="4593019" y="5810114"/>
                </a:cubicBezTo>
                <a:cubicBezTo>
                  <a:pt x="4587686" y="5810114"/>
                  <a:pt x="4583304" y="5805793"/>
                  <a:pt x="4583304" y="5800390"/>
                </a:cubicBezTo>
                <a:cubicBezTo>
                  <a:pt x="4583304" y="5794988"/>
                  <a:pt x="4587622" y="5790603"/>
                  <a:pt x="4593019" y="5790603"/>
                </a:cubicBezTo>
                <a:close/>
                <a:moveTo>
                  <a:pt x="4351806" y="5790603"/>
                </a:moveTo>
                <a:cubicBezTo>
                  <a:pt x="4357195" y="5790603"/>
                  <a:pt x="4361580" y="5795052"/>
                  <a:pt x="4361580" y="5800390"/>
                </a:cubicBezTo>
                <a:cubicBezTo>
                  <a:pt x="4361580" y="5805729"/>
                  <a:pt x="4357195" y="5810114"/>
                  <a:pt x="4351806" y="5810114"/>
                </a:cubicBezTo>
                <a:cubicBezTo>
                  <a:pt x="4346397" y="5810114"/>
                  <a:pt x="4342006" y="5805793"/>
                  <a:pt x="4342006" y="5800390"/>
                </a:cubicBezTo>
                <a:cubicBezTo>
                  <a:pt x="4342006" y="5794988"/>
                  <a:pt x="4346397" y="5790603"/>
                  <a:pt x="4351806" y="5790603"/>
                </a:cubicBezTo>
                <a:close/>
                <a:moveTo>
                  <a:pt x="4110583" y="5790603"/>
                </a:moveTo>
                <a:cubicBezTo>
                  <a:pt x="4115986" y="5790603"/>
                  <a:pt x="4120362" y="5795052"/>
                  <a:pt x="4120362" y="5800390"/>
                </a:cubicBezTo>
                <a:cubicBezTo>
                  <a:pt x="4120362" y="5805729"/>
                  <a:pt x="4115986" y="5810114"/>
                  <a:pt x="4110583" y="5810114"/>
                </a:cubicBezTo>
                <a:cubicBezTo>
                  <a:pt x="4105180" y="5810114"/>
                  <a:pt x="4100801" y="5805793"/>
                  <a:pt x="4100801" y="5800390"/>
                </a:cubicBezTo>
                <a:cubicBezTo>
                  <a:pt x="4100801" y="5794988"/>
                  <a:pt x="4105180" y="5790603"/>
                  <a:pt x="4110583" y="5790603"/>
                </a:cubicBezTo>
                <a:close/>
                <a:moveTo>
                  <a:pt x="3869431" y="5790603"/>
                </a:moveTo>
                <a:cubicBezTo>
                  <a:pt x="3874765" y="5790603"/>
                  <a:pt x="3879151" y="5795052"/>
                  <a:pt x="3879151" y="5800390"/>
                </a:cubicBezTo>
                <a:cubicBezTo>
                  <a:pt x="3879151" y="5805729"/>
                  <a:pt x="3874830" y="5810114"/>
                  <a:pt x="3869431" y="5810114"/>
                </a:cubicBezTo>
                <a:cubicBezTo>
                  <a:pt x="3864032" y="5810114"/>
                  <a:pt x="3859649" y="5805793"/>
                  <a:pt x="3859649" y="5800390"/>
                </a:cubicBezTo>
                <a:cubicBezTo>
                  <a:pt x="3859649" y="5794988"/>
                  <a:pt x="3864032" y="5790603"/>
                  <a:pt x="3869431" y="5790603"/>
                </a:cubicBezTo>
                <a:close/>
                <a:moveTo>
                  <a:pt x="3628215" y="5790603"/>
                </a:moveTo>
                <a:cubicBezTo>
                  <a:pt x="3633533" y="5790603"/>
                  <a:pt x="3637936" y="5795052"/>
                  <a:pt x="3637936" y="5800390"/>
                </a:cubicBezTo>
                <a:cubicBezTo>
                  <a:pt x="3637936" y="5805729"/>
                  <a:pt x="3633597" y="5810114"/>
                  <a:pt x="3628215" y="5810114"/>
                </a:cubicBezTo>
                <a:cubicBezTo>
                  <a:pt x="3622815" y="5810114"/>
                  <a:pt x="3618433" y="5805793"/>
                  <a:pt x="3618433" y="5800390"/>
                </a:cubicBezTo>
                <a:cubicBezTo>
                  <a:pt x="3618433" y="5794988"/>
                  <a:pt x="3622815" y="5790603"/>
                  <a:pt x="3628215" y="5790603"/>
                </a:cubicBezTo>
                <a:close/>
                <a:moveTo>
                  <a:pt x="3386960" y="5790603"/>
                </a:moveTo>
                <a:cubicBezTo>
                  <a:pt x="3392361" y="5790603"/>
                  <a:pt x="3396745" y="5795052"/>
                  <a:pt x="3396745" y="5800390"/>
                </a:cubicBezTo>
                <a:cubicBezTo>
                  <a:pt x="3396745" y="5805729"/>
                  <a:pt x="3392297" y="5810114"/>
                  <a:pt x="3386960" y="5810114"/>
                </a:cubicBezTo>
                <a:cubicBezTo>
                  <a:pt x="3381623" y="5810114"/>
                  <a:pt x="3377238" y="5805793"/>
                  <a:pt x="3377238" y="5800390"/>
                </a:cubicBezTo>
                <a:cubicBezTo>
                  <a:pt x="3377238" y="5794988"/>
                  <a:pt x="3381559" y="5790603"/>
                  <a:pt x="3386960" y="5790603"/>
                </a:cubicBezTo>
                <a:close/>
                <a:moveTo>
                  <a:pt x="3145752" y="5790603"/>
                </a:moveTo>
                <a:cubicBezTo>
                  <a:pt x="3151151" y="5790603"/>
                  <a:pt x="3155534" y="5795052"/>
                  <a:pt x="3155534" y="5800390"/>
                </a:cubicBezTo>
                <a:cubicBezTo>
                  <a:pt x="3155534" y="5805729"/>
                  <a:pt x="3151088" y="5810114"/>
                  <a:pt x="3145752" y="5810114"/>
                </a:cubicBezTo>
                <a:cubicBezTo>
                  <a:pt x="3140417" y="5810114"/>
                  <a:pt x="3136034" y="5805793"/>
                  <a:pt x="3136034" y="5800390"/>
                </a:cubicBezTo>
                <a:cubicBezTo>
                  <a:pt x="3136034" y="5794988"/>
                  <a:pt x="3140353" y="5790603"/>
                  <a:pt x="3145752" y="5790603"/>
                </a:cubicBezTo>
                <a:close/>
                <a:moveTo>
                  <a:pt x="2904575" y="5790603"/>
                </a:moveTo>
                <a:cubicBezTo>
                  <a:pt x="2909974" y="5790603"/>
                  <a:pt x="2914357" y="5795052"/>
                  <a:pt x="2914357" y="5800390"/>
                </a:cubicBezTo>
                <a:cubicBezTo>
                  <a:pt x="2914357" y="5805729"/>
                  <a:pt x="2909974" y="5810114"/>
                  <a:pt x="2904575" y="5810114"/>
                </a:cubicBezTo>
                <a:cubicBezTo>
                  <a:pt x="2899176" y="5810114"/>
                  <a:pt x="2894793" y="5805793"/>
                  <a:pt x="2894793" y="5800390"/>
                </a:cubicBezTo>
                <a:cubicBezTo>
                  <a:pt x="2894793" y="5794988"/>
                  <a:pt x="2899176" y="5790603"/>
                  <a:pt x="2904575" y="5790603"/>
                </a:cubicBezTo>
                <a:close/>
                <a:moveTo>
                  <a:pt x="2663275" y="5790603"/>
                </a:moveTo>
                <a:cubicBezTo>
                  <a:pt x="2668613" y="5790603"/>
                  <a:pt x="2673000" y="5795052"/>
                  <a:pt x="2673000" y="5800390"/>
                </a:cubicBezTo>
                <a:cubicBezTo>
                  <a:pt x="2673000" y="5805729"/>
                  <a:pt x="2668677" y="5810114"/>
                  <a:pt x="2663275" y="5810114"/>
                </a:cubicBezTo>
                <a:cubicBezTo>
                  <a:pt x="2657878" y="5810114"/>
                  <a:pt x="2653494" y="5805793"/>
                  <a:pt x="2653494" y="5800390"/>
                </a:cubicBezTo>
                <a:cubicBezTo>
                  <a:pt x="2653494" y="5794988"/>
                  <a:pt x="2657878" y="5790603"/>
                  <a:pt x="2663275" y="5790603"/>
                </a:cubicBezTo>
                <a:close/>
                <a:moveTo>
                  <a:pt x="2422039" y="5790603"/>
                </a:moveTo>
                <a:cubicBezTo>
                  <a:pt x="2427373" y="5790603"/>
                  <a:pt x="2431755" y="5795052"/>
                  <a:pt x="2431755" y="5800390"/>
                </a:cubicBezTo>
                <a:cubicBezTo>
                  <a:pt x="2431755" y="5805729"/>
                  <a:pt x="2427437" y="5810114"/>
                  <a:pt x="2422039" y="5810114"/>
                </a:cubicBezTo>
                <a:cubicBezTo>
                  <a:pt x="2416642" y="5810114"/>
                  <a:pt x="2412260" y="5805793"/>
                  <a:pt x="2412260" y="5800390"/>
                </a:cubicBezTo>
                <a:cubicBezTo>
                  <a:pt x="2412260" y="5794988"/>
                  <a:pt x="2416642" y="5790603"/>
                  <a:pt x="2422039" y="5790603"/>
                </a:cubicBezTo>
                <a:close/>
                <a:moveTo>
                  <a:pt x="2180796" y="5790603"/>
                </a:moveTo>
                <a:cubicBezTo>
                  <a:pt x="2186202" y="5790603"/>
                  <a:pt x="2190581" y="5795052"/>
                  <a:pt x="2190581" y="5800390"/>
                </a:cubicBezTo>
                <a:cubicBezTo>
                  <a:pt x="2190581" y="5805729"/>
                  <a:pt x="2186136" y="5810114"/>
                  <a:pt x="2180796" y="5810114"/>
                </a:cubicBezTo>
                <a:cubicBezTo>
                  <a:pt x="2175475" y="5810114"/>
                  <a:pt x="2171087" y="5805793"/>
                  <a:pt x="2171087" y="5800390"/>
                </a:cubicBezTo>
                <a:cubicBezTo>
                  <a:pt x="2171087" y="5794988"/>
                  <a:pt x="2175412" y="5790603"/>
                  <a:pt x="2180796" y="5790603"/>
                </a:cubicBezTo>
                <a:close/>
                <a:moveTo>
                  <a:pt x="1939584" y="5790603"/>
                </a:moveTo>
                <a:cubicBezTo>
                  <a:pt x="1944983" y="5790603"/>
                  <a:pt x="1949367" y="5795052"/>
                  <a:pt x="1949367" y="5800390"/>
                </a:cubicBezTo>
                <a:cubicBezTo>
                  <a:pt x="1949367" y="5805729"/>
                  <a:pt x="1944920" y="5810114"/>
                  <a:pt x="1939584" y="5810114"/>
                </a:cubicBezTo>
                <a:cubicBezTo>
                  <a:pt x="1934247" y="5810114"/>
                  <a:pt x="1929862" y="5805793"/>
                  <a:pt x="1929862" y="5800390"/>
                </a:cubicBezTo>
                <a:cubicBezTo>
                  <a:pt x="1929862" y="5794988"/>
                  <a:pt x="1934184" y="5790603"/>
                  <a:pt x="1939584" y="5790603"/>
                </a:cubicBezTo>
                <a:close/>
                <a:moveTo>
                  <a:pt x="1698333" y="5790603"/>
                </a:moveTo>
                <a:cubicBezTo>
                  <a:pt x="1703735" y="5790603"/>
                  <a:pt x="1708119" y="5795052"/>
                  <a:pt x="1708119" y="5800390"/>
                </a:cubicBezTo>
                <a:cubicBezTo>
                  <a:pt x="1708119" y="5805729"/>
                  <a:pt x="1703735" y="5810114"/>
                  <a:pt x="1698333" y="5810114"/>
                </a:cubicBezTo>
                <a:cubicBezTo>
                  <a:pt x="1692932" y="5810114"/>
                  <a:pt x="1688548" y="5805793"/>
                  <a:pt x="1688548" y="5800390"/>
                </a:cubicBezTo>
                <a:cubicBezTo>
                  <a:pt x="1688548" y="5794988"/>
                  <a:pt x="1692932" y="5790603"/>
                  <a:pt x="1698333" y="5790603"/>
                </a:cubicBezTo>
                <a:close/>
                <a:moveTo>
                  <a:pt x="1457109" y="5790603"/>
                </a:moveTo>
                <a:cubicBezTo>
                  <a:pt x="1462445" y="5790603"/>
                  <a:pt x="1466829" y="5795052"/>
                  <a:pt x="1466829" y="5800390"/>
                </a:cubicBezTo>
                <a:cubicBezTo>
                  <a:pt x="1466829" y="5805729"/>
                  <a:pt x="1462508" y="5810114"/>
                  <a:pt x="1457109" y="5810114"/>
                </a:cubicBezTo>
                <a:cubicBezTo>
                  <a:pt x="1451709" y="5810114"/>
                  <a:pt x="1447325" y="5805793"/>
                  <a:pt x="1447325" y="5800390"/>
                </a:cubicBezTo>
                <a:cubicBezTo>
                  <a:pt x="1447325" y="5794988"/>
                  <a:pt x="1451709" y="5790603"/>
                  <a:pt x="1457109" y="5790603"/>
                </a:cubicBezTo>
                <a:close/>
                <a:moveTo>
                  <a:pt x="1215887" y="5790603"/>
                </a:moveTo>
                <a:cubicBezTo>
                  <a:pt x="1221287" y="5790603"/>
                  <a:pt x="1225671" y="5795052"/>
                  <a:pt x="1225671" y="5800390"/>
                </a:cubicBezTo>
                <a:cubicBezTo>
                  <a:pt x="1225671" y="5805729"/>
                  <a:pt x="1221224" y="5810114"/>
                  <a:pt x="1215887" y="5810114"/>
                </a:cubicBezTo>
                <a:cubicBezTo>
                  <a:pt x="1210551" y="5810114"/>
                  <a:pt x="1206167" y="5805793"/>
                  <a:pt x="1206167" y="5800390"/>
                </a:cubicBezTo>
                <a:cubicBezTo>
                  <a:pt x="1206167" y="5794988"/>
                  <a:pt x="1210487" y="5790603"/>
                  <a:pt x="1215887" y="5790603"/>
                </a:cubicBezTo>
                <a:close/>
                <a:moveTo>
                  <a:pt x="974667" y="5790603"/>
                </a:moveTo>
                <a:cubicBezTo>
                  <a:pt x="980067" y="5790603"/>
                  <a:pt x="984451" y="5795052"/>
                  <a:pt x="984451" y="5800390"/>
                </a:cubicBezTo>
                <a:cubicBezTo>
                  <a:pt x="984451" y="5805729"/>
                  <a:pt x="980004" y="5810114"/>
                  <a:pt x="974667" y="5810114"/>
                </a:cubicBezTo>
                <a:cubicBezTo>
                  <a:pt x="969331" y="5810114"/>
                  <a:pt x="964947" y="5805793"/>
                  <a:pt x="964947" y="5800390"/>
                </a:cubicBezTo>
                <a:cubicBezTo>
                  <a:pt x="964947" y="5794988"/>
                  <a:pt x="969267" y="5790603"/>
                  <a:pt x="974667" y="5790603"/>
                </a:cubicBezTo>
                <a:close/>
                <a:moveTo>
                  <a:pt x="733447" y="5790603"/>
                </a:moveTo>
                <a:cubicBezTo>
                  <a:pt x="738783" y="5790603"/>
                  <a:pt x="743167" y="5795052"/>
                  <a:pt x="743167" y="5800390"/>
                </a:cubicBezTo>
                <a:cubicBezTo>
                  <a:pt x="743167" y="5805729"/>
                  <a:pt x="738847" y="5810114"/>
                  <a:pt x="733447" y="5810114"/>
                </a:cubicBezTo>
                <a:cubicBezTo>
                  <a:pt x="728047" y="5810114"/>
                  <a:pt x="723663" y="5805793"/>
                  <a:pt x="723663" y="5800390"/>
                </a:cubicBezTo>
                <a:cubicBezTo>
                  <a:pt x="723663" y="5794988"/>
                  <a:pt x="728047" y="5790603"/>
                  <a:pt x="733447" y="5790603"/>
                </a:cubicBezTo>
                <a:close/>
                <a:moveTo>
                  <a:pt x="492227" y="5790603"/>
                </a:moveTo>
                <a:cubicBezTo>
                  <a:pt x="497563" y="5790603"/>
                  <a:pt x="501946" y="5795052"/>
                  <a:pt x="501946" y="5800390"/>
                </a:cubicBezTo>
                <a:cubicBezTo>
                  <a:pt x="501946" y="5805729"/>
                  <a:pt x="497626" y="5810114"/>
                  <a:pt x="492227" y="5810114"/>
                </a:cubicBezTo>
                <a:cubicBezTo>
                  <a:pt x="486827" y="5810114"/>
                  <a:pt x="482443" y="5805793"/>
                  <a:pt x="482443" y="5800390"/>
                </a:cubicBezTo>
                <a:cubicBezTo>
                  <a:pt x="482443" y="5794988"/>
                  <a:pt x="486827" y="5790603"/>
                  <a:pt x="492227" y="5790603"/>
                </a:cubicBezTo>
                <a:close/>
                <a:moveTo>
                  <a:pt x="251007" y="5790603"/>
                </a:moveTo>
                <a:cubicBezTo>
                  <a:pt x="256407" y="5790603"/>
                  <a:pt x="260791" y="5795052"/>
                  <a:pt x="260791" y="5800390"/>
                </a:cubicBezTo>
                <a:cubicBezTo>
                  <a:pt x="260791" y="5805729"/>
                  <a:pt x="256344" y="5810114"/>
                  <a:pt x="251007" y="5810114"/>
                </a:cubicBezTo>
                <a:cubicBezTo>
                  <a:pt x="245671" y="5810114"/>
                  <a:pt x="241287" y="5805793"/>
                  <a:pt x="241287" y="5800390"/>
                </a:cubicBezTo>
                <a:cubicBezTo>
                  <a:pt x="241287" y="5794988"/>
                  <a:pt x="245607" y="5790603"/>
                  <a:pt x="251007" y="5790603"/>
                </a:cubicBezTo>
                <a:close/>
                <a:moveTo>
                  <a:pt x="9724" y="5790603"/>
                </a:moveTo>
                <a:cubicBezTo>
                  <a:pt x="15124" y="5790603"/>
                  <a:pt x="19508" y="5795052"/>
                  <a:pt x="19508" y="5800390"/>
                </a:cubicBezTo>
                <a:cubicBezTo>
                  <a:pt x="19508" y="5805729"/>
                  <a:pt x="15061" y="5810114"/>
                  <a:pt x="9724" y="5810114"/>
                </a:cubicBezTo>
                <a:cubicBezTo>
                  <a:pt x="4388" y="5810114"/>
                  <a:pt x="4" y="5805793"/>
                  <a:pt x="4" y="5800390"/>
                </a:cubicBezTo>
                <a:cubicBezTo>
                  <a:pt x="4" y="5794988"/>
                  <a:pt x="4324" y="5790603"/>
                  <a:pt x="9724" y="5790603"/>
                </a:cubicBezTo>
                <a:close/>
                <a:moveTo>
                  <a:pt x="11820259" y="5549351"/>
                </a:moveTo>
                <a:cubicBezTo>
                  <a:pt x="11825659" y="5549351"/>
                  <a:pt x="11830043" y="5553673"/>
                  <a:pt x="11830043" y="5559075"/>
                </a:cubicBezTo>
                <a:cubicBezTo>
                  <a:pt x="11830043" y="5564477"/>
                  <a:pt x="11825596" y="5568862"/>
                  <a:pt x="11820259" y="5568862"/>
                </a:cubicBezTo>
                <a:cubicBezTo>
                  <a:pt x="11814922" y="5568862"/>
                  <a:pt x="11810539" y="5564413"/>
                  <a:pt x="11810539" y="5559075"/>
                </a:cubicBezTo>
                <a:cubicBezTo>
                  <a:pt x="11810539" y="5553736"/>
                  <a:pt x="11814859" y="5549351"/>
                  <a:pt x="11820259" y="5549351"/>
                </a:cubicBezTo>
                <a:close/>
                <a:moveTo>
                  <a:pt x="11579030" y="5549351"/>
                </a:moveTo>
                <a:cubicBezTo>
                  <a:pt x="11584430" y="5549351"/>
                  <a:pt x="11588815" y="5553673"/>
                  <a:pt x="11588815" y="5559075"/>
                </a:cubicBezTo>
                <a:cubicBezTo>
                  <a:pt x="11588815" y="5564477"/>
                  <a:pt x="11584367" y="5568862"/>
                  <a:pt x="11579030" y="5568862"/>
                </a:cubicBezTo>
                <a:cubicBezTo>
                  <a:pt x="11573694" y="5568862"/>
                  <a:pt x="11569310" y="5564413"/>
                  <a:pt x="11569310" y="5559075"/>
                </a:cubicBezTo>
                <a:cubicBezTo>
                  <a:pt x="11569310" y="5553736"/>
                  <a:pt x="11573630" y="5549351"/>
                  <a:pt x="11579030" y="5549351"/>
                </a:cubicBezTo>
                <a:close/>
                <a:moveTo>
                  <a:pt x="11337802" y="5549351"/>
                </a:moveTo>
                <a:cubicBezTo>
                  <a:pt x="11343202" y="5549351"/>
                  <a:pt x="11347587" y="5553673"/>
                  <a:pt x="11347587" y="5559075"/>
                </a:cubicBezTo>
                <a:cubicBezTo>
                  <a:pt x="11347587" y="5564477"/>
                  <a:pt x="11343139" y="5568862"/>
                  <a:pt x="11337802" y="5568862"/>
                </a:cubicBezTo>
                <a:cubicBezTo>
                  <a:pt x="11332466" y="5568862"/>
                  <a:pt x="11328082" y="5564413"/>
                  <a:pt x="11328082" y="5559075"/>
                </a:cubicBezTo>
                <a:cubicBezTo>
                  <a:pt x="11328082" y="5553736"/>
                  <a:pt x="11332402" y="5549351"/>
                  <a:pt x="11337802" y="5549351"/>
                </a:cubicBezTo>
                <a:close/>
                <a:moveTo>
                  <a:pt x="11096574" y="5549351"/>
                </a:moveTo>
                <a:cubicBezTo>
                  <a:pt x="11101910" y="5549351"/>
                  <a:pt x="11106294" y="5553673"/>
                  <a:pt x="11106294" y="5559075"/>
                </a:cubicBezTo>
                <a:cubicBezTo>
                  <a:pt x="11106294" y="5564477"/>
                  <a:pt x="11101974" y="5568862"/>
                  <a:pt x="11096574" y="5568862"/>
                </a:cubicBezTo>
                <a:cubicBezTo>
                  <a:pt x="11091174" y="5568862"/>
                  <a:pt x="11086790" y="5564413"/>
                  <a:pt x="11086790" y="5559075"/>
                </a:cubicBezTo>
                <a:cubicBezTo>
                  <a:pt x="11086790" y="5553736"/>
                  <a:pt x="11091174" y="5549351"/>
                  <a:pt x="11096574" y="5549351"/>
                </a:cubicBezTo>
                <a:close/>
                <a:moveTo>
                  <a:pt x="10855345" y="5549351"/>
                </a:moveTo>
                <a:cubicBezTo>
                  <a:pt x="10860682" y="5549351"/>
                  <a:pt x="10865065" y="5553673"/>
                  <a:pt x="10865065" y="5559075"/>
                </a:cubicBezTo>
                <a:cubicBezTo>
                  <a:pt x="10865065" y="5564477"/>
                  <a:pt x="10860682" y="5568862"/>
                  <a:pt x="10855345" y="5568862"/>
                </a:cubicBezTo>
                <a:cubicBezTo>
                  <a:pt x="10850008" y="5568862"/>
                  <a:pt x="10845625" y="5564413"/>
                  <a:pt x="10845625" y="5559075"/>
                </a:cubicBezTo>
                <a:cubicBezTo>
                  <a:pt x="10845625" y="5553736"/>
                  <a:pt x="10849945" y="5549351"/>
                  <a:pt x="10855345" y="5549351"/>
                </a:cubicBezTo>
                <a:close/>
                <a:moveTo>
                  <a:pt x="10614116" y="5549351"/>
                </a:moveTo>
                <a:cubicBezTo>
                  <a:pt x="10619516" y="5549351"/>
                  <a:pt x="10623901" y="5553673"/>
                  <a:pt x="10623901" y="5559075"/>
                </a:cubicBezTo>
                <a:cubicBezTo>
                  <a:pt x="10623901" y="5564477"/>
                  <a:pt x="10619454" y="5568862"/>
                  <a:pt x="10614116" y="5568862"/>
                </a:cubicBezTo>
                <a:cubicBezTo>
                  <a:pt x="10608780" y="5568862"/>
                  <a:pt x="10604396" y="5564413"/>
                  <a:pt x="10604396" y="5559075"/>
                </a:cubicBezTo>
                <a:cubicBezTo>
                  <a:pt x="10604396" y="5553736"/>
                  <a:pt x="10608716" y="5549351"/>
                  <a:pt x="10614116" y="5549351"/>
                </a:cubicBezTo>
                <a:close/>
                <a:moveTo>
                  <a:pt x="10372888" y="5549351"/>
                </a:moveTo>
                <a:cubicBezTo>
                  <a:pt x="10378288" y="5549351"/>
                  <a:pt x="10382673" y="5553673"/>
                  <a:pt x="10382673" y="5559075"/>
                </a:cubicBezTo>
                <a:cubicBezTo>
                  <a:pt x="10382673" y="5564477"/>
                  <a:pt x="10378225" y="5568862"/>
                  <a:pt x="10372888" y="5568862"/>
                </a:cubicBezTo>
                <a:cubicBezTo>
                  <a:pt x="10367552" y="5568862"/>
                  <a:pt x="10363168" y="5564413"/>
                  <a:pt x="10363168" y="5559075"/>
                </a:cubicBezTo>
                <a:cubicBezTo>
                  <a:pt x="10363168" y="5553736"/>
                  <a:pt x="10367488" y="5549351"/>
                  <a:pt x="10372888" y="5549351"/>
                </a:cubicBezTo>
                <a:close/>
                <a:moveTo>
                  <a:pt x="10131660" y="5549351"/>
                </a:moveTo>
                <a:cubicBezTo>
                  <a:pt x="10137060" y="5549351"/>
                  <a:pt x="10141444" y="5553673"/>
                  <a:pt x="10141444" y="5559075"/>
                </a:cubicBezTo>
                <a:cubicBezTo>
                  <a:pt x="10141444" y="5564477"/>
                  <a:pt x="10136997" y="5568862"/>
                  <a:pt x="10131660" y="5568862"/>
                </a:cubicBezTo>
                <a:cubicBezTo>
                  <a:pt x="10126323" y="5568862"/>
                  <a:pt x="10121940" y="5564413"/>
                  <a:pt x="10121940" y="5559075"/>
                </a:cubicBezTo>
                <a:cubicBezTo>
                  <a:pt x="10121940" y="5553736"/>
                  <a:pt x="10126260" y="5549351"/>
                  <a:pt x="10131660" y="5549351"/>
                </a:cubicBezTo>
                <a:close/>
                <a:moveTo>
                  <a:pt x="9890432" y="5549351"/>
                </a:moveTo>
                <a:cubicBezTo>
                  <a:pt x="9895768" y="5549351"/>
                  <a:pt x="9900152" y="5553673"/>
                  <a:pt x="9900152" y="5559075"/>
                </a:cubicBezTo>
                <a:cubicBezTo>
                  <a:pt x="9900152" y="5564477"/>
                  <a:pt x="9895832" y="5568862"/>
                  <a:pt x="9890432" y="5568862"/>
                </a:cubicBezTo>
                <a:cubicBezTo>
                  <a:pt x="9885031" y="5568862"/>
                  <a:pt x="9880648" y="5564413"/>
                  <a:pt x="9880648" y="5559075"/>
                </a:cubicBezTo>
                <a:cubicBezTo>
                  <a:pt x="9880648" y="5553736"/>
                  <a:pt x="9885031" y="5549351"/>
                  <a:pt x="9890432" y="5549351"/>
                </a:cubicBezTo>
                <a:close/>
                <a:moveTo>
                  <a:pt x="9649203" y="5549351"/>
                </a:moveTo>
                <a:cubicBezTo>
                  <a:pt x="9654540" y="5549351"/>
                  <a:pt x="9658923" y="5553673"/>
                  <a:pt x="9658923" y="5559075"/>
                </a:cubicBezTo>
                <a:cubicBezTo>
                  <a:pt x="9658923" y="5564477"/>
                  <a:pt x="9654540" y="5568862"/>
                  <a:pt x="9649203" y="5568862"/>
                </a:cubicBezTo>
                <a:cubicBezTo>
                  <a:pt x="9643866" y="5568862"/>
                  <a:pt x="9639483" y="5564413"/>
                  <a:pt x="9639483" y="5559075"/>
                </a:cubicBezTo>
                <a:cubicBezTo>
                  <a:pt x="9639483" y="5553736"/>
                  <a:pt x="9643803" y="5549351"/>
                  <a:pt x="9649203" y="5549351"/>
                </a:cubicBezTo>
                <a:close/>
                <a:moveTo>
                  <a:pt x="9417695" y="5549351"/>
                </a:moveTo>
                <a:cubicBezTo>
                  <a:pt x="9423031" y="5549351"/>
                  <a:pt x="9427416" y="5553673"/>
                  <a:pt x="9427416" y="5559075"/>
                </a:cubicBezTo>
                <a:cubicBezTo>
                  <a:pt x="9427416" y="5564477"/>
                  <a:pt x="9423095" y="5568862"/>
                  <a:pt x="9417695" y="5568862"/>
                </a:cubicBezTo>
                <a:cubicBezTo>
                  <a:pt x="9412295" y="5568862"/>
                  <a:pt x="9407911" y="5564413"/>
                  <a:pt x="9407911" y="5559075"/>
                </a:cubicBezTo>
                <a:cubicBezTo>
                  <a:pt x="9407911" y="5553736"/>
                  <a:pt x="9412295" y="5549351"/>
                  <a:pt x="9417695" y="5549351"/>
                </a:cubicBezTo>
                <a:close/>
                <a:moveTo>
                  <a:pt x="9176467" y="5549351"/>
                </a:moveTo>
                <a:cubicBezTo>
                  <a:pt x="9181803" y="5549351"/>
                  <a:pt x="9186187" y="5553673"/>
                  <a:pt x="9186187" y="5559075"/>
                </a:cubicBezTo>
                <a:cubicBezTo>
                  <a:pt x="9186187" y="5564477"/>
                  <a:pt x="9181867" y="5568862"/>
                  <a:pt x="9176467" y="5568862"/>
                </a:cubicBezTo>
                <a:cubicBezTo>
                  <a:pt x="9171066" y="5568862"/>
                  <a:pt x="9166683" y="5564413"/>
                  <a:pt x="9166683" y="5559075"/>
                </a:cubicBezTo>
                <a:cubicBezTo>
                  <a:pt x="9166683" y="5553736"/>
                  <a:pt x="9171066" y="5549351"/>
                  <a:pt x="9176467" y="5549351"/>
                </a:cubicBezTo>
                <a:close/>
                <a:moveTo>
                  <a:pt x="8935237" y="5549351"/>
                </a:moveTo>
                <a:cubicBezTo>
                  <a:pt x="8940574" y="5549351"/>
                  <a:pt x="8944958" y="5553673"/>
                  <a:pt x="8944958" y="5559075"/>
                </a:cubicBezTo>
                <a:cubicBezTo>
                  <a:pt x="8944958" y="5564477"/>
                  <a:pt x="8940638" y="5568862"/>
                  <a:pt x="8935237" y="5568862"/>
                </a:cubicBezTo>
                <a:cubicBezTo>
                  <a:pt x="8929837" y="5568862"/>
                  <a:pt x="8925454" y="5564413"/>
                  <a:pt x="8925454" y="5559075"/>
                </a:cubicBezTo>
                <a:cubicBezTo>
                  <a:pt x="8925454" y="5553736"/>
                  <a:pt x="8929837" y="5549351"/>
                  <a:pt x="8935237" y="5549351"/>
                </a:cubicBezTo>
                <a:close/>
                <a:moveTo>
                  <a:pt x="8694009" y="5549351"/>
                </a:moveTo>
                <a:cubicBezTo>
                  <a:pt x="8699346" y="5549351"/>
                  <a:pt x="8703730" y="5553673"/>
                  <a:pt x="8703730" y="5559075"/>
                </a:cubicBezTo>
                <a:cubicBezTo>
                  <a:pt x="8703730" y="5564477"/>
                  <a:pt x="8699346" y="5568862"/>
                  <a:pt x="8694009" y="5568862"/>
                </a:cubicBezTo>
                <a:cubicBezTo>
                  <a:pt x="8688673" y="5568862"/>
                  <a:pt x="8684289" y="5564413"/>
                  <a:pt x="8684289" y="5559075"/>
                </a:cubicBezTo>
                <a:cubicBezTo>
                  <a:pt x="8684289" y="5553736"/>
                  <a:pt x="8688609" y="5549351"/>
                  <a:pt x="8694009" y="5549351"/>
                </a:cubicBezTo>
                <a:close/>
                <a:moveTo>
                  <a:pt x="8452781" y="5549351"/>
                </a:moveTo>
                <a:cubicBezTo>
                  <a:pt x="8458181" y="5549351"/>
                  <a:pt x="8462566" y="5553673"/>
                  <a:pt x="8462566" y="5559075"/>
                </a:cubicBezTo>
                <a:cubicBezTo>
                  <a:pt x="8462566" y="5564477"/>
                  <a:pt x="8458118" y="5568862"/>
                  <a:pt x="8452781" y="5568862"/>
                </a:cubicBezTo>
                <a:cubicBezTo>
                  <a:pt x="8447445" y="5568862"/>
                  <a:pt x="8443061" y="5564413"/>
                  <a:pt x="8443061" y="5559075"/>
                </a:cubicBezTo>
                <a:cubicBezTo>
                  <a:pt x="8443061" y="5553736"/>
                  <a:pt x="8447381" y="5549351"/>
                  <a:pt x="8452781" y="5549351"/>
                </a:cubicBezTo>
                <a:close/>
                <a:moveTo>
                  <a:pt x="8211553" y="5549351"/>
                </a:moveTo>
                <a:cubicBezTo>
                  <a:pt x="8216889" y="5549351"/>
                  <a:pt x="8221273" y="5553673"/>
                  <a:pt x="8221273" y="5559075"/>
                </a:cubicBezTo>
                <a:cubicBezTo>
                  <a:pt x="8221273" y="5564477"/>
                  <a:pt x="8216953" y="5568862"/>
                  <a:pt x="8211553" y="5568862"/>
                </a:cubicBezTo>
                <a:cubicBezTo>
                  <a:pt x="8206152" y="5568862"/>
                  <a:pt x="8201769" y="5564413"/>
                  <a:pt x="8201769" y="5559075"/>
                </a:cubicBezTo>
                <a:cubicBezTo>
                  <a:pt x="8201769" y="5553736"/>
                  <a:pt x="8206152" y="5549351"/>
                  <a:pt x="8211553" y="5549351"/>
                </a:cubicBezTo>
                <a:close/>
                <a:moveTo>
                  <a:pt x="7970260" y="5549351"/>
                </a:moveTo>
                <a:cubicBezTo>
                  <a:pt x="7975661" y="5549351"/>
                  <a:pt x="7980044" y="5553673"/>
                  <a:pt x="7980044" y="5559075"/>
                </a:cubicBezTo>
                <a:cubicBezTo>
                  <a:pt x="7980044" y="5564477"/>
                  <a:pt x="7975661" y="5568862"/>
                  <a:pt x="7970260" y="5568862"/>
                </a:cubicBezTo>
                <a:cubicBezTo>
                  <a:pt x="7964860" y="5568862"/>
                  <a:pt x="7960477" y="5564413"/>
                  <a:pt x="7960477" y="5559075"/>
                </a:cubicBezTo>
                <a:cubicBezTo>
                  <a:pt x="7960477" y="5553736"/>
                  <a:pt x="7964860" y="5549351"/>
                  <a:pt x="7970260" y="5549351"/>
                </a:cubicBezTo>
                <a:close/>
                <a:moveTo>
                  <a:pt x="7729032" y="5549351"/>
                </a:moveTo>
                <a:cubicBezTo>
                  <a:pt x="7734369" y="5549351"/>
                  <a:pt x="7738753" y="5553673"/>
                  <a:pt x="7738753" y="5559075"/>
                </a:cubicBezTo>
                <a:cubicBezTo>
                  <a:pt x="7738753" y="5564477"/>
                  <a:pt x="7734432" y="5568862"/>
                  <a:pt x="7729032" y="5568862"/>
                </a:cubicBezTo>
                <a:cubicBezTo>
                  <a:pt x="7723632" y="5568862"/>
                  <a:pt x="7719249" y="5564413"/>
                  <a:pt x="7719249" y="5559075"/>
                </a:cubicBezTo>
                <a:cubicBezTo>
                  <a:pt x="7719249" y="5553736"/>
                  <a:pt x="7723632" y="5549351"/>
                  <a:pt x="7729032" y="5549351"/>
                </a:cubicBezTo>
                <a:close/>
                <a:moveTo>
                  <a:pt x="7487803" y="5549351"/>
                </a:moveTo>
                <a:cubicBezTo>
                  <a:pt x="7493139" y="5549351"/>
                  <a:pt x="7497524" y="5553673"/>
                  <a:pt x="7497524" y="5559075"/>
                </a:cubicBezTo>
                <a:cubicBezTo>
                  <a:pt x="7497524" y="5564477"/>
                  <a:pt x="7493203" y="5568862"/>
                  <a:pt x="7487803" y="5568862"/>
                </a:cubicBezTo>
                <a:cubicBezTo>
                  <a:pt x="7482403" y="5568862"/>
                  <a:pt x="7478019" y="5564413"/>
                  <a:pt x="7478019" y="5559075"/>
                </a:cubicBezTo>
                <a:cubicBezTo>
                  <a:pt x="7478019" y="5553736"/>
                  <a:pt x="7482403" y="5549351"/>
                  <a:pt x="7487803" y="5549351"/>
                </a:cubicBezTo>
                <a:close/>
                <a:moveTo>
                  <a:pt x="7246575" y="5549351"/>
                </a:moveTo>
                <a:cubicBezTo>
                  <a:pt x="7251975" y="5549351"/>
                  <a:pt x="7256359" y="5553673"/>
                  <a:pt x="7256359" y="5559075"/>
                </a:cubicBezTo>
                <a:cubicBezTo>
                  <a:pt x="7256359" y="5564477"/>
                  <a:pt x="7251912" y="5568862"/>
                  <a:pt x="7246575" y="5568862"/>
                </a:cubicBezTo>
                <a:cubicBezTo>
                  <a:pt x="7241238" y="5568862"/>
                  <a:pt x="7236855" y="5564413"/>
                  <a:pt x="7236855" y="5559075"/>
                </a:cubicBezTo>
                <a:cubicBezTo>
                  <a:pt x="7236855" y="5553736"/>
                  <a:pt x="7241175" y="5549351"/>
                  <a:pt x="7246575" y="5549351"/>
                </a:cubicBezTo>
                <a:close/>
                <a:moveTo>
                  <a:pt x="7005346" y="5549351"/>
                </a:moveTo>
                <a:cubicBezTo>
                  <a:pt x="7010746" y="5549351"/>
                  <a:pt x="7015130" y="5553673"/>
                  <a:pt x="7015130" y="5559075"/>
                </a:cubicBezTo>
                <a:cubicBezTo>
                  <a:pt x="7015130" y="5564477"/>
                  <a:pt x="7010683" y="5568862"/>
                  <a:pt x="7005346" y="5568862"/>
                </a:cubicBezTo>
                <a:cubicBezTo>
                  <a:pt x="7000009" y="5568862"/>
                  <a:pt x="6995626" y="5564413"/>
                  <a:pt x="6995626" y="5559075"/>
                </a:cubicBezTo>
                <a:cubicBezTo>
                  <a:pt x="6995626" y="5553736"/>
                  <a:pt x="6999946" y="5549351"/>
                  <a:pt x="7005346" y="5549351"/>
                </a:cubicBezTo>
                <a:close/>
                <a:moveTo>
                  <a:pt x="6764118" y="5549351"/>
                </a:moveTo>
                <a:cubicBezTo>
                  <a:pt x="6769518" y="5549351"/>
                  <a:pt x="6773902" y="5553673"/>
                  <a:pt x="6773902" y="5559075"/>
                </a:cubicBezTo>
                <a:cubicBezTo>
                  <a:pt x="6773902" y="5564477"/>
                  <a:pt x="6769518" y="5568862"/>
                  <a:pt x="6764118" y="5568862"/>
                </a:cubicBezTo>
                <a:cubicBezTo>
                  <a:pt x="6758718" y="5568862"/>
                  <a:pt x="6754335" y="5564413"/>
                  <a:pt x="6754335" y="5559075"/>
                </a:cubicBezTo>
                <a:cubicBezTo>
                  <a:pt x="6754335" y="5553736"/>
                  <a:pt x="6758718" y="5549351"/>
                  <a:pt x="6764118" y="5549351"/>
                </a:cubicBezTo>
                <a:close/>
                <a:moveTo>
                  <a:pt x="6522889" y="5549351"/>
                </a:moveTo>
                <a:cubicBezTo>
                  <a:pt x="6528225" y="5549351"/>
                  <a:pt x="6532610" y="5553673"/>
                  <a:pt x="6532610" y="5559075"/>
                </a:cubicBezTo>
                <a:cubicBezTo>
                  <a:pt x="6532610" y="5564477"/>
                  <a:pt x="6528289" y="5568862"/>
                  <a:pt x="6522889" y="5568862"/>
                </a:cubicBezTo>
                <a:cubicBezTo>
                  <a:pt x="6517489" y="5568862"/>
                  <a:pt x="6513105" y="5564413"/>
                  <a:pt x="6513105" y="5559075"/>
                </a:cubicBezTo>
                <a:cubicBezTo>
                  <a:pt x="6513105" y="5553736"/>
                  <a:pt x="6517489" y="5549351"/>
                  <a:pt x="6522889" y="5549351"/>
                </a:cubicBezTo>
                <a:close/>
                <a:moveTo>
                  <a:pt x="6281661" y="5549351"/>
                </a:moveTo>
                <a:cubicBezTo>
                  <a:pt x="6286997" y="5549351"/>
                  <a:pt x="6291381" y="5553673"/>
                  <a:pt x="6291381" y="5559075"/>
                </a:cubicBezTo>
                <a:cubicBezTo>
                  <a:pt x="6291381" y="5564477"/>
                  <a:pt x="6287061" y="5568862"/>
                  <a:pt x="6281661" y="5568862"/>
                </a:cubicBezTo>
                <a:cubicBezTo>
                  <a:pt x="6276261" y="5568862"/>
                  <a:pt x="6271877" y="5564413"/>
                  <a:pt x="6271877" y="5559075"/>
                </a:cubicBezTo>
                <a:cubicBezTo>
                  <a:pt x="6271877" y="5553736"/>
                  <a:pt x="6276261" y="5549351"/>
                  <a:pt x="6281661" y="5549351"/>
                </a:cubicBezTo>
                <a:close/>
                <a:moveTo>
                  <a:pt x="6040432" y="5549351"/>
                </a:moveTo>
                <a:cubicBezTo>
                  <a:pt x="6045832" y="5549351"/>
                  <a:pt x="6050216" y="5553673"/>
                  <a:pt x="6050216" y="5559075"/>
                </a:cubicBezTo>
                <a:cubicBezTo>
                  <a:pt x="6050216" y="5564477"/>
                  <a:pt x="6045769" y="5568862"/>
                  <a:pt x="6040432" y="5568862"/>
                </a:cubicBezTo>
                <a:cubicBezTo>
                  <a:pt x="6035095" y="5568862"/>
                  <a:pt x="6030712" y="5564413"/>
                  <a:pt x="6030712" y="5559075"/>
                </a:cubicBezTo>
                <a:cubicBezTo>
                  <a:pt x="6030712" y="5553736"/>
                  <a:pt x="6035032" y="5549351"/>
                  <a:pt x="6040432" y="5549351"/>
                </a:cubicBezTo>
                <a:close/>
                <a:moveTo>
                  <a:pt x="5799205" y="5549351"/>
                </a:moveTo>
                <a:cubicBezTo>
                  <a:pt x="5804606" y="5549351"/>
                  <a:pt x="5808989" y="5553673"/>
                  <a:pt x="5808989" y="5559075"/>
                </a:cubicBezTo>
                <a:cubicBezTo>
                  <a:pt x="5808989" y="5564477"/>
                  <a:pt x="5804542" y="5568862"/>
                  <a:pt x="5799205" y="5568862"/>
                </a:cubicBezTo>
                <a:cubicBezTo>
                  <a:pt x="5793870" y="5568862"/>
                  <a:pt x="5789486" y="5564413"/>
                  <a:pt x="5789486" y="5559075"/>
                </a:cubicBezTo>
                <a:cubicBezTo>
                  <a:pt x="5789486" y="5553736"/>
                  <a:pt x="5793806" y="5549351"/>
                  <a:pt x="5799205" y="5549351"/>
                </a:cubicBezTo>
                <a:close/>
                <a:moveTo>
                  <a:pt x="5557992" y="5549351"/>
                </a:moveTo>
                <a:cubicBezTo>
                  <a:pt x="5563392" y="5549351"/>
                  <a:pt x="5567774" y="5553673"/>
                  <a:pt x="5567774" y="5559075"/>
                </a:cubicBezTo>
                <a:cubicBezTo>
                  <a:pt x="5567774" y="5564477"/>
                  <a:pt x="5563392" y="5568862"/>
                  <a:pt x="5557992" y="5568862"/>
                </a:cubicBezTo>
                <a:cubicBezTo>
                  <a:pt x="5552592" y="5568862"/>
                  <a:pt x="5548208" y="5564413"/>
                  <a:pt x="5548208" y="5559075"/>
                </a:cubicBezTo>
                <a:cubicBezTo>
                  <a:pt x="5548208" y="5553736"/>
                  <a:pt x="5552592" y="5549351"/>
                  <a:pt x="5557992" y="5549351"/>
                </a:cubicBezTo>
                <a:close/>
                <a:moveTo>
                  <a:pt x="5316710" y="5549351"/>
                </a:moveTo>
                <a:cubicBezTo>
                  <a:pt x="5322044" y="5549351"/>
                  <a:pt x="5326432" y="5553673"/>
                  <a:pt x="5326432" y="5559075"/>
                </a:cubicBezTo>
                <a:cubicBezTo>
                  <a:pt x="5326432" y="5564477"/>
                  <a:pt x="5322105" y="5568862"/>
                  <a:pt x="5316710" y="5568862"/>
                </a:cubicBezTo>
                <a:cubicBezTo>
                  <a:pt x="5311316" y="5568862"/>
                  <a:pt x="5306926" y="5564413"/>
                  <a:pt x="5306926" y="5559075"/>
                </a:cubicBezTo>
                <a:cubicBezTo>
                  <a:pt x="5306926" y="5553736"/>
                  <a:pt x="5311316" y="5549351"/>
                  <a:pt x="5316710" y="5549351"/>
                </a:cubicBezTo>
                <a:close/>
                <a:moveTo>
                  <a:pt x="5075486" y="5549351"/>
                </a:moveTo>
                <a:cubicBezTo>
                  <a:pt x="5080820" y="5549351"/>
                  <a:pt x="5085202" y="5553673"/>
                  <a:pt x="5085202" y="5559075"/>
                </a:cubicBezTo>
                <a:cubicBezTo>
                  <a:pt x="5085202" y="5564477"/>
                  <a:pt x="5080885" y="5568862"/>
                  <a:pt x="5075486" y="5568862"/>
                </a:cubicBezTo>
                <a:cubicBezTo>
                  <a:pt x="5070087" y="5568862"/>
                  <a:pt x="5065705" y="5564413"/>
                  <a:pt x="5065705" y="5559075"/>
                </a:cubicBezTo>
                <a:cubicBezTo>
                  <a:pt x="5065705" y="5553736"/>
                  <a:pt x="5070087" y="5549351"/>
                  <a:pt x="5075486" y="5549351"/>
                </a:cubicBezTo>
                <a:close/>
                <a:moveTo>
                  <a:pt x="4834252" y="5549351"/>
                </a:moveTo>
                <a:cubicBezTo>
                  <a:pt x="4839658" y="5549351"/>
                  <a:pt x="4844040" y="5553673"/>
                  <a:pt x="4844040" y="5559075"/>
                </a:cubicBezTo>
                <a:cubicBezTo>
                  <a:pt x="4844040" y="5564477"/>
                  <a:pt x="4839595" y="5568862"/>
                  <a:pt x="4834252" y="5568862"/>
                </a:cubicBezTo>
                <a:cubicBezTo>
                  <a:pt x="4828917" y="5568862"/>
                  <a:pt x="4824534" y="5564413"/>
                  <a:pt x="4824534" y="5559075"/>
                </a:cubicBezTo>
                <a:cubicBezTo>
                  <a:pt x="4824534" y="5553736"/>
                  <a:pt x="4828853" y="5549351"/>
                  <a:pt x="4834252" y="5549351"/>
                </a:cubicBezTo>
                <a:close/>
                <a:moveTo>
                  <a:pt x="4593019" y="5549351"/>
                </a:moveTo>
                <a:cubicBezTo>
                  <a:pt x="4598416" y="5549351"/>
                  <a:pt x="4602795" y="5553673"/>
                  <a:pt x="4602795" y="5559075"/>
                </a:cubicBezTo>
                <a:cubicBezTo>
                  <a:pt x="4602795" y="5564477"/>
                  <a:pt x="4598353" y="5568862"/>
                  <a:pt x="4593019" y="5568862"/>
                </a:cubicBezTo>
                <a:cubicBezTo>
                  <a:pt x="4587686" y="5568862"/>
                  <a:pt x="4583304" y="5564413"/>
                  <a:pt x="4583304" y="5559075"/>
                </a:cubicBezTo>
                <a:cubicBezTo>
                  <a:pt x="4583304" y="5553736"/>
                  <a:pt x="4587622" y="5549351"/>
                  <a:pt x="4593019" y="5549351"/>
                </a:cubicBezTo>
                <a:close/>
                <a:moveTo>
                  <a:pt x="4351806" y="5549351"/>
                </a:moveTo>
                <a:cubicBezTo>
                  <a:pt x="4357195" y="5549351"/>
                  <a:pt x="4361580" y="5553673"/>
                  <a:pt x="4361580" y="5559075"/>
                </a:cubicBezTo>
                <a:cubicBezTo>
                  <a:pt x="4361580" y="5564477"/>
                  <a:pt x="4357195" y="5568862"/>
                  <a:pt x="4351806" y="5568862"/>
                </a:cubicBezTo>
                <a:cubicBezTo>
                  <a:pt x="4346397" y="5568862"/>
                  <a:pt x="4342006" y="5564413"/>
                  <a:pt x="4342006" y="5559075"/>
                </a:cubicBezTo>
                <a:cubicBezTo>
                  <a:pt x="4342006" y="5553736"/>
                  <a:pt x="4346397" y="5549351"/>
                  <a:pt x="4351806" y="5549351"/>
                </a:cubicBezTo>
                <a:close/>
                <a:moveTo>
                  <a:pt x="4110583" y="5549351"/>
                </a:moveTo>
                <a:cubicBezTo>
                  <a:pt x="4115986" y="5549351"/>
                  <a:pt x="4120362" y="5553673"/>
                  <a:pt x="4120362" y="5559075"/>
                </a:cubicBezTo>
                <a:cubicBezTo>
                  <a:pt x="4120362" y="5564477"/>
                  <a:pt x="4115986" y="5568862"/>
                  <a:pt x="4110583" y="5568862"/>
                </a:cubicBezTo>
                <a:cubicBezTo>
                  <a:pt x="4105180" y="5568862"/>
                  <a:pt x="4100801" y="5564413"/>
                  <a:pt x="4100801" y="5559075"/>
                </a:cubicBezTo>
                <a:cubicBezTo>
                  <a:pt x="4100801" y="5553736"/>
                  <a:pt x="4105180" y="5549351"/>
                  <a:pt x="4110583" y="5549351"/>
                </a:cubicBezTo>
                <a:close/>
                <a:moveTo>
                  <a:pt x="3869431" y="5549351"/>
                </a:moveTo>
                <a:cubicBezTo>
                  <a:pt x="3874765" y="5549351"/>
                  <a:pt x="3879151" y="5553673"/>
                  <a:pt x="3879151" y="5559075"/>
                </a:cubicBezTo>
                <a:cubicBezTo>
                  <a:pt x="3879151" y="5564477"/>
                  <a:pt x="3874830" y="5568862"/>
                  <a:pt x="3869431" y="5568862"/>
                </a:cubicBezTo>
                <a:cubicBezTo>
                  <a:pt x="3864032" y="5568862"/>
                  <a:pt x="3859648" y="5564413"/>
                  <a:pt x="3859648" y="5559075"/>
                </a:cubicBezTo>
                <a:cubicBezTo>
                  <a:pt x="3859648" y="5553736"/>
                  <a:pt x="3864032" y="5549351"/>
                  <a:pt x="3869431" y="5549351"/>
                </a:cubicBezTo>
                <a:close/>
                <a:moveTo>
                  <a:pt x="3628215" y="5549351"/>
                </a:moveTo>
                <a:cubicBezTo>
                  <a:pt x="3633533" y="5549351"/>
                  <a:pt x="3637936" y="5553673"/>
                  <a:pt x="3637936" y="5559075"/>
                </a:cubicBezTo>
                <a:cubicBezTo>
                  <a:pt x="3637936" y="5564477"/>
                  <a:pt x="3633597" y="5568862"/>
                  <a:pt x="3628215" y="5568862"/>
                </a:cubicBezTo>
                <a:cubicBezTo>
                  <a:pt x="3622815" y="5568862"/>
                  <a:pt x="3618433" y="5564413"/>
                  <a:pt x="3618433" y="5559075"/>
                </a:cubicBezTo>
                <a:cubicBezTo>
                  <a:pt x="3618433" y="5553736"/>
                  <a:pt x="3622815" y="5549351"/>
                  <a:pt x="3628215" y="5549351"/>
                </a:cubicBezTo>
                <a:close/>
                <a:moveTo>
                  <a:pt x="3386959" y="5549351"/>
                </a:moveTo>
                <a:cubicBezTo>
                  <a:pt x="3392360" y="5549351"/>
                  <a:pt x="3396745" y="5553673"/>
                  <a:pt x="3396745" y="5559075"/>
                </a:cubicBezTo>
                <a:cubicBezTo>
                  <a:pt x="3396745" y="5564477"/>
                  <a:pt x="3392297" y="5568862"/>
                  <a:pt x="3386959" y="5568862"/>
                </a:cubicBezTo>
                <a:cubicBezTo>
                  <a:pt x="3381622" y="5568862"/>
                  <a:pt x="3377237" y="5564413"/>
                  <a:pt x="3377237" y="5559075"/>
                </a:cubicBezTo>
                <a:cubicBezTo>
                  <a:pt x="3377237" y="5553736"/>
                  <a:pt x="3381558" y="5549351"/>
                  <a:pt x="3386959" y="5549351"/>
                </a:cubicBezTo>
                <a:close/>
                <a:moveTo>
                  <a:pt x="3145752" y="5549351"/>
                </a:moveTo>
                <a:cubicBezTo>
                  <a:pt x="3151151" y="5549351"/>
                  <a:pt x="3155534" y="5553673"/>
                  <a:pt x="3155534" y="5559075"/>
                </a:cubicBezTo>
                <a:cubicBezTo>
                  <a:pt x="3155534" y="5564477"/>
                  <a:pt x="3151088" y="5568862"/>
                  <a:pt x="3145752" y="5568862"/>
                </a:cubicBezTo>
                <a:cubicBezTo>
                  <a:pt x="3140417" y="5568862"/>
                  <a:pt x="3136034" y="5564413"/>
                  <a:pt x="3136034" y="5559075"/>
                </a:cubicBezTo>
                <a:cubicBezTo>
                  <a:pt x="3136034" y="5553736"/>
                  <a:pt x="3140353" y="5549351"/>
                  <a:pt x="3145752" y="5549351"/>
                </a:cubicBezTo>
                <a:close/>
                <a:moveTo>
                  <a:pt x="2904575" y="5549351"/>
                </a:moveTo>
                <a:cubicBezTo>
                  <a:pt x="2909974" y="5549351"/>
                  <a:pt x="2914357" y="5553673"/>
                  <a:pt x="2914357" y="5559075"/>
                </a:cubicBezTo>
                <a:cubicBezTo>
                  <a:pt x="2914357" y="5564477"/>
                  <a:pt x="2909974" y="5568862"/>
                  <a:pt x="2904575" y="5568862"/>
                </a:cubicBezTo>
                <a:cubicBezTo>
                  <a:pt x="2899176" y="5568862"/>
                  <a:pt x="2894793" y="5564413"/>
                  <a:pt x="2894793" y="5559075"/>
                </a:cubicBezTo>
                <a:cubicBezTo>
                  <a:pt x="2894793" y="5553736"/>
                  <a:pt x="2899176" y="5549351"/>
                  <a:pt x="2904575" y="5549351"/>
                </a:cubicBezTo>
                <a:close/>
                <a:moveTo>
                  <a:pt x="2663275" y="5549351"/>
                </a:moveTo>
                <a:cubicBezTo>
                  <a:pt x="2668613" y="5549351"/>
                  <a:pt x="2673000" y="5553673"/>
                  <a:pt x="2673000" y="5559075"/>
                </a:cubicBezTo>
                <a:cubicBezTo>
                  <a:pt x="2673000" y="5564477"/>
                  <a:pt x="2668677" y="5568862"/>
                  <a:pt x="2663275" y="5568862"/>
                </a:cubicBezTo>
                <a:cubicBezTo>
                  <a:pt x="2657878" y="5568862"/>
                  <a:pt x="2653493" y="5564413"/>
                  <a:pt x="2653493" y="5559075"/>
                </a:cubicBezTo>
                <a:cubicBezTo>
                  <a:pt x="2653493" y="5553736"/>
                  <a:pt x="2657878" y="5549351"/>
                  <a:pt x="2663275" y="5549351"/>
                </a:cubicBezTo>
                <a:close/>
                <a:moveTo>
                  <a:pt x="2422039" y="5549351"/>
                </a:moveTo>
                <a:cubicBezTo>
                  <a:pt x="2427373" y="5549351"/>
                  <a:pt x="2431755" y="5553673"/>
                  <a:pt x="2431755" y="5559075"/>
                </a:cubicBezTo>
                <a:cubicBezTo>
                  <a:pt x="2431755" y="5564477"/>
                  <a:pt x="2427437" y="5568862"/>
                  <a:pt x="2422039" y="5568862"/>
                </a:cubicBezTo>
                <a:cubicBezTo>
                  <a:pt x="2416642" y="5568862"/>
                  <a:pt x="2412259" y="5564413"/>
                  <a:pt x="2412259" y="5559075"/>
                </a:cubicBezTo>
                <a:cubicBezTo>
                  <a:pt x="2412259" y="5553736"/>
                  <a:pt x="2416642" y="5549351"/>
                  <a:pt x="2422039" y="5549351"/>
                </a:cubicBezTo>
                <a:close/>
                <a:moveTo>
                  <a:pt x="2180796" y="5549351"/>
                </a:moveTo>
                <a:cubicBezTo>
                  <a:pt x="2186202" y="5549351"/>
                  <a:pt x="2190581" y="5553673"/>
                  <a:pt x="2190581" y="5559075"/>
                </a:cubicBezTo>
                <a:cubicBezTo>
                  <a:pt x="2190581" y="5564477"/>
                  <a:pt x="2186136" y="5568862"/>
                  <a:pt x="2180796" y="5568862"/>
                </a:cubicBezTo>
                <a:cubicBezTo>
                  <a:pt x="2175475" y="5568862"/>
                  <a:pt x="2171087" y="5564413"/>
                  <a:pt x="2171087" y="5559075"/>
                </a:cubicBezTo>
                <a:cubicBezTo>
                  <a:pt x="2171087" y="5553736"/>
                  <a:pt x="2175412" y="5549351"/>
                  <a:pt x="2180796" y="5549351"/>
                </a:cubicBezTo>
                <a:close/>
                <a:moveTo>
                  <a:pt x="1939584" y="5549351"/>
                </a:moveTo>
                <a:cubicBezTo>
                  <a:pt x="1944983" y="5549351"/>
                  <a:pt x="1949367" y="5553673"/>
                  <a:pt x="1949367" y="5559075"/>
                </a:cubicBezTo>
                <a:cubicBezTo>
                  <a:pt x="1949367" y="5564477"/>
                  <a:pt x="1944920" y="5568862"/>
                  <a:pt x="1939584" y="5568862"/>
                </a:cubicBezTo>
                <a:cubicBezTo>
                  <a:pt x="1934247" y="5568862"/>
                  <a:pt x="1929862" y="5564413"/>
                  <a:pt x="1929862" y="5559075"/>
                </a:cubicBezTo>
                <a:cubicBezTo>
                  <a:pt x="1929862" y="5553736"/>
                  <a:pt x="1934184" y="5549351"/>
                  <a:pt x="1939584" y="5549351"/>
                </a:cubicBezTo>
                <a:close/>
                <a:moveTo>
                  <a:pt x="1698333" y="5549351"/>
                </a:moveTo>
                <a:cubicBezTo>
                  <a:pt x="1703734" y="5549351"/>
                  <a:pt x="1708119" y="5553673"/>
                  <a:pt x="1708119" y="5559075"/>
                </a:cubicBezTo>
                <a:cubicBezTo>
                  <a:pt x="1708119" y="5564477"/>
                  <a:pt x="1703734" y="5568862"/>
                  <a:pt x="1698333" y="5568862"/>
                </a:cubicBezTo>
                <a:cubicBezTo>
                  <a:pt x="1692932" y="5568862"/>
                  <a:pt x="1688548" y="5564413"/>
                  <a:pt x="1688548" y="5559075"/>
                </a:cubicBezTo>
                <a:cubicBezTo>
                  <a:pt x="1688548" y="5553736"/>
                  <a:pt x="1692932" y="5549351"/>
                  <a:pt x="1698333" y="5549351"/>
                </a:cubicBezTo>
                <a:close/>
                <a:moveTo>
                  <a:pt x="1457108" y="5549351"/>
                </a:moveTo>
                <a:cubicBezTo>
                  <a:pt x="1462444" y="5549351"/>
                  <a:pt x="1466829" y="5553673"/>
                  <a:pt x="1466829" y="5559075"/>
                </a:cubicBezTo>
                <a:cubicBezTo>
                  <a:pt x="1466829" y="5564477"/>
                  <a:pt x="1462508" y="5568862"/>
                  <a:pt x="1457108" y="5568862"/>
                </a:cubicBezTo>
                <a:cubicBezTo>
                  <a:pt x="1451708" y="5568862"/>
                  <a:pt x="1447324" y="5564413"/>
                  <a:pt x="1447324" y="5559075"/>
                </a:cubicBezTo>
                <a:cubicBezTo>
                  <a:pt x="1447324" y="5553736"/>
                  <a:pt x="1451708" y="5549351"/>
                  <a:pt x="1457108" y="5549351"/>
                </a:cubicBezTo>
                <a:close/>
                <a:moveTo>
                  <a:pt x="1215887" y="5549351"/>
                </a:moveTo>
                <a:cubicBezTo>
                  <a:pt x="1221287" y="5549351"/>
                  <a:pt x="1225671" y="5553673"/>
                  <a:pt x="1225671" y="5559075"/>
                </a:cubicBezTo>
                <a:cubicBezTo>
                  <a:pt x="1225671" y="5564477"/>
                  <a:pt x="1221224" y="5568862"/>
                  <a:pt x="1215887" y="5568862"/>
                </a:cubicBezTo>
                <a:cubicBezTo>
                  <a:pt x="1210551" y="5568862"/>
                  <a:pt x="1206167" y="5564413"/>
                  <a:pt x="1206167" y="5559075"/>
                </a:cubicBezTo>
                <a:cubicBezTo>
                  <a:pt x="1206167" y="5553736"/>
                  <a:pt x="1210487" y="5549351"/>
                  <a:pt x="1215887" y="5549351"/>
                </a:cubicBezTo>
                <a:close/>
                <a:moveTo>
                  <a:pt x="974667" y="5549351"/>
                </a:moveTo>
                <a:cubicBezTo>
                  <a:pt x="980067" y="5549351"/>
                  <a:pt x="984451" y="5553673"/>
                  <a:pt x="984451" y="5559075"/>
                </a:cubicBezTo>
                <a:cubicBezTo>
                  <a:pt x="984451" y="5564477"/>
                  <a:pt x="980004" y="5568862"/>
                  <a:pt x="974667" y="5568862"/>
                </a:cubicBezTo>
                <a:cubicBezTo>
                  <a:pt x="969331" y="5568862"/>
                  <a:pt x="964947" y="5564413"/>
                  <a:pt x="964947" y="5559075"/>
                </a:cubicBezTo>
                <a:cubicBezTo>
                  <a:pt x="964947" y="5553736"/>
                  <a:pt x="969267" y="5549351"/>
                  <a:pt x="974667" y="5549351"/>
                </a:cubicBezTo>
                <a:close/>
                <a:moveTo>
                  <a:pt x="733447" y="5549351"/>
                </a:moveTo>
                <a:cubicBezTo>
                  <a:pt x="738783" y="5549351"/>
                  <a:pt x="743167" y="5553673"/>
                  <a:pt x="743167" y="5559075"/>
                </a:cubicBezTo>
                <a:cubicBezTo>
                  <a:pt x="743167" y="5564477"/>
                  <a:pt x="738847" y="5568862"/>
                  <a:pt x="733447" y="5568862"/>
                </a:cubicBezTo>
                <a:cubicBezTo>
                  <a:pt x="728047" y="5568862"/>
                  <a:pt x="723663" y="5564413"/>
                  <a:pt x="723663" y="5559075"/>
                </a:cubicBezTo>
                <a:cubicBezTo>
                  <a:pt x="723663" y="5553736"/>
                  <a:pt x="728047" y="5549351"/>
                  <a:pt x="733447" y="5549351"/>
                </a:cubicBezTo>
                <a:close/>
                <a:moveTo>
                  <a:pt x="492226" y="5549351"/>
                </a:moveTo>
                <a:cubicBezTo>
                  <a:pt x="497562" y="5549351"/>
                  <a:pt x="501946" y="5553673"/>
                  <a:pt x="501946" y="5559075"/>
                </a:cubicBezTo>
                <a:cubicBezTo>
                  <a:pt x="501946" y="5564477"/>
                  <a:pt x="497626" y="5568862"/>
                  <a:pt x="492226" y="5568862"/>
                </a:cubicBezTo>
                <a:cubicBezTo>
                  <a:pt x="486826" y="5568862"/>
                  <a:pt x="482442" y="5564413"/>
                  <a:pt x="482442" y="5559075"/>
                </a:cubicBezTo>
                <a:cubicBezTo>
                  <a:pt x="482442" y="5553736"/>
                  <a:pt x="486826" y="5549351"/>
                  <a:pt x="492226" y="5549351"/>
                </a:cubicBezTo>
                <a:close/>
                <a:moveTo>
                  <a:pt x="251007" y="5549351"/>
                </a:moveTo>
                <a:cubicBezTo>
                  <a:pt x="256407" y="5549351"/>
                  <a:pt x="260791" y="5553673"/>
                  <a:pt x="260791" y="5559075"/>
                </a:cubicBezTo>
                <a:cubicBezTo>
                  <a:pt x="260791" y="5564477"/>
                  <a:pt x="256344" y="5568862"/>
                  <a:pt x="251007" y="5568862"/>
                </a:cubicBezTo>
                <a:cubicBezTo>
                  <a:pt x="245671" y="5568862"/>
                  <a:pt x="241287" y="5564413"/>
                  <a:pt x="241287" y="5559075"/>
                </a:cubicBezTo>
                <a:cubicBezTo>
                  <a:pt x="241287" y="5553736"/>
                  <a:pt x="245607" y="5549351"/>
                  <a:pt x="251007" y="5549351"/>
                </a:cubicBezTo>
                <a:close/>
                <a:moveTo>
                  <a:pt x="9724" y="5549351"/>
                </a:moveTo>
                <a:cubicBezTo>
                  <a:pt x="15124" y="5549351"/>
                  <a:pt x="19507" y="5553673"/>
                  <a:pt x="19507" y="5559075"/>
                </a:cubicBezTo>
                <a:cubicBezTo>
                  <a:pt x="19507" y="5564477"/>
                  <a:pt x="15061" y="5568862"/>
                  <a:pt x="9724" y="5568862"/>
                </a:cubicBezTo>
                <a:cubicBezTo>
                  <a:pt x="4388" y="5568862"/>
                  <a:pt x="4" y="5564413"/>
                  <a:pt x="4" y="5559075"/>
                </a:cubicBezTo>
                <a:cubicBezTo>
                  <a:pt x="4" y="5553736"/>
                  <a:pt x="4324" y="5549351"/>
                  <a:pt x="9724" y="5549351"/>
                </a:cubicBezTo>
                <a:close/>
                <a:moveTo>
                  <a:pt x="11820259" y="5308100"/>
                </a:moveTo>
                <a:cubicBezTo>
                  <a:pt x="11825659" y="5308100"/>
                  <a:pt x="11830043" y="5312548"/>
                  <a:pt x="11830043" y="5317887"/>
                </a:cubicBezTo>
                <a:cubicBezTo>
                  <a:pt x="11830043" y="5323226"/>
                  <a:pt x="11825596" y="5327611"/>
                  <a:pt x="11820259" y="5327611"/>
                </a:cubicBezTo>
                <a:cubicBezTo>
                  <a:pt x="11814922" y="5327611"/>
                  <a:pt x="11810539" y="5323289"/>
                  <a:pt x="11810539" y="5317887"/>
                </a:cubicBezTo>
                <a:cubicBezTo>
                  <a:pt x="11810539" y="5312485"/>
                  <a:pt x="11814859" y="5308100"/>
                  <a:pt x="11820259" y="5308100"/>
                </a:cubicBezTo>
                <a:close/>
                <a:moveTo>
                  <a:pt x="11579030" y="5308100"/>
                </a:moveTo>
                <a:cubicBezTo>
                  <a:pt x="11584430" y="5308100"/>
                  <a:pt x="11588815" y="5312548"/>
                  <a:pt x="11588815" y="5317887"/>
                </a:cubicBezTo>
                <a:cubicBezTo>
                  <a:pt x="11588815" y="5323226"/>
                  <a:pt x="11584367" y="5327611"/>
                  <a:pt x="11579030" y="5327611"/>
                </a:cubicBezTo>
                <a:cubicBezTo>
                  <a:pt x="11573694" y="5327611"/>
                  <a:pt x="11569310" y="5323289"/>
                  <a:pt x="11569310" y="5317887"/>
                </a:cubicBezTo>
                <a:cubicBezTo>
                  <a:pt x="11569310" y="5312485"/>
                  <a:pt x="11573630" y="5308100"/>
                  <a:pt x="11579030" y="5308100"/>
                </a:cubicBezTo>
                <a:close/>
                <a:moveTo>
                  <a:pt x="11337802" y="5308100"/>
                </a:moveTo>
                <a:cubicBezTo>
                  <a:pt x="11343202" y="5308100"/>
                  <a:pt x="11347587" y="5312548"/>
                  <a:pt x="11347587" y="5317887"/>
                </a:cubicBezTo>
                <a:cubicBezTo>
                  <a:pt x="11347587" y="5323226"/>
                  <a:pt x="11343139" y="5327611"/>
                  <a:pt x="11337802" y="5327611"/>
                </a:cubicBezTo>
                <a:cubicBezTo>
                  <a:pt x="11332466" y="5327611"/>
                  <a:pt x="11328082" y="5323289"/>
                  <a:pt x="11328082" y="5317887"/>
                </a:cubicBezTo>
                <a:cubicBezTo>
                  <a:pt x="11328082" y="5312485"/>
                  <a:pt x="11332402" y="5308100"/>
                  <a:pt x="11337802" y="5308100"/>
                </a:cubicBezTo>
                <a:close/>
                <a:moveTo>
                  <a:pt x="11096574" y="5308100"/>
                </a:moveTo>
                <a:cubicBezTo>
                  <a:pt x="11101910" y="5308100"/>
                  <a:pt x="11106294" y="5312548"/>
                  <a:pt x="11106294" y="5317887"/>
                </a:cubicBezTo>
                <a:cubicBezTo>
                  <a:pt x="11106294" y="5323226"/>
                  <a:pt x="11101974" y="5327611"/>
                  <a:pt x="11096574" y="5327611"/>
                </a:cubicBezTo>
                <a:cubicBezTo>
                  <a:pt x="11091174" y="5327611"/>
                  <a:pt x="11086790" y="5323289"/>
                  <a:pt x="11086790" y="5317887"/>
                </a:cubicBezTo>
                <a:cubicBezTo>
                  <a:pt x="11086790" y="5312485"/>
                  <a:pt x="11091174" y="5308100"/>
                  <a:pt x="11096574" y="5308100"/>
                </a:cubicBezTo>
                <a:close/>
                <a:moveTo>
                  <a:pt x="10855345" y="5308100"/>
                </a:moveTo>
                <a:cubicBezTo>
                  <a:pt x="10860682" y="5308100"/>
                  <a:pt x="10865065" y="5312548"/>
                  <a:pt x="10865065" y="5317887"/>
                </a:cubicBezTo>
                <a:cubicBezTo>
                  <a:pt x="10865065" y="5323226"/>
                  <a:pt x="10860682" y="5327611"/>
                  <a:pt x="10855345" y="5327611"/>
                </a:cubicBezTo>
                <a:cubicBezTo>
                  <a:pt x="10850008" y="5327611"/>
                  <a:pt x="10845625" y="5323289"/>
                  <a:pt x="10845625" y="5317887"/>
                </a:cubicBezTo>
                <a:cubicBezTo>
                  <a:pt x="10845625" y="5312485"/>
                  <a:pt x="10849945" y="5308100"/>
                  <a:pt x="10855345" y="5308100"/>
                </a:cubicBezTo>
                <a:close/>
                <a:moveTo>
                  <a:pt x="10614116" y="5308100"/>
                </a:moveTo>
                <a:cubicBezTo>
                  <a:pt x="10619516" y="5308100"/>
                  <a:pt x="10623901" y="5312548"/>
                  <a:pt x="10623901" y="5317887"/>
                </a:cubicBezTo>
                <a:cubicBezTo>
                  <a:pt x="10623901" y="5323226"/>
                  <a:pt x="10619454" y="5327611"/>
                  <a:pt x="10614116" y="5327611"/>
                </a:cubicBezTo>
                <a:cubicBezTo>
                  <a:pt x="10608780" y="5327611"/>
                  <a:pt x="10604396" y="5323289"/>
                  <a:pt x="10604396" y="5317887"/>
                </a:cubicBezTo>
                <a:cubicBezTo>
                  <a:pt x="10604396" y="5312485"/>
                  <a:pt x="10608716" y="5308100"/>
                  <a:pt x="10614116" y="5308100"/>
                </a:cubicBezTo>
                <a:close/>
                <a:moveTo>
                  <a:pt x="10372888" y="5308100"/>
                </a:moveTo>
                <a:cubicBezTo>
                  <a:pt x="10378288" y="5308100"/>
                  <a:pt x="10382673" y="5312548"/>
                  <a:pt x="10382673" y="5317887"/>
                </a:cubicBezTo>
                <a:cubicBezTo>
                  <a:pt x="10382673" y="5323226"/>
                  <a:pt x="10378225" y="5327611"/>
                  <a:pt x="10372888" y="5327611"/>
                </a:cubicBezTo>
                <a:cubicBezTo>
                  <a:pt x="10367552" y="5327611"/>
                  <a:pt x="10363168" y="5323289"/>
                  <a:pt x="10363168" y="5317887"/>
                </a:cubicBezTo>
                <a:cubicBezTo>
                  <a:pt x="10363168" y="5312485"/>
                  <a:pt x="10367488" y="5308100"/>
                  <a:pt x="10372888" y="5308100"/>
                </a:cubicBezTo>
                <a:close/>
                <a:moveTo>
                  <a:pt x="10131660" y="5308100"/>
                </a:moveTo>
                <a:cubicBezTo>
                  <a:pt x="10137060" y="5308100"/>
                  <a:pt x="10141444" y="5312548"/>
                  <a:pt x="10141444" y="5317887"/>
                </a:cubicBezTo>
                <a:cubicBezTo>
                  <a:pt x="10141444" y="5323226"/>
                  <a:pt x="10136997" y="5327611"/>
                  <a:pt x="10131660" y="5327611"/>
                </a:cubicBezTo>
                <a:cubicBezTo>
                  <a:pt x="10126323" y="5327611"/>
                  <a:pt x="10121940" y="5323289"/>
                  <a:pt x="10121940" y="5317887"/>
                </a:cubicBezTo>
                <a:cubicBezTo>
                  <a:pt x="10121940" y="5312485"/>
                  <a:pt x="10126260" y="5308100"/>
                  <a:pt x="10131660" y="5308100"/>
                </a:cubicBezTo>
                <a:close/>
                <a:moveTo>
                  <a:pt x="9890432" y="5308100"/>
                </a:moveTo>
                <a:cubicBezTo>
                  <a:pt x="9895768" y="5308100"/>
                  <a:pt x="9900152" y="5312548"/>
                  <a:pt x="9900152" y="5317887"/>
                </a:cubicBezTo>
                <a:cubicBezTo>
                  <a:pt x="9900152" y="5323226"/>
                  <a:pt x="9895832" y="5327611"/>
                  <a:pt x="9890432" y="5327611"/>
                </a:cubicBezTo>
                <a:cubicBezTo>
                  <a:pt x="9885031" y="5327611"/>
                  <a:pt x="9880648" y="5323289"/>
                  <a:pt x="9880648" y="5317887"/>
                </a:cubicBezTo>
                <a:cubicBezTo>
                  <a:pt x="9880648" y="5312485"/>
                  <a:pt x="9885031" y="5308100"/>
                  <a:pt x="9890432" y="5308100"/>
                </a:cubicBezTo>
                <a:close/>
                <a:moveTo>
                  <a:pt x="9649203" y="5308100"/>
                </a:moveTo>
                <a:cubicBezTo>
                  <a:pt x="9654540" y="5308100"/>
                  <a:pt x="9658923" y="5312548"/>
                  <a:pt x="9658923" y="5317887"/>
                </a:cubicBezTo>
                <a:cubicBezTo>
                  <a:pt x="9658923" y="5323226"/>
                  <a:pt x="9654540" y="5327611"/>
                  <a:pt x="9649203" y="5327611"/>
                </a:cubicBezTo>
                <a:cubicBezTo>
                  <a:pt x="9643866" y="5327611"/>
                  <a:pt x="9639483" y="5323289"/>
                  <a:pt x="9639483" y="5317887"/>
                </a:cubicBezTo>
                <a:cubicBezTo>
                  <a:pt x="9639483" y="5312485"/>
                  <a:pt x="9643803" y="5308100"/>
                  <a:pt x="9649203" y="5308100"/>
                </a:cubicBezTo>
                <a:close/>
                <a:moveTo>
                  <a:pt x="9417695" y="5308100"/>
                </a:moveTo>
                <a:cubicBezTo>
                  <a:pt x="9423031" y="5308100"/>
                  <a:pt x="9427416" y="5312548"/>
                  <a:pt x="9427416" y="5317887"/>
                </a:cubicBezTo>
                <a:cubicBezTo>
                  <a:pt x="9427416" y="5323226"/>
                  <a:pt x="9423095" y="5327611"/>
                  <a:pt x="9417695" y="5327611"/>
                </a:cubicBezTo>
                <a:cubicBezTo>
                  <a:pt x="9412295" y="5327611"/>
                  <a:pt x="9407911" y="5323289"/>
                  <a:pt x="9407911" y="5317887"/>
                </a:cubicBezTo>
                <a:cubicBezTo>
                  <a:pt x="9407911" y="5312485"/>
                  <a:pt x="9412295" y="5308100"/>
                  <a:pt x="9417695" y="5308100"/>
                </a:cubicBezTo>
                <a:close/>
                <a:moveTo>
                  <a:pt x="9176467" y="5308100"/>
                </a:moveTo>
                <a:cubicBezTo>
                  <a:pt x="9181803" y="5308100"/>
                  <a:pt x="9186187" y="5312548"/>
                  <a:pt x="9186187" y="5317887"/>
                </a:cubicBezTo>
                <a:cubicBezTo>
                  <a:pt x="9186187" y="5323226"/>
                  <a:pt x="9181867" y="5327611"/>
                  <a:pt x="9176467" y="5327611"/>
                </a:cubicBezTo>
                <a:cubicBezTo>
                  <a:pt x="9171066" y="5327611"/>
                  <a:pt x="9166683" y="5323289"/>
                  <a:pt x="9166683" y="5317887"/>
                </a:cubicBezTo>
                <a:cubicBezTo>
                  <a:pt x="9166683" y="5312485"/>
                  <a:pt x="9171066" y="5308100"/>
                  <a:pt x="9176467" y="5308100"/>
                </a:cubicBezTo>
                <a:close/>
                <a:moveTo>
                  <a:pt x="8935237" y="5308100"/>
                </a:moveTo>
                <a:cubicBezTo>
                  <a:pt x="8940574" y="5308100"/>
                  <a:pt x="8944958" y="5312548"/>
                  <a:pt x="8944958" y="5317887"/>
                </a:cubicBezTo>
                <a:cubicBezTo>
                  <a:pt x="8944958" y="5323226"/>
                  <a:pt x="8940638" y="5327611"/>
                  <a:pt x="8935237" y="5327611"/>
                </a:cubicBezTo>
                <a:cubicBezTo>
                  <a:pt x="8929837" y="5327611"/>
                  <a:pt x="8925454" y="5323289"/>
                  <a:pt x="8925454" y="5317887"/>
                </a:cubicBezTo>
                <a:cubicBezTo>
                  <a:pt x="8925454" y="5312485"/>
                  <a:pt x="8929837" y="5308100"/>
                  <a:pt x="8935237" y="5308100"/>
                </a:cubicBezTo>
                <a:close/>
                <a:moveTo>
                  <a:pt x="8694009" y="5308100"/>
                </a:moveTo>
                <a:cubicBezTo>
                  <a:pt x="8699346" y="5308100"/>
                  <a:pt x="8703730" y="5312548"/>
                  <a:pt x="8703730" y="5317887"/>
                </a:cubicBezTo>
                <a:cubicBezTo>
                  <a:pt x="8703730" y="5323226"/>
                  <a:pt x="8699346" y="5327611"/>
                  <a:pt x="8694009" y="5327611"/>
                </a:cubicBezTo>
                <a:cubicBezTo>
                  <a:pt x="8688673" y="5327611"/>
                  <a:pt x="8684289" y="5323289"/>
                  <a:pt x="8684289" y="5317887"/>
                </a:cubicBezTo>
                <a:cubicBezTo>
                  <a:pt x="8684289" y="5312485"/>
                  <a:pt x="8688609" y="5308100"/>
                  <a:pt x="8694009" y="5308100"/>
                </a:cubicBezTo>
                <a:close/>
                <a:moveTo>
                  <a:pt x="8452781" y="5308100"/>
                </a:moveTo>
                <a:cubicBezTo>
                  <a:pt x="8458181" y="5308100"/>
                  <a:pt x="8462566" y="5312548"/>
                  <a:pt x="8462566" y="5317887"/>
                </a:cubicBezTo>
                <a:cubicBezTo>
                  <a:pt x="8462566" y="5323226"/>
                  <a:pt x="8458118" y="5327611"/>
                  <a:pt x="8452781" y="5327611"/>
                </a:cubicBezTo>
                <a:cubicBezTo>
                  <a:pt x="8447445" y="5327611"/>
                  <a:pt x="8443061" y="5323289"/>
                  <a:pt x="8443061" y="5317887"/>
                </a:cubicBezTo>
                <a:cubicBezTo>
                  <a:pt x="8443061" y="5312485"/>
                  <a:pt x="8447381" y="5308100"/>
                  <a:pt x="8452781" y="5308100"/>
                </a:cubicBezTo>
                <a:close/>
                <a:moveTo>
                  <a:pt x="8211553" y="5308100"/>
                </a:moveTo>
                <a:cubicBezTo>
                  <a:pt x="8216889" y="5308100"/>
                  <a:pt x="8221273" y="5312548"/>
                  <a:pt x="8221273" y="5317887"/>
                </a:cubicBezTo>
                <a:cubicBezTo>
                  <a:pt x="8221273" y="5323226"/>
                  <a:pt x="8216953" y="5327611"/>
                  <a:pt x="8211553" y="5327611"/>
                </a:cubicBezTo>
                <a:cubicBezTo>
                  <a:pt x="8206152" y="5327611"/>
                  <a:pt x="8201769" y="5323289"/>
                  <a:pt x="8201769" y="5317887"/>
                </a:cubicBezTo>
                <a:cubicBezTo>
                  <a:pt x="8201769" y="5312485"/>
                  <a:pt x="8206152" y="5308100"/>
                  <a:pt x="8211553" y="5308100"/>
                </a:cubicBezTo>
                <a:close/>
                <a:moveTo>
                  <a:pt x="7970260" y="5308100"/>
                </a:moveTo>
                <a:cubicBezTo>
                  <a:pt x="7975661" y="5308100"/>
                  <a:pt x="7980044" y="5312548"/>
                  <a:pt x="7980044" y="5317887"/>
                </a:cubicBezTo>
                <a:cubicBezTo>
                  <a:pt x="7980044" y="5323226"/>
                  <a:pt x="7975661" y="5327611"/>
                  <a:pt x="7970260" y="5327611"/>
                </a:cubicBezTo>
                <a:cubicBezTo>
                  <a:pt x="7964860" y="5327611"/>
                  <a:pt x="7960477" y="5323289"/>
                  <a:pt x="7960477" y="5317887"/>
                </a:cubicBezTo>
                <a:cubicBezTo>
                  <a:pt x="7960477" y="5312485"/>
                  <a:pt x="7964860" y="5308100"/>
                  <a:pt x="7970260" y="5308100"/>
                </a:cubicBezTo>
                <a:close/>
                <a:moveTo>
                  <a:pt x="7729032" y="5308100"/>
                </a:moveTo>
                <a:cubicBezTo>
                  <a:pt x="7734369" y="5308100"/>
                  <a:pt x="7738753" y="5312548"/>
                  <a:pt x="7738753" y="5317887"/>
                </a:cubicBezTo>
                <a:cubicBezTo>
                  <a:pt x="7738753" y="5323226"/>
                  <a:pt x="7734432" y="5327611"/>
                  <a:pt x="7729032" y="5327611"/>
                </a:cubicBezTo>
                <a:cubicBezTo>
                  <a:pt x="7723632" y="5327611"/>
                  <a:pt x="7719249" y="5323289"/>
                  <a:pt x="7719249" y="5317887"/>
                </a:cubicBezTo>
                <a:cubicBezTo>
                  <a:pt x="7719249" y="5312485"/>
                  <a:pt x="7723632" y="5308100"/>
                  <a:pt x="7729032" y="5308100"/>
                </a:cubicBezTo>
                <a:close/>
                <a:moveTo>
                  <a:pt x="7487803" y="5308100"/>
                </a:moveTo>
                <a:cubicBezTo>
                  <a:pt x="7493139" y="5308100"/>
                  <a:pt x="7497524" y="5312548"/>
                  <a:pt x="7497524" y="5317887"/>
                </a:cubicBezTo>
                <a:cubicBezTo>
                  <a:pt x="7497524" y="5323226"/>
                  <a:pt x="7493203" y="5327611"/>
                  <a:pt x="7487803" y="5327611"/>
                </a:cubicBezTo>
                <a:cubicBezTo>
                  <a:pt x="7482403" y="5327611"/>
                  <a:pt x="7478019" y="5323289"/>
                  <a:pt x="7478019" y="5317887"/>
                </a:cubicBezTo>
                <a:cubicBezTo>
                  <a:pt x="7478019" y="5312485"/>
                  <a:pt x="7482403" y="5308100"/>
                  <a:pt x="7487803" y="5308100"/>
                </a:cubicBezTo>
                <a:close/>
                <a:moveTo>
                  <a:pt x="7246575" y="5308100"/>
                </a:moveTo>
                <a:cubicBezTo>
                  <a:pt x="7251975" y="5308100"/>
                  <a:pt x="7256359" y="5312548"/>
                  <a:pt x="7256359" y="5317887"/>
                </a:cubicBezTo>
                <a:cubicBezTo>
                  <a:pt x="7256359" y="5323226"/>
                  <a:pt x="7251912" y="5327611"/>
                  <a:pt x="7246575" y="5327611"/>
                </a:cubicBezTo>
                <a:cubicBezTo>
                  <a:pt x="7241238" y="5327611"/>
                  <a:pt x="7236855" y="5323289"/>
                  <a:pt x="7236855" y="5317887"/>
                </a:cubicBezTo>
                <a:cubicBezTo>
                  <a:pt x="7236855" y="5312485"/>
                  <a:pt x="7241175" y="5308100"/>
                  <a:pt x="7246575" y="5308100"/>
                </a:cubicBezTo>
                <a:close/>
                <a:moveTo>
                  <a:pt x="7005346" y="5308100"/>
                </a:moveTo>
                <a:cubicBezTo>
                  <a:pt x="7010746" y="5308100"/>
                  <a:pt x="7015130" y="5312548"/>
                  <a:pt x="7015130" y="5317887"/>
                </a:cubicBezTo>
                <a:cubicBezTo>
                  <a:pt x="7015130" y="5323226"/>
                  <a:pt x="7010683" y="5327611"/>
                  <a:pt x="7005346" y="5327611"/>
                </a:cubicBezTo>
                <a:cubicBezTo>
                  <a:pt x="7000009" y="5327611"/>
                  <a:pt x="6995626" y="5323289"/>
                  <a:pt x="6995626" y="5317887"/>
                </a:cubicBezTo>
                <a:cubicBezTo>
                  <a:pt x="6995626" y="5312485"/>
                  <a:pt x="6999946" y="5308100"/>
                  <a:pt x="7005346" y="5308100"/>
                </a:cubicBezTo>
                <a:close/>
                <a:moveTo>
                  <a:pt x="6764118" y="5308100"/>
                </a:moveTo>
                <a:cubicBezTo>
                  <a:pt x="6769518" y="5308100"/>
                  <a:pt x="6773902" y="5312548"/>
                  <a:pt x="6773902" y="5317887"/>
                </a:cubicBezTo>
                <a:cubicBezTo>
                  <a:pt x="6773902" y="5323226"/>
                  <a:pt x="6769518" y="5327611"/>
                  <a:pt x="6764118" y="5327611"/>
                </a:cubicBezTo>
                <a:cubicBezTo>
                  <a:pt x="6758718" y="5327611"/>
                  <a:pt x="6754335" y="5323289"/>
                  <a:pt x="6754335" y="5317887"/>
                </a:cubicBezTo>
                <a:cubicBezTo>
                  <a:pt x="6754335" y="5312485"/>
                  <a:pt x="6758718" y="5308100"/>
                  <a:pt x="6764118" y="5308100"/>
                </a:cubicBezTo>
                <a:close/>
                <a:moveTo>
                  <a:pt x="6522889" y="5308100"/>
                </a:moveTo>
                <a:cubicBezTo>
                  <a:pt x="6528225" y="5308100"/>
                  <a:pt x="6532610" y="5312548"/>
                  <a:pt x="6532610" y="5317887"/>
                </a:cubicBezTo>
                <a:cubicBezTo>
                  <a:pt x="6532610" y="5323226"/>
                  <a:pt x="6528289" y="5327611"/>
                  <a:pt x="6522889" y="5327611"/>
                </a:cubicBezTo>
                <a:cubicBezTo>
                  <a:pt x="6517489" y="5327611"/>
                  <a:pt x="6513105" y="5323289"/>
                  <a:pt x="6513105" y="5317887"/>
                </a:cubicBezTo>
                <a:cubicBezTo>
                  <a:pt x="6513105" y="5312485"/>
                  <a:pt x="6517489" y="5308100"/>
                  <a:pt x="6522889" y="5308100"/>
                </a:cubicBezTo>
                <a:close/>
                <a:moveTo>
                  <a:pt x="6281661" y="5308100"/>
                </a:moveTo>
                <a:cubicBezTo>
                  <a:pt x="6286997" y="5308100"/>
                  <a:pt x="6291381" y="5312548"/>
                  <a:pt x="6291381" y="5317887"/>
                </a:cubicBezTo>
                <a:cubicBezTo>
                  <a:pt x="6291381" y="5323226"/>
                  <a:pt x="6287061" y="5327611"/>
                  <a:pt x="6281661" y="5327611"/>
                </a:cubicBezTo>
                <a:cubicBezTo>
                  <a:pt x="6276261" y="5327611"/>
                  <a:pt x="6271877" y="5323289"/>
                  <a:pt x="6271877" y="5317887"/>
                </a:cubicBezTo>
                <a:cubicBezTo>
                  <a:pt x="6271877" y="5312485"/>
                  <a:pt x="6276261" y="5308100"/>
                  <a:pt x="6281661" y="5308100"/>
                </a:cubicBezTo>
                <a:close/>
                <a:moveTo>
                  <a:pt x="6040432" y="5308100"/>
                </a:moveTo>
                <a:cubicBezTo>
                  <a:pt x="6045832" y="5308100"/>
                  <a:pt x="6050216" y="5312548"/>
                  <a:pt x="6050216" y="5317887"/>
                </a:cubicBezTo>
                <a:cubicBezTo>
                  <a:pt x="6050216" y="5323226"/>
                  <a:pt x="6045769" y="5327611"/>
                  <a:pt x="6040432" y="5327611"/>
                </a:cubicBezTo>
                <a:cubicBezTo>
                  <a:pt x="6035095" y="5327611"/>
                  <a:pt x="6030712" y="5323289"/>
                  <a:pt x="6030712" y="5317887"/>
                </a:cubicBezTo>
                <a:cubicBezTo>
                  <a:pt x="6030712" y="5312485"/>
                  <a:pt x="6035032" y="5308100"/>
                  <a:pt x="6040432" y="5308100"/>
                </a:cubicBezTo>
                <a:close/>
                <a:moveTo>
                  <a:pt x="5799205" y="5308100"/>
                </a:moveTo>
                <a:cubicBezTo>
                  <a:pt x="5804606" y="5308100"/>
                  <a:pt x="5808989" y="5312548"/>
                  <a:pt x="5808989" y="5317887"/>
                </a:cubicBezTo>
                <a:cubicBezTo>
                  <a:pt x="5808989" y="5323226"/>
                  <a:pt x="5804542" y="5327611"/>
                  <a:pt x="5799205" y="5327611"/>
                </a:cubicBezTo>
                <a:cubicBezTo>
                  <a:pt x="5793870" y="5327611"/>
                  <a:pt x="5789486" y="5323289"/>
                  <a:pt x="5789486" y="5317887"/>
                </a:cubicBezTo>
                <a:cubicBezTo>
                  <a:pt x="5789486" y="5312485"/>
                  <a:pt x="5793806" y="5308100"/>
                  <a:pt x="5799205" y="5308100"/>
                </a:cubicBezTo>
                <a:close/>
                <a:moveTo>
                  <a:pt x="5557992" y="5308100"/>
                </a:moveTo>
                <a:cubicBezTo>
                  <a:pt x="5563392" y="5308100"/>
                  <a:pt x="5567774" y="5312548"/>
                  <a:pt x="5567774" y="5317887"/>
                </a:cubicBezTo>
                <a:cubicBezTo>
                  <a:pt x="5567774" y="5323226"/>
                  <a:pt x="5563392" y="5327611"/>
                  <a:pt x="5557992" y="5327611"/>
                </a:cubicBezTo>
                <a:cubicBezTo>
                  <a:pt x="5552592" y="5327611"/>
                  <a:pt x="5548208" y="5323289"/>
                  <a:pt x="5548208" y="5317887"/>
                </a:cubicBezTo>
                <a:cubicBezTo>
                  <a:pt x="5548208" y="5312485"/>
                  <a:pt x="5552592" y="5308100"/>
                  <a:pt x="5557992" y="5308100"/>
                </a:cubicBezTo>
                <a:close/>
                <a:moveTo>
                  <a:pt x="5316710" y="5308100"/>
                </a:moveTo>
                <a:cubicBezTo>
                  <a:pt x="5322044" y="5308100"/>
                  <a:pt x="5326432" y="5312548"/>
                  <a:pt x="5326432" y="5317887"/>
                </a:cubicBezTo>
                <a:cubicBezTo>
                  <a:pt x="5326432" y="5323226"/>
                  <a:pt x="5322105" y="5327611"/>
                  <a:pt x="5316710" y="5327611"/>
                </a:cubicBezTo>
                <a:cubicBezTo>
                  <a:pt x="5311316" y="5327611"/>
                  <a:pt x="5306924" y="5323289"/>
                  <a:pt x="5306924" y="5317887"/>
                </a:cubicBezTo>
                <a:cubicBezTo>
                  <a:pt x="5306924" y="5312485"/>
                  <a:pt x="5311316" y="5308100"/>
                  <a:pt x="5316710" y="5308100"/>
                </a:cubicBezTo>
                <a:close/>
                <a:moveTo>
                  <a:pt x="5075486" y="5308100"/>
                </a:moveTo>
                <a:cubicBezTo>
                  <a:pt x="5080820" y="5308100"/>
                  <a:pt x="5085202" y="5312548"/>
                  <a:pt x="5085202" y="5317887"/>
                </a:cubicBezTo>
                <a:cubicBezTo>
                  <a:pt x="5085202" y="5323226"/>
                  <a:pt x="5080885" y="5327611"/>
                  <a:pt x="5075486" y="5327611"/>
                </a:cubicBezTo>
                <a:cubicBezTo>
                  <a:pt x="5070087" y="5327611"/>
                  <a:pt x="5065705" y="5323289"/>
                  <a:pt x="5065705" y="5317887"/>
                </a:cubicBezTo>
                <a:cubicBezTo>
                  <a:pt x="5065705" y="5312485"/>
                  <a:pt x="5070087" y="5308100"/>
                  <a:pt x="5075486" y="5308100"/>
                </a:cubicBezTo>
                <a:close/>
                <a:moveTo>
                  <a:pt x="4834252" y="5308100"/>
                </a:moveTo>
                <a:cubicBezTo>
                  <a:pt x="4839658" y="5308100"/>
                  <a:pt x="4844040" y="5312548"/>
                  <a:pt x="4844040" y="5317887"/>
                </a:cubicBezTo>
                <a:cubicBezTo>
                  <a:pt x="4844040" y="5323226"/>
                  <a:pt x="4839595" y="5327611"/>
                  <a:pt x="4834252" y="5327611"/>
                </a:cubicBezTo>
                <a:cubicBezTo>
                  <a:pt x="4828917" y="5327611"/>
                  <a:pt x="4824534" y="5323289"/>
                  <a:pt x="4824534" y="5317887"/>
                </a:cubicBezTo>
                <a:cubicBezTo>
                  <a:pt x="4824534" y="5312485"/>
                  <a:pt x="4828853" y="5308100"/>
                  <a:pt x="4834252" y="5308100"/>
                </a:cubicBezTo>
                <a:close/>
                <a:moveTo>
                  <a:pt x="4593019" y="5308100"/>
                </a:moveTo>
                <a:cubicBezTo>
                  <a:pt x="4598416" y="5308100"/>
                  <a:pt x="4602795" y="5312548"/>
                  <a:pt x="4602795" y="5317887"/>
                </a:cubicBezTo>
                <a:cubicBezTo>
                  <a:pt x="4602795" y="5323226"/>
                  <a:pt x="4598353" y="5327611"/>
                  <a:pt x="4593019" y="5327611"/>
                </a:cubicBezTo>
                <a:cubicBezTo>
                  <a:pt x="4587686" y="5327611"/>
                  <a:pt x="4583304" y="5323289"/>
                  <a:pt x="4583304" y="5317887"/>
                </a:cubicBezTo>
                <a:cubicBezTo>
                  <a:pt x="4583304" y="5312485"/>
                  <a:pt x="4587622" y="5308100"/>
                  <a:pt x="4593019" y="5308100"/>
                </a:cubicBezTo>
                <a:close/>
                <a:moveTo>
                  <a:pt x="4351806" y="5308100"/>
                </a:moveTo>
                <a:cubicBezTo>
                  <a:pt x="4357195" y="5308100"/>
                  <a:pt x="4361580" y="5312548"/>
                  <a:pt x="4361580" y="5317887"/>
                </a:cubicBezTo>
                <a:cubicBezTo>
                  <a:pt x="4361580" y="5323226"/>
                  <a:pt x="4357195" y="5327611"/>
                  <a:pt x="4351806" y="5327611"/>
                </a:cubicBezTo>
                <a:cubicBezTo>
                  <a:pt x="4346397" y="5327611"/>
                  <a:pt x="4342006" y="5323289"/>
                  <a:pt x="4342006" y="5317887"/>
                </a:cubicBezTo>
                <a:cubicBezTo>
                  <a:pt x="4342006" y="5312485"/>
                  <a:pt x="4346397" y="5308100"/>
                  <a:pt x="4351806" y="5308100"/>
                </a:cubicBezTo>
                <a:close/>
                <a:moveTo>
                  <a:pt x="4110583" y="5308100"/>
                </a:moveTo>
                <a:cubicBezTo>
                  <a:pt x="4115986" y="5308100"/>
                  <a:pt x="4120362" y="5312548"/>
                  <a:pt x="4120362" y="5317887"/>
                </a:cubicBezTo>
                <a:cubicBezTo>
                  <a:pt x="4120362" y="5323226"/>
                  <a:pt x="4115986" y="5327611"/>
                  <a:pt x="4110583" y="5327611"/>
                </a:cubicBezTo>
                <a:cubicBezTo>
                  <a:pt x="4105180" y="5327611"/>
                  <a:pt x="4100799" y="5323289"/>
                  <a:pt x="4100799" y="5317887"/>
                </a:cubicBezTo>
                <a:cubicBezTo>
                  <a:pt x="4100799" y="5312485"/>
                  <a:pt x="4105180" y="5308100"/>
                  <a:pt x="4110583" y="5308100"/>
                </a:cubicBezTo>
                <a:close/>
                <a:moveTo>
                  <a:pt x="3869431" y="5308100"/>
                </a:moveTo>
                <a:cubicBezTo>
                  <a:pt x="3874765" y="5308100"/>
                  <a:pt x="3879151" y="5312548"/>
                  <a:pt x="3879151" y="5317887"/>
                </a:cubicBezTo>
                <a:cubicBezTo>
                  <a:pt x="3879151" y="5323226"/>
                  <a:pt x="3874828" y="5327611"/>
                  <a:pt x="3869431" y="5327611"/>
                </a:cubicBezTo>
                <a:cubicBezTo>
                  <a:pt x="3864032" y="5327611"/>
                  <a:pt x="3859648" y="5323289"/>
                  <a:pt x="3859648" y="5317887"/>
                </a:cubicBezTo>
                <a:cubicBezTo>
                  <a:pt x="3859648" y="5312485"/>
                  <a:pt x="3864032" y="5308100"/>
                  <a:pt x="3869431" y="5308100"/>
                </a:cubicBezTo>
                <a:close/>
                <a:moveTo>
                  <a:pt x="3628215" y="5308100"/>
                </a:moveTo>
                <a:cubicBezTo>
                  <a:pt x="3633533" y="5308100"/>
                  <a:pt x="3637936" y="5312548"/>
                  <a:pt x="3637936" y="5317887"/>
                </a:cubicBezTo>
                <a:cubicBezTo>
                  <a:pt x="3637936" y="5323226"/>
                  <a:pt x="3633597" y="5327611"/>
                  <a:pt x="3628215" y="5327611"/>
                </a:cubicBezTo>
                <a:cubicBezTo>
                  <a:pt x="3622815" y="5327611"/>
                  <a:pt x="3618432" y="5323289"/>
                  <a:pt x="3618432" y="5317887"/>
                </a:cubicBezTo>
                <a:cubicBezTo>
                  <a:pt x="3618432" y="5312485"/>
                  <a:pt x="3622815" y="5308100"/>
                  <a:pt x="3628215" y="5308100"/>
                </a:cubicBezTo>
                <a:close/>
                <a:moveTo>
                  <a:pt x="3386959" y="5308100"/>
                </a:moveTo>
                <a:cubicBezTo>
                  <a:pt x="3392360" y="5308100"/>
                  <a:pt x="3396745" y="5312548"/>
                  <a:pt x="3396745" y="5317887"/>
                </a:cubicBezTo>
                <a:cubicBezTo>
                  <a:pt x="3396745" y="5323226"/>
                  <a:pt x="3392296" y="5327611"/>
                  <a:pt x="3386959" y="5327611"/>
                </a:cubicBezTo>
                <a:cubicBezTo>
                  <a:pt x="3381622" y="5327611"/>
                  <a:pt x="3377237" y="5323289"/>
                  <a:pt x="3377237" y="5317887"/>
                </a:cubicBezTo>
                <a:cubicBezTo>
                  <a:pt x="3377237" y="5312485"/>
                  <a:pt x="3381558" y="5308100"/>
                  <a:pt x="3386959" y="5308100"/>
                </a:cubicBezTo>
                <a:close/>
                <a:moveTo>
                  <a:pt x="3145752" y="5308100"/>
                </a:moveTo>
                <a:cubicBezTo>
                  <a:pt x="3151151" y="5308100"/>
                  <a:pt x="3155534" y="5312548"/>
                  <a:pt x="3155534" y="5317887"/>
                </a:cubicBezTo>
                <a:cubicBezTo>
                  <a:pt x="3155534" y="5323226"/>
                  <a:pt x="3151088" y="5327611"/>
                  <a:pt x="3145752" y="5327611"/>
                </a:cubicBezTo>
                <a:cubicBezTo>
                  <a:pt x="3140417" y="5327611"/>
                  <a:pt x="3136034" y="5323289"/>
                  <a:pt x="3136034" y="5317887"/>
                </a:cubicBezTo>
                <a:cubicBezTo>
                  <a:pt x="3136034" y="5312485"/>
                  <a:pt x="3140353" y="5308100"/>
                  <a:pt x="3145752" y="5308100"/>
                </a:cubicBezTo>
                <a:close/>
                <a:moveTo>
                  <a:pt x="2904574" y="5308100"/>
                </a:moveTo>
                <a:cubicBezTo>
                  <a:pt x="2909974" y="5308100"/>
                  <a:pt x="2914357" y="5312548"/>
                  <a:pt x="2914357" y="5317887"/>
                </a:cubicBezTo>
                <a:cubicBezTo>
                  <a:pt x="2914357" y="5323226"/>
                  <a:pt x="2909974" y="5327611"/>
                  <a:pt x="2904574" y="5327611"/>
                </a:cubicBezTo>
                <a:cubicBezTo>
                  <a:pt x="2899176" y="5327611"/>
                  <a:pt x="2894793" y="5323289"/>
                  <a:pt x="2894793" y="5317887"/>
                </a:cubicBezTo>
                <a:cubicBezTo>
                  <a:pt x="2894793" y="5312485"/>
                  <a:pt x="2899176" y="5308100"/>
                  <a:pt x="2904574" y="5308100"/>
                </a:cubicBezTo>
                <a:close/>
                <a:moveTo>
                  <a:pt x="2663275" y="5308100"/>
                </a:moveTo>
                <a:cubicBezTo>
                  <a:pt x="2668613" y="5308100"/>
                  <a:pt x="2673000" y="5312548"/>
                  <a:pt x="2673000" y="5317887"/>
                </a:cubicBezTo>
                <a:cubicBezTo>
                  <a:pt x="2673000" y="5323226"/>
                  <a:pt x="2668677" y="5327611"/>
                  <a:pt x="2663275" y="5327611"/>
                </a:cubicBezTo>
                <a:cubicBezTo>
                  <a:pt x="2657878" y="5327611"/>
                  <a:pt x="2653493" y="5323289"/>
                  <a:pt x="2653493" y="5317887"/>
                </a:cubicBezTo>
                <a:cubicBezTo>
                  <a:pt x="2653493" y="5312485"/>
                  <a:pt x="2657878" y="5308100"/>
                  <a:pt x="2663275" y="5308100"/>
                </a:cubicBezTo>
                <a:close/>
                <a:moveTo>
                  <a:pt x="2422039" y="5308100"/>
                </a:moveTo>
                <a:cubicBezTo>
                  <a:pt x="2427372" y="5308100"/>
                  <a:pt x="2431755" y="5312548"/>
                  <a:pt x="2431755" y="5317887"/>
                </a:cubicBezTo>
                <a:cubicBezTo>
                  <a:pt x="2431755" y="5323226"/>
                  <a:pt x="2427437" y="5327611"/>
                  <a:pt x="2422039" y="5327611"/>
                </a:cubicBezTo>
                <a:cubicBezTo>
                  <a:pt x="2416641" y="5327611"/>
                  <a:pt x="2412259" y="5323289"/>
                  <a:pt x="2412259" y="5317887"/>
                </a:cubicBezTo>
                <a:cubicBezTo>
                  <a:pt x="2412259" y="5312485"/>
                  <a:pt x="2416641" y="5308100"/>
                  <a:pt x="2422039" y="5308100"/>
                </a:cubicBezTo>
                <a:close/>
                <a:moveTo>
                  <a:pt x="2180796" y="5308100"/>
                </a:moveTo>
                <a:cubicBezTo>
                  <a:pt x="2186202" y="5308100"/>
                  <a:pt x="2190581" y="5312548"/>
                  <a:pt x="2190581" y="5317887"/>
                </a:cubicBezTo>
                <a:cubicBezTo>
                  <a:pt x="2190581" y="5323226"/>
                  <a:pt x="2186136" y="5327611"/>
                  <a:pt x="2180796" y="5327611"/>
                </a:cubicBezTo>
                <a:cubicBezTo>
                  <a:pt x="2175475" y="5327611"/>
                  <a:pt x="2171085" y="5323289"/>
                  <a:pt x="2171085" y="5317887"/>
                </a:cubicBezTo>
                <a:cubicBezTo>
                  <a:pt x="2171085" y="5312485"/>
                  <a:pt x="2175412" y="5308100"/>
                  <a:pt x="2180796" y="5308100"/>
                </a:cubicBezTo>
                <a:close/>
                <a:moveTo>
                  <a:pt x="1939584" y="5308100"/>
                </a:moveTo>
                <a:cubicBezTo>
                  <a:pt x="1944983" y="5308100"/>
                  <a:pt x="1949367" y="5312548"/>
                  <a:pt x="1949367" y="5317887"/>
                </a:cubicBezTo>
                <a:cubicBezTo>
                  <a:pt x="1949367" y="5323226"/>
                  <a:pt x="1944920" y="5327611"/>
                  <a:pt x="1939584" y="5327611"/>
                </a:cubicBezTo>
                <a:cubicBezTo>
                  <a:pt x="1934247" y="5327611"/>
                  <a:pt x="1929862" y="5323289"/>
                  <a:pt x="1929862" y="5317887"/>
                </a:cubicBezTo>
                <a:cubicBezTo>
                  <a:pt x="1929862" y="5312485"/>
                  <a:pt x="1934184" y="5308100"/>
                  <a:pt x="1939584" y="5308100"/>
                </a:cubicBezTo>
                <a:close/>
                <a:moveTo>
                  <a:pt x="1698333" y="5308100"/>
                </a:moveTo>
                <a:cubicBezTo>
                  <a:pt x="1703734" y="5308100"/>
                  <a:pt x="1708119" y="5312548"/>
                  <a:pt x="1708119" y="5317887"/>
                </a:cubicBezTo>
                <a:cubicBezTo>
                  <a:pt x="1708119" y="5323226"/>
                  <a:pt x="1703734" y="5327611"/>
                  <a:pt x="1698333" y="5327611"/>
                </a:cubicBezTo>
                <a:cubicBezTo>
                  <a:pt x="1692932" y="5327611"/>
                  <a:pt x="1688548" y="5323289"/>
                  <a:pt x="1688548" y="5317887"/>
                </a:cubicBezTo>
                <a:cubicBezTo>
                  <a:pt x="1688548" y="5312485"/>
                  <a:pt x="1692932" y="5308100"/>
                  <a:pt x="1698333" y="5308100"/>
                </a:cubicBezTo>
                <a:close/>
                <a:moveTo>
                  <a:pt x="1457108" y="5308100"/>
                </a:moveTo>
                <a:cubicBezTo>
                  <a:pt x="1462444" y="5308100"/>
                  <a:pt x="1466828" y="5312548"/>
                  <a:pt x="1466828" y="5317887"/>
                </a:cubicBezTo>
                <a:cubicBezTo>
                  <a:pt x="1466828" y="5323226"/>
                  <a:pt x="1462508" y="5327611"/>
                  <a:pt x="1457108" y="5327611"/>
                </a:cubicBezTo>
                <a:cubicBezTo>
                  <a:pt x="1451708" y="5327611"/>
                  <a:pt x="1447324" y="5323289"/>
                  <a:pt x="1447324" y="5317887"/>
                </a:cubicBezTo>
                <a:cubicBezTo>
                  <a:pt x="1447324" y="5312485"/>
                  <a:pt x="1451708" y="5308100"/>
                  <a:pt x="1457108" y="5308100"/>
                </a:cubicBezTo>
                <a:close/>
                <a:moveTo>
                  <a:pt x="1215887" y="5308100"/>
                </a:moveTo>
                <a:cubicBezTo>
                  <a:pt x="1221287" y="5308100"/>
                  <a:pt x="1225671" y="5312548"/>
                  <a:pt x="1225671" y="5317887"/>
                </a:cubicBezTo>
                <a:cubicBezTo>
                  <a:pt x="1225671" y="5323226"/>
                  <a:pt x="1221224" y="5327611"/>
                  <a:pt x="1215887" y="5327611"/>
                </a:cubicBezTo>
                <a:cubicBezTo>
                  <a:pt x="1210551" y="5327611"/>
                  <a:pt x="1206167" y="5323289"/>
                  <a:pt x="1206167" y="5317887"/>
                </a:cubicBezTo>
                <a:cubicBezTo>
                  <a:pt x="1206167" y="5312485"/>
                  <a:pt x="1210487" y="5308100"/>
                  <a:pt x="1215887" y="5308100"/>
                </a:cubicBezTo>
                <a:close/>
                <a:moveTo>
                  <a:pt x="974667" y="5308100"/>
                </a:moveTo>
                <a:cubicBezTo>
                  <a:pt x="980067" y="5308100"/>
                  <a:pt x="984451" y="5312548"/>
                  <a:pt x="984451" y="5317887"/>
                </a:cubicBezTo>
                <a:cubicBezTo>
                  <a:pt x="984451" y="5323226"/>
                  <a:pt x="980004" y="5327611"/>
                  <a:pt x="974667" y="5327611"/>
                </a:cubicBezTo>
                <a:cubicBezTo>
                  <a:pt x="969331" y="5327611"/>
                  <a:pt x="964947" y="5323289"/>
                  <a:pt x="964947" y="5317887"/>
                </a:cubicBezTo>
                <a:cubicBezTo>
                  <a:pt x="964947" y="5312485"/>
                  <a:pt x="969267" y="5308100"/>
                  <a:pt x="974667" y="5308100"/>
                </a:cubicBezTo>
                <a:close/>
                <a:moveTo>
                  <a:pt x="733447" y="5308100"/>
                </a:moveTo>
                <a:cubicBezTo>
                  <a:pt x="738783" y="5308100"/>
                  <a:pt x="743167" y="5312548"/>
                  <a:pt x="743167" y="5317887"/>
                </a:cubicBezTo>
                <a:cubicBezTo>
                  <a:pt x="743167" y="5323226"/>
                  <a:pt x="738847" y="5327611"/>
                  <a:pt x="733447" y="5327611"/>
                </a:cubicBezTo>
                <a:cubicBezTo>
                  <a:pt x="728047" y="5327611"/>
                  <a:pt x="723663" y="5323289"/>
                  <a:pt x="723663" y="5317887"/>
                </a:cubicBezTo>
                <a:cubicBezTo>
                  <a:pt x="723663" y="5312485"/>
                  <a:pt x="728047" y="5308100"/>
                  <a:pt x="733447" y="5308100"/>
                </a:cubicBezTo>
                <a:close/>
                <a:moveTo>
                  <a:pt x="492226" y="5308100"/>
                </a:moveTo>
                <a:cubicBezTo>
                  <a:pt x="497562" y="5308100"/>
                  <a:pt x="501946" y="5312548"/>
                  <a:pt x="501946" y="5317887"/>
                </a:cubicBezTo>
                <a:cubicBezTo>
                  <a:pt x="501946" y="5323226"/>
                  <a:pt x="497626" y="5327611"/>
                  <a:pt x="492226" y="5327611"/>
                </a:cubicBezTo>
                <a:cubicBezTo>
                  <a:pt x="486826" y="5327611"/>
                  <a:pt x="482442" y="5323289"/>
                  <a:pt x="482442" y="5317887"/>
                </a:cubicBezTo>
                <a:cubicBezTo>
                  <a:pt x="482442" y="5312485"/>
                  <a:pt x="486826" y="5308100"/>
                  <a:pt x="492226" y="5308100"/>
                </a:cubicBezTo>
                <a:close/>
                <a:moveTo>
                  <a:pt x="251007" y="5308100"/>
                </a:moveTo>
                <a:cubicBezTo>
                  <a:pt x="256407" y="5308100"/>
                  <a:pt x="260791" y="5312548"/>
                  <a:pt x="260791" y="5317887"/>
                </a:cubicBezTo>
                <a:cubicBezTo>
                  <a:pt x="260791" y="5323226"/>
                  <a:pt x="256344" y="5327611"/>
                  <a:pt x="251007" y="5327611"/>
                </a:cubicBezTo>
                <a:cubicBezTo>
                  <a:pt x="245671" y="5327611"/>
                  <a:pt x="241287" y="5323289"/>
                  <a:pt x="241287" y="5317887"/>
                </a:cubicBezTo>
                <a:cubicBezTo>
                  <a:pt x="241287" y="5312485"/>
                  <a:pt x="245607" y="5308100"/>
                  <a:pt x="251007" y="5308100"/>
                </a:cubicBezTo>
                <a:close/>
                <a:moveTo>
                  <a:pt x="9723" y="5308100"/>
                </a:moveTo>
                <a:cubicBezTo>
                  <a:pt x="15123" y="5308100"/>
                  <a:pt x="19507" y="5312548"/>
                  <a:pt x="19507" y="5317887"/>
                </a:cubicBezTo>
                <a:cubicBezTo>
                  <a:pt x="19507" y="5323226"/>
                  <a:pt x="15060" y="5327611"/>
                  <a:pt x="9723" y="5327611"/>
                </a:cubicBezTo>
                <a:cubicBezTo>
                  <a:pt x="4388" y="5327611"/>
                  <a:pt x="4" y="5323289"/>
                  <a:pt x="4" y="5317887"/>
                </a:cubicBezTo>
                <a:cubicBezTo>
                  <a:pt x="4" y="5312485"/>
                  <a:pt x="4324" y="5308100"/>
                  <a:pt x="9723" y="5308100"/>
                </a:cubicBezTo>
                <a:close/>
                <a:moveTo>
                  <a:pt x="11820259" y="5066785"/>
                </a:moveTo>
                <a:cubicBezTo>
                  <a:pt x="11825659" y="5066785"/>
                  <a:pt x="11830043" y="5071234"/>
                  <a:pt x="11830043" y="5076573"/>
                </a:cubicBezTo>
                <a:cubicBezTo>
                  <a:pt x="11830043" y="5081911"/>
                  <a:pt x="11825596" y="5086296"/>
                  <a:pt x="11820259" y="5086296"/>
                </a:cubicBezTo>
                <a:cubicBezTo>
                  <a:pt x="11814922" y="5086296"/>
                  <a:pt x="11810539" y="5081975"/>
                  <a:pt x="11810539" y="5076573"/>
                </a:cubicBezTo>
                <a:cubicBezTo>
                  <a:pt x="11810539" y="5071170"/>
                  <a:pt x="11814859" y="5066785"/>
                  <a:pt x="11820259" y="5066785"/>
                </a:cubicBezTo>
                <a:close/>
                <a:moveTo>
                  <a:pt x="11579030" y="5066785"/>
                </a:moveTo>
                <a:cubicBezTo>
                  <a:pt x="11584430" y="5066785"/>
                  <a:pt x="11588815" y="5071234"/>
                  <a:pt x="11588815" y="5076573"/>
                </a:cubicBezTo>
                <a:cubicBezTo>
                  <a:pt x="11588815" y="5081911"/>
                  <a:pt x="11584367" y="5086296"/>
                  <a:pt x="11579030" y="5086296"/>
                </a:cubicBezTo>
                <a:cubicBezTo>
                  <a:pt x="11573694" y="5086296"/>
                  <a:pt x="11569310" y="5081975"/>
                  <a:pt x="11569310" y="5076573"/>
                </a:cubicBezTo>
                <a:cubicBezTo>
                  <a:pt x="11569310" y="5071170"/>
                  <a:pt x="11573630" y="5066785"/>
                  <a:pt x="11579030" y="5066785"/>
                </a:cubicBezTo>
                <a:close/>
                <a:moveTo>
                  <a:pt x="11337802" y="5066785"/>
                </a:moveTo>
                <a:cubicBezTo>
                  <a:pt x="11343202" y="5066785"/>
                  <a:pt x="11347587" y="5071234"/>
                  <a:pt x="11347587" y="5076573"/>
                </a:cubicBezTo>
                <a:cubicBezTo>
                  <a:pt x="11347587" y="5081911"/>
                  <a:pt x="11343139" y="5086296"/>
                  <a:pt x="11337802" y="5086296"/>
                </a:cubicBezTo>
                <a:cubicBezTo>
                  <a:pt x="11332466" y="5086296"/>
                  <a:pt x="11328082" y="5081975"/>
                  <a:pt x="11328082" y="5076573"/>
                </a:cubicBezTo>
                <a:cubicBezTo>
                  <a:pt x="11328082" y="5071170"/>
                  <a:pt x="11332402" y="5066785"/>
                  <a:pt x="11337802" y="5066785"/>
                </a:cubicBezTo>
                <a:close/>
                <a:moveTo>
                  <a:pt x="11096574" y="5066785"/>
                </a:moveTo>
                <a:cubicBezTo>
                  <a:pt x="11101910" y="5066785"/>
                  <a:pt x="11106294" y="5071234"/>
                  <a:pt x="11106294" y="5076573"/>
                </a:cubicBezTo>
                <a:cubicBezTo>
                  <a:pt x="11106294" y="5081911"/>
                  <a:pt x="11101974" y="5086296"/>
                  <a:pt x="11096574" y="5086296"/>
                </a:cubicBezTo>
                <a:cubicBezTo>
                  <a:pt x="11091174" y="5086296"/>
                  <a:pt x="11086790" y="5081975"/>
                  <a:pt x="11086790" y="5076573"/>
                </a:cubicBezTo>
                <a:cubicBezTo>
                  <a:pt x="11086790" y="5071170"/>
                  <a:pt x="11091174" y="5066785"/>
                  <a:pt x="11096574" y="5066785"/>
                </a:cubicBezTo>
                <a:close/>
                <a:moveTo>
                  <a:pt x="10855345" y="5066785"/>
                </a:moveTo>
                <a:cubicBezTo>
                  <a:pt x="10860682" y="5066785"/>
                  <a:pt x="10865065" y="5071234"/>
                  <a:pt x="10865065" y="5076573"/>
                </a:cubicBezTo>
                <a:cubicBezTo>
                  <a:pt x="10865065" y="5081911"/>
                  <a:pt x="10860682" y="5086296"/>
                  <a:pt x="10855345" y="5086296"/>
                </a:cubicBezTo>
                <a:cubicBezTo>
                  <a:pt x="10850008" y="5086296"/>
                  <a:pt x="10845625" y="5081975"/>
                  <a:pt x="10845625" y="5076573"/>
                </a:cubicBezTo>
                <a:cubicBezTo>
                  <a:pt x="10845625" y="5071170"/>
                  <a:pt x="10849945" y="5066785"/>
                  <a:pt x="10855345" y="5066785"/>
                </a:cubicBezTo>
                <a:close/>
                <a:moveTo>
                  <a:pt x="10614116" y="5066785"/>
                </a:moveTo>
                <a:cubicBezTo>
                  <a:pt x="10619516" y="5066785"/>
                  <a:pt x="10623901" y="5071234"/>
                  <a:pt x="10623901" y="5076573"/>
                </a:cubicBezTo>
                <a:cubicBezTo>
                  <a:pt x="10623901" y="5081911"/>
                  <a:pt x="10619454" y="5086296"/>
                  <a:pt x="10614116" y="5086296"/>
                </a:cubicBezTo>
                <a:cubicBezTo>
                  <a:pt x="10608780" y="5086296"/>
                  <a:pt x="10604396" y="5081975"/>
                  <a:pt x="10604396" y="5076573"/>
                </a:cubicBezTo>
                <a:cubicBezTo>
                  <a:pt x="10604396" y="5071170"/>
                  <a:pt x="10608716" y="5066785"/>
                  <a:pt x="10614116" y="5066785"/>
                </a:cubicBezTo>
                <a:close/>
                <a:moveTo>
                  <a:pt x="10372888" y="5066785"/>
                </a:moveTo>
                <a:cubicBezTo>
                  <a:pt x="10378288" y="5066785"/>
                  <a:pt x="10382673" y="5071234"/>
                  <a:pt x="10382673" y="5076573"/>
                </a:cubicBezTo>
                <a:cubicBezTo>
                  <a:pt x="10382673" y="5081911"/>
                  <a:pt x="10378225" y="5086296"/>
                  <a:pt x="10372888" y="5086296"/>
                </a:cubicBezTo>
                <a:cubicBezTo>
                  <a:pt x="10367552" y="5086296"/>
                  <a:pt x="10363168" y="5081975"/>
                  <a:pt x="10363168" y="5076573"/>
                </a:cubicBezTo>
                <a:cubicBezTo>
                  <a:pt x="10363168" y="5071170"/>
                  <a:pt x="10367488" y="5066785"/>
                  <a:pt x="10372888" y="5066785"/>
                </a:cubicBezTo>
                <a:close/>
                <a:moveTo>
                  <a:pt x="10131660" y="5066785"/>
                </a:moveTo>
                <a:cubicBezTo>
                  <a:pt x="10137060" y="5066785"/>
                  <a:pt x="10141444" y="5071234"/>
                  <a:pt x="10141444" y="5076573"/>
                </a:cubicBezTo>
                <a:cubicBezTo>
                  <a:pt x="10141444" y="5081911"/>
                  <a:pt x="10136997" y="5086296"/>
                  <a:pt x="10131660" y="5086296"/>
                </a:cubicBezTo>
                <a:cubicBezTo>
                  <a:pt x="10126323" y="5086296"/>
                  <a:pt x="10121940" y="5081975"/>
                  <a:pt x="10121940" y="5076573"/>
                </a:cubicBezTo>
                <a:cubicBezTo>
                  <a:pt x="10121940" y="5071170"/>
                  <a:pt x="10126260" y="5066785"/>
                  <a:pt x="10131660" y="5066785"/>
                </a:cubicBezTo>
                <a:close/>
                <a:moveTo>
                  <a:pt x="9890432" y="5066785"/>
                </a:moveTo>
                <a:cubicBezTo>
                  <a:pt x="9895768" y="5066785"/>
                  <a:pt x="9900152" y="5071234"/>
                  <a:pt x="9900152" y="5076573"/>
                </a:cubicBezTo>
                <a:cubicBezTo>
                  <a:pt x="9900152" y="5081911"/>
                  <a:pt x="9895832" y="5086296"/>
                  <a:pt x="9890432" y="5086296"/>
                </a:cubicBezTo>
                <a:cubicBezTo>
                  <a:pt x="9885031" y="5086296"/>
                  <a:pt x="9880648" y="5081975"/>
                  <a:pt x="9880648" y="5076573"/>
                </a:cubicBezTo>
                <a:cubicBezTo>
                  <a:pt x="9880648" y="5071170"/>
                  <a:pt x="9885031" y="5066785"/>
                  <a:pt x="9890432" y="5066785"/>
                </a:cubicBezTo>
                <a:close/>
                <a:moveTo>
                  <a:pt x="9649203" y="5066785"/>
                </a:moveTo>
                <a:cubicBezTo>
                  <a:pt x="9654540" y="5066785"/>
                  <a:pt x="9658923" y="5071234"/>
                  <a:pt x="9658923" y="5076573"/>
                </a:cubicBezTo>
                <a:cubicBezTo>
                  <a:pt x="9658923" y="5081911"/>
                  <a:pt x="9654540" y="5086296"/>
                  <a:pt x="9649203" y="5086296"/>
                </a:cubicBezTo>
                <a:cubicBezTo>
                  <a:pt x="9643866" y="5086296"/>
                  <a:pt x="9639483" y="5081975"/>
                  <a:pt x="9639483" y="5076573"/>
                </a:cubicBezTo>
                <a:cubicBezTo>
                  <a:pt x="9639483" y="5071170"/>
                  <a:pt x="9643803" y="5066785"/>
                  <a:pt x="9649203" y="5066785"/>
                </a:cubicBezTo>
                <a:close/>
                <a:moveTo>
                  <a:pt x="9417695" y="5066785"/>
                </a:moveTo>
                <a:cubicBezTo>
                  <a:pt x="9423031" y="5066785"/>
                  <a:pt x="9427416" y="5071234"/>
                  <a:pt x="9427416" y="5076573"/>
                </a:cubicBezTo>
                <a:cubicBezTo>
                  <a:pt x="9427416" y="5081911"/>
                  <a:pt x="9423095" y="5086296"/>
                  <a:pt x="9417695" y="5086296"/>
                </a:cubicBezTo>
                <a:cubicBezTo>
                  <a:pt x="9412295" y="5086296"/>
                  <a:pt x="9407911" y="5081975"/>
                  <a:pt x="9407911" y="5076573"/>
                </a:cubicBezTo>
                <a:cubicBezTo>
                  <a:pt x="9407911" y="5071170"/>
                  <a:pt x="9412295" y="5066785"/>
                  <a:pt x="9417695" y="5066785"/>
                </a:cubicBezTo>
                <a:close/>
                <a:moveTo>
                  <a:pt x="9176467" y="5066785"/>
                </a:moveTo>
                <a:cubicBezTo>
                  <a:pt x="9181803" y="5066785"/>
                  <a:pt x="9186187" y="5071234"/>
                  <a:pt x="9186187" y="5076573"/>
                </a:cubicBezTo>
                <a:cubicBezTo>
                  <a:pt x="9186187" y="5081911"/>
                  <a:pt x="9181867" y="5086296"/>
                  <a:pt x="9176467" y="5086296"/>
                </a:cubicBezTo>
                <a:cubicBezTo>
                  <a:pt x="9171066" y="5086296"/>
                  <a:pt x="9166683" y="5081975"/>
                  <a:pt x="9166683" y="5076573"/>
                </a:cubicBezTo>
                <a:cubicBezTo>
                  <a:pt x="9166683" y="5071170"/>
                  <a:pt x="9171066" y="5066785"/>
                  <a:pt x="9176467" y="5066785"/>
                </a:cubicBezTo>
                <a:close/>
                <a:moveTo>
                  <a:pt x="8935237" y="5066785"/>
                </a:moveTo>
                <a:cubicBezTo>
                  <a:pt x="8940574" y="5066785"/>
                  <a:pt x="8944958" y="5071234"/>
                  <a:pt x="8944958" y="5076573"/>
                </a:cubicBezTo>
                <a:cubicBezTo>
                  <a:pt x="8944958" y="5081911"/>
                  <a:pt x="8940638" y="5086296"/>
                  <a:pt x="8935237" y="5086296"/>
                </a:cubicBezTo>
                <a:cubicBezTo>
                  <a:pt x="8929837" y="5086296"/>
                  <a:pt x="8925454" y="5081975"/>
                  <a:pt x="8925454" y="5076573"/>
                </a:cubicBezTo>
                <a:cubicBezTo>
                  <a:pt x="8925454" y="5071170"/>
                  <a:pt x="8929837" y="5066785"/>
                  <a:pt x="8935237" y="5066785"/>
                </a:cubicBezTo>
                <a:close/>
                <a:moveTo>
                  <a:pt x="8694009" y="5066785"/>
                </a:moveTo>
                <a:cubicBezTo>
                  <a:pt x="8699346" y="5066785"/>
                  <a:pt x="8703730" y="5071234"/>
                  <a:pt x="8703730" y="5076573"/>
                </a:cubicBezTo>
                <a:cubicBezTo>
                  <a:pt x="8703730" y="5081911"/>
                  <a:pt x="8699346" y="5086296"/>
                  <a:pt x="8694009" y="5086296"/>
                </a:cubicBezTo>
                <a:cubicBezTo>
                  <a:pt x="8688673" y="5086296"/>
                  <a:pt x="8684289" y="5081975"/>
                  <a:pt x="8684289" y="5076573"/>
                </a:cubicBezTo>
                <a:cubicBezTo>
                  <a:pt x="8684289" y="5071170"/>
                  <a:pt x="8688609" y="5066785"/>
                  <a:pt x="8694009" y="5066785"/>
                </a:cubicBezTo>
                <a:close/>
                <a:moveTo>
                  <a:pt x="8452781" y="5066785"/>
                </a:moveTo>
                <a:cubicBezTo>
                  <a:pt x="8458181" y="5066785"/>
                  <a:pt x="8462566" y="5071234"/>
                  <a:pt x="8462566" y="5076573"/>
                </a:cubicBezTo>
                <a:cubicBezTo>
                  <a:pt x="8462566" y="5081911"/>
                  <a:pt x="8458118" y="5086296"/>
                  <a:pt x="8452781" y="5086296"/>
                </a:cubicBezTo>
                <a:cubicBezTo>
                  <a:pt x="8447445" y="5086296"/>
                  <a:pt x="8443061" y="5081975"/>
                  <a:pt x="8443061" y="5076573"/>
                </a:cubicBezTo>
                <a:cubicBezTo>
                  <a:pt x="8443061" y="5071170"/>
                  <a:pt x="8447381" y="5066785"/>
                  <a:pt x="8452781" y="5066785"/>
                </a:cubicBezTo>
                <a:close/>
                <a:moveTo>
                  <a:pt x="8211553" y="5066785"/>
                </a:moveTo>
                <a:cubicBezTo>
                  <a:pt x="8216889" y="5066785"/>
                  <a:pt x="8221273" y="5071234"/>
                  <a:pt x="8221273" y="5076573"/>
                </a:cubicBezTo>
                <a:cubicBezTo>
                  <a:pt x="8221273" y="5081911"/>
                  <a:pt x="8216953" y="5086296"/>
                  <a:pt x="8211553" y="5086296"/>
                </a:cubicBezTo>
                <a:cubicBezTo>
                  <a:pt x="8206152" y="5086296"/>
                  <a:pt x="8201769" y="5081975"/>
                  <a:pt x="8201769" y="5076573"/>
                </a:cubicBezTo>
                <a:cubicBezTo>
                  <a:pt x="8201769" y="5071170"/>
                  <a:pt x="8206152" y="5066785"/>
                  <a:pt x="8211553" y="5066785"/>
                </a:cubicBezTo>
                <a:close/>
                <a:moveTo>
                  <a:pt x="7970260" y="5066785"/>
                </a:moveTo>
                <a:cubicBezTo>
                  <a:pt x="7975661" y="5066785"/>
                  <a:pt x="7980044" y="5071234"/>
                  <a:pt x="7980044" y="5076573"/>
                </a:cubicBezTo>
                <a:cubicBezTo>
                  <a:pt x="7980044" y="5081911"/>
                  <a:pt x="7975661" y="5086296"/>
                  <a:pt x="7970260" y="5086296"/>
                </a:cubicBezTo>
                <a:cubicBezTo>
                  <a:pt x="7964860" y="5086296"/>
                  <a:pt x="7960477" y="5081975"/>
                  <a:pt x="7960477" y="5076573"/>
                </a:cubicBezTo>
                <a:cubicBezTo>
                  <a:pt x="7960477" y="5071170"/>
                  <a:pt x="7964860" y="5066785"/>
                  <a:pt x="7970260" y="5066785"/>
                </a:cubicBezTo>
                <a:close/>
                <a:moveTo>
                  <a:pt x="7729032" y="5066785"/>
                </a:moveTo>
                <a:cubicBezTo>
                  <a:pt x="7734369" y="5066785"/>
                  <a:pt x="7738753" y="5071234"/>
                  <a:pt x="7738753" y="5076573"/>
                </a:cubicBezTo>
                <a:cubicBezTo>
                  <a:pt x="7738753" y="5081911"/>
                  <a:pt x="7734432" y="5086296"/>
                  <a:pt x="7729032" y="5086296"/>
                </a:cubicBezTo>
                <a:cubicBezTo>
                  <a:pt x="7723632" y="5086296"/>
                  <a:pt x="7719249" y="5081975"/>
                  <a:pt x="7719249" y="5076573"/>
                </a:cubicBezTo>
                <a:cubicBezTo>
                  <a:pt x="7719249" y="5071170"/>
                  <a:pt x="7723632" y="5066785"/>
                  <a:pt x="7729032" y="5066785"/>
                </a:cubicBezTo>
                <a:close/>
                <a:moveTo>
                  <a:pt x="7487803" y="5066785"/>
                </a:moveTo>
                <a:cubicBezTo>
                  <a:pt x="7493139" y="5066785"/>
                  <a:pt x="7497524" y="5071234"/>
                  <a:pt x="7497524" y="5076573"/>
                </a:cubicBezTo>
                <a:cubicBezTo>
                  <a:pt x="7497524" y="5081911"/>
                  <a:pt x="7493203" y="5086296"/>
                  <a:pt x="7487803" y="5086296"/>
                </a:cubicBezTo>
                <a:cubicBezTo>
                  <a:pt x="7482403" y="5086296"/>
                  <a:pt x="7478019" y="5081975"/>
                  <a:pt x="7478019" y="5076573"/>
                </a:cubicBezTo>
                <a:cubicBezTo>
                  <a:pt x="7478019" y="5071170"/>
                  <a:pt x="7482403" y="5066785"/>
                  <a:pt x="7487803" y="5066785"/>
                </a:cubicBezTo>
                <a:close/>
                <a:moveTo>
                  <a:pt x="7246575" y="5066785"/>
                </a:moveTo>
                <a:cubicBezTo>
                  <a:pt x="7251975" y="5066785"/>
                  <a:pt x="7256359" y="5071234"/>
                  <a:pt x="7256359" y="5076573"/>
                </a:cubicBezTo>
                <a:cubicBezTo>
                  <a:pt x="7256359" y="5081911"/>
                  <a:pt x="7251912" y="5086296"/>
                  <a:pt x="7246575" y="5086296"/>
                </a:cubicBezTo>
                <a:cubicBezTo>
                  <a:pt x="7241238" y="5086296"/>
                  <a:pt x="7236855" y="5081975"/>
                  <a:pt x="7236855" y="5076573"/>
                </a:cubicBezTo>
                <a:cubicBezTo>
                  <a:pt x="7236855" y="5071170"/>
                  <a:pt x="7241175" y="5066785"/>
                  <a:pt x="7246575" y="5066785"/>
                </a:cubicBezTo>
                <a:close/>
                <a:moveTo>
                  <a:pt x="7005346" y="5066785"/>
                </a:moveTo>
                <a:cubicBezTo>
                  <a:pt x="7010746" y="5066785"/>
                  <a:pt x="7015130" y="5071234"/>
                  <a:pt x="7015130" y="5076573"/>
                </a:cubicBezTo>
                <a:cubicBezTo>
                  <a:pt x="7015130" y="5081911"/>
                  <a:pt x="7010683" y="5086296"/>
                  <a:pt x="7005346" y="5086296"/>
                </a:cubicBezTo>
                <a:cubicBezTo>
                  <a:pt x="7000009" y="5086296"/>
                  <a:pt x="6995626" y="5081975"/>
                  <a:pt x="6995626" y="5076573"/>
                </a:cubicBezTo>
                <a:cubicBezTo>
                  <a:pt x="6995626" y="5071170"/>
                  <a:pt x="6999946" y="5066785"/>
                  <a:pt x="7005346" y="5066785"/>
                </a:cubicBezTo>
                <a:close/>
                <a:moveTo>
                  <a:pt x="6764118" y="5066785"/>
                </a:moveTo>
                <a:cubicBezTo>
                  <a:pt x="6769518" y="5066785"/>
                  <a:pt x="6773902" y="5071234"/>
                  <a:pt x="6773902" y="5076573"/>
                </a:cubicBezTo>
                <a:cubicBezTo>
                  <a:pt x="6773902" y="5081911"/>
                  <a:pt x="6769518" y="5086296"/>
                  <a:pt x="6764118" y="5086296"/>
                </a:cubicBezTo>
                <a:cubicBezTo>
                  <a:pt x="6758718" y="5086296"/>
                  <a:pt x="6754335" y="5081975"/>
                  <a:pt x="6754335" y="5076573"/>
                </a:cubicBezTo>
                <a:cubicBezTo>
                  <a:pt x="6754335" y="5071170"/>
                  <a:pt x="6758718" y="5066785"/>
                  <a:pt x="6764118" y="5066785"/>
                </a:cubicBezTo>
                <a:close/>
                <a:moveTo>
                  <a:pt x="6522889" y="5066785"/>
                </a:moveTo>
                <a:cubicBezTo>
                  <a:pt x="6528225" y="5066785"/>
                  <a:pt x="6532610" y="5071234"/>
                  <a:pt x="6532610" y="5076573"/>
                </a:cubicBezTo>
                <a:cubicBezTo>
                  <a:pt x="6532610" y="5081911"/>
                  <a:pt x="6528289" y="5086296"/>
                  <a:pt x="6522889" y="5086296"/>
                </a:cubicBezTo>
                <a:cubicBezTo>
                  <a:pt x="6517489" y="5086296"/>
                  <a:pt x="6513105" y="5081975"/>
                  <a:pt x="6513105" y="5076573"/>
                </a:cubicBezTo>
                <a:cubicBezTo>
                  <a:pt x="6513105" y="5071170"/>
                  <a:pt x="6517489" y="5066785"/>
                  <a:pt x="6522889" y="5066785"/>
                </a:cubicBezTo>
                <a:close/>
                <a:moveTo>
                  <a:pt x="6281661" y="5066785"/>
                </a:moveTo>
                <a:cubicBezTo>
                  <a:pt x="6286997" y="5066785"/>
                  <a:pt x="6291381" y="5071234"/>
                  <a:pt x="6291381" y="5076573"/>
                </a:cubicBezTo>
                <a:cubicBezTo>
                  <a:pt x="6291381" y="5081911"/>
                  <a:pt x="6287061" y="5086296"/>
                  <a:pt x="6281661" y="5086296"/>
                </a:cubicBezTo>
                <a:cubicBezTo>
                  <a:pt x="6276261" y="5086296"/>
                  <a:pt x="6271877" y="5081975"/>
                  <a:pt x="6271877" y="5076573"/>
                </a:cubicBezTo>
                <a:cubicBezTo>
                  <a:pt x="6271877" y="5071170"/>
                  <a:pt x="6276261" y="5066785"/>
                  <a:pt x="6281661" y="5066785"/>
                </a:cubicBezTo>
                <a:close/>
                <a:moveTo>
                  <a:pt x="6040432" y="5066785"/>
                </a:moveTo>
                <a:cubicBezTo>
                  <a:pt x="6045832" y="5066785"/>
                  <a:pt x="6050216" y="5071234"/>
                  <a:pt x="6050216" y="5076573"/>
                </a:cubicBezTo>
                <a:cubicBezTo>
                  <a:pt x="6050216" y="5081911"/>
                  <a:pt x="6045769" y="5086296"/>
                  <a:pt x="6040432" y="5086296"/>
                </a:cubicBezTo>
                <a:cubicBezTo>
                  <a:pt x="6035095" y="5086296"/>
                  <a:pt x="6030712" y="5081975"/>
                  <a:pt x="6030712" y="5076573"/>
                </a:cubicBezTo>
                <a:cubicBezTo>
                  <a:pt x="6030712" y="5071170"/>
                  <a:pt x="6035032" y="5066785"/>
                  <a:pt x="6040432" y="5066785"/>
                </a:cubicBezTo>
                <a:close/>
                <a:moveTo>
                  <a:pt x="5799205" y="5066785"/>
                </a:moveTo>
                <a:cubicBezTo>
                  <a:pt x="5804606" y="5066785"/>
                  <a:pt x="5808989" y="5071234"/>
                  <a:pt x="5808989" y="5076573"/>
                </a:cubicBezTo>
                <a:cubicBezTo>
                  <a:pt x="5808989" y="5081911"/>
                  <a:pt x="5804542" y="5086296"/>
                  <a:pt x="5799205" y="5086296"/>
                </a:cubicBezTo>
                <a:cubicBezTo>
                  <a:pt x="5793870" y="5086296"/>
                  <a:pt x="5789486" y="5081975"/>
                  <a:pt x="5789486" y="5076573"/>
                </a:cubicBezTo>
                <a:cubicBezTo>
                  <a:pt x="5789486" y="5071170"/>
                  <a:pt x="5793806" y="5066785"/>
                  <a:pt x="5799205" y="5066785"/>
                </a:cubicBezTo>
                <a:close/>
                <a:moveTo>
                  <a:pt x="5557992" y="5066785"/>
                </a:moveTo>
                <a:cubicBezTo>
                  <a:pt x="5563392" y="5066785"/>
                  <a:pt x="5567774" y="5071234"/>
                  <a:pt x="5567774" y="5076573"/>
                </a:cubicBezTo>
                <a:cubicBezTo>
                  <a:pt x="5567774" y="5081911"/>
                  <a:pt x="5563392" y="5086296"/>
                  <a:pt x="5557992" y="5086296"/>
                </a:cubicBezTo>
                <a:cubicBezTo>
                  <a:pt x="5552592" y="5086296"/>
                  <a:pt x="5548208" y="5081975"/>
                  <a:pt x="5548208" y="5076573"/>
                </a:cubicBezTo>
                <a:cubicBezTo>
                  <a:pt x="5548208" y="5071170"/>
                  <a:pt x="5552592" y="5066785"/>
                  <a:pt x="5557992" y="5066785"/>
                </a:cubicBezTo>
                <a:close/>
                <a:moveTo>
                  <a:pt x="5316710" y="5066785"/>
                </a:moveTo>
                <a:cubicBezTo>
                  <a:pt x="5322044" y="5066785"/>
                  <a:pt x="5326429" y="5071234"/>
                  <a:pt x="5326429" y="5076573"/>
                </a:cubicBezTo>
                <a:cubicBezTo>
                  <a:pt x="5326429" y="5081911"/>
                  <a:pt x="5322105" y="5086296"/>
                  <a:pt x="5316710" y="5086296"/>
                </a:cubicBezTo>
                <a:cubicBezTo>
                  <a:pt x="5311316" y="5086296"/>
                  <a:pt x="5306924" y="5081975"/>
                  <a:pt x="5306924" y="5076573"/>
                </a:cubicBezTo>
                <a:cubicBezTo>
                  <a:pt x="5306924" y="5071170"/>
                  <a:pt x="5311316" y="5066785"/>
                  <a:pt x="5316710" y="5066785"/>
                </a:cubicBezTo>
                <a:close/>
                <a:moveTo>
                  <a:pt x="5075486" y="5066785"/>
                </a:moveTo>
                <a:cubicBezTo>
                  <a:pt x="5080820" y="5066785"/>
                  <a:pt x="5085202" y="5071234"/>
                  <a:pt x="5085202" y="5076573"/>
                </a:cubicBezTo>
                <a:cubicBezTo>
                  <a:pt x="5085202" y="5081911"/>
                  <a:pt x="5080885" y="5086296"/>
                  <a:pt x="5075486" y="5086296"/>
                </a:cubicBezTo>
                <a:cubicBezTo>
                  <a:pt x="5070087" y="5086296"/>
                  <a:pt x="5065705" y="5081975"/>
                  <a:pt x="5065705" y="5076573"/>
                </a:cubicBezTo>
                <a:cubicBezTo>
                  <a:pt x="5065705" y="5071170"/>
                  <a:pt x="5070087" y="5066785"/>
                  <a:pt x="5075486" y="5066785"/>
                </a:cubicBezTo>
                <a:close/>
                <a:moveTo>
                  <a:pt x="4834252" y="5066785"/>
                </a:moveTo>
                <a:cubicBezTo>
                  <a:pt x="4839658" y="5066785"/>
                  <a:pt x="4844040" y="5071234"/>
                  <a:pt x="4844040" y="5076573"/>
                </a:cubicBezTo>
                <a:cubicBezTo>
                  <a:pt x="4844040" y="5081911"/>
                  <a:pt x="4839595" y="5086296"/>
                  <a:pt x="4834252" y="5086296"/>
                </a:cubicBezTo>
                <a:cubicBezTo>
                  <a:pt x="4828917" y="5086296"/>
                  <a:pt x="4824534" y="5081975"/>
                  <a:pt x="4824534" y="5076573"/>
                </a:cubicBezTo>
                <a:cubicBezTo>
                  <a:pt x="4824534" y="5071170"/>
                  <a:pt x="4828853" y="5066785"/>
                  <a:pt x="4834252" y="5066785"/>
                </a:cubicBezTo>
                <a:close/>
                <a:moveTo>
                  <a:pt x="4593019" y="5066785"/>
                </a:moveTo>
                <a:cubicBezTo>
                  <a:pt x="4598416" y="5066785"/>
                  <a:pt x="4602795" y="5071234"/>
                  <a:pt x="4602795" y="5076573"/>
                </a:cubicBezTo>
                <a:cubicBezTo>
                  <a:pt x="4602795" y="5081911"/>
                  <a:pt x="4598353" y="5086296"/>
                  <a:pt x="4593019" y="5086296"/>
                </a:cubicBezTo>
                <a:cubicBezTo>
                  <a:pt x="4587686" y="5086296"/>
                  <a:pt x="4583304" y="5081975"/>
                  <a:pt x="4583304" y="5076573"/>
                </a:cubicBezTo>
                <a:cubicBezTo>
                  <a:pt x="4583304" y="5071170"/>
                  <a:pt x="4587622" y="5066785"/>
                  <a:pt x="4593019" y="5066785"/>
                </a:cubicBezTo>
                <a:close/>
                <a:moveTo>
                  <a:pt x="4351806" y="5066785"/>
                </a:moveTo>
                <a:cubicBezTo>
                  <a:pt x="4357195" y="5066785"/>
                  <a:pt x="4361580" y="5071234"/>
                  <a:pt x="4361580" y="5076573"/>
                </a:cubicBezTo>
                <a:cubicBezTo>
                  <a:pt x="4361580" y="5081911"/>
                  <a:pt x="4357195" y="5086296"/>
                  <a:pt x="4351806" y="5086296"/>
                </a:cubicBezTo>
                <a:cubicBezTo>
                  <a:pt x="4346397" y="5086296"/>
                  <a:pt x="4342006" y="5081975"/>
                  <a:pt x="4342006" y="5076573"/>
                </a:cubicBezTo>
                <a:cubicBezTo>
                  <a:pt x="4342006" y="5071170"/>
                  <a:pt x="4346397" y="5066785"/>
                  <a:pt x="4351806" y="5066785"/>
                </a:cubicBezTo>
                <a:close/>
                <a:moveTo>
                  <a:pt x="4110581" y="5066785"/>
                </a:moveTo>
                <a:cubicBezTo>
                  <a:pt x="4115986" y="5066785"/>
                  <a:pt x="4120362" y="5071234"/>
                  <a:pt x="4120362" y="5076573"/>
                </a:cubicBezTo>
                <a:cubicBezTo>
                  <a:pt x="4120362" y="5081911"/>
                  <a:pt x="4115986" y="5086296"/>
                  <a:pt x="4110581" y="5086296"/>
                </a:cubicBezTo>
                <a:cubicBezTo>
                  <a:pt x="4105180" y="5086296"/>
                  <a:pt x="4100799" y="5081975"/>
                  <a:pt x="4100799" y="5076573"/>
                </a:cubicBezTo>
                <a:cubicBezTo>
                  <a:pt x="4100799" y="5071170"/>
                  <a:pt x="4105180" y="5066785"/>
                  <a:pt x="4110581" y="5066785"/>
                </a:cubicBezTo>
                <a:close/>
                <a:moveTo>
                  <a:pt x="3869431" y="5066785"/>
                </a:moveTo>
                <a:cubicBezTo>
                  <a:pt x="3874765" y="5066785"/>
                  <a:pt x="3879151" y="5071234"/>
                  <a:pt x="3879151" y="5076573"/>
                </a:cubicBezTo>
                <a:cubicBezTo>
                  <a:pt x="3879151" y="5081911"/>
                  <a:pt x="3874828" y="5086296"/>
                  <a:pt x="3869431" y="5086296"/>
                </a:cubicBezTo>
                <a:cubicBezTo>
                  <a:pt x="3864032" y="5086296"/>
                  <a:pt x="3859648" y="5081975"/>
                  <a:pt x="3859648" y="5076573"/>
                </a:cubicBezTo>
                <a:cubicBezTo>
                  <a:pt x="3859648" y="5071170"/>
                  <a:pt x="3864032" y="5066785"/>
                  <a:pt x="3869431" y="5066785"/>
                </a:cubicBezTo>
                <a:close/>
                <a:moveTo>
                  <a:pt x="3628212" y="5066785"/>
                </a:moveTo>
                <a:cubicBezTo>
                  <a:pt x="3633533" y="5066785"/>
                  <a:pt x="3637936" y="5071234"/>
                  <a:pt x="3637936" y="5076573"/>
                </a:cubicBezTo>
                <a:cubicBezTo>
                  <a:pt x="3637936" y="5081911"/>
                  <a:pt x="3633597" y="5086296"/>
                  <a:pt x="3628212" y="5086296"/>
                </a:cubicBezTo>
                <a:cubicBezTo>
                  <a:pt x="3622815" y="5086296"/>
                  <a:pt x="3618432" y="5081975"/>
                  <a:pt x="3618432" y="5076573"/>
                </a:cubicBezTo>
                <a:cubicBezTo>
                  <a:pt x="3618432" y="5071170"/>
                  <a:pt x="3622815" y="5066785"/>
                  <a:pt x="3628212" y="5066785"/>
                </a:cubicBezTo>
                <a:close/>
                <a:moveTo>
                  <a:pt x="3386959" y="5066785"/>
                </a:moveTo>
                <a:cubicBezTo>
                  <a:pt x="3392360" y="5066785"/>
                  <a:pt x="3396745" y="5071234"/>
                  <a:pt x="3396745" y="5076573"/>
                </a:cubicBezTo>
                <a:cubicBezTo>
                  <a:pt x="3396745" y="5081911"/>
                  <a:pt x="3392296" y="5086296"/>
                  <a:pt x="3386959" y="5086296"/>
                </a:cubicBezTo>
                <a:cubicBezTo>
                  <a:pt x="3381622" y="5086296"/>
                  <a:pt x="3377237" y="5081975"/>
                  <a:pt x="3377237" y="5076573"/>
                </a:cubicBezTo>
                <a:cubicBezTo>
                  <a:pt x="3377237" y="5071170"/>
                  <a:pt x="3381558" y="5066785"/>
                  <a:pt x="3386959" y="5066785"/>
                </a:cubicBezTo>
                <a:close/>
                <a:moveTo>
                  <a:pt x="3145752" y="5066785"/>
                </a:moveTo>
                <a:cubicBezTo>
                  <a:pt x="3151151" y="5066785"/>
                  <a:pt x="3155534" y="5071234"/>
                  <a:pt x="3155534" y="5076573"/>
                </a:cubicBezTo>
                <a:cubicBezTo>
                  <a:pt x="3155534" y="5081911"/>
                  <a:pt x="3151087" y="5086296"/>
                  <a:pt x="3145752" y="5086296"/>
                </a:cubicBezTo>
                <a:cubicBezTo>
                  <a:pt x="3140417" y="5086296"/>
                  <a:pt x="3136034" y="5081975"/>
                  <a:pt x="3136034" y="5076573"/>
                </a:cubicBezTo>
                <a:cubicBezTo>
                  <a:pt x="3136034" y="5071170"/>
                  <a:pt x="3140353" y="5066785"/>
                  <a:pt x="3145752" y="5066785"/>
                </a:cubicBezTo>
                <a:close/>
                <a:moveTo>
                  <a:pt x="2904574" y="5066785"/>
                </a:moveTo>
                <a:cubicBezTo>
                  <a:pt x="2909974" y="5066785"/>
                  <a:pt x="2914357" y="5071234"/>
                  <a:pt x="2914357" y="5076573"/>
                </a:cubicBezTo>
                <a:cubicBezTo>
                  <a:pt x="2914357" y="5081911"/>
                  <a:pt x="2909974" y="5086296"/>
                  <a:pt x="2904574" y="5086296"/>
                </a:cubicBezTo>
                <a:cubicBezTo>
                  <a:pt x="2899176" y="5086296"/>
                  <a:pt x="2894792" y="5081975"/>
                  <a:pt x="2894792" y="5076573"/>
                </a:cubicBezTo>
                <a:cubicBezTo>
                  <a:pt x="2894792" y="5071170"/>
                  <a:pt x="2899176" y="5066785"/>
                  <a:pt x="2904574" y="5066785"/>
                </a:cubicBezTo>
                <a:close/>
                <a:moveTo>
                  <a:pt x="2663275" y="5066785"/>
                </a:moveTo>
                <a:cubicBezTo>
                  <a:pt x="2668613" y="5066785"/>
                  <a:pt x="2673000" y="5071234"/>
                  <a:pt x="2673000" y="5076573"/>
                </a:cubicBezTo>
                <a:cubicBezTo>
                  <a:pt x="2673000" y="5081911"/>
                  <a:pt x="2668677" y="5086296"/>
                  <a:pt x="2663275" y="5086296"/>
                </a:cubicBezTo>
                <a:cubicBezTo>
                  <a:pt x="2657878" y="5086296"/>
                  <a:pt x="2653493" y="5081975"/>
                  <a:pt x="2653493" y="5076573"/>
                </a:cubicBezTo>
                <a:cubicBezTo>
                  <a:pt x="2653493" y="5071170"/>
                  <a:pt x="2657878" y="5066785"/>
                  <a:pt x="2663275" y="5066785"/>
                </a:cubicBezTo>
                <a:close/>
                <a:moveTo>
                  <a:pt x="2422039" y="5066785"/>
                </a:moveTo>
                <a:cubicBezTo>
                  <a:pt x="2427372" y="5066785"/>
                  <a:pt x="2431755" y="5071234"/>
                  <a:pt x="2431755" y="5076573"/>
                </a:cubicBezTo>
                <a:cubicBezTo>
                  <a:pt x="2431755" y="5081911"/>
                  <a:pt x="2427436" y="5086296"/>
                  <a:pt x="2422039" y="5086296"/>
                </a:cubicBezTo>
                <a:cubicBezTo>
                  <a:pt x="2416641" y="5086296"/>
                  <a:pt x="2412259" y="5081975"/>
                  <a:pt x="2412259" y="5076573"/>
                </a:cubicBezTo>
                <a:cubicBezTo>
                  <a:pt x="2412259" y="5071170"/>
                  <a:pt x="2416641" y="5066785"/>
                  <a:pt x="2422039" y="5066785"/>
                </a:cubicBezTo>
                <a:close/>
                <a:moveTo>
                  <a:pt x="2180796" y="5066785"/>
                </a:moveTo>
                <a:cubicBezTo>
                  <a:pt x="2186202" y="5066785"/>
                  <a:pt x="2190581" y="5071234"/>
                  <a:pt x="2190581" y="5076573"/>
                </a:cubicBezTo>
                <a:cubicBezTo>
                  <a:pt x="2190581" y="5081911"/>
                  <a:pt x="2186136" y="5086296"/>
                  <a:pt x="2180796" y="5086296"/>
                </a:cubicBezTo>
                <a:cubicBezTo>
                  <a:pt x="2175475" y="5086296"/>
                  <a:pt x="2171085" y="5081975"/>
                  <a:pt x="2171085" y="5076573"/>
                </a:cubicBezTo>
                <a:cubicBezTo>
                  <a:pt x="2171085" y="5071170"/>
                  <a:pt x="2175412" y="5066785"/>
                  <a:pt x="2180796" y="5066785"/>
                </a:cubicBezTo>
                <a:close/>
                <a:moveTo>
                  <a:pt x="1939584" y="5066785"/>
                </a:moveTo>
                <a:cubicBezTo>
                  <a:pt x="1944983" y="5066785"/>
                  <a:pt x="1949367" y="5071234"/>
                  <a:pt x="1949367" y="5076573"/>
                </a:cubicBezTo>
                <a:cubicBezTo>
                  <a:pt x="1949367" y="5081911"/>
                  <a:pt x="1944920" y="5086296"/>
                  <a:pt x="1939584" y="5086296"/>
                </a:cubicBezTo>
                <a:cubicBezTo>
                  <a:pt x="1934247" y="5086296"/>
                  <a:pt x="1929861" y="5081975"/>
                  <a:pt x="1929861" y="5076573"/>
                </a:cubicBezTo>
                <a:cubicBezTo>
                  <a:pt x="1929861" y="5071170"/>
                  <a:pt x="1934184" y="5066785"/>
                  <a:pt x="1939584" y="5066785"/>
                </a:cubicBezTo>
                <a:close/>
                <a:moveTo>
                  <a:pt x="1698333" y="5066785"/>
                </a:moveTo>
                <a:cubicBezTo>
                  <a:pt x="1703734" y="5066785"/>
                  <a:pt x="1708119" y="5071234"/>
                  <a:pt x="1708119" y="5076573"/>
                </a:cubicBezTo>
                <a:cubicBezTo>
                  <a:pt x="1708119" y="5081911"/>
                  <a:pt x="1703734" y="5086296"/>
                  <a:pt x="1698333" y="5086296"/>
                </a:cubicBezTo>
                <a:cubicBezTo>
                  <a:pt x="1692931" y="5086296"/>
                  <a:pt x="1688548" y="5081975"/>
                  <a:pt x="1688548" y="5076573"/>
                </a:cubicBezTo>
                <a:cubicBezTo>
                  <a:pt x="1688548" y="5071170"/>
                  <a:pt x="1692931" y="5066785"/>
                  <a:pt x="1698333" y="5066785"/>
                </a:cubicBezTo>
                <a:close/>
                <a:moveTo>
                  <a:pt x="1457108" y="5066785"/>
                </a:moveTo>
                <a:cubicBezTo>
                  <a:pt x="1462444" y="5066785"/>
                  <a:pt x="1466828" y="5071234"/>
                  <a:pt x="1466828" y="5076573"/>
                </a:cubicBezTo>
                <a:cubicBezTo>
                  <a:pt x="1466828" y="5081911"/>
                  <a:pt x="1462508" y="5086296"/>
                  <a:pt x="1457108" y="5086296"/>
                </a:cubicBezTo>
                <a:cubicBezTo>
                  <a:pt x="1451708" y="5086296"/>
                  <a:pt x="1447324" y="5081975"/>
                  <a:pt x="1447324" y="5076573"/>
                </a:cubicBezTo>
                <a:cubicBezTo>
                  <a:pt x="1447324" y="5071170"/>
                  <a:pt x="1451708" y="5066785"/>
                  <a:pt x="1457108" y="5066785"/>
                </a:cubicBezTo>
                <a:close/>
                <a:moveTo>
                  <a:pt x="1215887" y="5066785"/>
                </a:moveTo>
                <a:cubicBezTo>
                  <a:pt x="1221287" y="5066785"/>
                  <a:pt x="1225671" y="5071234"/>
                  <a:pt x="1225671" y="5076573"/>
                </a:cubicBezTo>
                <a:cubicBezTo>
                  <a:pt x="1225671" y="5081911"/>
                  <a:pt x="1221224" y="5086296"/>
                  <a:pt x="1215887" y="5086296"/>
                </a:cubicBezTo>
                <a:cubicBezTo>
                  <a:pt x="1210551" y="5086296"/>
                  <a:pt x="1206167" y="5081975"/>
                  <a:pt x="1206167" y="5076573"/>
                </a:cubicBezTo>
                <a:cubicBezTo>
                  <a:pt x="1206167" y="5071170"/>
                  <a:pt x="1210487" y="5066785"/>
                  <a:pt x="1215887" y="5066785"/>
                </a:cubicBezTo>
                <a:close/>
                <a:moveTo>
                  <a:pt x="974667" y="5066785"/>
                </a:moveTo>
                <a:cubicBezTo>
                  <a:pt x="980067" y="5066785"/>
                  <a:pt x="984451" y="5071234"/>
                  <a:pt x="984451" y="5076573"/>
                </a:cubicBezTo>
                <a:cubicBezTo>
                  <a:pt x="984451" y="5081911"/>
                  <a:pt x="980004" y="5086296"/>
                  <a:pt x="974667" y="5086296"/>
                </a:cubicBezTo>
                <a:cubicBezTo>
                  <a:pt x="969331" y="5086296"/>
                  <a:pt x="964947" y="5081975"/>
                  <a:pt x="964947" y="5076573"/>
                </a:cubicBezTo>
                <a:cubicBezTo>
                  <a:pt x="964947" y="5071170"/>
                  <a:pt x="969267" y="5066785"/>
                  <a:pt x="974667" y="5066785"/>
                </a:cubicBezTo>
                <a:close/>
                <a:moveTo>
                  <a:pt x="733447" y="5066785"/>
                </a:moveTo>
                <a:cubicBezTo>
                  <a:pt x="738783" y="5066785"/>
                  <a:pt x="743167" y="5071234"/>
                  <a:pt x="743167" y="5076573"/>
                </a:cubicBezTo>
                <a:cubicBezTo>
                  <a:pt x="743167" y="5081911"/>
                  <a:pt x="738847" y="5086296"/>
                  <a:pt x="733447" y="5086296"/>
                </a:cubicBezTo>
                <a:cubicBezTo>
                  <a:pt x="728047" y="5086296"/>
                  <a:pt x="723663" y="5081975"/>
                  <a:pt x="723663" y="5076573"/>
                </a:cubicBezTo>
                <a:cubicBezTo>
                  <a:pt x="723663" y="5071170"/>
                  <a:pt x="728047" y="5066785"/>
                  <a:pt x="733447" y="5066785"/>
                </a:cubicBezTo>
                <a:close/>
                <a:moveTo>
                  <a:pt x="492226" y="5066785"/>
                </a:moveTo>
                <a:cubicBezTo>
                  <a:pt x="497562" y="5066785"/>
                  <a:pt x="501946" y="5071234"/>
                  <a:pt x="501946" y="5076573"/>
                </a:cubicBezTo>
                <a:cubicBezTo>
                  <a:pt x="501946" y="5081911"/>
                  <a:pt x="497626" y="5086296"/>
                  <a:pt x="492226" y="5086296"/>
                </a:cubicBezTo>
                <a:cubicBezTo>
                  <a:pt x="486826" y="5086296"/>
                  <a:pt x="482442" y="5081975"/>
                  <a:pt x="482442" y="5076573"/>
                </a:cubicBezTo>
                <a:cubicBezTo>
                  <a:pt x="482442" y="5071170"/>
                  <a:pt x="486826" y="5066785"/>
                  <a:pt x="492226" y="5066785"/>
                </a:cubicBezTo>
                <a:close/>
                <a:moveTo>
                  <a:pt x="251007" y="5066785"/>
                </a:moveTo>
                <a:cubicBezTo>
                  <a:pt x="256407" y="5066785"/>
                  <a:pt x="260791" y="5071234"/>
                  <a:pt x="260791" y="5076573"/>
                </a:cubicBezTo>
                <a:cubicBezTo>
                  <a:pt x="260791" y="5081911"/>
                  <a:pt x="256343" y="5086296"/>
                  <a:pt x="251007" y="5086296"/>
                </a:cubicBezTo>
                <a:cubicBezTo>
                  <a:pt x="245671" y="5086296"/>
                  <a:pt x="241287" y="5081975"/>
                  <a:pt x="241287" y="5076573"/>
                </a:cubicBezTo>
                <a:cubicBezTo>
                  <a:pt x="241287" y="5071170"/>
                  <a:pt x="245607" y="5066785"/>
                  <a:pt x="251007" y="5066785"/>
                </a:cubicBezTo>
                <a:close/>
                <a:moveTo>
                  <a:pt x="9723" y="5066785"/>
                </a:moveTo>
                <a:cubicBezTo>
                  <a:pt x="15123" y="5066785"/>
                  <a:pt x="19507" y="5071234"/>
                  <a:pt x="19507" y="5076573"/>
                </a:cubicBezTo>
                <a:cubicBezTo>
                  <a:pt x="19507" y="5081911"/>
                  <a:pt x="15060" y="5086296"/>
                  <a:pt x="9723" y="5086296"/>
                </a:cubicBezTo>
                <a:cubicBezTo>
                  <a:pt x="4387" y="5086296"/>
                  <a:pt x="4" y="5081975"/>
                  <a:pt x="4" y="5076573"/>
                </a:cubicBezTo>
                <a:cubicBezTo>
                  <a:pt x="4" y="5071170"/>
                  <a:pt x="4323" y="5066785"/>
                  <a:pt x="9723" y="5066785"/>
                </a:cubicBezTo>
                <a:close/>
                <a:moveTo>
                  <a:pt x="11820259" y="4825534"/>
                </a:moveTo>
                <a:cubicBezTo>
                  <a:pt x="11825659" y="4825534"/>
                  <a:pt x="11830043" y="4829856"/>
                  <a:pt x="11830043" y="4835258"/>
                </a:cubicBezTo>
                <a:cubicBezTo>
                  <a:pt x="11830043" y="4840660"/>
                  <a:pt x="11825596" y="4845045"/>
                  <a:pt x="11820259" y="4845045"/>
                </a:cubicBezTo>
                <a:cubicBezTo>
                  <a:pt x="11814922" y="4845045"/>
                  <a:pt x="11810539" y="4840596"/>
                  <a:pt x="11810539" y="4835258"/>
                </a:cubicBezTo>
                <a:cubicBezTo>
                  <a:pt x="11810539" y="4829919"/>
                  <a:pt x="11814859" y="4825534"/>
                  <a:pt x="11820259" y="4825534"/>
                </a:cubicBezTo>
                <a:close/>
                <a:moveTo>
                  <a:pt x="11579030" y="4825534"/>
                </a:moveTo>
                <a:cubicBezTo>
                  <a:pt x="11584430" y="4825534"/>
                  <a:pt x="11588815" y="4829856"/>
                  <a:pt x="11588815" y="4835258"/>
                </a:cubicBezTo>
                <a:cubicBezTo>
                  <a:pt x="11588815" y="4840660"/>
                  <a:pt x="11584367" y="4845045"/>
                  <a:pt x="11579030" y="4845045"/>
                </a:cubicBezTo>
                <a:cubicBezTo>
                  <a:pt x="11573694" y="4845045"/>
                  <a:pt x="11569310" y="4840596"/>
                  <a:pt x="11569310" y="4835258"/>
                </a:cubicBezTo>
                <a:cubicBezTo>
                  <a:pt x="11569310" y="4829919"/>
                  <a:pt x="11573630" y="4825534"/>
                  <a:pt x="11579030" y="4825534"/>
                </a:cubicBezTo>
                <a:close/>
                <a:moveTo>
                  <a:pt x="11337802" y="4825534"/>
                </a:moveTo>
                <a:cubicBezTo>
                  <a:pt x="11343202" y="4825534"/>
                  <a:pt x="11347587" y="4829856"/>
                  <a:pt x="11347587" y="4835258"/>
                </a:cubicBezTo>
                <a:cubicBezTo>
                  <a:pt x="11347587" y="4840660"/>
                  <a:pt x="11343139" y="4845045"/>
                  <a:pt x="11337802" y="4845045"/>
                </a:cubicBezTo>
                <a:cubicBezTo>
                  <a:pt x="11332466" y="4845045"/>
                  <a:pt x="11328082" y="4840596"/>
                  <a:pt x="11328082" y="4835258"/>
                </a:cubicBezTo>
                <a:cubicBezTo>
                  <a:pt x="11328082" y="4829919"/>
                  <a:pt x="11332402" y="4825534"/>
                  <a:pt x="11337802" y="4825534"/>
                </a:cubicBezTo>
                <a:close/>
                <a:moveTo>
                  <a:pt x="11096574" y="4825534"/>
                </a:moveTo>
                <a:cubicBezTo>
                  <a:pt x="11101910" y="4825534"/>
                  <a:pt x="11106294" y="4829856"/>
                  <a:pt x="11106294" y="4835258"/>
                </a:cubicBezTo>
                <a:cubicBezTo>
                  <a:pt x="11106294" y="4840660"/>
                  <a:pt x="11101974" y="4845045"/>
                  <a:pt x="11096574" y="4845045"/>
                </a:cubicBezTo>
                <a:cubicBezTo>
                  <a:pt x="11091174" y="4845045"/>
                  <a:pt x="11086790" y="4840596"/>
                  <a:pt x="11086790" y="4835258"/>
                </a:cubicBezTo>
                <a:cubicBezTo>
                  <a:pt x="11086790" y="4829919"/>
                  <a:pt x="11091174" y="4825534"/>
                  <a:pt x="11096574" y="4825534"/>
                </a:cubicBezTo>
                <a:close/>
                <a:moveTo>
                  <a:pt x="10855345" y="4825534"/>
                </a:moveTo>
                <a:cubicBezTo>
                  <a:pt x="10860682" y="4825534"/>
                  <a:pt x="10865065" y="4829856"/>
                  <a:pt x="10865065" y="4835258"/>
                </a:cubicBezTo>
                <a:cubicBezTo>
                  <a:pt x="10865065" y="4840660"/>
                  <a:pt x="10860682" y="4845045"/>
                  <a:pt x="10855345" y="4845045"/>
                </a:cubicBezTo>
                <a:cubicBezTo>
                  <a:pt x="10850008" y="4845045"/>
                  <a:pt x="10845625" y="4840596"/>
                  <a:pt x="10845625" y="4835258"/>
                </a:cubicBezTo>
                <a:cubicBezTo>
                  <a:pt x="10845625" y="4829919"/>
                  <a:pt x="10849945" y="4825534"/>
                  <a:pt x="10855345" y="4825534"/>
                </a:cubicBezTo>
                <a:close/>
                <a:moveTo>
                  <a:pt x="10614116" y="4825534"/>
                </a:moveTo>
                <a:cubicBezTo>
                  <a:pt x="10619516" y="4825534"/>
                  <a:pt x="10623901" y="4829856"/>
                  <a:pt x="10623901" y="4835258"/>
                </a:cubicBezTo>
                <a:cubicBezTo>
                  <a:pt x="10623901" y="4840660"/>
                  <a:pt x="10619454" y="4845045"/>
                  <a:pt x="10614116" y="4845045"/>
                </a:cubicBezTo>
                <a:cubicBezTo>
                  <a:pt x="10608780" y="4845045"/>
                  <a:pt x="10604396" y="4840596"/>
                  <a:pt x="10604396" y="4835258"/>
                </a:cubicBezTo>
                <a:cubicBezTo>
                  <a:pt x="10604396" y="4829919"/>
                  <a:pt x="10608716" y="4825534"/>
                  <a:pt x="10614116" y="4825534"/>
                </a:cubicBezTo>
                <a:close/>
                <a:moveTo>
                  <a:pt x="10372888" y="4825534"/>
                </a:moveTo>
                <a:cubicBezTo>
                  <a:pt x="10378288" y="4825534"/>
                  <a:pt x="10382673" y="4829856"/>
                  <a:pt x="10382673" y="4835258"/>
                </a:cubicBezTo>
                <a:cubicBezTo>
                  <a:pt x="10382673" y="4840660"/>
                  <a:pt x="10378225" y="4845045"/>
                  <a:pt x="10372888" y="4845045"/>
                </a:cubicBezTo>
                <a:cubicBezTo>
                  <a:pt x="10367552" y="4845045"/>
                  <a:pt x="10363168" y="4840596"/>
                  <a:pt x="10363168" y="4835258"/>
                </a:cubicBezTo>
                <a:cubicBezTo>
                  <a:pt x="10363168" y="4829919"/>
                  <a:pt x="10367488" y="4825534"/>
                  <a:pt x="10372888" y="4825534"/>
                </a:cubicBezTo>
                <a:close/>
                <a:moveTo>
                  <a:pt x="10131660" y="4825534"/>
                </a:moveTo>
                <a:cubicBezTo>
                  <a:pt x="10137060" y="4825534"/>
                  <a:pt x="10141444" y="4829856"/>
                  <a:pt x="10141444" y="4835258"/>
                </a:cubicBezTo>
                <a:cubicBezTo>
                  <a:pt x="10141444" y="4840660"/>
                  <a:pt x="10136997" y="4845045"/>
                  <a:pt x="10131660" y="4845045"/>
                </a:cubicBezTo>
                <a:cubicBezTo>
                  <a:pt x="10126323" y="4845045"/>
                  <a:pt x="10121940" y="4840596"/>
                  <a:pt x="10121940" y="4835258"/>
                </a:cubicBezTo>
                <a:cubicBezTo>
                  <a:pt x="10121940" y="4829919"/>
                  <a:pt x="10126260" y="4825534"/>
                  <a:pt x="10131660" y="4825534"/>
                </a:cubicBezTo>
                <a:close/>
                <a:moveTo>
                  <a:pt x="9890432" y="4825534"/>
                </a:moveTo>
                <a:cubicBezTo>
                  <a:pt x="9895768" y="4825534"/>
                  <a:pt x="9900152" y="4829856"/>
                  <a:pt x="9900152" y="4835258"/>
                </a:cubicBezTo>
                <a:cubicBezTo>
                  <a:pt x="9900152" y="4840660"/>
                  <a:pt x="9895832" y="4845045"/>
                  <a:pt x="9890432" y="4845045"/>
                </a:cubicBezTo>
                <a:cubicBezTo>
                  <a:pt x="9885031" y="4845045"/>
                  <a:pt x="9880648" y="4840596"/>
                  <a:pt x="9880648" y="4835258"/>
                </a:cubicBezTo>
                <a:cubicBezTo>
                  <a:pt x="9880648" y="4829919"/>
                  <a:pt x="9885031" y="4825534"/>
                  <a:pt x="9890432" y="4825534"/>
                </a:cubicBezTo>
                <a:close/>
                <a:moveTo>
                  <a:pt x="9649203" y="4825534"/>
                </a:moveTo>
                <a:cubicBezTo>
                  <a:pt x="9654540" y="4825534"/>
                  <a:pt x="9658923" y="4829856"/>
                  <a:pt x="9658923" y="4835258"/>
                </a:cubicBezTo>
                <a:cubicBezTo>
                  <a:pt x="9658923" y="4840660"/>
                  <a:pt x="9654540" y="4845045"/>
                  <a:pt x="9649203" y="4845045"/>
                </a:cubicBezTo>
                <a:cubicBezTo>
                  <a:pt x="9643866" y="4845045"/>
                  <a:pt x="9639483" y="4840596"/>
                  <a:pt x="9639483" y="4835258"/>
                </a:cubicBezTo>
                <a:cubicBezTo>
                  <a:pt x="9639483" y="4829919"/>
                  <a:pt x="9643803" y="4825534"/>
                  <a:pt x="9649203" y="4825534"/>
                </a:cubicBezTo>
                <a:close/>
                <a:moveTo>
                  <a:pt x="9417695" y="4825534"/>
                </a:moveTo>
                <a:cubicBezTo>
                  <a:pt x="9423031" y="4825534"/>
                  <a:pt x="9427416" y="4829856"/>
                  <a:pt x="9427416" y="4835258"/>
                </a:cubicBezTo>
                <a:cubicBezTo>
                  <a:pt x="9427416" y="4840660"/>
                  <a:pt x="9423095" y="4845045"/>
                  <a:pt x="9417695" y="4845045"/>
                </a:cubicBezTo>
                <a:cubicBezTo>
                  <a:pt x="9412295" y="4845045"/>
                  <a:pt x="9407911" y="4840596"/>
                  <a:pt x="9407911" y="4835258"/>
                </a:cubicBezTo>
                <a:cubicBezTo>
                  <a:pt x="9407911" y="4829919"/>
                  <a:pt x="9412295" y="4825534"/>
                  <a:pt x="9417695" y="4825534"/>
                </a:cubicBezTo>
                <a:close/>
                <a:moveTo>
                  <a:pt x="9176467" y="4825534"/>
                </a:moveTo>
                <a:cubicBezTo>
                  <a:pt x="9181803" y="4825534"/>
                  <a:pt x="9186187" y="4829856"/>
                  <a:pt x="9186187" y="4835258"/>
                </a:cubicBezTo>
                <a:cubicBezTo>
                  <a:pt x="9186187" y="4840660"/>
                  <a:pt x="9181867" y="4845045"/>
                  <a:pt x="9176467" y="4845045"/>
                </a:cubicBezTo>
                <a:cubicBezTo>
                  <a:pt x="9171066" y="4845045"/>
                  <a:pt x="9166683" y="4840596"/>
                  <a:pt x="9166683" y="4835258"/>
                </a:cubicBezTo>
                <a:cubicBezTo>
                  <a:pt x="9166683" y="4829919"/>
                  <a:pt x="9171066" y="4825534"/>
                  <a:pt x="9176467" y="4825534"/>
                </a:cubicBezTo>
                <a:close/>
                <a:moveTo>
                  <a:pt x="8935237" y="4825534"/>
                </a:moveTo>
                <a:cubicBezTo>
                  <a:pt x="8940574" y="4825534"/>
                  <a:pt x="8944958" y="4829856"/>
                  <a:pt x="8944958" y="4835258"/>
                </a:cubicBezTo>
                <a:cubicBezTo>
                  <a:pt x="8944958" y="4840660"/>
                  <a:pt x="8940638" y="4845045"/>
                  <a:pt x="8935237" y="4845045"/>
                </a:cubicBezTo>
                <a:cubicBezTo>
                  <a:pt x="8929837" y="4845045"/>
                  <a:pt x="8925454" y="4840596"/>
                  <a:pt x="8925454" y="4835258"/>
                </a:cubicBezTo>
                <a:cubicBezTo>
                  <a:pt x="8925454" y="4829919"/>
                  <a:pt x="8929837" y="4825534"/>
                  <a:pt x="8935237" y="4825534"/>
                </a:cubicBezTo>
                <a:close/>
                <a:moveTo>
                  <a:pt x="8694009" y="4825534"/>
                </a:moveTo>
                <a:cubicBezTo>
                  <a:pt x="8699346" y="4825534"/>
                  <a:pt x="8703730" y="4829856"/>
                  <a:pt x="8703730" y="4835258"/>
                </a:cubicBezTo>
                <a:cubicBezTo>
                  <a:pt x="8703730" y="4840660"/>
                  <a:pt x="8699346" y="4845045"/>
                  <a:pt x="8694009" y="4845045"/>
                </a:cubicBezTo>
                <a:cubicBezTo>
                  <a:pt x="8688673" y="4845045"/>
                  <a:pt x="8684289" y="4840596"/>
                  <a:pt x="8684289" y="4835258"/>
                </a:cubicBezTo>
                <a:cubicBezTo>
                  <a:pt x="8684289" y="4829919"/>
                  <a:pt x="8688609" y="4825534"/>
                  <a:pt x="8694009" y="4825534"/>
                </a:cubicBezTo>
                <a:close/>
                <a:moveTo>
                  <a:pt x="8452781" y="4825534"/>
                </a:moveTo>
                <a:cubicBezTo>
                  <a:pt x="8458181" y="4825534"/>
                  <a:pt x="8462566" y="4829856"/>
                  <a:pt x="8462566" y="4835258"/>
                </a:cubicBezTo>
                <a:cubicBezTo>
                  <a:pt x="8462566" y="4840660"/>
                  <a:pt x="8458118" y="4845045"/>
                  <a:pt x="8452781" y="4845045"/>
                </a:cubicBezTo>
                <a:cubicBezTo>
                  <a:pt x="8447445" y="4845045"/>
                  <a:pt x="8443061" y="4840596"/>
                  <a:pt x="8443061" y="4835258"/>
                </a:cubicBezTo>
                <a:cubicBezTo>
                  <a:pt x="8443061" y="4829919"/>
                  <a:pt x="8447381" y="4825534"/>
                  <a:pt x="8452781" y="4825534"/>
                </a:cubicBezTo>
                <a:close/>
                <a:moveTo>
                  <a:pt x="8211553" y="4825534"/>
                </a:moveTo>
                <a:cubicBezTo>
                  <a:pt x="8216889" y="4825534"/>
                  <a:pt x="8221273" y="4829856"/>
                  <a:pt x="8221273" y="4835258"/>
                </a:cubicBezTo>
                <a:cubicBezTo>
                  <a:pt x="8221273" y="4840660"/>
                  <a:pt x="8216953" y="4845045"/>
                  <a:pt x="8211553" y="4845045"/>
                </a:cubicBezTo>
                <a:cubicBezTo>
                  <a:pt x="8206152" y="4845045"/>
                  <a:pt x="8201769" y="4840596"/>
                  <a:pt x="8201769" y="4835258"/>
                </a:cubicBezTo>
                <a:cubicBezTo>
                  <a:pt x="8201769" y="4829919"/>
                  <a:pt x="8206152" y="4825534"/>
                  <a:pt x="8211553" y="4825534"/>
                </a:cubicBezTo>
                <a:close/>
                <a:moveTo>
                  <a:pt x="7970260" y="4825534"/>
                </a:moveTo>
                <a:cubicBezTo>
                  <a:pt x="7975661" y="4825534"/>
                  <a:pt x="7980044" y="4829856"/>
                  <a:pt x="7980044" y="4835258"/>
                </a:cubicBezTo>
                <a:cubicBezTo>
                  <a:pt x="7980044" y="4840660"/>
                  <a:pt x="7975661" y="4845045"/>
                  <a:pt x="7970260" y="4845045"/>
                </a:cubicBezTo>
                <a:cubicBezTo>
                  <a:pt x="7964860" y="4845045"/>
                  <a:pt x="7960477" y="4840596"/>
                  <a:pt x="7960477" y="4835258"/>
                </a:cubicBezTo>
                <a:cubicBezTo>
                  <a:pt x="7960477" y="4829919"/>
                  <a:pt x="7964860" y="4825534"/>
                  <a:pt x="7970260" y="4825534"/>
                </a:cubicBezTo>
                <a:close/>
                <a:moveTo>
                  <a:pt x="7729032" y="4825534"/>
                </a:moveTo>
                <a:cubicBezTo>
                  <a:pt x="7734369" y="4825534"/>
                  <a:pt x="7738753" y="4829856"/>
                  <a:pt x="7738753" y="4835258"/>
                </a:cubicBezTo>
                <a:cubicBezTo>
                  <a:pt x="7738753" y="4840660"/>
                  <a:pt x="7734432" y="4845045"/>
                  <a:pt x="7729032" y="4845045"/>
                </a:cubicBezTo>
                <a:cubicBezTo>
                  <a:pt x="7723632" y="4845045"/>
                  <a:pt x="7719249" y="4840596"/>
                  <a:pt x="7719249" y="4835258"/>
                </a:cubicBezTo>
                <a:cubicBezTo>
                  <a:pt x="7719249" y="4829919"/>
                  <a:pt x="7723632" y="4825534"/>
                  <a:pt x="7729032" y="4825534"/>
                </a:cubicBezTo>
                <a:close/>
                <a:moveTo>
                  <a:pt x="7487803" y="4825534"/>
                </a:moveTo>
                <a:cubicBezTo>
                  <a:pt x="7493139" y="4825534"/>
                  <a:pt x="7497524" y="4829856"/>
                  <a:pt x="7497524" y="4835258"/>
                </a:cubicBezTo>
                <a:cubicBezTo>
                  <a:pt x="7497524" y="4840660"/>
                  <a:pt x="7493203" y="4845045"/>
                  <a:pt x="7487803" y="4845045"/>
                </a:cubicBezTo>
                <a:cubicBezTo>
                  <a:pt x="7482403" y="4845045"/>
                  <a:pt x="7478019" y="4840596"/>
                  <a:pt x="7478019" y="4835258"/>
                </a:cubicBezTo>
                <a:cubicBezTo>
                  <a:pt x="7478019" y="4829919"/>
                  <a:pt x="7482403" y="4825534"/>
                  <a:pt x="7487803" y="4825534"/>
                </a:cubicBezTo>
                <a:close/>
                <a:moveTo>
                  <a:pt x="7246575" y="4825534"/>
                </a:moveTo>
                <a:cubicBezTo>
                  <a:pt x="7251975" y="4825534"/>
                  <a:pt x="7256359" y="4829856"/>
                  <a:pt x="7256359" y="4835258"/>
                </a:cubicBezTo>
                <a:cubicBezTo>
                  <a:pt x="7256359" y="4840660"/>
                  <a:pt x="7251912" y="4845045"/>
                  <a:pt x="7246575" y="4845045"/>
                </a:cubicBezTo>
                <a:cubicBezTo>
                  <a:pt x="7241238" y="4845045"/>
                  <a:pt x="7236855" y="4840596"/>
                  <a:pt x="7236855" y="4835258"/>
                </a:cubicBezTo>
                <a:cubicBezTo>
                  <a:pt x="7236855" y="4829919"/>
                  <a:pt x="7241175" y="4825534"/>
                  <a:pt x="7246575" y="4825534"/>
                </a:cubicBezTo>
                <a:close/>
                <a:moveTo>
                  <a:pt x="7005346" y="4825534"/>
                </a:moveTo>
                <a:cubicBezTo>
                  <a:pt x="7010746" y="4825534"/>
                  <a:pt x="7015130" y="4829856"/>
                  <a:pt x="7015130" y="4835258"/>
                </a:cubicBezTo>
                <a:cubicBezTo>
                  <a:pt x="7015130" y="4840660"/>
                  <a:pt x="7010683" y="4845045"/>
                  <a:pt x="7005346" y="4845045"/>
                </a:cubicBezTo>
                <a:cubicBezTo>
                  <a:pt x="7000009" y="4845045"/>
                  <a:pt x="6995626" y="4840596"/>
                  <a:pt x="6995626" y="4835258"/>
                </a:cubicBezTo>
                <a:cubicBezTo>
                  <a:pt x="6995626" y="4829919"/>
                  <a:pt x="6999946" y="4825534"/>
                  <a:pt x="7005346" y="4825534"/>
                </a:cubicBezTo>
                <a:close/>
                <a:moveTo>
                  <a:pt x="6764118" y="4825534"/>
                </a:moveTo>
                <a:cubicBezTo>
                  <a:pt x="6769518" y="4825534"/>
                  <a:pt x="6773902" y="4829856"/>
                  <a:pt x="6773902" y="4835258"/>
                </a:cubicBezTo>
                <a:cubicBezTo>
                  <a:pt x="6773902" y="4840660"/>
                  <a:pt x="6769518" y="4845045"/>
                  <a:pt x="6764118" y="4845045"/>
                </a:cubicBezTo>
                <a:cubicBezTo>
                  <a:pt x="6758718" y="4845045"/>
                  <a:pt x="6754335" y="4840596"/>
                  <a:pt x="6754335" y="4835258"/>
                </a:cubicBezTo>
                <a:cubicBezTo>
                  <a:pt x="6754335" y="4829919"/>
                  <a:pt x="6758718" y="4825534"/>
                  <a:pt x="6764118" y="4825534"/>
                </a:cubicBezTo>
                <a:close/>
                <a:moveTo>
                  <a:pt x="6522889" y="4825534"/>
                </a:moveTo>
                <a:cubicBezTo>
                  <a:pt x="6528225" y="4825534"/>
                  <a:pt x="6532610" y="4829856"/>
                  <a:pt x="6532610" y="4835258"/>
                </a:cubicBezTo>
                <a:cubicBezTo>
                  <a:pt x="6532610" y="4840660"/>
                  <a:pt x="6528289" y="4845045"/>
                  <a:pt x="6522889" y="4845045"/>
                </a:cubicBezTo>
                <a:cubicBezTo>
                  <a:pt x="6517489" y="4845045"/>
                  <a:pt x="6513105" y="4840596"/>
                  <a:pt x="6513105" y="4835258"/>
                </a:cubicBezTo>
                <a:cubicBezTo>
                  <a:pt x="6513105" y="4829919"/>
                  <a:pt x="6517489" y="4825534"/>
                  <a:pt x="6522889" y="4825534"/>
                </a:cubicBezTo>
                <a:close/>
                <a:moveTo>
                  <a:pt x="6281661" y="4825534"/>
                </a:moveTo>
                <a:cubicBezTo>
                  <a:pt x="6286997" y="4825534"/>
                  <a:pt x="6291381" y="4829856"/>
                  <a:pt x="6291381" y="4835258"/>
                </a:cubicBezTo>
                <a:cubicBezTo>
                  <a:pt x="6291381" y="4840660"/>
                  <a:pt x="6287061" y="4845045"/>
                  <a:pt x="6281661" y="4845045"/>
                </a:cubicBezTo>
                <a:cubicBezTo>
                  <a:pt x="6276261" y="4845045"/>
                  <a:pt x="6271877" y="4840596"/>
                  <a:pt x="6271877" y="4835258"/>
                </a:cubicBezTo>
                <a:cubicBezTo>
                  <a:pt x="6271877" y="4829919"/>
                  <a:pt x="6276261" y="4825534"/>
                  <a:pt x="6281661" y="4825534"/>
                </a:cubicBezTo>
                <a:close/>
                <a:moveTo>
                  <a:pt x="6040432" y="4825534"/>
                </a:moveTo>
                <a:cubicBezTo>
                  <a:pt x="6045832" y="4825534"/>
                  <a:pt x="6050216" y="4829856"/>
                  <a:pt x="6050216" y="4835258"/>
                </a:cubicBezTo>
                <a:cubicBezTo>
                  <a:pt x="6050216" y="4840660"/>
                  <a:pt x="6045769" y="4845045"/>
                  <a:pt x="6040432" y="4845045"/>
                </a:cubicBezTo>
                <a:cubicBezTo>
                  <a:pt x="6035095" y="4845045"/>
                  <a:pt x="6030712" y="4840596"/>
                  <a:pt x="6030712" y="4835258"/>
                </a:cubicBezTo>
                <a:cubicBezTo>
                  <a:pt x="6030712" y="4829919"/>
                  <a:pt x="6035032" y="4825534"/>
                  <a:pt x="6040432" y="4825534"/>
                </a:cubicBezTo>
                <a:close/>
                <a:moveTo>
                  <a:pt x="5799205" y="4825534"/>
                </a:moveTo>
                <a:cubicBezTo>
                  <a:pt x="5804606" y="4825534"/>
                  <a:pt x="5808989" y="4829856"/>
                  <a:pt x="5808989" y="4835258"/>
                </a:cubicBezTo>
                <a:cubicBezTo>
                  <a:pt x="5808989" y="4840660"/>
                  <a:pt x="5804542" y="4845045"/>
                  <a:pt x="5799205" y="4845045"/>
                </a:cubicBezTo>
                <a:cubicBezTo>
                  <a:pt x="5793870" y="4845045"/>
                  <a:pt x="5789486" y="4840596"/>
                  <a:pt x="5789486" y="4835258"/>
                </a:cubicBezTo>
                <a:cubicBezTo>
                  <a:pt x="5789486" y="4829919"/>
                  <a:pt x="5793806" y="4825534"/>
                  <a:pt x="5799205" y="4825534"/>
                </a:cubicBezTo>
                <a:close/>
                <a:moveTo>
                  <a:pt x="5557991" y="4825534"/>
                </a:moveTo>
                <a:cubicBezTo>
                  <a:pt x="5563392" y="4825534"/>
                  <a:pt x="5567774" y="4829856"/>
                  <a:pt x="5567774" y="4835258"/>
                </a:cubicBezTo>
                <a:cubicBezTo>
                  <a:pt x="5567774" y="4840660"/>
                  <a:pt x="5563392" y="4845045"/>
                  <a:pt x="5557991" y="4845045"/>
                </a:cubicBezTo>
                <a:cubicBezTo>
                  <a:pt x="5552592" y="4845045"/>
                  <a:pt x="5548208" y="4840596"/>
                  <a:pt x="5548208" y="4835258"/>
                </a:cubicBezTo>
                <a:cubicBezTo>
                  <a:pt x="5548208" y="4829919"/>
                  <a:pt x="5552592" y="4825534"/>
                  <a:pt x="5557991" y="4825534"/>
                </a:cubicBezTo>
                <a:close/>
                <a:moveTo>
                  <a:pt x="5316710" y="4825534"/>
                </a:moveTo>
                <a:cubicBezTo>
                  <a:pt x="5322044" y="4825534"/>
                  <a:pt x="5326429" y="4829856"/>
                  <a:pt x="5326429" y="4835258"/>
                </a:cubicBezTo>
                <a:cubicBezTo>
                  <a:pt x="5326429" y="4840660"/>
                  <a:pt x="5322105" y="4845045"/>
                  <a:pt x="5316710" y="4845045"/>
                </a:cubicBezTo>
                <a:cubicBezTo>
                  <a:pt x="5311316" y="4845045"/>
                  <a:pt x="5306924" y="4840596"/>
                  <a:pt x="5306924" y="4835258"/>
                </a:cubicBezTo>
                <a:cubicBezTo>
                  <a:pt x="5306924" y="4829919"/>
                  <a:pt x="5311316" y="4825534"/>
                  <a:pt x="5316710" y="4825534"/>
                </a:cubicBezTo>
                <a:close/>
                <a:moveTo>
                  <a:pt x="5075486" y="4825534"/>
                </a:moveTo>
                <a:cubicBezTo>
                  <a:pt x="5080820" y="4825534"/>
                  <a:pt x="5085202" y="4829856"/>
                  <a:pt x="5085202" y="4835258"/>
                </a:cubicBezTo>
                <a:cubicBezTo>
                  <a:pt x="5085202" y="4840660"/>
                  <a:pt x="5080885" y="4845045"/>
                  <a:pt x="5075486" y="4845045"/>
                </a:cubicBezTo>
                <a:cubicBezTo>
                  <a:pt x="5070087" y="4845045"/>
                  <a:pt x="5065705" y="4840596"/>
                  <a:pt x="5065705" y="4835258"/>
                </a:cubicBezTo>
                <a:cubicBezTo>
                  <a:pt x="5065705" y="4829919"/>
                  <a:pt x="5070087" y="4825534"/>
                  <a:pt x="5075486" y="4825534"/>
                </a:cubicBezTo>
                <a:close/>
                <a:moveTo>
                  <a:pt x="4834252" y="4825534"/>
                </a:moveTo>
                <a:cubicBezTo>
                  <a:pt x="4839658" y="4825534"/>
                  <a:pt x="4844040" y="4829856"/>
                  <a:pt x="4844040" y="4835258"/>
                </a:cubicBezTo>
                <a:cubicBezTo>
                  <a:pt x="4844040" y="4840660"/>
                  <a:pt x="4839595" y="4845045"/>
                  <a:pt x="4834252" y="4845045"/>
                </a:cubicBezTo>
                <a:cubicBezTo>
                  <a:pt x="4828917" y="4845045"/>
                  <a:pt x="4824534" y="4840596"/>
                  <a:pt x="4824534" y="4835258"/>
                </a:cubicBezTo>
                <a:cubicBezTo>
                  <a:pt x="4824534" y="4829919"/>
                  <a:pt x="4828853" y="4825534"/>
                  <a:pt x="4834252" y="4825534"/>
                </a:cubicBezTo>
                <a:close/>
                <a:moveTo>
                  <a:pt x="4593019" y="4825534"/>
                </a:moveTo>
                <a:cubicBezTo>
                  <a:pt x="4598416" y="4825534"/>
                  <a:pt x="4602795" y="4829856"/>
                  <a:pt x="4602795" y="4835258"/>
                </a:cubicBezTo>
                <a:cubicBezTo>
                  <a:pt x="4602795" y="4840660"/>
                  <a:pt x="4598353" y="4845045"/>
                  <a:pt x="4593019" y="4845045"/>
                </a:cubicBezTo>
                <a:cubicBezTo>
                  <a:pt x="4587686" y="4845045"/>
                  <a:pt x="4583304" y="4840596"/>
                  <a:pt x="4583304" y="4835258"/>
                </a:cubicBezTo>
                <a:cubicBezTo>
                  <a:pt x="4583304" y="4829919"/>
                  <a:pt x="4587622" y="4825534"/>
                  <a:pt x="4593019" y="4825534"/>
                </a:cubicBezTo>
                <a:close/>
                <a:moveTo>
                  <a:pt x="4351806" y="4825534"/>
                </a:moveTo>
                <a:cubicBezTo>
                  <a:pt x="4357195" y="4825534"/>
                  <a:pt x="4361580" y="4829856"/>
                  <a:pt x="4361580" y="4835258"/>
                </a:cubicBezTo>
                <a:cubicBezTo>
                  <a:pt x="4361580" y="4840660"/>
                  <a:pt x="4357195" y="4845045"/>
                  <a:pt x="4351806" y="4845045"/>
                </a:cubicBezTo>
                <a:cubicBezTo>
                  <a:pt x="4346397" y="4845045"/>
                  <a:pt x="4342006" y="4840596"/>
                  <a:pt x="4342006" y="4835258"/>
                </a:cubicBezTo>
                <a:cubicBezTo>
                  <a:pt x="4342006" y="4829919"/>
                  <a:pt x="4346397" y="4825534"/>
                  <a:pt x="4351806" y="4825534"/>
                </a:cubicBezTo>
                <a:close/>
                <a:moveTo>
                  <a:pt x="4110581" y="4825534"/>
                </a:moveTo>
                <a:cubicBezTo>
                  <a:pt x="4115986" y="4825534"/>
                  <a:pt x="4120362" y="4829856"/>
                  <a:pt x="4120362" y="4835258"/>
                </a:cubicBezTo>
                <a:cubicBezTo>
                  <a:pt x="4120362" y="4840660"/>
                  <a:pt x="4115986" y="4845045"/>
                  <a:pt x="4110581" y="4845045"/>
                </a:cubicBezTo>
                <a:cubicBezTo>
                  <a:pt x="4105180" y="4845045"/>
                  <a:pt x="4100799" y="4840596"/>
                  <a:pt x="4100799" y="4835258"/>
                </a:cubicBezTo>
                <a:cubicBezTo>
                  <a:pt x="4100799" y="4829919"/>
                  <a:pt x="4105180" y="4825534"/>
                  <a:pt x="4110581" y="4825534"/>
                </a:cubicBezTo>
                <a:close/>
                <a:moveTo>
                  <a:pt x="3869431" y="4825534"/>
                </a:moveTo>
                <a:cubicBezTo>
                  <a:pt x="3874765" y="4825534"/>
                  <a:pt x="3879151" y="4829856"/>
                  <a:pt x="3879151" y="4835258"/>
                </a:cubicBezTo>
                <a:cubicBezTo>
                  <a:pt x="3879151" y="4840660"/>
                  <a:pt x="3874828" y="4845045"/>
                  <a:pt x="3869431" y="4845045"/>
                </a:cubicBezTo>
                <a:cubicBezTo>
                  <a:pt x="3864032" y="4845045"/>
                  <a:pt x="3859648" y="4840596"/>
                  <a:pt x="3859648" y="4835258"/>
                </a:cubicBezTo>
                <a:cubicBezTo>
                  <a:pt x="3859648" y="4829919"/>
                  <a:pt x="3864032" y="4825534"/>
                  <a:pt x="3869431" y="4825534"/>
                </a:cubicBezTo>
                <a:close/>
                <a:moveTo>
                  <a:pt x="3628212" y="4825534"/>
                </a:moveTo>
                <a:cubicBezTo>
                  <a:pt x="3633533" y="4825534"/>
                  <a:pt x="3637936" y="4829856"/>
                  <a:pt x="3637936" y="4835258"/>
                </a:cubicBezTo>
                <a:cubicBezTo>
                  <a:pt x="3637936" y="4840660"/>
                  <a:pt x="3633597" y="4845045"/>
                  <a:pt x="3628212" y="4845045"/>
                </a:cubicBezTo>
                <a:cubicBezTo>
                  <a:pt x="3622815" y="4845045"/>
                  <a:pt x="3618432" y="4840596"/>
                  <a:pt x="3618432" y="4835258"/>
                </a:cubicBezTo>
                <a:cubicBezTo>
                  <a:pt x="3618432" y="4829919"/>
                  <a:pt x="3622815" y="4825534"/>
                  <a:pt x="3628212" y="4825534"/>
                </a:cubicBezTo>
                <a:close/>
                <a:moveTo>
                  <a:pt x="3386959" y="4825534"/>
                </a:moveTo>
                <a:cubicBezTo>
                  <a:pt x="3392360" y="4825534"/>
                  <a:pt x="3396744" y="4829856"/>
                  <a:pt x="3396744" y="4835258"/>
                </a:cubicBezTo>
                <a:cubicBezTo>
                  <a:pt x="3396744" y="4840660"/>
                  <a:pt x="3392296" y="4845045"/>
                  <a:pt x="3386959" y="4845045"/>
                </a:cubicBezTo>
                <a:cubicBezTo>
                  <a:pt x="3381622" y="4845045"/>
                  <a:pt x="3377237" y="4840596"/>
                  <a:pt x="3377237" y="4835258"/>
                </a:cubicBezTo>
                <a:cubicBezTo>
                  <a:pt x="3377237" y="4829919"/>
                  <a:pt x="3381558" y="4825534"/>
                  <a:pt x="3386959" y="4825534"/>
                </a:cubicBezTo>
                <a:close/>
                <a:moveTo>
                  <a:pt x="3145752" y="4825534"/>
                </a:moveTo>
                <a:cubicBezTo>
                  <a:pt x="3151151" y="4825534"/>
                  <a:pt x="3155534" y="4829856"/>
                  <a:pt x="3155534" y="4835258"/>
                </a:cubicBezTo>
                <a:cubicBezTo>
                  <a:pt x="3155534" y="4840660"/>
                  <a:pt x="3151087" y="4845045"/>
                  <a:pt x="3145752" y="4845045"/>
                </a:cubicBezTo>
                <a:cubicBezTo>
                  <a:pt x="3140417" y="4845045"/>
                  <a:pt x="3136033" y="4840596"/>
                  <a:pt x="3136033" y="4835258"/>
                </a:cubicBezTo>
                <a:cubicBezTo>
                  <a:pt x="3136033" y="4829919"/>
                  <a:pt x="3140352" y="4825534"/>
                  <a:pt x="3145752" y="4825534"/>
                </a:cubicBezTo>
                <a:close/>
                <a:moveTo>
                  <a:pt x="2904574" y="4825534"/>
                </a:moveTo>
                <a:cubicBezTo>
                  <a:pt x="2909973" y="4825534"/>
                  <a:pt x="2914356" y="4829856"/>
                  <a:pt x="2914356" y="4835258"/>
                </a:cubicBezTo>
                <a:cubicBezTo>
                  <a:pt x="2914356" y="4840660"/>
                  <a:pt x="2909973" y="4845045"/>
                  <a:pt x="2904574" y="4845045"/>
                </a:cubicBezTo>
                <a:cubicBezTo>
                  <a:pt x="2899175" y="4845045"/>
                  <a:pt x="2894792" y="4840596"/>
                  <a:pt x="2894792" y="4835258"/>
                </a:cubicBezTo>
                <a:cubicBezTo>
                  <a:pt x="2894792" y="4829919"/>
                  <a:pt x="2899175" y="4825534"/>
                  <a:pt x="2904574" y="4825534"/>
                </a:cubicBezTo>
                <a:close/>
                <a:moveTo>
                  <a:pt x="2663275" y="4825534"/>
                </a:moveTo>
                <a:cubicBezTo>
                  <a:pt x="2668613" y="4825534"/>
                  <a:pt x="2673000" y="4829856"/>
                  <a:pt x="2673000" y="4835258"/>
                </a:cubicBezTo>
                <a:cubicBezTo>
                  <a:pt x="2673000" y="4840660"/>
                  <a:pt x="2668677" y="4845045"/>
                  <a:pt x="2663275" y="4845045"/>
                </a:cubicBezTo>
                <a:cubicBezTo>
                  <a:pt x="2657877" y="4845045"/>
                  <a:pt x="2653493" y="4840596"/>
                  <a:pt x="2653493" y="4835258"/>
                </a:cubicBezTo>
                <a:cubicBezTo>
                  <a:pt x="2653493" y="4829919"/>
                  <a:pt x="2657877" y="4825534"/>
                  <a:pt x="2663275" y="4825534"/>
                </a:cubicBezTo>
                <a:close/>
                <a:moveTo>
                  <a:pt x="2422039" y="4825534"/>
                </a:moveTo>
                <a:cubicBezTo>
                  <a:pt x="2427372" y="4825534"/>
                  <a:pt x="2431755" y="4829856"/>
                  <a:pt x="2431755" y="4835258"/>
                </a:cubicBezTo>
                <a:cubicBezTo>
                  <a:pt x="2431755" y="4840660"/>
                  <a:pt x="2427436" y="4845045"/>
                  <a:pt x="2422039" y="4845045"/>
                </a:cubicBezTo>
                <a:cubicBezTo>
                  <a:pt x="2416641" y="4845045"/>
                  <a:pt x="2412258" y="4840596"/>
                  <a:pt x="2412258" y="4835258"/>
                </a:cubicBezTo>
                <a:cubicBezTo>
                  <a:pt x="2412258" y="4829919"/>
                  <a:pt x="2416641" y="4825534"/>
                  <a:pt x="2422039" y="4825534"/>
                </a:cubicBezTo>
                <a:close/>
                <a:moveTo>
                  <a:pt x="2180796" y="4825534"/>
                </a:moveTo>
                <a:cubicBezTo>
                  <a:pt x="2186202" y="4825534"/>
                  <a:pt x="2190581" y="4829856"/>
                  <a:pt x="2190581" y="4835258"/>
                </a:cubicBezTo>
                <a:cubicBezTo>
                  <a:pt x="2190581" y="4840660"/>
                  <a:pt x="2186136" y="4845045"/>
                  <a:pt x="2180796" y="4845045"/>
                </a:cubicBezTo>
                <a:cubicBezTo>
                  <a:pt x="2175475" y="4845045"/>
                  <a:pt x="2171085" y="4840596"/>
                  <a:pt x="2171085" y="4835258"/>
                </a:cubicBezTo>
                <a:cubicBezTo>
                  <a:pt x="2171085" y="4829919"/>
                  <a:pt x="2175412" y="4825534"/>
                  <a:pt x="2180796" y="4825534"/>
                </a:cubicBezTo>
                <a:close/>
                <a:moveTo>
                  <a:pt x="1939583" y="4825534"/>
                </a:moveTo>
                <a:cubicBezTo>
                  <a:pt x="1944982" y="4825534"/>
                  <a:pt x="1949366" y="4829856"/>
                  <a:pt x="1949366" y="4835258"/>
                </a:cubicBezTo>
                <a:cubicBezTo>
                  <a:pt x="1949366" y="4840660"/>
                  <a:pt x="1944920" y="4845045"/>
                  <a:pt x="1939583" y="4845045"/>
                </a:cubicBezTo>
                <a:cubicBezTo>
                  <a:pt x="1934247" y="4845045"/>
                  <a:pt x="1929861" y="4840596"/>
                  <a:pt x="1929861" y="4835258"/>
                </a:cubicBezTo>
                <a:cubicBezTo>
                  <a:pt x="1929861" y="4829919"/>
                  <a:pt x="1934184" y="4825534"/>
                  <a:pt x="1939583" y="4825534"/>
                </a:cubicBezTo>
                <a:close/>
                <a:moveTo>
                  <a:pt x="1698333" y="4825534"/>
                </a:moveTo>
                <a:cubicBezTo>
                  <a:pt x="1703734" y="4825534"/>
                  <a:pt x="1708118" y="4829856"/>
                  <a:pt x="1708118" y="4835258"/>
                </a:cubicBezTo>
                <a:cubicBezTo>
                  <a:pt x="1708118" y="4840660"/>
                  <a:pt x="1703734" y="4845045"/>
                  <a:pt x="1698333" y="4845045"/>
                </a:cubicBezTo>
                <a:cubicBezTo>
                  <a:pt x="1692931" y="4845045"/>
                  <a:pt x="1688548" y="4840596"/>
                  <a:pt x="1688548" y="4835258"/>
                </a:cubicBezTo>
                <a:cubicBezTo>
                  <a:pt x="1688548" y="4829919"/>
                  <a:pt x="1692931" y="4825534"/>
                  <a:pt x="1698333" y="4825534"/>
                </a:cubicBezTo>
                <a:close/>
                <a:moveTo>
                  <a:pt x="1457108" y="4825534"/>
                </a:moveTo>
                <a:cubicBezTo>
                  <a:pt x="1462444" y="4825534"/>
                  <a:pt x="1466828" y="4829856"/>
                  <a:pt x="1466828" y="4835258"/>
                </a:cubicBezTo>
                <a:cubicBezTo>
                  <a:pt x="1466828" y="4840660"/>
                  <a:pt x="1462508" y="4845045"/>
                  <a:pt x="1457108" y="4845045"/>
                </a:cubicBezTo>
                <a:cubicBezTo>
                  <a:pt x="1451708" y="4845045"/>
                  <a:pt x="1447324" y="4840596"/>
                  <a:pt x="1447324" y="4835258"/>
                </a:cubicBezTo>
                <a:cubicBezTo>
                  <a:pt x="1447324" y="4829919"/>
                  <a:pt x="1451708" y="4825534"/>
                  <a:pt x="1457108" y="4825534"/>
                </a:cubicBezTo>
                <a:close/>
                <a:moveTo>
                  <a:pt x="1215887" y="4825534"/>
                </a:moveTo>
                <a:cubicBezTo>
                  <a:pt x="1221287" y="4825534"/>
                  <a:pt x="1225671" y="4829856"/>
                  <a:pt x="1225671" y="4835258"/>
                </a:cubicBezTo>
                <a:cubicBezTo>
                  <a:pt x="1225671" y="4840660"/>
                  <a:pt x="1221224" y="4845045"/>
                  <a:pt x="1215887" y="4845045"/>
                </a:cubicBezTo>
                <a:cubicBezTo>
                  <a:pt x="1210551" y="4845045"/>
                  <a:pt x="1206167" y="4840596"/>
                  <a:pt x="1206167" y="4835258"/>
                </a:cubicBezTo>
                <a:cubicBezTo>
                  <a:pt x="1206167" y="4829919"/>
                  <a:pt x="1210487" y="4825534"/>
                  <a:pt x="1215887" y="4825534"/>
                </a:cubicBezTo>
                <a:close/>
                <a:moveTo>
                  <a:pt x="974667" y="4825534"/>
                </a:moveTo>
                <a:cubicBezTo>
                  <a:pt x="980067" y="4825534"/>
                  <a:pt x="984450" y="4829856"/>
                  <a:pt x="984450" y="4835258"/>
                </a:cubicBezTo>
                <a:cubicBezTo>
                  <a:pt x="984450" y="4840660"/>
                  <a:pt x="980003" y="4845045"/>
                  <a:pt x="974667" y="4845045"/>
                </a:cubicBezTo>
                <a:cubicBezTo>
                  <a:pt x="969331" y="4845045"/>
                  <a:pt x="964947" y="4840596"/>
                  <a:pt x="964947" y="4835258"/>
                </a:cubicBezTo>
                <a:cubicBezTo>
                  <a:pt x="964947" y="4829919"/>
                  <a:pt x="969267" y="4825534"/>
                  <a:pt x="974667" y="4825534"/>
                </a:cubicBezTo>
                <a:close/>
                <a:moveTo>
                  <a:pt x="733447" y="4825534"/>
                </a:moveTo>
                <a:cubicBezTo>
                  <a:pt x="738783" y="4825534"/>
                  <a:pt x="743167" y="4829856"/>
                  <a:pt x="743167" y="4835258"/>
                </a:cubicBezTo>
                <a:cubicBezTo>
                  <a:pt x="743167" y="4840660"/>
                  <a:pt x="738847" y="4845045"/>
                  <a:pt x="733447" y="4845045"/>
                </a:cubicBezTo>
                <a:cubicBezTo>
                  <a:pt x="728047" y="4845045"/>
                  <a:pt x="723663" y="4840596"/>
                  <a:pt x="723663" y="4835258"/>
                </a:cubicBezTo>
                <a:cubicBezTo>
                  <a:pt x="723663" y="4829919"/>
                  <a:pt x="728047" y="4825534"/>
                  <a:pt x="733447" y="4825534"/>
                </a:cubicBezTo>
                <a:close/>
                <a:moveTo>
                  <a:pt x="492226" y="4825534"/>
                </a:moveTo>
                <a:cubicBezTo>
                  <a:pt x="497562" y="4825534"/>
                  <a:pt x="501946" y="4829856"/>
                  <a:pt x="501946" y="4835258"/>
                </a:cubicBezTo>
                <a:cubicBezTo>
                  <a:pt x="501946" y="4840660"/>
                  <a:pt x="497626" y="4845045"/>
                  <a:pt x="492226" y="4845045"/>
                </a:cubicBezTo>
                <a:cubicBezTo>
                  <a:pt x="486826" y="4845045"/>
                  <a:pt x="482442" y="4840596"/>
                  <a:pt x="482442" y="4835258"/>
                </a:cubicBezTo>
                <a:cubicBezTo>
                  <a:pt x="482442" y="4829919"/>
                  <a:pt x="486826" y="4825534"/>
                  <a:pt x="492226" y="4825534"/>
                </a:cubicBezTo>
                <a:close/>
                <a:moveTo>
                  <a:pt x="251006" y="4825534"/>
                </a:moveTo>
                <a:cubicBezTo>
                  <a:pt x="256406" y="4825534"/>
                  <a:pt x="260790" y="4829856"/>
                  <a:pt x="260790" y="4835258"/>
                </a:cubicBezTo>
                <a:cubicBezTo>
                  <a:pt x="260790" y="4840660"/>
                  <a:pt x="256343" y="4845045"/>
                  <a:pt x="251006" y="4845045"/>
                </a:cubicBezTo>
                <a:cubicBezTo>
                  <a:pt x="245670" y="4845045"/>
                  <a:pt x="241287" y="4840596"/>
                  <a:pt x="241287" y="4835258"/>
                </a:cubicBezTo>
                <a:cubicBezTo>
                  <a:pt x="241287" y="4829919"/>
                  <a:pt x="245607" y="4825534"/>
                  <a:pt x="251006" y="4825534"/>
                </a:cubicBezTo>
                <a:close/>
                <a:moveTo>
                  <a:pt x="9723" y="4825534"/>
                </a:moveTo>
                <a:cubicBezTo>
                  <a:pt x="15123" y="4825534"/>
                  <a:pt x="19507" y="4829856"/>
                  <a:pt x="19507" y="4835258"/>
                </a:cubicBezTo>
                <a:cubicBezTo>
                  <a:pt x="19507" y="4840660"/>
                  <a:pt x="15060" y="4845045"/>
                  <a:pt x="9723" y="4845045"/>
                </a:cubicBezTo>
                <a:cubicBezTo>
                  <a:pt x="4387" y="4845045"/>
                  <a:pt x="3" y="4840596"/>
                  <a:pt x="3" y="4835258"/>
                </a:cubicBezTo>
                <a:cubicBezTo>
                  <a:pt x="3" y="4829919"/>
                  <a:pt x="4323" y="4825534"/>
                  <a:pt x="9723" y="4825534"/>
                </a:cubicBezTo>
                <a:close/>
                <a:moveTo>
                  <a:pt x="11820259" y="4584219"/>
                </a:moveTo>
                <a:cubicBezTo>
                  <a:pt x="11825659" y="4584219"/>
                  <a:pt x="11830043" y="4588668"/>
                  <a:pt x="11830043" y="4594006"/>
                </a:cubicBezTo>
                <a:cubicBezTo>
                  <a:pt x="11830043" y="4599345"/>
                  <a:pt x="11825596" y="4603730"/>
                  <a:pt x="11820259" y="4603730"/>
                </a:cubicBezTo>
                <a:cubicBezTo>
                  <a:pt x="11814922" y="4603730"/>
                  <a:pt x="11810539" y="4599409"/>
                  <a:pt x="11810539" y="4594006"/>
                </a:cubicBezTo>
                <a:cubicBezTo>
                  <a:pt x="11810539" y="4588604"/>
                  <a:pt x="11814859" y="4584219"/>
                  <a:pt x="11820259" y="4584219"/>
                </a:cubicBezTo>
                <a:close/>
                <a:moveTo>
                  <a:pt x="11579030" y="4584219"/>
                </a:moveTo>
                <a:cubicBezTo>
                  <a:pt x="11584430" y="4584219"/>
                  <a:pt x="11588815" y="4588668"/>
                  <a:pt x="11588815" y="4594006"/>
                </a:cubicBezTo>
                <a:cubicBezTo>
                  <a:pt x="11588815" y="4599345"/>
                  <a:pt x="11584367" y="4603730"/>
                  <a:pt x="11579030" y="4603730"/>
                </a:cubicBezTo>
                <a:cubicBezTo>
                  <a:pt x="11573694" y="4603730"/>
                  <a:pt x="11569310" y="4599409"/>
                  <a:pt x="11569310" y="4594006"/>
                </a:cubicBezTo>
                <a:cubicBezTo>
                  <a:pt x="11569310" y="4588604"/>
                  <a:pt x="11573630" y="4584219"/>
                  <a:pt x="11579030" y="4584219"/>
                </a:cubicBezTo>
                <a:close/>
                <a:moveTo>
                  <a:pt x="11337802" y="4584219"/>
                </a:moveTo>
                <a:cubicBezTo>
                  <a:pt x="11343202" y="4584219"/>
                  <a:pt x="11347587" y="4588668"/>
                  <a:pt x="11347587" y="4594006"/>
                </a:cubicBezTo>
                <a:cubicBezTo>
                  <a:pt x="11347587" y="4599345"/>
                  <a:pt x="11343139" y="4603730"/>
                  <a:pt x="11337802" y="4603730"/>
                </a:cubicBezTo>
                <a:cubicBezTo>
                  <a:pt x="11332466" y="4603730"/>
                  <a:pt x="11328082" y="4599409"/>
                  <a:pt x="11328082" y="4594006"/>
                </a:cubicBezTo>
                <a:cubicBezTo>
                  <a:pt x="11328082" y="4588604"/>
                  <a:pt x="11332402" y="4584219"/>
                  <a:pt x="11337802" y="4584219"/>
                </a:cubicBezTo>
                <a:close/>
                <a:moveTo>
                  <a:pt x="11096574" y="4584219"/>
                </a:moveTo>
                <a:cubicBezTo>
                  <a:pt x="11101910" y="4584219"/>
                  <a:pt x="11106294" y="4588668"/>
                  <a:pt x="11106294" y="4594006"/>
                </a:cubicBezTo>
                <a:cubicBezTo>
                  <a:pt x="11106294" y="4599345"/>
                  <a:pt x="11101974" y="4603730"/>
                  <a:pt x="11096574" y="4603730"/>
                </a:cubicBezTo>
                <a:cubicBezTo>
                  <a:pt x="11091174" y="4603730"/>
                  <a:pt x="11086790" y="4599409"/>
                  <a:pt x="11086790" y="4594006"/>
                </a:cubicBezTo>
                <a:cubicBezTo>
                  <a:pt x="11086790" y="4588604"/>
                  <a:pt x="11091174" y="4584219"/>
                  <a:pt x="11096574" y="4584219"/>
                </a:cubicBezTo>
                <a:close/>
                <a:moveTo>
                  <a:pt x="10855345" y="4584219"/>
                </a:moveTo>
                <a:cubicBezTo>
                  <a:pt x="10860682" y="4584219"/>
                  <a:pt x="10865065" y="4588668"/>
                  <a:pt x="10865065" y="4594006"/>
                </a:cubicBezTo>
                <a:cubicBezTo>
                  <a:pt x="10865065" y="4599345"/>
                  <a:pt x="10860682" y="4603730"/>
                  <a:pt x="10855345" y="4603730"/>
                </a:cubicBezTo>
                <a:cubicBezTo>
                  <a:pt x="10850008" y="4603730"/>
                  <a:pt x="10845625" y="4599409"/>
                  <a:pt x="10845625" y="4594006"/>
                </a:cubicBezTo>
                <a:cubicBezTo>
                  <a:pt x="10845625" y="4588604"/>
                  <a:pt x="10849945" y="4584219"/>
                  <a:pt x="10855345" y="4584219"/>
                </a:cubicBezTo>
                <a:close/>
                <a:moveTo>
                  <a:pt x="10614116" y="4584219"/>
                </a:moveTo>
                <a:cubicBezTo>
                  <a:pt x="10619516" y="4584219"/>
                  <a:pt x="10623901" y="4588668"/>
                  <a:pt x="10623901" y="4594006"/>
                </a:cubicBezTo>
                <a:cubicBezTo>
                  <a:pt x="10623901" y="4599345"/>
                  <a:pt x="10619454" y="4603730"/>
                  <a:pt x="10614116" y="4603730"/>
                </a:cubicBezTo>
                <a:cubicBezTo>
                  <a:pt x="10608780" y="4603730"/>
                  <a:pt x="10604396" y="4599409"/>
                  <a:pt x="10604396" y="4594006"/>
                </a:cubicBezTo>
                <a:cubicBezTo>
                  <a:pt x="10604396" y="4588604"/>
                  <a:pt x="10608716" y="4584219"/>
                  <a:pt x="10614116" y="4584219"/>
                </a:cubicBezTo>
                <a:close/>
                <a:moveTo>
                  <a:pt x="10372888" y="4584219"/>
                </a:moveTo>
                <a:cubicBezTo>
                  <a:pt x="10378288" y="4584219"/>
                  <a:pt x="10382673" y="4588668"/>
                  <a:pt x="10382673" y="4594006"/>
                </a:cubicBezTo>
                <a:cubicBezTo>
                  <a:pt x="10382673" y="4599345"/>
                  <a:pt x="10378225" y="4603730"/>
                  <a:pt x="10372888" y="4603730"/>
                </a:cubicBezTo>
                <a:cubicBezTo>
                  <a:pt x="10367552" y="4603730"/>
                  <a:pt x="10363168" y="4599409"/>
                  <a:pt x="10363168" y="4594006"/>
                </a:cubicBezTo>
                <a:cubicBezTo>
                  <a:pt x="10363168" y="4588604"/>
                  <a:pt x="10367488" y="4584219"/>
                  <a:pt x="10372888" y="4584219"/>
                </a:cubicBezTo>
                <a:close/>
                <a:moveTo>
                  <a:pt x="10131660" y="4584219"/>
                </a:moveTo>
                <a:cubicBezTo>
                  <a:pt x="10137060" y="4584219"/>
                  <a:pt x="10141444" y="4588668"/>
                  <a:pt x="10141444" y="4594006"/>
                </a:cubicBezTo>
                <a:cubicBezTo>
                  <a:pt x="10141444" y="4599345"/>
                  <a:pt x="10136997" y="4603730"/>
                  <a:pt x="10131660" y="4603730"/>
                </a:cubicBezTo>
                <a:cubicBezTo>
                  <a:pt x="10126323" y="4603730"/>
                  <a:pt x="10121940" y="4599409"/>
                  <a:pt x="10121940" y="4594006"/>
                </a:cubicBezTo>
                <a:cubicBezTo>
                  <a:pt x="10121940" y="4588604"/>
                  <a:pt x="10126260" y="4584219"/>
                  <a:pt x="10131660" y="4584219"/>
                </a:cubicBezTo>
                <a:close/>
                <a:moveTo>
                  <a:pt x="9890432" y="4584219"/>
                </a:moveTo>
                <a:cubicBezTo>
                  <a:pt x="9895768" y="4584219"/>
                  <a:pt x="9900152" y="4588668"/>
                  <a:pt x="9900152" y="4594006"/>
                </a:cubicBezTo>
                <a:cubicBezTo>
                  <a:pt x="9900152" y="4599345"/>
                  <a:pt x="9895832" y="4603730"/>
                  <a:pt x="9890432" y="4603730"/>
                </a:cubicBezTo>
                <a:cubicBezTo>
                  <a:pt x="9885031" y="4603730"/>
                  <a:pt x="9880648" y="4599409"/>
                  <a:pt x="9880648" y="4594006"/>
                </a:cubicBezTo>
                <a:cubicBezTo>
                  <a:pt x="9880648" y="4588604"/>
                  <a:pt x="9885031" y="4584219"/>
                  <a:pt x="9890432" y="4584219"/>
                </a:cubicBezTo>
                <a:close/>
                <a:moveTo>
                  <a:pt x="9649203" y="4584219"/>
                </a:moveTo>
                <a:cubicBezTo>
                  <a:pt x="9654540" y="4584219"/>
                  <a:pt x="9658923" y="4588668"/>
                  <a:pt x="9658923" y="4594006"/>
                </a:cubicBezTo>
                <a:cubicBezTo>
                  <a:pt x="9658923" y="4599345"/>
                  <a:pt x="9654540" y="4603730"/>
                  <a:pt x="9649203" y="4603730"/>
                </a:cubicBezTo>
                <a:cubicBezTo>
                  <a:pt x="9643866" y="4603730"/>
                  <a:pt x="9639483" y="4599409"/>
                  <a:pt x="9639483" y="4594006"/>
                </a:cubicBezTo>
                <a:cubicBezTo>
                  <a:pt x="9639483" y="4588604"/>
                  <a:pt x="9643803" y="4584219"/>
                  <a:pt x="9649203" y="4584219"/>
                </a:cubicBezTo>
                <a:close/>
                <a:moveTo>
                  <a:pt x="9417695" y="4584219"/>
                </a:moveTo>
                <a:cubicBezTo>
                  <a:pt x="9423031" y="4584219"/>
                  <a:pt x="9427416" y="4588668"/>
                  <a:pt x="9427416" y="4594006"/>
                </a:cubicBezTo>
                <a:cubicBezTo>
                  <a:pt x="9427416" y="4599345"/>
                  <a:pt x="9423095" y="4603730"/>
                  <a:pt x="9417695" y="4603730"/>
                </a:cubicBezTo>
                <a:cubicBezTo>
                  <a:pt x="9412295" y="4603730"/>
                  <a:pt x="9407911" y="4599409"/>
                  <a:pt x="9407911" y="4594006"/>
                </a:cubicBezTo>
                <a:cubicBezTo>
                  <a:pt x="9407911" y="4588604"/>
                  <a:pt x="9412295" y="4584219"/>
                  <a:pt x="9417695" y="4584219"/>
                </a:cubicBezTo>
                <a:close/>
                <a:moveTo>
                  <a:pt x="9176467" y="4584219"/>
                </a:moveTo>
                <a:cubicBezTo>
                  <a:pt x="9181803" y="4584219"/>
                  <a:pt x="9186187" y="4588668"/>
                  <a:pt x="9186187" y="4594006"/>
                </a:cubicBezTo>
                <a:cubicBezTo>
                  <a:pt x="9186187" y="4599345"/>
                  <a:pt x="9181867" y="4603730"/>
                  <a:pt x="9176467" y="4603730"/>
                </a:cubicBezTo>
                <a:cubicBezTo>
                  <a:pt x="9171066" y="4603730"/>
                  <a:pt x="9166683" y="4599409"/>
                  <a:pt x="9166683" y="4594006"/>
                </a:cubicBezTo>
                <a:cubicBezTo>
                  <a:pt x="9166683" y="4588604"/>
                  <a:pt x="9171066" y="4584219"/>
                  <a:pt x="9176467" y="4584219"/>
                </a:cubicBezTo>
                <a:close/>
                <a:moveTo>
                  <a:pt x="8935237" y="4584219"/>
                </a:moveTo>
                <a:cubicBezTo>
                  <a:pt x="8940574" y="4584219"/>
                  <a:pt x="8944958" y="4588668"/>
                  <a:pt x="8944958" y="4594006"/>
                </a:cubicBezTo>
                <a:cubicBezTo>
                  <a:pt x="8944958" y="4599345"/>
                  <a:pt x="8940638" y="4603730"/>
                  <a:pt x="8935237" y="4603730"/>
                </a:cubicBezTo>
                <a:cubicBezTo>
                  <a:pt x="8929837" y="4603730"/>
                  <a:pt x="8925454" y="4599409"/>
                  <a:pt x="8925454" y="4594006"/>
                </a:cubicBezTo>
                <a:cubicBezTo>
                  <a:pt x="8925454" y="4588604"/>
                  <a:pt x="8929837" y="4584219"/>
                  <a:pt x="8935237" y="4584219"/>
                </a:cubicBezTo>
                <a:close/>
                <a:moveTo>
                  <a:pt x="8694009" y="4584219"/>
                </a:moveTo>
                <a:cubicBezTo>
                  <a:pt x="8699346" y="4584219"/>
                  <a:pt x="8703730" y="4588668"/>
                  <a:pt x="8703730" y="4594006"/>
                </a:cubicBezTo>
                <a:cubicBezTo>
                  <a:pt x="8703730" y="4599345"/>
                  <a:pt x="8699346" y="4603730"/>
                  <a:pt x="8694009" y="4603730"/>
                </a:cubicBezTo>
                <a:cubicBezTo>
                  <a:pt x="8688673" y="4603730"/>
                  <a:pt x="8684289" y="4599409"/>
                  <a:pt x="8684289" y="4594006"/>
                </a:cubicBezTo>
                <a:cubicBezTo>
                  <a:pt x="8684289" y="4588604"/>
                  <a:pt x="8688609" y="4584219"/>
                  <a:pt x="8694009" y="4584219"/>
                </a:cubicBezTo>
                <a:close/>
                <a:moveTo>
                  <a:pt x="8452781" y="4584219"/>
                </a:moveTo>
                <a:cubicBezTo>
                  <a:pt x="8458181" y="4584219"/>
                  <a:pt x="8462566" y="4588668"/>
                  <a:pt x="8462566" y="4594006"/>
                </a:cubicBezTo>
                <a:cubicBezTo>
                  <a:pt x="8462566" y="4599345"/>
                  <a:pt x="8458118" y="4603730"/>
                  <a:pt x="8452781" y="4603730"/>
                </a:cubicBezTo>
                <a:cubicBezTo>
                  <a:pt x="8447445" y="4603730"/>
                  <a:pt x="8443061" y="4599409"/>
                  <a:pt x="8443061" y="4594006"/>
                </a:cubicBezTo>
                <a:cubicBezTo>
                  <a:pt x="8443061" y="4588604"/>
                  <a:pt x="8447381" y="4584219"/>
                  <a:pt x="8452781" y="4584219"/>
                </a:cubicBezTo>
                <a:close/>
                <a:moveTo>
                  <a:pt x="8211553" y="4584219"/>
                </a:moveTo>
                <a:cubicBezTo>
                  <a:pt x="8216889" y="4584219"/>
                  <a:pt x="8221273" y="4588668"/>
                  <a:pt x="8221273" y="4594006"/>
                </a:cubicBezTo>
                <a:cubicBezTo>
                  <a:pt x="8221273" y="4599345"/>
                  <a:pt x="8216953" y="4603730"/>
                  <a:pt x="8211553" y="4603730"/>
                </a:cubicBezTo>
                <a:cubicBezTo>
                  <a:pt x="8206152" y="4603730"/>
                  <a:pt x="8201769" y="4599409"/>
                  <a:pt x="8201769" y="4594006"/>
                </a:cubicBezTo>
                <a:cubicBezTo>
                  <a:pt x="8201769" y="4588604"/>
                  <a:pt x="8206152" y="4584219"/>
                  <a:pt x="8211553" y="4584219"/>
                </a:cubicBezTo>
                <a:close/>
                <a:moveTo>
                  <a:pt x="7970260" y="4584219"/>
                </a:moveTo>
                <a:cubicBezTo>
                  <a:pt x="7975661" y="4584219"/>
                  <a:pt x="7980044" y="4588668"/>
                  <a:pt x="7980044" y="4594006"/>
                </a:cubicBezTo>
                <a:cubicBezTo>
                  <a:pt x="7980044" y="4599345"/>
                  <a:pt x="7975661" y="4603730"/>
                  <a:pt x="7970260" y="4603730"/>
                </a:cubicBezTo>
                <a:cubicBezTo>
                  <a:pt x="7964860" y="4603730"/>
                  <a:pt x="7960477" y="4599409"/>
                  <a:pt x="7960477" y="4594006"/>
                </a:cubicBezTo>
                <a:cubicBezTo>
                  <a:pt x="7960477" y="4588604"/>
                  <a:pt x="7964860" y="4584219"/>
                  <a:pt x="7970260" y="4584219"/>
                </a:cubicBezTo>
                <a:close/>
                <a:moveTo>
                  <a:pt x="7729032" y="4584219"/>
                </a:moveTo>
                <a:cubicBezTo>
                  <a:pt x="7734369" y="4584219"/>
                  <a:pt x="7738753" y="4588668"/>
                  <a:pt x="7738753" y="4594006"/>
                </a:cubicBezTo>
                <a:cubicBezTo>
                  <a:pt x="7738753" y="4599345"/>
                  <a:pt x="7734432" y="4603730"/>
                  <a:pt x="7729032" y="4603730"/>
                </a:cubicBezTo>
                <a:cubicBezTo>
                  <a:pt x="7723632" y="4603730"/>
                  <a:pt x="7719249" y="4599409"/>
                  <a:pt x="7719249" y="4594006"/>
                </a:cubicBezTo>
                <a:cubicBezTo>
                  <a:pt x="7719249" y="4588604"/>
                  <a:pt x="7723632" y="4584219"/>
                  <a:pt x="7729032" y="4584219"/>
                </a:cubicBezTo>
                <a:close/>
                <a:moveTo>
                  <a:pt x="7487803" y="4584219"/>
                </a:moveTo>
                <a:cubicBezTo>
                  <a:pt x="7493139" y="4584219"/>
                  <a:pt x="7497524" y="4588668"/>
                  <a:pt x="7497524" y="4594006"/>
                </a:cubicBezTo>
                <a:cubicBezTo>
                  <a:pt x="7497524" y="4599345"/>
                  <a:pt x="7493203" y="4603730"/>
                  <a:pt x="7487803" y="4603730"/>
                </a:cubicBezTo>
                <a:cubicBezTo>
                  <a:pt x="7482403" y="4603730"/>
                  <a:pt x="7478019" y="4599409"/>
                  <a:pt x="7478019" y="4594006"/>
                </a:cubicBezTo>
                <a:cubicBezTo>
                  <a:pt x="7478019" y="4588604"/>
                  <a:pt x="7482403" y="4584219"/>
                  <a:pt x="7487803" y="4584219"/>
                </a:cubicBezTo>
                <a:close/>
                <a:moveTo>
                  <a:pt x="7246575" y="4584219"/>
                </a:moveTo>
                <a:cubicBezTo>
                  <a:pt x="7251975" y="4584219"/>
                  <a:pt x="7256359" y="4588668"/>
                  <a:pt x="7256359" y="4594006"/>
                </a:cubicBezTo>
                <a:cubicBezTo>
                  <a:pt x="7256359" y="4599345"/>
                  <a:pt x="7251912" y="4603730"/>
                  <a:pt x="7246575" y="4603730"/>
                </a:cubicBezTo>
                <a:cubicBezTo>
                  <a:pt x="7241238" y="4603730"/>
                  <a:pt x="7236855" y="4599409"/>
                  <a:pt x="7236855" y="4594006"/>
                </a:cubicBezTo>
                <a:cubicBezTo>
                  <a:pt x="7236855" y="4588604"/>
                  <a:pt x="7241175" y="4584219"/>
                  <a:pt x="7246575" y="4584219"/>
                </a:cubicBezTo>
                <a:close/>
                <a:moveTo>
                  <a:pt x="7005346" y="4584219"/>
                </a:moveTo>
                <a:cubicBezTo>
                  <a:pt x="7010746" y="4584219"/>
                  <a:pt x="7015130" y="4588668"/>
                  <a:pt x="7015130" y="4594006"/>
                </a:cubicBezTo>
                <a:cubicBezTo>
                  <a:pt x="7015130" y="4599345"/>
                  <a:pt x="7010683" y="4603730"/>
                  <a:pt x="7005346" y="4603730"/>
                </a:cubicBezTo>
                <a:cubicBezTo>
                  <a:pt x="7000009" y="4603730"/>
                  <a:pt x="6995626" y="4599409"/>
                  <a:pt x="6995626" y="4594006"/>
                </a:cubicBezTo>
                <a:cubicBezTo>
                  <a:pt x="6995626" y="4588604"/>
                  <a:pt x="6999946" y="4584219"/>
                  <a:pt x="7005346" y="4584219"/>
                </a:cubicBezTo>
                <a:close/>
                <a:moveTo>
                  <a:pt x="6764118" y="4584219"/>
                </a:moveTo>
                <a:cubicBezTo>
                  <a:pt x="6769518" y="4584219"/>
                  <a:pt x="6773902" y="4588668"/>
                  <a:pt x="6773902" y="4594006"/>
                </a:cubicBezTo>
                <a:cubicBezTo>
                  <a:pt x="6773902" y="4599345"/>
                  <a:pt x="6769518" y="4603730"/>
                  <a:pt x="6764118" y="4603730"/>
                </a:cubicBezTo>
                <a:cubicBezTo>
                  <a:pt x="6758718" y="4603730"/>
                  <a:pt x="6754335" y="4599409"/>
                  <a:pt x="6754335" y="4594006"/>
                </a:cubicBezTo>
                <a:cubicBezTo>
                  <a:pt x="6754335" y="4588604"/>
                  <a:pt x="6758718" y="4584219"/>
                  <a:pt x="6764118" y="4584219"/>
                </a:cubicBezTo>
                <a:close/>
                <a:moveTo>
                  <a:pt x="6522889" y="4584219"/>
                </a:moveTo>
                <a:cubicBezTo>
                  <a:pt x="6528225" y="4584219"/>
                  <a:pt x="6532610" y="4588668"/>
                  <a:pt x="6532610" y="4594006"/>
                </a:cubicBezTo>
                <a:cubicBezTo>
                  <a:pt x="6532610" y="4599345"/>
                  <a:pt x="6528289" y="4603730"/>
                  <a:pt x="6522889" y="4603730"/>
                </a:cubicBezTo>
                <a:cubicBezTo>
                  <a:pt x="6517489" y="4603730"/>
                  <a:pt x="6513105" y="4599409"/>
                  <a:pt x="6513105" y="4594006"/>
                </a:cubicBezTo>
                <a:cubicBezTo>
                  <a:pt x="6513105" y="4588604"/>
                  <a:pt x="6517489" y="4584219"/>
                  <a:pt x="6522889" y="4584219"/>
                </a:cubicBezTo>
                <a:close/>
                <a:moveTo>
                  <a:pt x="6281661" y="4584219"/>
                </a:moveTo>
                <a:cubicBezTo>
                  <a:pt x="6286997" y="4584219"/>
                  <a:pt x="6291381" y="4588668"/>
                  <a:pt x="6291381" y="4594006"/>
                </a:cubicBezTo>
                <a:cubicBezTo>
                  <a:pt x="6291381" y="4599345"/>
                  <a:pt x="6287061" y="4603730"/>
                  <a:pt x="6281661" y="4603730"/>
                </a:cubicBezTo>
                <a:cubicBezTo>
                  <a:pt x="6276261" y="4603730"/>
                  <a:pt x="6271877" y="4599409"/>
                  <a:pt x="6271877" y="4594006"/>
                </a:cubicBezTo>
                <a:cubicBezTo>
                  <a:pt x="6271877" y="4588604"/>
                  <a:pt x="6276261" y="4584219"/>
                  <a:pt x="6281661" y="4584219"/>
                </a:cubicBezTo>
                <a:close/>
                <a:moveTo>
                  <a:pt x="6040432" y="4584219"/>
                </a:moveTo>
                <a:cubicBezTo>
                  <a:pt x="6045832" y="4584219"/>
                  <a:pt x="6050216" y="4588668"/>
                  <a:pt x="6050216" y="4594006"/>
                </a:cubicBezTo>
                <a:cubicBezTo>
                  <a:pt x="6050216" y="4599345"/>
                  <a:pt x="6045769" y="4603730"/>
                  <a:pt x="6040432" y="4603730"/>
                </a:cubicBezTo>
                <a:cubicBezTo>
                  <a:pt x="6035095" y="4603730"/>
                  <a:pt x="6030712" y="4599409"/>
                  <a:pt x="6030712" y="4594006"/>
                </a:cubicBezTo>
                <a:cubicBezTo>
                  <a:pt x="6030712" y="4588604"/>
                  <a:pt x="6035032" y="4584219"/>
                  <a:pt x="6040432" y="4584219"/>
                </a:cubicBezTo>
                <a:close/>
                <a:moveTo>
                  <a:pt x="5799205" y="4584219"/>
                </a:moveTo>
                <a:cubicBezTo>
                  <a:pt x="5804606" y="4584219"/>
                  <a:pt x="5808989" y="4588668"/>
                  <a:pt x="5808989" y="4594006"/>
                </a:cubicBezTo>
                <a:cubicBezTo>
                  <a:pt x="5808989" y="4599345"/>
                  <a:pt x="5804542" y="4603730"/>
                  <a:pt x="5799205" y="4603730"/>
                </a:cubicBezTo>
                <a:cubicBezTo>
                  <a:pt x="5793870" y="4603730"/>
                  <a:pt x="5789486" y="4599409"/>
                  <a:pt x="5789486" y="4594006"/>
                </a:cubicBezTo>
                <a:cubicBezTo>
                  <a:pt x="5789486" y="4588604"/>
                  <a:pt x="5793806" y="4584219"/>
                  <a:pt x="5799205" y="4584219"/>
                </a:cubicBezTo>
                <a:close/>
                <a:moveTo>
                  <a:pt x="5557991" y="4584219"/>
                </a:moveTo>
                <a:cubicBezTo>
                  <a:pt x="5563392" y="4584219"/>
                  <a:pt x="5567774" y="4588668"/>
                  <a:pt x="5567774" y="4594006"/>
                </a:cubicBezTo>
                <a:cubicBezTo>
                  <a:pt x="5567774" y="4599345"/>
                  <a:pt x="5563392" y="4603730"/>
                  <a:pt x="5557991" y="4603730"/>
                </a:cubicBezTo>
                <a:cubicBezTo>
                  <a:pt x="5552592" y="4603730"/>
                  <a:pt x="5548208" y="4599409"/>
                  <a:pt x="5548208" y="4594006"/>
                </a:cubicBezTo>
                <a:cubicBezTo>
                  <a:pt x="5548208" y="4588604"/>
                  <a:pt x="5552592" y="4584219"/>
                  <a:pt x="5557991" y="4584219"/>
                </a:cubicBezTo>
                <a:close/>
                <a:moveTo>
                  <a:pt x="5316710" y="4584219"/>
                </a:moveTo>
                <a:cubicBezTo>
                  <a:pt x="5322044" y="4584219"/>
                  <a:pt x="5326429" y="4588668"/>
                  <a:pt x="5326429" y="4594006"/>
                </a:cubicBezTo>
                <a:cubicBezTo>
                  <a:pt x="5326429" y="4599345"/>
                  <a:pt x="5322105" y="4603730"/>
                  <a:pt x="5316710" y="4603730"/>
                </a:cubicBezTo>
                <a:cubicBezTo>
                  <a:pt x="5311316" y="4603730"/>
                  <a:pt x="5306924" y="4599409"/>
                  <a:pt x="5306924" y="4594006"/>
                </a:cubicBezTo>
                <a:cubicBezTo>
                  <a:pt x="5306924" y="4588604"/>
                  <a:pt x="5311316" y="4584219"/>
                  <a:pt x="5316710" y="4584219"/>
                </a:cubicBezTo>
                <a:close/>
                <a:moveTo>
                  <a:pt x="5075486" y="4584219"/>
                </a:moveTo>
                <a:cubicBezTo>
                  <a:pt x="5080820" y="4584219"/>
                  <a:pt x="5085202" y="4588668"/>
                  <a:pt x="5085202" y="4594006"/>
                </a:cubicBezTo>
                <a:cubicBezTo>
                  <a:pt x="5085202" y="4599345"/>
                  <a:pt x="5080883" y="4603730"/>
                  <a:pt x="5075486" y="4603730"/>
                </a:cubicBezTo>
                <a:cubicBezTo>
                  <a:pt x="5070087" y="4603730"/>
                  <a:pt x="5065705" y="4599409"/>
                  <a:pt x="5065705" y="4594006"/>
                </a:cubicBezTo>
                <a:cubicBezTo>
                  <a:pt x="5065705" y="4588604"/>
                  <a:pt x="5070087" y="4584219"/>
                  <a:pt x="5075486" y="4584219"/>
                </a:cubicBezTo>
                <a:close/>
                <a:moveTo>
                  <a:pt x="4834252" y="4584219"/>
                </a:moveTo>
                <a:cubicBezTo>
                  <a:pt x="4839658" y="4584219"/>
                  <a:pt x="4844040" y="4588668"/>
                  <a:pt x="4844040" y="4594006"/>
                </a:cubicBezTo>
                <a:cubicBezTo>
                  <a:pt x="4844040" y="4599345"/>
                  <a:pt x="4839595" y="4603730"/>
                  <a:pt x="4834252" y="4603730"/>
                </a:cubicBezTo>
                <a:cubicBezTo>
                  <a:pt x="4828917" y="4603730"/>
                  <a:pt x="4824534" y="4599409"/>
                  <a:pt x="4824534" y="4594006"/>
                </a:cubicBezTo>
                <a:cubicBezTo>
                  <a:pt x="4824534" y="4588604"/>
                  <a:pt x="4828853" y="4584219"/>
                  <a:pt x="4834252" y="4584219"/>
                </a:cubicBezTo>
                <a:close/>
                <a:moveTo>
                  <a:pt x="4593019" y="4584219"/>
                </a:moveTo>
                <a:cubicBezTo>
                  <a:pt x="4598416" y="4584219"/>
                  <a:pt x="4602795" y="4588668"/>
                  <a:pt x="4602795" y="4594006"/>
                </a:cubicBezTo>
                <a:cubicBezTo>
                  <a:pt x="4602795" y="4599345"/>
                  <a:pt x="4598353" y="4603730"/>
                  <a:pt x="4593019" y="4603730"/>
                </a:cubicBezTo>
                <a:cubicBezTo>
                  <a:pt x="4587686" y="4603730"/>
                  <a:pt x="4583304" y="4599409"/>
                  <a:pt x="4583304" y="4594006"/>
                </a:cubicBezTo>
                <a:cubicBezTo>
                  <a:pt x="4583304" y="4588604"/>
                  <a:pt x="4587622" y="4584219"/>
                  <a:pt x="4593019" y="4584219"/>
                </a:cubicBezTo>
                <a:close/>
                <a:moveTo>
                  <a:pt x="4351806" y="4584219"/>
                </a:moveTo>
                <a:cubicBezTo>
                  <a:pt x="4357195" y="4584219"/>
                  <a:pt x="4361580" y="4588668"/>
                  <a:pt x="4361580" y="4594006"/>
                </a:cubicBezTo>
                <a:cubicBezTo>
                  <a:pt x="4361580" y="4599345"/>
                  <a:pt x="4357195" y="4603730"/>
                  <a:pt x="4351806" y="4603730"/>
                </a:cubicBezTo>
                <a:cubicBezTo>
                  <a:pt x="4346397" y="4603730"/>
                  <a:pt x="4342006" y="4599409"/>
                  <a:pt x="4342006" y="4594006"/>
                </a:cubicBezTo>
                <a:cubicBezTo>
                  <a:pt x="4342006" y="4588604"/>
                  <a:pt x="4346397" y="4584219"/>
                  <a:pt x="4351806" y="4584219"/>
                </a:cubicBezTo>
                <a:close/>
                <a:moveTo>
                  <a:pt x="4110581" y="4584219"/>
                </a:moveTo>
                <a:cubicBezTo>
                  <a:pt x="4115986" y="4584219"/>
                  <a:pt x="4120362" y="4588668"/>
                  <a:pt x="4120362" y="4594006"/>
                </a:cubicBezTo>
                <a:cubicBezTo>
                  <a:pt x="4120362" y="4599345"/>
                  <a:pt x="4115986" y="4603730"/>
                  <a:pt x="4110581" y="4603730"/>
                </a:cubicBezTo>
                <a:cubicBezTo>
                  <a:pt x="4105180" y="4603730"/>
                  <a:pt x="4100799" y="4599409"/>
                  <a:pt x="4100799" y="4594006"/>
                </a:cubicBezTo>
                <a:cubicBezTo>
                  <a:pt x="4100799" y="4588604"/>
                  <a:pt x="4105180" y="4584219"/>
                  <a:pt x="4110581" y="4584219"/>
                </a:cubicBezTo>
                <a:close/>
                <a:moveTo>
                  <a:pt x="3869431" y="4584219"/>
                </a:moveTo>
                <a:cubicBezTo>
                  <a:pt x="3874765" y="4584219"/>
                  <a:pt x="3879151" y="4588668"/>
                  <a:pt x="3879151" y="4594006"/>
                </a:cubicBezTo>
                <a:cubicBezTo>
                  <a:pt x="3879151" y="4599345"/>
                  <a:pt x="3874828" y="4603730"/>
                  <a:pt x="3869431" y="4603730"/>
                </a:cubicBezTo>
                <a:cubicBezTo>
                  <a:pt x="3864032" y="4603730"/>
                  <a:pt x="3859648" y="4599409"/>
                  <a:pt x="3859648" y="4594006"/>
                </a:cubicBezTo>
                <a:cubicBezTo>
                  <a:pt x="3859648" y="4588604"/>
                  <a:pt x="3864032" y="4584219"/>
                  <a:pt x="3869431" y="4584219"/>
                </a:cubicBezTo>
                <a:close/>
                <a:moveTo>
                  <a:pt x="3628212" y="4584219"/>
                </a:moveTo>
                <a:cubicBezTo>
                  <a:pt x="3633533" y="4584219"/>
                  <a:pt x="3637936" y="4588668"/>
                  <a:pt x="3637936" y="4594006"/>
                </a:cubicBezTo>
                <a:cubicBezTo>
                  <a:pt x="3637936" y="4599345"/>
                  <a:pt x="3633597" y="4603730"/>
                  <a:pt x="3628212" y="4603730"/>
                </a:cubicBezTo>
                <a:cubicBezTo>
                  <a:pt x="3622815" y="4603730"/>
                  <a:pt x="3618432" y="4599409"/>
                  <a:pt x="3618432" y="4594006"/>
                </a:cubicBezTo>
                <a:cubicBezTo>
                  <a:pt x="3618432" y="4588604"/>
                  <a:pt x="3622815" y="4584219"/>
                  <a:pt x="3628212" y="4584219"/>
                </a:cubicBezTo>
                <a:close/>
                <a:moveTo>
                  <a:pt x="3386959" y="4584219"/>
                </a:moveTo>
                <a:cubicBezTo>
                  <a:pt x="3392360" y="4584219"/>
                  <a:pt x="3396744" y="4588668"/>
                  <a:pt x="3396744" y="4594006"/>
                </a:cubicBezTo>
                <a:cubicBezTo>
                  <a:pt x="3396744" y="4599345"/>
                  <a:pt x="3392296" y="4603730"/>
                  <a:pt x="3386959" y="4603730"/>
                </a:cubicBezTo>
                <a:cubicBezTo>
                  <a:pt x="3381621" y="4603730"/>
                  <a:pt x="3377237" y="4599409"/>
                  <a:pt x="3377237" y="4594006"/>
                </a:cubicBezTo>
                <a:cubicBezTo>
                  <a:pt x="3377237" y="4588604"/>
                  <a:pt x="3381558" y="4584219"/>
                  <a:pt x="3386959" y="4584219"/>
                </a:cubicBezTo>
                <a:close/>
                <a:moveTo>
                  <a:pt x="3145752" y="4584219"/>
                </a:moveTo>
                <a:cubicBezTo>
                  <a:pt x="3151150" y="4584219"/>
                  <a:pt x="3155533" y="4588668"/>
                  <a:pt x="3155533" y="4594006"/>
                </a:cubicBezTo>
                <a:cubicBezTo>
                  <a:pt x="3155533" y="4599345"/>
                  <a:pt x="3151087" y="4603730"/>
                  <a:pt x="3145752" y="4603730"/>
                </a:cubicBezTo>
                <a:cubicBezTo>
                  <a:pt x="3140416" y="4603730"/>
                  <a:pt x="3136033" y="4599409"/>
                  <a:pt x="3136033" y="4594006"/>
                </a:cubicBezTo>
                <a:cubicBezTo>
                  <a:pt x="3136033" y="4588604"/>
                  <a:pt x="3140352" y="4584219"/>
                  <a:pt x="3145752" y="4584219"/>
                </a:cubicBezTo>
                <a:close/>
                <a:moveTo>
                  <a:pt x="2904574" y="4584219"/>
                </a:moveTo>
                <a:cubicBezTo>
                  <a:pt x="2909973" y="4584219"/>
                  <a:pt x="2914356" y="4588668"/>
                  <a:pt x="2914356" y="4594006"/>
                </a:cubicBezTo>
                <a:cubicBezTo>
                  <a:pt x="2914356" y="4599345"/>
                  <a:pt x="2909973" y="4603730"/>
                  <a:pt x="2904574" y="4603730"/>
                </a:cubicBezTo>
                <a:cubicBezTo>
                  <a:pt x="2899175" y="4603730"/>
                  <a:pt x="2894792" y="4599409"/>
                  <a:pt x="2894792" y="4594006"/>
                </a:cubicBezTo>
                <a:cubicBezTo>
                  <a:pt x="2894792" y="4588604"/>
                  <a:pt x="2899175" y="4584219"/>
                  <a:pt x="2904574" y="4584219"/>
                </a:cubicBezTo>
                <a:close/>
                <a:moveTo>
                  <a:pt x="2663275" y="4584219"/>
                </a:moveTo>
                <a:cubicBezTo>
                  <a:pt x="2668613" y="4584219"/>
                  <a:pt x="2673000" y="4588668"/>
                  <a:pt x="2673000" y="4594006"/>
                </a:cubicBezTo>
                <a:cubicBezTo>
                  <a:pt x="2673000" y="4599345"/>
                  <a:pt x="2668677" y="4603730"/>
                  <a:pt x="2663275" y="4603730"/>
                </a:cubicBezTo>
                <a:cubicBezTo>
                  <a:pt x="2657877" y="4603730"/>
                  <a:pt x="2653493" y="4599409"/>
                  <a:pt x="2653493" y="4594006"/>
                </a:cubicBezTo>
                <a:cubicBezTo>
                  <a:pt x="2653493" y="4588604"/>
                  <a:pt x="2657877" y="4584219"/>
                  <a:pt x="2663275" y="4584219"/>
                </a:cubicBezTo>
                <a:close/>
                <a:moveTo>
                  <a:pt x="2422038" y="4584219"/>
                </a:moveTo>
                <a:cubicBezTo>
                  <a:pt x="2427372" y="4584219"/>
                  <a:pt x="2431755" y="4588668"/>
                  <a:pt x="2431755" y="4594006"/>
                </a:cubicBezTo>
                <a:cubicBezTo>
                  <a:pt x="2431755" y="4599345"/>
                  <a:pt x="2427436" y="4603730"/>
                  <a:pt x="2422038" y="4603730"/>
                </a:cubicBezTo>
                <a:cubicBezTo>
                  <a:pt x="2416641" y="4603730"/>
                  <a:pt x="2412258" y="4599409"/>
                  <a:pt x="2412258" y="4594006"/>
                </a:cubicBezTo>
                <a:cubicBezTo>
                  <a:pt x="2412258" y="4588604"/>
                  <a:pt x="2416641" y="4584219"/>
                  <a:pt x="2422038" y="4584219"/>
                </a:cubicBezTo>
                <a:close/>
                <a:moveTo>
                  <a:pt x="2180796" y="4584219"/>
                </a:moveTo>
                <a:cubicBezTo>
                  <a:pt x="2186202" y="4584219"/>
                  <a:pt x="2190581" y="4588668"/>
                  <a:pt x="2190581" y="4594006"/>
                </a:cubicBezTo>
                <a:cubicBezTo>
                  <a:pt x="2190581" y="4599345"/>
                  <a:pt x="2186136" y="4603730"/>
                  <a:pt x="2180796" y="4603730"/>
                </a:cubicBezTo>
                <a:cubicBezTo>
                  <a:pt x="2175475" y="4603730"/>
                  <a:pt x="2171085" y="4599409"/>
                  <a:pt x="2171085" y="4594006"/>
                </a:cubicBezTo>
                <a:cubicBezTo>
                  <a:pt x="2171085" y="4588604"/>
                  <a:pt x="2175412" y="4584219"/>
                  <a:pt x="2180796" y="4584219"/>
                </a:cubicBezTo>
                <a:close/>
                <a:moveTo>
                  <a:pt x="1939583" y="4584219"/>
                </a:moveTo>
                <a:cubicBezTo>
                  <a:pt x="1944982" y="4584219"/>
                  <a:pt x="1949366" y="4588668"/>
                  <a:pt x="1949366" y="4594006"/>
                </a:cubicBezTo>
                <a:cubicBezTo>
                  <a:pt x="1949366" y="4599345"/>
                  <a:pt x="1944920" y="4603730"/>
                  <a:pt x="1939583" y="4603730"/>
                </a:cubicBezTo>
                <a:cubicBezTo>
                  <a:pt x="1934247" y="4603730"/>
                  <a:pt x="1929861" y="4599409"/>
                  <a:pt x="1929861" y="4594006"/>
                </a:cubicBezTo>
                <a:cubicBezTo>
                  <a:pt x="1929861" y="4588604"/>
                  <a:pt x="1934184" y="4584219"/>
                  <a:pt x="1939583" y="4584219"/>
                </a:cubicBezTo>
                <a:close/>
                <a:moveTo>
                  <a:pt x="1698332" y="4584219"/>
                </a:moveTo>
                <a:cubicBezTo>
                  <a:pt x="1703734" y="4584219"/>
                  <a:pt x="1708118" y="4588668"/>
                  <a:pt x="1708118" y="4594006"/>
                </a:cubicBezTo>
                <a:cubicBezTo>
                  <a:pt x="1708118" y="4599345"/>
                  <a:pt x="1703734" y="4603730"/>
                  <a:pt x="1698332" y="4603730"/>
                </a:cubicBezTo>
                <a:cubicBezTo>
                  <a:pt x="1692931" y="4603730"/>
                  <a:pt x="1688548" y="4599409"/>
                  <a:pt x="1688548" y="4594006"/>
                </a:cubicBezTo>
                <a:cubicBezTo>
                  <a:pt x="1688548" y="4588604"/>
                  <a:pt x="1692931" y="4584219"/>
                  <a:pt x="1698332" y="4584219"/>
                </a:cubicBezTo>
                <a:close/>
                <a:moveTo>
                  <a:pt x="1457108" y="4584219"/>
                </a:moveTo>
                <a:cubicBezTo>
                  <a:pt x="1462444" y="4584219"/>
                  <a:pt x="1466828" y="4588668"/>
                  <a:pt x="1466828" y="4594006"/>
                </a:cubicBezTo>
                <a:cubicBezTo>
                  <a:pt x="1466828" y="4599345"/>
                  <a:pt x="1462508" y="4603730"/>
                  <a:pt x="1457108" y="4603730"/>
                </a:cubicBezTo>
                <a:cubicBezTo>
                  <a:pt x="1451708" y="4603730"/>
                  <a:pt x="1447324" y="4599409"/>
                  <a:pt x="1447324" y="4594006"/>
                </a:cubicBezTo>
                <a:cubicBezTo>
                  <a:pt x="1447324" y="4588604"/>
                  <a:pt x="1451708" y="4584219"/>
                  <a:pt x="1457108" y="4584219"/>
                </a:cubicBezTo>
                <a:close/>
                <a:moveTo>
                  <a:pt x="1215886" y="4584219"/>
                </a:moveTo>
                <a:cubicBezTo>
                  <a:pt x="1221286" y="4584219"/>
                  <a:pt x="1225670" y="4588668"/>
                  <a:pt x="1225670" y="4594006"/>
                </a:cubicBezTo>
                <a:cubicBezTo>
                  <a:pt x="1225670" y="4599345"/>
                  <a:pt x="1221223" y="4603730"/>
                  <a:pt x="1215886" y="4603730"/>
                </a:cubicBezTo>
                <a:cubicBezTo>
                  <a:pt x="1210551" y="4603730"/>
                  <a:pt x="1206167" y="4599409"/>
                  <a:pt x="1206167" y="4594006"/>
                </a:cubicBezTo>
                <a:cubicBezTo>
                  <a:pt x="1206167" y="4588604"/>
                  <a:pt x="1210487" y="4584219"/>
                  <a:pt x="1215886" y="4584219"/>
                </a:cubicBezTo>
                <a:close/>
                <a:moveTo>
                  <a:pt x="974666" y="4584219"/>
                </a:moveTo>
                <a:cubicBezTo>
                  <a:pt x="980066" y="4584219"/>
                  <a:pt x="984450" y="4588668"/>
                  <a:pt x="984450" y="4594006"/>
                </a:cubicBezTo>
                <a:cubicBezTo>
                  <a:pt x="984450" y="4599345"/>
                  <a:pt x="980003" y="4603730"/>
                  <a:pt x="974666" y="4603730"/>
                </a:cubicBezTo>
                <a:cubicBezTo>
                  <a:pt x="969330" y="4603730"/>
                  <a:pt x="964947" y="4599409"/>
                  <a:pt x="964947" y="4594006"/>
                </a:cubicBezTo>
                <a:cubicBezTo>
                  <a:pt x="964947" y="4588604"/>
                  <a:pt x="969266" y="4584219"/>
                  <a:pt x="974666" y="4584219"/>
                </a:cubicBezTo>
                <a:close/>
                <a:moveTo>
                  <a:pt x="733446" y="4584219"/>
                </a:moveTo>
                <a:cubicBezTo>
                  <a:pt x="738782" y="4584219"/>
                  <a:pt x="743166" y="4588668"/>
                  <a:pt x="743166" y="4594006"/>
                </a:cubicBezTo>
                <a:cubicBezTo>
                  <a:pt x="743166" y="4599345"/>
                  <a:pt x="738846" y="4603730"/>
                  <a:pt x="733446" y="4603730"/>
                </a:cubicBezTo>
                <a:cubicBezTo>
                  <a:pt x="728047" y="4603730"/>
                  <a:pt x="723663" y="4599409"/>
                  <a:pt x="723663" y="4594006"/>
                </a:cubicBezTo>
                <a:cubicBezTo>
                  <a:pt x="723663" y="4588604"/>
                  <a:pt x="728047" y="4584219"/>
                  <a:pt x="733446" y="4584219"/>
                </a:cubicBezTo>
                <a:close/>
                <a:moveTo>
                  <a:pt x="492226" y="4584219"/>
                </a:moveTo>
                <a:cubicBezTo>
                  <a:pt x="497562" y="4584219"/>
                  <a:pt x="501946" y="4588668"/>
                  <a:pt x="501946" y="4594006"/>
                </a:cubicBezTo>
                <a:cubicBezTo>
                  <a:pt x="501946" y="4599345"/>
                  <a:pt x="497626" y="4603730"/>
                  <a:pt x="492226" y="4603730"/>
                </a:cubicBezTo>
                <a:cubicBezTo>
                  <a:pt x="486826" y="4603730"/>
                  <a:pt x="482442" y="4599409"/>
                  <a:pt x="482442" y="4594006"/>
                </a:cubicBezTo>
                <a:cubicBezTo>
                  <a:pt x="482442" y="4588604"/>
                  <a:pt x="486826" y="4584219"/>
                  <a:pt x="492226" y="4584219"/>
                </a:cubicBezTo>
                <a:close/>
                <a:moveTo>
                  <a:pt x="251006" y="4584219"/>
                </a:moveTo>
                <a:cubicBezTo>
                  <a:pt x="256406" y="4584219"/>
                  <a:pt x="260790" y="4588668"/>
                  <a:pt x="260790" y="4594006"/>
                </a:cubicBezTo>
                <a:cubicBezTo>
                  <a:pt x="260790" y="4599345"/>
                  <a:pt x="256343" y="4603730"/>
                  <a:pt x="251006" y="4603730"/>
                </a:cubicBezTo>
                <a:cubicBezTo>
                  <a:pt x="245670" y="4603730"/>
                  <a:pt x="241286" y="4599409"/>
                  <a:pt x="241286" y="4594006"/>
                </a:cubicBezTo>
                <a:cubicBezTo>
                  <a:pt x="241286" y="4588604"/>
                  <a:pt x="245606" y="4584219"/>
                  <a:pt x="251006" y="4584219"/>
                </a:cubicBezTo>
                <a:close/>
                <a:moveTo>
                  <a:pt x="9723" y="4584219"/>
                </a:moveTo>
                <a:cubicBezTo>
                  <a:pt x="15123" y="4584219"/>
                  <a:pt x="19507" y="4588668"/>
                  <a:pt x="19507" y="4594006"/>
                </a:cubicBezTo>
                <a:cubicBezTo>
                  <a:pt x="19507" y="4599345"/>
                  <a:pt x="15060" y="4603730"/>
                  <a:pt x="9723" y="4603730"/>
                </a:cubicBezTo>
                <a:cubicBezTo>
                  <a:pt x="4387" y="4603730"/>
                  <a:pt x="3" y="4599409"/>
                  <a:pt x="3" y="4594006"/>
                </a:cubicBezTo>
                <a:cubicBezTo>
                  <a:pt x="3" y="4588604"/>
                  <a:pt x="4323" y="4584219"/>
                  <a:pt x="9723" y="4584219"/>
                </a:cubicBezTo>
                <a:close/>
                <a:moveTo>
                  <a:pt x="11820259" y="4342968"/>
                </a:moveTo>
                <a:cubicBezTo>
                  <a:pt x="11825659" y="4342968"/>
                  <a:pt x="11830043" y="4347290"/>
                  <a:pt x="11830043" y="4352692"/>
                </a:cubicBezTo>
                <a:cubicBezTo>
                  <a:pt x="11830043" y="4358094"/>
                  <a:pt x="11825596" y="4362479"/>
                  <a:pt x="11820259" y="4362479"/>
                </a:cubicBezTo>
                <a:cubicBezTo>
                  <a:pt x="11814922" y="4362479"/>
                  <a:pt x="11810539" y="4358030"/>
                  <a:pt x="11810539" y="4352692"/>
                </a:cubicBezTo>
                <a:cubicBezTo>
                  <a:pt x="11810539" y="4347353"/>
                  <a:pt x="11814859" y="4342968"/>
                  <a:pt x="11820259" y="4342968"/>
                </a:cubicBezTo>
                <a:close/>
                <a:moveTo>
                  <a:pt x="11579030" y="4342968"/>
                </a:moveTo>
                <a:cubicBezTo>
                  <a:pt x="11584430" y="4342968"/>
                  <a:pt x="11588815" y="4347290"/>
                  <a:pt x="11588815" y="4352692"/>
                </a:cubicBezTo>
                <a:cubicBezTo>
                  <a:pt x="11588815" y="4358094"/>
                  <a:pt x="11584367" y="4362479"/>
                  <a:pt x="11579030" y="4362479"/>
                </a:cubicBezTo>
                <a:cubicBezTo>
                  <a:pt x="11573694" y="4362479"/>
                  <a:pt x="11569310" y="4358030"/>
                  <a:pt x="11569310" y="4352692"/>
                </a:cubicBezTo>
                <a:cubicBezTo>
                  <a:pt x="11569310" y="4347353"/>
                  <a:pt x="11573630" y="4342968"/>
                  <a:pt x="11579030" y="4342968"/>
                </a:cubicBezTo>
                <a:close/>
                <a:moveTo>
                  <a:pt x="11337802" y="4342968"/>
                </a:moveTo>
                <a:cubicBezTo>
                  <a:pt x="11343202" y="4342968"/>
                  <a:pt x="11347587" y="4347290"/>
                  <a:pt x="11347587" y="4352692"/>
                </a:cubicBezTo>
                <a:cubicBezTo>
                  <a:pt x="11347587" y="4358094"/>
                  <a:pt x="11343139" y="4362479"/>
                  <a:pt x="11337802" y="4362479"/>
                </a:cubicBezTo>
                <a:cubicBezTo>
                  <a:pt x="11332466" y="4362479"/>
                  <a:pt x="11328082" y="4358030"/>
                  <a:pt x="11328082" y="4352692"/>
                </a:cubicBezTo>
                <a:cubicBezTo>
                  <a:pt x="11328082" y="4347353"/>
                  <a:pt x="11332402" y="4342968"/>
                  <a:pt x="11337802" y="4342968"/>
                </a:cubicBezTo>
                <a:close/>
                <a:moveTo>
                  <a:pt x="11096574" y="4342968"/>
                </a:moveTo>
                <a:cubicBezTo>
                  <a:pt x="11101910" y="4342968"/>
                  <a:pt x="11106294" y="4347290"/>
                  <a:pt x="11106294" y="4352692"/>
                </a:cubicBezTo>
                <a:cubicBezTo>
                  <a:pt x="11106294" y="4358094"/>
                  <a:pt x="11101974" y="4362479"/>
                  <a:pt x="11096574" y="4362479"/>
                </a:cubicBezTo>
                <a:cubicBezTo>
                  <a:pt x="11091174" y="4362479"/>
                  <a:pt x="11086790" y="4358030"/>
                  <a:pt x="11086790" y="4352692"/>
                </a:cubicBezTo>
                <a:cubicBezTo>
                  <a:pt x="11086790" y="4347353"/>
                  <a:pt x="11091174" y="4342968"/>
                  <a:pt x="11096574" y="4342968"/>
                </a:cubicBezTo>
                <a:close/>
                <a:moveTo>
                  <a:pt x="10855345" y="4342968"/>
                </a:moveTo>
                <a:cubicBezTo>
                  <a:pt x="10860682" y="4342968"/>
                  <a:pt x="10865065" y="4347290"/>
                  <a:pt x="10865065" y="4352692"/>
                </a:cubicBezTo>
                <a:cubicBezTo>
                  <a:pt x="10865065" y="4358094"/>
                  <a:pt x="10860682" y="4362479"/>
                  <a:pt x="10855345" y="4362479"/>
                </a:cubicBezTo>
                <a:cubicBezTo>
                  <a:pt x="10850008" y="4362479"/>
                  <a:pt x="10845625" y="4358030"/>
                  <a:pt x="10845625" y="4352692"/>
                </a:cubicBezTo>
                <a:cubicBezTo>
                  <a:pt x="10845625" y="4347353"/>
                  <a:pt x="10849945" y="4342968"/>
                  <a:pt x="10855345" y="4342968"/>
                </a:cubicBezTo>
                <a:close/>
                <a:moveTo>
                  <a:pt x="10614116" y="4342968"/>
                </a:moveTo>
                <a:cubicBezTo>
                  <a:pt x="10619516" y="4342968"/>
                  <a:pt x="10623901" y="4347290"/>
                  <a:pt x="10623901" y="4352692"/>
                </a:cubicBezTo>
                <a:cubicBezTo>
                  <a:pt x="10623901" y="4358094"/>
                  <a:pt x="10619454" y="4362479"/>
                  <a:pt x="10614116" y="4362479"/>
                </a:cubicBezTo>
                <a:cubicBezTo>
                  <a:pt x="10608780" y="4362479"/>
                  <a:pt x="10604396" y="4358030"/>
                  <a:pt x="10604396" y="4352692"/>
                </a:cubicBezTo>
                <a:cubicBezTo>
                  <a:pt x="10604396" y="4347353"/>
                  <a:pt x="10608716" y="4342968"/>
                  <a:pt x="10614116" y="4342968"/>
                </a:cubicBezTo>
                <a:close/>
                <a:moveTo>
                  <a:pt x="10372888" y="4342968"/>
                </a:moveTo>
                <a:cubicBezTo>
                  <a:pt x="10378288" y="4342968"/>
                  <a:pt x="10382673" y="4347290"/>
                  <a:pt x="10382673" y="4352692"/>
                </a:cubicBezTo>
                <a:cubicBezTo>
                  <a:pt x="10382673" y="4358094"/>
                  <a:pt x="10378225" y="4362479"/>
                  <a:pt x="10372888" y="4362479"/>
                </a:cubicBezTo>
                <a:cubicBezTo>
                  <a:pt x="10367552" y="4362479"/>
                  <a:pt x="10363168" y="4358030"/>
                  <a:pt x="10363168" y="4352692"/>
                </a:cubicBezTo>
                <a:cubicBezTo>
                  <a:pt x="10363168" y="4347353"/>
                  <a:pt x="10367488" y="4342968"/>
                  <a:pt x="10372888" y="4342968"/>
                </a:cubicBezTo>
                <a:close/>
                <a:moveTo>
                  <a:pt x="10131660" y="4342968"/>
                </a:moveTo>
                <a:cubicBezTo>
                  <a:pt x="10137060" y="4342968"/>
                  <a:pt x="10141444" y="4347290"/>
                  <a:pt x="10141444" y="4352692"/>
                </a:cubicBezTo>
                <a:cubicBezTo>
                  <a:pt x="10141444" y="4358094"/>
                  <a:pt x="10136997" y="4362479"/>
                  <a:pt x="10131660" y="4362479"/>
                </a:cubicBezTo>
                <a:cubicBezTo>
                  <a:pt x="10126323" y="4362479"/>
                  <a:pt x="10121940" y="4358030"/>
                  <a:pt x="10121940" y="4352692"/>
                </a:cubicBezTo>
                <a:cubicBezTo>
                  <a:pt x="10121940" y="4347353"/>
                  <a:pt x="10126260" y="4342968"/>
                  <a:pt x="10131660" y="4342968"/>
                </a:cubicBezTo>
                <a:close/>
                <a:moveTo>
                  <a:pt x="9890432" y="4342968"/>
                </a:moveTo>
                <a:cubicBezTo>
                  <a:pt x="9895768" y="4342968"/>
                  <a:pt x="9900152" y="4347290"/>
                  <a:pt x="9900152" y="4352692"/>
                </a:cubicBezTo>
                <a:cubicBezTo>
                  <a:pt x="9900152" y="4358094"/>
                  <a:pt x="9895832" y="4362479"/>
                  <a:pt x="9890432" y="4362479"/>
                </a:cubicBezTo>
                <a:cubicBezTo>
                  <a:pt x="9885031" y="4362479"/>
                  <a:pt x="9880648" y="4358030"/>
                  <a:pt x="9880648" y="4352692"/>
                </a:cubicBezTo>
                <a:cubicBezTo>
                  <a:pt x="9880648" y="4347353"/>
                  <a:pt x="9885031" y="4342968"/>
                  <a:pt x="9890432" y="4342968"/>
                </a:cubicBezTo>
                <a:close/>
                <a:moveTo>
                  <a:pt x="9649203" y="4342968"/>
                </a:moveTo>
                <a:cubicBezTo>
                  <a:pt x="9654540" y="4342968"/>
                  <a:pt x="9658923" y="4347290"/>
                  <a:pt x="9658923" y="4352692"/>
                </a:cubicBezTo>
                <a:cubicBezTo>
                  <a:pt x="9658923" y="4358094"/>
                  <a:pt x="9654540" y="4362479"/>
                  <a:pt x="9649203" y="4362479"/>
                </a:cubicBezTo>
                <a:cubicBezTo>
                  <a:pt x="9643866" y="4362479"/>
                  <a:pt x="9639483" y="4358030"/>
                  <a:pt x="9639483" y="4352692"/>
                </a:cubicBezTo>
                <a:cubicBezTo>
                  <a:pt x="9639483" y="4347353"/>
                  <a:pt x="9643803" y="4342968"/>
                  <a:pt x="9649203" y="4342968"/>
                </a:cubicBezTo>
                <a:close/>
                <a:moveTo>
                  <a:pt x="9417695" y="4342968"/>
                </a:moveTo>
                <a:cubicBezTo>
                  <a:pt x="9423031" y="4342968"/>
                  <a:pt x="9427416" y="4347290"/>
                  <a:pt x="9427416" y="4352692"/>
                </a:cubicBezTo>
                <a:cubicBezTo>
                  <a:pt x="9427416" y="4358094"/>
                  <a:pt x="9423095" y="4362479"/>
                  <a:pt x="9417695" y="4362479"/>
                </a:cubicBezTo>
                <a:cubicBezTo>
                  <a:pt x="9412295" y="4362479"/>
                  <a:pt x="9407911" y="4358030"/>
                  <a:pt x="9407911" y="4352692"/>
                </a:cubicBezTo>
                <a:cubicBezTo>
                  <a:pt x="9407911" y="4347353"/>
                  <a:pt x="9412295" y="4342968"/>
                  <a:pt x="9417695" y="4342968"/>
                </a:cubicBezTo>
                <a:close/>
                <a:moveTo>
                  <a:pt x="9176467" y="4342968"/>
                </a:moveTo>
                <a:cubicBezTo>
                  <a:pt x="9181803" y="4342968"/>
                  <a:pt x="9186187" y="4347290"/>
                  <a:pt x="9186187" y="4352692"/>
                </a:cubicBezTo>
                <a:cubicBezTo>
                  <a:pt x="9186187" y="4358094"/>
                  <a:pt x="9181867" y="4362479"/>
                  <a:pt x="9176467" y="4362479"/>
                </a:cubicBezTo>
                <a:cubicBezTo>
                  <a:pt x="9171066" y="4362479"/>
                  <a:pt x="9166683" y="4358030"/>
                  <a:pt x="9166683" y="4352692"/>
                </a:cubicBezTo>
                <a:cubicBezTo>
                  <a:pt x="9166683" y="4347353"/>
                  <a:pt x="9171066" y="4342968"/>
                  <a:pt x="9176467" y="4342968"/>
                </a:cubicBezTo>
                <a:close/>
                <a:moveTo>
                  <a:pt x="8935237" y="4342968"/>
                </a:moveTo>
                <a:cubicBezTo>
                  <a:pt x="8940574" y="4342968"/>
                  <a:pt x="8944958" y="4347290"/>
                  <a:pt x="8944958" y="4352692"/>
                </a:cubicBezTo>
                <a:cubicBezTo>
                  <a:pt x="8944958" y="4358094"/>
                  <a:pt x="8940638" y="4362479"/>
                  <a:pt x="8935237" y="4362479"/>
                </a:cubicBezTo>
                <a:cubicBezTo>
                  <a:pt x="8929837" y="4362479"/>
                  <a:pt x="8925454" y="4358030"/>
                  <a:pt x="8925454" y="4352692"/>
                </a:cubicBezTo>
                <a:cubicBezTo>
                  <a:pt x="8925454" y="4347353"/>
                  <a:pt x="8929837" y="4342968"/>
                  <a:pt x="8935237" y="4342968"/>
                </a:cubicBezTo>
                <a:close/>
                <a:moveTo>
                  <a:pt x="8694009" y="4342968"/>
                </a:moveTo>
                <a:cubicBezTo>
                  <a:pt x="8699346" y="4342968"/>
                  <a:pt x="8703730" y="4347290"/>
                  <a:pt x="8703730" y="4352692"/>
                </a:cubicBezTo>
                <a:cubicBezTo>
                  <a:pt x="8703730" y="4358094"/>
                  <a:pt x="8699346" y="4362479"/>
                  <a:pt x="8694009" y="4362479"/>
                </a:cubicBezTo>
                <a:cubicBezTo>
                  <a:pt x="8688673" y="4362479"/>
                  <a:pt x="8684289" y="4358030"/>
                  <a:pt x="8684289" y="4352692"/>
                </a:cubicBezTo>
                <a:cubicBezTo>
                  <a:pt x="8684289" y="4347353"/>
                  <a:pt x="8688609" y="4342968"/>
                  <a:pt x="8694009" y="4342968"/>
                </a:cubicBezTo>
                <a:close/>
                <a:moveTo>
                  <a:pt x="8452781" y="4342968"/>
                </a:moveTo>
                <a:cubicBezTo>
                  <a:pt x="8458181" y="4342968"/>
                  <a:pt x="8462566" y="4347290"/>
                  <a:pt x="8462566" y="4352692"/>
                </a:cubicBezTo>
                <a:cubicBezTo>
                  <a:pt x="8462566" y="4358094"/>
                  <a:pt x="8458118" y="4362479"/>
                  <a:pt x="8452781" y="4362479"/>
                </a:cubicBezTo>
                <a:cubicBezTo>
                  <a:pt x="8447445" y="4362479"/>
                  <a:pt x="8443061" y="4358030"/>
                  <a:pt x="8443061" y="4352692"/>
                </a:cubicBezTo>
                <a:cubicBezTo>
                  <a:pt x="8443061" y="4347353"/>
                  <a:pt x="8447381" y="4342968"/>
                  <a:pt x="8452781" y="4342968"/>
                </a:cubicBezTo>
                <a:close/>
                <a:moveTo>
                  <a:pt x="8211553" y="4342968"/>
                </a:moveTo>
                <a:cubicBezTo>
                  <a:pt x="8216889" y="4342968"/>
                  <a:pt x="8221273" y="4347290"/>
                  <a:pt x="8221273" y="4352692"/>
                </a:cubicBezTo>
                <a:cubicBezTo>
                  <a:pt x="8221273" y="4358094"/>
                  <a:pt x="8216953" y="4362479"/>
                  <a:pt x="8211553" y="4362479"/>
                </a:cubicBezTo>
                <a:cubicBezTo>
                  <a:pt x="8206152" y="4362479"/>
                  <a:pt x="8201769" y="4358030"/>
                  <a:pt x="8201769" y="4352692"/>
                </a:cubicBezTo>
                <a:cubicBezTo>
                  <a:pt x="8201769" y="4347353"/>
                  <a:pt x="8206152" y="4342968"/>
                  <a:pt x="8211553" y="4342968"/>
                </a:cubicBezTo>
                <a:close/>
                <a:moveTo>
                  <a:pt x="7970260" y="4342968"/>
                </a:moveTo>
                <a:cubicBezTo>
                  <a:pt x="7975661" y="4342968"/>
                  <a:pt x="7980044" y="4347290"/>
                  <a:pt x="7980044" y="4352692"/>
                </a:cubicBezTo>
                <a:cubicBezTo>
                  <a:pt x="7980044" y="4358094"/>
                  <a:pt x="7975661" y="4362479"/>
                  <a:pt x="7970260" y="4362479"/>
                </a:cubicBezTo>
                <a:cubicBezTo>
                  <a:pt x="7964860" y="4362479"/>
                  <a:pt x="7960477" y="4358030"/>
                  <a:pt x="7960477" y="4352692"/>
                </a:cubicBezTo>
                <a:cubicBezTo>
                  <a:pt x="7960477" y="4347353"/>
                  <a:pt x="7964860" y="4342968"/>
                  <a:pt x="7970260" y="4342968"/>
                </a:cubicBezTo>
                <a:close/>
                <a:moveTo>
                  <a:pt x="7729032" y="4342968"/>
                </a:moveTo>
                <a:cubicBezTo>
                  <a:pt x="7734369" y="4342968"/>
                  <a:pt x="7738753" y="4347290"/>
                  <a:pt x="7738753" y="4352692"/>
                </a:cubicBezTo>
                <a:cubicBezTo>
                  <a:pt x="7738753" y="4358094"/>
                  <a:pt x="7734432" y="4362479"/>
                  <a:pt x="7729032" y="4362479"/>
                </a:cubicBezTo>
                <a:cubicBezTo>
                  <a:pt x="7723632" y="4362479"/>
                  <a:pt x="7719249" y="4358030"/>
                  <a:pt x="7719249" y="4352692"/>
                </a:cubicBezTo>
                <a:cubicBezTo>
                  <a:pt x="7719249" y="4347353"/>
                  <a:pt x="7723632" y="4342968"/>
                  <a:pt x="7729032" y="4342968"/>
                </a:cubicBezTo>
                <a:close/>
                <a:moveTo>
                  <a:pt x="7487803" y="4342968"/>
                </a:moveTo>
                <a:cubicBezTo>
                  <a:pt x="7493139" y="4342968"/>
                  <a:pt x="7497524" y="4347290"/>
                  <a:pt x="7497524" y="4352692"/>
                </a:cubicBezTo>
                <a:cubicBezTo>
                  <a:pt x="7497524" y="4358094"/>
                  <a:pt x="7493203" y="4362479"/>
                  <a:pt x="7487803" y="4362479"/>
                </a:cubicBezTo>
                <a:cubicBezTo>
                  <a:pt x="7482403" y="4362479"/>
                  <a:pt x="7478019" y="4358030"/>
                  <a:pt x="7478019" y="4352692"/>
                </a:cubicBezTo>
                <a:cubicBezTo>
                  <a:pt x="7478019" y="4347353"/>
                  <a:pt x="7482403" y="4342968"/>
                  <a:pt x="7487803" y="4342968"/>
                </a:cubicBezTo>
                <a:close/>
                <a:moveTo>
                  <a:pt x="7246575" y="4342968"/>
                </a:moveTo>
                <a:cubicBezTo>
                  <a:pt x="7251975" y="4342968"/>
                  <a:pt x="7256359" y="4347290"/>
                  <a:pt x="7256359" y="4352692"/>
                </a:cubicBezTo>
                <a:cubicBezTo>
                  <a:pt x="7256359" y="4358094"/>
                  <a:pt x="7251912" y="4362479"/>
                  <a:pt x="7246575" y="4362479"/>
                </a:cubicBezTo>
                <a:cubicBezTo>
                  <a:pt x="7241238" y="4362479"/>
                  <a:pt x="7236855" y="4358030"/>
                  <a:pt x="7236855" y="4352692"/>
                </a:cubicBezTo>
                <a:cubicBezTo>
                  <a:pt x="7236855" y="4347353"/>
                  <a:pt x="7241175" y="4342968"/>
                  <a:pt x="7246575" y="4342968"/>
                </a:cubicBezTo>
                <a:close/>
                <a:moveTo>
                  <a:pt x="7005346" y="4342968"/>
                </a:moveTo>
                <a:cubicBezTo>
                  <a:pt x="7010746" y="4342968"/>
                  <a:pt x="7015130" y="4347290"/>
                  <a:pt x="7015130" y="4352692"/>
                </a:cubicBezTo>
                <a:cubicBezTo>
                  <a:pt x="7015130" y="4358094"/>
                  <a:pt x="7010683" y="4362479"/>
                  <a:pt x="7005346" y="4362479"/>
                </a:cubicBezTo>
                <a:cubicBezTo>
                  <a:pt x="7000009" y="4362479"/>
                  <a:pt x="6995626" y="4358030"/>
                  <a:pt x="6995626" y="4352692"/>
                </a:cubicBezTo>
                <a:cubicBezTo>
                  <a:pt x="6995626" y="4347353"/>
                  <a:pt x="6999946" y="4342968"/>
                  <a:pt x="7005346" y="4342968"/>
                </a:cubicBezTo>
                <a:close/>
                <a:moveTo>
                  <a:pt x="6764118" y="4342968"/>
                </a:moveTo>
                <a:cubicBezTo>
                  <a:pt x="6769518" y="4342968"/>
                  <a:pt x="6773902" y="4347290"/>
                  <a:pt x="6773902" y="4352692"/>
                </a:cubicBezTo>
                <a:cubicBezTo>
                  <a:pt x="6773902" y="4358094"/>
                  <a:pt x="6769518" y="4362479"/>
                  <a:pt x="6764118" y="4362479"/>
                </a:cubicBezTo>
                <a:cubicBezTo>
                  <a:pt x="6758718" y="4362479"/>
                  <a:pt x="6754335" y="4358030"/>
                  <a:pt x="6754335" y="4352692"/>
                </a:cubicBezTo>
                <a:cubicBezTo>
                  <a:pt x="6754335" y="4347353"/>
                  <a:pt x="6758718" y="4342968"/>
                  <a:pt x="6764118" y="4342968"/>
                </a:cubicBezTo>
                <a:close/>
                <a:moveTo>
                  <a:pt x="6522889" y="4342968"/>
                </a:moveTo>
                <a:cubicBezTo>
                  <a:pt x="6528225" y="4342968"/>
                  <a:pt x="6532610" y="4347290"/>
                  <a:pt x="6532610" y="4352692"/>
                </a:cubicBezTo>
                <a:cubicBezTo>
                  <a:pt x="6532610" y="4358094"/>
                  <a:pt x="6528289" y="4362479"/>
                  <a:pt x="6522889" y="4362479"/>
                </a:cubicBezTo>
                <a:cubicBezTo>
                  <a:pt x="6517489" y="4362479"/>
                  <a:pt x="6513105" y="4358030"/>
                  <a:pt x="6513105" y="4352692"/>
                </a:cubicBezTo>
                <a:cubicBezTo>
                  <a:pt x="6513105" y="4347353"/>
                  <a:pt x="6517489" y="4342968"/>
                  <a:pt x="6522889" y="4342968"/>
                </a:cubicBezTo>
                <a:close/>
                <a:moveTo>
                  <a:pt x="6281661" y="4342968"/>
                </a:moveTo>
                <a:cubicBezTo>
                  <a:pt x="6286997" y="4342968"/>
                  <a:pt x="6291381" y="4347290"/>
                  <a:pt x="6291381" y="4352692"/>
                </a:cubicBezTo>
                <a:cubicBezTo>
                  <a:pt x="6291381" y="4358094"/>
                  <a:pt x="6287061" y="4362479"/>
                  <a:pt x="6281661" y="4362479"/>
                </a:cubicBezTo>
                <a:cubicBezTo>
                  <a:pt x="6276261" y="4362479"/>
                  <a:pt x="6271877" y="4358030"/>
                  <a:pt x="6271877" y="4352692"/>
                </a:cubicBezTo>
                <a:cubicBezTo>
                  <a:pt x="6271877" y="4347353"/>
                  <a:pt x="6276261" y="4342968"/>
                  <a:pt x="6281661" y="4342968"/>
                </a:cubicBezTo>
                <a:close/>
                <a:moveTo>
                  <a:pt x="6040432" y="4342968"/>
                </a:moveTo>
                <a:cubicBezTo>
                  <a:pt x="6045832" y="4342968"/>
                  <a:pt x="6050216" y="4347290"/>
                  <a:pt x="6050216" y="4352692"/>
                </a:cubicBezTo>
                <a:cubicBezTo>
                  <a:pt x="6050216" y="4358094"/>
                  <a:pt x="6045769" y="4362479"/>
                  <a:pt x="6040432" y="4362479"/>
                </a:cubicBezTo>
                <a:cubicBezTo>
                  <a:pt x="6035095" y="4362479"/>
                  <a:pt x="6030712" y="4358030"/>
                  <a:pt x="6030712" y="4352692"/>
                </a:cubicBezTo>
                <a:cubicBezTo>
                  <a:pt x="6030712" y="4347353"/>
                  <a:pt x="6035032" y="4342968"/>
                  <a:pt x="6040432" y="4342968"/>
                </a:cubicBezTo>
                <a:close/>
                <a:moveTo>
                  <a:pt x="5799205" y="4342968"/>
                </a:moveTo>
                <a:cubicBezTo>
                  <a:pt x="5804606" y="4342968"/>
                  <a:pt x="5808989" y="4347290"/>
                  <a:pt x="5808989" y="4352692"/>
                </a:cubicBezTo>
                <a:cubicBezTo>
                  <a:pt x="5808989" y="4358094"/>
                  <a:pt x="5804542" y="4362479"/>
                  <a:pt x="5799205" y="4362479"/>
                </a:cubicBezTo>
                <a:cubicBezTo>
                  <a:pt x="5793870" y="4362479"/>
                  <a:pt x="5789486" y="4358030"/>
                  <a:pt x="5789486" y="4352692"/>
                </a:cubicBezTo>
                <a:cubicBezTo>
                  <a:pt x="5789486" y="4347353"/>
                  <a:pt x="5793806" y="4342968"/>
                  <a:pt x="5799205" y="4342968"/>
                </a:cubicBezTo>
                <a:close/>
                <a:moveTo>
                  <a:pt x="5557991" y="4342968"/>
                </a:moveTo>
                <a:cubicBezTo>
                  <a:pt x="5563392" y="4342968"/>
                  <a:pt x="5567774" y="4347290"/>
                  <a:pt x="5567774" y="4352692"/>
                </a:cubicBezTo>
                <a:cubicBezTo>
                  <a:pt x="5567774" y="4358094"/>
                  <a:pt x="5563392" y="4362479"/>
                  <a:pt x="5557991" y="4362479"/>
                </a:cubicBezTo>
                <a:cubicBezTo>
                  <a:pt x="5552592" y="4362479"/>
                  <a:pt x="5548208" y="4358030"/>
                  <a:pt x="5548208" y="4352692"/>
                </a:cubicBezTo>
                <a:cubicBezTo>
                  <a:pt x="5548208" y="4347353"/>
                  <a:pt x="5552592" y="4342968"/>
                  <a:pt x="5557991" y="4342968"/>
                </a:cubicBezTo>
                <a:close/>
                <a:moveTo>
                  <a:pt x="5316710" y="4342968"/>
                </a:moveTo>
                <a:cubicBezTo>
                  <a:pt x="5322044" y="4342968"/>
                  <a:pt x="5326429" y="4347290"/>
                  <a:pt x="5326429" y="4352692"/>
                </a:cubicBezTo>
                <a:cubicBezTo>
                  <a:pt x="5326429" y="4358094"/>
                  <a:pt x="5322105" y="4362479"/>
                  <a:pt x="5316710" y="4362479"/>
                </a:cubicBezTo>
                <a:cubicBezTo>
                  <a:pt x="5311314" y="4362479"/>
                  <a:pt x="5306924" y="4358030"/>
                  <a:pt x="5306924" y="4352692"/>
                </a:cubicBezTo>
                <a:cubicBezTo>
                  <a:pt x="5306924" y="4347353"/>
                  <a:pt x="5311314" y="4342968"/>
                  <a:pt x="5316710" y="4342968"/>
                </a:cubicBezTo>
                <a:close/>
                <a:moveTo>
                  <a:pt x="5075486" y="4342968"/>
                </a:moveTo>
                <a:cubicBezTo>
                  <a:pt x="5080820" y="4342968"/>
                  <a:pt x="5085202" y="4347290"/>
                  <a:pt x="5085202" y="4352692"/>
                </a:cubicBezTo>
                <a:cubicBezTo>
                  <a:pt x="5085202" y="4358094"/>
                  <a:pt x="5080883" y="4362479"/>
                  <a:pt x="5075486" y="4362479"/>
                </a:cubicBezTo>
                <a:cubicBezTo>
                  <a:pt x="5070087" y="4362479"/>
                  <a:pt x="5065705" y="4358030"/>
                  <a:pt x="5065705" y="4352692"/>
                </a:cubicBezTo>
                <a:cubicBezTo>
                  <a:pt x="5065705" y="4347353"/>
                  <a:pt x="5070087" y="4342968"/>
                  <a:pt x="5075486" y="4342968"/>
                </a:cubicBezTo>
                <a:close/>
                <a:moveTo>
                  <a:pt x="4834252" y="4342968"/>
                </a:moveTo>
                <a:cubicBezTo>
                  <a:pt x="4839658" y="4342968"/>
                  <a:pt x="4844040" y="4347290"/>
                  <a:pt x="4844040" y="4352692"/>
                </a:cubicBezTo>
                <a:cubicBezTo>
                  <a:pt x="4844040" y="4358094"/>
                  <a:pt x="4839595" y="4362479"/>
                  <a:pt x="4834252" y="4362479"/>
                </a:cubicBezTo>
                <a:cubicBezTo>
                  <a:pt x="4828917" y="4362479"/>
                  <a:pt x="4824534" y="4358030"/>
                  <a:pt x="4824534" y="4352692"/>
                </a:cubicBezTo>
                <a:cubicBezTo>
                  <a:pt x="4824534" y="4347353"/>
                  <a:pt x="4828853" y="4342968"/>
                  <a:pt x="4834252" y="4342968"/>
                </a:cubicBezTo>
                <a:close/>
                <a:moveTo>
                  <a:pt x="4593019" y="4342968"/>
                </a:moveTo>
                <a:cubicBezTo>
                  <a:pt x="4598416" y="4342968"/>
                  <a:pt x="4602795" y="4347290"/>
                  <a:pt x="4602795" y="4352692"/>
                </a:cubicBezTo>
                <a:cubicBezTo>
                  <a:pt x="4602795" y="4358094"/>
                  <a:pt x="4598353" y="4362479"/>
                  <a:pt x="4593019" y="4362479"/>
                </a:cubicBezTo>
                <a:cubicBezTo>
                  <a:pt x="4587686" y="4362479"/>
                  <a:pt x="4583304" y="4358030"/>
                  <a:pt x="4583304" y="4352692"/>
                </a:cubicBezTo>
                <a:cubicBezTo>
                  <a:pt x="4583304" y="4347353"/>
                  <a:pt x="4587622" y="4342968"/>
                  <a:pt x="4593019" y="4342968"/>
                </a:cubicBezTo>
                <a:close/>
                <a:moveTo>
                  <a:pt x="4351806" y="4342968"/>
                </a:moveTo>
                <a:cubicBezTo>
                  <a:pt x="4357195" y="4342968"/>
                  <a:pt x="4361580" y="4347290"/>
                  <a:pt x="4361580" y="4352692"/>
                </a:cubicBezTo>
                <a:cubicBezTo>
                  <a:pt x="4361580" y="4358094"/>
                  <a:pt x="4357195" y="4362479"/>
                  <a:pt x="4351806" y="4362479"/>
                </a:cubicBezTo>
                <a:cubicBezTo>
                  <a:pt x="4346397" y="4362479"/>
                  <a:pt x="4342006" y="4358030"/>
                  <a:pt x="4342006" y="4352692"/>
                </a:cubicBezTo>
                <a:cubicBezTo>
                  <a:pt x="4342006" y="4347353"/>
                  <a:pt x="4346397" y="4342968"/>
                  <a:pt x="4351806" y="4342968"/>
                </a:cubicBezTo>
                <a:close/>
                <a:moveTo>
                  <a:pt x="4110581" y="4342968"/>
                </a:moveTo>
                <a:cubicBezTo>
                  <a:pt x="4115986" y="4342968"/>
                  <a:pt x="4120362" y="4347290"/>
                  <a:pt x="4120362" y="4352692"/>
                </a:cubicBezTo>
                <a:cubicBezTo>
                  <a:pt x="4120362" y="4358094"/>
                  <a:pt x="4115986" y="4362479"/>
                  <a:pt x="4110581" y="4362479"/>
                </a:cubicBezTo>
                <a:cubicBezTo>
                  <a:pt x="4105180" y="4362479"/>
                  <a:pt x="4100799" y="4358030"/>
                  <a:pt x="4100799" y="4352692"/>
                </a:cubicBezTo>
                <a:cubicBezTo>
                  <a:pt x="4100799" y="4347353"/>
                  <a:pt x="4105180" y="4342968"/>
                  <a:pt x="4110581" y="4342968"/>
                </a:cubicBezTo>
                <a:close/>
                <a:moveTo>
                  <a:pt x="3869431" y="4342968"/>
                </a:moveTo>
                <a:cubicBezTo>
                  <a:pt x="3874765" y="4342968"/>
                  <a:pt x="3879151" y="4347290"/>
                  <a:pt x="3879151" y="4352692"/>
                </a:cubicBezTo>
                <a:cubicBezTo>
                  <a:pt x="3879151" y="4358094"/>
                  <a:pt x="3874828" y="4362479"/>
                  <a:pt x="3869431" y="4362479"/>
                </a:cubicBezTo>
                <a:cubicBezTo>
                  <a:pt x="3864032" y="4362479"/>
                  <a:pt x="3859648" y="4358030"/>
                  <a:pt x="3859648" y="4352692"/>
                </a:cubicBezTo>
                <a:cubicBezTo>
                  <a:pt x="3859648" y="4347353"/>
                  <a:pt x="3864032" y="4342968"/>
                  <a:pt x="3869431" y="4342968"/>
                </a:cubicBezTo>
                <a:close/>
                <a:moveTo>
                  <a:pt x="3628212" y="4342968"/>
                </a:moveTo>
                <a:cubicBezTo>
                  <a:pt x="3633533" y="4342968"/>
                  <a:pt x="3637936" y="4347290"/>
                  <a:pt x="3637936" y="4352692"/>
                </a:cubicBezTo>
                <a:cubicBezTo>
                  <a:pt x="3637936" y="4358094"/>
                  <a:pt x="3633597" y="4362479"/>
                  <a:pt x="3628212" y="4362479"/>
                </a:cubicBezTo>
                <a:cubicBezTo>
                  <a:pt x="3622815" y="4362479"/>
                  <a:pt x="3618432" y="4358030"/>
                  <a:pt x="3618432" y="4352692"/>
                </a:cubicBezTo>
                <a:cubicBezTo>
                  <a:pt x="3618432" y="4347353"/>
                  <a:pt x="3622815" y="4342968"/>
                  <a:pt x="3628212" y="4342968"/>
                </a:cubicBezTo>
                <a:close/>
                <a:moveTo>
                  <a:pt x="3386958" y="4342968"/>
                </a:moveTo>
                <a:cubicBezTo>
                  <a:pt x="3392360" y="4342968"/>
                  <a:pt x="3396744" y="4347290"/>
                  <a:pt x="3396744" y="4352692"/>
                </a:cubicBezTo>
                <a:cubicBezTo>
                  <a:pt x="3396744" y="4358094"/>
                  <a:pt x="3392296" y="4362479"/>
                  <a:pt x="3386958" y="4362479"/>
                </a:cubicBezTo>
                <a:cubicBezTo>
                  <a:pt x="3381621" y="4362479"/>
                  <a:pt x="3377237" y="4358030"/>
                  <a:pt x="3377237" y="4352692"/>
                </a:cubicBezTo>
                <a:cubicBezTo>
                  <a:pt x="3377237" y="4347353"/>
                  <a:pt x="3381558" y="4342968"/>
                  <a:pt x="3386958" y="4342968"/>
                </a:cubicBezTo>
                <a:close/>
                <a:moveTo>
                  <a:pt x="3145752" y="4342968"/>
                </a:moveTo>
                <a:cubicBezTo>
                  <a:pt x="3151150" y="4342968"/>
                  <a:pt x="3155533" y="4347290"/>
                  <a:pt x="3155533" y="4352692"/>
                </a:cubicBezTo>
                <a:cubicBezTo>
                  <a:pt x="3155533" y="4358094"/>
                  <a:pt x="3151087" y="4362479"/>
                  <a:pt x="3145752" y="4362479"/>
                </a:cubicBezTo>
                <a:cubicBezTo>
                  <a:pt x="3140416" y="4362479"/>
                  <a:pt x="3136033" y="4358030"/>
                  <a:pt x="3136033" y="4352692"/>
                </a:cubicBezTo>
                <a:cubicBezTo>
                  <a:pt x="3136033" y="4347353"/>
                  <a:pt x="3140352" y="4342968"/>
                  <a:pt x="3145752" y="4342968"/>
                </a:cubicBezTo>
                <a:close/>
                <a:moveTo>
                  <a:pt x="2904573" y="4342968"/>
                </a:moveTo>
                <a:cubicBezTo>
                  <a:pt x="2909973" y="4342968"/>
                  <a:pt x="2914356" y="4347290"/>
                  <a:pt x="2914356" y="4352692"/>
                </a:cubicBezTo>
                <a:cubicBezTo>
                  <a:pt x="2914356" y="4358094"/>
                  <a:pt x="2909973" y="4362479"/>
                  <a:pt x="2904573" y="4362479"/>
                </a:cubicBezTo>
                <a:cubicBezTo>
                  <a:pt x="2899175" y="4362479"/>
                  <a:pt x="2894792" y="4358030"/>
                  <a:pt x="2894792" y="4352692"/>
                </a:cubicBezTo>
                <a:cubicBezTo>
                  <a:pt x="2894792" y="4347353"/>
                  <a:pt x="2899175" y="4342968"/>
                  <a:pt x="2904573" y="4342968"/>
                </a:cubicBezTo>
                <a:close/>
                <a:moveTo>
                  <a:pt x="2663275" y="4342968"/>
                </a:moveTo>
                <a:cubicBezTo>
                  <a:pt x="2668613" y="4342968"/>
                  <a:pt x="2673000" y="4347290"/>
                  <a:pt x="2673000" y="4352692"/>
                </a:cubicBezTo>
                <a:cubicBezTo>
                  <a:pt x="2673000" y="4358094"/>
                  <a:pt x="2668677" y="4362479"/>
                  <a:pt x="2663275" y="4362479"/>
                </a:cubicBezTo>
                <a:cubicBezTo>
                  <a:pt x="2657877" y="4362479"/>
                  <a:pt x="2653493" y="4358030"/>
                  <a:pt x="2653493" y="4352692"/>
                </a:cubicBezTo>
                <a:cubicBezTo>
                  <a:pt x="2653493" y="4347353"/>
                  <a:pt x="2657877" y="4342968"/>
                  <a:pt x="2663275" y="4342968"/>
                </a:cubicBezTo>
                <a:close/>
                <a:moveTo>
                  <a:pt x="2422038" y="4342968"/>
                </a:moveTo>
                <a:cubicBezTo>
                  <a:pt x="2427372" y="4342968"/>
                  <a:pt x="2431754" y="4347290"/>
                  <a:pt x="2431754" y="4352692"/>
                </a:cubicBezTo>
                <a:cubicBezTo>
                  <a:pt x="2431754" y="4358094"/>
                  <a:pt x="2427436" y="4362479"/>
                  <a:pt x="2422038" y="4362479"/>
                </a:cubicBezTo>
                <a:cubicBezTo>
                  <a:pt x="2416640" y="4362479"/>
                  <a:pt x="2412258" y="4358030"/>
                  <a:pt x="2412258" y="4352692"/>
                </a:cubicBezTo>
                <a:cubicBezTo>
                  <a:pt x="2412258" y="4347353"/>
                  <a:pt x="2416640" y="4342968"/>
                  <a:pt x="2422038" y="4342968"/>
                </a:cubicBezTo>
                <a:close/>
                <a:moveTo>
                  <a:pt x="2180788" y="4342968"/>
                </a:moveTo>
                <a:cubicBezTo>
                  <a:pt x="2186202" y="4342968"/>
                  <a:pt x="2190580" y="4347290"/>
                  <a:pt x="2190580" y="4352692"/>
                </a:cubicBezTo>
                <a:cubicBezTo>
                  <a:pt x="2190580" y="4358094"/>
                  <a:pt x="2186136" y="4362479"/>
                  <a:pt x="2180788" y="4362479"/>
                </a:cubicBezTo>
                <a:cubicBezTo>
                  <a:pt x="2175475" y="4362479"/>
                  <a:pt x="2171085" y="4358030"/>
                  <a:pt x="2171085" y="4352692"/>
                </a:cubicBezTo>
                <a:cubicBezTo>
                  <a:pt x="2171085" y="4347353"/>
                  <a:pt x="2175412" y="4342968"/>
                  <a:pt x="2180788" y="4342968"/>
                </a:cubicBezTo>
                <a:close/>
                <a:moveTo>
                  <a:pt x="1939583" y="4342968"/>
                </a:moveTo>
                <a:cubicBezTo>
                  <a:pt x="1944982" y="4342968"/>
                  <a:pt x="1949366" y="4347290"/>
                  <a:pt x="1949366" y="4352692"/>
                </a:cubicBezTo>
                <a:cubicBezTo>
                  <a:pt x="1949366" y="4358094"/>
                  <a:pt x="1944920" y="4362479"/>
                  <a:pt x="1939583" y="4362479"/>
                </a:cubicBezTo>
                <a:cubicBezTo>
                  <a:pt x="1934245" y="4362479"/>
                  <a:pt x="1929861" y="4358030"/>
                  <a:pt x="1929861" y="4352692"/>
                </a:cubicBezTo>
                <a:cubicBezTo>
                  <a:pt x="1929861" y="4347353"/>
                  <a:pt x="1934184" y="4342968"/>
                  <a:pt x="1939583" y="4342968"/>
                </a:cubicBezTo>
                <a:close/>
                <a:moveTo>
                  <a:pt x="1698332" y="4342968"/>
                </a:moveTo>
                <a:cubicBezTo>
                  <a:pt x="1703734" y="4342968"/>
                  <a:pt x="1708118" y="4347290"/>
                  <a:pt x="1708118" y="4352692"/>
                </a:cubicBezTo>
                <a:cubicBezTo>
                  <a:pt x="1708118" y="4358094"/>
                  <a:pt x="1703734" y="4362479"/>
                  <a:pt x="1698332" y="4362479"/>
                </a:cubicBezTo>
                <a:cubicBezTo>
                  <a:pt x="1692931" y="4362479"/>
                  <a:pt x="1688548" y="4358030"/>
                  <a:pt x="1688548" y="4352692"/>
                </a:cubicBezTo>
                <a:cubicBezTo>
                  <a:pt x="1688548" y="4347353"/>
                  <a:pt x="1692931" y="4342968"/>
                  <a:pt x="1698332" y="4342968"/>
                </a:cubicBezTo>
                <a:close/>
                <a:moveTo>
                  <a:pt x="1457108" y="4342968"/>
                </a:moveTo>
                <a:cubicBezTo>
                  <a:pt x="1462444" y="4342968"/>
                  <a:pt x="1466828" y="4347290"/>
                  <a:pt x="1466828" y="4352692"/>
                </a:cubicBezTo>
                <a:cubicBezTo>
                  <a:pt x="1466828" y="4358094"/>
                  <a:pt x="1462508" y="4362479"/>
                  <a:pt x="1457108" y="4362479"/>
                </a:cubicBezTo>
                <a:cubicBezTo>
                  <a:pt x="1451708" y="4362479"/>
                  <a:pt x="1447324" y="4358030"/>
                  <a:pt x="1447324" y="4352692"/>
                </a:cubicBezTo>
                <a:cubicBezTo>
                  <a:pt x="1447324" y="4347353"/>
                  <a:pt x="1451708" y="4342968"/>
                  <a:pt x="1457108" y="4342968"/>
                </a:cubicBezTo>
                <a:close/>
                <a:moveTo>
                  <a:pt x="1215886" y="4342968"/>
                </a:moveTo>
                <a:cubicBezTo>
                  <a:pt x="1221286" y="4342968"/>
                  <a:pt x="1225670" y="4347290"/>
                  <a:pt x="1225670" y="4352692"/>
                </a:cubicBezTo>
                <a:cubicBezTo>
                  <a:pt x="1225670" y="4358094"/>
                  <a:pt x="1221223" y="4362479"/>
                  <a:pt x="1215886" y="4362479"/>
                </a:cubicBezTo>
                <a:cubicBezTo>
                  <a:pt x="1210550" y="4362479"/>
                  <a:pt x="1206166" y="4358030"/>
                  <a:pt x="1206166" y="4352692"/>
                </a:cubicBezTo>
                <a:cubicBezTo>
                  <a:pt x="1206166" y="4347353"/>
                  <a:pt x="1210486" y="4342968"/>
                  <a:pt x="1215886" y="4342968"/>
                </a:cubicBezTo>
                <a:close/>
                <a:moveTo>
                  <a:pt x="974666" y="4342968"/>
                </a:moveTo>
                <a:cubicBezTo>
                  <a:pt x="980066" y="4342968"/>
                  <a:pt x="984450" y="4347290"/>
                  <a:pt x="984450" y="4352692"/>
                </a:cubicBezTo>
                <a:cubicBezTo>
                  <a:pt x="984450" y="4358094"/>
                  <a:pt x="980003" y="4362479"/>
                  <a:pt x="974666" y="4362479"/>
                </a:cubicBezTo>
                <a:cubicBezTo>
                  <a:pt x="969330" y="4362479"/>
                  <a:pt x="964946" y="4358030"/>
                  <a:pt x="964946" y="4352692"/>
                </a:cubicBezTo>
                <a:cubicBezTo>
                  <a:pt x="964946" y="4347353"/>
                  <a:pt x="969266" y="4342968"/>
                  <a:pt x="974666" y="4342968"/>
                </a:cubicBezTo>
                <a:close/>
                <a:moveTo>
                  <a:pt x="733446" y="4342968"/>
                </a:moveTo>
                <a:cubicBezTo>
                  <a:pt x="738782" y="4342968"/>
                  <a:pt x="743166" y="4347290"/>
                  <a:pt x="743166" y="4352692"/>
                </a:cubicBezTo>
                <a:cubicBezTo>
                  <a:pt x="743166" y="4358094"/>
                  <a:pt x="738846" y="4362479"/>
                  <a:pt x="733446" y="4362479"/>
                </a:cubicBezTo>
                <a:cubicBezTo>
                  <a:pt x="728046" y="4362479"/>
                  <a:pt x="723662" y="4358030"/>
                  <a:pt x="723662" y="4352692"/>
                </a:cubicBezTo>
                <a:cubicBezTo>
                  <a:pt x="723662" y="4347353"/>
                  <a:pt x="728046" y="4342968"/>
                  <a:pt x="733446" y="4342968"/>
                </a:cubicBezTo>
                <a:close/>
                <a:moveTo>
                  <a:pt x="492226" y="4342968"/>
                </a:moveTo>
                <a:cubicBezTo>
                  <a:pt x="497561" y="4342968"/>
                  <a:pt x="501945" y="4347290"/>
                  <a:pt x="501945" y="4352692"/>
                </a:cubicBezTo>
                <a:cubicBezTo>
                  <a:pt x="501945" y="4358094"/>
                  <a:pt x="497625" y="4362479"/>
                  <a:pt x="492226" y="4362479"/>
                </a:cubicBezTo>
                <a:cubicBezTo>
                  <a:pt x="486826" y="4362479"/>
                  <a:pt x="482442" y="4358030"/>
                  <a:pt x="482442" y="4352692"/>
                </a:cubicBezTo>
                <a:cubicBezTo>
                  <a:pt x="482442" y="4347353"/>
                  <a:pt x="486826" y="4342968"/>
                  <a:pt x="492226" y="4342968"/>
                </a:cubicBezTo>
                <a:close/>
                <a:moveTo>
                  <a:pt x="251006" y="4342968"/>
                </a:moveTo>
                <a:cubicBezTo>
                  <a:pt x="256406" y="4342968"/>
                  <a:pt x="260790" y="4347290"/>
                  <a:pt x="260790" y="4352692"/>
                </a:cubicBezTo>
                <a:cubicBezTo>
                  <a:pt x="260790" y="4358094"/>
                  <a:pt x="256343" y="4362479"/>
                  <a:pt x="251006" y="4362479"/>
                </a:cubicBezTo>
                <a:cubicBezTo>
                  <a:pt x="245670" y="4362479"/>
                  <a:pt x="241286" y="4358030"/>
                  <a:pt x="241286" y="4352692"/>
                </a:cubicBezTo>
                <a:cubicBezTo>
                  <a:pt x="241286" y="4347353"/>
                  <a:pt x="245606" y="4342968"/>
                  <a:pt x="251006" y="4342968"/>
                </a:cubicBezTo>
                <a:close/>
                <a:moveTo>
                  <a:pt x="9723" y="4342968"/>
                </a:moveTo>
                <a:cubicBezTo>
                  <a:pt x="15123" y="4342968"/>
                  <a:pt x="19507" y="4347290"/>
                  <a:pt x="19507" y="4352692"/>
                </a:cubicBezTo>
                <a:cubicBezTo>
                  <a:pt x="19507" y="4358094"/>
                  <a:pt x="15060" y="4362479"/>
                  <a:pt x="9723" y="4362479"/>
                </a:cubicBezTo>
                <a:cubicBezTo>
                  <a:pt x="4387" y="4362479"/>
                  <a:pt x="3" y="4358030"/>
                  <a:pt x="3" y="4352692"/>
                </a:cubicBezTo>
                <a:cubicBezTo>
                  <a:pt x="3" y="4347353"/>
                  <a:pt x="4323" y="4342968"/>
                  <a:pt x="9723" y="4342968"/>
                </a:cubicBezTo>
                <a:close/>
                <a:moveTo>
                  <a:pt x="11820259" y="4101717"/>
                </a:moveTo>
                <a:cubicBezTo>
                  <a:pt x="11825659" y="4101717"/>
                  <a:pt x="11830043" y="4106039"/>
                  <a:pt x="11830043" y="4111441"/>
                </a:cubicBezTo>
                <a:cubicBezTo>
                  <a:pt x="11830043" y="4116843"/>
                  <a:pt x="11825596" y="4121228"/>
                  <a:pt x="11820259" y="4121228"/>
                </a:cubicBezTo>
                <a:cubicBezTo>
                  <a:pt x="11814922" y="4121228"/>
                  <a:pt x="11810539" y="4116779"/>
                  <a:pt x="11810539" y="4111441"/>
                </a:cubicBezTo>
                <a:cubicBezTo>
                  <a:pt x="11810539" y="4106102"/>
                  <a:pt x="11814859" y="4101717"/>
                  <a:pt x="11820259" y="4101717"/>
                </a:cubicBezTo>
                <a:close/>
                <a:moveTo>
                  <a:pt x="11579030" y="4101717"/>
                </a:moveTo>
                <a:cubicBezTo>
                  <a:pt x="11584430" y="4101717"/>
                  <a:pt x="11588815" y="4106039"/>
                  <a:pt x="11588815" y="4111441"/>
                </a:cubicBezTo>
                <a:cubicBezTo>
                  <a:pt x="11588815" y="4116843"/>
                  <a:pt x="11584367" y="4121228"/>
                  <a:pt x="11579030" y="4121228"/>
                </a:cubicBezTo>
                <a:cubicBezTo>
                  <a:pt x="11573694" y="4121228"/>
                  <a:pt x="11569310" y="4116779"/>
                  <a:pt x="11569310" y="4111441"/>
                </a:cubicBezTo>
                <a:cubicBezTo>
                  <a:pt x="11569310" y="4106102"/>
                  <a:pt x="11573630" y="4101717"/>
                  <a:pt x="11579030" y="4101717"/>
                </a:cubicBezTo>
                <a:close/>
                <a:moveTo>
                  <a:pt x="11337802" y="4101717"/>
                </a:moveTo>
                <a:cubicBezTo>
                  <a:pt x="11343202" y="4101717"/>
                  <a:pt x="11347587" y="4106039"/>
                  <a:pt x="11347587" y="4111441"/>
                </a:cubicBezTo>
                <a:cubicBezTo>
                  <a:pt x="11347587" y="4116843"/>
                  <a:pt x="11343139" y="4121228"/>
                  <a:pt x="11337802" y="4121228"/>
                </a:cubicBezTo>
                <a:cubicBezTo>
                  <a:pt x="11332466" y="4121228"/>
                  <a:pt x="11328082" y="4116779"/>
                  <a:pt x="11328082" y="4111441"/>
                </a:cubicBezTo>
                <a:cubicBezTo>
                  <a:pt x="11328082" y="4106102"/>
                  <a:pt x="11332402" y="4101717"/>
                  <a:pt x="11337802" y="4101717"/>
                </a:cubicBezTo>
                <a:close/>
                <a:moveTo>
                  <a:pt x="11096574" y="4101717"/>
                </a:moveTo>
                <a:cubicBezTo>
                  <a:pt x="11101910" y="4101717"/>
                  <a:pt x="11106294" y="4106039"/>
                  <a:pt x="11106294" y="4111441"/>
                </a:cubicBezTo>
                <a:cubicBezTo>
                  <a:pt x="11106294" y="4116843"/>
                  <a:pt x="11101974" y="4121228"/>
                  <a:pt x="11096574" y="4121228"/>
                </a:cubicBezTo>
                <a:cubicBezTo>
                  <a:pt x="11091174" y="4121228"/>
                  <a:pt x="11086790" y="4116779"/>
                  <a:pt x="11086790" y="4111441"/>
                </a:cubicBezTo>
                <a:cubicBezTo>
                  <a:pt x="11086790" y="4106102"/>
                  <a:pt x="11091174" y="4101717"/>
                  <a:pt x="11096574" y="4101717"/>
                </a:cubicBezTo>
                <a:close/>
                <a:moveTo>
                  <a:pt x="10855345" y="4101717"/>
                </a:moveTo>
                <a:cubicBezTo>
                  <a:pt x="10860682" y="4101717"/>
                  <a:pt x="10865065" y="4106039"/>
                  <a:pt x="10865065" y="4111441"/>
                </a:cubicBezTo>
                <a:cubicBezTo>
                  <a:pt x="10865065" y="4116843"/>
                  <a:pt x="10860682" y="4121228"/>
                  <a:pt x="10855345" y="4121228"/>
                </a:cubicBezTo>
                <a:cubicBezTo>
                  <a:pt x="10850008" y="4121228"/>
                  <a:pt x="10845625" y="4116779"/>
                  <a:pt x="10845625" y="4111441"/>
                </a:cubicBezTo>
                <a:cubicBezTo>
                  <a:pt x="10845625" y="4106102"/>
                  <a:pt x="10849945" y="4101717"/>
                  <a:pt x="10855345" y="4101717"/>
                </a:cubicBezTo>
                <a:close/>
                <a:moveTo>
                  <a:pt x="10614116" y="4101717"/>
                </a:moveTo>
                <a:cubicBezTo>
                  <a:pt x="10619516" y="4101717"/>
                  <a:pt x="10623901" y="4106039"/>
                  <a:pt x="10623901" y="4111441"/>
                </a:cubicBezTo>
                <a:cubicBezTo>
                  <a:pt x="10623901" y="4116843"/>
                  <a:pt x="10619454" y="4121228"/>
                  <a:pt x="10614116" y="4121228"/>
                </a:cubicBezTo>
                <a:cubicBezTo>
                  <a:pt x="10608780" y="4121228"/>
                  <a:pt x="10604396" y="4116779"/>
                  <a:pt x="10604396" y="4111441"/>
                </a:cubicBezTo>
                <a:cubicBezTo>
                  <a:pt x="10604396" y="4106102"/>
                  <a:pt x="10608716" y="4101717"/>
                  <a:pt x="10614116" y="4101717"/>
                </a:cubicBezTo>
                <a:close/>
                <a:moveTo>
                  <a:pt x="10372888" y="4101717"/>
                </a:moveTo>
                <a:cubicBezTo>
                  <a:pt x="10378288" y="4101717"/>
                  <a:pt x="10382673" y="4106039"/>
                  <a:pt x="10382673" y="4111441"/>
                </a:cubicBezTo>
                <a:cubicBezTo>
                  <a:pt x="10382673" y="4116843"/>
                  <a:pt x="10378225" y="4121228"/>
                  <a:pt x="10372888" y="4121228"/>
                </a:cubicBezTo>
                <a:cubicBezTo>
                  <a:pt x="10367552" y="4121228"/>
                  <a:pt x="10363168" y="4116779"/>
                  <a:pt x="10363168" y="4111441"/>
                </a:cubicBezTo>
                <a:cubicBezTo>
                  <a:pt x="10363168" y="4106102"/>
                  <a:pt x="10367488" y="4101717"/>
                  <a:pt x="10372888" y="4101717"/>
                </a:cubicBezTo>
                <a:close/>
                <a:moveTo>
                  <a:pt x="10131660" y="4101717"/>
                </a:moveTo>
                <a:cubicBezTo>
                  <a:pt x="10137060" y="4101717"/>
                  <a:pt x="10141444" y="4106039"/>
                  <a:pt x="10141444" y="4111441"/>
                </a:cubicBezTo>
                <a:cubicBezTo>
                  <a:pt x="10141444" y="4116843"/>
                  <a:pt x="10136997" y="4121228"/>
                  <a:pt x="10131660" y="4121228"/>
                </a:cubicBezTo>
                <a:cubicBezTo>
                  <a:pt x="10126323" y="4121228"/>
                  <a:pt x="10121940" y="4116779"/>
                  <a:pt x="10121940" y="4111441"/>
                </a:cubicBezTo>
                <a:cubicBezTo>
                  <a:pt x="10121940" y="4106102"/>
                  <a:pt x="10126260" y="4101717"/>
                  <a:pt x="10131660" y="4101717"/>
                </a:cubicBezTo>
                <a:close/>
                <a:moveTo>
                  <a:pt x="9890432" y="4101717"/>
                </a:moveTo>
                <a:cubicBezTo>
                  <a:pt x="9895768" y="4101717"/>
                  <a:pt x="9900152" y="4106039"/>
                  <a:pt x="9900152" y="4111441"/>
                </a:cubicBezTo>
                <a:cubicBezTo>
                  <a:pt x="9900152" y="4116843"/>
                  <a:pt x="9895832" y="4121228"/>
                  <a:pt x="9890432" y="4121228"/>
                </a:cubicBezTo>
                <a:cubicBezTo>
                  <a:pt x="9885031" y="4121228"/>
                  <a:pt x="9880648" y="4116779"/>
                  <a:pt x="9880648" y="4111441"/>
                </a:cubicBezTo>
                <a:cubicBezTo>
                  <a:pt x="9880648" y="4106102"/>
                  <a:pt x="9885031" y="4101717"/>
                  <a:pt x="9890432" y="4101717"/>
                </a:cubicBezTo>
                <a:close/>
                <a:moveTo>
                  <a:pt x="9649203" y="4101717"/>
                </a:moveTo>
                <a:cubicBezTo>
                  <a:pt x="9654540" y="4101717"/>
                  <a:pt x="9658923" y="4106039"/>
                  <a:pt x="9658923" y="4111441"/>
                </a:cubicBezTo>
                <a:cubicBezTo>
                  <a:pt x="9658923" y="4116843"/>
                  <a:pt x="9654540" y="4121228"/>
                  <a:pt x="9649203" y="4121228"/>
                </a:cubicBezTo>
                <a:cubicBezTo>
                  <a:pt x="9643866" y="4121228"/>
                  <a:pt x="9639483" y="4116779"/>
                  <a:pt x="9639483" y="4111441"/>
                </a:cubicBezTo>
                <a:cubicBezTo>
                  <a:pt x="9639483" y="4106102"/>
                  <a:pt x="9643803" y="4101717"/>
                  <a:pt x="9649203" y="4101717"/>
                </a:cubicBezTo>
                <a:close/>
                <a:moveTo>
                  <a:pt x="9417695" y="4101717"/>
                </a:moveTo>
                <a:cubicBezTo>
                  <a:pt x="9423031" y="4101717"/>
                  <a:pt x="9427416" y="4106039"/>
                  <a:pt x="9427416" y="4111441"/>
                </a:cubicBezTo>
                <a:cubicBezTo>
                  <a:pt x="9427416" y="4116843"/>
                  <a:pt x="9423095" y="4121228"/>
                  <a:pt x="9417695" y="4121228"/>
                </a:cubicBezTo>
                <a:cubicBezTo>
                  <a:pt x="9412295" y="4121228"/>
                  <a:pt x="9407911" y="4116779"/>
                  <a:pt x="9407911" y="4111441"/>
                </a:cubicBezTo>
                <a:cubicBezTo>
                  <a:pt x="9407911" y="4106102"/>
                  <a:pt x="9412295" y="4101717"/>
                  <a:pt x="9417695" y="4101717"/>
                </a:cubicBezTo>
                <a:close/>
                <a:moveTo>
                  <a:pt x="9176467" y="4101717"/>
                </a:moveTo>
                <a:cubicBezTo>
                  <a:pt x="9181803" y="4101717"/>
                  <a:pt x="9186187" y="4106039"/>
                  <a:pt x="9186187" y="4111441"/>
                </a:cubicBezTo>
                <a:cubicBezTo>
                  <a:pt x="9186187" y="4116843"/>
                  <a:pt x="9181867" y="4121228"/>
                  <a:pt x="9176467" y="4121228"/>
                </a:cubicBezTo>
                <a:cubicBezTo>
                  <a:pt x="9171066" y="4121228"/>
                  <a:pt x="9166683" y="4116779"/>
                  <a:pt x="9166683" y="4111441"/>
                </a:cubicBezTo>
                <a:cubicBezTo>
                  <a:pt x="9166683" y="4106102"/>
                  <a:pt x="9171066" y="4101717"/>
                  <a:pt x="9176467" y="4101717"/>
                </a:cubicBezTo>
                <a:close/>
                <a:moveTo>
                  <a:pt x="8935237" y="4101717"/>
                </a:moveTo>
                <a:cubicBezTo>
                  <a:pt x="8940574" y="4101717"/>
                  <a:pt x="8944958" y="4106039"/>
                  <a:pt x="8944958" y="4111441"/>
                </a:cubicBezTo>
                <a:cubicBezTo>
                  <a:pt x="8944958" y="4116843"/>
                  <a:pt x="8940638" y="4121228"/>
                  <a:pt x="8935237" y="4121228"/>
                </a:cubicBezTo>
                <a:cubicBezTo>
                  <a:pt x="8929837" y="4121228"/>
                  <a:pt x="8925454" y="4116779"/>
                  <a:pt x="8925454" y="4111441"/>
                </a:cubicBezTo>
                <a:cubicBezTo>
                  <a:pt x="8925454" y="4106102"/>
                  <a:pt x="8929837" y="4101717"/>
                  <a:pt x="8935237" y="4101717"/>
                </a:cubicBezTo>
                <a:close/>
                <a:moveTo>
                  <a:pt x="8694009" y="4101717"/>
                </a:moveTo>
                <a:cubicBezTo>
                  <a:pt x="8699346" y="4101717"/>
                  <a:pt x="8703730" y="4106039"/>
                  <a:pt x="8703730" y="4111441"/>
                </a:cubicBezTo>
                <a:cubicBezTo>
                  <a:pt x="8703730" y="4116843"/>
                  <a:pt x="8699346" y="4121228"/>
                  <a:pt x="8694009" y="4121228"/>
                </a:cubicBezTo>
                <a:cubicBezTo>
                  <a:pt x="8688673" y="4121228"/>
                  <a:pt x="8684289" y="4116779"/>
                  <a:pt x="8684289" y="4111441"/>
                </a:cubicBezTo>
                <a:cubicBezTo>
                  <a:pt x="8684289" y="4106102"/>
                  <a:pt x="8688609" y="4101717"/>
                  <a:pt x="8694009" y="4101717"/>
                </a:cubicBezTo>
                <a:close/>
                <a:moveTo>
                  <a:pt x="8452781" y="4101717"/>
                </a:moveTo>
                <a:cubicBezTo>
                  <a:pt x="8458181" y="4101717"/>
                  <a:pt x="8462566" y="4106039"/>
                  <a:pt x="8462566" y="4111441"/>
                </a:cubicBezTo>
                <a:cubicBezTo>
                  <a:pt x="8462566" y="4116843"/>
                  <a:pt x="8458118" y="4121228"/>
                  <a:pt x="8452781" y="4121228"/>
                </a:cubicBezTo>
                <a:cubicBezTo>
                  <a:pt x="8447445" y="4121228"/>
                  <a:pt x="8443061" y="4116779"/>
                  <a:pt x="8443061" y="4111441"/>
                </a:cubicBezTo>
                <a:cubicBezTo>
                  <a:pt x="8443061" y="4106102"/>
                  <a:pt x="8447381" y="4101717"/>
                  <a:pt x="8452781" y="4101717"/>
                </a:cubicBezTo>
                <a:close/>
                <a:moveTo>
                  <a:pt x="8211553" y="4101717"/>
                </a:moveTo>
                <a:cubicBezTo>
                  <a:pt x="8216889" y="4101717"/>
                  <a:pt x="8221273" y="4106039"/>
                  <a:pt x="8221273" y="4111441"/>
                </a:cubicBezTo>
                <a:cubicBezTo>
                  <a:pt x="8221273" y="4116843"/>
                  <a:pt x="8216953" y="4121228"/>
                  <a:pt x="8211553" y="4121228"/>
                </a:cubicBezTo>
                <a:cubicBezTo>
                  <a:pt x="8206152" y="4121228"/>
                  <a:pt x="8201769" y="4116779"/>
                  <a:pt x="8201769" y="4111441"/>
                </a:cubicBezTo>
                <a:cubicBezTo>
                  <a:pt x="8201769" y="4106102"/>
                  <a:pt x="8206152" y="4101717"/>
                  <a:pt x="8211553" y="4101717"/>
                </a:cubicBezTo>
                <a:close/>
                <a:moveTo>
                  <a:pt x="7970260" y="4101717"/>
                </a:moveTo>
                <a:cubicBezTo>
                  <a:pt x="7975661" y="4101717"/>
                  <a:pt x="7980044" y="4106039"/>
                  <a:pt x="7980044" y="4111441"/>
                </a:cubicBezTo>
                <a:cubicBezTo>
                  <a:pt x="7980044" y="4116843"/>
                  <a:pt x="7975661" y="4121228"/>
                  <a:pt x="7970260" y="4121228"/>
                </a:cubicBezTo>
                <a:cubicBezTo>
                  <a:pt x="7964860" y="4121228"/>
                  <a:pt x="7960477" y="4116779"/>
                  <a:pt x="7960477" y="4111441"/>
                </a:cubicBezTo>
                <a:cubicBezTo>
                  <a:pt x="7960477" y="4106102"/>
                  <a:pt x="7964860" y="4101717"/>
                  <a:pt x="7970260" y="4101717"/>
                </a:cubicBezTo>
                <a:close/>
                <a:moveTo>
                  <a:pt x="7729032" y="4101717"/>
                </a:moveTo>
                <a:cubicBezTo>
                  <a:pt x="7734369" y="4101717"/>
                  <a:pt x="7738753" y="4106039"/>
                  <a:pt x="7738753" y="4111441"/>
                </a:cubicBezTo>
                <a:cubicBezTo>
                  <a:pt x="7738753" y="4116843"/>
                  <a:pt x="7734432" y="4121228"/>
                  <a:pt x="7729032" y="4121228"/>
                </a:cubicBezTo>
                <a:cubicBezTo>
                  <a:pt x="7723632" y="4121228"/>
                  <a:pt x="7719249" y="4116779"/>
                  <a:pt x="7719249" y="4111441"/>
                </a:cubicBezTo>
                <a:cubicBezTo>
                  <a:pt x="7719249" y="4106102"/>
                  <a:pt x="7723632" y="4101717"/>
                  <a:pt x="7729032" y="4101717"/>
                </a:cubicBezTo>
                <a:close/>
                <a:moveTo>
                  <a:pt x="7487803" y="4101717"/>
                </a:moveTo>
                <a:cubicBezTo>
                  <a:pt x="7493139" y="4101717"/>
                  <a:pt x="7497524" y="4106039"/>
                  <a:pt x="7497524" y="4111441"/>
                </a:cubicBezTo>
                <a:cubicBezTo>
                  <a:pt x="7497524" y="4116843"/>
                  <a:pt x="7493203" y="4121228"/>
                  <a:pt x="7487803" y="4121228"/>
                </a:cubicBezTo>
                <a:cubicBezTo>
                  <a:pt x="7482403" y="4121228"/>
                  <a:pt x="7478019" y="4116779"/>
                  <a:pt x="7478019" y="4111441"/>
                </a:cubicBezTo>
                <a:cubicBezTo>
                  <a:pt x="7478019" y="4106102"/>
                  <a:pt x="7482403" y="4101717"/>
                  <a:pt x="7487803" y="4101717"/>
                </a:cubicBezTo>
                <a:close/>
                <a:moveTo>
                  <a:pt x="7246575" y="4101717"/>
                </a:moveTo>
                <a:cubicBezTo>
                  <a:pt x="7251975" y="4101717"/>
                  <a:pt x="7256359" y="4106039"/>
                  <a:pt x="7256359" y="4111441"/>
                </a:cubicBezTo>
                <a:cubicBezTo>
                  <a:pt x="7256359" y="4116843"/>
                  <a:pt x="7251912" y="4121228"/>
                  <a:pt x="7246575" y="4121228"/>
                </a:cubicBezTo>
                <a:cubicBezTo>
                  <a:pt x="7241238" y="4121228"/>
                  <a:pt x="7236855" y="4116779"/>
                  <a:pt x="7236855" y="4111441"/>
                </a:cubicBezTo>
                <a:cubicBezTo>
                  <a:pt x="7236855" y="4106102"/>
                  <a:pt x="7241175" y="4101717"/>
                  <a:pt x="7246575" y="4101717"/>
                </a:cubicBezTo>
                <a:close/>
                <a:moveTo>
                  <a:pt x="7005346" y="4101717"/>
                </a:moveTo>
                <a:cubicBezTo>
                  <a:pt x="7010746" y="4101717"/>
                  <a:pt x="7015130" y="4106039"/>
                  <a:pt x="7015130" y="4111441"/>
                </a:cubicBezTo>
                <a:cubicBezTo>
                  <a:pt x="7015130" y="4116843"/>
                  <a:pt x="7010683" y="4121228"/>
                  <a:pt x="7005346" y="4121228"/>
                </a:cubicBezTo>
                <a:cubicBezTo>
                  <a:pt x="7000009" y="4121228"/>
                  <a:pt x="6995626" y="4116779"/>
                  <a:pt x="6995626" y="4111441"/>
                </a:cubicBezTo>
                <a:cubicBezTo>
                  <a:pt x="6995626" y="4106102"/>
                  <a:pt x="6999946" y="4101717"/>
                  <a:pt x="7005346" y="4101717"/>
                </a:cubicBezTo>
                <a:close/>
                <a:moveTo>
                  <a:pt x="6764118" y="4101717"/>
                </a:moveTo>
                <a:cubicBezTo>
                  <a:pt x="6769518" y="4101717"/>
                  <a:pt x="6773902" y="4106039"/>
                  <a:pt x="6773902" y="4111441"/>
                </a:cubicBezTo>
                <a:cubicBezTo>
                  <a:pt x="6773902" y="4116843"/>
                  <a:pt x="6769518" y="4121228"/>
                  <a:pt x="6764118" y="4121228"/>
                </a:cubicBezTo>
                <a:cubicBezTo>
                  <a:pt x="6758718" y="4121228"/>
                  <a:pt x="6754335" y="4116779"/>
                  <a:pt x="6754335" y="4111441"/>
                </a:cubicBezTo>
                <a:cubicBezTo>
                  <a:pt x="6754335" y="4106102"/>
                  <a:pt x="6758718" y="4101717"/>
                  <a:pt x="6764118" y="4101717"/>
                </a:cubicBezTo>
                <a:close/>
                <a:moveTo>
                  <a:pt x="6522889" y="4101717"/>
                </a:moveTo>
                <a:cubicBezTo>
                  <a:pt x="6528225" y="4101717"/>
                  <a:pt x="6532610" y="4106039"/>
                  <a:pt x="6532610" y="4111441"/>
                </a:cubicBezTo>
                <a:cubicBezTo>
                  <a:pt x="6532610" y="4116843"/>
                  <a:pt x="6528289" y="4121228"/>
                  <a:pt x="6522889" y="4121228"/>
                </a:cubicBezTo>
                <a:cubicBezTo>
                  <a:pt x="6517489" y="4121228"/>
                  <a:pt x="6513105" y="4116779"/>
                  <a:pt x="6513105" y="4111441"/>
                </a:cubicBezTo>
                <a:cubicBezTo>
                  <a:pt x="6513105" y="4106102"/>
                  <a:pt x="6517489" y="4101717"/>
                  <a:pt x="6522889" y="4101717"/>
                </a:cubicBezTo>
                <a:close/>
                <a:moveTo>
                  <a:pt x="6281661" y="4101717"/>
                </a:moveTo>
                <a:cubicBezTo>
                  <a:pt x="6286997" y="4101717"/>
                  <a:pt x="6291381" y="4106039"/>
                  <a:pt x="6291381" y="4111441"/>
                </a:cubicBezTo>
                <a:cubicBezTo>
                  <a:pt x="6291381" y="4116843"/>
                  <a:pt x="6287061" y="4121228"/>
                  <a:pt x="6281661" y="4121228"/>
                </a:cubicBezTo>
                <a:cubicBezTo>
                  <a:pt x="6276261" y="4121228"/>
                  <a:pt x="6271877" y="4116779"/>
                  <a:pt x="6271877" y="4111441"/>
                </a:cubicBezTo>
                <a:cubicBezTo>
                  <a:pt x="6271877" y="4106102"/>
                  <a:pt x="6276261" y="4101717"/>
                  <a:pt x="6281661" y="4101717"/>
                </a:cubicBezTo>
                <a:close/>
                <a:moveTo>
                  <a:pt x="6040432" y="4101717"/>
                </a:moveTo>
                <a:cubicBezTo>
                  <a:pt x="6045832" y="4101717"/>
                  <a:pt x="6050216" y="4106039"/>
                  <a:pt x="6050216" y="4111441"/>
                </a:cubicBezTo>
                <a:cubicBezTo>
                  <a:pt x="6050216" y="4116843"/>
                  <a:pt x="6045769" y="4121228"/>
                  <a:pt x="6040432" y="4121228"/>
                </a:cubicBezTo>
                <a:cubicBezTo>
                  <a:pt x="6035095" y="4121228"/>
                  <a:pt x="6030712" y="4116779"/>
                  <a:pt x="6030712" y="4111441"/>
                </a:cubicBezTo>
                <a:cubicBezTo>
                  <a:pt x="6030712" y="4106102"/>
                  <a:pt x="6035032" y="4101717"/>
                  <a:pt x="6040432" y="4101717"/>
                </a:cubicBezTo>
                <a:close/>
                <a:moveTo>
                  <a:pt x="5799205" y="4101717"/>
                </a:moveTo>
                <a:cubicBezTo>
                  <a:pt x="5804606" y="4101717"/>
                  <a:pt x="5808989" y="4106039"/>
                  <a:pt x="5808989" y="4111441"/>
                </a:cubicBezTo>
                <a:cubicBezTo>
                  <a:pt x="5808989" y="4116843"/>
                  <a:pt x="5804542" y="4121228"/>
                  <a:pt x="5799205" y="4121228"/>
                </a:cubicBezTo>
                <a:cubicBezTo>
                  <a:pt x="5793870" y="4121228"/>
                  <a:pt x="5789486" y="4116779"/>
                  <a:pt x="5789486" y="4111441"/>
                </a:cubicBezTo>
                <a:cubicBezTo>
                  <a:pt x="5789486" y="4106102"/>
                  <a:pt x="5793806" y="4101717"/>
                  <a:pt x="5799205" y="4101717"/>
                </a:cubicBezTo>
                <a:close/>
                <a:moveTo>
                  <a:pt x="5557991" y="4101717"/>
                </a:moveTo>
                <a:cubicBezTo>
                  <a:pt x="5563392" y="4101717"/>
                  <a:pt x="5567774" y="4106039"/>
                  <a:pt x="5567774" y="4111441"/>
                </a:cubicBezTo>
                <a:cubicBezTo>
                  <a:pt x="5567774" y="4116843"/>
                  <a:pt x="5563392" y="4121228"/>
                  <a:pt x="5557991" y="4121228"/>
                </a:cubicBezTo>
                <a:cubicBezTo>
                  <a:pt x="5552592" y="4121228"/>
                  <a:pt x="5548208" y="4116779"/>
                  <a:pt x="5548208" y="4111441"/>
                </a:cubicBezTo>
                <a:cubicBezTo>
                  <a:pt x="5548208" y="4106102"/>
                  <a:pt x="5552592" y="4101717"/>
                  <a:pt x="5557991" y="4101717"/>
                </a:cubicBezTo>
                <a:close/>
                <a:moveTo>
                  <a:pt x="5316710" y="4101717"/>
                </a:moveTo>
                <a:cubicBezTo>
                  <a:pt x="5322044" y="4101717"/>
                  <a:pt x="5326429" y="4106039"/>
                  <a:pt x="5326429" y="4111441"/>
                </a:cubicBezTo>
                <a:cubicBezTo>
                  <a:pt x="5326429" y="4116843"/>
                  <a:pt x="5322105" y="4121228"/>
                  <a:pt x="5316710" y="4121228"/>
                </a:cubicBezTo>
                <a:cubicBezTo>
                  <a:pt x="5311314" y="4121228"/>
                  <a:pt x="5306924" y="4116779"/>
                  <a:pt x="5306924" y="4111441"/>
                </a:cubicBezTo>
                <a:cubicBezTo>
                  <a:pt x="5306924" y="4106102"/>
                  <a:pt x="5311314" y="4101717"/>
                  <a:pt x="5316710" y="4101717"/>
                </a:cubicBezTo>
                <a:close/>
                <a:moveTo>
                  <a:pt x="5075486" y="4101717"/>
                </a:moveTo>
                <a:cubicBezTo>
                  <a:pt x="5080820" y="4101717"/>
                  <a:pt x="5085202" y="4106039"/>
                  <a:pt x="5085202" y="4111441"/>
                </a:cubicBezTo>
                <a:cubicBezTo>
                  <a:pt x="5085202" y="4116843"/>
                  <a:pt x="5080883" y="4121228"/>
                  <a:pt x="5075486" y="4121228"/>
                </a:cubicBezTo>
                <a:cubicBezTo>
                  <a:pt x="5070087" y="4121228"/>
                  <a:pt x="5065705" y="4116779"/>
                  <a:pt x="5065705" y="4111441"/>
                </a:cubicBezTo>
                <a:cubicBezTo>
                  <a:pt x="5065705" y="4106102"/>
                  <a:pt x="5070087" y="4101717"/>
                  <a:pt x="5075486" y="4101717"/>
                </a:cubicBezTo>
                <a:close/>
                <a:moveTo>
                  <a:pt x="4834252" y="4101717"/>
                </a:moveTo>
                <a:cubicBezTo>
                  <a:pt x="4839658" y="4101717"/>
                  <a:pt x="4844040" y="4106039"/>
                  <a:pt x="4844040" y="4111441"/>
                </a:cubicBezTo>
                <a:cubicBezTo>
                  <a:pt x="4844040" y="4116843"/>
                  <a:pt x="4839595" y="4121228"/>
                  <a:pt x="4834252" y="4121228"/>
                </a:cubicBezTo>
                <a:cubicBezTo>
                  <a:pt x="4828915" y="4121228"/>
                  <a:pt x="4824534" y="4116779"/>
                  <a:pt x="4824534" y="4111441"/>
                </a:cubicBezTo>
                <a:cubicBezTo>
                  <a:pt x="4824534" y="4106102"/>
                  <a:pt x="4828853" y="4101717"/>
                  <a:pt x="4834252" y="4101717"/>
                </a:cubicBezTo>
                <a:close/>
                <a:moveTo>
                  <a:pt x="4593019" y="4101717"/>
                </a:moveTo>
                <a:cubicBezTo>
                  <a:pt x="4598416" y="4101717"/>
                  <a:pt x="4602795" y="4106039"/>
                  <a:pt x="4602795" y="4111441"/>
                </a:cubicBezTo>
                <a:cubicBezTo>
                  <a:pt x="4602795" y="4116843"/>
                  <a:pt x="4598353" y="4121228"/>
                  <a:pt x="4593019" y="4121228"/>
                </a:cubicBezTo>
                <a:cubicBezTo>
                  <a:pt x="4587686" y="4121228"/>
                  <a:pt x="4583304" y="4116779"/>
                  <a:pt x="4583304" y="4111441"/>
                </a:cubicBezTo>
                <a:cubicBezTo>
                  <a:pt x="4583304" y="4106102"/>
                  <a:pt x="4587622" y="4101717"/>
                  <a:pt x="4593019" y="4101717"/>
                </a:cubicBezTo>
                <a:close/>
                <a:moveTo>
                  <a:pt x="4351806" y="4101717"/>
                </a:moveTo>
                <a:cubicBezTo>
                  <a:pt x="4357195" y="4101717"/>
                  <a:pt x="4361580" y="4106039"/>
                  <a:pt x="4361580" y="4111441"/>
                </a:cubicBezTo>
                <a:cubicBezTo>
                  <a:pt x="4361580" y="4116843"/>
                  <a:pt x="4357195" y="4121228"/>
                  <a:pt x="4351806" y="4121228"/>
                </a:cubicBezTo>
                <a:cubicBezTo>
                  <a:pt x="4346397" y="4121228"/>
                  <a:pt x="4342006" y="4116779"/>
                  <a:pt x="4342006" y="4111441"/>
                </a:cubicBezTo>
                <a:cubicBezTo>
                  <a:pt x="4342006" y="4106102"/>
                  <a:pt x="4346397" y="4101717"/>
                  <a:pt x="4351806" y="4101717"/>
                </a:cubicBezTo>
                <a:close/>
                <a:moveTo>
                  <a:pt x="4110581" y="4101717"/>
                </a:moveTo>
                <a:cubicBezTo>
                  <a:pt x="4115984" y="4101717"/>
                  <a:pt x="4120362" y="4106039"/>
                  <a:pt x="4120362" y="4111441"/>
                </a:cubicBezTo>
                <a:cubicBezTo>
                  <a:pt x="4120362" y="4116843"/>
                  <a:pt x="4115984" y="4121228"/>
                  <a:pt x="4110581" y="4121228"/>
                </a:cubicBezTo>
                <a:cubicBezTo>
                  <a:pt x="4105180" y="4121228"/>
                  <a:pt x="4100799" y="4116779"/>
                  <a:pt x="4100799" y="4111441"/>
                </a:cubicBezTo>
                <a:cubicBezTo>
                  <a:pt x="4100799" y="4106102"/>
                  <a:pt x="4105180" y="4101717"/>
                  <a:pt x="4110581" y="4101717"/>
                </a:cubicBezTo>
                <a:close/>
                <a:moveTo>
                  <a:pt x="3869431" y="4101717"/>
                </a:moveTo>
                <a:cubicBezTo>
                  <a:pt x="3874765" y="4101717"/>
                  <a:pt x="3879149" y="4106039"/>
                  <a:pt x="3879149" y="4111441"/>
                </a:cubicBezTo>
                <a:cubicBezTo>
                  <a:pt x="3879149" y="4116843"/>
                  <a:pt x="3874828" y="4121228"/>
                  <a:pt x="3869431" y="4121228"/>
                </a:cubicBezTo>
                <a:cubicBezTo>
                  <a:pt x="3864030" y="4121228"/>
                  <a:pt x="3859648" y="4116779"/>
                  <a:pt x="3859648" y="4111441"/>
                </a:cubicBezTo>
                <a:cubicBezTo>
                  <a:pt x="3859648" y="4106102"/>
                  <a:pt x="3864030" y="4101717"/>
                  <a:pt x="3869431" y="4101717"/>
                </a:cubicBezTo>
                <a:close/>
                <a:moveTo>
                  <a:pt x="3628212" y="4101717"/>
                </a:moveTo>
                <a:cubicBezTo>
                  <a:pt x="3633533" y="4101717"/>
                  <a:pt x="3637936" y="4106039"/>
                  <a:pt x="3637936" y="4111441"/>
                </a:cubicBezTo>
                <a:cubicBezTo>
                  <a:pt x="3637936" y="4116843"/>
                  <a:pt x="3633597" y="4121228"/>
                  <a:pt x="3628212" y="4121228"/>
                </a:cubicBezTo>
                <a:cubicBezTo>
                  <a:pt x="3622814" y="4121228"/>
                  <a:pt x="3618432" y="4116779"/>
                  <a:pt x="3618432" y="4111441"/>
                </a:cubicBezTo>
                <a:cubicBezTo>
                  <a:pt x="3618432" y="4106102"/>
                  <a:pt x="3622814" y="4101717"/>
                  <a:pt x="3628212" y="4101717"/>
                </a:cubicBezTo>
                <a:close/>
                <a:moveTo>
                  <a:pt x="3386958" y="4101717"/>
                </a:moveTo>
                <a:cubicBezTo>
                  <a:pt x="3392359" y="4101717"/>
                  <a:pt x="3396744" y="4106039"/>
                  <a:pt x="3396744" y="4111441"/>
                </a:cubicBezTo>
                <a:cubicBezTo>
                  <a:pt x="3396744" y="4116843"/>
                  <a:pt x="3392296" y="4121228"/>
                  <a:pt x="3386958" y="4121228"/>
                </a:cubicBezTo>
                <a:cubicBezTo>
                  <a:pt x="3381621" y="4121228"/>
                  <a:pt x="3377237" y="4116779"/>
                  <a:pt x="3377237" y="4111441"/>
                </a:cubicBezTo>
                <a:cubicBezTo>
                  <a:pt x="3377237" y="4106102"/>
                  <a:pt x="3381558" y="4101717"/>
                  <a:pt x="3386958" y="4101717"/>
                </a:cubicBezTo>
                <a:close/>
                <a:moveTo>
                  <a:pt x="3145751" y="4101717"/>
                </a:moveTo>
                <a:cubicBezTo>
                  <a:pt x="3151150" y="4101717"/>
                  <a:pt x="3155533" y="4106039"/>
                  <a:pt x="3155533" y="4111441"/>
                </a:cubicBezTo>
                <a:cubicBezTo>
                  <a:pt x="3155533" y="4116843"/>
                  <a:pt x="3151087" y="4121228"/>
                  <a:pt x="3145751" y="4121228"/>
                </a:cubicBezTo>
                <a:cubicBezTo>
                  <a:pt x="3140416" y="4121228"/>
                  <a:pt x="3136033" y="4116779"/>
                  <a:pt x="3136033" y="4111441"/>
                </a:cubicBezTo>
                <a:cubicBezTo>
                  <a:pt x="3136033" y="4106102"/>
                  <a:pt x="3140352" y="4101717"/>
                  <a:pt x="3145751" y="4101717"/>
                </a:cubicBezTo>
                <a:close/>
                <a:moveTo>
                  <a:pt x="2904573" y="4101717"/>
                </a:moveTo>
                <a:cubicBezTo>
                  <a:pt x="2909973" y="4101717"/>
                  <a:pt x="2914356" y="4106039"/>
                  <a:pt x="2914356" y="4111441"/>
                </a:cubicBezTo>
                <a:cubicBezTo>
                  <a:pt x="2914356" y="4116843"/>
                  <a:pt x="2909973" y="4121228"/>
                  <a:pt x="2904573" y="4121228"/>
                </a:cubicBezTo>
                <a:cubicBezTo>
                  <a:pt x="2899175" y="4121228"/>
                  <a:pt x="2894792" y="4116779"/>
                  <a:pt x="2894792" y="4111441"/>
                </a:cubicBezTo>
                <a:cubicBezTo>
                  <a:pt x="2894792" y="4106102"/>
                  <a:pt x="2899175" y="4101717"/>
                  <a:pt x="2904573" y="4101717"/>
                </a:cubicBezTo>
                <a:close/>
                <a:moveTo>
                  <a:pt x="2663275" y="4101717"/>
                </a:moveTo>
                <a:cubicBezTo>
                  <a:pt x="2668613" y="4101717"/>
                  <a:pt x="2672998" y="4106039"/>
                  <a:pt x="2672998" y="4111441"/>
                </a:cubicBezTo>
                <a:cubicBezTo>
                  <a:pt x="2672998" y="4116843"/>
                  <a:pt x="2668675" y="4121228"/>
                  <a:pt x="2663275" y="4121228"/>
                </a:cubicBezTo>
                <a:cubicBezTo>
                  <a:pt x="2657877" y="4121228"/>
                  <a:pt x="2653493" y="4116779"/>
                  <a:pt x="2653493" y="4111441"/>
                </a:cubicBezTo>
                <a:cubicBezTo>
                  <a:pt x="2653493" y="4106102"/>
                  <a:pt x="2657877" y="4101717"/>
                  <a:pt x="2663275" y="4101717"/>
                </a:cubicBezTo>
                <a:close/>
                <a:moveTo>
                  <a:pt x="2422038" y="4101717"/>
                </a:moveTo>
                <a:cubicBezTo>
                  <a:pt x="2427372" y="4101717"/>
                  <a:pt x="2431754" y="4106039"/>
                  <a:pt x="2431754" y="4111441"/>
                </a:cubicBezTo>
                <a:cubicBezTo>
                  <a:pt x="2431754" y="4116843"/>
                  <a:pt x="2427435" y="4121228"/>
                  <a:pt x="2422038" y="4121228"/>
                </a:cubicBezTo>
                <a:cubicBezTo>
                  <a:pt x="2416640" y="4121228"/>
                  <a:pt x="2412257" y="4116779"/>
                  <a:pt x="2412257" y="4111441"/>
                </a:cubicBezTo>
                <a:cubicBezTo>
                  <a:pt x="2412257" y="4106102"/>
                  <a:pt x="2416640" y="4101717"/>
                  <a:pt x="2422038" y="4101717"/>
                </a:cubicBezTo>
                <a:close/>
                <a:moveTo>
                  <a:pt x="2180788" y="4101717"/>
                </a:moveTo>
                <a:cubicBezTo>
                  <a:pt x="2186202" y="4101717"/>
                  <a:pt x="2190580" y="4106039"/>
                  <a:pt x="2190580" y="4111441"/>
                </a:cubicBezTo>
                <a:cubicBezTo>
                  <a:pt x="2190580" y="4116843"/>
                  <a:pt x="2186136" y="4121228"/>
                  <a:pt x="2180788" y="4121228"/>
                </a:cubicBezTo>
                <a:cubicBezTo>
                  <a:pt x="2175475" y="4121228"/>
                  <a:pt x="2171085" y="4116779"/>
                  <a:pt x="2171085" y="4111441"/>
                </a:cubicBezTo>
                <a:cubicBezTo>
                  <a:pt x="2171085" y="4106102"/>
                  <a:pt x="2175412" y="4101717"/>
                  <a:pt x="2180788" y="4101717"/>
                </a:cubicBezTo>
                <a:close/>
                <a:moveTo>
                  <a:pt x="1939583" y="4101717"/>
                </a:moveTo>
                <a:cubicBezTo>
                  <a:pt x="1944980" y="4101717"/>
                  <a:pt x="1949366" y="4106039"/>
                  <a:pt x="1949366" y="4111441"/>
                </a:cubicBezTo>
                <a:cubicBezTo>
                  <a:pt x="1949366" y="4116843"/>
                  <a:pt x="1944920" y="4121228"/>
                  <a:pt x="1939583" y="4121228"/>
                </a:cubicBezTo>
                <a:cubicBezTo>
                  <a:pt x="1934245" y="4121228"/>
                  <a:pt x="1929861" y="4116779"/>
                  <a:pt x="1929861" y="4111441"/>
                </a:cubicBezTo>
                <a:cubicBezTo>
                  <a:pt x="1929861" y="4106102"/>
                  <a:pt x="1934184" y="4101717"/>
                  <a:pt x="1939583" y="4101717"/>
                </a:cubicBezTo>
                <a:close/>
                <a:moveTo>
                  <a:pt x="1698332" y="4101717"/>
                </a:moveTo>
                <a:cubicBezTo>
                  <a:pt x="1703734" y="4101717"/>
                  <a:pt x="1708118" y="4106039"/>
                  <a:pt x="1708118" y="4111441"/>
                </a:cubicBezTo>
                <a:cubicBezTo>
                  <a:pt x="1708118" y="4116843"/>
                  <a:pt x="1703734" y="4121228"/>
                  <a:pt x="1698332" y="4121228"/>
                </a:cubicBezTo>
                <a:cubicBezTo>
                  <a:pt x="1692931" y="4121228"/>
                  <a:pt x="1688548" y="4116779"/>
                  <a:pt x="1688548" y="4111441"/>
                </a:cubicBezTo>
                <a:cubicBezTo>
                  <a:pt x="1688548" y="4106102"/>
                  <a:pt x="1692931" y="4101717"/>
                  <a:pt x="1698332" y="4101717"/>
                </a:cubicBezTo>
                <a:close/>
                <a:moveTo>
                  <a:pt x="1457108" y="4101717"/>
                </a:moveTo>
                <a:cubicBezTo>
                  <a:pt x="1462443" y="4101717"/>
                  <a:pt x="1466828" y="4106039"/>
                  <a:pt x="1466828" y="4111441"/>
                </a:cubicBezTo>
                <a:cubicBezTo>
                  <a:pt x="1466828" y="4116843"/>
                  <a:pt x="1462507" y="4121228"/>
                  <a:pt x="1457108" y="4121228"/>
                </a:cubicBezTo>
                <a:cubicBezTo>
                  <a:pt x="1451708" y="4121228"/>
                  <a:pt x="1447324" y="4116779"/>
                  <a:pt x="1447324" y="4111441"/>
                </a:cubicBezTo>
                <a:cubicBezTo>
                  <a:pt x="1447324" y="4106102"/>
                  <a:pt x="1451708" y="4101717"/>
                  <a:pt x="1457108" y="4101717"/>
                </a:cubicBezTo>
                <a:close/>
                <a:moveTo>
                  <a:pt x="1215886" y="4101717"/>
                </a:moveTo>
                <a:cubicBezTo>
                  <a:pt x="1221286" y="4101717"/>
                  <a:pt x="1225670" y="4106039"/>
                  <a:pt x="1225670" y="4111441"/>
                </a:cubicBezTo>
                <a:cubicBezTo>
                  <a:pt x="1225670" y="4116843"/>
                  <a:pt x="1221223" y="4121228"/>
                  <a:pt x="1215886" y="4121228"/>
                </a:cubicBezTo>
                <a:cubicBezTo>
                  <a:pt x="1210550" y="4121228"/>
                  <a:pt x="1206166" y="4116779"/>
                  <a:pt x="1206166" y="4111441"/>
                </a:cubicBezTo>
                <a:cubicBezTo>
                  <a:pt x="1206166" y="4106102"/>
                  <a:pt x="1210486" y="4101717"/>
                  <a:pt x="1215886" y="4101717"/>
                </a:cubicBezTo>
                <a:close/>
                <a:moveTo>
                  <a:pt x="974666" y="4101717"/>
                </a:moveTo>
                <a:cubicBezTo>
                  <a:pt x="980066" y="4101717"/>
                  <a:pt x="984450" y="4106039"/>
                  <a:pt x="984450" y="4111441"/>
                </a:cubicBezTo>
                <a:cubicBezTo>
                  <a:pt x="984450" y="4116843"/>
                  <a:pt x="980003" y="4121228"/>
                  <a:pt x="974666" y="4121228"/>
                </a:cubicBezTo>
                <a:cubicBezTo>
                  <a:pt x="969330" y="4121228"/>
                  <a:pt x="964946" y="4116779"/>
                  <a:pt x="964946" y="4111441"/>
                </a:cubicBezTo>
                <a:cubicBezTo>
                  <a:pt x="964946" y="4106102"/>
                  <a:pt x="969266" y="4101717"/>
                  <a:pt x="974666" y="4101717"/>
                </a:cubicBezTo>
                <a:close/>
                <a:moveTo>
                  <a:pt x="733446" y="4101717"/>
                </a:moveTo>
                <a:cubicBezTo>
                  <a:pt x="738782" y="4101717"/>
                  <a:pt x="743166" y="4106039"/>
                  <a:pt x="743166" y="4111441"/>
                </a:cubicBezTo>
                <a:cubicBezTo>
                  <a:pt x="743166" y="4116843"/>
                  <a:pt x="738846" y="4121228"/>
                  <a:pt x="733446" y="4121228"/>
                </a:cubicBezTo>
                <a:cubicBezTo>
                  <a:pt x="728046" y="4121228"/>
                  <a:pt x="723662" y="4116779"/>
                  <a:pt x="723662" y="4111441"/>
                </a:cubicBezTo>
                <a:cubicBezTo>
                  <a:pt x="723662" y="4106102"/>
                  <a:pt x="728046" y="4101717"/>
                  <a:pt x="733446" y="4101717"/>
                </a:cubicBezTo>
                <a:close/>
                <a:moveTo>
                  <a:pt x="492225" y="4101717"/>
                </a:moveTo>
                <a:cubicBezTo>
                  <a:pt x="497561" y="4101717"/>
                  <a:pt x="501945" y="4106039"/>
                  <a:pt x="501945" y="4111441"/>
                </a:cubicBezTo>
                <a:cubicBezTo>
                  <a:pt x="501945" y="4116843"/>
                  <a:pt x="497625" y="4121228"/>
                  <a:pt x="492225" y="4121228"/>
                </a:cubicBezTo>
                <a:cubicBezTo>
                  <a:pt x="486826" y="4121228"/>
                  <a:pt x="482442" y="4116779"/>
                  <a:pt x="482442" y="4111441"/>
                </a:cubicBezTo>
                <a:cubicBezTo>
                  <a:pt x="482442" y="4106102"/>
                  <a:pt x="486826" y="4101717"/>
                  <a:pt x="492225" y="4101717"/>
                </a:cubicBezTo>
                <a:close/>
                <a:moveTo>
                  <a:pt x="251006" y="4101717"/>
                </a:moveTo>
                <a:cubicBezTo>
                  <a:pt x="256406" y="4101717"/>
                  <a:pt x="260790" y="4106039"/>
                  <a:pt x="260790" y="4111441"/>
                </a:cubicBezTo>
                <a:cubicBezTo>
                  <a:pt x="260790" y="4116843"/>
                  <a:pt x="256343" y="4121228"/>
                  <a:pt x="251006" y="4121228"/>
                </a:cubicBezTo>
                <a:cubicBezTo>
                  <a:pt x="245670" y="4121228"/>
                  <a:pt x="241286" y="4116779"/>
                  <a:pt x="241286" y="4111441"/>
                </a:cubicBezTo>
                <a:cubicBezTo>
                  <a:pt x="241286" y="4106102"/>
                  <a:pt x="245606" y="4101717"/>
                  <a:pt x="251006" y="4101717"/>
                </a:cubicBezTo>
                <a:close/>
                <a:moveTo>
                  <a:pt x="9723" y="4101717"/>
                </a:moveTo>
                <a:cubicBezTo>
                  <a:pt x="15122" y="4101717"/>
                  <a:pt x="19506" y="4106039"/>
                  <a:pt x="19506" y="4111441"/>
                </a:cubicBezTo>
                <a:cubicBezTo>
                  <a:pt x="19506" y="4116843"/>
                  <a:pt x="15060" y="4121228"/>
                  <a:pt x="9723" y="4121228"/>
                </a:cubicBezTo>
                <a:cubicBezTo>
                  <a:pt x="4387" y="4121228"/>
                  <a:pt x="3" y="4116779"/>
                  <a:pt x="3" y="4111441"/>
                </a:cubicBezTo>
                <a:cubicBezTo>
                  <a:pt x="3" y="4106102"/>
                  <a:pt x="4323" y="4101717"/>
                  <a:pt x="9723" y="4101717"/>
                </a:cubicBezTo>
                <a:close/>
                <a:moveTo>
                  <a:pt x="11820259" y="3860402"/>
                </a:moveTo>
                <a:cubicBezTo>
                  <a:pt x="11825659" y="3860402"/>
                  <a:pt x="11830043" y="3864851"/>
                  <a:pt x="11830043" y="3870190"/>
                </a:cubicBezTo>
                <a:cubicBezTo>
                  <a:pt x="11830043" y="3875528"/>
                  <a:pt x="11825596" y="3879913"/>
                  <a:pt x="11820259" y="3879913"/>
                </a:cubicBezTo>
                <a:cubicBezTo>
                  <a:pt x="11814922" y="3879913"/>
                  <a:pt x="11810539" y="3875592"/>
                  <a:pt x="11810539" y="3870190"/>
                </a:cubicBezTo>
                <a:cubicBezTo>
                  <a:pt x="11810539" y="3864787"/>
                  <a:pt x="11814859" y="3860402"/>
                  <a:pt x="11820259" y="3860402"/>
                </a:cubicBezTo>
                <a:close/>
                <a:moveTo>
                  <a:pt x="11579030" y="3860402"/>
                </a:moveTo>
                <a:cubicBezTo>
                  <a:pt x="11584430" y="3860402"/>
                  <a:pt x="11588815" y="3864851"/>
                  <a:pt x="11588815" y="3870190"/>
                </a:cubicBezTo>
                <a:cubicBezTo>
                  <a:pt x="11588815" y="3875528"/>
                  <a:pt x="11584367" y="3879913"/>
                  <a:pt x="11579030" y="3879913"/>
                </a:cubicBezTo>
                <a:cubicBezTo>
                  <a:pt x="11573694" y="3879913"/>
                  <a:pt x="11569310" y="3875592"/>
                  <a:pt x="11569310" y="3870190"/>
                </a:cubicBezTo>
                <a:cubicBezTo>
                  <a:pt x="11569310" y="3864787"/>
                  <a:pt x="11573630" y="3860402"/>
                  <a:pt x="11579030" y="3860402"/>
                </a:cubicBezTo>
                <a:close/>
                <a:moveTo>
                  <a:pt x="11337802" y="3860402"/>
                </a:moveTo>
                <a:cubicBezTo>
                  <a:pt x="11343202" y="3860402"/>
                  <a:pt x="11347587" y="3864851"/>
                  <a:pt x="11347587" y="3870190"/>
                </a:cubicBezTo>
                <a:cubicBezTo>
                  <a:pt x="11347587" y="3875528"/>
                  <a:pt x="11343139" y="3879913"/>
                  <a:pt x="11337802" y="3879913"/>
                </a:cubicBezTo>
                <a:cubicBezTo>
                  <a:pt x="11332466" y="3879913"/>
                  <a:pt x="11328082" y="3875592"/>
                  <a:pt x="11328082" y="3870190"/>
                </a:cubicBezTo>
                <a:cubicBezTo>
                  <a:pt x="11328082" y="3864787"/>
                  <a:pt x="11332402" y="3860402"/>
                  <a:pt x="11337802" y="3860402"/>
                </a:cubicBezTo>
                <a:close/>
                <a:moveTo>
                  <a:pt x="11096574" y="3860402"/>
                </a:moveTo>
                <a:cubicBezTo>
                  <a:pt x="11101910" y="3860402"/>
                  <a:pt x="11106294" y="3864851"/>
                  <a:pt x="11106294" y="3870190"/>
                </a:cubicBezTo>
                <a:cubicBezTo>
                  <a:pt x="11106294" y="3875528"/>
                  <a:pt x="11101974" y="3879913"/>
                  <a:pt x="11096574" y="3879913"/>
                </a:cubicBezTo>
                <a:cubicBezTo>
                  <a:pt x="11091174" y="3879913"/>
                  <a:pt x="11086790" y="3875592"/>
                  <a:pt x="11086790" y="3870190"/>
                </a:cubicBezTo>
                <a:cubicBezTo>
                  <a:pt x="11086790" y="3864787"/>
                  <a:pt x="11091174" y="3860402"/>
                  <a:pt x="11096574" y="3860402"/>
                </a:cubicBezTo>
                <a:close/>
                <a:moveTo>
                  <a:pt x="10855345" y="3860402"/>
                </a:moveTo>
                <a:cubicBezTo>
                  <a:pt x="10860682" y="3860402"/>
                  <a:pt x="10865065" y="3864851"/>
                  <a:pt x="10865065" y="3870190"/>
                </a:cubicBezTo>
                <a:cubicBezTo>
                  <a:pt x="10865065" y="3875528"/>
                  <a:pt x="10860682" y="3879913"/>
                  <a:pt x="10855345" y="3879913"/>
                </a:cubicBezTo>
                <a:cubicBezTo>
                  <a:pt x="10850008" y="3879913"/>
                  <a:pt x="10845625" y="3875592"/>
                  <a:pt x="10845625" y="3870190"/>
                </a:cubicBezTo>
                <a:cubicBezTo>
                  <a:pt x="10845625" y="3864787"/>
                  <a:pt x="10849945" y="3860402"/>
                  <a:pt x="10855345" y="3860402"/>
                </a:cubicBezTo>
                <a:close/>
                <a:moveTo>
                  <a:pt x="10614116" y="3860402"/>
                </a:moveTo>
                <a:cubicBezTo>
                  <a:pt x="10619516" y="3860402"/>
                  <a:pt x="10623901" y="3864851"/>
                  <a:pt x="10623901" y="3870190"/>
                </a:cubicBezTo>
                <a:cubicBezTo>
                  <a:pt x="10623901" y="3875528"/>
                  <a:pt x="10619454" y="3879913"/>
                  <a:pt x="10614116" y="3879913"/>
                </a:cubicBezTo>
                <a:cubicBezTo>
                  <a:pt x="10608780" y="3879913"/>
                  <a:pt x="10604396" y="3875592"/>
                  <a:pt x="10604396" y="3870190"/>
                </a:cubicBezTo>
                <a:cubicBezTo>
                  <a:pt x="10604396" y="3864787"/>
                  <a:pt x="10608716" y="3860402"/>
                  <a:pt x="10614116" y="3860402"/>
                </a:cubicBezTo>
                <a:close/>
                <a:moveTo>
                  <a:pt x="10372888" y="3860402"/>
                </a:moveTo>
                <a:cubicBezTo>
                  <a:pt x="10378288" y="3860402"/>
                  <a:pt x="10382673" y="3864851"/>
                  <a:pt x="10382673" y="3870190"/>
                </a:cubicBezTo>
                <a:cubicBezTo>
                  <a:pt x="10382673" y="3875528"/>
                  <a:pt x="10378225" y="3879913"/>
                  <a:pt x="10372888" y="3879913"/>
                </a:cubicBezTo>
                <a:cubicBezTo>
                  <a:pt x="10367552" y="3879913"/>
                  <a:pt x="10363168" y="3875592"/>
                  <a:pt x="10363168" y="3870190"/>
                </a:cubicBezTo>
                <a:cubicBezTo>
                  <a:pt x="10363168" y="3864787"/>
                  <a:pt x="10367488" y="3860402"/>
                  <a:pt x="10372888" y="3860402"/>
                </a:cubicBezTo>
                <a:close/>
                <a:moveTo>
                  <a:pt x="10131660" y="3860402"/>
                </a:moveTo>
                <a:cubicBezTo>
                  <a:pt x="10137060" y="3860402"/>
                  <a:pt x="10141444" y="3864851"/>
                  <a:pt x="10141444" y="3870190"/>
                </a:cubicBezTo>
                <a:cubicBezTo>
                  <a:pt x="10141444" y="3875528"/>
                  <a:pt x="10136997" y="3879913"/>
                  <a:pt x="10131660" y="3879913"/>
                </a:cubicBezTo>
                <a:cubicBezTo>
                  <a:pt x="10126323" y="3879913"/>
                  <a:pt x="10121940" y="3875592"/>
                  <a:pt x="10121940" y="3870190"/>
                </a:cubicBezTo>
                <a:cubicBezTo>
                  <a:pt x="10121940" y="3864787"/>
                  <a:pt x="10126260" y="3860402"/>
                  <a:pt x="10131660" y="3860402"/>
                </a:cubicBezTo>
                <a:close/>
                <a:moveTo>
                  <a:pt x="9890432" y="3860402"/>
                </a:moveTo>
                <a:cubicBezTo>
                  <a:pt x="9895768" y="3860402"/>
                  <a:pt x="9900152" y="3864851"/>
                  <a:pt x="9900152" y="3870190"/>
                </a:cubicBezTo>
                <a:cubicBezTo>
                  <a:pt x="9900152" y="3875528"/>
                  <a:pt x="9895832" y="3879913"/>
                  <a:pt x="9890432" y="3879913"/>
                </a:cubicBezTo>
                <a:cubicBezTo>
                  <a:pt x="9885031" y="3879913"/>
                  <a:pt x="9880648" y="3875592"/>
                  <a:pt x="9880648" y="3870190"/>
                </a:cubicBezTo>
                <a:cubicBezTo>
                  <a:pt x="9880648" y="3864787"/>
                  <a:pt x="9885031" y="3860402"/>
                  <a:pt x="9890432" y="3860402"/>
                </a:cubicBezTo>
                <a:close/>
                <a:moveTo>
                  <a:pt x="9649203" y="3860402"/>
                </a:moveTo>
                <a:cubicBezTo>
                  <a:pt x="9654540" y="3860402"/>
                  <a:pt x="9658923" y="3864851"/>
                  <a:pt x="9658923" y="3870190"/>
                </a:cubicBezTo>
                <a:cubicBezTo>
                  <a:pt x="9658923" y="3875528"/>
                  <a:pt x="9654540" y="3879913"/>
                  <a:pt x="9649203" y="3879913"/>
                </a:cubicBezTo>
                <a:cubicBezTo>
                  <a:pt x="9643866" y="3879913"/>
                  <a:pt x="9639483" y="3875592"/>
                  <a:pt x="9639483" y="3870190"/>
                </a:cubicBezTo>
                <a:cubicBezTo>
                  <a:pt x="9639483" y="3864787"/>
                  <a:pt x="9643803" y="3860402"/>
                  <a:pt x="9649203" y="3860402"/>
                </a:cubicBezTo>
                <a:close/>
                <a:moveTo>
                  <a:pt x="9417695" y="3860402"/>
                </a:moveTo>
                <a:cubicBezTo>
                  <a:pt x="9423031" y="3860402"/>
                  <a:pt x="9427416" y="3864851"/>
                  <a:pt x="9427416" y="3870190"/>
                </a:cubicBezTo>
                <a:cubicBezTo>
                  <a:pt x="9427416" y="3875528"/>
                  <a:pt x="9423095" y="3879913"/>
                  <a:pt x="9417695" y="3879913"/>
                </a:cubicBezTo>
                <a:cubicBezTo>
                  <a:pt x="9412295" y="3879913"/>
                  <a:pt x="9407911" y="3875592"/>
                  <a:pt x="9407911" y="3870190"/>
                </a:cubicBezTo>
                <a:cubicBezTo>
                  <a:pt x="9407911" y="3864787"/>
                  <a:pt x="9412295" y="3860402"/>
                  <a:pt x="9417695" y="3860402"/>
                </a:cubicBezTo>
                <a:close/>
                <a:moveTo>
                  <a:pt x="9176467" y="3860402"/>
                </a:moveTo>
                <a:cubicBezTo>
                  <a:pt x="9181803" y="3860402"/>
                  <a:pt x="9186187" y="3864851"/>
                  <a:pt x="9186187" y="3870190"/>
                </a:cubicBezTo>
                <a:cubicBezTo>
                  <a:pt x="9186187" y="3875528"/>
                  <a:pt x="9181867" y="3879913"/>
                  <a:pt x="9176467" y="3879913"/>
                </a:cubicBezTo>
                <a:cubicBezTo>
                  <a:pt x="9171066" y="3879913"/>
                  <a:pt x="9166683" y="3875592"/>
                  <a:pt x="9166683" y="3870190"/>
                </a:cubicBezTo>
                <a:cubicBezTo>
                  <a:pt x="9166683" y="3864787"/>
                  <a:pt x="9171066" y="3860402"/>
                  <a:pt x="9176467" y="3860402"/>
                </a:cubicBezTo>
                <a:close/>
                <a:moveTo>
                  <a:pt x="8935237" y="3860402"/>
                </a:moveTo>
                <a:cubicBezTo>
                  <a:pt x="8940574" y="3860402"/>
                  <a:pt x="8944958" y="3864851"/>
                  <a:pt x="8944958" y="3870190"/>
                </a:cubicBezTo>
                <a:cubicBezTo>
                  <a:pt x="8944958" y="3875528"/>
                  <a:pt x="8940638" y="3879913"/>
                  <a:pt x="8935237" y="3879913"/>
                </a:cubicBezTo>
                <a:cubicBezTo>
                  <a:pt x="8929837" y="3879913"/>
                  <a:pt x="8925454" y="3875592"/>
                  <a:pt x="8925454" y="3870190"/>
                </a:cubicBezTo>
                <a:cubicBezTo>
                  <a:pt x="8925454" y="3864787"/>
                  <a:pt x="8929837" y="3860402"/>
                  <a:pt x="8935237" y="3860402"/>
                </a:cubicBezTo>
                <a:close/>
                <a:moveTo>
                  <a:pt x="8694009" y="3860402"/>
                </a:moveTo>
                <a:cubicBezTo>
                  <a:pt x="8699346" y="3860402"/>
                  <a:pt x="8703730" y="3864851"/>
                  <a:pt x="8703730" y="3870190"/>
                </a:cubicBezTo>
                <a:cubicBezTo>
                  <a:pt x="8703730" y="3875528"/>
                  <a:pt x="8699346" y="3879913"/>
                  <a:pt x="8694009" y="3879913"/>
                </a:cubicBezTo>
                <a:cubicBezTo>
                  <a:pt x="8688673" y="3879913"/>
                  <a:pt x="8684289" y="3875592"/>
                  <a:pt x="8684289" y="3870190"/>
                </a:cubicBezTo>
                <a:cubicBezTo>
                  <a:pt x="8684289" y="3864787"/>
                  <a:pt x="8688609" y="3860402"/>
                  <a:pt x="8694009" y="3860402"/>
                </a:cubicBezTo>
                <a:close/>
                <a:moveTo>
                  <a:pt x="8452781" y="3860402"/>
                </a:moveTo>
                <a:cubicBezTo>
                  <a:pt x="8458181" y="3860402"/>
                  <a:pt x="8462566" y="3864851"/>
                  <a:pt x="8462566" y="3870190"/>
                </a:cubicBezTo>
                <a:cubicBezTo>
                  <a:pt x="8462566" y="3875528"/>
                  <a:pt x="8458118" y="3879913"/>
                  <a:pt x="8452781" y="3879913"/>
                </a:cubicBezTo>
                <a:cubicBezTo>
                  <a:pt x="8447445" y="3879913"/>
                  <a:pt x="8443061" y="3875592"/>
                  <a:pt x="8443061" y="3870190"/>
                </a:cubicBezTo>
                <a:cubicBezTo>
                  <a:pt x="8443061" y="3864787"/>
                  <a:pt x="8447381" y="3860402"/>
                  <a:pt x="8452781" y="3860402"/>
                </a:cubicBezTo>
                <a:close/>
                <a:moveTo>
                  <a:pt x="8211553" y="3860402"/>
                </a:moveTo>
                <a:cubicBezTo>
                  <a:pt x="8216889" y="3860402"/>
                  <a:pt x="8221273" y="3864851"/>
                  <a:pt x="8221273" y="3870190"/>
                </a:cubicBezTo>
                <a:cubicBezTo>
                  <a:pt x="8221273" y="3875528"/>
                  <a:pt x="8216953" y="3879913"/>
                  <a:pt x="8211553" y="3879913"/>
                </a:cubicBezTo>
                <a:cubicBezTo>
                  <a:pt x="8206152" y="3879913"/>
                  <a:pt x="8201769" y="3875592"/>
                  <a:pt x="8201769" y="3870190"/>
                </a:cubicBezTo>
                <a:cubicBezTo>
                  <a:pt x="8201769" y="3864787"/>
                  <a:pt x="8206152" y="3860402"/>
                  <a:pt x="8211553" y="3860402"/>
                </a:cubicBezTo>
                <a:close/>
                <a:moveTo>
                  <a:pt x="7970260" y="3860402"/>
                </a:moveTo>
                <a:cubicBezTo>
                  <a:pt x="7975661" y="3860402"/>
                  <a:pt x="7980044" y="3864851"/>
                  <a:pt x="7980044" y="3870190"/>
                </a:cubicBezTo>
                <a:cubicBezTo>
                  <a:pt x="7980044" y="3875528"/>
                  <a:pt x="7975661" y="3879913"/>
                  <a:pt x="7970260" y="3879913"/>
                </a:cubicBezTo>
                <a:cubicBezTo>
                  <a:pt x="7964860" y="3879913"/>
                  <a:pt x="7960477" y="3875592"/>
                  <a:pt x="7960477" y="3870190"/>
                </a:cubicBezTo>
                <a:cubicBezTo>
                  <a:pt x="7960477" y="3864787"/>
                  <a:pt x="7964860" y="3860402"/>
                  <a:pt x="7970260" y="3860402"/>
                </a:cubicBezTo>
                <a:close/>
                <a:moveTo>
                  <a:pt x="7729032" y="3860402"/>
                </a:moveTo>
                <a:cubicBezTo>
                  <a:pt x="7734369" y="3860402"/>
                  <a:pt x="7738753" y="3864851"/>
                  <a:pt x="7738753" y="3870190"/>
                </a:cubicBezTo>
                <a:cubicBezTo>
                  <a:pt x="7738753" y="3875528"/>
                  <a:pt x="7734432" y="3879913"/>
                  <a:pt x="7729032" y="3879913"/>
                </a:cubicBezTo>
                <a:cubicBezTo>
                  <a:pt x="7723632" y="3879913"/>
                  <a:pt x="7719249" y="3875592"/>
                  <a:pt x="7719249" y="3870190"/>
                </a:cubicBezTo>
                <a:cubicBezTo>
                  <a:pt x="7719249" y="3864787"/>
                  <a:pt x="7723632" y="3860402"/>
                  <a:pt x="7729032" y="3860402"/>
                </a:cubicBezTo>
                <a:close/>
                <a:moveTo>
                  <a:pt x="7487803" y="3860402"/>
                </a:moveTo>
                <a:cubicBezTo>
                  <a:pt x="7493139" y="3860402"/>
                  <a:pt x="7497524" y="3864851"/>
                  <a:pt x="7497524" y="3870190"/>
                </a:cubicBezTo>
                <a:cubicBezTo>
                  <a:pt x="7497524" y="3875528"/>
                  <a:pt x="7493203" y="3879913"/>
                  <a:pt x="7487803" y="3879913"/>
                </a:cubicBezTo>
                <a:cubicBezTo>
                  <a:pt x="7482403" y="3879913"/>
                  <a:pt x="7478019" y="3875592"/>
                  <a:pt x="7478019" y="3870190"/>
                </a:cubicBezTo>
                <a:cubicBezTo>
                  <a:pt x="7478019" y="3864787"/>
                  <a:pt x="7482403" y="3860402"/>
                  <a:pt x="7487803" y="3860402"/>
                </a:cubicBezTo>
                <a:close/>
                <a:moveTo>
                  <a:pt x="7246575" y="3860402"/>
                </a:moveTo>
                <a:cubicBezTo>
                  <a:pt x="7251975" y="3860402"/>
                  <a:pt x="7256359" y="3864851"/>
                  <a:pt x="7256359" y="3870190"/>
                </a:cubicBezTo>
                <a:cubicBezTo>
                  <a:pt x="7256359" y="3875528"/>
                  <a:pt x="7251912" y="3879913"/>
                  <a:pt x="7246575" y="3879913"/>
                </a:cubicBezTo>
                <a:cubicBezTo>
                  <a:pt x="7241238" y="3879913"/>
                  <a:pt x="7236855" y="3875592"/>
                  <a:pt x="7236855" y="3870190"/>
                </a:cubicBezTo>
                <a:cubicBezTo>
                  <a:pt x="7236855" y="3864787"/>
                  <a:pt x="7241175" y="3860402"/>
                  <a:pt x="7246575" y="3860402"/>
                </a:cubicBezTo>
                <a:close/>
                <a:moveTo>
                  <a:pt x="7005346" y="3860402"/>
                </a:moveTo>
                <a:cubicBezTo>
                  <a:pt x="7010746" y="3860402"/>
                  <a:pt x="7015130" y="3864851"/>
                  <a:pt x="7015130" y="3870190"/>
                </a:cubicBezTo>
                <a:cubicBezTo>
                  <a:pt x="7015130" y="3875528"/>
                  <a:pt x="7010683" y="3879913"/>
                  <a:pt x="7005346" y="3879913"/>
                </a:cubicBezTo>
                <a:cubicBezTo>
                  <a:pt x="7000009" y="3879913"/>
                  <a:pt x="6995626" y="3875592"/>
                  <a:pt x="6995626" y="3870190"/>
                </a:cubicBezTo>
                <a:cubicBezTo>
                  <a:pt x="6995626" y="3864787"/>
                  <a:pt x="6999946" y="3860402"/>
                  <a:pt x="7005346" y="3860402"/>
                </a:cubicBezTo>
                <a:close/>
                <a:moveTo>
                  <a:pt x="6764118" y="3860402"/>
                </a:moveTo>
                <a:cubicBezTo>
                  <a:pt x="6769518" y="3860402"/>
                  <a:pt x="6773902" y="3864851"/>
                  <a:pt x="6773902" y="3870190"/>
                </a:cubicBezTo>
                <a:cubicBezTo>
                  <a:pt x="6773902" y="3875528"/>
                  <a:pt x="6769518" y="3879913"/>
                  <a:pt x="6764118" y="3879913"/>
                </a:cubicBezTo>
                <a:cubicBezTo>
                  <a:pt x="6758718" y="3879913"/>
                  <a:pt x="6754335" y="3875592"/>
                  <a:pt x="6754335" y="3870190"/>
                </a:cubicBezTo>
                <a:cubicBezTo>
                  <a:pt x="6754335" y="3864787"/>
                  <a:pt x="6758718" y="3860402"/>
                  <a:pt x="6764118" y="3860402"/>
                </a:cubicBezTo>
                <a:close/>
                <a:moveTo>
                  <a:pt x="6522889" y="3860402"/>
                </a:moveTo>
                <a:cubicBezTo>
                  <a:pt x="6528225" y="3860402"/>
                  <a:pt x="6532610" y="3864851"/>
                  <a:pt x="6532610" y="3870190"/>
                </a:cubicBezTo>
                <a:cubicBezTo>
                  <a:pt x="6532610" y="3875528"/>
                  <a:pt x="6528289" y="3879913"/>
                  <a:pt x="6522889" y="3879913"/>
                </a:cubicBezTo>
                <a:cubicBezTo>
                  <a:pt x="6517489" y="3879913"/>
                  <a:pt x="6513105" y="3875592"/>
                  <a:pt x="6513105" y="3870190"/>
                </a:cubicBezTo>
                <a:cubicBezTo>
                  <a:pt x="6513105" y="3864787"/>
                  <a:pt x="6517489" y="3860402"/>
                  <a:pt x="6522889" y="3860402"/>
                </a:cubicBezTo>
                <a:close/>
                <a:moveTo>
                  <a:pt x="6281661" y="3860402"/>
                </a:moveTo>
                <a:cubicBezTo>
                  <a:pt x="6286997" y="3860402"/>
                  <a:pt x="6291381" y="3864851"/>
                  <a:pt x="6291381" y="3870190"/>
                </a:cubicBezTo>
                <a:cubicBezTo>
                  <a:pt x="6291381" y="3875528"/>
                  <a:pt x="6287061" y="3879913"/>
                  <a:pt x="6281661" y="3879913"/>
                </a:cubicBezTo>
                <a:cubicBezTo>
                  <a:pt x="6276261" y="3879913"/>
                  <a:pt x="6271877" y="3875592"/>
                  <a:pt x="6271877" y="3870190"/>
                </a:cubicBezTo>
                <a:cubicBezTo>
                  <a:pt x="6271877" y="3864787"/>
                  <a:pt x="6276261" y="3860402"/>
                  <a:pt x="6281661" y="3860402"/>
                </a:cubicBezTo>
                <a:close/>
                <a:moveTo>
                  <a:pt x="6040432" y="3860402"/>
                </a:moveTo>
                <a:cubicBezTo>
                  <a:pt x="6045832" y="3860402"/>
                  <a:pt x="6050216" y="3864851"/>
                  <a:pt x="6050216" y="3870190"/>
                </a:cubicBezTo>
                <a:cubicBezTo>
                  <a:pt x="6050216" y="3875528"/>
                  <a:pt x="6045769" y="3879913"/>
                  <a:pt x="6040432" y="3879913"/>
                </a:cubicBezTo>
                <a:cubicBezTo>
                  <a:pt x="6035095" y="3879913"/>
                  <a:pt x="6030712" y="3875592"/>
                  <a:pt x="6030712" y="3870190"/>
                </a:cubicBezTo>
                <a:cubicBezTo>
                  <a:pt x="6030712" y="3864787"/>
                  <a:pt x="6035032" y="3860402"/>
                  <a:pt x="6040432" y="3860402"/>
                </a:cubicBezTo>
                <a:close/>
                <a:moveTo>
                  <a:pt x="5799205" y="3860402"/>
                </a:moveTo>
                <a:cubicBezTo>
                  <a:pt x="5804606" y="3860402"/>
                  <a:pt x="5808989" y="3864851"/>
                  <a:pt x="5808989" y="3870190"/>
                </a:cubicBezTo>
                <a:cubicBezTo>
                  <a:pt x="5808989" y="3875528"/>
                  <a:pt x="5804542" y="3879913"/>
                  <a:pt x="5799205" y="3879913"/>
                </a:cubicBezTo>
                <a:cubicBezTo>
                  <a:pt x="5793870" y="3879913"/>
                  <a:pt x="5789486" y="3875592"/>
                  <a:pt x="5789486" y="3870190"/>
                </a:cubicBezTo>
                <a:cubicBezTo>
                  <a:pt x="5789486" y="3864787"/>
                  <a:pt x="5793806" y="3860402"/>
                  <a:pt x="5799205" y="3860402"/>
                </a:cubicBezTo>
                <a:close/>
                <a:moveTo>
                  <a:pt x="5557991" y="3860402"/>
                </a:moveTo>
                <a:cubicBezTo>
                  <a:pt x="5563392" y="3860402"/>
                  <a:pt x="5567774" y="3864851"/>
                  <a:pt x="5567774" y="3870190"/>
                </a:cubicBezTo>
                <a:cubicBezTo>
                  <a:pt x="5567774" y="3875528"/>
                  <a:pt x="5563392" y="3879913"/>
                  <a:pt x="5557991" y="3879913"/>
                </a:cubicBezTo>
                <a:cubicBezTo>
                  <a:pt x="5552592" y="3879913"/>
                  <a:pt x="5548208" y="3875592"/>
                  <a:pt x="5548208" y="3870190"/>
                </a:cubicBezTo>
                <a:cubicBezTo>
                  <a:pt x="5548208" y="3864787"/>
                  <a:pt x="5552592" y="3860402"/>
                  <a:pt x="5557991" y="3860402"/>
                </a:cubicBezTo>
                <a:close/>
                <a:moveTo>
                  <a:pt x="5316710" y="3860402"/>
                </a:moveTo>
                <a:cubicBezTo>
                  <a:pt x="5322044" y="3860402"/>
                  <a:pt x="5326429" y="3864851"/>
                  <a:pt x="5326429" y="3870190"/>
                </a:cubicBezTo>
                <a:cubicBezTo>
                  <a:pt x="5326429" y="3875528"/>
                  <a:pt x="5322105" y="3879913"/>
                  <a:pt x="5316710" y="3879913"/>
                </a:cubicBezTo>
                <a:cubicBezTo>
                  <a:pt x="5311314" y="3879913"/>
                  <a:pt x="5306924" y="3875592"/>
                  <a:pt x="5306924" y="3870190"/>
                </a:cubicBezTo>
                <a:cubicBezTo>
                  <a:pt x="5306924" y="3864787"/>
                  <a:pt x="5311314" y="3860402"/>
                  <a:pt x="5316710" y="3860402"/>
                </a:cubicBezTo>
                <a:close/>
                <a:moveTo>
                  <a:pt x="5075486" y="3860402"/>
                </a:moveTo>
                <a:cubicBezTo>
                  <a:pt x="5080820" y="3860402"/>
                  <a:pt x="5085202" y="3864851"/>
                  <a:pt x="5085202" y="3870190"/>
                </a:cubicBezTo>
                <a:cubicBezTo>
                  <a:pt x="5085202" y="3875528"/>
                  <a:pt x="5080883" y="3879913"/>
                  <a:pt x="5075486" y="3879913"/>
                </a:cubicBezTo>
                <a:cubicBezTo>
                  <a:pt x="5070087" y="3879913"/>
                  <a:pt x="5065705" y="3875592"/>
                  <a:pt x="5065705" y="3870190"/>
                </a:cubicBezTo>
                <a:cubicBezTo>
                  <a:pt x="5065705" y="3864787"/>
                  <a:pt x="5070087" y="3860402"/>
                  <a:pt x="5075486" y="3860402"/>
                </a:cubicBezTo>
                <a:close/>
                <a:moveTo>
                  <a:pt x="4834252" y="3860402"/>
                </a:moveTo>
                <a:cubicBezTo>
                  <a:pt x="4839658" y="3860402"/>
                  <a:pt x="4844040" y="3864851"/>
                  <a:pt x="4844040" y="3870190"/>
                </a:cubicBezTo>
                <a:cubicBezTo>
                  <a:pt x="4844040" y="3875528"/>
                  <a:pt x="4839595" y="3879913"/>
                  <a:pt x="4834252" y="3879913"/>
                </a:cubicBezTo>
                <a:cubicBezTo>
                  <a:pt x="4828915" y="3879913"/>
                  <a:pt x="4824534" y="3875592"/>
                  <a:pt x="4824534" y="3870190"/>
                </a:cubicBezTo>
                <a:cubicBezTo>
                  <a:pt x="4824534" y="3864787"/>
                  <a:pt x="4828853" y="3860402"/>
                  <a:pt x="4834252" y="3860402"/>
                </a:cubicBezTo>
                <a:close/>
                <a:moveTo>
                  <a:pt x="4593019" y="3860402"/>
                </a:moveTo>
                <a:cubicBezTo>
                  <a:pt x="4598416" y="3860402"/>
                  <a:pt x="4602795" y="3864851"/>
                  <a:pt x="4602795" y="3870190"/>
                </a:cubicBezTo>
                <a:cubicBezTo>
                  <a:pt x="4602795" y="3875528"/>
                  <a:pt x="4598353" y="3879913"/>
                  <a:pt x="4593019" y="3879913"/>
                </a:cubicBezTo>
                <a:cubicBezTo>
                  <a:pt x="4587686" y="3879913"/>
                  <a:pt x="4583304" y="3875592"/>
                  <a:pt x="4583304" y="3870190"/>
                </a:cubicBezTo>
                <a:cubicBezTo>
                  <a:pt x="4583304" y="3864787"/>
                  <a:pt x="4587622" y="3860402"/>
                  <a:pt x="4593019" y="3860402"/>
                </a:cubicBezTo>
                <a:close/>
                <a:moveTo>
                  <a:pt x="4351806" y="3860402"/>
                </a:moveTo>
                <a:cubicBezTo>
                  <a:pt x="4357195" y="3860402"/>
                  <a:pt x="4361580" y="3864851"/>
                  <a:pt x="4361580" y="3870190"/>
                </a:cubicBezTo>
                <a:cubicBezTo>
                  <a:pt x="4361580" y="3875528"/>
                  <a:pt x="4357195" y="3879913"/>
                  <a:pt x="4351806" y="3879913"/>
                </a:cubicBezTo>
                <a:cubicBezTo>
                  <a:pt x="4346397" y="3879913"/>
                  <a:pt x="4342006" y="3875592"/>
                  <a:pt x="4342006" y="3870190"/>
                </a:cubicBezTo>
                <a:cubicBezTo>
                  <a:pt x="4342006" y="3864787"/>
                  <a:pt x="4346397" y="3860402"/>
                  <a:pt x="4351806" y="3860402"/>
                </a:cubicBezTo>
                <a:close/>
                <a:moveTo>
                  <a:pt x="4110581" y="3860402"/>
                </a:moveTo>
                <a:cubicBezTo>
                  <a:pt x="4115984" y="3860402"/>
                  <a:pt x="4120362" y="3864851"/>
                  <a:pt x="4120362" y="3870190"/>
                </a:cubicBezTo>
                <a:cubicBezTo>
                  <a:pt x="4120362" y="3875528"/>
                  <a:pt x="4115984" y="3879913"/>
                  <a:pt x="4110581" y="3879913"/>
                </a:cubicBezTo>
                <a:cubicBezTo>
                  <a:pt x="4105180" y="3879913"/>
                  <a:pt x="4100799" y="3875592"/>
                  <a:pt x="4100799" y="3870190"/>
                </a:cubicBezTo>
                <a:cubicBezTo>
                  <a:pt x="4100799" y="3864787"/>
                  <a:pt x="4105180" y="3860402"/>
                  <a:pt x="4110581" y="3860402"/>
                </a:cubicBezTo>
                <a:close/>
                <a:moveTo>
                  <a:pt x="3869431" y="3860402"/>
                </a:moveTo>
                <a:cubicBezTo>
                  <a:pt x="3874765" y="3860402"/>
                  <a:pt x="3879149" y="3864851"/>
                  <a:pt x="3879149" y="3870190"/>
                </a:cubicBezTo>
                <a:cubicBezTo>
                  <a:pt x="3879149" y="3875528"/>
                  <a:pt x="3874828" y="3879913"/>
                  <a:pt x="3869431" y="3879913"/>
                </a:cubicBezTo>
                <a:cubicBezTo>
                  <a:pt x="3864030" y="3879913"/>
                  <a:pt x="3859648" y="3875592"/>
                  <a:pt x="3859648" y="3870190"/>
                </a:cubicBezTo>
                <a:cubicBezTo>
                  <a:pt x="3859648" y="3864787"/>
                  <a:pt x="3864030" y="3860402"/>
                  <a:pt x="3869431" y="3860402"/>
                </a:cubicBezTo>
                <a:close/>
                <a:moveTo>
                  <a:pt x="3628212" y="3860402"/>
                </a:moveTo>
                <a:cubicBezTo>
                  <a:pt x="3633533" y="3860402"/>
                  <a:pt x="3637936" y="3864851"/>
                  <a:pt x="3637936" y="3870190"/>
                </a:cubicBezTo>
                <a:cubicBezTo>
                  <a:pt x="3637936" y="3875528"/>
                  <a:pt x="3633597" y="3879913"/>
                  <a:pt x="3628212" y="3879913"/>
                </a:cubicBezTo>
                <a:cubicBezTo>
                  <a:pt x="3622814" y="3879913"/>
                  <a:pt x="3618430" y="3875592"/>
                  <a:pt x="3618430" y="3870190"/>
                </a:cubicBezTo>
                <a:cubicBezTo>
                  <a:pt x="3618430" y="3864787"/>
                  <a:pt x="3622814" y="3860402"/>
                  <a:pt x="3628212" y="3860402"/>
                </a:cubicBezTo>
                <a:close/>
                <a:moveTo>
                  <a:pt x="3386958" y="3860402"/>
                </a:moveTo>
                <a:cubicBezTo>
                  <a:pt x="3392359" y="3860402"/>
                  <a:pt x="3396744" y="3864851"/>
                  <a:pt x="3396744" y="3870190"/>
                </a:cubicBezTo>
                <a:cubicBezTo>
                  <a:pt x="3396744" y="3875528"/>
                  <a:pt x="3392296" y="3879913"/>
                  <a:pt x="3386958" y="3879913"/>
                </a:cubicBezTo>
                <a:cubicBezTo>
                  <a:pt x="3381621" y="3879913"/>
                  <a:pt x="3377236" y="3875592"/>
                  <a:pt x="3377236" y="3870190"/>
                </a:cubicBezTo>
                <a:cubicBezTo>
                  <a:pt x="3377236" y="3864787"/>
                  <a:pt x="3381557" y="3860402"/>
                  <a:pt x="3386958" y="3860402"/>
                </a:cubicBezTo>
                <a:close/>
                <a:moveTo>
                  <a:pt x="3145751" y="3860402"/>
                </a:moveTo>
                <a:cubicBezTo>
                  <a:pt x="3151150" y="3860402"/>
                  <a:pt x="3155533" y="3864851"/>
                  <a:pt x="3155533" y="3870190"/>
                </a:cubicBezTo>
                <a:cubicBezTo>
                  <a:pt x="3155533" y="3875528"/>
                  <a:pt x="3151087" y="3879913"/>
                  <a:pt x="3145751" y="3879913"/>
                </a:cubicBezTo>
                <a:cubicBezTo>
                  <a:pt x="3140416" y="3879913"/>
                  <a:pt x="3136033" y="3875592"/>
                  <a:pt x="3136033" y="3870190"/>
                </a:cubicBezTo>
                <a:cubicBezTo>
                  <a:pt x="3136033" y="3864787"/>
                  <a:pt x="3140352" y="3860402"/>
                  <a:pt x="3145751" y="3860402"/>
                </a:cubicBezTo>
                <a:close/>
                <a:moveTo>
                  <a:pt x="2904573" y="3860402"/>
                </a:moveTo>
                <a:cubicBezTo>
                  <a:pt x="2909972" y="3860402"/>
                  <a:pt x="2914356" y="3864851"/>
                  <a:pt x="2914356" y="3870190"/>
                </a:cubicBezTo>
                <a:cubicBezTo>
                  <a:pt x="2914356" y="3875528"/>
                  <a:pt x="2909972" y="3879913"/>
                  <a:pt x="2904573" y="3879913"/>
                </a:cubicBezTo>
                <a:cubicBezTo>
                  <a:pt x="2899174" y="3879913"/>
                  <a:pt x="2894791" y="3875592"/>
                  <a:pt x="2894791" y="3870190"/>
                </a:cubicBezTo>
                <a:cubicBezTo>
                  <a:pt x="2894791" y="3864787"/>
                  <a:pt x="2899174" y="3860402"/>
                  <a:pt x="2904573" y="3860402"/>
                </a:cubicBezTo>
                <a:close/>
                <a:moveTo>
                  <a:pt x="2663275" y="3860402"/>
                </a:moveTo>
                <a:cubicBezTo>
                  <a:pt x="2668613" y="3860402"/>
                  <a:pt x="2672998" y="3864851"/>
                  <a:pt x="2672998" y="3870190"/>
                </a:cubicBezTo>
                <a:cubicBezTo>
                  <a:pt x="2672998" y="3875528"/>
                  <a:pt x="2668675" y="3879913"/>
                  <a:pt x="2663275" y="3879913"/>
                </a:cubicBezTo>
                <a:cubicBezTo>
                  <a:pt x="2657876" y="3879913"/>
                  <a:pt x="2653492" y="3875592"/>
                  <a:pt x="2653492" y="3870190"/>
                </a:cubicBezTo>
                <a:cubicBezTo>
                  <a:pt x="2653492" y="3864787"/>
                  <a:pt x="2657876" y="3860402"/>
                  <a:pt x="2663275" y="3860402"/>
                </a:cubicBezTo>
                <a:close/>
                <a:moveTo>
                  <a:pt x="2422037" y="3860402"/>
                </a:moveTo>
                <a:cubicBezTo>
                  <a:pt x="2427372" y="3860402"/>
                  <a:pt x="2431754" y="3864851"/>
                  <a:pt x="2431754" y="3870190"/>
                </a:cubicBezTo>
                <a:cubicBezTo>
                  <a:pt x="2431754" y="3875528"/>
                  <a:pt x="2427435" y="3879913"/>
                  <a:pt x="2422037" y="3879913"/>
                </a:cubicBezTo>
                <a:cubicBezTo>
                  <a:pt x="2416640" y="3879913"/>
                  <a:pt x="2412257" y="3875592"/>
                  <a:pt x="2412257" y="3870190"/>
                </a:cubicBezTo>
                <a:cubicBezTo>
                  <a:pt x="2412257" y="3864787"/>
                  <a:pt x="2416640" y="3860402"/>
                  <a:pt x="2422037" y="3860402"/>
                </a:cubicBezTo>
                <a:close/>
                <a:moveTo>
                  <a:pt x="2180788" y="3860402"/>
                </a:moveTo>
                <a:cubicBezTo>
                  <a:pt x="2186202" y="3860402"/>
                  <a:pt x="2190580" y="3864851"/>
                  <a:pt x="2190580" y="3870190"/>
                </a:cubicBezTo>
                <a:cubicBezTo>
                  <a:pt x="2190580" y="3875528"/>
                  <a:pt x="2186136" y="3879913"/>
                  <a:pt x="2180788" y="3879913"/>
                </a:cubicBezTo>
                <a:cubicBezTo>
                  <a:pt x="2175475" y="3879913"/>
                  <a:pt x="2171085" y="3875592"/>
                  <a:pt x="2171085" y="3870190"/>
                </a:cubicBezTo>
                <a:cubicBezTo>
                  <a:pt x="2171085" y="3864787"/>
                  <a:pt x="2175412" y="3860402"/>
                  <a:pt x="2180788" y="3860402"/>
                </a:cubicBezTo>
                <a:close/>
                <a:moveTo>
                  <a:pt x="1939582" y="3860402"/>
                </a:moveTo>
                <a:cubicBezTo>
                  <a:pt x="1944980" y="3860402"/>
                  <a:pt x="1949366" y="3864851"/>
                  <a:pt x="1949366" y="3870190"/>
                </a:cubicBezTo>
                <a:cubicBezTo>
                  <a:pt x="1949366" y="3875528"/>
                  <a:pt x="1944920" y="3879913"/>
                  <a:pt x="1939582" y="3879913"/>
                </a:cubicBezTo>
                <a:cubicBezTo>
                  <a:pt x="1934245" y="3879913"/>
                  <a:pt x="1929861" y="3875592"/>
                  <a:pt x="1929861" y="3870190"/>
                </a:cubicBezTo>
                <a:cubicBezTo>
                  <a:pt x="1929861" y="3864787"/>
                  <a:pt x="1934184" y="3860402"/>
                  <a:pt x="1939582" y="3860402"/>
                </a:cubicBezTo>
                <a:close/>
                <a:moveTo>
                  <a:pt x="1698332" y="3860402"/>
                </a:moveTo>
                <a:cubicBezTo>
                  <a:pt x="1703734" y="3860402"/>
                  <a:pt x="1708118" y="3864851"/>
                  <a:pt x="1708118" y="3870190"/>
                </a:cubicBezTo>
                <a:cubicBezTo>
                  <a:pt x="1708118" y="3875528"/>
                  <a:pt x="1703734" y="3879913"/>
                  <a:pt x="1698332" y="3879913"/>
                </a:cubicBezTo>
                <a:cubicBezTo>
                  <a:pt x="1692931" y="3879913"/>
                  <a:pt x="1688547" y="3875592"/>
                  <a:pt x="1688547" y="3870190"/>
                </a:cubicBezTo>
                <a:cubicBezTo>
                  <a:pt x="1688547" y="3864787"/>
                  <a:pt x="1692931" y="3860402"/>
                  <a:pt x="1698332" y="3860402"/>
                </a:cubicBezTo>
                <a:close/>
                <a:moveTo>
                  <a:pt x="1457108" y="3860402"/>
                </a:moveTo>
                <a:cubicBezTo>
                  <a:pt x="1462443" y="3860402"/>
                  <a:pt x="1466827" y="3864851"/>
                  <a:pt x="1466827" y="3870190"/>
                </a:cubicBezTo>
                <a:cubicBezTo>
                  <a:pt x="1466827" y="3875528"/>
                  <a:pt x="1462507" y="3879913"/>
                  <a:pt x="1457108" y="3879913"/>
                </a:cubicBezTo>
                <a:cubicBezTo>
                  <a:pt x="1451707" y="3879913"/>
                  <a:pt x="1447323" y="3875592"/>
                  <a:pt x="1447323" y="3870190"/>
                </a:cubicBezTo>
                <a:cubicBezTo>
                  <a:pt x="1447323" y="3864787"/>
                  <a:pt x="1451707" y="3860402"/>
                  <a:pt x="1457108" y="3860402"/>
                </a:cubicBezTo>
                <a:close/>
                <a:moveTo>
                  <a:pt x="1215886" y="3860402"/>
                </a:moveTo>
                <a:cubicBezTo>
                  <a:pt x="1221286" y="3860402"/>
                  <a:pt x="1225670" y="3864851"/>
                  <a:pt x="1225670" y="3870190"/>
                </a:cubicBezTo>
                <a:cubicBezTo>
                  <a:pt x="1225670" y="3875528"/>
                  <a:pt x="1221223" y="3879913"/>
                  <a:pt x="1215886" y="3879913"/>
                </a:cubicBezTo>
                <a:cubicBezTo>
                  <a:pt x="1210550" y="3879913"/>
                  <a:pt x="1206166" y="3875592"/>
                  <a:pt x="1206166" y="3870190"/>
                </a:cubicBezTo>
                <a:cubicBezTo>
                  <a:pt x="1206166" y="3864787"/>
                  <a:pt x="1210486" y="3860402"/>
                  <a:pt x="1215886" y="3860402"/>
                </a:cubicBezTo>
                <a:close/>
                <a:moveTo>
                  <a:pt x="974666" y="3860402"/>
                </a:moveTo>
                <a:cubicBezTo>
                  <a:pt x="980066" y="3860402"/>
                  <a:pt x="984450" y="3864851"/>
                  <a:pt x="984450" y="3870190"/>
                </a:cubicBezTo>
                <a:cubicBezTo>
                  <a:pt x="984450" y="3875528"/>
                  <a:pt x="980003" y="3879913"/>
                  <a:pt x="974666" y="3879913"/>
                </a:cubicBezTo>
                <a:cubicBezTo>
                  <a:pt x="969330" y="3879913"/>
                  <a:pt x="964946" y="3875592"/>
                  <a:pt x="964946" y="3870190"/>
                </a:cubicBezTo>
                <a:cubicBezTo>
                  <a:pt x="964946" y="3864787"/>
                  <a:pt x="969266" y="3860402"/>
                  <a:pt x="974666" y="3860402"/>
                </a:cubicBezTo>
                <a:close/>
                <a:moveTo>
                  <a:pt x="733446" y="3860402"/>
                </a:moveTo>
                <a:cubicBezTo>
                  <a:pt x="738782" y="3860402"/>
                  <a:pt x="743166" y="3864851"/>
                  <a:pt x="743166" y="3870190"/>
                </a:cubicBezTo>
                <a:cubicBezTo>
                  <a:pt x="743166" y="3875528"/>
                  <a:pt x="738846" y="3879913"/>
                  <a:pt x="733446" y="3879913"/>
                </a:cubicBezTo>
                <a:cubicBezTo>
                  <a:pt x="728046" y="3879913"/>
                  <a:pt x="723662" y="3875592"/>
                  <a:pt x="723662" y="3870190"/>
                </a:cubicBezTo>
                <a:cubicBezTo>
                  <a:pt x="723662" y="3864787"/>
                  <a:pt x="728046" y="3860402"/>
                  <a:pt x="733446" y="3860402"/>
                </a:cubicBezTo>
                <a:close/>
                <a:moveTo>
                  <a:pt x="492225" y="3860402"/>
                </a:moveTo>
                <a:cubicBezTo>
                  <a:pt x="497561" y="3860402"/>
                  <a:pt x="501945" y="3864851"/>
                  <a:pt x="501945" y="3870190"/>
                </a:cubicBezTo>
                <a:cubicBezTo>
                  <a:pt x="501945" y="3875528"/>
                  <a:pt x="497625" y="3879913"/>
                  <a:pt x="492225" y="3879913"/>
                </a:cubicBezTo>
                <a:cubicBezTo>
                  <a:pt x="486825" y="3879913"/>
                  <a:pt x="482441" y="3875592"/>
                  <a:pt x="482441" y="3870190"/>
                </a:cubicBezTo>
                <a:cubicBezTo>
                  <a:pt x="482441" y="3864787"/>
                  <a:pt x="486825" y="3860402"/>
                  <a:pt x="492225" y="3860402"/>
                </a:cubicBezTo>
                <a:close/>
                <a:moveTo>
                  <a:pt x="251006" y="3860402"/>
                </a:moveTo>
                <a:cubicBezTo>
                  <a:pt x="256406" y="3860402"/>
                  <a:pt x="260790" y="3864851"/>
                  <a:pt x="260790" y="3870190"/>
                </a:cubicBezTo>
                <a:cubicBezTo>
                  <a:pt x="260790" y="3875528"/>
                  <a:pt x="256343" y="3879913"/>
                  <a:pt x="251006" y="3879913"/>
                </a:cubicBezTo>
                <a:cubicBezTo>
                  <a:pt x="245670" y="3879913"/>
                  <a:pt x="241286" y="3875592"/>
                  <a:pt x="241286" y="3870190"/>
                </a:cubicBezTo>
                <a:cubicBezTo>
                  <a:pt x="241286" y="3864787"/>
                  <a:pt x="245606" y="3860402"/>
                  <a:pt x="251006" y="3860402"/>
                </a:cubicBezTo>
                <a:close/>
                <a:moveTo>
                  <a:pt x="9722" y="3860402"/>
                </a:moveTo>
                <a:cubicBezTo>
                  <a:pt x="15122" y="3860402"/>
                  <a:pt x="19506" y="3864851"/>
                  <a:pt x="19506" y="3870190"/>
                </a:cubicBezTo>
                <a:cubicBezTo>
                  <a:pt x="19506" y="3875528"/>
                  <a:pt x="15059" y="3879913"/>
                  <a:pt x="9722" y="3879913"/>
                </a:cubicBezTo>
                <a:cubicBezTo>
                  <a:pt x="4387" y="3879913"/>
                  <a:pt x="3" y="3875592"/>
                  <a:pt x="3" y="3870190"/>
                </a:cubicBezTo>
                <a:cubicBezTo>
                  <a:pt x="3" y="3864787"/>
                  <a:pt x="4323" y="3860402"/>
                  <a:pt x="9722" y="3860402"/>
                </a:cubicBezTo>
                <a:close/>
                <a:moveTo>
                  <a:pt x="11820259" y="3619151"/>
                </a:moveTo>
                <a:cubicBezTo>
                  <a:pt x="11825659" y="3619151"/>
                  <a:pt x="11830043" y="3623473"/>
                  <a:pt x="11830043" y="3628875"/>
                </a:cubicBezTo>
                <a:cubicBezTo>
                  <a:pt x="11830043" y="3634277"/>
                  <a:pt x="11825596" y="3638662"/>
                  <a:pt x="11820259" y="3638662"/>
                </a:cubicBezTo>
                <a:cubicBezTo>
                  <a:pt x="11814922" y="3638662"/>
                  <a:pt x="11810539" y="3634213"/>
                  <a:pt x="11810539" y="3628875"/>
                </a:cubicBezTo>
                <a:cubicBezTo>
                  <a:pt x="11810539" y="3623536"/>
                  <a:pt x="11814859" y="3619151"/>
                  <a:pt x="11820259" y="3619151"/>
                </a:cubicBezTo>
                <a:close/>
                <a:moveTo>
                  <a:pt x="11579030" y="3619151"/>
                </a:moveTo>
                <a:cubicBezTo>
                  <a:pt x="11584430" y="3619151"/>
                  <a:pt x="11588815" y="3623473"/>
                  <a:pt x="11588815" y="3628875"/>
                </a:cubicBezTo>
                <a:cubicBezTo>
                  <a:pt x="11588815" y="3634277"/>
                  <a:pt x="11584367" y="3638662"/>
                  <a:pt x="11579030" y="3638662"/>
                </a:cubicBezTo>
                <a:cubicBezTo>
                  <a:pt x="11573694" y="3638662"/>
                  <a:pt x="11569310" y="3634213"/>
                  <a:pt x="11569310" y="3628875"/>
                </a:cubicBezTo>
                <a:cubicBezTo>
                  <a:pt x="11569310" y="3623536"/>
                  <a:pt x="11573630" y="3619151"/>
                  <a:pt x="11579030" y="3619151"/>
                </a:cubicBezTo>
                <a:close/>
                <a:moveTo>
                  <a:pt x="11337802" y="3619151"/>
                </a:moveTo>
                <a:cubicBezTo>
                  <a:pt x="11343202" y="3619151"/>
                  <a:pt x="11347587" y="3623473"/>
                  <a:pt x="11347587" y="3628875"/>
                </a:cubicBezTo>
                <a:cubicBezTo>
                  <a:pt x="11347587" y="3634277"/>
                  <a:pt x="11343139" y="3638662"/>
                  <a:pt x="11337802" y="3638662"/>
                </a:cubicBezTo>
                <a:cubicBezTo>
                  <a:pt x="11332466" y="3638662"/>
                  <a:pt x="11328082" y="3634213"/>
                  <a:pt x="11328082" y="3628875"/>
                </a:cubicBezTo>
                <a:cubicBezTo>
                  <a:pt x="11328082" y="3623536"/>
                  <a:pt x="11332402" y="3619151"/>
                  <a:pt x="11337802" y="3619151"/>
                </a:cubicBezTo>
                <a:close/>
                <a:moveTo>
                  <a:pt x="11096574" y="3619151"/>
                </a:moveTo>
                <a:cubicBezTo>
                  <a:pt x="11101910" y="3619151"/>
                  <a:pt x="11106294" y="3623473"/>
                  <a:pt x="11106294" y="3628875"/>
                </a:cubicBezTo>
                <a:cubicBezTo>
                  <a:pt x="11106294" y="3634277"/>
                  <a:pt x="11101974" y="3638662"/>
                  <a:pt x="11096574" y="3638662"/>
                </a:cubicBezTo>
                <a:cubicBezTo>
                  <a:pt x="11091174" y="3638662"/>
                  <a:pt x="11086790" y="3634213"/>
                  <a:pt x="11086790" y="3628875"/>
                </a:cubicBezTo>
                <a:cubicBezTo>
                  <a:pt x="11086790" y="3623536"/>
                  <a:pt x="11091174" y="3619151"/>
                  <a:pt x="11096574" y="3619151"/>
                </a:cubicBezTo>
                <a:close/>
                <a:moveTo>
                  <a:pt x="10855345" y="3619151"/>
                </a:moveTo>
                <a:cubicBezTo>
                  <a:pt x="10860682" y="3619151"/>
                  <a:pt x="10865065" y="3623473"/>
                  <a:pt x="10865065" y="3628875"/>
                </a:cubicBezTo>
                <a:cubicBezTo>
                  <a:pt x="10865065" y="3634277"/>
                  <a:pt x="10860682" y="3638662"/>
                  <a:pt x="10855345" y="3638662"/>
                </a:cubicBezTo>
                <a:cubicBezTo>
                  <a:pt x="10850008" y="3638662"/>
                  <a:pt x="10845625" y="3634213"/>
                  <a:pt x="10845625" y="3628875"/>
                </a:cubicBezTo>
                <a:cubicBezTo>
                  <a:pt x="10845625" y="3623536"/>
                  <a:pt x="10849945" y="3619151"/>
                  <a:pt x="10855345" y="3619151"/>
                </a:cubicBezTo>
                <a:close/>
                <a:moveTo>
                  <a:pt x="10614116" y="3619151"/>
                </a:moveTo>
                <a:cubicBezTo>
                  <a:pt x="10619516" y="3619151"/>
                  <a:pt x="10623901" y="3623473"/>
                  <a:pt x="10623901" y="3628875"/>
                </a:cubicBezTo>
                <a:cubicBezTo>
                  <a:pt x="10623901" y="3634277"/>
                  <a:pt x="10619454" y="3638662"/>
                  <a:pt x="10614116" y="3638662"/>
                </a:cubicBezTo>
                <a:cubicBezTo>
                  <a:pt x="10608780" y="3638662"/>
                  <a:pt x="10604396" y="3634213"/>
                  <a:pt x="10604396" y="3628875"/>
                </a:cubicBezTo>
                <a:cubicBezTo>
                  <a:pt x="10604396" y="3623536"/>
                  <a:pt x="10608716" y="3619151"/>
                  <a:pt x="10614116" y="3619151"/>
                </a:cubicBezTo>
                <a:close/>
                <a:moveTo>
                  <a:pt x="10372888" y="3619151"/>
                </a:moveTo>
                <a:cubicBezTo>
                  <a:pt x="10378288" y="3619151"/>
                  <a:pt x="10382673" y="3623473"/>
                  <a:pt x="10382673" y="3628875"/>
                </a:cubicBezTo>
                <a:cubicBezTo>
                  <a:pt x="10382673" y="3634277"/>
                  <a:pt x="10378225" y="3638662"/>
                  <a:pt x="10372888" y="3638662"/>
                </a:cubicBezTo>
                <a:cubicBezTo>
                  <a:pt x="10367552" y="3638662"/>
                  <a:pt x="10363168" y="3634213"/>
                  <a:pt x="10363168" y="3628875"/>
                </a:cubicBezTo>
                <a:cubicBezTo>
                  <a:pt x="10363168" y="3623536"/>
                  <a:pt x="10367488" y="3619151"/>
                  <a:pt x="10372888" y="3619151"/>
                </a:cubicBezTo>
                <a:close/>
                <a:moveTo>
                  <a:pt x="10131660" y="3619151"/>
                </a:moveTo>
                <a:cubicBezTo>
                  <a:pt x="10137060" y="3619151"/>
                  <a:pt x="10141444" y="3623473"/>
                  <a:pt x="10141444" y="3628875"/>
                </a:cubicBezTo>
                <a:cubicBezTo>
                  <a:pt x="10141444" y="3634277"/>
                  <a:pt x="10136997" y="3638662"/>
                  <a:pt x="10131660" y="3638662"/>
                </a:cubicBezTo>
                <a:cubicBezTo>
                  <a:pt x="10126323" y="3638662"/>
                  <a:pt x="10121940" y="3634213"/>
                  <a:pt x="10121940" y="3628875"/>
                </a:cubicBezTo>
                <a:cubicBezTo>
                  <a:pt x="10121940" y="3623536"/>
                  <a:pt x="10126260" y="3619151"/>
                  <a:pt x="10131660" y="3619151"/>
                </a:cubicBezTo>
                <a:close/>
                <a:moveTo>
                  <a:pt x="9890432" y="3619151"/>
                </a:moveTo>
                <a:cubicBezTo>
                  <a:pt x="9895768" y="3619151"/>
                  <a:pt x="9900152" y="3623473"/>
                  <a:pt x="9900152" y="3628875"/>
                </a:cubicBezTo>
                <a:cubicBezTo>
                  <a:pt x="9900152" y="3634277"/>
                  <a:pt x="9895832" y="3638662"/>
                  <a:pt x="9890432" y="3638662"/>
                </a:cubicBezTo>
                <a:cubicBezTo>
                  <a:pt x="9885031" y="3638662"/>
                  <a:pt x="9880648" y="3634213"/>
                  <a:pt x="9880648" y="3628875"/>
                </a:cubicBezTo>
                <a:cubicBezTo>
                  <a:pt x="9880648" y="3623536"/>
                  <a:pt x="9885031" y="3619151"/>
                  <a:pt x="9890432" y="3619151"/>
                </a:cubicBezTo>
                <a:close/>
                <a:moveTo>
                  <a:pt x="9649203" y="3619151"/>
                </a:moveTo>
                <a:cubicBezTo>
                  <a:pt x="9654540" y="3619151"/>
                  <a:pt x="9658923" y="3623473"/>
                  <a:pt x="9658923" y="3628875"/>
                </a:cubicBezTo>
                <a:cubicBezTo>
                  <a:pt x="9658923" y="3634277"/>
                  <a:pt x="9654540" y="3638662"/>
                  <a:pt x="9649203" y="3638662"/>
                </a:cubicBezTo>
                <a:cubicBezTo>
                  <a:pt x="9643866" y="3638662"/>
                  <a:pt x="9639483" y="3634213"/>
                  <a:pt x="9639483" y="3628875"/>
                </a:cubicBezTo>
                <a:cubicBezTo>
                  <a:pt x="9639483" y="3623536"/>
                  <a:pt x="9643803" y="3619151"/>
                  <a:pt x="9649203" y="3619151"/>
                </a:cubicBezTo>
                <a:close/>
                <a:moveTo>
                  <a:pt x="9417695" y="3619151"/>
                </a:moveTo>
                <a:cubicBezTo>
                  <a:pt x="9423031" y="3619151"/>
                  <a:pt x="9427416" y="3623473"/>
                  <a:pt x="9427416" y="3628875"/>
                </a:cubicBezTo>
                <a:cubicBezTo>
                  <a:pt x="9427416" y="3634277"/>
                  <a:pt x="9423095" y="3638662"/>
                  <a:pt x="9417695" y="3638662"/>
                </a:cubicBezTo>
                <a:cubicBezTo>
                  <a:pt x="9412295" y="3638662"/>
                  <a:pt x="9407911" y="3634213"/>
                  <a:pt x="9407911" y="3628875"/>
                </a:cubicBezTo>
                <a:cubicBezTo>
                  <a:pt x="9407911" y="3623536"/>
                  <a:pt x="9412295" y="3619151"/>
                  <a:pt x="9417695" y="3619151"/>
                </a:cubicBezTo>
                <a:close/>
                <a:moveTo>
                  <a:pt x="9176467" y="3619151"/>
                </a:moveTo>
                <a:cubicBezTo>
                  <a:pt x="9181803" y="3619151"/>
                  <a:pt x="9186187" y="3623473"/>
                  <a:pt x="9186187" y="3628875"/>
                </a:cubicBezTo>
                <a:cubicBezTo>
                  <a:pt x="9186187" y="3634277"/>
                  <a:pt x="9181867" y="3638662"/>
                  <a:pt x="9176467" y="3638662"/>
                </a:cubicBezTo>
                <a:cubicBezTo>
                  <a:pt x="9171066" y="3638662"/>
                  <a:pt x="9166683" y="3634213"/>
                  <a:pt x="9166683" y="3628875"/>
                </a:cubicBezTo>
                <a:cubicBezTo>
                  <a:pt x="9166683" y="3623536"/>
                  <a:pt x="9171066" y="3619151"/>
                  <a:pt x="9176467" y="3619151"/>
                </a:cubicBezTo>
                <a:close/>
                <a:moveTo>
                  <a:pt x="8935237" y="3619151"/>
                </a:moveTo>
                <a:cubicBezTo>
                  <a:pt x="8940574" y="3619151"/>
                  <a:pt x="8944958" y="3623473"/>
                  <a:pt x="8944958" y="3628875"/>
                </a:cubicBezTo>
                <a:cubicBezTo>
                  <a:pt x="8944958" y="3634277"/>
                  <a:pt x="8940638" y="3638662"/>
                  <a:pt x="8935237" y="3638662"/>
                </a:cubicBezTo>
                <a:cubicBezTo>
                  <a:pt x="8929837" y="3638662"/>
                  <a:pt x="8925454" y="3634213"/>
                  <a:pt x="8925454" y="3628875"/>
                </a:cubicBezTo>
                <a:cubicBezTo>
                  <a:pt x="8925454" y="3623536"/>
                  <a:pt x="8929837" y="3619151"/>
                  <a:pt x="8935237" y="3619151"/>
                </a:cubicBezTo>
                <a:close/>
                <a:moveTo>
                  <a:pt x="8694009" y="3619151"/>
                </a:moveTo>
                <a:cubicBezTo>
                  <a:pt x="8699346" y="3619151"/>
                  <a:pt x="8703730" y="3623473"/>
                  <a:pt x="8703730" y="3628875"/>
                </a:cubicBezTo>
                <a:cubicBezTo>
                  <a:pt x="8703730" y="3634277"/>
                  <a:pt x="8699346" y="3638662"/>
                  <a:pt x="8694009" y="3638662"/>
                </a:cubicBezTo>
                <a:cubicBezTo>
                  <a:pt x="8688673" y="3638662"/>
                  <a:pt x="8684289" y="3634213"/>
                  <a:pt x="8684289" y="3628875"/>
                </a:cubicBezTo>
                <a:cubicBezTo>
                  <a:pt x="8684289" y="3623536"/>
                  <a:pt x="8688609" y="3619151"/>
                  <a:pt x="8694009" y="3619151"/>
                </a:cubicBezTo>
                <a:close/>
                <a:moveTo>
                  <a:pt x="8452781" y="3619151"/>
                </a:moveTo>
                <a:cubicBezTo>
                  <a:pt x="8458181" y="3619151"/>
                  <a:pt x="8462566" y="3623473"/>
                  <a:pt x="8462566" y="3628875"/>
                </a:cubicBezTo>
                <a:cubicBezTo>
                  <a:pt x="8462566" y="3634277"/>
                  <a:pt x="8458118" y="3638662"/>
                  <a:pt x="8452781" y="3638662"/>
                </a:cubicBezTo>
                <a:cubicBezTo>
                  <a:pt x="8447445" y="3638662"/>
                  <a:pt x="8443061" y="3634213"/>
                  <a:pt x="8443061" y="3628875"/>
                </a:cubicBezTo>
                <a:cubicBezTo>
                  <a:pt x="8443061" y="3623536"/>
                  <a:pt x="8447381" y="3619151"/>
                  <a:pt x="8452781" y="3619151"/>
                </a:cubicBezTo>
                <a:close/>
                <a:moveTo>
                  <a:pt x="8211553" y="3619151"/>
                </a:moveTo>
                <a:cubicBezTo>
                  <a:pt x="8216889" y="3619151"/>
                  <a:pt x="8221273" y="3623473"/>
                  <a:pt x="8221273" y="3628875"/>
                </a:cubicBezTo>
                <a:cubicBezTo>
                  <a:pt x="8221273" y="3634277"/>
                  <a:pt x="8216953" y="3638662"/>
                  <a:pt x="8211553" y="3638662"/>
                </a:cubicBezTo>
                <a:cubicBezTo>
                  <a:pt x="8206152" y="3638662"/>
                  <a:pt x="8201769" y="3634213"/>
                  <a:pt x="8201769" y="3628875"/>
                </a:cubicBezTo>
                <a:cubicBezTo>
                  <a:pt x="8201769" y="3623536"/>
                  <a:pt x="8206152" y="3619151"/>
                  <a:pt x="8211553" y="3619151"/>
                </a:cubicBezTo>
                <a:close/>
                <a:moveTo>
                  <a:pt x="7970260" y="3619151"/>
                </a:moveTo>
                <a:cubicBezTo>
                  <a:pt x="7975661" y="3619151"/>
                  <a:pt x="7980044" y="3623473"/>
                  <a:pt x="7980044" y="3628875"/>
                </a:cubicBezTo>
                <a:cubicBezTo>
                  <a:pt x="7980044" y="3634277"/>
                  <a:pt x="7975661" y="3638662"/>
                  <a:pt x="7970260" y="3638662"/>
                </a:cubicBezTo>
                <a:cubicBezTo>
                  <a:pt x="7964860" y="3638662"/>
                  <a:pt x="7960477" y="3634213"/>
                  <a:pt x="7960477" y="3628875"/>
                </a:cubicBezTo>
                <a:cubicBezTo>
                  <a:pt x="7960477" y="3623536"/>
                  <a:pt x="7964860" y="3619151"/>
                  <a:pt x="7970260" y="3619151"/>
                </a:cubicBezTo>
                <a:close/>
                <a:moveTo>
                  <a:pt x="7729032" y="3619151"/>
                </a:moveTo>
                <a:cubicBezTo>
                  <a:pt x="7734369" y="3619151"/>
                  <a:pt x="7738753" y="3623473"/>
                  <a:pt x="7738753" y="3628875"/>
                </a:cubicBezTo>
                <a:cubicBezTo>
                  <a:pt x="7738753" y="3634277"/>
                  <a:pt x="7734432" y="3638662"/>
                  <a:pt x="7729032" y="3638662"/>
                </a:cubicBezTo>
                <a:cubicBezTo>
                  <a:pt x="7723632" y="3638662"/>
                  <a:pt x="7719249" y="3634213"/>
                  <a:pt x="7719249" y="3628875"/>
                </a:cubicBezTo>
                <a:cubicBezTo>
                  <a:pt x="7719249" y="3623536"/>
                  <a:pt x="7723632" y="3619151"/>
                  <a:pt x="7729032" y="3619151"/>
                </a:cubicBezTo>
                <a:close/>
                <a:moveTo>
                  <a:pt x="7487803" y="3619151"/>
                </a:moveTo>
                <a:cubicBezTo>
                  <a:pt x="7493139" y="3619151"/>
                  <a:pt x="7497524" y="3623473"/>
                  <a:pt x="7497524" y="3628875"/>
                </a:cubicBezTo>
                <a:cubicBezTo>
                  <a:pt x="7497524" y="3634277"/>
                  <a:pt x="7493203" y="3638662"/>
                  <a:pt x="7487803" y="3638662"/>
                </a:cubicBezTo>
                <a:cubicBezTo>
                  <a:pt x="7482403" y="3638662"/>
                  <a:pt x="7478019" y="3634213"/>
                  <a:pt x="7478019" y="3628875"/>
                </a:cubicBezTo>
                <a:cubicBezTo>
                  <a:pt x="7478019" y="3623536"/>
                  <a:pt x="7482403" y="3619151"/>
                  <a:pt x="7487803" y="3619151"/>
                </a:cubicBezTo>
                <a:close/>
                <a:moveTo>
                  <a:pt x="7246575" y="3619151"/>
                </a:moveTo>
                <a:cubicBezTo>
                  <a:pt x="7251975" y="3619151"/>
                  <a:pt x="7256359" y="3623473"/>
                  <a:pt x="7256359" y="3628875"/>
                </a:cubicBezTo>
                <a:cubicBezTo>
                  <a:pt x="7256359" y="3634277"/>
                  <a:pt x="7251912" y="3638662"/>
                  <a:pt x="7246575" y="3638662"/>
                </a:cubicBezTo>
                <a:cubicBezTo>
                  <a:pt x="7241238" y="3638662"/>
                  <a:pt x="7236855" y="3634213"/>
                  <a:pt x="7236855" y="3628875"/>
                </a:cubicBezTo>
                <a:cubicBezTo>
                  <a:pt x="7236855" y="3623536"/>
                  <a:pt x="7241175" y="3619151"/>
                  <a:pt x="7246575" y="3619151"/>
                </a:cubicBezTo>
                <a:close/>
                <a:moveTo>
                  <a:pt x="7005346" y="3619151"/>
                </a:moveTo>
                <a:cubicBezTo>
                  <a:pt x="7010746" y="3619151"/>
                  <a:pt x="7015130" y="3623473"/>
                  <a:pt x="7015130" y="3628875"/>
                </a:cubicBezTo>
                <a:cubicBezTo>
                  <a:pt x="7015130" y="3634277"/>
                  <a:pt x="7010683" y="3638662"/>
                  <a:pt x="7005346" y="3638662"/>
                </a:cubicBezTo>
                <a:cubicBezTo>
                  <a:pt x="7000009" y="3638662"/>
                  <a:pt x="6995626" y="3634213"/>
                  <a:pt x="6995626" y="3628875"/>
                </a:cubicBezTo>
                <a:cubicBezTo>
                  <a:pt x="6995626" y="3623536"/>
                  <a:pt x="6999946" y="3619151"/>
                  <a:pt x="7005346" y="3619151"/>
                </a:cubicBezTo>
                <a:close/>
                <a:moveTo>
                  <a:pt x="6764118" y="3619151"/>
                </a:moveTo>
                <a:cubicBezTo>
                  <a:pt x="6769518" y="3619151"/>
                  <a:pt x="6773902" y="3623473"/>
                  <a:pt x="6773902" y="3628875"/>
                </a:cubicBezTo>
                <a:cubicBezTo>
                  <a:pt x="6773902" y="3634277"/>
                  <a:pt x="6769518" y="3638662"/>
                  <a:pt x="6764118" y="3638662"/>
                </a:cubicBezTo>
                <a:cubicBezTo>
                  <a:pt x="6758718" y="3638662"/>
                  <a:pt x="6754335" y="3634213"/>
                  <a:pt x="6754335" y="3628875"/>
                </a:cubicBezTo>
                <a:cubicBezTo>
                  <a:pt x="6754335" y="3623536"/>
                  <a:pt x="6758718" y="3619151"/>
                  <a:pt x="6764118" y="3619151"/>
                </a:cubicBezTo>
                <a:close/>
                <a:moveTo>
                  <a:pt x="6522889" y="3619151"/>
                </a:moveTo>
                <a:cubicBezTo>
                  <a:pt x="6528225" y="3619151"/>
                  <a:pt x="6532610" y="3623473"/>
                  <a:pt x="6532610" y="3628875"/>
                </a:cubicBezTo>
                <a:cubicBezTo>
                  <a:pt x="6532610" y="3634277"/>
                  <a:pt x="6528289" y="3638662"/>
                  <a:pt x="6522889" y="3638662"/>
                </a:cubicBezTo>
                <a:cubicBezTo>
                  <a:pt x="6517489" y="3638662"/>
                  <a:pt x="6513105" y="3634213"/>
                  <a:pt x="6513105" y="3628875"/>
                </a:cubicBezTo>
                <a:cubicBezTo>
                  <a:pt x="6513105" y="3623536"/>
                  <a:pt x="6517489" y="3619151"/>
                  <a:pt x="6522889" y="3619151"/>
                </a:cubicBezTo>
                <a:close/>
                <a:moveTo>
                  <a:pt x="6281661" y="3619151"/>
                </a:moveTo>
                <a:cubicBezTo>
                  <a:pt x="6286997" y="3619151"/>
                  <a:pt x="6291381" y="3623473"/>
                  <a:pt x="6291381" y="3628875"/>
                </a:cubicBezTo>
                <a:cubicBezTo>
                  <a:pt x="6291381" y="3634277"/>
                  <a:pt x="6287061" y="3638662"/>
                  <a:pt x="6281661" y="3638662"/>
                </a:cubicBezTo>
                <a:cubicBezTo>
                  <a:pt x="6276261" y="3638662"/>
                  <a:pt x="6271877" y="3634213"/>
                  <a:pt x="6271877" y="3628875"/>
                </a:cubicBezTo>
                <a:cubicBezTo>
                  <a:pt x="6271877" y="3623536"/>
                  <a:pt x="6276261" y="3619151"/>
                  <a:pt x="6281661" y="3619151"/>
                </a:cubicBezTo>
                <a:close/>
                <a:moveTo>
                  <a:pt x="6040432" y="3619151"/>
                </a:moveTo>
                <a:cubicBezTo>
                  <a:pt x="6045832" y="3619151"/>
                  <a:pt x="6050216" y="3623473"/>
                  <a:pt x="6050216" y="3628875"/>
                </a:cubicBezTo>
                <a:cubicBezTo>
                  <a:pt x="6050216" y="3634277"/>
                  <a:pt x="6045769" y="3638662"/>
                  <a:pt x="6040432" y="3638662"/>
                </a:cubicBezTo>
                <a:cubicBezTo>
                  <a:pt x="6035095" y="3638662"/>
                  <a:pt x="6030712" y="3634213"/>
                  <a:pt x="6030712" y="3628875"/>
                </a:cubicBezTo>
                <a:cubicBezTo>
                  <a:pt x="6030712" y="3623536"/>
                  <a:pt x="6035032" y="3619151"/>
                  <a:pt x="6040432" y="3619151"/>
                </a:cubicBezTo>
                <a:close/>
                <a:moveTo>
                  <a:pt x="5799205" y="3619151"/>
                </a:moveTo>
                <a:cubicBezTo>
                  <a:pt x="5804606" y="3619151"/>
                  <a:pt x="5808989" y="3623473"/>
                  <a:pt x="5808989" y="3628875"/>
                </a:cubicBezTo>
                <a:cubicBezTo>
                  <a:pt x="5808989" y="3634277"/>
                  <a:pt x="5804542" y="3638662"/>
                  <a:pt x="5799205" y="3638662"/>
                </a:cubicBezTo>
                <a:cubicBezTo>
                  <a:pt x="5793870" y="3638662"/>
                  <a:pt x="5789486" y="3634213"/>
                  <a:pt x="5789486" y="3628875"/>
                </a:cubicBezTo>
                <a:cubicBezTo>
                  <a:pt x="5789486" y="3623536"/>
                  <a:pt x="5793806" y="3619151"/>
                  <a:pt x="5799205" y="3619151"/>
                </a:cubicBezTo>
                <a:close/>
                <a:moveTo>
                  <a:pt x="5557991" y="3619151"/>
                </a:moveTo>
                <a:cubicBezTo>
                  <a:pt x="5563392" y="3619151"/>
                  <a:pt x="5567774" y="3623473"/>
                  <a:pt x="5567774" y="3628875"/>
                </a:cubicBezTo>
                <a:cubicBezTo>
                  <a:pt x="5567774" y="3634277"/>
                  <a:pt x="5563392" y="3638662"/>
                  <a:pt x="5557991" y="3638662"/>
                </a:cubicBezTo>
                <a:cubicBezTo>
                  <a:pt x="5552592" y="3638662"/>
                  <a:pt x="5548208" y="3634213"/>
                  <a:pt x="5548208" y="3628875"/>
                </a:cubicBezTo>
                <a:cubicBezTo>
                  <a:pt x="5548208" y="3623536"/>
                  <a:pt x="5552592" y="3619151"/>
                  <a:pt x="5557991" y="3619151"/>
                </a:cubicBezTo>
                <a:close/>
                <a:moveTo>
                  <a:pt x="5316710" y="3619151"/>
                </a:moveTo>
                <a:cubicBezTo>
                  <a:pt x="5322044" y="3619151"/>
                  <a:pt x="5326429" y="3623473"/>
                  <a:pt x="5326429" y="3628875"/>
                </a:cubicBezTo>
                <a:cubicBezTo>
                  <a:pt x="5326429" y="3634277"/>
                  <a:pt x="5322105" y="3638662"/>
                  <a:pt x="5316710" y="3638662"/>
                </a:cubicBezTo>
                <a:cubicBezTo>
                  <a:pt x="5311314" y="3638662"/>
                  <a:pt x="5306924" y="3634213"/>
                  <a:pt x="5306924" y="3628875"/>
                </a:cubicBezTo>
                <a:cubicBezTo>
                  <a:pt x="5306924" y="3623536"/>
                  <a:pt x="5311314" y="3619151"/>
                  <a:pt x="5316710" y="3619151"/>
                </a:cubicBezTo>
                <a:close/>
                <a:moveTo>
                  <a:pt x="5075486" y="3619151"/>
                </a:moveTo>
                <a:cubicBezTo>
                  <a:pt x="5080820" y="3619151"/>
                  <a:pt x="5085202" y="3623473"/>
                  <a:pt x="5085202" y="3628875"/>
                </a:cubicBezTo>
                <a:cubicBezTo>
                  <a:pt x="5085202" y="3634277"/>
                  <a:pt x="5080883" y="3638662"/>
                  <a:pt x="5075486" y="3638662"/>
                </a:cubicBezTo>
                <a:cubicBezTo>
                  <a:pt x="5070087" y="3638662"/>
                  <a:pt x="5065705" y="3634213"/>
                  <a:pt x="5065705" y="3628875"/>
                </a:cubicBezTo>
                <a:cubicBezTo>
                  <a:pt x="5065705" y="3623536"/>
                  <a:pt x="5070087" y="3619151"/>
                  <a:pt x="5075486" y="3619151"/>
                </a:cubicBezTo>
                <a:close/>
                <a:moveTo>
                  <a:pt x="4834252" y="3619151"/>
                </a:moveTo>
                <a:cubicBezTo>
                  <a:pt x="4839658" y="3619151"/>
                  <a:pt x="4844040" y="3623473"/>
                  <a:pt x="4844040" y="3628875"/>
                </a:cubicBezTo>
                <a:cubicBezTo>
                  <a:pt x="4844040" y="3634277"/>
                  <a:pt x="4839595" y="3638662"/>
                  <a:pt x="4834252" y="3638662"/>
                </a:cubicBezTo>
                <a:cubicBezTo>
                  <a:pt x="4828915" y="3638662"/>
                  <a:pt x="4824534" y="3634213"/>
                  <a:pt x="4824534" y="3628875"/>
                </a:cubicBezTo>
                <a:cubicBezTo>
                  <a:pt x="4824534" y="3623536"/>
                  <a:pt x="4828853" y="3619151"/>
                  <a:pt x="4834252" y="3619151"/>
                </a:cubicBezTo>
                <a:close/>
                <a:moveTo>
                  <a:pt x="4593019" y="3619151"/>
                </a:moveTo>
                <a:cubicBezTo>
                  <a:pt x="4598416" y="3619151"/>
                  <a:pt x="4602795" y="3623473"/>
                  <a:pt x="4602795" y="3628875"/>
                </a:cubicBezTo>
                <a:cubicBezTo>
                  <a:pt x="4602795" y="3634277"/>
                  <a:pt x="4598353" y="3638662"/>
                  <a:pt x="4593019" y="3638662"/>
                </a:cubicBezTo>
                <a:cubicBezTo>
                  <a:pt x="4587686" y="3638662"/>
                  <a:pt x="4583304" y="3634213"/>
                  <a:pt x="4583304" y="3628875"/>
                </a:cubicBezTo>
                <a:cubicBezTo>
                  <a:pt x="4583304" y="3623536"/>
                  <a:pt x="4587622" y="3619151"/>
                  <a:pt x="4593019" y="3619151"/>
                </a:cubicBezTo>
                <a:close/>
                <a:moveTo>
                  <a:pt x="4351806" y="3619151"/>
                </a:moveTo>
                <a:cubicBezTo>
                  <a:pt x="4357195" y="3619151"/>
                  <a:pt x="4361580" y="3623473"/>
                  <a:pt x="4361580" y="3628875"/>
                </a:cubicBezTo>
                <a:cubicBezTo>
                  <a:pt x="4361580" y="3634277"/>
                  <a:pt x="4357195" y="3638662"/>
                  <a:pt x="4351806" y="3638662"/>
                </a:cubicBezTo>
                <a:cubicBezTo>
                  <a:pt x="4346397" y="3638662"/>
                  <a:pt x="4342006" y="3634213"/>
                  <a:pt x="4342006" y="3628875"/>
                </a:cubicBezTo>
                <a:cubicBezTo>
                  <a:pt x="4342006" y="3623536"/>
                  <a:pt x="4346397" y="3619151"/>
                  <a:pt x="4351806" y="3619151"/>
                </a:cubicBezTo>
                <a:close/>
                <a:moveTo>
                  <a:pt x="4110581" y="3619151"/>
                </a:moveTo>
                <a:cubicBezTo>
                  <a:pt x="4115984" y="3619151"/>
                  <a:pt x="4120362" y="3623473"/>
                  <a:pt x="4120362" y="3628875"/>
                </a:cubicBezTo>
                <a:cubicBezTo>
                  <a:pt x="4120362" y="3634277"/>
                  <a:pt x="4115984" y="3638662"/>
                  <a:pt x="4110581" y="3638662"/>
                </a:cubicBezTo>
                <a:cubicBezTo>
                  <a:pt x="4105180" y="3638662"/>
                  <a:pt x="4100799" y="3634213"/>
                  <a:pt x="4100799" y="3628875"/>
                </a:cubicBezTo>
                <a:cubicBezTo>
                  <a:pt x="4100799" y="3623536"/>
                  <a:pt x="4105180" y="3619151"/>
                  <a:pt x="4110581" y="3619151"/>
                </a:cubicBezTo>
                <a:close/>
                <a:moveTo>
                  <a:pt x="3869431" y="3619151"/>
                </a:moveTo>
                <a:cubicBezTo>
                  <a:pt x="3874765" y="3619151"/>
                  <a:pt x="3879149" y="3623473"/>
                  <a:pt x="3879149" y="3628875"/>
                </a:cubicBezTo>
                <a:cubicBezTo>
                  <a:pt x="3879149" y="3634277"/>
                  <a:pt x="3874828" y="3638662"/>
                  <a:pt x="3869431" y="3638662"/>
                </a:cubicBezTo>
                <a:cubicBezTo>
                  <a:pt x="3864030" y="3638662"/>
                  <a:pt x="3859648" y="3634213"/>
                  <a:pt x="3859648" y="3628875"/>
                </a:cubicBezTo>
                <a:cubicBezTo>
                  <a:pt x="3859648" y="3623536"/>
                  <a:pt x="3864030" y="3619151"/>
                  <a:pt x="3869431" y="3619151"/>
                </a:cubicBezTo>
                <a:close/>
                <a:moveTo>
                  <a:pt x="3628212" y="3619151"/>
                </a:moveTo>
                <a:cubicBezTo>
                  <a:pt x="3633533" y="3619151"/>
                  <a:pt x="3637936" y="3623473"/>
                  <a:pt x="3637936" y="3628875"/>
                </a:cubicBezTo>
                <a:cubicBezTo>
                  <a:pt x="3637936" y="3634277"/>
                  <a:pt x="3633597" y="3638662"/>
                  <a:pt x="3628212" y="3638662"/>
                </a:cubicBezTo>
                <a:cubicBezTo>
                  <a:pt x="3622814" y="3638662"/>
                  <a:pt x="3618430" y="3634213"/>
                  <a:pt x="3618430" y="3628875"/>
                </a:cubicBezTo>
                <a:cubicBezTo>
                  <a:pt x="3618430" y="3623536"/>
                  <a:pt x="3622814" y="3619151"/>
                  <a:pt x="3628212" y="3619151"/>
                </a:cubicBezTo>
                <a:close/>
                <a:moveTo>
                  <a:pt x="3386958" y="3619151"/>
                </a:moveTo>
                <a:cubicBezTo>
                  <a:pt x="3392359" y="3619151"/>
                  <a:pt x="3396744" y="3623473"/>
                  <a:pt x="3396744" y="3628875"/>
                </a:cubicBezTo>
                <a:cubicBezTo>
                  <a:pt x="3396744" y="3634277"/>
                  <a:pt x="3392296" y="3638662"/>
                  <a:pt x="3386958" y="3638662"/>
                </a:cubicBezTo>
                <a:cubicBezTo>
                  <a:pt x="3381621" y="3638662"/>
                  <a:pt x="3377236" y="3634213"/>
                  <a:pt x="3377236" y="3628875"/>
                </a:cubicBezTo>
                <a:cubicBezTo>
                  <a:pt x="3377236" y="3623536"/>
                  <a:pt x="3381557" y="3619151"/>
                  <a:pt x="3386958" y="3619151"/>
                </a:cubicBezTo>
                <a:close/>
                <a:moveTo>
                  <a:pt x="3145751" y="3619151"/>
                </a:moveTo>
                <a:cubicBezTo>
                  <a:pt x="3151150" y="3619151"/>
                  <a:pt x="3155533" y="3623473"/>
                  <a:pt x="3155533" y="3628875"/>
                </a:cubicBezTo>
                <a:cubicBezTo>
                  <a:pt x="3155533" y="3634277"/>
                  <a:pt x="3151087" y="3638662"/>
                  <a:pt x="3145751" y="3638662"/>
                </a:cubicBezTo>
                <a:cubicBezTo>
                  <a:pt x="3140416" y="3638662"/>
                  <a:pt x="3136032" y="3634213"/>
                  <a:pt x="3136032" y="3628875"/>
                </a:cubicBezTo>
                <a:cubicBezTo>
                  <a:pt x="3136032" y="3623536"/>
                  <a:pt x="3140351" y="3619151"/>
                  <a:pt x="3145751" y="3619151"/>
                </a:cubicBezTo>
                <a:close/>
                <a:moveTo>
                  <a:pt x="2904573" y="3619151"/>
                </a:moveTo>
                <a:cubicBezTo>
                  <a:pt x="2909972" y="3619151"/>
                  <a:pt x="2914355" y="3623473"/>
                  <a:pt x="2914355" y="3628875"/>
                </a:cubicBezTo>
                <a:cubicBezTo>
                  <a:pt x="2914355" y="3634277"/>
                  <a:pt x="2909972" y="3638662"/>
                  <a:pt x="2904573" y="3638662"/>
                </a:cubicBezTo>
                <a:cubicBezTo>
                  <a:pt x="2899174" y="3638662"/>
                  <a:pt x="2894791" y="3634213"/>
                  <a:pt x="2894791" y="3628875"/>
                </a:cubicBezTo>
                <a:cubicBezTo>
                  <a:pt x="2894791" y="3623536"/>
                  <a:pt x="2899174" y="3619151"/>
                  <a:pt x="2904573" y="3619151"/>
                </a:cubicBezTo>
                <a:close/>
                <a:moveTo>
                  <a:pt x="2663275" y="3619151"/>
                </a:moveTo>
                <a:cubicBezTo>
                  <a:pt x="2668613" y="3619151"/>
                  <a:pt x="2672998" y="3623473"/>
                  <a:pt x="2672998" y="3628875"/>
                </a:cubicBezTo>
                <a:cubicBezTo>
                  <a:pt x="2672998" y="3634277"/>
                  <a:pt x="2668675" y="3638662"/>
                  <a:pt x="2663275" y="3638662"/>
                </a:cubicBezTo>
                <a:cubicBezTo>
                  <a:pt x="2657876" y="3638662"/>
                  <a:pt x="2653492" y="3634213"/>
                  <a:pt x="2653492" y="3628875"/>
                </a:cubicBezTo>
                <a:cubicBezTo>
                  <a:pt x="2653492" y="3623536"/>
                  <a:pt x="2657876" y="3619151"/>
                  <a:pt x="2663275" y="3619151"/>
                </a:cubicBezTo>
                <a:close/>
                <a:moveTo>
                  <a:pt x="2422037" y="3619151"/>
                </a:moveTo>
                <a:cubicBezTo>
                  <a:pt x="2427372" y="3619151"/>
                  <a:pt x="2431754" y="3623473"/>
                  <a:pt x="2431754" y="3628875"/>
                </a:cubicBezTo>
                <a:cubicBezTo>
                  <a:pt x="2431754" y="3634277"/>
                  <a:pt x="2427435" y="3638662"/>
                  <a:pt x="2422037" y="3638662"/>
                </a:cubicBezTo>
                <a:cubicBezTo>
                  <a:pt x="2416639" y="3638662"/>
                  <a:pt x="2412257" y="3634213"/>
                  <a:pt x="2412257" y="3628875"/>
                </a:cubicBezTo>
                <a:cubicBezTo>
                  <a:pt x="2412257" y="3623536"/>
                  <a:pt x="2416639" y="3619151"/>
                  <a:pt x="2422037" y="3619151"/>
                </a:cubicBezTo>
                <a:close/>
                <a:moveTo>
                  <a:pt x="2180788" y="3619151"/>
                </a:moveTo>
                <a:cubicBezTo>
                  <a:pt x="2186189" y="3619151"/>
                  <a:pt x="2190580" y="3623473"/>
                  <a:pt x="2190580" y="3628875"/>
                </a:cubicBezTo>
                <a:cubicBezTo>
                  <a:pt x="2190580" y="3634277"/>
                  <a:pt x="2186136" y="3638662"/>
                  <a:pt x="2180788" y="3638662"/>
                </a:cubicBezTo>
                <a:cubicBezTo>
                  <a:pt x="2175475" y="3638662"/>
                  <a:pt x="2171085" y="3634213"/>
                  <a:pt x="2171085" y="3628875"/>
                </a:cubicBezTo>
                <a:cubicBezTo>
                  <a:pt x="2171085" y="3623536"/>
                  <a:pt x="2175412" y="3619151"/>
                  <a:pt x="2180788" y="3619151"/>
                </a:cubicBezTo>
                <a:close/>
                <a:moveTo>
                  <a:pt x="1939582" y="3619151"/>
                </a:moveTo>
                <a:cubicBezTo>
                  <a:pt x="1944980" y="3619151"/>
                  <a:pt x="1949365" y="3623473"/>
                  <a:pt x="1949365" y="3628875"/>
                </a:cubicBezTo>
                <a:cubicBezTo>
                  <a:pt x="1949365" y="3634277"/>
                  <a:pt x="1944920" y="3638662"/>
                  <a:pt x="1939582" y="3638662"/>
                </a:cubicBezTo>
                <a:cubicBezTo>
                  <a:pt x="1934245" y="3638662"/>
                  <a:pt x="1929861" y="3634213"/>
                  <a:pt x="1929861" y="3628875"/>
                </a:cubicBezTo>
                <a:cubicBezTo>
                  <a:pt x="1929861" y="3623536"/>
                  <a:pt x="1934181" y="3619151"/>
                  <a:pt x="1939582" y="3619151"/>
                </a:cubicBezTo>
                <a:close/>
                <a:moveTo>
                  <a:pt x="1698332" y="3619151"/>
                </a:moveTo>
                <a:cubicBezTo>
                  <a:pt x="1703733" y="3619151"/>
                  <a:pt x="1708118" y="3623473"/>
                  <a:pt x="1708118" y="3628875"/>
                </a:cubicBezTo>
                <a:cubicBezTo>
                  <a:pt x="1708118" y="3634277"/>
                  <a:pt x="1703733" y="3638662"/>
                  <a:pt x="1698332" y="3638662"/>
                </a:cubicBezTo>
                <a:cubicBezTo>
                  <a:pt x="1692931" y="3638662"/>
                  <a:pt x="1688547" y="3634213"/>
                  <a:pt x="1688547" y="3628875"/>
                </a:cubicBezTo>
                <a:cubicBezTo>
                  <a:pt x="1688547" y="3623536"/>
                  <a:pt x="1692931" y="3619151"/>
                  <a:pt x="1698332" y="3619151"/>
                </a:cubicBezTo>
                <a:close/>
                <a:moveTo>
                  <a:pt x="1457108" y="3619151"/>
                </a:moveTo>
                <a:cubicBezTo>
                  <a:pt x="1462443" y="3619151"/>
                  <a:pt x="1466827" y="3623473"/>
                  <a:pt x="1466827" y="3628875"/>
                </a:cubicBezTo>
                <a:cubicBezTo>
                  <a:pt x="1466827" y="3634277"/>
                  <a:pt x="1462507" y="3638662"/>
                  <a:pt x="1457108" y="3638662"/>
                </a:cubicBezTo>
                <a:cubicBezTo>
                  <a:pt x="1451707" y="3638662"/>
                  <a:pt x="1447323" y="3634213"/>
                  <a:pt x="1447323" y="3628875"/>
                </a:cubicBezTo>
                <a:cubicBezTo>
                  <a:pt x="1447323" y="3623536"/>
                  <a:pt x="1451707" y="3619151"/>
                  <a:pt x="1457108" y="3619151"/>
                </a:cubicBezTo>
                <a:close/>
                <a:moveTo>
                  <a:pt x="1215886" y="3619151"/>
                </a:moveTo>
                <a:cubicBezTo>
                  <a:pt x="1221286" y="3619151"/>
                  <a:pt x="1225670" y="3623473"/>
                  <a:pt x="1225670" y="3628875"/>
                </a:cubicBezTo>
                <a:cubicBezTo>
                  <a:pt x="1225670" y="3634277"/>
                  <a:pt x="1221223" y="3638662"/>
                  <a:pt x="1215886" y="3638662"/>
                </a:cubicBezTo>
                <a:cubicBezTo>
                  <a:pt x="1210550" y="3638662"/>
                  <a:pt x="1206166" y="3634213"/>
                  <a:pt x="1206166" y="3628875"/>
                </a:cubicBezTo>
                <a:cubicBezTo>
                  <a:pt x="1206166" y="3623536"/>
                  <a:pt x="1210486" y="3619151"/>
                  <a:pt x="1215886" y="3619151"/>
                </a:cubicBezTo>
                <a:close/>
                <a:moveTo>
                  <a:pt x="974666" y="3619151"/>
                </a:moveTo>
                <a:cubicBezTo>
                  <a:pt x="980066" y="3619151"/>
                  <a:pt x="984450" y="3623473"/>
                  <a:pt x="984450" y="3628875"/>
                </a:cubicBezTo>
                <a:cubicBezTo>
                  <a:pt x="984450" y="3634277"/>
                  <a:pt x="980003" y="3638662"/>
                  <a:pt x="974666" y="3638662"/>
                </a:cubicBezTo>
                <a:cubicBezTo>
                  <a:pt x="969330" y="3638662"/>
                  <a:pt x="964946" y="3634213"/>
                  <a:pt x="964946" y="3628875"/>
                </a:cubicBezTo>
                <a:cubicBezTo>
                  <a:pt x="964946" y="3623536"/>
                  <a:pt x="969266" y="3619151"/>
                  <a:pt x="974666" y="3619151"/>
                </a:cubicBezTo>
                <a:close/>
                <a:moveTo>
                  <a:pt x="733446" y="3619151"/>
                </a:moveTo>
                <a:cubicBezTo>
                  <a:pt x="738782" y="3619151"/>
                  <a:pt x="743166" y="3623473"/>
                  <a:pt x="743166" y="3628875"/>
                </a:cubicBezTo>
                <a:cubicBezTo>
                  <a:pt x="743166" y="3634277"/>
                  <a:pt x="738846" y="3638662"/>
                  <a:pt x="733446" y="3638662"/>
                </a:cubicBezTo>
                <a:cubicBezTo>
                  <a:pt x="728046" y="3638662"/>
                  <a:pt x="723662" y="3634213"/>
                  <a:pt x="723662" y="3628875"/>
                </a:cubicBezTo>
                <a:cubicBezTo>
                  <a:pt x="723662" y="3623536"/>
                  <a:pt x="728046" y="3619151"/>
                  <a:pt x="733446" y="3619151"/>
                </a:cubicBezTo>
                <a:close/>
                <a:moveTo>
                  <a:pt x="492225" y="3619151"/>
                </a:moveTo>
                <a:cubicBezTo>
                  <a:pt x="497561" y="3619151"/>
                  <a:pt x="501945" y="3623473"/>
                  <a:pt x="501945" y="3628875"/>
                </a:cubicBezTo>
                <a:cubicBezTo>
                  <a:pt x="501945" y="3634277"/>
                  <a:pt x="497625" y="3638662"/>
                  <a:pt x="492225" y="3638662"/>
                </a:cubicBezTo>
                <a:cubicBezTo>
                  <a:pt x="486825" y="3638662"/>
                  <a:pt x="482441" y="3634213"/>
                  <a:pt x="482441" y="3628875"/>
                </a:cubicBezTo>
                <a:cubicBezTo>
                  <a:pt x="482441" y="3623536"/>
                  <a:pt x="486825" y="3619151"/>
                  <a:pt x="492225" y="3619151"/>
                </a:cubicBezTo>
                <a:close/>
                <a:moveTo>
                  <a:pt x="251005" y="3619151"/>
                </a:moveTo>
                <a:cubicBezTo>
                  <a:pt x="256406" y="3619151"/>
                  <a:pt x="260789" y="3623473"/>
                  <a:pt x="260789" y="3628875"/>
                </a:cubicBezTo>
                <a:cubicBezTo>
                  <a:pt x="260789" y="3634277"/>
                  <a:pt x="256342" y="3638662"/>
                  <a:pt x="251005" y="3638662"/>
                </a:cubicBezTo>
                <a:cubicBezTo>
                  <a:pt x="245670" y="3638662"/>
                  <a:pt x="241286" y="3634213"/>
                  <a:pt x="241286" y="3628875"/>
                </a:cubicBezTo>
                <a:cubicBezTo>
                  <a:pt x="241286" y="3623536"/>
                  <a:pt x="245606" y="3619151"/>
                  <a:pt x="251005" y="3619151"/>
                </a:cubicBezTo>
                <a:close/>
                <a:moveTo>
                  <a:pt x="9722" y="3619151"/>
                </a:moveTo>
                <a:cubicBezTo>
                  <a:pt x="15122" y="3619151"/>
                  <a:pt x="19506" y="3623473"/>
                  <a:pt x="19506" y="3628875"/>
                </a:cubicBezTo>
                <a:cubicBezTo>
                  <a:pt x="19506" y="3634277"/>
                  <a:pt x="15059" y="3638662"/>
                  <a:pt x="9722" y="3638662"/>
                </a:cubicBezTo>
                <a:cubicBezTo>
                  <a:pt x="4386" y="3638662"/>
                  <a:pt x="2" y="3634213"/>
                  <a:pt x="2" y="3628875"/>
                </a:cubicBezTo>
                <a:cubicBezTo>
                  <a:pt x="2" y="3623536"/>
                  <a:pt x="4322" y="3619151"/>
                  <a:pt x="9722" y="3619151"/>
                </a:cubicBezTo>
                <a:close/>
                <a:moveTo>
                  <a:pt x="11820259" y="3377836"/>
                </a:moveTo>
                <a:cubicBezTo>
                  <a:pt x="11825659" y="3377836"/>
                  <a:pt x="11830043" y="3382285"/>
                  <a:pt x="11830043" y="3387624"/>
                </a:cubicBezTo>
                <a:cubicBezTo>
                  <a:pt x="11830043" y="3392962"/>
                  <a:pt x="11825596" y="3397347"/>
                  <a:pt x="11820259" y="3397347"/>
                </a:cubicBezTo>
                <a:cubicBezTo>
                  <a:pt x="11814922" y="3397347"/>
                  <a:pt x="11810539" y="3393026"/>
                  <a:pt x="11810539" y="3387624"/>
                </a:cubicBezTo>
                <a:cubicBezTo>
                  <a:pt x="11810539" y="3382221"/>
                  <a:pt x="11814859" y="3377836"/>
                  <a:pt x="11820259" y="3377836"/>
                </a:cubicBezTo>
                <a:close/>
                <a:moveTo>
                  <a:pt x="11579030" y="3377836"/>
                </a:moveTo>
                <a:cubicBezTo>
                  <a:pt x="11584430" y="3377836"/>
                  <a:pt x="11588815" y="3382285"/>
                  <a:pt x="11588815" y="3387624"/>
                </a:cubicBezTo>
                <a:cubicBezTo>
                  <a:pt x="11588815" y="3392962"/>
                  <a:pt x="11584367" y="3397347"/>
                  <a:pt x="11579030" y="3397347"/>
                </a:cubicBezTo>
                <a:cubicBezTo>
                  <a:pt x="11573694" y="3397347"/>
                  <a:pt x="11569310" y="3393026"/>
                  <a:pt x="11569310" y="3387624"/>
                </a:cubicBezTo>
                <a:cubicBezTo>
                  <a:pt x="11569310" y="3382221"/>
                  <a:pt x="11573630" y="3377836"/>
                  <a:pt x="11579030" y="3377836"/>
                </a:cubicBezTo>
                <a:close/>
                <a:moveTo>
                  <a:pt x="11337802" y="3377836"/>
                </a:moveTo>
                <a:cubicBezTo>
                  <a:pt x="11343202" y="3377836"/>
                  <a:pt x="11347587" y="3382285"/>
                  <a:pt x="11347587" y="3387624"/>
                </a:cubicBezTo>
                <a:cubicBezTo>
                  <a:pt x="11347587" y="3392962"/>
                  <a:pt x="11343139" y="3397347"/>
                  <a:pt x="11337802" y="3397347"/>
                </a:cubicBezTo>
                <a:cubicBezTo>
                  <a:pt x="11332466" y="3397347"/>
                  <a:pt x="11328082" y="3393026"/>
                  <a:pt x="11328082" y="3387624"/>
                </a:cubicBezTo>
                <a:cubicBezTo>
                  <a:pt x="11328082" y="3382221"/>
                  <a:pt x="11332402" y="3377836"/>
                  <a:pt x="11337802" y="3377836"/>
                </a:cubicBezTo>
                <a:close/>
                <a:moveTo>
                  <a:pt x="11096574" y="3377836"/>
                </a:moveTo>
                <a:cubicBezTo>
                  <a:pt x="11101910" y="3377836"/>
                  <a:pt x="11106294" y="3382285"/>
                  <a:pt x="11106294" y="3387624"/>
                </a:cubicBezTo>
                <a:cubicBezTo>
                  <a:pt x="11106294" y="3392962"/>
                  <a:pt x="11101974" y="3397347"/>
                  <a:pt x="11096574" y="3397347"/>
                </a:cubicBezTo>
                <a:cubicBezTo>
                  <a:pt x="11091174" y="3397347"/>
                  <a:pt x="11086790" y="3393026"/>
                  <a:pt x="11086790" y="3387624"/>
                </a:cubicBezTo>
                <a:cubicBezTo>
                  <a:pt x="11086790" y="3382221"/>
                  <a:pt x="11091174" y="3377836"/>
                  <a:pt x="11096574" y="3377836"/>
                </a:cubicBezTo>
                <a:close/>
                <a:moveTo>
                  <a:pt x="10855345" y="3377836"/>
                </a:moveTo>
                <a:cubicBezTo>
                  <a:pt x="10860682" y="3377836"/>
                  <a:pt x="10865065" y="3382285"/>
                  <a:pt x="10865065" y="3387624"/>
                </a:cubicBezTo>
                <a:cubicBezTo>
                  <a:pt x="10865065" y="3392962"/>
                  <a:pt x="10860682" y="3397347"/>
                  <a:pt x="10855345" y="3397347"/>
                </a:cubicBezTo>
                <a:cubicBezTo>
                  <a:pt x="10850008" y="3397347"/>
                  <a:pt x="10845625" y="3393026"/>
                  <a:pt x="10845625" y="3387624"/>
                </a:cubicBezTo>
                <a:cubicBezTo>
                  <a:pt x="10845625" y="3382221"/>
                  <a:pt x="10849945" y="3377836"/>
                  <a:pt x="10855345" y="3377836"/>
                </a:cubicBezTo>
                <a:close/>
                <a:moveTo>
                  <a:pt x="10614116" y="3377836"/>
                </a:moveTo>
                <a:cubicBezTo>
                  <a:pt x="10619516" y="3377836"/>
                  <a:pt x="10623901" y="3382285"/>
                  <a:pt x="10623901" y="3387624"/>
                </a:cubicBezTo>
                <a:cubicBezTo>
                  <a:pt x="10623901" y="3392962"/>
                  <a:pt x="10619454" y="3397347"/>
                  <a:pt x="10614116" y="3397347"/>
                </a:cubicBezTo>
                <a:cubicBezTo>
                  <a:pt x="10608780" y="3397347"/>
                  <a:pt x="10604396" y="3393026"/>
                  <a:pt x="10604396" y="3387624"/>
                </a:cubicBezTo>
                <a:cubicBezTo>
                  <a:pt x="10604396" y="3382221"/>
                  <a:pt x="10608716" y="3377836"/>
                  <a:pt x="10614116" y="3377836"/>
                </a:cubicBezTo>
                <a:close/>
                <a:moveTo>
                  <a:pt x="10372888" y="3377836"/>
                </a:moveTo>
                <a:cubicBezTo>
                  <a:pt x="10378288" y="3377836"/>
                  <a:pt x="10382673" y="3382285"/>
                  <a:pt x="10382673" y="3387624"/>
                </a:cubicBezTo>
                <a:cubicBezTo>
                  <a:pt x="10382673" y="3392962"/>
                  <a:pt x="10378225" y="3397347"/>
                  <a:pt x="10372888" y="3397347"/>
                </a:cubicBezTo>
                <a:cubicBezTo>
                  <a:pt x="10367552" y="3397347"/>
                  <a:pt x="10363168" y="3393026"/>
                  <a:pt x="10363168" y="3387624"/>
                </a:cubicBezTo>
                <a:cubicBezTo>
                  <a:pt x="10363168" y="3382221"/>
                  <a:pt x="10367488" y="3377836"/>
                  <a:pt x="10372888" y="3377836"/>
                </a:cubicBezTo>
                <a:close/>
                <a:moveTo>
                  <a:pt x="10131660" y="3377836"/>
                </a:moveTo>
                <a:cubicBezTo>
                  <a:pt x="10137060" y="3377836"/>
                  <a:pt x="10141444" y="3382285"/>
                  <a:pt x="10141444" y="3387624"/>
                </a:cubicBezTo>
                <a:cubicBezTo>
                  <a:pt x="10141444" y="3392962"/>
                  <a:pt x="10136997" y="3397347"/>
                  <a:pt x="10131660" y="3397347"/>
                </a:cubicBezTo>
                <a:cubicBezTo>
                  <a:pt x="10126323" y="3397347"/>
                  <a:pt x="10121940" y="3393026"/>
                  <a:pt x="10121940" y="3387624"/>
                </a:cubicBezTo>
                <a:cubicBezTo>
                  <a:pt x="10121940" y="3382221"/>
                  <a:pt x="10126260" y="3377836"/>
                  <a:pt x="10131660" y="3377836"/>
                </a:cubicBezTo>
                <a:close/>
                <a:moveTo>
                  <a:pt x="9890432" y="3377836"/>
                </a:moveTo>
                <a:cubicBezTo>
                  <a:pt x="9895768" y="3377836"/>
                  <a:pt x="9900152" y="3382285"/>
                  <a:pt x="9900152" y="3387624"/>
                </a:cubicBezTo>
                <a:cubicBezTo>
                  <a:pt x="9900152" y="3392962"/>
                  <a:pt x="9895832" y="3397347"/>
                  <a:pt x="9890432" y="3397347"/>
                </a:cubicBezTo>
                <a:cubicBezTo>
                  <a:pt x="9885031" y="3397347"/>
                  <a:pt x="9880648" y="3393026"/>
                  <a:pt x="9880648" y="3387624"/>
                </a:cubicBezTo>
                <a:cubicBezTo>
                  <a:pt x="9880648" y="3382221"/>
                  <a:pt x="9885031" y="3377836"/>
                  <a:pt x="9890432" y="3377836"/>
                </a:cubicBezTo>
                <a:close/>
                <a:moveTo>
                  <a:pt x="9649203" y="3377836"/>
                </a:moveTo>
                <a:cubicBezTo>
                  <a:pt x="9654540" y="3377836"/>
                  <a:pt x="9658923" y="3382285"/>
                  <a:pt x="9658923" y="3387624"/>
                </a:cubicBezTo>
                <a:cubicBezTo>
                  <a:pt x="9658923" y="3392963"/>
                  <a:pt x="9654540" y="3397347"/>
                  <a:pt x="9649203" y="3397347"/>
                </a:cubicBezTo>
                <a:cubicBezTo>
                  <a:pt x="9643866" y="3397347"/>
                  <a:pt x="9639483" y="3393026"/>
                  <a:pt x="9639483" y="3387624"/>
                </a:cubicBezTo>
                <a:cubicBezTo>
                  <a:pt x="9639483" y="3382221"/>
                  <a:pt x="9643803" y="3377836"/>
                  <a:pt x="9649203" y="3377836"/>
                </a:cubicBezTo>
                <a:close/>
                <a:moveTo>
                  <a:pt x="9417695" y="3377836"/>
                </a:moveTo>
                <a:cubicBezTo>
                  <a:pt x="9423031" y="3377836"/>
                  <a:pt x="9427416" y="3382285"/>
                  <a:pt x="9427416" y="3387624"/>
                </a:cubicBezTo>
                <a:cubicBezTo>
                  <a:pt x="9427416" y="3392962"/>
                  <a:pt x="9423095" y="3397347"/>
                  <a:pt x="9417695" y="3397347"/>
                </a:cubicBezTo>
                <a:cubicBezTo>
                  <a:pt x="9412295" y="3397347"/>
                  <a:pt x="9407911" y="3393026"/>
                  <a:pt x="9407911" y="3387624"/>
                </a:cubicBezTo>
                <a:cubicBezTo>
                  <a:pt x="9407911" y="3382221"/>
                  <a:pt x="9412295" y="3377836"/>
                  <a:pt x="9417695" y="3377836"/>
                </a:cubicBezTo>
                <a:close/>
                <a:moveTo>
                  <a:pt x="9176467" y="3377836"/>
                </a:moveTo>
                <a:cubicBezTo>
                  <a:pt x="9181803" y="3377836"/>
                  <a:pt x="9186187" y="3382285"/>
                  <a:pt x="9186187" y="3387624"/>
                </a:cubicBezTo>
                <a:cubicBezTo>
                  <a:pt x="9186187" y="3392962"/>
                  <a:pt x="9181867" y="3397347"/>
                  <a:pt x="9176467" y="3397347"/>
                </a:cubicBezTo>
                <a:cubicBezTo>
                  <a:pt x="9171066" y="3397347"/>
                  <a:pt x="9166683" y="3393026"/>
                  <a:pt x="9166683" y="3387624"/>
                </a:cubicBezTo>
                <a:cubicBezTo>
                  <a:pt x="9166683" y="3382221"/>
                  <a:pt x="9171066" y="3377836"/>
                  <a:pt x="9176467" y="3377836"/>
                </a:cubicBezTo>
                <a:close/>
                <a:moveTo>
                  <a:pt x="8935237" y="3377836"/>
                </a:moveTo>
                <a:cubicBezTo>
                  <a:pt x="8940574" y="3377836"/>
                  <a:pt x="8944958" y="3382285"/>
                  <a:pt x="8944958" y="3387624"/>
                </a:cubicBezTo>
                <a:cubicBezTo>
                  <a:pt x="8944958" y="3392962"/>
                  <a:pt x="8940638" y="3397347"/>
                  <a:pt x="8935237" y="3397347"/>
                </a:cubicBezTo>
                <a:cubicBezTo>
                  <a:pt x="8929837" y="3397347"/>
                  <a:pt x="8925454" y="3393026"/>
                  <a:pt x="8925454" y="3387624"/>
                </a:cubicBezTo>
                <a:cubicBezTo>
                  <a:pt x="8925454" y="3382221"/>
                  <a:pt x="8929837" y="3377836"/>
                  <a:pt x="8935237" y="3377836"/>
                </a:cubicBezTo>
                <a:close/>
                <a:moveTo>
                  <a:pt x="8694009" y="3377836"/>
                </a:moveTo>
                <a:cubicBezTo>
                  <a:pt x="8699346" y="3377836"/>
                  <a:pt x="8703730" y="3382285"/>
                  <a:pt x="8703730" y="3387624"/>
                </a:cubicBezTo>
                <a:cubicBezTo>
                  <a:pt x="8703730" y="3392962"/>
                  <a:pt x="8699346" y="3397347"/>
                  <a:pt x="8694009" y="3397347"/>
                </a:cubicBezTo>
                <a:cubicBezTo>
                  <a:pt x="8688673" y="3397347"/>
                  <a:pt x="8684289" y="3393026"/>
                  <a:pt x="8684289" y="3387624"/>
                </a:cubicBezTo>
                <a:cubicBezTo>
                  <a:pt x="8684289" y="3382221"/>
                  <a:pt x="8688609" y="3377836"/>
                  <a:pt x="8694009" y="3377836"/>
                </a:cubicBezTo>
                <a:close/>
                <a:moveTo>
                  <a:pt x="8452781" y="3377836"/>
                </a:moveTo>
                <a:cubicBezTo>
                  <a:pt x="8458181" y="3377836"/>
                  <a:pt x="8462566" y="3382285"/>
                  <a:pt x="8462566" y="3387624"/>
                </a:cubicBezTo>
                <a:cubicBezTo>
                  <a:pt x="8462566" y="3392962"/>
                  <a:pt x="8458118" y="3397347"/>
                  <a:pt x="8452781" y="3397347"/>
                </a:cubicBezTo>
                <a:cubicBezTo>
                  <a:pt x="8447445" y="3397347"/>
                  <a:pt x="8443061" y="3393026"/>
                  <a:pt x="8443061" y="3387624"/>
                </a:cubicBezTo>
                <a:cubicBezTo>
                  <a:pt x="8443061" y="3382221"/>
                  <a:pt x="8447381" y="3377836"/>
                  <a:pt x="8452781" y="3377836"/>
                </a:cubicBezTo>
                <a:close/>
                <a:moveTo>
                  <a:pt x="8211553" y="3377836"/>
                </a:moveTo>
                <a:cubicBezTo>
                  <a:pt x="8216889" y="3377836"/>
                  <a:pt x="8221273" y="3382285"/>
                  <a:pt x="8221273" y="3387624"/>
                </a:cubicBezTo>
                <a:cubicBezTo>
                  <a:pt x="8221273" y="3392962"/>
                  <a:pt x="8216953" y="3397347"/>
                  <a:pt x="8211553" y="3397347"/>
                </a:cubicBezTo>
                <a:cubicBezTo>
                  <a:pt x="8206152" y="3397347"/>
                  <a:pt x="8201769" y="3393026"/>
                  <a:pt x="8201769" y="3387624"/>
                </a:cubicBezTo>
                <a:cubicBezTo>
                  <a:pt x="8201769" y="3382221"/>
                  <a:pt x="8206152" y="3377836"/>
                  <a:pt x="8211553" y="3377836"/>
                </a:cubicBezTo>
                <a:close/>
                <a:moveTo>
                  <a:pt x="7970260" y="3377836"/>
                </a:moveTo>
                <a:cubicBezTo>
                  <a:pt x="7975661" y="3377836"/>
                  <a:pt x="7980044" y="3382285"/>
                  <a:pt x="7980044" y="3387624"/>
                </a:cubicBezTo>
                <a:cubicBezTo>
                  <a:pt x="7980044" y="3392962"/>
                  <a:pt x="7975661" y="3397347"/>
                  <a:pt x="7970260" y="3397347"/>
                </a:cubicBezTo>
                <a:cubicBezTo>
                  <a:pt x="7964860" y="3397347"/>
                  <a:pt x="7960477" y="3393026"/>
                  <a:pt x="7960477" y="3387624"/>
                </a:cubicBezTo>
                <a:cubicBezTo>
                  <a:pt x="7960477" y="3382221"/>
                  <a:pt x="7964860" y="3377836"/>
                  <a:pt x="7970260" y="3377836"/>
                </a:cubicBezTo>
                <a:close/>
                <a:moveTo>
                  <a:pt x="7729032" y="3377836"/>
                </a:moveTo>
                <a:cubicBezTo>
                  <a:pt x="7734369" y="3377836"/>
                  <a:pt x="7738753" y="3382285"/>
                  <a:pt x="7738753" y="3387624"/>
                </a:cubicBezTo>
                <a:cubicBezTo>
                  <a:pt x="7738753" y="3392962"/>
                  <a:pt x="7734432" y="3397347"/>
                  <a:pt x="7729032" y="3397347"/>
                </a:cubicBezTo>
                <a:cubicBezTo>
                  <a:pt x="7723632" y="3397347"/>
                  <a:pt x="7719249" y="3393026"/>
                  <a:pt x="7719249" y="3387624"/>
                </a:cubicBezTo>
                <a:cubicBezTo>
                  <a:pt x="7719249" y="3382221"/>
                  <a:pt x="7723632" y="3377836"/>
                  <a:pt x="7729032" y="3377836"/>
                </a:cubicBezTo>
                <a:close/>
                <a:moveTo>
                  <a:pt x="7487803" y="3377836"/>
                </a:moveTo>
                <a:cubicBezTo>
                  <a:pt x="7493139" y="3377836"/>
                  <a:pt x="7497524" y="3382285"/>
                  <a:pt x="7497524" y="3387624"/>
                </a:cubicBezTo>
                <a:cubicBezTo>
                  <a:pt x="7497524" y="3392962"/>
                  <a:pt x="7493203" y="3397347"/>
                  <a:pt x="7487803" y="3397347"/>
                </a:cubicBezTo>
                <a:cubicBezTo>
                  <a:pt x="7482403" y="3397347"/>
                  <a:pt x="7478019" y="3393026"/>
                  <a:pt x="7478019" y="3387624"/>
                </a:cubicBezTo>
                <a:cubicBezTo>
                  <a:pt x="7478019" y="3382221"/>
                  <a:pt x="7482403" y="3377836"/>
                  <a:pt x="7487803" y="3377836"/>
                </a:cubicBezTo>
                <a:close/>
                <a:moveTo>
                  <a:pt x="7246575" y="3377836"/>
                </a:moveTo>
                <a:cubicBezTo>
                  <a:pt x="7251975" y="3377836"/>
                  <a:pt x="7256359" y="3382285"/>
                  <a:pt x="7256359" y="3387624"/>
                </a:cubicBezTo>
                <a:cubicBezTo>
                  <a:pt x="7256359" y="3392962"/>
                  <a:pt x="7251912" y="3397347"/>
                  <a:pt x="7246575" y="3397347"/>
                </a:cubicBezTo>
                <a:cubicBezTo>
                  <a:pt x="7241238" y="3397347"/>
                  <a:pt x="7236855" y="3393026"/>
                  <a:pt x="7236855" y="3387624"/>
                </a:cubicBezTo>
                <a:cubicBezTo>
                  <a:pt x="7236855" y="3382221"/>
                  <a:pt x="7241175" y="3377836"/>
                  <a:pt x="7246575" y="3377836"/>
                </a:cubicBezTo>
                <a:close/>
                <a:moveTo>
                  <a:pt x="7005346" y="3377836"/>
                </a:moveTo>
                <a:cubicBezTo>
                  <a:pt x="7010746" y="3377836"/>
                  <a:pt x="7015130" y="3382285"/>
                  <a:pt x="7015130" y="3387624"/>
                </a:cubicBezTo>
                <a:cubicBezTo>
                  <a:pt x="7015130" y="3392962"/>
                  <a:pt x="7010683" y="3397347"/>
                  <a:pt x="7005346" y="3397347"/>
                </a:cubicBezTo>
                <a:cubicBezTo>
                  <a:pt x="7000009" y="3397347"/>
                  <a:pt x="6995626" y="3393026"/>
                  <a:pt x="6995626" y="3387624"/>
                </a:cubicBezTo>
                <a:cubicBezTo>
                  <a:pt x="6995626" y="3382221"/>
                  <a:pt x="6999946" y="3377836"/>
                  <a:pt x="7005346" y="3377836"/>
                </a:cubicBezTo>
                <a:close/>
                <a:moveTo>
                  <a:pt x="6764118" y="3377836"/>
                </a:moveTo>
                <a:cubicBezTo>
                  <a:pt x="6769518" y="3377836"/>
                  <a:pt x="6773902" y="3382285"/>
                  <a:pt x="6773902" y="3387624"/>
                </a:cubicBezTo>
                <a:cubicBezTo>
                  <a:pt x="6773902" y="3392962"/>
                  <a:pt x="6769518" y="3397347"/>
                  <a:pt x="6764118" y="3397347"/>
                </a:cubicBezTo>
                <a:cubicBezTo>
                  <a:pt x="6758718" y="3397347"/>
                  <a:pt x="6754335" y="3393026"/>
                  <a:pt x="6754335" y="3387624"/>
                </a:cubicBezTo>
                <a:cubicBezTo>
                  <a:pt x="6754335" y="3382221"/>
                  <a:pt x="6758718" y="3377836"/>
                  <a:pt x="6764118" y="3377836"/>
                </a:cubicBezTo>
                <a:close/>
                <a:moveTo>
                  <a:pt x="6522889" y="3377836"/>
                </a:moveTo>
                <a:cubicBezTo>
                  <a:pt x="6528225" y="3377836"/>
                  <a:pt x="6532610" y="3382285"/>
                  <a:pt x="6532610" y="3387624"/>
                </a:cubicBezTo>
                <a:cubicBezTo>
                  <a:pt x="6532610" y="3392962"/>
                  <a:pt x="6528289" y="3397347"/>
                  <a:pt x="6522889" y="3397347"/>
                </a:cubicBezTo>
                <a:cubicBezTo>
                  <a:pt x="6517489" y="3397347"/>
                  <a:pt x="6513105" y="3393026"/>
                  <a:pt x="6513105" y="3387624"/>
                </a:cubicBezTo>
                <a:cubicBezTo>
                  <a:pt x="6513105" y="3382221"/>
                  <a:pt x="6517489" y="3377836"/>
                  <a:pt x="6522889" y="3377836"/>
                </a:cubicBezTo>
                <a:close/>
                <a:moveTo>
                  <a:pt x="6281661" y="3377836"/>
                </a:moveTo>
                <a:cubicBezTo>
                  <a:pt x="6286997" y="3377836"/>
                  <a:pt x="6291381" y="3382285"/>
                  <a:pt x="6291381" y="3387624"/>
                </a:cubicBezTo>
                <a:cubicBezTo>
                  <a:pt x="6291381" y="3392962"/>
                  <a:pt x="6287061" y="3397347"/>
                  <a:pt x="6281661" y="3397347"/>
                </a:cubicBezTo>
                <a:cubicBezTo>
                  <a:pt x="6276261" y="3397347"/>
                  <a:pt x="6271877" y="3393026"/>
                  <a:pt x="6271877" y="3387624"/>
                </a:cubicBezTo>
                <a:cubicBezTo>
                  <a:pt x="6271877" y="3382221"/>
                  <a:pt x="6276261" y="3377836"/>
                  <a:pt x="6281661" y="3377836"/>
                </a:cubicBezTo>
                <a:close/>
                <a:moveTo>
                  <a:pt x="6040432" y="3377836"/>
                </a:moveTo>
                <a:cubicBezTo>
                  <a:pt x="6045832" y="3377836"/>
                  <a:pt x="6050216" y="3382285"/>
                  <a:pt x="6050216" y="3387624"/>
                </a:cubicBezTo>
                <a:cubicBezTo>
                  <a:pt x="6050216" y="3392962"/>
                  <a:pt x="6045769" y="3397347"/>
                  <a:pt x="6040432" y="3397347"/>
                </a:cubicBezTo>
                <a:cubicBezTo>
                  <a:pt x="6035095" y="3397347"/>
                  <a:pt x="6030712" y="3393026"/>
                  <a:pt x="6030712" y="3387624"/>
                </a:cubicBezTo>
                <a:cubicBezTo>
                  <a:pt x="6030712" y="3382221"/>
                  <a:pt x="6035032" y="3377836"/>
                  <a:pt x="6040432" y="3377836"/>
                </a:cubicBezTo>
                <a:close/>
                <a:moveTo>
                  <a:pt x="5799205" y="3377836"/>
                </a:moveTo>
                <a:cubicBezTo>
                  <a:pt x="5804606" y="3377836"/>
                  <a:pt x="5808989" y="3382285"/>
                  <a:pt x="5808989" y="3387624"/>
                </a:cubicBezTo>
                <a:cubicBezTo>
                  <a:pt x="5808989" y="3392962"/>
                  <a:pt x="5804542" y="3397347"/>
                  <a:pt x="5799205" y="3397347"/>
                </a:cubicBezTo>
                <a:cubicBezTo>
                  <a:pt x="5793870" y="3397347"/>
                  <a:pt x="5789486" y="3393026"/>
                  <a:pt x="5789486" y="3387624"/>
                </a:cubicBezTo>
                <a:cubicBezTo>
                  <a:pt x="5789486" y="3382221"/>
                  <a:pt x="5793806" y="3377836"/>
                  <a:pt x="5799205" y="3377836"/>
                </a:cubicBezTo>
                <a:close/>
                <a:moveTo>
                  <a:pt x="5557991" y="3377836"/>
                </a:moveTo>
                <a:cubicBezTo>
                  <a:pt x="5563392" y="3377836"/>
                  <a:pt x="5567774" y="3382285"/>
                  <a:pt x="5567774" y="3387624"/>
                </a:cubicBezTo>
                <a:cubicBezTo>
                  <a:pt x="5567774" y="3392962"/>
                  <a:pt x="5563392" y="3397347"/>
                  <a:pt x="5557991" y="3397347"/>
                </a:cubicBezTo>
                <a:cubicBezTo>
                  <a:pt x="5552592" y="3397347"/>
                  <a:pt x="5548208" y="3393026"/>
                  <a:pt x="5548208" y="3387624"/>
                </a:cubicBezTo>
                <a:cubicBezTo>
                  <a:pt x="5548208" y="3382221"/>
                  <a:pt x="5552592" y="3377836"/>
                  <a:pt x="5557991" y="3377836"/>
                </a:cubicBezTo>
                <a:close/>
                <a:moveTo>
                  <a:pt x="5316710" y="3377836"/>
                </a:moveTo>
                <a:cubicBezTo>
                  <a:pt x="5322044" y="3377836"/>
                  <a:pt x="5326429" y="3382285"/>
                  <a:pt x="5326429" y="3387624"/>
                </a:cubicBezTo>
                <a:cubicBezTo>
                  <a:pt x="5326429" y="3392962"/>
                  <a:pt x="5322105" y="3397347"/>
                  <a:pt x="5316710" y="3397347"/>
                </a:cubicBezTo>
                <a:cubicBezTo>
                  <a:pt x="5311314" y="3397347"/>
                  <a:pt x="5306924" y="3393026"/>
                  <a:pt x="5306924" y="3387624"/>
                </a:cubicBezTo>
                <a:cubicBezTo>
                  <a:pt x="5306924" y="3382221"/>
                  <a:pt x="5311314" y="3377836"/>
                  <a:pt x="5316710" y="3377836"/>
                </a:cubicBezTo>
                <a:close/>
                <a:moveTo>
                  <a:pt x="5075486" y="3377836"/>
                </a:moveTo>
                <a:cubicBezTo>
                  <a:pt x="5080820" y="3377836"/>
                  <a:pt x="5085202" y="3382285"/>
                  <a:pt x="5085202" y="3387624"/>
                </a:cubicBezTo>
                <a:cubicBezTo>
                  <a:pt x="5085202" y="3392962"/>
                  <a:pt x="5080883" y="3397347"/>
                  <a:pt x="5075486" y="3397347"/>
                </a:cubicBezTo>
                <a:cubicBezTo>
                  <a:pt x="5070087" y="3397347"/>
                  <a:pt x="5065705" y="3393026"/>
                  <a:pt x="5065705" y="3387624"/>
                </a:cubicBezTo>
                <a:cubicBezTo>
                  <a:pt x="5065705" y="3382221"/>
                  <a:pt x="5070087" y="3377836"/>
                  <a:pt x="5075486" y="3377836"/>
                </a:cubicBezTo>
                <a:close/>
                <a:moveTo>
                  <a:pt x="4834252" y="3377836"/>
                </a:moveTo>
                <a:cubicBezTo>
                  <a:pt x="4839658" y="3377836"/>
                  <a:pt x="4844040" y="3382285"/>
                  <a:pt x="4844040" y="3387624"/>
                </a:cubicBezTo>
                <a:cubicBezTo>
                  <a:pt x="4844040" y="3392962"/>
                  <a:pt x="4839595" y="3397347"/>
                  <a:pt x="4834252" y="3397347"/>
                </a:cubicBezTo>
                <a:cubicBezTo>
                  <a:pt x="4828915" y="3397347"/>
                  <a:pt x="4824534" y="3393026"/>
                  <a:pt x="4824534" y="3387624"/>
                </a:cubicBezTo>
                <a:cubicBezTo>
                  <a:pt x="4824534" y="3382221"/>
                  <a:pt x="4828853" y="3377836"/>
                  <a:pt x="4834252" y="3377836"/>
                </a:cubicBezTo>
                <a:close/>
                <a:moveTo>
                  <a:pt x="4593019" y="3377836"/>
                </a:moveTo>
                <a:cubicBezTo>
                  <a:pt x="4598416" y="3377836"/>
                  <a:pt x="4602795" y="3382285"/>
                  <a:pt x="4602795" y="3387624"/>
                </a:cubicBezTo>
                <a:cubicBezTo>
                  <a:pt x="4602795" y="3392962"/>
                  <a:pt x="4598353" y="3397347"/>
                  <a:pt x="4593019" y="3397347"/>
                </a:cubicBezTo>
                <a:cubicBezTo>
                  <a:pt x="4587686" y="3397347"/>
                  <a:pt x="4583304" y="3393026"/>
                  <a:pt x="4583304" y="3387624"/>
                </a:cubicBezTo>
                <a:cubicBezTo>
                  <a:pt x="4583304" y="3382221"/>
                  <a:pt x="4587622" y="3377836"/>
                  <a:pt x="4593019" y="3377836"/>
                </a:cubicBezTo>
                <a:close/>
                <a:moveTo>
                  <a:pt x="4351806" y="3377836"/>
                </a:moveTo>
                <a:cubicBezTo>
                  <a:pt x="4357195" y="3377836"/>
                  <a:pt x="4361580" y="3382285"/>
                  <a:pt x="4361580" y="3387624"/>
                </a:cubicBezTo>
                <a:cubicBezTo>
                  <a:pt x="4361580" y="3392962"/>
                  <a:pt x="4357195" y="3397347"/>
                  <a:pt x="4351806" y="3397347"/>
                </a:cubicBezTo>
                <a:cubicBezTo>
                  <a:pt x="4346397" y="3397347"/>
                  <a:pt x="4342006" y="3393026"/>
                  <a:pt x="4342006" y="3387624"/>
                </a:cubicBezTo>
                <a:cubicBezTo>
                  <a:pt x="4342006" y="3382221"/>
                  <a:pt x="4346397" y="3377836"/>
                  <a:pt x="4351806" y="3377836"/>
                </a:cubicBezTo>
                <a:close/>
                <a:moveTo>
                  <a:pt x="4110581" y="3377836"/>
                </a:moveTo>
                <a:cubicBezTo>
                  <a:pt x="4115984" y="3377836"/>
                  <a:pt x="4120362" y="3382285"/>
                  <a:pt x="4120362" y="3387624"/>
                </a:cubicBezTo>
                <a:cubicBezTo>
                  <a:pt x="4120362" y="3392962"/>
                  <a:pt x="4115984" y="3397347"/>
                  <a:pt x="4110581" y="3397347"/>
                </a:cubicBezTo>
                <a:cubicBezTo>
                  <a:pt x="4105180" y="3397347"/>
                  <a:pt x="4100799" y="3393026"/>
                  <a:pt x="4100799" y="3387624"/>
                </a:cubicBezTo>
                <a:cubicBezTo>
                  <a:pt x="4100799" y="3382221"/>
                  <a:pt x="4105180" y="3377836"/>
                  <a:pt x="4110581" y="3377836"/>
                </a:cubicBezTo>
                <a:close/>
                <a:moveTo>
                  <a:pt x="3869431" y="3377836"/>
                </a:moveTo>
                <a:cubicBezTo>
                  <a:pt x="3874765" y="3377836"/>
                  <a:pt x="3879149" y="3382285"/>
                  <a:pt x="3879149" y="3387624"/>
                </a:cubicBezTo>
                <a:cubicBezTo>
                  <a:pt x="3879149" y="3392962"/>
                  <a:pt x="3874828" y="3397347"/>
                  <a:pt x="3869431" y="3397347"/>
                </a:cubicBezTo>
                <a:cubicBezTo>
                  <a:pt x="3864030" y="3397347"/>
                  <a:pt x="3859648" y="3393026"/>
                  <a:pt x="3859648" y="3387624"/>
                </a:cubicBezTo>
                <a:cubicBezTo>
                  <a:pt x="3859648" y="3382221"/>
                  <a:pt x="3864030" y="3377836"/>
                  <a:pt x="3869431" y="3377836"/>
                </a:cubicBezTo>
                <a:close/>
                <a:moveTo>
                  <a:pt x="3628212" y="3377836"/>
                </a:moveTo>
                <a:cubicBezTo>
                  <a:pt x="3633533" y="3377836"/>
                  <a:pt x="3637936" y="3382285"/>
                  <a:pt x="3637936" y="3387624"/>
                </a:cubicBezTo>
                <a:cubicBezTo>
                  <a:pt x="3637936" y="3392962"/>
                  <a:pt x="3633597" y="3397347"/>
                  <a:pt x="3628212" y="3397347"/>
                </a:cubicBezTo>
                <a:cubicBezTo>
                  <a:pt x="3622814" y="3397347"/>
                  <a:pt x="3618430" y="3393026"/>
                  <a:pt x="3618430" y="3387624"/>
                </a:cubicBezTo>
                <a:cubicBezTo>
                  <a:pt x="3618430" y="3382221"/>
                  <a:pt x="3622814" y="3377836"/>
                  <a:pt x="3628212" y="3377836"/>
                </a:cubicBezTo>
                <a:close/>
                <a:moveTo>
                  <a:pt x="3386958" y="3377836"/>
                </a:moveTo>
                <a:cubicBezTo>
                  <a:pt x="3392359" y="3377836"/>
                  <a:pt x="3396744" y="3382285"/>
                  <a:pt x="3396744" y="3387624"/>
                </a:cubicBezTo>
                <a:cubicBezTo>
                  <a:pt x="3396744" y="3392962"/>
                  <a:pt x="3392296" y="3397347"/>
                  <a:pt x="3386958" y="3397347"/>
                </a:cubicBezTo>
                <a:cubicBezTo>
                  <a:pt x="3381621" y="3397347"/>
                  <a:pt x="3377236" y="3393026"/>
                  <a:pt x="3377236" y="3387624"/>
                </a:cubicBezTo>
                <a:cubicBezTo>
                  <a:pt x="3377236" y="3382221"/>
                  <a:pt x="3381557" y="3377836"/>
                  <a:pt x="3386958" y="3377836"/>
                </a:cubicBezTo>
                <a:close/>
                <a:moveTo>
                  <a:pt x="3145751" y="3377836"/>
                </a:moveTo>
                <a:cubicBezTo>
                  <a:pt x="3151149" y="3377836"/>
                  <a:pt x="3155533" y="3382285"/>
                  <a:pt x="3155533" y="3387624"/>
                </a:cubicBezTo>
                <a:cubicBezTo>
                  <a:pt x="3155533" y="3392962"/>
                  <a:pt x="3151086" y="3397347"/>
                  <a:pt x="3145751" y="3397347"/>
                </a:cubicBezTo>
                <a:cubicBezTo>
                  <a:pt x="3140416" y="3397347"/>
                  <a:pt x="3136032" y="3393026"/>
                  <a:pt x="3136032" y="3387624"/>
                </a:cubicBezTo>
                <a:cubicBezTo>
                  <a:pt x="3136032" y="3382221"/>
                  <a:pt x="3140351" y="3377836"/>
                  <a:pt x="3145751" y="3377836"/>
                </a:cubicBezTo>
                <a:close/>
                <a:moveTo>
                  <a:pt x="2904573" y="3377836"/>
                </a:moveTo>
                <a:cubicBezTo>
                  <a:pt x="2909972" y="3377836"/>
                  <a:pt x="2914355" y="3382285"/>
                  <a:pt x="2914355" y="3387624"/>
                </a:cubicBezTo>
                <a:cubicBezTo>
                  <a:pt x="2914355" y="3392962"/>
                  <a:pt x="2909972" y="3397347"/>
                  <a:pt x="2904573" y="3397347"/>
                </a:cubicBezTo>
                <a:cubicBezTo>
                  <a:pt x="2899174" y="3397347"/>
                  <a:pt x="2894791" y="3393026"/>
                  <a:pt x="2894791" y="3387624"/>
                </a:cubicBezTo>
                <a:cubicBezTo>
                  <a:pt x="2894791" y="3382221"/>
                  <a:pt x="2899174" y="3377836"/>
                  <a:pt x="2904573" y="3377836"/>
                </a:cubicBezTo>
                <a:close/>
                <a:moveTo>
                  <a:pt x="2663275" y="3377836"/>
                </a:moveTo>
                <a:cubicBezTo>
                  <a:pt x="2668611" y="3377836"/>
                  <a:pt x="2672998" y="3382285"/>
                  <a:pt x="2672998" y="3387624"/>
                </a:cubicBezTo>
                <a:cubicBezTo>
                  <a:pt x="2672998" y="3392962"/>
                  <a:pt x="2668675" y="3397347"/>
                  <a:pt x="2663275" y="3397347"/>
                </a:cubicBezTo>
                <a:cubicBezTo>
                  <a:pt x="2657876" y="3397347"/>
                  <a:pt x="2653492" y="3393026"/>
                  <a:pt x="2653492" y="3387624"/>
                </a:cubicBezTo>
                <a:cubicBezTo>
                  <a:pt x="2653492" y="3382221"/>
                  <a:pt x="2657876" y="3377836"/>
                  <a:pt x="2663275" y="3377836"/>
                </a:cubicBezTo>
                <a:close/>
                <a:moveTo>
                  <a:pt x="2422037" y="3377836"/>
                </a:moveTo>
                <a:cubicBezTo>
                  <a:pt x="2427372" y="3377836"/>
                  <a:pt x="2431754" y="3382285"/>
                  <a:pt x="2431754" y="3387624"/>
                </a:cubicBezTo>
                <a:cubicBezTo>
                  <a:pt x="2431754" y="3392962"/>
                  <a:pt x="2427435" y="3397347"/>
                  <a:pt x="2422037" y="3397347"/>
                </a:cubicBezTo>
                <a:cubicBezTo>
                  <a:pt x="2416639" y="3397347"/>
                  <a:pt x="2412257" y="3393026"/>
                  <a:pt x="2412257" y="3387624"/>
                </a:cubicBezTo>
                <a:cubicBezTo>
                  <a:pt x="2412257" y="3382221"/>
                  <a:pt x="2416639" y="3377836"/>
                  <a:pt x="2422037" y="3377836"/>
                </a:cubicBezTo>
                <a:close/>
                <a:moveTo>
                  <a:pt x="2180788" y="3377836"/>
                </a:moveTo>
                <a:cubicBezTo>
                  <a:pt x="2186189" y="3377836"/>
                  <a:pt x="2190580" y="3382285"/>
                  <a:pt x="2190580" y="3387624"/>
                </a:cubicBezTo>
                <a:cubicBezTo>
                  <a:pt x="2190580" y="3392962"/>
                  <a:pt x="2186136" y="3397347"/>
                  <a:pt x="2180788" y="3397347"/>
                </a:cubicBezTo>
                <a:cubicBezTo>
                  <a:pt x="2175475" y="3397347"/>
                  <a:pt x="2171085" y="3393026"/>
                  <a:pt x="2171085" y="3387624"/>
                </a:cubicBezTo>
                <a:cubicBezTo>
                  <a:pt x="2171085" y="3382221"/>
                  <a:pt x="2175412" y="3377836"/>
                  <a:pt x="2180788" y="3377836"/>
                </a:cubicBezTo>
                <a:close/>
                <a:moveTo>
                  <a:pt x="1939582" y="3377836"/>
                </a:moveTo>
                <a:cubicBezTo>
                  <a:pt x="1944980" y="3377836"/>
                  <a:pt x="1949365" y="3382285"/>
                  <a:pt x="1949365" y="3387624"/>
                </a:cubicBezTo>
                <a:cubicBezTo>
                  <a:pt x="1949365" y="3392962"/>
                  <a:pt x="1944920" y="3397347"/>
                  <a:pt x="1939582" y="3397347"/>
                </a:cubicBezTo>
                <a:cubicBezTo>
                  <a:pt x="1934245" y="3397347"/>
                  <a:pt x="1929861" y="3393026"/>
                  <a:pt x="1929861" y="3387624"/>
                </a:cubicBezTo>
                <a:cubicBezTo>
                  <a:pt x="1929861" y="3382221"/>
                  <a:pt x="1934181" y="3377836"/>
                  <a:pt x="1939582" y="3377836"/>
                </a:cubicBezTo>
                <a:close/>
                <a:moveTo>
                  <a:pt x="1698332" y="3377836"/>
                </a:moveTo>
                <a:cubicBezTo>
                  <a:pt x="1703733" y="3377836"/>
                  <a:pt x="1708118" y="3382285"/>
                  <a:pt x="1708118" y="3387624"/>
                </a:cubicBezTo>
                <a:cubicBezTo>
                  <a:pt x="1708118" y="3392962"/>
                  <a:pt x="1703733" y="3397347"/>
                  <a:pt x="1698332" y="3397347"/>
                </a:cubicBezTo>
                <a:cubicBezTo>
                  <a:pt x="1692931" y="3397347"/>
                  <a:pt x="1688547" y="3393026"/>
                  <a:pt x="1688547" y="3387624"/>
                </a:cubicBezTo>
                <a:cubicBezTo>
                  <a:pt x="1688547" y="3382221"/>
                  <a:pt x="1692931" y="3377836"/>
                  <a:pt x="1698332" y="3377836"/>
                </a:cubicBezTo>
                <a:close/>
                <a:moveTo>
                  <a:pt x="1457107" y="3377836"/>
                </a:moveTo>
                <a:cubicBezTo>
                  <a:pt x="1462443" y="3377836"/>
                  <a:pt x="1466827" y="3382285"/>
                  <a:pt x="1466827" y="3387624"/>
                </a:cubicBezTo>
                <a:cubicBezTo>
                  <a:pt x="1466827" y="3392962"/>
                  <a:pt x="1462507" y="3397347"/>
                  <a:pt x="1457107" y="3397347"/>
                </a:cubicBezTo>
                <a:cubicBezTo>
                  <a:pt x="1451707" y="3397347"/>
                  <a:pt x="1447323" y="3393026"/>
                  <a:pt x="1447323" y="3387624"/>
                </a:cubicBezTo>
                <a:cubicBezTo>
                  <a:pt x="1447323" y="3382221"/>
                  <a:pt x="1451707" y="3377836"/>
                  <a:pt x="1457107" y="3377836"/>
                </a:cubicBezTo>
                <a:close/>
                <a:moveTo>
                  <a:pt x="1215886" y="3377836"/>
                </a:moveTo>
                <a:cubicBezTo>
                  <a:pt x="1221286" y="3377836"/>
                  <a:pt x="1225670" y="3382285"/>
                  <a:pt x="1225670" y="3387624"/>
                </a:cubicBezTo>
                <a:cubicBezTo>
                  <a:pt x="1225670" y="3392962"/>
                  <a:pt x="1221223" y="3397347"/>
                  <a:pt x="1215886" y="3397347"/>
                </a:cubicBezTo>
                <a:cubicBezTo>
                  <a:pt x="1210550" y="3397347"/>
                  <a:pt x="1206166" y="3393026"/>
                  <a:pt x="1206166" y="3387624"/>
                </a:cubicBezTo>
                <a:cubicBezTo>
                  <a:pt x="1206166" y="3382221"/>
                  <a:pt x="1210486" y="3377836"/>
                  <a:pt x="1215886" y="3377836"/>
                </a:cubicBezTo>
                <a:close/>
                <a:moveTo>
                  <a:pt x="974666" y="3377836"/>
                </a:moveTo>
                <a:cubicBezTo>
                  <a:pt x="980065" y="3377836"/>
                  <a:pt x="984449" y="3382285"/>
                  <a:pt x="984449" y="3387624"/>
                </a:cubicBezTo>
                <a:cubicBezTo>
                  <a:pt x="984449" y="3392962"/>
                  <a:pt x="980003" y="3397347"/>
                  <a:pt x="974666" y="3397347"/>
                </a:cubicBezTo>
                <a:cubicBezTo>
                  <a:pt x="969330" y="3397347"/>
                  <a:pt x="964946" y="3393026"/>
                  <a:pt x="964946" y="3387624"/>
                </a:cubicBezTo>
                <a:cubicBezTo>
                  <a:pt x="964946" y="3382221"/>
                  <a:pt x="969266" y="3377836"/>
                  <a:pt x="974666" y="3377836"/>
                </a:cubicBezTo>
                <a:close/>
                <a:moveTo>
                  <a:pt x="733446" y="3377836"/>
                </a:moveTo>
                <a:cubicBezTo>
                  <a:pt x="738782" y="3377836"/>
                  <a:pt x="743165" y="3382285"/>
                  <a:pt x="743165" y="3387624"/>
                </a:cubicBezTo>
                <a:cubicBezTo>
                  <a:pt x="743165" y="3392962"/>
                  <a:pt x="738846" y="3397347"/>
                  <a:pt x="733446" y="3397347"/>
                </a:cubicBezTo>
                <a:cubicBezTo>
                  <a:pt x="728046" y="3397347"/>
                  <a:pt x="723662" y="3393026"/>
                  <a:pt x="723662" y="3387624"/>
                </a:cubicBezTo>
                <a:cubicBezTo>
                  <a:pt x="723662" y="3382221"/>
                  <a:pt x="728046" y="3377836"/>
                  <a:pt x="733446" y="3377836"/>
                </a:cubicBezTo>
                <a:close/>
                <a:moveTo>
                  <a:pt x="492225" y="3377836"/>
                </a:moveTo>
                <a:cubicBezTo>
                  <a:pt x="497561" y="3377836"/>
                  <a:pt x="501945" y="3382285"/>
                  <a:pt x="501945" y="3387624"/>
                </a:cubicBezTo>
                <a:cubicBezTo>
                  <a:pt x="501945" y="3392962"/>
                  <a:pt x="497625" y="3397347"/>
                  <a:pt x="492225" y="3397347"/>
                </a:cubicBezTo>
                <a:cubicBezTo>
                  <a:pt x="486825" y="3397347"/>
                  <a:pt x="482441" y="3393026"/>
                  <a:pt x="482441" y="3387624"/>
                </a:cubicBezTo>
                <a:cubicBezTo>
                  <a:pt x="482441" y="3382221"/>
                  <a:pt x="486825" y="3377836"/>
                  <a:pt x="492225" y="3377836"/>
                </a:cubicBezTo>
                <a:close/>
                <a:moveTo>
                  <a:pt x="251005" y="3377836"/>
                </a:moveTo>
                <a:cubicBezTo>
                  <a:pt x="256405" y="3377836"/>
                  <a:pt x="260789" y="3382285"/>
                  <a:pt x="260789" y="3387624"/>
                </a:cubicBezTo>
                <a:cubicBezTo>
                  <a:pt x="260789" y="3392962"/>
                  <a:pt x="256342" y="3397347"/>
                  <a:pt x="251005" y="3397347"/>
                </a:cubicBezTo>
                <a:cubicBezTo>
                  <a:pt x="245669" y="3397347"/>
                  <a:pt x="241285" y="3393026"/>
                  <a:pt x="241285" y="3387624"/>
                </a:cubicBezTo>
                <a:cubicBezTo>
                  <a:pt x="241285" y="3382221"/>
                  <a:pt x="245605" y="3377836"/>
                  <a:pt x="251005" y="3377836"/>
                </a:cubicBezTo>
                <a:close/>
                <a:moveTo>
                  <a:pt x="9722" y="3377836"/>
                </a:moveTo>
                <a:cubicBezTo>
                  <a:pt x="15122" y="3377836"/>
                  <a:pt x="19506" y="3382285"/>
                  <a:pt x="19506" y="3387624"/>
                </a:cubicBezTo>
                <a:cubicBezTo>
                  <a:pt x="19506" y="3392962"/>
                  <a:pt x="15059" y="3397347"/>
                  <a:pt x="9722" y="3397347"/>
                </a:cubicBezTo>
                <a:cubicBezTo>
                  <a:pt x="4386" y="3397347"/>
                  <a:pt x="2" y="3393026"/>
                  <a:pt x="2" y="3387624"/>
                </a:cubicBezTo>
                <a:cubicBezTo>
                  <a:pt x="2" y="3382221"/>
                  <a:pt x="4322" y="3377836"/>
                  <a:pt x="9722" y="3377836"/>
                </a:cubicBezTo>
                <a:close/>
                <a:moveTo>
                  <a:pt x="9649203" y="3136585"/>
                </a:moveTo>
                <a:cubicBezTo>
                  <a:pt x="9654540" y="3136585"/>
                  <a:pt x="9658923" y="3141033"/>
                  <a:pt x="9658923" y="3146371"/>
                </a:cubicBezTo>
                <a:cubicBezTo>
                  <a:pt x="9658923" y="3151710"/>
                  <a:pt x="9654540" y="3156095"/>
                  <a:pt x="9649203" y="3156095"/>
                </a:cubicBezTo>
                <a:cubicBezTo>
                  <a:pt x="9643866" y="3156095"/>
                  <a:pt x="9639483" y="3151775"/>
                  <a:pt x="9639483" y="3146371"/>
                </a:cubicBezTo>
                <a:cubicBezTo>
                  <a:pt x="9639483" y="3140969"/>
                  <a:pt x="9643803" y="3136585"/>
                  <a:pt x="9649203" y="3136585"/>
                </a:cubicBezTo>
                <a:close/>
                <a:moveTo>
                  <a:pt x="11820259" y="3136584"/>
                </a:moveTo>
                <a:cubicBezTo>
                  <a:pt x="11825659" y="3136584"/>
                  <a:pt x="11830043" y="3141033"/>
                  <a:pt x="11830043" y="3146371"/>
                </a:cubicBezTo>
                <a:cubicBezTo>
                  <a:pt x="11830043" y="3151710"/>
                  <a:pt x="11825596" y="3156095"/>
                  <a:pt x="11820259" y="3156095"/>
                </a:cubicBezTo>
                <a:cubicBezTo>
                  <a:pt x="11814922" y="3156095"/>
                  <a:pt x="11810539" y="3151775"/>
                  <a:pt x="11810539" y="3146371"/>
                </a:cubicBezTo>
                <a:cubicBezTo>
                  <a:pt x="11810539" y="3140969"/>
                  <a:pt x="11814859" y="3136584"/>
                  <a:pt x="11820259" y="3136584"/>
                </a:cubicBezTo>
                <a:close/>
                <a:moveTo>
                  <a:pt x="11579030" y="3136584"/>
                </a:moveTo>
                <a:cubicBezTo>
                  <a:pt x="11584430" y="3136584"/>
                  <a:pt x="11588815" y="3141033"/>
                  <a:pt x="11588815" y="3146371"/>
                </a:cubicBezTo>
                <a:cubicBezTo>
                  <a:pt x="11588815" y="3151710"/>
                  <a:pt x="11584367" y="3156095"/>
                  <a:pt x="11579030" y="3156095"/>
                </a:cubicBezTo>
                <a:cubicBezTo>
                  <a:pt x="11573694" y="3156095"/>
                  <a:pt x="11569310" y="3151775"/>
                  <a:pt x="11569310" y="3146371"/>
                </a:cubicBezTo>
                <a:cubicBezTo>
                  <a:pt x="11569310" y="3140969"/>
                  <a:pt x="11573630" y="3136584"/>
                  <a:pt x="11579030" y="3136584"/>
                </a:cubicBezTo>
                <a:close/>
                <a:moveTo>
                  <a:pt x="11337802" y="3136584"/>
                </a:moveTo>
                <a:cubicBezTo>
                  <a:pt x="11343202" y="3136584"/>
                  <a:pt x="11347587" y="3141033"/>
                  <a:pt x="11347587" y="3146371"/>
                </a:cubicBezTo>
                <a:cubicBezTo>
                  <a:pt x="11347587" y="3151710"/>
                  <a:pt x="11343139" y="3156095"/>
                  <a:pt x="11337802" y="3156095"/>
                </a:cubicBezTo>
                <a:cubicBezTo>
                  <a:pt x="11332466" y="3156095"/>
                  <a:pt x="11328082" y="3151775"/>
                  <a:pt x="11328082" y="3146371"/>
                </a:cubicBezTo>
                <a:cubicBezTo>
                  <a:pt x="11328082" y="3140969"/>
                  <a:pt x="11332402" y="3136584"/>
                  <a:pt x="11337802" y="3136584"/>
                </a:cubicBezTo>
                <a:close/>
                <a:moveTo>
                  <a:pt x="11096574" y="3136584"/>
                </a:moveTo>
                <a:cubicBezTo>
                  <a:pt x="11101910" y="3136584"/>
                  <a:pt x="11106294" y="3141033"/>
                  <a:pt x="11106294" y="3146371"/>
                </a:cubicBezTo>
                <a:cubicBezTo>
                  <a:pt x="11106294" y="3151710"/>
                  <a:pt x="11101974" y="3156095"/>
                  <a:pt x="11096574" y="3156095"/>
                </a:cubicBezTo>
                <a:cubicBezTo>
                  <a:pt x="11091174" y="3156095"/>
                  <a:pt x="11086790" y="3151775"/>
                  <a:pt x="11086790" y="3146371"/>
                </a:cubicBezTo>
                <a:cubicBezTo>
                  <a:pt x="11086790" y="3140969"/>
                  <a:pt x="11091174" y="3136584"/>
                  <a:pt x="11096574" y="3136584"/>
                </a:cubicBezTo>
                <a:close/>
                <a:moveTo>
                  <a:pt x="10855345" y="3136584"/>
                </a:moveTo>
                <a:cubicBezTo>
                  <a:pt x="10860682" y="3136584"/>
                  <a:pt x="10865065" y="3141033"/>
                  <a:pt x="10865065" y="3146371"/>
                </a:cubicBezTo>
                <a:cubicBezTo>
                  <a:pt x="10865065" y="3151710"/>
                  <a:pt x="10860682" y="3156095"/>
                  <a:pt x="10855345" y="3156095"/>
                </a:cubicBezTo>
                <a:cubicBezTo>
                  <a:pt x="10850008" y="3156095"/>
                  <a:pt x="10845625" y="3151775"/>
                  <a:pt x="10845625" y="3146371"/>
                </a:cubicBezTo>
                <a:cubicBezTo>
                  <a:pt x="10845625" y="3140969"/>
                  <a:pt x="10849945" y="3136584"/>
                  <a:pt x="10855345" y="3136584"/>
                </a:cubicBezTo>
                <a:close/>
                <a:moveTo>
                  <a:pt x="10614116" y="3136584"/>
                </a:moveTo>
                <a:cubicBezTo>
                  <a:pt x="10619516" y="3136584"/>
                  <a:pt x="10623901" y="3141033"/>
                  <a:pt x="10623901" y="3146371"/>
                </a:cubicBezTo>
                <a:cubicBezTo>
                  <a:pt x="10623901" y="3151710"/>
                  <a:pt x="10619454" y="3156095"/>
                  <a:pt x="10614116" y="3156095"/>
                </a:cubicBezTo>
                <a:cubicBezTo>
                  <a:pt x="10608780" y="3156095"/>
                  <a:pt x="10604396" y="3151775"/>
                  <a:pt x="10604396" y="3146371"/>
                </a:cubicBezTo>
                <a:cubicBezTo>
                  <a:pt x="10604396" y="3140969"/>
                  <a:pt x="10608716" y="3136584"/>
                  <a:pt x="10614116" y="3136584"/>
                </a:cubicBezTo>
                <a:close/>
                <a:moveTo>
                  <a:pt x="10372888" y="3136584"/>
                </a:moveTo>
                <a:cubicBezTo>
                  <a:pt x="10378288" y="3136584"/>
                  <a:pt x="10382673" y="3141033"/>
                  <a:pt x="10382673" y="3146371"/>
                </a:cubicBezTo>
                <a:cubicBezTo>
                  <a:pt x="10382673" y="3151710"/>
                  <a:pt x="10378225" y="3156095"/>
                  <a:pt x="10372888" y="3156095"/>
                </a:cubicBezTo>
                <a:cubicBezTo>
                  <a:pt x="10367552" y="3156095"/>
                  <a:pt x="10363168" y="3151775"/>
                  <a:pt x="10363168" y="3146371"/>
                </a:cubicBezTo>
                <a:cubicBezTo>
                  <a:pt x="10363168" y="3140969"/>
                  <a:pt x="10367488" y="3136584"/>
                  <a:pt x="10372888" y="3136584"/>
                </a:cubicBezTo>
                <a:close/>
                <a:moveTo>
                  <a:pt x="10131660" y="3136584"/>
                </a:moveTo>
                <a:cubicBezTo>
                  <a:pt x="10137060" y="3136584"/>
                  <a:pt x="10141444" y="3141033"/>
                  <a:pt x="10141444" y="3146371"/>
                </a:cubicBezTo>
                <a:cubicBezTo>
                  <a:pt x="10141444" y="3151710"/>
                  <a:pt x="10136997" y="3156095"/>
                  <a:pt x="10131660" y="3156095"/>
                </a:cubicBezTo>
                <a:cubicBezTo>
                  <a:pt x="10126323" y="3156095"/>
                  <a:pt x="10121940" y="3151775"/>
                  <a:pt x="10121940" y="3146371"/>
                </a:cubicBezTo>
                <a:cubicBezTo>
                  <a:pt x="10121940" y="3140969"/>
                  <a:pt x="10126260" y="3136584"/>
                  <a:pt x="10131660" y="3136584"/>
                </a:cubicBezTo>
                <a:close/>
                <a:moveTo>
                  <a:pt x="9890432" y="3136584"/>
                </a:moveTo>
                <a:cubicBezTo>
                  <a:pt x="9895768" y="3136584"/>
                  <a:pt x="9900152" y="3141033"/>
                  <a:pt x="9900152" y="3146371"/>
                </a:cubicBezTo>
                <a:cubicBezTo>
                  <a:pt x="9900152" y="3151710"/>
                  <a:pt x="9895832" y="3156095"/>
                  <a:pt x="9890432" y="3156095"/>
                </a:cubicBezTo>
                <a:cubicBezTo>
                  <a:pt x="9885031" y="3156095"/>
                  <a:pt x="9880648" y="3151775"/>
                  <a:pt x="9880648" y="3146371"/>
                </a:cubicBezTo>
                <a:cubicBezTo>
                  <a:pt x="9880648" y="3140969"/>
                  <a:pt x="9885031" y="3136584"/>
                  <a:pt x="9890432" y="3136584"/>
                </a:cubicBezTo>
                <a:close/>
                <a:moveTo>
                  <a:pt x="9417695" y="3136584"/>
                </a:moveTo>
                <a:cubicBezTo>
                  <a:pt x="9423031" y="3136584"/>
                  <a:pt x="9427416" y="3141033"/>
                  <a:pt x="9427416" y="3146371"/>
                </a:cubicBezTo>
                <a:cubicBezTo>
                  <a:pt x="9427416" y="3151710"/>
                  <a:pt x="9423095" y="3156095"/>
                  <a:pt x="9417695" y="3156095"/>
                </a:cubicBezTo>
                <a:cubicBezTo>
                  <a:pt x="9412295" y="3156095"/>
                  <a:pt x="9407911" y="3151775"/>
                  <a:pt x="9407911" y="3146371"/>
                </a:cubicBezTo>
                <a:cubicBezTo>
                  <a:pt x="9407911" y="3140969"/>
                  <a:pt x="9412295" y="3136584"/>
                  <a:pt x="9417695" y="3136584"/>
                </a:cubicBezTo>
                <a:close/>
                <a:moveTo>
                  <a:pt x="9176467" y="3136584"/>
                </a:moveTo>
                <a:cubicBezTo>
                  <a:pt x="9181803" y="3136584"/>
                  <a:pt x="9186187" y="3141033"/>
                  <a:pt x="9186187" y="3146371"/>
                </a:cubicBezTo>
                <a:cubicBezTo>
                  <a:pt x="9186187" y="3151710"/>
                  <a:pt x="9181867" y="3156095"/>
                  <a:pt x="9176467" y="3156095"/>
                </a:cubicBezTo>
                <a:cubicBezTo>
                  <a:pt x="9171066" y="3156095"/>
                  <a:pt x="9166683" y="3151775"/>
                  <a:pt x="9166683" y="3146371"/>
                </a:cubicBezTo>
                <a:cubicBezTo>
                  <a:pt x="9166683" y="3140969"/>
                  <a:pt x="9171066" y="3136584"/>
                  <a:pt x="9176467" y="3136584"/>
                </a:cubicBezTo>
                <a:close/>
                <a:moveTo>
                  <a:pt x="8935237" y="3136584"/>
                </a:moveTo>
                <a:cubicBezTo>
                  <a:pt x="8940574" y="3136584"/>
                  <a:pt x="8944958" y="3141033"/>
                  <a:pt x="8944958" y="3146371"/>
                </a:cubicBezTo>
                <a:cubicBezTo>
                  <a:pt x="8944958" y="3151710"/>
                  <a:pt x="8940638" y="3156095"/>
                  <a:pt x="8935237" y="3156095"/>
                </a:cubicBezTo>
                <a:cubicBezTo>
                  <a:pt x="8929837" y="3156095"/>
                  <a:pt x="8925454" y="3151775"/>
                  <a:pt x="8925454" y="3146371"/>
                </a:cubicBezTo>
                <a:cubicBezTo>
                  <a:pt x="8925454" y="3140969"/>
                  <a:pt x="8929837" y="3136584"/>
                  <a:pt x="8935237" y="3136584"/>
                </a:cubicBezTo>
                <a:close/>
                <a:moveTo>
                  <a:pt x="8694009" y="3136584"/>
                </a:moveTo>
                <a:cubicBezTo>
                  <a:pt x="8699346" y="3136584"/>
                  <a:pt x="8703730" y="3141033"/>
                  <a:pt x="8703730" y="3146371"/>
                </a:cubicBezTo>
                <a:cubicBezTo>
                  <a:pt x="8703730" y="3151710"/>
                  <a:pt x="8699346" y="3156095"/>
                  <a:pt x="8694009" y="3156095"/>
                </a:cubicBezTo>
                <a:cubicBezTo>
                  <a:pt x="8688673" y="3156095"/>
                  <a:pt x="8684289" y="3151775"/>
                  <a:pt x="8684289" y="3146371"/>
                </a:cubicBezTo>
                <a:cubicBezTo>
                  <a:pt x="8684289" y="3140969"/>
                  <a:pt x="8688609" y="3136584"/>
                  <a:pt x="8694009" y="3136584"/>
                </a:cubicBezTo>
                <a:close/>
                <a:moveTo>
                  <a:pt x="8452781" y="3136584"/>
                </a:moveTo>
                <a:cubicBezTo>
                  <a:pt x="8458181" y="3136584"/>
                  <a:pt x="8462566" y="3141033"/>
                  <a:pt x="8462566" y="3146371"/>
                </a:cubicBezTo>
                <a:cubicBezTo>
                  <a:pt x="8462566" y="3151710"/>
                  <a:pt x="8458118" y="3156095"/>
                  <a:pt x="8452781" y="3156095"/>
                </a:cubicBezTo>
                <a:cubicBezTo>
                  <a:pt x="8447445" y="3156095"/>
                  <a:pt x="8443061" y="3151775"/>
                  <a:pt x="8443061" y="3146371"/>
                </a:cubicBezTo>
                <a:cubicBezTo>
                  <a:pt x="8443061" y="3140969"/>
                  <a:pt x="8447381" y="3136584"/>
                  <a:pt x="8452781" y="3136584"/>
                </a:cubicBezTo>
                <a:close/>
                <a:moveTo>
                  <a:pt x="8211553" y="3136584"/>
                </a:moveTo>
                <a:cubicBezTo>
                  <a:pt x="8216889" y="3136584"/>
                  <a:pt x="8221273" y="3141033"/>
                  <a:pt x="8221273" y="3146371"/>
                </a:cubicBezTo>
                <a:cubicBezTo>
                  <a:pt x="8221273" y="3151710"/>
                  <a:pt x="8216953" y="3156095"/>
                  <a:pt x="8211553" y="3156095"/>
                </a:cubicBezTo>
                <a:cubicBezTo>
                  <a:pt x="8206152" y="3156095"/>
                  <a:pt x="8201769" y="3151775"/>
                  <a:pt x="8201769" y="3146371"/>
                </a:cubicBezTo>
                <a:cubicBezTo>
                  <a:pt x="8201769" y="3140969"/>
                  <a:pt x="8206152" y="3136584"/>
                  <a:pt x="8211553" y="3136584"/>
                </a:cubicBezTo>
                <a:close/>
                <a:moveTo>
                  <a:pt x="7970260" y="3136584"/>
                </a:moveTo>
                <a:cubicBezTo>
                  <a:pt x="7975661" y="3136584"/>
                  <a:pt x="7980044" y="3141033"/>
                  <a:pt x="7980044" y="3146371"/>
                </a:cubicBezTo>
                <a:cubicBezTo>
                  <a:pt x="7980044" y="3151710"/>
                  <a:pt x="7975661" y="3156095"/>
                  <a:pt x="7970260" y="3156095"/>
                </a:cubicBezTo>
                <a:cubicBezTo>
                  <a:pt x="7964860" y="3156095"/>
                  <a:pt x="7960477" y="3151775"/>
                  <a:pt x="7960477" y="3146371"/>
                </a:cubicBezTo>
                <a:cubicBezTo>
                  <a:pt x="7960477" y="3140969"/>
                  <a:pt x="7964860" y="3136584"/>
                  <a:pt x="7970260" y="3136584"/>
                </a:cubicBezTo>
                <a:close/>
                <a:moveTo>
                  <a:pt x="7729032" y="3136584"/>
                </a:moveTo>
                <a:cubicBezTo>
                  <a:pt x="7734369" y="3136584"/>
                  <a:pt x="7738753" y="3141033"/>
                  <a:pt x="7738753" y="3146371"/>
                </a:cubicBezTo>
                <a:cubicBezTo>
                  <a:pt x="7738753" y="3151710"/>
                  <a:pt x="7734432" y="3156095"/>
                  <a:pt x="7729032" y="3156095"/>
                </a:cubicBezTo>
                <a:cubicBezTo>
                  <a:pt x="7723632" y="3156095"/>
                  <a:pt x="7719249" y="3151775"/>
                  <a:pt x="7719249" y="3146371"/>
                </a:cubicBezTo>
                <a:cubicBezTo>
                  <a:pt x="7719249" y="3140969"/>
                  <a:pt x="7723632" y="3136584"/>
                  <a:pt x="7729032" y="3136584"/>
                </a:cubicBezTo>
                <a:close/>
                <a:moveTo>
                  <a:pt x="7487803" y="3136584"/>
                </a:moveTo>
                <a:cubicBezTo>
                  <a:pt x="7493139" y="3136584"/>
                  <a:pt x="7497524" y="3141033"/>
                  <a:pt x="7497524" y="3146371"/>
                </a:cubicBezTo>
                <a:cubicBezTo>
                  <a:pt x="7497524" y="3151710"/>
                  <a:pt x="7493203" y="3156095"/>
                  <a:pt x="7487803" y="3156095"/>
                </a:cubicBezTo>
                <a:cubicBezTo>
                  <a:pt x="7482403" y="3156095"/>
                  <a:pt x="7478019" y="3151775"/>
                  <a:pt x="7478019" y="3146371"/>
                </a:cubicBezTo>
                <a:cubicBezTo>
                  <a:pt x="7478019" y="3140969"/>
                  <a:pt x="7482403" y="3136584"/>
                  <a:pt x="7487803" y="3136584"/>
                </a:cubicBezTo>
                <a:close/>
                <a:moveTo>
                  <a:pt x="7246575" y="3136584"/>
                </a:moveTo>
                <a:cubicBezTo>
                  <a:pt x="7251975" y="3136584"/>
                  <a:pt x="7256359" y="3141033"/>
                  <a:pt x="7256359" y="3146371"/>
                </a:cubicBezTo>
                <a:cubicBezTo>
                  <a:pt x="7256359" y="3151710"/>
                  <a:pt x="7251912" y="3156095"/>
                  <a:pt x="7246575" y="3156095"/>
                </a:cubicBezTo>
                <a:cubicBezTo>
                  <a:pt x="7241238" y="3156095"/>
                  <a:pt x="7236855" y="3151775"/>
                  <a:pt x="7236855" y="3146371"/>
                </a:cubicBezTo>
                <a:cubicBezTo>
                  <a:pt x="7236855" y="3140969"/>
                  <a:pt x="7241175" y="3136584"/>
                  <a:pt x="7246575" y="3136584"/>
                </a:cubicBezTo>
                <a:close/>
                <a:moveTo>
                  <a:pt x="7005346" y="3136584"/>
                </a:moveTo>
                <a:cubicBezTo>
                  <a:pt x="7010746" y="3136584"/>
                  <a:pt x="7015130" y="3141033"/>
                  <a:pt x="7015130" y="3146371"/>
                </a:cubicBezTo>
                <a:cubicBezTo>
                  <a:pt x="7015130" y="3151710"/>
                  <a:pt x="7010683" y="3156095"/>
                  <a:pt x="7005346" y="3156095"/>
                </a:cubicBezTo>
                <a:cubicBezTo>
                  <a:pt x="7000009" y="3156095"/>
                  <a:pt x="6995626" y="3151775"/>
                  <a:pt x="6995626" y="3146371"/>
                </a:cubicBezTo>
                <a:cubicBezTo>
                  <a:pt x="6995626" y="3140969"/>
                  <a:pt x="6999946" y="3136584"/>
                  <a:pt x="7005346" y="3136584"/>
                </a:cubicBezTo>
                <a:close/>
                <a:moveTo>
                  <a:pt x="6764118" y="3136584"/>
                </a:moveTo>
                <a:cubicBezTo>
                  <a:pt x="6769518" y="3136584"/>
                  <a:pt x="6773902" y="3141033"/>
                  <a:pt x="6773902" y="3146371"/>
                </a:cubicBezTo>
                <a:cubicBezTo>
                  <a:pt x="6773902" y="3151710"/>
                  <a:pt x="6769518" y="3156095"/>
                  <a:pt x="6764118" y="3156095"/>
                </a:cubicBezTo>
                <a:cubicBezTo>
                  <a:pt x="6758718" y="3156095"/>
                  <a:pt x="6754335" y="3151775"/>
                  <a:pt x="6754335" y="3146371"/>
                </a:cubicBezTo>
                <a:cubicBezTo>
                  <a:pt x="6754335" y="3140969"/>
                  <a:pt x="6758718" y="3136584"/>
                  <a:pt x="6764118" y="3136584"/>
                </a:cubicBezTo>
                <a:close/>
                <a:moveTo>
                  <a:pt x="6522889" y="3136584"/>
                </a:moveTo>
                <a:cubicBezTo>
                  <a:pt x="6528225" y="3136584"/>
                  <a:pt x="6532610" y="3141033"/>
                  <a:pt x="6532610" y="3146371"/>
                </a:cubicBezTo>
                <a:cubicBezTo>
                  <a:pt x="6532610" y="3151710"/>
                  <a:pt x="6528289" y="3156095"/>
                  <a:pt x="6522889" y="3156095"/>
                </a:cubicBezTo>
                <a:cubicBezTo>
                  <a:pt x="6517489" y="3156095"/>
                  <a:pt x="6513105" y="3151775"/>
                  <a:pt x="6513105" y="3146371"/>
                </a:cubicBezTo>
                <a:cubicBezTo>
                  <a:pt x="6513105" y="3140969"/>
                  <a:pt x="6517489" y="3136584"/>
                  <a:pt x="6522889" y="3136584"/>
                </a:cubicBezTo>
                <a:close/>
                <a:moveTo>
                  <a:pt x="6281661" y="3136584"/>
                </a:moveTo>
                <a:cubicBezTo>
                  <a:pt x="6286997" y="3136584"/>
                  <a:pt x="6291381" y="3141033"/>
                  <a:pt x="6291381" y="3146371"/>
                </a:cubicBezTo>
                <a:cubicBezTo>
                  <a:pt x="6291381" y="3151710"/>
                  <a:pt x="6287061" y="3156095"/>
                  <a:pt x="6281661" y="3156095"/>
                </a:cubicBezTo>
                <a:cubicBezTo>
                  <a:pt x="6276261" y="3156095"/>
                  <a:pt x="6271877" y="3151775"/>
                  <a:pt x="6271877" y="3146371"/>
                </a:cubicBezTo>
                <a:cubicBezTo>
                  <a:pt x="6271877" y="3140969"/>
                  <a:pt x="6276261" y="3136584"/>
                  <a:pt x="6281661" y="3136584"/>
                </a:cubicBezTo>
                <a:close/>
                <a:moveTo>
                  <a:pt x="6040432" y="3136584"/>
                </a:moveTo>
                <a:cubicBezTo>
                  <a:pt x="6045832" y="3136584"/>
                  <a:pt x="6050216" y="3141033"/>
                  <a:pt x="6050216" y="3146371"/>
                </a:cubicBezTo>
                <a:cubicBezTo>
                  <a:pt x="6050216" y="3151710"/>
                  <a:pt x="6045769" y="3156095"/>
                  <a:pt x="6040432" y="3156095"/>
                </a:cubicBezTo>
                <a:cubicBezTo>
                  <a:pt x="6035095" y="3156095"/>
                  <a:pt x="6030712" y="3151775"/>
                  <a:pt x="6030712" y="3146371"/>
                </a:cubicBezTo>
                <a:cubicBezTo>
                  <a:pt x="6030712" y="3140969"/>
                  <a:pt x="6035032" y="3136584"/>
                  <a:pt x="6040432" y="3136584"/>
                </a:cubicBezTo>
                <a:close/>
                <a:moveTo>
                  <a:pt x="5799205" y="3136584"/>
                </a:moveTo>
                <a:cubicBezTo>
                  <a:pt x="5804606" y="3136584"/>
                  <a:pt x="5808989" y="3141033"/>
                  <a:pt x="5808989" y="3146371"/>
                </a:cubicBezTo>
                <a:cubicBezTo>
                  <a:pt x="5808989" y="3151710"/>
                  <a:pt x="5804542" y="3156095"/>
                  <a:pt x="5799205" y="3156095"/>
                </a:cubicBezTo>
                <a:cubicBezTo>
                  <a:pt x="5793870" y="3156095"/>
                  <a:pt x="5789486" y="3151775"/>
                  <a:pt x="5789486" y="3146371"/>
                </a:cubicBezTo>
                <a:cubicBezTo>
                  <a:pt x="5789486" y="3140969"/>
                  <a:pt x="5793806" y="3136584"/>
                  <a:pt x="5799205" y="3136584"/>
                </a:cubicBezTo>
                <a:close/>
                <a:moveTo>
                  <a:pt x="5557991" y="3136584"/>
                </a:moveTo>
                <a:cubicBezTo>
                  <a:pt x="5563391" y="3136584"/>
                  <a:pt x="5567774" y="3141033"/>
                  <a:pt x="5567774" y="3146371"/>
                </a:cubicBezTo>
                <a:cubicBezTo>
                  <a:pt x="5567774" y="3151710"/>
                  <a:pt x="5563391" y="3156095"/>
                  <a:pt x="5557991" y="3156095"/>
                </a:cubicBezTo>
                <a:cubicBezTo>
                  <a:pt x="5552592" y="3156095"/>
                  <a:pt x="5548208" y="3151775"/>
                  <a:pt x="5548208" y="3146371"/>
                </a:cubicBezTo>
                <a:cubicBezTo>
                  <a:pt x="5548208" y="3140969"/>
                  <a:pt x="5552592" y="3136584"/>
                  <a:pt x="5557991" y="3136584"/>
                </a:cubicBezTo>
                <a:close/>
                <a:moveTo>
                  <a:pt x="5316710" y="3136584"/>
                </a:moveTo>
                <a:cubicBezTo>
                  <a:pt x="5322044" y="3136584"/>
                  <a:pt x="5326429" y="3141033"/>
                  <a:pt x="5326429" y="3146371"/>
                </a:cubicBezTo>
                <a:cubicBezTo>
                  <a:pt x="5326429" y="3151710"/>
                  <a:pt x="5322105" y="3156095"/>
                  <a:pt x="5316710" y="3156095"/>
                </a:cubicBezTo>
                <a:cubicBezTo>
                  <a:pt x="5311314" y="3156095"/>
                  <a:pt x="5306924" y="3151775"/>
                  <a:pt x="5306924" y="3146371"/>
                </a:cubicBezTo>
                <a:cubicBezTo>
                  <a:pt x="5306924" y="3140969"/>
                  <a:pt x="5311314" y="3136584"/>
                  <a:pt x="5316710" y="3136584"/>
                </a:cubicBezTo>
                <a:close/>
                <a:moveTo>
                  <a:pt x="5075485" y="3136584"/>
                </a:moveTo>
                <a:cubicBezTo>
                  <a:pt x="5080820" y="3136584"/>
                  <a:pt x="5085202" y="3141033"/>
                  <a:pt x="5085202" y="3146371"/>
                </a:cubicBezTo>
                <a:cubicBezTo>
                  <a:pt x="5085202" y="3151710"/>
                  <a:pt x="5080883" y="3156095"/>
                  <a:pt x="5075485" y="3156095"/>
                </a:cubicBezTo>
                <a:cubicBezTo>
                  <a:pt x="5070087" y="3156095"/>
                  <a:pt x="5065705" y="3151775"/>
                  <a:pt x="5065705" y="3146371"/>
                </a:cubicBezTo>
                <a:cubicBezTo>
                  <a:pt x="5065705" y="3140969"/>
                  <a:pt x="5070087" y="3136584"/>
                  <a:pt x="5075485" y="3136584"/>
                </a:cubicBezTo>
                <a:close/>
                <a:moveTo>
                  <a:pt x="4834252" y="3136584"/>
                </a:moveTo>
                <a:cubicBezTo>
                  <a:pt x="4839658" y="3136584"/>
                  <a:pt x="4844040" y="3141033"/>
                  <a:pt x="4844040" y="3146371"/>
                </a:cubicBezTo>
                <a:cubicBezTo>
                  <a:pt x="4844040" y="3151710"/>
                  <a:pt x="4839595" y="3156095"/>
                  <a:pt x="4834252" y="3156095"/>
                </a:cubicBezTo>
                <a:cubicBezTo>
                  <a:pt x="4828915" y="3156095"/>
                  <a:pt x="4824534" y="3151775"/>
                  <a:pt x="4824534" y="3146371"/>
                </a:cubicBezTo>
                <a:cubicBezTo>
                  <a:pt x="4824534" y="3140969"/>
                  <a:pt x="4828853" y="3136584"/>
                  <a:pt x="4834252" y="3136584"/>
                </a:cubicBezTo>
                <a:close/>
                <a:moveTo>
                  <a:pt x="4593019" y="3136584"/>
                </a:moveTo>
                <a:cubicBezTo>
                  <a:pt x="4598416" y="3136584"/>
                  <a:pt x="4602795" y="3141033"/>
                  <a:pt x="4602795" y="3146371"/>
                </a:cubicBezTo>
                <a:cubicBezTo>
                  <a:pt x="4602795" y="3151710"/>
                  <a:pt x="4598353" y="3156095"/>
                  <a:pt x="4593019" y="3156095"/>
                </a:cubicBezTo>
                <a:cubicBezTo>
                  <a:pt x="4587686" y="3156095"/>
                  <a:pt x="4583304" y="3151775"/>
                  <a:pt x="4583304" y="3146371"/>
                </a:cubicBezTo>
                <a:cubicBezTo>
                  <a:pt x="4583304" y="3140969"/>
                  <a:pt x="4587622" y="3136584"/>
                  <a:pt x="4593019" y="3136584"/>
                </a:cubicBezTo>
                <a:close/>
                <a:moveTo>
                  <a:pt x="4351806" y="3136584"/>
                </a:moveTo>
                <a:cubicBezTo>
                  <a:pt x="4357195" y="3136584"/>
                  <a:pt x="4361580" y="3141033"/>
                  <a:pt x="4361580" y="3146371"/>
                </a:cubicBezTo>
                <a:cubicBezTo>
                  <a:pt x="4361580" y="3151710"/>
                  <a:pt x="4357195" y="3156095"/>
                  <a:pt x="4351806" y="3156095"/>
                </a:cubicBezTo>
                <a:cubicBezTo>
                  <a:pt x="4346397" y="3156095"/>
                  <a:pt x="4342006" y="3151775"/>
                  <a:pt x="4342006" y="3146371"/>
                </a:cubicBezTo>
                <a:cubicBezTo>
                  <a:pt x="4342006" y="3140969"/>
                  <a:pt x="4346397" y="3136584"/>
                  <a:pt x="4351806" y="3136584"/>
                </a:cubicBezTo>
                <a:close/>
                <a:moveTo>
                  <a:pt x="4110581" y="3136584"/>
                </a:moveTo>
                <a:cubicBezTo>
                  <a:pt x="4115984" y="3136584"/>
                  <a:pt x="4120362" y="3141033"/>
                  <a:pt x="4120362" y="3146371"/>
                </a:cubicBezTo>
                <a:cubicBezTo>
                  <a:pt x="4120362" y="3151710"/>
                  <a:pt x="4115984" y="3156095"/>
                  <a:pt x="4110581" y="3156095"/>
                </a:cubicBezTo>
                <a:cubicBezTo>
                  <a:pt x="4105180" y="3156095"/>
                  <a:pt x="4100799" y="3151775"/>
                  <a:pt x="4100799" y="3146371"/>
                </a:cubicBezTo>
                <a:cubicBezTo>
                  <a:pt x="4100799" y="3140969"/>
                  <a:pt x="4105180" y="3136584"/>
                  <a:pt x="4110581" y="3136584"/>
                </a:cubicBezTo>
                <a:close/>
                <a:moveTo>
                  <a:pt x="3869430" y="3136584"/>
                </a:moveTo>
                <a:cubicBezTo>
                  <a:pt x="3874763" y="3136584"/>
                  <a:pt x="3879149" y="3141033"/>
                  <a:pt x="3879149" y="3146371"/>
                </a:cubicBezTo>
                <a:cubicBezTo>
                  <a:pt x="3879149" y="3151710"/>
                  <a:pt x="3874828" y="3156095"/>
                  <a:pt x="3869430" y="3156095"/>
                </a:cubicBezTo>
                <a:cubicBezTo>
                  <a:pt x="3864030" y="3156095"/>
                  <a:pt x="3859647" y="3151775"/>
                  <a:pt x="3859647" y="3146371"/>
                </a:cubicBezTo>
                <a:cubicBezTo>
                  <a:pt x="3859647" y="3140969"/>
                  <a:pt x="3864030" y="3136584"/>
                  <a:pt x="3869430" y="3136584"/>
                </a:cubicBezTo>
                <a:close/>
                <a:moveTo>
                  <a:pt x="3628212" y="3136584"/>
                </a:moveTo>
                <a:cubicBezTo>
                  <a:pt x="3633528" y="3136584"/>
                  <a:pt x="3637936" y="3141033"/>
                  <a:pt x="3637936" y="3146371"/>
                </a:cubicBezTo>
                <a:cubicBezTo>
                  <a:pt x="3637936" y="3151710"/>
                  <a:pt x="3633592" y="3156095"/>
                  <a:pt x="3628212" y="3156095"/>
                </a:cubicBezTo>
                <a:cubicBezTo>
                  <a:pt x="3622814" y="3156095"/>
                  <a:pt x="3618430" y="3151775"/>
                  <a:pt x="3618430" y="3146371"/>
                </a:cubicBezTo>
                <a:cubicBezTo>
                  <a:pt x="3618430" y="3140969"/>
                  <a:pt x="3622814" y="3136584"/>
                  <a:pt x="3628212" y="3136584"/>
                </a:cubicBezTo>
                <a:close/>
                <a:moveTo>
                  <a:pt x="3386958" y="3136584"/>
                </a:moveTo>
                <a:cubicBezTo>
                  <a:pt x="3392358" y="3136584"/>
                  <a:pt x="3396743" y="3141033"/>
                  <a:pt x="3396743" y="3146371"/>
                </a:cubicBezTo>
                <a:cubicBezTo>
                  <a:pt x="3396743" y="3151710"/>
                  <a:pt x="3392296" y="3156095"/>
                  <a:pt x="3386958" y="3156095"/>
                </a:cubicBezTo>
                <a:cubicBezTo>
                  <a:pt x="3381621" y="3156095"/>
                  <a:pt x="3377235" y="3151775"/>
                  <a:pt x="3377235" y="3146371"/>
                </a:cubicBezTo>
                <a:cubicBezTo>
                  <a:pt x="3377235" y="3140969"/>
                  <a:pt x="3381556" y="3136584"/>
                  <a:pt x="3386958" y="3136584"/>
                </a:cubicBezTo>
                <a:close/>
                <a:moveTo>
                  <a:pt x="3145751" y="3136584"/>
                </a:moveTo>
                <a:cubicBezTo>
                  <a:pt x="3151149" y="3136584"/>
                  <a:pt x="3155533" y="3141033"/>
                  <a:pt x="3155533" y="3146371"/>
                </a:cubicBezTo>
                <a:cubicBezTo>
                  <a:pt x="3155533" y="3151710"/>
                  <a:pt x="3151086" y="3156095"/>
                  <a:pt x="3145751" y="3156095"/>
                </a:cubicBezTo>
                <a:cubicBezTo>
                  <a:pt x="3140415" y="3156095"/>
                  <a:pt x="3136032" y="3151775"/>
                  <a:pt x="3136032" y="3146371"/>
                </a:cubicBezTo>
                <a:cubicBezTo>
                  <a:pt x="3136032" y="3140969"/>
                  <a:pt x="3140351" y="3136584"/>
                  <a:pt x="3145751" y="3136584"/>
                </a:cubicBezTo>
                <a:close/>
                <a:moveTo>
                  <a:pt x="2904572" y="3136584"/>
                </a:moveTo>
                <a:cubicBezTo>
                  <a:pt x="2909972" y="3136584"/>
                  <a:pt x="2914355" y="3141033"/>
                  <a:pt x="2914355" y="3146371"/>
                </a:cubicBezTo>
                <a:cubicBezTo>
                  <a:pt x="2914355" y="3151710"/>
                  <a:pt x="2909972" y="3156095"/>
                  <a:pt x="2904572" y="3156095"/>
                </a:cubicBezTo>
                <a:cubicBezTo>
                  <a:pt x="2899174" y="3156095"/>
                  <a:pt x="2894791" y="3151775"/>
                  <a:pt x="2894791" y="3146371"/>
                </a:cubicBezTo>
                <a:cubicBezTo>
                  <a:pt x="2894791" y="3140969"/>
                  <a:pt x="2899174" y="3136584"/>
                  <a:pt x="2904572" y="3136584"/>
                </a:cubicBezTo>
                <a:close/>
                <a:moveTo>
                  <a:pt x="2663275" y="3136584"/>
                </a:moveTo>
                <a:cubicBezTo>
                  <a:pt x="2668611" y="3136584"/>
                  <a:pt x="2672998" y="3141033"/>
                  <a:pt x="2672998" y="3146371"/>
                </a:cubicBezTo>
                <a:cubicBezTo>
                  <a:pt x="2672998" y="3151710"/>
                  <a:pt x="2668675" y="3156095"/>
                  <a:pt x="2663275" y="3156095"/>
                </a:cubicBezTo>
                <a:cubicBezTo>
                  <a:pt x="2657876" y="3156095"/>
                  <a:pt x="2653492" y="3151775"/>
                  <a:pt x="2653492" y="3146371"/>
                </a:cubicBezTo>
                <a:cubicBezTo>
                  <a:pt x="2653492" y="3140969"/>
                  <a:pt x="2657876" y="3136584"/>
                  <a:pt x="2663275" y="3136584"/>
                </a:cubicBezTo>
                <a:close/>
                <a:moveTo>
                  <a:pt x="2422037" y="3136584"/>
                </a:moveTo>
                <a:cubicBezTo>
                  <a:pt x="2427371" y="3136584"/>
                  <a:pt x="2431753" y="3141033"/>
                  <a:pt x="2431753" y="3146371"/>
                </a:cubicBezTo>
                <a:cubicBezTo>
                  <a:pt x="2431753" y="3151710"/>
                  <a:pt x="2427435" y="3156095"/>
                  <a:pt x="2422037" y="3156095"/>
                </a:cubicBezTo>
                <a:cubicBezTo>
                  <a:pt x="2416639" y="3156095"/>
                  <a:pt x="2412257" y="3151775"/>
                  <a:pt x="2412257" y="3146371"/>
                </a:cubicBezTo>
                <a:cubicBezTo>
                  <a:pt x="2412257" y="3140969"/>
                  <a:pt x="2416639" y="3136584"/>
                  <a:pt x="2422037" y="3136584"/>
                </a:cubicBezTo>
                <a:close/>
                <a:moveTo>
                  <a:pt x="2180788" y="3136584"/>
                </a:moveTo>
                <a:cubicBezTo>
                  <a:pt x="2186189" y="3136584"/>
                  <a:pt x="2190580" y="3141033"/>
                  <a:pt x="2190580" y="3146371"/>
                </a:cubicBezTo>
                <a:cubicBezTo>
                  <a:pt x="2190580" y="3151710"/>
                  <a:pt x="2186136" y="3156095"/>
                  <a:pt x="2180788" y="3156095"/>
                </a:cubicBezTo>
                <a:cubicBezTo>
                  <a:pt x="2175475" y="3156095"/>
                  <a:pt x="2171083" y="3151775"/>
                  <a:pt x="2171083" y="3146371"/>
                </a:cubicBezTo>
                <a:cubicBezTo>
                  <a:pt x="2171083" y="3140969"/>
                  <a:pt x="2175412" y="3136584"/>
                  <a:pt x="2180788" y="3136584"/>
                </a:cubicBezTo>
                <a:close/>
                <a:moveTo>
                  <a:pt x="1939582" y="3136584"/>
                </a:moveTo>
                <a:cubicBezTo>
                  <a:pt x="1944980" y="3136584"/>
                  <a:pt x="1949365" y="3141033"/>
                  <a:pt x="1949365" y="3146371"/>
                </a:cubicBezTo>
                <a:cubicBezTo>
                  <a:pt x="1949365" y="3151710"/>
                  <a:pt x="1944920" y="3156095"/>
                  <a:pt x="1939582" y="3156095"/>
                </a:cubicBezTo>
                <a:cubicBezTo>
                  <a:pt x="1934245" y="3156095"/>
                  <a:pt x="1929860" y="3151775"/>
                  <a:pt x="1929860" y="3146371"/>
                </a:cubicBezTo>
                <a:cubicBezTo>
                  <a:pt x="1929860" y="3140969"/>
                  <a:pt x="1934181" y="3136584"/>
                  <a:pt x="1939582" y="3136584"/>
                </a:cubicBezTo>
                <a:close/>
                <a:moveTo>
                  <a:pt x="1698332" y="3136584"/>
                </a:moveTo>
                <a:cubicBezTo>
                  <a:pt x="1703733" y="3136584"/>
                  <a:pt x="1708118" y="3141033"/>
                  <a:pt x="1708118" y="3146371"/>
                </a:cubicBezTo>
                <a:cubicBezTo>
                  <a:pt x="1708118" y="3151710"/>
                  <a:pt x="1703733" y="3156095"/>
                  <a:pt x="1698332" y="3156095"/>
                </a:cubicBezTo>
                <a:cubicBezTo>
                  <a:pt x="1692931" y="3156095"/>
                  <a:pt x="1688547" y="3151775"/>
                  <a:pt x="1688547" y="3146371"/>
                </a:cubicBezTo>
                <a:cubicBezTo>
                  <a:pt x="1688547" y="3140969"/>
                  <a:pt x="1692931" y="3136584"/>
                  <a:pt x="1698332" y="3136584"/>
                </a:cubicBezTo>
                <a:close/>
                <a:moveTo>
                  <a:pt x="1457107" y="3136584"/>
                </a:moveTo>
                <a:cubicBezTo>
                  <a:pt x="1462443" y="3136584"/>
                  <a:pt x="1466827" y="3141033"/>
                  <a:pt x="1466827" y="3146371"/>
                </a:cubicBezTo>
                <a:cubicBezTo>
                  <a:pt x="1466827" y="3151710"/>
                  <a:pt x="1462507" y="3156095"/>
                  <a:pt x="1457107" y="3156095"/>
                </a:cubicBezTo>
                <a:cubicBezTo>
                  <a:pt x="1451707" y="3156095"/>
                  <a:pt x="1447323" y="3151775"/>
                  <a:pt x="1447323" y="3146371"/>
                </a:cubicBezTo>
                <a:cubicBezTo>
                  <a:pt x="1447323" y="3140969"/>
                  <a:pt x="1451707" y="3136584"/>
                  <a:pt x="1457107" y="3136584"/>
                </a:cubicBezTo>
                <a:close/>
                <a:moveTo>
                  <a:pt x="1215886" y="3136584"/>
                </a:moveTo>
                <a:cubicBezTo>
                  <a:pt x="1221285" y="3136584"/>
                  <a:pt x="1225669" y="3141033"/>
                  <a:pt x="1225669" y="3146371"/>
                </a:cubicBezTo>
                <a:cubicBezTo>
                  <a:pt x="1225669" y="3151710"/>
                  <a:pt x="1221222" y="3156095"/>
                  <a:pt x="1215886" y="3156095"/>
                </a:cubicBezTo>
                <a:cubicBezTo>
                  <a:pt x="1210550" y="3156095"/>
                  <a:pt x="1206166" y="3151775"/>
                  <a:pt x="1206166" y="3146371"/>
                </a:cubicBezTo>
                <a:cubicBezTo>
                  <a:pt x="1206166" y="3140969"/>
                  <a:pt x="1210486" y="3136584"/>
                  <a:pt x="1215886" y="3136584"/>
                </a:cubicBezTo>
                <a:close/>
                <a:moveTo>
                  <a:pt x="974665" y="3136584"/>
                </a:moveTo>
                <a:cubicBezTo>
                  <a:pt x="980065" y="3136584"/>
                  <a:pt x="984449" y="3141033"/>
                  <a:pt x="984449" y="3146371"/>
                </a:cubicBezTo>
                <a:cubicBezTo>
                  <a:pt x="984449" y="3151710"/>
                  <a:pt x="980002" y="3156095"/>
                  <a:pt x="974665" y="3156095"/>
                </a:cubicBezTo>
                <a:cubicBezTo>
                  <a:pt x="969330" y="3156095"/>
                  <a:pt x="964946" y="3151775"/>
                  <a:pt x="964946" y="3146371"/>
                </a:cubicBezTo>
                <a:cubicBezTo>
                  <a:pt x="964946" y="3140969"/>
                  <a:pt x="969266" y="3136584"/>
                  <a:pt x="974665" y="3136584"/>
                </a:cubicBezTo>
                <a:close/>
                <a:moveTo>
                  <a:pt x="733446" y="3136584"/>
                </a:moveTo>
                <a:cubicBezTo>
                  <a:pt x="738781" y="3136584"/>
                  <a:pt x="743165" y="3141033"/>
                  <a:pt x="743165" y="3146371"/>
                </a:cubicBezTo>
                <a:cubicBezTo>
                  <a:pt x="743165" y="3151710"/>
                  <a:pt x="738845" y="3156095"/>
                  <a:pt x="733446" y="3156095"/>
                </a:cubicBezTo>
                <a:cubicBezTo>
                  <a:pt x="728046" y="3156095"/>
                  <a:pt x="723662" y="3151775"/>
                  <a:pt x="723662" y="3146371"/>
                </a:cubicBezTo>
                <a:cubicBezTo>
                  <a:pt x="723662" y="3140969"/>
                  <a:pt x="728046" y="3136584"/>
                  <a:pt x="733446" y="3136584"/>
                </a:cubicBezTo>
                <a:close/>
                <a:moveTo>
                  <a:pt x="492225" y="3136584"/>
                </a:moveTo>
                <a:cubicBezTo>
                  <a:pt x="497561" y="3136584"/>
                  <a:pt x="501945" y="3141033"/>
                  <a:pt x="501945" y="3146371"/>
                </a:cubicBezTo>
                <a:cubicBezTo>
                  <a:pt x="501945" y="3151710"/>
                  <a:pt x="497625" y="3156095"/>
                  <a:pt x="492225" y="3156095"/>
                </a:cubicBezTo>
                <a:cubicBezTo>
                  <a:pt x="486825" y="3156095"/>
                  <a:pt x="482441" y="3151775"/>
                  <a:pt x="482441" y="3146371"/>
                </a:cubicBezTo>
                <a:cubicBezTo>
                  <a:pt x="482441" y="3140969"/>
                  <a:pt x="486825" y="3136584"/>
                  <a:pt x="492225" y="3136584"/>
                </a:cubicBezTo>
                <a:close/>
                <a:moveTo>
                  <a:pt x="251005" y="3136584"/>
                </a:moveTo>
                <a:cubicBezTo>
                  <a:pt x="256405" y="3136584"/>
                  <a:pt x="260789" y="3141033"/>
                  <a:pt x="260789" y="3146371"/>
                </a:cubicBezTo>
                <a:cubicBezTo>
                  <a:pt x="260789" y="3151710"/>
                  <a:pt x="256342" y="3156095"/>
                  <a:pt x="251005" y="3156095"/>
                </a:cubicBezTo>
                <a:cubicBezTo>
                  <a:pt x="245669" y="3156095"/>
                  <a:pt x="241285" y="3151775"/>
                  <a:pt x="241285" y="3146371"/>
                </a:cubicBezTo>
                <a:cubicBezTo>
                  <a:pt x="241285" y="3140969"/>
                  <a:pt x="245605" y="3136584"/>
                  <a:pt x="251005" y="3136584"/>
                </a:cubicBezTo>
                <a:close/>
                <a:moveTo>
                  <a:pt x="9722" y="3136584"/>
                </a:moveTo>
                <a:cubicBezTo>
                  <a:pt x="15122" y="3136584"/>
                  <a:pt x="19506" y="3141033"/>
                  <a:pt x="19506" y="3146371"/>
                </a:cubicBezTo>
                <a:cubicBezTo>
                  <a:pt x="19506" y="3151710"/>
                  <a:pt x="15059" y="3156095"/>
                  <a:pt x="9722" y="3156095"/>
                </a:cubicBezTo>
                <a:cubicBezTo>
                  <a:pt x="4386" y="3156095"/>
                  <a:pt x="2" y="3151775"/>
                  <a:pt x="2" y="3146371"/>
                </a:cubicBezTo>
                <a:cubicBezTo>
                  <a:pt x="2" y="3140969"/>
                  <a:pt x="4322" y="3136584"/>
                  <a:pt x="9722" y="3136584"/>
                </a:cubicBezTo>
                <a:close/>
                <a:moveTo>
                  <a:pt x="13517" y="3029714"/>
                </a:moveTo>
                <a:cubicBezTo>
                  <a:pt x="16499" y="3029714"/>
                  <a:pt x="18916" y="3032133"/>
                  <a:pt x="18916" y="3035116"/>
                </a:cubicBezTo>
                <a:cubicBezTo>
                  <a:pt x="18916" y="3038100"/>
                  <a:pt x="16499" y="3040518"/>
                  <a:pt x="13517" y="3040518"/>
                </a:cubicBezTo>
                <a:cubicBezTo>
                  <a:pt x="10534" y="3040518"/>
                  <a:pt x="8116" y="3038100"/>
                  <a:pt x="8116" y="3035116"/>
                </a:cubicBezTo>
                <a:cubicBezTo>
                  <a:pt x="8116" y="3032133"/>
                  <a:pt x="10534" y="3029714"/>
                  <a:pt x="13517" y="3029714"/>
                </a:cubicBezTo>
                <a:close/>
                <a:moveTo>
                  <a:pt x="9649203" y="2895514"/>
                </a:moveTo>
                <a:cubicBezTo>
                  <a:pt x="9654540" y="2895514"/>
                  <a:pt x="9658923" y="2899836"/>
                  <a:pt x="9658923" y="2905238"/>
                </a:cubicBezTo>
                <a:cubicBezTo>
                  <a:pt x="9658923" y="2910640"/>
                  <a:pt x="9654540" y="2915025"/>
                  <a:pt x="9649203" y="2915025"/>
                </a:cubicBezTo>
                <a:cubicBezTo>
                  <a:pt x="9643866" y="2915025"/>
                  <a:pt x="9639483" y="2910576"/>
                  <a:pt x="9639483" y="2905238"/>
                </a:cubicBezTo>
                <a:cubicBezTo>
                  <a:pt x="9639483" y="2899899"/>
                  <a:pt x="9643803" y="2895514"/>
                  <a:pt x="9649203" y="2895514"/>
                </a:cubicBezTo>
                <a:close/>
                <a:moveTo>
                  <a:pt x="9890432" y="2895512"/>
                </a:moveTo>
                <a:cubicBezTo>
                  <a:pt x="9895768" y="2895512"/>
                  <a:pt x="9900152" y="2899834"/>
                  <a:pt x="9900152" y="2905236"/>
                </a:cubicBezTo>
                <a:cubicBezTo>
                  <a:pt x="9900152" y="2910638"/>
                  <a:pt x="9895832" y="2915023"/>
                  <a:pt x="9890432" y="2915023"/>
                </a:cubicBezTo>
                <a:cubicBezTo>
                  <a:pt x="9885031" y="2915023"/>
                  <a:pt x="9880648" y="2910574"/>
                  <a:pt x="9880648" y="2905236"/>
                </a:cubicBezTo>
                <a:cubicBezTo>
                  <a:pt x="9880648" y="2899897"/>
                  <a:pt x="9885031" y="2895512"/>
                  <a:pt x="9890432" y="2895512"/>
                </a:cubicBezTo>
                <a:close/>
                <a:moveTo>
                  <a:pt x="10131660" y="2895509"/>
                </a:moveTo>
                <a:cubicBezTo>
                  <a:pt x="10137060" y="2895509"/>
                  <a:pt x="10141444" y="2899830"/>
                  <a:pt x="10141444" y="2905233"/>
                </a:cubicBezTo>
                <a:cubicBezTo>
                  <a:pt x="10141444" y="2910635"/>
                  <a:pt x="10136997" y="2915019"/>
                  <a:pt x="10131660" y="2915019"/>
                </a:cubicBezTo>
                <a:cubicBezTo>
                  <a:pt x="10126323" y="2915019"/>
                  <a:pt x="10121940" y="2910570"/>
                  <a:pt x="10121940" y="2905233"/>
                </a:cubicBezTo>
                <a:cubicBezTo>
                  <a:pt x="10121940" y="2899893"/>
                  <a:pt x="10126260" y="2895509"/>
                  <a:pt x="10131660" y="2895509"/>
                </a:cubicBezTo>
                <a:close/>
                <a:moveTo>
                  <a:pt x="10372888" y="2895505"/>
                </a:moveTo>
                <a:cubicBezTo>
                  <a:pt x="10378288" y="2895505"/>
                  <a:pt x="10382673" y="2899827"/>
                  <a:pt x="10382673" y="2905229"/>
                </a:cubicBezTo>
                <a:cubicBezTo>
                  <a:pt x="10382673" y="2910631"/>
                  <a:pt x="10378225" y="2915015"/>
                  <a:pt x="10372888" y="2915015"/>
                </a:cubicBezTo>
                <a:cubicBezTo>
                  <a:pt x="10367552" y="2915015"/>
                  <a:pt x="10363168" y="2910566"/>
                  <a:pt x="10363168" y="2905229"/>
                </a:cubicBezTo>
                <a:cubicBezTo>
                  <a:pt x="10363168" y="2899890"/>
                  <a:pt x="10367488" y="2895505"/>
                  <a:pt x="10372888" y="2895505"/>
                </a:cubicBezTo>
                <a:close/>
                <a:moveTo>
                  <a:pt x="10614116" y="2895501"/>
                </a:moveTo>
                <a:cubicBezTo>
                  <a:pt x="10619516" y="2895501"/>
                  <a:pt x="10623901" y="2899823"/>
                  <a:pt x="10623901" y="2905225"/>
                </a:cubicBezTo>
                <a:cubicBezTo>
                  <a:pt x="10623901" y="2910627"/>
                  <a:pt x="10619454" y="2915012"/>
                  <a:pt x="10614116" y="2915012"/>
                </a:cubicBezTo>
                <a:cubicBezTo>
                  <a:pt x="10608780" y="2915012"/>
                  <a:pt x="10604396" y="2910563"/>
                  <a:pt x="10604396" y="2905225"/>
                </a:cubicBezTo>
                <a:cubicBezTo>
                  <a:pt x="10604396" y="2899886"/>
                  <a:pt x="10608716" y="2895501"/>
                  <a:pt x="10614116" y="2895501"/>
                </a:cubicBezTo>
                <a:close/>
                <a:moveTo>
                  <a:pt x="10855345" y="2895498"/>
                </a:moveTo>
                <a:cubicBezTo>
                  <a:pt x="10860682" y="2895498"/>
                  <a:pt x="10865065" y="2899819"/>
                  <a:pt x="10865065" y="2905222"/>
                </a:cubicBezTo>
                <a:cubicBezTo>
                  <a:pt x="10865065" y="2910624"/>
                  <a:pt x="10860682" y="2915008"/>
                  <a:pt x="10855345" y="2915008"/>
                </a:cubicBezTo>
                <a:cubicBezTo>
                  <a:pt x="10850008" y="2915008"/>
                  <a:pt x="10845625" y="2910559"/>
                  <a:pt x="10845625" y="2905222"/>
                </a:cubicBezTo>
                <a:cubicBezTo>
                  <a:pt x="10845625" y="2899882"/>
                  <a:pt x="10849945" y="2895498"/>
                  <a:pt x="10855345" y="2895498"/>
                </a:cubicBezTo>
                <a:close/>
                <a:moveTo>
                  <a:pt x="11096574" y="2895494"/>
                </a:moveTo>
                <a:cubicBezTo>
                  <a:pt x="11101910" y="2895494"/>
                  <a:pt x="11106294" y="2899816"/>
                  <a:pt x="11106294" y="2905218"/>
                </a:cubicBezTo>
                <a:cubicBezTo>
                  <a:pt x="11106294" y="2910620"/>
                  <a:pt x="11101974" y="2915004"/>
                  <a:pt x="11096574" y="2915004"/>
                </a:cubicBezTo>
                <a:cubicBezTo>
                  <a:pt x="11091174" y="2915004"/>
                  <a:pt x="11086790" y="2910555"/>
                  <a:pt x="11086790" y="2905218"/>
                </a:cubicBezTo>
                <a:cubicBezTo>
                  <a:pt x="11086790" y="2899878"/>
                  <a:pt x="11091174" y="2895494"/>
                  <a:pt x="11096574" y="2895494"/>
                </a:cubicBezTo>
                <a:close/>
                <a:moveTo>
                  <a:pt x="11337802" y="2895490"/>
                </a:moveTo>
                <a:cubicBezTo>
                  <a:pt x="11343202" y="2895490"/>
                  <a:pt x="11347587" y="2899812"/>
                  <a:pt x="11347587" y="2905214"/>
                </a:cubicBezTo>
                <a:cubicBezTo>
                  <a:pt x="11347587" y="2910616"/>
                  <a:pt x="11343139" y="2915001"/>
                  <a:pt x="11337802" y="2915001"/>
                </a:cubicBezTo>
                <a:cubicBezTo>
                  <a:pt x="11332466" y="2915001"/>
                  <a:pt x="11328082" y="2910552"/>
                  <a:pt x="11328082" y="2905214"/>
                </a:cubicBezTo>
                <a:cubicBezTo>
                  <a:pt x="11328082" y="2899875"/>
                  <a:pt x="11332402" y="2895490"/>
                  <a:pt x="11337802" y="2895490"/>
                </a:cubicBezTo>
                <a:close/>
                <a:moveTo>
                  <a:pt x="11579030" y="2895487"/>
                </a:moveTo>
                <a:cubicBezTo>
                  <a:pt x="11584430" y="2895487"/>
                  <a:pt x="11588815" y="2899808"/>
                  <a:pt x="11588815" y="2905211"/>
                </a:cubicBezTo>
                <a:cubicBezTo>
                  <a:pt x="11588815" y="2910612"/>
                  <a:pt x="11584367" y="2914997"/>
                  <a:pt x="11579030" y="2914997"/>
                </a:cubicBezTo>
                <a:cubicBezTo>
                  <a:pt x="11573694" y="2914997"/>
                  <a:pt x="11569310" y="2910548"/>
                  <a:pt x="11569310" y="2905211"/>
                </a:cubicBezTo>
                <a:cubicBezTo>
                  <a:pt x="11569310" y="2899871"/>
                  <a:pt x="11573630" y="2895487"/>
                  <a:pt x="11579030" y="2895487"/>
                </a:cubicBezTo>
                <a:close/>
                <a:moveTo>
                  <a:pt x="11820259" y="2895483"/>
                </a:moveTo>
                <a:cubicBezTo>
                  <a:pt x="11825659" y="2895483"/>
                  <a:pt x="11830043" y="2899805"/>
                  <a:pt x="11830043" y="2905207"/>
                </a:cubicBezTo>
                <a:cubicBezTo>
                  <a:pt x="11830043" y="2910609"/>
                  <a:pt x="11825596" y="2914993"/>
                  <a:pt x="11820259" y="2914993"/>
                </a:cubicBezTo>
                <a:cubicBezTo>
                  <a:pt x="11814922" y="2914993"/>
                  <a:pt x="11810539" y="2910544"/>
                  <a:pt x="11810539" y="2905207"/>
                </a:cubicBezTo>
                <a:cubicBezTo>
                  <a:pt x="11810539" y="2899867"/>
                  <a:pt x="11814859" y="2895483"/>
                  <a:pt x="11820259" y="2895483"/>
                </a:cubicBezTo>
                <a:close/>
                <a:moveTo>
                  <a:pt x="9722" y="2895479"/>
                </a:moveTo>
                <a:cubicBezTo>
                  <a:pt x="15122" y="2895479"/>
                  <a:pt x="19506" y="2899801"/>
                  <a:pt x="19506" y="2905203"/>
                </a:cubicBezTo>
                <a:cubicBezTo>
                  <a:pt x="19506" y="2910605"/>
                  <a:pt x="15059" y="2914990"/>
                  <a:pt x="9722" y="2914990"/>
                </a:cubicBezTo>
                <a:cubicBezTo>
                  <a:pt x="4386" y="2914990"/>
                  <a:pt x="2" y="2910541"/>
                  <a:pt x="2" y="2905203"/>
                </a:cubicBezTo>
                <a:cubicBezTo>
                  <a:pt x="2" y="2899864"/>
                  <a:pt x="4322" y="2895479"/>
                  <a:pt x="9722" y="2895479"/>
                </a:cubicBezTo>
                <a:close/>
                <a:moveTo>
                  <a:pt x="251005" y="2895476"/>
                </a:moveTo>
                <a:cubicBezTo>
                  <a:pt x="256405" y="2895476"/>
                  <a:pt x="260789" y="2899797"/>
                  <a:pt x="260789" y="2905199"/>
                </a:cubicBezTo>
                <a:cubicBezTo>
                  <a:pt x="260789" y="2910601"/>
                  <a:pt x="256342" y="2914986"/>
                  <a:pt x="251005" y="2914986"/>
                </a:cubicBezTo>
                <a:cubicBezTo>
                  <a:pt x="245669" y="2914986"/>
                  <a:pt x="241285" y="2910537"/>
                  <a:pt x="241285" y="2905199"/>
                </a:cubicBezTo>
                <a:cubicBezTo>
                  <a:pt x="241285" y="2899860"/>
                  <a:pt x="245605" y="2895476"/>
                  <a:pt x="251005" y="2895476"/>
                </a:cubicBezTo>
                <a:close/>
                <a:moveTo>
                  <a:pt x="492225" y="2895472"/>
                </a:moveTo>
                <a:cubicBezTo>
                  <a:pt x="497561" y="2895472"/>
                  <a:pt x="501945" y="2899793"/>
                  <a:pt x="501945" y="2905196"/>
                </a:cubicBezTo>
                <a:cubicBezTo>
                  <a:pt x="501945" y="2910598"/>
                  <a:pt x="497625" y="2914982"/>
                  <a:pt x="492225" y="2914982"/>
                </a:cubicBezTo>
                <a:cubicBezTo>
                  <a:pt x="486825" y="2914982"/>
                  <a:pt x="482441" y="2910533"/>
                  <a:pt x="482441" y="2905196"/>
                </a:cubicBezTo>
                <a:cubicBezTo>
                  <a:pt x="482441" y="2899856"/>
                  <a:pt x="486825" y="2895472"/>
                  <a:pt x="492225" y="2895472"/>
                </a:cubicBezTo>
                <a:close/>
                <a:moveTo>
                  <a:pt x="733445" y="2895468"/>
                </a:moveTo>
                <a:cubicBezTo>
                  <a:pt x="738781" y="2895468"/>
                  <a:pt x="743165" y="2899790"/>
                  <a:pt x="743165" y="2905192"/>
                </a:cubicBezTo>
                <a:cubicBezTo>
                  <a:pt x="743165" y="2910594"/>
                  <a:pt x="738845" y="2914978"/>
                  <a:pt x="733445" y="2914978"/>
                </a:cubicBezTo>
                <a:cubicBezTo>
                  <a:pt x="728045" y="2914978"/>
                  <a:pt x="723662" y="2910530"/>
                  <a:pt x="723662" y="2905192"/>
                </a:cubicBezTo>
                <a:cubicBezTo>
                  <a:pt x="723662" y="2899853"/>
                  <a:pt x="728045" y="2895468"/>
                  <a:pt x="733445" y="2895468"/>
                </a:cubicBezTo>
                <a:close/>
                <a:moveTo>
                  <a:pt x="974665" y="2895464"/>
                </a:moveTo>
                <a:cubicBezTo>
                  <a:pt x="980065" y="2895464"/>
                  <a:pt x="984449" y="2899786"/>
                  <a:pt x="984449" y="2905188"/>
                </a:cubicBezTo>
                <a:cubicBezTo>
                  <a:pt x="984449" y="2910590"/>
                  <a:pt x="980002" y="2914975"/>
                  <a:pt x="974665" y="2914975"/>
                </a:cubicBezTo>
                <a:cubicBezTo>
                  <a:pt x="969329" y="2914975"/>
                  <a:pt x="964945" y="2910526"/>
                  <a:pt x="964945" y="2905188"/>
                </a:cubicBezTo>
                <a:cubicBezTo>
                  <a:pt x="964945" y="2899849"/>
                  <a:pt x="969265" y="2895464"/>
                  <a:pt x="974665" y="2895464"/>
                </a:cubicBezTo>
                <a:close/>
                <a:moveTo>
                  <a:pt x="1215885" y="2895461"/>
                </a:moveTo>
                <a:cubicBezTo>
                  <a:pt x="1221285" y="2895461"/>
                  <a:pt x="1225669" y="2899782"/>
                  <a:pt x="1225669" y="2905185"/>
                </a:cubicBezTo>
                <a:cubicBezTo>
                  <a:pt x="1225669" y="2910587"/>
                  <a:pt x="1221222" y="2914971"/>
                  <a:pt x="1215885" y="2914971"/>
                </a:cubicBezTo>
                <a:cubicBezTo>
                  <a:pt x="1210550" y="2914971"/>
                  <a:pt x="1206166" y="2910522"/>
                  <a:pt x="1206166" y="2905185"/>
                </a:cubicBezTo>
                <a:cubicBezTo>
                  <a:pt x="1206166" y="2899845"/>
                  <a:pt x="1210486" y="2895461"/>
                  <a:pt x="1215885" y="2895461"/>
                </a:cubicBezTo>
                <a:close/>
                <a:moveTo>
                  <a:pt x="1457107" y="2895457"/>
                </a:moveTo>
                <a:cubicBezTo>
                  <a:pt x="1462443" y="2895457"/>
                  <a:pt x="1466827" y="2899779"/>
                  <a:pt x="1466827" y="2905181"/>
                </a:cubicBezTo>
                <a:cubicBezTo>
                  <a:pt x="1466827" y="2910583"/>
                  <a:pt x="1462507" y="2914967"/>
                  <a:pt x="1457107" y="2914967"/>
                </a:cubicBezTo>
                <a:cubicBezTo>
                  <a:pt x="1451707" y="2914967"/>
                  <a:pt x="1447323" y="2910518"/>
                  <a:pt x="1447323" y="2905181"/>
                </a:cubicBezTo>
                <a:cubicBezTo>
                  <a:pt x="1447323" y="2899842"/>
                  <a:pt x="1451707" y="2895457"/>
                  <a:pt x="1457107" y="2895457"/>
                </a:cubicBezTo>
                <a:close/>
                <a:moveTo>
                  <a:pt x="1698332" y="2895453"/>
                </a:moveTo>
                <a:cubicBezTo>
                  <a:pt x="1703733" y="2895453"/>
                  <a:pt x="1708117" y="2899775"/>
                  <a:pt x="1708117" y="2905177"/>
                </a:cubicBezTo>
                <a:cubicBezTo>
                  <a:pt x="1708117" y="2910579"/>
                  <a:pt x="1703733" y="2914964"/>
                  <a:pt x="1698332" y="2914964"/>
                </a:cubicBezTo>
                <a:cubicBezTo>
                  <a:pt x="1692930" y="2914964"/>
                  <a:pt x="1688547" y="2910515"/>
                  <a:pt x="1688547" y="2905177"/>
                </a:cubicBezTo>
                <a:cubicBezTo>
                  <a:pt x="1688547" y="2899838"/>
                  <a:pt x="1692930" y="2895453"/>
                  <a:pt x="1698332" y="2895453"/>
                </a:cubicBezTo>
                <a:close/>
                <a:moveTo>
                  <a:pt x="1939580" y="2895450"/>
                </a:moveTo>
                <a:cubicBezTo>
                  <a:pt x="1944980" y="2895450"/>
                  <a:pt x="1949365" y="2899771"/>
                  <a:pt x="1949365" y="2905174"/>
                </a:cubicBezTo>
                <a:cubicBezTo>
                  <a:pt x="1949365" y="2910576"/>
                  <a:pt x="1944920" y="2914960"/>
                  <a:pt x="1939580" y="2914960"/>
                </a:cubicBezTo>
                <a:cubicBezTo>
                  <a:pt x="1934245" y="2914960"/>
                  <a:pt x="1929860" y="2910511"/>
                  <a:pt x="1929860" y="2905174"/>
                </a:cubicBezTo>
                <a:cubicBezTo>
                  <a:pt x="1929860" y="2899834"/>
                  <a:pt x="1934181" y="2895450"/>
                  <a:pt x="1939580" y="2895450"/>
                </a:cubicBezTo>
                <a:close/>
                <a:moveTo>
                  <a:pt x="2180788" y="2895446"/>
                </a:moveTo>
                <a:cubicBezTo>
                  <a:pt x="2186189" y="2895446"/>
                  <a:pt x="2190580" y="2899768"/>
                  <a:pt x="2190580" y="2905170"/>
                </a:cubicBezTo>
                <a:cubicBezTo>
                  <a:pt x="2190580" y="2910572"/>
                  <a:pt x="2186136" y="2914956"/>
                  <a:pt x="2180788" y="2914956"/>
                </a:cubicBezTo>
                <a:cubicBezTo>
                  <a:pt x="2175475" y="2914956"/>
                  <a:pt x="2171083" y="2910507"/>
                  <a:pt x="2171083" y="2905170"/>
                </a:cubicBezTo>
                <a:cubicBezTo>
                  <a:pt x="2171083" y="2899830"/>
                  <a:pt x="2175412" y="2895446"/>
                  <a:pt x="2180788" y="2895446"/>
                </a:cubicBezTo>
                <a:close/>
                <a:moveTo>
                  <a:pt x="2422037" y="2895442"/>
                </a:moveTo>
                <a:cubicBezTo>
                  <a:pt x="2427371" y="2895442"/>
                  <a:pt x="2431753" y="2899764"/>
                  <a:pt x="2431753" y="2905166"/>
                </a:cubicBezTo>
                <a:cubicBezTo>
                  <a:pt x="2431753" y="2910568"/>
                  <a:pt x="2427435" y="2914953"/>
                  <a:pt x="2422037" y="2914953"/>
                </a:cubicBezTo>
                <a:cubicBezTo>
                  <a:pt x="2416639" y="2914953"/>
                  <a:pt x="2412257" y="2910504"/>
                  <a:pt x="2412257" y="2905166"/>
                </a:cubicBezTo>
                <a:cubicBezTo>
                  <a:pt x="2412257" y="2899827"/>
                  <a:pt x="2416639" y="2895442"/>
                  <a:pt x="2422037" y="2895442"/>
                </a:cubicBezTo>
                <a:close/>
                <a:moveTo>
                  <a:pt x="2663275" y="2895439"/>
                </a:moveTo>
                <a:cubicBezTo>
                  <a:pt x="2668611" y="2895439"/>
                  <a:pt x="2672998" y="2899760"/>
                  <a:pt x="2672998" y="2905163"/>
                </a:cubicBezTo>
                <a:cubicBezTo>
                  <a:pt x="2672998" y="2910564"/>
                  <a:pt x="2668675" y="2914949"/>
                  <a:pt x="2663275" y="2914949"/>
                </a:cubicBezTo>
                <a:cubicBezTo>
                  <a:pt x="2657875" y="2914949"/>
                  <a:pt x="2653492" y="2910500"/>
                  <a:pt x="2653492" y="2905163"/>
                </a:cubicBezTo>
                <a:cubicBezTo>
                  <a:pt x="2653492" y="2899823"/>
                  <a:pt x="2657875" y="2895439"/>
                  <a:pt x="2663275" y="2895439"/>
                </a:cubicBezTo>
                <a:close/>
                <a:moveTo>
                  <a:pt x="2904572" y="2895435"/>
                </a:moveTo>
                <a:cubicBezTo>
                  <a:pt x="2909972" y="2895435"/>
                  <a:pt x="2914355" y="2899757"/>
                  <a:pt x="2914355" y="2905159"/>
                </a:cubicBezTo>
                <a:cubicBezTo>
                  <a:pt x="2914355" y="2910561"/>
                  <a:pt x="2909972" y="2914945"/>
                  <a:pt x="2904572" y="2914945"/>
                </a:cubicBezTo>
                <a:cubicBezTo>
                  <a:pt x="2899174" y="2914945"/>
                  <a:pt x="2894790" y="2910496"/>
                  <a:pt x="2894790" y="2905159"/>
                </a:cubicBezTo>
                <a:cubicBezTo>
                  <a:pt x="2894790" y="2899819"/>
                  <a:pt x="2899174" y="2895435"/>
                  <a:pt x="2904572" y="2895435"/>
                </a:cubicBezTo>
                <a:close/>
                <a:moveTo>
                  <a:pt x="3145751" y="2895431"/>
                </a:moveTo>
                <a:cubicBezTo>
                  <a:pt x="3151149" y="2895431"/>
                  <a:pt x="3155532" y="2899753"/>
                  <a:pt x="3155532" y="2905155"/>
                </a:cubicBezTo>
                <a:cubicBezTo>
                  <a:pt x="3155532" y="2910557"/>
                  <a:pt x="3151086" y="2914942"/>
                  <a:pt x="3145751" y="2914942"/>
                </a:cubicBezTo>
                <a:cubicBezTo>
                  <a:pt x="3140415" y="2914942"/>
                  <a:pt x="3136032" y="2910493"/>
                  <a:pt x="3136032" y="2905155"/>
                </a:cubicBezTo>
                <a:cubicBezTo>
                  <a:pt x="3136032" y="2899816"/>
                  <a:pt x="3140351" y="2895431"/>
                  <a:pt x="3145751" y="2895431"/>
                </a:cubicBezTo>
                <a:close/>
                <a:moveTo>
                  <a:pt x="3386958" y="2895427"/>
                </a:moveTo>
                <a:cubicBezTo>
                  <a:pt x="3392358" y="2895427"/>
                  <a:pt x="3396743" y="2899749"/>
                  <a:pt x="3396743" y="2905151"/>
                </a:cubicBezTo>
                <a:cubicBezTo>
                  <a:pt x="3396743" y="2910553"/>
                  <a:pt x="3392296" y="2914938"/>
                  <a:pt x="3386958" y="2914938"/>
                </a:cubicBezTo>
                <a:cubicBezTo>
                  <a:pt x="3381621" y="2914938"/>
                  <a:pt x="3377235" y="2910489"/>
                  <a:pt x="3377235" y="2905151"/>
                </a:cubicBezTo>
                <a:cubicBezTo>
                  <a:pt x="3377235" y="2899812"/>
                  <a:pt x="3381556" y="2895427"/>
                  <a:pt x="3386958" y="2895427"/>
                </a:cubicBezTo>
                <a:close/>
                <a:moveTo>
                  <a:pt x="3628212" y="2895424"/>
                </a:moveTo>
                <a:cubicBezTo>
                  <a:pt x="3633528" y="2895424"/>
                  <a:pt x="3637936" y="2899745"/>
                  <a:pt x="3637936" y="2905148"/>
                </a:cubicBezTo>
                <a:cubicBezTo>
                  <a:pt x="3637936" y="2910550"/>
                  <a:pt x="3633592" y="2914934"/>
                  <a:pt x="3628212" y="2914934"/>
                </a:cubicBezTo>
                <a:cubicBezTo>
                  <a:pt x="3622814" y="2914934"/>
                  <a:pt x="3618430" y="2910485"/>
                  <a:pt x="3618430" y="2905148"/>
                </a:cubicBezTo>
                <a:cubicBezTo>
                  <a:pt x="3618430" y="2899808"/>
                  <a:pt x="3622814" y="2895424"/>
                  <a:pt x="3628212" y="2895424"/>
                </a:cubicBezTo>
                <a:close/>
                <a:moveTo>
                  <a:pt x="3869430" y="2895420"/>
                </a:moveTo>
                <a:cubicBezTo>
                  <a:pt x="3874763" y="2895420"/>
                  <a:pt x="3879149" y="2899742"/>
                  <a:pt x="3879149" y="2905144"/>
                </a:cubicBezTo>
                <a:cubicBezTo>
                  <a:pt x="3879149" y="2910546"/>
                  <a:pt x="3874828" y="2914930"/>
                  <a:pt x="3869430" y="2914930"/>
                </a:cubicBezTo>
                <a:cubicBezTo>
                  <a:pt x="3864030" y="2914930"/>
                  <a:pt x="3859647" y="2910481"/>
                  <a:pt x="3859647" y="2905144"/>
                </a:cubicBezTo>
                <a:cubicBezTo>
                  <a:pt x="3859647" y="2899805"/>
                  <a:pt x="3864030" y="2895420"/>
                  <a:pt x="3869430" y="2895420"/>
                </a:cubicBezTo>
                <a:close/>
                <a:moveTo>
                  <a:pt x="4110581" y="2895416"/>
                </a:moveTo>
                <a:cubicBezTo>
                  <a:pt x="4115984" y="2895416"/>
                  <a:pt x="4120362" y="2899738"/>
                  <a:pt x="4120362" y="2905140"/>
                </a:cubicBezTo>
                <a:cubicBezTo>
                  <a:pt x="4120362" y="2910542"/>
                  <a:pt x="4115984" y="2914927"/>
                  <a:pt x="4110581" y="2914927"/>
                </a:cubicBezTo>
                <a:cubicBezTo>
                  <a:pt x="4105180" y="2914927"/>
                  <a:pt x="4100799" y="2910478"/>
                  <a:pt x="4100799" y="2905140"/>
                </a:cubicBezTo>
                <a:cubicBezTo>
                  <a:pt x="4100799" y="2899801"/>
                  <a:pt x="4105180" y="2895416"/>
                  <a:pt x="4110581" y="2895416"/>
                </a:cubicBezTo>
                <a:close/>
                <a:moveTo>
                  <a:pt x="4351806" y="2895413"/>
                </a:moveTo>
                <a:cubicBezTo>
                  <a:pt x="4357195" y="2895413"/>
                  <a:pt x="4361580" y="2899734"/>
                  <a:pt x="4361580" y="2905137"/>
                </a:cubicBezTo>
                <a:cubicBezTo>
                  <a:pt x="4361580" y="2910539"/>
                  <a:pt x="4357195" y="2914923"/>
                  <a:pt x="4351806" y="2914923"/>
                </a:cubicBezTo>
                <a:cubicBezTo>
                  <a:pt x="4346397" y="2914923"/>
                  <a:pt x="4342006" y="2910474"/>
                  <a:pt x="4342006" y="2905137"/>
                </a:cubicBezTo>
                <a:cubicBezTo>
                  <a:pt x="4342006" y="2899797"/>
                  <a:pt x="4346397" y="2895413"/>
                  <a:pt x="4351806" y="2895413"/>
                </a:cubicBezTo>
                <a:close/>
                <a:moveTo>
                  <a:pt x="4593019" y="2895409"/>
                </a:moveTo>
                <a:cubicBezTo>
                  <a:pt x="4598416" y="2895409"/>
                  <a:pt x="4602795" y="2899731"/>
                  <a:pt x="4602795" y="2905133"/>
                </a:cubicBezTo>
                <a:cubicBezTo>
                  <a:pt x="4602795" y="2910535"/>
                  <a:pt x="4598353" y="2914919"/>
                  <a:pt x="4593019" y="2914919"/>
                </a:cubicBezTo>
                <a:cubicBezTo>
                  <a:pt x="4587686" y="2914919"/>
                  <a:pt x="4583304" y="2910470"/>
                  <a:pt x="4583304" y="2905133"/>
                </a:cubicBezTo>
                <a:cubicBezTo>
                  <a:pt x="4583304" y="2899793"/>
                  <a:pt x="4587622" y="2895409"/>
                  <a:pt x="4593019" y="2895409"/>
                </a:cubicBezTo>
                <a:close/>
                <a:moveTo>
                  <a:pt x="4834252" y="2895405"/>
                </a:moveTo>
                <a:cubicBezTo>
                  <a:pt x="4839658" y="2895405"/>
                  <a:pt x="4844040" y="2899727"/>
                  <a:pt x="4844040" y="2905129"/>
                </a:cubicBezTo>
                <a:cubicBezTo>
                  <a:pt x="4844040" y="2910531"/>
                  <a:pt x="4839595" y="2914916"/>
                  <a:pt x="4834252" y="2914916"/>
                </a:cubicBezTo>
                <a:cubicBezTo>
                  <a:pt x="4828915" y="2914916"/>
                  <a:pt x="4824534" y="2910467"/>
                  <a:pt x="4824534" y="2905129"/>
                </a:cubicBezTo>
                <a:cubicBezTo>
                  <a:pt x="4824534" y="2899790"/>
                  <a:pt x="4828851" y="2895405"/>
                  <a:pt x="4834252" y="2895405"/>
                </a:cubicBezTo>
                <a:close/>
                <a:moveTo>
                  <a:pt x="5075485" y="2895402"/>
                </a:moveTo>
                <a:cubicBezTo>
                  <a:pt x="5080819" y="2895402"/>
                  <a:pt x="5085202" y="2899723"/>
                  <a:pt x="5085202" y="2905126"/>
                </a:cubicBezTo>
                <a:cubicBezTo>
                  <a:pt x="5085202" y="2910527"/>
                  <a:pt x="5080883" y="2914912"/>
                  <a:pt x="5075485" y="2914912"/>
                </a:cubicBezTo>
                <a:cubicBezTo>
                  <a:pt x="5070087" y="2914912"/>
                  <a:pt x="5065705" y="2910463"/>
                  <a:pt x="5065705" y="2905126"/>
                </a:cubicBezTo>
                <a:cubicBezTo>
                  <a:pt x="5065705" y="2899786"/>
                  <a:pt x="5070087" y="2895402"/>
                  <a:pt x="5075485" y="2895402"/>
                </a:cubicBezTo>
                <a:close/>
                <a:moveTo>
                  <a:pt x="5316710" y="2895398"/>
                </a:moveTo>
                <a:cubicBezTo>
                  <a:pt x="5322044" y="2895398"/>
                  <a:pt x="5326429" y="2899720"/>
                  <a:pt x="5326429" y="2905122"/>
                </a:cubicBezTo>
                <a:cubicBezTo>
                  <a:pt x="5326429" y="2910524"/>
                  <a:pt x="5322105" y="2914908"/>
                  <a:pt x="5316710" y="2914908"/>
                </a:cubicBezTo>
                <a:cubicBezTo>
                  <a:pt x="5311314" y="2914908"/>
                  <a:pt x="5306924" y="2910459"/>
                  <a:pt x="5306924" y="2905122"/>
                </a:cubicBezTo>
                <a:cubicBezTo>
                  <a:pt x="5306924" y="2899782"/>
                  <a:pt x="5311314" y="2895398"/>
                  <a:pt x="5316710" y="2895398"/>
                </a:cubicBezTo>
                <a:close/>
                <a:moveTo>
                  <a:pt x="5557991" y="2895394"/>
                </a:moveTo>
                <a:cubicBezTo>
                  <a:pt x="5563391" y="2895394"/>
                  <a:pt x="5567774" y="2899716"/>
                  <a:pt x="5567774" y="2905118"/>
                </a:cubicBezTo>
                <a:cubicBezTo>
                  <a:pt x="5567774" y="2910520"/>
                  <a:pt x="5563391" y="2914905"/>
                  <a:pt x="5557991" y="2914905"/>
                </a:cubicBezTo>
                <a:cubicBezTo>
                  <a:pt x="5552592" y="2914905"/>
                  <a:pt x="5548208" y="2910456"/>
                  <a:pt x="5548208" y="2905118"/>
                </a:cubicBezTo>
                <a:cubicBezTo>
                  <a:pt x="5548208" y="2899779"/>
                  <a:pt x="5552592" y="2895394"/>
                  <a:pt x="5557991" y="2895394"/>
                </a:cubicBezTo>
                <a:close/>
                <a:moveTo>
                  <a:pt x="5799205" y="2895391"/>
                </a:moveTo>
                <a:cubicBezTo>
                  <a:pt x="5804606" y="2895391"/>
                  <a:pt x="5808989" y="2899712"/>
                  <a:pt x="5808989" y="2905114"/>
                </a:cubicBezTo>
                <a:cubicBezTo>
                  <a:pt x="5808989" y="2910516"/>
                  <a:pt x="5804542" y="2914901"/>
                  <a:pt x="5799205" y="2914901"/>
                </a:cubicBezTo>
                <a:cubicBezTo>
                  <a:pt x="5793870" y="2914901"/>
                  <a:pt x="5789486" y="2910452"/>
                  <a:pt x="5789486" y="2905114"/>
                </a:cubicBezTo>
                <a:cubicBezTo>
                  <a:pt x="5789486" y="2899775"/>
                  <a:pt x="5793806" y="2895391"/>
                  <a:pt x="5799205" y="2895391"/>
                </a:cubicBezTo>
                <a:close/>
                <a:moveTo>
                  <a:pt x="6040432" y="2895387"/>
                </a:moveTo>
                <a:cubicBezTo>
                  <a:pt x="6045832" y="2895387"/>
                  <a:pt x="6050216" y="2899709"/>
                  <a:pt x="6050216" y="2905111"/>
                </a:cubicBezTo>
                <a:cubicBezTo>
                  <a:pt x="6050216" y="2910513"/>
                  <a:pt x="6045769" y="2914897"/>
                  <a:pt x="6040432" y="2914897"/>
                </a:cubicBezTo>
                <a:cubicBezTo>
                  <a:pt x="6035095" y="2914897"/>
                  <a:pt x="6030712" y="2910448"/>
                  <a:pt x="6030712" y="2905111"/>
                </a:cubicBezTo>
                <a:cubicBezTo>
                  <a:pt x="6030712" y="2899771"/>
                  <a:pt x="6035032" y="2895387"/>
                  <a:pt x="6040432" y="2895387"/>
                </a:cubicBezTo>
                <a:close/>
                <a:moveTo>
                  <a:pt x="6281661" y="2895383"/>
                </a:moveTo>
                <a:cubicBezTo>
                  <a:pt x="6286997" y="2895383"/>
                  <a:pt x="6291381" y="2899705"/>
                  <a:pt x="6291381" y="2905107"/>
                </a:cubicBezTo>
                <a:cubicBezTo>
                  <a:pt x="6291381" y="2910509"/>
                  <a:pt x="6287061" y="2914893"/>
                  <a:pt x="6281661" y="2914893"/>
                </a:cubicBezTo>
                <a:cubicBezTo>
                  <a:pt x="6276261" y="2914893"/>
                  <a:pt x="6271877" y="2910445"/>
                  <a:pt x="6271877" y="2905107"/>
                </a:cubicBezTo>
                <a:cubicBezTo>
                  <a:pt x="6271877" y="2899768"/>
                  <a:pt x="6276261" y="2895383"/>
                  <a:pt x="6281661" y="2895383"/>
                </a:cubicBezTo>
                <a:close/>
                <a:moveTo>
                  <a:pt x="6522889" y="2895379"/>
                </a:moveTo>
                <a:cubicBezTo>
                  <a:pt x="6528225" y="2895379"/>
                  <a:pt x="6532610" y="2899701"/>
                  <a:pt x="6532610" y="2905103"/>
                </a:cubicBezTo>
                <a:cubicBezTo>
                  <a:pt x="6532610" y="2910505"/>
                  <a:pt x="6528289" y="2914890"/>
                  <a:pt x="6522889" y="2914890"/>
                </a:cubicBezTo>
                <a:cubicBezTo>
                  <a:pt x="6517489" y="2914890"/>
                  <a:pt x="6513105" y="2910441"/>
                  <a:pt x="6513105" y="2905103"/>
                </a:cubicBezTo>
                <a:cubicBezTo>
                  <a:pt x="6513105" y="2899764"/>
                  <a:pt x="6517489" y="2895379"/>
                  <a:pt x="6522889" y="2895379"/>
                </a:cubicBezTo>
                <a:close/>
                <a:moveTo>
                  <a:pt x="6764118" y="2895376"/>
                </a:moveTo>
                <a:cubicBezTo>
                  <a:pt x="6769518" y="2895376"/>
                  <a:pt x="6773902" y="2899697"/>
                  <a:pt x="6773902" y="2905100"/>
                </a:cubicBezTo>
                <a:cubicBezTo>
                  <a:pt x="6773902" y="2910502"/>
                  <a:pt x="6769518" y="2914886"/>
                  <a:pt x="6764118" y="2914886"/>
                </a:cubicBezTo>
                <a:cubicBezTo>
                  <a:pt x="6758718" y="2914886"/>
                  <a:pt x="6754335" y="2910437"/>
                  <a:pt x="6754335" y="2905100"/>
                </a:cubicBezTo>
                <a:cubicBezTo>
                  <a:pt x="6754335" y="2899760"/>
                  <a:pt x="6758718" y="2895376"/>
                  <a:pt x="6764118" y="2895376"/>
                </a:cubicBezTo>
                <a:close/>
                <a:moveTo>
                  <a:pt x="7005346" y="2895372"/>
                </a:moveTo>
                <a:cubicBezTo>
                  <a:pt x="7010746" y="2895372"/>
                  <a:pt x="7015130" y="2899694"/>
                  <a:pt x="7015130" y="2905096"/>
                </a:cubicBezTo>
                <a:cubicBezTo>
                  <a:pt x="7015130" y="2910498"/>
                  <a:pt x="7010683" y="2914882"/>
                  <a:pt x="7005346" y="2914882"/>
                </a:cubicBezTo>
                <a:cubicBezTo>
                  <a:pt x="7000009" y="2914882"/>
                  <a:pt x="6995626" y="2910433"/>
                  <a:pt x="6995626" y="2905096"/>
                </a:cubicBezTo>
                <a:cubicBezTo>
                  <a:pt x="6995626" y="2899757"/>
                  <a:pt x="6999946" y="2895372"/>
                  <a:pt x="7005346" y="2895372"/>
                </a:cubicBezTo>
                <a:close/>
                <a:moveTo>
                  <a:pt x="7246575" y="2895368"/>
                </a:moveTo>
                <a:cubicBezTo>
                  <a:pt x="7251975" y="2895368"/>
                  <a:pt x="7256359" y="2899690"/>
                  <a:pt x="7256359" y="2905092"/>
                </a:cubicBezTo>
                <a:cubicBezTo>
                  <a:pt x="7256359" y="2910494"/>
                  <a:pt x="7251912" y="2914879"/>
                  <a:pt x="7246575" y="2914879"/>
                </a:cubicBezTo>
                <a:cubicBezTo>
                  <a:pt x="7241238" y="2914879"/>
                  <a:pt x="7236855" y="2910430"/>
                  <a:pt x="7236855" y="2905092"/>
                </a:cubicBezTo>
                <a:cubicBezTo>
                  <a:pt x="7236855" y="2899753"/>
                  <a:pt x="7241175" y="2895368"/>
                  <a:pt x="7246575" y="2895368"/>
                </a:cubicBezTo>
                <a:close/>
                <a:moveTo>
                  <a:pt x="7487803" y="2895365"/>
                </a:moveTo>
                <a:cubicBezTo>
                  <a:pt x="7493139" y="2895365"/>
                  <a:pt x="7497524" y="2899686"/>
                  <a:pt x="7497524" y="2905089"/>
                </a:cubicBezTo>
                <a:cubicBezTo>
                  <a:pt x="7497524" y="2910491"/>
                  <a:pt x="7493203" y="2914875"/>
                  <a:pt x="7487803" y="2914875"/>
                </a:cubicBezTo>
                <a:cubicBezTo>
                  <a:pt x="7482403" y="2914875"/>
                  <a:pt x="7478019" y="2910426"/>
                  <a:pt x="7478019" y="2905089"/>
                </a:cubicBezTo>
                <a:cubicBezTo>
                  <a:pt x="7478019" y="2899749"/>
                  <a:pt x="7482403" y="2895365"/>
                  <a:pt x="7487803" y="2895365"/>
                </a:cubicBezTo>
                <a:close/>
                <a:moveTo>
                  <a:pt x="7729032" y="2895361"/>
                </a:moveTo>
                <a:cubicBezTo>
                  <a:pt x="7734369" y="2895361"/>
                  <a:pt x="7738753" y="2899683"/>
                  <a:pt x="7738753" y="2905085"/>
                </a:cubicBezTo>
                <a:cubicBezTo>
                  <a:pt x="7738753" y="2910487"/>
                  <a:pt x="7734432" y="2914871"/>
                  <a:pt x="7729032" y="2914871"/>
                </a:cubicBezTo>
                <a:cubicBezTo>
                  <a:pt x="7723632" y="2914871"/>
                  <a:pt x="7719249" y="2910422"/>
                  <a:pt x="7719249" y="2905085"/>
                </a:cubicBezTo>
                <a:cubicBezTo>
                  <a:pt x="7719249" y="2899745"/>
                  <a:pt x="7723632" y="2895361"/>
                  <a:pt x="7729032" y="2895361"/>
                </a:cubicBezTo>
                <a:close/>
                <a:moveTo>
                  <a:pt x="7970260" y="2895357"/>
                </a:moveTo>
                <a:cubicBezTo>
                  <a:pt x="7975661" y="2895357"/>
                  <a:pt x="7980044" y="2899679"/>
                  <a:pt x="7980044" y="2905081"/>
                </a:cubicBezTo>
                <a:cubicBezTo>
                  <a:pt x="7980044" y="2910483"/>
                  <a:pt x="7975661" y="2914868"/>
                  <a:pt x="7970260" y="2914868"/>
                </a:cubicBezTo>
                <a:cubicBezTo>
                  <a:pt x="7964860" y="2914868"/>
                  <a:pt x="7960477" y="2910419"/>
                  <a:pt x="7960477" y="2905081"/>
                </a:cubicBezTo>
                <a:cubicBezTo>
                  <a:pt x="7960477" y="2899742"/>
                  <a:pt x="7964860" y="2895357"/>
                  <a:pt x="7970260" y="2895357"/>
                </a:cubicBezTo>
                <a:close/>
                <a:moveTo>
                  <a:pt x="8211553" y="2895354"/>
                </a:moveTo>
                <a:cubicBezTo>
                  <a:pt x="8216889" y="2895354"/>
                  <a:pt x="8221273" y="2899675"/>
                  <a:pt x="8221273" y="2905078"/>
                </a:cubicBezTo>
                <a:cubicBezTo>
                  <a:pt x="8221273" y="2910479"/>
                  <a:pt x="8216953" y="2914864"/>
                  <a:pt x="8211553" y="2914864"/>
                </a:cubicBezTo>
                <a:cubicBezTo>
                  <a:pt x="8206152" y="2914864"/>
                  <a:pt x="8201769" y="2910415"/>
                  <a:pt x="8201769" y="2905078"/>
                </a:cubicBezTo>
                <a:cubicBezTo>
                  <a:pt x="8201769" y="2899738"/>
                  <a:pt x="8206152" y="2895354"/>
                  <a:pt x="8211553" y="2895354"/>
                </a:cubicBezTo>
                <a:close/>
                <a:moveTo>
                  <a:pt x="8452781" y="2895350"/>
                </a:moveTo>
                <a:cubicBezTo>
                  <a:pt x="8458181" y="2895350"/>
                  <a:pt x="8462566" y="2899672"/>
                  <a:pt x="8462566" y="2905074"/>
                </a:cubicBezTo>
                <a:cubicBezTo>
                  <a:pt x="8462566" y="2910476"/>
                  <a:pt x="8458118" y="2914860"/>
                  <a:pt x="8452781" y="2914860"/>
                </a:cubicBezTo>
                <a:cubicBezTo>
                  <a:pt x="8447445" y="2914860"/>
                  <a:pt x="8443061" y="2910411"/>
                  <a:pt x="8443061" y="2905074"/>
                </a:cubicBezTo>
                <a:cubicBezTo>
                  <a:pt x="8443061" y="2899734"/>
                  <a:pt x="8447381" y="2895350"/>
                  <a:pt x="8452781" y="2895350"/>
                </a:cubicBezTo>
                <a:close/>
                <a:moveTo>
                  <a:pt x="8694009" y="2895346"/>
                </a:moveTo>
                <a:cubicBezTo>
                  <a:pt x="8699346" y="2895346"/>
                  <a:pt x="8703730" y="2899668"/>
                  <a:pt x="8703730" y="2905070"/>
                </a:cubicBezTo>
                <a:cubicBezTo>
                  <a:pt x="8703730" y="2910472"/>
                  <a:pt x="8699346" y="2914857"/>
                  <a:pt x="8694009" y="2914857"/>
                </a:cubicBezTo>
                <a:cubicBezTo>
                  <a:pt x="8688673" y="2914857"/>
                  <a:pt x="8684289" y="2910408"/>
                  <a:pt x="8684289" y="2905070"/>
                </a:cubicBezTo>
                <a:cubicBezTo>
                  <a:pt x="8684289" y="2899731"/>
                  <a:pt x="8688609" y="2895346"/>
                  <a:pt x="8694009" y="2895346"/>
                </a:cubicBezTo>
                <a:close/>
                <a:moveTo>
                  <a:pt x="8935237" y="2895343"/>
                </a:moveTo>
                <a:cubicBezTo>
                  <a:pt x="8940574" y="2895343"/>
                  <a:pt x="8944958" y="2899664"/>
                  <a:pt x="8944958" y="2905066"/>
                </a:cubicBezTo>
                <a:cubicBezTo>
                  <a:pt x="8944958" y="2910468"/>
                  <a:pt x="8940638" y="2914853"/>
                  <a:pt x="8935237" y="2914853"/>
                </a:cubicBezTo>
                <a:cubicBezTo>
                  <a:pt x="8929837" y="2914853"/>
                  <a:pt x="8925454" y="2910404"/>
                  <a:pt x="8925454" y="2905066"/>
                </a:cubicBezTo>
                <a:cubicBezTo>
                  <a:pt x="8925454" y="2899727"/>
                  <a:pt x="8929837" y="2895343"/>
                  <a:pt x="8935237" y="2895343"/>
                </a:cubicBezTo>
                <a:close/>
                <a:moveTo>
                  <a:pt x="9176467" y="2895339"/>
                </a:moveTo>
                <a:cubicBezTo>
                  <a:pt x="9181803" y="2895339"/>
                  <a:pt x="9186187" y="2899661"/>
                  <a:pt x="9186187" y="2905063"/>
                </a:cubicBezTo>
                <a:cubicBezTo>
                  <a:pt x="9186187" y="2910465"/>
                  <a:pt x="9181867" y="2914849"/>
                  <a:pt x="9176467" y="2914849"/>
                </a:cubicBezTo>
                <a:cubicBezTo>
                  <a:pt x="9171066" y="2914849"/>
                  <a:pt x="9166683" y="2910400"/>
                  <a:pt x="9166683" y="2905063"/>
                </a:cubicBezTo>
                <a:cubicBezTo>
                  <a:pt x="9166683" y="2899723"/>
                  <a:pt x="9171066" y="2895339"/>
                  <a:pt x="9176467" y="2895339"/>
                </a:cubicBezTo>
                <a:close/>
                <a:moveTo>
                  <a:pt x="9417695" y="2895335"/>
                </a:moveTo>
                <a:cubicBezTo>
                  <a:pt x="9423031" y="2895335"/>
                  <a:pt x="9427416" y="2899657"/>
                  <a:pt x="9427416" y="2905059"/>
                </a:cubicBezTo>
                <a:cubicBezTo>
                  <a:pt x="9427416" y="2910461"/>
                  <a:pt x="9423095" y="2914845"/>
                  <a:pt x="9417695" y="2914845"/>
                </a:cubicBezTo>
                <a:cubicBezTo>
                  <a:pt x="9412295" y="2914845"/>
                  <a:pt x="9407911" y="2910397"/>
                  <a:pt x="9407911" y="2905059"/>
                </a:cubicBezTo>
                <a:cubicBezTo>
                  <a:pt x="9407911" y="2899720"/>
                  <a:pt x="9412295" y="2895335"/>
                  <a:pt x="9417695" y="2895335"/>
                </a:cubicBezTo>
                <a:close/>
                <a:moveTo>
                  <a:pt x="9649203" y="2654245"/>
                </a:moveTo>
                <a:cubicBezTo>
                  <a:pt x="9654540" y="2654245"/>
                  <a:pt x="9658923" y="2658701"/>
                  <a:pt x="9658923" y="2664040"/>
                </a:cubicBezTo>
                <a:cubicBezTo>
                  <a:pt x="9658923" y="2669378"/>
                  <a:pt x="9654540" y="2673789"/>
                  <a:pt x="9649203" y="2673789"/>
                </a:cubicBezTo>
                <a:cubicBezTo>
                  <a:pt x="9643866" y="2673789"/>
                  <a:pt x="9639483" y="2669441"/>
                  <a:pt x="9639483" y="2664040"/>
                </a:cubicBezTo>
                <a:cubicBezTo>
                  <a:pt x="9639483" y="2658634"/>
                  <a:pt x="9643803" y="2654245"/>
                  <a:pt x="9649203" y="2654245"/>
                </a:cubicBezTo>
                <a:close/>
                <a:moveTo>
                  <a:pt x="9890432" y="2654242"/>
                </a:moveTo>
                <a:cubicBezTo>
                  <a:pt x="9895768" y="2654242"/>
                  <a:pt x="9900152" y="2658696"/>
                  <a:pt x="9900152" y="2664035"/>
                </a:cubicBezTo>
                <a:cubicBezTo>
                  <a:pt x="9900152" y="2669373"/>
                  <a:pt x="9895832" y="2673789"/>
                  <a:pt x="9890432" y="2673789"/>
                </a:cubicBezTo>
                <a:cubicBezTo>
                  <a:pt x="9885031" y="2673789"/>
                  <a:pt x="9880648" y="2669441"/>
                  <a:pt x="9880648" y="2664035"/>
                </a:cubicBezTo>
                <a:cubicBezTo>
                  <a:pt x="9880648" y="2658634"/>
                  <a:pt x="9885031" y="2654242"/>
                  <a:pt x="9890432" y="2654242"/>
                </a:cubicBezTo>
                <a:close/>
                <a:moveTo>
                  <a:pt x="10131660" y="2654237"/>
                </a:moveTo>
                <a:cubicBezTo>
                  <a:pt x="10137060" y="2654237"/>
                  <a:pt x="10141444" y="2658692"/>
                  <a:pt x="10141444" y="2664031"/>
                </a:cubicBezTo>
                <a:cubicBezTo>
                  <a:pt x="10141444" y="2669368"/>
                  <a:pt x="10136997" y="2673784"/>
                  <a:pt x="10131660" y="2673784"/>
                </a:cubicBezTo>
                <a:cubicBezTo>
                  <a:pt x="10126323" y="2673784"/>
                  <a:pt x="10121940" y="2669435"/>
                  <a:pt x="10121940" y="2664031"/>
                </a:cubicBezTo>
                <a:cubicBezTo>
                  <a:pt x="10121940" y="2658629"/>
                  <a:pt x="10126260" y="2654237"/>
                  <a:pt x="10131660" y="2654237"/>
                </a:cubicBezTo>
                <a:close/>
                <a:moveTo>
                  <a:pt x="10372888" y="2654233"/>
                </a:moveTo>
                <a:cubicBezTo>
                  <a:pt x="10378288" y="2654233"/>
                  <a:pt x="10382673" y="2658687"/>
                  <a:pt x="10382673" y="2664026"/>
                </a:cubicBezTo>
                <a:cubicBezTo>
                  <a:pt x="10382673" y="2669363"/>
                  <a:pt x="10378225" y="2673778"/>
                  <a:pt x="10372888" y="2673778"/>
                </a:cubicBezTo>
                <a:cubicBezTo>
                  <a:pt x="10367552" y="2673778"/>
                  <a:pt x="10363168" y="2669430"/>
                  <a:pt x="10363168" y="2664026"/>
                </a:cubicBezTo>
                <a:cubicBezTo>
                  <a:pt x="10363168" y="2658625"/>
                  <a:pt x="10367488" y="2654233"/>
                  <a:pt x="10372888" y="2654233"/>
                </a:cubicBezTo>
                <a:close/>
                <a:moveTo>
                  <a:pt x="10614116" y="2654228"/>
                </a:moveTo>
                <a:cubicBezTo>
                  <a:pt x="10619516" y="2654228"/>
                  <a:pt x="10623901" y="2658682"/>
                  <a:pt x="10623901" y="2664020"/>
                </a:cubicBezTo>
                <a:cubicBezTo>
                  <a:pt x="10623901" y="2669359"/>
                  <a:pt x="10619454" y="2673772"/>
                  <a:pt x="10614116" y="2673772"/>
                </a:cubicBezTo>
                <a:cubicBezTo>
                  <a:pt x="10608780" y="2673772"/>
                  <a:pt x="10604396" y="2669426"/>
                  <a:pt x="10604396" y="2664020"/>
                </a:cubicBezTo>
                <a:cubicBezTo>
                  <a:pt x="10604396" y="2658620"/>
                  <a:pt x="10608716" y="2654228"/>
                  <a:pt x="10614116" y="2654228"/>
                </a:cubicBezTo>
                <a:close/>
                <a:moveTo>
                  <a:pt x="10855345" y="2654223"/>
                </a:moveTo>
                <a:cubicBezTo>
                  <a:pt x="10860682" y="2654223"/>
                  <a:pt x="10865065" y="2658677"/>
                  <a:pt x="10865065" y="2664015"/>
                </a:cubicBezTo>
                <a:cubicBezTo>
                  <a:pt x="10865065" y="2669354"/>
                  <a:pt x="10860682" y="2673766"/>
                  <a:pt x="10855345" y="2673766"/>
                </a:cubicBezTo>
                <a:cubicBezTo>
                  <a:pt x="10850008" y="2673766"/>
                  <a:pt x="10845625" y="2669421"/>
                  <a:pt x="10845625" y="2664015"/>
                </a:cubicBezTo>
                <a:cubicBezTo>
                  <a:pt x="10845625" y="2658616"/>
                  <a:pt x="10849945" y="2654223"/>
                  <a:pt x="10855345" y="2654223"/>
                </a:cubicBezTo>
                <a:close/>
                <a:moveTo>
                  <a:pt x="11096574" y="2654219"/>
                </a:moveTo>
                <a:cubicBezTo>
                  <a:pt x="11101910" y="2654219"/>
                  <a:pt x="11106294" y="2658673"/>
                  <a:pt x="11106294" y="2664011"/>
                </a:cubicBezTo>
                <a:cubicBezTo>
                  <a:pt x="11106294" y="2669350"/>
                  <a:pt x="11101974" y="2673761"/>
                  <a:pt x="11096574" y="2673761"/>
                </a:cubicBezTo>
                <a:cubicBezTo>
                  <a:pt x="11091174" y="2673761"/>
                  <a:pt x="11086790" y="2669416"/>
                  <a:pt x="11086790" y="2664011"/>
                </a:cubicBezTo>
                <a:cubicBezTo>
                  <a:pt x="11086790" y="2658611"/>
                  <a:pt x="11091174" y="2654219"/>
                  <a:pt x="11096574" y="2654219"/>
                </a:cubicBezTo>
                <a:close/>
                <a:moveTo>
                  <a:pt x="11337802" y="2654214"/>
                </a:moveTo>
                <a:cubicBezTo>
                  <a:pt x="11343202" y="2654214"/>
                  <a:pt x="11347587" y="2658668"/>
                  <a:pt x="11347587" y="2664006"/>
                </a:cubicBezTo>
                <a:cubicBezTo>
                  <a:pt x="11347587" y="2669345"/>
                  <a:pt x="11343139" y="2673755"/>
                  <a:pt x="11337802" y="2673755"/>
                </a:cubicBezTo>
                <a:cubicBezTo>
                  <a:pt x="11332466" y="2673755"/>
                  <a:pt x="11328082" y="2669411"/>
                  <a:pt x="11328082" y="2664006"/>
                </a:cubicBezTo>
                <a:cubicBezTo>
                  <a:pt x="11328082" y="2658607"/>
                  <a:pt x="11332402" y="2654214"/>
                  <a:pt x="11337802" y="2654214"/>
                </a:cubicBezTo>
                <a:close/>
                <a:moveTo>
                  <a:pt x="11579030" y="2654210"/>
                </a:moveTo>
                <a:cubicBezTo>
                  <a:pt x="11584430" y="2654210"/>
                  <a:pt x="11588815" y="2658664"/>
                  <a:pt x="11588815" y="2664001"/>
                </a:cubicBezTo>
                <a:cubicBezTo>
                  <a:pt x="11588815" y="2669341"/>
                  <a:pt x="11584367" y="2673750"/>
                  <a:pt x="11579030" y="2673750"/>
                </a:cubicBezTo>
                <a:cubicBezTo>
                  <a:pt x="11573694" y="2673750"/>
                  <a:pt x="11569310" y="2669407"/>
                  <a:pt x="11569310" y="2664001"/>
                </a:cubicBezTo>
                <a:cubicBezTo>
                  <a:pt x="11569310" y="2658602"/>
                  <a:pt x="11573630" y="2654210"/>
                  <a:pt x="11579030" y="2654210"/>
                </a:cubicBezTo>
                <a:close/>
                <a:moveTo>
                  <a:pt x="11820259" y="2654205"/>
                </a:moveTo>
                <a:cubicBezTo>
                  <a:pt x="11825659" y="2654205"/>
                  <a:pt x="11830043" y="2658659"/>
                  <a:pt x="11830043" y="2663996"/>
                </a:cubicBezTo>
                <a:cubicBezTo>
                  <a:pt x="11830043" y="2669336"/>
                  <a:pt x="11825596" y="2673744"/>
                  <a:pt x="11820259" y="2673744"/>
                </a:cubicBezTo>
                <a:cubicBezTo>
                  <a:pt x="11814922" y="2673744"/>
                  <a:pt x="11810539" y="2669402"/>
                  <a:pt x="11810539" y="2663996"/>
                </a:cubicBezTo>
                <a:cubicBezTo>
                  <a:pt x="11810539" y="2658596"/>
                  <a:pt x="11814859" y="2654205"/>
                  <a:pt x="11820259" y="2654205"/>
                </a:cubicBezTo>
                <a:close/>
                <a:moveTo>
                  <a:pt x="9722" y="2654200"/>
                </a:moveTo>
                <a:cubicBezTo>
                  <a:pt x="15121" y="2654200"/>
                  <a:pt x="19505" y="2658653"/>
                  <a:pt x="19505" y="2663992"/>
                </a:cubicBezTo>
                <a:cubicBezTo>
                  <a:pt x="19505" y="2669331"/>
                  <a:pt x="15058" y="2673739"/>
                  <a:pt x="9722" y="2673739"/>
                </a:cubicBezTo>
                <a:cubicBezTo>
                  <a:pt x="4386" y="2673739"/>
                  <a:pt x="2" y="2669398"/>
                  <a:pt x="2" y="2663992"/>
                </a:cubicBezTo>
                <a:cubicBezTo>
                  <a:pt x="2" y="2658591"/>
                  <a:pt x="4322" y="2654200"/>
                  <a:pt x="9722" y="2654200"/>
                </a:cubicBezTo>
                <a:close/>
                <a:moveTo>
                  <a:pt x="251005" y="2654195"/>
                </a:moveTo>
                <a:cubicBezTo>
                  <a:pt x="256405" y="2654195"/>
                  <a:pt x="260789" y="2658648"/>
                  <a:pt x="260789" y="2663987"/>
                </a:cubicBezTo>
                <a:cubicBezTo>
                  <a:pt x="260789" y="2669326"/>
                  <a:pt x="256342" y="2673734"/>
                  <a:pt x="251005" y="2673734"/>
                </a:cubicBezTo>
                <a:cubicBezTo>
                  <a:pt x="245669" y="2673734"/>
                  <a:pt x="241285" y="2669393"/>
                  <a:pt x="241285" y="2663987"/>
                </a:cubicBezTo>
                <a:cubicBezTo>
                  <a:pt x="241285" y="2658586"/>
                  <a:pt x="245605" y="2654195"/>
                  <a:pt x="251005" y="2654195"/>
                </a:cubicBezTo>
                <a:close/>
                <a:moveTo>
                  <a:pt x="492224" y="2654191"/>
                </a:moveTo>
                <a:cubicBezTo>
                  <a:pt x="497560" y="2654191"/>
                  <a:pt x="501944" y="2658644"/>
                  <a:pt x="501944" y="2663983"/>
                </a:cubicBezTo>
                <a:cubicBezTo>
                  <a:pt x="501944" y="2669321"/>
                  <a:pt x="497624" y="2673729"/>
                  <a:pt x="492224" y="2673729"/>
                </a:cubicBezTo>
                <a:cubicBezTo>
                  <a:pt x="486824" y="2673729"/>
                  <a:pt x="482441" y="2669389"/>
                  <a:pt x="482441" y="2663983"/>
                </a:cubicBezTo>
                <a:cubicBezTo>
                  <a:pt x="482441" y="2658581"/>
                  <a:pt x="486824" y="2654191"/>
                  <a:pt x="492224" y="2654191"/>
                </a:cubicBezTo>
                <a:close/>
                <a:moveTo>
                  <a:pt x="733445" y="2654186"/>
                </a:moveTo>
                <a:cubicBezTo>
                  <a:pt x="738781" y="2654186"/>
                  <a:pt x="743165" y="2658639"/>
                  <a:pt x="743165" y="2663978"/>
                </a:cubicBezTo>
                <a:cubicBezTo>
                  <a:pt x="743165" y="2669315"/>
                  <a:pt x="738845" y="2673725"/>
                  <a:pt x="733445" y="2673725"/>
                </a:cubicBezTo>
                <a:cubicBezTo>
                  <a:pt x="728045" y="2673725"/>
                  <a:pt x="723661" y="2669384"/>
                  <a:pt x="723661" y="2663978"/>
                </a:cubicBezTo>
                <a:cubicBezTo>
                  <a:pt x="723661" y="2658577"/>
                  <a:pt x="728045" y="2654186"/>
                  <a:pt x="733445" y="2654186"/>
                </a:cubicBezTo>
                <a:close/>
                <a:moveTo>
                  <a:pt x="974665" y="2654182"/>
                </a:moveTo>
                <a:cubicBezTo>
                  <a:pt x="980065" y="2654182"/>
                  <a:pt x="984449" y="2658634"/>
                  <a:pt x="984449" y="2663974"/>
                </a:cubicBezTo>
                <a:cubicBezTo>
                  <a:pt x="984449" y="2669311"/>
                  <a:pt x="980002" y="2673720"/>
                  <a:pt x="974665" y="2673720"/>
                </a:cubicBezTo>
                <a:cubicBezTo>
                  <a:pt x="969329" y="2673720"/>
                  <a:pt x="964945" y="2669378"/>
                  <a:pt x="964945" y="2663974"/>
                </a:cubicBezTo>
                <a:cubicBezTo>
                  <a:pt x="964945" y="2658572"/>
                  <a:pt x="969265" y="2654182"/>
                  <a:pt x="974665" y="2654182"/>
                </a:cubicBezTo>
                <a:close/>
                <a:moveTo>
                  <a:pt x="1215885" y="2654177"/>
                </a:moveTo>
                <a:cubicBezTo>
                  <a:pt x="1221285" y="2654177"/>
                  <a:pt x="1225669" y="2658629"/>
                  <a:pt x="1225669" y="2663969"/>
                </a:cubicBezTo>
                <a:cubicBezTo>
                  <a:pt x="1225669" y="2669306"/>
                  <a:pt x="1221222" y="2673715"/>
                  <a:pt x="1215885" y="2673715"/>
                </a:cubicBezTo>
                <a:cubicBezTo>
                  <a:pt x="1210549" y="2673715"/>
                  <a:pt x="1206165" y="2669373"/>
                  <a:pt x="1206165" y="2663969"/>
                </a:cubicBezTo>
                <a:cubicBezTo>
                  <a:pt x="1206165" y="2658568"/>
                  <a:pt x="1210485" y="2654177"/>
                  <a:pt x="1215885" y="2654177"/>
                </a:cubicBezTo>
                <a:close/>
                <a:moveTo>
                  <a:pt x="1457107" y="2654173"/>
                </a:moveTo>
                <a:cubicBezTo>
                  <a:pt x="1462443" y="2654173"/>
                  <a:pt x="1466827" y="2658625"/>
                  <a:pt x="1466827" y="2663964"/>
                </a:cubicBezTo>
                <a:cubicBezTo>
                  <a:pt x="1466827" y="2669302"/>
                  <a:pt x="1462507" y="2673709"/>
                  <a:pt x="1457107" y="2673709"/>
                </a:cubicBezTo>
                <a:cubicBezTo>
                  <a:pt x="1451707" y="2673709"/>
                  <a:pt x="1447323" y="2669368"/>
                  <a:pt x="1447323" y="2663964"/>
                </a:cubicBezTo>
                <a:cubicBezTo>
                  <a:pt x="1447323" y="2658563"/>
                  <a:pt x="1451707" y="2654173"/>
                  <a:pt x="1457107" y="2654173"/>
                </a:cubicBezTo>
                <a:close/>
                <a:moveTo>
                  <a:pt x="1698332" y="2654167"/>
                </a:moveTo>
                <a:cubicBezTo>
                  <a:pt x="1703732" y="2654167"/>
                  <a:pt x="1708117" y="2658620"/>
                  <a:pt x="1708117" y="2663959"/>
                </a:cubicBezTo>
                <a:cubicBezTo>
                  <a:pt x="1708117" y="2669297"/>
                  <a:pt x="1703732" y="2673704"/>
                  <a:pt x="1698332" y="2673704"/>
                </a:cubicBezTo>
                <a:cubicBezTo>
                  <a:pt x="1692930" y="2673704"/>
                  <a:pt x="1688546" y="2669363"/>
                  <a:pt x="1688546" y="2663959"/>
                </a:cubicBezTo>
                <a:cubicBezTo>
                  <a:pt x="1688546" y="2658559"/>
                  <a:pt x="1692930" y="2654167"/>
                  <a:pt x="1698332" y="2654167"/>
                </a:cubicBezTo>
                <a:close/>
                <a:moveTo>
                  <a:pt x="1939580" y="2654163"/>
                </a:moveTo>
                <a:cubicBezTo>
                  <a:pt x="1944980" y="2654163"/>
                  <a:pt x="1949364" y="2658616"/>
                  <a:pt x="1949364" y="2663954"/>
                </a:cubicBezTo>
                <a:cubicBezTo>
                  <a:pt x="1949364" y="2669293"/>
                  <a:pt x="1944920" y="2673698"/>
                  <a:pt x="1939580" y="2673698"/>
                </a:cubicBezTo>
                <a:cubicBezTo>
                  <a:pt x="1934245" y="2673698"/>
                  <a:pt x="1929860" y="2669359"/>
                  <a:pt x="1929860" y="2663954"/>
                </a:cubicBezTo>
                <a:cubicBezTo>
                  <a:pt x="1929860" y="2658554"/>
                  <a:pt x="1934181" y="2654163"/>
                  <a:pt x="1939580" y="2654163"/>
                </a:cubicBezTo>
                <a:close/>
                <a:moveTo>
                  <a:pt x="2180788" y="2654158"/>
                </a:moveTo>
                <a:cubicBezTo>
                  <a:pt x="2186189" y="2654158"/>
                  <a:pt x="2190580" y="2658611"/>
                  <a:pt x="2190580" y="2663948"/>
                </a:cubicBezTo>
                <a:cubicBezTo>
                  <a:pt x="2190580" y="2669288"/>
                  <a:pt x="2186136" y="2673693"/>
                  <a:pt x="2180788" y="2673693"/>
                </a:cubicBezTo>
                <a:cubicBezTo>
                  <a:pt x="2175475" y="2673693"/>
                  <a:pt x="2171083" y="2669354"/>
                  <a:pt x="2171083" y="2663948"/>
                </a:cubicBezTo>
                <a:cubicBezTo>
                  <a:pt x="2171083" y="2658549"/>
                  <a:pt x="2175412" y="2654158"/>
                  <a:pt x="2180788" y="2654158"/>
                </a:cubicBezTo>
                <a:close/>
                <a:moveTo>
                  <a:pt x="2422037" y="2654154"/>
                </a:moveTo>
                <a:cubicBezTo>
                  <a:pt x="2427371" y="2654154"/>
                  <a:pt x="2431753" y="2658607"/>
                  <a:pt x="2431753" y="2663944"/>
                </a:cubicBezTo>
                <a:cubicBezTo>
                  <a:pt x="2431753" y="2669283"/>
                  <a:pt x="2427435" y="2673687"/>
                  <a:pt x="2422037" y="2673687"/>
                </a:cubicBezTo>
                <a:cubicBezTo>
                  <a:pt x="2416639" y="2673687"/>
                  <a:pt x="2412257" y="2669350"/>
                  <a:pt x="2412257" y="2663944"/>
                </a:cubicBezTo>
                <a:cubicBezTo>
                  <a:pt x="2412257" y="2658544"/>
                  <a:pt x="2416639" y="2654154"/>
                  <a:pt x="2422037" y="2654154"/>
                </a:cubicBezTo>
                <a:close/>
                <a:moveTo>
                  <a:pt x="2663275" y="2654149"/>
                </a:moveTo>
                <a:cubicBezTo>
                  <a:pt x="2668611" y="2654149"/>
                  <a:pt x="2672998" y="2658602"/>
                  <a:pt x="2672998" y="2663939"/>
                </a:cubicBezTo>
                <a:cubicBezTo>
                  <a:pt x="2672998" y="2669278"/>
                  <a:pt x="2668675" y="2673681"/>
                  <a:pt x="2663275" y="2673681"/>
                </a:cubicBezTo>
                <a:cubicBezTo>
                  <a:pt x="2657875" y="2673681"/>
                  <a:pt x="2653492" y="2669345"/>
                  <a:pt x="2653492" y="2663939"/>
                </a:cubicBezTo>
                <a:cubicBezTo>
                  <a:pt x="2653492" y="2658539"/>
                  <a:pt x="2657875" y="2654149"/>
                  <a:pt x="2663275" y="2654149"/>
                </a:cubicBezTo>
                <a:close/>
                <a:moveTo>
                  <a:pt x="2904572" y="2654145"/>
                </a:moveTo>
                <a:cubicBezTo>
                  <a:pt x="2909971" y="2654145"/>
                  <a:pt x="2914354" y="2658596"/>
                  <a:pt x="2914354" y="2663935"/>
                </a:cubicBezTo>
                <a:cubicBezTo>
                  <a:pt x="2914354" y="2669274"/>
                  <a:pt x="2909971" y="2673677"/>
                  <a:pt x="2904572" y="2673677"/>
                </a:cubicBezTo>
                <a:cubicBezTo>
                  <a:pt x="2899173" y="2673677"/>
                  <a:pt x="2894790" y="2669341"/>
                  <a:pt x="2894790" y="2663935"/>
                </a:cubicBezTo>
                <a:cubicBezTo>
                  <a:pt x="2894790" y="2658533"/>
                  <a:pt x="2899173" y="2654145"/>
                  <a:pt x="2904572" y="2654145"/>
                </a:cubicBezTo>
                <a:close/>
                <a:moveTo>
                  <a:pt x="3145750" y="2654140"/>
                </a:moveTo>
                <a:cubicBezTo>
                  <a:pt x="3151149" y="2654140"/>
                  <a:pt x="3155532" y="2658591"/>
                  <a:pt x="3155532" y="2663930"/>
                </a:cubicBezTo>
                <a:cubicBezTo>
                  <a:pt x="3155532" y="2669269"/>
                  <a:pt x="3151086" y="2673672"/>
                  <a:pt x="3145750" y="2673672"/>
                </a:cubicBezTo>
                <a:cubicBezTo>
                  <a:pt x="3140415" y="2673672"/>
                  <a:pt x="3136032" y="2669336"/>
                  <a:pt x="3136032" y="2663930"/>
                </a:cubicBezTo>
                <a:cubicBezTo>
                  <a:pt x="3136032" y="2658529"/>
                  <a:pt x="3140351" y="2654140"/>
                  <a:pt x="3145750" y="2654140"/>
                </a:cubicBezTo>
                <a:close/>
                <a:moveTo>
                  <a:pt x="3386958" y="2654135"/>
                </a:moveTo>
                <a:cubicBezTo>
                  <a:pt x="3392358" y="2654135"/>
                  <a:pt x="3396743" y="2658586"/>
                  <a:pt x="3396743" y="2663926"/>
                </a:cubicBezTo>
                <a:cubicBezTo>
                  <a:pt x="3396743" y="2669264"/>
                  <a:pt x="3392296" y="2673668"/>
                  <a:pt x="3386958" y="2673668"/>
                </a:cubicBezTo>
                <a:cubicBezTo>
                  <a:pt x="3381621" y="2673668"/>
                  <a:pt x="3377235" y="2669331"/>
                  <a:pt x="3377235" y="2663926"/>
                </a:cubicBezTo>
                <a:cubicBezTo>
                  <a:pt x="3377235" y="2658524"/>
                  <a:pt x="3381556" y="2654135"/>
                  <a:pt x="3386958" y="2654135"/>
                </a:cubicBezTo>
                <a:close/>
                <a:moveTo>
                  <a:pt x="3628212" y="2654130"/>
                </a:moveTo>
                <a:cubicBezTo>
                  <a:pt x="3633528" y="2654130"/>
                  <a:pt x="3637936" y="2658581"/>
                  <a:pt x="3637936" y="2663921"/>
                </a:cubicBezTo>
                <a:cubicBezTo>
                  <a:pt x="3637936" y="2669258"/>
                  <a:pt x="3633592" y="2673663"/>
                  <a:pt x="3628212" y="2673663"/>
                </a:cubicBezTo>
                <a:cubicBezTo>
                  <a:pt x="3622814" y="2673663"/>
                  <a:pt x="3618430" y="2669326"/>
                  <a:pt x="3618430" y="2663921"/>
                </a:cubicBezTo>
                <a:cubicBezTo>
                  <a:pt x="3618430" y="2658520"/>
                  <a:pt x="3622814" y="2654130"/>
                  <a:pt x="3628212" y="2654130"/>
                </a:cubicBezTo>
                <a:close/>
                <a:moveTo>
                  <a:pt x="3869430" y="2654126"/>
                </a:moveTo>
                <a:cubicBezTo>
                  <a:pt x="3874763" y="2654126"/>
                  <a:pt x="3879147" y="2658577"/>
                  <a:pt x="3879147" y="2663916"/>
                </a:cubicBezTo>
                <a:cubicBezTo>
                  <a:pt x="3879147" y="2669254"/>
                  <a:pt x="3874828" y="2673657"/>
                  <a:pt x="3869430" y="2673657"/>
                </a:cubicBezTo>
                <a:cubicBezTo>
                  <a:pt x="3864030" y="2673657"/>
                  <a:pt x="3859647" y="2669321"/>
                  <a:pt x="3859647" y="2663916"/>
                </a:cubicBezTo>
                <a:cubicBezTo>
                  <a:pt x="3859647" y="2658515"/>
                  <a:pt x="3864030" y="2654126"/>
                  <a:pt x="3869430" y="2654126"/>
                </a:cubicBezTo>
                <a:close/>
                <a:moveTo>
                  <a:pt x="4110581" y="2654121"/>
                </a:moveTo>
                <a:cubicBezTo>
                  <a:pt x="4115984" y="2654121"/>
                  <a:pt x="4120362" y="2658572"/>
                  <a:pt x="4120362" y="2663911"/>
                </a:cubicBezTo>
                <a:cubicBezTo>
                  <a:pt x="4120362" y="2669249"/>
                  <a:pt x="4115984" y="2673652"/>
                  <a:pt x="4110581" y="2673652"/>
                </a:cubicBezTo>
                <a:cubicBezTo>
                  <a:pt x="4105180" y="2673652"/>
                  <a:pt x="4100799" y="2669315"/>
                  <a:pt x="4100799" y="2663911"/>
                </a:cubicBezTo>
                <a:cubicBezTo>
                  <a:pt x="4100799" y="2658511"/>
                  <a:pt x="4105180" y="2654121"/>
                  <a:pt x="4110581" y="2654121"/>
                </a:cubicBezTo>
                <a:close/>
                <a:moveTo>
                  <a:pt x="4351806" y="2654117"/>
                </a:moveTo>
                <a:cubicBezTo>
                  <a:pt x="4357195" y="2654117"/>
                  <a:pt x="4361580" y="2658568"/>
                  <a:pt x="4361580" y="2663907"/>
                </a:cubicBezTo>
                <a:cubicBezTo>
                  <a:pt x="4361580" y="2669245"/>
                  <a:pt x="4357195" y="2673646"/>
                  <a:pt x="4351806" y="2673646"/>
                </a:cubicBezTo>
                <a:cubicBezTo>
                  <a:pt x="4346397" y="2673646"/>
                  <a:pt x="4342006" y="2669311"/>
                  <a:pt x="4342006" y="2663907"/>
                </a:cubicBezTo>
                <a:cubicBezTo>
                  <a:pt x="4342006" y="2658506"/>
                  <a:pt x="4346397" y="2654117"/>
                  <a:pt x="4351806" y="2654117"/>
                </a:cubicBezTo>
                <a:close/>
                <a:moveTo>
                  <a:pt x="4593017" y="2654112"/>
                </a:moveTo>
                <a:cubicBezTo>
                  <a:pt x="4598416" y="2654112"/>
                  <a:pt x="4602795" y="2658563"/>
                  <a:pt x="4602795" y="2663902"/>
                </a:cubicBezTo>
                <a:cubicBezTo>
                  <a:pt x="4602795" y="2669240"/>
                  <a:pt x="4598353" y="2673641"/>
                  <a:pt x="4593017" y="2673641"/>
                </a:cubicBezTo>
                <a:cubicBezTo>
                  <a:pt x="4587686" y="2673641"/>
                  <a:pt x="4583304" y="2669306"/>
                  <a:pt x="4583304" y="2663902"/>
                </a:cubicBezTo>
                <a:cubicBezTo>
                  <a:pt x="4583304" y="2658501"/>
                  <a:pt x="4587622" y="2654112"/>
                  <a:pt x="4593017" y="2654112"/>
                </a:cubicBezTo>
                <a:close/>
                <a:moveTo>
                  <a:pt x="4834252" y="2654108"/>
                </a:moveTo>
                <a:cubicBezTo>
                  <a:pt x="4839658" y="2654108"/>
                  <a:pt x="4844040" y="2658559"/>
                  <a:pt x="4844040" y="2663897"/>
                </a:cubicBezTo>
                <a:cubicBezTo>
                  <a:pt x="4844040" y="2669235"/>
                  <a:pt x="4839595" y="2673635"/>
                  <a:pt x="4834252" y="2673635"/>
                </a:cubicBezTo>
                <a:cubicBezTo>
                  <a:pt x="4828915" y="2673635"/>
                  <a:pt x="4824534" y="2669302"/>
                  <a:pt x="4824534" y="2663897"/>
                </a:cubicBezTo>
                <a:cubicBezTo>
                  <a:pt x="4824534" y="2658496"/>
                  <a:pt x="4828851" y="2654108"/>
                  <a:pt x="4834252" y="2654108"/>
                </a:cubicBezTo>
                <a:close/>
                <a:moveTo>
                  <a:pt x="5075485" y="2654103"/>
                </a:moveTo>
                <a:cubicBezTo>
                  <a:pt x="5080819" y="2654103"/>
                  <a:pt x="5085202" y="2658554"/>
                  <a:pt x="5085202" y="2663891"/>
                </a:cubicBezTo>
                <a:cubicBezTo>
                  <a:pt x="5085202" y="2669230"/>
                  <a:pt x="5080883" y="2673630"/>
                  <a:pt x="5075485" y="2673630"/>
                </a:cubicBezTo>
                <a:cubicBezTo>
                  <a:pt x="5070087" y="2673630"/>
                  <a:pt x="5065705" y="2669297"/>
                  <a:pt x="5065705" y="2663891"/>
                </a:cubicBezTo>
                <a:cubicBezTo>
                  <a:pt x="5065705" y="2658492"/>
                  <a:pt x="5070087" y="2654103"/>
                  <a:pt x="5075485" y="2654103"/>
                </a:cubicBezTo>
                <a:close/>
                <a:moveTo>
                  <a:pt x="5316710" y="2654098"/>
                </a:moveTo>
                <a:cubicBezTo>
                  <a:pt x="5322044" y="2654098"/>
                  <a:pt x="5326429" y="2658549"/>
                  <a:pt x="5326429" y="2663887"/>
                </a:cubicBezTo>
                <a:cubicBezTo>
                  <a:pt x="5326429" y="2669226"/>
                  <a:pt x="5322105" y="2673624"/>
                  <a:pt x="5316710" y="2673624"/>
                </a:cubicBezTo>
                <a:cubicBezTo>
                  <a:pt x="5311314" y="2673624"/>
                  <a:pt x="5306924" y="2669293"/>
                  <a:pt x="5306924" y="2663887"/>
                </a:cubicBezTo>
                <a:cubicBezTo>
                  <a:pt x="5306924" y="2658487"/>
                  <a:pt x="5311314" y="2654098"/>
                  <a:pt x="5316710" y="2654098"/>
                </a:cubicBezTo>
                <a:close/>
                <a:moveTo>
                  <a:pt x="5557991" y="2654093"/>
                </a:moveTo>
                <a:cubicBezTo>
                  <a:pt x="5563391" y="2654093"/>
                  <a:pt x="5567774" y="2658544"/>
                  <a:pt x="5567774" y="2663882"/>
                </a:cubicBezTo>
                <a:cubicBezTo>
                  <a:pt x="5567774" y="2669221"/>
                  <a:pt x="5563391" y="2673619"/>
                  <a:pt x="5557991" y="2673619"/>
                </a:cubicBezTo>
                <a:cubicBezTo>
                  <a:pt x="5552592" y="2673619"/>
                  <a:pt x="5548208" y="2669288"/>
                  <a:pt x="5548208" y="2663882"/>
                </a:cubicBezTo>
                <a:cubicBezTo>
                  <a:pt x="5548208" y="2658483"/>
                  <a:pt x="5552592" y="2654093"/>
                  <a:pt x="5557991" y="2654093"/>
                </a:cubicBezTo>
                <a:close/>
                <a:moveTo>
                  <a:pt x="5799205" y="2654089"/>
                </a:moveTo>
                <a:cubicBezTo>
                  <a:pt x="5804606" y="2654089"/>
                  <a:pt x="5808989" y="2658539"/>
                  <a:pt x="5808989" y="2663878"/>
                </a:cubicBezTo>
                <a:cubicBezTo>
                  <a:pt x="5808989" y="2669217"/>
                  <a:pt x="5804542" y="2673613"/>
                  <a:pt x="5799205" y="2673613"/>
                </a:cubicBezTo>
                <a:cubicBezTo>
                  <a:pt x="5793870" y="2673613"/>
                  <a:pt x="5789486" y="2669283"/>
                  <a:pt x="5789486" y="2663878"/>
                </a:cubicBezTo>
                <a:cubicBezTo>
                  <a:pt x="5789486" y="2658478"/>
                  <a:pt x="5793806" y="2654089"/>
                  <a:pt x="5799205" y="2654089"/>
                </a:cubicBezTo>
                <a:close/>
                <a:moveTo>
                  <a:pt x="6040432" y="2654084"/>
                </a:moveTo>
                <a:cubicBezTo>
                  <a:pt x="6045832" y="2654084"/>
                  <a:pt x="6050216" y="2658533"/>
                  <a:pt x="6050216" y="2663873"/>
                </a:cubicBezTo>
                <a:cubicBezTo>
                  <a:pt x="6050216" y="2669212"/>
                  <a:pt x="6045769" y="2673608"/>
                  <a:pt x="6040432" y="2673608"/>
                </a:cubicBezTo>
                <a:cubicBezTo>
                  <a:pt x="6035095" y="2673608"/>
                  <a:pt x="6030712" y="2669278"/>
                  <a:pt x="6030712" y="2663873"/>
                </a:cubicBezTo>
                <a:cubicBezTo>
                  <a:pt x="6030712" y="2658472"/>
                  <a:pt x="6035032" y="2654084"/>
                  <a:pt x="6040432" y="2654084"/>
                </a:cubicBezTo>
                <a:close/>
                <a:moveTo>
                  <a:pt x="6281661" y="2654079"/>
                </a:moveTo>
                <a:cubicBezTo>
                  <a:pt x="6286997" y="2654079"/>
                  <a:pt x="6291381" y="2658529"/>
                  <a:pt x="6291381" y="2663868"/>
                </a:cubicBezTo>
                <a:cubicBezTo>
                  <a:pt x="6291381" y="2669206"/>
                  <a:pt x="6287061" y="2673603"/>
                  <a:pt x="6281661" y="2673603"/>
                </a:cubicBezTo>
                <a:cubicBezTo>
                  <a:pt x="6276261" y="2673603"/>
                  <a:pt x="6271877" y="2669274"/>
                  <a:pt x="6271877" y="2663868"/>
                </a:cubicBezTo>
                <a:cubicBezTo>
                  <a:pt x="6271877" y="2658467"/>
                  <a:pt x="6276261" y="2654079"/>
                  <a:pt x="6281661" y="2654079"/>
                </a:cubicBezTo>
                <a:close/>
                <a:moveTo>
                  <a:pt x="6522889" y="2654075"/>
                </a:moveTo>
                <a:cubicBezTo>
                  <a:pt x="6528225" y="2654075"/>
                  <a:pt x="6532610" y="2658524"/>
                  <a:pt x="6532610" y="2663863"/>
                </a:cubicBezTo>
                <a:cubicBezTo>
                  <a:pt x="6532610" y="2669201"/>
                  <a:pt x="6528289" y="2673597"/>
                  <a:pt x="6522889" y="2673597"/>
                </a:cubicBezTo>
                <a:cubicBezTo>
                  <a:pt x="6517489" y="2673597"/>
                  <a:pt x="6513105" y="2669269"/>
                  <a:pt x="6513105" y="2663863"/>
                </a:cubicBezTo>
                <a:cubicBezTo>
                  <a:pt x="6513105" y="2658463"/>
                  <a:pt x="6517489" y="2654075"/>
                  <a:pt x="6522889" y="2654075"/>
                </a:cubicBezTo>
                <a:close/>
                <a:moveTo>
                  <a:pt x="6764118" y="2654070"/>
                </a:moveTo>
                <a:cubicBezTo>
                  <a:pt x="6769518" y="2654070"/>
                  <a:pt x="6773902" y="2658520"/>
                  <a:pt x="6773902" y="2663859"/>
                </a:cubicBezTo>
                <a:cubicBezTo>
                  <a:pt x="6773902" y="2669197"/>
                  <a:pt x="6769518" y="2673591"/>
                  <a:pt x="6764118" y="2673591"/>
                </a:cubicBezTo>
                <a:cubicBezTo>
                  <a:pt x="6758718" y="2673591"/>
                  <a:pt x="6754335" y="2669264"/>
                  <a:pt x="6754335" y="2663859"/>
                </a:cubicBezTo>
                <a:cubicBezTo>
                  <a:pt x="6754335" y="2658458"/>
                  <a:pt x="6758718" y="2654070"/>
                  <a:pt x="6764118" y="2654070"/>
                </a:cubicBezTo>
                <a:close/>
                <a:moveTo>
                  <a:pt x="7005346" y="2654066"/>
                </a:moveTo>
                <a:cubicBezTo>
                  <a:pt x="7010746" y="2654066"/>
                  <a:pt x="7015130" y="2658515"/>
                  <a:pt x="7015130" y="2663854"/>
                </a:cubicBezTo>
                <a:cubicBezTo>
                  <a:pt x="7015130" y="2669192"/>
                  <a:pt x="7010683" y="2673585"/>
                  <a:pt x="7005346" y="2673585"/>
                </a:cubicBezTo>
                <a:cubicBezTo>
                  <a:pt x="7000009" y="2673585"/>
                  <a:pt x="6995626" y="2669258"/>
                  <a:pt x="6995626" y="2663854"/>
                </a:cubicBezTo>
                <a:cubicBezTo>
                  <a:pt x="6995626" y="2658453"/>
                  <a:pt x="6999946" y="2654066"/>
                  <a:pt x="7005346" y="2654066"/>
                </a:cubicBezTo>
                <a:close/>
                <a:moveTo>
                  <a:pt x="7246575" y="2654061"/>
                </a:moveTo>
                <a:cubicBezTo>
                  <a:pt x="7251975" y="2654061"/>
                  <a:pt x="7256359" y="2658511"/>
                  <a:pt x="7256359" y="2663850"/>
                </a:cubicBezTo>
                <a:cubicBezTo>
                  <a:pt x="7256359" y="2669187"/>
                  <a:pt x="7251912" y="2673580"/>
                  <a:pt x="7246575" y="2673580"/>
                </a:cubicBezTo>
                <a:cubicBezTo>
                  <a:pt x="7241238" y="2673580"/>
                  <a:pt x="7236855" y="2669254"/>
                  <a:pt x="7236855" y="2663850"/>
                </a:cubicBezTo>
                <a:cubicBezTo>
                  <a:pt x="7236855" y="2658448"/>
                  <a:pt x="7241175" y="2654061"/>
                  <a:pt x="7246575" y="2654061"/>
                </a:cubicBezTo>
                <a:close/>
                <a:moveTo>
                  <a:pt x="7487803" y="2654056"/>
                </a:moveTo>
                <a:cubicBezTo>
                  <a:pt x="7493139" y="2654056"/>
                  <a:pt x="7497524" y="2658506"/>
                  <a:pt x="7497524" y="2663845"/>
                </a:cubicBezTo>
                <a:cubicBezTo>
                  <a:pt x="7497524" y="2669182"/>
                  <a:pt x="7493203" y="2673574"/>
                  <a:pt x="7487803" y="2673574"/>
                </a:cubicBezTo>
                <a:cubicBezTo>
                  <a:pt x="7482403" y="2673574"/>
                  <a:pt x="7478019" y="2669249"/>
                  <a:pt x="7478019" y="2663845"/>
                </a:cubicBezTo>
                <a:cubicBezTo>
                  <a:pt x="7478019" y="2658444"/>
                  <a:pt x="7482403" y="2654056"/>
                  <a:pt x="7487803" y="2654056"/>
                </a:cubicBezTo>
                <a:close/>
                <a:moveTo>
                  <a:pt x="7729032" y="2654051"/>
                </a:moveTo>
                <a:cubicBezTo>
                  <a:pt x="7734369" y="2654051"/>
                  <a:pt x="7738753" y="2658501"/>
                  <a:pt x="7738753" y="2663839"/>
                </a:cubicBezTo>
                <a:cubicBezTo>
                  <a:pt x="7738753" y="2669178"/>
                  <a:pt x="7734432" y="2673569"/>
                  <a:pt x="7729032" y="2673569"/>
                </a:cubicBezTo>
                <a:cubicBezTo>
                  <a:pt x="7723632" y="2673569"/>
                  <a:pt x="7719249" y="2669245"/>
                  <a:pt x="7719249" y="2663839"/>
                </a:cubicBezTo>
                <a:cubicBezTo>
                  <a:pt x="7719249" y="2658439"/>
                  <a:pt x="7723632" y="2654051"/>
                  <a:pt x="7729032" y="2654051"/>
                </a:cubicBezTo>
                <a:close/>
                <a:moveTo>
                  <a:pt x="7970260" y="2654047"/>
                </a:moveTo>
                <a:cubicBezTo>
                  <a:pt x="7975661" y="2654047"/>
                  <a:pt x="7980044" y="2658496"/>
                  <a:pt x="7980044" y="2663834"/>
                </a:cubicBezTo>
                <a:cubicBezTo>
                  <a:pt x="7980044" y="2669173"/>
                  <a:pt x="7975661" y="2673563"/>
                  <a:pt x="7970260" y="2673563"/>
                </a:cubicBezTo>
                <a:cubicBezTo>
                  <a:pt x="7964860" y="2673563"/>
                  <a:pt x="7960477" y="2669240"/>
                  <a:pt x="7960477" y="2663834"/>
                </a:cubicBezTo>
                <a:cubicBezTo>
                  <a:pt x="7960477" y="2658435"/>
                  <a:pt x="7964860" y="2654047"/>
                  <a:pt x="7970260" y="2654047"/>
                </a:cubicBezTo>
                <a:close/>
                <a:moveTo>
                  <a:pt x="8211553" y="2654042"/>
                </a:moveTo>
                <a:cubicBezTo>
                  <a:pt x="8216889" y="2654042"/>
                  <a:pt x="8221273" y="2658492"/>
                  <a:pt x="8221273" y="2663830"/>
                </a:cubicBezTo>
                <a:cubicBezTo>
                  <a:pt x="8221273" y="2669169"/>
                  <a:pt x="8216953" y="2673558"/>
                  <a:pt x="8211553" y="2673558"/>
                </a:cubicBezTo>
                <a:cubicBezTo>
                  <a:pt x="8206152" y="2673558"/>
                  <a:pt x="8201769" y="2669235"/>
                  <a:pt x="8201769" y="2663830"/>
                </a:cubicBezTo>
                <a:cubicBezTo>
                  <a:pt x="8201769" y="2658430"/>
                  <a:pt x="8206152" y="2654042"/>
                  <a:pt x="8211553" y="2654042"/>
                </a:cubicBezTo>
                <a:close/>
                <a:moveTo>
                  <a:pt x="8452781" y="2654038"/>
                </a:moveTo>
                <a:cubicBezTo>
                  <a:pt x="8458181" y="2654038"/>
                  <a:pt x="8462566" y="2658487"/>
                  <a:pt x="8462566" y="2663825"/>
                </a:cubicBezTo>
                <a:cubicBezTo>
                  <a:pt x="8462566" y="2669164"/>
                  <a:pt x="8458118" y="2673553"/>
                  <a:pt x="8452781" y="2673553"/>
                </a:cubicBezTo>
                <a:cubicBezTo>
                  <a:pt x="8447445" y="2673553"/>
                  <a:pt x="8443061" y="2669230"/>
                  <a:pt x="8443061" y="2663825"/>
                </a:cubicBezTo>
                <a:cubicBezTo>
                  <a:pt x="8443061" y="2658426"/>
                  <a:pt x="8447381" y="2654038"/>
                  <a:pt x="8452781" y="2654038"/>
                </a:cubicBezTo>
                <a:close/>
                <a:moveTo>
                  <a:pt x="8694009" y="2654033"/>
                </a:moveTo>
                <a:cubicBezTo>
                  <a:pt x="8699346" y="2654033"/>
                  <a:pt x="8703730" y="2658483"/>
                  <a:pt x="8703730" y="2663820"/>
                </a:cubicBezTo>
                <a:cubicBezTo>
                  <a:pt x="8703730" y="2669160"/>
                  <a:pt x="8699346" y="2673548"/>
                  <a:pt x="8694009" y="2673548"/>
                </a:cubicBezTo>
                <a:cubicBezTo>
                  <a:pt x="8688673" y="2673548"/>
                  <a:pt x="8684289" y="2669225"/>
                  <a:pt x="8684289" y="2663820"/>
                </a:cubicBezTo>
                <a:cubicBezTo>
                  <a:pt x="8684289" y="2658421"/>
                  <a:pt x="8688609" y="2654033"/>
                  <a:pt x="8694009" y="2654033"/>
                </a:cubicBezTo>
                <a:close/>
                <a:moveTo>
                  <a:pt x="8935237" y="2654029"/>
                </a:moveTo>
                <a:cubicBezTo>
                  <a:pt x="8940574" y="2654029"/>
                  <a:pt x="8944958" y="2658478"/>
                  <a:pt x="8944958" y="2663815"/>
                </a:cubicBezTo>
                <a:cubicBezTo>
                  <a:pt x="8944958" y="2669155"/>
                  <a:pt x="8940638" y="2673543"/>
                  <a:pt x="8935237" y="2673543"/>
                </a:cubicBezTo>
                <a:cubicBezTo>
                  <a:pt x="8929837" y="2673543"/>
                  <a:pt x="8925454" y="2669219"/>
                  <a:pt x="8925454" y="2663815"/>
                </a:cubicBezTo>
                <a:cubicBezTo>
                  <a:pt x="8925454" y="2658415"/>
                  <a:pt x="8929837" y="2654029"/>
                  <a:pt x="8935237" y="2654029"/>
                </a:cubicBezTo>
                <a:close/>
                <a:moveTo>
                  <a:pt x="9176467" y="2654024"/>
                </a:moveTo>
                <a:cubicBezTo>
                  <a:pt x="9181803" y="2654024"/>
                  <a:pt x="9186187" y="2658474"/>
                  <a:pt x="9186187" y="2663811"/>
                </a:cubicBezTo>
                <a:cubicBezTo>
                  <a:pt x="9186187" y="2669150"/>
                  <a:pt x="9181867" y="2673537"/>
                  <a:pt x="9176467" y="2673537"/>
                </a:cubicBezTo>
                <a:cubicBezTo>
                  <a:pt x="9171066" y="2673537"/>
                  <a:pt x="9166683" y="2669214"/>
                  <a:pt x="9166683" y="2663811"/>
                </a:cubicBezTo>
                <a:cubicBezTo>
                  <a:pt x="9166683" y="2658410"/>
                  <a:pt x="9171066" y="2654024"/>
                  <a:pt x="9176467" y="2654024"/>
                </a:cubicBezTo>
                <a:close/>
                <a:moveTo>
                  <a:pt x="9417695" y="2654019"/>
                </a:moveTo>
                <a:cubicBezTo>
                  <a:pt x="9423031" y="2654019"/>
                  <a:pt x="9427416" y="2658469"/>
                  <a:pt x="9427416" y="2663806"/>
                </a:cubicBezTo>
                <a:cubicBezTo>
                  <a:pt x="9427416" y="2669145"/>
                  <a:pt x="9423095" y="2673532"/>
                  <a:pt x="9417695" y="2673532"/>
                </a:cubicBezTo>
                <a:cubicBezTo>
                  <a:pt x="9412295" y="2673532"/>
                  <a:pt x="9407911" y="2669209"/>
                  <a:pt x="9407911" y="2663806"/>
                </a:cubicBezTo>
                <a:cubicBezTo>
                  <a:pt x="9407911" y="2658405"/>
                  <a:pt x="9412295" y="2654019"/>
                  <a:pt x="9417695" y="2654019"/>
                </a:cubicBezTo>
                <a:close/>
                <a:moveTo>
                  <a:pt x="9649203" y="2412937"/>
                </a:moveTo>
                <a:cubicBezTo>
                  <a:pt x="9654540" y="2412937"/>
                  <a:pt x="9658923" y="2417262"/>
                  <a:pt x="9658923" y="2422672"/>
                </a:cubicBezTo>
                <a:cubicBezTo>
                  <a:pt x="9658923" y="2428074"/>
                  <a:pt x="9654540" y="2432459"/>
                  <a:pt x="9649203" y="2432459"/>
                </a:cubicBezTo>
                <a:cubicBezTo>
                  <a:pt x="9643866" y="2432459"/>
                  <a:pt x="9639483" y="2428009"/>
                  <a:pt x="9639483" y="2422672"/>
                </a:cubicBezTo>
                <a:cubicBezTo>
                  <a:pt x="9639483" y="2417327"/>
                  <a:pt x="9643803" y="2412937"/>
                  <a:pt x="9649203" y="2412937"/>
                </a:cubicBezTo>
                <a:close/>
                <a:moveTo>
                  <a:pt x="9890432" y="2412933"/>
                </a:moveTo>
                <a:cubicBezTo>
                  <a:pt x="9895768" y="2412933"/>
                  <a:pt x="9900152" y="2417262"/>
                  <a:pt x="9900152" y="2422668"/>
                </a:cubicBezTo>
                <a:cubicBezTo>
                  <a:pt x="9900152" y="2428072"/>
                  <a:pt x="9895832" y="2432457"/>
                  <a:pt x="9890432" y="2432457"/>
                </a:cubicBezTo>
                <a:cubicBezTo>
                  <a:pt x="9885031" y="2432457"/>
                  <a:pt x="9880648" y="2428008"/>
                  <a:pt x="9880648" y="2422668"/>
                </a:cubicBezTo>
                <a:cubicBezTo>
                  <a:pt x="9880648" y="2417323"/>
                  <a:pt x="9885031" y="2412933"/>
                  <a:pt x="9890432" y="2412933"/>
                </a:cubicBezTo>
                <a:close/>
                <a:moveTo>
                  <a:pt x="10131660" y="2412930"/>
                </a:moveTo>
                <a:cubicBezTo>
                  <a:pt x="10137060" y="2412930"/>
                  <a:pt x="10141444" y="2417259"/>
                  <a:pt x="10141444" y="2422665"/>
                </a:cubicBezTo>
                <a:cubicBezTo>
                  <a:pt x="10141444" y="2428069"/>
                  <a:pt x="10136997" y="2432453"/>
                  <a:pt x="10131660" y="2432453"/>
                </a:cubicBezTo>
                <a:cubicBezTo>
                  <a:pt x="10126323" y="2432453"/>
                  <a:pt x="10121940" y="2428004"/>
                  <a:pt x="10121940" y="2422665"/>
                </a:cubicBezTo>
                <a:cubicBezTo>
                  <a:pt x="10121940" y="2417320"/>
                  <a:pt x="10126260" y="2412930"/>
                  <a:pt x="10131660" y="2412930"/>
                </a:cubicBezTo>
                <a:close/>
                <a:moveTo>
                  <a:pt x="10372888" y="2412926"/>
                </a:moveTo>
                <a:cubicBezTo>
                  <a:pt x="10378288" y="2412926"/>
                  <a:pt x="10382673" y="2417255"/>
                  <a:pt x="10382673" y="2422661"/>
                </a:cubicBezTo>
                <a:cubicBezTo>
                  <a:pt x="10382673" y="2428065"/>
                  <a:pt x="10378225" y="2432449"/>
                  <a:pt x="10372888" y="2432449"/>
                </a:cubicBezTo>
                <a:cubicBezTo>
                  <a:pt x="10367552" y="2432449"/>
                  <a:pt x="10363168" y="2428000"/>
                  <a:pt x="10363168" y="2422661"/>
                </a:cubicBezTo>
                <a:cubicBezTo>
                  <a:pt x="10363168" y="2417316"/>
                  <a:pt x="10367488" y="2412926"/>
                  <a:pt x="10372888" y="2412926"/>
                </a:cubicBezTo>
                <a:close/>
                <a:moveTo>
                  <a:pt x="10614116" y="2412922"/>
                </a:moveTo>
                <a:cubicBezTo>
                  <a:pt x="10619516" y="2412922"/>
                  <a:pt x="10623901" y="2417251"/>
                  <a:pt x="10623901" y="2422657"/>
                </a:cubicBezTo>
                <a:cubicBezTo>
                  <a:pt x="10623901" y="2428061"/>
                  <a:pt x="10619454" y="2432446"/>
                  <a:pt x="10614116" y="2432446"/>
                </a:cubicBezTo>
                <a:cubicBezTo>
                  <a:pt x="10608780" y="2432446"/>
                  <a:pt x="10604396" y="2427996"/>
                  <a:pt x="10604396" y="2422657"/>
                </a:cubicBezTo>
                <a:cubicBezTo>
                  <a:pt x="10604396" y="2417312"/>
                  <a:pt x="10608716" y="2412922"/>
                  <a:pt x="10614116" y="2412922"/>
                </a:cubicBezTo>
                <a:close/>
                <a:moveTo>
                  <a:pt x="10855345" y="2412919"/>
                </a:moveTo>
                <a:cubicBezTo>
                  <a:pt x="10860682" y="2412919"/>
                  <a:pt x="10865065" y="2417248"/>
                  <a:pt x="10865065" y="2422653"/>
                </a:cubicBezTo>
                <a:cubicBezTo>
                  <a:pt x="10865065" y="2428057"/>
                  <a:pt x="10860682" y="2432442"/>
                  <a:pt x="10855345" y="2432442"/>
                </a:cubicBezTo>
                <a:cubicBezTo>
                  <a:pt x="10850008" y="2432442"/>
                  <a:pt x="10845625" y="2427993"/>
                  <a:pt x="10845625" y="2422653"/>
                </a:cubicBezTo>
                <a:cubicBezTo>
                  <a:pt x="10845625" y="2417309"/>
                  <a:pt x="10849945" y="2412919"/>
                  <a:pt x="10855345" y="2412919"/>
                </a:cubicBezTo>
                <a:close/>
                <a:moveTo>
                  <a:pt x="11096574" y="2412916"/>
                </a:moveTo>
                <a:cubicBezTo>
                  <a:pt x="11101910" y="2412916"/>
                  <a:pt x="11106294" y="2417244"/>
                  <a:pt x="11106294" y="2422650"/>
                </a:cubicBezTo>
                <a:cubicBezTo>
                  <a:pt x="11106294" y="2428054"/>
                  <a:pt x="11101974" y="2432438"/>
                  <a:pt x="11096574" y="2432438"/>
                </a:cubicBezTo>
                <a:cubicBezTo>
                  <a:pt x="11091174" y="2432438"/>
                  <a:pt x="11086790" y="2427989"/>
                  <a:pt x="11086790" y="2422650"/>
                </a:cubicBezTo>
                <a:cubicBezTo>
                  <a:pt x="11086790" y="2417305"/>
                  <a:pt x="11091174" y="2412916"/>
                  <a:pt x="11096574" y="2412916"/>
                </a:cubicBezTo>
                <a:close/>
                <a:moveTo>
                  <a:pt x="11337802" y="2412912"/>
                </a:moveTo>
                <a:cubicBezTo>
                  <a:pt x="11343202" y="2412912"/>
                  <a:pt x="11347587" y="2417240"/>
                  <a:pt x="11347587" y="2422646"/>
                </a:cubicBezTo>
                <a:cubicBezTo>
                  <a:pt x="11347587" y="2428050"/>
                  <a:pt x="11343139" y="2432435"/>
                  <a:pt x="11337802" y="2432435"/>
                </a:cubicBezTo>
                <a:cubicBezTo>
                  <a:pt x="11332466" y="2432435"/>
                  <a:pt x="11328082" y="2427985"/>
                  <a:pt x="11328082" y="2422646"/>
                </a:cubicBezTo>
                <a:cubicBezTo>
                  <a:pt x="11328082" y="2417301"/>
                  <a:pt x="11332402" y="2412912"/>
                  <a:pt x="11337802" y="2412912"/>
                </a:cubicBezTo>
                <a:close/>
                <a:moveTo>
                  <a:pt x="11579030" y="2412909"/>
                </a:moveTo>
                <a:cubicBezTo>
                  <a:pt x="11584430" y="2412909"/>
                  <a:pt x="11588815" y="2417237"/>
                  <a:pt x="11588815" y="2422642"/>
                </a:cubicBezTo>
                <a:cubicBezTo>
                  <a:pt x="11588815" y="2428046"/>
                  <a:pt x="11584367" y="2432431"/>
                  <a:pt x="11579030" y="2432431"/>
                </a:cubicBezTo>
                <a:cubicBezTo>
                  <a:pt x="11573694" y="2432431"/>
                  <a:pt x="11569310" y="2427982"/>
                  <a:pt x="11569310" y="2422642"/>
                </a:cubicBezTo>
                <a:cubicBezTo>
                  <a:pt x="11569310" y="2417298"/>
                  <a:pt x="11573630" y="2412909"/>
                  <a:pt x="11579030" y="2412909"/>
                </a:cubicBezTo>
                <a:close/>
                <a:moveTo>
                  <a:pt x="11820259" y="2412906"/>
                </a:moveTo>
                <a:cubicBezTo>
                  <a:pt x="11825659" y="2412906"/>
                  <a:pt x="11830043" y="2417234"/>
                  <a:pt x="11830043" y="2422639"/>
                </a:cubicBezTo>
                <a:cubicBezTo>
                  <a:pt x="11830043" y="2428043"/>
                  <a:pt x="11825596" y="2432427"/>
                  <a:pt x="11820259" y="2432427"/>
                </a:cubicBezTo>
                <a:cubicBezTo>
                  <a:pt x="11814922" y="2432427"/>
                  <a:pt x="11810539" y="2427978"/>
                  <a:pt x="11810539" y="2422639"/>
                </a:cubicBezTo>
                <a:cubicBezTo>
                  <a:pt x="11810539" y="2417294"/>
                  <a:pt x="11814859" y="2412906"/>
                  <a:pt x="11820259" y="2412906"/>
                </a:cubicBezTo>
                <a:close/>
                <a:moveTo>
                  <a:pt x="9721" y="2412902"/>
                </a:moveTo>
                <a:cubicBezTo>
                  <a:pt x="15121" y="2412902"/>
                  <a:pt x="19505" y="2417230"/>
                  <a:pt x="19505" y="2422635"/>
                </a:cubicBezTo>
                <a:cubicBezTo>
                  <a:pt x="19505" y="2428039"/>
                  <a:pt x="15058" y="2432424"/>
                  <a:pt x="9721" y="2432424"/>
                </a:cubicBezTo>
                <a:cubicBezTo>
                  <a:pt x="4386" y="2432424"/>
                  <a:pt x="2" y="2427974"/>
                  <a:pt x="2" y="2422635"/>
                </a:cubicBezTo>
                <a:cubicBezTo>
                  <a:pt x="2" y="2417291"/>
                  <a:pt x="4322" y="2412902"/>
                  <a:pt x="9721" y="2412902"/>
                </a:cubicBezTo>
                <a:close/>
                <a:moveTo>
                  <a:pt x="251005" y="2412898"/>
                </a:moveTo>
                <a:cubicBezTo>
                  <a:pt x="256405" y="2412898"/>
                  <a:pt x="260789" y="2417227"/>
                  <a:pt x="260789" y="2422631"/>
                </a:cubicBezTo>
                <a:cubicBezTo>
                  <a:pt x="260789" y="2428035"/>
                  <a:pt x="256342" y="2432420"/>
                  <a:pt x="251005" y="2432420"/>
                </a:cubicBezTo>
                <a:cubicBezTo>
                  <a:pt x="245669" y="2432420"/>
                  <a:pt x="241285" y="2427971"/>
                  <a:pt x="241285" y="2422631"/>
                </a:cubicBezTo>
                <a:cubicBezTo>
                  <a:pt x="241285" y="2417288"/>
                  <a:pt x="245605" y="2412898"/>
                  <a:pt x="251005" y="2412898"/>
                </a:cubicBezTo>
                <a:close/>
                <a:moveTo>
                  <a:pt x="492224" y="2412895"/>
                </a:moveTo>
                <a:cubicBezTo>
                  <a:pt x="497560" y="2412895"/>
                  <a:pt x="501944" y="2417224"/>
                  <a:pt x="501944" y="2422628"/>
                </a:cubicBezTo>
                <a:cubicBezTo>
                  <a:pt x="501944" y="2428032"/>
                  <a:pt x="497624" y="2432416"/>
                  <a:pt x="492224" y="2432416"/>
                </a:cubicBezTo>
                <a:cubicBezTo>
                  <a:pt x="486824" y="2432416"/>
                  <a:pt x="482440" y="2427967"/>
                  <a:pt x="482440" y="2422628"/>
                </a:cubicBezTo>
                <a:cubicBezTo>
                  <a:pt x="482440" y="2417284"/>
                  <a:pt x="486824" y="2412895"/>
                  <a:pt x="492224" y="2412895"/>
                </a:cubicBezTo>
                <a:close/>
                <a:moveTo>
                  <a:pt x="733445" y="2412891"/>
                </a:moveTo>
                <a:cubicBezTo>
                  <a:pt x="738781" y="2412891"/>
                  <a:pt x="743165" y="2417220"/>
                  <a:pt x="743165" y="2422624"/>
                </a:cubicBezTo>
                <a:cubicBezTo>
                  <a:pt x="743165" y="2428028"/>
                  <a:pt x="738845" y="2432412"/>
                  <a:pt x="733445" y="2432412"/>
                </a:cubicBezTo>
                <a:cubicBezTo>
                  <a:pt x="728045" y="2432412"/>
                  <a:pt x="723661" y="2427963"/>
                  <a:pt x="723661" y="2422624"/>
                </a:cubicBezTo>
                <a:cubicBezTo>
                  <a:pt x="723661" y="2417281"/>
                  <a:pt x="728045" y="2412891"/>
                  <a:pt x="733445" y="2412891"/>
                </a:cubicBezTo>
                <a:close/>
                <a:moveTo>
                  <a:pt x="974665" y="2412888"/>
                </a:moveTo>
                <a:cubicBezTo>
                  <a:pt x="980065" y="2412888"/>
                  <a:pt x="984449" y="2417216"/>
                  <a:pt x="984449" y="2422620"/>
                </a:cubicBezTo>
                <a:cubicBezTo>
                  <a:pt x="984449" y="2428024"/>
                  <a:pt x="980002" y="2432409"/>
                  <a:pt x="974665" y="2432409"/>
                </a:cubicBezTo>
                <a:cubicBezTo>
                  <a:pt x="969329" y="2432409"/>
                  <a:pt x="964945" y="2427960"/>
                  <a:pt x="964945" y="2422620"/>
                </a:cubicBezTo>
                <a:cubicBezTo>
                  <a:pt x="964945" y="2417277"/>
                  <a:pt x="969265" y="2412888"/>
                  <a:pt x="974665" y="2412888"/>
                </a:cubicBezTo>
                <a:close/>
                <a:moveTo>
                  <a:pt x="1215885" y="2412885"/>
                </a:moveTo>
                <a:cubicBezTo>
                  <a:pt x="1221285" y="2412885"/>
                  <a:pt x="1225669" y="2417213"/>
                  <a:pt x="1225669" y="2422617"/>
                </a:cubicBezTo>
                <a:cubicBezTo>
                  <a:pt x="1225669" y="2428021"/>
                  <a:pt x="1221222" y="2432405"/>
                  <a:pt x="1215885" y="2432405"/>
                </a:cubicBezTo>
                <a:cubicBezTo>
                  <a:pt x="1210549" y="2432405"/>
                  <a:pt x="1206165" y="2427956"/>
                  <a:pt x="1206165" y="2422617"/>
                </a:cubicBezTo>
                <a:cubicBezTo>
                  <a:pt x="1206165" y="2417273"/>
                  <a:pt x="1210485" y="2412885"/>
                  <a:pt x="1215885" y="2412885"/>
                </a:cubicBezTo>
                <a:close/>
                <a:moveTo>
                  <a:pt x="1457106" y="2412881"/>
                </a:moveTo>
                <a:cubicBezTo>
                  <a:pt x="1462442" y="2412881"/>
                  <a:pt x="1466826" y="2417209"/>
                  <a:pt x="1466826" y="2422613"/>
                </a:cubicBezTo>
                <a:cubicBezTo>
                  <a:pt x="1466826" y="2428017"/>
                  <a:pt x="1462507" y="2432401"/>
                  <a:pt x="1457106" y="2432401"/>
                </a:cubicBezTo>
                <a:cubicBezTo>
                  <a:pt x="1451706" y="2432401"/>
                  <a:pt x="1447323" y="2427952"/>
                  <a:pt x="1447323" y="2422613"/>
                </a:cubicBezTo>
                <a:cubicBezTo>
                  <a:pt x="1447323" y="2417270"/>
                  <a:pt x="1451706" y="2412881"/>
                  <a:pt x="1457106" y="2412881"/>
                </a:cubicBezTo>
                <a:close/>
                <a:moveTo>
                  <a:pt x="1698332" y="2412878"/>
                </a:moveTo>
                <a:cubicBezTo>
                  <a:pt x="1703732" y="2412878"/>
                  <a:pt x="1708117" y="2417205"/>
                  <a:pt x="1708117" y="2422609"/>
                </a:cubicBezTo>
                <a:cubicBezTo>
                  <a:pt x="1708117" y="2428013"/>
                  <a:pt x="1703732" y="2432398"/>
                  <a:pt x="1698332" y="2432398"/>
                </a:cubicBezTo>
                <a:cubicBezTo>
                  <a:pt x="1692929" y="2432398"/>
                  <a:pt x="1688546" y="2427948"/>
                  <a:pt x="1688546" y="2422609"/>
                </a:cubicBezTo>
                <a:cubicBezTo>
                  <a:pt x="1688546" y="2417266"/>
                  <a:pt x="1692929" y="2412878"/>
                  <a:pt x="1698332" y="2412878"/>
                </a:cubicBezTo>
                <a:close/>
                <a:moveTo>
                  <a:pt x="1939580" y="2412874"/>
                </a:moveTo>
                <a:cubicBezTo>
                  <a:pt x="1944980" y="2412874"/>
                  <a:pt x="1949364" y="2417201"/>
                  <a:pt x="1949364" y="2422605"/>
                </a:cubicBezTo>
                <a:cubicBezTo>
                  <a:pt x="1949364" y="2428009"/>
                  <a:pt x="1944918" y="2432394"/>
                  <a:pt x="1939580" y="2432394"/>
                </a:cubicBezTo>
                <a:cubicBezTo>
                  <a:pt x="1934245" y="2432394"/>
                  <a:pt x="1929860" y="2427945"/>
                  <a:pt x="1929860" y="2422605"/>
                </a:cubicBezTo>
                <a:cubicBezTo>
                  <a:pt x="1929860" y="2417262"/>
                  <a:pt x="1934181" y="2412874"/>
                  <a:pt x="1939580" y="2412874"/>
                </a:cubicBezTo>
                <a:close/>
                <a:moveTo>
                  <a:pt x="2180788" y="2412871"/>
                </a:moveTo>
                <a:cubicBezTo>
                  <a:pt x="2186189" y="2412871"/>
                  <a:pt x="2190580" y="2417198"/>
                  <a:pt x="2190580" y="2422602"/>
                </a:cubicBezTo>
                <a:cubicBezTo>
                  <a:pt x="2190580" y="2428006"/>
                  <a:pt x="2186136" y="2432390"/>
                  <a:pt x="2180788" y="2432390"/>
                </a:cubicBezTo>
                <a:cubicBezTo>
                  <a:pt x="2175475" y="2432390"/>
                  <a:pt x="2171083" y="2427941"/>
                  <a:pt x="2171083" y="2422602"/>
                </a:cubicBezTo>
                <a:cubicBezTo>
                  <a:pt x="2171083" y="2417259"/>
                  <a:pt x="2175412" y="2412871"/>
                  <a:pt x="2180788" y="2412871"/>
                </a:cubicBezTo>
                <a:close/>
                <a:moveTo>
                  <a:pt x="2422037" y="2412868"/>
                </a:moveTo>
                <a:cubicBezTo>
                  <a:pt x="2427370" y="2412868"/>
                  <a:pt x="2431752" y="2417194"/>
                  <a:pt x="2431752" y="2422598"/>
                </a:cubicBezTo>
                <a:cubicBezTo>
                  <a:pt x="2431752" y="2428002"/>
                  <a:pt x="2427435" y="2432387"/>
                  <a:pt x="2422037" y="2432387"/>
                </a:cubicBezTo>
                <a:cubicBezTo>
                  <a:pt x="2416639" y="2432387"/>
                  <a:pt x="2412257" y="2427937"/>
                  <a:pt x="2412257" y="2422598"/>
                </a:cubicBezTo>
                <a:cubicBezTo>
                  <a:pt x="2412257" y="2417255"/>
                  <a:pt x="2416639" y="2412868"/>
                  <a:pt x="2422037" y="2412868"/>
                </a:cubicBezTo>
                <a:close/>
                <a:moveTo>
                  <a:pt x="2663275" y="2412864"/>
                </a:moveTo>
                <a:cubicBezTo>
                  <a:pt x="2668611" y="2412864"/>
                  <a:pt x="2672998" y="2417190"/>
                  <a:pt x="2672998" y="2422594"/>
                </a:cubicBezTo>
                <a:cubicBezTo>
                  <a:pt x="2672998" y="2427998"/>
                  <a:pt x="2668675" y="2432383"/>
                  <a:pt x="2663275" y="2432383"/>
                </a:cubicBezTo>
                <a:cubicBezTo>
                  <a:pt x="2657875" y="2432383"/>
                  <a:pt x="2653491" y="2427934"/>
                  <a:pt x="2653491" y="2422594"/>
                </a:cubicBezTo>
                <a:cubicBezTo>
                  <a:pt x="2653491" y="2417251"/>
                  <a:pt x="2657875" y="2412864"/>
                  <a:pt x="2663275" y="2412864"/>
                </a:cubicBezTo>
                <a:close/>
                <a:moveTo>
                  <a:pt x="2904572" y="2412861"/>
                </a:moveTo>
                <a:cubicBezTo>
                  <a:pt x="2909971" y="2412861"/>
                  <a:pt x="2914354" y="2417187"/>
                  <a:pt x="2914354" y="2422591"/>
                </a:cubicBezTo>
                <a:cubicBezTo>
                  <a:pt x="2914354" y="2427995"/>
                  <a:pt x="2909971" y="2432379"/>
                  <a:pt x="2904572" y="2432379"/>
                </a:cubicBezTo>
                <a:cubicBezTo>
                  <a:pt x="2899173" y="2432379"/>
                  <a:pt x="2894790" y="2427930"/>
                  <a:pt x="2894790" y="2422591"/>
                </a:cubicBezTo>
                <a:cubicBezTo>
                  <a:pt x="2894790" y="2417248"/>
                  <a:pt x="2899173" y="2412861"/>
                  <a:pt x="2904572" y="2412861"/>
                </a:cubicBezTo>
                <a:close/>
                <a:moveTo>
                  <a:pt x="3145750" y="2412858"/>
                </a:moveTo>
                <a:cubicBezTo>
                  <a:pt x="3151149" y="2412858"/>
                  <a:pt x="3155532" y="2417183"/>
                  <a:pt x="3155532" y="2422587"/>
                </a:cubicBezTo>
                <a:cubicBezTo>
                  <a:pt x="3155532" y="2427991"/>
                  <a:pt x="3151086" y="2432376"/>
                  <a:pt x="3145750" y="2432376"/>
                </a:cubicBezTo>
                <a:cubicBezTo>
                  <a:pt x="3140415" y="2432376"/>
                  <a:pt x="3136032" y="2427926"/>
                  <a:pt x="3136032" y="2422587"/>
                </a:cubicBezTo>
                <a:cubicBezTo>
                  <a:pt x="3136032" y="2417244"/>
                  <a:pt x="3140351" y="2412858"/>
                  <a:pt x="3145750" y="2412858"/>
                </a:cubicBezTo>
                <a:close/>
                <a:moveTo>
                  <a:pt x="3386958" y="2412854"/>
                </a:moveTo>
                <a:cubicBezTo>
                  <a:pt x="3392358" y="2412854"/>
                  <a:pt x="3396743" y="2417180"/>
                  <a:pt x="3396743" y="2422583"/>
                </a:cubicBezTo>
                <a:cubicBezTo>
                  <a:pt x="3396743" y="2427987"/>
                  <a:pt x="3392295" y="2432372"/>
                  <a:pt x="3386958" y="2432372"/>
                </a:cubicBezTo>
                <a:cubicBezTo>
                  <a:pt x="3381621" y="2432372"/>
                  <a:pt x="3377235" y="2427923"/>
                  <a:pt x="3377235" y="2422583"/>
                </a:cubicBezTo>
                <a:cubicBezTo>
                  <a:pt x="3377235" y="2417240"/>
                  <a:pt x="3381556" y="2412854"/>
                  <a:pt x="3386958" y="2412854"/>
                </a:cubicBezTo>
                <a:close/>
                <a:moveTo>
                  <a:pt x="3628211" y="2412850"/>
                </a:moveTo>
                <a:cubicBezTo>
                  <a:pt x="3633528" y="2412850"/>
                  <a:pt x="3637936" y="2417176"/>
                  <a:pt x="3637936" y="2422580"/>
                </a:cubicBezTo>
                <a:cubicBezTo>
                  <a:pt x="3637936" y="2427984"/>
                  <a:pt x="3633592" y="2432368"/>
                  <a:pt x="3628211" y="2432368"/>
                </a:cubicBezTo>
                <a:cubicBezTo>
                  <a:pt x="3622813" y="2432368"/>
                  <a:pt x="3618430" y="2427919"/>
                  <a:pt x="3618430" y="2422580"/>
                </a:cubicBezTo>
                <a:cubicBezTo>
                  <a:pt x="3618430" y="2417237"/>
                  <a:pt x="3622813" y="2412850"/>
                  <a:pt x="3628211" y="2412850"/>
                </a:cubicBezTo>
                <a:close/>
                <a:moveTo>
                  <a:pt x="3869430" y="2412847"/>
                </a:moveTo>
                <a:cubicBezTo>
                  <a:pt x="3874763" y="2412847"/>
                  <a:pt x="3879147" y="2417173"/>
                  <a:pt x="3879147" y="2422576"/>
                </a:cubicBezTo>
                <a:cubicBezTo>
                  <a:pt x="3879147" y="2427980"/>
                  <a:pt x="3874828" y="2432364"/>
                  <a:pt x="3869430" y="2432364"/>
                </a:cubicBezTo>
                <a:cubicBezTo>
                  <a:pt x="3864030" y="2432364"/>
                  <a:pt x="3859646" y="2427915"/>
                  <a:pt x="3859646" y="2422576"/>
                </a:cubicBezTo>
                <a:cubicBezTo>
                  <a:pt x="3859646" y="2417234"/>
                  <a:pt x="3864030" y="2412847"/>
                  <a:pt x="3869430" y="2412847"/>
                </a:cubicBezTo>
                <a:close/>
                <a:moveTo>
                  <a:pt x="4110581" y="2412843"/>
                </a:moveTo>
                <a:cubicBezTo>
                  <a:pt x="4115984" y="2412843"/>
                  <a:pt x="4120362" y="2417170"/>
                  <a:pt x="4120362" y="2422572"/>
                </a:cubicBezTo>
                <a:cubicBezTo>
                  <a:pt x="4120362" y="2427976"/>
                  <a:pt x="4115984" y="2432361"/>
                  <a:pt x="4110581" y="2432361"/>
                </a:cubicBezTo>
                <a:cubicBezTo>
                  <a:pt x="4105180" y="2432361"/>
                  <a:pt x="4100799" y="2427912"/>
                  <a:pt x="4100799" y="2422572"/>
                </a:cubicBezTo>
                <a:cubicBezTo>
                  <a:pt x="4100799" y="2417230"/>
                  <a:pt x="4105180" y="2412843"/>
                  <a:pt x="4110581" y="2412843"/>
                </a:cubicBezTo>
                <a:close/>
                <a:moveTo>
                  <a:pt x="4351806" y="2412840"/>
                </a:moveTo>
                <a:cubicBezTo>
                  <a:pt x="4357195" y="2412840"/>
                  <a:pt x="4361580" y="2417166"/>
                  <a:pt x="4361580" y="2422569"/>
                </a:cubicBezTo>
                <a:cubicBezTo>
                  <a:pt x="4361580" y="2427973"/>
                  <a:pt x="4357195" y="2432357"/>
                  <a:pt x="4351806" y="2432357"/>
                </a:cubicBezTo>
                <a:cubicBezTo>
                  <a:pt x="4346397" y="2432357"/>
                  <a:pt x="4342006" y="2427908"/>
                  <a:pt x="4342006" y="2422569"/>
                </a:cubicBezTo>
                <a:cubicBezTo>
                  <a:pt x="4342006" y="2417227"/>
                  <a:pt x="4346397" y="2412840"/>
                  <a:pt x="4351806" y="2412840"/>
                </a:cubicBezTo>
                <a:close/>
                <a:moveTo>
                  <a:pt x="4593017" y="2412837"/>
                </a:moveTo>
                <a:cubicBezTo>
                  <a:pt x="4598413" y="2412837"/>
                  <a:pt x="4602795" y="2417163"/>
                  <a:pt x="4602795" y="2422565"/>
                </a:cubicBezTo>
                <a:cubicBezTo>
                  <a:pt x="4602795" y="2427969"/>
                  <a:pt x="4598353" y="2432353"/>
                  <a:pt x="4593017" y="2432353"/>
                </a:cubicBezTo>
                <a:cubicBezTo>
                  <a:pt x="4587686" y="2432353"/>
                  <a:pt x="4583304" y="2427904"/>
                  <a:pt x="4583304" y="2422565"/>
                </a:cubicBezTo>
                <a:cubicBezTo>
                  <a:pt x="4583304" y="2417224"/>
                  <a:pt x="4587622" y="2412837"/>
                  <a:pt x="4593017" y="2412837"/>
                </a:cubicBezTo>
                <a:close/>
                <a:moveTo>
                  <a:pt x="4834252" y="2412833"/>
                </a:moveTo>
                <a:cubicBezTo>
                  <a:pt x="4839658" y="2412833"/>
                  <a:pt x="4844040" y="2417159"/>
                  <a:pt x="4844040" y="2422561"/>
                </a:cubicBezTo>
                <a:cubicBezTo>
                  <a:pt x="4844040" y="2427965"/>
                  <a:pt x="4839595" y="2432350"/>
                  <a:pt x="4834252" y="2432350"/>
                </a:cubicBezTo>
                <a:cubicBezTo>
                  <a:pt x="4828915" y="2432350"/>
                  <a:pt x="4824534" y="2427900"/>
                  <a:pt x="4824534" y="2422561"/>
                </a:cubicBezTo>
                <a:cubicBezTo>
                  <a:pt x="4824534" y="2417220"/>
                  <a:pt x="4828851" y="2412833"/>
                  <a:pt x="4834252" y="2412833"/>
                </a:cubicBezTo>
                <a:close/>
                <a:moveTo>
                  <a:pt x="5075485" y="2412830"/>
                </a:moveTo>
                <a:cubicBezTo>
                  <a:pt x="5080819" y="2412830"/>
                  <a:pt x="5085201" y="2417155"/>
                  <a:pt x="5085201" y="2422557"/>
                </a:cubicBezTo>
                <a:cubicBezTo>
                  <a:pt x="5085201" y="2427961"/>
                  <a:pt x="5080883" y="2432346"/>
                  <a:pt x="5075485" y="2432346"/>
                </a:cubicBezTo>
                <a:cubicBezTo>
                  <a:pt x="5070087" y="2432346"/>
                  <a:pt x="5065705" y="2427897"/>
                  <a:pt x="5065705" y="2422557"/>
                </a:cubicBezTo>
                <a:cubicBezTo>
                  <a:pt x="5065705" y="2417216"/>
                  <a:pt x="5070087" y="2412830"/>
                  <a:pt x="5075485" y="2412830"/>
                </a:cubicBezTo>
                <a:close/>
                <a:moveTo>
                  <a:pt x="5316710" y="2412826"/>
                </a:moveTo>
                <a:cubicBezTo>
                  <a:pt x="5322044" y="2412826"/>
                  <a:pt x="5326429" y="2417152"/>
                  <a:pt x="5326429" y="2422554"/>
                </a:cubicBezTo>
                <a:cubicBezTo>
                  <a:pt x="5326429" y="2427958"/>
                  <a:pt x="5322105" y="2432342"/>
                  <a:pt x="5316710" y="2432342"/>
                </a:cubicBezTo>
                <a:cubicBezTo>
                  <a:pt x="5311314" y="2432342"/>
                  <a:pt x="5306924" y="2427893"/>
                  <a:pt x="5306924" y="2422554"/>
                </a:cubicBezTo>
                <a:cubicBezTo>
                  <a:pt x="5306924" y="2417213"/>
                  <a:pt x="5311314" y="2412826"/>
                  <a:pt x="5316710" y="2412826"/>
                </a:cubicBezTo>
                <a:close/>
                <a:moveTo>
                  <a:pt x="5557991" y="2412823"/>
                </a:moveTo>
                <a:cubicBezTo>
                  <a:pt x="5563391" y="2412823"/>
                  <a:pt x="5567774" y="2417148"/>
                  <a:pt x="5567774" y="2422550"/>
                </a:cubicBezTo>
                <a:cubicBezTo>
                  <a:pt x="5567774" y="2427954"/>
                  <a:pt x="5563391" y="2432339"/>
                  <a:pt x="5557991" y="2432339"/>
                </a:cubicBezTo>
                <a:cubicBezTo>
                  <a:pt x="5552592" y="2432339"/>
                  <a:pt x="5548208" y="2427889"/>
                  <a:pt x="5548208" y="2422550"/>
                </a:cubicBezTo>
                <a:cubicBezTo>
                  <a:pt x="5548208" y="2417209"/>
                  <a:pt x="5552592" y="2412823"/>
                  <a:pt x="5557991" y="2412823"/>
                </a:cubicBezTo>
                <a:close/>
                <a:moveTo>
                  <a:pt x="5799205" y="2412820"/>
                </a:moveTo>
                <a:cubicBezTo>
                  <a:pt x="5804606" y="2412820"/>
                  <a:pt x="5808989" y="2417144"/>
                  <a:pt x="5808989" y="2422546"/>
                </a:cubicBezTo>
                <a:cubicBezTo>
                  <a:pt x="5808989" y="2427950"/>
                  <a:pt x="5804542" y="2432335"/>
                  <a:pt x="5799205" y="2432335"/>
                </a:cubicBezTo>
                <a:cubicBezTo>
                  <a:pt x="5793870" y="2432335"/>
                  <a:pt x="5789486" y="2427886"/>
                  <a:pt x="5789486" y="2422546"/>
                </a:cubicBezTo>
                <a:cubicBezTo>
                  <a:pt x="5789486" y="2417205"/>
                  <a:pt x="5793806" y="2412820"/>
                  <a:pt x="5799205" y="2412820"/>
                </a:cubicBezTo>
                <a:close/>
                <a:moveTo>
                  <a:pt x="6040432" y="2412816"/>
                </a:moveTo>
                <a:cubicBezTo>
                  <a:pt x="6045832" y="2412816"/>
                  <a:pt x="6050216" y="2417140"/>
                  <a:pt x="6050216" y="2422543"/>
                </a:cubicBezTo>
                <a:cubicBezTo>
                  <a:pt x="6050216" y="2427947"/>
                  <a:pt x="6045769" y="2432331"/>
                  <a:pt x="6040432" y="2432331"/>
                </a:cubicBezTo>
                <a:cubicBezTo>
                  <a:pt x="6035095" y="2432331"/>
                  <a:pt x="6030712" y="2427882"/>
                  <a:pt x="6030712" y="2422543"/>
                </a:cubicBezTo>
                <a:cubicBezTo>
                  <a:pt x="6030712" y="2417202"/>
                  <a:pt x="6035032" y="2412816"/>
                  <a:pt x="6040432" y="2412816"/>
                </a:cubicBezTo>
                <a:close/>
                <a:moveTo>
                  <a:pt x="6281661" y="2412813"/>
                </a:moveTo>
                <a:cubicBezTo>
                  <a:pt x="6286997" y="2412813"/>
                  <a:pt x="6291381" y="2417137"/>
                  <a:pt x="6291381" y="2422539"/>
                </a:cubicBezTo>
                <a:cubicBezTo>
                  <a:pt x="6291381" y="2427943"/>
                  <a:pt x="6287061" y="2432328"/>
                  <a:pt x="6281661" y="2432328"/>
                </a:cubicBezTo>
                <a:cubicBezTo>
                  <a:pt x="6276261" y="2432328"/>
                  <a:pt x="6271877" y="2427878"/>
                  <a:pt x="6271877" y="2422539"/>
                </a:cubicBezTo>
                <a:cubicBezTo>
                  <a:pt x="6271877" y="2417198"/>
                  <a:pt x="6276261" y="2412813"/>
                  <a:pt x="6281661" y="2412813"/>
                </a:cubicBezTo>
                <a:close/>
                <a:moveTo>
                  <a:pt x="6522889" y="2412810"/>
                </a:moveTo>
                <a:cubicBezTo>
                  <a:pt x="6528225" y="2412810"/>
                  <a:pt x="6532610" y="2417133"/>
                  <a:pt x="6532610" y="2422535"/>
                </a:cubicBezTo>
                <a:cubicBezTo>
                  <a:pt x="6532610" y="2427939"/>
                  <a:pt x="6528289" y="2432324"/>
                  <a:pt x="6522889" y="2432324"/>
                </a:cubicBezTo>
                <a:cubicBezTo>
                  <a:pt x="6517489" y="2432324"/>
                  <a:pt x="6513105" y="2427875"/>
                  <a:pt x="6513105" y="2422535"/>
                </a:cubicBezTo>
                <a:cubicBezTo>
                  <a:pt x="6513105" y="2417195"/>
                  <a:pt x="6517489" y="2412810"/>
                  <a:pt x="6522889" y="2412810"/>
                </a:cubicBezTo>
                <a:close/>
                <a:moveTo>
                  <a:pt x="6764118" y="2412806"/>
                </a:moveTo>
                <a:cubicBezTo>
                  <a:pt x="6769518" y="2412806"/>
                  <a:pt x="6773902" y="2417129"/>
                  <a:pt x="6773902" y="2422532"/>
                </a:cubicBezTo>
                <a:cubicBezTo>
                  <a:pt x="6773902" y="2427936"/>
                  <a:pt x="6769518" y="2432320"/>
                  <a:pt x="6764118" y="2432320"/>
                </a:cubicBezTo>
                <a:cubicBezTo>
                  <a:pt x="6758718" y="2432320"/>
                  <a:pt x="6754335" y="2427871"/>
                  <a:pt x="6754335" y="2422532"/>
                </a:cubicBezTo>
                <a:cubicBezTo>
                  <a:pt x="6754335" y="2417192"/>
                  <a:pt x="6758718" y="2412806"/>
                  <a:pt x="6764118" y="2412806"/>
                </a:cubicBezTo>
                <a:close/>
                <a:moveTo>
                  <a:pt x="7005346" y="2412802"/>
                </a:moveTo>
                <a:cubicBezTo>
                  <a:pt x="7010746" y="2412802"/>
                  <a:pt x="7015130" y="2417126"/>
                  <a:pt x="7015130" y="2422528"/>
                </a:cubicBezTo>
                <a:cubicBezTo>
                  <a:pt x="7015130" y="2427932"/>
                  <a:pt x="7010683" y="2432316"/>
                  <a:pt x="7005346" y="2432316"/>
                </a:cubicBezTo>
                <a:cubicBezTo>
                  <a:pt x="7000009" y="2432316"/>
                  <a:pt x="6995626" y="2427867"/>
                  <a:pt x="6995626" y="2422528"/>
                </a:cubicBezTo>
                <a:cubicBezTo>
                  <a:pt x="6995626" y="2417188"/>
                  <a:pt x="6999946" y="2412802"/>
                  <a:pt x="7005346" y="2412802"/>
                </a:cubicBezTo>
                <a:close/>
                <a:moveTo>
                  <a:pt x="7246575" y="2412799"/>
                </a:moveTo>
                <a:cubicBezTo>
                  <a:pt x="7251975" y="2412799"/>
                  <a:pt x="7256359" y="2417122"/>
                  <a:pt x="7256359" y="2422524"/>
                </a:cubicBezTo>
                <a:cubicBezTo>
                  <a:pt x="7256359" y="2427928"/>
                  <a:pt x="7251912" y="2432313"/>
                  <a:pt x="7246575" y="2432313"/>
                </a:cubicBezTo>
                <a:cubicBezTo>
                  <a:pt x="7241238" y="2432313"/>
                  <a:pt x="7236855" y="2427864"/>
                  <a:pt x="7236855" y="2422524"/>
                </a:cubicBezTo>
                <a:cubicBezTo>
                  <a:pt x="7236855" y="2417185"/>
                  <a:pt x="7241175" y="2412799"/>
                  <a:pt x="7246575" y="2412799"/>
                </a:cubicBezTo>
                <a:close/>
                <a:moveTo>
                  <a:pt x="7487803" y="2412795"/>
                </a:moveTo>
                <a:cubicBezTo>
                  <a:pt x="7493139" y="2412795"/>
                  <a:pt x="7497524" y="2417119"/>
                  <a:pt x="7497524" y="2422520"/>
                </a:cubicBezTo>
                <a:cubicBezTo>
                  <a:pt x="7497524" y="2427925"/>
                  <a:pt x="7493203" y="2432309"/>
                  <a:pt x="7487803" y="2432309"/>
                </a:cubicBezTo>
                <a:cubicBezTo>
                  <a:pt x="7482403" y="2432309"/>
                  <a:pt x="7478019" y="2427860"/>
                  <a:pt x="7478019" y="2422520"/>
                </a:cubicBezTo>
                <a:cubicBezTo>
                  <a:pt x="7478019" y="2417181"/>
                  <a:pt x="7482403" y="2412795"/>
                  <a:pt x="7487803" y="2412795"/>
                </a:cubicBezTo>
                <a:close/>
                <a:moveTo>
                  <a:pt x="7729032" y="2412792"/>
                </a:moveTo>
                <a:cubicBezTo>
                  <a:pt x="7734369" y="2412792"/>
                  <a:pt x="7738753" y="2417116"/>
                  <a:pt x="7738753" y="2422517"/>
                </a:cubicBezTo>
                <a:cubicBezTo>
                  <a:pt x="7738753" y="2427921"/>
                  <a:pt x="7734432" y="2432305"/>
                  <a:pt x="7729032" y="2432305"/>
                </a:cubicBezTo>
                <a:cubicBezTo>
                  <a:pt x="7723632" y="2432305"/>
                  <a:pt x="7719249" y="2427856"/>
                  <a:pt x="7719249" y="2422517"/>
                </a:cubicBezTo>
                <a:cubicBezTo>
                  <a:pt x="7719249" y="2417177"/>
                  <a:pt x="7723632" y="2412792"/>
                  <a:pt x="7729032" y="2412792"/>
                </a:cubicBezTo>
                <a:close/>
                <a:moveTo>
                  <a:pt x="7970260" y="2412789"/>
                </a:moveTo>
                <a:cubicBezTo>
                  <a:pt x="7975661" y="2412789"/>
                  <a:pt x="7980044" y="2417113"/>
                  <a:pt x="7980044" y="2422513"/>
                </a:cubicBezTo>
                <a:cubicBezTo>
                  <a:pt x="7980044" y="2427917"/>
                  <a:pt x="7975661" y="2432302"/>
                  <a:pt x="7970260" y="2432302"/>
                </a:cubicBezTo>
                <a:cubicBezTo>
                  <a:pt x="7964860" y="2432302"/>
                  <a:pt x="7960477" y="2427852"/>
                  <a:pt x="7960477" y="2422513"/>
                </a:cubicBezTo>
                <a:cubicBezTo>
                  <a:pt x="7960477" y="2417174"/>
                  <a:pt x="7964860" y="2412789"/>
                  <a:pt x="7970260" y="2412789"/>
                </a:cubicBezTo>
                <a:close/>
                <a:moveTo>
                  <a:pt x="8211553" y="2412785"/>
                </a:moveTo>
                <a:cubicBezTo>
                  <a:pt x="8216889" y="2412785"/>
                  <a:pt x="8221273" y="2417109"/>
                  <a:pt x="8221273" y="2422509"/>
                </a:cubicBezTo>
                <a:cubicBezTo>
                  <a:pt x="8221273" y="2427913"/>
                  <a:pt x="8216953" y="2432298"/>
                  <a:pt x="8211553" y="2432298"/>
                </a:cubicBezTo>
                <a:cubicBezTo>
                  <a:pt x="8206152" y="2432298"/>
                  <a:pt x="8201769" y="2427849"/>
                  <a:pt x="8201769" y="2422509"/>
                </a:cubicBezTo>
                <a:cubicBezTo>
                  <a:pt x="8201769" y="2417170"/>
                  <a:pt x="8206152" y="2412785"/>
                  <a:pt x="8211553" y="2412785"/>
                </a:cubicBezTo>
                <a:close/>
                <a:moveTo>
                  <a:pt x="8452781" y="2412782"/>
                </a:moveTo>
                <a:cubicBezTo>
                  <a:pt x="8458181" y="2412782"/>
                  <a:pt x="8462566" y="2417105"/>
                  <a:pt x="8462566" y="2422506"/>
                </a:cubicBezTo>
                <a:cubicBezTo>
                  <a:pt x="8462566" y="2427910"/>
                  <a:pt x="8458118" y="2432294"/>
                  <a:pt x="8452781" y="2432294"/>
                </a:cubicBezTo>
                <a:cubicBezTo>
                  <a:pt x="8447445" y="2432294"/>
                  <a:pt x="8443061" y="2427845"/>
                  <a:pt x="8443061" y="2422506"/>
                </a:cubicBezTo>
                <a:cubicBezTo>
                  <a:pt x="8443061" y="2417167"/>
                  <a:pt x="8447381" y="2412782"/>
                  <a:pt x="8452781" y="2412782"/>
                </a:cubicBezTo>
                <a:close/>
                <a:moveTo>
                  <a:pt x="8694009" y="2412778"/>
                </a:moveTo>
                <a:cubicBezTo>
                  <a:pt x="8699346" y="2412778"/>
                  <a:pt x="8703730" y="2417102"/>
                  <a:pt x="8703730" y="2422502"/>
                </a:cubicBezTo>
                <a:cubicBezTo>
                  <a:pt x="8703730" y="2427906"/>
                  <a:pt x="8699346" y="2432291"/>
                  <a:pt x="8694009" y="2432291"/>
                </a:cubicBezTo>
                <a:cubicBezTo>
                  <a:pt x="8688673" y="2432291"/>
                  <a:pt x="8684289" y="2427841"/>
                  <a:pt x="8684289" y="2422502"/>
                </a:cubicBezTo>
                <a:cubicBezTo>
                  <a:pt x="8684289" y="2417164"/>
                  <a:pt x="8688609" y="2412778"/>
                  <a:pt x="8694009" y="2412778"/>
                </a:cubicBezTo>
                <a:close/>
                <a:moveTo>
                  <a:pt x="8935237" y="2412775"/>
                </a:moveTo>
                <a:cubicBezTo>
                  <a:pt x="8940574" y="2412775"/>
                  <a:pt x="8944958" y="2417098"/>
                  <a:pt x="8944958" y="2422499"/>
                </a:cubicBezTo>
                <a:cubicBezTo>
                  <a:pt x="8944958" y="2427902"/>
                  <a:pt x="8940638" y="2432287"/>
                  <a:pt x="8935237" y="2432287"/>
                </a:cubicBezTo>
                <a:cubicBezTo>
                  <a:pt x="8929837" y="2432287"/>
                  <a:pt x="8925454" y="2427838"/>
                  <a:pt x="8925454" y="2422499"/>
                </a:cubicBezTo>
                <a:cubicBezTo>
                  <a:pt x="8925454" y="2417161"/>
                  <a:pt x="8929837" y="2412775"/>
                  <a:pt x="8935237" y="2412775"/>
                </a:cubicBezTo>
                <a:close/>
                <a:moveTo>
                  <a:pt x="9176467" y="2412772"/>
                </a:moveTo>
                <a:cubicBezTo>
                  <a:pt x="9181803" y="2412772"/>
                  <a:pt x="9186187" y="2417094"/>
                  <a:pt x="9186187" y="2422495"/>
                </a:cubicBezTo>
                <a:cubicBezTo>
                  <a:pt x="9186187" y="2427899"/>
                  <a:pt x="9181867" y="2432283"/>
                  <a:pt x="9176467" y="2432283"/>
                </a:cubicBezTo>
                <a:cubicBezTo>
                  <a:pt x="9171066" y="2432283"/>
                  <a:pt x="9166683" y="2427834"/>
                  <a:pt x="9166683" y="2422495"/>
                </a:cubicBezTo>
                <a:cubicBezTo>
                  <a:pt x="9166683" y="2417157"/>
                  <a:pt x="9171066" y="2412772"/>
                  <a:pt x="9176467" y="2412772"/>
                </a:cubicBezTo>
                <a:close/>
                <a:moveTo>
                  <a:pt x="9417695" y="2412768"/>
                </a:moveTo>
                <a:cubicBezTo>
                  <a:pt x="9423031" y="2412768"/>
                  <a:pt x="9427416" y="2417091"/>
                  <a:pt x="9427416" y="2422492"/>
                </a:cubicBezTo>
                <a:cubicBezTo>
                  <a:pt x="9427416" y="2427895"/>
                  <a:pt x="9423095" y="2432279"/>
                  <a:pt x="9417695" y="2432279"/>
                </a:cubicBezTo>
                <a:cubicBezTo>
                  <a:pt x="9412295" y="2432279"/>
                  <a:pt x="9407911" y="2427830"/>
                  <a:pt x="9407911" y="2422492"/>
                </a:cubicBezTo>
                <a:cubicBezTo>
                  <a:pt x="9407911" y="2417153"/>
                  <a:pt x="9412295" y="2412768"/>
                  <a:pt x="9417695" y="2412768"/>
                </a:cubicBezTo>
                <a:close/>
                <a:moveTo>
                  <a:pt x="9649203" y="2171571"/>
                </a:moveTo>
                <a:cubicBezTo>
                  <a:pt x="9654540" y="2171571"/>
                  <a:pt x="9658923" y="2175896"/>
                  <a:pt x="9658923" y="2181305"/>
                </a:cubicBezTo>
                <a:cubicBezTo>
                  <a:pt x="9658923" y="2186715"/>
                  <a:pt x="9654540" y="2191108"/>
                  <a:pt x="9649203" y="2191108"/>
                </a:cubicBezTo>
                <a:cubicBezTo>
                  <a:pt x="9643866" y="2191108"/>
                  <a:pt x="9639483" y="2186652"/>
                  <a:pt x="9639483" y="2181305"/>
                </a:cubicBezTo>
                <a:cubicBezTo>
                  <a:pt x="9639483" y="2175959"/>
                  <a:pt x="9643803" y="2171571"/>
                  <a:pt x="9649203" y="2171571"/>
                </a:cubicBezTo>
                <a:close/>
                <a:moveTo>
                  <a:pt x="9890432" y="2171569"/>
                </a:moveTo>
                <a:cubicBezTo>
                  <a:pt x="9895768" y="2171569"/>
                  <a:pt x="9900152" y="2175895"/>
                  <a:pt x="9900152" y="2181304"/>
                </a:cubicBezTo>
                <a:cubicBezTo>
                  <a:pt x="9900152" y="2186715"/>
                  <a:pt x="9895832" y="2191107"/>
                  <a:pt x="9890432" y="2191107"/>
                </a:cubicBezTo>
                <a:cubicBezTo>
                  <a:pt x="9885031" y="2191107"/>
                  <a:pt x="9880648" y="2186651"/>
                  <a:pt x="9880648" y="2181304"/>
                </a:cubicBezTo>
                <a:cubicBezTo>
                  <a:pt x="9880648" y="2175959"/>
                  <a:pt x="9885031" y="2171569"/>
                  <a:pt x="9890432" y="2171569"/>
                </a:cubicBezTo>
                <a:close/>
                <a:moveTo>
                  <a:pt x="10131660" y="2171568"/>
                </a:moveTo>
                <a:cubicBezTo>
                  <a:pt x="10137060" y="2171568"/>
                  <a:pt x="10141444" y="2175894"/>
                  <a:pt x="10141444" y="2181302"/>
                </a:cubicBezTo>
                <a:cubicBezTo>
                  <a:pt x="10141444" y="2186714"/>
                  <a:pt x="10136997" y="2191106"/>
                  <a:pt x="10131660" y="2191106"/>
                </a:cubicBezTo>
                <a:cubicBezTo>
                  <a:pt x="10126323" y="2191106"/>
                  <a:pt x="10121940" y="2186649"/>
                  <a:pt x="10121940" y="2181302"/>
                </a:cubicBezTo>
                <a:cubicBezTo>
                  <a:pt x="10121940" y="2175958"/>
                  <a:pt x="10126260" y="2171568"/>
                  <a:pt x="10131660" y="2171568"/>
                </a:cubicBezTo>
                <a:close/>
                <a:moveTo>
                  <a:pt x="10372888" y="2171567"/>
                </a:moveTo>
                <a:cubicBezTo>
                  <a:pt x="10378288" y="2171567"/>
                  <a:pt x="10382673" y="2175893"/>
                  <a:pt x="10382673" y="2181300"/>
                </a:cubicBezTo>
                <a:cubicBezTo>
                  <a:pt x="10382673" y="2186712"/>
                  <a:pt x="10378225" y="2191104"/>
                  <a:pt x="10372888" y="2191104"/>
                </a:cubicBezTo>
                <a:cubicBezTo>
                  <a:pt x="10367552" y="2191104"/>
                  <a:pt x="10363168" y="2186647"/>
                  <a:pt x="10363168" y="2181300"/>
                </a:cubicBezTo>
                <a:cubicBezTo>
                  <a:pt x="10363168" y="2175956"/>
                  <a:pt x="10367488" y="2171567"/>
                  <a:pt x="10372888" y="2171567"/>
                </a:cubicBezTo>
                <a:close/>
                <a:moveTo>
                  <a:pt x="10614116" y="2171566"/>
                </a:moveTo>
                <a:cubicBezTo>
                  <a:pt x="10619516" y="2171566"/>
                  <a:pt x="10623901" y="2175892"/>
                  <a:pt x="10623901" y="2181299"/>
                </a:cubicBezTo>
                <a:cubicBezTo>
                  <a:pt x="10623901" y="2186711"/>
                  <a:pt x="10619454" y="2191103"/>
                  <a:pt x="10614116" y="2191103"/>
                </a:cubicBezTo>
                <a:cubicBezTo>
                  <a:pt x="10608780" y="2191103"/>
                  <a:pt x="10604396" y="2186646"/>
                  <a:pt x="10604396" y="2181299"/>
                </a:cubicBezTo>
                <a:cubicBezTo>
                  <a:pt x="10604396" y="2175955"/>
                  <a:pt x="10608716" y="2171566"/>
                  <a:pt x="10614116" y="2171566"/>
                </a:cubicBezTo>
                <a:close/>
                <a:moveTo>
                  <a:pt x="10855345" y="2171566"/>
                </a:moveTo>
                <a:cubicBezTo>
                  <a:pt x="10860682" y="2171566"/>
                  <a:pt x="10865065" y="2175890"/>
                  <a:pt x="10865065" y="2181299"/>
                </a:cubicBezTo>
                <a:cubicBezTo>
                  <a:pt x="10865065" y="2186709"/>
                  <a:pt x="10860682" y="2191101"/>
                  <a:pt x="10855345" y="2191101"/>
                </a:cubicBezTo>
                <a:cubicBezTo>
                  <a:pt x="10850008" y="2191101"/>
                  <a:pt x="10845625" y="2186644"/>
                  <a:pt x="10845625" y="2181299"/>
                </a:cubicBezTo>
                <a:cubicBezTo>
                  <a:pt x="10845625" y="2175954"/>
                  <a:pt x="10849945" y="2171566"/>
                  <a:pt x="10855345" y="2171566"/>
                </a:cubicBezTo>
                <a:close/>
                <a:moveTo>
                  <a:pt x="11096574" y="2171564"/>
                </a:moveTo>
                <a:cubicBezTo>
                  <a:pt x="11101910" y="2171564"/>
                  <a:pt x="11106294" y="2175889"/>
                  <a:pt x="11106294" y="2181297"/>
                </a:cubicBezTo>
                <a:cubicBezTo>
                  <a:pt x="11106294" y="2186707"/>
                  <a:pt x="11101974" y="2191099"/>
                  <a:pt x="11096574" y="2191099"/>
                </a:cubicBezTo>
                <a:cubicBezTo>
                  <a:pt x="11091174" y="2191099"/>
                  <a:pt x="11086790" y="2186642"/>
                  <a:pt x="11086790" y="2181297"/>
                </a:cubicBezTo>
                <a:cubicBezTo>
                  <a:pt x="11086790" y="2175953"/>
                  <a:pt x="11091174" y="2171564"/>
                  <a:pt x="11096574" y="2171564"/>
                </a:cubicBezTo>
                <a:close/>
                <a:moveTo>
                  <a:pt x="11337802" y="2171563"/>
                </a:moveTo>
                <a:cubicBezTo>
                  <a:pt x="11343202" y="2171563"/>
                  <a:pt x="11347587" y="2175887"/>
                  <a:pt x="11347587" y="2181296"/>
                </a:cubicBezTo>
                <a:cubicBezTo>
                  <a:pt x="11347587" y="2186705"/>
                  <a:pt x="11343139" y="2191097"/>
                  <a:pt x="11337802" y="2191097"/>
                </a:cubicBezTo>
                <a:cubicBezTo>
                  <a:pt x="11332466" y="2191097"/>
                  <a:pt x="11328082" y="2186641"/>
                  <a:pt x="11328082" y="2181296"/>
                </a:cubicBezTo>
                <a:cubicBezTo>
                  <a:pt x="11328082" y="2175951"/>
                  <a:pt x="11332402" y="2171563"/>
                  <a:pt x="11337802" y="2171563"/>
                </a:cubicBezTo>
                <a:close/>
                <a:moveTo>
                  <a:pt x="11579030" y="2171561"/>
                </a:moveTo>
                <a:cubicBezTo>
                  <a:pt x="11584430" y="2171561"/>
                  <a:pt x="11588815" y="2175886"/>
                  <a:pt x="11588815" y="2181294"/>
                </a:cubicBezTo>
                <a:cubicBezTo>
                  <a:pt x="11588815" y="2186704"/>
                  <a:pt x="11584367" y="2191096"/>
                  <a:pt x="11579030" y="2191096"/>
                </a:cubicBezTo>
                <a:cubicBezTo>
                  <a:pt x="11573694" y="2191096"/>
                  <a:pt x="11569310" y="2186639"/>
                  <a:pt x="11569310" y="2181294"/>
                </a:cubicBezTo>
                <a:cubicBezTo>
                  <a:pt x="11569310" y="2175950"/>
                  <a:pt x="11573630" y="2171561"/>
                  <a:pt x="11579030" y="2171561"/>
                </a:cubicBezTo>
                <a:close/>
                <a:moveTo>
                  <a:pt x="11820259" y="2171560"/>
                </a:moveTo>
                <a:cubicBezTo>
                  <a:pt x="11825659" y="2171560"/>
                  <a:pt x="11830043" y="2175885"/>
                  <a:pt x="11830043" y="2181293"/>
                </a:cubicBezTo>
                <a:cubicBezTo>
                  <a:pt x="11830043" y="2186703"/>
                  <a:pt x="11825596" y="2191094"/>
                  <a:pt x="11820259" y="2191094"/>
                </a:cubicBezTo>
                <a:cubicBezTo>
                  <a:pt x="11814922" y="2191094"/>
                  <a:pt x="11810539" y="2186637"/>
                  <a:pt x="11810539" y="2181293"/>
                </a:cubicBezTo>
                <a:cubicBezTo>
                  <a:pt x="11810539" y="2175949"/>
                  <a:pt x="11814859" y="2171560"/>
                  <a:pt x="11820259" y="2171560"/>
                </a:cubicBezTo>
                <a:close/>
                <a:moveTo>
                  <a:pt x="9721" y="2171559"/>
                </a:moveTo>
                <a:cubicBezTo>
                  <a:pt x="15121" y="2171559"/>
                  <a:pt x="19505" y="2175884"/>
                  <a:pt x="19505" y="2181291"/>
                </a:cubicBezTo>
                <a:cubicBezTo>
                  <a:pt x="19505" y="2186701"/>
                  <a:pt x="15058" y="2191092"/>
                  <a:pt x="9721" y="2191092"/>
                </a:cubicBezTo>
                <a:cubicBezTo>
                  <a:pt x="4385" y="2191092"/>
                  <a:pt x="1" y="2186636"/>
                  <a:pt x="1" y="2181291"/>
                </a:cubicBezTo>
                <a:cubicBezTo>
                  <a:pt x="1" y="2175947"/>
                  <a:pt x="4321" y="2171559"/>
                  <a:pt x="9721" y="2171559"/>
                </a:cubicBezTo>
                <a:close/>
                <a:moveTo>
                  <a:pt x="251005" y="2171558"/>
                </a:moveTo>
                <a:cubicBezTo>
                  <a:pt x="256404" y="2171558"/>
                  <a:pt x="260788" y="2175884"/>
                  <a:pt x="260788" y="2181290"/>
                </a:cubicBezTo>
                <a:cubicBezTo>
                  <a:pt x="260788" y="2186700"/>
                  <a:pt x="256342" y="2191091"/>
                  <a:pt x="251005" y="2191091"/>
                </a:cubicBezTo>
                <a:cubicBezTo>
                  <a:pt x="245669" y="2191091"/>
                  <a:pt x="241285" y="2186635"/>
                  <a:pt x="241285" y="2181290"/>
                </a:cubicBezTo>
                <a:cubicBezTo>
                  <a:pt x="241285" y="2175946"/>
                  <a:pt x="245605" y="2171558"/>
                  <a:pt x="251005" y="2171558"/>
                </a:cubicBezTo>
                <a:close/>
                <a:moveTo>
                  <a:pt x="492224" y="2171557"/>
                </a:moveTo>
                <a:cubicBezTo>
                  <a:pt x="497560" y="2171557"/>
                  <a:pt x="501944" y="2175882"/>
                  <a:pt x="501944" y="2181289"/>
                </a:cubicBezTo>
                <a:cubicBezTo>
                  <a:pt x="501944" y="2186698"/>
                  <a:pt x="497624" y="2191089"/>
                  <a:pt x="492224" y="2191089"/>
                </a:cubicBezTo>
                <a:cubicBezTo>
                  <a:pt x="486824" y="2191089"/>
                  <a:pt x="482440" y="2186633"/>
                  <a:pt x="482440" y="2181289"/>
                </a:cubicBezTo>
                <a:cubicBezTo>
                  <a:pt x="482440" y="2175944"/>
                  <a:pt x="486824" y="2171557"/>
                  <a:pt x="492224" y="2171557"/>
                </a:cubicBezTo>
                <a:close/>
                <a:moveTo>
                  <a:pt x="733445" y="2171556"/>
                </a:moveTo>
                <a:cubicBezTo>
                  <a:pt x="738781" y="2171556"/>
                  <a:pt x="743165" y="2175881"/>
                  <a:pt x="743165" y="2181288"/>
                </a:cubicBezTo>
                <a:cubicBezTo>
                  <a:pt x="743165" y="2186696"/>
                  <a:pt x="738845" y="2191088"/>
                  <a:pt x="733445" y="2191088"/>
                </a:cubicBezTo>
                <a:cubicBezTo>
                  <a:pt x="728045" y="2191088"/>
                  <a:pt x="723661" y="2186631"/>
                  <a:pt x="723661" y="2181288"/>
                </a:cubicBezTo>
                <a:cubicBezTo>
                  <a:pt x="723661" y="2175943"/>
                  <a:pt x="728045" y="2171556"/>
                  <a:pt x="733445" y="2171556"/>
                </a:cubicBezTo>
                <a:close/>
                <a:moveTo>
                  <a:pt x="974665" y="2171555"/>
                </a:moveTo>
                <a:cubicBezTo>
                  <a:pt x="980065" y="2171555"/>
                  <a:pt x="984449" y="2175879"/>
                  <a:pt x="984449" y="2181286"/>
                </a:cubicBezTo>
                <a:cubicBezTo>
                  <a:pt x="984449" y="2186694"/>
                  <a:pt x="980002" y="2191086"/>
                  <a:pt x="974665" y="2191086"/>
                </a:cubicBezTo>
                <a:cubicBezTo>
                  <a:pt x="969329" y="2191086"/>
                  <a:pt x="964945" y="2186630"/>
                  <a:pt x="964945" y="2181286"/>
                </a:cubicBezTo>
                <a:cubicBezTo>
                  <a:pt x="964945" y="2175943"/>
                  <a:pt x="969265" y="2171555"/>
                  <a:pt x="974665" y="2171555"/>
                </a:cubicBezTo>
                <a:close/>
                <a:moveTo>
                  <a:pt x="1215885" y="2171553"/>
                </a:moveTo>
                <a:cubicBezTo>
                  <a:pt x="1221285" y="2171553"/>
                  <a:pt x="1225669" y="2175878"/>
                  <a:pt x="1225669" y="2181285"/>
                </a:cubicBezTo>
                <a:cubicBezTo>
                  <a:pt x="1225669" y="2186693"/>
                  <a:pt x="1221222" y="2191084"/>
                  <a:pt x="1215885" y="2191084"/>
                </a:cubicBezTo>
                <a:cubicBezTo>
                  <a:pt x="1210549" y="2191084"/>
                  <a:pt x="1206165" y="2186628"/>
                  <a:pt x="1206165" y="2181285"/>
                </a:cubicBezTo>
                <a:cubicBezTo>
                  <a:pt x="1206165" y="2175942"/>
                  <a:pt x="1210485" y="2171553"/>
                  <a:pt x="1215885" y="2171553"/>
                </a:cubicBezTo>
                <a:close/>
                <a:moveTo>
                  <a:pt x="1457106" y="2171552"/>
                </a:moveTo>
                <a:cubicBezTo>
                  <a:pt x="1462442" y="2171552"/>
                  <a:pt x="1466826" y="2175877"/>
                  <a:pt x="1466826" y="2181284"/>
                </a:cubicBezTo>
                <a:cubicBezTo>
                  <a:pt x="1466826" y="2186692"/>
                  <a:pt x="1462506" y="2191082"/>
                  <a:pt x="1457106" y="2191082"/>
                </a:cubicBezTo>
                <a:cubicBezTo>
                  <a:pt x="1451706" y="2191082"/>
                  <a:pt x="1447322" y="2186627"/>
                  <a:pt x="1447322" y="2181284"/>
                </a:cubicBezTo>
                <a:cubicBezTo>
                  <a:pt x="1447322" y="2175941"/>
                  <a:pt x="1451706" y="2171552"/>
                  <a:pt x="1457106" y="2171552"/>
                </a:cubicBezTo>
                <a:close/>
                <a:moveTo>
                  <a:pt x="1698331" y="2171551"/>
                </a:moveTo>
                <a:cubicBezTo>
                  <a:pt x="1703732" y="2171551"/>
                  <a:pt x="1708117" y="2175876"/>
                  <a:pt x="1708117" y="2181282"/>
                </a:cubicBezTo>
                <a:cubicBezTo>
                  <a:pt x="1708117" y="2186690"/>
                  <a:pt x="1703732" y="2191081"/>
                  <a:pt x="1698331" y="2191081"/>
                </a:cubicBezTo>
                <a:cubicBezTo>
                  <a:pt x="1692929" y="2191081"/>
                  <a:pt x="1688546" y="2186626"/>
                  <a:pt x="1688546" y="2181282"/>
                </a:cubicBezTo>
                <a:cubicBezTo>
                  <a:pt x="1688546" y="2175940"/>
                  <a:pt x="1692929" y="2171551"/>
                  <a:pt x="1698331" y="2171551"/>
                </a:cubicBezTo>
                <a:close/>
                <a:moveTo>
                  <a:pt x="1939580" y="2171550"/>
                </a:moveTo>
                <a:cubicBezTo>
                  <a:pt x="1944980" y="2171550"/>
                  <a:pt x="1949364" y="2175875"/>
                  <a:pt x="1949364" y="2181281"/>
                </a:cubicBezTo>
                <a:cubicBezTo>
                  <a:pt x="1949364" y="2186689"/>
                  <a:pt x="1944916" y="2191079"/>
                  <a:pt x="1939580" y="2191079"/>
                </a:cubicBezTo>
                <a:cubicBezTo>
                  <a:pt x="1934245" y="2191079"/>
                  <a:pt x="1929860" y="2186624"/>
                  <a:pt x="1929860" y="2181281"/>
                </a:cubicBezTo>
                <a:cubicBezTo>
                  <a:pt x="1929860" y="2175938"/>
                  <a:pt x="1934181" y="2171550"/>
                  <a:pt x="1939580" y="2171550"/>
                </a:cubicBezTo>
                <a:close/>
                <a:moveTo>
                  <a:pt x="2180788" y="2171549"/>
                </a:moveTo>
                <a:cubicBezTo>
                  <a:pt x="2186189" y="2171549"/>
                  <a:pt x="2190580" y="2175874"/>
                  <a:pt x="2190580" y="2181279"/>
                </a:cubicBezTo>
                <a:cubicBezTo>
                  <a:pt x="2190580" y="2186687"/>
                  <a:pt x="2186136" y="2191077"/>
                  <a:pt x="2180788" y="2191077"/>
                </a:cubicBezTo>
                <a:cubicBezTo>
                  <a:pt x="2175475" y="2191077"/>
                  <a:pt x="2171083" y="2186623"/>
                  <a:pt x="2171083" y="2181279"/>
                </a:cubicBezTo>
                <a:cubicBezTo>
                  <a:pt x="2171083" y="2175937"/>
                  <a:pt x="2175412" y="2171549"/>
                  <a:pt x="2180788" y="2171549"/>
                </a:cubicBezTo>
                <a:close/>
                <a:moveTo>
                  <a:pt x="2422037" y="2171548"/>
                </a:moveTo>
                <a:cubicBezTo>
                  <a:pt x="2427370" y="2171548"/>
                  <a:pt x="2431752" y="2175873"/>
                  <a:pt x="2431752" y="2181278"/>
                </a:cubicBezTo>
                <a:cubicBezTo>
                  <a:pt x="2431752" y="2186685"/>
                  <a:pt x="2427434" y="2191075"/>
                  <a:pt x="2422037" y="2191075"/>
                </a:cubicBezTo>
                <a:cubicBezTo>
                  <a:pt x="2416639" y="2191075"/>
                  <a:pt x="2412256" y="2186621"/>
                  <a:pt x="2412256" y="2181278"/>
                </a:cubicBezTo>
                <a:cubicBezTo>
                  <a:pt x="2412256" y="2175935"/>
                  <a:pt x="2416639" y="2171548"/>
                  <a:pt x="2422037" y="2171548"/>
                </a:cubicBezTo>
                <a:close/>
                <a:moveTo>
                  <a:pt x="2663275" y="2171546"/>
                </a:moveTo>
                <a:cubicBezTo>
                  <a:pt x="2668611" y="2171546"/>
                  <a:pt x="2672996" y="2175871"/>
                  <a:pt x="2672996" y="2181277"/>
                </a:cubicBezTo>
                <a:cubicBezTo>
                  <a:pt x="2672996" y="2186684"/>
                  <a:pt x="2668674" y="2191074"/>
                  <a:pt x="2663275" y="2191074"/>
                </a:cubicBezTo>
                <a:cubicBezTo>
                  <a:pt x="2657875" y="2191074"/>
                  <a:pt x="2653491" y="2186619"/>
                  <a:pt x="2653491" y="2181277"/>
                </a:cubicBezTo>
                <a:cubicBezTo>
                  <a:pt x="2653491" y="2175934"/>
                  <a:pt x="2657875" y="2171546"/>
                  <a:pt x="2663275" y="2171546"/>
                </a:cubicBezTo>
                <a:close/>
                <a:moveTo>
                  <a:pt x="2904571" y="2171545"/>
                </a:moveTo>
                <a:cubicBezTo>
                  <a:pt x="2909971" y="2171545"/>
                  <a:pt x="2914354" y="2175870"/>
                  <a:pt x="2914354" y="2181276"/>
                </a:cubicBezTo>
                <a:cubicBezTo>
                  <a:pt x="2914354" y="2186683"/>
                  <a:pt x="2909971" y="2191072"/>
                  <a:pt x="2904571" y="2191072"/>
                </a:cubicBezTo>
                <a:cubicBezTo>
                  <a:pt x="2899173" y="2191072"/>
                  <a:pt x="2894790" y="2186618"/>
                  <a:pt x="2894790" y="2181276"/>
                </a:cubicBezTo>
                <a:cubicBezTo>
                  <a:pt x="2894790" y="2175933"/>
                  <a:pt x="2899173" y="2171545"/>
                  <a:pt x="2904571" y="2171545"/>
                </a:cubicBezTo>
                <a:close/>
                <a:moveTo>
                  <a:pt x="3145750" y="2171544"/>
                </a:moveTo>
                <a:cubicBezTo>
                  <a:pt x="3151149" y="2171544"/>
                  <a:pt x="3155532" y="2175869"/>
                  <a:pt x="3155532" y="2181274"/>
                </a:cubicBezTo>
                <a:cubicBezTo>
                  <a:pt x="3155532" y="2186681"/>
                  <a:pt x="3151085" y="2191070"/>
                  <a:pt x="3145750" y="2191070"/>
                </a:cubicBezTo>
                <a:cubicBezTo>
                  <a:pt x="3140415" y="2191070"/>
                  <a:pt x="3136032" y="2186618"/>
                  <a:pt x="3136032" y="2181274"/>
                </a:cubicBezTo>
                <a:cubicBezTo>
                  <a:pt x="3136032" y="2175932"/>
                  <a:pt x="3140351" y="2171544"/>
                  <a:pt x="3145750" y="2171544"/>
                </a:cubicBezTo>
                <a:close/>
                <a:moveTo>
                  <a:pt x="3386958" y="2171543"/>
                </a:moveTo>
                <a:cubicBezTo>
                  <a:pt x="3392358" y="2171543"/>
                  <a:pt x="3396743" y="2175868"/>
                  <a:pt x="3396743" y="2181273"/>
                </a:cubicBezTo>
                <a:cubicBezTo>
                  <a:pt x="3396743" y="2186680"/>
                  <a:pt x="3392295" y="2191069"/>
                  <a:pt x="3386958" y="2191069"/>
                </a:cubicBezTo>
                <a:cubicBezTo>
                  <a:pt x="3381621" y="2191069"/>
                  <a:pt x="3377235" y="2186616"/>
                  <a:pt x="3377235" y="2181273"/>
                </a:cubicBezTo>
                <a:cubicBezTo>
                  <a:pt x="3377235" y="2175932"/>
                  <a:pt x="3381556" y="2171543"/>
                  <a:pt x="3386958" y="2171543"/>
                </a:cubicBezTo>
                <a:close/>
                <a:moveTo>
                  <a:pt x="3628211" y="2171541"/>
                </a:moveTo>
                <a:cubicBezTo>
                  <a:pt x="3633528" y="2171541"/>
                  <a:pt x="3637936" y="2175867"/>
                  <a:pt x="3637936" y="2181272"/>
                </a:cubicBezTo>
                <a:cubicBezTo>
                  <a:pt x="3637936" y="2186678"/>
                  <a:pt x="3633592" y="2191067"/>
                  <a:pt x="3628211" y="2191067"/>
                </a:cubicBezTo>
                <a:cubicBezTo>
                  <a:pt x="3622813" y="2191067"/>
                  <a:pt x="3618429" y="2186615"/>
                  <a:pt x="3618429" y="2181272"/>
                </a:cubicBezTo>
                <a:cubicBezTo>
                  <a:pt x="3618429" y="2175930"/>
                  <a:pt x="3622813" y="2171541"/>
                  <a:pt x="3628211" y="2171541"/>
                </a:cubicBezTo>
                <a:close/>
                <a:moveTo>
                  <a:pt x="3869430" y="2171540"/>
                </a:moveTo>
                <a:cubicBezTo>
                  <a:pt x="3874763" y="2171540"/>
                  <a:pt x="3879147" y="2175866"/>
                  <a:pt x="3879147" y="2181270"/>
                </a:cubicBezTo>
                <a:cubicBezTo>
                  <a:pt x="3879147" y="2186677"/>
                  <a:pt x="3874828" y="2191066"/>
                  <a:pt x="3869430" y="2191066"/>
                </a:cubicBezTo>
                <a:cubicBezTo>
                  <a:pt x="3864030" y="2191066"/>
                  <a:pt x="3859646" y="2186613"/>
                  <a:pt x="3859646" y="2181270"/>
                </a:cubicBezTo>
                <a:cubicBezTo>
                  <a:pt x="3859646" y="2175929"/>
                  <a:pt x="3864030" y="2171540"/>
                  <a:pt x="3869430" y="2171540"/>
                </a:cubicBezTo>
                <a:close/>
                <a:moveTo>
                  <a:pt x="4110581" y="2171540"/>
                </a:moveTo>
                <a:cubicBezTo>
                  <a:pt x="4115984" y="2171540"/>
                  <a:pt x="4120362" y="2175865"/>
                  <a:pt x="4120362" y="2181269"/>
                </a:cubicBezTo>
                <a:cubicBezTo>
                  <a:pt x="4120362" y="2186676"/>
                  <a:pt x="4115984" y="2191064"/>
                  <a:pt x="4110581" y="2191064"/>
                </a:cubicBezTo>
                <a:cubicBezTo>
                  <a:pt x="4105180" y="2191064"/>
                  <a:pt x="4100799" y="2186612"/>
                  <a:pt x="4100799" y="2181269"/>
                </a:cubicBezTo>
                <a:cubicBezTo>
                  <a:pt x="4100799" y="2175927"/>
                  <a:pt x="4105180" y="2171540"/>
                  <a:pt x="4110581" y="2171540"/>
                </a:cubicBezTo>
                <a:close/>
                <a:moveTo>
                  <a:pt x="4351806" y="2171539"/>
                </a:moveTo>
                <a:cubicBezTo>
                  <a:pt x="4357195" y="2171539"/>
                  <a:pt x="4361580" y="2175864"/>
                  <a:pt x="4361580" y="2181268"/>
                </a:cubicBezTo>
                <a:cubicBezTo>
                  <a:pt x="4361580" y="2186675"/>
                  <a:pt x="4357195" y="2191062"/>
                  <a:pt x="4351806" y="2191062"/>
                </a:cubicBezTo>
                <a:cubicBezTo>
                  <a:pt x="4346397" y="2191062"/>
                  <a:pt x="4342006" y="2186610"/>
                  <a:pt x="4342006" y="2181268"/>
                </a:cubicBezTo>
                <a:cubicBezTo>
                  <a:pt x="4342006" y="2175926"/>
                  <a:pt x="4346397" y="2171539"/>
                  <a:pt x="4351806" y="2171539"/>
                </a:cubicBezTo>
                <a:close/>
                <a:moveTo>
                  <a:pt x="4593017" y="2171537"/>
                </a:moveTo>
                <a:cubicBezTo>
                  <a:pt x="4598413" y="2171537"/>
                  <a:pt x="4602795" y="2175862"/>
                  <a:pt x="4602795" y="2181266"/>
                </a:cubicBezTo>
                <a:cubicBezTo>
                  <a:pt x="4602795" y="2186674"/>
                  <a:pt x="4598350" y="2191060"/>
                  <a:pt x="4593017" y="2191060"/>
                </a:cubicBezTo>
                <a:cubicBezTo>
                  <a:pt x="4587686" y="2191060"/>
                  <a:pt x="4583304" y="2186608"/>
                  <a:pt x="4583304" y="2181266"/>
                </a:cubicBezTo>
                <a:cubicBezTo>
                  <a:pt x="4583304" y="2175925"/>
                  <a:pt x="4587622" y="2171537"/>
                  <a:pt x="4593017" y="2171537"/>
                </a:cubicBezTo>
                <a:close/>
                <a:moveTo>
                  <a:pt x="4834252" y="2171536"/>
                </a:moveTo>
                <a:cubicBezTo>
                  <a:pt x="4839658" y="2171536"/>
                  <a:pt x="4844040" y="2175861"/>
                  <a:pt x="4844040" y="2181265"/>
                </a:cubicBezTo>
                <a:cubicBezTo>
                  <a:pt x="4844040" y="2186672"/>
                  <a:pt x="4839595" y="2191059"/>
                  <a:pt x="4834252" y="2191059"/>
                </a:cubicBezTo>
                <a:cubicBezTo>
                  <a:pt x="4828915" y="2191059"/>
                  <a:pt x="4824534" y="2186607"/>
                  <a:pt x="4824534" y="2181265"/>
                </a:cubicBezTo>
                <a:cubicBezTo>
                  <a:pt x="4824534" y="2175924"/>
                  <a:pt x="4828851" y="2171536"/>
                  <a:pt x="4834252" y="2171536"/>
                </a:cubicBezTo>
                <a:close/>
                <a:moveTo>
                  <a:pt x="5075485" y="2171535"/>
                </a:moveTo>
                <a:cubicBezTo>
                  <a:pt x="5080819" y="2171535"/>
                  <a:pt x="5085201" y="2175859"/>
                  <a:pt x="5085201" y="2181263"/>
                </a:cubicBezTo>
                <a:cubicBezTo>
                  <a:pt x="5085201" y="2186671"/>
                  <a:pt x="5080883" y="2191057"/>
                  <a:pt x="5075485" y="2191057"/>
                </a:cubicBezTo>
                <a:cubicBezTo>
                  <a:pt x="5070087" y="2191057"/>
                  <a:pt x="5065704" y="2186605"/>
                  <a:pt x="5065704" y="2181263"/>
                </a:cubicBezTo>
                <a:cubicBezTo>
                  <a:pt x="5065704" y="2175923"/>
                  <a:pt x="5070087" y="2171535"/>
                  <a:pt x="5075485" y="2171535"/>
                </a:cubicBezTo>
                <a:close/>
                <a:moveTo>
                  <a:pt x="5316710" y="2171533"/>
                </a:moveTo>
                <a:cubicBezTo>
                  <a:pt x="5322044" y="2171533"/>
                  <a:pt x="5326429" y="2175858"/>
                  <a:pt x="5326429" y="2181262"/>
                </a:cubicBezTo>
                <a:cubicBezTo>
                  <a:pt x="5326429" y="2186669"/>
                  <a:pt x="5322105" y="2191055"/>
                  <a:pt x="5316710" y="2191055"/>
                </a:cubicBezTo>
                <a:cubicBezTo>
                  <a:pt x="5311314" y="2191055"/>
                  <a:pt x="5306924" y="2186604"/>
                  <a:pt x="5306924" y="2181262"/>
                </a:cubicBezTo>
                <a:cubicBezTo>
                  <a:pt x="5306924" y="2175922"/>
                  <a:pt x="5311314" y="2171533"/>
                  <a:pt x="5316710" y="2171533"/>
                </a:cubicBezTo>
                <a:close/>
                <a:moveTo>
                  <a:pt x="5557991" y="2171532"/>
                </a:moveTo>
                <a:cubicBezTo>
                  <a:pt x="5563391" y="2171532"/>
                  <a:pt x="5567774" y="2175858"/>
                  <a:pt x="5567774" y="2181261"/>
                </a:cubicBezTo>
                <a:cubicBezTo>
                  <a:pt x="5567774" y="2186667"/>
                  <a:pt x="5563391" y="2191054"/>
                  <a:pt x="5557991" y="2191054"/>
                </a:cubicBezTo>
                <a:cubicBezTo>
                  <a:pt x="5552592" y="2191054"/>
                  <a:pt x="5548208" y="2186603"/>
                  <a:pt x="5548208" y="2181261"/>
                </a:cubicBezTo>
                <a:cubicBezTo>
                  <a:pt x="5548208" y="2175921"/>
                  <a:pt x="5552592" y="2171532"/>
                  <a:pt x="5557991" y="2171532"/>
                </a:cubicBezTo>
                <a:close/>
                <a:moveTo>
                  <a:pt x="5799205" y="2171531"/>
                </a:moveTo>
                <a:cubicBezTo>
                  <a:pt x="5804606" y="2171531"/>
                  <a:pt x="5808989" y="2175857"/>
                  <a:pt x="5808989" y="2181260"/>
                </a:cubicBezTo>
                <a:cubicBezTo>
                  <a:pt x="5808989" y="2186666"/>
                  <a:pt x="5804542" y="2191052"/>
                  <a:pt x="5799205" y="2191052"/>
                </a:cubicBezTo>
                <a:cubicBezTo>
                  <a:pt x="5793870" y="2191052"/>
                  <a:pt x="5789486" y="2186601"/>
                  <a:pt x="5789486" y="2181260"/>
                </a:cubicBezTo>
                <a:cubicBezTo>
                  <a:pt x="5789486" y="2175919"/>
                  <a:pt x="5793806" y="2171531"/>
                  <a:pt x="5799205" y="2171531"/>
                </a:cubicBezTo>
                <a:close/>
                <a:moveTo>
                  <a:pt x="6040432" y="2171530"/>
                </a:moveTo>
                <a:cubicBezTo>
                  <a:pt x="6045832" y="2171530"/>
                  <a:pt x="6050216" y="2175855"/>
                  <a:pt x="6050216" y="2181259"/>
                </a:cubicBezTo>
                <a:cubicBezTo>
                  <a:pt x="6050216" y="2186664"/>
                  <a:pt x="6045769" y="2191050"/>
                  <a:pt x="6040432" y="2191050"/>
                </a:cubicBezTo>
                <a:cubicBezTo>
                  <a:pt x="6035095" y="2191050"/>
                  <a:pt x="6030712" y="2186600"/>
                  <a:pt x="6030712" y="2181259"/>
                </a:cubicBezTo>
                <a:cubicBezTo>
                  <a:pt x="6030712" y="2175918"/>
                  <a:pt x="6035032" y="2171530"/>
                  <a:pt x="6040432" y="2171530"/>
                </a:cubicBezTo>
                <a:close/>
                <a:moveTo>
                  <a:pt x="6281661" y="2171529"/>
                </a:moveTo>
                <a:cubicBezTo>
                  <a:pt x="6286997" y="2171529"/>
                  <a:pt x="6291381" y="2175854"/>
                  <a:pt x="6291381" y="2181257"/>
                </a:cubicBezTo>
                <a:cubicBezTo>
                  <a:pt x="6291381" y="2186663"/>
                  <a:pt x="6287061" y="2191049"/>
                  <a:pt x="6281661" y="2191049"/>
                </a:cubicBezTo>
                <a:cubicBezTo>
                  <a:pt x="6276261" y="2191049"/>
                  <a:pt x="6271877" y="2186598"/>
                  <a:pt x="6271877" y="2181257"/>
                </a:cubicBezTo>
                <a:cubicBezTo>
                  <a:pt x="6271877" y="2175917"/>
                  <a:pt x="6276261" y="2171529"/>
                  <a:pt x="6281661" y="2171529"/>
                </a:cubicBezTo>
                <a:close/>
                <a:moveTo>
                  <a:pt x="6522889" y="2171528"/>
                </a:moveTo>
                <a:cubicBezTo>
                  <a:pt x="6528225" y="2171528"/>
                  <a:pt x="6532610" y="2175853"/>
                  <a:pt x="6532610" y="2181256"/>
                </a:cubicBezTo>
                <a:cubicBezTo>
                  <a:pt x="6532610" y="2186661"/>
                  <a:pt x="6528289" y="2191047"/>
                  <a:pt x="6522889" y="2191047"/>
                </a:cubicBezTo>
                <a:cubicBezTo>
                  <a:pt x="6517489" y="2191047"/>
                  <a:pt x="6513105" y="2186597"/>
                  <a:pt x="6513105" y="2181256"/>
                </a:cubicBezTo>
                <a:cubicBezTo>
                  <a:pt x="6513105" y="2175916"/>
                  <a:pt x="6517489" y="2171528"/>
                  <a:pt x="6522889" y="2171528"/>
                </a:cubicBezTo>
                <a:close/>
                <a:moveTo>
                  <a:pt x="6764118" y="2171527"/>
                </a:moveTo>
                <a:cubicBezTo>
                  <a:pt x="6769518" y="2171527"/>
                  <a:pt x="6773902" y="2175852"/>
                  <a:pt x="6773902" y="2181254"/>
                </a:cubicBezTo>
                <a:cubicBezTo>
                  <a:pt x="6773902" y="2186660"/>
                  <a:pt x="6769518" y="2191045"/>
                  <a:pt x="6764118" y="2191045"/>
                </a:cubicBezTo>
                <a:cubicBezTo>
                  <a:pt x="6758718" y="2191045"/>
                  <a:pt x="6754335" y="2186595"/>
                  <a:pt x="6754335" y="2181254"/>
                </a:cubicBezTo>
                <a:cubicBezTo>
                  <a:pt x="6754335" y="2175915"/>
                  <a:pt x="6758718" y="2171527"/>
                  <a:pt x="6764118" y="2171527"/>
                </a:cubicBezTo>
                <a:close/>
                <a:moveTo>
                  <a:pt x="7005346" y="2171526"/>
                </a:moveTo>
                <a:cubicBezTo>
                  <a:pt x="7010746" y="2171526"/>
                  <a:pt x="7015130" y="2175850"/>
                  <a:pt x="7015130" y="2181252"/>
                </a:cubicBezTo>
                <a:cubicBezTo>
                  <a:pt x="7015130" y="2186658"/>
                  <a:pt x="7010683" y="2191044"/>
                  <a:pt x="7005346" y="2191044"/>
                </a:cubicBezTo>
                <a:cubicBezTo>
                  <a:pt x="7000009" y="2191044"/>
                  <a:pt x="6995626" y="2186593"/>
                  <a:pt x="6995626" y="2181252"/>
                </a:cubicBezTo>
                <a:cubicBezTo>
                  <a:pt x="6995626" y="2175914"/>
                  <a:pt x="6999946" y="2171526"/>
                  <a:pt x="7005346" y="2171526"/>
                </a:cubicBezTo>
                <a:close/>
                <a:moveTo>
                  <a:pt x="7246575" y="2171524"/>
                </a:moveTo>
                <a:cubicBezTo>
                  <a:pt x="7251975" y="2171524"/>
                  <a:pt x="7256359" y="2175848"/>
                  <a:pt x="7256359" y="2181251"/>
                </a:cubicBezTo>
                <a:cubicBezTo>
                  <a:pt x="7256359" y="2186656"/>
                  <a:pt x="7251912" y="2191042"/>
                  <a:pt x="7246575" y="2191042"/>
                </a:cubicBezTo>
                <a:cubicBezTo>
                  <a:pt x="7241238" y="2191042"/>
                  <a:pt x="7236855" y="2186592"/>
                  <a:pt x="7236855" y="2181251"/>
                </a:cubicBezTo>
                <a:cubicBezTo>
                  <a:pt x="7236855" y="2175912"/>
                  <a:pt x="7241175" y="2171524"/>
                  <a:pt x="7246575" y="2171524"/>
                </a:cubicBezTo>
                <a:close/>
                <a:moveTo>
                  <a:pt x="7487803" y="2171523"/>
                </a:moveTo>
                <a:cubicBezTo>
                  <a:pt x="7493139" y="2171523"/>
                  <a:pt x="7497524" y="2175847"/>
                  <a:pt x="7497524" y="2181251"/>
                </a:cubicBezTo>
                <a:cubicBezTo>
                  <a:pt x="7497524" y="2186655"/>
                  <a:pt x="7493203" y="2191040"/>
                  <a:pt x="7487803" y="2191040"/>
                </a:cubicBezTo>
                <a:cubicBezTo>
                  <a:pt x="7482403" y="2191040"/>
                  <a:pt x="7478019" y="2186590"/>
                  <a:pt x="7478019" y="2181251"/>
                </a:cubicBezTo>
                <a:cubicBezTo>
                  <a:pt x="7478019" y="2175911"/>
                  <a:pt x="7482403" y="2171523"/>
                  <a:pt x="7487803" y="2171523"/>
                </a:cubicBezTo>
                <a:close/>
                <a:moveTo>
                  <a:pt x="7729032" y="2171522"/>
                </a:moveTo>
                <a:cubicBezTo>
                  <a:pt x="7734369" y="2171522"/>
                  <a:pt x="7738753" y="2175846"/>
                  <a:pt x="7738753" y="2181249"/>
                </a:cubicBezTo>
                <a:cubicBezTo>
                  <a:pt x="7738753" y="2186653"/>
                  <a:pt x="7734432" y="2191038"/>
                  <a:pt x="7729032" y="2191038"/>
                </a:cubicBezTo>
                <a:cubicBezTo>
                  <a:pt x="7723632" y="2191038"/>
                  <a:pt x="7719249" y="2186589"/>
                  <a:pt x="7719249" y="2181249"/>
                </a:cubicBezTo>
                <a:cubicBezTo>
                  <a:pt x="7719249" y="2175910"/>
                  <a:pt x="7723632" y="2171522"/>
                  <a:pt x="7729032" y="2171522"/>
                </a:cubicBezTo>
                <a:close/>
                <a:moveTo>
                  <a:pt x="7970260" y="2171521"/>
                </a:moveTo>
                <a:cubicBezTo>
                  <a:pt x="7975661" y="2171521"/>
                  <a:pt x="7980044" y="2175845"/>
                  <a:pt x="7980044" y="2181248"/>
                </a:cubicBezTo>
                <a:cubicBezTo>
                  <a:pt x="7980044" y="2186652"/>
                  <a:pt x="7975661" y="2191037"/>
                  <a:pt x="7970260" y="2191037"/>
                </a:cubicBezTo>
                <a:cubicBezTo>
                  <a:pt x="7964860" y="2191037"/>
                  <a:pt x="7960477" y="2186587"/>
                  <a:pt x="7960477" y="2181248"/>
                </a:cubicBezTo>
                <a:cubicBezTo>
                  <a:pt x="7960477" y="2175909"/>
                  <a:pt x="7964860" y="2171521"/>
                  <a:pt x="7970260" y="2171521"/>
                </a:cubicBezTo>
                <a:close/>
                <a:moveTo>
                  <a:pt x="8211553" y="2171520"/>
                </a:moveTo>
                <a:cubicBezTo>
                  <a:pt x="8216889" y="2171520"/>
                  <a:pt x="8221273" y="2175844"/>
                  <a:pt x="8221273" y="2181246"/>
                </a:cubicBezTo>
                <a:cubicBezTo>
                  <a:pt x="8221273" y="2186650"/>
                  <a:pt x="8216953" y="2191035"/>
                  <a:pt x="8211553" y="2191035"/>
                </a:cubicBezTo>
                <a:cubicBezTo>
                  <a:pt x="8206152" y="2191035"/>
                  <a:pt x="8201769" y="2186585"/>
                  <a:pt x="8201769" y="2181246"/>
                </a:cubicBezTo>
                <a:cubicBezTo>
                  <a:pt x="8201769" y="2175907"/>
                  <a:pt x="8206152" y="2171520"/>
                  <a:pt x="8211553" y="2171520"/>
                </a:cubicBezTo>
                <a:close/>
                <a:moveTo>
                  <a:pt x="8452781" y="2171519"/>
                </a:moveTo>
                <a:cubicBezTo>
                  <a:pt x="8458181" y="2171519"/>
                  <a:pt x="8462566" y="2175842"/>
                  <a:pt x="8462566" y="2181245"/>
                </a:cubicBezTo>
                <a:cubicBezTo>
                  <a:pt x="8462566" y="2186648"/>
                  <a:pt x="8458118" y="2191033"/>
                  <a:pt x="8452781" y="2191033"/>
                </a:cubicBezTo>
                <a:cubicBezTo>
                  <a:pt x="8447445" y="2191033"/>
                  <a:pt x="8443061" y="2186583"/>
                  <a:pt x="8443061" y="2181245"/>
                </a:cubicBezTo>
                <a:cubicBezTo>
                  <a:pt x="8443061" y="2175906"/>
                  <a:pt x="8447381" y="2171519"/>
                  <a:pt x="8452781" y="2171519"/>
                </a:cubicBezTo>
                <a:close/>
                <a:moveTo>
                  <a:pt x="8694009" y="2171518"/>
                </a:moveTo>
                <a:cubicBezTo>
                  <a:pt x="8699346" y="2171518"/>
                  <a:pt x="8703730" y="2175841"/>
                  <a:pt x="8703730" y="2181243"/>
                </a:cubicBezTo>
                <a:cubicBezTo>
                  <a:pt x="8703730" y="2186646"/>
                  <a:pt x="8699346" y="2191032"/>
                  <a:pt x="8694009" y="2191032"/>
                </a:cubicBezTo>
                <a:cubicBezTo>
                  <a:pt x="8688673" y="2191032"/>
                  <a:pt x="8684289" y="2186582"/>
                  <a:pt x="8684289" y="2181243"/>
                </a:cubicBezTo>
                <a:cubicBezTo>
                  <a:pt x="8684289" y="2175905"/>
                  <a:pt x="8688609" y="2171518"/>
                  <a:pt x="8694009" y="2171518"/>
                </a:cubicBezTo>
                <a:close/>
                <a:moveTo>
                  <a:pt x="8935237" y="2171518"/>
                </a:moveTo>
                <a:cubicBezTo>
                  <a:pt x="8940574" y="2171518"/>
                  <a:pt x="8944958" y="2175839"/>
                  <a:pt x="8944958" y="2181242"/>
                </a:cubicBezTo>
                <a:cubicBezTo>
                  <a:pt x="8944958" y="2186645"/>
                  <a:pt x="8940638" y="2191030"/>
                  <a:pt x="8935237" y="2191030"/>
                </a:cubicBezTo>
                <a:cubicBezTo>
                  <a:pt x="8929837" y="2191030"/>
                  <a:pt x="8925454" y="2186580"/>
                  <a:pt x="8925454" y="2181242"/>
                </a:cubicBezTo>
                <a:cubicBezTo>
                  <a:pt x="8925454" y="2175903"/>
                  <a:pt x="8929837" y="2171518"/>
                  <a:pt x="8935237" y="2171518"/>
                </a:cubicBezTo>
                <a:close/>
                <a:moveTo>
                  <a:pt x="9176467" y="2171516"/>
                </a:moveTo>
                <a:cubicBezTo>
                  <a:pt x="9181803" y="2171516"/>
                  <a:pt x="9186187" y="2175838"/>
                  <a:pt x="9186187" y="2181241"/>
                </a:cubicBezTo>
                <a:cubicBezTo>
                  <a:pt x="9186187" y="2186643"/>
                  <a:pt x="9181867" y="2191029"/>
                  <a:pt x="9176467" y="2191029"/>
                </a:cubicBezTo>
                <a:cubicBezTo>
                  <a:pt x="9171066" y="2191029"/>
                  <a:pt x="9166683" y="2186579"/>
                  <a:pt x="9166683" y="2181241"/>
                </a:cubicBezTo>
                <a:cubicBezTo>
                  <a:pt x="9166683" y="2175902"/>
                  <a:pt x="9171066" y="2171516"/>
                  <a:pt x="9176467" y="2171516"/>
                </a:cubicBezTo>
                <a:close/>
                <a:moveTo>
                  <a:pt x="9417695" y="2171515"/>
                </a:moveTo>
                <a:cubicBezTo>
                  <a:pt x="9423031" y="2171515"/>
                  <a:pt x="9427416" y="2175837"/>
                  <a:pt x="9427416" y="2181239"/>
                </a:cubicBezTo>
                <a:cubicBezTo>
                  <a:pt x="9427416" y="2186641"/>
                  <a:pt x="9423095" y="2191027"/>
                  <a:pt x="9417695" y="2191027"/>
                </a:cubicBezTo>
                <a:cubicBezTo>
                  <a:pt x="9412295" y="2191027"/>
                  <a:pt x="9407911" y="2186578"/>
                  <a:pt x="9407911" y="2181239"/>
                </a:cubicBezTo>
                <a:cubicBezTo>
                  <a:pt x="9407911" y="2175901"/>
                  <a:pt x="9412295" y="2171515"/>
                  <a:pt x="9417695" y="2171515"/>
                </a:cubicBezTo>
                <a:close/>
                <a:moveTo>
                  <a:pt x="9649203" y="1930353"/>
                </a:moveTo>
                <a:cubicBezTo>
                  <a:pt x="9654540" y="1930353"/>
                  <a:pt x="9658923" y="1934802"/>
                  <a:pt x="9658923" y="1940093"/>
                </a:cubicBezTo>
                <a:cubicBezTo>
                  <a:pt x="9658923" y="1945433"/>
                  <a:pt x="9654540" y="1949817"/>
                  <a:pt x="9649203" y="1949817"/>
                </a:cubicBezTo>
                <a:cubicBezTo>
                  <a:pt x="9643866" y="1949817"/>
                  <a:pt x="9639483" y="1945495"/>
                  <a:pt x="9639483" y="1940093"/>
                </a:cubicBezTo>
                <a:cubicBezTo>
                  <a:pt x="9639483" y="1934738"/>
                  <a:pt x="9643803" y="1930353"/>
                  <a:pt x="9649203" y="1930353"/>
                </a:cubicBezTo>
                <a:close/>
                <a:moveTo>
                  <a:pt x="9890432" y="1930351"/>
                </a:moveTo>
                <a:cubicBezTo>
                  <a:pt x="9895768" y="1930351"/>
                  <a:pt x="9900152" y="1934799"/>
                  <a:pt x="9900152" y="1940091"/>
                </a:cubicBezTo>
                <a:cubicBezTo>
                  <a:pt x="9900152" y="1945431"/>
                  <a:pt x="9895832" y="1949814"/>
                  <a:pt x="9890432" y="1949814"/>
                </a:cubicBezTo>
                <a:cubicBezTo>
                  <a:pt x="9885031" y="1949814"/>
                  <a:pt x="9880648" y="1945492"/>
                  <a:pt x="9880648" y="1940091"/>
                </a:cubicBezTo>
                <a:cubicBezTo>
                  <a:pt x="9880648" y="1934735"/>
                  <a:pt x="9885031" y="1930351"/>
                  <a:pt x="9890432" y="1930351"/>
                </a:cubicBezTo>
                <a:close/>
                <a:moveTo>
                  <a:pt x="10131660" y="1930347"/>
                </a:moveTo>
                <a:cubicBezTo>
                  <a:pt x="10137060" y="1930347"/>
                  <a:pt x="10141444" y="1934796"/>
                  <a:pt x="10141444" y="1940088"/>
                </a:cubicBezTo>
                <a:cubicBezTo>
                  <a:pt x="10141444" y="1945429"/>
                  <a:pt x="10136997" y="1949811"/>
                  <a:pt x="10131660" y="1949811"/>
                </a:cubicBezTo>
                <a:cubicBezTo>
                  <a:pt x="10126323" y="1949811"/>
                  <a:pt x="10121940" y="1945490"/>
                  <a:pt x="10121940" y="1940088"/>
                </a:cubicBezTo>
                <a:cubicBezTo>
                  <a:pt x="10121940" y="1934732"/>
                  <a:pt x="10126260" y="1930347"/>
                  <a:pt x="10131660" y="1930347"/>
                </a:cubicBezTo>
                <a:close/>
                <a:moveTo>
                  <a:pt x="10372888" y="1930344"/>
                </a:moveTo>
                <a:cubicBezTo>
                  <a:pt x="10378288" y="1930344"/>
                  <a:pt x="10382673" y="1934793"/>
                  <a:pt x="10382673" y="1940086"/>
                </a:cubicBezTo>
                <a:cubicBezTo>
                  <a:pt x="10382673" y="1945426"/>
                  <a:pt x="10378225" y="1949809"/>
                  <a:pt x="10372888" y="1949809"/>
                </a:cubicBezTo>
                <a:cubicBezTo>
                  <a:pt x="10367552" y="1949809"/>
                  <a:pt x="10363168" y="1945488"/>
                  <a:pt x="10363168" y="1940086"/>
                </a:cubicBezTo>
                <a:cubicBezTo>
                  <a:pt x="10363168" y="1934729"/>
                  <a:pt x="10367488" y="1930344"/>
                  <a:pt x="10372888" y="1930344"/>
                </a:cubicBezTo>
                <a:close/>
                <a:moveTo>
                  <a:pt x="10614116" y="1930341"/>
                </a:moveTo>
                <a:cubicBezTo>
                  <a:pt x="10619516" y="1930341"/>
                  <a:pt x="10623901" y="1934790"/>
                  <a:pt x="10623901" y="1940084"/>
                </a:cubicBezTo>
                <a:cubicBezTo>
                  <a:pt x="10623901" y="1945423"/>
                  <a:pt x="10619454" y="1949807"/>
                  <a:pt x="10614116" y="1949807"/>
                </a:cubicBezTo>
                <a:cubicBezTo>
                  <a:pt x="10608780" y="1949807"/>
                  <a:pt x="10604396" y="1945486"/>
                  <a:pt x="10604396" y="1940084"/>
                </a:cubicBezTo>
                <a:cubicBezTo>
                  <a:pt x="10604396" y="1934726"/>
                  <a:pt x="10608716" y="1930341"/>
                  <a:pt x="10614116" y="1930341"/>
                </a:cubicBezTo>
                <a:close/>
                <a:moveTo>
                  <a:pt x="10855345" y="1930338"/>
                </a:moveTo>
                <a:cubicBezTo>
                  <a:pt x="10860682" y="1930338"/>
                  <a:pt x="10865065" y="1934787"/>
                  <a:pt x="10865065" y="1940082"/>
                </a:cubicBezTo>
                <a:cubicBezTo>
                  <a:pt x="10865065" y="1945421"/>
                  <a:pt x="10860682" y="1949805"/>
                  <a:pt x="10855345" y="1949805"/>
                </a:cubicBezTo>
                <a:cubicBezTo>
                  <a:pt x="10850008" y="1949805"/>
                  <a:pt x="10845625" y="1945483"/>
                  <a:pt x="10845625" y="1940082"/>
                </a:cubicBezTo>
                <a:cubicBezTo>
                  <a:pt x="10845625" y="1934723"/>
                  <a:pt x="10849945" y="1930338"/>
                  <a:pt x="10855345" y="1930338"/>
                </a:cubicBezTo>
                <a:close/>
                <a:moveTo>
                  <a:pt x="11096574" y="1930335"/>
                </a:moveTo>
                <a:cubicBezTo>
                  <a:pt x="11101910" y="1930335"/>
                  <a:pt x="11106294" y="1934784"/>
                  <a:pt x="11106294" y="1940079"/>
                </a:cubicBezTo>
                <a:cubicBezTo>
                  <a:pt x="11106294" y="1945419"/>
                  <a:pt x="11101974" y="1949802"/>
                  <a:pt x="11096574" y="1949802"/>
                </a:cubicBezTo>
                <a:cubicBezTo>
                  <a:pt x="11091174" y="1949802"/>
                  <a:pt x="11086790" y="1945481"/>
                  <a:pt x="11086790" y="1940079"/>
                </a:cubicBezTo>
                <a:cubicBezTo>
                  <a:pt x="11086790" y="1934720"/>
                  <a:pt x="11091174" y="1930335"/>
                  <a:pt x="11096574" y="1930335"/>
                </a:cubicBezTo>
                <a:close/>
                <a:moveTo>
                  <a:pt x="11337802" y="1930332"/>
                </a:moveTo>
                <a:cubicBezTo>
                  <a:pt x="11343202" y="1930332"/>
                  <a:pt x="11347587" y="1934781"/>
                  <a:pt x="11347587" y="1940077"/>
                </a:cubicBezTo>
                <a:cubicBezTo>
                  <a:pt x="11347587" y="1945417"/>
                  <a:pt x="11343139" y="1949800"/>
                  <a:pt x="11337802" y="1949800"/>
                </a:cubicBezTo>
                <a:cubicBezTo>
                  <a:pt x="11332466" y="1949800"/>
                  <a:pt x="11328082" y="1945479"/>
                  <a:pt x="11328082" y="1940077"/>
                </a:cubicBezTo>
                <a:cubicBezTo>
                  <a:pt x="11328082" y="1934717"/>
                  <a:pt x="11332402" y="1930332"/>
                  <a:pt x="11337802" y="1930332"/>
                </a:cubicBezTo>
                <a:close/>
                <a:moveTo>
                  <a:pt x="11579030" y="1930329"/>
                </a:moveTo>
                <a:cubicBezTo>
                  <a:pt x="11584430" y="1930329"/>
                  <a:pt x="11588815" y="1934778"/>
                  <a:pt x="11588815" y="1940075"/>
                </a:cubicBezTo>
                <a:cubicBezTo>
                  <a:pt x="11588815" y="1945414"/>
                  <a:pt x="11584367" y="1949798"/>
                  <a:pt x="11579030" y="1949798"/>
                </a:cubicBezTo>
                <a:cubicBezTo>
                  <a:pt x="11573694" y="1949798"/>
                  <a:pt x="11569310" y="1945477"/>
                  <a:pt x="11569310" y="1940075"/>
                </a:cubicBezTo>
                <a:cubicBezTo>
                  <a:pt x="11569310" y="1934713"/>
                  <a:pt x="11573630" y="1930329"/>
                  <a:pt x="11579030" y="1930329"/>
                </a:cubicBezTo>
                <a:close/>
                <a:moveTo>
                  <a:pt x="11820259" y="1930326"/>
                </a:moveTo>
                <a:cubicBezTo>
                  <a:pt x="11825659" y="1930326"/>
                  <a:pt x="11830043" y="1934774"/>
                  <a:pt x="11830043" y="1940073"/>
                </a:cubicBezTo>
                <a:cubicBezTo>
                  <a:pt x="11830043" y="1945413"/>
                  <a:pt x="11825596" y="1949795"/>
                  <a:pt x="11820259" y="1949795"/>
                </a:cubicBezTo>
                <a:cubicBezTo>
                  <a:pt x="11814922" y="1949795"/>
                  <a:pt x="11810539" y="1945475"/>
                  <a:pt x="11810539" y="1940073"/>
                </a:cubicBezTo>
                <a:cubicBezTo>
                  <a:pt x="11810539" y="1934710"/>
                  <a:pt x="11814859" y="1930326"/>
                  <a:pt x="11820259" y="1930326"/>
                </a:cubicBezTo>
                <a:close/>
                <a:moveTo>
                  <a:pt x="9721" y="1930323"/>
                </a:moveTo>
                <a:cubicBezTo>
                  <a:pt x="15121" y="1930323"/>
                  <a:pt x="19505" y="1934771"/>
                  <a:pt x="19505" y="1940071"/>
                </a:cubicBezTo>
                <a:cubicBezTo>
                  <a:pt x="19505" y="1945411"/>
                  <a:pt x="15058" y="1949794"/>
                  <a:pt x="9721" y="1949794"/>
                </a:cubicBezTo>
                <a:cubicBezTo>
                  <a:pt x="4385" y="1949794"/>
                  <a:pt x="1" y="1945473"/>
                  <a:pt x="1" y="1940071"/>
                </a:cubicBezTo>
                <a:cubicBezTo>
                  <a:pt x="1" y="1934707"/>
                  <a:pt x="4321" y="1930323"/>
                  <a:pt x="9721" y="1930323"/>
                </a:cubicBezTo>
                <a:close/>
                <a:moveTo>
                  <a:pt x="251004" y="1930319"/>
                </a:moveTo>
                <a:cubicBezTo>
                  <a:pt x="256404" y="1930319"/>
                  <a:pt x="260788" y="1934768"/>
                  <a:pt x="260788" y="1940069"/>
                </a:cubicBezTo>
                <a:cubicBezTo>
                  <a:pt x="260788" y="1945408"/>
                  <a:pt x="256341" y="1949792"/>
                  <a:pt x="251004" y="1949792"/>
                </a:cubicBezTo>
                <a:cubicBezTo>
                  <a:pt x="245668" y="1949792"/>
                  <a:pt x="241284" y="1945471"/>
                  <a:pt x="241284" y="1940069"/>
                </a:cubicBezTo>
                <a:cubicBezTo>
                  <a:pt x="241284" y="1934704"/>
                  <a:pt x="245604" y="1930319"/>
                  <a:pt x="251004" y="1930319"/>
                </a:cubicBezTo>
                <a:close/>
                <a:moveTo>
                  <a:pt x="492224" y="1930316"/>
                </a:moveTo>
                <a:cubicBezTo>
                  <a:pt x="497560" y="1930316"/>
                  <a:pt x="501944" y="1934765"/>
                  <a:pt x="501944" y="1940067"/>
                </a:cubicBezTo>
                <a:cubicBezTo>
                  <a:pt x="501944" y="1945406"/>
                  <a:pt x="497624" y="1949789"/>
                  <a:pt x="492224" y="1949789"/>
                </a:cubicBezTo>
                <a:cubicBezTo>
                  <a:pt x="486824" y="1949789"/>
                  <a:pt x="482440" y="1945469"/>
                  <a:pt x="482440" y="1940067"/>
                </a:cubicBezTo>
                <a:cubicBezTo>
                  <a:pt x="482440" y="1934701"/>
                  <a:pt x="486824" y="1930316"/>
                  <a:pt x="492224" y="1930316"/>
                </a:cubicBezTo>
                <a:close/>
                <a:moveTo>
                  <a:pt x="733445" y="1930313"/>
                </a:moveTo>
                <a:cubicBezTo>
                  <a:pt x="738781" y="1930313"/>
                  <a:pt x="743165" y="1934762"/>
                  <a:pt x="743165" y="1940065"/>
                </a:cubicBezTo>
                <a:cubicBezTo>
                  <a:pt x="743165" y="1945404"/>
                  <a:pt x="738845" y="1949788"/>
                  <a:pt x="733445" y="1949788"/>
                </a:cubicBezTo>
                <a:cubicBezTo>
                  <a:pt x="728045" y="1949788"/>
                  <a:pt x="723661" y="1945466"/>
                  <a:pt x="723661" y="1940065"/>
                </a:cubicBezTo>
                <a:cubicBezTo>
                  <a:pt x="723661" y="1934698"/>
                  <a:pt x="728045" y="1930313"/>
                  <a:pt x="733445" y="1930313"/>
                </a:cubicBezTo>
                <a:close/>
                <a:moveTo>
                  <a:pt x="974665" y="1930310"/>
                </a:moveTo>
                <a:cubicBezTo>
                  <a:pt x="980065" y="1930310"/>
                  <a:pt x="984449" y="1934759"/>
                  <a:pt x="984449" y="1940062"/>
                </a:cubicBezTo>
                <a:cubicBezTo>
                  <a:pt x="984449" y="1945403"/>
                  <a:pt x="980001" y="1949786"/>
                  <a:pt x="974665" y="1949786"/>
                </a:cubicBezTo>
                <a:cubicBezTo>
                  <a:pt x="969329" y="1949786"/>
                  <a:pt x="964945" y="1945465"/>
                  <a:pt x="964945" y="1940062"/>
                </a:cubicBezTo>
                <a:cubicBezTo>
                  <a:pt x="964945" y="1934695"/>
                  <a:pt x="969265" y="1930310"/>
                  <a:pt x="974665" y="1930310"/>
                </a:cubicBezTo>
                <a:close/>
                <a:moveTo>
                  <a:pt x="1215885" y="1930307"/>
                </a:moveTo>
                <a:cubicBezTo>
                  <a:pt x="1221285" y="1930307"/>
                  <a:pt x="1225669" y="1934756"/>
                  <a:pt x="1225669" y="1940061"/>
                </a:cubicBezTo>
                <a:cubicBezTo>
                  <a:pt x="1225669" y="1945400"/>
                  <a:pt x="1221222" y="1949784"/>
                  <a:pt x="1215885" y="1949784"/>
                </a:cubicBezTo>
                <a:cubicBezTo>
                  <a:pt x="1210549" y="1949784"/>
                  <a:pt x="1206165" y="1945462"/>
                  <a:pt x="1206165" y="1940061"/>
                </a:cubicBezTo>
                <a:cubicBezTo>
                  <a:pt x="1206165" y="1934692"/>
                  <a:pt x="1210485" y="1930307"/>
                  <a:pt x="1215885" y="1930307"/>
                </a:cubicBezTo>
                <a:close/>
                <a:moveTo>
                  <a:pt x="1457106" y="1930304"/>
                </a:moveTo>
                <a:cubicBezTo>
                  <a:pt x="1462442" y="1930304"/>
                  <a:pt x="1466826" y="1934753"/>
                  <a:pt x="1466826" y="1940058"/>
                </a:cubicBezTo>
                <a:cubicBezTo>
                  <a:pt x="1466826" y="1945398"/>
                  <a:pt x="1462506" y="1949781"/>
                  <a:pt x="1457106" y="1949781"/>
                </a:cubicBezTo>
                <a:cubicBezTo>
                  <a:pt x="1451706" y="1949781"/>
                  <a:pt x="1447322" y="1945461"/>
                  <a:pt x="1447322" y="1940058"/>
                </a:cubicBezTo>
                <a:cubicBezTo>
                  <a:pt x="1447322" y="1934689"/>
                  <a:pt x="1451706" y="1930304"/>
                  <a:pt x="1457106" y="1930304"/>
                </a:cubicBezTo>
                <a:close/>
                <a:moveTo>
                  <a:pt x="1698331" y="1930301"/>
                </a:moveTo>
                <a:cubicBezTo>
                  <a:pt x="1703732" y="1930301"/>
                  <a:pt x="1708117" y="1934750"/>
                  <a:pt x="1708117" y="1940056"/>
                </a:cubicBezTo>
                <a:cubicBezTo>
                  <a:pt x="1708117" y="1945396"/>
                  <a:pt x="1703732" y="1949780"/>
                  <a:pt x="1698331" y="1949780"/>
                </a:cubicBezTo>
                <a:cubicBezTo>
                  <a:pt x="1692929" y="1949780"/>
                  <a:pt x="1688546" y="1945459"/>
                  <a:pt x="1688546" y="1940056"/>
                </a:cubicBezTo>
                <a:cubicBezTo>
                  <a:pt x="1688546" y="1934685"/>
                  <a:pt x="1692929" y="1930301"/>
                  <a:pt x="1698331" y="1930301"/>
                </a:cubicBezTo>
                <a:close/>
                <a:moveTo>
                  <a:pt x="1939580" y="1930298"/>
                </a:moveTo>
                <a:cubicBezTo>
                  <a:pt x="1944980" y="1930298"/>
                  <a:pt x="1949364" y="1934747"/>
                  <a:pt x="1949364" y="1940054"/>
                </a:cubicBezTo>
                <a:cubicBezTo>
                  <a:pt x="1949364" y="1945394"/>
                  <a:pt x="1944916" y="1949778"/>
                  <a:pt x="1939580" y="1949778"/>
                </a:cubicBezTo>
                <a:cubicBezTo>
                  <a:pt x="1934245" y="1949778"/>
                  <a:pt x="1929860" y="1945457"/>
                  <a:pt x="1929860" y="1940054"/>
                </a:cubicBezTo>
                <a:cubicBezTo>
                  <a:pt x="1929860" y="1934682"/>
                  <a:pt x="1934181" y="1930298"/>
                  <a:pt x="1939580" y="1930298"/>
                </a:cubicBezTo>
                <a:close/>
                <a:moveTo>
                  <a:pt x="2180788" y="1930295"/>
                </a:moveTo>
                <a:cubicBezTo>
                  <a:pt x="2186189" y="1930295"/>
                  <a:pt x="2190580" y="1934744"/>
                  <a:pt x="2190580" y="1940052"/>
                </a:cubicBezTo>
                <a:cubicBezTo>
                  <a:pt x="2190580" y="1945392"/>
                  <a:pt x="2186136" y="1949775"/>
                  <a:pt x="2180788" y="1949775"/>
                </a:cubicBezTo>
                <a:cubicBezTo>
                  <a:pt x="2175475" y="1949775"/>
                  <a:pt x="2171083" y="1945455"/>
                  <a:pt x="2171083" y="1940052"/>
                </a:cubicBezTo>
                <a:cubicBezTo>
                  <a:pt x="2171083" y="1934679"/>
                  <a:pt x="2175412" y="1930295"/>
                  <a:pt x="2180788" y="1930295"/>
                </a:cubicBezTo>
                <a:close/>
                <a:moveTo>
                  <a:pt x="2422036" y="1930292"/>
                </a:moveTo>
                <a:cubicBezTo>
                  <a:pt x="2427370" y="1930292"/>
                  <a:pt x="2431752" y="1934741"/>
                  <a:pt x="2431752" y="1940050"/>
                </a:cubicBezTo>
                <a:cubicBezTo>
                  <a:pt x="2431752" y="1945390"/>
                  <a:pt x="2427434" y="1949773"/>
                  <a:pt x="2422036" y="1949773"/>
                </a:cubicBezTo>
                <a:cubicBezTo>
                  <a:pt x="2416638" y="1949773"/>
                  <a:pt x="2412256" y="1945452"/>
                  <a:pt x="2412256" y="1940050"/>
                </a:cubicBezTo>
                <a:cubicBezTo>
                  <a:pt x="2412256" y="1934676"/>
                  <a:pt x="2416638" y="1930292"/>
                  <a:pt x="2422036" y="1930292"/>
                </a:cubicBezTo>
                <a:close/>
                <a:moveTo>
                  <a:pt x="2663275" y="1930289"/>
                </a:moveTo>
                <a:cubicBezTo>
                  <a:pt x="2668611" y="1930289"/>
                  <a:pt x="2672996" y="1934737"/>
                  <a:pt x="2672996" y="1940048"/>
                </a:cubicBezTo>
                <a:cubicBezTo>
                  <a:pt x="2672996" y="1945388"/>
                  <a:pt x="2668674" y="1949771"/>
                  <a:pt x="2663275" y="1949771"/>
                </a:cubicBezTo>
                <a:cubicBezTo>
                  <a:pt x="2657875" y="1949771"/>
                  <a:pt x="2653491" y="1945451"/>
                  <a:pt x="2653491" y="1940048"/>
                </a:cubicBezTo>
                <a:cubicBezTo>
                  <a:pt x="2653491" y="1934673"/>
                  <a:pt x="2657875" y="1930289"/>
                  <a:pt x="2663275" y="1930289"/>
                </a:cubicBezTo>
                <a:close/>
                <a:moveTo>
                  <a:pt x="2904571" y="1930286"/>
                </a:moveTo>
                <a:cubicBezTo>
                  <a:pt x="2909971" y="1930286"/>
                  <a:pt x="2914354" y="1934734"/>
                  <a:pt x="2914354" y="1940046"/>
                </a:cubicBezTo>
                <a:cubicBezTo>
                  <a:pt x="2914354" y="1945386"/>
                  <a:pt x="2909971" y="1949769"/>
                  <a:pt x="2904571" y="1949769"/>
                </a:cubicBezTo>
                <a:cubicBezTo>
                  <a:pt x="2899173" y="1949769"/>
                  <a:pt x="2894789" y="1945448"/>
                  <a:pt x="2894789" y="1940046"/>
                </a:cubicBezTo>
                <a:cubicBezTo>
                  <a:pt x="2894789" y="1934670"/>
                  <a:pt x="2899173" y="1930286"/>
                  <a:pt x="2904571" y="1930286"/>
                </a:cubicBezTo>
                <a:close/>
                <a:moveTo>
                  <a:pt x="3145750" y="1930282"/>
                </a:moveTo>
                <a:cubicBezTo>
                  <a:pt x="3151148" y="1930282"/>
                  <a:pt x="3155532" y="1934731"/>
                  <a:pt x="3155532" y="1940044"/>
                </a:cubicBezTo>
                <a:cubicBezTo>
                  <a:pt x="3155532" y="1945384"/>
                  <a:pt x="3151085" y="1949768"/>
                  <a:pt x="3145750" y="1949768"/>
                </a:cubicBezTo>
                <a:cubicBezTo>
                  <a:pt x="3140414" y="1949768"/>
                  <a:pt x="3136031" y="1945446"/>
                  <a:pt x="3136031" y="1940044"/>
                </a:cubicBezTo>
                <a:cubicBezTo>
                  <a:pt x="3136031" y="1934667"/>
                  <a:pt x="3140350" y="1930282"/>
                  <a:pt x="3145750" y="1930282"/>
                </a:cubicBezTo>
                <a:close/>
                <a:moveTo>
                  <a:pt x="3386957" y="1930279"/>
                </a:moveTo>
                <a:cubicBezTo>
                  <a:pt x="3392358" y="1930279"/>
                  <a:pt x="3396743" y="1934728"/>
                  <a:pt x="3396743" y="1940042"/>
                </a:cubicBezTo>
                <a:cubicBezTo>
                  <a:pt x="3396743" y="1945381"/>
                  <a:pt x="3392295" y="1949765"/>
                  <a:pt x="3386957" y="1949765"/>
                </a:cubicBezTo>
                <a:cubicBezTo>
                  <a:pt x="3381621" y="1949765"/>
                  <a:pt x="3377235" y="1945444"/>
                  <a:pt x="3377235" y="1940042"/>
                </a:cubicBezTo>
                <a:cubicBezTo>
                  <a:pt x="3377235" y="1934664"/>
                  <a:pt x="3381556" y="1930279"/>
                  <a:pt x="3386957" y="1930279"/>
                </a:cubicBezTo>
                <a:close/>
                <a:moveTo>
                  <a:pt x="3628211" y="1930276"/>
                </a:moveTo>
                <a:cubicBezTo>
                  <a:pt x="3633528" y="1930276"/>
                  <a:pt x="3637936" y="1934725"/>
                  <a:pt x="3637936" y="1940040"/>
                </a:cubicBezTo>
                <a:cubicBezTo>
                  <a:pt x="3637936" y="1945379"/>
                  <a:pt x="3633592" y="1949763"/>
                  <a:pt x="3628211" y="1949763"/>
                </a:cubicBezTo>
                <a:cubicBezTo>
                  <a:pt x="3622813" y="1949763"/>
                  <a:pt x="3618429" y="1945442"/>
                  <a:pt x="3618429" y="1940040"/>
                </a:cubicBezTo>
                <a:cubicBezTo>
                  <a:pt x="3618429" y="1934661"/>
                  <a:pt x="3622813" y="1930276"/>
                  <a:pt x="3628211" y="1930276"/>
                </a:cubicBezTo>
                <a:close/>
                <a:moveTo>
                  <a:pt x="3869430" y="1930273"/>
                </a:moveTo>
                <a:cubicBezTo>
                  <a:pt x="3874763" y="1930273"/>
                  <a:pt x="3879147" y="1934722"/>
                  <a:pt x="3879147" y="1940038"/>
                </a:cubicBezTo>
                <a:cubicBezTo>
                  <a:pt x="3879147" y="1945377"/>
                  <a:pt x="3874826" y="1949761"/>
                  <a:pt x="3869430" y="1949761"/>
                </a:cubicBezTo>
                <a:cubicBezTo>
                  <a:pt x="3864030" y="1949761"/>
                  <a:pt x="3859646" y="1945440"/>
                  <a:pt x="3859646" y="1940038"/>
                </a:cubicBezTo>
                <a:cubicBezTo>
                  <a:pt x="3859646" y="1934658"/>
                  <a:pt x="3864030" y="1930273"/>
                  <a:pt x="3869430" y="1930273"/>
                </a:cubicBezTo>
                <a:close/>
                <a:moveTo>
                  <a:pt x="4110581" y="1930270"/>
                </a:moveTo>
                <a:cubicBezTo>
                  <a:pt x="4115984" y="1930270"/>
                  <a:pt x="4120362" y="1934719"/>
                  <a:pt x="4120362" y="1940036"/>
                </a:cubicBezTo>
                <a:cubicBezTo>
                  <a:pt x="4120362" y="1945375"/>
                  <a:pt x="4115984" y="1949759"/>
                  <a:pt x="4110581" y="1949759"/>
                </a:cubicBezTo>
                <a:cubicBezTo>
                  <a:pt x="4105180" y="1949759"/>
                  <a:pt x="4100797" y="1945438"/>
                  <a:pt x="4100797" y="1940036"/>
                </a:cubicBezTo>
                <a:cubicBezTo>
                  <a:pt x="4100797" y="1934655"/>
                  <a:pt x="4105180" y="1930270"/>
                  <a:pt x="4110581" y="1930270"/>
                </a:cubicBezTo>
                <a:close/>
                <a:moveTo>
                  <a:pt x="4351806" y="1930267"/>
                </a:moveTo>
                <a:cubicBezTo>
                  <a:pt x="4357195" y="1930267"/>
                  <a:pt x="4361580" y="1934716"/>
                  <a:pt x="4361580" y="1940034"/>
                </a:cubicBezTo>
                <a:cubicBezTo>
                  <a:pt x="4361580" y="1945372"/>
                  <a:pt x="4357195" y="1949757"/>
                  <a:pt x="4351806" y="1949757"/>
                </a:cubicBezTo>
                <a:cubicBezTo>
                  <a:pt x="4346397" y="1949757"/>
                  <a:pt x="4342006" y="1945435"/>
                  <a:pt x="4342006" y="1940034"/>
                </a:cubicBezTo>
                <a:cubicBezTo>
                  <a:pt x="4342006" y="1934651"/>
                  <a:pt x="4346397" y="1930267"/>
                  <a:pt x="4351806" y="1930267"/>
                </a:cubicBezTo>
                <a:close/>
                <a:moveTo>
                  <a:pt x="4593017" y="1930264"/>
                </a:moveTo>
                <a:cubicBezTo>
                  <a:pt x="4598413" y="1930264"/>
                  <a:pt x="4602795" y="1934713"/>
                  <a:pt x="4602795" y="1940031"/>
                </a:cubicBezTo>
                <a:cubicBezTo>
                  <a:pt x="4602795" y="1945370"/>
                  <a:pt x="4598350" y="1949754"/>
                  <a:pt x="4593017" y="1949754"/>
                </a:cubicBezTo>
                <a:cubicBezTo>
                  <a:pt x="4587686" y="1949754"/>
                  <a:pt x="4583304" y="1945433"/>
                  <a:pt x="4583304" y="1940031"/>
                </a:cubicBezTo>
                <a:cubicBezTo>
                  <a:pt x="4583304" y="1934648"/>
                  <a:pt x="4587622" y="1930264"/>
                  <a:pt x="4593017" y="1930264"/>
                </a:cubicBezTo>
                <a:close/>
                <a:moveTo>
                  <a:pt x="4834252" y="1930261"/>
                </a:moveTo>
                <a:cubicBezTo>
                  <a:pt x="4839658" y="1930261"/>
                  <a:pt x="4844038" y="1934710"/>
                  <a:pt x="4844038" y="1940029"/>
                </a:cubicBezTo>
                <a:cubicBezTo>
                  <a:pt x="4844038" y="1945367"/>
                  <a:pt x="4839595" y="1949752"/>
                  <a:pt x="4834252" y="1949752"/>
                </a:cubicBezTo>
                <a:cubicBezTo>
                  <a:pt x="4828915" y="1949752"/>
                  <a:pt x="4824534" y="1945431"/>
                  <a:pt x="4824534" y="1940029"/>
                </a:cubicBezTo>
                <a:cubicBezTo>
                  <a:pt x="4824534" y="1934645"/>
                  <a:pt x="4828851" y="1930261"/>
                  <a:pt x="4834252" y="1930261"/>
                </a:cubicBezTo>
                <a:close/>
                <a:moveTo>
                  <a:pt x="5075485" y="1930258"/>
                </a:moveTo>
                <a:cubicBezTo>
                  <a:pt x="5080819" y="1930258"/>
                  <a:pt x="5085201" y="1934706"/>
                  <a:pt x="5085201" y="1940027"/>
                </a:cubicBezTo>
                <a:cubicBezTo>
                  <a:pt x="5085201" y="1945366"/>
                  <a:pt x="5080883" y="1949750"/>
                  <a:pt x="5075485" y="1949750"/>
                </a:cubicBezTo>
                <a:cubicBezTo>
                  <a:pt x="5070087" y="1949750"/>
                  <a:pt x="5065704" y="1945429"/>
                  <a:pt x="5065704" y="1940027"/>
                </a:cubicBezTo>
                <a:cubicBezTo>
                  <a:pt x="5065704" y="1934642"/>
                  <a:pt x="5070087" y="1930258"/>
                  <a:pt x="5075485" y="1930258"/>
                </a:cubicBezTo>
                <a:close/>
                <a:moveTo>
                  <a:pt x="5316710" y="1930255"/>
                </a:moveTo>
                <a:cubicBezTo>
                  <a:pt x="5322044" y="1930255"/>
                  <a:pt x="5326429" y="1934703"/>
                  <a:pt x="5326429" y="1940025"/>
                </a:cubicBezTo>
                <a:cubicBezTo>
                  <a:pt x="5326429" y="1945363"/>
                  <a:pt x="5322105" y="1949747"/>
                  <a:pt x="5316710" y="1949747"/>
                </a:cubicBezTo>
                <a:cubicBezTo>
                  <a:pt x="5311314" y="1949747"/>
                  <a:pt x="5306924" y="1945426"/>
                  <a:pt x="5306924" y="1940025"/>
                </a:cubicBezTo>
                <a:cubicBezTo>
                  <a:pt x="5306924" y="1934639"/>
                  <a:pt x="5311314" y="1930255"/>
                  <a:pt x="5316710" y="1930255"/>
                </a:cubicBezTo>
                <a:close/>
                <a:moveTo>
                  <a:pt x="5557991" y="1930251"/>
                </a:moveTo>
                <a:cubicBezTo>
                  <a:pt x="5563391" y="1930251"/>
                  <a:pt x="5567774" y="1934700"/>
                  <a:pt x="5567774" y="1940022"/>
                </a:cubicBezTo>
                <a:cubicBezTo>
                  <a:pt x="5567774" y="1945360"/>
                  <a:pt x="5563391" y="1949745"/>
                  <a:pt x="5557991" y="1949745"/>
                </a:cubicBezTo>
                <a:cubicBezTo>
                  <a:pt x="5552592" y="1949745"/>
                  <a:pt x="5548208" y="1945423"/>
                  <a:pt x="5548208" y="1940022"/>
                </a:cubicBezTo>
                <a:cubicBezTo>
                  <a:pt x="5548208" y="1934636"/>
                  <a:pt x="5552592" y="1930251"/>
                  <a:pt x="5557991" y="1930251"/>
                </a:cubicBezTo>
                <a:close/>
                <a:moveTo>
                  <a:pt x="5799205" y="1930248"/>
                </a:moveTo>
                <a:cubicBezTo>
                  <a:pt x="5804606" y="1930248"/>
                  <a:pt x="5808989" y="1934697"/>
                  <a:pt x="5808989" y="1940019"/>
                </a:cubicBezTo>
                <a:cubicBezTo>
                  <a:pt x="5808989" y="1945358"/>
                  <a:pt x="5804542" y="1949743"/>
                  <a:pt x="5799205" y="1949743"/>
                </a:cubicBezTo>
                <a:cubicBezTo>
                  <a:pt x="5793870" y="1949743"/>
                  <a:pt x="5789486" y="1945422"/>
                  <a:pt x="5789486" y="1940019"/>
                </a:cubicBezTo>
                <a:cubicBezTo>
                  <a:pt x="5789486" y="1934633"/>
                  <a:pt x="5793806" y="1930248"/>
                  <a:pt x="5799205" y="1930248"/>
                </a:cubicBezTo>
                <a:close/>
                <a:moveTo>
                  <a:pt x="6040432" y="1930245"/>
                </a:moveTo>
                <a:cubicBezTo>
                  <a:pt x="6045832" y="1930245"/>
                  <a:pt x="6050216" y="1934694"/>
                  <a:pt x="6050216" y="1940018"/>
                </a:cubicBezTo>
                <a:cubicBezTo>
                  <a:pt x="6050216" y="1945356"/>
                  <a:pt x="6045769" y="1949741"/>
                  <a:pt x="6040432" y="1949741"/>
                </a:cubicBezTo>
                <a:cubicBezTo>
                  <a:pt x="6035095" y="1949741"/>
                  <a:pt x="6030712" y="1945420"/>
                  <a:pt x="6030712" y="1940018"/>
                </a:cubicBezTo>
                <a:cubicBezTo>
                  <a:pt x="6030712" y="1934630"/>
                  <a:pt x="6035032" y="1930245"/>
                  <a:pt x="6040432" y="1930245"/>
                </a:cubicBezTo>
                <a:close/>
                <a:moveTo>
                  <a:pt x="6281661" y="1930242"/>
                </a:moveTo>
                <a:cubicBezTo>
                  <a:pt x="6286997" y="1930242"/>
                  <a:pt x="6291381" y="1934691"/>
                  <a:pt x="6291381" y="1940016"/>
                </a:cubicBezTo>
                <a:cubicBezTo>
                  <a:pt x="6291381" y="1945355"/>
                  <a:pt x="6287061" y="1949738"/>
                  <a:pt x="6281661" y="1949738"/>
                </a:cubicBezTo>
                <a:cubicBezTo>
                  <a:pt x="6276261" y="1949738"/>
                  <a:pt x="6271877" y="1945418"/>
                  <a:pt x="6271877" y="1940016"/>
                </a:cubicBezTo>
                <a:cubicBezTo>
                  <a:pt x="6271877" y="1934627"/>
                  <a:pt x="6276261" y="1930242"/>
                  <a:pt x="6281661" y="1930242"/>
                </a:cubicBezTo>
                <a:close/>
                <a:moveTo>
                  <a:pt x="6522889" y="1930239"/>
                </a:moveTo>
                <a:cubicBezTo>
                  <a:pt x="6528225" y="1930239"/>
                  <a:pt x="6532610" y="1934688"/>
                  <a:pt x="6532610" y="1940014"/>
                </a:cubicBezTo>
                <a:cubicBezTo>
                  <a:pt x="6532610" y="1945352"/>
                  <a:pt x="6528289" y="1949736"/>
                  <a:pt x="6522889" y="1949736"/>
                </a:cubicBezTo>
                <a:cubicBezTo>
                  <a:pt x="6517489" y="1949736"/>
                  <a:pt x="6513105" y="1945415"/>
                  <a:pt x="6513105" y="1940014"/>
                </a:cubicBezTo>
                <a:cubicBezTo>
                  <a:pt x="6513105" y="1934624"/>
                  <a:pt x="6517489" y="1930239"/>
                  <a:pt x="6522889" y="1930239"/>
                </a:cubicBezTo>
                <a:close/>
                <a:moveTo>
                  <a:pt x="6764118" y="1930236"/>
                </a:moveTo>
                <a:cubicBezTo>
                  <a:pt x="6769518" y="1930236"/>
                  <a:pt x="6773902" y="1934685"/>
                  <a:pt x="6773902" y="1940012"/>
                </a:cubicBezTo>
                <a:cubicBezTo>
                  <a:pt x="6773902" y="1945350"/>
                  <a:pt x="6769518" y="1949735"/>
                  <a:pt x="6764118" y="1949735"/>
                </a:cubicBezTo>
                <a:cubicBezTo>
                  <a:pt x="6758718" y="1949735"/>
                  <a:pt x="6754335" y="1945414"/>
                  <a:pt x="6754335" y="1940012"/>
                </a:cubicBezTo>
                <a:cubicBezTo>
                  <a:pt x="6754335" y="1934621"/>
                  <a:pt x="6758718" y="1930236"/>
                  <a:pt x="6764118" y="1930236"/>
                </a:cubicBezTo>
                <a:close/>
                <a:moveTo>
                  <a:pt x="7005346" y="1930233"/>
                </a:moveTo>
                <a:cubicBezTo>
                  <a:pt x="7010746" y="1930233"/>
                  <a:pt x="7015130" y="1934682"/>
                  <a:pt x="7015130" y="1940010"/>
                </a:cubicBezTo>
                <a:cubicBezTo>
                  <a:pt x="7015130" y="1945348"/>
                  <a:pt x="7010683" y="1949732"/>
                  <a:pt x="7005346" y="1949732"/>
                </a:cubicBezTo>
                <a:cubicBezTo>
                  <a:pt x="7000009" y="1949732"/>
                  <a:pt x="6995626" y="1945412"/>
                  <a:pt x="6995626" y="1940010"/>
                </a:cubicBezTo>
                <a:cubicBezTo>
                  <a:pt x="6995626" y="1934617"/>
                  <a:pt x="6999946" y="1930233"/>
                  <a:pt x="7005346" y="1930233"/>
                </a:cubicBezTo>
                <a:close/>
                <a:moveTo>
                  <a:pt x="7246575" y="1930230"/>
                </a:moveTo>
                <a:cubicBezTo>
                  <a:pt x="7251975" y="1930230"/>
                  <a:pt x="7256359" y="1934679"/>
                  <a:pt x="7256359" y="1940008"/>
                </a:cubicBezTo>
                <a:cubicBezTo>
                  <a:pt x="7256359" y="1945346"/>
                  <a:pt x="7251912" y="1949731"/>
                  <a:pt x="7246575" y="1949731"/>
                </a:cubicBezTo>
                <a:cubicBezTo>
                  <a:pt x="7241238" y="1949731"/>
                  <a:pt x="7236855" y="1945409"/>
                  <a:pt x="7236855" y="1940008"/>
                </a:cubicBezTo>
                <a:cubicBezTo>
                  <a:pt x="7236855" y="1934614"/>
                  <a:pt x="7241175" y="1930230"/>
                  <a:pt x="7246575" y="1930230"/>
                </a:cubicBezTo>
                <a:close/>
                <a:moveTo>
                  <a:pt x="7487803" y="1930227"/>
                </a:moveTo>
                <a:cubicBezTo>
                  <a:pt x="7493139" y="1930227"/>
                  <a:pt x="7497524" y="1934676"/>
                  <a:pt x="7497524" y="1940005"/>
                </a:cubicBezTo>
                <a:cubicBezTo>
                  <a:pt x="7497524" y="1945344"/>
                  <a:pt x="7493203" y="1949729"/>
                  <a:pt x="7487803" y="1949729"/>
                </a:cubicBezTo>
                <a:cubicBezTo>
                  <a:pt x="7482403" y="1949729"/>
                  <a:pt x="7478019" y="1945407"/>
                  <a:pt x="7478019" y="1940005"/>
                </a:cubicBezTo>
                <a:cubicBezTo>
                  <a:pt x="7478019" y="1934611"/>
                  <a:pt x="7482403" y="1930227"/>
                  <a:pt x="7487803" y="1930227"/>
                </a:cubicBezTo>
                <a:close/>
                <a:moveTo>
                  <a:pt x="7729032" y="1930224"/>
                </a:moveTo>
                <a:cubicBezTo>
                  <a:pt x="7734369" y="1930224"/>
                  <a:pt x="7738753" y="1934672"/>
                  <a:pt x="7738753" y="1940003"/>
                </a:cubicBezTo>
                <a:cubicBezTo>
                  <a:pt x="7738753" y="1945342"/>
                  <a:pt x="7734432" y="1949726"/>
                  <a:pt x="7729032" y="1949726"/>
                </a:cubicBezTo>
                <a:cubicBezTo>
                  <a:pt x="7723632" y="1949726"/>
                  <a:pt x="7719249" y="1945405"/>
                  <a:pt x="7719249" y="1940003"/>
                </a:cubicBezTo>
                <a:cubicBezTo>
                  <a:pt x="7719249" y="1934608"/>
                  <a:pt x="7723632" y="1930224"/>
                  <a:pt x="7729032" y="1930224"/>
                </a:cubicBezTo>
                <a:close/>
                <a:moveTo>
                  <a:pt x="7970260" y="1930221"/>
                </a:moveTo>
                <a:cubicBezTo>
                  <a:pt x="7975661" y="1930221"/>
                  <a:pt x="7980044" y="1934669"/>
                  <a:pt x="7980044" y="1940001"/>
                </a:cubicBezTo>
                <a:cubicBezTo>
                  <a:pt x="7980044" y="1945340"/>
                  <a:pt x="7975661" y="1949724"/>
                  <a:pt x="7970260" y="1949724"/>
                </a:cubicBezTo>
                <a:cubicBezTo>
                  <a:pt x="7964860" y="1949724"/>
                  <a:pt x="7960477" y="1945403"/>
                  <a:pt x="7960477" y="1940001"/>
                </a:cubicBezTo>
                <a:cubicBezTo>
                  <a:pt x="7960477" y="1934605"/>
                  <a:pt x="7964860" y="1930221"/>
                  <a:pt x="7970260" y="1930221"/>
                </a:cubicBezTo>
                <a:close/>
                <a:moveTo>
                  <a:pt x="8211553" y="1930218"/>
                </a:moveTo>
                <a:cubicBezTo>
                  <a:pt x="8216889" y="1930218"/>
                  <a:pt x="8221273" y="1934666"/>
                  <a:pt x="8221273" y="1939999"/>
                </a:cubicBezTo>
                <a:cubicBezTo>
                  <a:pt x="8221273" y="1945338"/>
                  <a:pt x="8216953" y="1949722"/>
                  <a:pt x="8211553" y="1949722"/>
                </a:cubicBezTo>
                <a:cubicBezTo>
                  <a:pt x="8206152" y="1949722"/>
                  <a:pt x="8201769" y="1945402"/>
                  <a:pt x="8201769" y="1939999"/>
                </a:cubicBezTo>
                <a:cubicBezTo>
                  <a:pt x="8201769" y="1934602"/>
                  <a:pt x="8206152" y="1930218"/>
                  <a:pt x="8211553" y="1930218"/>
                </a:cubicBezTo>
                <a:close/>
                <a:moveTo>
                  <a:pt x="8452781" y="1930214"/>
                </a:moveTo>
                <a:cubicBezTo>
                  <a:pt x="8458181" y="1930214"/>
                  <a:pt x="8462566" y="1934663"/>
                  <a:pt x="8462566" y="1939997"/>
                </a:cubicBezTo>
                <a:cubicBezTo>
                  <a:pt x="8462566" y="1945336"/>
                  <a:pt x="8458118" y="1949721"/>
                  <a:pt x="8452781" y="1949721"/>
                </a:cubicBezTo>
                <a:cubicBezTo>
                  <a:pt x="8447445" y="1949721"/>
                  <a:pt x="8443061" y="1945399"/>
                  <a:pt x="8443061" y="1939997"/>
                </a:cubicBezTo>
                <a:cubicBezTo>
                  <a:pt x="8443061" y="1934599"/>
                  <a:pt x="8447381" y="1930214"/>
                  <a:pt x="8452781" y="1930214"/>
                </a:cubicBezTo>
                <a:close/>
                <a:moveTo>
                  <a:pt x="8694009" y="1930211"/>
                </a:moveTo>
                <a:cubicBezTo>
                  <a:pt x="8699346" y="1930211"/>
                  <a:pt x="8703730" y="1934660"/>
                  <a:pt x="8703730" y="1939995"/>
                </a:cubicBezTo>
                <a:cubicBezTo>
                  <a:pt x="8703730" y="1945333"/>
                  <a:pt x="8699346" y="1949718"/>
                  <a:pt x="8694009" y="1949718"/>
                </a:cubicBezTo>
                <a:cubicBezTo>
                  <a:pt x="8688673" y="1949718"/>
                  <a:pt x="8684289" y="1945397"/>
                  <a:pt x="8684289" y="1939995"/>
                </a:cubicBezTo>
                <a:cubicBezTo>
                  <a:pt x="8684289" y="1934596"/>
                  <a:pt x="8688609" y="1930211"/>
                  <a:pt x="8694009" y="1930211"/>
                </a:cubicBezTo>
                <a:close/>
                <a:moveTo>
                  <a:pt x="8935237" y="1930208"/>
                </a:moveTo>
                <a:cubicBezTo>
                  <a:pt x="8940574" y="1930208"/>
                  <a:pt x="8944958" y="1934657"/>
                  <a:pt x="8944958" y="1939992"/>
                </a:cubicBezTo>
                <a:cubicBezTo>
                  <a:pt x="8944958" y="1945332"/>
                  <a:pt x="8940638" y="1949716"/>
                  <a:pt x="8935237" y="1949716"/>
                </a:cubicBezTo>
                <a:cubicBezTo>
                  <a:pt x="8929837" y="1949716"/>
                  <a:pt x="8925454" y="1945395"/>
                  <a:pt x="8925454" y="1939992"/>
                </a:cubicBezTo>
                <a:cubicBezTo>
                  <a:pt x="8925454" y="1934593"/>
                  <a:pt x="8929837" y="1930208"/>
                  <a:pt x="8935237" y="1930208"/>
                </a:cubicBezTo>
                <a:close/>
                <a:moveTo>
                  <a:pt x="9176467" y="1930205"/>
                </a:moveTo>
                <a:cubicBezTo>
                  <a:pt x="9181803" y="1930205"/>
                  <a:pt x="9186187" y="1934654"/>
                  <a:pt x="9186187" y="1939991"/>
                </a:cubicBezTo>
                <a:cubicBezTo>
                  <a:pt x="9186187" y="1945329"/>
                  <a:pt x="9181867" y="1949714"/>
                  <a:pt x="9176467" y="1949714"/>
                </a:cubicBezTo>
                <a:cubicBezTo>
                  <a:pt x="9171066" y="1949714"/>
                  <a:pt x="9166683" y="1945393"/>
                  <a:pt x="9166683" y="1939991"/>
                </a:cubicBezTo>
                <a:cubicBezTo>
                  <a:pt x="9166683" y="1934590"/>
                  <a:pt x="9171066" y="1930205"/>
                  <a:pt x="9176467" y="1930205"/>
                </a:cubicBezTo>
                <a:close/>
                <a:moveTo>
                  <a:pt x="9417695" y="1930202"/>
                </a:moveTo>
                <a:cubicBezTo>
                  <a:pt x="9423031" y="1930202"/>
                  <a:pt x="9427416" y="1934651"/>
                  <a:pt x="9427416" y="1939988"/>
                </a:cubicBezTo>
                <a:cubicBezTo>
                  <a:pt x="9427416" y="1945327"/>
                  <a:pt x="9423095" y="1949712"/>
                  <a:pt x="9417695" y="1949712"/>
                </a:cubicBezTo>
                <a:cubicBezTo>
                  <a:pt x="9412295" y="1949712"/>
                  <a:pt x="9407911" y="1945392"/>
                  <a:pt x="9407911" y="1939988"/>
                </a:cubicBezTo>
                <a:cubicBezTo>
                  <a:pt x="9407911" y="1934587"/>
                  <a:pt x="9412295" y="1930202"/>
                  <a:pt x="9417695" y="1930202"/>
                </a:cubicBezTo>
                <a:close/>
                <a:moveTo>
                  <a:pt x="9649203" y="1689089"/>
                </a:moveTo>
                <a:cubicBezTo>
                  <a:pt x="9654540" y="1689089"/>
                  <a:pt x="9658923" y="1693408"/>
                  <a:pt x="9658923" y="1698810"/>
                </a:cubicBezTo>
                <a:cubicBezTo>
                  <a:pt x="9658923" y="1704212"/>
                  <a:pt x="9654540" y="1708596"/>
                  <a:pt x="9649203" y="1708596"/>
                </a:cubicBezTo>
                <a:cubicBezTo>
                  <a:pt x="9643866" y="1708596"/>
                  <a:pt x="9639483" y="1704148"/>
                  <a:pt x="9639483" y="1698810"/>
                </a:cubicBezTo>
                <a:cubicBezTo>
                  <a:pt x="9639483" y="1693471"/>
                  <a:pt x="9643803" y="1689089"/>
                  <a:pt x="9649203" y="1689089"/>
                </a:cubicBezTo>
                <a:close/>
                <a:moveTo>
                  <a:pt x="9890432" y="1689086"/>
                </a:moveTo>
                <a:cubicBezTo>
                  <a:pt x="9895768" y="1689086"/>
                  <a:pt x="9900152" y="1693405"/>
                  <a:pt x="9900152" y="1698807"/>
                </a:cubicBezTo>
                <a:cubicBezTo>
                  <a:pt x="9900152" y="1704209"/>
                  <a:pt x="9895832" y="1708594"/>
                  <a:pt x="9890432" y="1708594"/>
                </a:cubicBezTo>
                <a:cubicBezTo>
                  <a:pt x="9885031" y="1708594"/>
                  <a:pt x="9880648" y="1704145"/>
                  <a:pt x="9880648" y="1698807"/>
                </a:cubicBezTo>
                <a:cubicBezTo>
                  <a:pt x="9880648" y="1693468"/>
                  <a:pt x="9885031" y="1689086"/>
                  <a:pt x="9890432" y="1689086"/>
                </a:cubicBezTo>
                <a:close/>
                <a:moveTo>
                  <a:pt x="10131660" y="1689083"/>
                </a:moveTo>
                <a:cubicBezTo>
                  <a:pt x="10137060" y="1689083"/>
                  <a:pt x="10141444" y="1693402"/>
                  <a:pt x="10141444" y="1698804"/>
                </a:cubicBezTo>
                <a:cubicBezTo>
                  <a:pt x="10141444" y="1704207"/>
                  <a:pt x="10136997" y="1708591"/>
                  <a:pt x="10131660" y="1708591"/>
                </a:cubicBezTo>
                <a:cubicBezTo>
                  <a:pt x="10126323" y="1708591"/>
                  <a:pt x="10121940" y="1704142"/>
                  <a:pt x="10121940" y="1698804"/>
                </a:cubicBezTo>
                <a:cubicBezTo>
                  <a:pt x="10121940" y="1693465"/>
                  <a:pt x="10126260" y="1689083"/>
                  <a:pt x="10131660" y="1689083"/>
                </a:cubicBezTo>
                <a:close/>
                <a:moveTo>
                  <a:pt x="10372888" y="1689080"/>
                </a:moveTo>
                <a:cubicBezTo>
                  <a:pt x="10378288" y="1689080"/>
                  <a:pt x="10382673" y="1693400"/>
                  <a:pt x="10382673" y="1698802"/>
                </a:cubicBezTo>
                <a:cubicBezTo>
                  <a:pt x="10382673" y="1704204"/>
                  <a:pt x="10378225" y="1708588"/>
                  <a:pt x="10372888" y="1708588"/>
                </a:cubicBezTo>
                <a:cubicBezTo>
                  <a:pt x="10367552" y="1708588"/>
                  <a:pt x="10363168" y="1704139"/>
                  <a:pt x="10363168" y="1698802"/>
                </a:cubicBezTo>
                <a:cubicBezTo>
                  <a:pt x="10363168" y="1693462"/>
                  <a:pt x="10367488" y="1689080"/>
                  <a:pt x="10372888" y="1689080"/>
                </a:cubicBezTo>
                <a:close/>
                <a:moveTo>
                  <a:pt x="10614116" y="1689078"/>
                </a:moveTo>
                <a:cubicBezTo>
                  <a:pt x="10619516" y="1689078"/>
                  <a:pt x="10623901" y="1693397"/>
                  <a:pt x="10623901" y="1698799"/>
                </a:cubicBezTo>
                <a:cubicBezTo>
                  <a:pt x="10623901" y="1704201"/>
                  <a:pt x="10619454" y="1708585"/>
                  <a:pt x="10614116" y="1708585"/>
                </a:cubicBezTo>
                <a:cubicBezTo>
                  <a:pt x="10608780" y="1708585"/>
                  <a:pt x="10604396" y="1704136"/>
                  <a:pt x="10604396" y="1698799"/>
                </a:cubicBezTo>
                <a:cubicBezTo>
                  <a:pt x="10604396" y="1693460"/>
                  <a:pt x="10608716" y="1689078"/>
                  <a:pt x="10614116" y="1689078"/>
                </a:cubicBezTo>
                <a:close/>
                <a:moveTo>
                  <a:pt x="10855345" y="1689075"/>
                </a:moveTo>
                <a:cubicBezTo>
                  <a:pt x="10860682" y="1689075"/>
                  <a:pt x="10865065" y="1693394"/>
                  <a:pt x="10865065" y="1698796"/>
                </a:cubicBezTo>
                <a:cubicBezTo>
                  <a:pt x="10865065" y="1704198"/>
                  <a:pt x="10860682" y="1708583"/>
                  <a:pt x="10855345" y="1708583"/>
                </a:cubicBezTo>
                <a:cubicBezTo>
                  <a:pt x="10850008" y="1708583"/>
                  <a:pt x="10845625" y="1704134"/>
                  <a:pt x="10845625" y="1698796"/>
                </a:cubicBezTo>
                <a:cubicBezTo>
                  <a:pt x="10845625" y="1693457"/>
                  <a:pt x="10849945" y="1689075"/>
                  <a:pt x="10855345" y="1689075"/>
                </a:cubicBezTo>
                <a:close/>
                <a:moveTo>
                  <a:pt x="11096574" y="1689072"/>
                </a:moveTo>
                <a:cubicBezTo>
                  <a:pt x="11101910" y="1689072"/>
                  <a:pt x="11106294" y="1693391"/>
                  <a:pt x="11106294" y="1698793"/>
                </a:cubicBezTo>
                <a:cubicBezTo>
                  <a:pt x="11106294" y="1704196"/>
                  <a:pt x="11101974" y="1708580"/>
                  <a:pt x="11096574" y="1708580"/>
                </a:cubicBezTo>
                <a:cubicBezTo>
                  <a:pt x="11091174" y="1708580"/>
                  <a:pt x="11086790" y="1704131"/>
                  <a:pt x="11086790" y="1698793"/>
                </a:cubicBezTo>
                <a:cubicBezTo>
                  <a:pt x="11086790" y="1693454"/>
                  <a:pt x="11091174" y="1689072"/>
                  <a:pt x="11096574" y="1689072"/>
                </a:cubicBezTo>
                <a:close/>
                <a:moveTo>
                  <a:pt x="11337802" y="1689069"/>
                </a:moveTo>
                <a:cubicBezTo>
                  <a:pt x="11343202" y="1689069"/>
                  <a:pt x="11347587" y="1693388"/>
                  <a:pt x="11347587" y="1698791"/>
                </a:cubicBezTo>
                <a:cubicBezTo>
                  <a:pt x="11347587" y="1704193"/>
                  <a:pt x="11343139" y="1708577"/>
                  <a:pt x="11337802" y="1708577"/>
                </a:cubicBezTo>
                <a:cubicBezTo>
                  <a:pt x="11332466" y="1708577"/>
                  <a:pt x="11328082" y="1704128"/>
                  <a:pt x="11328082" y="1698791"/>
                </a:cubicBezTo>
                <a:cubicBezTo>
                  <a:pt x="11328082" y="1693451"/>
                  <a:pt x="11332402" y="1689069"/>
                  <a:pt x="11337802" y="1689069"/>
                </a:cubicBezTo>
                <a:close/>
                <a:moveTo>
                  <a:pt x="11579030" y="1689066"/>
                </a:moveTo>
                <a:cubicBezTo>
                  <a:pt x="11584430" y="1689066"/>
                  <a:pt x="11588815" y="1693386"/>
                  <a:pt x="11588815" y="1698788"/>
                </a:cubicBezTo>
                <a:cubicBezTo>
                  <a:pt x="11588815" y="1704190"/>
                  <a:pt x="11584367" y="1708574"/>
                  <a:pt x="11579030" y="1708574"/>
                </a:cubicBezTo>
                <a:cubicBezTo>
                  <a:pt x="11573694" y="1708574"/>
                  <a:pt x="11569310" y="1704125"/>
                  <a:pt x="11569310" y="1698788"/>
                </a:cubicBezTo>
                <a:cubicBezTo>
                  <a:pt x="11569310" y="1693448"/>
                  <a:pt x="11573630" y="1689066"/>
                  <a:pt x="11579030" y="1689066"/>
                </a:cubicBezTo>
                <a:close/>
                <a:moveTo>
                  <a:pt x="11820259" y="1689063"/>
                </a:moveTo>
                <a:cubicBezTo>
                  <a:pt x="11825659" y="1689063"/>
                  <a:pt x="11830043" y="1693383"/>
                  <a:pt x="11830043" y="1698785"/>
                </a:cubicBezTo>
                <a:cubicBezTo>
                  <a:pt x="11830043" y="1704187"/>
                  <a:pt x="11825596" y="1708572"/>
                  <a:pt x="11820259" y="1708572"/>
                </a:cubicBezTo>
                <a:cubicBezTo>
                  <a:pt x="11814922" y="1708572"/>
                  <a:pt x="11810539" y="1704122"/>
                  <a:pt x="11810539" y="1698785"/>
                </a:cubicBezTo>
                <a:cubicBezTo>
                  <a:pt x="11810539" y="1693446"/>
                  <a:pt x="11814859" y="1689063"/>
                  <a:pt x="11820259" y="1689063"/>
                </a:cubicBezTo>
                <a:close/>
                <a:moveTo>
                  <a:pt x="9721" y="1689060"/>
                </a:moveTo>
                <a:cubicBezTo>
                  <a:pt x="15121" y="1689060"/>
                  <a:pt x="19505" y="1693380"/>
                  <a:pt x="19505" y="1698782"/>
                </a:cubicBezTo>
                <a:cubicBezTo>
                  <a:pt x="19505" y="1704184"/>
                  <a:pt x="15058" y="1708569"/>
                  <a:pt x="9721" y="1708569"/>
                </a:cubicBezTo>
                <a:cubicBezTo>
                  <a:pt x="4385" y="1708569"/>
                  <a:pt x="1" y="1704120"/>
                  <a:pt x="1" y="1698782"/>
                </a:cubicBezTo>
                <a:cubicBezTo>
                  <a:pt x="1" y="1693443"/>
                  <a:pt x="4321" y="1689060"/>
                  <a:pt x="9721" y="1689060"/>
                </a:cubicBezTo>
                <a:close/>
                <a:moveTo>
                  <a:pt x="251004" y="1689058"/>
                </a:moveTo>
                <a:cubicBezTo>
                  <a:pt x="256404" y="1689058"/>
                  <a:pt x="260788" y="1693377"/>
                  <a:pt x="260788" y="1698780"/>
                </a:cubicBezTo>
                <a:cubicBezTo>
                  <a:pt x="260788" y="1704182"/>
                  <a:pt x="256341" y="1708566"/>
                  <a:pt x="251004" y="1708566"/>
                </a:cubicBezTo>
                <a:cubicBezTo>
                  <a:pt x="245668" y="1708566"/>
                  <a:pt x="241284" y="1704117"/>
                  <a:pt x="241284" y="1698780"/>
                </a:cubicBezTo>
                <a:cubicBezTo>
                  <a:pt x="241284" y="1693440"/>
                  <a:pt x="245604" y="1689058"/>
                  <a:pt x="251004" y="1689058"/>
                </a:cubicBezTo>
                <a:close/>
                <a:moveTo>
                  <a:pt x="492224" y="1689055"/>
                </a:moveTo>
                <a:cubicBezTo>
                  <a:pt x="497560" y="1689055"/>
                  <a:pt x="501944" y="1693375"/>
                  <a:pt x="501944" y="1698777"/>
                </a:cubicBezTo>
                <a:cubicBezTo>
                  <a:pt x="501944" y="1704179"/>
                  <a:pt x="497624" y="1708563"/>
                  <a:pt x="492224" y="1708563"/>
                </a:cubicBezTo>
                <a:cubicBezTo>
                  <a:pt x="486824" y="1708563"/>
                  <a:pt x="482440" y="1704114"/>
                  <a:pt x="482440" y="1698777"/>
                </a:cubicBezTo>
                <a:cubicBezTo>
                  <a:pt x="482440" y="1693437"/>
                  <a:pt x="486824" y="1689055"/>
                  <a:pt x="492224" y="1689055"/>
                </a:cubicBezTo>
                <a:close/>
                <a:moveTo>
                  <a:pt x="733444" y="1689052"/>
                </a:moveTo>
                <a:cubicBezTo>
                  <a:pt x="738780" y="1689052"/>
                  <a:pt x="743164" y="1693372"/>
                  <a:pt x="743164" y="1698774"/>
                </a:cubicBezTo>
                <a:cubicBezTo>
                  <a:pt x="743164" y="1704176"/>
                  <a:pt x="738844" y="1708561"/>
                  <a:pt x="733444" y="1708561"/>
                </a:cubicBezTo>
                <a:cubicBezTo>
                  <a:pt x="728045" y="1708561"/>
                  <a:pt x="723661" y="1704111"/>
                  <a:pt x="723661" y="1698774"/>
                </a:cubicBezTo>
                <a:cubicBezTo>
                  <a:pt x="723661" y="1693435"/>
                  <a:pt x="728045" y="1689052"/>
                  <a:pt x="733444" y="1689052"/>
                </a:cubicBezTo>
                <a:close/>
                <a:moveTo>
                  <a:pt x="974665" y="1689049"/>
                </a:moveTo>
                <a:cubicBezTo>
                  <a:pt x="980064" y="1689049"/>
                  <a:pt x="984448" y="1693369"/>
                  <a:pt x="984448" y="1698771"/>
                </a:cubicBezTo>
                <a:cubicBezTo>
                  <a:pt x="984448" y="1704173"/>
                  <a:pt x="980001" y="1708558"/>
                  <a:pt x="974665" y="1708558"/>
                </a:cubicBezTo>
                <a:cubicBezTo>
                  <a:pt x="969329" y="1708558"/>
                  <a:pt x="964945" y="1704109"/>
                  <a:pt x="964945" y="1698771"/>
                </a:cubicBezTo>
                <a:cubicBezTo>
                  <a:pt x="964945" y="1693432"/>
                  <a:pt x="969265" y="1689049"/>
                  <a:pt x="974665" y="1689049"/>
                </a:cubicBezTo>
                <a:close/>
                <a:moveTo>
                  <a:pt x="1215885" y="1689046"/>
                </a:moveTo>
                <a:cubicBezTo>
                  <a:pt x="1221285" y="1689046"/>
                  <a:pt x="1225668" y="1693366"/>
                  <a:pt x="1225668" y="1698769"/>
                </a:cubicBezTo>
                <a:cubicBezTo>
                  <a:pt x="1225668" y="1704170"/>
                  <a:pt x="1221222" y="1708555"/>
                  <a:pt x="1215885" y="1708555"/>
                </a:cubicBezTo>
                <a:cubicBezTo>
                  <a:pt x="1210549" y="1708555"/>
                  <a:pt x="1206165" y="1704106"/>
                  <a:pt x="1206165" y="1698769"/>
                </a:cubicBezTo>
                <a:cubicBezTo>
                  <a:pt x="1206165" y="1693429"/>
                  <a:pt x="1210485" y="1689046"/>
                  <a:pt x="1215885" y="1689046"/>
                </a:cubicBezTo>
                <a:close/>
                <a:moveTo>
                  <a:pt x="1457106" y="1689043"/>
                </a:moveTo>
                <a:cubicBezTo>
                  <a:pt x="1462442" y="1689043"/>
                  <a:pt x="1466826" y="1693364"/>
                  <a:pt x="1466826" y="1698766"/>
                </a:cubicBezTo>
                <a:cubicBezTo>
                  <a:pt x="1466826" y="1704168"/>
                  <a:pt x="1462506" y="1708552"/>
                  <a:pt x="1457106" y="1708552"/>
                </a:cubicBezTo>
                <a:cubicBezTo>
                  <a:pt x="1451706" y="1708552"/>
                  <a:pt x="1447322" y="1704103"/>
                  <a:pt x="1447322" y="1698766"/>
                </a:cubicBezTo>
                <a:cubicBezTo>
                  <a:pt x="1447322" y="1693426"/>
                  <a:pt x="1451706" y="1689043"/>
                  <a:pt x="1457106" y="1689043"/>
                </a:cubicBezTo>
                <a:close/>
                <a:moveTo>
                  <a:pt x="1698330" y="1689040"/>
                </a:moveTo>
                <a:cubicBezTo>
                  <a:pt x="1703732" y="1689040"/>
                  <a:pt x="1708116" y="1693361"/>
                  <a:pt x="1708116" y="1698763"/>
                </a:cubicBezTo>
                <a:cubicBezTo>
                  <a:pt x="1708116" y="1704165"/>
                  <a:pt x="1703732" y="1708550"/>
                  <a:pt x="1698330" y="1708550"/>
                </a:cubicBezTo>
                <a:cubicBezTo>
                  <a:pt x="1692929" y="1708550"/>
                  <a:pt x="1688546" y="1704100"/>
                  <a:pt x="1688546" y="1698763"/>
                </a:cubicBezTo>
                <a:cubicBezTo>
                  <a:pt x="1688546" y="1693424"/>
                  <a:pt x="1692929" y="1689040"/>
                  <a:pt x="1698330" y="1689040"/>
                </a:cubicBezTo>
                <a:close/>
                <a:moveTo>
                  <a:pt x="1939580" y="1689037"/>
                </a:moveTo>
                <a:cubicBezTo>
                  <a:pt x="1944978" y="1689037"/>
                  <a:pt x="1949363" y="1693358"/>
                  <a:pt x="1949363" y="1698760"/>
                </a:cubicBezTo>
                <a:cubicBezTo>
                  <a:pt x="1949363" y="1704162"/>
                  <a:pt x="1944916" y="1708547"/>
                  <a:pt x="1939580" y="1708547"/>
                </a:cubicBezTo>
                <a:cubicBezTo>
                  <a:pt x="1934245" y="1708547"/>
                  <a:pt x="1929859" y="1704098"/>
                  <a:pt x="1929859" y="1698760"/>
                </a:cubicBezTo>
                <a:cubicBezTo>
                  <a:pt x="1929859" y="1693421"/>
                  <a:pt x="1934181" y="1689037"/>
                  <a:pt x="1939580" y="1689037"/>
                </a:cubicBezTo>
                <a:close/>
                <a:moveTo>
                  <a:pt x="2180788" y="1689035"/>
                </a:moveTo>
                <a:cubicBezTo>
                  <a:pt x="2186189" y="1689035"/>
                  <a:pt x="2190580" y="1693355"/>
                  <a:pt x="2190580" y="1698757"/>
                </a:cubicBezTo>
                <a:cubicBezTo>
                  <a:pt x="2190580" y="1704159"/>
                  <a:pt x="2186136" y="1708544"/>
                  <a:pt x="2180788" y="1708544"/>
                </a:cubicBezTo>
                <a:cubicBezTo>
                  <a:pt x="2175475" y="1708544"/>
                  <a:pt x="2171083" y="1704095"/>
                  <a:pt x="2171083" y="1698757"/>
                </a:cubicBezTo>
                <a:cubicBezTo>
                  <a:pt x="2171083" y="1693418"/>
                  <a:pt x="2175412" y="1689035"/>
                  <a:pt x="2180788" y="1689035"/>
                </a:cubicBezTo>
                <a:close/>
                <a:moveTo>
                  <a:pt x="2422036" y="1689032"/>
                </a:moveTo>
                <a:cubicBezTo>
                  <a:pt x="2427370" y="1689032"/>
                  <a:pt x="2431752" y="1693352"/>
                  <a:pt x="2431752" y="1698755"/>
                </a:cubicBezTo>
                <a:cubicBezTo>
                  <a:pt x="2431752" y="1704157"/>
                  <a:pt x="2427434" y="1708541"/>
                  <a:pt x="2422036" y="1708541"/>
                </a:cubicBezTo>
                <a:cubicBezTo>
                  <a:pt x="2416638" y="1708541"/>
                  <a:pt x="2412256" y="1704092"/>
                  <a:pt x="2412256" y="1698755"/>
                </a:cubicBezTo>
                <a:cubicBezTo>
                  <a:pt x="2412256" y="1693415"/>
                  <a:pt x="2416638" y="1689032"/>
                  <a:pt x="2422036" y="1689032"/>
                </a:cubicBezTo>
                <a:close/>
                <a:moveTo>
                  <a:pt x="2663275" y="1689029"/>
                </a:moveTo>
                <a:cubicBezTo>
                  <a:pt x="2668611" y="1689029"/>
                  <a:pt x="2672996" y="1693350"/>
                  <a:pt x="2672996" y="1698752"/>
                </a:cubicBezTo>
                <a:cubicBezTo>
                  <a:pt x="2672996" y="1704154"/>
                  <a:pt x="2668674" y="1708538"/>
                  <a:pt x="2663275" y="1708538"/>
                </a:cubicBezTo>
                <a:cubicBezTo>
                  <a:pt x="2657875" y="1708538"/>
                  <a:pt x="2653490" y="1704089"/>
                  <a:pt x="2653490" y="1698752"/>
                </a:cubicBezTo>
                <a:cubicBezTo>
                  <a:pt x="2653490" y="1693413"/>
                  <a:pt x="2657875" y="1689029"/>
                  <a:pt x="2663275" y="1689029"/>
                </a:cubicBezTo>
                <a:close/>
                <a:moveTo>
                  <a:pt x="2904571" y="1689026"/>
                </a:moveTo>
                <a:cubicBezTo>
                  <a:pt x="2909970" y="1689026"/>
                  <a:pt x="2914353" y="1693347"/>
                  <a:pt x="2914353" y="1698749"/>
                </a:cubicBezTo>
                <a:cubicBezTo>
                  <a:pt x="2914353" y="1704151"/>
                  <a:pt x="2909970" y="1708536"/>
                  <a:pt x="2904571" y="1708536"/>
                </a:cubicBezTo>
                <a:cubicBezTo>
                  <a:pt x="2899172" y="1708536"/>
                  <a:pt x="2894789" y="1704086"/>
                  <a:pt x="2894789" y="1698749"/>
                </a:cubicBezTo>
                <a:cubicBezTo>
                  <a:pt x="2894789" y="1693410"/>
                  <a:pt x="2899172" y="1689026"/>
                  <a:pt x="2904571" y="1689026"/>
                </a:cubicBezTo>
                <a:close/>
                <a:moveTo>
                  <a:pt x="3145750" y="1689023"/>
                </a:moveTo>
                <a:cubicBezTo>
                  <a:pt x="3151148" y="1689023"/>
                  <a:pt x="3155531" y="1693344"/>
                  <a:pt x="3155531" y="1698746"/>
                </a:cubicBezTo>
                <a:cubicBezTo>
                  <a:pt x="3155531" y="1704148"/>
                  <a:pt x="3151085" y="1708533"/>
                  <a:pt x="3145750" y="1708533"/>
                </a:cubicBezTo>
                <a:cubicBezTo>
                  <a:pt x="3140414" y="1708533"/>
                  <a:pt x="3136031" y="1704084"/>
                  <a:pt x="3136031" y="1698746"/>
                </a:cubicBezTo>
                <a:cubicBezTo>
                  <a:pt x="3136031" y="1693407"/>
                  <a:pt x="3140350" y="1689023"/>
                  <a:pt x="3145750" y="1689023"/>
                </a:cubicBezTo>
                <a:close/>
                <a:moveTo>
                  <a:pt x="3386957" y="1689020"/>
                </a:moveTo>
                <a:cubicBezTo>
                  <a:pt x="3392358" y="1689020"/>
                  <a:pt x="3396743" y="1693341"/>
                  <a:pt x="3396743" y="1698744"/>
                </a:cubicBezTo>
                <a:cubicBezTo>
                  <a:pt x="3396743" y="1704146"/>
                  <a:pt x="3392295" y="1708530"/>
                  <a:pt x="3386957" y="1708530"/>
                </a:cubicBezTo>
                <a:cubicBezTo>
                  <a:pt x="3381620" y="1708530"/>
                  <a:pt x="3377235" y="1704081"/>
                  <a:pt x="3377235" y="1698744"/>
                </a:cubicBezTo>
                <a:cubicBezTo>
                  <a:pt x="3377235" y="1693404"/>
                  <a:pt x="3381556" y="1689020"/>
                  <a:pt x="3386957" y="1689020"/>
                </a:cubicBezTo>
                <a:close/>
                <a:moveTo>
                  <a:pt x="3628211" y="1689017"/>
                </a:moveTo>
                <a:cubicBezTo>
                  <a:pt x="3633528" y="1689017"/>
                  <a:pt x="3637936" y="1693339"/>
                  <a:pt x="3637936" y="1698741"/>
                </a:cubicBezTo>
                <a:cubicBezTo>
                  <a:pt x="3637936" y="1704143"/>
                  <a:pt x="3633592" y="1708527"/>
                  <a:pt x="3628211" y="1708527"/>
                </a:cubicBezTo>
                <a:cubicBezTo>
                  <a:pt x="3622813" y="1708527"/>
                  <a:pt x="3618429" y="1704078"/>
                  <a:pt x="3618429" y="1698741"/>
                </a:cubicBezTo>
                <a:cubicBezTo>
                  <a:pt x="3618429" y="1693402"/>
                  <a:pt x="3622813" y="1689017"/>
                  <a:pt x="3628211" y="1689017"/>
                </a:cubicBezTo>
                <a:close/>
                <a:moveTo>
                  <a:pt x="3869430" y="1689014"/>
                </a:moveTo>
                <a:cubicBezTo>
                  <a:pt x="3874763" y="1689014"/>
                  <a:pt x="3879147" y="1693336"/>
                  <a:pt x="3879147" y="1698738"/>
                </a:cubicBezTo>
                <a:cubicBezTo>
                  <a:pt x="3879147" y="1704140"/>
                  <a:pt x="3874826" y="1708525"/>
                  <a:pt x="3869430" y="1708525"/>
                </a:cubicBezTo>
                <a:cubicBezTo>
                  <a:pt x="3864030" y="1708525"/>
                  <a:pt x="3859646" y="1704075"/>
                  <a:pt x="3859646" y="1698738"/>
                </a:cubicBezTo>
                <a:cubicBezTo>
                  <a:pt x="3859646" y="1693399"/>
                  <a:pt x="3864030" y="1689014"/>
                  <a:pt x="3869430" y="1689014"/>
                </a:cubicBezTo>
                <a:close/>
                <a:moveTo>
                  <a:pt x="4110581" y="1689012"/>
                </a:moveTo>
                <a:cubicBezTo>
                  <a:pt x="4115984" y="1689012"/>
                  <a:pt x="4120362" y="1693333"/>
                  <a:pt x="4120362" y="1698735"/>
                </a:cubicBezTo>
                <a:cubicBezTo>
                  <a:pt x="4120362" y="1704137"/>
                  <a:pt x="4115984" y="1708522"/>
                  <a:pt x="4110581" y="1708522"/>
                </a:cubicBezTo>
                <a:cubicBezTo>
                  <a:pt x="4105180" y="1708522"/>
                  <a:pt x="4100797" y="1704073"/>
                  <a:pt x="4100797" y="1698735"/>
                </a:cubicBezTo>
                <a:cubicBezTo>
                  <a:pt x="4100797" y="1693396"/>
                  <a:pt x="4105180" y="1689012"/>
                  <a:pt x="4110581" y="1689012"/>
                </a:cubicBezTo>
                <a:close/>
                <a:moveTo>
                  <a:pt x="4351806" y="1689009"/>
                </a:moveTo>
                <a:cubicBezTo>
                  <a:pt x="4357195" y="1689009"/>
                  <a:pt x="4361580" y="1693330"/>
                  <a:pt x="4361580" y="1698733"/>
                </a:cubicBezTo>
                <a:cubicBezTo>
                  <a:pt x="4361580" y="1704134"/>
                  <a:pt x="4357195" y="1708519"/>
                  <a:pt x="4351806" y="1708519"/>
                </a:cubicBezTo>
                <a:cubicBezTo>
                  <a:pt x="4346397" y="1708519"/>
                  <a:pt x="4342006" y="1704070"/>
                  <a:pt x="4342006" y="1698733"/>
                </a:cubicBezTo>
                <a:cubicBezTo>
                  <a:pt x="4342006" y="1693393"/>
                  <a:pt x="4346397" y="1689009"/>
                  <a:pt x="4351806" y="1689009"/>
                </a:cubicBezTo>
                <a:close/>
                <a:moveTo>
                  <a:pt x="4593017" y="1689006"/>
                </a:moveTo>
                <a:cubicBezTo>
                  <a:pt x="4598413" y="1689006"/>
                  <a:pt x="4602795" y="1693328"/>
                  <a:pt x="4602795" y="1698730"/>
                </a:cubicBezTo>
                <a:cubicBezTo>
                  <a:pt x="4602795" y="1704132"/>
                  <a:pt x="4598350" y="1708516"/>
                  <a:pt x="4593017" y="1708516"/>
                </a:cubicBezTo>
                <a:cubicBezTo>
                  <a:pt x="4587686" y="1708516"/>
                  <a:pt x="4583304" y="1704067"/>
                  <a:pt x="4583304" y="1698730"/>
                </a:cubicBezTo>
                <a:cubicBezTo>
                  <a:pt x="4583304" y="1693390"/>
                  <a:pt x="4587622" y="1689006"/>
                  <a:pt x="4593017" y="1689006"/>
                </a:cubicBezTo>
                <a:close/>
                <a:moveTo>
                  <a:pt x="4834252" y="1689003"/>
                </a:moveTo>
                <a:cubicBezTo>
                  <a:pt x="4839658" y="1689003"/>
                  <a:pt x="4844038" y="1693325"/>
                  <a:pt x="4844038" y="1698727"/>
                </a:cubicBezTo>
                <a:cubicBezTo>
                  <a:pt x="4844038" y="1704129"/>
                  <a:pt x="4839595" y="1708514"/>
                  <a:pt x="4834252" y="1708514"/>
                </a:cubicBezTo>
                <a:cubicBezTo>
                  <a:pt x="4828915" y="1708514"/>
                  <a:pt x="4824532" y="1704064"/>
                  <a:pt x="4824532" y="1698727"/>
                </a:cubicBezTo>
                <a:cubicBezTo>
                  <a:pt x="4824532" y="1693388"/>
                  <a:pt x="4828851" y="1689003"/>
                  <a:pt x="4834252" y="1689003"/>
                </a:cubicBezTo>
                <a:close/>
                <a:moveTo>
                  <a:pt x="5075485" y="1689000"/>
                </a:moveTo>
                <a:cubicBezTo>
                  <a:pt x="5080819" y="1689000"/>
                  <a:pt x="5085201" y="1693322"/>
                  <a:pt x="5085201" y="1698724"/>
                </a:cubicBezTo>
                <a:cubicBezTo>
                  <a:pt x="5085201" y="1704126"/>
                  <a:pt x="5080883" y="1708511"/>
                  <a:pt x="5075485" y="1708511"/>
                </a:cubicBezTo>
                <a:cubicBezTo>
                  <a:pt x="5070086" y="1708511"/>
                  <a:pt x="5065704" y="1704062"/>
                  <a:pt x="5065704" y="1698724"/>
                </a:cubicBezTo>
                <a:cubicBezTo>
                  <a:pt x="5065704" y="1693385"/>
                  <a:pt x="5070086" y="1689000"/>
                  <a:pt x="5075485" y="1689000"/>
                </a:cubicBezTo>
                <a:close/>
                <a:moveTo>
                  <a:pt x="5316710" y="1688998"/>
                </a:moveTo>
                <a:cubicBezTo>
                  <a:pt x="5322044" y="1688998"/>
                  <a:pt x="5326429" y="1693319"/>
                  <a:pt x="5326429" y="1698721"/>
                </a:cubicBezTo>
                <a:cubicBezTo>
                  <a:pt x="5326429" y="1704123"/>
                  <a:pt x="5322105" y="1708508"/>
                  <a:pt x="5316710" y="1708508"/>
                </a:cubicBezTo>
                <a:cubicBezTo>
                  <a:pt x="5311314" y="1708508"/>
                  <a:pt x="5306924" y="1704059"/>
                  <a:pt x="5306924" y="1698721"/>
                </a:cubicBezTo>
                <a:cubicBezTo>
                  <a:pt x="5306924" y="1693382"/>
                  <a:pt x="5311314" y="1688998"/>
                  <a:pt x="5316710" y="1688998"/>
                </a:cubicBezTo>
                <a:close/>
                <a:moveTo>
                  <a:pt x="5557991" y="1688995"/>
                </a:moveTo>
                <a:cubicBezTo>
                  <a:pt x="5563391" y="1688995"/>
                  <a:pt x="5567774" y="1693317"/>
                  <a:pt x="5567774" y="1698719"/>
                </a:cubicBezTo>
                <a:cubicBezTo>
                  <a:pt x="5567774" y="1704121"/>
                  <a:pt x="5563391" y="1708505"/>
                  <a:pt x="5557991" y="1708505"/>
                </a:cubicBezTo>
                <a:cubicBezTo>
                  <a:pt x="5552592" y="1708505"/>
                  <a:pt x="5548208" y="1704056"/>
                  <a:pt x="5548208" y="1698719"/>
                </a:cubicBezTo>
                <a:cubicBezTo>
                  <a:pt x="5548208" y="1693379"/>
                  <a:pt x="5552592" y="1688995"/>
                  <a:pt x="5557991" y="1688995"/>
                </a:cubicBezTo>
                <a:close/>
                <a:moveTo>
                  <a:pt x="5799205" y="1688992"/>
                </a:moveTo>
                <a:cubicBezTo>
                  <a:pt x="5804606" y="1688992"/>
                  <a:pt x="5808989" y="1693314"/>
                  <a:pt x="5808989" y="1698716"/>
                </a:cubicBezTo>
                <a:cubicBezTo>
                  <a:pt x="5808989" y="1704118"/>
                  <a:pt x="5804542" y="1708502"/>
                  <a:pt x="5799205" y="1708502"/>
                </a:cubicBezTo>
                <a:cubicBezTo>
                  <a:pt x="5793870" y="1708502"/>
                  <a:pt x="5789486" y="1704053"/>
                  <a:pt x="5789486" y="1698716"/>
                </a:cubicBezTo>
                <a:cubicBezTo>
                  <a:pt x="5789486" y="1693377"/>
                  <a:pt x="5793806" y="1688992"/>
                  <a:pt x="5799205" y="1688992"/>
                </a:cubicBezTo>
                <a:close/>
                <a:moveTo>
                  <a:pt x="6040432" y="1688989"/>
                </a:moveTo>
                <a:cubicBezTo>
                  <a:pt x="6045832" y="1688989"/>
                  <a:pt x="6050216" y="1693311"/>
                  <a:pt x="6050216" y="1698713"/>
                </a:cubicBezTo>
                <a:cubicBezTo>
                  <a:pt x="6050216" y="1704115"/>
                  <a:pt x="6045769" y="1708500"/>
                  <a:pt x="6040432" y="1708500"/>
                </a:cubicBezTo>
                <a:cubicBezTo>
                  <a:pt x="6035095" y="1708500"/>
                  <a:pt x="6030712" y="1704051"/>
                  <a:pt x="6030712" y="1698713"/>
                </a:cubicBezTo>
                <a:cubicBezTo>
                  <a:pt x="6030712" y="1693374"/>
                  <a:pt x="6035032" y="1688989"/>
                  <a:pt x="6040432" y="1688989"/>
                </a:cubicBezTo>
                <a:close/>
                <a:moveTo>
                  <a:pt x="6281661" y="1688987"/>
                </a:moveTo>
                <a:cubicBezTo>
                  <a:pt x="6286997" y="1688987"/>
                  <a:pt x="6291381" y="1693308"/>
                  <a:pt x="6291381" y="1698710"/>
                </a:cubicBezTo>
                <a:cubicBezTo>
                  <a:pt x="6291381" y="1704112"/>
                  <a:pt x="6287061" y="1708497"/>
                  <a:pt x="6281661" y="1708497"/>
                </a:cubicBezTo>
                <a:cubicBezTo>
                  <a:pt x="6276261" y="1708497"/>
                  <a:pt x="6271877" y="1704048"/>
                  <a:pt x="6271877" y="1698710"/>
                </a:cubicBezTo>
                <a:cubicBezTo>
                  <a:pt x="6271877" y="1693371"/>
                  <a:pt x="6276261" y="1688987"/>
                  <a:pt x="6281661" y="1688987"/>
                </a:cubicBezTo>
                <a:close/>
                <a:moveTo>
                  <a:pt x="6522889" y="1688984"/>
                </a:moveTo>
                <a:cubicBezTo>
                  <a:pt x="6528225" y="1688984"/>
                  <a:pt x="6532610" y="1693305"/>
                  <a:pt x="6532610" y="1698707"/>
                </a:cubicBezTo>
                <a:cubicBezTo>
                  <a:pt x="6532610" y="1704110"/>
                  <a:pt x="6528289" y="1708494"/>
                  <a:pt x="6522889" y="1708494"/>
                </a:cubicBezTo>
                <a:cubicBezTo>
                  <a:pt x="6517489" y="1708494"/>
                  <a:pt x="6513105" y="1704045"/>
                  <a:pt x="6513105" y="1698707"/>
                </a:cubicBezTo>
                <a:cubicBezTo>
                  <a:pt x="6513105" y="1693368"/>
                  <a:pt x="6517489" y="1688984"/>
                  <a:pt x="6522889" y="1688984"/>
                </a:cubicBezTo>
                <a:close/>
                <a:moveTo>
                  <a:pt x="6764118" y="1688981"/>
                </a:moveTo>
                <a:cubicBezTo>
                  <a:pt x="6769518" y="1688981"/>
                  <a:pt x="6773902" y="1693303"/>
                  <a:pt x="6773902" y="1698705"/>
                </a:cubicBezTo>
                <a:cubicBezTo>
                  <a:pt x="6773902" y="1704107"/>
                  <a:pt x="6769518" y="1708491"/>
                  <a:pt x="6764118" y="1708491"/>
                </a:cubicBezTo>
                <a:cubicBezTo>
                  <a:pt x="6758718" y="1708491"/>
                  <a:pt x="6754335" y="1704042"/>
                  <a:pt x="6754335" y="1698705"/>
                </a:cubicBezTo>
                <a:cubicBezTo>
                  <a:pt x="6754335" y="1693365"/>
                  <a:pt x="6758718" y="1688981"/>
                  <a:pt x="6764118" y="1688981"/>
                </a:cubicBezTo>
                <a:close/>
                <a:moveTo>
                  <a:pt x="7005346" y="1688978"/>
                </a:moveTo>
                <a:cubicBezTo>
                  <a:pt x="7010746" y="1688978"/>
                  <a:pt x="7015130" y="1693300"/>
                  <a:pt x="7015130" y="1698702"/>
                </a:cubicBezTo>
                <a:cubicBezTo>
                  <a:pt x="7015130" y="1704104"/>
                  <a:pt x="7010683" y="1708488"/>
                  <a:pt x="7005346" y="1708488"/>
                </a:cubicBezTo>
                <a:cubicBezTo>
                  <a:pt x="7000009" y="1708488"/>
                  <a:pt x="6995626" y="1704039"/>
                  <a:pt x="6995626" y="1698702"/>
                </a:cubicBezTo>
                <a:cubicBezTo>
                  <a:pt x="6995626" y="1693363"/>
                  <a:pt x="6999946" y="1688978"/>
                  <a:pt x="7005346" y="1688978"/>
                </a:cubicBezTo>
                <a:close/>
                <a:moveTo>
                  <a:pt x="7246575" y="1688975"/>
                </a:moveTo>
                <a:cubicBezTo>
                  <a:pt x="7251975" y="1688975"/>
                  <a:pt x="7256359" y="1693297"/>
                  <a:pt x="7256359" y="1698699"/>
                </a:cubicBezTo>
                <a:cubicBezTo>
                  <a:pt x="7256359" y="1704101"/>
                  <a:pt x="7251912" y="1708486"/>
                  <a:pt x="7246575" y="1708486"/>
                </a:cubicBezTo>
                <a:cubicBezTo>
                  <a:pt x="7241238" y="1708486"/>
                  <a:pt x="7236855" y="1704037"/>
                  <a:pt x="7236855" y="1698699"/>
                </a:cubicBezTo>
                <a:cubicBezTo>
                  <a:pt x="7236855" y="1693360"/>
                  <a:pt x="7241175" y="1688975"/>
                  <a:pt x="7246575" y="1688975"/>
                </a:cubicBezTo>
                <a:close/>
                <a:moveTo>
                  <a:pt x="7487803" y="1688973"/>
                </a:moveTo>
                <a:cubicBezTo>
                  <a:pt x="7493139" y="1688973"/>
                  <a:pt x="7497524" y="1693294"/>
                  <a:pt x="7497524" y="1698696"/>
                </a:cubicBezTo>
                <a:cubicBezTo>
                  <a:pt x="7497524" y="1704099"/>
                  <a:pt x="7493203" y="1708483"/>
                  <a:pt x="7487803" y="1708483"/>
                </a:cubicBezTo>
                <a:cubicBezTo>
                  <a:pt x="7482403" y="1708483"/>
                  <a:pt x="7478019" y="1704034"/>
                  <a:pt x="7478019" y="1698696"/>
                </a:cubicBezTo>
                <a:cubicBezTo>
                  <a:pt x="7478019" y="1693357"/>
                  <a:pt x="7482403" y="1688973"/>
                  <a:pt x="7487803" y="1688973"/>
                </a:cubicBezTo>
                <a:close/>
                <a:moveTo>
                  <a:pt x="7729032" y="1688970"/>
                </a:moveTo>
                <a:cubicBezTo>
                  <a:pt x="7734369" y="1688970"/>
                  <a:pt x="7738753" y="1693292"/>
                  <a:pt x="7738753" y="1698694"/>
                </a:cubicBezTo>
                <a:cubicBezTo>
                  <a:pt x="7738753" y="1704096"/>
                  <a:pt x="7734432" y="1708480"/>
                  <a:pt x="7729032" y="1708480"/>
                </a:cubicBezTo>
                <a:cubicBezTo>
                  <a:pt x="7723632" y="1708480"/>
                  <a:pt x="7719249" y="1704031"/>
                  <a:pt x="7719249" y="1698694"/>
                </a:cubicBezTo>
                <a:cubicBezTo>
                  <a:pt x="7719249" y="1693354"/>
                  <a:pt x="7723632" y="1688970"/>
                  <a:pt x="7729032" y="1688970"/>
                </a:cubicBezTo>
                <a:close/>
                <a:moveTo>
                  <a:pt x="7970260" y="1688967"/>
                </a:moveTo>
                <a:cubicBezTo>
                  <a:pt x="7975661" y="1688967"/>
                  <a:pt x="7980044" y="1693289"/>
                  <a:pt x="7980044" y="1698691"/>
                </a:cubicBezTo>
                <a:cubicBezTo>
                  <a:pt x="7980044" y="1704093"/>
                  <a:pt x="7975661" y="1708477"/>
                  <a:pt x="7970260" y="1708477"/>
                </a:cubicBezTo>
                <a:cubicBezTo>
                  <a:pt x="7964860" y="1708477"/>
                  <a:pt x="7960477" y="1704028"/>
                  <a:pt x="7960477" y="1698691"/>
                </a:cubicBezTo>
                <a:cubicBezTo>
                  <a:pt x="7960477" y="1693352"/>
                  <a:pt x="7964860" y="1688967"/>
                  <a:pt x="7970260" y="1688967"/>
                </a:cubicBezTo>
                <a:close/>
                <a:moveTo>
                  <a:pt x="8211553" y="1688964"/>
                </a:moveTo>
                <a:cubicBezTo>
                  <a:pt x="8216889" y="1688964"/>
                  <a:pt x="8221273" y="1693286"/>
                  <a:pt x="8221273" y="1698688"/>
                </a:cubicBezTo>
                <a:cubicBezTo>
                  <a:pt x="8221273" y="1704090"/>
                  <a:pt x="8216953" y="1708475"/>
                  <a:pt x="8211553" y="1708475"/>
                </a:cubicBezTo>
                <a:cubicBezTo>
                  <a:pt x="8206152" y="1708475"/>
                  <a:pt x="8201769" y="1704026"/>
                  <a:pt x="8201769" y="1698688"/>
                </a:cubicBezTo>
                <a:cubicBezTo>
                  <a:pt x="8201769" y="1693349"/>
                  <a:pt x="8206152" y="1688964"/>
                  <a:pt x="8211553" y="1688964"/>
                </a:cubicBezTo>
                <a:close/>
                <a:moveTo>
                  <a:pt x="8452781" y="1688962"/>
                </a:moveTo>
                <a:cubicBezTo>
                  <a:pt x="8458181" y="1688962"/>
                  <a:pt x="8462566" y="1693283"/>
                  <a:pt x="8462566" y="1698685"/>
                </a:cubicBezTo>
                <a:cubicBezTo>
                  <a:pt x="8462566" y="1704087"/>
                  <a:pt x="8458118" y="1708472"/>
                  <a:pt x="8452781" y="1708472"/>
                </a:cubicBezTo>
                <a:cubicBezTo>
                  <a:pt x="8447445" y="1708472"/>
                  <a:pt x="8443061" y="1704023"/>
                  <a:pt x="8443061" y="1698685"/>
                </a:cubicBezTo>
                <a:cubicBezTo>
                  <a:pt x="8443061" y="1693346"/>
                  <a:pt x="8447381" y="1688962"/>
                  <a:pt x="8452781" y="1688962"/>
                </a:cubicBezTo>
                <a:close/>
                <a:moveTo>
                  <a:pt x="8694009" y="1688958"/>
                </a:moveTo>
                <a:cubicBezTo>
                  <a:pt x="8699346" y="1688958"/>
                  <a:pt x="8703730" y="1693281"/>
                  <a:pt x="8703730" y="1698682"/>
                </a:cubicBezTo>
                <a:cubicBezTo>
                  <a:pt x="8703730" y="1704084"/>
                  <a:pt x="8699346" y="1708469"/>
                  <a:pt x="8694009" y="1708469"/>
                </a:cubicBezTo>
                <a:cubicBezTo>
                  <a:pt x="8688673" y="1708469"/>
                  <a:pt x="8684289" y="1704020"/>
                  <a:pt x="8684289" y="1698682"/>
                </a:cubicBezTo>
                <a:cubicBezTo>
                  <a:pt x="8684289" y="1693343"/>
                  <a:pt x="8688609" y="1688958"/>
                  <a:pt x="8694009" y="1688958"/>
                </a:cubicBezTo>
                <a:close/>
                <a:moveTo>
                  <a:pt x="8935237" y="1688956"/>
                </a:moveTo>
                <a:cubicBezTo>
                  <a:pt x="8940574" y="1688956"/>
                  <a:pt x="8944958" y="1693278"/>
                  <a:pt x="8944958" y="1698680"/>
                </a:cubicBezTo>
                <a:cubicBezTo>
                  <a:pt x="8944958" y="1704082"/>
                  <a:pt x="8940638" y="1708466"/>
                  <a:pt x="8935237" y="1708466"/>
                </a:cubicBezTo>
                <a:cubicBezTo>
                  <a:pt x="8929837" y="1708466"/>
                  <a:pt x="8925454" y="1704017"/>
                  <a:pt x="8925454" y="1698680"/>
                </a:cubicBezTo>
                <a:cubicBezTo>
                  <a:pt x="8925454" y="1693340"/>
                  <a:pt x="8929837" y="1688956"/>
                  <a:pt x="8935237" y="1688956"/>
                </a:cubicBezTo>
                <a:close/>
                <a:moveTo>
                  <a:pt x="9176467" y="1688953"/>
                </a:moveTo>
                <a:cubicBezTo>
                  <a:pt x="9181803" y="1688953"/>
                  <a:pt x="9186187" y="1693275"/>
                  <a:pt x="9186187" y="1698677"/>
                </a:cubicBezTo>
                <a:cubicBezTo>
                  <a:pt x="9186187" y="1704079"/>
                  <a:pt x="9181867" y="1708464"/>
                  <a:pt x="9176467" y="1708464"/>
                </a:cubicBezTo>
                <a:cubicBezTo>
                  <a:pt x="9171066" y="1708464"/>
                  <a:pt x="9166683" y="1704015"/>
                  <a:pt x="9166683" y="1698677"/>
                </a:cubicBezTo>
                <a:cubicBezTo>
                  <a:pt x="9166683" y="1693338"/>
                  <a:pt x="9171066" y="1688953"/>
                  <a:pt x="9176467" y="1688953"/>
                </a:cubicBezTo>
                <a:close/>
                <a:moveTo>
                  <a:pt x="9417695" y="1688950"/>
                </a:moveTo>
                <a:cubicBezTo>
                  <a:pt x="9423031" y="1688950"/>
                  <a:pt x="9427416" y="1693272"/>
                  <a:pt x="9427416" y="1698674"/>
                </a:cubicBezTo>
                <a:cubicBezTo>
                  <a:pt x="9427416" y="1704076"/>
                  <a:pt x="9423095" y="1708461"/>
                  <a:pt x="9417695" y="1708461"/>
                </a:cubicBezTo>
                <a:cubicBezTo>
                  <a:pt x="9412295" y="1708461"/>
                  <a:pt x="9407911" y="1704012"/>
                  <a:pt x="9407911" y="1698674"/>
                </a:cubicBezTo>
                <a:cubicBezTo>
                  <a:pt x="9407911" y="1693335"/>
                  <a:pt x="9412295" y="1688950"/>
                  <a:pt x="9417695" y="1688950"/>
                </a:cubicBezTo>
                <a:close/>
                <a:moveTo>
                  <a:pt x="9649203" y="1447792"/>
                </a:moveTo>
                <a:cubicBezTo>
                  <a:pt x="9654540" y="1447792"/>
                  <a:pt x="9658923" y="1452240"/>
                  <a:pt x="9658923" y="1457577"/>
                </a:cubicBezTo>
                <a:cubicBezTo>
                  <a:pt x="9658923" y="1462916"/>
                  <a:pt x="9654540" y="1467301"/>
                  <a:pt x="9649203" y="1467301"/>
                </a:cubicBezTo>
                <a:cubicBezTo>
                  <a:pt x="9643866" y="1467301"/>
                  <a:pt x="9639483" y="1462979"/>
                  <a:pt x="9639483" y="1457577"/>
                </a:cubicBezTo>
                <a:cubicBezTo>
                  <a:pt x="9639483" y="1452177"/>
                  <a:pt x="9643803" y="1447792"/>
                  <a:pt x="9649203" y="1447792"/>
                </a:cubicBezTo>
                <a:close/>
                <a:moveTo>
                  <a:pt x="9890432" y="1447789"/>
                </a:moveTo>
                <a:cubicBezTo>
                  <a:pt x="9895768" y="1447789"/>
                  <a:pt x="9900152" y="1452237"/>
                  <a:pt x="9900152" y="1457574"/>
                </a:cubicBezTo>
                <a:cubicBezTo>
                  <a:pt x="9900152" y="1462914"/>
                  <a:pt x="9895832" y="1467298"/>
                  <a:pt x="9890432" y="1467298"/>
                </a:cubicBezTo>
                <a:cubicBezTo>
                  <a:pt x="9885031" y="1467298"/>
                  <a:pt x="9880648" y="1462977"/>
                  <a:pt x="9880648" y="1457574"/>
                </a:cubicBezTo>
                <a:cubicBezTo>
                  <a:pt x="9880648" y="1452174"/>
                  <a:pt x="9885031" y="1447789"/>
                  <a:pt x="9890432" y="1447789"/>
                </a:cubicBezTo>
                <a:close/>
                <a:moveTo>
                  <a:pt x="10131660" y="1447786"/>
                </a:moveTo>
                <a:cubicBezTo>
                  <a:pt x="10137060" y="1447786"/>
                  <a:pt x="10141444" y="1452234"/>
                  <a:pt x="10141444" y="1457571"/>
                </a:cubicBezTo>
                <a:cubicBezTo>
                  <a:pt x="10141444" y="1462910"/>
                  <a:pt x="10136997" y="1467295"/>
                  <a:pt x="10131660" y="1467295"/>
                </a:cubicBezTo>
                <a:cubicBezTo>
                  <a:pt x="10126323" y="1467295"/>
                  <a:pt x="10121940" y="1462973"/>
                  <a:pt x="10121940" y="1457571"/>
                </a:cubicBezTo>
                <a:cubicBezTo>
                  <a:pt x="10121940" y="1452170"/>
                  <a:pt x="10126260" y="1447786"/>
                  <a:pt x="10131660" y="1447786"/>
                </a:cubicBezTo>
                <a:close/>
                <a:moveTo>
                  <a:pt x="10372888" y="1447783"/>
                </a:moveTo>
                <a:cubicBezTo>
                  <a:pt x="10378288" y="1447783"/>
                  <a:pt x="10382673" y="1452231"/>
                  <a:pt x="10382673" y="1457568"/>
                </a:cubicBezTo>
                <a:cubicBezTo>
                  <a:pt x="10382673" y="1462907"/>
                  <a:pt x="10378225" y="1467292"/>
                  <a:pt x="10372888" y="1467292"/>
                </a:cubicBezTo>
                <a:cubicBezTo>
                  <a:pt x="10367552" y="1467292"/>
                  <a:pt x="10363168" y="1462970"/>
                  <a:pt x="10363168" y="1457568"/>
                </a:cubicBezTo>
                <a:cubicBezTo>
                  <a:pt x="10363168" y="1452167"/>
                  <a:pt x="10367488" y="1447783"/>
                  <a:pt x="10372888" y="1447783"/>
                </a:cubicBezTo>
                <a:close/>
                <a:moveTo>
                  <a:pt x="10614116" y="1447780"/>
                </a:moveTo>
                <a:cubicBezTo>
                  <a:pt x="10619516" y="1447780"/>
                  <a:pt x="10623901" y="1452228"/>
                  <a:pt x="10623901" y="1457565"/>
                </a:cubicBezTo>
                <a:cubicBezTo>
                  <a:pt x="10623901" y="1462904"/>
                  <a:pt x="10619454" y="1467289"/>
                  <a:pt x="10614116" y="1467289"/>
                </a:cubicBezTo>
                <a:cubicBezTo>
                  <a:pt x="10608780" y="1467289"/>
                  <a:pt x="10604396" y="1462967"/>
                  <a:pt x="10604396" y="1457565"/>
                </a:cubicBezTo>
                <a:cubicBezTo>
                  <a:pt x="10604396" y="1452164"/>
                  <a:pt x="10608716" y="1447780"/>
                  <a:pt x="10614116" y="1447780"/>
                </a:cubicBezTo>
                <a:close/>
                <a:moveTo>
                  <a:pt x="10855345" y="1447777"/>
                </a:moveTo>
                <a:cubicBezTo>
                  <a:pt x="10860682" y="1447777"/>
                  <a:pt x="10865065" y="1452224"/>
                  <a:pt x="10865065" y="1457562"/>
                </a:cubicBezTo>
                <a:cubicBezTo>
                  <a:pt x="10865065" y="1462901"/>
                  <a:pt x="10860682" y="1467286"/>
                  <a:pt x="10855345" y="1467286"/>
                </a:cubicBezTo>
                <a:cubicBezTo>
                  <a:pt x="10850008" y="1467286"/>
                  <a:pt x="10845625" y="1462964"/>
                  <a:pt x="10845625" y="1457562"/>
                </a:cubicBezTo>
                <a:cubicBezTo>
                  <a:pt x="10845625" y="1452161"/>
                  <a:pt x="10849945" y="1447777"/>
                  <a:pt x="10855345" y="1447777"/>
                </a:cubicBezTo>
                <a:close/>
                <a:moveTo>
                  <a:pt x="11096574" y="1447774"/>
                </a:moveTo>
                <a:cubicBezTo>
                  <a:pt x="11101910" y="1447774"/>
                  <a:pt x="11106294" y="1452221"/>
                  <a:pt x="11106294" y="1457559"/>
                </a:cubicBezTo>
                <a:cubicBezTo>
                  <a:pt x="11106294" y="1462898"/>
                  <a:pt x="11101974" y="1467282"/>
                  <a:pt x="11096574" y="1467282"/>
                </a:cubicBezTo>
                <a:cubicBezTo>
                  <a:pt x="11091174" y="1467282"/>
                  <a:pt x="11086790" y="1462961"/>
                  <a:pt x="11086790" y="1457559"/>
                </a:cubicBezTo>
                <a:cubicBezTo>
                  <a:pt x="11086790" y="1452158"/>
                  <a:pt x="11091174" y="1447774"/>
                  <a:pt x="11096574" y="1447774"/>
                </a:cubicBezTo>
                <a:close/>
                <a:moveTo>
                  <a:pt x="11337802" y="1447770"/>
                </a:moveTo>
                <a:cubicBezTo>
                  <a:pt x="11343202" y="1447770"/>
                  <a:pt x="11347587" y="1452218"/>
                  <a:pt x="11347587" y="1457555"/>
                </a:cubicBezTo>
                <a:cubicBezTo>
                  <a:pt x="11347587" y="1462894"/>
                  <a:pt x="11343139" y="1467279"/>
                  <a:pt x="11337802" y="1467279"/>
                </a:cubicBezTo>
                <a:cubicBezTo>
                  <a:pt x="11332466" y="1467279"/>
                  <a:pt x="11328082" y="1462957"/>
                  <a:pt x="11328082" y="1457555"/>
                </a:cubicBezTo>
                <a:cubicBezTo>
                  <a:pt x="11328082" y="1452155"/>
                  <a:pt x="11332402" y="1447770"/>
                  <a:pt x="11337802" y="1447770"/>
                </a:cubicBezTo>
                <a:close/>
                <a:moveTo>
                  <a:pt x="11579030" y="1447767"/>
                </a:moveTo>
                <a:cubicBezTo>
                  <a:pt x="11584430" y="1447767"/>
                  <a:pt x="11588815" y="1452215"/>
                  <a:pt x="11588815" y="1457552"/>
                </a:cubicBezTo>
                <a:cubicBezTo>
                  <a:pt x="11588815" y="1462891"/>
                  <a:pt x="11584367" y="1467276"/>
                  <a:pt x="11579030" y="1467276"/>
                </a:cubicBezTo>
                <a:cubicBezTo>
                  <a:pt x="11573694" y="1467276"/>
                  <a:pt x="11569310" y="1462954"/>
                  <a:pt x="11569310" y="1457552"/>
                </a:cubicBezTo>
                <a:cubicBezTo>
                  <a:pt x="11569310" y="1452151"/>
                  <a:pt x="11573630" y="1447767"/>
                  <a:pt x="11579030" y="1447767"/>
                </a:cubicBezTo>
                <a:close/>
                <a:moveTo>
                  <a:pt x="11820259" y="1447764"/>
                </a:moveTo>
                <a:cubicBezTo>
                  <a:pt x="11825659" y="1447764"/>
                  <a:pt x="11830043" y="1452212"/>
                  <a:pt x="11830043" y="1457549"/>
                </a:cubicBezTo>
                <a:cubicBezTo>
                  <a:pt x="11830043" y="1462888"/>
                  <a:pt x="11825596" y="1467273"/>
                  <a:pt x="11820259" y="1467273"/>
                </a:cubicBezTo>
                <a:cubicBezTo>
                  <a:pt x="11814922" y="1467273"/>
                  <a:pt x="11810539" y="1462951"/>
                  <a:pt x="11810539" y="1457549"/>
                </a:cubicBezTo>
                <a:cubicBezTo>
                  <a:pt x="11810539" y="1452148"/>
                  <a:pt x="11814859" y="1447764"/>
                  <a:pt x="11820259" y="1447764"/>
                </a:cubicBezTo>
                <a:close/>
                <a:moveTo>
                  <a:pt x="9721" y="1447761"/>
                </a:moveTo>
                <a:cubicBezTo>
                  <a:pt x="15121" y="1447761"/>
                  <a:pt x="19504" y="1452208"/>
                  <a:pt x="19504" y="1457546"/>
                </a:cubicBezTo>
                <a:cubicBezTo>
                  <a:pt x="19504" y="1462885"/>
                  <a:pt x="15058" y="1467270"/>
                  <a:pt x="9721" y="1467270"/>
                </a:cubicBezTo>
                <a:cubicBezTo>
                  <a:pt x="4385" y="1467270"/>
                  <a:pt x="1" y="1462948"/>
                  <a:pt x="1" y="1457546"/>
                </a:cubicBezTo>
                <a:cubicBezTo>
                  <a:pt x="1" y="1452145"/>
                  <a:pt x="4321" y="1447761"/>
                  <a:pt x="9721" y="1447761"/>
                </a:cubicBezTo>
                <a:close/>
                <a:moveTo>
                  <a:pt x="251004" y="1447757"/>
                </a:moveTo>
                <a:cubicBezTo>
                  <a:pt x="256404" y="1447757"/>
                  <a:pt x="260788" y="1452205"/>
                  <a:pt x="260788" y="1457543"/>
                </a:cubicBezTo>
                <a:cubicBezTo>
                  <a:pt x="260788" y="1462882"/>
                  <a:pt x="256341" y="1467267"/>
                  <a:pt x="251004" y="1467267"/>
                </a:cubicBezTo>
                <a:cubicBezTo>
                  <a:pt x="245668" y="1467267"/>
                  <a:pt x="241284" y="1462945"/>
                  <a:pt x="241284" y="1457543"/>
                </a:cubicBezTo>
                <a:cubicBezTo>
                  <a:pt x="241284" y="1452142"/>
                  <a:pt x="245604" y="1447757"/>
                  <a:pt x="251004" y="1447757"/>
                </a:cubicBezTo>
                <a:close/>
                <a:moveTo>
                  <a:pt x="492224" y="1447754"/>
                </a:moveTo>
                <a:cubicBezTo>
                  <a:pt x="497560" y="1447754"/>
                  <a:pt x="501943" y="1452202"/>
                  <a:pt x="501943" y="1457540"/>
                </a:cubicBezTo>
                <a:cubicBezTo>
                  <a:pt x="501943" y="1462878"/>
                  <a:pt x="497623" y="1467263"/>
                  <a:pt x="492224" y="1467263"/>
                </a:cubicBezTo>
                <a:cubicBezTo>
                  <a:pt x="486824" y="1467263"/>
                  <a:pt x="482440" y="1462941"/>
                  <a:pt x="482440" y="1457540"/>
                </a:cubicBezTo>
                <a:cubicBezTo>
                  <a:pt x="482440" y="1452139"/>
                  <a:pt x="486824" y="1447754"/>
                  <a:pt x="492224" y="1447754"/>
                </a:cubicBezTo>
                <a:close/>
                <a:moveTo>
                  <a:pt x="733444" y="1447751"/>
                </a:moveTo>
                <a:cubicBezTo>
                  <a:pt x="738780" y="1447751"/>
                  <a:pt x="743164" y="1452199"/>
                  <a:pt x="743164" y="1457536"/>
                </a:cubicBezTo>
                <a:cubicBezTo>
                  <a:pt x="743164" y="1462875"/>
                  <a:pt x="738844" y="1467260"/>
                  <a:pt x="733444" y="1467260"/>
                </a:cubicBezTo>
                <a:cubicBezTo>
                  <a:pt x="728044" y="1467260"/>
                  <a:pt x="723660" y="1462938"/>
                  <a:pt x="723660" y="1457536"/>
                </a:cubicBezTo>
                <a:cubicBezTo>
                  <a:pt x="723660" y="1452136"/>
                  <a:pt x="728044" y="1447751"/>
                  <a:pt x="733444" y="1447751"/>
                </a:cubicBezTo>
                <a:close/>
                <a:moveTo>
                  <a:pt x="974664" y="1447748"/>
                </a:moveTo>
                <a:cubicBezTo>
                  <a:pt x="980064" y="1447748"/>
                  <a:pt x="984448" y="1452196"/>
                  <a:pt x="984448" y="1457533"/>
                </a:cubicBezTo>
                <a:cubicBezTo>
                  <a:pt x="984448" y="1462872"/>
                  <a:pt x="980001" y="1467257"/>
                  <a:pt x="974664" y="1467257"/>
                </a:cubicBezTo>
                <a:cubicBezTo>
                  <a:pt x="969328" y="1467257"/>
                  <a:pt x="964944" y="1462935"/>
                  <a:pt x="964944" y="1457533"/>
                </a:cubicBezTo>
                <a:cubicBezTo>
                  <a:pt x="964944" y="1452132"/>
                  <a:pt x="969264" y="1447748"/>
                  <a:pt x="974664" y="1447748"/>
                </a:cubicBezTo>
                <a:close/>
                <a:moveTo>
                  <a:pt x="1215884" y="1447744"/>
                </a:moveTo>
                <a:cubicBezTo>
                  <a:pt x="1221284" y="1447744"/>
                  <a:pt x="1225668" y="1452192"/>
                  <a:pt x="1225668" y="1457530"/>
                </a:cubicBezTo>
                <a:cubicBezTo>
                  <a:pt x="1225668" y="1462869"/>
                  <a:pt x="1221221" y="1467254"/>
                  <a:pt x="1215884" y="1467254"/>
                </a:cubicBezTo>
                <a:cubicBezTo>
                  <a:pt x="1210549" y="1467254"/>
                  <a:pt x="1206165" y="1462932"/>
                  <a:pt x="1206165" y="1457530"/>
                </a:cubicBezTo>
                <a:cubicBezTo>
                  <a:pt x="1206165" y="1452129"/>
                  <a:pt x="1210484" y="1447744"/>
                  <a:pt x="1215884" y="1447744"/>
                </a:cubicBezTo>
                <a:close/>
                <a:moveTo>
                  <a:pt x="1457106" y="1447741"/>
                </a:moveTo>
                <a:cubicBezTo>
                  <a:pt x="1462442" y="1447741"/>
                  <a:pt x="1466826" y="1452189"/>
                  <a:pt x="1466826" y="1457527"/>
                </a:cubicBezTo>
                <a:cubicBezTo>
                  <a:pt x="1466826" y="1462866"/>
                  <a:pt x="1462506" y="1467251"/>
                  <a:pt x="1457106" y="1467251"/>
                </a:cubicBezTo>
                <a:cubicBezTo>
                  <a:pt x="1451706" y="1467251"/>
                  <a:pt x="1447322" y="1462929"/>
                  <a:pt x="1447322" y="1457527"/>
                </a:cubicBezTo>
                <a:cubicBezTo>
                  <a:pt x="1447322" y="1452126"/>
                  <a:pt x="1451706" y="1447741"/>
                  <a:pt x="1457106" y="1447741"/>
                </a:cubicBezTo>
                <a:close/>
                <a:moveTo>
                  <a:pt x="1698330" y="1447738"/>
                </a:moveTo>
                <a:cubicBezTo>
                  <a:pt x="1703732" y="1447738"/>
                  <a:pt x="1708116" y="1452186"/>
                  <a:pt x="1708116" y="1457524"/>
                </a:cubicBezTo>
                <a:cubicBezTo>
                  <a:pt x="1708116" y="1462863"/>
                  <a:pt x="1703732" y="1467247"/>
                  <a:pt x="1698330" y="1467247"/>
                </a:cubicBezTo>
                <a:cubicBezTo>
                  <a:pt x="1692929" y="1467247"/>
                  <a:pt x="1688546" y="1462926"/>
                  <a:pt x="1688546" y="1457524"/>
                </a:cubicBezTo>
                <a:cubicBezTo>
                  <a:pt x="1688546" y="1452123"/>
                  <a:pt x="1692929" y="1447738"/>
                  <a:pt x="1698330" y="1447738"/>
                </a:cubicBezTo>
                <a:close/>
                <a:moveTo>
                  <a:pt x="1939580" y="1447735"/>
                </a:moveTo>
                <a:cubicBezTo>
                  <a:pt x="1944978" y="1447735"/>
                  <a:pt x="1949363" y="1452183"/>
                  <a:pt x="1949363" y="1457520"/>
                </a:cubicBezTo>
                <a:cubicBezTo>
                  <a:pt x="1949363" y="1462859"/>
                  <a:pt x="1944916" y="1467244"/>
                  <a:pt x="1939580" y="1467244"/>
                </a:cubicBezTo>
                <a:cubicBezTo>
                  <a:pt x="1934245" y="1467244"/>
                  <a:pt x="1929859" y="1462922"/>
                  <a:pt x="1929859" y="1457520"/>
                </a:cubicBezTo>
                <a:cubicBezTo>
                  <a:pt x="1929859" y="1452120"/>
                  <a:pt x="1934181" y="1447735"/>
                  <a:pt x="1939580" y="1447735"/>
                </a:cubicBezTo>
                <a:close/>
                <a:moveTo>
                  <a:pt x="2180788" y="1447732"/>
                </a:moveTo>
                <a:cubicBezTo>
                  <a:pt x="2186189" y="1447732"/>
                  <a:pt x="2190580" y="1452180"/>
                  <a:pt x="2190580" y="1457517"/>
                </a:cubicBezTo>
                <a:cubicBezTo>
                  <a:pt x="2190580" y="1462856"/>
                  <a:pt x="2186136" y="1467241"/>
                  <a:pt x="2180788" y="1467241"/>
                </a:cubicBezTo>
                <a:cubicBezTo>
                  <a:pt x="2175475" y="1467241"/>
                  <a:pt x="2171083" y="1462919"/>
                  <a:pt x="2171083" y="1457517"/>
                </a:cubicBezTo>
                <a:cubicBezTo>
                  <a:pt x="2171083" y="1452116"/>
                  <a:pt x="2175412" y="1447732"/>
                  <a:pt x="2180788" y="1447732"/>
                </a:cubicBezTo>
                <a:close/>
                <a:moveTo>
                  <a:pt x="2422036" y="1447728"/>
                </a:moveTo>
                <a:cubicBezTo>
                  <a:pt x="2427370" y="1447728"/>
                  <a:pt x="2431752" y="1452177"/>
                  <a:pt x="2431752" y="1457514"/>
                </a:cubicBezTo>
                <a:cubicBezTo>
                  <a:pt x="2431752" y="1462853"/>
                  <a:pt x="2427434" y="1467238"/>
                  <a:pt x="2422036" y="1467238"/>
                </a:cubicBezTo>
                <a:cubicBezTo>
                  <a:pt x="2416638" y="1467238"/>
                  <a:pt x="2412256" y="1462916"/>
                  <a:pt x="2412256" y="1457514"/>
                </a:cubicBezTo>
                <a:cubicBezTo>
                  <a:pt x="2412256" y="1452113"/>
                  <a:pt x="2416638" y="1447728"/>
                  <a:pt x="2422036" y="1447728"/>
                </a:cubicBezTo>
                <a:close/>
                <a:moveTo>
                  <a:pt x="2663275" y="1447725"/>
                </a:moveTo>
                <a:cubicBezTo>
                  <a:pt x="2668609" y="1447725"/>
                  <a:pt x="2672996" y="1452173"/>
                  <a:pt x="2672996" y="1457511"/>
                </a:cubicBezTo>
                <a:cubicBezTo>
                  <a:pt x="2672996" y="1462850"/>
                  <a:pt x="2668674" y="1467235"/>
                  <a:pt x="2663275" y="1467235"/>
                </a:cubicBezTo>
                <a:cubicBezTo>
                  <a:pt x="2657874" y="1467235"/>
                  <a:pt x="2653490" y="1462913"/>
                  <a:pt x="2653490" y="1457511"/>
                </a:cubicBezTo>
                <a:cubicBezTo>
                  <a:pt x="2653490" y="1452110"/>
                  <a:pt x="2657874" y="1447725"/>
                  <a:pt x="2663275" y="1447725"/>
                </a:cubicBezTo>
                <a:close/>
                <a:moveTo>
                  <a:pt x="2904571" y="1447722"/>
                </a:moveTo>
                <a:cubicBezTo>
                  <a:pt x="2909970" y="1447722"/>
                  <a:pt x="2914353" y="1452170"/>
                  <a:pt x="2914353" y="1457508"/>
                </a:cubicBezTo>
                <a:cubicBezTo>
                  <a:pt x="2914353" y="1462847"/>
                  <a:pt x="2909970" y="1467232"/>
                  <a:pt x="2904571" y="1467232"/>
                </a:cubicBezTo>
                <a:cubicBezTo>
                  <a:pt x="2899172" y="1467232"/>
                  <a:pt x="2894789" y="1462910"/>
                  <a:pt x="2894789" y="1457508"/>
                </a:cubicBezTo>
                <a:cubicBezTo>
                  <a:pt x="2894789" y="1452107"/>
                  <a:pt x="2899172" y="1447722"/>
                  <a:pt x="2904571" y="1447722"/>
                </a:cubicBezTo>
                <a:close/>
                <a:moveTo>
                  <a:pt x="3145749" y="1447719"/>
                </a:moveTo>
                <a:cubicBezTo>
                  <a:pt x="3151148" y="1447719"/>
                  <a:pt x="3155531" y="1452167"/>
                  <a:pt x="3155531" y="1457505"/>
                </a:cubicBezTo>
                <a:cubicBezTo>
                  <a:pt x="3155531" y="1462844"/>
                  <a:pt x="3151085" y="1467228"/>
                  <a:pt x="3145749" y="1467228"/>
                </a:cubicBezTo>
                <a:cubicBezTo>
                  <a:pt x="3140414" y="1467228"/>
                  <a:pt x="3136031" y="1462907"/>
                  <a:pt x="3136031" y="1457505"/>
                </a:cubicBezTo>
                <a:cubicBezTo>
                  <a:pt x="3136031" y="1452104"/>
                  <a:pt x="3140350" y="1447719"/>
                  <a:pt x="3145749" y="1447719"/>
                </a:cubicBezTo>
                <a:close/>
                <a:moveTo>
                  <a:pt x="3386957" y="1447715"/>
                </a:moveTo>
                <a:cubicBezTo>
                  <a:pt x="3392358" y="1447715"/>
                  <a:pt x="3396743" y="1452164"/>
                  <a:pt x="3396743" y="1457501"/>
                </a:cubicBezTo>
                <a:cubicBezTo>
                  <a:pt x="3396743" y="1462840"/>
                  <a:pt x="3392295" y="1467225"/>
                  <a:pt x="3386957" y="1467225"/>
                </a:cubicBezTo>
                <a:cubicBezTo>
                  <a:pt x="3381620" y="1467225"/>
                  <a:pt x="3377235" y="1462903"/>
                  <a:pt x="3377235" y="1457501"/>
                </a:cubicBezTo>
                <a:cubicBezTo>
                  <a:pt x="3377235" y="1452100"/>
                  <a:pt x="3381555" y="1447715"/>
                  <a:pt x="3386957" y="1447715"/>
                </a:cubicBezTo>
                <a:close/>
                <a:moveTo>
                  <a:pt x="3628211" y="1447712"/>
                </a:moveTo>
                <a:cubicBezTo>
                  <a:pt x="3633528" y="1447712"/>
                  <a:pt x="3637936" y="1452161"/>
                  <a:pt x="3637936" y="1457498"/>
                </a:cubicBezTo>
                <a:cubicBezTo>
                  <a:pt x="3637936" y="1462837"/>
                  <a:pt x="3633592" y="1467222"/>
                  <a:pt x="3628211" y="1467222"/>
                </a:cubicBezTo>
                <a:cubicBezTo>
                  <a:pt x="3622813" y="1467222"/>
                  <a:pt x="3618429" y="1462900"/>
                  <a:pt x="3618429" y="1457498"/>
                </a:cubicBezTo>
                <a:cubicBezTo>
                  <a:pt x="3618429" y="1452097"/>
                  <a:pt x="3622813" y="1447712"/>
                  <a:pt x="3628211" y="1447712"/>
                </a:cubicBezTo>
                <a:close/>
                <a:moveTo>
                  <a:pt x="3869430" y="1447709"/>
                </a:moveTo>
                <a:cubicBezTo>
                  <a:pt x="3874763" y="1447709"/>
                  <a:pt x="3879147" y="1452158"/>
                  <a:pt x="3879147" y="1457495"/>
                </a:cubicBezTo>
                <a:cubicBezTo>
                  <a:pt x="3879147" y="1462834"/>
                  <a:pt x="3874826" y="1467219"/>
                  <a:pt x="3869430" y="1467219"/>
                </a:cubicBezTo>
                <a:cubicBezTo>
                  <a:pt x="3864030" y="1467219"/>
                  <a:pt x="3859646" y="1462897"/>
                  <a:pt x="3859646" y="1457495"/>
                </a:cubicBezTo>
                <a:cubicBezTo>
                  <a:pt x="3859646" y="1452094"/>
                  <a:pt x="3864030" y="1447709"/>
                  <a:pt x="3869430" y="1447709"/>
                </a:cubicBezTo>
                <a:close/>
                <a:moveTo>
                  <a:pt x="4110581" y="1447706"/>
                </a:moveTo>
                <a:cubicBezTo>
                  <a:pt x="4115984" y="1447706"/>
                  <a:pt x="4120362" y="1452154"/>
                  <a:pt x="4120362" y="1457492"/>
                </a:cubicBezTo>
                <a:cubicBezTo>
                  <a:pt x="4120362" y="1462831"/>
                  <a:pt x="4115984" y="1467216"/>
                  <a:pt x="4110581" y="1467216"/>
                </a:cubicBezTo>
                <a:cubicBezTo>
                  <a:pt x="4105180" y="1467216"/>
                  <a:pt x="4100797" y="1462894"/>
                  <a:pt x="4100797" y="1457492"/>
                </a:cubicBezTo>
                <a:cubicBezTo>
                  <a:pt x="4100797" y="1452091"/>
                  <a:pt x="4105180" y="1447706"/>
                  <a:pt x="4110581" y="1447706"/>
                </a:cubicBezTo>
                <a:close/>
                <a:moveTo>
                  <a:pt x="4351806" y="1447703"/>
                </a:moveTo>
                <a:cubicBezTo>
                  <a:pt x="4357195" y="1447703"/>
                  <a:pt x="4361580" y="1452151"/>
                  <a:pt x="4361580" y="1457489"/>
                </a:cubicBezTo>
                <a:cubicBezTo>
                  <a:pt x="4361580" y="1462828"/>
                  <a:pt x="4357195" y="1467212"/>
                  <a:pt x="4351806" y="1467212"/>
                </a:cubicBezTo>
                <a:cubicBezTo>
                  <a:pt x="4346397" y="1467212"/>
                  <a:pt x="4342006" y="1462891"/>
                  <a:pt x="4342006" y="1457489"/>
                </a:cubicBezTo>
                <a:cubicBezTo>
                  <a:pt x="4342006" y="1452088"/>
                  <a:pt x="4346397" y="1447703"/>
                  <a:pt x="4351806" y="1447703"/>
                </a:cubicBezTo>
                <a:close/>
                <a:moveTo>
                  <a:pt x="4593017" y="1447699"/>
                </a:moveTo>
                <a:cubicBezTo>
                  <a:pt x="4598413" y="1447699"/>
                  <a:pt x="4602795" y="1452148"/>
                  <a:pt x="4602795" y="1457485"/>
                </a:cubicBezTo>
                <a:cubicBezTo>
                  <a:pt x="4602795" y="1462824"/>
                  <a:pt x="4598350" y="1467209"/>
                  <a:pt x="4593017" y="1467209"/>
                </a:cubicBezTo>
                <a:cubicBezTo>
                  <a:pt x="4587686" y="1467209"/>
                  <a:pt x="4583304" y="1462887"/>
                  <a:pt x="4583304" y="1457485"/>
                </a:cubicBezTo>
                <a:cubicBezTo>
                  <a:pt x="4583304" y="1452084"/>
                  <a:pt x="4587622" y="1447699"/>
                  <a:pt x="4593017" y="1447699"/>
                </a:cubicBezTo>
                <a:close/>
                <a:moveTo>
                  <a:pt x="4834252" y="1447696"/>
                </a:moveTo>
                <a:cubicBezTo>
                  <a:pt x="4839658" y="1447696"/>
                  <a:pt x="4844038" y="1452145"/>
                  <a:pt x="4844038" y="1457482"/>
                </a:cubicBezTo>
                <a:cubicBezTo>
                  <a:pt x="4844038" y="1462821"/>
                  <a:pt x="4839595" y="1467206"/>
                  <a:pt x="4834252" y="1467206"/>
                </a:cubicBezTo>
                <a:cubicBezTo>
                  <a:pt x="4828915" y="1467206"/>
                  <a:pt x="4824532" y="1462884"/>
                  <a:pt x="4824532" y="1457482"/>
                </a:cubicBezTo>
                <a:cubicBezTo>
                  <a:pt x="4824532" y="1452081"/>
                  <a:pt x="4828851" y="1447696"/>
                  <a:pt x="4834252" y="1447696"/>
                </a:cubicBezTo>
                <a:close/>
                <a:moveTo>
                  <a:pt x="5075485" y="1447693"/>
                </a:moveTo>
                <a:cubicBezTo>
                  <a:pt x="5080819" y="1447693"/>
                  <a:pt x="5085201" y="1452142"/>
                  <a:pt x="5085201" y="1457479"/>
                </a:cubicBezTo>
                <a:cubicBezTo>
                  <a:pt x="5085201" y="1462818"/>
                  <a:pt x="5080883" y="1467203"/>
                  <a:pt x="5075485" y="1467203"/>
                </a:cubicBezTo>
                <a:cubicBezTo>
                  <a:pt x="5070086" y="1467203"/>
                  <a:pt x="5065704" y="1462881"/>
                  <a:pt x="5065704" y="1457479"/>
                </a:cubicBezTo>
                <a:cubicBezTo>
                  <a:pt x="5065704" y="1452078"/>
                  <a:pt x="5070086" y="1447693"/>
                  <a:pt x="5075485" y="1447693"/>
                </a:cubicBezTo>
                <a:close/>
                <a:moveTo>
                  <a:pt x="5316710" y="1447690"/>
                </a:moveTo>
                <a:cubicBezTo>
                  <a:pt x="5322044" y="1447690"/>
                  <a:pt x="5326429" y="1452138"/>
                  <a:pt x="5326429" y="1457476"/>
                </a:cubicBezTo>
                <a:cubicBezTo>
                  <a:pt x="5326429" y="1462815"/>
                  <a:pt x="5322105" y="1467200"/>
                  <a:pt x="5316710" y="1467200"/>
                </a:cubicBezTo>
                <a:cubicBezTo>
                  <a:pt x="5311314" y="1467200"/>
                  <a:pt x="5306924" y="1462878"/>
                  <a:pt x="5306924" y="1457476"/>
                </a:cubicBezTo>
                <a:cubicBezTo>
                  <a:pt x="5306924" y="1452075"/>
                  <a:pt x="5311314" y="1447690"/>
                  <a:pt x="5316710" y="1447690"/>
                </a:cubicBezTo>
                <a:close/>
                <a:moveTo>
                  <a:pt x="5557991" y="1447686"/>
                </a:moveTo>
                <a:cubicBezTo>
                  <a:pt x="5563391" y="1447686"/>
                  <a:pt x="5567774" y="1452135"/>
                  <a:pt x="5567774" y="1457473"/>
                </a:cubicBezTo>
                <a:cubicBezTo>
                  <a:pt x="5567774" y="1462812"/>
                  <a:pt x="5563391" y="1467196"/>
                  <a:pt x="5557991" y="1467196"/>
                </a:cubicBezTo>
                <a:cubicBezTo>
                  <a:pt x="5552592" y="1467196"/>
                  <a:pt x="5548208" y="1462875"/>
                  <a:pt x="5548208" y="1457473"/>
                </a:cubicBezTo>
                <a:cubicBezTo>
                  <a:pt x="5548208" y="1452071"/>
                  <a:pt x="5552592" y="1447686"/>
                  <a:pt x="5557991" y="1447686"/>
                </a:cubicBezTo>
                <a:close/>
                <a:moveTo>
                  <a:pt x="5799205" y="1447683"/>
                </a:moveTo>
                <a:cubicBezTo>
                  <a:pt x="5804606" y="1447683"/>
                  <a:pt x="5808989" y="1452132"/>
                  <a:pt x="5808989" y="1457470"/>
                </a:cubicBezTo>
                <a:cubicBezTo>
                  <a:pt x="5808989" y="1462808"/>
                  <a:pt x="5804542" y="1467193"/>
                  <a:pt x="5799205" y="1467193"/>
                </a:cubicBezTo>
                <a:cubicBezTo>
                  <a:pt x="5793870" y="1467193"/>
                  <a:pt x="5789486" y="1462872"/>
                  <a:pt x="5789486" y="1457470"/>
                </a:cubicBezTo>
                <a:cubicBezTo>
                  <a:pt x="5789486" y="1452068"/>
                  <a:pt x="5793806" y="1447683"/>
                  <a:pt x="5799205" y="1447683"/>
                </a:cubicBezTo>
                <a:close/>
                <a:moveTo>
                  <a:pt x="6040432" y="1447680"/>
                </a:moveTo>
                <a:cubicBezTo>
                  <a:pt x="6045832" y="1447680"/>
                  <a:pt x="6050216" y="1452129"/>
                  <a:pt x="6050216" y="1457466"/>
                </a:cubicBezTo>
                <a:cubicBezTo>
                  <a:pt x="6050216" y="1462805"/>
                  <a:pt x="6045769" y="1467190"/>
                  <a:pt x="6040432" y="1467190"/>
                </a:cubicBezTo>
                <a:cubicBezTo>
                  <a:pt x="6035095" y="1467190"/>
                  <a:pt x="6030712" y="1462868"/>
                  <a:pt x="6030712" y="1457466"/>
                </a:cubicBezTo>
                <a:cubicBezTo>
                  <a:pt x="6030712" y="1452065"/>
                  <a:pt x="6035032" y="1447680"/>
                  <a:pt x="6040432" y="1447680"/>
                </a:cubicBezTo>
                <a:close/>
                <a:moveTo>
                  <a:pt x="6281661" y="1447677"/>
                </a:moveTo>
                <a:cubicBezTo>
                  <a:pt x="6286997" y="1447677"/>
                  <a:pt x="6291381" y="1452126"/>
                  <a:pt x="6291381" y="1457463"/>
                </a:cubicBezTo>
                <a:cubicBezTo>
                  <a:pt x="6291381" y="1462802"/>
                  <a:pt x="6287061" y="1467187"/>
                  <a:pt x="6281661" y="1467187"/>
                </a:cubicBezTo>
                <a:cubicBezTo>
                  <a:pt x="6276261" y="1467187"/>
                  <a:pt x="6271877" y="1462865"/>
                  <a:pt x="6271877" y="1457463"/>
                </a:cubicBezTo>
                <a:cubicBezTo>
                  <a:pt x="6271877" y="1452062"/>
                  <a:pt x="6276261" y="1447677"/>
                  <a:pt x="6281661" y="1447677"/>
                </a:cubicBezTo>
                <a:close/>
                <a:moveTo>
                  <a:pt x="6522889" y="1447674"/>
                </a:moveTo>
                <a:cubicBezTo>
                  <a:pt x="6528225" y="1447674"/>
                  <a:pt x="6532610" y="1452123"/>
                  <a:pt x="6532610" y="1457460"/>
                </a:cubicBezTo>
                <a:cubicBezTo>
                  <a:pt x="6532610" y="1462799"/>
                  <a:pt x="6528289" y="1467184"/>
                  <a:pt x="6522889" y="1467184"/>
                </a:cubicBezTo>
                <a:cubicBezTo>
                  <a:pt x="6517489" y="1467184"/>
                  <a:pt x="6513105" y="1462862"/>
                  <a:pt x="6513105" y="1457460"/>
                </a:cubicBezTo>
                <a:cubicBezTo>
                  <a:pt x="6513105" y="1452058"/>
                  <a:pt x="6517489" y="1447674"/>
                  <a:pt x="6522889" y="1447674"/>
                </a:cubicBezTo>
                <a:close/>
                <a:moveTo>
                  <a:pt x="6764118" y="1447670"/>
                </a:moveTo>
                <a:cubicBezTo>
                  <a:pt x="6769518" y="1447670"/>
                  <a:pt x="6773902" y="1452119"/>
                  <a:pt x="6773902" y="1457457"/>
                </a:cubicBezTo>
                <a:cubicBezTo>
                  <a:pt x="6773902" y="1462796"/>
                  <a:pt x="6769518" y="1467181"/>
                  <a:pt x="6764118" y="1467181"/>
                </a:cubicBezTo>
                <a:cubicBezTo>
                  <a:pt x="6758718" y="1467181"/>
                  <a:pt x="6754335" y="1462859"/>
                  <a:pt x="6754335" y="1457457"/>
                </a:cubicBezTo>
                <a:cubicBezTo>
                  <a:pt x="6754335" y="1452055"/>
                  <a:pt x="6758718" y="1447670"/>
                  <a:pt x="6764118" y="1447670"/>
                </a:cubicBezTo>
                <a:close/>
                <a:moveTo>
                  <a:pt x="7005346" y="1447667"/>
                </a:moveTo>
                <a:cubicBezTo>
                  <a:pt x="7010746" y="1447667"/>
                  <a:pt x="7015130" y="1452116"/>
                  <a:pt x="7015130" y="1457454"/>
                </a:cubicBezTo>
                <a:cubicBezTo>
                  <a:pt x="7015130" y="1462793"/>
                  <a:pt x="7010683" y="1467177"/>
                  <a:pt x="7005346" y="1467177"/>
                </a:cubicBezTo>
                <a:cubicBezTo>
                  <a:pt x="7000009" y="1467177"/>
                  <a:pt x="6995626" y="1462856"/>
                  <a:pt x="6995626" y="1457454"/>
                </a:cubicBezTo>
                <a:cubicBezTo>
                  <a:pt x="6995626" y="1452052"/>
                  <a:pt x="6999946" y="1447667"/>
                  <a:pt x="7005346" y="1447667"/>
                </a:cubicBezTo>
                <a:close/>
                <a:moveTo>
                  <a:pt x="7246575" y="1447664"/>
                </a:moveTo>
                <a:cubicBezTo>
                  <a:pt x="7251975" y="1447664"/>
                  <a:pt x="7256359" y="1452113"/>
                  <a:pt x="7256359" y="1457451"/>
                </a:cubicBezTo>
                <a:cubicBezTo>
                  <a:pt x="7256359" y="1462789"/>
                  <a:pt x="7251912" y="1467174"/>
                  <a:pt x="7246575" y="1467174"/>
                </a:cubicBezTo>
                <a:cubicBezTo>
                  <a:pt x="7241238" y="1467174"/>
                  <a:pt x="7236855" y="1462852"/>
                  <a:pt x="7236855" y="1457451"/>
                </a:cubicBezTo>
                <a:cubicBezTo>
                  <a:pt x="7236855" y="1452049"/>
                  <a:pt x="7241175" y="1447664"/>
                  <a:pt x="7246575" y="1447664"/>
                </a:cubicBezTo>
                <a:close/>
                <a:moveTo>
                  <a:pt x="7487803" y="1447661"/>
                </a:moveTo>
                <a:cubicBezTo>
                  <a:pt x="7493139" y="1447661"/>
                  <a:pt x="7497524" y="1452110"/>
                  <a:pt x="7497524" y="1457447"/>
                </a:cubicBezTo>
                <a:cubicBezTo>
                  <a:pt x="7497524" y="1462786"/>
                  <a:pt x="7493203" y="1467171"/>
                  <a:pt x="7487803" y="1467171"/>
                </a:cubicBezTo>
                <a:cubicBezTo>
                  <a:pt x="7482403" y="1467171"/>
                  <a:pt x="7478019" y="1462849"/>
                  <a:pt x="7478019" y="1457447"/>
                </a:cubicBezTo>
                <a:cubicBezTo>
                  <a:pt x="7478019" y="1452046"/>
                  <a:pt x="7482403" y="1447661"/>
                  <a:pt x="7487803" y="1447661"/>
                </a:cubicBezTo>
                <a:close/>
                <a:moveTo>
                  <a:pt x="7729032" y="1447657"/>
                </a:moveTo>
                <a:cubicBezTo>
                  <a:pt x="7734369" y="1447657"/>
                  <a:pt x="7738753" y="1452106"/>
                  <a:pt x="7738753" y="1457444"/>
                </a:cubicBezTo>
                <a:cubicBezTo>
                  <a:pt x="7738753" y="1462783"/>
                  <a:pt x="7734432" y="1467168"/>
                  <a:pt x="7729032" y="1467168"/>
                </a:cubicBezTo>
                <a:cubicBezTo>
                  <a:pt x="7723632" y="1467168"/>
                  <a:pt x="7719249" y="1462846"/>
                  <a:pt x="7719249" y="1457444"/>
                </a:cubicBezTo>
                <a:cubicBezTo>
                  <a:pt x="7719249" y="1452042"/>
                  <a:pt x="7723632" y="1447657"/>
                  <a:pt x="7729032" y="1447657"/>
                </a:cubicBezTo>
                <a:close/>
                <a:moveTo>
                  <a:pt x="7970260" y="1447654"/>
                </a:moveTo>
                <a:cubicBezTo>
                  <a:pt x="7975661" y="1447654"/>
                  <a:pt x="7980044" y="1452103"/>
                  <a:pt x="7980044" y="1457441"/>
                </a:cubicBezTo>
                <a:cubicBezTo>
                  <a:pt x="7980044" y="1462780"/>
                  <a:pt x="7975661" y="1467165"/>
                  <a:pt x="7970260" y="1467165"/>
                </a:cubicBezTo>
                <a:cubicBezTo>
                  <a:pt x="7964860" y="1467165"/>
                  <a:pt x="7960477" y="1462843"/>
                  <a:pt x="7960477" y="1457441"/>
                </a:cubicBezTo>
                <a:cubicBezTo>
                  <a:pt x="7960477" y="1452039"/>
                  <a:pt x="7964860" y="1447654"/>
                  <a:pt x="7970260" y="1447654"/>
                </a:cubicBezTo>
                <a:close/>
                <a:moveTo>
                  <a:pt x="8211553" y="1447651"/>
                </a:moveTo>
                <a:cubicBezTo>
                  <a:pt x="8216889" y="1447651"/>
                  <a:pt x="8221273" y="1452100"/>
                  <a:pt x="8221273" y="1457438"/>
                </a:cubicBezTo>
                <a:cubicBezTo>
                  <a:pt x="8221273" y="1462777"/>
                  <a:pt x="8216953" y="1467162"/>
                  <a:pt x="8211553" y="1467162"/>
                </a:cubicBezTo>
                <a:cubicBezTo>
                  <a:pt x="8206152" y="1467162"/>
                  <a:pt x="8201769" y="1462840"/>
                  <a:pt x="8201769" y="1457438"/>
                </a:cubicBezTo>
                <a:cubicBezTo>
                  <a:pt x="8201769" y="1452036"/>
                  <a:pt x="8206152" y="1447651"/>
                  <a:pt x="8211553" y="1447651"/>
                </a:cubicBezTo>
                <a:close/>
                <a:moveTo>
                  <a:pt x="8452781" y="1447648"/>
                </a:moveTo>
                <a:cubicBezTo>
                  <a:pt x="8458181" y="1447648"/>
                  <a:pt x="8462566" y="1452097"/>
                  <a:pt x="8462566" y="1457435"/>
                </a:cubicBezTo>
                <a:cubicBezTo>
                  <a:pt x="8462566" y="1462774"/>
                  <a:pt x="8458118" y="1467158"/>
                  <a:pt x="8452781" y="1467158"/>
                </a:cubicBezTo>
                <a:cubicBezTo>
                  <a:pt x="8447445" y="1467158"/>
                  <a:pt x="8443061" y="1462837"/>
                  <a:pt x="8443061" y="1457435"/>
                </a:cubicBezTo>
                <a:cubicBezTo>
                  <a:pt x="8443061" y="1452033"/>
                  <a:pt x="8447381" y="1447648"/>
                  <a:pt x="8452781" y="1447648"/>
                </a:cubicBezTo>
                <a:close/>
                <a:moveTo>
                  <a:pt x="8694009" y="1447644"/>
                </a:moveTo>
                <a:cubicBezTo>
                  <a:pt x="8699346" y="1447644"/>
                  <a:pt x="8703730" y="1452094"/>
                  <a:pt x="8703730" y="1457431"/>
                </a:cubicBezTo>
                <a:cubicBezTo>
                  <a:pt x="8703730" y="1462770"/>
                  <a:pt x="8699346" y="1467155"/>
                  <a:pt x="8694009" y="1467155"/>
                </a:cubicBezTo>
                <a:cubicBezTo>
                  <a:pt x="8688673" y="1467155"/>
                  <a:pt x="8684289" y="1462833"/>
                  <a:pt x="8684289" y="1457431"/>
                </a:cubicBezTo>
                <a:cubicBezTo>
                  <a:pt x="8684289" y="1452029"/>
                  <a:pt x="8688609" y="1447644"/>
                  <a:pt x="8694009" y="1447644"/>
                </a:cubicBezTo>
                <a:close/>
                <a:moveTo>
                  <a:pt x="8935237" y="1447641"/>
                </a:moveTo>
                <a:cubicBezTo>
                  <a:pt x="8940574" y="1447641"/>
                  <a:pt x="8944958" y="1452090"/>
                  <a:pt x="8944958" y="1457428"/>
                </a:cubicBezTo>
                <a:cubicBezTo>
                  <a:pt x="8944958" y="1462767"/>
                  <a:pt x="8940638" y="1467152"/>
                  <a:pt x="8935237" y="1467152"/>
                </a:cubicBezTo>
                <a:cubicBezTo>
                  <a:pt x="8929837" y="1467152"/>
                  <a:pt x="8925454" y="1462830"/>
                  <a:pt x="8925454" y="1457428"/>
                </a:cubicBezTo>
                <a:cubicBezTo>
                  <a:pt x="8925454" y="1452026"/>
                  <a:pt x="8929837" y="1447641"/>
                  <a:pt x="8935237" y="1447641"/>
                </a:cubicBezTo>
                <a:close/>
                <a:moveTo>
                  <a:pt x="9176467" y="1447638"/>
                </a:moveTo>
                <a:cubicBezTo>
                  <a:pt x="9181803" y="1447638"/>
                  <a:pt x="9186187" y="1452087"/>
                  <a:pt x="9186187" y="1457425"/>
                </a:cubicBezTo>
                <a:cubicBezTo>
                  <a:pt x="9186187" y="1462764"/>
                  <a:pt x="9181867" y="1467149"/>
                  <a:pt x="9176467" y="1467149"/>
                </a:cubicBezTo>
                <a:cubicBezTo>
                  <a:pt x="9171066" y="1467149"/>
                  <a:pt x="9166683" y="1462827"/>
                  <a:pt x="9166683" y="1457425"/>
                </a:cubicBezTo>
                <a:cubicBezTo>
                  <a:pt x="9166683" y="1452023"/>
                  <a:pt x="9171066" y="1447638"/>
                  <a:pt x="9176467" y="1447638"/>
                </a:cubicBezTo>
                <a:close/>
                <a:moveTo>
                  <a:pt x="9417695" y="1447635"/>
                </a:moveTo>
                <a:cubicBezTo>
                  <a:pt x="9423031" y="1447635"/>
                  <a:pt x="9427416" y="1452084"/>
                  <a:pt x="9427416" y="1457422"/>
                </a:cubicBezTo>
                <a:cubicBezTo>
                  <a:pt x="9427416" y="1462761"/>
                  <a:pt x="9423095" y="1467146"/>
                  <a:pt x="9417695" y="1467146"/>
                </a:cubicBezTo>
                <a:cubicBezTo>
                  <a:pt x="9412295" y="1467146"/>
                  <a:pt x="9407911" y="1462824"/>
                  <a:pt x="9407911" y="1457422"/>
                </a:cubicBezTo>
                <a:cubicBezTo>
                  <a:pt x="9407911" y="1452020"/>
                  <a:pt x="9412295" y="1447635"/>
                  <a:pt x="9417695" y="1447635"/>
                </a:cubicBezTo>
                <a:close/>
                <a:moveTo>
                  <a:pt x="9649203" y="1206548"/>
                </a:moveTo>
                <a:cubicBezTo>
                  <a:pt x="9654540" y="1206548"/>
                  <a:pt x="9658923" y="1210998"/>
                  <a:pt x="9658923" y="1216336"/>
                </a:cubicBezTo>
                <a:cubicBezTo>
                  <a:pt x="9658923" y="1221674"/>
                  <a:pt x="9654540" y="1226063"/>
                  <a:pt x="9649203" y="1226063"/>
                </a:cubicBezTo>
                <a:cubicBezTo>
                  <a:pt x="9643866" y="1226063"/>
                  <a:pt x="9639483" y="1221738"/>
                  <a:pt x="9639483" y="1216336"/>
                </a:cubicBezTo>
                <a:cubicBezTo>
                  <a:pt x="9639483" y="1210933"/>
                  <a:pt x="9643803" y="1206548"/>
                  <a:pt x="9649203" y="1206548"/>
                </a:cubicBezTo>
                <a:close/>
                <a:moveTo>
                  <a:pt x="9890432" y="1206544"/>
                </a:moveTo>
                <a:cubicBezTo>
                  <a:pt x="9895768" y="1206544"/>
                  <a:pt x="9900152" y="1210994"/>
                  <a:pt x="9900152" y="1216332"/>
                </a:cubicBezTo>
                <a:cubicBezTo>
                  <a:pt x="9900152" y="1221672"/>
                  <a:pt x="9895832" y="1226059"/>
                  <a:pt x="9890432" y="1226059"/>
                </a:cubicBezTo>
                <a:cubicBezTo>
                  <a:pt x="9885031" y="1226059"/>
                  <a:pt x="9880648" y="1221734"/>
                  <a:pt x="9880648" y="1216332"/>
                </a:cubicBezTo>
                <a:cubicBezTo>
                  <a:pt x="9880648" y="1210930"/>
                  <a:pt x="9885031" y="1206544"/>
                  <a:pt x="9890432" y="1206544"/>
                </a:cubicBezTo>
                <a:close/>
                <a:moveTo>
                  <a:pt x="10131660" y="1206541"/>
                </a:moveTo>
                <a:cubicBezTo>
                  <a:pt x="10137060" y="1206541"/>
                  <a:pt x="10141444" y="1210991"/>
                  <a:pt x="10141444" y="1216329"/>
                </a:cubicBezTo>
                <a:cubicBezTo>
                  <a:pt x="10141444" y="1221668"/>
                  <a:pt x="10136997" y="1226056"/>
                  <a:pt x="10131660" y="1226056"/>
                </a:cubicBezTo>
                <a:cubicBezTo>
                  <a:pt x="10126323" y="1226056"/>
                  <a:pt x="10121940" y="1221731"/>
                  <a:pt x="10121940" y="1216329"/>
                </a:cubicBezTo>
                <a:cubicBezTo>
                  <a:pt x="10121940" y="1210927"/>
                  <a:pt x="10126260" y="1206541"/>
                  <a:pt x="10131660" y="1206541"/>
                </a:cubicBezTo>
                <a:close/>
                <a:moveTo>
                  <a:pt x="10372888" y="1206538"/>
                </a:moveTo>
                <a:cubicBezTo>
                  <a:pt x="10378288" y="1206538"/>
                  <a:pt x="10382673" y="1210988"/>
                  <a:pt x="10382673" y="1216325"/>
                </a:cubicBezTo>
                <a:cubicBezTo>
                  <a:pt x="10382673" y="1221665"/>
                  <a:pt x="10378225" y="1226052"/>
                  <a:pt x="10372888" y="1226052"/>
                </a:cubicBezTo>
                <a:cubicBezTo>
                  <a:pt x="10367552" y="1226052"/>
                  <a:pt x="10363168" y="1221728"/>
                  <a:pt x="10363168" y="1216325"/>
                </a:cubicBezTo>
                <a:cubicBezTo>
                  <a:pt x="10363168" y="1210924"/>
                  <a:pt x="10367488" y="1206538"/>
                  <a:pt x="10372888" y="1206538"/>
                </a:cubicBezTo>
                <a:close/>
                <a:moveTo>
                  <a:pt x="10614116" y="1206535"/>
                </a:moveTo>
                <a:cubicBezTo>
                  <a:pt x="10619516" y="1206535"/>
                  <a:pt x="10623901" y="1210984"/>
                  <a:pt x="10623901" y="1216322"/>
                </a:cubicBezTo>
                <a:cubicBezTo>
                  <a:pt x="10623901" y="1221661"/>
                  <a:pt x="10619454" y="1226049"/>
                  <a:pt x="10614116" y="1226049"/>
                </a:cubicBezTo>
                <a:cubicBezTo>
                  <a:pt x="10608780" y="1226049"/>
                  <a:pt x="10604396" y="1221724"/>
                  <a:pt x="10604396" y="1216322"/>
                </a:cubicBezTo>
                <a:cubicBezTo>
                  <a:pt x="10604396" y="1210920"/>
                  <a:pt x="10608716" y="1206535"/>
                  <a:pt x="10614116" y="1206535"/>
                </a:cubicBezTo>
                <a:close/>
                <a:moveTo>
                  <a:pt x="10855345" y="1206531"/>
                </a:moveTo>
                <a:cubicBezTo>
                  <a:pt x="10860682" y="1206531"/>
                  <a:pt x="10865065" y="1210981"/>
                  <a:pt x="10865065" y="1216319"/>
                </a:cubicBezTo>
                <a:cubicBezTo>
                  <a:pt x="10865065" y="1221658"/>
                  <a:pt x="10860682" y="1226045"/>
                  <a:pt x="10855345" y="1226045"/>
                </a:cubicBezTo>
                <a:cubicBezTo>
                  <a:pt x="10850008" y="1226045"/>
                  <a:pt x="10845625" y="1221721"/>
                  <a:pt x="10845625" y="1216319"/>
                </a:cubicBezTo>
                <a:cubicBezTo>
                  <a:pt x="10845625" y="1210917"/>
                  <a:pt x="10849945" y="1206531"/>
                  <a:pt x="10855345" y="1206531"/>
                </a:cubicBezTo>
                <a:close/>
                <a:moveTo>
                  <a:pt x="11096574" y="1206528"/>
                </a:moveTo>
                <a:cubicBezTo>
                  <a:pt x="11101910" y="1206528"/>
                  <a:pt x="11106294" y="1210977"/>
                  <a:pt x="11106294" y="1216315"/>
                </a:cubicBezTo>
                <a:cubicBezTo>
                  <a:pt x="11106294" y="1221655"/>
                  <a:pt x="11101974" y="1226042"/>
                  <a:pt x="11096574" y="1226042"/>
                </a:cubicBezTo>
                <a:cubicBezTo>
                  <a:pt x="11091174" y="1226042"/>
                  <a:pt x="11086790" y="1221717"/>
                  <a:pt x="11086790" y="1216315"/>
                </a:cubicBezTo>
                <a:cubicBezTo>
                  <a:pt x="11086790" y="1210914"/>
                  <a:pt x="11091174" y="1206528"/>
                  <a:pt x="11096574" y="1206528"/>
                </a:cubicBezTo>
                <a:close/>
                <a:moveTo>
                  <a:pt x="11337802" y="1206524"/>
                </a:moveTo>
                <a:cubicBezTo>
                  <a:pt x="11343202" y="1206524"/>
                  <a:pt x="11347587" y="1210974"/>
                  <a:pt x="11347587" y="1216312"/>
                </a:cubicBezTo>
                <a:cubicBezTo>
                  <a:pt x="11347587" y="1221651"/>
                  <a:pt x="11343139" y="1226038"/>
                  <a:pt x="11337802" y="1226038"/>
                </a:cubicBezTo>
                <a:cubicBezTo>
                  <a:pt x="11332466" y="1226038"/>
                  <a:pt x="11328082" y="1221714"/>
                  <a:pt x="11328082" y="1216312"/>
                </a:cubicBezTo>
                <a:cubicBezTo>
                  <a:pt x="11328082" y="1210910"/>
                  <a:pt x="11332402" y="1206524"/>
                  <a:pt x="11337802" y="1206524"/>
                </a:cubicBezTo>
                <a:close/>
                <a:moveTo>
                  <a:pt x="11579030" y="1206521"/>
                </a:moveTo>
                <a:cubicBezTo>
                  <a:pt x="11584430" y="1206521"/>
                  <a:pt x="11588815" y="1210971"/>
                  <a:pt x="11588815" y="1216309"/>
                </a:cubicBezTo>
                <a:cubicBezTo>
                  <a:pt x="11588815" y="1221648"/>
                  <a:pt x="11584367" y="1226035"/>
                  <a:pt x="11579030" y="1226035"/>
                </a:cubicBezTo>
                <a:cubicBezTo>
                  <a:pt x="11573694" y="1226035"/>
                  <a:pt x="11569310" y="1221711"/>
                  <a:pt x="11569310" y="1216309"/>
                </a:cubicBezTo>
                <a:cubicBezTo>
                  <a:pt x="11569310" y="1210907"/>
                  <a:pt x="11573630" y="1206521"/>
                  <a:pt x="11579030" y="1206521"/>
                </a:cubicBezTo>
                <a:close/>
                <a:moveTo>
                  <a:pt x="11820259" y="1206518"/>
                </a:moveTo>
                <a:cubicBezTo>
                  <a:pt x="11825659" y="1206518"/>
                  <a:pt x="11830043" y="1210967"/>
                  <a:pt x="11830043" y="1216305"/>
                </a:cubicBezTo>
                <a:cubicBezTo>
                  <a:pt x="11830043" y="1221644"/>
                  <a:pt x="11825596" y="1226032"/>
                  <a:pt x="11820259" y="1226032"/>
                </a:cubicBezTo>
                <a:cubicBezTo>
                  <a:pt x="11814922" y="1226032"/>
                  <a:pt x="11810539" y="1221707"/>
                  <a:pt x="11810539" y="1216305"/>
                </a:cubicBezTo>
                <a:cubicBezTo>
                  <a:pt x="11810539" y="1210903"/>
                  <a:pt x="11814859" y="1206518"/>
                  <a:pt x="11820259" y="1206518"/>
                </a:cubicBezTo>
                <a:close/>
                <a:moveTo>
                  <a:pt x="9720" y="1206514"/>
                </a:moveTo>
                <a:cubicBezTo>
                  <a:pt x="15120" y="1206514"/>
                  <a:pt x="19504" y="1210964"/>
                  <a:pt x="19504" y="1216302"/>
                </a:cubicBezTo>
                <a:cubicBezTo>
                  <a:pt x="19504" y="1221641"/>
                  <a:pt x="15057" y="1226028"/>
                  <a:pt x="9720" y="1226028"/>
                </a:cubicBezTo>
                <a:cubicBezTo>
                  <a:pt x="4385" y="1226028"/>
                  <a:pt x="1" y="1221704"/>
                  <a:pt x="1" y="1216302"/>
                </a:cubicBezTo>
                <a:cubicBezTo>
                  <a:pt x="1" y="1210900"/>
                  <a:pt x="4321" y="1206514"/>
                  <a:pt x="9720" y="1206514"/>
                </a:cubicBezTo>
                <a:close/>
                <a:moveTo>
                  <a:pt x="251004" y="1206511"/>
                </a:moveTo>
                <a:cubicBezTo>
                  <a:pt x="256404" y="1206511"/>
                  <a:pt x="260788" y="1210961"/>
                  <a:pt x="260788" y="1216299"/>
                </a:cubicBezTo>
                <a:cubicBezTo>
                  <a:pt x="260788" y="1221638"/>
                  <a:pt x="256341" y="1226025"/>
                  <a:pt x="251004" y="1226025"/>
                </a:cubicBezTo>
                <a:cubicBezTo>
                  <a:pt x="245668" y="1226025"/>
                  <a:pt x="241284" y="1221700"/>
                  <a:pt x="241284" y="1216299"/>
                </a:cubicBezTo>
                <a:cubicBezTo>
                  <a:pt x="241284" y="1210897"/>
                  <a:pt x="245604" y="1206511"/>
                  <a:pt x="251004" y="1206511"/>
                </a:cubicBezTo>
                <a:close/>
                <a:moveTo>
                  <a:pt x="492223" y="1206507"/>
                </a:moveTo>
                <a:cubicBezTo>
                  <a:pt x="497559" y="1206507"/>
                  <a:pt x="501943" y="1210957"/>
                  <a:pt x="501943" y="1216295"/>
                </a:cubicBezTo>
                <a:cubicBezTo>
                  <a:pt x="501943" y="1221635"/>
                  <a:pt x="497623" y="1226021"/>
                  <a:pt x="492223" y="1226021"/>
                </a:cubicBezTo>
                <a:cubicBezTo>
                  <a:pt x="486823" y="1226021"/>
                  <a:pt x="482439" y="1221697"/>
                  <a:pt x="482439" y="1216295"/>
                </a:cubicBezTo>
                <a:cubicBezTo>
                  <a:pt x="482439" y="1210893"/>
                  <a:pt x="486823" y="1206507"/>
                  <a:pt x="492223" y="1206507"/>
                </a:cubicBezTo>
                <a:close/>
                <a:moveTo>
                  <a:pt x="733444" y="1206504"/>
                </a:moveTo>
                <a:cubicBezTo>
                  <a:pt x="738780" y="1206504"/>
                  <a:pt x="743164" y="1210954"/>
                  <a:pt x="743164" y="1216292"/>
                </a:cubicBezTo>
                <a:cubicBezTo>
                  <a:pt x="743164" y="1221631"/>
                  <a:pt x="738844" y="1226018"/>
                  <a:pt x="733444" y="1226018"/>
                </a:cubicBezTo>
                <a:cubicBezTo>
                  <a:pt x="728044" y="1226018"/>
                  <a:pt x="723660" y="1221694"/>
                  <a:pt x="723660" y="1216292"/>
                </a:cubicBezTo>
                <a:cubicBezTo>
                  <a:pt x="723660" y="1210890"/>
                  <a:pt x="728044" y="1206504"/>
                  <a:pt x="733444" y="1206504"/>
                </a:cubicBezTo>
                <a:close/>
                <a:moveTo>
                  <a:pt x="974664" y="1206501"/>
                </a:moveTo>
                <a:cubicBezTo>
                  <a:pt x="980064" y="1206501"/>
                  <a:pt x="984448" y="1210951"/>
                  <a:pt x="984448" y="1216288"/>
                </a:cubicBezTo>
                <a:cubicBezTo>
                  <a:pt x="984448" y="1221628"/>
                  <a:pt x="980001" y="1226014"/>
                  <a:pt x="974664" y="1226014"/>
                </a:cubicBezTo>
                <a:cubicBezTo>
                  <a:pt x="969328" y="1226014"/>
                  <a:pt x="964944" y="1221690"/>
                  <a:pt x="964944" y="1216288"/>
                </a:cubicBezTo>
                <a:cubicBezTo>
                  <a:pt x="964944" y="1210887"/>
                  <a:pt x="969264" y="1206501"/>
                  <a:pt x="974664" y="1206501"/>
                </a:cubicBezTo>
                <a:close/>
                <a:moveTo>
                  <a:pt x="1215884" y="1206497"/>
                </a:moveTo>
                <a:cubicBezTo>
                  <a:pt x="1221284" y="1206497"/>
                  <a:pt x="1225668" y="1210947"/>
                  <a:pt x="1225668" y="1216285"/>
                </a:cubicBezTo>
                <a:cubicBezTo>
                  <a:pt x="1225668" y="1221624"/>
                  <a:pt x="1221221" y="1226011"/>
                  <a:pt x="1215884" y="1226011"/>
                </a:cubicBezTo>
                <a:cubicBezTo>
                  <a:pt x="1210548" y="1226011"/>
                  <a:pt x="1206165" y="1221687"/>
                  <a:pt x="1206165" y="1216285"/>
                </a:cubicBezTo>
                <a:cubicBezTo>
                  <a:pt x="1206165" y="1210883"/>
                  <a:pt x="1210484" y="1206497"/>
                  <a:pt x="1215884" y="1206497"/>
                </a:cubicBezTo>
                <a:close/>
                <a:moveTo>
                  <a:pt x="1457106" y="1206494"/>
                </a:moveTo>
                <a:cubicBezTo>
                  <a:pt x="1462442" y="1206494"/>
                  <a:pt x="1466825" y="1210944"/>
                  <a:pt x="1466825" y="1216282"/>
                </a:cubicBezTo>
                <a:cubicBezTo>
                  <a:pt x="1466825" y="1221621"/>
                  <a:pt x="1462506" y="1226007"/>
                  <a:pt x="1457106" y="1226007"/>
                </a:cubicBezTo>
                <a:cubicBezTo>
                  <a:pt x="1451706" y="1226007"/>
                  <a:pt x="1447322" y="1221684"/>
                  <a:pt x="1447322" y="1216282"/>
                </a:cubicBezTo>
                <a:cubicBezTo>
                  <a:pt x="1447322" y="1210880"/>
                  <a:pt x="1451706" y="1206494"/>
                  <a:pt x="1457106" y="1206494"/>
                </a:cubicBezTo>
                <a:close/>
                <a:moveTo>
                  <a:pt x="1698330" y="1206491"/>
                </a:moveTo>
                <a:cubicBezTo>
                  <a:pt x="1703732" y="1206491"/>
                  <a:pt x="1708116" y="1210940"/>
                  <a:pt x="1708116" y="1216278"/>
                </a:cubicBezTo>
                <a:cubicBezTo>
                  <a:pt x="1708116" y="1221618"/>
                  <a:pt x="1703732" y="1226004"/>
                  <a:pt x="1698330" y="1226004"/>
                </a:cubicBezTo>
                <a:cubicBezTo>
                  <a:pt x="1692929" y="1226004"/>
                  <a:pt x="1688546" y="1221680"/>
                  <a:pt x="1688546" y="1216278"/>
                </a:cubicBezTo>
                <a:cubicBezTo>
                  <a:pt x="1688546" y="1210876"/>
                  <a:pt x="1692929" y="1206491"/>
                  <a:pt x="1698330" y="1206491"/>
                </a:cubicBezTo>
                <a:close/>
                <a:moveTo>
                  <a:pt x="1939580" y="1206487"/>
                </a:moveTo>
                <a:cubicBezTo>
                  <a:pt x="1944978" y="1206487"/>
                  <a:pt x="1949363" y="1210937"/>
                  <a:pt x="1949363" y="1216275"/>
                </a:cubicBezTo>
                <a:cubicBezTo>
                  <a:pt x="1949363" y="1221614"/>
                  <a:pt x="1944916" y="1226001"/>
                  <a:pt x="1939580" y="1226001"/>
                </a:cubicBezTo>
                <a:cubicBezTo>
                  <a:pt x="1934245" y="1226001"/>
                  <a:pt x="1929859" y="1221677"/>
                  <a:pt x="1929859" y="1216275"/>
                </a:cubicBezTo>
                <a:cubicBezTo>
                  <a:pt x="1929859" y="1210873"/>
                  <a:pt x="1934181" y="1206487"/>
                  <a:pt x="1939580" y="1206487"/>
                </a:cubicBezTo>
                <a:close/>
                <a:moveTo>
                  <a:pt x="2180788" y="1206484"/>
                </a:moveTo>
                <a:cubicBezTo>
                  <a:pt x="2186189" y="1206484"/>
                  <a:pt x="2190577" y="1210934"/>
                  <a:pt x="2190577" y="1216272"/>
                </a:cubicBezTo>
                <a:cubicBezTo>
                  <a:pt x="2190577" y="1221611"/>
                  <a:pt x="2186136" y="1225997"/>
                  <a:pt x="2180788" y="1225997"/>
                </a:cubicBezTo>
                <a:cubicBezTo>
                  <a:pt x="2175475" y="1225997"/>
                  <a:pt x="2171083" y="1221674"/>
                  <a:pt x="2171083" y="1216272"/>
                </a:cubicBezTo>
                <a:cubicBezTo>
                  <a:pt x="2171083" y="1210870"/>
                  <a:pt x="2175412" y="1206484"/>
                  <a:pt x="2180788" y="1206484"/>
                </a:cubicBezTo>
                <a:close/>
                <a:moveTo>
                  <a:pt x="2422035" y="1206481"/>
                </a:moveTo>
                <a:cubicBezTo>
                  <a:pt x="2427370" y="1206481"/>
                  <a:pt x="2431752" y="1210930"/>
                  <a:pt x="2431752" y="1216268"/>
                </a:cubicBezTo>
                <a:cubicBezTo>
                  <a:pt x="2431752" y="1221607"/>
                  <a:pt x="2427434" y="1225994"/>
                  <a:pt x="2422035" y="1225994"/>
                </a:cubicBezTo>
                <a:cubicBezTo>
                  <a:pt x="2416638" y="1225994"/>
                  <a:pt x="2412256" y="1221670"/>
                  <a:pt x="2412256" y="1216268"/>
                </a:cubicBezTo>
                <a:cubicBezTo>
                  <a:pt x="2412256" y="1210866"/>
                  <a:pt x="2416638" y="1206481"/>
                  <a:pt x="2422035" y="1206481"/>
                </a:cubicBezTo>
                <a:close/>
                <a:moveTo>
                  <a:pt x="2663275" y="1206477"/>
                </a:moveTo>
                <a:cubicBezTo>
                  <a:pt x="2668609" y="1206477"/>
                  <a:pt x="2672996" y="1210927"/>
                  <a:pt x="2672996" y="1216265"/>
                </a:cubicBezTo>
                <a:cubicBezTo>
                  <a:pt x="2672996" y="1221604"/>
                  <a:pt x="2668674" y="1225990"/>
                  <a:pt x="2663275" y="1225990"/>
                </a:cubicBezTo>
                <a:cubicBezTo>
                  <a:pt x="2657874" y="1225990"/>
                  <a:pt x="2653490" y="1221667"/>
                  <a:pt x="2653490" y="1216265"/>
                </a:cubicBezTo>
                <a:cubicBezTo>
                  <a:pt x="2653490" y="1210863"/>
                  <a:pt x="2657874" y="1206477"/>
                  <a:pt x="2663275" y="1206477"/>
                </a:cubicBezTo>
                <a:close/>
                <a:moveTo>
                  <a:pt x="2904570" y="1206474"/>
                </a:moveTo>
                <a:cubicBezTo>
                  <a:pt x="2909970" y="1206474"/>
                  <a:pt x="2914353" y="1210924"/>
                  <a:pt x="2914353" y="1216261"/>
                </a:cubicBezTo>
                <a:cubicBezTo>
                  <a:pt x="2914353" y="1221601"/>
                  <a:pt x="2909970" y="1225987"/>
                  <a:pt x="2904570" y="1225987"/>
                </a:cubicBezTo>
                <a:cubicBezTo>
                  <a:pt x="2899172" y="1225987"/>
                  <a:pt x="2894789" y="1221663"/>
                  <a:pt x="2894789" y="1216261"/>
                </a:cubicBezTo>
                <a:cubicBezTo>
                  <a:pt x="2894789" y="1210860"/>
                  <a:pt x="2899172" y="1206474"/>
                  <a:pt x="2904570" y="1206474"/>
                </a:cubicBezTo>
                <a:close/>
                <a:moveTo>
                  <a:pt x="3145749" y="1206470"/>
                </a:moveTo>
                <a:cubicBezTo>
                  <a:pt x="3151148" y="1206470"/>
                  <a:pt x="3155531" y="1210920"/>
                  <a:pt x="3155531" y="1216258"/>
                </a:cubicBezTo>
                <a:cubicBezTo>
                  <a:pt x="3155531" y="1221597"/>
                  <a:pt x="3151085" y="1225984"/>
                  <a:pt x="3145749" y="1225984"/>
                </a:cubicBezTo>
                <a:cubicBezTo>
                  <a:pt x="3140414" y="1225984"/>
                  <a:pt x="3136031" y="1221660"/>
                  <a:pt x="3136031" y="1216258"/>
                </a:cubicBezTo>
                <a:cubicBezTo>
                  <a:pt x="3136031" y="1210856"/>
                  <a:pt x="3140350" y="1206470"/>
                  <a:pt x="3145749" y="1206470"/>
                </a:cubicBezTo>
                <a:close/>
                <a:moveTo>
                  <a:pt x="3386957" y="1206467"/>
                </a:moveTo>
                <a:cubicBezTo>
                  <a:pt x="3392358" y="1206467"/>
                  <a:pt x="3396743" y="1210917"/>
                  <a:pt x="3396743" y="1216255"/>
                </a:cubicBezTo>
                <a:cubicBezTo>
                  <a:pt x="3396743" y="1221594"/>
                  <a:pt x="3392294" y="1225980"/>
                  <a:pt x="3386957" y="1225980"/>
                </a:cubicBezTo>
                <a:cubicBezTo>
                  <a:pt x="3381620" y="1225980"/>
                  <a:pt x="3377235" y="1221657"/>
                  <a:pt x="3377235" y="1216255"/>
                </a:cubicBezTo>
                <a:cubicBezTo>
                  <a:pt x="3377235" y="1210853"/>
                  <a:pt x="3381555" y="1206467"/>
                  <a:pt x="3386957" y="1206467"/>
                </a:cubicBezTo>
                <a:close/>
                <a:moveTo>
                  <a:pt x="3628211" y="1206464"/>
                </a:moveTo>
                <a:cubicBezTo>
                  <a:pt x="3633528" y="1206464"/>
                  <a:pt x="3637936" y="1210914"/>
                  <a:pt x="3637936" y="1216251"/>
                </a:cubicBezTo>
                <a:cubicBezTo>
                  <a:pt x="3637936" y="1221591"/>
                  <a:pt x="3633592" y="1225977"/>
                  <a:pt x="3628211" y="1225977"/>
                </a:cubicBezTo>
                <a:cubicBezTo>
                  <a:pt x="3622813" y="1225977"/>
                  <a:pt x="3618429" y="1221653"/>
                  <a:pt x="3618429" y="1216251"/>
                </a:cubicBezTo>
                <a:cubicBezTo>
                  <a:pt x="3618429" y="1210850"/>
                  <a:pt x="3622813" y="1206464"/>
                  <a:pt x="3628211" y="1206464"/>
                </a:cubicBezTo>
                <a:close/>
                <a:moveTo>
                  <a:pt x="3869430" y="1206460"/>
                </a:moveTo>
                <a:cubicBezTo>
                  <a:pt x="3874761" y="1206460"/>
                  <a:pt x="3879147" y="1210910"/>
                  <a:pt x="3879147" y="1216248"/>
                </a:cubicBezTo>
                <a:cubicBezTo>
                  <a:pt x="3879147" y="1221587"/>
                  <a:pt x="3874826" y="1225973"/>
                  <a:pt x="3869430" y="1225973"/>
                </a:cubicBezTo>
                <a:cubicBezTo>
                  <a:pt x="3864029" y="1225973"/>
                  <a:pt x="3859646" y="1221650"/>
                  <a:pt x="3859646" y="1216248"/>
                </a:cubicBezTo>
                <a:cubicBezTo>
                  <a:pt x="3859646" y="1210846"/>
                  <a:pt x="3864029" y="1206460"/>
                  <a:pt x="3869430" y="1206460"/>
                </a:cubicBezTo>
                <a:close/>
                <a:moveTo>
                  <a:pt x="4110581" y="1206457"/>
                </a:moveTo>
                <a:cubicBezTo>
                  <a:pt x="4115984" y="1206457"/>
                  <a:pt x="4120362" y="1210907"/>
                  <a:pt x="4120362" y="1216245"/>
                </a:cubicBezTo>
                <a:cubicBezTo>
                  <a:pt x="4120362" y="1221584"/>
                  <a:pt x="4115984" y="1225970"/>
                  <a:pt x="4110581" y="1225970"/>
                </a:cubicBezTo>
                <a:cubicBezTo>
                  <a:pt x="4105180" y="1225970"/>
                  <a:pt x="4100797" y="1221647"/>
                  <a:pt x="4100797" y="1216245"/>
                </a:cubicBezTo>
                <a:cubicBezTo>
                  <a:pt x="4100797" y="1210843"/>
                  <a:pt x="4105180" y="1206457"/>
                  <a:pt x="4110581" y="1206457"/>
                </a:cubicBezTo>
                <a:close/>
                <a:moveTo>
                  <a:pt x="4351806" y="1206454"/>
                </a:moveTo>
                <a:cubicBezTo>
                  <a:pt x="4357195" y="1206454"/>
                  <a:pt x="4361580" y="1210903"/>
                  <a:pt x="4361580" y="1216241"/>
                </a:cubicBezTo>
                <a:cubicBezTo>
                  <a:pt x="4361580" y="1221581"/>
                  <a:pt x="4357195" y="1225966"/>
                  <a:pt x="4351806" y="1225966"/>
                </a:cubicBezTo>
                <a:cubicBezTo>
                  <a:pt x="4346397" y="1225966"/>
                  <a:pt x="4342006" y="1221643"/>
                  <a:pt x="4342006" y="1216241"/>
                </a:cubicBezTo>
                <a:cubicBezTo>
                  <a:pt x="4342006" y="1210839"/>
                  <a:pt x="4346397" y="1206454"/>
                  <a:pt x="4351806" y="1206454"/>
                </a:cubicBezTo>
                <a:close/>
                <a:moveTo>
                  <a:pt x="4593017" y="1206450"/>
                </a:moveTo>
                <a:cubicBezTo>
                  <a:pt x="4598413" y="1206450"/>
                  <a:pt x="4602795" y="1210900"/>
                  <a:pt x="4602795" y="1216238"/>
                </a:cubicBezTo>
                <a:cubicBezTo>
                  <a:pt x="4602795" y="1221577"/>
                  <a:pt x="4598350" y="1225963"/>
                  <a:pt x="4593017" y="1225963"/>
                </a:cubicBezTo>
                <a:cubicBezTo>
                  <a:pt x="4587686" y="1225963"/>
                  <a:pt x="4583304" y="1221640"/>
                  <a:pt x="4583304" y="1216238"/>
                </a:cubicBezTo>
                <a:cubicBezTo>
                  <a:pt x="4583304" y="1210836"/>
                  <a:pt x="4587622" y="1206450"/>
                  <a:pt x="4593017" y="1206450"/>
                </a:cubicBezTo>
                <a:close/>
                <a:moveTo>
                  <a:pt x="4834252" y="1206447"/>
                </a:moveTo>
                <a:cubicBezTo>
                  <a:pt x="4839658" y="1206447"/>
                  <a:pt x="4844038" y="1210897"/>
                  <a:pt x="4844038" y="1216235"/>
                </a:cubicBezTo>
                <a:cubicBezTo>
                  <a:pt x="4844038" y="1221574"/>
                  <a:pt x="4839595" y="1225959"/>
                  <a:pt x="4834252" y="1225959"/>
                </a:cubicBezTo>
                <a:cubicBezTo>
                  <a:pt x="4828915" y="1225959"/>
                  <a:pt x="4824532" y="1221637"/>
                  <a:pt x="4824532" y="1216235"/>
                </a:cubicBezTo>
                <a:cubicBezTo>
                  <a:pt x="4824532" y="1210833"/>
                  <a:pt x="4828851" y="1206447"/>
                  <a:pt x="4834252" y="1206447"/>
                </a:cubicBezTo>
                <a:close/>
                <a:moveTo>
                  <a:pt x="5075485" y="1206443"/>
                </a:moveTo>
                <a:cubicBezTo>
                  <a:pt x="5080819" y="1206443"/>
                  <a:pt x="5085201" y="1210893"/>
                  <a:pt x="5085201" y="1216231"/>
                </a:cubicBezTo>
                <a:cubicBezTo>
                  <a:pt x="5085201" y="1221570"/>
                  <a:pt x="5080883" y="1225956"/>
                  <a:pt x="5075485" y="1225956"/>
                </a:cubicBezTo>
                <a:cubicBezTo>
                  <a:pt x="5070086" y="1225956"/>
                  <a:pt x="5065704" y="1221633"/>
                  <a:pt x="5065704" y="1216231"/>
                </a:cubicBezTo>
                <a:cubicBezTo>
                  <a:pt x="5065704" y="1210829"/>
                  <a:pt x="5070086" y="1206443"/>
                  <a:pt x="5075485" y="1206443"/>
                </a:cubicBezTo>
                <a:close/>
                <a:moveTo>
                  <a:pt x="5316710" y="1206440"/>
                </a:moveTo>
                <a:cubicBezTo>
                  <a:pt x="5322044" y="1206440"/>
                  <a:pt x="5326429" y="1210890"/>
                  <a:pt x="5326429" y="1216228"/>
                </a:cubicBezTo>
                <a:cubicBezTo>
                  <a:pt x="5326429" y="1221567"/>
                  <a:pt x="5322105" y="1225953"/>
                  <a:pt x="5316710" y="1225953"/>
                </a:cubicBezTo>
                <a:cubicBezTo>
                  <a:pt x="5311314" y="1225953"/>
                  <a:pt x="5306924" y="1221630"/>
                  <a:pt x="5306924" y="1216228"/>
                </a:cubicBezTo>
                <a:cubicBezTo>
                  <a:pt x="5306924" y="1210826"/>
                  <a:pt x="5311314" y="1206440"/>
                  <a:pt x="5316710" y="1206440"/>
                </a:cubicBezTo>
                <a:close/>
                <a:moveTo>
                  <a:pt x="5557991" y="1206437"/>
                </a:moveTo>
                <a:cubicBezTo>
                  <a:pt x="5563391" y="1206437"/>
                  <a:pt x="5567774" y="1210887"/>
                  <a:pt x="5567774" y="1216224"/>
                </a:cubicBezTo>
                <a:cubicBezTo>
                  <a:pt x="5567774" y="1221564"/>
                  <a:pt x="5563391" y="1225949"/>
                  <a:pt x="5557991" y="1225949"/>
                </a:cubicBezTo>
                <a:cubicBezTo>
                  <a:pt x="5552592" y="1225949"/>
                  <a:pt x="5548208" y="1221626"/>
                  <a:pt x="5548208" y="1216224"/>
                </a:cubicBezTo>
                <a:cubicBezTo>
                  <a:pt x="5548208" y="1210822"/>
                  <a:pt x="5552592" y="1206437"/>
                  <a:pt x="5557991" y="1206437"/>
                </a:cubicBezTo>
                <a:close/>
                <a:moveTo>
                  <a:pt x="5799205" y="1206434"/>
                </a:moveTo>
                <a:cubicBezTo>
                  <a:pt x="5804606" y="1206434"/>
                  <a:pt x="5808989" y="1210883"/>
                  <a:pt x="5808989" y="1216221"/>
                </a:cubicBezTo>
                <a:cubicBezTo>
                  <a:pt x="5808989" y="1221560"/>
                  <a:pt x="5804542" y="1225946"/>
                  <a:pt x="5799205" y="1225946"/>
                </a:cubicBezTo>
                <a:cubicBezTo>
                  <a:pt x="5793870" y="1225946"/>
                  <a:pt x="5789486" y="1221623"/>
                  <a:pt x="5789486" y="1216221"/>
                </a:cubicBezTo>
                <a:cubicBezTo>
                  <a:pt x="5789486" y="1210819"/>
                  <a:pt x="5793806" y="1206434"/>
                  <a:pt x="5799205" y="1206434"/>
                </a:cubicBezTo>
                <a:close/>
                <a:moveTo>
                  <a:pt x="6040432" y="1206430"/>
                </a:moveTo>
                <a:cubicBezTo>
                  <a:pt x="6045832" y="1206430"/>
                  <a:pt x="6050216" y="1210880"/>
                  <a:pt x="6050216" y="1216218"/>
                </a:cubicBezTo>
                <a:cubicBezTo>
                  <a:pt x="6050216" y="1221557"/>
                  <a:pt x="6045769" y="1225942"/>
                  <a:pt x="6040432" y="1225942"/>
                </a:cubicBezTo>
                <a:cubicBezTo>
                  <a:pt x="6035095" y="1225942"/>
                  <a:pt x="6030712" y="1221620"/>
                  <a:pt x="6030712" y="1216218"/>
                </a:cubicBezTo>
                <a:cubicBezTo>
                  <a:pt x="6030712" y="1210816"/>
                  <a:pt x="6035032" y="1206430"/>
                  <a:pt x="6040432" y="1206430"/>
                </a:cubicBezTo>
                <a:close/>
                <a:moveTo>
                  <a:pt x="6281661" y="1206427"/>
                </a:moveTo>
                <a:cubicBezTo>
                  <a:pt x="6286997" y="1206427"/>
                  <a:pt x="6291381" y="1210876"/>
                  <a:pt x="6291381" y="1216214"/>
                </a:cubicBezTo>
                <a:cubicBezTo>
                  <a:pt x="6291381" y="1221554"/>
                  <a:pt x="6287061" y="1225939"/>
                  <a:pt x="6281661" y="1225939"/>
                </a:cubicBezTo>
                <a:cubicBezTo>
                  <a:pt x="6276261" y="1225939"/>
                  <a:pt x="6271877" y="1221616"/>
                  <a:pt x="6271877" y="1216214"/>
                </a:cubicBezTo>
                <a:cubicBezTo>
                  <a:pt x="6271877" y="1210813"/>
                  <a:pt x="6276261" y="1206427"/>
                  <a:pt x="6281661" y="1206427"/>
                </a:cubicBezTo>
                <a:close/>
                <a:moveTo>
                  <a:pt x="6522889" y="1206424"/>
                </a:moveTo>
                <a:cubicBezTo>
                  <a:pt x="6528225" y="1206424"/>
                  <a:pt x="6532610" y="1210873"/>
                  <a:pt x="6532610" y="1216211"/>
                </a:cubicBezTo>
                <a:cubicBezTo>
                  <a:pt x="6532610" y="1221550"/>
                  <a:pt x="6528289" y="1225936"/>
                  <a:pt x="6522889" y="1225936"/>
                </a:cubicBezTo>
                <a:cubicBezTo>
                  <a:pt x="6517489" y="1225936"/>
                  <a:pt x="6513105" y="1221613"/>
                  <a:pt x="6513105" y="1216211"/>
                </a:cubicBezTo>
                <a:cubicBezTo>
                  <a:pt x="6513105" y="1210809"/>
                  <a:pt x="6517489" y="1206424"/>
                  <a:pt x="6522889" y="1206424"/>
                </a:cubicBezTo>
                <a:close/>
                <a:moveTo>
                  <a:pt x="6764118" y="1206420"/>
                </a:moveTo>
                <a:cubicBezTo>
                  <a:pt x="6769518" y="1206420"/>
                  <a:pt x="6773902" y="1210870"/>
                  <a:pt x="6773902" y="1216208"/>
                </a:cubicBezTo>
                <a:cubicBezTo>
                  <a:pt x="6773902" y="1221547"/>
                  <a:pt x="6769518" y="1225932"/>
                  <a:pt x="6764118" y="1225932"/>
                </a:cubicBezTo>
                <a:cubicBezTo>
                  <a:pt x="6758718" y="1225932"/>
                  <a:pt x="6754335" y="1221610"/>
                  <a:pt x="6754335" y="1216208"/>
                </a:cubicBezTo>
                <a:cubicBezTo>
                  <a:pt x="6754335" y="1210806"/>
                  <a:pt x="6758718" y="1206420"/>
                  <a:pt x="6764118" y="1206420"/>
                </a:cubicBezTo>
                <a:close/>
                <a:moveTo>
                  <a:pt x="7005346" y="1206417"/>
                </a:moveTo>
                <a:cubicBezTo>
                  <a:pt x="7010746" y="1206417"/>
                  <a:pt x="7015130" y="1210866"/>
                  <a:pt x="7015130" y="1216204"/>
                </a:cubicBezTo>
                <a:cubicBezTo>
                  <a:pt x="7015130" y="1221543"/>
                  <a:pt x="7010683" y="1225929"/>
                  <a:pt x="7005346" y="1225929"/>
                </a:cubicBezTo>
                <a:cubicBezTo>
                  <a:pt x="7000009" y="1225929"/>
                  <a:pt x="6995626" y="1221606"/>
                  <a:pt x="6995626" y="1216204"/>
                </a:cubicBezTo>
                <a:cubicBezTo>
                  <a:pt x="6995626" y="1210802"/>
                  <a:pt x="6999946" y="1206417"/>
                  <a:pt x="7005346" y="1206417"/>
                </a:cubicBezTo>
                <a:close/>
                <a:moveTo>
                  <a:pt x="7246575" y="1206414"/>
                </a:moveTo>
                <a:cubicBezTo>
                  <a:pt x="7251975" y="1206414"/>
                  <a:pt x="7256359" y="1210863"/>
                  <a:pt x="7256359" y="1216201"/>
                </a:cubicBezTo>
                <a:cubicBezTo>
                  <a:pt x="7256359" y="1221540"/>
                  <a:pt x="7251912" y="1225925"/>
                  <a:pt x="7246575" y="1225925"/>
                </a:cubicBezTo>
                <a:cubicBezTo>
                  <a:pt x="7241238" y="1225925"/>
                  <a:pt x="7236855" y="1221603"/>
                  <a:pt x="7236855" y="1216201"/>
                </a:cubicBezTo>
                <a:cubicBezTo>
                  <a:pt x="7236855" y="1210799"/>
                  <a:pt x="7241175" y="1206414"/>
                  <a:pt x="7246575" y="1206414"/>
                </a:cubicBezTo>
                <a:close/>
                <a:moveTo>
                  <a:pt x="7487803" y="1206410"/>
                </a:moveTo>
                <a:cubicBezTo>
                  <a:pt x="7493139" y="1206410"/>
                  <a:pt x="7497524" y="1210860"/>
                  <a:pt x="7497524" y="1216198"/>
                </a:cubicBezTo>
                <a:cubicBezTo>
                  <a:pt x="7497524" y="1221537"/>
                  <a:pt x="7493203" y="1225922"/>
                  <a:pt x="7487803" y="1225922"/>
                </a:cubicBezTo>
                <a:cubicBezTo>
                  <a:pt x="7482403" y="1225922"/>
                  <a:pt x="7478019" y="1221600"/>
                  <a:pt x="7478019" y="1216198"/>
                </a:cubicBezTo>
                <a:cubicBezTo>
                  <a:pt x="7478019" y="1210796"/>
                  <a:pt x="7482403" y="1206410"/>
                  <a:pt x="7487803" y="1206410"/>
                </a:cubicBezTo>
                <a:close/>
                <a:moveTo>
                  <a:pt x="7729032" y="1206407"/>
                </a:moveTo>
                <a:cubicBezTo>
                  <a:pt x="7734369" y="1206407"/>
                  <a:pt x="7738753" y="1210856"/>
                  <a:pt x="7738753" y="1216194"/>
                </a:cubicBezTo>
                <a:cubicBezTo>
                  <a:pt x="7738753" y="1221533"/>
                  <a:pt x="7734432" y="1225918"/>
                  <a:pt x="7729032" y="1225918"/>
                </a:cubicBezTo>
                <a:cubicBezTo>
                  <a:pt x="7723632" y="1225918"/>
                  <a:pt x="7719249" y="1221596"/>
                  <a:pt x="7719249" y="1216194"/>
                </a:cubicBezTo>
                <a:cubicBezTo>
                  <a:pt x="7719249" y="1210792"/>
                  <a:pt x="7723632" y="1206407"/>
                  <a:pt x="7729032" y="1206407"/>
                </a:cubicBezTo>
                <a:close/>
                <a:moveTo>
                  <a:pt x="7970260" y="1206404"/>
                </a:moveTo>
                <a:cubicBezTo>
                  <a:pt x="7975661" y="1206404"/>
                  <a:pt x="7980044" y="1210853"/>
                  <a:pt x="7980044" y="1216191"/>
                </a:cubicBezTo>
                <a:cubicBezTo>
                  <a:pt x="7980044" y="1221530"/>
                  <a:pt x="7975661" y="1225915"/>
                  <a:pt x="7970260" y="1225915"/>
                </a:cubicBezTo>
                <a:cubicBezTo>
                  <a:pt x="7964860" y="1225915"/>
                  <a:pt x="7960477" y="1221593"/>
                  <a:pt x="7960477" y="1216191"/>
                </a:cubicBezTo>
                <a:cubicBezTo>
                  <a:pt x="7960477" y="1210789"/>
                  <a:pt x="7964860" y="1206404"/>
                  <a:pt x="7970260" y="1206404"/>
                </a:cubicBezTo>
                <a:close/>
                <a:moveTo>
                  <a:pt x="8211553" y="1206400"/>
                </a:moveTo>
                <a:cubicBezTo>
                  <a:pt x="8216889" y="1206400"/>
                  <a:pt x="8221273" y="1210850"/>
                  <a:pt x="8221273" y="1216187"/>
                </a:cubicBezTo>
                <a:cubicBezTo>
                  <a:pt x="8221273" y="1221527"/>
                  <a:pt x="8216953" y="1225912"/>
                  <a:pt x="8211553" y="1225912"/>
                </a:cubicBezTo>
                <a:cubicBezTo>
                  <a:pt x="8206152" y="1225912"/>
                  <a:pt x="8201769" y="1221589"/>
                  <a:pt x="8201769" y="1216187"/>
                </a:cubicBezTo>
                <a:cubicBezTo>
                  <a:pt x="8201769" y="1210785"/>
                  <a:pt x="8206152" y="1206400"/>
                  <a:pt x="8211553" y="1206400"/>
                </a:cubicBezTo>
                <a:close/>
                <a:moveTo>
                  <a:pt x="8452781" y="1206397"/>
                </a:moveTo>
                <a:cubicBezTo>
                  <a:pt x="8458181" y="1206397"/>
                  <a:pt x="8462566" y="1210846"/>
                  <a:pt x="8462566" y="1216184"/>
                </a:cubicBezTo>
                <a:cubicBezTo>
                  <a:pt x="8462566" y="1221523"/>
                  <a:pt x="8458118" y="1225908"/>
                  <a:pt x="8452781" y="1225908"/>
                </a:cubicBezTo>
                <a:cubicBezTo>
                  <a:pt x="8447445" y="1225908"/>
                  <a:pt x="8443061" y="1221586"/>
                  <a:pt x="8443061" y="1216184"/>
                </a:cubicBezTo>
                <a:cubicBezTo>
                  <a:pt x="8443061" y="1210782"/>
                  <a:pt x="8447381" y="1206397"/>
                  <a:pt x="8452781" y="1206397"/>
                </a:cubicBezTo>
                <a:close/>
                <a:moveTo>
                  <a:pt x="8694009" y="1206393"/>
                </a:moveTo>
                <a:cubicBezTo>
                  <a:pt x="8699346" y="1206393"/>
                  <a:pt x="8703730" y="1210843"/>
                  <a:pt x="8703730" y="1216181"/>
                </a:cubicBezTo>
                <a:cubicBezTo>
                  <a:pt x="8703730" y="1221520"/>
                  <a:pt x="8699346" y="1225905"/>
                  <a:pt x="8694009" y="1225905"/>
                </a:cubicBezTo>
                <a:cubicBezTo>
                  <a:pt x="8688673" y="1225905"/>
                  <a:pt x="8684289" y="1221583"/>
                  <a:pt x="8684289" y="1216181"/>
                </a:cubicBezTo>
                <a:cubicBezTo>
                  <a:pt x="8684289" y="1210779"/>
                  <a:pt x="8688609" y="1206393"/>
                  <a:pt x="8694009" y="1206393"/>
                </a:cubicBezTo>
                <a:close/>
                <a:moveTo>
                  <a:pt x="8935237" y="1206390"/>
                </a:moveTo>
                <a:cubicBezTo>
                  <a:pt x="8940574" y="1206390"/>
                  <a:pt x="8944958" y="1210839"/>
                  <a:pt x="8944958" y="1216177"/>
                </a:cubicBezTo>
                <a:cubicBezTo>
                  <a:pt x="8944958" y="1221517"/>
                  <a:pt x="8940638" y="1225902"/>
                  <a:pt x="8935237" y="1225902"/>
                </a:cubicBezTo>
                <a:cubicBezTo>
                  <a:pt x="8929837" y="1225902"/>
                  <a:pt x="8925454" y="1221579"/>
                  <a:pt x="8925454" y="1216177"/>
                </a:cubicBezTo>
                <a:cubicBezTo>
                  <a:pt x="8925454" y="1210775"/>
                  <a:pt x="8929837" y="1206390"/>
                  <a:pt x="8935237" y="1206390"/>
                </a:cubicBezTo>
                <a:close/>
                <a:moveTo>
                  <a:pt x="9176467" y="1206387"/>
                </a:moveTo>
                <a:cubicBezTo>
                  <a:pt x="9181803" y="1206387"/>
                  <a:pt x="9186187" y="1210836"/>
                  <a:pt x="9186187" y="1216174"/>
                </a:cubicBezTo>
                <a:cubicBezTo>
                  <a:pt x="9186187" y="1221513"/>
                  <a:pt x="9181867" y="1225898"/>
                  <a:pt x="9176467" y="1225898"/>
                </a:cubicBezTo>
                <a:cubicBezTo>
                  <a:pt x="9171066" y="1225898"/>
                  <a:pt x="9166683" y="1221576"/>
                  <a:pt x="9166683" y="1216174"/>
                </a:cubicBezTo>
                <a:cubicBezTo>
                  <a:pt x="9166683" y="1210772"/>
                  <a:pt x="9171066" y="1206387"/>
                  <a:pt x="9176467" y="1206387"/>
                </a:cubicBezTo>
                <a:close/>
                <a:moveTo>
                  <a:pt x="9417695" y="1206384"/>
                </a:moveTo>
                <a:cubicBezTo>
                  <a:pt x="9423031" y="1206384"/>
                  <a:pt x="9427416" y="1210833"/>
                  <a:pt x="9427416" y="1216171"/>
                </a:cubicBezTo>
                <a:cubicBezTo>
                  <a:pt x="9427416" y="1221510"/>
                  <a:pt x="9423095" y="1225895"/>
                  <a:pt x="9417695" y="1225895"/>
                </a:cubicBezTo>
                <a:cubicBezTo>
                  <a:pt x="9412295" y="1225895"/>
                  <a:pt x="9407911" y="1221573"/>
                  <a:pt x="9407911" y="1216171"/>
                </a:cubicBezTo>
                <a:cubicBezTo>
                  <a:pt x="9407911" y="1210769"/>
                  <a:pt x="9412295" y="1206384"/>
                  <a:pt x="9417695" y="1206384"/>
                </a:cubicBezTo>
                <a:close/>
                <a:moveTo>
                  <a:pt x="9649203" y="965270"/>
                </a:moveTo>
                <a:cubicBezTo>
                  <a:pt x="9654540" y="965270"/>
                  <a:pt x="9658923" y="969595"/>
                  <a:pt x="9658923" y="974997"/>
                </a:cubicBezTo>
                <a:cubicBezTo>
                  <a:pt x="9658923" y="980400"/>
                  <a:pt x="9654540" y="984785"/>
                  <a:pt x="9649203" y="984785"/>
                </a:cubicBezTo>
                <a:cubicBezTo>
                  <a:pt x="9643866" y="984785"/>
                  <a:pt x="9639483" y="980336"/>
                  <a:pt x="9639483" y="974997"/>
                </a:cubicBezTo>
                <a:cubicBezTo>
                  <a:pt x="9639483" y="969658"/>
                  <a:pt x="9643803" y="965270"/>
                  <a:pt x="9649203" y="965270"/>
                </a:cubicBezTo>
                <a:close/>
                <a:moveTo>
                  <a:pt x="9890432" y="965267"/>
                </a:moveTo>
                <a:cubicBezTo>
                  <a:pt x="9895768" y="965267"/>
                  <a:pt x="9900152" y="969592"/>
                  <a:pt x="9900152" y="974994"/>
                </a:cubicBezTo>
                <a:cubicBezTo>
                  <a:pt x="9900152" y="980397"/>
                  <a:pt x="9895832" y="984782"/>
                  <a:pt x="9890432" y="984782"/>
                </a:cubicBezTo>
                <a:cubicBezTo>
                  <a:pt x="9885031" y="984782"/>
                  <a:pt x="9880648" y="980333"/>
                  <a:pt x="9880648" y="974994"/>
                </a:cubicBezTo>
                <a:cubicBezTo>
                  <a:pt x="9880648" y="969655"/>
                  <a:pt x="9885031" y="965267"/>
                  <a:pt x="9890432" y="965267"/>
                </a:cubicBezTo>
                <a:close/>
                <a:moveTo>
                  <a:pt x="10131660" y="965264"/>
                </a:moveTo>
                <a:cubicBezTo>
                  <a:pt x="10137060" y="965264"/>
                  <a:pt x="10141444" y="969589"/>
                  <a:pt x="10141444" y="974991"/>
                </a:cubicBezTo>
                <a:cubicBezTo>
                  <a:pt x="10141444" y="980394"/>
                  <a:pt x="10136997" y="984779"/>
                  <a:pt x="10131660" y="984779"/>
                </a:cubicBezTo>
                <a:cubicBezTo>
                  <a:pt x="10126323" y="984779"/>
                  <a:pt x="10121940" y="980330"/>
                  <a:pt x="10121940" y="974991"/>
                </a:cubicBezTo>
                <a:cubicBezTo>
                  <a:pt x="10121940" y="969652"/>
                  <a:pt x="10126260" y="965264"/>
                  <a:pt x="10131660" y="965264"/>
                </a:cubicBezTo>
                <a:close/>
                <a:moveTo>
                  <a:pt x="10372888" y="965261"/>
                </a:moveTo>
                <a:cubicBezTo>
                  <a:pt x="10378288" y="965261"/>
                  <a:pt x="10382673" y="969586"/>
                  <a:pt x="10382673" y="974988"/>
                </a:cubicBezTo>
                <a:cubicBezTo>
                  <a:pt x="10382673" y="980392"/>
                  <a:pt x="10378225" y="984776"/>
                  <a:pt x="10372888" y="984776"/>
                </a:cubicBezTo>
                <a:cubicBezTo>
                  <a:pt x="10367552" y="984776"/>
                  <a:pt x="10363168" y="980327"/>
                  <a:pt x="10363168" y="974988"/>
                </a:cubicBezTo>
                <a:cubicBezTo>
                  <a:pt x="10363168" y="969649"/>
                  <a:pt x="10367488" y="965261"/>
                  <a:pt x="10372888" y="965261"/>
                </a:cubicBezTo>
                <a:close/>
                <a:moveTo>
                  <a:pt x="10614116" y="965258"/>
                </a:moveTo>
                <a:cubicBezTo>
                  <a:pt x="10619516" y="965258"/>
                  <a:pt x="10623901" y="969583"/>
                  <a:pt x="10623901" y="974986"/>
                </a:cubicBezTo>
                <a:cubicBezTo>
                  <a:pt x="10623901" y="980389"/>
                  <a:pt x="10619454" y="984773"/>
                  <a:pt x="10614116" y="984773"/>
                </a:cubicBezTo>
                <a:cubicBezTo>
                  <a:pt x="10608780" y="984773"/>
                  <a:pt x="10604396" y="980324"/>
                  <a:pt x="10604396" y="974986"/>
                </a:cubicBezTo>
                <a:cubicBezTo>
                  <a:pt x="10604396" y="969646"/>
                  <a:pt x="10608716" y="965258"/>
                  <a:pt x="10614116" y="965258"/>
                </a:cubicBezTo>
                <a:close/>
                <a:moveTo>
                  <a:pt x="10855345" y="965255"/>
                </a:moveTo>
                <a:cubicBezTo>
                  <a:pt x="10860682" y="965255"/>
                  <a:pt x="10865065" y="969580"/>
                  <a:pt x="10865065" y="974983"/>
                </a:cubicBezTo>
                <a:cubicBezTo>
                  <a:pt x="10865065" y="980386"/>
                  <a:pt x="10860682" y="984771"/>
                  <a:pt x="10855345" y="984771"/>
                </a:cubicBezTo>
                <a:cubicBezTo>
                  <a:pt x="10850008" y="984771"/>
                  <a:pt x="10845625" y="980322"/>
                  <a:pt x="10845625" y="974983"/>
                </a:cubicBezTo>
                <a:cubicBezTo>
                  <a:pt x="10845625" y="969643"/>
                  <a:pt x="10849945" y="965255"/>
                  <a:pt x="10855345" y="965255"/>
                </a:cubicBezTo>
                <a:close/>
                <a:moveTo>
                  <a:pt x="11096574" y="965252"/>
                </a:moveTo>
                <a:cubicBezTo>
                  <a:pt x="11101910" y="965252"/>
                  <a:pt x="11106294" y="969578"/>
                  <a:pt x="11106294" y="974980"/>
                </a:cubicBezTo>
                <a:cubicBezTo>
                  <a:pt x="11106294" y="980383"/>
                  <a:pt x="11101974" y="984768"/>
                  <a:pt x="11096574" y="984768"/>
                </a:cubicBezTo>
                <a:cubicBezTo>
                  <a:pt x="11091174" y="984768"/>
                  <a:pt x="11086790" y="980319"/>
                  <a:pt x="11086790" y="974980"/>
                </a:cubicBezTo>
                <a:cubicBezTo>
                  <a:pt x="11086790" y="969641"/>
                  <a:pt x="11091174" y="965252"/>
                  <a:pt x="11096574" y="965252"/>
                </a:cubicBezTo>
                <a:close/>
                <a:moveTo>
                  <a:pt x="11337802" y="965250"/>
                </a:moveTo>
                <a:cubicBezTo>
                  <a:pt x="11343202" y="965250"/>
                  <a:pt x="11347587" y="969575"/>
                  <a:pt x="11347587" y="974977"/>
                </a:cubicBezTo>
                <a:cubicBezTo>
                  <a:pt x="11347587" y="980380"/>
                  <a:pt x="11343139" y="984765"/>
                  <a:pt x="11337802" y="984765"/>
                </a:cubicBezTo>
                <a:cubicBezTo>
                  <a:pt x="11332466" y="984765"/>
                  <a:pt x="11328082" y="980316"/>
                  <a:pt x="11328082" y="974977"/>
                </a:cubicBezTo>
                <a:cubicBezTo>
                  <a:pt x="11328082" y="969638"/>
                  <a:pt x="11332402" y="965250"/>
                  <a:pt x="11337802" y="965250"/>
                </a:cubicBezTo>
                <a:close/>
                <a:moveTo>
                  <a:pt x="11579030" y="965247"/>
                </a:moveTo>
                <a:cubicBezTo>
                  <a:pt x="11584430" y="965247"/>
                  <a:pt x="11588815" y="969572"/>
                  <a:pt x="11588815" y="974974"/>
                </a:cubicBezTo>
                <a:cubicBezTo>
                  <a:pt x="11588815" y="980377"/>
                  <a:pt x="11584367" y="984762"/>
                  <a:pt x="11579030" y="984762"/>
                </a:cubicBezTo>
                <a:cubicBezTo>
                  <a:pt x="11573694" y="984762"/>
                  <a:pt x="11569310" y="980313"/>
                  <a:pt x="11569310" y="974974"/>
                </a:cubicBezTo>
                <a:cubicBezTo>
                  <a:pt x="11569310" y="969635"/>
                  <a:pt x="11573630" y="965247"/>
                  <a:pt x="11579030" y="965247"/>
                </a:cubicBezTo>
                <a:close/>
                <a:moveTo>
                  <a:pt x="11820259" y="965244"/>
                </a:moveTo>
                <a:cubicBezTo>
                  <a:pt x="11825659" y="965244"/>
                  <a:pt x="11830043" y="969569"/>
                  <a:pt x="11830043" y="974971"/>
                </a:cubicBezTo>
                <a:cubicBezTo>
                  <a:pt x="11830043" y="980374"/>
                  <a:pt x="11825596" y="984759"/>
                  <a:pt x="11820259" y="984759"/>
                </a:cubicBezTo>
                <a:cubicBezTo>
                  <a:pt x="11814922" y="984759"/>
                  <a:pt x="11810539" y="980310"/>
                  <a:pt x="11810539" y="974971"/>
                </a:cubicBezTo>
                <a:cubicBezTo>
                  <a:pt x="11810539" y="969632"/>
                  <a:pt x="11814859" y="965244"/>
                  <a:pt x="11820259" y="965244"/>
                </a:cubicBezTo>
                <a:close/>
                <a:moveTo>
                  <a:pt x="9720" y="965241"/>
                </a:moveTo>
                <a:cubicBezTo>
                  <a:pt x="15120" y="965241"/>
                  <a:pt x="19504" y="969566"/>
                  <a:pt x="19504" y="974968"/>
                </a:cubicBezTo>
                <a:cubicBezTo>
                  <a:pt x="19504" y="980371"/>
                  <a:pt x="15057" y="984756"/>
                  <a:pt x="9720" y="984756"/>
                </a:cubicBezTo>
                <a:cubicBezTo>
                  <a:pt x="4384" y="984756"/>
                  <a:pt x="1" y="980307"/>
                  <a:pt x="1" y="974968"/>
                </a:cubicBezTo>
                <a:cubicBezTo>
                  <a:pt x="1" y="969629"/>
                  <a:pt x="4320" y="965241"/>
                  <a:pt x="9720" y="965241"/>
                </a:cubicBezTo>
                <a:close/>
                <a:moveTo>
                  <a:pt x="251004" y="965238"/>
                </a:moveTo>
                <a:cubicBezTo>
                  <a:pt x="256404" y="965238"/>
                  <a:pt x="260788" y="969563"/>
                  <a:pt x="260788" y="974965"/>
                </a:cubicBezTo>
                <a:cubicBezTo>
                  <a:pt x="260788" y="980368"/>
                  <a:pt x="256341" y="984753"/>
                  <a:pt x="251004" y="984753"/>
                </a:cubicBezTo>
                <a:cubicBezTo>
                  <a:pt x="245668" y="984753"/>
                  <a:pt x="241284" y="980304"/>
                  <a:pt x="241284" y="974965"/>
                </a:cubicBezTo>
                <a:cubicBezTo>
                  <a:pt x="241284" y="969626"/>
                  <a:pt x="245604" y="965238"/>
                  <a:pt x="251004" y="965238"/>
                </a:cubicBezTo>
                <a:close/>
                <a:moveTo>
                  <a:pt x="492223" y="965235"/>
                </a:moveTo>
                <a:cubicBezTo>
                  <a:pt x="497559" y="965235"/>
                  <a:pt x="501943" y="969560"/>
                  <a:pt x="501943" y="974962"/>
                </a:cubicBezTo>
                <a:cubicBezTo>
                  <a:pt x="501943" y="980366"/>
                  <a:pt x="497623" y="984750"/>
                  <a:pt x="492223" y="984750"/>
                </a:cubicBezTo>
                <a:cubicBezTo>
                  <a:pt x="486823" y="984750"/>
                  <a:pt x="482439" y="980301"/>
                  <a:pt x="482439" y="974962"/>
                </a:cubicBezTo>
                <a:cubicBezTo>
                  <a:pt x="482439" y="969623"/>
                  <a:pt x="486823" y="965235"/>
                  <a:pt x="492223" y="965235"/>
                </a:cubicBezTo>
                <a:close/>
                <a:moveTo>
                  <a:pt x="733444" y="965233"/>
                </a:moveTo>
                <a:cubicBezTo>
                  <a:pt x="738780" y="965233"/>
                  <a:pt x="743164" y="969558"/>
                  <a:pt x="743164" y="974960"/>
                </a:cubicBezTo>
                <a:cubicBezTo>
                  <a:pt x="743164" y="980363"/>
                  <a:pt x="738844" y="984747"/>
                  <a:pt x="733444" y="984747"/>
                </a:cubicBezTo>
                <a:cubicBezTo>
                  <a:pt x="728044" y="984747"/>
                  <a:pt x="723660" y="980298"/>
                  <a:pt x="723660" y="974960"/>
                </a:cubicBezTo>
                <a:cubicBezTo>
                  <a:pt x="723660" y="969620"/>
                  <a:pt x="728044" y="965233"/>
                  <a:pt x="733444" y="965233"/>
                </a:cubicBezTo>
                <a:close/>
                <a:moveTo>
                  <a:pt x="974664" y="965230"/>
                </a:moveTo>
                <a:cubicBezTo>
                  <a:pt x="980064" y="965230"/>
                  <a:pt x="984448" y="969555"/>
                  <a:pt x="984448" y="974957"/>
                </a:cubicBezTo>
                <a:cubicBezTo>
                  <a:pt x="984448" y="980360"/>
                  <a:pt x="980001" y="984745"/>
                  <a:pt x="974664" y="984745"/>
                </a:cubicBezTo>
                <a:cubicBezTo>
                  <a:pt x="969328" y="984745"/>
                  <a:pt x="964944" y="980296"/>
                  <a:pt x="964944" y="974957"/>
                </a:cubicBezTo>
                <a:cubicBezTo>
                  <a:pt x="964944" y="969617"/>
                  <a:pt x="969264" y="965230"/>
                  <a:pt x="974664" y="965230"/>
                </a:cubicBezTo>
                <a:close/>
                <a:moveTo>
                  <a:pt x="1215884" y="965227"/>
                </a:moveTo>
                <a:cubicBezTo>
                  <a:pt x="1221284" y="965227"/>
                  <a:pt x="1225668" y="969552"/>
                  <a:pt x="1225668" y="974954"/>
                </a:cubicBezTo>
                <a:cubicBezTo>
                  <a:pt x="1225668" y="980357"/>
                  <a:pt x="1221221" y="984742"/>
                  <a:pt x="1215884" y="984742"/>
                </a:cubicBezTo>
                <a:cubicBezTo>
                  <a:pt x="1210548" y="984742"/>
                  <a:pt x="1206164" y="980293"/>
                  <a:pt x="1206164" y="974954"/>
                </a:cubicBezTo>
                <a:cubicBezTo>
                  <a:pt x="1206164" y="969615"/>
                  <a:pt x="1210484" y="965227"/>
                  <a:pt x="1215884" y="965227"/>
                </a:cubicBezTo>
                <a:close/>
                <a:moveTo>
                  <a:pt x="1457105" y="965224"/>
                </a:moveTo>
                <a:cubicBezTo>
                  <a:pt x="1462442" y="965224"/>
                  <a:pt x="1466825" y="969549"/>
                  <a:pt x="1466825" y="974951"/>
                </a:cubicBezTo>
                <a:cubicBezTo>
                  <a:pt x="1466825" y="980354"/>
                  <a:pt x="1462505" y="984739"/>
                  <a:pt x="1457105" y="984739"/>
                </a:cubicBezTo>
                <a:cubicBezTo>
                  <a:pt x="1451706" y="984739"/>
                  <a:pt x="1447322" y="980290"/>
                  <a:pt x="1447322" y="974951"/>
                </a:cubicBezTo>
                <a:cubicBezTo>
                  <a:pt x="1447322" y="969612"/>
                  <a:pt x="1451706" y="965224"/>
                  <a:pt x="1457105" y="965224"/>
                </a:cubicBezTo>
                <a:close/>
                <a:moveTo>
                  <a:pt x="1698330" y="965221"/>
                </a:moveTo>
                <a:cubicBezTo>
                  <a:pt x="1703732" y="965221"/>
                  <a:pt x="1708116" y="969546"/>
                  <a:pt x="1708116" y="974948"/>
                </a:cubicBezTo>
                <a:cubicBezTo>
                  <a:pt x="1708116" y="980351"/>
                  <a:pt x="1703732" y="984736"/>
                  <a:pt x="1698330" y="984736"/>
                </a:cubicBezTo>
                <a:cubicBezTo>
                  <a:pt x="1692929" y="984736"/>
                  <a:pt x="1688545" y="980287"/>
                  <a:pt x="1688545" y="974948"/>
                </a:cubicBezTo>
                <a:cubicBezTo>
                  <a:pt x="1688545" y="969609"/>
                  <a:pt x="1692929" y="965221"/>
                  <a:pt x="1698330" y="965221"/>
                </a:cubicBezTo>
                <a:close/>
                <a:moveTo>
                  <a:pt x="1939580" y="965219"/>
                </a:moveTo>
                <a:cubicBezTo>
                  <a:pt x="1944978" y="965219"/>
                  <a:pt x="1949363" y="969543"/>
                  <a:pt x="1949363" y="974945"/>
                </a:cubicBezTo>
                <a:cubicBezTo>
                  <a:pt x="1949363" y="980348"/>
                  <a:pt x="1944916" y="984733"/>
                  <a:pt x="1939580" y="984733"/>
                </a:cubicBezTo>
                <a:cubicBezTo>
                  <a:pt x="1934244" y="984733"/>
                  <a:pt x="1929859" y="980284"/>
                  <a:pt x="1929859" y="974945"/>
                </a:cubicBezTo>
                <a:cubicBezTo>
                  <a:pt x="1929859" y="969606"/>
                  <a:pt x="1934181" y="965219"/>
                  <a:pt x="1939580" y="965219"/>
                </a:cubicBezTo>
                <a:close/>
                <a:moveTo>
                  <a:pt x="2180788" y="965216"/>
                </a:moveTo>
                <a:cubicBezTo>
                  <a:pt x="2186189" y="965216"/>
                  <a:pt x="2190577" y="969540"/>
                  <a:pt x="2190577" y="974942"/>
                </a:cubicBezTo>
                <a:cubicBezTo>
                  <a:pt x="2190577" y="980345"/>
                  <a:pt x="2186136" y="984730"/>
                  <a:pt x="2180788" y="984730"/>
                </a:cubicBezTo>
                <a:cubicBezTo>
                  <a:pt x="2175475" y="984730"/>
                  <a:pt x="2171083" y="980281"/>
                  <a:pt x="2171083" y="974942"/>
                </a:cubicBezTo>
                <a:cubicBezTo>
                  <a:pt x="2171083" y="969603"/>
                  <a:pt x="2175412" y="965216"/>
                  <a:pt x="2180788" y="965216"/>
                </a:cubicBezTo>
                <a:close/>
                <a:moveTo>
                  <a:pt x="2422035" y="965213"/>
                </a:moveTo>
                <a:cubicBezTo>
                  <a:pt x="2427370" y="965213"/>
                  <a:pt x="2431752" y="969538"/>
                  <a:pt x="2431752" y="974940"/>
                </a:cubicBezTo>
                <a:cubicBezTo>
                  <a:pt x="2431752" y="980342"/>
                  <a:pt x="2427433" y="984727"/>
                  <a:pt x="2422035" y="984727"/>
                </a:cubicBezTo>
                <a:cubicBezTo>
                  <a:pt x="2416638" y="984727"/>
                  <a:pt x="2412255" y="980278"/>
                  <a:pt x="2412255" y="974940"/>
                </a:cubicBezTo>
                <a:cubicBezTo>
                  <a:pt x="2412255" y="969600"/>
                  <a:pt x="2416638" y="965213"/>
                  <a:pt x="2422035" y="965213"/>
                </a:cubicBezTo>
                <a:close/>
                <a:moveTo>
                  <a:pt x="2663272" y="965210"/>
                </a:moveTo>
                <a:cubicBezTo>
                  <a:pt x="2668609" y="965210"/>
                  <a:pt x="2672996" y="969535"/>
                  <a:pt x="2672996" y="974937"/>
                </a:cubicBezTo>
                <a:cubicBezTo>
                  <a:pt x="2672996" y="980339"/>
                  <a:pt x="2668674" y="984724"/>
                  <a:pt x="2663272" y="984724"/>
                </a:cubicBezTo>
                <a:cubicBezTo>
                  <a:pt x="2657874" y="984724"/>
                  <a:pt x="2653490" y="980275"/>
                  <a:pt x="2653490" y="974937"/>
                </a:cubicBezTo>
                <a:cubicBezTo>
                  <a:pt x="2653490" y="969597"/>
                  <a:pt x="2657874" y="965210"/>
                  <a:pt x="2663272" y="965210"/>
                </a:cubicBezTo>
                <a:close/>
                <a:moveTo>
                  <a:pt x="2904570" y="965208"/>
                </a:moveTo>
                <a:cubicBezTo>
                  <a:pt x="2909970" y="965208"/>
                  <a:pt x="2914353" y="969532"/>
                  <a:pt x="2914353" y="974934"/>
                </a:cubicBezTo>
                <a:cubicBezTo>
                  <a:pt x="2914353" y="980337"/>
                  <a:pt x="2909970" y="984721"/>
                  <a:pt x="2904570" y="984721"/>
                </a:cubicBezTo>
                <a:cubicBezTo>
                  <a:pt x="2899172" y="984721"/>
                  <a:pt x="2894789" y="980272"/>
                  <a:pt x="2894789" y="974934"/>
                </a:cubicBezTo>
                <a:cubicBezTo>
                  <a:pt x="2894789" y="969595"/>
                  <a:pt x="2899172" y="965208"/>
                  <a:pt x="2904570" y="965208"/>
                </a:cubicBezTo>
                <a:close/>
                <a:moveTo>
                  <a:pt x="3145749" y="965205"/>
                </a:moveTo>
                <a:cubicBezTo>
                  <a:pt x="3151148" y="965205"/>
                  <a:pt x="3155531" y="969529"/>
                  <a:pt x="3155531" y="974931"/>
                </a:cubicBezTo>
                <a:cubicBezTo>
                  <a:pt x="3155531" y="980334"/>
                  <a:pt x="3151085" y="984719"/>
                  <a:pt x="3145749" y="984719"/>
                </a:cubicBezTo>
                <a:cubicBezTo>
                  <a:pt x="3140414" y="984719"/>
                  <a:pt x="3136031" y="980270"/>
                  <a:pt x="3136031" y="974931"/>
                </a:cubicBezTo>
                <a:cubicBezTo>
                  <a:pt x="3136031" y="969592"/>
                  <a:pt x="3140350" y="965205"/>
                  <a:pt x="3145749" y="965205"/>
                </a:cubicBezTo>
                <a:close/>
                <a:moveTo>
                  <a:pt x="3386957" y="965202"/>
                </a:moveTo>
                <a:cubicBezTo>
                  <a:pt x="3392358" y="965202"/>
                  <a:pt x="3396743" y="969526"/>
                  <a:pt x="3396743" y="974928"/>
                </a:cubicBezTo>
                <a:cubicBezTo>
                  <a:pt x="3396743" y="980331"/>
                  <a:pt x="3392294" y="984716"/>
                  <a:pt x="3386957" y="984716"/>
                </a:cubicBezTo>
                <a:cubicBezTo>
                  <a:pt x="3381620" y="984716"/>
                  <a:pt x="3377235" y="980267"/>
                  <a:pt x="3377235" y="974928"/>
                </a:cubicBezTo>
                <a:cubicBezTo>
                  <a:pt x="3377235" y="969589"/>
                  <a:pt x="3381555" y="965202"/>
                  <a:pt x="3386957" y="965202"/>
                </a:cubicBezTo>
                <a:close/>
                <a:moveTo>
                  <a:pt x="3628211" y="965199"/>
                </a:moveTo>
                <a:cubicBezTo>
                  <a:pt x="3633528" y="965199"/>
                  <a:pt x="3637930" y="969523"/>
                  <a:pt x="3637930" y="974925"/>
                </a:cubicBezTo>
                <a:cubicBezTo>
                  <a:pt x="3637930" y="980328"/>
                  <a:pt x="3633592" y="984713"/>
                  <a:pt x="3628211" y="984713"/>
                </a:cubicBezTo>
                <a:cubicBezTo>
                  <a:pt x="3622813" y="984713"/>
                  <a:pt x="3618429" y="980264"/>
                  <a:pt x="3618429" y="974925"/>
                </a:cubicBezTo>
                <a:cubicBezTo>
                  <a:pt x="3618429" y="969586"/>
                  <a:pt x="3622813" y="965199"/>
                  <a:pt x="3628211" y="965199"/>
                </a:cubicBezTo>
                <a:close/>
                <a:moveTo>
                  <a:pt x="3869430" y="965197"/>
                </a:moveTo>
                <a:cubicBezTo>
                  <a:pt x="3874761" y="965197"/>
                  <a:pt x="3879147" y="969520"/>
                  <a:pt x="3879147" y="974923"/>
                </a:cubicBezTo>
                <a:cubicBezTo>
                  <a:pt x="3879147" y="980325"/>
                  <a:pt x="3874826" y="984710"/>
                  <a:pt x="3869430" y="984710"/>
                </a:cubicBezTo>
                <a:cubicBezTo>
                  <a:pt x="3864029" y="984710"/>
                  <a:pt x="3859645" y="980261"/>
                  <a:pt x="3859645" y="974923"/>
                </a:cubicBezTo>
                <a:cubicBezTo>
                  <a:pt x="3859645" y="969583"/>
                  <a:pt x="3864029" y="965197"/>
                  <a:pt x="3869430" y="965197"/>
                </a:cubicBezTo>
                <a:close/>
                <a:moveTo>
                  <a:pt x="4110581" y="965194"/>
                </a:moveTo>
                <a:cubicBezTo>
                  <a:pt x="4115984" y="965194"/>
                  <a:pt x="4120362" y="969518"/>
                  <a:pt x="4120362" y="974920"/>
                </a:cubicBezTo>
                <a:cubicBezTo>
                  <a:pt x="4120362" y="980322"/>
                  <a:pt x="4115984" y="984707"/>
                  <a:pt x="4110581" y="984707"/>
                </a:cubicBezTo>
                <a:cubicBezTo>
                  <a:pt x="4105180" y="984707"/>
                  <a:pt x="4100797" y="980258"/>
                  <a:pt x="4100797" y="974920"/>
                </a:cubicBezTo>
                <a:cubicBezTo>
                  <a:pt x="4100797" y="969580"/>
                  <a:pt x="4105180" y="965194"/>
                  <a:pt x="4110581" y="965194"/>
                </a:cubicBezTo>
                <a:close/>
                <a:moveTo>
                  <a:pt x="4351806" y="965191"/>
                </a:moveTo>
                <a:cubicBezTo>
                  <a:pt x="4357195" y="965191"/>
                  <a:pt x="4361580" y="969515"/>
                  <a:pt x="4361580" y="974917"/>
                </a:cubicBezTo>
                <a:cubicBezTo>
                  <a:pt x="4361580" y="980319"/>
                  <a:pt x="4357195" y="984704"/>
                  <a:pt x="4351806" y="984704"/>
                </a:cubicBezTo>
                <a:cubicBezTo>
                  <a:pt x="4346397" y="984704"/>
                  <a:pt x="4342006" y="980255"/>
                  <a:pt x="4342006" y="974917"/>
                </a:cubicBezTo>
                <a:cubicBezTo>
                  <a:pt x="4342006" y="969578"/>
                  <a:pt x="4346397" y="965191"/>
                  <a:pt x="4351806" y="965191"/>
                </a:cubicBezTo>
                <a:close/>
                <a:moveTo>
                  <a:pt x="4593017" y="965189"/>
                </a:moveTo>
                <a:cubicBezTo>
                  <a:pt x="4598413" y="965189"/>
                  <a:pt x="4602795" y="969512"/>
                  <a:pt x="4602795" y="974914"/>
                </a:cubicBezTo>
                <a:cubicBezTo>
                  <a:pt x="4602795" y="980316"/>
                  <a:pt x="4598350" y="984701"/>
                  <a:pt x="4593017" y="984701"/>
                </a:cubicBezTo>
                <a:cubicBezTo>
                  <a:pt x="4587686" y="984701"/>
                  <a:pt x="4583304" y="980252"/>
                  <a:pt x="4583304" y="974914"/>
                </a:cubicBezTo>
                <a:cubicBezTo>
                  <a:pt x="4583304" y="969575"/>
                  <a:pt x="4587622" y="965189"/>
                  <a:pt x="4593017" y="965189"/>
                </a:cubicBezTo>
                <a:close/>
                <a:moveTo>
                  <a:pt x="4834252" y="965186"/>
                </a:moveTo>
                <a:cubicBezTo>
                  <a:pt x="4839658" y="965186"/>
                  <a:pt x="4844038" y="969509"/>
                  <a:pt x="4844038" y="974911"/>
                </a:cubicBezTo>
                <a:cubicBezTo>
                  <a:pt x="4844038" y="980313"/>
                  <a:pt x="4839595" y="984698"/>
                  <a:pt x="4834252" y="984698"/>
                </a:cubicBezTo>
                <a:cubicBezTo>
                  <a:pt x="4828915" y="984698"/>
                  <a:pt x="4824532" y="980249"/>
                  <a:pt x="4824532" y="974911"/>
                </a:cubicBezTo>
                <a:cubicBezTo>
                  <a:pt x="4824532" y="969572"/>
                  <a:pt x="4828851" y="965186"/>
                  <a:pt x="4834252" y="965186"/>
                </a:cubicBezTo>
                <a:close/>
                <a:moveTo>
                  <a:pt x="5075485" y="965183"/>
                </a:moveTo>
                <a:cubicBezTo>
                  <a:pt x="5080819" y="965183"/>
                  <a:pt x="5085201" y="969506"/>
                  <a:pt x="5085201" y="974908"/>
                </a:cubicBezTo>
                <a:cubicBezTo>
                  <a:pt x="5085201" y="980311"/>
                  <a:pt x="5080883" y="984695"/>
                  <a:pt x="5075485" y="984695"/>
                </a:cubicBezTo>
                <a:cubicBezTo>
                  <a:pt x="5070086" y="984695"/>
                  <a:pt x="5065704" y="980246"/>
                  <a:pt x="5065704" y="974908"/>
                </a:cubicBezTo>
                <a:cubicBezTo>
                  <a:pt x="5065704" y="969569"/>
                  <a:pt x="5070086" y="965183"/>
                  <a:pt x="5075485" y="965183"/>
                </a:cubicBezTo>
                <a:close/>
                <a:moveTo>
                  <a:pt x="5316710" y="965180"/>
                </a:moveTo>
                <a:cubicBezTo>
                  <a:pt x="5322044" y="965180"/>
                  <a:pt x="5326429" y="969503"/>
                  <a:pt x="5326429" y="974905"/>
                </a:cubicBezTo>
                <a:cubicBezTo>
                  <a:pt x="5326429" y="980308"/>
                  <a:pt x="5322105" y="984693"/>
                  <a:pt x="5316710" y="984693"/>
                </a:cubicBezTo>
                <a:cubicBezTo>
                  <a:pt x="5311314" y="984693"/>
                  <a:pt x="5306924" y="980244"/>
                  <a:pt x="5306924" y="974905"/>
                </a:cubicBezTo>
                <a:cubicBezTo>
                  <a:pt x="5306924" y="969566"/>
                  <a:pt x="5311314" y="965180"/>
                  <a:pt x="5316710" y="965180"/>
                </a:cubicBezTo>
                <a:close/>
                <a:moveTo>
                  <a:pt x="5557991" y="965177"/>
                </a:moveTo>
                <a:cubicBezTo>
                  <a:pt x="5563391" y="965177"/>
                  <a:pt x="5567774" y="969500"/>
                  <a:pt x="5567774" y="974902"/>
                </a:cubicBezTo>
                <a:cubicBezTo>
                  <a:pt x="5567774" y="980305"/>
                  <a:pt x="5563391" y="984690"/>
                  <a:pt x="5557991" y="984690"/>
                </a:cubicBezTo>
                <a:cubicBezTo>
                  <a:pt x="5552591" y="984690"/>
                  <a:pt x="5548208" y="980241"/>
                  <a:pt x="5548208" y="974902"/>
                </a:cubicBezTo>
                <a:cubicBezTo>
                  <a:pt x="5548208" y="969563"/>
                  <a:pt x="5552591" y="965177"/>
                  <a:pt x="5557991" y="965177"/>
                </a:cubicBezTo>
                <a:close/>
                <a:moveTo>
                  <a:pt x="5799205" y="965174"/>
                </a:moveTo>
                <a:cubicBezTo>
                  <a:pt x="5804606" y="965174"/>
                  <a:pt x="5808989" y="969497"/>
                  <a:pt x="5808989" y="974899"/>
                </a:cubicBezTo>
                <a:cubicBezTo>
                  <a:pt x="5808989" y="980302"/>
                  <a:pt x="5804542" y="984687"/>
                  <a:pt x="5799205" y="984687"/>
                </a:cubicBezTo>
                <a:cubicBezTo>
                  <a:pt x="5793870" y="984687"/>
                  <a:pt x="5789486" y="980238"/>
                  <a:pt x="5789486" y="974899"/>
                </a:cubicBezTo>
                <a:cubicBezTo>
                  <a:pt x="5789486" y="969560"/>
                  <a:pt x="5793806" y="965174"/>
                  <a:pt x="5799205" y="965174"/>
                </a:cubicBezTo>
                <a:close/>
                <a:moveTo>
                  <a:pt x="6040432" y="965172"/>
                </a:moveTo>
                <a:cubicBezTo>
                  <a:pt x="6045832" y="965172"/>
                  <a:pt x="6050216" y="969494"/>
                  <a:pt x="6050216" y="974897"/>
                </a:cubicBezTo>
                <a:cubicBezTo>
                  <a:pt x="6050216" y="980299"/>
                  <a:pt x="6045769" y="984684"/>
                  <a:pt x="6040432" y="984684"/>
                </a:cubicBezTo>
                <a:cubicBezTo>
                  <a:pt x="6035095" y="984684"/>
                  <a:pt x="6030712" y="980235"/>
                  <a:pt x="6030712" y="974897"/>
                </a:cubicBezTo>
                <a:cubicBezTo>
                  <a:pt x="6030712" y="969558"/>
                  <a:pt x="6035032" y="965172"/>
                  <a:pt x="6040432" y="965172"/>
                </a:cubicBezTo>
                <a:close/>
                <a:moveTo>
                  <a:pt x="6281661" y="965169"/>
                </a:moveTo>
                <a:cubicBezTo>
                  <a:pt x="6286997" y="965169"/>
                  <a:pt x="6291381" y="969492"/>
                  <a:pt x="6291381" y="974894"/>
                </a:cubicBezTo>
                <a:cubicBezTo>
                  <a:pt x="6291381" y="980296"/>
                  <a:pt x="6287061" y="984681"/>
                  <a:pt x="6281661" y="984681"/>
                </a:cubicBezTo>
                <a:cubicBezTo>
                  <a:pt x="6276261" y="984681"/>
                  <a:pt x="6271877" y="980232"/>
                  <a:pt x="6271877" y="974894"/>
                </a:cubicBezTo>
                <a:cubicBezTo>
                  <a:pt x="6271877" y="969555"/>
                  <a:pt x="6276261" y="965169"/>
                  <a:pt x="6281661" y="965169"/>
                </a:cubicBezTo>
                <a:close/>
                <a:moveTo>
                  <a:pt x="6522889" y="965166"/>
                </a:moveTo>
                <a:cubicBezTo>
                  <a:pt x="6528225" y="965166"/>
                  <a:pt x="6532610" y="969489"/>
                  <a:pt x="6532610" y="974891"/>
                </a:cubicBezTo>
                <a:cubicBezTo>
                  <a:pt x="6532610" y="980293"/>
                  <a:pt x="6528289" y="984678"/>
                  <a:pt x="6522889" y="984678"/>
                </a:cubicBezTo>
                <a:cubicBezTo>
                  <a:pt x="6517489" y="984678"/>
                  <a:pt x="6513105" y="980229"/>
                  <a:pt x="6513105" y="974891"/>
                </a:cubicBezTo>
                <a:cubicBezTo>
                  <a:pt x="6513105" y="969552"/>
                  <a:pt x="6517489" y="965166"/>
                  <a:pt x="6522889" y="965166"/>
                </a:cubicBezTo>
                <a:close/>
                <a:moveTo>
                  <a:pt x="6764118" y="965163"/>
                </a:moveTo>
                <a:cubicBezTo>
                  <a:pt x="6769518" y="965163"/>
                  <a:pt x="6773902" y="969486"/>
                  <a:pt x="6773902" y="974888"/>
                </a:cubicBezTo>
                <a:cubicBezTo>
                  <a:pt x="6773902" y="980290"/>
                  <a:pt x="6769518" y="984675"/>
                  <a:pt x="6764118" y="984675"/>
                </a:cubicBezTo>
                <a:cubicBezTo>
                  <a:pt x="6758718" y="984675"/>
                  <a:pt x="6754335" y="980226"/>
                  <a:pt x="6754335" y="974888"/>
                </a:cubicBezTo>
                <a:cubicBezTo>
                  <a:pt x="6754335" y="969549"/>
                  <a:pt x="6758718" y="965163"/>
                  <a:pt x="6764118" y="965163"/>
                </a:cubicBezTo>
                <a:close/>
                <a:moveTo>
                  <a:pt x="7005346" y="965161"/>
                </a:moveTo>
                <a:cubicBezTo>
                  <a:pt x="7010746" y="965161"/>
                  <a:pt x="7015130" y="969483"/>
                  <a:pt x="7015130" y="974885"/>
                </a:cubicBezTo>
                <a:cubicBezTo>
                  <a:pt x="7015130" y="980287"/>
                  <a:pt x="7010683" y="984672"/>
                  <a:pt x="7005346" y="984672"/>
                </a:cubicBezTo>
                <a:cubicBezTo>
                  <a:pt x="7000009" y="984672"/>
                  <a:pt x="6995626" y="980223"/>
                  <a:pt x="6995626" y="974885"/>
                </a:cubicBezTo>
                <a:cubicBezTo>
                  <a:pt x="6995626" y="969546"/>
                  <a:pt x="6999946" y="965161"/>
                  <a:pt x="7005346" y="965161"/>
                </a:cubicBezTo>
                <a:close/>
                <a:moveTo>
                  <a:pt x="7246575" y="965158"/>
                </a:moveTo>
                <a:cubicBezTo>
                  <a:pt x="7251975" y="965158"/>
                  <a:pt x="7256359" y="969480"/>
                  <a:pt x="7256359" y="974882"/>
                </a:cubicBezTo>
                <a:cubicBezTo>
                  <a:pt x="7256359" y="980285"/>
                  <a:pt x="7251912" y="984669"/>
                  <a:pt x="7246575" y="984669"/>
                </a:cubicBezTo>
                <a:cubicBezTo>
                  <a:pt x="7241238" y="984669"/>
                  <a:pt x="7236855" y="980220"/>
                  <a:pt x="7236855" y="974882"/>
                </a:cubicBezTo>
                <a:cubicBezTo>
                  <a:pt x="7236855" y="969543"/>
                  <a:pt x="7241175" y="965158"/>
                  <a:pt x="7246575" y="965158"/>
                </a:cubicBezTo>
                <a:close/>
                <a:moveTo>
                  <a:pt x="7487803" y="965155"/>
                </a:moveTo>
                <a:cubicBezTo>
                  <a:pt x="7493139" y="965155"/>
                  <a:pt x="7497524" y="969477"/>
                  <a:pt x="7497524" y="974879"/>
                </a:cubicBezTo>
                <a:cubicBezTo>
                  <a:pt x="7497524" y="980282"/>
                  <a:pt x="7493203" y="984666"/>
                  <a:pt x="7487803" y="984666"/>
                </a:cubicBezTo>
                <a:cubicBezTo>
                  <a:pt x="7482403" y="984666"/>
                  <a:pt x="7478019" y="980217"/>
                  <a:pt x="7478019" y="974879"/>
                </a:cubicBezTo>
                <a:cubicBezTo>
                  <a:pt x="7478019" y="969540"/>
                  <a:pt x="7482403" y="965155"/>
                  <a:pt x="7487803" y="965155"/>
                </a:cubicBezTo>
                <a:close/>
                <a:moveTo>
                  <a:pt x="7729032" y="965152"/>
                </a:moveTo>
                <a:cubicBezTo>
                  <a:pt x="7734369" y="965152"/>
                  <a:pt x="7738753" y="969475"/>
                  <a:pt x="7738753" y="974877"/>
                </a:cubicBezTo>
                <a:cubicBezTo>
                  <a:pt x="7738753" y="980279"/>
                  <a:pt x="7734432" y="984664"/>
                  <a:pt x="7729032" y="984664"/>
                </a:cubicBezTo>
                <a:cubicBezTo>
                  <a:pt x="7723632" y="984664"/>
                  <a:pt x="7719249" y="980215"/>
                  <a:pt x="7719249" y="974877"/>
                </a:cubicBezTo>
                <a:cubicBezTo>
                  <a:pt x="7719249" y="969538"/>
                  <a:pt x="7723632" y="965152"/>
                  <a:pt x="7729032" y="965152"/>
                </a:cubicBezTo>
                <a:close/>
                <a:moveTo>
                  <a:pt x="7970260" y="965150"/>
                </a:moveTo>
                <a:cubicBezTo>
                  <a:pt x="7975661" y="965150"/>
                  <a:pt x="7980044" y="969472"/>
                  <a:pt x="7980044" y="974874"/>
                </a:cubicBezTo>
                <a:cubicBezTo>
                  <a:pt x="7980044" y="980276"/>
                  <a:pt x="7975661" y="984661"/>
                  <a:pt x="7970260" y="984661"/>
                </a:cubicBezTo>
                <a:cubicBezTo>
                  <a:pt x="7964860" y="984661"/>
                  <a:pt x="7960477" y="980212"/>
                  <a:pt x="7960477" y="974874"/>
                </a:cubicBezTo>
                <a:cubicBezTo>
                  <a:pt x="7960477" y="969535"/>
                  <a:pt x="7964860" y="965150"/>
                  <a:pt x="7970260" y="965150"/>
                </a:cubicBezTo>
                <a:close/>
                <a:moveTo>
                  <a:pt x="8211553" y="965147"/>
                </a:moveTo>
                <a:cubicBezTo>
                  <a:pt x="8216889" y="965147"/>
                  <a:pt x="8221273" y="969469"/>
                  <a:pt x="8221273" y="974871"/>
                </a:cubicBezTo>
                <a:cubicBezTo>
                  <a:pt x="8221273" y="980273"/>
                  <a:pt x="8216953" y="984658"/>
                  <a:pt x="8211553" y="984658"/>
                </a:cubicBezTo>
                <a:cubicBezTo>
                  <a:pt x="8206152" y="984658"/>
                  <a:pt x="8201769" y="980209"/>
                  <a:pt x="8201769" y="974871"/>
                </a:cubicBezTo>
                <a:cubicBezTo>
                  <a:pt x="8201769" y="969532"/>
                  <a:pt x="8206152" y="965147"/>
                  <a:pt x="8211553" y="965147"/>
                </a:cubicBezTo>
                <a:close/>
                <a:moveTo>
                  <a:pt x="8452781" y="965144"/>
                </a:moveTo>
                <a:cubicBezTo>
                  <a:pt x="8458181" y="965144"/>
                  <a:pt x="8462566" y="969466"/>
                  <a:pt x="8462566" y="974868"/>
                </a:cubicBezTo>
                <a:cubicBezTo>
                  <a:pt x="8462566" y="980270"/>
                  <a:pt x="8458118" y="984655"/>
                  <a:pt x="8452781" y="984655"/>
                </a:cubicBezTo>
                <a:cubicBezTo>
                  <a:pt x="8447445" y="984655"/>
                  <a:pt x="8443061" y="980206"/>
                  <a:pt x="8443061" y="974868"/>
                </a:cubicBezTo>
                <a:cubicBezTo>
                  <a:pt x="8443061" y="969529"/>
                  <a:pt x="8447381" y="965144"/>
                  <a:pt x="8452781" y="965144"/>
                </a:cubicBezTo>
                <a:close/>
                <a:moveTo>
                  <a:pt x="8694009" y="965141"/>
                </a:moveTo>
                <a:cubicBezTo>
                  <a:pt x="8699346" y="965141"/>
                  <a:pt x="8703730" y="969463"/>
                  <a:pt x="8703730" y="974865"/>
                </a:cubicBezTo>
                <a:cubicBezTo>
                  <a:pt x="8703730" y="980267"/>
                  <a:pt x="8699346" y="984652"/>
                  <a:pt x="8694009" y="984652"/>
                </a:cubicBezTo>
                <a:cubicBezTo>
                  <a:pt x="8688673" y="984652"/>
                  <a:pt x="8684289" y="980203"/>
                  <a:pt x="8684289" y="974865"/>
                </a:cubicBezTo>
                <a:cubicBezTo>
                  <a:pt x="8684289" y="969526"/>
                  <a:pt x="8688609" y="965141"/>
                  <a:pt x="8694009" y="965141"/>
                </a:cubicBezTo>
                <a:close/>
                <a:moveTo>
                  <a:pt x="8935237" y="965138"/>
                </a:moveTo>
                <a:cubicBezTo>
                  <a:pt x="8940574" y="965138"/>
                  <a:pt x="8944958" y="969460"/>
                  <a:pt x="8944958" y="974862"/>
                </a:cubicBezTo>
                <a:cubicBezTo>
                  <a:pt x="8944958" y="980264"/>
                  <a:pt x="8940638" y="984649"/>
                  <a:pt x="8935237" y="984649"/>
                </a:cubicBezTo>
                <a:cubicBezTo>
                  <a:pt x="8929837" y="984649"/>
                  <a:pt x="8925454" y="980200"/>
                  <a:pt x="8925454" y="974862"/>
                </a:cubicBezTo>
                <a:cubicBezTo>
                  <a:pt x="8925454" y="969523"/>
                  <a:pt x="8929837" y="965138"/>
                  <a:pt x="8935237" y="965138"/>
                </a:cubicBezTo>
                <a:close/>
                <a:moveTo>
                  <a:pt x="9176467" y="965135"/>
                </a:moveTo>
                <a:cubicBezTo>
                  <a:pt x="9181803" y="965135"/>
                  <a:pt x="9186187" y="969457"/>
                  <a:pt x="9186187" y="974859"/>
                </a:cubicBezTo>
                <a:cubicBezTo>
                  <a:pt x="9186187" y="980261"/>
                  <a:pt x="9181867" y="984646"/>
                  <a:pt x="9176467" y="984646"/>
                </a:cubicBezTo>
                <a:cubicBezTo>
                  <a:pt x="9171066" y="984646"/>
                  <a:pt x="9166683" y="980197"/>
                  <a:pt x="9166683" y="974859"/>
                </a:cubicBezTo>
                <a:cubicBezTo>
                  <a:pt x="9166683" y="969520"/>
                  <a:pt x="9171066" y="965135"/>
                  <a:pt x="9176467" y="965135"/>
                </a:cubicBezTo>
                <a:close/>
                <a:moveTo>
                  <a:pt x="9417695" y="965133"/>
                </a:moveTo>
                <a:cubicBezTo>
                  <a:pt x="9423031" y="965133"/>
                  <a:pt x="9427416" y="969455"/>
                  <a:pt x="9427416" y="974857"/>
                </a:cubicBezTo>
                <a:cubicBezTo>
                  <a:pt x="9427416" y="980259"/>
                  <a:pt x="9423095" y="984643"/>
                  <a:pt x="9417695" y="984643"/>
                </a:cubicBezTo>
                <a:cubicBezTo>
                  <a:pt x="9412295" y="984643"/>
                  <a:pt x="9407911" y="980195"/>
                  <a:pt x="9407911" y="974857"/>
                </a:cubicBezTo>
                <a:cubicBezTo>
                  <a:pt x="9407911" y="969517"/>
                  <a:pt x="9412295" y="965133"/>
                  <a:pt x="9417695" y="965133"/>
                </a:cubicBezTo>
                <a:close/>
                <a:moveTo>
                  <a:pt x="9649203" y="723936"/>
                </a:moveTo>
                <a:cubicBezTo>
                  <a:pt x="9654540" y="723936"/>
                  <a:pt x="9658923" y="728384"/>
                  <a:pt x="9658923" y="733721"/>
                </a:cubicBezTo>
                <a:cubicBezTo>
                  <a:pt x="9658923" y="739060"/>
                  <a:pt x="9654540" y="743445"/>
                  <a:pt x="9649203" y="743445"/>
                </a:cubicBezTo>
                <a:cubicBezTo>
                  <a:pt x="9643866" y="743445"/>
                  <a:pt x="9639483" y="739123"/>
                  <a:pt x="9639483" y="733721"/>
                </a:cubicBezTo>
                <a:cubicBezTo>
                  <a:pt x="9639483" y="728319"/>
                  <a:pt x="9643803" y="723936"/>
                  <a:pt x="9649203" y="723936"/>
                </a:cubicBezTo>
                <a:close/>
                <a:moveTo>
                  <a:pt x="9890432" y="723934"/>
                </a:moveTo>
                <a:cubicBezTo>
                  <a:pt x="9895768" y="723934"/>
                  <a:pt x="9900152" y="728381"/>
                  <a:pt x="9900152" y="733719"/>
                </a:cubicBezTo>
                <a:cubicBezTo>
                  <a:pt x="9900152" y="739058"/>
                  <a:pt x="9895832" y="743443"/>
                  <a:pt x="9890432" y="743443"/>
                </a:cubicBezTo>
                <a:cubicBezTo>
                  <a:pt x="9885031" y="743443"/>
                  <a:pt x="9880648" y="739121"/>
                  <a:pt x="9880648" y="733719"/>
                </a:cubicBezTo>
                <a:cubicBezTo>
                  <a:pt x="9880648" y="728317"/>
                  <a:pt x="9885031" y="723934"/>
                  <a:pt x="9890432" y="723934"/>
                </a:cubicBezTo>
                <a:close/>
                <a:moveTo>
                  <a:pt x="10131660" y="723931"/>
                </a:moveTo>
                <a:cubicBezTo>
                  <a:pt x="10137060" y="723931"/>
                  <a:pt x="10141444" y="728379"/>
                  <a:pt x="10141444" y="733716"/>
                </a:cubicBezTo>
                <a:cubicBezTo>
                  <a:pt x="10141444" y="739056"/>
                  <a:pt x="10136997" y="743441"/>
                  <a:pt x="10131660" y="743441"/>
                </a:cubicBezTo>
                <a:cubicBezTo>
                  <a:pt x="10126323" y="743441"/>
                  <a:pt x="10121940" y="739118"/>
                  <a:pt x="10121940" y="733716"/>
                </a:cubicBezTo>
                <a:cubicBezTo>
                  <a:pt x="10121940" y="728315"/>
                  <a:pt x="10126260" y="723931"/>
                  <a:pt x="10131660" y="723931"/>
                </a:cubicBezTo>
                <a:close/>
                <a:moveTo>
                  <a:pt x="10372888" y="723929"/>
                </a:moveTo>
                <a:cubicBezTo>
                  <a:pt x="10378288" y="723929"/>
                  <a:pt x="10382673" y="728376"/>
                  <a:pt x="10382673" y="733714"/>
                </a:cubicBezTo>
                <a:cubicBezTo>
                  <a:pt x="10382673" y="739053"/>
                  <a:pt x="10378225" y="743438"/>
                  <a:pt x="10372888" y="743438"/>
                </a:cubicBezTo>
                <a:cubicBezTo>
                  <a:pt x="10367552" y="743438"/>
                  <a:pt x="10363168" y="739116"/>
                  <a:pt x="10363168" y="733714"/>
                </a:cubicBezTo>
                <a:cubicBezTo>
                  <a:pt x="10363168" y="728312"/>
                  <a:pt x="10367488" y="723929"/>
                  <a:pt x="10372888" y="723929"/>
                </a:cubicBezTo>
                <a:close/>
                <a:moveTo>
                  <a:pt x="10614116" y="723926"/>
                </a:moveTo>
                <a:cubicBezTo>
                  <a:pt x="10619516" y="723926"/>
                  <a:pt x="10623901" y="728374"/>
                  <a:pt x="10623901" y="733711"/>
                </a:cubicBezTo>
                <a:cubicBezTo>
                  <a:pt x="10623901" y="739051"/>
                  <a:pt x="10619454" y="743436"/>
                  <a:pt x="10614116" y="743436"/>
                </a:cubicBezTo>
                <a:cubicBezTo>
                  <a:pt x="10608780" y="743436"/>
                  <a:pt x="10604396" y="739114"/>
                  <a:pt x="10604396" y="733711"/>
                </a:cubicBezTo>
                <a:cubicBezTo>
                  <a:pt x="10604396" y="728310"/>
                  <a:pt x="10608716" y="723926"/>
                  <a:pt x="10614116" y="723926"/>
                </a:cubicBezTo>
                <a:close/>
                <a:moveTo>
                  <a:pt x="10855345" y="723924"/>
                </a:moveTo>
                <a:cubicBezTo>
                  <a:pt x="10860682" y="723924"/>
                  <a:pt x="10865065" y="728372"/>
                  <a:pt x="10865065" y="733709"/>
                </a:cubicBezTo>
                <a:cubicBezTo>
                  <a:pt x="10865065" y="739048"/>
                  <a:pt x="10860682" y="743433"/>
                  <a:pt x="10855345" y="743433"/>
                </a:cubicBezTo>
                <a:cubicBezTo>
                  <a:pt x="10850008" y="743433"/>
                  <a:pt x="10845625" y="739111"/>
                  <a:pt x="10845625" y="733709"/>
                </a:cubicBezTo>
                <a:cubicBezTo>
                  <a:pt x="10845625" y="728307"/>
                  <a:pt x="10849945" y="723924"/>
                  <a:pt x="10855345" y="723924"/>
                </a:cubicBezTo>
                <a:close/>
                <a:moveTo>
                  <a:pt x="11096574" y="723921"/>
                </a:moveTo>
                <a:cubicBezTo>
                  <a:pt x="11101910" y="723921"/>
                  <a:pt x="11106294" y="728369"/>
                  <a:pt x="11106294" y="733707"/>
                </a:cubicBezTo>
                <a:cubicBezTo>
                  <a:pt x="11106294" y="739046"/>
                  <a:pt x="11101974" y="743431"/>
                  <a:pt x="11096574" y="743431"/>
                </a:cubicBezTo>
                <a:cubicBezTo>
                  <a:pt x="11091174" y="743431"/>
                  <a:pt x="11086790" y="739109"/>
                  <a:pt x="11086790" y="733707"/>
                </a:cubicBezTo>
                <a:cubicBezTo>
                  <a:pt x="11086790" y="728305"/>
                  <a:pt x="11091174" y="723921"/>
                  <a:pt x="11096574" y="723921"/>
                </a:cubicBezTo>
                <a:close/>
                <a:moveTo>
                  <a:pt x="11337802" y="723919"/>
                </a:moveTo>
                <a:cubicBezTo>
                  <a:pt x="11343202" y="723919"/>
                  <a:pt x="11347587" y="728367"/>
                  <a:pt x="11347587" y="733704"/>
                </a:cubicBezTo>
                <a:cubicBezTo>
                  <a:pt x="11347587" y="739044"/>
                  <a:pt x="11343139" y="743429"/>
                  <a:pt x="11337802" y="743429"/>
                </a:cubicBezTo>
                <a:cubicBezTo>
                  <a:pt x="11332466" y="743429"/>
                  <a:pt x="11328082" y="739107"/>
                  <a:pt x="11328082" y="733704"/>
                </a:cubicBezTo>
                <a:cubicBezTo>
                  <a:pt x="11328082" y="728303"/>
                  <a:pt x="11332402" y="723919"/>
                  <a:pt x="11337802" y="723919"/>
                </a:cubicBezTo>
                <a:close/>
                <a:moveTo>
                  <a:pt x="11579030" y="723917"/>
                </a:moveTo>
                <a:cubicBezTo>
                  <a:pt x="11584430" y="723917"/>
                  <a:pt x="11588815" y="728365"/>
                  <a:pt x="11588815" y="733702"/>
                </a:cubicBezTo>
                <a:cubicBezTo>
                  <a:pt x="11588815" y="739041"/>
                  <a:pt x="11584367" y="743426"/>
                  <a:pt x="11579030" y="743426"/>
                </a:cubicBezTo>
                <a:cubicBezTo>
                  <a:pt x="11573694" y="743426"/>
                  <a:pt x="11569310" y="739104"/>
                  <a:pt x="11569310" y="733702"/>
                </a:cubicBezTo>
                <a:cubicBezTo>
                  <a:pt x="11569310" y="728300"/>
                  <a:pt x="11573630" y="723917"/>
                  <a:pt x="11579030" y="723917"/>
                </a:cubicBezTo>
                <a:close/>
                <a:moveTo>
                  <a:pt x="11820259" y="723914"/>
                </a:moveTo>
                <a:cubicBezTo>
                  <a:pt x="11825659" y="723914"/>
                  <a:pt x="11830043" y="728362"/>
                  <a:pt x="11830043" y="733700"/>
                </a:cubicBezTo>
                <a:cubicBezTo>
                  <a:pt x="11830043" y="739039"/>
                  <a:pt x="11825596" y="743424"/>
                  <a:pt x="11820259" y="743424"/>
                </a:cubicBezTo>
                <a:cubicBezTo>
                  <a:pt x="11814922" y="743424"/>
                  <a:pt x="11810539" y="739102"/>
                  <a:pt x="11810539" y="733700"/>
                </a:cubicBezTo>
                <a:cubicBezTo>
                  <a:pt x="11810539" y="728298"/>
                  <a:pt x="11814859" y="723914"/>
                  <a:pt x="11820259" y="723914"/>
                </a:cubicBezTo>
                <a:close/>
                <a:moveTo>
                  <a:pt x="9720" y="723912"/>
                </a:moveTo>
                <a:cubicBezTo>
                  <a:pt x="15120" y="723912"/>
                  <a:pt x="19504" y="728360"/>
                  <a:pt x="19504" y="733697"/>
                </a:cubicBezTo>
                <a:cubicBezTo>
                  <a:pt x="19504" y="739036"/>
                  <a:pt x="15057" y="743422"/>
                  <a:pt x="9720" y="743422"/>
                </a:cubicBezTo>
                <a:cubicBezTo>
                  <a:pt x="4384" y="743422"/>
                  <a:pt x="0" y="739099"/>
                  <a:pt x="0" y="733697"/>
                </a:cubicBezTo>
                <a:cubicBezTo>
                  <a:pt x="0" y="728296"/>
                  <a:pt x="4320" y="723912"/>
                  <a:pt x="9720" y="723912"/>
                </a:cubicBezTo>
                <a:close/>
                <a:moveTo>
                  <a:pt x="251004" y="723909"/>
                </a:moveTo>
                <a:cubicBezTo>
                  <a:pt x="256403" y="723909"/>
                  <a:pt x="260787" y="728357"/>
                  <a:pt x="260787" y="733695"/>
                </a:cubicBezTo>
                <a:cubicBezTo>
                  <a:pt x="260787" y="739034"/>
                  <a:pt x="256340" y="743419"/>
                  <a:pt x="251004" y="743419"/>
                </a:cubicBezTo>
                <a:cubicBezTo>
                  <a:pt x="245668" y="743419"/>
                  <a:pt x="241284" y="739097"/>
                  <a:pt x="241284" y="733695"/>
                </a:cubicBezTo>
                <a:cubicBezTo>
                  <a:pt x="241284" y="728293"/>
                  <a:pt x="245604" y="723909"/>
                  <a:pt x="251004" y="723909"/>
                </a:cubicBezTo>
                <a:close/>
                <a:moveTo>
                  <a:pt x="492223" y="723907"/>
                </a:moveTo>
                <a:cubicBezTo>
                  <a:pt x="497559" y="723907"/>
                  <a:pt x="501943" y="728355"/>
                  <a:pt x="501943" y="733692"/>
                </a:cubicBezTo>
                <a:cubicBezTo>
                  <a:pt x="501943" y="739032"/>
                  <a:pt x="497623" y="743417"/>
                  <a:pt x="492223" y="743417"/>
                </a:cubicBezTo>
                <a:cubicBezTo>
                  <a:pt x="486823" y="743417"/>
                  <a:pt x="482439" y="739095"/>
                  <a:pt x="482439" y="733692"/>
                </a:cubicBezTo>
                <a:cubicBezTo>
                  <a:pt x="482439" y="728291"/>
                  <a:pt x="486823" y="723907"/>
                  <a:pt x="492223" y="723907"/>
                </a:cubicBezTo>
                <a:close/>
                <a:moveTo>
                  <a:pt x="733444" y="723904"/>
                </a:moveTo>
                <a:cubicBezTo>
                  <a:pt x="738780" y="723904"/>
                  <a:pt x="743164" y="728353"/>
                  <a:pt x="743164" y="733690"/>
                </a:cubicBezTo>
                <a:cubicBezTo>
                  <a:pt x="743164" y="739029"/>
                  <a:pt x="738844" y="743414"/>
                  <a:pt x="733444" y="743414"/>
                </a:cubicBezTo>
                <a:cubicBezTo>
                  <a:pt x="728044" y="743414"/>
                  <a:pt x="723660" y="739092"/>
                  <a:pt x="723660" y="733690"/>
                </a:cubicBezTo>
                <a:cubicBezTo>
                  <a:pt x="723660" y="728288"/>
                  <a:pt x="728044" y="723904"/>
                  <a:pt x="733444" y="723904"/>
                </a:cubicBezTo>
                <a:close/>
                <a:moveTo>
                  <a:pt x="974664" y="723902"/>
                </a:moveTo>
                <a:cubicBezTo>
                  <a:pt x="980064" y="723902"/>
                  <a:pt x="984448" y="728350"/>
                  <a:pt x="984448" y="733688"/>
                </a:cubicBezTo>
                <a:cubicBezTo>
                  <a:pt x="984448" y="739027"/>
                  <a:pt x="980001" y="743412"/>
                  <a:pt x="974664" y="743412"/>
                </a:cubicBezTo>
                <a:cubicBezTo>
                  <a:pt x="969328" y="743412"/>
                  <a:pt x="964944" y="739090"/>
                  <a:pt x="964944" y="733688"/>
                </a:cubicBezTo>
                <a:cubicBezTo>
                  <a:pt x="964944" y="728286"/>
                  <a:pt x="969264" y="723902"/>
                  <a:pt x="974664" y="723902"/>
                </a:cubicBezTo>
                <a:close/>
                <a:moveTo>
                  <a:pt x="1215884" y="723900"/>
                </a:moveTo>
                <a:cubicBezTo>
                  <a:pt x="1221284" y="723900"/>
                  <a:pt x="1225668" y="728348"/>
                  <a:pt x="1225668" y="733685"/>
                </a:cubicBezTo>
                <a:cubicBezTo>
                  <a:pt x="1225668" y="739025"/>
                  <a:pt x="1221221" y="743410"/>
                  <a:pt x="1215884" y="743410"/>
                </a:cubicBezTo>
                <a:cubicBezTo>
                  <a:pt x="1210548" y="743410"/>
                  <a:pt x="1206164" y="739088"/>
                  <a:pt x="1206164" y="733685"/>
                </a:cubicBezTo>
                <a:cubicBezTo>
                  <a:pt x="1206164" y="728284"/>
                  <a:pt x="1210484" y="723900"/>
                  <a:pt x="1215884" y="723900"/>
                </a:cubicBezTo>
                <a:close/>
                <a:moveTo>
                  <a:pt x="1457105" y="723897"/>
                </a:moveTo>
                <a:cubicBezTo>
                  <a:pt x="1462441" y="723897"/>
                  <a:pt x="1466825" y="728345"/>
                  <a:pt x="1466825" y="733683"/>
                </a:cubicBezTo>
                <a:cubicBezTo>
                  <a:pt x="1466825" y="739022"/>
                  <a:pt x="1462505" y="743407"/>
                  <a:pt x="1457105" y="743407"/>
                </a:cubicBezTo>
                <a:cubicBezTo>
                  <a:pt x="1451706" y="743407"/>
                  <a:pt x="1447321" y="739085"/>
                  <a:pt x="1447321" y="733683"/>
                </a:cubicBezTo>
                <a:cubicBezTo>
                  <a:pt x="1447321" y="728281"/>
                  <a:pt x="1451706" y="723897"/>
                  <a:pt x="1457105" y="723897"/>
                </a:cubicBezTo>
                <a:close/>
                <a:moveTo>
                  <a:pt x="1698330" y="723895"/>
                </a:moveTo>
                <a:cubicBezTo>
                  <a:pt x="1703731" y="723895"/>
                  <a:pt x="1708116" y="728343"/>
                  <a:pt x="1708116" y="733681"/>
                </a:cubicBezTo>
                <a:cubicBezTo>
                  <a:pt x="1708116" y="739020"/>
                  <a:pt x="1703731" y="743405"/>
                  <a:pt x="1698330" y="743405"/>
                </a:cubicBezTo>
                <a:cubicBezTo>
                  <a:pt x="1692929" y="743405"/>
                  <a:pt x="1688545" y="739083"/>
                  <a:pt x="1688545" y="733681"/>
                </a:cubicBezTo>
                <a:cubicBezTo>
                  <a:pt x="1688545" y="728279"/>
                  <a:pt x="1692929" y="723895"/>
                  <a:pt x="1698330" y="723895"/>
                </a:cubicBezTo>
                <a:close/>
                <a:moveTo>
                  <a:pt x="1939580" y="723892"/>
                </a:moveTo>
                <a:cubicBezTo>
                  <a:pt x="1944978" y="723892"/>
                  <a:pt x="1949363" y="728341"/>
                  <a:pt x="1949363" y="733678"/>
                </a:cubicBezTo>
                <a:cubicBezTo>
                  <a:pt x="1949363" y="739017"/>
                  <a:pt x="1944916" y="743402"/>
                  <a:pt x="1939580" y="743402"/>
                </a:cubicBezTo>
                <a:cubicBezTo>
                  <a:pt x="1934244" y="743402"/>
                  <a:pt x="1929859" y="739080"/>
                  <a:pt x="1929859" y="733678"/>
                </a:cubicBezTo>
                <a:cubicBezTo>
                  <a:pt x="1929859" y="728277"/>
                  <a:pt x="1934181" y="723892"/>
                  <a:pt x="1939580" y="723892"/>
                </a:cubicBezTo>
                <a:close/>
                <a:moveTo>
                  <a:pt x="2180788" y="723890"/>
                </a:moveTo>
                <a:cubicBezTo>
                  <a:pt x="2186189" y="723890"/>
                  <a:pt x="2190577" y="728338"/>
                  <a:pt x="2190577" y="733676"/>
                </a:cubicBezTo>
                <a:cubicBezTo>
                  <a:pt x="2190577" y="739015"/>
                  <a:pt x="2186128" y="743400"/>
                  <a:pt x="2180788" y="743400"/>
                </a:cubicBezTo>
                <a:cubicBezTo>
                  <a:pt x="2175475" y="743400"/>
                  <a:pt x="2171083" y="739078"/>
                  <a:pt x="2171083" y="733676"/>
                </a:cubicBezTo>
                <a:cubicBezTo>
                  <a:pt x="2171083" y="728274"/>
                  <a:pt x="2175412" y="723890"/>
                  <a:pt x="2180788" y="723890"/>
                </a:cubicBezTo>
                <a:close/>
                <a:moveTo>
                  <a:pt x="2422035" y="723888"/>
                </a:moveTo>
                <a:cubicBezTo>
                  <a:pt x="2427369" y="723888"/>
                  <a:pt x="2431752" y="728336"/>
                  <a:pt x="2431752" y="733673"/>
                </a:cubicBezTo>
                <a:cubicBezTo>
                  <a:pt x="2431752" y="739013"/>
                  <a:pt x="2427433" y="743398"/>
                  <a:pt x="2422035" y="743398"/>
                </a:cubicBezTo>
                <a:cubicBezTo>
                  <a:pt x="2416637" y="743398"/>
                  <a:pt x="2412255" y="739076"/>
                  <a:pt x="2412255" y="733673"/>
                </a:cubicBezTo>
                <a:cubicBezTo>
                  <a:pt x="2412255" y="728272"/>
                  <a:pt x="2416637" y="723888"/>
                  <a:pt x="2422035" y="723888"/>
                </a:cubicBezTo>
                <a:close/>
                <a:moveTo>
                  <a:pt x="2663272" y="723885"/>
                </a:moveTo>
                <a:cubicBezTo>
                  <a:pt x="2668609" y="723885"/>
                  <a:pt x="2672996" y="728333"/>
                  <a:pt x="2672996" y="733671"/>
                </a:cubicBezTo>
                <a:cubicBezTo>
                  <a:pt x="2672996" y="739010"/>
                  <a:pt x="2668674" y="743395"/>
                  <a:pt x="2663272" y="743395"/>
                </a:cubicBezTo>
                <a:cubicBezTo>
                  <a:pt x="2657874" y="743395"/>
                  <a:pt x="2653489" y="739073"/>
                  <a:pt x="2653489" y="733671"/>
                </a:cubicBezTo>
                <a:cubicBezTo>
                  <a:pt x="2653489" y="728269"/>
                  <a:pt x="2657874" y="723885"/>
                  <a:pt x="2663272" y="723885"/>
                </a:cubicBezTo>
                <a:close/>
                <a:moveTo>
                  <a:pt x="2904570" y="723883"/>
                </a:moveTo>
                <a:cubicBezTo>
                  <a:pt x="2909969" y="723883"/>
                  <a:pt x="2914353" y="728331"/>
                  <a:pt x="2914353" y="733669"/>
                </a:cubicBezTo>
                <a:cubicBezTo>
                  <a:pt x="2914353" y="739008"/>
                  <a:pt x="2909969" y="743393"/>
                  <a:pt x="2904570" y="743393"/>
                </a:cubicBezTo>
                <a:cubicBezTo>
                  <a:pt x="2899171" y="743393"/>
                  <a:pt x="2894788" y="739071"/>
                  <a:pt x="2894788" y="733669"/>
                </a:cubicBezTo>
                <a:cubicBezTo>
                  <a:pt x="2894788" y="728267"/>
                  <a:pt x="2899171" y="723883"/>
                  <a:pt x="2904570" y="723883"/>
                </a:cubicBezTo>
                <a:close/>
                <a:moveTo>
                  <a:pt x="3145749" y="723880"/>
                </a:moveTo>
                <a:cubicBezTo>
                  <a:pt x="3151148" y="723880"/>
                  <a:pt x="3155531" y="728329"/>
                  <a:pt x="3155531" y="733666"/>
                </a:cubicBezTo>
                <a:cubicBezTo>
                  <a:pt x="3155531" y="739005"/>
                  <a:pt x="3151084" y="743391"/>
                  <a:pt x="3145749" y="743391"/>
                </a:cubicBezTo>
                <a:cubicBezTo>
                  <a:pt x="3140414" y="743391"/>
                  <a:pt x="3136030" y="739068"/>
                  <a:pt x="3136030" y="733666"/>
                </a:cubicBezTo>
                <a:cubicBezTo>
                  <a:pt x="3136030" y="728265"/>
                  <a:pt x="3140350" y="723880"/>
                  <a:pt x="3145749" y="723880"/>
                </a:cubicBezTo>
                <a:close/>
                <a:moveTo>
                  <a:pt x="3386957" y="723878"/>
                </a:moveTo>
                <a:cubicBezTo>
                  <a:pt x="3392357" y="723878"/>
                  <a:pt x="3396742" y="728326"/>
                  <a:pt x="3396742" y="733664"/>
                </a:cubicBezTo>
                <a:cubicBezTo>
                  <a:pt x="3396742" y="739003"/>
                  <a:pt x="3392294" y="743388"/>
                  <a:pt x="3386957" y="743388"/>
                </a:cubicBezTo>
                <a:cubicBezTo>
                  <a:pt x="3381619" y="743388"/>
                  <a:pt x="3377235" y="739066"/>
                  <a:pt x="3377235" y="733664"/>
                </a:cubicBezTo>
                <a:cubicBezTo>
                  <a:pt x="3377235" y="728262"/>
                  <a:pt x="3381555" y="723878"/>
                  <a:pt x="3386957" y="723878"/>
                </a:cubicBezTo>
                <a:close/>
                <a:moveTo>
                  <a:pt x="3628211" y="723875"/>
                </a:moveTo>
                <a:cubicBezTo>
                  <a:pt x="3633528" y="723875"/>
                  <a:pt x="3637930" y="728324"/>
                  <a:pt x="3637930" y="733662"/>
                </a:cubicBezTo>
                <a:cubicBezTo>
                  <a:pt x="3637930" y="739001"/>
                  <a:pt x="3633592" y="743386"/>
                  <a:pt x="3628211" y="743386"/>
                </a:cubicBezTo>
                <a:cubicBezTo>
                  <a:pt x="3622813" y="743386"/>
                  <a:pt x="3618428" y="739064"/>
                  <a:pt x="3618428" y="733662"/>
                </a:cubicBezTo>
                <a:cubicBezTo>
                  <a:pt x="3618428" y="728260"/>
                  <a:pt x="3622813" y="723875"/>
                  <a:pt x="3628211" y="723875"/>
                </a:cubicBezTo>
                <a:close/>
                <a:moveTo>
                  <a:pt x="3869427" y="723873"/>
                </a:moveTo>
                <a:cubicBezTo>
                  <a:pt x="3874761" y="723873"/>
                  <a:pt x="3879147" y="728322"/>
                  <a:pt x="3879147" y="733659"/>
                </a:cubicBezTo>
                <a:cubicBezTo>
                  <a:pt x="3879147" y="738998"/>
                  <a:pt x="3874826" y="743383"/>
                  <a:pt x="3869427" y="743383"/>
                </a:cubicBezTo>
                <a:cubicBezTo>
                  <a:pt x="3864029" y="743383"/>
                  <a:pt x="3859645" y="739061"/>
                  <a:pt x="3859645" y="733659"/>
                </a:cubicBezTo>
                <a:cubicBezTo>
                  <a:pt x="3859645" y="728258"/>
                  <a:pt x="3864029" y="723873"/>
                  <a:pt x="3869427" y="723873"/>
                </a:cubicBezTo>
                <a:close/>
                <a:moveTo>
                  <a:pt x="4110581" y="723871"/>
                </a:moveTo>
                <a:cubicBezTo>
                  <a:pt x="4115984" y="723871"/>
                  <a:pt x="4120362" y="728319"/>
                  <a:pt x="4120362" y="733657"/>
                </a:cubicBezTo>
                <a:cubicBezTo>
                  <a:pt x="4120362" y="738996"/>
                  <a:pt x="4115984" y="743381"/>
                  <a:pt x="4110581" y="743381"/>
                </a:cubicBezTo>
                <a:cubicBezTo>
                  <a:pt x="4105180" y="743381"/>
                  <a:pt x="4100797" y="739059"/>
                  <a:pt x="4100797" y="733657"/>
                </a:cubicBezTo>
                <a:cubicBezTo>
                  <a:pt x="4100797" y="728255"/>
                  <a:pt x="4105180" y="723871"/>
                  <a:pt x="4110581" y="723871"/>
                </a:cubicBezTo>
                <a:close/>
                <a:moveTo>
                  <a:pt x="4351806" y="723868"/>
                </a:moveTo>
                <a:cubicBezTo>
                  <a:pt x="4357195" y="723868"/>
                  <a:pt x="4361580" y="728317"/>
                  <a:pt x="4361580" y="733654"/>
                </a:cubicBezTo>
                <a:cubicBezTo>
                  <a:pt x="4361580" y="738993"/>
                  <a:pt x="4357195" y="743379"/>
                  <a:pt x="4351806" y="743379"/>
                </a:cubicBezTo>
                <a:cubicBezTo>
                  <a:pt x="4346397" y="743379"/>
                  <a:pt x="4342006" y="739056"/>
                  <a:pt x="4342006" y="733654"/>
                </a:cubicBezTo>
                <a:cubicBezTo>
                  <a:pt x="4342006" y="728253"/>
                  <a:pt x="4346397" y="723868"/>
                  <a:pt x="4351806" y="723868"/>
                </a:cubicBezTo>
                <a:close/>
                <a:moveTo>
                  <a:pt x="4593017" y="723866"/>
                </a:moveTo>
                <a:cubicBezTo>
                  <a:pt x="4598413" y="723866"/>
                  <a:pt x="4602795" y="728314"/>
                  <a:pt x="4602795" y="733652"/>
                </a:cubicBezTo>
                <a:cubicBezTo>
                  <a:pt x="4602795" y="738991"/>
                  <a:pt x="4598350" y="743376"/>
                  <a:pt x="4593017" y="743376"/>
                </a:cubicBezTo>
                <a:cubicBezTo>
                  <a:pt x="4587686" y="743376"/>
                  <a:pt x="4583304" y="739054"/>
                  <a:pt x="4583304" y="733652"/>
                </a:cubicBezTo>
                <a:cubicBezTo>
                  <a:pt x="4583304" y="728250"/>
                  <a:pt x="4587622" y="723866"/>
                  <a:pt x="4593017" y="723866"/>
                </a:cubicBezTo>
                <a:close/>
                <a:moveTo>
                  <a:pt x="4834252" y="723863"/>
                </a:moveTo>
                <a:cubicBezTo>
                  <a:pt x="4839658" y="723863"/>
                  <a:pt x="4844038" y="728312"/>
                  <a:pt x="4844038" y="733650"/>
                </a:cubicBezTo>
                <a:cubicBezTo>
                  <a:pt x="4844038" y="738989"/>
                  <a:pt x="4839595" y="743374"/>
                  <a:pt x="4834252" y="743374"/>
                </a:cubicBezTo>
                <a:cubicBezTo>
                  <a:pt x="4828915" y="743374"/>
                  <a:pt x="4824532" y="739052"/>
                  <a:pt x="4824532" y="733650"/>
                </a:cubicBezTo>
                <a:cubicBezTo>
                  <a:pt x="4824532" y="728248"/>
                  <a:pt x="4828851" y="723863"/>
                  <a:pt x="4834252" y="723863"/>
                </a:cubicBezTo>
                <a:close/>
                <a:moveTo>
                  <a:pt x="5075485" y="723861"/>
                </a:moveTo>
                <a:cubicBezTo>
                  <a:pt x="5080819" y="723861"/>
                  <a:pt x="5085201" y="728310"/>
                  <a:pt x="5085201" y="733647"/>
                </a:cubicBezTo>
                <a:cubicBezTo>
                  <a:pt x="5085201" y="738986"/>
                  <a:pt x="5080882" y="743371"/>
                  <a:pt x="5075485" y="743371"/>
                </a:cubicBezTo>
                <a:cubicBezTo>
                  <a:pt x="5070086" y="743371"/>
                  <a:pt x="5065704" y="739049"/>
                  <a:pt x="5065704" y="733647"/>
                </a:cubicBezTo>
                <a:cubicBezTo>
                  <a:pt x="5065704" y="728246"/>
                  <a:pt x="5070086" y="723861"/>
                  <a:pt x="5075485" y="723861"/>
                </a:cubicBezTo>
                <a:close/>
                <a:moveTo>
                  <a:pt x="5316710" y="723858"/>
                </a:moveTo>
                <a:cubicBezTo>
                  <a:pt x="5322044" y="723858"/>
                  <a:pt x="5326429" y="728307"/>
                  <a:pt x="5326429" y="733645"/>
                </a:cubicBezTo>
                <a:cubicBezTo>
                  <a:pt x="5326429" y="738984"/>
                  <a:pt x="5322105" y="743369"/>
                  <a:pt x="5316710" y="743369"/>
                </a:cubicBezTo>
                <a:cubicBezTo>
                  <a:pt x="5311314" y="743369"/>
                  <a:pt x="5306924" y="739047"/>
                  <a:pt x="5306924" y="733645"/>
                </a:cubicBezTo>
                <a:cubicBezTo>
                  <a:pt x="5306924" y="728243"/>
                  <a:pt x="5311314" y="723858"/>
                  <a:pt x="5316710" y="723858"/>
                </a:cubicBezTo>
                <a:close/>
                <a:moveTo>
                  <a:pt x="5557991" y="723856"/>
                </a:moveTo>
                <a:cubicBezTo>
                  <a:pt x="5563391" y="723856"/>
                  <a:pt x="5567774" y="728305"/>
                  <a:pt x="5567774" y="733642"/>
                </a:cubicBezTo>
                <a:cubicBezTo>
                  <a:pt x="5567774" y="738982"/>
                  <a:pt x="5563391" y="743367"/>
                  <a:pt x="5557991" y="743367"/>
                </a:cubicBezTo>
                <a:cubicBezTo>
                  <a:pt x="5552591" y="743367"/>
                  <a:pt x="5548208" y="739045"/>
                  <a:pt x="5548208" y="733642"/>
                </a:cubicBezTo>
                <a:cubicBezTo>
                  <a:pt x="5548208" y="728241"/>
                  <a:pt x="5552591" y="723856"/>
                  <a:pt x="5557991" y="723856"/>
                </a:cubicBezTo>
                <a:close/>
                <a:moveTo>
                  <a:pt x="5799205" y="723854"/>
                </a:moveTo>
                <a:cubicBezTo>
                  <a:pt x="5804606" y="723854"/>
                  <a:pt x="5808989" y="728302"/>
                  <a:pt x="5808989" y="733640"/>
                </a:cubicBezTo>
                <a:cubicBezTo>
                  <a:pt x="5808989" y="738979"/>
                  <a:pt x="5804542" y="743364"/>
                  <a:pt x="5799205" y="743364"/>
                </a:cubicBezTo>
                <a:cubicBezTo>
                  <a:pt x="5793870" y="743364"/>
                  <a:pt x="5789486" y="739042"/>
                  <a:pt x="5789486" y="733640"/>
                </a:cubicBezTo>
                <a:cubicBezTo>
                  <a:pt x="5789486" y="728238"/>
                  <a:pt x="5793806" y="723854"/>
                  <a:pt x="5799205" y="723854"/>
                </a:cubicBezTo>
                <a:close/>
                <a:moveTo>
                  <a:pt x="6040432" y="723851"/>
                </a:moveTo>
                <a:cubicBezTo>
                  <a:pt x="6045832" y="723851"/>
                  <a:pt x="6050216" y="728300"/>
                  <a:pt x="6050216" y="733638"/>
                </a:cubicBezTo>
                <a:cubicBezTo>
                  <a:pt x="6050216" y="738977"/>
                  <a:pt x="6045769" y="743362"/>
                  <a:pt x="6040432" y="743362"/>
                </a:cubicBezTo>
                <a:cubicBezTo>
                  <a:pt x="6035095" y="743362"/>
                  <a:pt x="6030712" y="739040"/>
                  <a:pt x="6030712" y="733638"/>
                </a:cubicBezTo>
                <a:cubicBezTo>
                  <a:pt x="6030712" y="728236"/>
                  <a:pt x="6035032" y="723851"/>
                  <a:pt x="6040432" y="723851"/>
                </a:cubicBezTo>
                <a:close/>
                <a:moveTo>
                  <a:pt x="6281661" y="723849"/>
                </a:moveTo>
                <a:cubicBezTo>
                  <a:pt x="6286997" y="723849"/>
                  <a:pt x="6291381" y="728298"/>
                  <a:pt x="6291381" y="733635"/>
                </a:cubicBezTo>
                <a:cubicBezTo>
                  <a:pt x="6291381" y="738974"/>
                  <a:pt x="6287061" y="743359"/>
                  <a:pt x="6281661" y="743359"/>
                </a:cubicBezTo>
                <a:cubicBezTo>
                  <a:pt x="6276261" y="743359"/>
                  <a:pt x="6271877" y="739037"/>
                  <a:pt x="6271877" y="733635"/>
                </a:cubicBezTo>
                <a:cubicBezTo>
                  <a:pt x="6271877" y="728234"/>
                  <a:pt x="6276261" y="723849"/>
                  <a:pt x="6281661" y="723849"/>
                </a:cubicBezTo>
                <a:close/>
                <a:moveTo>
                  <a:pt x="6522889" y="723846"/>
                </a:moveTo>
                <a:cubicBezTo>
                  <a:pt x="6528225" y="723846"/>
                  <a:pt x="6532610" y="728295"/>
                  <a:pt x="6532610" y="733633"/>
                </a:cubicBezTo>
                <a:cubicBezTo>
                  <a:pt x="6532610" y="738972"/>
                  <a:pt x="6528289" y="743357"/>
                  <a:pt x="6522889" y="743357"/>
                </a:cubicBezTo>
                <a:cubicBezTo>
                  <a:pt x="6517489" y="743357"/>
                  <a:pt x="6513105" y="739035"/>
                  <a:pt x="6513105" y="733633"/>
                </a:cubicBezTo>
                <a:cubicBezTo>
                  <a:pt x="6513105" y="728231"/>
                  <a:pt x="6517489" y="723846"/>
                  <a:pt x="6522889" y="723846"/>
                </a:cubicBezTo>
                <a:close/>
                <a:moveTo>
                  <a:pt x="6764118" y="723844"/>
                </a:moveTo>
                <a:cubicBezTo>
                  <a:pt x="6769518" y="723844"/>
                  <a:pt x="6773902" y="728293"/>
                  <a:pt x="6773902" y="733630"/>
                </a:cubicBezTo>
                <a:cubicBezTo>
                  <a:pt x="6773902" y="738970"/>
                  <a:pt x="6769518" y="743355"/>
                  <a:pt x="6764118" y="743355"/>
                </a:cubicBezTo>
                <a:cubicBezTo>
                  <a:pt x="6758718" y="743355"/>
                  <a:pt x="6754335" y="739033"/>
                  <a:pt x="6754335" y="733630"/>
                </a:cubicBezTo>
                <a:cubicBezTo>
                  <a:pt x="6754335" y="728229"/>
                  <a:pt x="6758718" y="723844"/>
                  <a:pt x="6764118" y="723844"/>
                </a:cubicBezTo>
                <a:close/>
                <a:moveTo>
                  <a:pt x="7005346" y="723841"/>
                </a:moveTo>
                <a:cubicBezTo>
                  <a:pt x="7010746" y="723841"/>
                  <a:pt x="7015130" y="728291"/>
                  <a:pt x="7015130" y="733628"/>
                </a:cubicBezTo>
                <a:cubicBezTo>
                  <a:pt x="7015130" y="738967"/>
                  <a:pt x="7010683" y="743352"/>
                  <a:pt x="7005346" y="743352"/>
                </a:cubicBezTo>
                <a:cubicBezTo>
                  <a:pt x="7000009" y="743352"/>
                  <a:pt x="6995626" y="739030"/>
                  <a:pt x="6995626" y="733628"/>
                </a:cubicBezTo>
                <a:cubicBezTo>
                  <a:pt x="6995626" y="728226"/>
                  <a:pt x="6999946" y="723841"/>
                  <a:pt x="7005346" y="723841"/>
                </a:cubicBezTo>
                <a:close/>
                <a:moveTo>
                  <a:pt x="7246575" y="723839"/>
                </a:moveTo>
                <a:cubicBezTo>
                  <a:pt x="7251975" y="723839"/>
                  <a:pt x="7256359" y="728288"/>
                  <a:pt x="7256359" y="733626"/>
                </a:cubicBezTo>
                <a:cubicBezTo>
                  <a:pt x="7256359" y="738965"/>
                  <a:pt x="7251912" y="743350"/>
                  <a:pt x="7246575" y="743350"/>
                </a:cubicBezTo>
                <a:cubicBezTo>
                  <a:pt x="7241238" y="743350"/>
                  <a:pt x="7236855" y="739028"/>
                  <a:pt x="7236855" y="733626"/>
                </a:cubicBezTo>
                <a:cubicBezTo>
                  <a:pt x="7236855" y="728224"/>
                  <a:pt x="7241175" y="723839"/>
                  <a:pt x="7246575" y="723839"/>
                </a:cubicBezTo>
                <a:close/>
                <a:moveTo>
                  <a:pt x="7487803" y="723837"/>
                </a:moveTo>
                <a:cubicBezTo>
                  <a:pt x="7493139" y="723837"/>
                  <a:pt x="7497524" y="728286"/>
                  <a:pt x="7497524" y="733623"/>
                </a:cubicBezTo>
                <a:cubicBezTo>
                  <a:pt x="7497524" y="738963"/>
                  <a:pt x="7493203" y="743348"/>
                  <a:pt x="7487803" y="743348"/>
                </a:cubicBezTo>
                <a:cubicBezTo>
                  <a:pt x="7482403" y="743348"/>
                  <a:pt x="7478019" y="739025"/>
                  <a:pt x="7478019" y="733623"/>
                </a:cubicBezTo>
                <a:cubicBezTo>
                  <a:pt x="7478019" y="728222"/>
                  <a:pt x="7482403" y="723837"/>
                  <a:pt x="7487803" y="723837"/>
                </a:cubicBezTo>
                <a:close/>
                <a:moveTo>
                  <a:pt x="7729032" y="723834"/>
                </a:moveTo>
                <a:cubicBezTo>
                  <a:pt x="7734369" y="723834"/>
                  <a:pt x="7738753" y="728283"/>
                  <a:pt x="7738753" y="733621"/>
                </a:cubicBezTo>
                <a:cubicBezTo>
                  <a:pt x="7738753" y="738960"/>
                  <a:pt x="7734432" y="743345"/>
                  <a:pt x="7729032" y="743345"/>
                </a:cubicBezTo>
                <a:cubicBezTo>
                  <a:pt x="7723632" y="743345"/>
                  <a:pt x="7719249" y="739023"/>
                  <a:pt x="7719249" y="733621"/>
                </a:cubicBezTo>
                <a:cubicBezTo>
                  <a:pt x="7719249" y="728219"/>
                  <a:pt x="7723632" y="723834"/>
                  <a:pt x="7729032" y="723834"/>
                </a:cubicBezTo>
                <a:close/>
                <a:moveTo>
                  <a:pt x="7970260" y="723832"/>
                </a:moveTo>
                <a:cubicBezTo>
                  <a:pt x="7975661" y="723832"/>
                  <a:pt x="7980044" y="728281"/>
                  <a:pt x="7980044" y="733619"/>
                </a:cubicBezTo>
                <a:cubicBezTo>
                  <a:pt x="7980044" y="738958"/>
                  <a:pt x="7975661" y="743343"/>
                  <a:pt x="7970260" y="743343"/>
                </a:cubicBezTo>
                <a:cubicBezTo>
                  <a:pt x="7964860" y="743343"/>
                  <a:pt x="7960477" y="739021"/>
                  <a:pt x="7960477" y="733619"/>
                </a:cubicBezTo>
                <a:cubicBezTo>
                  <a:pt x="7960477" y="728217"/>
                  <a:pt x="7964860" y="723832"/>
                  <a:pt x="7970260" y="723832"/>
                </a:cubicBezTo>
                <a:close/>
                <a:moveTo>
                  <a:pt x="8211553" y="723829"/>
                </a:moveTo>
                <a:cubicBezTo>
                  <a:pt x="8216889" y="723829"/>
                  <a:pt x="8221273" y="728278"/>
                  <a:pt x="8221273" y="733616"/>
                </a:cubicBezTo>
                <a:cubicBezTo>
                  <a:pt x="8221273" y="738955"/>
                  <a:pt x="8216953" y="743340"/>
                  <a:pt x="8211553" y="743340"/>
                </a:cubicBezTo>
                <a:cubicBezTo>
                  <a:pt x="8206152" y="743340"/>
                  <a:pt x="8201769" y="739018"/>
                  <a:pt x="8201769" y="733616"/>
                </a:cubicBezTo>
                <a:cubicBezTo>
                  <a:pt x="8201769" y="728215"/>
                  <a:pt x="8206152" y="723829"/>
                  <a:pt x="8211553" y="723829"/>
                </a:cubicBezTo>
                <a:close/>
                <a:moveTo>
                  <a:pt x="8452781" y="723827"/>
                </a:moveTo>
                <a:cubicBezTo>
                  <a:pt x="8458181" y="723827"/>
                  <a:pt x="8462566" y="728276"/>
                  <a:pt x="8462566" y="733614"/>
                </a:cubicBezTo>
                <a:cubicBezTo>
                  <a:pt x="8462566" y="738953"/>
                  <a:pt x="8458118" y="743338"/>
                  <a:pt x="8452781" y="743338"/>
                </a:cubicBezTo>
                <a:cubicBezTo>
                  <a:pt x="8447445" y="743338"/>
                  <a:pt x="8443061" y="739016"/>
                  <a:pt x="8443061" y="733614"/>
                </a:cubicBezTo>
                <a:cubicBezTo>
                  <a:pt x="8443061" y="728212"/>
                  <a:pt x="8447381" y="723827"/>
                  <a:pt x="8452781" y="723827"/>
                </a:cubicBezTo>
                <a:close/>
                <a:moveTo>
                  <a:pt x="8694009" y="723825"/>
                </a:moveTo>
                <a:cubicBezTo>
                  <a:pt x="8699346" y="723825"/>
                  <a:pt x="8703730" y="728274"/>
                  <a:pt x="8703730" y="733611"/>
                </a:cubicBezTo>
                <a:cubicBezTo>
                  <a:pt x="8703730" y="738951"/>
                  <a:pt x="8699346" y="743336"/>
                  <a:pt x="8694009" y="743336"/>
                </a:cubicBezTo>
                <a:cubicBezTo>
                  <a:pt x="8688673" y="743336"/>
                  <a:pt x="8684289" y="739014"/>
                  <a:pt x="8684289" y="733611"/>
                </a:cubicBezTo>
                <a:cubicBezTo>
                  <a:pt x="8684289" y="728210"/>
                  <a:pt x="8688609" y="723825"/>
                  <a:pt x="8694009" y="723825"/>
                </a:cubicBezTo>
                <a:close/>
                <a:moveTo>
                  <a:pt x="8935237" y="723822"/>
                </a:moveTo>
                <a:cubicBezTo>
                  <a:pt x="8940574" y="723822"/>
                  <a:pt x="8944958" y="728271"/>
                  <a:pt x="8944958" y="733609"/>
                </a:cubicBezTo>
                <a:cubicBezTo>
                  <a:pt x="8944958" y="738948"/>
                  <a:pt x="8940638" y="743333"/>
                  <a:pt x="8935237" y="743333"/>
                </a:cubicBezTo>
                <a:cubicBezTo>
                  <a:pt x="8929837" y="743333"/>
                  <a:pt x="8925454" y="739011"/>
                  <a:pt x="8925454" y="733609"/>
                </a:cubicBezTo>
                <a:cubicBezTo>
                  <a:pt x="8925454" y="728207"/>
                  <a:pt x="8929837" y="723822"/>
                  <a:pt x="8935237" y="723822"/>
                </a:cubicBezTo>
                <a:close/>
                <a:moveTo>
                  <a:pt x="9176467" y="723820"/>
                </a:moveTo>
                <a:cubicBezTo>
                  <a:pt x="9181803" y="723820"/>
                  <a:pt x="9186187" y="728269"/>
                  <a:pt x="9186187" y="733607"/>
                </a:cubicBezTo>
                <a:cubicBezTo>
                  <a:pt x="9186187" y="738946"/>
                  <a:pt x="9181867" y="743331"/>
                  <a:pt x="9176467" y="743331"/>
                </a:cubicBezTo>
                <a:cubicBezTo>
                  <a:pt x="9171066" y="743331"/>
                  <a:pt x="9166683" y="739009"/>
                  <a:pt x="9166683" y="733607"/>
                </a:cubicBezTo>
                <a:cubicBezTo>
                  <a:pt x="9166683" y="728205"/>
                  <a:pt x="9171066" y="723820"/>
                  <a:pt x="9176467" y="723820"/>
                </a:cubicBezTo>
                <a:close/>
                <a:moveTo>
                  <a:pt x="9417695" y="723817"/>
                </a:moveTo>
                <a:cubicBezTo>
                  <a:pt x="9423031" y="723817"/>
                  <a:pt x="9427416" y="728266"/>
                  <a:pt x="9427416" y="733604"/>
                </a:cubicBezTo>
                <a:cubicBezTo>
                  <a:pt x="9427416" y="738943"/>
                  <a:pt x="9423095" y="743328"/>
                  <a:pt x="9417695" y="743328"/>
                </a:cubicBezTo>
                <a:cubicBezTo>
                  <a:pt x="9412295" y="743328"/>
                  <a:pt x="9407911" y="739006"/>
                  <a:pt x="9407911" y="733604"/>
                </a:cubicBezTo>
                <a:cubicBezTo>
                  <a:pt x="9407911" y="728202"/>
                  <a:pt x="9412295" y="723817"/>
                  <a:pt x="9417695" y="723817"/>
                </a:cubicBezTo>
                <a:close/>
                <a:moveTo>
                  <a:pt x="9649203" y="482686"/>
                </a:moveTo>
                <a:cubicBezTo>
                  <a:pt x="9654540" y="482686"/>
                  <a:pt x="9658923" y="487008"/>
                  <a:pt x="9658923" y="492410"/>
                </a:cubicBezTo>
                <a:cubicBezTo>
                  <a:pt x="9658923" y="497812"/>
                  <a:pt x="9654540" y="502197"/>
                  <a:pt x="9649203" y="502197"/>
                </a:cubicBezTo>
                <a:cubicBezTo>
                  <a:pt x="9643866" y="502197"/>
                  <a:pt x="9639483" y="497748"/>
                  <a:pt x="9639483" y="492410"/>
                </a:cubicBezTo>
                <a:cubicBezTo>
                  <a:pt x="9639483" y="487071"/>
                  <a:pt x="9643803" y="482686"/>
                  <a:pt x="9649203" y="482686"/>
                </a:cubicBezTo>
                <a:close/>
                <a:moveTo>
                  <a:pt x="9890432" y="482684"/>
                </a:moveTo>
                <a:cubicBezTo>
                  <a:pt x="9895768" y="482684"/>
                  <a:pt x="9900152" y="487006"/>
                  <a:pt x="9900152" y="492408"/>
                </a:cubicBezTo>
                <a:cubicBezTo>
                  <a:pt x="9900152" y="497810"/>
                  <a:pt x="9895832" y="502195"/>
                  <a:pt x="9890432" y="502195"/>
                </a:cubicBezTo>
                <a:cubicBezTo>
                  <a:pt x="9885031" y="502195"/>
                  <a:pt x="9880648" y="497745"/>
                  <a:pt x="9880648" y="492408"/>
                </a:cubicBezTo>
                <a:cubicBezTo>
                  <a:pt x="9880648" y="487069"/>
                  <a:pt x="9885031" y="482684"/>
                  <a:pt x="9890432" y="482684"/>
                </a:cubicBezTo>
                <a:close/>
                <a:moveTo>
                  <a:pt x="10131660" y="482681"/>
                </a:moveTo>
                <a:cubicBezTo>
                  <a:pt x="10137060" y="482681"/>
                  <a:pt x="10141444" y="487003"/>
                  <a:pt x="10141444" y="492405"/>
                </a:cubicBezTo>
                <a:cubicBezTo>
                  <a:pt x="10141444" y="497807"/>
                  <a:pt x="10136997" y="502192"/>
                  <a:pt x="10131660" y="502192"/>
                </a:cubicBezTo>
                <a:cubicBezTo>
                  <a:pt x="10126323" y="502192"/>
                  <a:pt x="10121940" y="497743"/>
                  <a:pt x="10121940" y="492405"/>
                </a:cubicBezTo>
                <a:cubicBezTo>
                  <a:pt x="10121940" y="487066"/>
                  <a:pt x="10126260" y="482681"/>
                  <a:pt x="10131660" y="482681"/>
                </a:cubicBezTo>
                <a:close/>
                <a:moveTo>
                  <a:pt x="10372888" y="482679"/>
                </a:moveTo>
                <a:cubicBezTo>
                  <a:pt x="10378288" y="482679"/>
                  <a:pt x="10382673" y="487001"/>
                  <a:pt x="10382673" y="492403"/>
                </a:cubicBezTo>
                <a:cubicBezTo>
                  <a:pt x="10382673" y="497805"/>
                  <a:pt x="10378225" y="502190"/>
                  <a:pt x="10372888" y="502190"/>
                </a:cubicBezTo>
                <a:cubicBezTo>
                  <a:pt x="10367552" y="502190"/>
                  <a:pt x="10363168" y="497741"/>
                  <a:pt x="10363168" y="492403"/>
                </a:cubicBezTo>
                <a:cubicBezTo>
                  <a:pt x="10363168" y="487064"/>
                  <a:pt x="10367488" y="482679"/>
                  <a:pt x="10372888" y="482679"/>
                </a:cubicBezTo>
                <a:close/>
                <a:moveTo>
                  <a:pt x="10614116" y="482676"/>
                </a:moveTo>
                <a:cubicBezTo>
                  <a:pt x="10619516" y="482676"/>
                  <a:pt x="10623901" y="486998"/>
                  <a:pt x="10623901" y="492400"/>
                </a:cubicBezTo>
                <a:cubicBezTo>
                  <a:pt x="10623901" y="497802"/>
                  <a:pt x="10619454" y="502187"/>
                  <a:pt x="10614116" y="502187"/>
                </a:cubicBezTo>
                <a:cubicBezTo>
                  <a:pt x="10608780" y="502187"/>
                  <a:pt x="10604396" y="497738"/>
                  <a:pt x="10604396" y="492400"/>
                </a:cubicBezTo>
                <a:cubicBezTo>
                  <a:pt x="10604396" y="487061"/>
                  <a:pt x="10608716" y="482676"/>
                  <a:pt x="10614116" y="482676"/>
                </a:cubicBezTo>
                <a:close/>
                <a:moveTo>
                  <a:pt x="10855345" y="482674"/>
                </a:moveTo>
                <a:cubicBezTo>
                  <a:pt x="10860682" y="482674"/>
                  <a:pt x="10865065" y="486996"/>
                  <a:pt x="10865065" y="492398"/>
                </a:cubicBezTo>
                <a:cubicBezTo>
                  <a:pt x="10865065" y="497800"/>
                  <a:pt x="10860682" y="502185"/>
                  <a:pt x="10855345" y="502185"/>
                </a:cubicBezTo>
                <a:cubicBezTo>
                  <a:pt x="10850008" y="502185"/>
                  <a:pt x="10845625" y="497736"/>
                  <a:pt x="10845625" y="492398"/>
                </a:cubicBezTo>
                <a:cubicBezTo>
                  <a:pt x="10845625" y="487059"/>
                  <a:pt x="10849945" y="482674"/>
                  <a:pt x="10855345" y="482674"/>
                </a:cubicBezTo>
                <a:close/>
                <a:moveTo>
                  <a:pt x="11096574" y="482671"/>
                </a:moveTo>
                <a:cubicBezTo>
                  <a:pt x="11101910" y="482671"/>
                  <a:pt x="11106294" y="486993"/>
                  <a:pt x="11106294" y="492395"/>
                </a:cubicBezTo>
                <a:cubicBezTo>
                  <a:pt x="11106294" y="497797"/>
                  <a:pt x="11101974" y="502182"/>
                  <a:pt x="11096574" y="502182"/>
                </a:cubicBezTo>
                <a:cubicBezTo>
                  <a:pt x="11091174" y="502182"/>
                  <a:pt x="11086790" y="497733"/>
                  <a:pt x="11086790" y="492395"/>
                </a:cubicBezTo>
                <a:cubicBezTo>
                  <a:pt x="11086790" y="487056"/>
                  <a:pt x="11091174" y="482671"/>
                  <a:pt x="11096574" y="482671"/>
                </a:cubicBezTo>
                <a:close/>
                <a:moveTo>
                  <a:pt x="11337802" y="482669"/>
                </a:moveTo>
                <a:cubicBezTo>
                  <a:pt x="11343202" y="482669"/>
                  <a:pt x="11347587" y="486991"/>
                  <a:pt x="11347587" y="492393"/>
                </a:cubicBezTo>
                <a:cubicBezTo>
                  <a:pt x="11347587" y="497795"/>
                  <a:pt x="11343139" y="502180"/>
                  <a:pt x="11337802" y="502180"/>
                </a:cubicBezTo>
                <a:cubicBezTo>
                  <a:pt x="11332466" y="502180"/>
                  <a:pt x="11328082" y="497731"/>
                  <a:pt x="11328082" y="492393"/>
                </a:cubicBezTo>
                <a:cubicBezTo>
                  <a:pt x="11328082" y="487054"/>
                  <a:pt x="11332402" y="482669"/>
                  <a:pt x="11337802" y="482669"/>
                </a:cubicBezTo>
                <a:close/>
                <a:moveTo>
                  <a:pt x="11579030" y="482666"/>
                </a:moveTo>
                <a:cubicBezTo>
                  <a:pt x="11584430" y="482666"/>
                  <a:pt x="11588815" y="486988"/>
                  <a:pt x="11588815" y="492391"/>
                </a:cubicBezTo>
                <a:cubicBezTo>
                  <a:pt x="11588815" y="497792"/>
                  <a:pt x="11584367" y="502177"/>
                  <a:pt x="11579030" y="502177"/>
                </a:cubicBezTo>
                <a:cubicBezTo>
                  <a:pt x="11573694" y="502177"/>
                  <a:pt x="11569310" y="497728"/>
                  <a:pt x="11569310" y="492391"/>
                </a:cubicBezTo>
                <a:cubicBezTo>
                  <a:pt x="11569310" y="487051"/>
                  <a:pt x="11573630" y="482666"/>
                  <a:pt x="11579030" y="482666"/>
                </a:cubicBezTo>
                <a:close/>
                <a:moveTo>
                  <a:pt x="11820259" y="482664"/>
                </a:moveTo>
                <a:cubicBezTo>
                  <a:pt x="11825659" y="482664"/>
                  <a:pt x="11830043" y="486986"/>
                  <a:pt x="11830043" y="492388"/>
                </a:cubicBezTo>
                <a:cubicBezTo>
                  <a:pt x="11830043" y="497790"/>
                  <a:pt x="11825596" y="502175"/>
                  <a:pt x="11820259" y="502175"/>
                </a:cubicBezTo>
                <a:cubicBezTo>
                  <a:pt x="11814922" y="502175"/>
                  <a:pt x="11810539" y="497726"/>
                  <a:pt x="11810539" y="492388"/>
                </a:cubicBezTo>
                <a:cubicBezTo>
                  <a:pt x="11810539" y="487049"/>
                  <a:pt x="11814859" y="482664"/>
                  <a:pt x="11820259" y="482664"/>
                </a:cubicBezTo>
                <a:close/>
                <a:moveTo>
                  <a:pt x="9720" y="482662"/>
                </a:moveTo>
                <a:cubicBezTo>
                  <a:pt x="15120" y="482662"/>
                  <a:pt x="19504" y="486984"/>
                  <a:pt x="19504" y="492386"/>
                </a:cubicBezTo>
                <a:cubicBezTo>
                  <a:pt x="19504" y="497788"/>
                  <a:pt x="15057" y="502173"/>
                  <a:pt x="9720" y="502173"/>
                </a:cubicBezTo>
                <a:cubicBezTo>
                  <a:pt x="4384" y="502173"/>
                  <a:pt x="0" y="497723"/>
                  <a:pt x="0" y="492386"/>
                </a:cubicBezTo>
                <a:cubicBezTo>
                  <a:pt x="0" y="487047"/>
                  <a:pt x="4320" y="482662"/>
                  <a:pt x="9720" y="482662"/>
                </a:cubicBezTo>
                <a:close/>
                <a:moveTo>
                  <a:pt x="251003" y="482659"/>
                </a:moveTo>
                <a:cubicBezTo>
                  <a:pt x="256403" y="482659"/>
                  <a:pt x="260787" y="486981"/>
                  <a:pt x="260787" y="492383"/>
                </a:cubicBezTo>
                <a:cubicBezTo>
                  <a:pt x="260787" y="497785"/>
                  <a:pt x="256340" y="502170"/>
                  <a:pt x="251003" y="502170"/>
                </a:cubicBezTo>
                <a:cubicBezTo>
                  <a:pt x="245667" y="502170"/>
                  <a:pt x="241284" y="497721"/>
                  <a:pt x="241284" y="492383"/>
                </a:cubicBezTo>
                <a:cubicBezTo>
                  <a:pt x="241284" y="487044"/>
                  <a:pt x="245604" y="482659"/>
                  <a:pt x="251003" y="482659"/>
                </a:cubicBezTo>
                <a:close/>
                <a:moveTo>
                  <a:pt x="492223" y="482657"/>
                </a:moveTo>
                <a:cubicBezTo>
                  <a:pt x="497559" y="482657"/>
                  <a:pt x="501943" y="486979"/>
                  <a:pt x="501943" y="492381"/>
                </a:cubicBezTo>
                <a:cubicBezTo>
                  <a:pt x="501943" y="497783"/>
                  <a:pt x="497623" y="502168"/>
                  <a:pt x="492223" y="502168"/>
                </a:cubicBezTo>
                <a:cubicBezTo>
                  <a:pt x="486823" y="502168"/>
                  <a:pt x="482439" y="497719"/>
                  <a:pt x="482439" y="492381"/>
                </a:cubicBezTo>
                <a:cubicBezTo>
                  <a:pt x="482439" y="487042"/>
                  <a:pt x="486823" y="482657"/>
                  <a:pt x="492223" y="482657"/>
                </a:cubicBezTo>
                <a:close/>
                <a:moveTo>
                  <a:pt x="733444" y="482654"/>
                </a:moveTo>
                <a:cubicBezTo>
                  <a:pt x="738780" y="482654"/>
                  <a:pt x="743164" y="486976"/>
                  <a:pt x="743164" y="492378"/>
                </a:cubicBezTo>
                <a:cubicBezTo>
                  <a:pt x="743164" y="497780"/>
                  <a:pt x="738844" y="502165"/>
                  <a:pt x="733444" y="502165"/>
                </a:cubicBezTo>
                <a:cubicBezTo>
                  <a:pt x="728044" y="502165"/>
                  <a:pt x="723660" y="497716"/>
                  <a:pt x="723660" y="492378"/>
                </a:cubicBezTo>
                <a:cubicBezTo>
                  <a:pt x="723660" y="487039"/>
                  <a:pt x="728044" y="482654"/>
                  <a:pt x="733444" y="482654"/>
                </a:cubicBezTo>
                <a:close/>
                <a:moveTo>
                  <a:pt x="974664" y="482652"/>
                </a:moveTo>
                <a:cubicBezTo>
                  <a:pt x="980064" y="482652"/>
                  <a:pt x="984447" y="486974"/>
                  <a:pt x="984447" y="492376"/>
                </a:cubicBezTo>
                <a:cubicBezTo>
                  <a:pt x="984447" y="497778"/>
                  <a:pt x="980001" y="502163"/>
                  <a:pt x="974664" y="502163"/>
                </a:cubicBezTo>
                <a:cubicBezTo>
                  <a:pt x="969328" y="502163"/>
                  <a:pt x="964944" y="497714"/>
                  <a:pt x="964944" y="492376"/>
                </a:cubicBezTo>
                <a:cubicBezTo>
                  <a:pt x="964944" y="487037"/>
                  <a:pt x="969264" y="482652"/>
                  <a:pt x="974664" y="482652"/>
                </a:cubicBezTo>
                <a:close/>
                <a:moveTo>
                  <a:pt x="1215884" y="482649"/>
                </a:moveTo>
                <a:cubicBezTo>
                  <a:pt x="1221284" y="482649"/>
                  <a:pt x="1225668" y="486971"/>
                  <a:pt x="1225668" y="492373"/>
                </a:cubicBezTo>
                <a:cubicBezTo>
                  <a:pt x="1225668" y="497775"/>
                  <a:pt x="1221221" y="502160"/>
                  <a:pt x="1215884" y="502160"/>
                </a:cubicBezTo>
                <a:cubicBezTo>
                  <a:pt x="1210548" y="502160"/>
                  <a:pt x="1206164" y="497711"/>
                  <a:pt x="1206164" y="492373"/>
                </a:cubicBezTo>
                <a:cubicBezTo>
                  <a:pt x="1206164" y="487034"/>
                  <a:pt x="1210484" y="482649"/>
                  <a:pt x="1215884" y="482649"/>
                </a:cubicBezTo>
                <a:close/>
                <a:moveTo>
                  <a:pt x="1457105" y="482647"/>
                </a:moveTo>
                <a:cubicBezTo>
                  <a:pt x="1462441" y="482647"/>
                  <a:pt x="1466825" y="486969"/>
                  <a:pt x="1466825" y="492371"/>
                </a:cubicBezTo>
                <a:cubicBezTo>
                  <a:pt x="1466825" y="497773"/>
                  <a:pt x="1462505" y="502158"/>
                  <a:pt x="1457105" y="502158"/>
                </a:cubicBezTo>
                <a:cubicBezTo>
                  <a:pt x="1451705" y="502158"/>
                  <a:pt x="1447321" y="497709"/>
                  <a:pt x="1447321" y="492371"/>
                </a:cubicBezTo>
                <a:cubicBezTo>
                  <a:pt x="1447321" y="487032"/>
                  <a:pt x="1451705" y="482647"/>
                  <a:pt x="1457105" y="482647"/>
                </a:cubicBezTo>
                <a:close/>
                <a:moveTo>
                  <a:pt x="1698330" y="482644"/>
                </a:moveTo>
                <a:cubicBezTo>
                  <a:pt x="1703731" y="482644"/>
                  <a:pt x="1708116" y="486966"/>
                  <a:pt x="1708116" y="492369"/>
                </a:cubicBezTo>
                <a:cubicBezTo>
                  <a:pt x="1708116" y="497770"/>
                  <a:pt x="1703731" y="502155"/>
                  <a:pt x="1698330" y="502155"/>
                </a:cubicBezTo>
                <a:cubicBezTo>
                  <a:pt x="1692929" y="502155"/>
                  <a:pt x="1688545" y="497706"/>
                  <a:pt x="1688545" y="492369"/>
                </a:cubicBezTo>
                <a:cubicBezTo>
                  <a:pt x="1688545" y="487029"/>
                  <a:pt x="1692929" y="482644"/>
                  <a:pt x="1698330" y="482644"/>
                </a:cubicBezTo>
                <a:close/>
                <a:moveTo>
                  <a:pt x="1939580" y="482642"/>
                </a:moveTo>
                <a:cubicBezTo>
                  <a:pt x="1944978" y="482642"/>
                  <a:pt x="1949363" y="486964"/>
                  <a:pt x="1949363" y="492366"/>
                </a:cubicBezTo>
                <a:cubicBezTo>
                  <a:pt x="1949363" y="497768"/>
                  <a:pt x="1944916" y="502153"/>
                  <a:pt x="1939580" y="502153"/>
                </a:cubicBezTo>
                <a:cubicBezTo>
                  <a:pt x="1934244" y="502153"/>
                  <a:pt x="1929859" y="497704"/>
                  <a:pt x="1929859" y="492366"/>
                </a:cubicBezTo>
                <a:cubicBezTo>
                  <a:pt x="1929859" y="487027"/>
                  <a:pt x="1934181" y="482642"/>
                  <a:pt x="1939580" y="482642"/>
                </a:cubicBezTo>
                <a:close/>
                <a:moveTo>
                  <a:pt x="2180788" y="482640"/>
                </a:moveTo>
                <a:cubicBezTo>
                  <a:pt x="2186189" y="482640"/>
                  <a:pt x="2190577" y="486962"/>
                  <a:pt x="2190577" y="492364"/>
                </a:cubicBezTo>
                <a:cubicBezTo>
                  <a:pt x="2190577" y="497766"/>
                  <a:pt x="2186128" y="502151"/>
                  <a:pt x="2180788" y="502151"/>
                </a:cubicBezTo>
                <a:cubicBezTo>
                  <a:pt x="2175475" y="502151"/>
                  <a:pt x="2171083" y="497701"/>
                  <a:pt x="2171083" y="492364"/>
                </a:cubicBezTo>
                <a:cubicBezTo>
                  <a:pt x="2171083" y="487025"/>
                  <a:pt x="2175412" y="482640"/>
                  <a:pt x="2180788" y="482640"/>
                </a:cubicBezTo>
                <a:close/>
                <a:moveTo>
                  <a:pt x="2422035" y="482637"/>
                </a:moveTo>
                <a:cubicBezTo>
                  <a:pt x="2427369" y="482637"/>
                  <a:pt x="2431752" y="486959"/>
                  <a:pt x="2431752" y="492361"/>
                </a:cubicBezTo>
                <a:cubicBezTo>
                  <a:pt x="2431752" y="497763"/>
                  <a:pt x="2427433" y="502148"/>
                  <a:pt x="2422035" y="502148"/>
                </a:cubicBezTo>
                <a:cubicBezTo>
                  <a:pt x="2416637" y="502148"/>
                  <a:pt x="2412255" y="497699"/>
                  <a:pt x="2412255" y="492361"/>
                </a:cubicBezTo>
                <a:cubicBezTo>
                  <a:pt x="2412255" y="487022"/>
                  <a:pt x="2416637" y="482637"/>
                  <a:pt x="2422035" y="482637"/>
                </a:cubicBezTo>
                <a:close/>
                <a:moveTo>
                  <a:pt x="2663272" y="482635"/>
                </a:moveTo>
                <a:cubicBezTo>
                  <a:pt x="2668609" y="482635"/>
                  <a:pt x="2672996" y="486957"/>
                  <a:pt x="2672996" y="492359"/>
                </a:cubicBezTo>
                <a:cubicBezTo>
                  <a:pt x="2672996" y="497761"/>
                  <a:pt x="2668674" y="502146"/>
                  <a:pt x="2663272" y="502146"/>
                </a:cubicBezTo>
                <a:cubicBezTo>
                  <a:pt x="2657873" y="502146"/>
                  <a:pt x="2653489" y="497697"/>
                  <a:pt x="2653489" y="492359"/>
                </a:cubicBezTo>
                <a:cubicBezTo>
                  <a:pt x="2653489" y="487020"/>
                  <a:pt x="2657873" y="482635"/>
                  <a:pt x="2663272" y="482635"/>
                </a:cubicBezTo>
                <a:close/>
                <a:moveTo>
                  <a:pt x="2904570" y="482632"/>
                </a:moveTo>
                <a:cubicBezTo>
                  <a:pt x="2909969" y="482632"/>
                  <a:pt x="2914352" y="486954"/>
                  <a:pt x="2914352" y="492356"/>
                </a:cubicBezTo>
                <a:cubicBezTo>
                  <a:pt x="2914352" y="497758"/>
                  <a:pt x="2909969" y="502143"/>
                  <a:pt x="2904570" y="502143"/>
                </a:cubicBezTo>
                <a:cubicBezTo>
                  <a:pt x="2899171" y="502143"/>
                  <a:pt x="2894788" y="497694"/>
                  <a:pt x="2894788" y="492356"/>
                </a:cubicBezTo>
                <a:cubicBezTo>
                  <a:pt x="2894788" y="487017"/>
                  <a:pt x="2899171" y="482632"/>
                  <a:pt x="2904570" y="482632"/>
                </a:cubicBezTo>
                <a:close/>
                <a:moveTo>
                  <a:pt x="3145749" y="482630"/>
                </a:moveTo>
                <a:cubicBezTo>
                  <a:pt x="3151148" y="482630"/>
                  <a:pt x="3155531" y="486952"/>
                  <a:pt x="3155531" y="492354"/>
                </a:cubicBezTo>
                <a:cubicBezTo>
                  <a:pt x="3155531" y="497756"/>
                  <a:pt x="3151084" y="502141"/>
                  <a:pt x="3145749" y="502141"/>
                </a:cubicBezTo>
                <a:cubicBezTo>
                  <a:pt x="3140414" y="502141"/>
                  <a:pt x="3136030" y="497692"/>
                  <a:pt x="3136030" y="492354"/>
                </a:cubicBezTo>
                <a:cubicBezTo>
                  <a:pt x="3136030" y="487015"/>
                  <a:pt x="3140349" y="482630"/>
                  <a:pt x="3145749" y="482630"/>
                </a:cubicBezTo>
                <a:close/>
                <a:moveTo>
                  <a:pt x="3386957" y="482627"/>
                </a:moveTo>
                <a:cubicBezTo>
                  <a:pt x="3392357" y="482627"/>
                  <a:pt x="3396742" y="486949"/>
                  <a:pt x="3396742" y="492351"/>
                </a:cubicBezTo>
                <a:cubicBezTo>
                  <a:pt x="3396742" y="497753"/>
                  <a:pt x="3392294" y="502138"/>
                  <a:pt x="3386957" y="502138"/>
                </a:cubicBezTo>
                <a:cubicBezTo>
                  <a:pt x="3381619" y="502138"/>
                  <a:pt x="3377235" y="497689"/>
                  <a:pt x="3377235" y="492351"/>
                </a:cubicBezTo>
                <a:cubicBezTo>
                  <a:pt x="3377235" y="487012"/>
                  <a:pt x="3381555" y="482627"/>
                  <a:pt x="3386957" y="482627"/>
                </a:cubicBezTo>
                <a:close/>
                <a:moveTo>
                  <a:pt x="3628209" y="482625"/>
                </a:moveTo>
                <a:cubicBezTo>
                  <a:pt x="3633528" y="482625"/>
                  <a:pt x="3637930" y="486947"/>
                  <a:pt x="3637930" y="492349"/>
                </a:cubicBezTo>
                <a:cubicBezTo>
                  <a:pt x="3637930" y="497751"/>
                  <a:pt x="3633592" y="502136"/>
                  <a:pt x="3628209" y="502136"/>
                </a:cubicBezTo>
                <a:cubicBezTo>
                  <a:pt x="3622813" y="502136"/>
                  <a:pt x="3618428" y="497687"/>
                  <a:pt x="3618428" y="492349"/>
                </a:cubicBezTo>
                <a:cubicBezTo>
                  <a:pt x="3618428" y="487010"/>
                  <a:pt x="3622813" y="482625"/>
                  <a:pt x="3628209" y="482625"/>
                </a:cubicBezTo>
                <a:close/>
                <a:moveTo>
                  <a:pt x="3869427" y="482622"/>
                </a:moveTo>
                <a:cubicBezTo>
                  <a:pt x="3874761" y="482622"/>
                  <a:pt x="3879147" y="486944"/>
                  <a:pt x="3879147" y="492347"/>
                </a:cubicBezTo>
                <a:cubicBezTo>
                  <a:pt x="3879147" y="497748"/>
                  <a:pt x="3874826" y="502133"/>
                  <a:pt x="3869427" y="502133"/>
                </a:cubicBezTo>
                <a:cubicBezTo>
                  <a:pt x="3864029" y="502133"/>
                  <a:pt x="3859645" y="497684"/>
                  <a:pt x="3859645" y="492347"/>
                </a:cubicBezTo>
                <a:cubicBezTo>
                  <a:pt x="3859645" y="487007"/>
                  <a:pt x="3864029" y="482622"/>
                  <a:pt x="3869427" y="482622"/>
                </a:cubicBezTo>
                <a:close/>
                <a:moveTo>
                  <a:pt x="4110581" y="482620"/>
                </a:moveTo>
                <a:cubicBezTo>
                  <a:pt x="4115984" y="482620"/>
                  <a:pt x="4120362" y="486942"/>
                  <a:pt x="4120362" y="492344"/>
                </a:cubicBezTo>
                <a:cubicBezTo>
                  <a:pt x="4120362" y="497746"/>
                  <a:pt x="4115984" y="502131"/>
                  <a:pt x="4110581" y="502131"/>
                </a:cubicBezTo>
                <a:cubicBezTo>
                  <a:pt x="4105180" y="502131"/>
                  <a:pt x="4100797" y="497682"/>
                  <a:pt x="4100797" y="492344"/>
                </a:cubicBezTo>
                <a:cubicBezTo>
                  <a:pt x="4100797" y="487005"/>
                  <a:pt x="4105180" y="482620"/>
                  <a:pt x="4110581" y="482620"/>
                </a:cubicBezTo>
                <a:close/>
                <a:moveTo>
                  <a:pt x="4351806" y="482618"/>
                </a:moveTo>
                <a:cubicBezTo>
                  <a:pt x="4357195" y="482618"/>
                  <a:pt x="4361580" y="486940"/>
                  <a:pt x="4361580" y="492342"/>
                </a:cubicBezTo>
                <a:cubicBezTo>
                  <a:pt x="4361580" y="497744"/>
                  <a:pt x="4357195" y="502129"/>
                  <a:pt x="4351806" y="502129"/>
                </a:cubicBezTo>
                <a:cubicBezTo>
                  <a:pt x="4346397" y="502129"/>
                  <a:pt x="4342006" y="497680"/>
                  <a:pt x="4342006" y="492342"/>
                </a:cubicBezTo>
                <a:cubicBezTo>
                  <a:pt x="4342006" y="487003"/>
                  <a:pt x="4346397" y="482618"/>
                  <a:pt x="4351806" y="482618"/>
                </a:cubicBezTo>
                <a:close/>
                <a:moveTo>
                  <a:pt x="4593017" y="482615"/>
                </a:moveTo>
                <a:cubicBezTo>
                  <a:pt x="4598413" y="482615"/>
                  <a:pt x="4602795" y="486937"/>
                  <a:pt x="4602795" y="492339"/>
                </a:cubicBezTo>
                <a:cubicBezTo>
                  <a:pt x="4602795" y="497741"/>
                  <a:pt x="4598350" y="502126"/>
                  <a:pt x="4593017" y="502126"/>
                </a:cubicBezTo>
                <a:cubicBezTo>
                  <a:pt x="4587686" y="502126"/>
                  <a:pt x="4583304" y="497677"/>
                  <a:pt x="4583304" y="492339"/>
                </a:cubicBezTo>
                <a:cubicBezTo>
                  <a:pt x="4583304" y="487000"/>
                  <a:pt x="4587620" y="482615"/>
                  <a:pt x="4593017" y="482615"/>
                </a:cubicBezTo>
                <a:close/>
                <a:moveTo>
                  <a:pt x="4834252" y="482613"/>
                </a:moveTo>
                <a:cubicBezTo>
                  <a:pt x="4839658" y="482613"/>
                  <a:pt x="4844038" y="486935"/>
                  <a:pt x="4844038" y="492337"/>
                </a:cubicBezTo>
                <a:cubicBezTo>
                  <a:pt x="4844038" y="497739"/>
                  <a:pt x="4839595" y="502124"/>
                  <a:pt x="4834252" y="502124"/>
                </a:cubicBezTo>
                <a:cubicBezTo>
                  <a:pt x="4828915" y="502124"/>
                  <a:pt x="4824532" y="497675"/>
                  <a:pt x="4824532" y="492337"/>
                </a:cubicBezTo>
                <a:cubicBezTo>
                  <a:pt x="4824532" y="486998"/>
                  <a:pt x="4828851" y="482613"/>
                  <a:pt x="4834252" y="482613"/>
                </a:cubicBezTo>
                <a:close/>
                <a:moveTo>
                  <a:pt x="5075485" y="482610"/>
                </a:moveTo>
                <a:cubicBezTo>
                  <a:pt x="5080819" y="482610"/>
                  <a:pt x="5085201" y="486932"/>
                  <a:pt x="5085201" y="492334"/>
                </a:cubicBezTo>
                <a:cubicBezTo>
                  <a:pt x="5085201" y="497736"/>
                  <a:pt x="5080882" y="502121"/>
                  <a:pt x="5075485" y="502121"/>
                </a:cubicBezTo>
                <a:cubicBezTo>
                  <a:pt x="5070086" y="502121"/>
                  <a:pt x="5065704" y="497672"/>
                  <a:pt x="5065704" y="492334"/>
                </a:cubicBezTo>
                <a:cubicBezTo>
                  <a:pt x="5065704" y="486995"/>
                  <a:pt x="5070086" y="482610"/>
                  <a:pt x="5075485" y="482610"/>
                </a:cubicBezTo>
                <a:close/>
                <a:moveTo>
                  <a:pt x="5316710" y="482608"/>
                </a:moveTo>
                <a:cubicBezTo>
                  <a:pt x="5322044" y="482608"/>
                  <a:pt x="5326429" y="486930"/>
                  <a:pt x="5326429" y="492332"/>
                </a:cubicBezTo>
                <a:cubicBezTo>
                  <a:pt x="5326429" y="497734"/>
                  <a:pt x="5322105" y="502119"/>
                  <a:pt x="5316710" y="502119"/>
                </a:cubicBezTo>
                <a:cubicBezTo>
                  <a:pt x="5311314" y="502119"/>
                  <a:pt x="5306924" y="497670"/>
                  <a:pt x="5306924" y="492332"/>
                </a:cubicBezTo>
                <a:cubicBezTo>
                  <a:pt x="5306924" y="486993"/>
                  <a:pt x="5311314" y="482608"/>
                  <a:pt x="5316710" y="482608"/>
                </a:cubicBezTo>
                <a:close/>
                <a:moveTo>
                  <a:pt x="5557991" y="482605"/>
                </a:moveTo>
                <a:cubicBezTo>
                  <a:pt x="5563391" y="482605"/>
                  <a:pt x="5567774" y="486927"/>
                  <a:pt x="5567774" y="492329"/>
                </a:cubicBezTo>
                <a:cubicBezTo>
                  <a:pt x="5567774" y="497731"/>
                  <a:pt x="5563391" y="502116"/>
                  <a:pt x="5557991" y="502116"/>
                </a:cubicBezTo>
                <a:cubicBezTo>
                  <a:pt x="5552591" y="502116"/>
                  <a:pt x="5548208" y="497667"/>
                  <a:pt x="5548208" y="492329"/>
                </a:cubicBezTo>
                <a:cubicBezTo>
                  <a:pt x="5548208" y="486990"/>
                  <a:pt x="5552591" y="482605"/>
                  <a:pt x="5557991" y="482605"/>
                </a:cubicBezTo>
                <a:close/>
                <a:moveTo>
                  <a:pt x="5799205" y="482603"/>
                </a:moveTo>
                <a:cubicBezTo>
                  <a:pt x="5804606" y="482603"/>
                  <a:pt x="5808989" y="486925"/>
                  <a:pt x="5808989" y="492327"/>
                </a:cubicBezTo>
                <a:cubicBezTo>
                  <a:pt x="5808989" y="497729"/>
                  <a:pt x="5804542" y="502114"/>
                  <a:pt x="5799205" y="502114"/>
                </a:cubicBezTo>
                <a:cubicBezTo>
                  <a:pt x="5793870" y="502114"/>
                  <a:pt x="5789486" y="497665"/>
                  <a:pt x="5789486" y="492327"/>
                </a:cubicBezTo>
                <a:cubicBezTo>
                  <a:pt x="5789486" y="486988"/>
                  <a:pt x="5793806" y="482603"/>
                  <a:pt x="5799205" y="482603"/>
                </a:cubicBezTo>
                <a:close/>
                <a:moveTo>
                  <a:pt x="6040432" y="482600"/>
                </a:moveTo>
                <a:cubicBezTo>
                  <a:pt x="6045832" y="482600"/>
                  <a:pt x="6050216" y="486922"/>
                  <a:pt x="6050216" y="492325"/>
                </a:cubicBezTo>
                <a:cubicBezTo>
                  <a:pt x="6050216" y="497726"/>
                  <a:pt x="6045769" y="502111"/>
                  <a:pt x="6040432" y="502111"/>
                </a:cubicBezTo>
                <a:cubicBezTo>
                  <a:pt x="6035095" y="502111"/>
                  <a:pt x="6030712" y="497662"/>
                  <a:pt x="6030712" y="492325"/>
                </a:cubicBezTo>
                <a:cubicBezTo>
                  <a:pt x="6030712" y="486985"/>
                  <a:pt x="6035032" y="482600"/>
                  <a:pt x="6040432" y="482600"/>
                </a:cubicBezTo>
                <a:close/>
                <a:moveTo>
                  <a:pt x="6281661" y="482598"/>
                </a:moveTo>
                <a:cubicBezTo>
                  <a:pt x="6286997" y="482598"/>
                  <a:pt x="6291381" y="486920"/>
                  <a:pt x="6291381" y="492322"/>
                </a:cubicBezTo>
                <a:cubicBezTo>
                  <a:pt x="6291381" y="497724"/>
                  <a:pt x="6287061" y="502109"/>
                  <a:pt x="6281661" y="502109"/>
                </a:cubicBezTo>
                <a:cubicBezTo>
                  <a:pt x="6276261" y="502109"/>
                  <a:pt x="6271877" y="497660"/>
                  <a:pt x="6271877" y="492322"/>
                </a:cubicBezTo>
                <a:cubicBezTo>
                  <a:pt x="6271877" y="486983"/>
                  <a:pt x="6276261" y="482598"/>
                  <a:pt x="6281661" y="482598"/>
                </a:cubicBezTo>
                <a:close/>
                <a:moveTo>
                  <a:pt x="6522889" y="482596"/>
                </a:moveTo>
                <a:cubicBezTo>
                  <a:pt x="6528225" y="482596"/>
                  <a:pt x="6532610" y="486918"/>
                  <a:pt x="6532610" y="492320"/>
                </a:cubicBezTo>
                <a:cubicBezTo>
                  <a:pt x="6532610" y="497722"/>
                  <a:pt x="6528289" y="502107"/>
                  <a:pt x="6522889" y="502107"/>
                </a:cubicBezTo>
                <a:cubicBezTo>
                  <a:pt x="6517489" y="502107"/>
                  <a:pt x="6513105" y="497658"/>
                  <a:pt x="6513105" y="492320"/>
                </a:cubicBezTo>
                <a:cubicBezTo>
                  <a:pt x="6513105" y="486981"/>
                  <a:pt x="6517489" y="482596"/>
                  <a:pt x="6522889" y="482596"/>
                </a:cubicBezTo>
                <a:close/>
                <a:moveTo>
                  <a:pt x="6764118" y="482593"/>
                </a:moveTo>
                <a:cubicBezTo>
                  <a:pt x="6769518" y="482593"/>
                  <a:pt x="6773902" y="486915"/>
                  <a:pt x="6773902" y="492317"/>
                </a:cubicBezTo>
                <a:cubicBezTo>
                  <a:pt x="6773902" y="497719"/>
                  <a:pt x="6769518" y="502104"/>
                  <a:pt x="6764118" y="502104"/>
                </a:cubicBezTo>
                <a:cubicBezTo>
                  <a:pt x="6758718" y="502104"/>
                  <a:pt x="6754335" y="497655"/>
                  <a:pt x="6754335" y="492317"/>
                </a:cubicBezTo>
                <a:cubicBezTo>
                  <a:pt x="6754335" y="486978"/>
                  <a:pt x="6758718" y="482593"/>
                  <a:pt x="6764118" y="482593"/>
                </a:cubicBezTo>
                <a:close/>
                <a:moveTo>
                  <a:pt x="7005346" y="482591"/>
                </a:moveTo>
                <a:cubicBezTo>
                  <a:pt x="7010746" y="482591"/>
                  <a:pt x="7015130" y="486913"/>
                  <a:pt x="7015130" y="492315"/>
                </a:cubicBezTo>
                <a:cubicBezTo>
                  <a:pt x="7015130" y="497717"/>
                  <a:pt x="7010683" y="502102"/>
                  <a:pt x="7005346" y="502102"/>
                </a:cubicBezTo>
                <a:cubicBezTo>
                  <a:pt x="7000009" y="502102"/>
                  <a:pt x="6995626" y="497653"/>
                  <a:pt x="6995626" y="492315"/>
                </a:cubicBezTo>
                <a:cubicBezTo>
                  <a:pt x="6995626" y="486976"/>
                  <a:pt x="6999946" y="482591"/>
                  <a:pt x="7005346" y="482591"/>
                </a:cubicBezTo>
                <a:close/>
                <a:moveTo>
                  <a:pt x="7246575" y="482588"/>
                </a:moveTo>
                <a:cubicBezTo>
                  <a:pt x="7251975" y="482588"/>
                  <a:pt x="7256359" y="486910"/>
                  <a:pt x="7256359" y="492312"/>
                </a:cubicBezTo>
                <a:cubicBezTo>
                  <a:pt x="7256359" y="497714"/>
                  <a:pt x="7251912" y="502099"/>
                  <a:pt x="7246575" y="502099"/>
                </a:cubicBezTo>
                <a:cubicBezTo>
                  <a:pt x="7241238" y="502099"/>
                  <a:pt x="7236855" y="497650"/>
                  <a:pt x="7236855" y="492312"/>
                </a:cubicBezTo>
                <a:cubicBezTo>
                  <a:pt x="7236855" y="486973"/>
                  <a:pt x="7241175" y="482588"/>
                  <a:pt x="7246575" y="482588"/>
                </a:cubicBezTo>
                <a:close/>
                <a:moveTo>
                  <a:pt x="7487803" y="482586"/>
                </a:moveTo>
                <a:cubicBezTo>
                  <a:pt x="7493139" y="482586"/>
                  <a:pt x="7497524" y="486908"/>
                  <a:pt x="7497524" y="492310"/>
                </a:cubicBezTo>
                <a:cubicBezTo>
                  <a:pt x="7497524" y="497712"/>
                  <a:pt x="7493203" y="502097"/>
                  <a:pt x="7487803" y="502097"/>
                </a:cubicBezTo>
                <a:cubicBezTo>
                  <a:pt x="7482403" y="502097"/>
                  <a:pt x="7478019" y="497648"/>
                  <a:pt x="7478019" y="492310"/>
                </a:cubicBezTo>
                <a:cubicBezTo>
                  <a:pt x="7478019" y="486971"/>
                  <a:pt x="7482403" y="482586"/>
                  <a:pt x="7487803" y="482586"/>
                </a:cubicBezTo>
                <a:close/>
                <a:moveTo>
                  <a:pt x="7729032" y="482583"/>
                </a:moveTo>
                <a:cubicBezTo>
                  <a:pt x="7734369" y="482583"/>
                  <a:pt x="7738753" y="486905"/>
                  <a:pt x="7738753" y="492307"/>
                </a:cubicBezTo>
                <a:cubicBezTo>
                  <a:pt x="7738753" y="497709"/>
                  <a:pt x="7734432" y="502094"/>
                  <a:pt x="7729032" y="502094"/>
                </a:cubicBezTo>
                <a:cubicBezTo>
                  <a:pt x="7723632" y="502094"/>
                  <a:pt x="7719249" y="497645"/>
                  <a:pt x="7719249" y="492307"/>
                </a:cubicBezTo>
                <a:cubicBezTo>
                  <a:pt x="7719249" y="486968"/>
                  <a:pt x="7723632" y="482583"/>
                  <a:pt x="7729032" y="482583"/>
                </a:cubicBezTo>
                <a:close/>
                <a:moveTo>
                  <a:pt x="7970260" y="482581"/>
                </a:moveTo>
                <a:cubicBezTo>
                  <a:pt x="7975661" y="482581"/>
                  <a:pt x="7980044" y="486903"/>
                  <a:pt x="7980044" y="492305"/>
                </a:cubicBezTo>
                <a:cubicBezTo>
                  <a:pt x="7980044" y="497707"/>
                  <a:pt x="7975661" y="502092"/>
                  <a:pt x="7970260" y="502092"/>
                </a:cubicBezTo>
                <a:cubicBezTo>
                  <a:pt x="7964860" y="502092"/>
                  <a:pt x="7960477" y="497643"/>
                  <a:pt x="7960477" y="492305"/>
                </a:cubicBezTo>
                <a:cubicBezTo>
                  <a:pt x="7960477" y="486966"/>
                  <a:pt x="7964860" y="482581"/>
                  <a:pt x="7970260" y="482581"/>
                </a:cubicBezTo>
                <a:close/>
                <a:moveTo>
                  <a:pt x="8211553" y="482578"/>
                </a:moveTo>
                <a:cubicBezTo>
                  <a:pt x="8216889" y="482578"/>
                  <a:pt x="8221273" y="486900"/>
                  <a:pt x="8221273" y="492303"/>
                </a:cubicBezTo>
                <a:cubicBezTo>
                  <a:pt x="8221273" y="497704"/>
                  <a:pt x="8216953" y="502089"/>
                  <a:pt x="8211553" y="502089"/>
                </a:cubicBezTo>
                <a:cubicBezTo>
                  <a:pt x="8206152" y="502089"/>
                  <a:pt x="8201769" y="497640"/>
                  <a:pt x="8201769" y="492303"/>
                </a:cubicBezTo>
                <a:cubicBezTo>
                  <a:pt x="8201769" y="486963"/>
                  <a:pt x="8206152" y="482578"/>
                  <a:pt x="8211553" y="482578"/>
                </a:cubicBezTo>
                <a:close/>
                <a:moveTo>
                  <a:pt x="8452781" y="482576"/>
                </a:moveTo>
                <a:cubicBezTo>
                  <a:pt x="8458181" y="482576"/>
                  <a:pt x="8462566" y="486898"/>
                  <a:pt x="8462566" y="492300"/>
                </a:cubicBezTo>
                <a:cubicBezTo>
                  <a:pt x="8462566" y="497702"/>
                  <a:pt x="8458118" y="502087"/>
                  <a:pt x="8452781" y="502087"/>
                </a:cubicBezTo>
                <a:cubicBezTo>
                  <a:pt x="8447445" y="502087"/>
                  <a:pt x="8443061" y="497638"/>
                  <a:pt x="8443061" y="492300"/>
                </a:cubicBezTo>
                <a:cubicBezTo>
                  <a:pt x="8443061" y="486961"/>
                  <a:pt x="8447381" y="482576"/>
                  <a:pt x="8452781" y="482576"/>
                </a:cubicBezTo>
                <a:close/>
                <a:moveTo>
                  <a:pt x="8694009" y="482574"/>
                </a:moveTo>
                <a:cubicBezTo>
                  <a:pt x="8699346" y="482574"/>
                  <a:pt x="8703730" y="486896"/>
                  <a:pt x="8703730" y="492298"/>
                </a:cubicBezTo>
                <a:cubicBezTo>
                  <a:pt x="8703730" y="497700"/>
                  <a:pt x="8699346" y="502085"/>
                  <a:pt x="8694009" y="502085"/>
                </a:cubicBezTo>
                <a:cubicBezTo>
                  <a:pt x="8688673" y="502085"/>
                  <a:pt x="8684289" y="497636"/>
                  <a:pt x="8684289" y="492298"/>
                </a:cubicBezTo>
                <a:cubicBezTo>
                  <a:pt x="8684289" y="486959"/>
                  <a:pt x="8688609" y="482574"/>
                  <a:pt x="8694009" y="482574"/>
                </a:cubicBezTo>
                <a:close/>
                <a:moveTo>
                  <a:pt x="8935237" y="482571"/>
                </a:moveTo>
                <a:cubicBezTo>
                  <a:pt x="8940574" y="482571"/>
                  <a:pt x="8944958" y="486893"/>
                  <a:pt x="8944958" y="492295"/>
                </a:cubicBezTo>
                <a:cubicBezTo>
                  <a:pt x="8944958" y="497697"/>
                  <a:pt x="8940638" y="502082"/>
                  <a:pt x="8935237" y="502082"/>
                </a:cubicBezTo>
                <a:cubicBezTo>
                  <a:pt x="8929837" y="502082"/>
                  <a:pt x="8925454" y="497633"/>
                  <a:pt x="8925454" y="492295"/>
                </a:cubicBezTo>
                <a:cubicBezTo>
                  <a:pt x="8925454" y="486956"/>
                  <a:pt x="8929837" y="482571"/>
                  <a:pt x="8935237" y="482571"/>
                </a:cubicBezTo>
                <a:close/>
                <a:moveTo>
                  <a:pt x="9176467" y="482569"/>
                </a:moveTo>
                <a:cubicBezTo>
                  <a:pt x="9181803" y="482569"/>
                  <a:pt x="9186187" y="486891"/>
                  <a:pt x="9186187" y="492293"/>
                </a:cubicBezTo>
                <a:cubicBezTo>
                  <a:pt x="9186187" y="497695"/>
                  <a:pt x="9181867" y="502080"/>
                  <a:pt x="9176467" y="502080"/>
                </a:cubicBezTo>
                <a:cubicBezTo>
                  <a:pt x="9171066" y="502080"/>
                  <a:pt x="9166683" y="497631"/>
                  <a:pt x="9166683" y="492293"/>
                </a:cubicBezTo>
                <a:cubicBezTo>
                  <a:pt x="9166683" y="486954"/>
                  <a:pt x="9171066" y="482569"/>
                  <a:pt x="9176467" y="482569"/>
                </a:cubicBezTo>
                <a:close/>
                <a:moveTo>
                  <a:pt x="9417695" y="482566"/>
                </a:moveTo>
                <a:cubicBezTo>
                  <a:pt x="9423031" y="482566"/>
                  <a:pt x="9427416" y="486888"/>
                  <a:pt x="9427416" y="492290"/>
                </a:cubicBezTo>
                <a:cubicBezTo>
                  <a:pt x="9427416" y="497692"/>
                  <a:pt x="9423095" y="502077"/>
                  <a:pt x="9417695" y="502077"/>
                </a:cubicBezTo>
                <a:cubicBezTo>
                  <a:pt x="9412295" y="502077"/>
                  <a:pt x="9407911" y="497628"/>
                  <a:pt x="9407911" y="492290"/>
                </a:cubicBezTo>
                <a:cubicBezTo>
                  <a:pt x="9407911" y="486951"/>
                  <a:pt x="9412295" y="482566"/>
                  <a:pt x="9417695" y="482566"/>
                </a:cubicBezTo>
                <a:close/>
                <a:moveTo>
                  <a:pt x="9649203" y="241375"/>
                </a:moveTo>
                <a:cubicBezTo>
                  <a:pt x="9654540" y="241375"/>
                  <a:pt x="9658923" y="245697"/>
                  <a:pt x="9658923" y="251099"/>
                </a:cubicBezTo>
                <a:cubicBezTo>
                  <a:pt x="9658923" y="256501"/>
                  <a:pt x="9654540" y="260886"/>
                  <a:pt x="9649203" y="260886"/>
                </a:cubicBezTo>
                <a:cubicBezTo>
                  <a:pt x="9643866" y="260886"/>
                  <a:pt x="9639483" y="256437"/>
                  <a:pt x="9639483" y="251099"/>
                </a:cubicBezTo>
                <a:cubicBezTo>
                  <a:pt x="9639483" y="245760"/>
                  <a:pt x="9643803" y="241375"/>
                  <a:pt x="9649203" y="241375"/>
                </a:cubicBezTo>
                <a:close/>
                <a:moveTo>
                  <a:pt x="9890432" y="241373"/>
                </a:moveTo>
                <a:cubicBezTo>
                  <a:pt x="9895768" y="241373"/>
                  <a:pt x="9900152" y="245695"/>
                  <a:pt x="9900152" y="251097"/>
                </a:cubicBezTo>
                <a:cubicBezTo>
                  <a:pt x="9900152" y="256499"/>
                  <a:pt x="9895832" y="260884"/>
                  <a:pt x="9890432" y="260884"/>
                </a:cubicBezTo>
                <a:cubicBezTo>
                  <a:pt x="9885031" y="260884"/>
                  <a:pt x="9880648" y="256435"/>
                  <a:pt x="9880648" y="251097"/>
                </a:cubicBezTo>
                <a:cubicBezTo>
                  <a:pt x="9880648" y="245758"/>
                  <a:pt x="9885031" y="241373"/>
                  <a:pt x="9890432" y="241373"/>
                </a:cubicBezTo>
                <a:close/>
                <a:moveTo>
                  <a:pt x="10131660" y="241370"/>
                </a:moveTo>
                <a:cubicBezTo>
                  <a:pt x="10137060" y="241370"/>
                  <a:pt x="10141444" y="245692"/>
                  <a:pt x="10141444" y="251094"/>
                </a:cubicBezTo>
                <a:cubicBezTo>
                  <a:pt x="10141444" y="256496"/>
                  <a:pt x="10136997" y="260881"/>
                  <a:pt x="10131660" y="260881"/>
                </a:cubicBezTo>
                <a:cubicBezTo>
                  <a:pt x="10126323" y="260881"/>
                  <a:pt x="10121940" y="256432"/>
                  <a:pt x="10121940" y="251094"/>
                </a:cubicBezTo>
                <a:cubicBezTo>
                  <a:pt x="10121940" y="245755"/>
                  <a:pt x="10126260" y="241370"/>
                  <a:pt x="10131660" y="241370"/>
                </a:cubicBezTo>
                <a:close/>
                <a:moveTo>
                  <a:pt x="10372888" y="241368"/>
                </a:moveTo>
                <a:cubicBezTo>
                  <a:pt x="10378288" y="241368"/>
                  <a:pt x="10382673" y="245690"/>
                  <a:pt x="10382673" y="251092"/>
                </a:cubicBezTo>
                <a:cubicBezTo>
                  <a:pt x="10382673" y="256494"/>
                  <a:pt x="10378225" y="260879"/>
                  <a:pt x="10372888" y="260879"/>
                </a:cubicBezTo>
                <a:cubicBezTo>
                  <a:pt x="10367552" y="260879"/>
                  <a:pt x="10363168" y="256430"/>
                  <a:pt x="10363168" y="251092"/>
                </a:cubicBezTo>
                <a:cubicBezTo>
                  <a:pt x="10363168" y="245753"/>
                  <a:pt x="10367488" y="241368"/>
                  <a:pt x="10372888" y="241368"/>
                </a:cubicBezTo>
                <a:close/>
                <a:moveTo>
                  <a:pt x="10614116" y="241365"/>
                </a:moveTo>
                <a:cubicBezTo>
                  <a:pt x="10619516" y="241365"/>
                  <a:pt x="10623901" y="245687"/>
                  <a:pt x="10623901" y="251089"/>
                </a:cubicBezTo>
                <a:cubicBezTo>
                  <a:pt x="10623901" y="256491"/>
                  <a:pt x="10619454" y="260876"/>
                  <a:pt x="10614116" y="260876"/>
                </a:cubicBezTo>
                <a:cubicBezTo>
                  <a:pt x="10608780" y="260876"/>
                  <a:pt x="10604396" y="256427"/>
                  <a:pt x="10604396" y="251089"/>
                </a:cubicBezTo>
                <a:cubicBezTo>
                  <a:pt x="10604396" y="245750"/>
                  <a:pt x="10608716" y="241365"/>
                  <a:pt x="10614116" y="241365"/>
                </a:cubicBezTo>
                <a:close/>
                <a:moveTo>
                  <a:pt x="10855345" y="241363"/>
                </a:moveTo>
                <a:cubicBezTo>
                  <a:pt x="10860682" y="241363"/>
                  <a:pt x="10865065" y="245684"/>
                  <a:pt x="10865065" y="251087"/>
                </a:cubicBezTo>
                <a:cubicBezTo>
                  <a:pt x="10865065" y="256489"/>
                  <a:pt x="10860682" y="260873"/>
                  <a:pt x="10855345" y="260873"/>
                </a:cubicBezTo>
                <a:cubicBezTo>
                  <a:pt x="10850008" y="260873"/>
                  <a:pt x="10845625" y="256425"/>
                  <a:pt x="10845625" y="251087"/>
                </a:cubicBezTo>
                <a:cubicBezTo>
                  <a:pt x="10845625" y="245747"/>
                  <a:pt x="10849945" y="241363"/>
                  <a:pt x="10855345" y="241363"/>
                </a:cubicBezTo>
                <a:close/>
                <a:moveTo>
                  <a:pt x="11096574" y="241360"/>
                </a:moveTo>
                <a:cubicBezTo>
                  <a:pt x="11101910" y="241360"/>
                  <a:pt x="11106294" y="245682"/>
                  <a:pt x="11106294" y="251084"/>
                </a:cubicBezTo>
                <a:cubicBezTo>
                  <a:pt x="11106294" y="256486"/>
                  <a:pt x="11101974" y="260871"/>
                  <a:pt x="11096574" y="260871"/>
                </a:cubicBezTo>
                <a:cubicBezTo>
                  <a:pt x="11091174" y="260871"/>
                  <a:pt x="11086790" y="256422"/>
                  <a:pt x="11086790" y="251084"/>
                </a:cubicBezTo>
                <a:cubicBezTo>
                  <a:pt x="11086790" y="245745"/>
                  <a:pt x="11091174" y="241360"/>
                  <a:pt x="11096574" y="241360"/>
                </a:cubicBezTo>
                <a:close/>
                <a:moveTo>
                  <a:pt x="11337802" y="241358"/>
                </a:moveTo>
                <a:cubicBezTo>
                  <a:pt x="11343202" y="241358"/>
                  <a:pt x="11347587" y="245679"/>
                  <a:pt x="11347587" y="251081"/>
                </a:cubicBezTo>
                <a:cubicBezTo>
                  <a:pt x="11347587" y="256483"/>
                  <a:pt x="11343139" y="260868"/>
                  <a:pt x="11337802" y="260868"/>
                </a:cubicBezTo>
                <a:cubicBezTo>
                  <a:pt x="11332466" y="260868"/>
                  <a:pt x="11328082" y="256419"/>
                  <a:pt x="11328082" y="251081"/>
                </a:cubicBezTo>
                <a:cubicBezTo>
                  <a:pt x="11328082" y="245742"/>
                  <a:pt x="11332402" y="241358"/>
                  <a:pt x="11337802" y="241358"/>
                </a:cubicBezTo>
                <a:close/>
                <a:moveTo>
                  <a:pt x="11579030" y="241355"/>
                </a:moveTo>
                <a:cubicBezTo>
                  <a:pt x="11584430" y="241355"/>
                  <a:pt x="11588815" y="245677"/>
                  <a:pt x="11588815" y="251079"/>
                </a:cubicBezTo>
                <a:cubicBezTo>
                  <a:pt x="11588815" y="256481"/>
                  <a:pt x="11584367" y="260866"/>
                  <a:pt x="11579030" y="260866"/>
                </a:cubicBezTo>
                <a:cubicBezTo>
                  <a:pt x="11573694" y="260866"/>
                  <a:pt x="11569310" y="256417"/>
                  <a:pt x="11569310" y="251079"/>
                </a:cubicBezTo>
                <a:cubicBezTo>
                  <a:pt x="11569310" y="245740"/>
                  <a:pt x="11573630" y="241355"/>
                  <a:pt x="11579030" y="241355"/>
                </a:cubicBezTo>
                <a:close/>
                <a:moveTo>
                  <a:pt x="11820259" y="241352"/>
                </a:moveTo>
                <a:cubicBezTo>
                  <a:pt x="11825659" y="241352"/>
                  <a:pt x="11830043" y="245674"/>
                  <a:pt x="11830043" y="251076"/>
                </a:cubicBezTo>
                <a:cubicBezTo>
                  <a:pt x="11830043" y="256478"/>
                  <a:pt x="11825596" y="260863"/>
                  <a:pt x="11820259" y="260863"/>
                </a:cubicBezTo>
                <a:cubicBezTo>
                  <a:pt x="11814922" y="260863"/>
                  <a:pt x="11810539" y="256414"/>
                  <a:pt x="11810539" y="251076"/>
                </a:cubicBezTo>
                <a:cubicBezTo>
                  <a:pt x="11810539" y="245737"/>
                  <a:pt x="11814859" y="241352"/>
                  <a:pt x="11820259" y="241352"/>
                </a:cubicBezTo>
                <a:close/>
                <a:moveTo>
                  <a:pt x="9720" y="241350"/>
                </a:moveTo>
                <a:cubicBezTo>
                  <a:pt x="15120" y="241350"/>
                  <a:pt x="19504" y="245672"/>
                  <a:pt x="19504" y="251074"/>
                </a:cubicBezTo>
                <a:cubicBezTo>
                  <a:pt x="19504" y="256476"/>
                  <a:pt x="15057" y="260861"/>
                  <a:pt x="9720" y="260861"/>
                </a:cubicBezTo>
                <a:cubicBezTo>
                  <a:pt x="4384" y="260861"/>
                  <a:pt x="0" y="256412"/>
                  <a:pt x="0" y="251074"/>
                </a:cubicBezTo>
                <a:cubicBezTo>
                  <a:pt x="0" y="245735"/>
                  <a:pt x="4320" y="241350"/>
                  <a:pt x="9720" y="241350"/>
                </a:cubicBezTo>
                <a:close/>
                <a:moveTo>
                  <a:pt x="251003" y="241347"/>
                </a:moveTo>
                <a:cubicBezTo>
                  <a:pt x="256403" y="241347"/>
                  <a:pt x="260787" y="245669"/>
                  <a:pt x="260787" y="251071"/>
                </a:cubicBezTo>
                <a:cubicBezTo>
                  <a:pt x="260787" y="256473"/>
                  <a:pt x="256340" y="260858"/>
                  <a:pt x="251003" y="260858"/>
                </a:cubicBezTo>
                <a:cubicBezTo>
                  <a:pt x="245667" y="260858"/>
                  <a:pt x="241283" y="256409"/>
                  <a:pt x="241283" y="251071"/>
                </a:cubicBezTo>
                <a:cubicBezTo>
                  <a:pt x="241283" y="245732"/>
                  <a:pt x="245603" y="241347"/>
                  <a:pt x="251003" y="241347"/>
                </a:cubicBezTo>
                <a:close/>
                <a:moveTo>
                  <a:pt x="492223" y="241345"/>
                </a:moveTo>
                <a:cubicBezTo>
                  <a:pt x="497559" y="241345"/>
                  <a:pt x="501943" y="245667"/>
                  <a:pt x="501943" y="251069"/>
                </a:cubicBezTo>
                <a:cubicBezTo>
                  <a:pt x="501943" y="256471"/>
                  <a:pt x="497623" y="260856"/>
                  <a:pt x="492223" y="260856"/>
                </a:cubicBezTo>
                <a:cubicBezTo>
                  <a:pt x="486823" y="260856"/>
                  <a:pt x="482439" y="256407"/>
                  <a:pt x="482439" y="251069"/>
                </a:cubicBezTo>
                <a:cubicBezTo>
                  <a:pt x="482439" y="245730"/>
                  <a:pt x="486823" y="241345"/>
                  <a:pt x="492223" y="241345"/>
                </a:cubicBezTo>
                <a:close/>
                <a:moveTo>
                  <a:pt x="733444" y="241342"/>
                </a:moveTo>
                <a:cubicBezTo>
                  <a:pt x="738779" y="241342"/>
                  <a:pt x="743163" y="245664"/>
                  <a:pt x="743163" y="251066"/>
                </a:cubicBezTo>
                <a:cubicBezTo>
                  <a:pt x="743163" y="256468"/>
                  <a:pt x="738843" y="260853"/>
                  <a:pt x="733444" y="260853"/>
                </a:cubicBezTo>
                <a:cubicBezTo>
                  <a:pt x="728044" y="260853"/>
                  <a:pt x="723660" y="256404"/>
                  <a:pt x="723660" y="251066"/>
                </a:cubicBezTo>
                <a:cubicBezTo>
                  <a:pt x="723660" y="245727"/>
                  <a:pt x="728044" y="241342"/>
                  <a:pt x="733444" y="241342"/>
                </a:cubicBezTo>
                <a:close/>
                <a:moveTo>
                  <a:pt x="974664" y="241340"/>
                </a:moveTo>
                <a:cubicBezTo>
                  <a:pt x="980063" y="241340"/>
                  <a:pt x="984447" y="245662"/>
                  <a:pt x="984447" y="251064"/>
                </a:cubicBezTo>
                <a:cubicBezTo>
                  <a:pt x="984447" y="256466"/>
                  <a:pt x="980000" y="260851"/>
                  <a:pt x="974664" y="260851"/>
                </a:cubicBezTo>
                <a:cubicBezTo>
                  <a:pt x="969328" y="260851"/>
                  <a:pt x="964944" y="256402"/>
                  <a:pt x="964944" y="251064"/>
                </a:cubicBezTo>
                <a:cubicBezTo>
                  <a:pt x="964944" y="245725"/>
                  <a:pt x="969264" y="241340"/>
                  <a:pt x="974664" y="241340"/>
                </a:cubicBezTo>
                <a:close/>
                <a:moveTo>
                  <a:pt x="1215884" y="241337"/>
                </a:moveTo>
                <a:cubicBezTo>
                  <a:pt x="1221284" y="241337"/>
                  <a:pt x="1225668" y="245659"/>
                  <a:pt x="1225668" y="251061"/>
                </a:cubicBezTo>
                <a:cubicBezTo>
                  <a:pt x="1225668" y="256463"/>
                  <a:pt x="1221221" y="260848"/>
                  <a:pt x="1215884" y="260848"/>
                </a:cubicBezTo>
                <a:cubicBezTo>
                  <a:pt x="1210548" y="260848"/>
                  <a:pt x="1206164" y="256399"/>
                  <a:pt x="1206164" y="251061"/>
                </a:cubicBezTo>
                <a:cubicBezTo>
                  <a:pt x="1206164" y="245722"/>
                  <a:pt x="1210484" y="241337"/>
                  <a:pt x="1215884" y="241337"/>
                </a:cubicBezTo>
                <a:close/>
                <a:moveTo>
                  <a:pt x="1457105" y="241335"/>
                </a:moveTo>
                <a:cubicBezTo>
                  <a:pt x="1462441" y="241335"/>
                  <a:pt x="1466825" y="245657"/>
                  <a:pt x="1466825" y="251059"/>
                </a:cubicBezTo>
                <a:cubicBezTo>
                  <a:pt x="1466825" y="256461"/>
                  <a:pt x="1462505" y="260846"/>
                  <a:pt x="1457105" y="260846"/>
                </a:cubicBezTo>
                <a:cubicBezTo>
                  <a:pt x="1451705" y="260846"/>
                  <a:pt x="1447321" y="256397"/>
                  <a:pt x="1447321" y="251059"/>
                </a:cubicBezTo>
                <a:cubicBezTo>
                  <a:pt x="1447321" y="245720"/>
                  <a:pt x="1451705" y="241335"/>
                  <a:pt x="1457105" y="241335"/>
                </a:cubicBezTo>
                <a:close/>
                <a:moveTo>
                  <a:pt x="1698330" y="241332"/>
                </a:moveTo>
                <a:cubicBezTo>
                  <a:pt x="1703731" y="241332"/>
                  <a:pt x="1708116" y="245654"/>
                  <a:pt x="1708116" y="251056"/>
                </a:cubicBezTo>
                <a:cubicBezTo>
                  <a:pt x="1708116" y="256458"/>
                  <a:pt x="1703731" y="260843"/>
                  <a:pt x="1698330" y="260843"/>
                </a:cubicBezTo>
                <a:cubicBezTo>
                  <a:pt x="1692929" y="260843"/>
                  <a:pt x="1688545" y="256394"/>
                  <a:pt x="1688545" y="251056"/>
                </a:cubicBezTo>
                <a:cubicBezTo>
                  <a:pt x="1688545" y="245717"/>
                  <a:pt x="1692929" y="241332"/>
                  <a:pt x="1698330" y="241332"/>
                </a:cubicBezTo>
                <a:close/>
                <a:moveTo>
                  <a:pt x="1939580" y="241330"/>
                </a:moveTo>
                <a:cubicBezTo>
                  <a:pt x="1944978" y="241330"/>
                  <a:pt x="1949362" y="245652"/>
                  <a:pt x="1949362" y="251054"/>
                </a:cubicBezTo>
                <a:cubicBezTo>
                  <a:pt x="1949362" y="256456"/>
                  <a:pt x="1944916" y="260841"/>
                  <a:pt x="1939580" y="260841"/>
                </a:cubicBezTo>
                <a:cubicBezTo>
                  <a:pt x="1934242" y="260841"/>
                  <a:pt x="1929858" y="256392"/>
                  <a:pt x="1929858" y="251054"/>
                </a:cubicBezTo>
                <a:cubicBezTo>
                  <a:pt x="1929858" y="245715"/>
                  <a:pt x="1934178" y="241330"/>
                  <a:pt x="1939580" y="241330"/>
                </a:cubicBezTo>
                <a:close/>
                <a:moveTo>
                  <a:pt x="2180788" y="241327"/>
                </a:moveTo>
                <a:cubicBezTo>
                  <a:pt x="2186189" y="241327"/>
                  <a:pt x="2190577" y="245649"/>
                  <a:pt x="2190577" y="251051"/>
                </a:cubicBezTo>
                <a:cubicBezTo>
                  <a:pt x="2190577" y="256453"/>
                  <a:pt x="2186128" y="260838"/>
                  <a:pt x="2180788" y="260838"/>
                </a:cubicBezTo>
                <a:cubicBezTo>
                  <a:pt x="2175475" y="260838"/>
                  <a:pt x="2171080" y="256389"/>
                  <a:pt x="2171080" y="251051"/>
                </a:cubicBezTo>
                <a:cubicBezTo>
                  <a:pt x="2171080" y="245712"/>
                  <a:pt x="2175412" y="241327"/>
                  <a:pt x="2180788" y="241327"/>
                </a:cubicBezTo>
                <a:close/>
                <a:moveTo>
                  <a:pt x="2422035" y="241325"/>
                </a:moveTo>
                <a:cubicBezTo>
                  <a:pt x="2427369" y="241325"/>
                  <a:pt x="2431751" y="245647"/>
                  <a:pt x="2431751" y="251049"/>
                </a:cubicBezTo>
                <a:cubicBezTo>
                  <a:pt x="2431751" y="256451"/>
                  <a:pt x="2427432" y="260836"/>
                  <a:pt x="2422035" y="260836"/>
                </a:cubicBezTo>
                <a:cubicBezTo>
                  <a:pt x="2416637" y="260836"/>
                  <a:pt x="2412254" y="256387"/>
                  <a:pt x="2412254" y="251049"/>
                </a:cubicBezTo>
                <a:cubicBezTo>
                  <a:pt x="2412254" y="245710"/>
                  <a:pt x="2416637" y="241325"/>
                  <a:pt x="2422035" y="241325"/>
                </a:cubicBezTo>
                <a:close/>
                <a:moveTo>
                  <a:pt x="2663272" y="241322"/>
                </a:moveTo>
                <a:cubicBezTo>
                  <a:pt x="2668609" y="241322"/>
                  <a:pt x="2672996" y="245644"/>
                  <a:pt x="2672996" y="251046"/>
                </a:cubicBezTo>
                <a:cubicBezTo>
                  <a:pt x="2672996" y="256448"/>
                  <a:pt x="2668674" y="260833"/>
                  <a:pt x="2663272" y="260833"/>
                </a:cubicBezTo>
                <a:cubicBezTo>
                  <a:pt x="2657873" y="260833"/>
                  <a:pt x="2653489" y="256384"/>
                  <a:pt x="2653489" y="251046"/>
                </a:cubicBezTo>
                <a:cubicBezTo>
                  <a:pt x="2653489" y="245707"/>
                  <a:pt x="2657873" y="241322"/>
                  <a:pt x="2663272" y="241322"/>
                </a:cubicBezTo>
                <a:close/>
                <a:moveTo>
                  <a:pt x="2904569" y="241319"/>
                </a:moveTo>
                <a:cubicBezTo>
                  <a:pt x="2909969" y="241319"/>
                  <a:pt x="2914352" y="245641"/>
                  <a:pt x="2914352" y="251044"/>
                </a:cubicBezTo>
                <a:cubicBezTo>
                  <a:pt x="2914352" y="256445"/>
                  <a:pt x="2909969" y="260830"/>
                  <a:pt x="2904569" y="260830"/>
                </a:cubicBezTo>
                <a:cubicBezTo>
                  <a:pt x="2899171" y="260830"/>
                  <a:pt x="2894788" y="256381"/>
                  <a:pt x="2894788" y="251044"/>
                </a:cubicBezTo>
                <a:cubicBezTo>
                  <a:pt x="2894788" y="245704"/>
                  <a:pt x="2899171" y="241319"/>
                  <a:pt x="2904569" y="241319"/>
                </a:cubicBezTo>
                <a:close/>
                <a:moveTo>
                  <a:pt x="3145749" y="241317"/>
                </a:moveTo>
                <a:cubicBezTo>
                  <a:pt x="3151147" y="241317"/>
                  <a:pt x="3155530" y="245639"/>
                  <a:pt x="3155530" y="251041"/>
                </a:cubicBezTo>
                <a:cubicBezTo>
                  <a:pt x="3155530" y="256443"/>
                  <a:pt x="3151084" y="260828"/>
                  <a:pt x="3145749" y="260828"/>
                </a:cubicBezTo>
                <a:cubicBezTo>
                  <a:pt x="3140413" y="260828"/>
                  <a:pt x="3136030" y="256379"/>
                  <a:pt x="3136030" y="251041"/>
                </a:cubicBezTo>
                <a:cubicBezTo>
                  <a:pt x="3136030" y="245702"/>
                  <a:pt x="3140349" y="241317"/>
                  <a:pt x="3145749" y="241317"/>
                </a:cubicBezTo>
                <a:close/>
                <a:moveTo>
                  <a:pt x="3386956" y="241314"/>
                </a:moveTo>
                <a:cubicBezTo>
                  <a:pt x="3392357" y="241314"/>
                  <a:pt x="3396742" y="245636"/>
                  <a:pt x="3396742" y="251038"/>
                </a:cubicBezTo>
                <a:cubicBezTo>
                  <a:pt x="3396742" y="256440"/>
                  <a:pt x="3392294" y="260825"/>
                  <a:pt x="3386956" y="260825"/>
                </a:cubicBezTo>
                <a:cubicBezTo>
                  <a:pt x="3381619" y="260825"/>
                  <a:pt x="3377235" y="256376"/>
                  <a:pt x="3377235" y="251038"/>
                </a:cubicBezTo>
                <a:cubicBezTo>
                  <a:pt x="3377235" y="245699"/>
                  <a:pt x="3381555" y="241314"/>
                  <a:pt x="3386956" y="241314"/>
                </a:cubicBezTo>
                <a:close/>
                <a:moveTo>
                  <a:pt x="3628209" y="241312"/>
                </a:moveTo>
                <a:cubicBezTo>
                  <a:pt x="3633528" y="241312"/>
                  <a:pt x="3637930" y="245634"/>
                  <a:pt x="3637930" y="251036"/>
                </a:cubicBezTo>
                <a:cubicBezTo>
                  <a:pt x="3637930" y="256438"/>
                  <a:pt x="3633592" y="260823"/>
                  <a:pt x="3628209" y="260823"/>
                </a:cubicBezTo>
                <a:cubicBezTo>
                  <a:pt x="3622813" y="260823"/>
                  <a:pt x="3618428" y="256374"/>
                  <a:pt x="3618428" y="251036"/>
                </a:cubicBezTo>
                <a:cubicBezTo>
                  <a:pt x="3618428" y="245697"/>
                  <a:pt x="3622813" y="241312"/>
                  <a:pt x="3628209" y="241312"/>
                </a:cubicBezTo>
                <a:close/>
                <a:moveTo>
                  <a:pt x="3869427" y="241309"/>
                </a:moveTo>
                <a:cubicBezTo>
                  <a:pt x="3874761" y="241309"/>
                  <a:pt x="3879147" y="245631"/>
                  <a:pt x="3879147" y="251033"/>
                </a:cubicBezTo>
                <a:cubicBezTo>
                  <a:pt x="3879147" y="256435"/>
                  <a:pt x="3874826" y="260820"/>
                  <a:pt x="3869427" y="260820"/>
                </a:cubicBezTo>
                <a:cubicBezTo>
                  <a:pt x="3864029" y="260820"/>
                  <a:pt x="3859645" y="256371"/>
                  <a:pt x="3859645" y="251033"/>
                </a:cubicBezTo>
                <a:cubicBezTo>
                  <a:pt x="3859645" y="245694"/>
                  <a:pt x="3864029" y="241309"/>
                  <a:pt x="3869427" y="241309"/>
                </a:cubicBezTo>
                <a:close/>
                <a:moveTo>
                  <a:pt x="4110581" y="241307"/>
                </a:moveTo>
                <a:cubicBezTo>
                  <a:pt x="4115984" y="241307"/>
                  <a:pt x="4120362" y="245629"/>
                  <a:pt x="4120362" y="251031"/>
                </a:cubicBezTo>
                <a:cubicBezTo>
                  <a:pt x="4120362" y="256433"/>
                  <a:pt x="4115984" y="260818"/>
                  <a:pt x="4110581" y="260818"/>
                </a:cubicBezTo>
                <a:cubicBezTo>
                  <a:pt x="4105180" y="260818"/>
                  <a:pt x="4100797" y="256369"/>
                  <a:pt x="4100797" y="251031"/>
                </a:cubicBezTo>
                <a:cubicBezTo>
                  <a:pt x="4100797" y="245692"/>
                  <a:pt x="4105180" y="241307"/>
                  <a:pt x="4110581" y="241307"/>
                </a:cubicBezTo>
                <a:close/>
                <a:moveTo>
                  <a:pt x="4351806" y="241304"/>
                </a:moveTo>
                <a:cubicBezTo>
                  <a:pt x="4357195" y="241304"/>
                  <a:pt x="4361580" y="245626"/>
                  <a:pt x="4361580" y="251028"/>
                </a:cubicBezTo>
                <a:cubicBezTo>
                  <a:pt x="4361580" y="256430"/>
                  <a:pt x="4357195" y="260815"/>
                  <a:pt x="4351806" y="260815"/>
                </a:cubicBezTo>
                <a:cubicBezTo>
                  <a:pt x="4346397" y="260815"/>
                  <a:pt x="4342006" y="256366"/>
                  <a:pt x="4342006" y="251028"/>
                </a:cubicBezTo>
                <a:cubicBezTo>
                  <a:pt x="4342006" y="245689"/>
                  <a:pt x="4346397" y="241304"/>
                  <a:pt x="4351806" y="241304"/>
                </a:cubicBezTo>
                <a:close/>
                <a:moveTo>
                  <a:pt x="4593017" y="241302"/>
                </a:moveTo>
                <a:cubicBezTo>
                  <a:pt x="4598413" y="241302"/>
                  <a:pt x="4602795" y="245624"/>
                  <a:pt x="4602795" y="251026"/>
                </a:cubicBezTo>
                <a:cubicBezTo>
                  <a:pt x="4602795" y="256428"/>
                  <a:pt x="4598350" y="260813"/>
                  <a:pt x="4593017" y="260813"/>
                </a:cubicBezTo>
                <a:cubicBezTo>
                  <a:pt x="4587686" y="260813"/>
                  <a:pt x="4583304" y="256364"/>
                  <a:pt x="4583304" y="251026"/>
                </a:cubicBezTo>
                <a:cubicBezTo>
                  <a:pt x="4583304" y="245687"/>
                  <a:pt x="4587620" y="241302"/>
                  <a:pt x="4593017" y="241302"/>
                </a:cubicBezTo>
                <a:close/>
                <a:moveTo>
                  <a:pt x="4834252" y="241299"/>
                </a:moveTo>
                <a:cubicBezTo>
                  <a:pt x="4839658" y="241299"/>
                  <a:pt x="4844038" y="245621"/>
                  <a:pt x="4844038" y="251023"/>
                </a:cubicBezTo>
                <a:cubicBezTo>
                  <a:pt x="4844038" y="256425"/>
                  <a:pt x="4839595" y="260810"/>
                  <a:pt x="4834252" y="260810"/>
                </a:cubicBezTo>
                <a:cubicBezTo>
                  <a:pt x="4828915" y="260810"/>
                  <a:pt x="4824532" y="256361"/>
                  <a:pt x="4824532" y="251023"/>
                </a:cubicBezTo>
                <a:cubicBezTo>
                  <a:pt x="4824532" y="245684"/>
                  <a:pt x="4828851" y="241299"/>
                  <a:pt x="4834252" y="241299"/>
                </a:cubicBezTo>
                <a:close/>
                <a:moveTo>
                  <a:pt x="5075485" y="241297"/>
                </a:moveTo>
                <a:cubicBezTo>
                  <a:pt x="5080819" y="241297"/>
                  <a:pt x="5085201" y="245619"/>
                  <a:pt x="5085201" y="251021"/>
                </a:cubicBezTo>
                <a:cubicBezTo>
                  <a:pt x="5085201" y="256423"/>
                  <a:pt x="5080882" y="260808"/>
                  <a:pt x="5075485" y="260808"/>
                </a:cubicBezTo>
                <a:cubicBezTo>
                  <a:pt x="5070086" y="260808"/>
                  <a:pt x="5065704" y="256359"/>
                  <a:pt x="5065704" y="251021"/>
                </a:cubicBezTo>
                <a:cubicBezTo>
                  <a:pt x="5065704" y="245682"/>
                  <a:pt x="5070086" y="241297"/>
                  <a:pt x="5075485" y="241297"/>
                </a:cubicBezTo>
                <a:close/>
                <a:moveTo>
                  <a:pt x="5316710" y="241294"/>
                </a:moveTo>
                <a:cubicBezTo>
                  <a:pt x="5322044" y="241294"/>
                  <a:pt x="5326429" y="245616"/>
                  <a:pt x="5326429" y="251018"/>
                </a:cubicBezTo>
                <a:cubicBezTo>
                  <a:pt x="5326429" y="256420"/>
                  <a:pt x="5322105" y="260805"/>
                  <a:pt x="5316710" y="260805"/>
                </a:cubicBezTo>
                <a:cubicBezTo>
                  <a:pt x="5311314" y="260805"/>
                  <a:pt x="5306924" y="256356"/>
                  <a:pt x="5306924" y="251018"/>
                </a:cubicBezTo>
                <a:cubicBezTo>
                  <a:pt x="5306924" y="245679"/>
                  <a:pt x="5311314" y="241294"/>
                  <a:pt x="5316710" y="241294"/>
                </a:cubicBezTo>
                <a:close/>
                <a:moveTo>
                  <a:pt x="5557991" y="241292"/>
                </a:moveTo>
                <a:cubicBezTo>
                  <a:pt x="5563391" y="241292"/>
                  <a:pt x="5567774" y="245614"/>
                  <a:pt x="5567774" y="251016"/>
                </a:cubicBezTo>
                <a:cubicBezTo>
                  <a:pt x="5567774" y="256418"/>
                  <a:pt x="5563391" y="260803"/>
                  <a:pt x="5557991" y="260803"/>
                </a:cubicBezTo>
                <a:cubicBezTo>
                  <a:pt x="5552591" y="260803"/>
                  <a:pt x="5548208" y="256354"/>
                  <a:pt x="5548208" y="251016"/>
                </a:cubicBezTo>
                <a:cubicBezTo>
                  <a:pt x="5548208" y="245677"/>
                  <a:pt x="5552591" y="241292"/>
                  <a:pt x="5557991" y="241292"/>
                </a:cubicBezTo>
                <a:close/>
                <a:moveTo>
                  <a:pt x="5799205" y="241289"/>
                </a:moveTo>
                <a:cubicBezTo>
                  <a:pt x="5804606" y="241289"/>
                  <a:pt x="5808989" y="245611"/>
                  <a:pt x="5808989" y="251013"/>
                </a:cubicBezTo>
                <a:cubicBezTo>
                  <a:pt x="5808989" y="256415"/>
                  <a:pt x="5804542" y="260800"/>
                  <a:pt x="5799205" y="260800"/>
                </a:cubicBezTo>
                <a:cubicBezTo>
                  <a:pt x="5793870" y="260800"/>
                  <a:pt x="5789486" y="256351"/>
                  <a:pt x="5789486" y="251013"/>
                </a:cubicBezTo>
                <a:cubicBezTo>
                  <a:pt x="5789486" y="245674"/>
                  <a:pt x="5793806" y="241289"/>
                  <a:pt x="5799205" y="241289"/>
                </a:cubicBezTo>
                <a:close/>
                <a:moveTo>
                  <a:pt x="6040432" y="241287"/>
                </a:moveTo>
                <a:cubicBezTo>
                  <a:pt x="6045832" y="241287"/>
                  <a:pt x="6050216" y="245609"/>
                  <a:pt x="6050216" y="251011"/>
                </a:cubicBezTo>
                <a:cubicBezTo>
                  <a:pt x="6050216" y="256413"/>
                  <a:pt x="6045769" y="260798"/>
                  <a:pt x="6040432" y="260798"/>
                </a:cubicBezTo>
                <a:cubicBezTo>
                  <a:pt x="6035095" y="260798"/>
                  <a:pt x="6030712" y="256349"/>
                  <a:pt x="6030712" y="251011"/>
                </a:cubicBezTo>
                <a:cubicBezTo>
                  <a:pt x="6030712" y="245672"/>
                  <a:pt x="6035032" y="241287"/>
                  <a:pt x="6040432" y="241287"/>
                </a:cubicBezTo>
                <a:close/>
                <a:moveTo>
                  <a:pt x="6281661" y="241284"/>
                </a:moveTo>
                <a:cubicBezTo>
                  <a:pt x="6286997" y="241284"/>
                  <a:pt x="6291381" y="245606"/>
                  <a:pt x="6291381" y="251008"/>
                </a:cubicBezTo>
                <a:cubicBezTo>
                  <a:pt x="6291381" y="256410"/>
                  <a:pt x="6287061" y="260795"/>
                  <a:pt x="6281661" y="260795"/>
                </a:cubicBezTo>
                <a:cubicBezTo>
                  <a:pt x="6276261" y="260795"/>
                  <a:pt x="6271877" y="256346"/>
                  <a:pt x="6271877" y="251008"/>
                </a:cubicBezTo>
                <a:cubicBezTo>
                  <a:pt x="6271877" y="245669"/>
                  <a:pt x="6276261" y="241284"/>
                  <a:pt x="6281661" y="241284"/>
                </a:cubicBezTo>
                <a:close/>
                <a:moveTo>
                  <a:pt x="6522889" y="241281"/>
                </a:moveTo>
                <a:cubicBezTo>
                  <a:pt x="6528225" y="241281"/>
                  <a:pt x="6532610" y="245603"/>
                  <a:pt x="6532610" y="251006"/>
                </a:cubicBezTo>
                <a:cubicBezTo>
                  <a:pt x="6532610" y="256407"/>
                  <a:pt x="6528289" y="260792"/>
                  <a:pt x="6522889" y="260792"/>
                </a:cubicBezTo>
                <a:cubicBezTo>
                  <a:pt x="6517489" y="260792"/>
                  <a:pt x="6513105" y="256344"/>
                  <a:pt x="6513105" y="251006"/>
                </a:cubicBezTo>
                <a:cubicBezTo>
                  <a:pt x="6513105" y="245666"/>
                  <a:pt x="6517489" y="241281"/>
                  <a:pt x="6522889" y="241281"/>
                </a:cubicBezTo>
                <a:close/>
                <a:moveTo>
                  <a:pt x="6764118" y="241279"/>
                </a:moveTo>
                <a:cubicBezTo>
                  <a:pt x="6769518" y="241279"/>
                  <a:pt x="6773902" y="245601"/>
                  <a:pt x="6773902" y="251003"/>
                </a:cubicBezTo>
                <a:cubicBezTo>
                  <a:pt x="6773902" y="256405"/>
                  <a:pt x="6769518" y="260790"/>
                  <a:pt x="6764118" y="260790"/>
                </a:cubicBezTo>
                <a:cubicBezTo>
                  <a:pt x="6758718" y="260790"/>
                  <a:pt x="6754335" y="256341"/>
                  <a:pt x="6754335" y="251003"/>
                </a:cubicBezTo>
                <a:cubicBezTo>
                  <a:pt x="6754335" y="245664"/>
                  <a:pt x="6758718" y="241279"/>
                  <a:pt x="6764118" y="241279"/>
                </a:cubicBezTo>
                <a:close/>
                <a:moveTo>
                  <a:pt x="7005346" y="241276"/>
                </a:moveTo>
                <a:cubicBezTo>
                  <a:pt x="7010746" y="241276"/>
                  <a:pt x="7015130" y="245598"/>
                  <a:pt x="7015130" y="251000"/>
                </a:cubicBezTo>
                <a:cubicBezTo>
                  <a:pt x="7015130" y="256402"/>
                  <a:pt x="7010683" y="260787"/>
                  <a:pt x="7005346" y="260787"/>
                </a:cubicBezTo>
                <a:cubicBezTo>
                  <a:pt x="7000009" y="260787"/>
                  <a:pt x="6995626" y="256338"/>
                  <a:pt x="6995626" y="251000"/>
                </a:cubicBezTo>
                <a:cubicBezTo>
                  <a:pt x="6995626" y="245661"/>
                  <a:pt x="6999946" y="241276"/>
                  <a:pt x="7005346" y="241276"/>
                </a:cubicBezTo>
                <a:close/>
                <a:moveTo>
                  <a:pt x="7246575" y="241274"/>
                </a:moveTo>
                <a:cubicBezTo>
                  <a:pt x="7251975" y="241274"/>
                  <a:pt x="7256359" y="245596"/>
                  <a:pt x="7256359" y="250998"/>
                </a:cubicBezTo>
                <a:cubicBezTo>
                  <a:pt x="7256359" y="256400"/>
                  <a:pt x="7251912" y="260785"/>
                  <a:pt x="7246575" y="260785"/>
                </a:cubicBezTo>
                <a:cubicBezTo>
                  <a:pt x="7241238" y="260785"/>
                  <a:pt x="7236855" y="256336"/>
                  <a:pt x="7236855" y="250998"/>
                </a:cubicBezTo>
                <a:cubicBezTo>
                  <a:pt x="7236855" y="245659"/>
                  <a:pt x="7241175" y="241274"/>
                  <a:pt x="7246575" y="241274"/>
                </a:cubicBezTo>
                <a:close/>
                <a:moveTo>
                  <a:pt x="7487803" y="241271"/>
                </a:moveTo>
                <a:cubicBezTo>
                  <a:pt x="7493139" y="241271"/>
                  <a:pt x="7497524" y="245593"/>
                  <a:pt x="7497524" y="250995"/>
                </a:cubicBezTo>
                <a:cubicBezTo>
                  <a:pt x="7497524" y="256397"/>
                  <a:pt x="7493203" y="260782"/>
                  <a:pt x="7487803" y="260782"/>
                </a:cubicBezTo>
                <a:cubicBezTo>
                  <a:pt x="7482403" y="260782"/>
                  <a:pt x="7478019" y="256333"/>
                  <a:pt x="7478019" y="250995"/>
                </a:cubicBezTo>
                <a:cubicBezTo>
                  <a:pt x="7478019" y="245656"/>
                  <a:pt x="7482403" y="241271"/>
                  <a:pt x="7487803" y="241271"/>
                </a:cubicBezTo>
                <a:close/>
                <a:moveTo>
                  <a:pt x="7729032" y="241269"/>
                </a:moveTo>
                <a:cubicBezTo>
                  <a:pt x="7734369" y="241269"/>
                  <a:pt x="7738753" y="245591"/>
                  <a:pt x="7738753" y="250993"/>
                </a:cubicBezTo>
                <a:cubicBezTo>
                  <a:pt x="7738753" y="256395"/>
                  <a:pt x="7734432" y="260780"/>
                  <a:pt x="7729032" y="260780"/>
                </a:cubicBezTo>
                <a:cubicBezTo>
                  <a:pt x="7723632" y="260780"/>
                  <a:pt x="7719249" y="256331"/>
                  <a:pt x="7719249" y="250993"/>
                </a:cubicBezTo>
                <a:cubicBezTo>
                  <a:pt x="7719249" y="245654"/>
                  <a:pt x="7723632" y="241269"/>
                  <a:pt x="7729032" y="241269"/>
                </a:cubicBezTo>
                <a:close/>
                <a:moveTo>
                  <a:pt x="7970260" y="241266"/>
                </a:moveTo>
                <a:cubicBezTo>
                  <a:pt x="7975661" y="241266"/>
                  <a:pt x="7980044" y="245588"/>
                  <a:pt x="7980044" y="250990"/>
                </a:cubicBezTo>
                <a:cubicBezTo>
                  <a:pt x="7980044" y="256392"/>
                  <a:pt x="7975661" y="260777"/>
                  <a:pt x="7970260" y="260777"/>
                </a:cubicBezTo>
                <a:cubicBezTo>
                  <a:pt x="7964860" y="260777"/>
                  <a:pt x="7960477" y="256328"/>
                  <a:pt x="7960477" y="250990"/>
                </a:cubicBezTo>
                <a:cubicBezTo>
                  <a:pt x="7960477" y="245651"/>
                  <a:pt x="7964860" y="241266"/>
                  <a:pt x="7970260" y="241266"/>
                </a:cubicBezTo>
                <a:close/>
                <a:moveTo>
                  <a:pt x="8211553" y="241264"/>
                </a:moveTo>
                <a:cubicBezTo>
                  <a:pt x="8216889" y="241264"/>
                  <a:pt x="8221273" y="245586"/>
                  <a:pt x="8221273" y="250988"/>
                </a:cubicBezTo>
                <a:cubicBezTo>
                  <a:pt x="8221273" y="256390"/>
                  <a:pt x="8216953" y="260775"/>
                  <a:pt x="8211553" y="260775"/>
                </a:cubicBezTo>
                <a:cubicBezTo>
                  <a:pt x="8206152" y="260775"/>
                  <a:pt x="8201769" y="256326"/>
                  <a:pt x="8201769" y="250988"/>
                </a:cubicBezTo>
                <a:cubicBezTo>
                  <a:pt x="8201769" y="245649"/>
                  <a:pt x="8206152" y="241264"/>
                  <a:pt x="8211553" y="241264"/>
                </a:cubicBezTo>
                <a:close/>
                <a:moveTo>
                  <a:pt x="8452781" y="241261"/>
                </a:moveTo>
                <a:cubicBezTo>
                  <a:pt x="8458181" y="241261"/>
                  <a:pt x="8462566" y="245583"/>
                  <a:pt x="8462566" y="250985"/>
                </a:cubicBezTo>
                <a:cubicBezTo>
                  <a:pt x="8462566" y="256387"/>
                  <a:pt x="8458118" y="260772"/>
                  <a:pt x="8452781" y="260772"/>
                </a:cubicBezTo>
                <a:cubicBezTo>
                  <a:pt x="8447445" y="260772"/>
                  <a:pt x="8443061" y="256323"/>
                  <a:pt x="8443061" y="250985"/>
                </a:cubicBezTo>
                <a:cubicBezTo>
                  <a:pt x="8443061" y="245646"/>
                  <a:pt x="8447381" y="241261"/>
                  <a:pt x="8452781" y="241261"/>
                </a:cubicBezTo>
                <a:close/>
                <a:moveTo>
                  <a:pt x="8694009" y="241259"/>
                </a:moveTo>
                <a:cubicBezTo>
                  <a:pt x="8699346" y="241259"/>
                  <a:pt x="8703730" y="245581"/>
                  <a:pt x="8703730" y="250983"/>
                </a:cubicBezTo>
                <a:cubicBezTo>
                  <a:pt x="8703730" y="256385"/>
                  <a:pt x="8699346" y="260770"/>
                  <a:pt x="8694009" y="260770"/>
                </a:cubicBezTo>
                <a:cubicBezTo>
                  <a:pt x="8688673" y="260770"/>
                  <a:pt x="8684289" y="256321"/>
                  <a:pt x="8684289" y="250983"/>
                </a:cubicBezTo>
                <a:cubicBezTo>
                  <a:pt x="8684289" y="245644"/>
                  <a:pt x="8688609" y="241259"/>
                  <a:pt x="8694009" y="241259"/>
                </a:cubicBezTo>
                <a:close/>
                <a:moveTo>
                  <a:pt x="8935237" y="241256"/>
                </a:moveTo>
                <a:cubicBezTo>
                  <a:pt x="8940574" y="241256"/>
                  <a:pt x="8944958" y="245578"/>
                  <a:pt x="8944958" y="250980"/>
                </a:cubicBezTo>
                <a:cubicBezTo>
                  <a:pt x="8944958" y="256382"/>
                  <a:pt x="8940638" y="260767"/>
                  <a:pt x="8935237" y="260767"/>
                </a:cubicBezTo>
                <a:cubicBezTo>
                  <a:pt x="8929837" y="260767"/>
                  <a:pt x="8925454" y="256318"/>
                  <a:pt x="8925454" y="250980"/>
                </a:cubicBezTo>
                <a:cubicBezTo>
                  <a:pt x="8925454" y="245641"/>
                  <a:pt x="8929837" y="241256"/>
                  <a:pt x="8935237" y="241256"/>
                </a:cubicBezTo>
                <a:close/>
                <a:moveTo>
                  <a:pt x="9176467" y="241254"/>
                </a:moveTo>
                <a:cubicBezTo>
                  <a:pt x="9181803" y="241254"/>
                  <a:pt x="9186187" y="245576"/>
                  <a:pt x="9186187" y="250978"/>
                </a:cubicBezTo>
                <a:cubicBezTo>
                  <a:pt x="9186187" y="256380"/>
                  <a:pt x="9181867" y="260765"/>
                  <a:pt x="9176467" y="260765"/>
                </a:cubicBezTo>
                <a:cubicBezTo>
                  <a:pt x="9171066" y="260765"/>
                  <a:pt x="9166683" y="256316"/>
                  <a:pt x="9166683" y="250978"/>
                </a:cubicBezTo>
                <a:cubicBezTo>
                  <a:pt x="9166683" y="245639"/>
                  <a:pt x="9171066" y="241254"/>
                  <a:pt x="9176467" y="241254"/>
                </a:cubicBezTo>
                <a:close/>
                <a:moveTo>
                  <a:pt x="9417695" y="241251"/>
                </a:moveTo>
                <a:cubicBezTo>
                  <a:pt x="9423031" y="241251"/>
                  <a:pt x="9427416" y="245573"/>
                  <a:pt x="9427416" y="250975"/>
                </a:cubicBezTo>
                <a:cubicBezTo>
                  <a:pt x="9427416" y="256377"/>
                  <a:pt x="9423095" y="260762"/>
                  <a:pt x="9417695" y="260762"/>
                </a:cubicBezTo>
                <a:cubicBezTo>
                  <a:pt x="9412295" y="260762"/>
                  <a:pt x="9407911" y="256313"/>
                  <a:pt x="9407911" y="250975"/>
                </a:cubicBezTo>
                <a:cubicBezTo>
                  <a:pt x="9407911" y="245636"/>
                  <a:pt x="9412295" y="241251"/>
                  <a:pt x="9417695" y="241251"/>
                </a:cubicBezTo>
                <a:close/>
                <a:moveTo>
                  <a:pt x="9649203" y="129"/>
                </a:moveTo>
                <a:cubicBezTo>
                  <a:pt x="9654540" y="129"/>
                  <a:pt x="9658923" y="4578"/>
                  <a:pt x="9658923" y="9916"/>
                </a:cubicBezTo>
                <a:cubicBezTo>
                  <a:pt x="9658923" y="15255"/>
                  <a:pt x="9654540" y="19640"/>
                  <a:pt x="9649203" y="19640"/>
                </a:cubicBezTo>
                <a:cubicBezTo>
                  <a:pt x="9643866" y="19640"/>
                  <a:pt x="9639483" y="15318"/>
                  <a:pt x="9639483" y="9916"/>
                </a:cubicBezTo>
                <a:cubicBezTo>
                  <a:pt x="9639483" y="4514"/>
                  <a:pt x="9643803" y="129"/>
                  <a:pt x="9649203" y="129"/>
                </a:cubicBezTo>
                <a:close/>
                <a:moveTo>
                  <a:pt x="9890432" y="126"/>
                </a:moveTo>
                <a:cubicBezTo>
                  <a:pt x="9895768" y="126"/>
                  <a:pt x="9900152" y="4575"/>
                  <a:pt x="9900152" y="9913"/>
                </a:cubicBezTo>
                <a:cubicBezTo>
                  <a:pt x="9900152" y="15252"/>
                  <a:pt x="9895832" y="19637"/>
                  <a:pt x="9890432" y="19637"/>
                </a:cubicBezTo>
                <a:cubicBezTo>
                  <a:pt x="9885031" y="19637"/>
                  <a:pt x="9880648" y="15315"/>
                  <a:pt x="9880648" y="9913"/>
                </a:cubicBezTo>
                <a:cubicBezTo>
                  <a:pt x="9880648" y="4511"/>
                  <a:pt x="9885031" y="126"/>
                  <a:pt x="9890432" y="126"/>
                </a:cubicBezTo>
                <a:close/>
                <a:moveTo>
                  <a:pt x="10131660" y="124"/>
                </a:moveTo>
                <a:cubicBezTo>
                  <a:pt x="10137060" y="124"/>
                  <a:pt x="10141444" y="4573"/>
                  <a:pt x="10141444" y="9911"/>
                </a:cubicBezTo>
                <a:cubicBezTo>
                  <a:pt x="10141444" y="15250"/>
                  <a:pt x="10136997" y="19635"/>
                  <a:pt x="10131660" y="19635"/>
                </a:cubicBezTo>
                <a:cubicBezTo>
                  <a:pt x="10126323" y="19635"/>
                  <a:pt x="10121940" y="15313"/>
                  <a:pt x="10121940" y="9911"/>
                </a:cubicBezTo>
                <a:cubicBezTo>
                  <a:pt x="10121940" y="4509"/>
                  <a:pt x="10126260" y="124"/>
                  <a:pt x="10131660" y="124"/>
                </a:cubicBezTo>
                <a:close/>
                <a:moveTo>
                  <a:pt x="10372888" y="121"/>
                </a:moveTo>
                <a:cubicBezTo>
                  <a:pt x="10378288" y="121"/>
                  <a:pt x="10382673" y="4570"/>
                  <a:pt x="10382673" y="9908"/>
                </a:cubicBezTo>
                <a:cubicBezTo>
                  <a:pt x="10382673" y="15247"/>
                  <a:pt x="10378225" y="19632"/>
                  <a:pt x="10372888" y="19632"/>
                </a:cubicBezTo>
                <a:cubicBezTo>
                  <a:pt x="10367552" y="19632"/>
                  <a:pt x="10363168" y="15310"/>
                  <a:pt x="10363168" y="9908"/>
                </a:cubicBezTo>
                <a:cubicBezTo>
                  <a:pt x="10363168" y="4506"/>
                  <a:pt x="10367488" y="121"/>
                  <a:pt x="10372888" y="121"/>
                </a:cubicBezTo>
                <a:close/>
                <a:moveTo>
                  <a:pt x="10614116" y="118"/>
                </a:moveTo>
                <a:cubicBezTo>
                  <a:pt x="10619516" y="118"/>
                  <a:pt x="10623901" y="4567"/>
                  <a:pt x="10623901" y="9905"/>
                </a:cubicBezTo>
                <a:cubicBezTo>
                  <a:pt x="10623901" y="15244"/>
                  <a:pt x="10619454" y="19629"/>
                  <a:pt x="10614116" y="19629"/>
                </a:cubicBezTo>
                <a:cubicBezTo>
                  <a:pt x="10608780" y="19629"/>
                  <a:pt x="10604396" y="15307"/>
                  <a:pt x="10604396" y="9905"/>
                </a:cubicBezTo>
                <a:cubicBezTo>
                  <a:pt x="10604396" y="4503"/>
                  <a:pt x="10608716" y="118"/>
                  <a:pt x="10614116" y="118"/>
                </a:cubicBezTo>
                <a:close/>
                <a:moveTo>
                  <a:pt x="10855345" y="116"/>
                </a:moveTo>
                <a:cubicBezTo>
                  <a:pt x="10860682" y="116"/>
                  <a:pt x="10865065" y="4565"/>
                  <a:pt x="10865065" y="9903"/>
                </a:cubicBezTo>
                <a:cubicBezTo>
                  <a:pt x="10865065" y="15242"/>
                  <a:pt x="10860682" y="19627"/>
                  <a:pt x="10855345" y="19627"/>
                </a:cubicBezTo>
                <a:cubicBezTo>
                  <a:pt x="10850008" y="19627"/>
                  <a:pt x="10845625" y="15305"/>
                  <a:pt x="10845625" y="9903"/>
                </a:cubicBezTo>
                <a:cubicBezTo>
                  <a:pt x="10845625" y="4501"/>
                  <a:pt x="10849945" y="116"/>
                  <a:pt x="10855345" y="116"/>
                </a:cubicBezTo>
                <a:close/>
                <a:moveTo>
                  <a:pt x="11096574" y="113"/>
                </a:moveTo>
                <a:cubicBezTo>
                  <a:pt x="11101910" y="113"/>
                  <a:pt x="11106294" y="4562"/>
                  <a:pt x="11106294" y="9900"/>
                </a:cubicBezTo>
                <a:cubicBezTo>
                  <a:pt x="11106294" y="15239"/>
                  <a:pt x="11101974" y="19624"/>
                  <a:pt x="11096574" y="19624"/>
                </a:cubicBezTo>
                <a:cubicBezTo>
                  <a:pt x="11091174" y="19624"/>
                  <a:pt x="11086790" y="15302"/>
                  <a:pt x="11086790" y="9900"/>
                </a:cubicBezTo>
                <a:cubicBezTo>
                  <a:pt x="11086790" y="4498"/>
                  <a:pt x="11091174" y="113"/>
                  <a:pt x="11096574" y="113"/>
                </a:cubicBezTo>
                <a:close/>
                <a:moveTo>
                  <a:pt x="11337802" y="110"/>
                </a:moveTo>
                <a:cubicBezTo>
                  <a:pt x="11343202" y="110"/>
                  <a:pt x="11347587" y="4559"/>
                  <a:pt x="11347587" y="9898"/>
                </a:cubicBezTo>
                <a:cubicBezTo>
                  <a:pt x="11347587" y="15236"/>
                  <a:pt x="11343139" y="19621"/>
                  <a:pt x="11337802" y="19621"/>
                </a:cubicBezTo>
                <a:cubicBezTo>
                  <a:pt x="11332466" y="19621"/>
                  <a:pt x="11328082" y="15299"/>
                  <a:pt x="11328082" y="9898"/>
                </a:cubicBezTo>
                <a:cubicBezTo>
                  <a:pt x="11328082" y="4495"/>
                  <a:pt x="11332402" y="110"/>
                  <a:pt x="11337802" y="110"/>
                </a:cubicBezTo>
                <a:close/>
                <a:moveTo>
                  <a:pt x="11579030" y="108"/>
                </a:moveTo>
                <a:cubicBezTo>
                  <a:pt x="11584430" y="108"/>
                  <a:pt x="11588815" y="4557"/>
                  <a:pt x="11588815" y="9895"/>
                </a:cubicBezTo>
                <a:cubicBezTo>
                  <a:pt x="11588815" y="15234"/>
                  <a:pt x="11584367" y="19619"/>
                  <a:pt x="11579030" y="19619"/>
                </a:cubicBezTo>
                <a:cubicBezTo>
                  <a:pt x="11573694" y="19619"/>
                  <a:pt x="11569310" y="15297"/>
                  <a:pt x="11569310" y="9895"/>
                </a:cubicBezTo>
                <a:cubicBezTo>
                  <a:pt x="11569310" y="4493"/>
                  <a:pt x="11573630" y="108"/>
                  <a:pt x="11579030" y="108"/>
                </a:cubicBezTo>
                <a:close/>
                <a:moveTo>
                  <a:pt x="11820259" y="105"/>
                </a:moveTo>
                <a:cubicBezTo>
                  <a:pt x="11825659" y="105"/>
                  <a:pt x="11830043" y="4554"/>
                  <a:pt x="11830043" y="9892"/>
                </a:cubicBezTo>
                <a:cubicBezTo>
                  <a:pt x="11830043" y="15231"/>
                  <a:pt x="11825659" y="19616"/>
                  <a:pt x="11820259" y="19616"/>
                </a:cubicBezTo>
                <a:cubicBezTo>
                  <a:pt x="11814922" y="19616"/>
                  <a:pt x="11810539" y="15294"/>
                  <a:pt x="11810539" y="9892"/>
                </a:cubicBezTo>
                <a:cubicBezTo>
                  <a:pt x="11810539" y="4490"/>
                  <a:pt x="11814859" y="105"/>
                  <a:pt x="11820259" y="105"/>
                </a:cubicBezTo>
                <a:close/>
                <a:moveTo>
                  <a:pt x="9720" y="103"/>
                </a:moveTo>
                <a:cubicBezTo>
                  <a:pt x="15119" y="103"/>
                  <a:pt x="19503" y="4552"/>
                  <a:pt x="19503" y="9890"/>
                </a:cubicBezTo>
                <a:cubicBezTo>
                  <a:pt x="19503" y="15229"/>
                  <a:pt x="15057" y="19614"/>
                  <a:pt x="9720" y="19614"/>
                </a:cubicBezTo>
                <a:cubicBezTo>
                  <a:pt x="4384" y="19614"/>
                  <a:pt x="0" y="15292"/>
                  <a:pt x="0" y="9890"/>
                </a:cubicBezTo>
                <a:cubicBezTo>
                  <a:pt x="0" y="4488"/>
                  <a:pt x="4384" y="103"/>
                  <a:pt x="9720" y="103"/>
                </a:cubicBezTo>
                <a:close/>
                <a:moveTo>
                  <a:pt x="251003" y="100"/>
                </a:moveTo>
                <a:cubicBezTo>
                  <a:pt x="256403" y="100"/>
                  <a:pt x="260787" y="4549"/>
                  <a:pt x="260787" y="9887"/>
                </a:cubicBezTo>
                <a:cubicBezTo>
                  <a:pt x="260787" y="15226"/>
                  <a:pt x="256340" y="19611"/>
                  <a:pt x="251003" y="19611"/>
                </a:cubicBezTo>
                <a:cubicBezTo>
                  <a:pt x="245667" y="19611"/>
                  <a:pt x="241283" y="15289"/>
                  <a:pt x="241283" y="9887"/>
                </a:cubicBezTo>
                <a:cubicBezTo>
                  <a:pt x="241283" y="4485"/>
                  <a:pt x="245603" y="100"/>
                  <a:pt x="251003" y="100"/>
                </a:cubicBezTo>
                <a:close/>
                <a:moveTo>
                  <a:pt x="492223" y="97"/>
                </a:moveTo>
                <a:cubicBezTo>
                  <a:pt x="497558" y="97"/>
                  <a:pt x="501942" y="4546"/>
                  <a:pt x="501942" y="9884"/>
                </a:cubicBezTo>
                <a:cubicBezTo>
                  <a:pt x="501942" y="15223"/>
                  <a:pt x="497622" y="19608"/>
                  <a:pt x="492223" y="19608"/>
                </a:cubicBezTo>
                <a:cubicBezTo>
                  <a:pt x="486823" y="19608"/>
                  <a:pt x="482439" y="15286"/>
                  <a:pt x="482439" y="9884"/>
                </a:cubicBezTo>
                <a:cubicBezTo>
                  <a:pt x="482439" y="4482"/>
                  <a:pt x="486823" y="97"/>
                  <a:pt x="492223" y="97"/>
                </a:cubicBezTo>
                <a:close/>
                <a:moveTo>
                  <a:pt x="733443" y="95"/>
                </a:moveTo>
                <a:cubicBezTo>
                  <a:pt x="738779" y="95"/>
                  <a:pt x="743163" y="4544"/>
                  <a:pt x="743163" y="9882"/>
                </a:cubicBezTo>
                <a:cubicBezTo>
                  <a:pt x="743163" y="15221"/>
                  <a:pt x="738843" y="19606"/>
                  <a:pt x="733443" y="19606"/>
                </a:cubicBezTo>
                <a:cubicBezTo>
                  <a:pt x="728043" y="19606"/>
                  <a:pt x="723660" y="15284"/>
                  <a:pt x="723660" y="9882"/>
                </a:cubicBezTo>
                <a:cubicBezTo>
                  <a:pt x="723660" y="4480"/>
                  <a:pt x="728043" y="95"/>
                  <a:pt x="733443" y="95"/>
                </a:cubicBezTo>
                <a:close/>
                <a:moveTo>
                  <a:pt x="974663" y="92"/>
                </a:moveTo>
                <a:cubicBezTo>
                  <a:pt x="980063" y="92"/>
                  <a:pt x="984447" y="4541"/>
                  <a:pt x="984447" y="9879"/>
                </a:cubicBezTo>
                <a:cubicBezTo>
                  <a:pt x="984447" y="15218"/>
                  <a:pt x="980000" y="19603"/>
                  <a:pt x="974663" y="19603"/>
                </a:cubicBezTo>
                <a:cubicBezTo>
                  <a:pt x="969327" y="19603"/>
                  <a:pt x="964944" y="15281"/>
                  <a:pt x="964944" y="9879"/>
                </a:cubicBezTo>
                <a:cubicBezTo>
                  <a:pt x="964944" y="4477"/>
                  <a:pt x="969263" y="92"/>
                  <a:pt x="974663" y="92"/>
                </a:cubicBezTo>
                <a:close/>
                <a:moveTo>
                  <a:pt x="1215884" y="89"/>
                </a:moveTo>
                <a:cubicBezTo>
                  <a:pt x="1221283" y="89"/>
                  <a:pt x="1225667" y="4538"/>
                  <a:pt x="1225667" y="9877"/>
                </a:cubicBezTo>
                <a:cubicBezTo>
                  <a:pt x="1225667" y="15215"/>
                  <a:pt x="1221221" y="19600"/>
                  <a:pt x="1215884" y="19600"/>
                </a:cubicBezTo>
                <a:cubicBezTo>
                  <a:pt x="1210548" y="19600"/>
                  <a:pt x="1206164" y="15278"/>
                  <a:pt x="1206164" y="9877"/>
                </a:cubicBezTo>
                <a:cubicBezTo>
                  <a:pt x="1206164" y="4474"/>
                  <a:pt x="1210484" y="89"/>
                  <a:pt x="1215884" y="89"/>
                </a:cubicBezTo>
                <a:close/>
                <a:moveTo>
                  <a:pt x="1457105" y="87"/>
                </a:moveTo>
                <a:cubicBezTo>
                  <a:pt x="1462441" y="87"/>
                  <a:pt x="1466825" y="4536"/>
                  <a:pt x="1466825" y="9874"/>
                </a:cubicBezTo>
                <a:cubicBezTo>
                  <a:pt x="1466825" y="15213"/>
                  <a:pt x="1462505" y="19598"/>
                  <a:pt x="1457105" y="19598"/>
                </a:cubicBezTo>
                <a:cubicBezTo>
                  <a:pt x="1451705" y="19598"/>
                  <a:pt x="1447321" y="15276"/>
                  <a:pt x="1447321" y="9874"/>
                </a:cubicBezTo>
                <a:cubicBezTo>
                  <a:pt x="1447321" y="4472"/>
                  <a:pt x="1451705" y="87"/>
                  <a:pt x="1457105" y="87"/>
                </a:cubicBezTo>
                <a:close/>
                <a:moveTo>
                  <a:pt x="1698330" y="84"/>
                </a:moveTo>
                <a:cubicBezTo>
                  <a:pt x="1703731" y="84"/>
                  <a:pt x="1708116" y="4533"/>
                  <a:pt x="1708116" y="9871"/>
                </a:cubicBezTo>
                <a:cubicBezTo>
                  <a:pt x="1708116" y="15210"/>
                  <a:pt x="1703731" y="19595"/>
                  <a:pt x="1698330" y="19595"/>
                </a:cubicBezTo>
                <a:cubicBezTo>
                  <a:pt x="1692929" y="19595"/>
                  <a:pt x="1688545" y="15273"/>
                  <a:pt x="1688545" y="9871"/>
                </a:cubicBezTo>
                <a:cubicBezTo>
                  <a:pt x="1688545" y="4469"/>
                  <a:pt x="1692929" y="84"/>
                  <a:pt x="1698330" y="84"/>
                </a:cubicBezTo>
                <a:close/>
                <a:moveTo>
                  <a:pt x="1939580" y="82"/>
                </a:moveTo>
                <a:cubicBezTo>
                  <a:pt x="1944977" y="82"/>
                  <a:pt x="1949362" y="4531"/>
                  <a:pt x="1949362" y="9869"/>
                </a:cubicBezTo>
                <a:cubicBezTo>
                  <a:pt x="1949362" y="15208"/>
                  <a:pt x="1944916" y="19593"/>
                  <a:pt x="1939580" y="19593"/>
                </a:cubicBezTo>
                <a:cubicBezTo>
                  <a:pt x="1934242" y="19593"/>
                  <a:pt x="1929858" y="15271"/>
                  <a:pt x="1929858" y="9869"/>
                </a:cubicBezTo>
                <a:cubicBezTo>
                  <a:pt x="1929858" y="4467"/>
                  <a:pt x="1934178" y="82"/>
                  <a:pt x="1939580" y="82"/>
                </a:cubicBezTo>
                <a:close/>
                <a:moveTo>
                  <a:pt x="2180788" y="79"/>
                </a:moveTo>
                <a:cubicBezTo>
                  <a:pt x="2186189" y="79"/>
                  <a:pt x="2190577" y="4528"/>
                  <a:pt x="2190577" y="9866"/>
                </a:cubicBezTo>
                <a:cubicBezTo>
                  <a:pt x="2190577" y="15205"/>
                  <a:pt x="2186128" y="19590"/>
                  <a:pt x="2180788" y="19590"/>
                </a:cubicBezTo>
                <a:cubicBezTo>
                  <a:pt x="2175475" y="19590"/>
                  <a:pt x="2171080" y="15268"/>
                  <a:pt x="2171080" y="9866"/>
                </a:cubicBezTo>
                <a:cubicBezTo>
                  <a:pt x="2171080" y="4464"/>
                  <a:pt x="2175412" y="79"/>
                  <a:pt x="2180788" y="79"/>
                </a:cubicBezTo>
                <a:close/>
                <a:moveTo>
                  <a:pt x="2422035" y="76"/>
                </a:moveTo>
                <a:cubicBezTo>
                  <a:pt x="2427369" y="76"/>
                  <a:pt x="2431751" y="4525"/>
                  <a:pt x="2431751" y="9863"/>
                </a:cubicBezTo>
                <a:cubicBezTo>
                  <a:pt x="2431751" y="15202"/>
                  <a:pt x="2427432" y="19587"/>
                  <a:pt x="2422035" y="19587"/>
                </a:cubicBezTo>
                <a:cubicBezTo>
                  <a:pt x="2416636" y="19587"/>
                  <a:pt x="2412254" y="15265"/>
                  <a:pt x="2412254" y="9863"/>
                </a:cubicBezTo>
                <a:cubicBezTo>
                  <a:pt x="2412254" y="4461"/>
                  <a:pt x="2416636" y="76"/>
                  <a:pt x="2422035" y="76"/>
                </a:cubicBezTo>
                <a:close/>
                <a:moveTo>
                  <a:pt x="2663272" y="74"/>
                </a:moveTo>
                <a:cubicBezTo>
                  <a:pt x="2668609" y="74"/>
                  <a:pt x="2672996" y="4523"/>
                  <a:pt x="2672996" y="9861"/>
                </a:cubicBezTo>
                <a:cubicBezTo>
                  <a:pt x="2672996" y="15200"/>
                  <a:pt x="2668674" y="19585"/>
                  <a:pt x="2663272" y="19585"/>
                </a:cubicBezTo>
                <a:cubicBezTo>
                  <a:pt x="2657873" y="19585"/>
                  <a:pt x="2653489" y="15263"/>
                  <a:pt x="2653489" y="9861"/>
                </a:cubicBezTo>
                <a:cubicBezTo>
                  <a:pt x="2653489" y="4459"/>
                  <a:pt x="2657873" y="74"/>
                  <a:pt x="2663272" y="74"/>
                </a:cubicBezTo>
                <a:close/>
                <a:moveTo>
                  <a:pt x="2904569" y="71"/>
                </a:moveTo>
                <a:cubicBezTo>
                  <a:pt x="2909969" y="71"/>
                  <a:pt x="2914352" y="4520"/>
                  <a:pt x="2914352" y="9858"/>
                </a:cubicBezTo>
                <a:cubicBezTo>
                  <a:pt x="2914352" y="15197"/>
                  <a:pt x="2909969" y="19582"/>
                  <a:pt x="2904569" y="19582"/>
                </a:cubicBezTo>
                <a:cubicBezTo>
                  <a:pt x="2899171" y="19582"/>
                  <a:pt x="2894788" y="15260"/>
                  <a:pt x="2894788" y="9858"/>
                </a:cubicBezTo>
                <a:cubicBezTo>
                  <a:pt x="2894788" y="4456"/>
                  <a:pt x="2899171" y="71"/>
                  <a:pt x="2904569" y="71"/>
                </a:cubicBezTo>
                <a:close/>
                <a:moveTo>
                  <a:pt x="3145749" y="68"/>
                </a:moveTo>
                <a:cubicBezTo>
                  <a:pt x="3151147" y="68"/>
                  <a:pt x="3155530" y="4517"/>
                  <a:pt x="3155530" y="9855"/>
                </a:cubicBezTo>
                <a:cubicBezTo>
                  <a:pt x="3155530" y="15194"/>
                  <a:pt x="3151084" y="19579"/>
                  <a:pt x="3145749" y="19579"/>
                </a:cubicBezTo>
                <a:cubicBezTo>
                  <a:pt x="3140413" y="19579"/>
                  <a:pt x="3136030" y="15257"/>
                  <a:pt x="3136030" y="9855"/>
                </a:cubicBezTo>
                <a:cubicBezTo>
                  <a:pt x="3136030" y="4453"/>
                  <a:pt x="3140349" y="68"/>
                  <a:pt x="3145749" y="68"/>
                </a:cubicBezTo>
                <a:close/>
                <a:moveTo>
                  <a:pt x="3386956" y="66"/>
                </a:moveTo>
                <a:cubicBezTo>
                  <a:pt x="3392357" y="66"/>
                  <a:pt x="3396741" y="4515"/>
                  <a:pt x="3396741" y="9853"/>
                </a:cubicBezTo>
                <a:cubicBezTo>
                  <a:pt x="3396741" y="15192"/>
                  <a:pt x="3392294" y="19577"/>
                  <a:pt x="3386956" y="19577"/>
                </a:cubicBezTo>
                <a:cubicBezTo>
                  <a:pt x="3381619" y="19577"/>
                  <a:pt x="3377234" y="15255"/>
                  <a:pt x="3377234" y="9853"/>
                </a:cubicBezTo>
                <a:cubicBezTo>
                  <a:pt x="3377234" y="4451"/>
                  <a:pt x="3381555" y="66"/>
                  <a:pt x="3386956" y="66"/>
                </a:cubicBezTo>
                <a:close/>
                <a:moveTo>
                  <a:pt x="3628209" y="63"/>
                </a:moveTo>
                <a:cubicBezTo>
                  <a:pt x="3633528" y="63"/>
                  <a:pt x="3637930" y="4512"/>
                  <a:pt x="3637930" y="9850"/>
                </a:cubicBezTo>
                <a:cubicBezTo>
                  <a:pt x="3637930" y="15189"/>
                  <a:pt x="3633592" y="19574"/>
                  <a:pt x="3628209" y="19574"/>
                </a:cubicBezTo>
                <a:cubicBezTo>
                  <a:pt x="3622813" y="19574"/>
                  <a:pt x="3618428" y="15252"/>
                  <a:pt x="3618428" y="9850"/>
                </a:cubicBezTo>
                <a:cubicBezTo>
                  <a:pt x="3618428" y="4448"/>
                  <a:pt x="3622813" y="63"/>
                  <a:pt x="3628209" y="63"/>
                </a:cubicBezTo>
                <a:close/>
                <a:moveTo>
                  <a:pt x="3869427" y="61"/>
                </a:moveTo>
                <a:cubicBezTo>
                  <a:pt x="3874761" y="61"/>
                  <a:pt x="3879147" y="4510"/>
                  <a:pt x="3879147" y="9848"/>
                </a:cubicBezTo>
                <a:cubicBezTo>
                  <a:pt x="3879147" y="15187"/>
                  <a:pt x="3874826" y="19572"/>
                  <a:pt x="3869427" y="19572"/>
                </a:cubicBezTo>
                <a:cubicBezTo>
                  <a:pt x="3864029" y="19572"/>
                  <a:pt x="3859645" y="15250"/>
                  <a:pt x="3859645" y="9848"/>
                </a:cubicBezTo>
                <a:cubicBezTo>
                  <a:pt x="3859645" y="4446"/>
                  <a:pt x="3864029" y="61"/>
                  <a:pt x="3869427" y="61"/>
                </a:cubicBezTo>
                <a:close/>
                <a:moveTo>
                  <a:pt x="4110581" y="58"/>
                </a:moveTo>
                <a:cubicBezTo>
                  <a:pt x="4115984" y="58"/>
                  <a:pt x="4120362" y="4507"/>
                  <a:pt x="4120362" y="9845"/>
                </a:cubicBezTo>
                <a:cubicBezTo>
                  <a:pt x="4120362" y="15184"/>
                  <a:pt x="4115984" y="19569"/>
                  <a:pt x="4110581" y="19569"/>
                </a:cubicBezTo>
                <a:cubicBezTo>
                  <a:pt x="4105180" y="19569"/>
                  <a:pt x="4100797" y="15247"/>
                  <a:pt x="4100797" y="9845"/>
                </a:cubicBezTo>
                <a:cubicBezTo>
                  <a:pt x="4100797" y="4443"/>
                  <a:pt x="4105180" y="58"/>
                  <a:pt x="4110581" y="58"/>
                </a:cubicBezTo>
                <a:close/>
                <a:moveTo>
                  <a:pt x="4351806" y="55"/>
                </a:moveTo>
                <a:cubicBezTo>
                  <a:pt x="4357195" y="55"/>
                  <a:pt x="4361580" y="4504"/>
                  <a:pt x="4361580" y="9842"/>
                </a:cubicBezTo>
                <a:cubicBezTo>
                  <a:pt x="4361580" y="15181"/>
                  <a:pt x="4357195" y="19566"/>
                  <a:pt x="4351806" y="19566"/>
                </a:cubicBezTo>
                <a:cubicBezTo>
                  <a:pt x="4346397" y="19566"/>
                  <a:pt x="4342006" y="15244"/>
                  <a:pt x="4342006" y="9842"/>
                </a:cubicBezTo>
                <a:cubicBezTo>
                  <a:pt x="4342006" y="4440"/>
                  <a:pt x="4346397" y="55"/>
                  <a:pt x="4351806" y="55"/>
                </a:cubicBezTo>
                <a:close/>
                <a:moveTo>
                  <a:pt x="4593017" y="53"/>
                </a:moveTo>
                <a:cubicBezTo>
                  <a:pt x="4598413" y="53"/>
                  <a:pt x="4602795" y="4502"/>
                  <a:pt x="4602795" y="9840"/>
                </a:cubicBezTo>
                <a:cubicBezTo>
                  <a:pt x="4602795" y="15179"/>
                  <a:pt x="4598350" y="19564"/>
                  <a:pt x="4593017" y="19564"/>
                </a:cubicBezTo>
                <a:cubicBezTo>
                  <a:pt x="4587686" y="19564"/>
                  <a:pt x="4583304" y="15242"/>
                  <a:pt x="4583304" y="9840"/>
                </a:cubicBezTo>
                <a:cubicBezTo>
                  <a:pt x="4583304" y="4438"/>
                  <a:pt x="4587620" y="53"/>
                  <a:pt x="4593017" y="53"/>
                </a:cubicBezTo>
                <a:close/>
                <a:moveTo>
                  <a:pt x="4834252" y="50"/>
                </a:moveTo>
                <a:cubicBezTo>
                  <a:pt x="4839658" y="50"/>
                  <a:pt x="4844038" y="4499"/>
                  <a:pt x="4844038" y="9837"/>
                </a:cubicBezTo>
                <a:cubicBezTo>
                  <a:pt x="4844038" y="15176"/>
                  <a:pt x="4839595" y="19561"/>
                  <a:pt x="4834252" y="19561"/>
                </a:cubicBezTo>
                <a:cubicBezTo>
                  <a:pt x="4828915" y="19561"/>
                  <a:pt x="4824532" y="15239"/>
                  <a:pt x="4824532" y="9837"/>
                </a:cubicBezTo>
                <a:cubicBezTo>
                  <a:pt x="4824532" y="4435"/>
                  <a:pt x="4828851" y="50"/>
                  <a:pt x="4834252" y="50"/>
                </a:cubicBezTo>
                <a:close/>
                <a:moveTo>
                  <a:pt x="5075485" y="47"/>
                </a:moveTo>
                <a:cubicBezTo>
                  <a:pt x="5080819" y="47"/>
                  <a:pt x="5085201" y="4496"/>
                  <a:pt x="5085201" y="9834"/>
                </a:cubicBezTo>
                <a:cubicBezTo>
                  <a:pt x="5085201" y="15173"/>
                  <a:pt x="5080882" y="19558"/>
                  <a:pt x="5075485" y="19558"/>
                </a:cubicBezTo>
                <a:cubicBezTo>
                  <a:pt x="5070086" y="19558"/>
                  <a:pt x="5065704" y="15236"/>
                  <a:pt x="5065704" y="9834"/>
                </a:cubicBezTo>
                <a:cubicBezTo>
                  <a:pt x="5065704" y="4432"/>
                  <a:pt x="5070086" y="47"/>
                  <a:pt x="5075485" y="47"/>
                </a:cubicBezTo>
                <a:close/>
                <a:moveTo>
                  <a:pt x="5316710" y="45"/>
                </a:moveTo>
                <a:cubicBezTo>
                  <a:pt x="5322044" y="45"/>
                  <a:pt x="5326429" y="4494"/>
                  <a:pt x="5326429" y="9832"/>
                </a:cubicBezTo>
                <a:cubicBezTo>
                  <a:pt x="5326429" y="15171"/>
                  <a:pt x="5322105" y="19556"/>
                  <a:pt x="5316710" y="19556"/>
                </a:cubicBezTo>
                <a:cubicBezTo>
                  <a:pt x="5311314" y="19556"/>
                  <a:pt x="5306924" y="15234"/>
                  <a:pt x="5306924" y="9832"/>
                </a:cubicBezTo>
                <a:cubicBezTo>
                  <a:pt x="5306924" y="4430"/>
                  <a:pt x="5311314" y="45"/>
                  <a:pt x="5316710" y="45"/>
                </a:cubicBezTo>
                <a:close/>
                <a:moveTo>
                  <a:pt x="5557991" y="42"/>
                </a:moveTo>
                <a:cubicBezTo>
                  <a:pt x="5563391" y="42"/>
                  <a:pt x="5567774" y="4491"/>
                  <a:pt x="5567774" y="9829"/>
                </a:cubicBezTo>
                <a:cubicBezTo>
                  <a:pt x="5567774" y="15168"/>
                  <a:pt x="5563391" y="19553"/>
                  <a:pt x="5557991" y="19553"/>
                </a:cubicBezTo>
                <a:cubicBezTo>
                  <a:pt x="5552591" y="19553"/>
                  <a:pt x="5548208" y="15231"/>
                  <a:pt x="5548208" y="9829"/>
                </a:cubicBezTo>
                <a:cubicBezTo>
                  <a:pt x="5548208" y="4427"/>
                  <a:pt x="5552591" y="42"/>
                  <a:pt x="5557991" y="42"/>
                </a:cubicBezTo>
                <a:close/>
                <a:moveTo>
                  <a:pt x="5799205" y="40"/>
                </a:moveTo>
                <a:cubicBezTo>
                  <a:pt x="5804606" y="40"/>
                  <a:pt x="5808989" y="4488"/>
                  <a:pt x="5808989" y="9827"/>
                </a:cubicBezTo>
                <a:cubicBezTo>
                  <a:pt x="5808989" y="15166"/>
                  <a:pt x="5804542" y="19551"/>
                  <a:pt x="5799205" y="19551"/>
                </a:cubicBezTo>
                <a:cubicBezTo>
                  <a:pt x="5793870" y="19551"/>
                  <a:pt x="5789486" y="15229"/>
                  <a:pt x="5789486" y="9827"/>
                </a:cubicBezTo>
                <a:cubicBezTo>
                  <a:pt x="5789486" y="4425"/>
                  <a:pt x="5793806" y="40"/>
                  <a:pt x="5799205" y="40"/>
                </a:cubicBezTo>
                <a:close/>
                <a:moveTo>
                  <a:pt x="6040432" y="37"/>
                </a:moveTo>
                <a:cubicBezTo>
                  <a:pt x="6045832" y="37"/>
                  <a:pt x="6050216" y="4486"/>
                  <a:pt x="6050216" y="9824"/>
                </a:cubicBezTo>
                <a:cubicBezTo>
                  <a:pt x="6050216" y="15163"/>
                  <a:pt x="6045769" y="19548"/>
                  <a:pt x="6040432" y="19548"/>
                </a:cubicBezTo>
                <a:cubicBezTo>
                  <a:pt x="6035095" y="19548"/>
                  <a:pt x="6030712" y="15226"/>
                  <a:pt x="6030712" y="9824"/>
                </a:cubicBezTo>
                <a:cubicBezTo>
                  <a:pt x="6030712" y="4422"/>
                  <a:pt x="6035032" y="37"/>
                  <a:pt x="6040432" y="37"/>
                </a:cubicBezTo>
                <a:close/>
                <a:moveTo>
                  <a:pt x="6281661" y="34"/>
                </a:moveTo>
                <a:cubicBezTo>
                  <a:pt x="6286997" y="34"/>
                  <a:pt x="6291381" y="4483"/>
                  <a:pt x="6291381" y="9821"/>
                </a:cubicBezTo>
                <a:cubicBezTo>
                  <a:pt x="6291381" y="15160"/>
                  <a:pt x="6287061" y="19545"/>
                  <a:pt x="6281661" y="19545"/>
                </a:cubicBezTo>
                <a:cubicBezTo>
                  <a:pt x="6276261" y="19545"/>
                  <a:pt x="6271877" y="15223"/>
                  <a:pt x="6271877" y="9821"/>
                </a:cubicBezTo>
                <a:cubicBezTo>
                  <a:pt x="6271877" y="4419"/>
                  <a:pt x="6276261" y="34"/>
                  <a:pt x="6281661" y="34"/>
                </a:cubicBezTo>
                <a:close/>
                <a:moveTo>
                  <a:pt x="6522889" y="32"/>
                </a:moveTo>
                <a:cubicBezTo>
                  <a:pt x="6528225" y="32"/>
                  <a:pt x="6532610" y="4481"/>
                  <a:pt x="6532610" y="9819"/>
                </a:cubicBezTo>
                <a:cubicBezTo>
                  <a:pt x="6532610" y="15158"/>
                  <a:pt x="6528289" y="19543"/>
                  <a:pt x="6522889" y="19543"/>
                </a:cubicBezTo>
                <a:cubicBezTo>
                  <a:pt x="6517489" y="19543"/>
                  <a:pt x="6513105" y="15221"/>
                  <a:pt x="6513105" y="9819"/>
                </a:cubicBezTo>
                <a:cubicBezTo>
                  <a:pt x="6513105" y="4417"/>
                  <a:pt x="6517489" y="32"/>
                  <a:pt x="6522889" y="32"/>
                </a:cubicBezTo>
                <a:close/>
                <a:moveTo>
                  <a:pt x="6764118" y="29"/>
                </a:moveTo>
                <a:cubicBezTo>
                  <a:pt x="6769518" y="29"/>
                  <a:pt x="6773902" y="4478"/>
                  <a:pt x="6773902" y="9816"/>
                </a:cubicBezTo>
                <a:cubicBezTo>
                  <a:pt x="6773902" y="15155"/>
                  <a:pt x="6769518" y="19540"/>
                  <a:pt x="6764118" y="19540"/>
                </a:cubicBezTo>
                <a:cubicBezTo>
                  <a:pt x="6758718" y="19540"/>
                  <a:pt x="6754335" y="15218"/>
                  <a:pt x="6754335" y="9816"/>
                </a:cubicBezTo>
                <a:cubicBezTo>
                  <a:pt x="6754335" y="4414"/>
                  <a:pt x="6758718" y="29"/>
                  <a:pt x="6764118" y="29"/>
                </a:cubicBezTo>
                <a:close/>
                <a:moveTo>
                  <a:pt x="7005346" y="26"/>
                </a:moveTo>
                <a:cubicBezTo>
                  <a:pt x="7010746" y="26"/>
                  <a:pt x="7015130" y="4475"/>
                  <a:pt x="7015130" y="9813"/>
                </a:cubicBezTo>
                <a:cubicBezTo>
                  <a:pt x="7015130" y="15152"/>
                  <a:pt x="7010683" y="19537"/>
                  <a:pt x="7005346" y="19537"/>
                </a:cubicBezTo>
                <a:cubicBezTo>
                  <a:pt x="7000009" y="19537"/>
                  <a:pt x="6995626" y="15215"/>
                  <a:pt x="6995626" y="9813"/>
                </a:cubicBezTo>
                <a:cubicBezTo>
                  <a:pt x="6995626" y="4411"/>
                  <a:pt x="6999946" y="26"/>
                  <a:pt x="7005346" y="26"/>
                </a:cubicBezTo>
                <a:close/>
                <a:moveTo>
                  <a:pt x="7246575" y="24"/>
                </a:moveTo>
                <a:cubicBezTo>
                  <a:pt x="7251975" y="24"/>
                  <a:pt x="7256359" y="4473"/>
                  <a:pt x="7256359" y="9811"/>
                </a:cubicBezTo>
                <a:cubicBezTo>
                  <a:pt x="7256359" y="15150"/>
                  <a:pt x="7251912" y="19535"/>
                  <a:pt x="7246575" y="19535"/>
                </a:cubicBezTo>
                <a:cubicBezTo>
                  <a:pt x="7241238" y="19535"/>
                  <a:pt x="7236855" y="15213"/>
                  <a:pt x="7236855" y="9811"/>
                </a:cubicBezTo>
                <a:cubicBezTo>
                  <a:pt x="7236855" y="4409"/>
                  <a:pt x="7241175" y="24"/>
                  <a:pt x="7246575" y="24"/>
                </a:cubicBezTo>
                <a:close/>
                <a:moveTo>
                  <a:pt x="7487803" y="21"/>
                </a:moveTo>
                <a:cubicBezTo>
                  <a:pt x="7493139" y="21"/>
                  <a:pt x="7497524" y="4470"/>
                  <a:pt x="7497524" y="9808"/>
                </a:cubicBezTo>
                <a:cubicBezTo>
                  <a:pt x="7497524" y="15147"/>
                  <a:pt x="7493203" y="19532"/>
                  <a:pt x="7487803" y="19532"/>
                </a:cubicBezTo>
                <a:cubicBezTo>
                  <a:pt x="7482403" y="19532"/>
                  <a:pt x="7478019" y="15210"/>
                  <a:pt x="7478019" y="9808"/>
                </a:cubicBezTo>
                <a:cubicBezTo>
                  <a:pt x="7478019" y="4406"/>
                  <a:pt x="7482403" y="21"/>
                  <a:pt x="7487803" y="21"/>
                </a:cubicBezTo>
                <a:close/>
                <a:moveTo>
                  <a:pt x="7729032" y="18"/>
                </a:moveTo>
                <a:cubicBezTo>
                  <a:pt x="7734369" y="18"/>
                  <a:pt x="7738753" y="4467"/>
                  <a:pt x="7738753" y="9806"/>
                </a:cubicBezTo>
                <a:cubicBezTo>
                  <a:pt x="7738753" y="15144"/>
                  <a:pt x="7734432" y="19529"/>
                  <a:pt x="7729032" y="19529"/>
                </a:cubicBezTo>
                <a:cubicBezTo>
                  <a:pt x="7723632" y="19529"/>
                  <a:pt x="7719249" y="15207"/>
                  <a:pt x="7719249" y="9806"/>
                </a:cubicBezTo>
                <a:cubicBezTo>
                  <a:pt x="7719249" y="4403"/>
                  <a:pt x="7723632" y="18"/>
                  <a:pt x="7729032" y="18"/>
                </a:cubicBezTo>
                <a:close/>
                <a:moveTo>
                  <a:pt x="7970260" y="16"/>
                </a:moveTo>
                <a:cubicBezTo>
                  <a:pt x="7975661" y="16"/>
                  <a:pt x="7980044" y="4465"/>
                  <a:pt x="7980044" y="9803"/>
                </a:cubicBezTo>
                <a:cubicBezTo>
                  <a:pt x="7980044" y="15142"/>
                  <a:pt x="7975661" y="19527"/>
                  <a:pt x="7970260" y="19527"/>
                </a:cubicBezTo>
                <a:cubicBezTo>
                  <a:pt x="7964860" y="19527"/>
                  <a:pt x="7960477" y="15205"/>
                  <a:pt x="7960477" y="9803"/>
                </a:cubicBezTo>
                <a:cubicBezTo>
                  <a:pt x="7960477" y="4401"/>
                  <a:pt x="7964860" y="16"/>
                  <a:pt x="7970260" y="16"/>
                </a:cubicBezTo>
                <a:close/>
                <a:moveTo>
                  <a:pt x="8211553" y="13"/>
                </a:moveTo>
                <a:cubicBezTo>
                  <a:pt x="8216889" y="13"/>
                  <a:pt x="8221273" y="4462"/>
                  <a:pt x="8221273" y="9800"/>
                </a:cubicBezTo>
                <a:cubicBezTo>
                  <a:pt x="8221273" y="15139"/>
                  <a:pt x="8216953" y="19524"/>
                  <a:pt x="8211553" y="19524"/>
                </a:cubicBezTo>
                <a:cubicBezTo>
                  <a:pt x="8206152" y="19524"/>
                  <a:pt x="8201769" y="15202"/>
                  <a:pt x="8201769" y="9800"/>
                </a:cubicBezTo>
                <a:cubicBezTo>
                  <a:pt x="8201769" y="4398"/>
                  <a:pt x="8206152" y="13"/>
                  <a:pt x="8211553" y="13"/>
                </a:cubicBezTo>
                <a:close/>
                <a:moveTo>
                  <a:pt x="8452781" y="11"/>
                </a:moveTo>
                <a:cubicBezTo>
                  <a:pt x="8458181" y="11"/>
                  <a:pt x="8462566" y="4460"/>
                  <a:pt x="8462566" y="9798"/>
                </a:cubicBezTo>
                <a:cubicBezTo>
                  <a:pt x="8462566" y="15137"/>
                  <a:pt x="8458118" y="19522"/>
                  <a:pt x="8452781" y="19522"/>
                </a:cubicBezTo>
                <a:cubicBezTo>
                  <a:pt x="8447445" y="19522"/>
                  <a:pt x="8443061" y="15200"/>
                  <a:pt x="8443061" y="9798"/>
                </a:cubicBezTo>
                <a:cubicBezTo>
                  <a:pt x="8443061" y="4396"/>
                  <a:pt x="8447381" y="11"/>
                  <a:pt x="8452781" y="11"/>
                </a:cubicBezTo>
                <a:close/>
                <a:moveTo>
                  <a:pt x="8694009" y="8"/>
                </a:moveTo>
                <a:cubicBezTo>
                  <a:pt x="8699346" y="8"/>
                  <a:pt x="8703730" y="4457"/>
                  <a:pt x="8703730" y="9795"/>
                </a:cubicBezTo>
                <a:cubicBezTo>
                  <a:pt x="8703730" y="15134"/>
                  <a:pt x="8699346" y="19519"/>
                  <a:pt x="8694009" y="19519"/>
                </a:cubicBezTo>
                <a:cubicBezTo>
                  <a:pt x="8688673" y="19519"/>
                  <a:pt x="8684289" y="15197"/>
                  <a:pt x="8684289" y="9795"/>
                </a:cubicBezTo>
                <a:cubicBezTo>
                  <a:pt x="8684289" y="4393"/>
                  <a:pt x="8688609" y="8"/>
                  <a:pt x="8694009" y="8"/>
                </a:cubicBezTo>
                <a:close/>
                <a:moveTo>
                  <a:pt x="8935237" y="5"/>
                </a:moveTo>
                <a:cubicBezTo>
                  <a:pt x="8940574" y="5"/>
                  <a:pt x="8944958" y="4454"/>
                  <a:pt x="8944958" y="9792"/>
                </a:cubicBezTo>
                <a:cubicBezTo>
                  <a:pt x="8944958" y="15131"/>
                  <a:pt x="8940638" y="19516"/>
                  <a:pt x="8935237" y="19516"/>
                </a:cubicBezTo>
                <a:cubicBezTo>
                  <a:pt x="8929837" y="19516"/>
                  <a:pt x="8925454" y="15194"/>
                  <a:pt x="8925454" y="9792"/>
                </a:cubicBezTo>
                <a:cubicBezTo>
                  <a:pt x="8925454" y="4390"/>
                  <a:pt x="8929837" y="5"/>
                  <a:pt x="8935237" y="5"/>
                </a:cubicBezTo>
                <a:close/>
                <a:moveTo>
                  <a:pt x="9176467" y="3"/>
                </a:moveTo>
                <a:cubicBezTo>
                  <a:pt x="9181803" y="3"/>
                  <a:pt x="9186187" y="4452"/>
                  <a:pt x="9186187" y="9790"/>
                </a:cubicBezTo>
                <a:cubicBezTo>
                  <a:pt x="9186187" y="15129"/>
                  <a:pt x="9181867" y="19514"/>
                  <a:pt x="9176467" y="19514"/>
                </a:cubicBezTo>
                <a:cubicBezTo>
                  <a:pt x="9171066" y="19514"/>
                  <a:pt x="9166683" y="15192"/>
                  <a:pt x="9166683" y="9790"/>
                </a:cubicBezTo>
                <a:cubicBezTo>
                  <a:pt x="9166683" y="4388"/>
                  <a:pt x="9171066" y="3"/>
                  <a:pt x="9176467" y="3"/>
                </a:cubicBezTo>
                <a:close/>
                <a:moveTo>
                  <a:pt x="9417695" y="0"/>
                </a:moveTo>
                <a:cubicBezTo>
                  <a:pt x="9423031" y="0"/>
                  <a:pt x="9427416" y="4449"/>
                  <a:pt x="9427416" y="9787"/>
                </a:cubicBezTo>
                <a:cubicBezTo>
                  <a:pt x="9427416" y="15126"/>
                  <a:pt x="9423095" y="19511"/>
                  <a:pt x="9417695" y="19511"/>
                </a:cubicBezTo>
                <a:cubicBezTo>
                  <a:pt x="9412295" y="19511"/>
                  <a:pt x="9407911" y="15189"/>
                  <a:pt x="9407911" y="9787"/>
                </a:cubicBezTo>
                <a:cubicBezTo>
                  <a:pt x="9407911" y="4385"/>
                  <a:pt x="9412295" y="0"/>
                  <a:pt x="9417695" y="0"/>
                </a:cubicBezTo>
                <a:close/>
              </a:path>
            </a:pathLst>
          </a:custGeom>
          <a:gradFill>
            <a:gsLst>
              <a:gs pos="0">
                <a:schemeClr val="accent3"/>
              </a:gs>
              <a:gs pos="100000">
                <a:schemeClr val="bg1"/>
              </a:gs>
            </a:gsLst>
            <a:lin ang="0" scaled="0"/>
          </a:gradFill>
          <a:ln w="6348" cap="flat">
            <a:noFill/>
            <a:prstDash val="solid"/>
            <a:miter/>
          </a:ln>
        </p:spPr>
        <p:txBody>
          <a:bodyPr rtlCol="0" anchor="ctr"/>
          <a:lstStyle/>
          <a:p>
            <a:endParaRPr lang="en-US"/>
          </a:p>
        </p:txBody>
      </p:sp>
      <p:sp>
        <p:nvSpPr>
          <p:cNvPr id="4" name="Picture Placeholder 3">
            <a:extLst>
              <a:ext uri="{FF2B5EF4-FFF2-40B4-BE49-F238E27FC236}">
                <a16:creationId xmlns:a16="http://schemas.microsoft.com/office/drawing/2014/main" id="{FFF71D02-C7EE-EB47-B050-76302BE5B320}"/>
              </a:ext>
            </a:extLst>
          </p:cNvPr>
          <p:cNvSpPr>
            <a:spLocks noGrp="1"/>
          </p:cNvSpPr>
          <p:nvPr>
            <p:ph type="pic" sz="quarter" idx="10"/>
          </p:nvPr>
        </p:nvSpPr>
        <p:spPr>
          <a:xfrm>
            <a:off x="357189" y="357188"/>
            <a:ext cx="2692400" cy="5961062"/>
          </a:xfrm>
          <a:solidFill>
            <a:schemeClr val="accent5"/>
          </a:solidFill>
        </p:spPr>
        <p:txBody>
          <a:bodyPr/>
          <a:lstStyle>
            <a:lvl1pPr>
              <a:defRPr b="0" i="0">
                <a:latin typeface="+mn-lt"/>
              </a:defRPr>
            </a:lvl1pPr>
          </a:lstStyle>
          <a:p>
            <a:endParaRPr lang="en-US"/>
          </a:p>
        </p:txBody>
      </p:sp>
      <p:sp>
        <p:nvSpPr>
          <p:cNvPr id="3" name="Footer Placeholder 2">
            <a:extLst>
              <a:ext uri="{FF2B5EF4-FFF2-40B4-BE49-F238E27FC236}">
                <a16:creationId xmlns:a16="http://schemas.microsoft.com/office/drawing/2014/main" id="{0855EDE8-2F3C-003B-E011-8E579241BB6D}"/>
              </a:ext>
            </a:extLst>
          </p:cNvPr>
          <p:cNvSpPr>
            <a:spLocks noGrp="1"/>
          </p:cNvSpPr>
          <p:nvPr>
            <p:ph type="ftr" sz="quarter" idx="11"/>
          </p:nvPr>
        </p:nvSpPr>
        <p:spPr/>
        <p:txBody>
          <a:bodyPr/>
          <a:lstStyle/>
          <a:p>
            <a:endParaRPr lang="en-US"/>
          </a:p>
        </p:txBody>
      </p:sp>
      <p:sp>
        <p:nvSpPr>
          <p:cNvPr id="10" name="Slide Number Placeholder 9">
            <a:extLst>
              <a:ext uri="{FF2B5EF4-FFF2-40B4-BE49-F238E27FC236}">
                <a16:creationId xmlns:a16="http://schemas.microsoft.com/office/drawing/2014/main" id="{2A906EA9-FF87-DADA-E677-DDE5654E0C10}"/>
              </a:ext>
            </a:extLst>
          </p:cNvPr>
          <p:cNvSpPr>
            <a:spLocks noGrp="1"/>
          </p:cNvSpPr>
          <p:nvPr>
            <p:ph type="sldNum" sz="quarter" idx="12"/>
          </p:nvPr>
        </p:nvSpPr>
        <p:spPr/>
        <p:txBody>
          <a:bodyPr/>
          <a:lstStyle/>
          <a:p>
            <a:fld id="{1E4E4A48-B3C9-B942-90EF-ECA811FD1626}" type="slidenum">
              <a:rPr lang="en-US" smtClean="0"/>
              <a:pPr/>
              <a:t>‹Nº›</a:t>
            </a:fld>
            <a:endParaRPr lang="en-US"/>
          </a:p>
        </p:txBody>
      </p:sp>
      <p:sp>
        <p:nvSpPr>
          <p:cNvPr id="11" name="Title 10">
            <a:extLst>
              <a:ext uri="{FF2B5EF4-FFF2-40B4-BE49-F238E27FC236}">
                <a16:creationId xmlns:a16="http://schemas.microsoft.com/office/drawing/2014/main" id="{FA6B90EE-37C6-E12C-8A76-E96965CCB1D9}"/>
              </a:ext>
            </a:extLst>
          </p:cNvPr>
          <p:cNvSpPr>
            <a:spLocks noGrp="1"/>
          </p:cNvSpPr>
          <p:nvPr>
            <p:ph type="title"/>
          </p:nvPr>
        </p:nvSpPr>
        <p:spPr>
          <a:xfrm>
            <a:off x="3805881" y="365125"/>
            <a:ext cx="8017819" cy="1517650"/>
          </a:xfrm>
        </p:spPr>
        <p:txBody>
          <a:bodyPr/>
          <a:lstStyle/>
          <a:p>
            <a:r>
              <a:rPr lang="en-GB"/>
              <a:t>Click to edit Master title style</a:t>
            </a:r>
            <a:endParaRPr lang="en-US"/>
          </a:p>
        </p:txBody>
      </p:sp>
      <p:sp>
        <p:nvSpPr>
          <p:cNvPr id="12" name="Text Placeholder 9">
            <a:extLst>
              <a:ext uri="{FF2B5EF4-FFF2-40B4-BE49-F238E27FC236}">
                <a16:creationId xmlns:a16="http://schemas.microsoft.com/office/drawing/2014/main" id="{45E1CD87-27A3-2E08-BC9D-3028C6ECCAB9}"/>
              </a:ext>
            </a:extLst>
          </p:cNvPr>
          <p:cNvSpPr>
            <a:spLocks noGrp="1"/>
          </p:cNvSpPr>
          <p:nvPr>
            <p:ph type="body" sz="quarter" idx="13"/>
          </p:nvPr>
        </p:nvSpPr>
        <p:spPr>
          <a:xfrm>
            <a:off x="3805881" y="1882775"/>
            <a:ext cx="8017819" cy="443547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44050543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hird-1">
    <p:spTree>
      <p:nvGrpSpPr>
        <p:cNvPr id="1" name=""/>
        <p:cNvGrpSpPr/>
        <p:nvPr/>
      </p:nvGrpSpPr>
      <p:grpSpPr>
        <a:xfrm>
          <a:off x="0" y="0"/>
          <a:ext cx="0" cy="0"/>
          <a:chOff x="0" y="0"/>
          <a:chExt cx="0" cy="0"/>
        </a:xfrm>
      </p:grpSpPr>
      <p:pic>
        <p:nvPicPr>
          <p:cNvPr id="5" name="Picture Placeholder 20" descr="A blurry blue and white background&#10;&#10;AI-generated content may be incorrect.">
            <a:extLst>
              <a:ext uri="{FF2B5EF4-FFF2-40B4-BE49-F238E27FC236}">
                <a16:creationId xmlns:a16="http://schemas.microsoft.com/office/drawing/2014/main" id="{EC29246A-C716-7DF6-9928-154942CB4F7C}"/>
              </a:ext>
            </a:extLst>
          </p:cNvPr>
          <p:cNvPicPr>
            <a:picLocks noChangeAspect="1"/>
          </p:cNvPicPr>
          <p:nvPr userDrawn="1"/>
        </p:nvPicPr>
        <p:blipFill>
          <a:blip r:embed="rId2"/>
          <a:srcRect l="194" r="226"/>
          <a:stretch>
            <a:fillRect/>
          </a:stretch>
        </p:blipFill>
        <p:spPr>
          <a:xfrm rot="16200000" flipH="1" flipV="1">
            <a:off x="-1397000" y="1397002"/>
            <a:ext cx="6857999" cy="4063998"/>
          </a:xfrm>
          <a:prstGeom prst="rect">
            <a:avLst/>
          </a:prstGeom>
          <a:solidFill>
            <a:schemeClr val="accent5"/>
          </a:solidFill>
        </p:spPr>
      </p:pic>
      <p:sp>
        <p:nvSpPr>
          <p:cNvPr id="6" name="Rectangle 5">
            <a:extLst>
              <a:ext uri="{FF2B5EF4-FFF2-40B4-BE49-F238E27FC236}">
                <a16:creationId xmlns:a16="http://schemas.microsoft.com/office/drawing/2014/main" id="{19311BA9-E90F-1296-0737-DDDB25BC41AE}"/>
              </a:ext>
            </a:extLst>
          </p:cNvPr>
          <p:cNvSpPr/>
          <p:nvPr userDrawn="1"/>
        </p:nvSpPr>
        <p:spPr>
          <a:xfrm flipH="1">
            <a:off x="0" y="0"/>
            <a:ext cx="3086235" cy="3086235"/>
          </a:xfrm>
          <a:prstGeom prst="rect">
            <a:avLst/>
          </a:prstGeom>
          <a:gradFill>
            <a:gsLst>
              <a:gs pos="67000">
                <a:schemeClr val="accent1">
                  <a:alpha val="0"/>
                </a:schemeClr>
              </a:gs>
              <a:gs pos="13000">
                <a:schemeClr val="accent1"/>
              </a:gs>
            </a:gsLst>
            <a:path path="circle">
              <a:fillToRect l="100000" b="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ysClr val="windowText" lastClr="000000"/>
              </a:solidFill>
            </a:endParaRPr>
          </a:p>
        </p:txBody>
      </p:sp>
      <p:sp>
        <p:nvSpPr>
          <p:cNvPr id="2" name="Title 1">
            <a:extLst>
              <a:ext uri="{FF2B5EF4-FFF2-40B4-BE49-F238E27FC236}">
                <a16:creationId xmlns:a16="http://schemas.microsoft.com/office/drawing/2014/main" id="{28B4EF7A-15CF-4AA2-C867-6550FD7E8E12}"/>
              </a:ext>
            </a:extLst>
          </p:cNvPr>
          <p:cNvSpPr>
            <a:spLocks noGrp="1"/>
          </p:cNvSpPr>
          <p:nvPr>
            <p:ph type="title"/>
          </p:nvPr>
        </p:nvSpPr>
        <p:spPr>
          <a:xfrm>
            <a:off x="357188" y="365125"/>
            <a:ext cx="3463698" cy="2874464"/>
          </a:xfrm>
        </p:spPr>
        <p:txBody>
          <a:bodyPr/>
          <a:lstStyle/>
          <a:p>
            <a:r>
              <a:rPr lang="en-GB"/>
              <a:t>Click to edit Master title style</a:t>
            </a:r>
            <a:endParaRPr lang="en-US"/>
          </a:p>
        </p:txBody>
      </p:sp>
      <p:sp>
        <p:nvSpPr>
          <p:cNvPr id="3" name="Footer Placeholder 2">
            <a:extLst>
              <a:ext uri="{FF2B5EF4-FFF2-40B4-BE49-F238E27FC236}">
                <a16:creationId xmlns:a16="http://schemas.microsoft.com/office/drawing/2014/main" id="{BD5F4886-AC22-5FA3-8254-CC78FB6E4342}"/>
              </a:ext>
            </a:extLst>
          </p:cNvPr>
          <p:cNvSpPr>
            <a:spLocks noGrp="1"/>
          </p:cNvSpPr>
          <p:nvPr>
            <p:ph type="ftr" sz="quarter" idx="10"/>
          </p:nvPr>
        </p:nvSpPr>
        <p:spPr/>
        <p:txBody>
          <a:bodyPr/>
          <a:lstStyle/>
          <a:p>
            <a:endParaRPr lang="en-US"/>
          </a:p>
        </p:txBody>
      </p:sp>
      <p:sp>
        <p:nvSpPr>
          <p:cNvPr id="4" name="Slide Number Placeholder 3">
            <a:extLst>
              <a:ext uri="{FF2B5EF4-FFF2-40B4-BE49-F238E27FC236}">
                <a16:creationId xmlns:a16="http://schemas.microsoft.com/office/drawing/2014/main" id="{8B49EF8A-7828-438B-719C-006DF9BF522A}"/>
              </a:ext>
            </a:extLst>
          </p:cNvPr>
          <p:cNvSpPr>
            <a:spLocks noGrp="1"/>
          </p:cNvSpPr>
          <p:nvPr>
            <p:ph type="sldNum" sz="quarter" idx="11"/>
          </p:nvPr>
        </p:nvSpPr>
        <p:spPr/>
        <p:txBody>
          <a:bodyPr/>
          <a:lstStyle/>
          <a:p>
            <a:fld id="{1E4E4A48-B3C9-B942-90EF-ECA811FD1626}" type="slidenum">
              <a:rPr lang="en-US" smtClean="0"/>
              <a:pPr/>
              <a:t>‹Nº›</a:t>
            </a:fld>
            <a:endParaRPr lang="en-US"/>
          </a:p>
        </p:txBody>
      </p:sp>
    </p:spTree>
    <p:extLst>
      <p:ext uri="{BB962C8B-B14F-4D97-AF65-F5344CB8AC3E}">
        <p14:creationId xmlns:p14="http://schemas.microsoft.com/office/powerpoint/2010/main" val="16588667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hird-2">
    <p:spTree>
      <p:nvGrpSpPr>
        <p:cNvPr id="1" name=""/>
        <p:cNvGrpSpPr/>
        <p:nvPr/>
      </p:nvGrpSpPr>
      <p:grpSpPr>
        <a:xfrm>
          <a:off x="0" y="0"/>
          <a:ext cx="0" cy="0"/>
          <a:chOff x="0" y="0"/>
          <a:chExt cx="0" cy="0"/>
        </a:xfrm>
      </p:grpSpPr>
      <p:sp>
        <p:nvSpPr>
          <p:cNvPr id="9" name="Text Placeholder 7">
            <a:extLst>
              <a:ext uri="{FF2B5EF4-FFF2-40B4-BE49-F238E27FC236}">
                <a16:creationId xmlns:a16="http://schemas.microsoft.com/office/drawing/2014/main" id="{C7285FCC-D23D-6279-2931-B071480F4748}"/>
              </a:ext>
            </a:extLst>
          </p:cNvPr>
          <p:cNvSpPr>
            <a:spLocks noGrp="1"/>
          </p:cNvSpPr>
          <p:nvPr>
            <p:ph type="body" sz="quarter" idx="12"/>
          </p:nvPr>
        </p:nvSpPr>
        <p:spPr>
          <a:xfrm>
            <a:off x="0" y="0"/>
            <a:ext cx="4064000" cy="6858000"/>
          </a:xfrm>
          <a:gradFill>
            <a:gsLst>
              <a:gs pos="0">
                <a:schemeClr val="accent1"/>
              </a:gs>
              <a:gs pos="100000">
                <a:schemeClr val="accent5"/>
              </a:gs>
            </a:gsLst>
            <a:lin ang="16680000" scaled="0"/>
          </a:gradFill>
        </p:spPr>
        <p:txBody>
          <a:bodyPr/>
          <a:lstStyle>
            <a:lvl1pPr>
              <a:defRPr sz="100">
                <a:noFill/>
              </a:defRPr>
            </a:lvl1pPr>
          </a:lstStyle>
          <a:p>
            <a:pPr lvl="0"/>
            <a:endParaRPr lang="en-US"/>
          </a:p>
        </p:txBody>
      </p:sp>
      <p:sp>
        <p:nvSpPr>
          <p:cNvPr id="2" name="Title 1">
            <a:extLst>
              <a:ext uri="{FF2B5EF4-FFF2-40B4-BE49-F238E27FC236}">
                <a16:creationId xmlns:a16="http://schemas.microsoft.com/office/drawing/2014/main" id="{28B4EF7A-15CF-4AA2-C867-6550FD7E8E12}"/>
              </a:ext>
            </a:extLst>
          </p:cNvPr>
          <p:cNvSpPr>
            <a:spLocks noGrp="1"/>
          </p:cNvSpPr>
          <p:nvPr>
            <p:ph type="title"/>
          </p:nvPr>
        </p:nvSpPr>
        <p:spPr>
          <a:xfrm>
            <a:off x="357188" y="365125"/>
            <a:ext cx="3463698" cy="2874464"/>
          </a:xfrm>
        </p:spPr>
        <p:txBody>
          <a:bodyPr/>
          <a:lstStyle/>
          <a:p>
            <a:r>
              <a:rPr lang="en-GB"/>
              <a:t>Click to edit Master title style</a:t>
            </a:r>
            <a:endParaRPr lang="en-US"/>
          </a:p>
        </p:txBody>
      </p:sp>
      <p:sp>
        <p:nvSpPr>
          <p:cNvPr id="3" name="Footer Placeholder 2">
            <a:extLst>
              <a:ext uri="{FF2B5EF4-FFF2-40B4-BE49-F238E27FC236}">
                <a16:creationId xmlns:a16="http://schemas.microsoft.com/office/drawing/2014/main" id="{BD5F4886-AC22-5FA3-8254-CC78FB6E4342}"/>
              </a:ext>
            </a:extLst>
          </p:cNvPr>
          <p:cNvSpPr>
            <a:spLocks noGrp="1"/>
          </p:cNvSpPr>
          <p:nvPr>
            <p:ph type="ftr" sz="quarter" idx="10"/>
          </p:nvPr>
        </p:nvSpPr>
        <p:spPr/>
        <p:txBody>
          <a:bodyPr/>
          <a:lstStyle/>
          <a:p>
            <a:endParaRPr lang="en-US"/>
          </a:p>
        </p:txBody>
      </p:sp>
      <p:sp>
        <p:nvSpPr>
          <p:cNvPr id="4" name="Slide Number Placeholder 3">
            <a:extLst>
              <a:ext uri="{FF2B5EF4-FFF2-40B4-BE49-F238E27FC236}">
                <a16:creationId xmlns:a16="http://schemas.microsoft.com/office/drawing/2014/main" id="{8B49EF8A-7828-438B-719C-006DF9BF522A}"/>
              </a:ext>
            </a:extLst>
          </p:cNvPr>
          <p:cNvSpPr>
            <a:spLocks noGrp="1"/>
          </p:cNvSpPr>
          <p:nvPr>
            <p:ph type="sldNum" sz="quarter" idx="11"/>
          </p:nvPr>
        </p:nvSpPr>
        <p:spPr/>
        <p:txBody>
          <a:bodyPr/>
          <a:lstStyle/>
          <a:p>
            <a:fld id="{1E4E4A48-B3C9-B942-90EF-ECA811FD1626}" type="slidenum">
              <a:rPr lang="en-US" smtClean="0"/>
              <a:pPr/>
              <a:t>‹Nº›</a:t>
            </a:fld>
            <a:endParaRPr lang="en-US"/>
          </a:p>
        </p:txBody>
      </p:sp>
    </p:spTree>
    <p:extLst>
      <p:ext uri="{BB962C8B-B14F-4D97-AF65-F5344CB8AC3E}">
        <p14:creationId xmlns:p14="http://schemas.microsoft.com/office/powerpoint/2010/main" val="95900849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Third-3">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5F97AAB-B91D-768D-CB88-5009E8967426}"/>
              </a:ext>
            </a:extLst>
          </p:cNvPr>
          <p:cNvSpPr/>
          <p:nvPr userDrawn="1"/>
        </p:nvSpPr>
        <p:spPr>
          <a:xfrm flipH="1" flipV="1">
            <a:off x="-1" y="2351314"/>
            <a:ext cx="4506686" cy="4506686"/>
          </a:xfrm>
          <a:prstGeom prst="rect">
            <a:avLst/>
          </a:prstGeom>
          <a:gradFill>
            <a:gsLst>
              <a:gs pos="67000">
                <a:schemeClr val="accent1">
                  <a:alpha val="0"/>
                </a:schemeClr>
              </a:gs>
              <a:gs pos="13000">
                <a:schemeClr val="accent1"/>
              </a:gs>
            </a:gsLst>
            <a:path path="circle">
              <a:fillToRect l="100000" b="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ysClr val="windowText" lastClr="000000"/>
              </a:solidFill>
            </a:endParaRPr>
          </a:p>
        </p:txBody>
      </p:sp>
      <p:sp>
        <p:nvSpPr>
          <p:cNvPr id="5" name="Picture Placeholder 3">
            <a:extLst>
              <a:ext uri="{FF2B5EF4-FFF2-40B4-BE49-F238E27FC236}">
                <a16:creationId xmlns:a16="http://schemas.microsoft.com/office/drawing/2014/main" id="{C3A83A2B-15EA-47B3-A5B0-7CAC5AC6C280}"/>
              </a:ext>
            </a:extLst>
          </p:cNvPr>
          <p:cNvSpPr>
            <a:spLocks noGrp="1"/>
          </p:cNvSpPr>
          <p:nvPr>
            <p:ph type="pic" sz="quarter" idx="13"/>
          </p:nvPr>
        </p:nvSpPr>
        <p:spPr>
          <a:xfrm>
            <a:off x="4064000" y="0"/>
            <a:ext cx="8128000" cy="6858000"/>
          </a:xfrm>
          <a:solidFill>
            <a:schemeClr val="accent5"/>
          </a:solidFill>
        </p:spPr>
        <p:txBody>
          <a:bodyPr anchor="ctr"/>
          <a:lstStyle>
            <a:lvl1pPr algn="ctr">
              <a:defRPr b="0" i="0">
                <a:latin typeface="+mn-lt"/>
              </a:defRPr>
            </a:lvl1pPr>
          </a:lstStyle>
          <a:p>
            <a:endParaRPr lang="en-US"/>
          </a:p>
        </p:txBody>
      </p:sp>
      <p:sp>
        <p:nvSpPr>
          <p:cNvPr id="2" name="Title 1">
            <a:extLst>
              <a:ext uri="{FF2B5EF4-FFF2-40B4-BE49-F238E27FC236}">
                <a16:creationId xmlns:a16="http://schemas.microsoft.com/office/drawing/2014/main" id="{28B4EF7A-15CF-4AA2-C867-6550FD7E8E12}"/>
              </a:ext>
            </a:extLst>
          </p:cNvPr>
          <p:cNvSpPr>
            <a:spLocks noGrp="1"/>
          </p:cNvSpPr>
          <p:nvPr>
            <p:ph type="title"/>
          </p:nvPr>
        </p:nvSpPr>
        <p:spPr>
          <a:xfrm>
            <a:off x="357188" y="365125"/>
            <a:ext cx="3463698" cy="2874464"/>
          </a:xfrm>
        </p:spPr>
        <p:txBody>
          <a:bodyPr/>
          <a:lstStyle/>
          <a:p>
            <a:r>
              <a:rPr lang="en-GB"/>
              <a:t>Click to edit Master title style</a:t>
            </a:r>
            <a:endParaRPr lang="en-US"/>
          </a:p>
        </p:txBody>
      </p:sp>
      <p:sp>
        <p:nvSpPr>
          <p:cNvPr id="3" name="Footer Placeholder 2">
            <a:extLst>
              <a:ext uri="{FF2B5EF4-FFF2-40B4-BE49-F238E27FC236}">
                <a16:creationId xmlns:a16="http://schemas.microsoft.com/office/drawing/2014/main" id="{BD5F4886-AC22-5FA3-8254-CC78FB6E4342}"/>
              </a:ext>
            </a:extLst>
          </p:cNvPr>
          <p:cNvSpPr>
            <a:spLocks noGrp="1"/>
          </p:cNvSpPr>
          <p:nvPr>
            <p:ph type="ftr" sz="quarter" idx="10"/>
          </p:nvPr>
        </p:nvSpPr>
        <p:spPr/>
        <p:txBody>
          <a:bodyPr/>
          <a:lstStyle/>
          <a:p>
            <a:endParaRPr lang="en-US"/>
          </a:p>
        </p:txBody>
      </p:sp>
      <p:sp>
        <p:nvSpPr>
          <p:cNvPr id="4" name="Slide Number Placeholder 3">
            <a:extLst>
              <a:ext uri="{FF2B5EF4-FFF2-40B4-BE49-F238E27FC236}">
                <a16:creationId xmlns:a16="http://schemas.microsoft.com/office/drawing/2014/main" id="{8B49EF8A-7828-438B-719C-006DF9BF522A}"/>
              </a:ext>
            </a:extLst>
          </p:cNvPr>
          <p:cNvSpPr>
            <a:spLocks noGrp="1"/>
          </p:cNvSpPr>
          <p:nvPr>
            <p:ph type="sldNum" sz="quarter" idx="11"/>
          </p:nvPr>
        </p:nvSpPr>
        <p:spPr/>
        <p:txBody>
          <a:bodyPr/>
          <a:lstStyle/>
          <a:p>
            <a:fld id="{1E4E4A48-B3C9-B942-90EF-ECA811FD1626}" type="slidenum">
              <a:rPr lang="en-US" smtClean="0"/>
              <a:pPr/>
              <a:t>‹Nº›</a:t>
            </a:fld>
            <a:endParaRPr lang="en-US"/>
          </a:p>
        </p:txBody>
      </p:sp>
      <p:sp>
        <p:nvSpPr>
          <p:cNvPr id="6" name="Text Placeholder 9">
            <a:extLst>
              <a:ext uri="{FF2B5EF4-FFF2-40B4-BE49-F238E27FC236}">
                <a16:creationId xmlns:a16="http://schemas.microsoft.com/office/drawing/2014/main" id="{015F813D-5420-29BB-883A-83764D90F83E}"/>
              </a:ext>
            </a:extLst>
          </p:cNvPr>
          <p:cNvSpPr>
            <a:spLocks noGrp="1"/>
          </p:cNvSpPr>
          <p:nvPr>
            <p:ph type="body" sz="quarter" idx="15"/>
          </p:nvPr>
        </p:nvSpPr>
        <p:spPr>
          <a:xfrm>
            <a:off x="10941859" y="6521573"/>
            <a:ext cx="884045" cy="134816"/>
          </a:xfrm>
          <a:custGeom>
            <a:avLst/>
            <a:gdLst>
              <a:gd name="connsiteX0" fmla="*/ 841009 w 884045"/>
              <a:gd name="connsiteY0" fmla="*/ 99338 h 134816"/>
              <a:gd name="connsiteX1" fmla="*/ 828654 w 884045"/>
              <a:gd name="connsiteY1" fmla="*/ 108095 h 134816"/>
              <a:gd name="connsiteX2" fmla="*/ 841331 w 884045"/>
              <a:gd name="connsiteY2" fmla="*/ 117526 h 134816"/>
              <a:gd name="connsiteX3" fmla="*/ 859932 w 884045"/>
              <a:gd name="connsiteY3" fmla="*/ 100371 h 134816"/>
              <a:gd name="connsiteX4" fmla="*/ 859978 w 884045"/>
              <a:gd name="connsiteY4" fmla="*/ 100371 h 134816"/>
              <a:gd name="connsiteX5" fmla="*/ 859978 w 884045"/>
              <a:gd name="connsiteY5" fmla="*/ 99338 h 134816"/>
              <a:gd name="connsiteX6" fmla="*/ 706483 w 884045"/>
              <a:gd name="connsiteY6" fmla="*/ 65611 h 134816"/>
              <a:gd name="connsiteX7" fmla="*/ 683610 w 884045"/>
              <a:gd name="connsiteY7" fmla="*/ 89367 h 134816"/>
              <a:gd name="connsiteX8" fmla="*/ 706483 w 884045"/>
              <a:gd name="connsiteY8" fmla="*/ 113304 h 134816"/>
              <a:gd name="connsiteX9" fmla="*/ 728851 w 884045"/>
              <a:gd name="connsiteY9" fmla="*/ 89547 h 134816"/>
              <a:gd name="connsiteX10" fmla="*/ 706483 w 884045"/>
              <a:gd name="connsiteY10" fmla="*/ 65611 h 134816"/>
              <a:gd name="connsiteX11" fmla="*/ 608424 w 884045"/>
              <a:gd name="connsiteY11" fmla="*/ 63321 h 134816"/>
              <a:gd name="connsiteX12" fmla="*/ 587343 w 884045"/>
              <a:gd name="connsiteY12" fmla="*/ 80791 h 134816"/>
              <a:gd name="connsiteX13" fmla="*/ 627577 w 884045"/>
              <a:gd name="connsiteY13" fmla="*/ 80791 h 134816"/>
              <a:gd name="connsiteX14" fmla="*/ 608424 w 884045"/>
              <a:gd name="connsiteY14" fmla="*/ 63321 h 134816"/>
              <a:gd name="connsiteX15" fmla="*/ 768028 w 884045"/>
              <a:gd name="connsiteY15" fmla="*/ 46166 h 134816"/>
              <a:gd name="connsiteX16" fmla="*/ 792187 w 884045"/>
              <a:gd name="connsiteY16" fmla="*/ 46166 h 134816"/>
              <a:gd name="connsiteX17" fmla="*/ 792187 w 884045"/>
              <a:gd name="connsiteY17" fmla="*/ 132705 h 134816"/>
              <a:gd name="connsiteX18" fmla="*/ 768028 w 884045"/>
              <a:gd name="connsiteY18" fmla="*/ 132705 h 134816"/>
              <a:gd name="connsiteX19" fmla="*/ 846153 w 884045"/>
              <a:gd name="connsiteY19" fmla="*/ 44235 h 134816"/>
              <a:gd name="connsiteX20" fmla="*/ 884045 w 884045"/>
              <a:gd name="connsiteY20" fmla="*/ 81285 h 134816"/>
              <a:gd name="connsiteX21" fmla="*/ 884045 w 884045"/>
              <a:gd name="connsiteY21" fmla="*/ 132705 h 134816"/>
              <a:gd name="connsiteX22" fmla="*/ 861861 w 884045"/>
              <a:gd name="connsiteY22" fmla="*/ 132705 h 134816"/>
              <a:gd name="connsiteX23" fmla="*/ 861861 w 884045"/>
              <a:gd name="connsiteY23" fmla="*/ 124307 h 134816"/>
              <a:gd name="connsiteX24" fmla="*/ 834855 w 884045"/>
              <a:gd name="connsiteY24" fmla="*/ 134816 h 134816"/>
              <a:gd name="connsiteX25" fmla="*/ 804266 w 884045"/>
              <a:gd name="connsiteY25" fmla="*/ 108948 h 134816"/>
              <a:gd name="connsiteX26" fmla="*/ 837702 w 884045"/>
              <a:gd name="connsiteY26" fmla="*/ 83755 h 134816"/>
              <a:gd name="connsiteX27" fmla="*/ 859886 w 884045"/>
              <a:gd name="connsiteY27" fmla="*/ 83755 h 134816"/>
              <a:gd name="connsiteX28" fmla="*/ 859886 w 884045"/>
              <a:gd name="connsiteY28" fmla="*/ 79892 h 134816"/>
              <a:gd name="connsiteX29" fmla="*/ 843444 w 884045"/>
              <a:gd name="connsiteY29" fmla="*/ 64668 h 134816"/>
              <a:gd name="connsiteX30" fmla="*/ 820020 w 884045"/>
              <a:gd name="connsiteY30" fmla="*/ 76569 h 134816"/>
              <a:gd name="connsiteX31" fmla="*/ 807527 w 884045"/>
              <a:gd name="connsiteY31" fmla="*/ 62064 h 134816"/>
              <a:gd name="connsiteX32" fmla="*/ 846153 w 884045"/>
              <a:gd name="connsiteY32" fmla="*/ 44235 h 134816"/>
              <a:gd name="connsiteX33" fmla="*/ 609343 w 884045"/>
              <a:gd name="connsiteY33" fmla="*/ 44235 h 134816"/>
              <a:gd name="connsiteX34" fmla="*/ 609389 w 884045"/>
              <a:gd name="connsiteY34" fmla="*/ 44235 h 134816"/>
              <a:gd name="connsiteX35" fmla="*/ 651046 w 884045"/>
              <a:gd name="connsiteY35" fmla="*/ 84428 h 134816"/>
              <a:gd name="connsiteX36" fmla="*/ 649439 w 884045"/>
              <a:gd name="connsiteY36" fmla="*/ 97362 h 134816"/>
              <a:gd name="connsiteX37" fmla="*/ 587389 w 884045"/>
              <a:gd name="connsiteY37" fmla="*/ 97362 h 134816"/>
              <a:gd name="connsiteX38" fmla="*/ 612236 w 884045"/>
              <a:gd name="connsiteY38" fmla="*/ 114517 h 134816"/>
              <a:gd name="connsiteX39" fmla="*/ 636900 w 884045"/>
              <a:gd name="connsiteY39" fmla="*/ 105760 h 134816"/>
              <a:gd name="connsiteX40" fmla="*/ 646913 w 884045"/>
              <a:gd name="connsiteY40" fmla="*/ 121837 h 134816"/>
              <a:gd name="connsiteX41" fmla="*/ 611501 w 884045"/>
              <a:gd name="connsiteY41" fmla="*/ 134771 h 134816"/>
              <a:gd name="connsiteX42" fmla="*/ 563046 w 884045"/>
              <a:gd name="connsiteY42" fmla="*/ 89503 h 134816"/>
              <a:gd name="connsiteX43" fmla="*/ 609343 w 884045"/>
              <a:gd name="connsiteY43" fmla="*/ 44235 h 134816"/>
              <a:gd name="connsiteX44" fmla="*/ 331746 w 884045"/>
              <a:gd name="connsiteY44" fmla="*/ 43067 h 134816"/>
              <a:gd name="connsiteX45" fmla="*/ 331746 w 884045"/>
              <a:gd name="connsiteY45" fmla="*/ 70327 h 134816"/>
              <a:gd name="connsiteX46" fmla="*/ 347546 w 884045"/>
              <a:gd name="connsiteY46" fmla="*/ 70327 h 134816"/>
              <a:gd name="connsiteX47" fmla="*/ 361692 w 884045"/>
              <a:gd name="connsiteY47" fmla="*/ 58291 h 134816"/>
              <a:gd name="connsiteX48" fmla="*/ 361692 w 884045"/>
              <a:gd name="connsiteY48" fmla="*/ 56630 h 134816"/>
              <a:gd name="connsiteX49" fmla="*/ 349245 w 884045"/>
              <a:gd name="connsiteY49" fmla="*/ 43067 h 134816"/>
              <a:gd name="connsiteX50" fmla="*/ 347546 w 884045"/>
              <a:gd name="connsiteY50" fmla="*/ 43067 h 134816"/>
              <a:gd name="connsiteX51" fmla="*/ 222710 w 884045"/>
              <a:gd name="connsiteY51" fmla="*/ 43067 h 134816"/>
              <a:gd name="connsiteX52" fmla="*/ 222710 w 884045"/>
              <a:gd name="connsiteY52" fmla="*/ 70327 h 134816"/>
              <a:gd name="connsiteX53" fmla="*/ 238510 w 884045"/>
              <a:gd name="connsiteY53" fmla="*/ 70327 h 134816"/>
              <a:gd name="connsiteX54" fmla="*/ 252656 w 884045"/>
              <a:gd name="connsiteY54" fmla="*/ 58291 h 134816"/>
              <a:gd name="connsiteX55" fmla="*/ 252656 w 884045"/>
              <a:gd name="connsiteY55" fmla="*/ 56630 h 134816"/>
              <a:gd name="connsiteX56" fmla="*/ 240209 w 884045"/>
              <a:gd name="connsiteY56" fmla="*/ 43067 h 134816"/>
              <a:gd name="connsiteX57" fmla="*/ 238510 w 884045"/>
              <a:gd name="connsiteY57" fmla="*/ 43067 h 134816"/>
              <a:gd name="connsiteX58" fmla="*/ 300882 w 884045"/>
              <a:gd name="connsiteY58" fmla="*/ 16706 h 134816"/>
              <a:gd name="connsiteX59" fmla="*/ 347224 w 884045"/>
              <a:gd name="connsiteY59" fmla="*/ 16706 h 134816"/>
              <a:gd name="connsiteX60" fmla="*/ 392970 w 884045"/>
              <a:gd name="connsiteY60" fmla="*/ 56585 h 134816"/>
              <a:gd name="connsiteX61" fmla="*/ 347224 w 884045"/>
              <a:gd name="connsiteY61" fmla="*/ 96688 h 134816"/>
              <a:gd name="connsiteX62" fmla="*/ 331608 w 884045"/>
              <a:gd name="connsiteY62" fmla="*/ 96688 h 134816"/>
              <a:gd name="connsiteX63" fmla="*/ 331608 w 884045"/>
              <a:gd name="connsiteY63" fmla="*/ 132705 h 134816"/>
              <a:gd name="connsiteX64" fmla="*/ 300744 w 884045"/>
              <a:gd name="connsiteY64" fmla="*/ 132705 h 134816"/>
              <a:gd name="connsiteX65" fmla="*/ 191800 w 884045"/>
              <a:gd name="connsiteY65" fmla="*/ 16706 h 134816"/>
              <a:gd name="connsiteX66" fmla="*/ 238280 w 884045"/>
              <a:gd name="connsiteY66" fmla="*/ 16706 h 134816"/>
              <a:gd name="connsiteX67" fmla="*/ 284026 w 884045"/>
              <a:gd name="connsiteY67" fmla="*/ 56585 h 134816"/>
              <a:gd name="connsiteX68" fmla="*/ 238280 w 884045"/>
              <a:gd name="connsiteY68" fmla="*/ 96688 h 134816"/>
              <a:gd name="connsiteX69" fmla="*/ 222664 w 884045"/>
              <a:gd name="connsiteY69" fmla="*/ 96688 h 134816"/>
              <a:gd name="connsiteX70" fmla="*/ 222664 w 884045"/>
              <a:gd name="connsiteY70" fmla="*/ 132705 h 134816"/>
              <a:gd name="connsiteX71" fmla="*/ 191800 w 884045"/>
              <a:gd name="connsiteY71" fmla="*/ 132705 h 134816"/>
              <a:gd name="connsiteX72" fmla="*/ 435500 w 884045"/>
              <a:gd name="connsiteY72" fmla="*/ 15224 h 134816"/>
              <a:gd name="connsiteX73" fmla="*/ 443354 w 884045"/>
              <a:gd name="connsiteY73" fmla="*/ 15224 h 134816"/>
              <a:gd name="connsiteX74" fmla="*/ 493279 w 884045"/>
              <a:gd name="connsiteY74" fmla="*/ 77602 h 134816"/>
              <a:gd name="connsiteX75" fmla="*/ 543158 w 884045"/>
              <a:gd name="connsiteY75" fmla="*/ 15224 h 134816"/>
              <a:gd name="connsiteX76" fmla="*/ 551012 w 884045"/>
              <a:gd name="connsiteY76" fmla="*/ 15224 h 134816"/>
              <a:gd name="connsiteX77" fmla="*/ 551012 w 884045"/>
              <a:gd name="connsiteY77" fmla="*/ 132705 h 134816"/>
              <a:gd name="connsiteX78" fmla="*/ 526899 w 884045"/>
              <a:gd name="connsiteY78" fmla="*/ 132705 h 134816"/>
              <a:gd name="connsiteX79" fmla="*/ 526899 w 884045"/>
              <a:gd name="connsiteY79" fmla="*/ 71135 h 134816"/>
              <a:gd name="connsiteX80" fmla="*/ 497183 w 884045"/>
              <a:gd name="connsiteY80" fmla="*/ 107511 h 134816"/>
              <a:gd name="connsiteX81" fmla="*/ 489329 w 884045"/>
              <a:gd name="connsiteY81" fmla="*/ 107511 h 134816"/>
              <a:gd name="connsiteX82" fmla="*/ 459659 w 884045"/>
              <a:gd name="connsiteY82" fmla="*/ 71135 h 134816"/>
              <a:gd name="connsiteX83" fmla="*/ 459659 w 884045"/>
              <a:gd name="connsiteY83" fmla="*/ 132705 h 134816"/>
              <a:gd name="connsiteX84" fmla="*/ 435500 w 884045"/>
              <a:gd name="connsiteY84" fmla="*/ 132705 h 134816"/>
              <a:gd name="connsiteX85" fmla="*/ 84050 w 884045"/>
              <a:gd name="connsiteY85" fmla="*/ 14595 h 134816"/>
              <a:gd name="connsiteX86" fmla="*/ 93787 w 884045"/>
              <a:gd name="connsiteY86" fmla="*/ 14595 h 134816"/>
              <a:gd name="connsiteX87" fmla="*/ 121069 w 884045"/>
              <a:gd name="connsiteY87" fmla="*/ 72392 h 134816"/>
              <a:gd name="connsiteX88" fmla="*/ 143345 w 884045"/>
              <a:gd name="connsiteY88" fmla="*/ 16706 h 134816"/>
              <a:gd name="connsiteX89" fmla="*/ 177700 w 884045"/>
              <a:gd name="connsiteY89" fmla="*/ 16706 h 134816"/>
              <a:gd name="connsiteX90" fmla="*/ 128877 w 884045"/>
              <a:gd name="connsiteY90" fmla="*/ 134816 h 134816"/>
              <a:gd name="connsiteX91" fmla="*/ 119094 w 884045"/>
              <a:gd name="connsiteY91" fmla="*/ 134816 h 134816"/>
              <a:gd name="connsiteX92" fmla="*/ 88919 w 884045"/>
              <a:gd name="connsiteY92" fmla="*/ 74279 h 134816"/>
              <a:gd name="connsiteX93" fmla="*/ 58606 w 884045"/>
              <a:gd name="connsiteY93" fmla="*/ 134816 h 134816"/>
              <a:gd name="connsiteX94" fmla="*/ 48823 w 884045"/>
              <a:gd name="connsiteY94" fmla="*/ 134816 h 134816"/>
              <a:gd name="connsiteX95" fmla="*/ 0 w 884045"/>
              <a:gd name="connsiteY95" fmla="*/ 16706 h 134816"/>
              <a:gd name="connsiteX96" fmla="*/ 34493 w 884045"/>
              <a:gd name="connsiteY96" fmla="*/ 16706 h 134816"/>
              <a:gd name="connsiteX97" fmla="*/ 56723 w 884045"/>
              <a:gd name="connsiteY97" fmla="*/ 72392 h 134816"/>
              <a:gd name="connsiteX98" fmla="*/ 728483 w 884045"/>
              <a:gd name="connsiteY98" fmla="*/ 1571 h 134816"/>
              <a:gd name="connsiteX99" fmla="*/ 752642 w 884045"/>
              <a:gd name="connsiteY99" fmla="*/ 1571 h 134816"/>
              <a:gd name="connsiteX100" fmla="*/ 752642 w 884045"/>
              <a:gd name="connsiteY100" fmla="*/ 132659 h 134816"/>
              <a:gd name="connsiteX101" fmla="*/ 730458 w 884045"/>
              <a:gd name="connsiteY101" fmla="*/ 132659 h 134816"/>
              <a:gd name="connsiteX102" fmla="*/ 730458 w 884045"/>
              <a:gd name="connsiteY102" fmla="*/ 122016 h 134816"/>
              <a:gd name="connsiteX103" fmla="*/ 702028 w 884045"/>
              <a:gd name="connsiteY103" fmla="*/ 134770 h 134816"/>
              <a:gd name="connsiteX104" fmla="*/ 659130 w 884045"/>
              <a:gd name="connsiteY104" fmla="*/ 89502 h 134816"/>
              <a:gd name="connsiteX105" fmla="*/ 702028 w 884045"/>
              <a:gd name="connsiteY105" fmla="*/ 44234 h 134816"/>
              <a:gd name="connsiteX106" fmla="*/ 728483 w 884045"/>
              <a:gd name="connsiteY106" fmla="*/ 54563 h 134816"/>
              <a:gd name="connsiteX107" fmla="*/ 780015 w 884045"/>
              <a:gd name="connsiteY107" fmla="*/ 0 h 134816"/>
              <a:gd name="connsiteX108" fmla="*/ 795585 w 884045"/>
              <a:gd name="connsiteY108" fmla="*/ 14685 h 134816"/>
              <a:gd name="connsiteX109" fmla="*/ 780015 w 884045"/>
              <a:gd name="connsiteY109" fmla="*/ 29191 h 134816"/>
              <a:gd name="connsiteX110" fmla="*/ 764629 w 884045"/>
              <a:gd name="connsiteY110" fmla="*/ 14685 h 134816"/>
              <a:gd name="connsiteX111" fmla="*/ 780015 w 884045"/>
              <a:gd name="connsiteY111" fmla="*/ 0 h 134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884045" h="134816">
                <a:moveTo>
                  <a:pt x="841009" y="99338"/>
                </a:moveTo>
                <a:cubicBezTo>
                  <a:pt x="833110" y="99338"/>
                  <a:pt x="828654" y="102167"/>
                  <a:pt x="828654" y="108095"/>
                </a:cubicBezTo>
                <a:cubicBezTo>
                  <a:pt x="828654" y="114023"/>
                  <a:pt x="833798" y="117526"/>
                  <a:pt x="841331" y="117526"/>
                </a:cubicBezTo>
                <a:cubicBezTo>
                  <a:pt x="851527" y="117526"/>
                  <a:pt x="859932" y="110520"/>
                  <a:pt x="859932" y="100371"/>
                </a:cubicBezTo>
                <a:lnTo>
                  <a:pt x="859978" y="100371"/>
                </a:lnTo>
                <a:lnTo>
                  <a:pt x="859978" y="99338"/>
                </a:lnTo>
                <a:close/>
                <a:moveTo>
                  <a:pt x="706483" y="65611"/>
                </a:moveTo>
                <a:cubicBezTo>
                  <a:pt x="693990" y="65611"/>
                  <a:pt x="683610" y="74682"/>
                  <a:pt x="683610" y="89367"/>
                </a:cubicBezTo>
                <a:cubicBezTo>
                  <a:pt x="683610" y="104053"/>
                  <a:pt x="693807" y="113304"/>
                  <a:pt x="706483" y="113304"/>
                </a:cubicBezTo>
                <a:cubicBezTo>
                  <a:pt x="717598" y="113304"/>
                  <a:pt x="728851" y="105984"/>
                  <a:pt x="728851" y="89547"/>
                </a:cubicBezTo>
                <a:cubicBezTo>
                  <a:pt x="728851" y="73111"/>
                  <a:pt x="717552" y="65611"/>
                  <a:pt x="706483" y="65611"/>
                </a:cubicBezTo>
                <a:close/>
                <a:moveTo>
                  <a:pt x="608424" y="63321"/>
                </a:moveTo>
                <a:cubicBezTo>
                  <a:pt x="598228" y="63321"/>
                  <a:pt x="590007" y="69968"/>
                  <a:pt x="587343" y="80791"/>
                </a:cubicBezTo>
                <a:lnTo>
                  <a:pt x="627577" y="80791"/>
                </a:lnTo>
                <a:cubicBezTo>
                  <a:pt x="627393" y="69788"/>
                  <a:pt x="618620" y="63321"/>
                  <a:pt x="608424" y="63321"/>
                </a:cubicBezTo>
                <a:close/>
                <a:moveTo>
                  <a:pt x="768028" y="46166"/>
                </a:moveTo>
                <a:lnTo>
                  <a:pt x="792187" y="46166"/>
                </a:lnTo>
                <a:lnTo>
                  <a:pt x="792187" y="132705"/>
                </a:lnTo>
                <a:lnTo>
                  <a:pt x="768028" y="132705"/>
                </a:lnTo>
                <a:close/>
                <a:moveTo>
                  <a:pt x="846153" y="44235"/>
                </a:moveTo>
                <a:cubicBezTo>
                  <a:pt x="868659" y="44235"/>
                  <a:pt x="884045" y="56630"/>
                  <a:pt x="884045" y="81285"/>
                </a:cubicBezTo>
                <a:lnTo>
                  <a:pt x="884045" y="132705"/>
                </a:lnTo>
                <a:lnTo>
                  <a:pt x="861861" y="132705"/>
                </a:lnTo>
                <a:lnTo>
                  <a:pt x="861861" y="124307"/>
                </a:lnTo>
                <a:cubicBezTo>
                  <a:pt x="855615" y="130774"/>
                  <a:pt x="846291" y="134816"/>
                  <a:pt x="834855" y="134816"/>
                </a:cubicBezTo>
                <a:cubicBezTo>
                  <a:pt x="815519" y="134816"/>
                  <a:pt x="804266" y="123634"/>
                  <a:pt x="804266" y="108948"/>
                </a:cubicBezTo>
                <a:cubicBezTo>
                  <a:pt x="804266" y="93185"/>
                  <a:pt x="817310" y="83755"/>
                  <a:pt x="837702" y="83755"/>
                </a:cubicBezTo>
                <a:lnTo>
                  <a:pt x="859886" y="83755"/>
                </a:lnTo>
                <a:lnTo>
                  <a:pt x="859886" y="79892"/>
                </a:lnTo>
                <a:cubicBezTo>
                  <a:pt x="859886" y="70417"/>
                  <a:pt x="854329" y="64668"/>
                  <a:pt x="843444" y="64668"/>
                </a:cubicBezTo>
                <a:cubicBezTo>
                  <a:pt x="833982" y="64668"/>
                  <a:pt x="827368" y="69069"/>
                  <a:pt x="820020" y="76569"/>
                </a:cubicBezTo>
                <a:lnTo>
                  <a:pt x="807527" y="62064"/>
                </a:lnTo>
                <a:cubicBezTo>
                  <a:pt x="817907" y="49983"/>
                  <a:pt x="830583" y="44235"/>
                  <a:pt x="846153" y="44235"/>
                </a:cubicBezTo>
                <a:close/>
                <a:moveTo>
                  <a:pt x="609343" y="44235"/>
                </a:moveTo>
                <a:lnTo>
                  <a:pt x="609389" y="44235"/>
                </a:lnTo>
                <a:cubicBezTo>
                  <a:pt x="634236" y="44235"/>
                  <a:pt x="651046" y="62064"/>
                  <a:pt x="651046" y="84428"/>
                </a:cubicBezTo>
                <a:cubicBezTo>
                  <a:pt x="651046" y="89323"/>
                  <a:pt x="650174" y="94398"/>
                  <a:pt x="649439" y="97362"/>
                </a:cubicBezTo>
                <a:lnTo>
                  <a:pt x="587389" y="97362"/>
                </a:lnTo>
                <a:cubicBezTo>
                  <a:pt x="590236" y="108409"/>
                  <a:pt x="599376" y="114517"/>
                  <a:pt x="612236" y="114517"/>
                </a:cubicBezTo>
                <a:cubicBezTo>
                  <a:pt x="621881" y="114517"/>
                  <a:pt x="629735" y="111194"/>
                  <a:pt x="636900" y="105760"/>
                </a:cubicBezTo>
                <a:lnTo>
                  <a:pt x="646913" y="121837"/>
                </a:lnTo>
                <a:cubicBezTo>
                  <a:pt x="636900" y="130055"/>
                  <a:pt x="625096" y="134771"/>
                  <a:pt x="611501" y="134771"/>
                </a:cubicBezTo>
                <a:cubicBezTo>
                  <a:pt x="583439" y="134771"/>
                  <a:pt x="563046" y="115011"/>
                  <a:pt x="563046" y="89503"/>
                </a:cubicBezTo>
                <a:cubicBezTo>
                  <a:pt x="563046" y="63995"/>
                  <a:pt x="583255" y="44235"/>
                  <a:pt x="609343" y="44235"/>
                </a:cubicBezTo>
                <a:close/>
                <a:moveTo>
                  <a:pt x="331746" y="43067"/>
                </a:moveTo>
                <a:lnTo>
                  <a:pt x="331746" y="70327"/>
                </a:lnTo>
                <a:lnTo>
                  <a:pt x="347546" y="70327"/>
                </a:lnTo>
                <a:cubicBezTo>
                  <a:pt x="354803" y="70821"/>
                  <a:pt x="361187" y="65432"/>
                  <a:pt x="361692" y="58291"/>
                </a:cubicBezTo>
                <a:cubicBezTo>
                  <a:pt x="361692" y="57753"/>
                  <a:pt x="361692" y="57169"/>
                  <a:pt x="361692" y="56630"/>
                </a:cubicBezTo>
                <a:cubicBezTo>
                  <a:pt x="362105" y="49489"/>
                  <a:pt x="356502" y="43427"/>
                  <a:pt x="349245" y="43067"/>
                </a:cubicBezTo>
                <a:cubicBezTo>
                  <a:pt x="348648" y="43022"/>
                  <a:pt x="348097" y="43067"/>
                  <a:pt x="347546" y="43067"/>
                </a:cubicBezTo>
                <a:close/>
                <a:moveTo>
                  <a:pt x="222710" y="43067"/>
                </a:moveTo>
                <a:lnTo>
                  <a:pt x="222710" y="70327"/>
                </a:lnTo>
                <a:lnTo>
                  <a:pt x="238510" y="70327"/>
                </a:lnTo>
                <a:cubicBezTo>
                  <a:pt x="245767" y="70821"/>
                  <a:pt x="252151" y="65432"/>
                  <a:pt x="252656" y="58291"/>
                </a:cubicBezTo>
                <a:cubicBezTo>
                  <a:pt x="252656" y="57753"/>
                  <a:pt x="252656" y="57169"/>
                  <a:pt x="252656" y="56630"/>
                </a:cubicBezTo>
                <a:cubicBezTo>
                  <a:pt x="253070" y="49489"/>
                  <a:pt x="247466" y="43427"/>
                  <a:pt x="240209" y="43067"/>
                </a:cubicBezTo>
                <a:cubicBezTo>
                  <a:pt x="239612" y="43022"/>
                  <a:pt x="239061" y="43067"/>
                  <a:pt x="238510" y="43067"/>
                </a:cubicBezTo>
                <a:close/>
                <a:moveTo>
                  <a:pt x="300882" y="16706"/>
                </a:moveTo>
                <a:lnTo>
                  <a:pt x="347224" y="16706"/>
                </a:lnTo>
                <a:cubicBezTo>
                  <a:pt x="373220" y="16706"/>
                  <a:pt x="392970" y="32469"/>
                  <a:pt x="392970" y="56585"/>
                </a:cubicBezTo>
                <a:cubicBezTo>
                  <a:pt x="392970" y="80701"/>
                  <a:pt x="373266" y="96688"/>
                  <a:pt x="347224" y="96688"/>
                </a:cubicBezTo>
                <a:lnTo>
                  <a:pt x="331608" y="96688"/>
                </a:lnTo>
                <a:lnTo>
                  <a:pt x="331608" y="132705"/>
                </a:lnTo>
                <a:lnTo>
                  <a:pt x="300744" y="132705"/>
                </a:lnTo>
                <a:close/>
                <a:moveTo>
                  <a:pt x="191800" y="16706"/>
                </a:moveTo>
                <a:lnTo>
                  <a:pt x="238280" y="16706"/>
                </a:lnTo>
                <a:cubicBezTo>
                  <a:pt x="264276" y="16706"/>
                  <a:pt x="284026" y="32469"/>
                  <a:pt x="284026" y="56585"/>
                </a:cubicBezTo>
                <a:cubicBezTo>
                  <a:pt x="284026" y="80701"/>
                  <a:pt x="264322" y="96688"/>
                  <a:pt x="238280" y="96688"/>
                </a:cubicBezTo>
                <a:lnTo>
                  <a:pt x="222664" y="96688"/>
                </a:lnTo>
                <a:lnTo>
                  <a:pt x="222664" y="132705"/>
                </a:lnTo>
                <a:lnTo>
                  <a:pt x="191800" y="132705"/>
                </a:lnTo>
                <a:close/>
                <a:moveTo>
                  <a:pt x="435500" y="15224"/>
                </a:moveTo>
                <a:lnTo>
                  <a:pt x="443354" y="15224"/>
                </a:lnTo>
                <a:lnTo>
                  <a:pt x="493279" y="77602"/>
                </a:lnTo>
                <a:lnTo>
                  <a:pt x="543158" y="15224"/>
                </a:lnTo>
                <a:lnTo>
                  <a:pt x="551012" y="15224"/>
                </a:lnTo>
                <a:lnTo>
                  <a:pt x="551012" y="132705"/>
                </a:lnTo>
                <a:lnTo>
                  <a:pt x="526899" y="132705"/>
                </a:lnTo>
                <a:lnTo>
                  <a:pt x="526899" y="71135"/>
                </a:lnTo>
                <a:lnTo>
                  <a:pt x="497183" y="107511"/>
                </a:lnTo>
                <a:lnTo>
                  <a:pt x="489329" y="107511"/>
                </a:lnTo>
                <a:lnTo>
                  <a:pt x="459659" y="71135"/>
                </a:lnTo>
                <a:lnTo>
                  <a:pt x="459659" y="132705"/>
                </a:lnTo>
                <a:lnTo>
                  <a:pt x="435500" y="132705"/>
                </a:lnTo>
                <a:close/>
                <a:moveTo>
                  <a:pt x="84050" y="14595"/>
                </a:moveTo>
                <a:lnTo>
                  <a:pt x="93787" y="14595"/>
                </a:lnTo>
                <a:lnTo>
                  <a:pt x="121069" y="72392"/>
                </a:lnTo>
                <a:lnTo>
                  <a:pt x="143345" y="16706"/>
                </a:lnTo>
                <a:lnTo>
                  <a:pt x="177700" y="16706"/>
                </a:lnTo>
                <a:lnTo>
                  <a:pt x="128877" y="134816"/>
                </a:lnTo>
                <a:lnTo>
                  <a:pt x="119094" y="134816"/>
                </a:lnTo>
                <a:lnTo>
                  <a:pt x="88919" y="74279"/>
                </a:lnTo>
                <a:lnTo>
                  <a:pt x="58606" y="134816"/>
                </a:lnTo>
                <a:lnTo>
                  <a:pt x="48823" y="134816"/>
                </a:lnTo>
                <a:lnTo>
                  <a:pt x="0" y="16706"/>
                </a:lnTo>
                <a:lnTo>
                  <a:pt x="34493" y="16706"/>
                </a:lnTo>
                <a:lnTo>
                  <a:pt x="56723" y="72392"/>
                </a:lnTo>
                <a:close/>
                <a:moveTo>
                  <a:pt x="728483" y="1571"/>
                </a:moveTo>
                <a:lnTo>
                  <a:pt x="752642" y="1571"/>
                </a:lnTo>
                <a:lnTo>
                  <a:pt x="752642" y="132659"/>
                </a:lnTo>
                <a:lnTo>
                  <a:pt x="730458" y="132659"/>
                </a:lnTo>
                <a:lnTo>
                  <a:pt x="730458" y="122016"/>
                </a:lnTo>
                <a:cubicBezTo>
                  <a:pt x="724395" y="130234"/>
                  <a:pt x="714199" y="134770"/>
                  <a:pt x="702028" y="134770"/>
                </a:cubicBezTo>
                <a:cubicBezTo>
                  <a:pt x="676996" y="134770"/>
                  <a:pt x="659130" y="115549"/>
                  <a:pt x="659130" y="89502"/>
                </a:cubicBezTo>
                <a:cubicBezTo>
                  <a:pt x="659130" y="63455"/>
                  <a:pt x="676996" y="44234"/>
                  <a:pt x="702028" y="44234"/>
                </a:cubicBezTo>
                <a:cubicBezTo>
                  <a:pt x="713097" y="44234"/>
                  <a:pt x="722237" y="47917"/>
                  <a:pt x="728483" y="54563"/>
                </a:cubicBezTo>
                <a:close/>
                <a:moveTo>
                  <a:pt x="780015" y="0"/>
                </a:moveTo>
                <a:cubicBezTo>
                  <a:pt x="788604" y="0"/>
                  <a:pt x="795585" y="6467"/>
                  <a:pt x="795585" y="14685"/>
                </a:cubicBezTo>
                <a:cubicBezTo>
                  <a:pt x="795585" y="22903"/>
                  <a:pt x="788604" y="29191"/>
                  <a:pt x="780015" y="29191"/>
                </a:cubicBezTo>
                <a:cubicBezTo>
                  <a:pt x="771427" y="29191"/>
                  <a:pt x="764629" y="23083"/>
                  <a:pt x="764629" y="14685"/>
                </a:cubicBezTo>
                <a:cubicBezTo>
                  <a:pt x="764629" y="6287"/>
                  <a:pt x="771427" y="0"/>
                  <a:pt x="780015" y="0"/>
                </a:cubicBezTo>
                <a:close/>
              </a:path>
            </a:pathLst>
          </a:custGeom>
          <a:solidFill>
            <a:schemeClr val="bg1"/>
          </a:solidFill>
        </p:spPr>
        <p:txBody>
          <a:bodyPr wrap="square">
            <a:noAutofit/>
          </a:bodyPr>
          <a:lstStyle>
            <a:lvl1pPr>
              <a:defRPr sz="100">
                <a:noFill/>
              </a:defRPr>
            </a:lvl1pPr>
          </a:lstStyle>
          <a:p>
            <a:pPr lvl="0"/>
            <a:endParaRPr lang="en-US"/>
          </a:p>
        </p:txBody>
      </p:sp>
    </p:spTree>
    <p:extLst>
      <p:ext uri="{BB962C8B-B14F-4D97-AF65-F5344CB8AC3E}">
        <p14:creationId xmlns:p14="http://schemas.microsoft.com/office/powerpoint/2010/main" val="392946821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Image Right 3/4">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8D294D5-7ABD-6235-E19B-F320700D2768}"/>
              </a:ext>
            </a:extLst>
          </p:cNvPr>
          <p:cNvSpPr/>
          <p:nvPr userDrawn="1"/>
        </p:nvSpPr>
        <p:spPr>
          <a:xfrm rot="10800000" flipV="1">
            <a:off x="8402885" y="0"/>
            <a:ext cx="3789114" cy="3794465"/>
          </a:xfrm>
          <a:prstGeom prst="rect">
            <a:avLst/>
          </a:prstGeom>
          <a:gradFill flip="none" rotWithShape="1">
            <a:gsLst>
              <a:gs pos="67000">
                <a:schemeClr val="accent2">
                  <a:alpha val="0"/>
                </a:schemeClr>
              </a:gs>
              <a:gs pos="13000">
                <a:schemeClr val="accent2"/>
              </a:gs>
            </a:gsLst>
            <a:path path="circle">
              <a:fillToRect r="100000" b="100000"/>
            </a:path>
            <a:tileRect l="-100000" t="-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2" name="Title 1">
            <a:extLst>
              <a:ext uri="{FF2B5EF4-FFF2-40B4-BE49-F238E27FC236}">
                <a16:creationId xmlns:a16="http://schemas.microsoft.com/office/drawing/2014/main" id="{6E25F0C2-05A3-374F-B1F6-1AAB73ADD591}"/>
              </a:ext>
            </a:extLst>
          </p:cNvPr>
          <p:cNvSpPr>
            <a:spLocks noGrp="1"/>
          </p:cNvSpPr>
          <p:nvPr>
            <p:ph type="title"/>
          </p:nvPr>
        </p:nvSpPr>
        <p:spPr>
          <a:xfrm>
            <a:off x="357188" y="365125"/>
            <a:ext cx="5738812" cy="987425"/>
          </a:xfrm>
        </p:spPr>
        <p:txBody>
          <a:bodyPr vert="horz" lIns="0" tIns="0" rIns="0" bIns="0" rtlCol="0" anchor="t">
            <a:noAutofit/>
          </a:bodyPr>
          <a:lstStyle>
            <a:lvl1pPr>
              <a:defRPr lang="en-US" dirty="0"/>
            </a:lvl1pPr>
          </a:lstStyle>
          <a:p>
            <a:pPr lvl="0"/>
            <a:r>
              <a:rPr lang="en-GB"/>
              <a:t>Click to edit Master title style</a:t>
            </a:r>
            <a:endParaRPr lang="en-US"/>
          </a:p>
        </p:txBody>
      </p:sp>
      <p:sp>
        <p:nvSpPr>
          <p:cNvPr id="3" name="Text Placeholder 9">
            <a:extLst>
              <a:ext uri="{FF2B5EF4-FFF2-40B4-BE49-F238E27FC236}">
                <a16:creationId xmlns:a16="http://schemas.microsoft.com/office/drawing/2014/main" id="{FAAE7140-C197-F6D8-36AF-39D06FC0488A}"/>
              </a:ext>
            </a:extLst>
          </p:cNvPr>
          <p:cNvSpPr>
            <a:spLocks noGrp="1"/>
          </p:cNvSpPr>
          <p:nvPr>
            <p:ph type="body" sz="quarter" idx="12"/>
          </p:nvPr>
        </p:nvSpPr>
        <p:spPr>
          <a:xfrm>
            <a:off x="357188" y="1882775"/>
            <a:ext cx="5738812" cy="443547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Oval 4">
            <a:extLst>
              <a:ext uri="{FF2B5EF4-FFF2-40B4-BE49-F238E27FC236}">
                <a16:creationId xmlns:a16="http://schemas.microsoft.com/office/drawing/2014/main" id="{C5A88487-C33C-DD16-E850-FEBDF6E0A71C}"/>
              </a:ext>
            </a:extLst>
          </p:cNvPr>
          <p:cNvSpPr/>
          <p:nvPr userDrawn="1"/>
        </p:nvSpPr>
        <p:spPr>
          <a:xfrm>
            <a:off x="8451708" y="788986"/>
            <a:ext cx="3691467" cy="3691467"/>
          </a:xfrm>
          <a:prstGeom prst="ellipse">
            <a:avLst/>
          </a:prstGeom>
          <a:gradFill flip="none" rotWithShape="1">
            <a:gsLst>
              <a:gs pos="68000">
                <a:schemeClr val="accent4">
                  <a:alpha val="0"/>
                </a:schemeClr>
              </a:gs>
              <a:gs pos="9000">
                <a:schemeClr val="accent4">
                  <a:alpha val="70217"/>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icture Placeholder 3">
            <a:extLst>
              <a:ext uri="{FF2B5EF4-FFF2-40B4-BE49-F238E27FC236}">
                <a16:creationId xmlns:a16="http://schemas.microsoft.com/office/drawing/2014/main" id="{26AEE116-C557-5747-B611-677B333DC245}"/>
              </a:ext>
            </a:extLst>
          </p:cNvPr>
          <p:cNvSpPr>
            <a:spLocks noGrp="1"/>
          </p:cNvSpPr>
          <p:nvPr>
            <p:ph type="pic" sz="quarter" idx="10"/>
          </p:nvPr>
        </p:nvSpPr>
        <p:spPr>
          <a:xfrm>
            <a:off x="7075356" y="1882775"/>
            <a:ext cx="5116643" cy="4975225"/>
          </a:xfrm>
          <a:solidFill>
            <a:schemeClr val="accent5"/>
          </a:solidFill>
        </p:spPr>
        <p:txBody>
          <a:bodyPr anchor="ctr"/>
          <a:lstStyle>
            <a:lvl1pPr algn="ctr">
              <a:defRPr b="0" i="0">
                <a:latin typeface="+mn-lt"/>
              </a:defRPr>
            </a:lvl1pPr>
          </a:lstStyle>
          <a:p>
            <a:endParaRPr lang="en-US"/>
          </a:p>
        </p:txBody>
      </p:sp>
      <p:sp>
        <p:nvSpPr>
          <p:cNvPr id="7" name="Text Placeholder 6">
            <a:extLst>
              <a:ext uri="{FF2B5EF4-FFF2-40B4-BE49-F238E27FC236}">
                <a16:creationId xmlns:a16="http://schemas.microsoft.com/office/drawing/2014/main" id="{3DEF2A2C-A34C-510A-4708-590C84F3F9CC}"/>
              </a:ext>
            </a:extLst>
          </p:cNvPr>
          <p:cNvSpPr>
            <a:spLocks noGrp="1"/>
          </p:cNvSpPr>
          <p:nvPr>
            <p:ph type="body" sz="quarter" idx="15"/>
          </p:nvPr>
        </p:nvSpPr>
        <p:spPr>
          <a:xfrm>
            <a:off x="10941859" y="6521573"/>
            <a:ext cx="884045" cy="134816"/>
          </a:xfrm>
          <a:custGeom>
            <a:avLst/>
            <a:gdLst>
              <a:gd name="connsiteX0" fmla="*/ 841009 w 884045"/>
              <a:gd name="connsiteY0" fmla="*/ 99338 h 134816"/>
              <a:gd name="connsiteX1" fmla="*/ 828654 w 884045"/>
              <a:gd name="connsiteY1" fmla="*/ 108095 h 134816"/>
              <a:gd name="connsiteX2" fmla="*/ 841331 w 884045"/>
              <a:gd name="connsiteY2" fmla="*/ 117526 h 134816"/>
              <a:gd name="connsiteX3" fmla="*/ 859932 w 884045"/>
              <a:gd name="connsiteY3" fmla="*/ 100371 h 134816"/>
              <a:gd name="connsiteX4" fmla="*/ 859978 w 884045"/>
              <a:gd name="connsiteY4" fmla="*/ 100371 h 134816"/>
              <a:gd name="connsiteX5" fmla="*/ 859978 w 884045"/>
              <a:gd name="connsiteY5" fmla="*/ 99338 h 134816"/>
              <a:gd name="connsiteX6" fmla="*/ 706483 w 884045"/>
              <a:gd name="connsiteY6" fmla="*/ 65611 h 134816"/>
              <a:gd name="connsiteX7" fmla="*/ 683610 w 884045"/>
              <a:gd name="connsiteY7" fmla="*/ 89367 h 134816"/>
              <a:gd name="connsiteX8" fmla="*/ 706483 w 884045"/>
              <a:gd name="connsiteY8" fmla="*/ 113304 h 134816"/>
              <a:gd name="connsiteX9" fmla="*/ 728851 w 884045"/>
              <a:gd name="connsiteY9" fmla="*/ 89547 h 134816"/>
              <a:gd name="connsiteX10" fmla="*/ 706483 w 884045"/>
              <a:gd name="connsiteY10" fmla="*/ 65611 h 134816"/>
              <a:gd name="connsiteX11" fmla="*/ 608424 w 884045"/>
              <a:gd name="connsiteY11" fmla="*/ 63321 h 134816"/>
              <a:gd name="connsiteX12" fmla="*/ 587343 w 884045"/>
              <a:gd name="connsiteY12" fmla="*/ 80791 h 134816"/>
              <a:gd name="connsiteX13" fmla="*/ 627577 w 884045"/>
              <a:gd name="connsiteY13" fmla="*/ 80791 h 134816"/>
              <a:gd name="connsiteX14" fmla="*/ 608424 w 884045"/>
              <a:gd name="connsiteY14" fmla="*/ 63321 h 134816"/>
              <a:gd name="connsiteX15" fmla="*/ 768028 w 884045"/>
              <a:gd name="connsiteY15" fmla="*/ 46166 h 134816"/>
              <a:gd name="connsiteX16" fmla="*/ 792187 w 884045"/>
              <a:gd name="connsiteY16" fmla="*/ 46166 h 134816"/>
              <a:gd name="connsiteX17" fmla="*/ 792187 w 884045"/>
              <a:gd name="connsiteY17" fmla="*/ 132705 h 134816"/>
              <a:gd name="connsiteX18" fmla="*/ 768028 w 884045"/>
              <a:gd name="connsiteY18" fmla="*/ 132705 h 134816"/>
              <a:gd name="connsiteX19" fmla="*/ 846153 w 884045"/>
              <a:gd name="connsiteY19" fmla="*/ 44235 h 134816"/>
              <a:gd name="connsiteX20" fmla="*/ 884045 w 884045"/>
              <a:gd name="connsiteY20" fmla="*/ 81285 h 134816"/>
              <a:gd name="connsiteX21" fmla="*/ 884045 w 884045"/>
              <a:gd name="connsiteY21" fmla="*/ 132705 h 134816"/>
              <a:gd name="connsiteX22" fmla="*/ 861861 w 884045"/>
              <a:gd name="connsiteY22" fmla="*/ 132705 h 134816"/>
              <a:gd name="connsiteX23" fmla="*/ 861861 w 884045"/>
              <a:gd name="connsiteY23" fmla="*/ 124307 h 134816"/>
              <a:gd name="connsiteX24" fmla="*/ 834855 w 884045"/>
              <a:gd name="connsiteY24" fmla="*/ 134816 h 134816"/>
              <a:gd name="connsiteX25" fmla="*/ 804266 w 884045"/>
              <a:gd name="connsiteY25" fmla="*/ 108948 h 134816"/>
              <a:gd name="connsiteX26" fmla="*/ 837702 w 884045"/>
              <a:gd name="connsiteY26" fmla="*/ 83755 h 134816"/>
              <a:gd name="connsiteX27" fmla="*/ 859886 w 884045"/>
              <a:gd name="connsiteY27" fmla="*/ 83755 h 134816"/>
              <a:gd name="connsiteX28" fmla="*/ 859886 w 884045"/>
              <a:gd name="connsiteY28" fmla="*/ 79892 h 134816"/>
              <a:gd name="connsiteX29" fmla="*/ 843444 w 884045"/>
              <a:gd name="connsiteY29" fmla="*/ 64668 h 134816"/>
              <a:gd name="connsiteX30" fmla="*/ 820020 w 884045"/>
              <a:gd name="connsiteY30" fmla="*/ 76569 h 134816"/>
              <a:gd name="connsiteX31" fmla="*/ 807527 w 884045"/>
              <a:gd name="connsiteY31" fmla="*/ 62064 h 134816"/>
              <a:gd name="connsiteX32" fmla="*/ 846153 w 884045"/>
              <a:gd name="connsiteY32" fmla="*/ 44235 h 134816"/>
              <a:gd name="connsiteX33" fmla="*/ 609343 w 884045"/>
              <a:gd name="connsiteY33" fmla="*/ 44235 h 134816"/>
              <a:gd name="connsiteX34" fmla="*/ 609389 w 884045"/>
              <a:gd name="connsiteY34" fmla="*/ 44235 h 134816"/>
              <a:gd name="connsiteX35" fmla="*/ 651046 w 884045"/>
              <a:gd name="connsiteY35" fmla="*/ 84428 h 134816"/>
              <a:gd name="connsiteX36" fmla="*/ 649439 w 884045"/>
              <a:gd name="connsiteY36" fmla="*/ 97362 h 134816"/>
              <a:gd name="connsiteX37" fmla="*/ 587389 w 884045"/>
              <a:gd name="connsiteY37" fmla="*/ 97362 h 134816"/>
              <a:gd name="connsiteX38" fmla="*/ 612236 w 884045"/>
              <a:gd name="connsiteY38" fmla="*/ 114517 h 134816"/>
              <a:gd name="connsiteX39" fmla="*/ 636900 w 884045"/>
              <a:gd name="connsiteY39" fmla="*/ 105760 h 134816"/>
              <a:gd name="connsiteX40" fmla="*/ 646913 w 884045"/>
              <a:gd name="connsiteY40" fmla="*/ 121837 h 134816"/>
              <a:gd name="connsiteX41" fmla="*/ 611501 w 884045"/>
              <a:gd name="connsiteY41" fmla="*/ 134771 h 134816"/>
              <a:gd name="connsiteX42" fmla="*/ 563046 w 884045"/>
              <a:gd name="connsiteY42" fmla="*/ 89503 h 134816"/>
              <a:gd name="connsiteX43" fmla="*/ 609343 w 884045"/>
              <a:gd name="connsiteY43" fmla="*/ 44235 h 134816"/>
              <a:gd name="connsiteX44" fmla="*/ 331746 w 884045"/>
              <a:gd name="connsiteY44" fmla="*/ 43067 h 134816"/>
              <a:gd name="connsiteX45" fmla="*/ 331746 w 884045"/>
              <a:gd name="connsiteY45" fmla="*/ 70327 h 134816"/>
              <a:gd name="connsiteX46" fmla="*/ 347546 w 884045"/>
              <a:gd name="connsiteY46" fmla="*/ 70327 h 134816"/>
              <a:gd name="connsiteX47" fmla="*/ 361692 w 884045"/>
              <a:gd name="connsiteY47" fmla="*/ 58291 h 134816"/>
              <a:gd name="connsiteX48" fmla="*/ 361692 w 884045"/>
              <a:gd name="connsiteY48" fmla="*/ 56630 h 134816"/>
              <a:gd name="connsiteX49" fmla="*/ 349245 w 884045"/>
              <a:gd name="connsiteY49" fmla="*/ 43067 h 134816"/>
              <a:gd name="connsiteX50" fmla="*/ 347546 w 884045"/>
              <a:gd name="connsiteY50" fmla="*/ 43067 h 134816"/>
              <a:gd name="connsiteX51" fmla="*/ 222710 w 884045"/>
              <a:gd name="connsiteY51" fmla="*/ 43067 h 134816"/>
              <a:gd name="connsiteX52" fmla="*/ 222710 w 884045"/>
              <a:gd name="connsiteY52" fmla="*/ 70327 h 134816"/>
              <a:gd name="connsiteX53" fmla="*/ 238510 w 884045"/>
              <a:gd name="connsiteY53" fmla="*/ 70327 h 134816"/>
              <a:gd name="connsiteX54" fmla="*/ 252656 w 884045"/>
              <a:gd name="connsiteY54" fmla="*/ 58291 h 134816"/>
              <a:gd name="connsiteX55" fmla="*/ 252656 w 884045"/>
              <a:gd name="connsiteY55" fmla="*/ 56630 h 134816"/>
              <a:gd name="connsiteX56" fmla="*/ 240209 w 884045"/>
              <a:gd name="connsiteY56" fmla="*/ 43067 h 134816"/>
              <a:gd name="connsiteX57" fmla="*/ 238510 w 884045"/>
              <a:gd name="connsiteY57" fmla="*/ 43067 h 134816"/>
              <a:gd name="connsiteX58" fmla="*/ 300882 w 884045"/>
              <a:gd name="connsiteY58" fmla="*/ 16706 h 134816"/>
              <a:gd name="connsiteX59" fmla="*/ 347224 w 884045"/>
              <a:gd name="connsiteY59" fmla="*/ 16706 h 134816"/>
              <a:gd name="connsiteX60" fmla="*/ 392970 w 884045"/>
              <a:gd name="connsiteY60" fmla="*/ 56585 h 134816"/>
              <a:gd name="connsiteX61" fmla="*/ 347224 w 884045"/>
              <a:gd name="connsiteY61" fmla="*/ 96688 h 134816"/>
              <a:gd name="connsiteX62" fmla="*/ 331608 w 884045"/>
              <a:gd name="connsiteY62" fmla="*/ 96688 h 134816"/>
              <a:gd name="connsiteX63" fmla="*/ 331608 w 884045"/>
              <a:gd name="connsiteY63" fmla="*/ 132705 h 134816"/>
              <a:gd name="connsiteX64" fmla="*/ 300744 w 884045"/>
              <a:gd name="connsiteY64" fmla="*/ 132705 h 134816"/>
              <a:gd name="connsiteX65" fmla="*/ 191800 w 884045"/>
              <a:gd name="connsiteY65" fmla="*/ 16706 h 134816"/>
              <a:gd name="connsiteX66" fmla="*/ 238280 w 884045"/>
              <a:gd name="connsiteY66" fmla="*/ 16706 h 134816"/>
              <a:gd name="connsiteX67" fmla="*/ 284026 w 884045"/>
              <a:gd name="connsiteY67" fmla="*/ 56585 h 134816"/>
              <a:gd name="connsiteX68" fmla="*/ 238280 w 884045"/>
              <a:gd name="connsiteY68" fmla="*/ 96688 h 134816"/>
              <a:gd name="connsiteX69" fmla="*/ 222664 w 884045"/>
              <a:gd name="connsiteY69" fmla="*/ 96688 h 134816"/>
              <a:gd name="connsiteX70" fmla="*/ 222664 w 884045"/>
              <a:gd name="connsiteY70" fmla="*/ 132705 h 134816"/>
              <a:gd name="connsiteX71" fmla="*/ 191800 w 884045"/>
              <a:gd name="connsiteY71" fmla="*/ 132705 h 134816"/>
              <a:gd name="connsiteX72" fmla="*/ 435500 w 884045"/>
              <a:gd name="connsiteY72" fmla="*/ 15224 h 134816"/>
              <a:gd name="connsiteX73" fmla="*/ 443354 w 884045"/>
              <a:gd name="connsiteY73" fmla="*/ 15224 h 134816"/>
              <a:gd name="connsiteX74" fmla="*/ 493279 w 884045"/>
              <a:gd name="connsiteY74" fmla="*/ 77602 h 134816"/>
              <a:gd name="connsiteX75" fmla="*/ 543158 w 884045"/>
              <a:gd name="connsiteY75" fmla="*/ 15224 h 134816"/>
              <a:gd name="connsiteX76" fmla="*/ 551012 w 884045"/>
              <a:gd name="connsiteY76" fmla="*/ 15224 h 134816"/>
              <a:gd name="connsiteX77" fmla="*/ 551012 w 884045"/>
              <a:gd name="connsiteY77" fmla="*/ 132705 h 134816"/>
              <a:gd name="connsiteX78" fmla="*/ 526899 w 884045"/>
              <a:gd name="connsiteY78" fmla="*/ 132705 h 134816"/>
              <a:gd name="connsiteX79" fmla="*/ 526899 w 884045"/>
              <a:gd name="connsiteY79" fmla="*/ 71135 h 134816"/>
              <a:gd name="connsiteX80" fmla="*/ 497183 w 884045"/>
              <a:gd name="connsiteY80" fmla="*/ 107511 h 134816"/>
              <a:gd name="connsiteX81" fmla="*/ 489329 w 884045"/>
              <a:gd name="connsiteY81" fmla="*/ 107511 h 134816"/>
              <a:gd name="connsiteX82" fmla="*/ 459659 w 884045"/>
              <a:gd name="connsiteY82" fmla="*/ 71135 h 134816"/>
              <a:gd name="connsiteX83" fmla="*/ 459659 w 884045"/>
              <a:gd name="connsiteY83" fmla="*/ 132705 h 134816"/>
              <a:gd name="connsiteX84" fmla="*/ 435500 w 884045"/>
              <a:gd name="connsiteY84" fmla="*/ 132705 h 134816"/>
              <a:gd name="connsiteX85" fmla="*/ 84050 w 884045"/>
              <a:gd name="connsiteY85" fmla="*/ 14595 h 134816"/>
              <a:gd name="connsiteX86" fmla="*/ 93787 w 884045"/>
              <a:gd name="connsiteY86" fmla="*/ 14595 h 134816"/>
              <a:gd name="connsiteX87" fmla="*/ 121069 w 884045"/>
              <a:gd name="connsiteY87" fmla="*/ 72392 h 134816"/>
              <a:gd name="connsiteX88" fmla="*/ 143345 w 884045"/>
              <a:gd name="connsiteY88" fmla="*/ 16706 h 134816"/>
              <a:gd name="connsiteX89" fmla="*/ 177700 w 884045"/>
              <a:gd name="connsiteY89" fmla="*/ 16706 h 134816"/>
              <a:gd name="connsiteX90" fmla="*/ 128877 w 884045"/>
              <a:gd name="connsiteY90" fmla="*/ 134816 h 134816"/>
              <a:gd name="connsiteX91" fmla="*/ 119094 w 884045"/>
              <a:gd name="connsiteY91" fmla="*/ 134816 h 134816"/>
              <a:gd name="connsiteX92" fmla="*/ 88919 w 884045"/>
              <a:gd name="connsiteY92" fmla="*/ 74279 h 134816"/>
              <a:gd name="connsiteX93" fmla="*/ 58606 w 884045"/>
              <a:gd name="connsiteY93" fmla="*/ 134816 h 134816"/>
              <a:gd name="connsiteX94" fmla="*/ 48823 w 884045"/>
              <a:gd name="connsiteY94" fmla="*/ 134816 h 134816"/>
              <a:gd name="connsiteX95" fmla="*/ 0 w 884045"/>
              <a:gd name="connsiteY95" fmla="*/ 16706 h 134816"/>
              <a:gd name="connsiteX96" fmla="*/ 34493 w 884045"/>
              <a:gd name="connsiteY96" fmla="*/ 16706 h 134816"/>
              <a:gd name="connsiteX97" fmla="*/ 56723 w 884045"/>
              <a:gd name="connsiteY97" fmla="*/ 72392 h 134816"/>
              <a:gd name="connsiteX98" fmla="*/ 728483 w 884045"/>
              <a:gd name="connsiteY98" fmla="*/ 1571 h 134816"/>
              <a:gd name="connsiteX99" fmla="*/ 752642 w 884045"/>
              <a:gd name="connsiteY99" fmla="*/ 1571 h 134816"/>
              <a:gd name="connsiteX100" fmla="*/ 752642 w 884045"/>
              <a:gd name="connsiteY100" fmla="*/ 132659 h 134816"/>
              <a:gd name="connsiteX101" fmla="*/ 730458 w 884045"/>
              <a:gd name="connsiteY101" fmla="*/ 132659 h 134816"/>
              <a:gd name="connsiteX102" fmla="*/ 730458 w 884045"/>
              <a:gd name="connsiteY102" fmla="*/ 122016 h 134816"/>
              <a:gd name="connsiteX103" fmla="*/ 702028 w 884045"/>
              <a:gd name="connsiteY103" fmla="*/ 134770 h 134816"/>
              <a:gd name="connsiteX104" fmla="*/ 659130 w 884045"/>
              <a:gd name="connsiteY104" fmla="*/ 89502 h 134816"/>
              <a:gd name="connsiteX105" fmla="*/ 702028 w 884045"/>
              <a:gd name="connsiteY105" fmla="*/ 44234 h 134816"/>
              <a:gd name="connsiteX106" fmla="*/ 728483 w 884045"/>
              <a:gd name="connsiteY106" fmla="*/ 54563 h 134816"/>
              <a:gd name="connsiteX107" fmla="*/ 780015 w 884045"/>
              <a:gd name="connsiteY107" fmla="*/ 0 h 134816"/>
              <a:gd name="connsiteX108" fmla="*/ 795585 w 884045"/>
              <a:gd name="connsiteY108" fmla="*/ 14685 h 134816"/>
              <a:gd name="connsiteX109" fmla="*/ 780015 w 884045"/>
              <a:gd name="connsiteY109" fmla="*/ 29191 h 134816"/>
              <a:gd name="connsiteX110" fmla="*/ 764629 w 884045"/>
              <a:gd name="connsiteY110" fmla="*/ 14685 h 134816"/>
              <a:gd name="connsiteX111" fmla="*/ 780015 w 884045"/>
              <a:gd name="connsiteY111" fmla="*/ 0 h 134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884045" h="134816">
                <a:moveTo>
                  <a:pt x="841009" y="99338"/>
                </a:moveTo>
                <a:cubicBezTo>
                  <a:pt x="833110" y="99338"/>
                  <a:pt x="828654" y="102167"/>
                  <a:pt x="828654" y="108095"/>
                </a:cubicBezTo>
                <a:cubicBezTo>
                  <a:pt x="828654" y="114023"/>
                  <a:pt x="833798" y="117526"/>
                  <a:pt x="841331" y="117526"/>
                </a:cubicBezTo>
                <a:cubicBezTo>
                  <a:pt x="851527" y="117526"/>
                  <a:pt x="859932" y="110520"/>
                  <a:pt x="859932" y="100371"/>
                </a:cubicBezTo>
                <a:lnTo>
                  <a:pt x="859978" y="100371"/>
                </a:lnTo>
                <a:lnTo>
                  <a:pt x="859978" y="99338"/>
                </a:lnTo>
                <a:close/>
                <a:moveTo>
                  <a:pt x="706483" y="65611"/>
                </a:moveTo>
                <a:cubicBezTo>
                  <a:pt x="693990" y="65611"/>
                  <a:pt x="683610" y="74682"/>
                  <a:pt x="683610" y="89367"/>
                </a:cubicBezTo>
                <a:cubicBezTo>
                  <a:pt x="683610" y="104053"/>
                  <a:pt x="693807" y="113304"/>
                  <a:pt x="706483" y="113304"/>
                </a:cubicBezTo>
                <a:cubicBezTo>
                  <a:pt x="717598" y="113304"/>
                  <a:pt x="728851" y="105984"/>
                  <a:pt x="728851" y="89547"/>
                </a:cubicBezTo>
                <a:cubicBezTo>
                  <a:pt x="728851" y="73111"/>
                  <a:pt x="717552" y="65611"/>
                  <a:pt x="706483" y="65611"/>
                </a:cubicBezTo>
                <a:close/>
                <a:moveTo>
                  <a:pt x="608424" y="63321"/>
                </a:moveTo>
                <a:cubicBezTo>
                  <a:pt x="598228" y="63321"/>
                  <a:pt x="590007" y="69968"/>
                  <a:pt x="587343" y="80791"/>
                </a:cubicBezTo>
                <a:lnTo>
                  <a:pt x="627577" y="80791"/>
                </a:lnTo>
                <a:cubicBezTo>
                  <a:pt x="627393" y="69788"/>
                  <a:pt x="618620" y="63321"/>
                  <a:pt x="608424" y="63321"/>
                </a:cubicBezTo>
                <a:close/>
                <a:moveTo>
                  <a:pt x="768028" y="46166"/>
                </a:moveTo>
                <a:lnTo>
                  <a:pt x="792187" y="46166"/>
                </a:lnTo>
                <a:lnTo>
                  <a:pt x="792187" y="132705"/>
                </a:lnTo>
                <a:lnTo>
                  <a:pt x="768028" y="132705"/>
                </a:lnTo>
                <a:close/>
                <a:moveTo>
                  <a:pt x="846153" y="44235"/>
                </a:moveTo>
                <a:cubicBezTo>
                  <a:pt x="868659" y="44235"/>
                  <a:pt x="884045" y="56630"/>
                  <a:pt x="884045" y="81285"/>
                </a:cubicBezTo>
                <a:lnTo>
                  <a:pt x="884045" y="132705"/>
                </a:lnTo>
                <a:lnTo>
                  <a:pt x="861861" y="132705"/>
                </a:lnTo>
                <a:lnTo>
                  <a:pt x="861861" y="124307"/>
                </a:lnTo>
                <a:cubicBezTo>
                  <a:pt x="855615" y="130774"/>
                  <a:pt x="846291" y="134816"/>
                  <a:pt x="834855" y="134816"/>
                </a:cubicBezTo>
                <a:cubicBezTo>
                  <a:pt x="815519" y="134816"/>
                  <a:pt x="804266" y="123634"/>
                  <a:pt x="804266" y="108948"/>
                </a:cubicBezTo>
                <a:cubicBezTo>
                  <a:pt x="804266" y="93185"/>
                  <a:pt x="817310" y="83755"/>
                  <a:pt x="837702" y="83755"/>
                </a:cubicBezTo>
                <a:lnTo>
                  <a:pt x="859886" y="83755"/>
                </a:lnTo>
                <a:lnTo>
                  <a:pt x="859886" y="79892"/>
                </a:lnTo>
                <a:cubicBezTo>
                  <a:pt x="859886" y="70417"/>
                  <a:pt x="854329" y="64668"/>
                  <a:pt x="843444" y="64668"/>
                </a:cubicBezTo>
                <a:cubicBezTo>
                  <a:pt x="833982" y="64668"/>
                  <a:pt x="827368" y="69069"/>
                  <a:pt x="820020" y="76569"/>
                </a:cubicBezTo>
                <a:lnTo>
                  <a:pt x="807527" y="62064"/>
                </a:lnTo>
                <a:cubicBezTo>
                  <a:pt x="817907" y="49983"/>
                  <a:pt x="830583" y="44235"/>
                  <a:pt x="846153" y="44235"/>
                </a:cubicBezTo>
                <a:close/>
                <a:moveTo>
                  <a:pt x="609343" y="44235"/>
                </a:moveTo>
                <a:lnTo>
                  <a:pt x="609389" y="44235"/>
                </a:lnTo>
                <a:cubicBezTo>
                  <a:pt x="634236" y="44235"/>
                  <a:pt x="651046" y="62064"/>
                  <a:pt x="651046" y="84428"/>
                </a:cubicBezTo>
                <a:cubicBezTo>
                  <a:pt x="651046" y="89323"/>
                  <a:pt x="650174" y="94398"/>
                  <a:pt x="649439" y="97362"/>
                </a:cubicBezTo>
                <a:lnTo>
                  <a:pt x="587389" y="97362"/>
                </a:lnTo>
                <a:cubicBezTo>
                  <a:pt x="590236" y="108409"/>
                  <a:pt x="599376" y="114517"/>
                  <a:pt x="612236" y="114517"/>
                </a:cubicBezTo>
                <a:cubicBezTo>
                  <a:pt x="621881" y="114517"/>
                  <a:pt x="629735" y="111194"/>
                  <a:pt x="636900" y="105760"/>
                </a:cubicBezTo>
                <a:lnTo>
                  <a:pt x="646913" y="121837"/>
                </a:lnTo>
                <a:cubicBezTo>
                  <a:pt x="636900" y="130055"/>
                  <a:pt x="625096" y="134771"/>
                  <a:pt x="611501" y="134771"/>
                </a:cubicBezTo>
                <a:cubicBezTo>
                  <a:pt x="583439" y="134771"/>
                  <a:pt x="563046" y="115011"/>
                  <a:pt x="563046" y="89503"/>
                </a:cubicBezTo>
                <a:cubicBezTo>
                  <a:pt x="563046" y="63995"/>
                  <a:pt x="583255" y="44235"/>
                  <a:pt x="609343" y="44235"/>
                </a:cubicBezTo>
                <a:close/>
                <a:moveTo>
                  <a:pt x="331746" y="43067"/>
                </a:moveTo>
                <a:lnTo>
                  <a:pt x="331746" y="70327"/>
                </a:lnTo>
                <a:lnTo>
                  <a:pt x="347546" y="70327"/>
                </a:lnTo>
                <a:cubicBezTo>
                  <a:pt x="354803" y="70821"/>
                  <a:pt x="361187" y="65432"/>
                  <a:pt x="361692" y="58291"/>
                </a:cubicBezTo>
                <a:cubicBezTo>
                  <a:pt x="361692" y="57753"/>
                  <a:pt x="361692" y="57169"/>
                  <a:pt x="361692" y="56630"/>
                </a:cubicBezTo>
                <a:cubicBezTo>
                  <a:pt x="362105" y="49489"/>
                  <a:pt x="356502" y="43427"/>
                  <a:pt x="349245" y="43067"/>
                </a:cubicBezTo>
                <a:cubicBezTo>
                  <a:pt x="348648" y="43022"/>
                  <a:pt x="348097" y="43067"/>
                  <a:pt x="347546" y="43067"/>
                </a:cubicBezTo>
                <a:close/>
                <a:moveTo>
                  <a:pt x="222710" y="43067"/>
                </a:moveTo>
                <a:lnTo>
                  <a:pt x="222710" y="70327"/>
                </a:lnTo>
                <a:lnTo>
                  <a:pt x="238510" y="70327"/>
                </a:lnTo>
                <a:cubicBezTo>
                  <a:pt x="245767" y="70821"/>
                  <a:pt x="252151" y="65432"/>
                  <a:pt x="252656" y="58291"/>
                </a:cubicBezTo>
                <a:cubicBezTo>
                  <a:pt x="252656" y="57753"/>
                  <a:pt x="252656" y="57169"/>
                  <a:pt x="252656" y="56630"/>
                </a:cubicBezTo>
                <a:cubicBezTo>
                  <a:pt x="253070" y="49489"/>
                  <a:pt x="247466" y="43427"/>
                  <a:pt x="240209" y="43067"/>
                </a:cubicBezTo>
                <a:cubicBezTo>
                  <a:pt x="239612" y="43022"/>
                  <a:pt x="239061" y="43067"/>
                  <a:pt x="238510" y="43067"/>
                </a:cubicBezTo>
                <a:close/>
                <a:moveTo>
                  <a:pt x="300882" y="16706"/>
                </a:moveTo>
                <a:lnTo>
                  <a:pt x="347224" y="16706"/>
                </a:lnTo>
                <a:cubicBezTo>
                  <a:pt x="373220" y="16706"/>
                  <a:pt x="392970" y="32469"/>
                  <a:pt x="392970" y="56585"/>
                </a:cubicBezTo>
                <a:cubicBezTo>
                  <a:pt x="392970" y="80701"/>
                  <a:pt x="373266" y="96688"/>
                  <a:pt x="347224" y="96688"/>
                </a:cubicBezTo>
                <a:lnTo>
                  <a:pt x="331608" y="96688"/>
                </a:lnTo>
                <a:lnTo>
                  <a:pt x="331608" y="132705"/>
                </a:lnTo>
                <a:lnTo>
                  <a:pt x="300744" y="132705"/>
                </a:lnTo>
                <a:close/>
                <a:moveTo>
                  <a:pt x="191800" y="16706"/>
                </a:moveTo>
                <a:lnTo>
                  <a:pt x="238280" y="16706"/>
                </a:lnTo>
                <a:cubicBezTo>
                  <a:pt x="264276" y="16706"/>
                  <a:pt x="284026" y="32469"/>
                  <a:pt x="284026" y="56585"/>
                </a:cubicBezTo>
                <a:cubicBezTo>
                  <a:pt x="284026" y="80701"/>
                  <a:pt x="264322" y="96688"/>
                  <a:pt x="238280" y="96688"/>
                </a:cubicBezTo>
                <a:lnTo>
                  <a:pt x="222664" y="96688"/>
                </a:lnTo>
                <a:lnTo>
                  <a:pt x="222664" y="132705"/>
                </a:lnTo>
                <a:lnTo>
                  <a:pt x="191800" y="132705"/>
                </a:lnTo>
                <a:close/>
                <a:moveTo>
                  <a:pt x="435500" y="15224"/>
                </a:moveTo>
                <a:lnTo>
                  <a:pt x="443354" y="15224"/>
                </a:lnTo>
                <a:lnTo>
                  <a:pt x="493279" y="77602"/>
                </a:lnTo>
                <a:lnTo>
                  <a:pt x="543158" y="15224"/>
                </a:lnTo>
                <a:lnTo>
                  <a:pt x="551012" y="15224"/>
                </a:lnTo>
                <a:lnTo>
                  <a:pt x="551012" y="132705"/>
                </a:lnTo>
                <a:lnTo>
                  <a:pt x="526899" y="132705"/>
                </a:lnTo>
                <a:lnTo>
                  <a:pt x="526899" y="71135"/>
                </a:lnTo>
                <a:lnTo>
                  <a:pt x="497183" y="107511"/>
                </a:lnTo>
                <a:lnTo>
                  <a:pt x="489329" y="107511"/>
                </a:lnTo>
                <a:lnTo>
                  <a:pt x="459659" y="71135"/>
                </a:lnTo>
                <a:lnTo>
                  <a:pt x="459659" y="132705"/>
                </a:lnTo>
                <a:lnTo>
                  <a:pt x="435500" y="132705"/>
                </a:lnTo>
                <a:close/>
                <a:moveTo>
                  <a:pt x="84050" y="14595"/>
                </a:moveTo>
                <a:lnTo>
                  <a:pt x="93787" y="14595"/>
                </a:lnTo>
                <a:lnTo>
                  <a:pt x="121069" y="72392"/>
                </a:lnTo>
                <a:lnTo>
                  <a:pt x="143345" y="16706"/>
                </a:lnTo>
                <a:lnTo>
                  <a:pt x="177700" y="16706"/>
                </a:lnTo>
                <a:lnTo>
                  <a:pt x="128877" y="134816"/>
                </a:lnTo>
                <a:lnTo>
                  <a:pt x="119094" y="134816"/>
                </a:lnTo>
                <a:lnTo>
                  <a:pt x="88919" y="74279"/>
                </a:lnTo>
                <a:lnTo>
                  <a:pt x="58606" y="134816"/>
                </a:lnTo>
                <a:lnTo>
                  <a:pt x="48823" y="134816"/>
                </a:lnTo>
                <a:lnTo>
                  <a:pt x="0" y="16706"/>
                </a:lnTo>
                <a:lnTo>
                  <a:pt x="34493" y="16706"/>
                </a:lnTo>
                <a:lnTo>
                  <a:pt x="56723" y="72392"/>
                </a:lnTo>
                <a:close/>
                <a:moveTo>
                  <a:pt x="728483" y="1571"/>
                </a:moveTo>
                <a:lnTo>
                  <a:pt x="752642" y="1571"/>
                </a:lnTo>
                <a:lnTo>
                  <a:pt x="752642" y="132659"/>
                </a:lnTo>
                <a:lnTo>
                  <a:pt x="730458" y="132659"/>
                </a:lnTo>
                <a:lnTo>
                  <a:pt x="730458" y="122016"/>
                </a:lnTo>
                <a:cubicBezTo>
                  <a:pt x="724395" y="130234"/>
                  <a:pt x="714199" y="134770"/>
                  <a:pt x="702028" y="134770"/>
                </a:cubicBezTo>
                <a:cubicBezTo>
                  <a:pt x="676996" y="134770"/>
                  <a:pt x="659130" y="115549"/>
                  <a:pt x="659130" y="89502"/>
                </a:cubicBezTo>
                <a:cubicBezTo>
                  <a:pt x="659130" y="63455"/>
                  <a:pt x="676996" y="44234"/>
                  <a:pt x="702028" y="44234"/>
                </a:cubicBezTo>
                <a:cubicBezTo>
                  <a:pt x="713097" y="44234"/>
                  <a:pt x="722237" y="47917"/>
                  <a:pt x="728483" y="54563"/>
                </a:cubicBezTo>
                <a:close/>
                <a:moveTo>
                  <a:pt x="780015" y="0"/>
                </a:moveTo>
                <a:cubicBezTo>
                  <a:pt x="788604" y="0"/>
                  <a:pt x="795585" y="6467"/>
                  <a:pt x="795585" y="14685"/>
                </a:cubicBezTo>
                <a:cubicBezTo>
                  <a:pt x="795585" y="22903"/>
                  <a:pt x="788604" y="29191"/>
                  <a:pt x="780015" y="29191"/>
                </a:cubicBezTo>
                <a:cubicBezTo>
                  <a:pt x="771427" y="29191"/>
                  <a:pt x="764629" y="23083"/>
                  <a:pt x="764629" y="14685"/>
                </a:cubicBezTo>
                <a:cubicBezTo>
                  <a:pt x="764629" y="6287"/>
                  <a:pt x="771427" y="0"/>
                  <a:pt x="780015" y="0"/>
                </a:cubicBezTo>
                <a:close/>
              </a:path>
            </a:pathLst>
          </a:custGeom>
          <a:solidFill>
            <a:schemeClr val="bg1"/>
          </a:solidFill>
        </p:spPr>
        <p:txBody>
          <a:bodyPr wrap="square">
            <a:noAutofit/>
          </a:bodyPr>
          <a:lstStyle>
            <a:lvl1pPr>
              <a:defRPr sz="100">
                <a:noFill/>
              </a:defRPr>
            </a:lvl1pPr>
          </a:lstStyle>
          <a:p>
            <a:pPr lvl="0"/>
            <a:endParaRPr lang="en-US"/>
          </a:p>
        </p:txBody>
      </p:sp>
      <p:sp>
        <p:nvSpPr>
          <p:cNvPr id="9" name="Footer Placeholder 8">
            <a:extLst>
              <a:ext uri="{FF2B5EF4-FFF2-40B4-BE49-F238E27FC236}">
                <a16:creationId xmlns:a16="http://schemas.microsoft.com/office/drawing/2014/main" id="{90243DCB-3CDE-0A5C-361A-0C0D99380B63}"/>
              </a:ext>
            </a:extLst>
          </p:cNvPr>
          <p:cNvSpPr>
            <a:spLocks noGrp="1"/>
          </p:cNvSpPr>
          <p:nvPr>
            <p:ph type="ftr" sz="quarter" idx="16"/>
          </p:nvPr>
        </p:nvSpPr>
        <p:spPr/>
        <p:txBody>
          <a:bodyPr/>
          <a:lstStyle/>
          <a:p>
            <a:endParaRPr lang="en-US"/>
          </a:p>
        </p:txBody>
      </p:sp>
      <p:sp>
        <p:nvSpPr>
          <p:cNvPr id="10" name="Slide Number Placeholder 9">
            <a:extLst>
              <a:ext uri="{FF2B5EF4-FFF2-40B4-BE49-F238E27FC236}">
                <a16:creationId xmlns:a16="http://schemas.microsoft.com/office/drawing/2014/main" id="{03B5D5B2-8701-A470-8F2A-95986D5F90F9}"/>
              </a:ext>
            </a:extLst>
          </p:cNvPr>
          <p:cNvSpPr>
            <a:spLocks noGrp="1"/>
          </p:cNvSpPr>
          <p:nvPr>
            <p:ph type="sldNum" sz="quarter" idx="17"/>
          </p:nvPr>
        </p:nvSpPr>
        <p:spPr/>
        <p:txBody>
          <a:bodyPr/>
          <a:lstStyle/>
          <a:p>
            <a:fld id="{1E4E4A48-B3C9-B942-90EF-ECA811FD1626}" type="slidenum">
              <a:rPr lang="en-US" smtClean="0"/>
              <a:pPr/>
              <a:t>‹Nº›</a:t>
            </a:fld>
            <a:endParaRPr lang="en-US"/>
          </a:p>
        </p:txBody>
      </p:sp>
    </p:spTree>
    <p:extLst>
      <p:ext uri="{BB962C8B-B14F-4D97-AF65-F5344CB8AC3E}">
        <p14:creationId xmlns:p14="http://schemas.microsoft.com/office/powerpoint/2010/main" val="26918036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ection Divider-1">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80CDC74-3D4B-3BC7-58CE-76DA9A0F7317}"/>
              </a:ext>
            </a:extLst>
          </p:cNvPr>
          <p:cNvSpPr/>
          <p:nvPr userDrawn="1"/>
        </p:nvSpPr>
        <p:spPr>
          <a:xfrm>
            <a:off x="0" y="1"/>
            <a:ext cx="12192000" cy="6858000"/>
          </a:xfrm>
          <a:prstGeom prst="rect">
            <a:avLst/>
          </a:prstGeom>
          <a:gradFill flip="none" rotWithShape="1">
            <a:gsLst>
              <a:gs pos="53000">
                <a:schemeClr val="accent1">
                  <a:alpha val="0"/>
                </a:schemeClr>
              </a:gs>
              <a:gs pos="13000">
                <a:schemeClr val="accent1"/>
              </a:gs>
            </a:gsLst>
            <a:lin ang="16800000" scaled="0"/>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2" name="Rectangle 1">
            <a:extLst>
              <a:ext uri="{FF2B5EF4-FFF2-40B4-BE49-F238E27FC236}">
                <a16:creationId xmlns:a16="http://schemas.microsoft.com/office/drawing/2014/main" id="{3653EE15-5107-6ECF-A592-28E834B652F9}"/>
              </a:ext>
            </a:extLst>
          </p:cNvPr>
          <p:cNvSpPr/>
          <p:nvPr userDrawn="1"/>
        </p:nvSpPr>
        <p:spPr>
          <a:xfrm flipH="1">
            <a:off x="6705600" y="0"/>
            <a:ext cx="5486400" cy="5494148"/>
          </a:xfrm>
          <a:prstGeom prst="rect">
            <a:avLst/>
          </a:prstGeom>
          <a:gradFill flip="none" rotWithShape="1">
            <a:gsLst>
              <a:gs pos="67000">
                <a:schemeClr val="accent2">
                  <a:alpha val="0"/>
                </a:schemeClr>
              </a:gs>
              <a:gs pos="13000">
                <a:schemeClr val="accent2"/>
              </a:gs>
            </a:gsLst>
            <a:path path="circle">
              <a:fillToRect r="100000" b="100000"/>
            </a:path>
            <a:tileRect l="-100000" t="-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pic>
        <p:nvPicPr>
          <p:cNvPr id="5" name="Graphic 4">
            <a:extLst>
              <a:ext uri="{FF2B5EF4-FFF2-40B4-BE49-F238E27FC236}">
                <a16:creationId xmlns:a16="http://schemas.microsoft.com/office/drawing/2014/main" id="{33F756E9-6648-FACA-6511-A04116FC0B6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81233" y="162320"/>
            <a:ext cx="11829535" cy="6533360"/>
          </a:xfrm>
          <a:prstGeom prst="rect">
            <a:avLst/>
          </a:prstGeom>
        </p:spPr>
      </p:pic>
      <p:sp>
        <p:nvSpPr>
          <p:cNvPr id="100" name="Title 1">
            <a:extLst>
              <a:ext uri="{FF2B5EF4-FFF2-40B4-BE49-F238E27FC236}">
                <a16:creationId xmlns:a16="http://schemas.microsoft.com/office/drawing/2014/main" id="{A7B76FBB-2E2E-2648-8694-77AB78B4F614}"/>
              </a:ext>
            </a:extLst>
          </p:cNvPr>
          <p:cNvSpPr>
            <a:spLocks noGrp="1"/>
          </p:cNvSpPr>
          <p:nvPr>
            <p:ph type="ctrTitle" hasCustomPrompt="1"/>
          </p:nvPr>
        </p:nvSpPr>
        <p:spPr>
          <a:xfrm>
            <a:off x="863131" y="3429000"/>
            <a:ext cx="7053318" cy="2908192"/>
          </a:xfrm>
        </p:spPr>
        <p:txBody>
          <a:bodyPr lIns="0" tIns="0" rIns="0" bIns="0" anchor="b">
            <a:noAutofit/>
          </a:bodyPr>
          <a:lstStyle>
            <a:lvl1pPr algn="l">
              <a:lnSpc>
                <a:spcPct val="70000"/>
              </a:lnSpc>
              <a:defRPr sz="10000" b="0" i="0" cap="none" spc="-150" baseline="0">
                <a:latin typeface="+mj-lt"/>
              </a:defRPr>
            </a:lvl1pPr>
          </a:lstStyle>
          <a:p>
            <a:r>
              <a:rPr lang="en-GB"/>
              <a:t>Section title here</a:t>
            </a:r>
            <a:endParaRPr lang="en-US"/>
          </a:p>
        </p:txBody>
      </p:sp>
      <p:sp>
        <p:nvSpPr>
          <p:cNvPr id="4" name="Text Placeholder 16">
            <a:extLst>
              <a:ext uri="{FF2B5EF4-FFF2-40B4-BE49-F238E27FC236}">
                <a16:creationId xmlns:a16="http://schemas.microsoft.com/office/drawing/2014/main" id="{38C04A24-FC9D-81FE-F79C-7CF137EF699B}"/>
              </a:ext>
            </a:extLst>
          </p:cNvPr>
          <p:cNvSpPr>
            <a:spLocks noGrp="1"/>
          </p:cNvSpPr>
          <p:nvPr>
            <p:ph type="body" sz="quarter" idx="13" hasCustomPrompt="1"/>
          </p:nvPr>
        </p:nvSpPr>
        <p:spPr>
          <a:xfrm>
            <a:off x="7660449" y="-274637"/>
            <a:ext cx="4391026" cy="3544887"/>
          </a:xfrm>
        </p:spPr>
        <p:txBody>
          <a:bodyPr wrap="none"/>
          <a:lstStyle>
            <a:lvl1pPr algn="r">
              <a:lnSpc>
                <a:spcPct val="100000"/>
              </a:lnSpc>
              <a:defRPr sz="20000" b="0" i="0">
                <a:solidFill>
                  <a:schemeClr val="tx1"/>
                </a:solidFill>
                <a:latin typeface="WPP Thin" pitchFamily="2" charset="0"/>
              </a:defRPr>
            </a:lvl1pPr>
          </a:lstStyle>
          <a:p>
            <a:pPr lvl="0"/>
            <a:r>
              <a:rPr lang="en-GB"/>
              <a:t>01</a:t>
            </a:r>
            <a:endParaRPr lang="en-US"/>
          </a:p>
        </p:txBody>
      </p:sp>
      <p:sp>
        <p:nvSpPr>
          <p:cNvPr id="11" name="Slide Number Placeholder 10">
            <a:extLst>
              <a:ext uri="{FF2B5EF4-FFF2-40B4-BE49-F238E27FC236}">
                <a16:creationId xmlns:a16="http://schemas.microsoft.com/office/drawing/2014/main" id="{FECB8F4D-3233-CD0E-49EC-63913AA472D9}"/>
              </a:ext>
            </a:extLst>
          </p:cNvPr>
          <p:cNvSpPr>
            <a:spLocks noGrp="1"/>
          </p:cNvSpPr>
          <p:nvPr>
            <p:ph type="sldNum" sz="quarter" idx="15"/>
          </p:nvPr>
        </p:nvSpPr>
        <p:spPr/>
        <p:txBody>
          <a:bodyPr/>
          <a:lstStyle/>
          <a:p>
            <a:fld id="{1E4E4A48-B3C9-B942-90EF-ECA811FD1626}" type="slidenum">
              <a:rPr lang="en-US" smtClean="0"/>
              <a:pPr/>
              <a:t>‹Nº›</a:t>
            </a:fld>
            <a:endParaRPr lang="en-US"/>
          </a:p>
        </p:txBody>
      </p:sp>
      <p:pic>
        <p:nvPicPr>
          <p:cNvPr id="6" name="Graphic 5">
            <a:extLst>
              <a:ext uri="{FF2B5EF4-FFF2-40B4-BE49-F238E27FC236}">
                <a16:creationId xmlns:a16="http://schemas.microsoft.com/office/drawing/2014/main" id="{59930C73-9D3A-1BB1-1562-7AB10B5BD530}"/>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941859" y="6521574"/>
            <a:ext cx="881841" cy="134726"/>
          </a:xfrm>
          <a:prstGeom prst="rect">
            <a:avLst/>
          </a:prstGeom>
        </p:spPr>
      </p:pic>
    </p:spTree>
    <p:extLst>
      <p:ext uri="{BB962C8B-B14F-4D97-AF65-F5344CB8AC3E}">
        <p14:creationId xmlns:p14="http://schemas.microsoft.com/office/powerpoint/2010/main" val="147309594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Image Righ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26AEE116-C557-5747-B611-677B333DC245}"/>
              </a:ext>
            </a:extLst>
          </p:cNvPr>
          <p:cNvSpPr>
            <a:spLocks noGrp="1"/>
          </p:cNvSpPr>
          <p:nvPr>
            <p:ph type="pic" sz="quarter" idx="10"/>
          </p:nvPr>
        </p:nvSpPr>
        <p:spPr>
          <a:xfrm>
            <a:off x="7075356" y="1"/>
            <a:ext cx="5116643" cy="6857998"/>
          </a:xfrm>
          <a:solidFill>
            <a:schemeClr val="accent5"/>
          </a:solidFill>
        </p:spPr>
        <p:txBody>
          <a:bodyPr anchor="ctr"/>
          <a:lstStyle>
            <a:lvl1pPr algn="ctr">
              <a:defRPr b="0" i="0">
                <a:latin typeface="+mn-lt"/>
              </a:defRPr>
            </a:lvl1pPr>
          </a:lstStyle>
          <a:p>
            <a:endParaRPr lang="en-US"/>
          </a:p>
        </p:txBody>
      </p:sp>
      <p:sp>
        <p:nvSpPr>
          <p:cNvPr id="5" name="Footer Placeholder 4">
            <a:extLst>
              <a:ext uri="{FF2B5EF4-FFF2-40B4-BE49-F238E27FC236}">
                <a16:creationId xmlns:a16="http://schemas.microsoft.com/office/drawing/2014/main" id="{BBC92F27-5AC6-899C-7C44-61F85AA91BAD}"/>
              </a:ext>
            </a:extLst>
          </p:cNvPr>
          <p:cNvSpPr>
            <a:spLocks noGrp="1"/>
          </p:cNvSpPr>
          <p:nvPr>
            <p:ph type="ftr" sz="quarter" idx="11"/>
          </p:nvPr>
        </p:nvSpPr>
        <p:spPr/>
        <p:txBody>
          <a:bodyPr/>
          <a:lstStyle/>
          <a:p>
            <a:endParaRPr lang="en-US"/>
          </a:p>
        </p:txBody>
      </p:sp>
      <p:sp>
        <p:nvSpPr>
          <p:cNvPr id="8" name="Slide Number Placeholder 7">
            <a:extLst>
              <a:ext uri="{FF2B5EF4-FFF2-40B4-BE49-F238E27FC236}">
                <a16:creationId xmlns:a16="http://schemas.microsoft.com/office/drawing/2014/main" id="{25FA5BEA-AB31-A8F3-ECDC-BD7F7AA327FC}"/>
              </a:ext>
            </a:extLst>
          </p:cNvPr>
          <p:cNvSpPr>
            <a:spLocks noGrp="1"/>
          </p:cNvSpPr>
          <p:nvPr>
            <p:ph type="sldNum" sz="quarter" idx="12"/>
          </p:nvPr>
        </p:nvSpPr>
        <p:spPr/>
        <p:txBody>
          <a:bodyPr/>
          <a:lstStyle/>
          <a:p>
            <a:fld id="{1E4E4A48-B3C9-B942-90EF-ECA811FD1626}" type="slidenum">
              <a:rPr lang="en-US" smtClean="0"/>
              <a:pPr/>
              <a:t>‹Nº›</a:t>
            </a:fld>
            <a:endParaRPr lang="en-US"/>
          </a:p>
        </p:txBody>
      </p:sp>
      <p:sp>
        <p:nvSpPr>
          <p:cNvPr id="9" name="Title 8">
            <a:extLst>
              <a:ext uri="{FF2B5EF4-FFF2-40B4-BE49-F238E27FC236}">
                <a16:creationId xmlns:a16="http://schemas.microsoft.com/office/drawing/2014/main" id="{35D49DD5-0E23-36D5-BA72-B6FFB1552C57}"/>
              </a:ext>
            </a:extLst>
          </p:cNvPr>
          <p:cNvSpPr>
            <a:spLocks noGrp="1"/>
          </p:cNvSpPr>
          <p:nvPr>
            <p:ph type="title"/>
          </p:nvPr>
        </p:nvSpPr>
        <p:spPr>
          <a:xfrm>
            <a:off x="357188" y="365125"/>
            <a:ext cx="5738812" cy="987425"/>
          </a:xfrm>
        </p:spPr>
        <p:txBody>
          <a:bodyPr/>
          <a:lstStyle/>
          <a:p>
            <a:r>
              <a:rPr lang="en-GB"/>
              <a:t>Click to edit Master title style</a:t>
            </a:r>
            <a:endParaRPr lang="en-US"/>
          </a:p>
        </p:txBody>
      </p:sp>
      <p:sp>
        <p:nvSpPr>
          <p:cNvPr id="10" name="Text Placeholder 9">
            <a:extLst>
              <a:ext uri="{FF2B5EF4-FFF2-40B4-BE49-F238E27FC236}">
                <a16:creationId xmlns:a16="http://schemas.microsoft.com/office/drawing/2014/main" id="{3D61449F-DB05-FAE2-743E-EBADB1888ED3}"/>
              </a:ext>
            </a:extLst>
          </p:cNvPr>
          <p:cNvSpPr>
            <a:spLocks noGrp="1"/>
          </p:cNvSpPr>
          <p:nvPr>
            <p:ph type="body" sz="quarter" idx="15"/>
          </p:nvPr>
        </p:nvSpPr>
        <p:spPr>
          <a:xfrm>
            <a:off x="10941859" y="6521573"/>
            <a:ext cx="884045" cy="134816"/>
          </a:xfrm>
          <a:custGeom>
            <a:avLst/>
            <a:gdLst>
              <a:gd name="connsiteX0" fmla="*/ 841009 w 884045"/>
              <a:gd name="connsiteY0" fmla="*/ 99338 h 134816"/>
              <a:gd name="connsiteX1" fmla="*/ 828654 w 884045"/>
              <a:gd name="connsiteY1" fmla="*/ 108095 h 134816"/>
              <a:gd name="connsiteX2" fmla="*/ 841331 w 884045"/>
              <a:gd name="connsiteY2" fmla="*/ 117526 h 134816"/>
              <a:gd name="connsiteX3" fmla="*/ 859932 w 884045"/>
              <a:gd name="connsiteY3" fmla="*/ 100371 h 134816"/>
              <a:gd name="connsiteX4" fmla="*/ 859978 w 884045"/>
              <a:gd name="connsiteY4" fmla="*/ 100371 h 134816"/>
              <a:gd name="connsiteX5" fmla="*/ 859978 w 884045"/>
              <a:gd name="connsiteY5" fmla="*/ 99338 h 134816"/>
              <a:gd name="connsiteX6" fmla="*/ 706483 w 884045"/>
              <a:gd name="connsiteY6" fmla="*/ 65611 h 134816"/>
              <a:gd name="connsiteX7" fmla="*/ 683610 w 884045"/>
              <a:gd name="connsiteY7" fmla="*/ 89367 h 134816"/>
              <a:gd name="connsiteX8" fmla="*/ 706483 w 884045"/>
              <a:gd name="connsiteY8" fmla="*/ 113304 h 134816"/>
              <a:gd name="connsiteX9" fmla="*/ 728851 w 884045"/>
              <a:gd name="connsiteY9" fmla="*/ 89547 h 134816"/>
              <a:gd name="connsiteX10" fmla="*/ 706483 w 884045"/>
              <a:gd name="connsiteY10" fmla="*/ 65611 h 134816"/>
              <a:gd name="connsiteX11" fmla="*/ 608424 w 884045"/>
              <a:gd name="connsiteY11" fmla="*/ 63321 h 134816"/>
              <a:gd name="connsiteX12" fmla="*/ 587343 w 884045"/>
              <a:gd name="connsiteY12" fmla="*/ 80791 h 134816"/>
              <a:gd name="connsiteX13" fmla="*/ 627577 w 884045"/>
              <a:gd name="connsiteY13" fmla="*/ 80791 h 134816"/>
              <a:gd name="connsiteX14" fmla="*/ 608424 w 884045"/>
              <a:gd name="connsiteY14" fmla="*/ 63321 h 134816"/>
              <a:gd name="connsiteX15" fmla="*/ 768028 w 884045"/>
              <a:gd name="connsiteY15" fmla="*/ 46166 h 134816"/>
              <a:gd name="connsiteX16" fmla="*/ 792187 w 884045"/>
              <a:gd name="connsiteY16" fmla="*/ 46166 h 134816"/>
              <a:gd name="connsiteX17" fmla="*/ 792187 w 884045"/>
              <a:gd name="connsiteY17" fmla="*/ 132705 h 134816"/>
              <a:gd name="connsiteX18" fmla="*/ 768028 w 884045"/>
              <a:gd name="connsiteY18" fmla="*/ 132705 h 134816"/>
              <a:gd name="connsiteX19" fmla="*/ 846153 w 884045"/>
              <a:gd name="connsiteY19" fmla="*/ 44235 h 134816"/>
              <a:gd name="connsiteX20" fmla="*/ 884045 w 884045"/>
              <a:gd name="connsiteY20" fmla="*/ 81285 h 134816"/>
              <a:gd name="connsiteX21" fmla="*/ 884045 w 884045"/>
              <a:gd name="connsiteY21" fmla="*/ 132705 h 134816"/>
              <a:gd name="connsiteX22" fmla="*/ 861861 w 884045"/>
              <a:gd name="connsiteY22" fmla="*/ 132705 h 134816"/>
              <a:gd name="connsiteX23" fmla="*/ 861861 w 884045"/>
              <a:gd name="connsiteY23" fmla="*/ 124307 h 134816"/>
              <a:gd name="connsiteX24" fmla="*/ 834855 w 884045"/>
              <a:gd name="connsiteY24" fmla="*/ 134816 h 134816"/>
              <a:gd name="connsiteX25" fmla="*/ 804266 w 884045"/>
              <a:gd name="connsiteY25" fmla="*/ 108948 h 134816"/>
              <a:gd name="connsiteX26" fmla="*/ 837702 w 884045"/>
              <a:gd name="connsiteY26" fmla="*/ 83755 h 134816"/>
              <a:gd name="connsiteX27" fmla="*/ 859886 w 884045"/>
              <a:gd name="connsiteY27" fmla="*/ 83755 h 134816"/>
              <a:gd name="connsiteX28" fmla="*/ 859886 w 884045"/>
              <a:gd name="connsiteY28" fmla="*/ 79892 h 134816"/>
              <a:gd name="connsiteX29" fmla="*/ 843444 w 884045"/>
              <a:gd name="connsiteY29" fmla="*/ 64668 h 134816"/>
              <a:gd name="connsiteX30" fmla="*/ 820020 w 884045"/>
              <a:gd name="connsiteY30" fmla="*/ 76569 h 134816"/>
              <a:gd name="connsiteX31" fmla="*/ 807527 w 884045"/>
              <a:gd name="connsiteY31" fmla="*/ 62064 h 134816"/>
              <a:gd name="connsiteX32" fmla="*/ 846153 w 884045"/>
              <a:gd name="connsiteY32" fmla="*/ 44235 h 134816"/>
              <a:gd name="connsiteX33" fmla="*/ 609343 w 884045"/>
              <a:gd name="connsiteY33" fmla="*/ 44235 h 134816"/>
              <a:gd name="connsiteX34" fmla="*/ 609389 w 884045"/>
              <a:gd name="connsiteY34" fmla="*/ 44235 h 134816"/>
              <a:gd name="connsiteX35" fmla="*/ 651046 w 884045"/>
              <a:gd name="connsiteY35" fmla="*/ 84428 h 134816"/>
              <a:gd name="connsiteX36" fmla="*/ 649439 w 884045"/>
              <a:gd name="connsiteY36" fmla="*/ 97362 h 134816"/>
              <a:gd name="connsiteX37" fmla="*/ 587389 w 884045"/>
              <a:gd name="connsiteY37" fmla="*/ 97362 h 134816"/>
              <a:gd name="connsiteX38" fmla="*/ 612236 w 884045"/>
              <a:gd name="connsiteY38" fmla="*/ 114517 h 134816"/>
              <a:gd name="connsiteX39" fmla="*/ 636900 w 884045"/>
              <a:gd name="connsiteY39" fmla="*/ 105760 h 134816"/>
              <a:gd name="connsiteX40" fmla="*/ 646913 w 884045"/>
              <a:gd name="connsiteY40" fmla="*/ 121837 h 134816"/>
              <a:gd name="connsiteX41" fmla="*/ 611501 w 884045"/>
              <a:gd name="connsiteY41" fmla="*/ 134771 h 134816"/>
              <a:gd name="connsiteX42" fmla="*/ 563046 w 884045"/>
              <a:gd name="connsiteY42" fmla="*/ 89503 h 134816"/>
              <a:gd name="connsiteX43" fmla="*/ 609343 w 884045"/>
              <a:gd name="connsiteY43" fmla="*/ 44235 h 134816"/>
              <a:gd name="connsiteX44" fmla="*/ 331746 w 884045"/>
              <a:gd name="connsiteY44" fmla="*/ 43067 h 134816"/>
              <a:gd name="connsiteX45" fmla="*/ 331746 w 884045"/>
              <a:gd name="connsiteY45" fmla="*/ 70327 h 134816"/>
              <a:gd name="connsiteX46" fmla="*/ 347546 w 884045"/>
              <a:gd name="connsiteY46" fmla="*/ 70327 h 134816"/>
              <a:gd name="connsiteX47" fmla="*/ 361692 w 884045"/>
              <a:gd name="connsiteY47" fmla="*/ 58291 h 134816"/>
              <a:gd name="connsiteX48" fmla="*/ 361692 w 884045"/>
              <a:gd name="connsiteY48" fmla="*/ 56630 h 134816"/>
              <a:gd name="connsiteX49" fmla="*/ 349245 w 884045"/>
              <a:gd name="connsiteY49" fmla="*/ 43067 h 134816"/>
              <a:gd name="connsiteX50" fmla="*/ 347546 w 884045"/>
              <a:gd name="connsiteY50" fmla="*/ 43067 h 134816"/>
              <a:gd name="connsiteX51" fmla="*/ 222710 w 884045"/>
              <a:gd name="connsiteY51" fmla="*/ 43067 h 134816"/>
              <a:gd name="connsiteX52" fmla="*/ 222710 w 884045"/>
              <a:gd name="connsiteY52" fmla="*/ 70327 h 134816"/>
              <a:gd name="connsiteX53" fmla="*/ 238510 w 884045"/>
              <a:gd name="connsiteY53" fmla="*/ 70327 h 134816"/>
              <a:gd name="connsiteX54" fmla="*/ 252656 w 884045"/>
              <a:gd name="connsiteY54" fmla="*/ 58291 h 134816"/>
              <a:gd name="connsiteX55" fmla="*/ 252656 w 884045"/>
              <a:gd name="connsiteY55" fmla="*/ 56630 h 134816"/>
              <a:gd name="connsiteX56" fmla="*/ 240209 w 884045"/>
              <a:gd name="connsiteY56" fmla="*/ 43067 h 134816"/>
              <a:gd name="connsiteX57" fmla="*/ 238510 w 884045"/>
              <a:gd name="connsiteY57" fmla="*/ 43067 h 134816"/>
              <a:gd name="connsiteX58" fmla="*/ 300882 w 884045"/>
              <a:gd name="connsiteY58" fmla="*/ 16706 h 134816"/>
              <a:gd name="connsiteX59" fmla="*/ 347224 w 884045"/>
              <a:gd name="connsiteY59" fmla="*/ 16706 h 134816"/>
              <a:gd name="connsiteX60" fmla="*/ 392970 w 884045"/>
              <a:gd name="connsiteY60" fmla="*/ 56585 h 134816"/>
              <a:gd name="connsiteX61" fmla="*/ 347224 w 884045"/>
              <a:gd name="connsiteY61" fmla="*/ 96688 h 134816"/>
              <a:gd name="connsiteX62" fmla="*/ 331608 w 884045"/>
              <a:gd name="connsiteY62" fmla="*/ 96688 h 134816"/>
              <a:gd name="connsiteX63" fmla="*/ 331608 w 884045"/>
              <a:gd name="connsiteY63" fmla="*/ 132705 h 134816"/>
              <a:gd name="connsiteX64" fmla="*/ 300744 w 884045"/>
              <a:gd name="connsiteY64" fmla="*/ 132705 h 134816"/>
              <a:gd name="connsiteX65" fmla="*/ 191800 w 884045"/>
              <a:gd name="connsiteY65" fmla="*/ 16706 h 134816"/>
              <a:gd name="connsiteX66" fmla="*/ 238280 w 884045"/>
              <a:gd name="connsiteY66" fmla="*/ 16706 h 134816"/>
              <a:gd name="connsiteX67" fmla="*/ 284026 w 884045"/>
              <a:gd name="connsiteY67" fmla="*/ 56585 h 134816"/>
              <a:gd name="connsiteX68" fmla="*/ 238280 w 884045"/>
              <a:gd name="connsiteY68" fmla="*/ 96688 h 134816"/>
              <a:gd name="connsiteX69" fmla="*/ 222664 w 884045"/>
              <a:gd name="connsiteY69" fmla="*/ 96688 h 134816"/>
              <a:gd name="connsiteX70" fmla="*/ 222664 w 884045"/>
              <a:gd name="connsiteY70" fmla="*/ 132705 h 134816"/>
              <a:gd name="connsiteX71" fmla="*/ 191800 w 884045"/>
              <a:gd name="connsiteY71" fmla="*/ 132705 h 134816"/>
              <a:gd name="connsiteX72" fmla="*/ 435500 w 884045"/>
              <a:gd name="connsiteY72" fmla="*/ 15224 h 134816"/>
              <a:gd name="connsiteX73" fmla="*/ 443354 w 884045"/>
              <a:gd name="connsiteY73" fmla="*/ 15224 h 134816"/>
              <a:gd name="connsiteX74" fmla="*/ 493279 w 884045"/>
              <a:gd name="connsiteY74" fmla="*/ 77602 h 134816"/>
              <a:gd name="connsiteX75" fmla="*/ 543158 w 884045"/>
              <a:gd name="connsiteY75" fmla="*/ 15224 h 134816"/>
              <a:gd name="connsiteX76" fmla="*/ 551012 w 884045"/>
              <a:gd name="connsiteY76" fmla="*/ 15224 h 134816"/>
              <a:gd name="connsiteX77" fmla="*/ 551012 w 884045"/>
              <a:gd name="connsiteY77" fmla="*/ 132705 h 134816"/>
              <a:gd name="connsiteX78" fmla="*/ 526899 w 884045"/>
              <a:gd name="connsiteY78" fmla="*/ 132705 h 134816"/>
              <a:gd name="connsiteX79" fmla="*/ 526899 w 884045"/>
              <a:gd name="connsiteY79" fmla="*/ 71135 h 134816"/>
              <a:gd name="connsiteX80" fmla="*/ 497183 w 884045"/>
              <a:gd name="connsiteY80" fmla="*/ 107511 h 134816"/>
              <a:gd name="connsiteX81" fmla="*/ 489329 w 884045"/>
              <a:gd name="connsiteY81" fmla="*/ 107511 h 134816"/>
              <a:gd name="connsiteX82" fmla="*/ 459659 w 884045"/>
              <a:gd name="connsiteY82" fmla="*/ 71135 h 134816"/>
              <a:gd name="connsiteX83" fmla="*/ 459659 w 884045"/>
              <a:gd name="connsiteY83" fmla="*/ 132705 h 134816"/>
              <a:gd name="connsiteX84" fmla="*/ 435500 w 884045"/>
              <a:gd name="connsiteY84" fmla="*/ 132705 h 134816"/>
              <a:gd name="connsiteX85" fmla="*/ 84050 w 884045"/>
              <a:gd name="connsiteY85" fmla="*/ 14595 h 134816"/>
              <a:gd name="connsiteX86" fmla="*/ 93787 w 884045"/>
              <a:gd name="connsiteY86" fmla="*/ 14595 h 134816"/>
              <a:gd name="connsiteX87" fmla="*/ 121069 w 884045"/>
              <a:gd name="connsiteY87" fmla="*/ 72392 h 134816"/>
              <a:gd name="connsiteX88" fmla="*/ 143345 w 884045"/>
              <a:gd name="connsiteY88" fmla="*/ 16706 h 134816"/>
              <a:gd name="connsiteX89" fmla="*/ 177700 w 884045"/>
              <a:gd name="connsiteY89" fmla="*/ 16706 h 134816"/>
              <a:gd name="connsiteX90" fmla="*/ 128877 w 884045"/>
              <a:gd name="connsiteY90" fmla="*/ 134816 h 134816"/>
              <a:gd name="connsiteX91" fmla="*/ 119094 w 884045"/>
              <a:gd name="connsiteY91" fmla="*/ 134816 h 134816"/>
              <a:gd name="connsiteX92" fmla="*/ 88919 w 884045"/>
              <a:gd name="connsiteY92" fmla="*/ 74279 h 134816"/>
              <a:gd name="connsiteX93" fmla="*/ 58606 w 884045"/>
              <a:gd name="connsiteY93" fmla="*/ 134816 h 134816"/>
              <a:gd name="connsiteX94" fmla="*/ 48823 w 884045"/>
              <a:gd name="connsiteY94" fmla="*/ 134816 h 134816"/>
              <a:gd name="connsiteX95" fmla="*/ 0 w 884045"/>
              <a:gd name="connsiteY95" fmla="*/ 16706 h 134816"/>
              <a:gd name="connsiteX96" fmla="*/ 34493 w 884045"/>
              <a:gd name="connsiteY96" fmla="*/ 16706 h 134816"/>
              <a:gd name="connsiteX97" fmla="*/ 56723 w 884045"/>
              <a:gd name="connsiteY97" fmla="*/ 72392 h 134816"/>
              <a:gd name="connsiteX98" fmla="*/ 728483 w 884045"/>
              <a:gd name="connsiteY98" fmla="*/ 1571 h 134816"/>
              <a:gd name="connsiteX99" fmla="*/ 752642 w 884045"/>
              <a:gd name="connsiteY99" fmla="*/ 1571 h 134816"/>
              <a:gd name="connsiteX100" fmla="*/ 752642 w 884045"/>
              <a:gd name="connsiteY100" fmla="*/ 132659 h 134816"/>
              <a:gd name="connsiteX101" fmla="*/ 730458 w 884045"/>
              <a:gd name="connsiteY101" fmla="*/ 132659 h 134816"/>
              <a:gd name="connsiteX102" fmla="*/ 730458 w 884045"/>
              <a:gd name="connsiteY102" fmla="*/ 122016 h 134816"/>
              <a:gd name="connsiteX103" fmla="*/ 702028 w 884045"/>
              <a:gd name="connsiteY103" fmla="*/ 134770 h 134816"/>
              <a:gd name="connsiteX104" fmla="*/ 659130 w 884045"/>
              <a:gd name="connsiteY104" fmla="*/ 89502 h 134816"/>
              <a:gd name="connsiteX105" fmla="*/ 702028 w 884045"/>
              <a:gd name="connsiteY105" fmla="*/ 44234 h 134816"/>
              <a:gd name="connsiteX106" fmla="*/ 728483 w 884045"/>
              <a:gd name="connsiteY106" fmla="*/ 54563 h 134816"/>
              <a:gd name="connsiteX107" fmla="*/ 780015 w 884045"/>
              <a:gd name="connsiteY107" fmla="*/ 0 h 134816"/>
              <a:gd name="connsiteX108" fmla="*/ 795585 w 884045"/>
              <a:gd name="connsiteY108" fmla="*/ 14685 h 134816"/>
              <a:gd name="connsiteX109" fmla="*/ 780015 w 884045"/>
              <a:gd name="connsiteY109" fmla="*/ 29191 h 134816"/>
              <a:gd name="connsiteX110" fmla="*/ 764629 w 884045"/>
              <a:gd name="connsiteY110" fmla="*/ 14685 h 134816"/>
              <a:gd name="connsiteX111" fmla="*/ 780015 w 884045"/>
              <a:gd name="connsiteY111" fmla="*/ 0 h 134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884045" h="134816">
                <a:moveTo>
                  <a:pt x="841009" y="99338"/>
                </a:moveTo>
                <a:cubicBezTo>
                  <a:pt x="833110" y="99338"/>
                  <a:pt x="828654" y="102167"/>
                  <a:pt x="828654" y="108095"/>
                </a:cubicBezTo>
                <a:cubicBezTo>
                  <a:pt x="828654" y="114023"/>
                  <a:pt x="833798" y="117526"/>
                  <a:pt x="841331" y="117526"/>
                </a:cubicBezTo>
                <a:cubicBezTo>
                  <a:pt x="851527" y="117526"/>
                  <a:pt x="859932" y="110520"/>
                  <a:pt x="859932" y="100371"/>
                </a:cubicBezTo>
                <a:lnTo>
                  <a:pt x="859978" y="100371"/>
                </a:lnTo>
                <a:lnTo>
                  <a:pt x="859978" y="99338"/>
                </a:lnTo>
                <a:close/>
                <a:moveTo>
                  <a:pt x="706483" y="65611"/>
                </a:moveTo>
                <a:cubicBezTo>
                  <a:pt x="693990" y="65611"/>
                  <a:pt x="683610" y="74682"/>
                  <a:pt x="683610" y="89367"/>
                </a:cubicBezTo>
                <a:cubicBezTo>
                  <a:pt x="683610" y="104053"/>
                  <a:pt x="693807" y="113304"/>
                  <a:pt x="706483" y="113304"/>
                </a:cubicBezTo>
                <a:cubicBezTo>
                  <a:pt x="717598" y="113304"/>
                  <a:pt x="728851" y="105984"/>
                  <a:pt x="728851" y="89547"/>
                </a:cubicBezTo>
                <a:cubicBezTo>
                  <a:pt x="728851" y="73111"/>
                  <a:pt x="717552" y="65611"/>
                  <a:pt x="706483" y="65611"/>
                </a:cubicBezTo>
                <a:close/>
                <a:moveTo>
                  <a:pt x="608424" y="63321"/>
                </a:moveTo>
                <a:cubicBezTo>
                  <a:pt x="598228" y="63321"/>
                  <a:pt x="590007" y="69968"/>
                  <a:pt x="587343" y="80791"/>
                </a:cubicBezTo>
                <a:lnTo>
                  <a:pt x="627577" y="80791"/>
                </a:lnTo>
                <a:cubicBezTo>
                  <a:pt x="627393" y="69788"/>
                  <a:pt x="618620" y="63321"/>
                  <a:pt x="608424" y="63321"/>
                </a:cubicBezTo>
                <a:close/>
                <a:moveTo>
                  <a:pt x="768028" y="46166"/>
                </a:moveTo>
                <a:lnTo>
                  <a:pt x="792187" y="46166"/>
                </a:lnTo>
                <a:lnTo>
                  <a:pt x="792187" y="132705"/>
                </a:lnTo>
                <a:lnTo>
                  <a:pt x="768028" y="132705"/>
                </a:lnTo>
                <a:close/>
                <a:moveTo>
                  <a:pt x="846153" y="44235"/>
                </a:moveTo>
                <a:cubicBezTo>
                  <a:pt x="868659" y="44235"/>
                  <a:pt x="884045" y="56630"/>
                  <a:pt x="884045" y="81285"/>
                </a:cubicBezTo>
                <a:lnTo>
                  <a:pt x="884045" y="132705"/>
                </a:lnTo>
                <a:lnTo>
                  <a:pt x="861861" y="132705"/>
                </a:lnTo>
                <a:lnTo>
                  <a:pt x="861861" y="124307"/>
                </a:lnTo>
                <a:cubicBezTo>
                  <a:pt x="855615" y="130774"/>
                  <a:pt x="846291" y="134816"/>
                  <a:pt x="834855" y="134816"/>
                </a:cubicBezTo>
                <a:cubicBezTo>
                  <a:pt x="815519" y="134816"/>
                  <a:pt x="804266" y="123634"/>
                  <a:pt x="804266" y="108948"/>
                </a:cubicBezTo>
                <a:cubicBezTo>
                  <a:pt x="804266" y="93185"/>
                  <a:pt x="817310" y="83755"/>
                  <a:pt x="837702" y="83755"/>
                </a:cubicBezTo>
                <a:lnTo>
                  <a:pt x="859886" y="83755"/>
                </a:lnTo>
                <a:lnTo>
                  <a:pt x="859886" y="79892"/>
                </a:lnTo>
                <a:cubicBezTo>
                  <a:pt x="859886" y="70417"/>
                  <a:pt x="854329" y="64668"/>
                  <a:pt x="843444" y="64668"/>
                </a:cubicBezTo>
                <a:cubicBezTo>
                  <a:pt x="833982" y="64668"/>
                  <a:pt x="827368" y="69069"/>
                  <a:pt x="820020" y="76569"/>
                </a:cubicBezTo>
                <a:lnTo>
                  <a:pt x="807527" y="62064"/>
                </a:lnTo>
                <a:cubicBezTo>
                  <a:pt x="817907" y="49983"/>
                  <a:pt x="830583" y="44235"/>
                  <a:pt x="846153" y="44235"/>
                </a:cubicBezTo>
                <a:close/>
                <a:moveTo>
                  <a:pt x="609343" y="44235"/>
                </a:moveTo>
                <a:lnTo>
                  <a:pt x="609389" y="44235"/>
                </a:lnTo>
                <a:cubicBezTo>
                  <a:pt x="634236" y="44235"/>
                  <a:pt x="651046" y="62064"/>
                  <a:pt x="651046" y="84428"/>
                </a:cubicBezTo>
                <a:cubicBezTo>
                  <a:pt x="651046" y="89323"/>
                  <a:pt x="650174" y="94398"/>
                  <a:pt x="649439" y="97362"/>
                </a:cubicBezTo>
                <a:lnTo>
                  <a:pt x="587389" y="97362"/>
                </a:lnTo>
                <a:cubicBezTo>
                  <a:pt x="590236" y="108409"/>
                  <a:pt x="599376" y="114517"/>
                  <a:pt x="612236" y="114517"/>
                </a:cubicBezTo>
                <a:cubicBezTo>
                  <a:pt x="621881" y="114517"/>
                  <a:pt x="629735" y="111194"/>
                  <a:pt x="636900" y="105760"/>
                </a:cubicBezTo>
                <a:lnTo>
                  <a:pt x="646913" y="121837"/>
                </a:lnTo>
                <a:cubicBezTo>
                  <a:pt x="636900" y="130055"/>
                  <a:pt x="625096" y="134771"/>
                  <a:pt x="611501" y="134771"/>
                </a:cubicBezTo>
                <a:cubicBezTo>
                  <a:pt x="583439" y="134771"/>
                  <a:pt x="563046" y="115011"/>
                  <a:pt x="563046" y="89503"/>
                </a:cubicBezTo>
                <a:cubicBezTo>
                  <a:pt x="563046" y="63995"/>
                  <a:pt x="583255" y="44235"/>
                  <a:pt x="609343" y="44235"/>
                </a:cubicBezTo>
                <a:close/>
                <a:moveTo>
                  <a:pt x="331746" y="43067"/>
                </a:moveTo>
                <a:lnTo>
                  <a:pt x="331746" y="70327"/>
                </a:lnTo>
                <a:lnTo>
                  <a:pt x="347546" y="70327"/>
                </a:lnTo>
                <a:cubicBezTo>
                  <a:pt x="354803" y="70821"/>
                  <a:pt x="361187" y="65432"/>
                  <a:pt x="361692" y="58291"/>
                </a:cubicBezTo>
                <a:cubicBezTo>
                  <a:pt x="361692" y="57753"/>
                  <a:pt x="361692" y="57169"/>
                  <a:pt x="361692" y="56630"/>
                </a:cubicBezTo>
                <a:cubicBezTo>
                  <a:pt x="362105" y="49489"/>
                  <a:pt x="356502" y="43427"/>
                  <a:pt x="349245" y="43067"/>
                </a:cubicBezTo>
                <a:cubicBezTo>
                  <a:pt x="348648" y="43022"/>
                  <a:pt x="348097" y="43067"/>
                  <a:pt x="347546" y="43067"/>
                </a:cubicBezTo>
                <a:close/>
                <a:moveTo>
                  <a:pt x="222710" y="43067"/>
                </a:moveTo>
                <a:lnTo>
                  <a:pt x="222710" y="70327"/>
                </a:lnTo>
                <a:lnTo>
                  <a:pt x="238510" y="70327"/>
                </a:lnTo>
                <a:cubicBezTo>
                  <a:pt x="245767" y="70821"/>
                  <a:pt x="252151" y="65432"/>
                  <a:pt x="252656" y="58291"/>
                </a:cubicBezTo>
                <a:cubicBezTo>
                  <a:pt x="252656" y="57753"/>
                  <a:pt x="252656" y="57169"/>
                  <a:pt x="252656" y="56630"/>
                </a:cubicBezTo>
                <a:cubicBezTo>
                  <a:pt x="253070" y="49489"/>
                  <a:pt x="247466" y="43427"/>
                  <a:pt x="240209" y="43067"/>
                </a:cubicBezTo>
                <a:cubicBezTo>
                  <a:pt x="239612" y="43022"/>
                  <a:pt x="239061" y="43067"/>
                  <a:pt x="238510" y="43067"/>
                </a:cubicBezTo>
                <a:close/>
                <a:moveTo>
                  <a:pt x="300882" y="16706"/>
                </a:moveTo>
                <a:lnTo>
                  <a:pt x="347224" y="16706"/>
                </a:lnTo>
                <a:cubicBezTo>
                  <a:pt x="373220" y="16706"/>
                  <a:pt x="392970" y="32469"/>
                  <a:pt x="392970" y="56585"/>
                </a:cubicBezTo>
                <a:cubicBezTo>
                  <a:pt x="392970" y="80701"/>
                  <a:pt x="373266" y="96688"/>
                  <a:pt x="347224" y="96688"/>
                </a:cubicBezTo>
                <a:lnTo>
                  <a:pt x="331608" y="96688"/>
                </a:lnTo>
                <a:lnTo>
                  <a:pt x="331608" y="132705"/>
                </a:lnTo>
                <a:lnTo>
                  <a:pt x="300744" y="132705"/>
                </a:lnTo>
                <a:close/>
                <a:moveTo>
                  <a:pt x="191800" y="16706"/>
                </a:moveTo>
                <a:lnTo>
                  <a:pt x="238280" y="16706"/>
                </a:lnTo>
                <a:cubicBezTo>
                  <a:pt x="264276" y="16706"/>
                  <a:pt x="284026" y="32469"/>
                  <a:pt x="284026" y="56585"/>
                </a:cubicBezTo>
                <a:cubicBezTo>
                  <a:pt x="284026" y="80701"/>
                  <a:pt x="264322" y="96688"/>
                  <a:pt x="238280" y="96688"/>
                </a:cubicBezTo>
                <a:lnTo>
                  <a:pt x="222664" y="96688"/>
                </a:lnTo>
                <a:lnTo>
                  <a:pt x="222664" y="132705"/>
                </a:lnTo>
                <a:lnTo>
                  <a:pt x="191800" y="132705"/>
                </a:lnTo>
                <a:close/>
                <a:moveTo>
                  <a:pt x="435500" y="15224"/>
                </a:moveTo>
                <a:lnTo>
                  <a:pt x="443354" y="15224"/>
                </a:lnTo>
                <a:lnTo>
                  <a:pt x="493279" y="77602"/>
                </a:lnTo>
                <a:lnTo>
                  <a:pt x="543158" y="15224"/>
                </a:lnTo>
                <a:lnTo>
                  <a:pt x="551012" y="15224"/>
                </a:lnTo>
                <a:lnTo>
                  <a:pt x="551012" y="132705"/>
                </a:lnTo>
                <a:lnTo>
                  <a:pt x="526899" y="132705"/>
                </a:lnTo>
                <a:lnTo>
                  <a:pt x="526899" y="71135"/>
                </a:lnTo>
                <a:lnTo>
                  <a:pt x="497183" y="107511"/>
                </a:lnTo>
                <a:lnTo>
                  <a:pt x="489329" y="107511"/>
                </a:lnTo>
                <a:lnTo>
                  <a:pt x="459659" y="71135"/>
                </a:lnTo>
                <a:lnTo>
                  <a:pt x="459659" y="132705"/>
                </a:lnTo>
                <a:lnTo>
                  <a:pt x="435500" y="132705"/>
                </a:lnTo>
                <a:close/>
                <a:moveTo>
                  <a:pt x="84050" y="14595"/>
                </a:moveTo>
                <a:lnTo>
                  <a:pt x="93787" y="14595"/>
                </a:lnTo>
                <a:lnTo>
                  <a:pt x="121069" y="72392"/>
                </a:lnTo>
                <a:lnTo>
                  <a:pt x="143345" y="16706"/>
                </a:lnTo>
                <a:lnTo>
                  <a:pt x="177700" y="16706"/>
                </a:lnTo>
                <a:lnTo>
                  <a:pt x="128877" y="134816"/>
                </a:lnTo>
                <a:lnTo>
                  <a:pt x="119094" y="134816"/>
                </a:lnTo>
                <a:lnTo>
                  <a:pt x="88919" y="74279"/>
                </a:lnTo>
                <a:lnTo>
                  <a:pt x="58606" y="134816"/>
                </a:lnTo>
                <a:lnTo>
                  <a:pt x="48823" y="134816"/>
                </a:lnTo>
                <a:lnTo>
                  <a:pt x="0" y="16706"/>
                </a:lnTo>
                <a:lnTo>
                  <a:pt x="34493" y="16706"/>
                </a:lnTo>
                <a:lnTo>
                  <a:pt x="56723" y="72392"/>
                </a:lnTo>
                <a:close/>
                <a:moveTo>
                  <a:pt x="728483" y="1571"/>
                </a:moveTo>
                <a:lnTo>
                  <a:pt x="752642" y="1571"/>
                </a:lnTo>
                <a:lnTo>
                  <a:pt x="752642" y="132659"/>
                </a:lnTo>
                <a:lnTo>
                  <a:pt x="730458" y="132659"/>
                </a:lnTo>
                <a:lnTo>
                  <a:pt x="730458" y="122016"/>
                </a:lnTo>
                <a:cubicBezTo>
                  <a:pt x="724395" y="130234"/>
                  <a:pt x="714199" y="134770"/>
                  <a:pt x="702028" y="134770"/>
                </a:cubicBezTo>
                <a:cubicBezTo>
                  <a:pt x="676996" y="134770"/>
                  <a:pt x="659130" y="115549"/>
                  <a:pt x="659130" y="89502"/>
                </a:cubicBezTo>
                <a:cubicBezTo>
                  <a:pt x="659130" y="63455"/>
                  <a:pt x="676996" y="44234"/>
                  <a:pt x="702028" y="44234"/>
                </a:cubicBezTo>
                <a:cubicBezTo>
                  <a:pt x="713097" y="44234"/>
                  <a:pt x="722237" y="47917"/>
                  <a:pt x="728483" y="54563"/>
                </a:cubicBezTo>
                <a:close/>
                <a:moveTo>
                  <a:pt x="780015" y="0"/>
                </a:moveTo>
                <a:cubicBezTo>
                  <a:pt x="788604" y="0"/>
                  <a:pt x="795585" y="6467"/>
                  <a:pt x="795585" y="14685"/>
                </a:cubicBezTo>
                <a:cubicBezTo>
                  <a:pt x="795585" y="22903"/>
                  <a:pt x="788604" y="29191"/>
                  <a:pt x="780015" y="29191"/>
                </a:cubicBezTo>
                <a:cubicBezTo>
                  <a:pt x="771427" y="29191"/>
                  <a:pt x="764629" y="23083"/>
                  <a:pt x="764629" y="14685"/>
                </a:cubicBezTo>
                <a:cubicBezTo>
                  <a:pt x="764629" y="6287"/>
                  <a:pt x="771427" y="0"/>
                  <a:pt x="780015" y="0"/>
                </a:cubicBezTo>
                <a:close/>
              </a:path>
            </a:pathLst>
          </a:custGeom>
          <a:solidFill>
            <a:schemeClr val="bg1"/>
          </a:solidFill>
        </p:spPr>
        <p:txBody>
          <a:bodyPr wrap="square">
            <a:noAutofit/>
          </a:bodyPr>
          <a:lstStyle>
            <a:lvl1pPr>
              <a:defRPr sz="100">
                <a:noFill/>
              </a:defRPr>
            </a:lvl1pPr>
          </a:lstStyle>
          <a:p>
            <a:pPr lvl="0"/>
            <a:endParaRPr lang="en-US"/>
          </a:p>
        </p:txBody>
      </p:sp>
      <p:sp>
        <p:nvSpPr>
          <p:cNvPr id="11" name="Text Placeholder 9">
            <a:extLst>
              <a:ext uri="{FF2B5EF4-FFF2-40B4-BE49-F238E27FC236}">
                <a16:creationId xmlns:a16="http://schemas.microsoft.com/office/drawing/2014/main" id="{888466D4-AE51-8E1A-12DC-0DE864AEC451}"/>
              </a:ext>
            </a:extLst>
          </p:cNvPr>
          <p:cNvSpPr>
            <a:spLocks noGrp="1"/>
          </p:cNvSpPr>
          <p:nvPr>
            <p:ph type="body" sz="quarter" idx="16"/>
          </p:nvPr>
        </p:nvSpPr>
        <p:spPr>
          <a:xfrm>
            <a:off x="357188" y="1882775"/>
            <a:ext cx="5738812" cy="443547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58494467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Image Left 3/4">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DC22AE46-A5D0-7867-A671-0453CD3196BD}"/>
              </a:ext>
            </a:extLst>
          </p:cNvPr>
          <p:cNvSpPr/>
          <p:nvPr userDrawn="1"/>
        </p:nvSpPr>
        <p:spPr>
          <a:xfrm>
            <a:off x="1077004" y="413809"/>
            <a:ext cx="3691467" cy="3691467"/>
          </a:xfrm>
          <a:prstGeom prst="ellipse">
            <a:avLst/>
          </a:prstGeom>
          <a:gradFill flip="none" rotWithShape="1">
            <a:gsLst>
              <a:gs pos="68000">
                <a:schemeClr val="accent4">
                  <a:alpha val="0"/>
                </a:schemeClr>
              </a:gs>
              <a:gs pos="9000">
                <a:schemeClr val="accent4">
                  <a:alpha val="70217"/>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6B814A90-88F7-0638-A052-56A90D89FEC0}"/>
              </a:ext>
            </a:extLst>
          </p:cNvPr>
          <p:cNvSpPr/>
          <p:nvPr userDrawn="1"/>
        </p:nvSpPr>
        <p:spPr>
          <a:xfrm rot="10800000" flipH="1" flipV="1">
            <a:off x="0" y="0"/>
            <a:ext cx="3789114" cy="3794465"/>
          </a:xfrm>
          <a:prstGeom prst="rect">
            <a:avLst/>
          </a:prstGeom>
          <a:gradFill flip="none" rotWithShape="1">
            <a:gsLst>
              <a:gs pos="67000">
                <a:schemeClr val="accent1">
                  <a:alpha val="0"/>
                </a:schemeClr>
              </a:gs>
              <a:gs pos="13000">
                <a:schemeClr val="accent1"/>
              </a:gs>
            </a:gsLst>
            <a:path path="circle">
              <a:fillToRect r="100000" b="100000"/>
            </a:path>
            <a:tileRect l="-100000" t="-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2" name="Picture Placeholder 3">
            <a:extLst>
              <a:ext uri="{FF2B5EF4-FFF2-40B4-BE49-F238E27FC236}">
                <a16:creationId xmlns:a16="http://schemas.microsoft.com/office/drawing/2014/main" id="{D919FE4B-21EC-B6D7-1CE0-617AC437D602}"/>
              </a:ext>
            </a:extLst>
          </p:cNvPr>
          <p:cNvSpPr>
            <a:spLocks noGrp="1"/>
          </p:cNvSpPr>
          <p:nvPr>
            <p:ph type="pic" sz="quarter" idx="10"/>
          </p:nvPr>
        </p:nvSpPr>
        <p:spPr>
          <a:xfrm>
            <a:off x="0" y="1352551"/>
            <a:ext cx="5116643" cy="5505450"/>
          </a:xfrm>
          <a:solidFill>
            <a:schemeClr val="accent5"/>
          </a:solidFill>
        </p:spPr>
        <p:txBody>
          <a:bodyPr anchor="ctr"/>
          <a:lstStyle>
            <a:lvl1pPr algn="ctr">
              <a:defRPr b="0" i="0">
                <a:latin typeface="+mn-lt"/>
              </a:defRPr>
            </a:lvl1pPr>
          </a:lstStyle>
          <a:p>
            <a:endParaRPr lang="en-US"/>
          </a:p>
        </p:txBody>
      </p:sp>
      <p:sp>
        <p:nvSpPr>
          <p:cNvPr id="6" name="Text Placeholder 5">
            <a:extLst>
              <a:ext uri="{FF2B5EF4-FFF2-40B4-BE49-F238E27FC236}">
                <a16:creationId xmlns:a16="http://schemas.microsoft.com/office/drawing/2014/main" id="{C9029581-865E-AFFE-D50F-D213DE846E52}"/>
              </a:ext>
            </a:extLst>
          </p:cNvPr>
          <p:cNvSpPr>
            <a:spLocks noGrp="1"/>
          </p:cNvSpPr>
          <p:nvPr>
            <p:ph type="body" sz="quarter" idx="11"/>
          </p:nvPr>
        </p:nvSpPr>
        <p:spPr>
          <a:xfrm>
            <a:off x="6096000" y="1871663"/>
            <a:ext cx="5727700" cy="444658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2" name="Slide Number Placeholder 11">
            <a:extLst>
              <a:ext uri="{FF2B5EF4-FFF2-40B4-BE49-F238E27FC236}">
                <a16:creationId xmlns:a16="http://schemas.microsoft.com/office/drawing/2014/main" id="{5C242D73-9BB4-90E3-E97F-E8FDC0235091}"/>
              </a:ext>
            </a:extLst>
          </p:cNvPr>
          <p:cNvSpPr>
            <a:spLocks noGrp="1"/>
          </p:cNvSpPr>
          <p:nvPr>
            <p:ph type="sldNum" sz="quarter" idx="14"/>
          </p:nvPr>
        </p:nvSpPr>
        <p:spPr/>
        <p:txBody>
          <a:bodyPr/>
          <a:lstStyle>
            <a:lvl1pPr>
              <a:defRPr>
                <a:solidFill>
                  <a:schemeClr val="bg1"/>
                </a:solidFill>
              </a:defRPr>
            </a:lvl1pPr>
          </a:lstStyle>
          <a:p>
            <a:fld id="{1E4E4A48-B3C9-B942-90EF-ECA811FD1626}" type="slidenum">
              <a:rPr lang="en-US" smtClean="0"/>
              <a:pPr/>
              <a:t>‹Nº›</a:t>
            </a:fld>
            <a:endParaRPr lang="en-US"/>
          </a:p>
        </p:txBody>
      </p:sp>
      <p:sp>
        <p:nvSpPr>
          <p:cNvPr id="3" name="Title 2">
            <a:extLst>
              <a:ext uri="{FF2B5EF4-FFF2-40B4-BE49-F238E27FC236}">
                <a16:creationId xmlns:a16="http://schemas.microsoft.com/office/drawing/2014/main" id="{790D0228-3775-3F95-A1ED-50691D26A366}"/>
              </a:ext>
            </a:extLst>
          </p:cNvPr>
          <p:cNvSpPr>
            <a:spLocks noGrp="1"/>
          </p:cNvSpPr>
          <p:nvPr>
            <p:ph type="title"/>
          </p:nvPr>
        </p:nvSpPr>
        <p:spPr>
          <a:xfrm>
            <a:off x="6096000" y="365125"/>
            <a:ext cx="5727700" cy="1506538"/>
          </a:xfrm>
        </p:spPr>
        <p:txBody>
          <a:bodyPr/>
          <a:lstStyle/>
          <a:p>
            <a:r>
              <a:rPr lang="en-GB"/>
              <a:t>Click to edit Master title style</a:t>
            </a:r>
            <a:endParaRPr lang="en-US"/>
          </a:p>
        </p:txBody>
      </p:sp>
    </p:spTree>
    <p:extLst>
      <p:ext uri="{BB962C8B-B14F-4D97-AF65-F5344CB8AC3E}">
        <p14:creationId xmlns:p14="http://schemas.microsoft.com/office/powerpoint/2010/main" val="281753936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Image Left">
    <p:spTree>
      <p:nvGrpSpPr>
        <p:cNvPr id="1" name=""/>
        <p:cNvGrpSpPr/>
        <p:nvPr/>
      </p:nvGrpSpPr>
      <p:grpSpPr>
        <a:xfrm>
          <a:off x="0" y="0"/>
          <a:ext cx="0" cy="0"/>
          <a:chOff x="0" y="0"/>
          <a:chExt cx="0" cy="0"/>
        </a:xfrm>
      </p:grpSpPr>
      <p:sp>
        <p:nvSpPr>
          <p:cNvPr id="2" name="Picture Placeholder 3">
            <a:extLst>
              <a:ext uri="{FF2B5EF4-FFF2-40B4-BE49-F238E27FC236}">
                <a16:creationId xmlns:a16="http://schemas.microsoft.com/office/drawing/2014/main" id="{D919FE4B-21EC-B6D7-1CE0-617AC437D602}"/>
              </a:ext>
            </a:extLst>
          </p:cNvPr>
          <p:cNvSpPr>
            <a:spLocks noGrp="1"/>
          </p:cNvSpPr>
          <p:nvPr>
            <p:ph type="pic" sz="quarter" idx="10"/>
          </p:nvPr>
        </p:nvSpPr>
        <p:spPr>
          <a:xfrm>
            <a:off x="0" y="0"/>
            <a:ext cx="5116643" cy="6858001"/>
          </a:xfrm>
          <a:solidFill>
            <a:schemeClr val="accent5"/>
          </a:solidFill>
        </p:spPr>
        <p:txBody>
          <a:bodyPr anchor="ctr"/>
          <a:lstStyle>
            <a:lvl1pPr algn="ctr">
              <a:defRPr b="0" i="0">
                <a:latin typeface="+mn-lt"/>
              </a:defRPr>
            </a:lvl1pPr>
          </a:lstStyle>
          <a:p>
            <a:endParaRPr lang="en-US"/>
          </a:p>
        </p:txBody>
      </p:sp>
      <p:sp>
        <p:nvSpPr>
          <p:cNvPr id="6" name="Text Placeholder 5">
            <a:extLst>
              <a:ext uri="{FF2B5EF4-FFF2-40B4-BE49-F238E27FC236}">
                <a16:creationId xmlns:a16="http://schemas.microsoft.com/office/drawing/2014/main" id="{C9029581-865E-AFFE-D50F-D213DE846E52}"/>
              </a:ext>
            </a:extLst>
          </p:cNvPr>
          <p:cNvSpPr>
            <a:spLocks noGrp="1"/>
          </p:cNvSpPr>
          <p:nvPr>
            <p:ph type="body" sz="quarter" idx="11"/>
          </p:nvPr>
        </p:nvSpPr>
        <p:spPr>
          <a:xfrm>
            <a:off x="6096000" y="1871663"/>
            <a:ext cx="5727700" cy="444658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2" name="Slide Number Placeholder 11">
            <a:extLst>
              <a:ext uri="{FF2B5EF4-FFF2-40B4-BE49-F238E27FC236}">
                <a16:creationId xmlns:a16="http://schemas.microsoft.com/office/drawing/2014/main" id="{5C242D73-9BB4-90E3-E97F-E8FDC0235091}"/>
              </a:ext>
            </a:extLst>
          </p:cNvPr>
          <p:cNvSpPr>
            <a:spLocks noGrp="1"/>
          </p:cNvSpPr>
          <p:nvPr>
            <p:ph type="sldNum" sz="quarter" idx="14"/>
          </p:nvPr>
        </p:nvSpPr>
        <p:spPr/>
        <p:txBody>
          <a:bodyPr/>
          <a:lstStyle>
            <a:lvl1pPr>
              <a:defRPr>
                <a:solidFill>
                  <a:schemeClr val="bg1"/>
                </a:solidFill>
              </a:defRPr>
            </a:lvl1pPr>
          </a:lstStyle>
          <a:p>
            <a:fld id="{1E4E4A48-B3C9-B942-90EF-ECA811FD1626}" type="slidenum">
              <a:rPr lang="en-US" smtClean="0"/>
              <a:pPr/>
              <a:t>‹Nº›</a:t>
            </a:fld>
            <a:endParaRPr lang="en-US"/>
          </a:p>
        </p:txBody>
      </p:sp>
      <p:sp>
        <p:nvSpPr>
          <p:cNvPr id="3" name="Title 2">
            <a:extLst>
              <a:ext uri="{FF2B5EF4-FFF2-40B4-BE49-F238E27FC236}">
                <a16:creationId xmlns:a16="http://schemas.microsoft.com/office/drawing/2014/main" id="{790D0228-3775-3F95-A1ED-50691D26A366}"/>
              </a:ext>
            </a:extLst>
          </p:cNvPr>
          <p:cNvSpPr>
            <a:spLocks noGrp="1"/>
          </p:cNvSpPr>
          <p:nvPr>
            <p:ph type="title"/>
          </p:nvPr>
        </p:nvSpPr>
        <p:spPr>
          <a:xfrm>
            <a:off x="6096000" y="365125"/>
            <a:ext cx="5727700" cy="1506538"/>
          </a:xfrm>
        </p:spPr>
        <p:txBody>
          <a:bodyPr/>
          <a:lstStyle/>
          <a:p>
            <a:r>
              <a:rPr lang="en-GB"/>
              <a:t>Click to edit Master title style</a:t>
            </a:r>
            <a:endParaRPr lang="en-US"/>
          </a:p>
        </p:txBody>
      </p:sp>
    </p:spTree>
    <p:extLst>
      <p:ext uri="{BB962C8B-B14F-4D97-AF65-F5344CB8AC3E}">
        <p14:creationId xmlns:p14="http://schemas.microsoft.com/office/powerpoint/2010/main" val="39272834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allout Image Left 3/4">
    <p:spTree>
      <p:nvGrpSpPr>
        <p:cNvPr id="1" name=""/>
        <p:cNvGrpSpPr/>
        <p:nvPr/>
      </p:nvGrpSpPr>
      <p:grpSpPr>
        <a:xfrm>
          <a:off x="0" y="0"/>
          <a:ext cx="0" cy="0"/>
          <a:chOff x="0" y="0"/>
          <a:chExt cx="0" cy="0"/>
        </a:xfrm>
      </p:grpSpPr>
      <p:sp>
        <p:nvSpPr>
          <p:cNvPr id="2" name="Picture Placeholder 3">
            <a:extLst>
              <a:ext uri="{FF2B5EF4-FFF2-40B4-BE49-F238E27FC236}">
                <a16:creationId xmlns:a16="http://schemas.microsoft.com/office/drawing/2014/main" id="{D919FE4B-21EC-B6D7-1CE0-617AC437D602}"/>
              </a:ext>
            </a:extLst>
          </p:cNvPr>
          <p:cNvSpPr>
            <a:spLocks noGrp="1"/>
          </p:cNvSpPr>
          <p:nvPr>
            <p:ph type="pic" sz="quarter" idx="10"/>
          </p:nvPr>
        </p:nvSpPr>
        <p:spPr>
          <a:xfrm>
            <a:off x="0" y="1352551"/>
            <a:ext cx="5116643" cy="5505450"/>
          </a:xfrm>
          <a:solidFill>
            <a:schemeClr val="accent5"/>
          </a:solidFill>
        </p:spPr>
        <p:txBody>
          <a:bodyPr anchor="ctr"/>
          <a:lstStyle>
            <a:lvl1pPr algn="ctr">
              <a:defRPr b="0" i="0">
                <a:latin typeface="+mn-lt"/>
              </a:defRPr>
            </a:lvl1pPr>
          </a:lstStyle>
          <a:p>
            <a:endParaRPr lang="en-US"/>
          </a:p>
        </p:txBody>
      </p:sp>
      <p:sp>
        <p:nvSpPr>
          <p:cNvPr id="6" name="Text Placeholder 5">
            <a:extLst>
              <a:ext uri="{FF2B5EF4-FFF2-40B4-BE49-F238E27FC236}">
                <a16:creationId xmlns:a16="http://schemas.microsoft.com/office/drawing/2014/main" id="{C9029581-865E-AFFE-D50F-D213DE846E52}"/>
              </a:ext>
            </a:extLst>
          </p:cNvPr>
          <p:cNvSpPr>
            <a:spLocks noGrp="1"/>
          </p:cNvSpPr>
          <p:nvPr>
            <p:ph type="body" sz="quarter" idx="11"/>
          </p:nvPr>
        </p:nvSpPr>
        <p:spPr>
          <a:xfrm>
            <a:off x="6096000" y="3429000"/>
            <a:ext cx="5727700" cy="288925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0" name="Text Placeholder 9">
            <a:extLst>
              <a:ext uri="{FF2B5EF4-FFF2-40B4-BE49-F238E27FC236}">
                <a16:creationId xmlns:a16="http://schemas.microsoft.com/office/drawing/2014/main" id="{61C6E683-13A5-18DD-E8C9-D951FC94FFCF}"/>
              </a:ext>
            </a:extLst>
          </p:cNvPr>
          <p:cNvSpPr>
            <a:spLocks noGrp="1"/>
          </p:cNvSpPr>
          <p:nvPr>
            <p:ph type="body" sz="quarter" idx="12"/>
          </p:nvPr>
        </p:nvSpPr>
        <p:spPr>
          <a:xfrm>
            <a:off x="2531377" y="1352550"/>
            <a:ext cx="2585136" cy="2585136"/>
          </a:xfrm>
          <a:gradFill flip="none" rotWithShape="1">
            <a:gsLst>
              <a:gs pos="67000">
                <a:schemeClr val="accent1">
                  <a:alpha val="0"/>
                </a:schemeClr>
              </a:gs>
              <a:gs pos="13000">
                <a:schemeClr val="accent1"/>
              </a:gs>
            </a:gsLst>
            <a:path path="circle">
              <a:fillToRect l="100000" b="100000"/>
            </a:path>
            <a:tileRect t="-100000" r="-100000"/>
          </a:gradFill>
        </p:spPr>
        <p:txBody>
          <a:bodyPr/>
          <a:lstStyle>
            <a:lvl1pPr>
              <a:defRPr sz="100">
                <a:noFill/>
              </a:defRPr>
            </a:lvl1pPr>
          </a:lstStyle>
          <a:p>
            <a:pPr lvl="0"/>
            <a:endParaRPr lang="en-US"/>
          </a:p>
        </p:txBody>
      </p:sp>
      <p:sp>
        <p:nvSpPr>
          <p:cNvPr id="5" name="Title 1">
            <a:extLst>
              <a:ext uri="{FF2B5EF4-FFF2-40B4-BE49-F238E27FC236}">
                <a16:creationId xmlns:a16="http://schemas.microsoft.com/office/drawing/2014/main" id="{F6CAFB34-F110-7942-80FB-583F9A5DF3AD}"/>
              </a:ext>
            </a:extLst>
          </p:cNvPr>
          <p:cNvSpPr>
            <a:spLocks noGrp="1"/>
          </p:cNvSpPr>
          <p:nvPr>
            <p:ph type="ctrTitle" hasCustomPrompt="1"/>
          </p:nvPr>
        </p:nvSpPr>
        <p:spPr>
          <a:xfrm>
            <a:off x="4178300" y="914400"/>
            <a:ext cx="7645400" cy="2514600"/>
          </a:xfrm>
        </p:spPr>
        <p:txBody>
          <a:bodyPr lIns="0" tIns="0" rIns="0" bIns="0" anchor="t">
            <a:noAutofit/>
          </a:bodyPr>
          <a:lstStyle>
            <a:lvl1pPr algn="l">
              <a:lnSpc>
                <a:spcPct val="90000"/>
              </a:lnSpc>
              <a:defRPr sz="6000" b="0" i="0" cap="none" spc="0" baseline="0">
                <a:latin typeface="+mj-lt"/>
              </a:defRPr>
            </a:lvl1pPr>
          </a:lstStyle>
          <a:p>
            <a:r>
              <a:rPr lang="en-GB"/>
              <a:t>Page title</a:t>
            </a:r>
            <a:endParaRPr lang="en-US"/>
          </a:p>
        </p:txBody>
      </p:sp>
      <p:sp>
        <p:nvSpPr>
          <p:cNvPr id="12" name="Slide Number Placeholder 11">
            <a:extLst>
              <a:ext uri="{FF2B5EF4-FFF2-40B4-BE49-F238E27FC236}">
                <a16:creationId xmlns:a16="http://schemas.microsoft.com/office/drawing/2014/main" id="{5C242D73-9BB4-90E3-E97F-E8FDC0235091}"/>
              </a:ext>
            </a:extLst>
          </p:cNvPr>
          <p:cNvSpPr>
            <a:spLocks noGrp="1"/>
          </p:cNvSpPr>
          <p:nvPr>
            <p:ph type="sldNum" sz="quarter" idx="14"/>
          </p:nvPr>
        </p:nvSpPr>
        <p:spPr/>
        <p:txBody>
          <a:bodyPr/>
          <a:lstStyle>
            <a:lvl1pPr>
              <a:defRPr>
                <a:solidFill>
                  <a:schemeClr val="bg1"/>
                </a:solidFill>
              </a:defRPr>
            </a:lvl1pPr>
          </a:lstStyle>
          <a:p>
            <a:fld id="{1E4E4A48-B3C9-B942-90EF-ECA811FD1626}" type="slidenum">
              <a:rPr lang="en-US" smtClean="0"/>
              <a:pPr/>
              <a:t>‹Nº›</a:t>
            </a:fld>
            <a:endParaRPr lang="en-US"/>
          </a:p>
        </p:txBody>
      </p:sp>
    </p:spTree>
    <p:extLst>
      <p:ext uri="{BB962C8B-B14F-4D97-AF65-F5344CB8AC3E}">
        <p14:creationId xmlns:p14="http://schemas.microsoft.com/office/powerpoint/2010/main" val="427268562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allout Image Left 3/4 Gradient">
    <p:bg>
      <p:bgPr>
        <a:gradFill>
          <a:gsLst>
            <a:gs pos="0">
              <a:schemeClr val="accent1"/>
            </a:gs>
            <a:gs pos="100000">
              <a:schemeClr val="accent5"/>
            </a:gs>
          </a:gsLst>
          <a:lin ang="16680000" scaled="0"/>
        </a:gradFill>
        <a:effectLst/>
      </p:bgPr>
    </p:bg>
    <p:spTree>
      <p:nvGrpSpPr>
        <p:cNvPr id="1" name=""/>
        <p:cNvGrpSpPr/>
        <p:nvPr/>
      </p:nvGrpSpPr>
      <p:grpSpPr>
        <a:xfrm>
          <a:off x="0" y="0"/>
          <a:ext cx="0" cy="0"/>
          <a:chOff x="0" y="0"/>
          <a:chExt cx="0" cy="0"/>
        </a:xfrm>
      </p:grpSpPr>
      <p:sp>
        <p:nvSpPr>
          <p:cNvPr id="9" name="Picture Placeholder 3">
            <a:extLst>
              <a:ext uri="{FF2B5EF4-FFF2-40B4-BE49-F238E27FC236}">
                <a16:creationId xmlns:a16="http://schemas.microsoft.com/office/drawing/2014/main" id="{B3D84021-9A89-BBDA-9176-D1F0DBBDD615}"/>
              </a:ext>
            </a:extLst>
          </p:cNvPr>
          <p:cNvSpPr>
            <a:spLocks noGrp="1"/>
          </p:cNvSpPr>
          <p:nvPr>
            <p:ph type="pic" sz="quarter" idx="10"/>
          </p:nvPr>
        </p:nvSpPr>
        <p:spPr>
          <a:xfrm>
            <a:off x="0" y="1352551"/>
            <a:ext cx="5116643" cy="5505450"/>
          </a:xfrm>
          <a:solidFill>
            <a:schemeClr val="accent5"/>
          </a:solidFill>
        </p:spPr>
        <p:txBody>
          <a:bodyPr anchor="ctr"/>
          <a:lstStyle>
            <a:lvl1pPr algn="ctr">
              <a:defRPr b="0" i="0">
                <a:latin typeface="+mn-lt"/>
              </a:defRPr>
            </a:lvl1pPr>
          </a:lstStyle>
          <a:p>
            <a:endParaRPr lang="en-US"/>
          </a:p>
        </p:txBody>
      </p:sp>
      <p:sp>
        <p:nvSpPr>
          <p:cNvPr id="10" name="Text Placeholder 5">
            <a:extLst>
              <a:ext uri="{FF2B5EF4-FFF2-40B4-BE49-F238E27FC236}">
                <a16:creationId xmlns:a16="http://schemas.microsoft.com/office/drawing/2014/main" id="{6FC04089-A11B-EF95-CD63-153A2914F566}"/>
              </a:ext>
            </a:extLst>
          </p:cNvPr>
          <p:cNvSpPr>
            <a:spLocks noGrp="1"/>
          </p:cNvSpPr>
          <p:nvPr>
            <p:ph type="body" sz="quarter" idx="11"/>
          </p:nvPr>
        </p:nvSpPr>
        <p:spPr>
          <a:xfrm>
            <a:off x="6096000" y="3429000"/>
            <a:ext cx="5727700" cy="288925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1" name="Text Placeholder 9">
            <a:extLst>
              <a:ext uri="{FF2B5EF4-FFF2-40B4-BE49-F238E27FC236}">
                <a16:creationId xmlns:a16="http://schemas.microsoft.com/office/drawing/2014/main" id="{3580354C-6BB2-6341-5DA8-A2509913D94E}"/>
              </a:ext>
            </a:extLst>
          </p:cNvPr>
          <p:cNvSpPr>
            <a:spLocks noGrp="1"/>
          </p:cNvSpPr>
          <p:nvPr>
            <p:ph type="body" sz="quarter" idx="12"/>
          </p:nvPr>
        </p:nvSpPr>
        <p:spPr>
          <a:xfrm>
            <a:off x="2531377" y="1352550"/>
            <a:ext cx="2585136" cy="2585136"/>
          </a:xfrm>
          <a:gradFill flip="none" rotWithShape="1">
            <a:gsLst>
              <a:gs pos="67000">
                <a:schemeClr val="accent1">
                  <a:alpha val="0"/>
                </a:schemeClr>
              </a:gs>
              <a:gs pos="13000">
                <a:schemeClr val="accent1"/>
              </a:gs>
            </a:gsLst>
            <a:path path="circle">
              <a:fillToRect l="100000" b="100000"/>
            </a:path>
            <a:tileRect t="-100000" r="-100000"/>
          </a:gradFill>
        </p:spPr>
        <p:txBody>
          <a:bodyPr/>
          <a:lstStyle>
            <a:lvl1pPr>
              <a:defRPr sz="100">
                <a:noFill/>
              </a:defRPr>
            </a:lvl1pPr>
          </a:lstStyle>
          <a:p>
            <a:pPr lvl="0"/>
            <a:endParaRPr lang="en-US"/>
          </a:p>
        </p:txBody>
      </p:sp>
      <p:sp>
        <p:nvSpPr>
          <p:cNvPr id="12" name="Title 1">
            <a:extLst>
              <a:ext uri="{FF2B5EF4-FFF2-40B4-BE49-F238E27FC236}">
                <a16:creationId xmlns:a16="http://schemas.microsoft.com/office/drawing/2014/main" id="{C014870E-7C5C-12E8-9DB3-D05DEDCF3A0A}"/>
              </a:ext>
            </a:extLst>
          </p:cNvPr>
          <p:cNvSpPr>
            <a:spLocks noGrp="1"/>
          </p:cNvSpPr>
          <p:nvPr>
            <p:ph type="ctrTitle" hasCustomPrompt="1"/>
          </p:nvPr>
        </p:nvSpPr>
        <p:spPr>
          <a:xfrm>
            <a:off x="4178300" y="914400"/>
            <a:ext cx="7645400" cy="2514600"/>
          </a:xfrm>
        </p:spPr>
        <p:txBody>
          <a:bodyPr lIns="0" tIns="0" rIns="0" bIns="0" anchor="t">
            <a:noAutofit/>
          </a:bodyPr>
          <a:lstStyle>
            <a:lvl1pPr algn="l">
              <a:lnSpc>
                <a:spcPct val="90000"/>
              </a:lnSpc>
              <a:defRPr sz="6000" b="0" i="0" cap="none" spc="0" baseline="0">
                <a:latin typeface="+mj-lt"/>
              </a:defRPr>
            </a:lvl1pPr>
          </a:lstStyle>
          <a:p>
            <a:r>
              <a:rPr lang="en-GB"/>
              <a:t>Page title</a:t>
            </a:r>
            <a:endParaRPr lang="en-US"/>
          </a:p>
        </p:txBody>
      </p:sp>
      <p:sp>
        <p:nvSpPr>
          <p:cNvPr id="14" name="Slide Number Placeholder 13">
            <a:extLst>
              <a:ext uri="{FF2B5EF4-FFF2-40B4-BE49-F238E27FC236}">
                <a16:creationId xmlns:a16="http://schemas.microsoft.com/office/drawing/2014/main" id="{728A7983-048B-8BEA-FBB8-6D92497E9AA5}"/>
              </a:ext>
            </a:extLst>
          </p:cNvPr>
          <p:cNvSpPr>
            <a:spLocks noGrp="1"/>
          </p:cNvSpPr>
          <p:nvPr>
            <p:ph type="sldNum" sz="quarter" idx="14"/>
          </p:nvPr>
        </p:nvSpPr>
        <p:spPr/>
        <p:txBody>
          <a:bodyPr/>
          <a:lstStyle>
            <a:lvl1pPr>
              <a:defRPr>
                <a:solidFill>
                  <a:schemeClr val="bg1"/>
                </a:solidFill>
              </a:defRPr>
            </a:lvl1pPr>
          </a:lstStyle>
          <a:p>
            <a:fld id="{1E4E4A48-B3C9-B942-90EF-ECA811FD1626}" type="slidenum">
              <a:rPr lang="en-US" smtClean="0"/>
              <a:pPr/>
              <a:t>‹Nº›</a:t>
            </a:fld>
            <a:endParaRPr lang="en-US"/>
          </a:p>
        </p:txBody>
      </p:sp>
    </p:spTree>
    <p:extLst>
      <p:ext uri="{BB962C8B-B14F-4D97-AF65-F5344CB8AC3E}">
        <p14:creationId xmlns:p14="http://schemas.microsoft.com/office/powerpoint/2010/main" val="359680171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Fullbleed Title-Dark">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26AEE116-C557-5747-B611-677B333DC245}"/>
              </a:ext>
            </a:extLst>
          </p:cNvPr>
          <p:cNvSpPr>
            <a:spLocks noGrp="1"/>
          </p:cNvSpPr>
          <p:nvPr>
            <p:ph type="pic" sz="quarter" idx="10"/>
          </p:nvPr>
        </p:nvSpPr>
        <p:spPr>
          <a:xfrm>
            <a:off x="0" y="1"/>
            <a:ext cx="12192000" cy="6857998"/>
          </a:xfrm>
          <a:solidFill>
            <a:schemeClr val="accent5"/>
          </a:solidFill>
        </p:spPr>
        <p:txBody>
          <a:bodyPr anchor="ctr"/>
          <a:lstStyle>
            <a:lvl1pPr algn="ctr">
              <a:defRPr b="0" i="0">
                <a:latin typeface="+mn-lt"/>
              </a:defRPr>
            </a:lvl1pPr>
          </a:lstStyle>
          <a:p>
            <a:endParaRPr lang="en-US"/>
          </a:p>
        </p:txBody>
      </p:sp>
      <p:sp>
        <p:nvSpPr>
          <p:cNvPr id="5" name="Title 1">
            <a:extLst>
              <a:ext uri="{FF2B5EF4-FFF2-40B4-BE49-F238E27FC236}">
                <a16:creationId xmlns:a16="http://schemas.microsoft.com/office/drawing/2014/main" id="{86B947EA-C69A-D146-9422-68B911DBA428}"/>
              </a:ext>
            </a:extLst>
          </p:cNvPr>
          <p:cNvSpPr>
            <a:spLocks noGrp="1"/>
          </p:cNvSpPr>
          <p:nvPr>
            <p:ph type="title"/>
          </p:nvPr>
        </p:nvSpPr>
        <p:spPr>
          <a:xfrm>
            <a:off x="357188" y="365125"/>
            <a:ext cx="5738812" cy="2880583"/>
          </a:xfrm>
        </p:spPr>
        <p:txBody>
          <a:bodyPr vert="horz" lIns="0" tIns="0" rIns="0" bIns="0" rtlCol="0" anchor="t">
            <a:noAutofit/>
          </a:bodyPr>
          <a:lstStyle>
            <a:lvl1pPr>
              <a:defRPr lang="en-US" dirty="0">
                <a:solidFill>
                  <a:schemeClr val="bg1"/>
                </a:solidFill>
              </a:defRPr>
            </a:lvl1pPr>
          </a:lstStyle>
          <a:p>
            <a:pPr lvl="0"/>
            <a:r>
              <a:rPr lang="en-GB"/>
              <a:t>Click to edit Master title style</a:t>
            </a:r>
            <a:endParaRPr lang="en-US"/>
          </a:p>
        </p:txBody>
      </p:sp>
      <p:sp>
        <p:nvSpPr>
          <p:cNvPr id="7" name="Footer Placeholder 6">
            <a:extLst>
              <a:ext uri="{FF2B5EF4-FFF2-40B4-BE49-F238E27FC236}">
                <a16:creationId xmlns:a16="http://schemas.microsoft.com/office/drawing/2014/main" id="{51C9F92C-5031-4B22-0C3A-6AE2AD6E3358}"/>
              </a:ext>
            </a:extLst>
          </p:cNvPr>
          <p:cNvSpPr>
            <a:spLocks noGrp="1"/>
          </p:cNvSpPr>
          <p:nvPr>
            <p:ph type="ftr" sz="quarter" idx="11"/>
          </p:nvPr>
        </p:nvSpPr>
        <p:spPr/>
        <p:txBody>
          <a:bodyPr/>
          <a:lstStyle>
            <a:lvl1pPr>
              <a:defRPr>
                <a:solidFill>
                  <a:schemeClr val="bg1"/>
                </a:solidFill>
              </a:defRPr>
            </a:lvl1pPr>
          </a:lstStyle>
          <a:p>
            <a:endParaRPr lang="en-US"/>
          </a:p>
        </p:txBody>
      </p:sp>
      <p:sp>
        <p:nvSpPr>
          <p:cNvPr id="9" name="Slide Number Placeholder 8">
            <a:extLst>
              <a:ext uri="{FF2B5EF4-FFF2-40B4-BE49-F238E27FC236}">
                <a16:creationId xmlns:a16="http://schemas.microsoft.com/office/drawing/2014/main" id="{8172A5C0-8FBC-710D-2F60-15D09DBCB995}"/>
              </a:ext>
            </a:extLst>
          </p:cNvPr>
          <p:cNvSpPr>
            <a:spLocks noGrp="1"/>
          </p:cNvSpPr>
          <p:nvPr>
            <p:ph type="sldNum" sz="quarter" idx="12"/>
          </p:nvPr>
        </p:nvSpPr>
        <p:spPr/>
        <p:txBody>
          <a:bodyPr/>
          <a:lstStyle>
            <a:lvl1pPr>
              <a:defRPr>
                <a:solidFill>
                  <a:schemeClr val="bg1"/>
                </a:solidFill>
              </a:defRPr>
            </a:lvl1pPr>
          </a:lstStyle>
          <a:p>
            <a:fld id="{1E4E4A48-B3C9-B942-90EF-ECA811FD1626}" type="slidenum">
              <a:rPr lang="en-US" smtClean="0"/>
              <a:pPr/>
              <a:t>‹Nº›</a:t>
            </a:fld>
            <a:endParaRPr lang="en-US"/>
          </a:p>
        </p:txBody>
      </p:sp>
      <p:sp>
        <p:nvSpPr>
          <p:cNvPr id="10" name="Text Placeholder 9">
            <a:extLst>
              <a:ext uri="{FF2B5EF4-FFF2-40B4-BE49-F238E27FC236}">
                <a16:creationId xmlns:a16="http://schemas.microsoft.com/office/drawing/2014/main" id="{33964D07-B7B5-9116-35D8-FF27341AD0CD}"/>
              </a:ext>
            </a:extLst>
          </p:cNvPr>
          <p:cNvSpPr>
            <a:spLocks noGrp="1"/>
          </p:cNvSpPr>
          <p:nvPr>
            <p:ph type="body" sz="quarter" idx="15"/>
          </p:nvPr>
        </p:nvSpPr>
        <p:spPr>
          <a:xfrm>
            <a:off x="10941859" y="6521573"/>
            <a:ext cx="884045" cy="134816"/>
          </a:xfrm>
          <a:custGeom>
            <a:avLst/>
            <a:gdLst>
              <a:gd name="connsiteX0" fmla="*/ 841009 w 884045"/>
              <a:gd name="connsiteY0" fmla="*/ 99338 h 134816"/>
              <a:gd name="connsiteX1" fmla="*/ 828654 w 884045"/>
              <a:gd name="connsiteY1" fmla="*/ 108095 h 134816"/>
              <a:gd name="connsiteX2" fmla="*/ 841331 w 884045"/>
              <a:gd name="connsiteY2" fmla="*/ 117526 h 134816"/>
              <a:gd name="connsiteX3" fmla="*/ 859932 w 884045"/>
              <a:gd name="connsiteY3" fmla="*/ 100371 h 134816"/>
              <a:gd name="connsiteX4" fmla="*/ 859978 w 884045"/>
              <a:gd name="connsiteY4" fmla="*/ 100371 h 134816"/>
              <a:gd name="connsiteX5" fmla="*/ 859978 w 884045"/>
              <a:gd name="connsiteY5" fmla="*/ 99338 h 134816"/>
              <a:gd name="connsiteX6" fmla="*/ 706483 w 884045"/>
              <a:gd name="connsiteY6" fmla="*/ 65611 h 134816"/>
              <a:gd name="connsiteX7" fmla="*/ 683610 w 884045"/>
              <a:gd name="connsiteY7" fmla="*/ 89367 h 134816"/>
              <a:gd name="connsiteX8" fmla="*/ 706483 w 884045"/>
              <a:gd name="connsiteY8" fmla="*/ 113304 h 134816"/>
              <a:gd name="connsiteX9" fmla="*/ 728851 w 884045"/>
              <a:gd name="connsiteY9" fmla="*/ 89547 h 134816"/>
              <a:gd name="connsiteX10" fmla="*/ 706483 w 884045"/>
              <a:gd name="connsiteY10" fmla="*/ 65611 h 134816"/>
              <a:gd name="connsiteX11" fmla="*/ 608424 w 884045"/>
              <a:gd name="connsiteY11" fmla="*/ 63321 h 134816"/>
              <a:gd name="connsiteX12" fmla="*/ 587343 w 884045"/>
              <a:gd name="connsiteY12" fmla="*/ 80791 h 134816"/>
              <a:gd name="connsiteX13" fmla="*/ 627577 w 884045"/>
              <a:gd name="connsiteY13" fmla="*/ 80791 h 134816"/>
              <a:gd name="connsiteX14" fmla="*/ 608424 w 884045"/>
              <a:gd name="connsiteY14" fmla="*/ 63321 h 134816"/>
              <a:gd name="connsiteX15" fmla="*/ 768028 w 884045"/>
              <a:gd name="connsiteY15" fmla="*/ 46166 h 134816"/>
              <a:gd name="connsiteX16" fmla="*/ 792187 w 884045"/>
              <a:gd name="connsiteY16" fmla="*/ 46166 h 134816"/>
              <a:gd name="connsiteX17" fmla="*/ 792187 w 884045"/>
              <a:gd name="connsiteY17" fmla="*/ 132705 h 134816"/>
              <a:gd name="connsiteX18" fmla="*/ 768028 w 884045"/>
              <a:gd name="connsiteY18" fmla="*/ 132705 h 134816"/>
              <a:gd name="connsiteX19" fmla="*/ 846153 w 884045"/>
              <a:gd name="connsiteY19" fmla="*/ 44235 h 134816"/>
              <a:gd name="connsiteX20" fmla="*/ 884045 w 884045"/>
              <a:gd name="connsiteY20" fmla="*/ 81285 h 134816"/>
              <a:gd name="connsiteX21" fmla="*/ 884045 w 884045"/>
              <a:gd name="connsiteY21" fmla="*/ 132705 h 134816"/>
              <a:gd name="connsiteX22" fmla="*/ 861861 w 884045"/>
              <a:gd name="connsiteY22" fmla="*/ 132705 h 134816"/>
              <a:gd name="connsiteX23" fmla="*/ 861861 w 884045"/>
              <a:gd name="connsiteY23" fmla="*/ 124307 h 134816"/>
              <a:gd name="connsiteX24" fmla="*/ 834855 w 884045"/>
              <a:gd name="connsiteY24" fmla="*/ 134816 h 134816"/>
              <a:gd name="connsiteX25" fmla="*/ 804266 w 884045"/>
              <a:gd name="connsiteY25" fmla="*/ 108948 h 134816"/>
              <a:gd name="connsiteX26" fmla="*/ 837702 w 884045"/>
              <a:gd name="connsiteY26" fmla="*/ 83755 h 134816"/>
              <a:gd name="connsiteX27" fmla="*/ 859886 w 884045"/>
              <a:gd name="connsiteY27" fmla="*/ 83755 h 134816"/>
              <a:gd name="connsiteX28" fmla="*/ 859886 w 884045"/>
              <a:gd name="connsiteY28" fmla="*/ 79892 h 134816"/>
              <a:gd name="connsiteX29" fmla="*/ 843444 w 884045"/>
              <a:gd name="connsiteY29" fmla="*/ 64668 h 134816"/>
              <a:gd name="connsiteX30" fmla="*/ 820020 w 884045"/>
              <a:gd name="connsiteY30" fmla="*/ 76569 h 134816"/>
              <a:gd name="connsiteX31" fmla="*/ 807527 w 884045"/>
              <a:gd name="connsiteY31" fmla="*/ 62064 h 134816"/>
              <a:gd name="connsiteX32" fmla="*/ 846153 w 884045"/>
              <a:gd name="connsiteY32" fmla="*/ 44235 h 134816"/>
              <a:gd name="connsiteX33" fmla="*/ 609343 w 884045"/>
              <a:gd name="connsiteY33" fmla="*/ 44235 h 134816"/>
              <a:gd name="connsiteX34" fmla="*/ 609389 w 884045"/>
              <a:gd name="connsiteY34" fmla="*/ 44235 h 134816"/>
              <a:gd name="connsiteX35" fmla="*/ 651046 w 884045"/>
              <a:gd name="connsiteY35" fmla="*/ 84428 h 134816"/>
              <a:gd name="connsiteX36" fmla="*/ 649439 w 884045"/>
              <a:gd name="connsiteY36" fmla="*/ 97362 h 134816"/>
              <a:gd name="connsiteX37" fmla="*/ 587389 w 884045"/>
              <a:gd name="connsiteY37" fmla="*/ 97362 h 134816"/>
              <a:gd name="connsiteX38" fmla="*/ 612236 w 884045"/>
              <a:gd name="connsiteY38" fmla="*/ 114517 h 134816"/>
              <a:gd name="connsiteX39" fmla="*/ 636900 w 884045"/>
              <a:gd name="connsiteY39" fmla="*/ 105760 h 134816"/>
              <a:gd name="connsiteX40" fmla="*/ 646913 w 884045"/>
              <a:gd name="connsiteY40" fmla="*/ 121837 h 134816"/>
              <a:gd name="connsiteX41" fmla="*/ 611501 w 884045"/>
              <a:gd name="connsiteY41" fmla="*/ 134771 h 134816"/>
              <a:gd name="connsiteX42" fmla="*/ 563046 w 884045"/>
              <a:gd name="connsiteY42" fmla="*/ 89503 h 134816"/>
              <a:gd name="connsiteX43" fmla="*/ 609343 w 884045"/>
              <a:gd name="connsiteY43" fmla="*/ 44235 h 134816"/>
              <a:gd name="connsiteX44" fmla="*/ 331746 w 884045"/>
              <a:gd name="connsiteY44" fmla="*/ 43067 h 134816"/>
              <a:gd name="connsiteX45" fmla="*/ 331746 w 884045"/>
              <a:gd name="connsiteY45" fmla="*/ 70327 h 134816"/>
              <a:gd name="connsiteX46" fmla="*/ 347546 w 884045"/>
              <a:gd name="connsiteY46" fmla="*/ 70327 h 134816"/>
              <a:gd name="connsiteX47" fmla="*/ 361692 w 884045"/>
              <a:gd name="connsiteY47" fmla="*/ 58291 h 134816"/>
              <a:gd name="connsiteX48" fmla="*/ 361692 w 884045"/>
              <a:gd name="connsiteY48" fmla="*/ 56630 h 134816"/>
              <a:gd name="connsiteX49" fmla="*/ 349245 w 884045"/>
              <a:gd name="connsiteY49" fmla="*/ 43067 h 134816"/>
              <a:gd name="connsiteX50" fmla="*/ 347546 w 884045"/>
              <a:gd name="connsiteY50" fmla="*/ 43067 h 134816"/>
              <a:gd name="connsiteX51" fmla="*/ 222710 w 884045"/>
              <a:gd name="connsiteY51" fmla="*/ 43067 h 134816"/>
              <a:gd name="connsiteX52" fmla="*/ 222710 w 884045"/>
              <a:gd name="connsiteY52" fmla="*/ 70327 h 134816"/>
              <a:gd name="connsiteX53" fmla="*/ 238510 w 884045"/>
              <a:gd name="connsiteY53" fmla="*/ 70327 h 134816"/>
              <a:gd name="connsiteX54" fmla="*/ 252656 w 884045"/>
              <a:gd name="connsiteY54" fmla="*/ 58291 h 134816"/>
              <a:gd name="connsiteX55" fmla="*/ 252656 w 884045"/>
              <a:gd name="connsiteY55" fmla="*/ 56630 h 134816"/>
              <a:gd name="connsiteX56" fmla="*/ 240209 w 884045"/>
              <a:gd name="connsiteY56" fmla="*/ 43067 h 134816"/>
              <a:gd name="connsiteX57" fmla="*/ 238510 w 884045"/>
              <a:gd name="connsiteY57" fmla="*/ 43067 h 134816"/>
              <a:gd name="connsiteX58" fmla="*/ 300882 w 884045"/>
              <a:gd name="connsiteY58" fmla="*/ 16706 h 134816"/>
              <a:gd name="connsiteX59" fmla="*/ 347224 w 884045"/>
              <a:gd name="connsiteY59" fmla="*/ 16706 h 134816"/>
              <a:gd name="connsiteX60" fmla="*/ 392970 w 884045"/>
              <a:gd name="connsiteY60" fmla="*/ 56585 h 134816"/>
              <a:gd name="connsiteX61" fmla="*/ 347224 w 884045"/>
              <a:gd name="connsiteY61" fmla="*/ 96688 h 134816"/>
              <a:gd name="connsiteX62" fmla="*/ 331608 w 884045"/>
              <a:gd name="connsiteY62" fmla="*/ 96688 h 134816"/>
              <a:gd name="connsiteX63" fmla="*/ 331608 w 884045"/>
              <a:gd name="connsiteY63" fmla="*/ 132705 h 134816"/>
              <a:gd name="connsiteX64" fmla="*/ 300744 w 884045"/>
              <a:gd name="connsiteY64" fmla="*/ 132705 h 134816"/>
              <a:gd name="connsiteX65" fmla="*/ 191800 w 884045"/>
              <a:gd name="connsiteY65" fmla="*/ 16706 h 134816"/>
              <a:gd name="connsiteX66" fmla="*/ 238280 w 884045"/>
              <a:gd name="connsiteY66" fmla="*/ 16706 h 134816"/>
              <a:gd name="connsiteX67" fmla="*/ 284026 w 884045"/>
              <a:gd name="connsiteY67" fmla="*/ 56585 h 134816"/>
              <a:gd name="connsiteX68" fmla="*/ 238280 w 884045"/>
              <a:gd name="connsiteY68" fmla="*/ 96688 h 134816"/>
              <a:gd name="connsiteX69" fmla="*/ 222664 w 884045"/>
              <a:gd name="connsiteY69" fmla="*/ 96688 h 134816"/>
              <a:gd name="connsiteX70" fmla="*/ 222664 w 884045"/>
              <a:gd name="connsiteY70" fmla="*/ 132705 h 134816"/>
              <a:gd name="connsiteX71" fmla="*/ 191800 w 884045"/>
              <a:gd name="connsiteY71" fmla="*/ 132705 h 134816"/>
              <a:gd name="connsiteX72" fmla="*/ 435500 w 884045"/>
              <a:gd name="connsiteY72" fmla="*/ 15224 h 134816"/>
              <a:gd name="connsiteX73" fmla="*/ 443354 w 884045"/>
              <a:gd name="connsiteY73" fmla="*/ 15224 h 134816"/>
              <a:gd name="connsiteX74" fmla="*/ 493279 w 884045"/>
              <a:gd name="connsiteY74" fmla="*/ 77602 h 134816"/>
              <a:gd name="connsiteX75" fmla="*/ 543158 w 884045"/>
              <a:gd name="connsiteY75" fmla="*/ 15224 h 134816"/>
              <a:gd name="connsiteX76" fmla="*/ 551012 w 884045"/>
              <a:gd name="connsiteY76" fmla="*/ 15224 h 134816"/>
              <a:gd name="connsiteX77" fmla="*/ 551012 w 884045"/>
              <a:gd name="connsiteY77" fmla="*/ 132705 h 134816"/>
              <a:gd name="connsiteX78" fmla="*/ 526899 w 884045"/>
              <a:gd name="connsiteY78" fmla="*/ 132705 h 134816"/>
              <a:gd name="connsiteX79" fmla="*/ 526899 w 884045"/>
              <a:gd name="connsiteY79" fmla="*/ 71135 h 134816"/>
              <a:gd name="connsiteX80" fmla="*/ 497183 w 884045"/>
              <a:gd name="connsiteY80" fmla="*/ 107511 h 134816"/>
              <a:gd name="connsiteX81" fmla="*/ 489329 w 884045"/>
              <a:gd name="connsiteY81" fmla="*/ 107511 h 134816"/>
              <a:gd name="connsiteX82" fmla="*/ 459659 w 884045"/>
              <a:gd name="connsiteY82" fmla="*/ 71135 h 134816"/>
              <a:gd name="connsiteX83" fmla="*/ 459659 w 884045"/>
              <a:gd name="connsiteY83" fmla="*/ 132705 h 134816"/>
              <a:gd name="connsiteX84" fmla="*/ 435500 w 884045"/>
              <a:gd name="connsiteY84" fmla="*/ 132705 h 134816"/>
              <a:gd name="connsiteX85" fmla="*/ 84050 w 884045"/>
              <a:gd name="connsiteY85" fmla="*/ 14595 h 134816"/>
              <a:gd name="connsiteX86" fmla="*/ 93787 w 884045"/>
              <a:gd name="connsiteY86" fmla="*/ 14595 h 134816"/>
              <a:gd name="connsiteX87" fmla="*/ 121069 w 884045"/>
              <a:gd name="connsiteY87" fmla="*/ 72392 h 134816"/>
              <a:gd name="connsiteX88" fmla="*/ 143345 w 884045"/>
              <a:gd name="connsiteY88" fmla="*/ 16706 h 134816"/>
              <a:gd name="connsiteX89" fmla="*/ 177700 w 884045"/>
              <a:gd name="connsiteY89" fmla="*/ 16706 h 134816"/>
              <a:gd name="connsiteX90" fmla="*/ 128877 w 884045"/>
              <a:gd name="connsiteY90" fmla="*/ 134816 h 134816"/>
              <a:gd name="connsiteX91" fmla="*/ 119094 w 884045"/>
              <a:gd name="connsiteY91" fmla="*/ 134816 h 134816"/>
              <a:gd name="connsiteX92" fmla="*/ 88919 w 884045"/>
              <a:gd name="connsiteY92" fmla="*/ 74279 h 134816"/>
              <a:gd name="connsiteX93" fmla="*/ 58606 w 884045"/>
              <a:gd name="connsiteY93" fmla="*/ 134816 h 134816"/>
              <a:gd name="connsiteX94" fmla="*/ 48823 w 884045"/>
              <a:gd name="connsiteY94" fmla="*/ 134816 h 134816"/>
              <a:gd name="connsiteX95" fmla="*/ 0 w 884045"/>
              <a:gd name="connsiteY95" fmla="*/ 16706 h 134816"/>
              <a:gd name="connsiteX96" fmla="*/ 34493 w 884045"/>
              <a:gd name="connsiteY96" fmla="*/ 16706 h 134816"/>
              <a:gd name="connsiteX97" fmla="*/ 56723 w 884045"/>
              <a:gd name="connsiteY97" fmla="*/ 72392 h 134816"/>
              <a:gd name="connsiteX98" fmla="*/ 728483 w 884045"/>
              <a:gd name="connsiteY98" fmla="*/ 1571 h 134816"/>
              <a:gd name="connsiteX99" fmla="*/ 752642 w 884045"/>
              <a:gd name="connsiteY99" fmla="*/ 1571 h 134816"/>
              <a:gd name="connsiteX100" fmla="*/ 752642 w 884045"/>
              <a:gd name="connsiteY100" fmla="*/ 132659 h 134816"/>
              <a:gd name="connsiteX101" fmla="*/ 730458 w 884045"/>
              <a:gd name="connsiteY101" fmla="*/ 132659 h 134816"/>
              <a:gd name="connsiteX102" fmla="*/ 730458 w 884045"/>
              <a:gd name="connsiteY102" fmla="*/ 122016 h 134816"/>
              <a:gd name="connsiteX103" fmla="*/ 702028 w 884045"/>
              <a:gd name="connsiteY103" fmla="*/ 134770 h 134816"/>
              <a:gd name="connsiteX104" fmla="*/ 659130 w 884045"/>
              <a:gd name="connsiteY104" fmla="*/ 89502 h 134816"/>
              <a:gd name="connsiteX105" fmla="*/ 702028 w 884045"/>
              <a:gd name="connsiteY105" fmla="*/ 44234 h 134816"/>
              <a:gd name="connsiteX106" fmla="*/ 728483 w 884045"/>
              <a:gd name="connsiteY106" fmla="*/ 54563 h 134816"/>
              <a:gd name="connsiteX107" fmla="*/ 780015 w 884045"/>
              <a:gd name="connsiteY107" fmla="*/ 0 h 134816"/>
              <a:gd name="connsiteX108" fmla="*/ 795585 w 884045"/>
              <a:gd name="connsiteY108" fmla="*/ 14685 h 134816"/>
              <a:gd name="connsiteX109" fmla="*/ 780015 w 884045"/>
              <a:gd name="connsiteY109" fmla="*/ 29191 h 134816"/>
              <a:gd name="connsiteX110" fmla="*/ 764629 w 884045"/>
              <a:gd name="connsiteY110" fmla="*/ 14685 h 134816"/>
              <a:gd name="connsiteX111" fmla="*/ 780015 w 884045"/>
              <a:gd name="connsiteY111" fmla="*/ 0 h 134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884045" h="134816">
                <a:moveTo>
                  <a:pt x="841009" y="99338"/>
                </a:moveTo>
                <a:cubicBezTo>
                  <a:pt x="833110" y="99338"/>
                  <a:pt x="828654" y="102167"/>
                  <a:pt x="828654" y="108095"/>
                </a:cubicBezTo>
                <a:cubicBezTo>
                  <a:pt x="828654" y="114023"/>
                  <a:pt x="833798" y="117526"/>
                  <a:pt x="841331" y="117526"/>
                </a:cubicBezTo>
                <a:cubicBezTo>
                  <a:pt x="851527" y="117526"/>
                  <a:pt x="859932" y="110520"/>
                  <a:pt x="859932" y="100371"/>
                </a:cubicBezTo>
                <a:lnTo>
                  <a:pt x="859978" y="100371"/>
                </a:lnTo>
                <a:lnTo>
                  <a:pt x="859978" y="99338"/>
                </a:lnTo>
                <a:close/>
                <a:moveTo>
                  <a:pt x="706483" y="65611"/>
                </a:moveTo>
                <a:cubicBezTo>
                  <a:pt x="693990" y="65611"/>
                  <a:pt x="683610" y="74682"/>
                  <a:pt x="683610" y="89367"/>
                </a:cubicBezTo>
                <a:cubicBezTo>
                  <a:pt x="683610" y="104053"/>
                  <a:pt x="693807" y="113304"/>
                  <a:pt x="706483" y="113304"/>
                </a:cubicBezTo>
                <a:cubicBezTo>
                  <a:pt x="717598" y="113304"/>
                  <a:pt x="728851" y="105984"/>
                  <a:pt x="728851" y="89547"/>
                </a:cubicBezTo>
                <a:cubicBezTo>
                  <a:pt x="728851" y="73111"/>
                  <a:pt x="717552" y="65611"/>
                  <a:pt x="706483" y="65611"/>
                </a:cubicBezTo>
                <a:close/>
                <a:moveTo>
                  <a:pt x="608424" y="63321"/>
                </a:moveTo>
                <a:cubicBezTo>
                  <a:pt x="598228" y="63321"/>
                  <a:pt x="590007" y="69968"/>
                  <a:pt x="587343" y="80791"/>
                </a:cubicBezTo>
                <a:lnTo>
                  <a:pt x="627577" y="80791"/>
                </a:lnTo>
                <a:cubicBezTo>
                  <a:pt x="627393" y="69788"/>
                  <a:pt x="618620" y="63321"/>
                  <a:pt x="608424" y="63321"/>
                </a:cubicBezTo>
                <a:close/>
                <a:moveTo>
                  <a:pt x="768028" y="46166"/>
                </a:moveTo>
                <a:lnTo>
                  <a:pt x="792187" y="46166"/>
                </a:lnTo>
                <a:lnTo>
                  <a:pt x="792187" y="132705"/>
                </a:lnTo>
                <a:lnTo>
                  <a:pt x="768028" y="132705"/>
                </a:lnTo>
                <a:close/>
                <a:moveTo>
                  <a:pt x="846153" y="44235"/>
                </a:moveTo>
                <a:cubicBezTo>
                  <a:pt x="868659" y="44235"/>
                  <a:pt x="884045" y="56630"/>
                  <a:pt x="884045" y="81285"/>
                </a:cubicBezTo>
                <a:lnTo>
                  <a:pt x="884045" y="132705"/>
                </a:lnTo>
                <a:lnTo>
                  <a:pt x="861861" y="132705"/>
                </a:lnTo>
                <a:lnTo>
                  <a:pt x="861861" y="124307"/>
                </a:lnTo>
                <a:cubicBezTo>
                  <a:pt x="855615" y="130774"/>
                  <a:pt x="846291" y="134816"/>
                  <a:pt x="834855" y="134816"/>
                </a:cubicBezTo>
                <a:cubicBezTo>
                  <a:pt x="815519" y="134816"/>
                  <a:pt x="804266" y="123634"/>
                  <a:pt x="804266" y="108948"/>
                </a:cubicBezTo>
                <a:cubicBezTo>
                  <a:pt x="804266" y="93185"/>
                  <a:pt x="817310" y="83755"/>
                  <a:pt x="837702" y="83755"/>
                </a:cubicBezTo>
                <a:lnTo>
                  <a:pt x="859886" y="83755"/>
                </a:lnTo>
                <a:lnTo>
                  <a:pt x="859886" y="79892"/>
                </a:lnTo>
                <a:cubicBezTo>
                  <a:pt x="859886" y="70417"/>
                  <a:pt x="854329" y="64668"/>
                  <a:pt x="843444" y="64668"/>
                </a:cubicBezTo>
                <a:cubicBezTo>
                  <a:pt x="833982" y="64668"/>
                  <a:pt x="827368" y="69069"/>
                  <a:pt x="820020" y="76569"/>
                </a:cubicBezTo>
                <a:lnTo>
                  <a:pt x="807527" y="62064"/>
                </a:lnTo>
                <a:cubicBezTo>
                  <a:pt x="817907" y="49983"/>
                  <a:pt x="830583" y="44235"/>
                  <a:pt x="846153" y="44235"/>
                </a:cubicBezTo>
                <a:close/>
                <a:moveTo>
                  <a:pt x="609343" y="44235"/>
                </a:moveTo>
                <a:lnTo>
                  <a:pt x="609389" y="44235"/>
                </a:lnTo>
                <a:cubicBezTo>
                  <a:pt x="634236" y="44235"/>
                  <a:pt x="651046" y="62064"/>
                  <a:pt x="651046" y="84428"/>
                </a:cubicBezTo>
                <a:cubicBezTo>
                  <a:pt x="651046" y="89323"/>
                  <a:pt x="650174" y="94398"/>
                  <a:pt x="649439" y="97362"/>
                </a:cubicBezTo>
                <a:lnTo>
                  <a:pt x="587389" y="97362"/>
                </a:lnTo>
                <a:cubicBezTo>
                  <a:pt x="590236" y="108409"/>
                  <a:pt x="599376" y="114517"/>
                  <a:pt x="612236" y="114517"/>
                </a:cubicBezTo>
                <a:cubicBezTo>
                  <a:pt x="621881" y="114517"/>
                  <a:pt x="629735" y="111194"/>
                  <a:pt x="636900" y="105760"/>
                </a:cubicBezTo>
                <a:lnTo>
                  <a:pt x="646913" y="121837"/>
                </a:lnTo>
                <a:cubicBezTo>
                  <a:pt x="636900" y="130055"/>
                  <a:pt x="625096" y="134771"/>
                  <a:pt x="611501" y="134771"/>
                </a:cubicBezTo>
                <a:cubicBezTo>
                  <a:pt x="583439" y="134771"/>
                  <a:pt x="563046" y="115011"/>
                  <a:pt x="563046" y="89503"/>
                </a:cubicBezTo>
                <a:cubicBezTo>
                  <a:pt x="563046" y="63995"/>
                  <a:pt x="583255" y="44235"/>
                  <a:pt x="609343" y="44235"/>
                </a:cubicBezTo>
                <a:close/>
                <a:moveTo>
                  <a:pt x="331746" y="43067"/>
                </a:moveTo>
                <a:lnTo>
                  <a:pt x="331746" y="70327"/>
                </a:lnTo>
                <a:lnTo>
                  <a:pt x="347546" y="70327"/>
                </a:lnTo>
                <a:cubicBezTo>
                  <a:pt x="354803" y="70821"/>
                  <a:pt x="361187" y="65432"/>
                  <a:pt x="361692" y="58291"/>
                </a:cubicBezTo>
                <a:cubicBezTo>
                  <a:pt x="361692" y="57753"/>
                  <a:pt x="361692" y="57169"/>
                  <a:pt x="361692" y="56630"/>
                </a:cubicBezTo>
                <a:cubicBezTo>
                  <a:pt x="362105" y="49489"/>
                  <a:pt x="356502" y="43427"/>
                  <a:pt x="349245" y="43067"/>
                </a:cubicBezTo>
                <a:cubicBezTo>
                  <a:pt x="348648" y="43022"/>
                  <a:pt x="348097" y="43067"/>
                  <a:pt x="347546" y="43067"/>
                </a:cubicBezTo>
                <a:close/>
                <a:moveTo>
                  <a:pt x="222710" y="43067"/>
                </a:moveTo>
                <a:lnTo>
                  <a:pt x="222710" y="70327"/>
                </a:lnTo>
                <a:lnTo>
                  <a:pt x="238510" y="70327"/>
                </a:lnTo>
                <a:cubicBezTo>
                  <a:pt x="245767" y="70821"/>
                  <a:pt x="252151" y="65432"/>
                  <a:pt x="252656" y="58291"/>
                </a:cubicBezTo>
                <a:cubicBezTo>
                  <a:pt x="252656" y="57753"/>
                  <a:pt x="252656" y="57169"/>
                  <a:pt x="252656" y="56630"/>
                </a:cubicBezTo>
                <a:cubicBezTo>
                  <a:pt x="253070" y="49489"/>
                  <a:pt x="247466" y="43427"/>
                  <a:pt x="240209" y="43067"/>
                </a:cubicBezTo>
                <a:cubicBezTo>
                  <a:pt x="239612" y="43022"/>
                  <a:pt x="239061" y="43067"/>
                  <a:pt x="238510" y="43067"/>
                </a:cubicBezTo>
                <a:close/>
                <a:moveTo>
                  <a:pt x="300882" y="16706"/>
                </a:moveTo>
                <a:lnTo>
                  <a:pt x="347224" y="16706"/>
                </a:lnTo>
                <a:cubicBezTo>
                  <a:pt x="373220" y="16706"/>
                  <a:pt x="392970" y="32469"/>
                  <a:pt x="392970" y="56585"/>
                </a:cubicBezTo>
                <a:cubicBezTo>
                  <a:pt x="392970" y="80701"/>
                  <a:pt x="373266" y="96688"/>
                  <a:pt x="347224" y="96688"/>
                </a:cubicBezTo>
                <a:lnTo>
                  <a:pt x="331608" y="96688"/>
                </a:lnTo>
                <a:lnTo>
                  <a:pt x="331608" y="132705"/>
                </a:lnTo>
                <a:lnTo>
                  <a:pt x="300744" y="132705"/>
                </a:lnTo>
                <a:close/>
                <a:moveTo>
                  <a:pt x="191800" y="16706"/>
                </a:moveTo>
                <a:lnTo>
                  <a:pt x="238280" y="16706"/>
                </a:lnTo>
                <a:cubicBezTo>
                  <a:pt x="264276" y="16706"/>
                  <a:pt x="284026" y="32469"/>
                  <a:pt x="284026" y="56585"/>
                </a:cubicBezTo>
                <a:cubicBezTo>
                  <a:pt x="284026" y="80701"/>
                  <a:pt x="264322" y="96688"/>
                  <a:pt x="238280" y="96688"/>
                </a:cubicBezTo>
                <a:lnTo>
                  <a:pt x="222664" y="96688"/>
                </a:lnTo>
                <a:lnTo>
                  <a:pt x="222664" y="132705"/>
                </a:lnTo>
                <a:lnTo>
                  <a:pt x="191800" y="132705"/>
                </a:lnTo>
                <a:close/>
                <a:moveTo>
                  <a:pt x="435500" y="15224"/>
                </a:moveTo>
                <a:lnTo>
                  <a:pt x="443354" y="15224"/>
                </a:lnTo>
                <a:lnTo>
                  <a:pt x="493279" y="77602"/>
                </a:lnTo>
                <a:lnTo>
                  <a:pt x="543158" y="15224"/>
                </a:lnTo>
                <a:lnTo>
                  <a:pt x="551012" y="15224"/>
                </a:lnTo>
                <a:lnTo>
                  <a:pt x="551012" y="132705"/>
                </a:lnTo>
                <a:lnTo>
                  <a:pt x="526899" y="132705"/>
                </a:lnTo>
                <a:lnTo>
                  <a:pt x="526899" y="71135"/>
                </a:lnTo>
                <a:lnTo>
                  <a:pt x="497183" y="107511"/>
                </a:lnTo>
                <a:lnTo>
                  <a:pt x="489329" y="107511"/>
                </a:lnTo>
                <a:lnTo>
                  <a:pt x="459659" y="71135"/>
                </a:lnTo>
                <a:lnTo>
                  <a:pt x="459659" y="132705"/>
                </a:lnTo>
                <a:lnTo>
                  <a:pt x="435500" y="132705"/>
                </a:lnTo>
                <a:close/>
                <a:moveTo>
                  <a:pt x="84050" y="14595"/>
                </a:moveTo>
                <a:lnTo>
                  <a:pt x="93787" y="14595"/>
                </a:lnTo>
                <a:lnTo>
                  <a:pt x="121069" y="72392"/>
                </a:lnTo>
                <a:lnTo>
                  <a:pt x="143345" y="16706"/>
                </a:lnTo>
                <a:lnTo>
                  <a:pt x="177700" y="16706"/>
                </a:lnTo>
                <a:lnTo>
                  <a:pt x="128877" y="134816"/>
                </a:lnTo>
                <a:lnTo>
                  <a:pt x="119094" y="134816"/>
                </a:lnTo>
                <a:lnTo>
                  <a:pt x="88919" y="74279"/>
                </a:lnTo>
                <a:lnTo>
                  <a:pt x="58606" y="134816"/>
                </a:lnTo>
                <a:lnTo>
                  <a:pt x="48823" y="134816"/>
                </a:lnTo>
                <a:lnTo>
                  <a:pt x="0" y="16706"/>
                </a:lnTo>
                <a:lnTo>
                  <a:pt x="34493" y="16706"/>
                </a:lnTo>
                <a:lnTo>
                  <a:pt x="56723" y="72392"/>
                </a:lnTo>
                <a:close/>
                <a:moveTo>
                  <a:pt x="728483" y="1571"/>
                </a:moveTo>
                <a:lnTo>
                  <a:pt x="752642" y="1571"/>
                </a:lnTo>
                <a:lnTo>
                  <a:pt x="752642" y="132659"/>
                </a:lnTo>
                <a:lnTo>
                  <a:pt x="730458" y="132659"/>
                </a:lnTo>
                <a:lnTo>
                  <a:pt x="730458" y="122016"/>
                </a:lnTo>
                <a:cubicBezTo>
                  <a:pt x="724395" y="130234"/>
                  <a:pt x="714199" y="134770"/>
                  <a:pt x="702028" y="134770"/>
                </a:cubicBezTo>
                <a:cubicBezTo>
                  <a:pt x="676996" y="134770"/>
                  <a:pt x="659130" y="115549"/>
                  <a:pt x="659130" y="89502"/>
                </a:cubicBezTo>
                <a:cubicBezTo>
                  <a:pt x="659130" y="63455"/>
                  <a:pt x="676996" y="44234"/>
                  <a:pt x="702028" y="44234"/>
                </a:cubicBezTo>
                <a:cubicBezTo>
                  <a:pt x="713097" y="44234"/>
                  <a:pt x="722237" y="47917"/>
                  <a:pt x="728483" y="54563"/>
                </a:cubicBezTo>
                <a:close/>
                <a:moveTo>
                  <a:pt x="780015" y="0"/>
                </a:moveTo>
                <a:cubicBezTo>
                  <a:pt x="788604" y="0"/>
                  <a:pt x="795585" y="6467"/>
                  <a:pt x="795585" y="14685"/>
                </a:cubicBezTo>
                <a:cubicBezTo>
                  <a:pt x="795585" y="22903"/>
                  <a:pt x="788604" y="29191"/>
                  <a:pt x="780015" y="29191"/>
                </a:cubicBezTo>
                <a:cubicBezTo>
                  <a:pt x="771427" y="29191"/>
                  <a:pt x="764629" y="23083"/>
                  <a:pt x="764629" y="14685"/>
                </a:cubicBezTo>
                <a:cubicBezTo>
                  <a:pt x="764629" y="6287"/>
                  <a:pt x="771427" y="0"/>
                  <a:pt x="780015" y="0"/>
                </a:cubicBezTo>
                <a:close/>
              </a:path>
            </a:pathLst>
          </a:custGeom>
          <a:solidFill>
            <a:schemeClr val="bg1"/>
          </a:solidFill>
        </p:spPr>
        <p:txBody>
          <a:bodyPr wrap="square">
            <a:noAutofit/>
          </a:bodyPr>
          <a:lstStyle>
            <a:lvl1pPr>
              <a:defRPr sz="100">
                <a:noFill/>
              </a:defRPr>
            </a:lvl1pPr>
          </a:lstStyle>
          <a:p>
            <a:pPr lvl="0"/>
            <a:endParaRPr lang="en-US"/>
          </a:p>
        </p:txBody>
      </p:sp>
    </p:spTree>
    <p:extLst>
      <p:ext uri="{BB962C8B-B14F-4D97-AF65-F5344CB8AC3E}">
        <p14:creationId xmlns:p14="http://schemas.microsoft.com/office/powerpoint/2010/main" val="344717286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Fullbleed Title-Ligh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26AEE116-C557-5747-B611-677B333DC245}"/>
              </a:ext>
            </a:extLst>
          </p:cNvPr>
          <p:cNvSpPr>
            <a:spLocks noGrp="1"/>
          </p:cNvSpPr>
          <p:nvPr>
            <p:ph type="pic" sz="quarter" idx="10"/>
          </p:nvPr>
        </p:nvSpPr>
        <p:spPr>
          <a:xfrm>
            <a:off x="0" y="1"/>
            <a:ext cx="12192000" cy="6857998"/>
          </a:xfrm>
          <a:solidFill>
            <a:schemeClr val="accent5"/>
          </a:solidFill>
        </p:spPr>
        <p:txBody>
          <a:bodyPr anchor="ctr"/>
          <a:lstStyle>
            <a:lvl1pPr algn="ctr">
              <a:defRPr b="0" i="0">
                <a:latin typeface="+mn-lt"/>
              </a:defRPr>
            </a:lvl1pPr>
          </a:lstStyle>
          <a:p>
            <a:endParaRPr lang="en-US"/>
          </a:p>
        </p:txBody>
      </p:sp>
      <p:sp>
        <p:nvSpPr>
          <p:cNvPr id="5" name="Title 1">
            <a:extLst>
              <a:ext uri="{FF2B5EF4-FFF2-40B4-BE49-F238E27FC236}">
                <a16:creationId xmlns:a16="http://schemas.microsoft.com/office/drawing/2014/main" id="{86B947EA-C69A-D146-9422-68B911DBA428}"/>
              </a:ext>
            </a:extLst>
          </p:cNvPr>
          <p:cNvSpPr>
            <a:spLocks noGrp="1"/>
          </p:cNvSpPr>
          <p:nvPr>
            <p:ph type="title"/>
          </p:nvPr>
        </p:nvSpPr>
        <p:spPr>
          <a:xfrm>
            <a:off x="357188" y="365125"/>
            <a:ext cx="5738812" cy="2880583"/>
          </a:xfrm>
        </p:spPr>
        <p:txBody>
          <a:bodyPr vert="horz" lIns="0" tIns="0" rIns="0" bIns="0" rtlCol="0" anchor="t">
            <a:noAutofit/>
          </a:bodyPr>
          <a:lstStyle>
            <a:lvl1pPr>
              <a:defRPr lang="en-US" dirty="0">
                <a:solidFill>
                  <a:schemeClr val="tx1"/>
                </a:solidFill>
              </a:defRPr>
            </a:lvl1pPr>
          </a:lstStyle>
          <a:p>
            <a:pPr lvl="0"/>
            <a:r>
              <a:rPr lang="en-GB"/>
              <a:t>Click to edit Master title style</a:t>
            </a:r>
            <a:endParaRPr lang="en-US"/>
          </a:p>
        </p:txBody>
      </p:sp>
      <p:sp>
        <p:nvSpPr>
          <p:cNvPr id="7" name="Footer Placeholder 6">
            <a:extLst>
              <a:ext uri="{FF2B5EF4-FFF2-40B4-BE49-F238E27FC236}">
                <a16:creationId xmlns:a16="http://schemas.microsoft.com/office/drawing/2014/main" id="{51C9F92C-5031-4B22-0C3A-6AE2AD6E3358}"/>
              </a:ext>
            </a:extLst>
          </p:cNvPr>
          <p:cNvSpPr>
            <a:spLocks noGrp="1"/>
          </p:cNvSpPr>
          <p:nvPr>
            <p:ph type="ftr" sz="quarter" idx="11"/>
          </p:nvPr>
        </p:nvSpPr>
        <p:spPr/>
        <p:txBody>
          <a:bodyPr/>
          <a:lstStyle>
            <a:lvl1pPr>
              <a:defRPr>
                <a:solidFill>
                  <a:schemeClr val="tx1"/>
                </a:solidFill>
              </a:defRPr>
            </a:lvl1pPr>
          </a:lstStyle>
          <a:p>
            <a:endParaRPr lang="en-US"/>
          </a:p>
        </p:txBody>
      </p:sp>
      <p:sp>
        <p:nvSpPr>
          <p:cNvPr id="9" name="Slide Number Placeholder 8">
            <a:extLst>
              <a:ext uri="{FF2B5EF4-FFF2-40B4-BE49-F238E27FC236}">
                <a16:creationId xmlns:a16="http://schemas.microsoft.com/office/drawing/2014/main" id="{8172A5C0-8FBC-710D-2F60-15D09DBCB995}"/>
              </a:ext>
            </a:extLst>
          </p:cNvPr>
          <p:cNvSpPr>
            <a:spLocks noGrp="1"/>
          </p:cNvSpPr>
          <p:nvPr>
            <p:ph type="sldNum" sz="quarter" idx="12"/>
          </p:nvPr>
        </p:nvSpPr>
        <p:spPr/>
        <p:txBody>
          <a:bodyPr/>
          <a:lstStyle>
            <a:lvl1pPr>
              <a:defRPr>
                <a:solidFill>
                  <a:schemeClr val="tx1"/>
                </a:solidFill>
              </a:defRPr>
            </a:lvl1pPr>
          </a:lstStyle>
          <a:p>
            <a:fld id="{1E4E4A48-B3C9-B942-90EF-ECA811FD1626}" type="slidenum">
              <a:rPr lang="en-US" smtClean="0"/>
              <a:pPr/>
              <a:t>‹Nº›</a:t>
            </a:fld>
            <a:endParaRPr lang="en-US"/>
          </a:p>
        </p:txBody>
      </p:sp>
      <p:sp>
        <p:nvSpPr>
          <p:cNvPr id="10" name="Text Placeholder 9">
            <a:extLst>
              <a:ext uri="{FF2B5EF4-FFF2-40B4-BE49-F238E27FC236}">
                <a16:creationId xmlns:a16="http://schemas.microsoft.com/office/drawing/2014/main" id="{33964D07-B7B5-9116-35D8-FF27341AD0CD}"/>
              </a:ext>
            </a:extLst>
          </p:cNvPr>
          <p:cNvSpPr>
            <a:spLocks noGrp="1"/>
          </p:cNvSpPr>
          <p:nvPr>
            <p:ph type="body" sz="quarter" idx="15"/>
          </p:nvPr>
        </p:nvSpPr>
        <p:spPr>
          <a:xfrm>
            <a:off x="10941859" y="6521573"/>
            <a:ext cx="884045" cy="134816"/>
          </a:xfrm>
          <a:custGeom>
            <a:avLst/>
            <a:gdLst>
              <a:gd name="connsiteX0" fmla="*/ 841009 w 884045"/>
              <a:gd name="connsiteY0" fmla="*/ 99338 h 134816"/>
              <a:gd name="connsiteX1" fmla="*/ 828654 w 884045"/>
              <a:gd name="connsiteY1" fmla="*/ 108095 h 134816"/>
              <a:gd name="connsiteX2" fmla="*/ 841331 w 884045"/>
              <a:gd name="connsiteY2" fmla="*/ 117526 h 134816"/>
              <a:gd name="connsiteX3" fmla="*/ 859932 w 884045"/>
              <a:gd name="connsiteY3" fmla="*/ 100371 h 134816"/>
              <a:gd name="connsiteX4" fmla="*/ 859978 w 884045"/>
              <a:gd name="connsiteY4" fmla="*/ 100371 h 134816"/>
              <a:gd name="connsiteX5" fmla="*/ 859978 w 884045"/>
              <a:gd name="connsiteY5" fmla="*/ 99338 h 134816"/>
              <a:gd name="connsiteX6" fmla="*/ 706483 w 884045"/>
              <a:gd name="connsiteY6" fmla="*/ 65611 h 134816"/>
              <a:gd name="connsiteX7" fmla="*/ 683610 w 884045"/>
              <a:gd name="connsiteY7" fmla="*/ 89367 h 134816"/>
              <a:gd name="connsiteX8" fmla="*/ 706483 w 884045"/>
              <a:gd name="connsiteY8" fmla="*/ 113304 h 134816"/>
              <a:gd name="connsiteX9" fmla="*/ 728851 w 884045"/>
              <a:gd name="connsiteY9" fmla="*/ 89547 h 134816"/>
              <a:gd name="connsiteX10" fmla="*/ 706483 w 884045"/>
              <a:gd name="connsiteY10" fmla="*/ 65611 h 134816"/>
              <a:gd name="connsiteX11" fmla="*/ 608424 w 884045"/>
              <a:gd name="connsiteY11" fmla="*/ 63321 h 134816"/>
              <a:gd name="connsiteX12" fmla="*/ 587343 w 884045"/>
              <a:gd name="connsiteY12" fmla="*/ 80791 h 134816"/>
              <a:gd name="connsiteX13" fmla="*/ 627577 w 884045"/>
              <a:gd name="connsiteY13" fmla="*/ 80791 h 134816"/>
              <a:gd name="connsiteX14" fmla="*/ 608424 w 884045"/>
              <a:gd name="connsiteY14" fmla="*/ 63321 h 134816"/>
              <a:gd name="connsiteX15" fmla="*/ 768028 w 884045"/>
              <a:gd name="connsiteY15" fmla="*/ 46166 h 134816"/>
              <a:gd name="connsiteX16" fmla="*/ 792187 w 884045"/>
              <a:gd name="connsiteY16" fmla="*/ 46166 h 134816"/>
              <a:gd name="connsiteX17" fmla="*/ 792187 w 884045"/>
              <a:gd name="connsiteY17" fmla="*/ 132705 h 134816"/>
              <a:gd name="connsiteX18" fmla="*/ 768028 w 884045"/>
              <a:gd name="connsiteY18" fmla="*/ 132705 h 134816"/>
              <a:gd name="connsiteX19" fmla="*/ 846153 w 884045"/>
              <a:gd name="connsiteY19" fmla="*/ 44235 h 134816"/>
              <a:gd name="connsiteX20" fmla="*/ 884045 w 884045"/>
              <a:gd name="connsiteY20" fmla="*/ 81285 h 134816"/>
              <a:gd name="connsiteX21" fmla="*/ 884045 w 884045"/>
              <a:gd name="connsiteY21" fmla="*/ 132705 h 134816"/>
              <a:gd name="connsiteX22" fmla="*/ 861861 w 884045"/>
              <a:gd name="connsiteY22" fmla="*/ 132705 h 134816"/>
              <a:gd name="connsiteX23" fmla="*/ 861861 w 884045"/>
              <a:gd name="connsiteY23" fmla="*/ 124307 h 134816"/>
              <a:gd name="connsiteX24" fmla="*/ 834855 w 884045"/>
              <a:gd name="connsiteY24" fmla="*/ 134816 h 134816"/>
              <a:gd name="connsiteX25" fmla="*/ 804266 w 884045"/>
              <a:gd name="connsiteY25" fmla="*/ 108948 h 134816"/>
              <a:gd name="connsiteX26" fmla="*/ 837702 w 884045"/>
              <a:gd name="connsiteY26" fmla="*/ 83755 h 134816"/>
              <a:gd name="connsiteX27" fmla="*/ 859886 w 884045"/>
              <a:gd name="connsiteY27" fmla="*/ 83755 h 134816"/>
              <a:gd name="connsiteX28" fmla="*/ 859886 w 884045"/>
              <a:gd name="connsiteY28" fmla="*/ 79892 h 134816"/>
              <a:gd name="connsiteX29" fmla="*/ 843444 w 884045"/>
              <a:gd name="connsiteY29" fmla="*/ 64668 h 134816"/>
              <a:gd name="connsiteX30" fmla="*/ 820020 w 884045"/>
              <a:gd name="connsiteY30" fmla="*/ 76569 h 134816"/>
              <a:gd name="connsiteX31" fmla="*/ 807527 w 884045"/>
              <a:gd name="connsiteY31" fmla="*/ 62064 h 134816"/>
              <a:gd name="connsiteX32" fmla="*/ 846153 w 884045"/>
              <a:gd name="connsiteY32" fmla="*/ 44235 h 134816"/>
              <a:gd name="connsiteX33" fmla="*/ 609343 w 884045"/>
              <a:gd name="connsiteY33" fmla="*/ 44235 h 134816"/>
              <a:gd name="connsiteX34" fmla="*/ 609389 w 884045"/>
              <a:gd name="connsiteY34" fmla="*/ 44235 h 134816"/>
              <a:gd name="connsiteX35" fmla="*/ 651046 w 884045"/>
              <a:gd name="connsiteY35" fmla="*/ 84428 h 134816"/>
              <a:gd name="connsiteX36" fmla="*/ 649439 w 884045"/>
              <a:gd name="connsiteY36" fmla="*/ 97362 h 134816"/>
              <a:gd name="connsiteX37" fmla="*/ 587389 w 884045"/>
              <a:gd name="connsiteY37" fmla="*/ 97362 h 134816"/>
              <a:gd name="connsiteX38" fmla="*/ 612236 w 884045"/>
              <a:gd name="connsiteY38" fmla="*/ 114517 h 134816"/>
              <a:gd name="connsiteX39" fmla="*/ 636900 w 884045"/>
              <a:gd name="connsiteY39" fmla="*/ 105760 h 134816"/>
              <a:gd name="connsiteX40" fmla="*/ 646913 w 884045"/>
              <a:gd name="connsiteY40" fmla="*/ 121837 h 134816"/>
              <a:gd name="connsiteX41" fmla="*/ 611501 w 884045"/>
              <a:gd name="connsiteY41" fmla="*/ 134771 h 134816"/>
              <a:gd name="connsiteX42" fmla="*/ 563046 w 884045"/>
              <a:gd name="connsiteY42" fmla="*/ 89503 h 134816"/>
              <a:gd name="connsiteX43" fmla="*/ 609343 w 884045"/>
              <a:gd name="connsiteY43" fmla="*/ 44235 h 134816"/>
              <a:gd name="connsiteX44" fmla="*/ 331746 w 884045"/>
              <a:gd name="connsiteY44" fmla="*/ 43067 h 134816"/>
              <a:gd name="connsiteX45" fmla="*/ 331746 w 884045"/>
              <a:gd name="connsiteY45" fmla="*/ 70327 h 134816"/>
              <a:gd name="connsiteX46" fmla="*/ 347546 w 884045"/>
              <a:gd name="connsiteY46" fmla="*/ 70327 h 134816"/>
              <a:gd name="connsiteX47" fmla="*/ 361692 w 884045"/>
              <a:gd name="connsiteY47" fmla="*/ 58291 h 134816"/>
              <a:gd name="connsiteX48" fmla="*/ 361692 w 884045"/>
              <a:gd name="connsiteY48" fmla="*/ 56630 h 134816"/>
              <a:gd name="connsiteX49" fmla="*/ 349245 w 884045"/>
              <a:gd name="connsiteY49" fmla="*/ 43067 h 134816"/>
              <a:gd name="connsiteX50" fmla="*/ 347546 w 884045"/>
              <a:gd name="connsiteY50" fmla="*/ 43067 h 134816"/>
              <a:gd name="connsiteX51" fmla="*/ 222710 w 884045"/>
              <a:gd name="connsiteY51" fmla="*/ 43067 h 134816"/>
              <a:gd name="connsiteX52" fmla="*/ 222710 w 884045"/>
              <a:gd name="connsiteY52" fmla="*/ 70327 h 134816"/>
              <a:gd name="connsiteX53" fmla="*/ 238510 w 884045"/>
              <a:gd name="connsiteY53" fmla="*/ 70327 h 134816"/>
              <a:gd name="connsiteX54" fmla="*/ 252656 w 884045"/>
              <a:gd name="connsiteY54" fmla="*/ 58291 h 134816"/>
              <a:gd name="connsiteX55" fmla="*/ 252656 w 884045"/>
              <a:gd name="connsiteY55" fmla="*/ 56630 h 134816"/>
              <a:gd name="connsiteX56" fmla="*/ 240209 w 884045"/>
              <a:gd name="connsiteY56" fmla="*/ 43067 h 134816"/>
              <a:gd name="connsiteX57" fmla="*/ 238510 w 884045"/>
              <a:gd name="connsiteY57" fmla="*/ 43067 h 134816"/>
              <a:gd name="connsiteX58" fmla="*/ 300882 w 884045"/>
              <a:gd name="connsiteY58" fmla="*/ 16706 h 134816"/>
              <a:gd name="connsiteX59" fmla="*/ 347224 w 884045"/>
              <a:gd name="connsiteY59" fmla="*/ 16706 h 134816"/>
              <a:gd name="connsiteX60" fmla="*/ 392970 w 884045"/>
              <a:gd name="connsiteY60" fmla="*/ 56585 h 134816"/>
              <a:gd name="connsiteX61" fmla="*/ 347224 w 884045"/>
              <a:gd name="connsiteY61" fmla="*/ 96688 h 134816"/>
              <a:gd name="connsiteX62" fmla="*/ 331608 w 884045"/>
              <a:gd name="connsiteY62" fmla="*/ 96688 h 134816"/>
              <a:gd name="connsiteX63" fmla="*/ 331608 w 884045"/>
              <a:gd name="connsiteY63" fmla="*/ 132705 h 134816"/>
              <a:gd name="connsiteX64" fmla="*/ 300744 w 884045"/>
              <a:gd name="connsiteY64" fmla="*/ 132705 h 134816"/>
              <a:gd name="connsiteX65" fmla="*/ 191800 w 884045"/>
              <a:gd name="connsiteY65" fmla="*/ 16706 h 134816"/>
              <a:gd name="connsiteX66" fmla="*/ 238280 w 884045"/>
              <a:gd name="connsiteY66" fmla="*/ 16706 h 134816"/>
              <a:gd name="connsiteX67" fmla="*/ 284026 w 884045"/>
              <a:gd name="connsiteY67" fmla="*/ 56585 h 134816"/>
              <a:gd name="connsiteX68" fmla="*/ 238280 w 884045"/>
              <a:gd name="connsiteY68" fmla="*/ 96688 h 134816"/>
              <a:gd name="connsiteX69" fmla="*/ 222664 w 884045"/>
              <a:gd name="connsiteY69" fmla="*/ 96688 h 134816"/>
              <a:gd name="connsiteX70" fmla="*/ 222664 w 884045"/>
              <a:gd name="connsiteY70" fmla="*/ 132705 h 134816"/>
              <a:gd name="connsiteX71" fmla="*/ 191800 w 884045"/>
              <a:gd name="connsiteY71" fmla="*/ 132705 h 134816"/>
              <a:gd name="connsiteX72" fmla="*/ 435500 w 884045"/>
              <a:gd name="connsiteY72" fmla="*/ 15224 h 134816"/>
              <a:gd name="connsiteX73" fmla="*/ 443354 w 884045"/>
              <a:gd name="connsiteY73" fmla="*/ 15224 h 134816"/>
              <a:gd name="connsiteX74" fmla="*/ 493279 w 884045"/>
              <a:gd name="connsiteY74" fmla="*/ 77602 h 134816"/>
              <a:gd name="connsiteX75" fmla="*/ 543158 w 884045"/>
              <a:gd name="connsiteY75" fmla="*/ 15224 h 134816"/>
              <a:gd name="connsiteX76" fmla="*/ 551012 w 884045"/>
              <a:gd name="connsiteY76" fmla="*/ 15224 h 134816"/>
              <a:gd name="connsiteX77" fmla="*/ 551012 w 884045"/>
              <a:gd name="connsiteY77" fmla="*/ 132705 h 134816"/>
              <a:gd name="connsiteX78" fmla="*/ 526899 w 884045"/>
              <a:gd name="connsiteY78" fmla="*/ 132705 h 134816"/>
              <a:gd name="connsiteX79" fmla="*/ 526899 w 884045"/>
              <a:gd name="connsiteY79" fmla="*/ 71135 h 134816"/>
              <a:gd name="connsiteX80" fmla="*/ 497183 w 884045"/>
              <a:gd name="connsiteY80" fmla="*/ 107511 h 134816"/>
              <a:gd name="connsiteX81" fmla="*/ 489329 w 884045"/>
              <a:gd name="connsiteY81" fmla="*/ 107511 h 134816"/>
              <a:gd name="connsiteX82" fmla="*/ 459659 w 884045"/>
              <a:gd name="connsiteY82" fmla="*/ 71135 h 134816"/>
              <a:gd name="connsiteX83" fmla="*/ 459659 w 884045"/>
              <a:gd name="connsiteY83" fmla="*/ 132705 h 134816"/>
              <a:gd name="connsiteX84" fmla="*/ 435500 w 884045"/>
              <a:gd name="connsiteY84" fmla="*/ 132705 h 134816"/>
              <a:gd name="connsiteX85" fmla="*/ 84050 w 884045"/>
              <a:gd name="connsiteY85" fmla="*/ 14595 h 134816"/>
              <a:gd name="connsiteX86" fmla="*/ 93787 w 884045"/>
              <a:gd name="connsiteY86" fmla="*/ 14595 h 134816"/>
              <a:gd name="connsiteX87" fmla="*/ 121069 w 884045"/>
              <a:gd name="connsiteY87" fmla="*/ 72392 h 134816"/>
              <a:gd name="connsiteX88" fmla="*/ 143345 w 884045"/>
              <a:gd name="connsiteY88" fmla="*/ 16706 h 134816"/>
              <a:gd name="connsiteX89" fmla="*/ 177700 w 884045"/>
              <a:gd name="connsiteY89" fmla="*/ 16706 h 134816"/>
              <a:gd name="connsiteX90" fmla="*/ 128877 w 884045"/>
              <a:gd name="connsiteY90" fmla="*/ 134816 h 134816"/>
              <a:gd name="connsiteX91" fmla="*/ 119094 w 884045"/>
              <a:gd name="connsiteY91" fmla="*/ 134816 h 134816"/>
              <a:gd name="connsiteX92" fmla="*/ 88919 w 884045"/>
              <a:gd name="connsiteY92" fmla="*/ 74279 h 134816"/>
              <a:gd name="connsiteX93" fmla="*/ 58606 w 884045"/>
              <a:gd name="connsiteY93" fmla="*/ 134816 h 134816"/>
              <a:gd name="connsiteX94" fmla="*/ 48823 w 884045"/>
              <a:gd name="connsiteY94" fmla="*/ 134816 h 134816"/>
              <a:gd name="connsiteX95" fmla="*/ 0 w 884045"/>
              <a:gd name="connsiteY95" fmla="*/ 16706 h 134816"/>
              <a:gd name="connsiteX96" fmla="*/ 34493 w 884045"/>
              <a:gd name="connsiteY96" fmla="*/ 16706 h 134816"/>
              <a:gd name="connsiteX97" fmla="*/ 56723 w 884045"/>
              <a:gd name="connsiteY97" fmla="*/ 72392 h 134816"/>
              <a:gd name="connsiteX98" fmla="*/ 728483 w 884045"/>
              <a:gd name="connsiteY98" fmla="*/ 1571 h 134816"/>
              <a:gd name="connsiteX99" fmla="*/ 752642 w 884045"/>
              <a:gd name="connsiteY99" fmla="*/ 1571 h 134816"/>
              <a:gd name="connsiteX100" fmla="*/ 752642 w 884045"/>
              <a:gd name="connsiteY100" fmla="*/ 132659 h 134816"/>
              <a:gd name="connsiteX101" fmla="*/ 730458 w 884045"/>
              <a:gd name="connsiteY101" fmla="*/ 132659 h 134816"/>
              <a:gd name="connsiteX102" fmla="*/ 730458 w 884045"/>
              <a:gd name="connsiteY102" fmla="*/ 122016 h 134816"/>
              <a:gd name="connsiteX103" fmla="*/ 702028 w 884045"/>
              <a:gd name="connsiteY103" fmla="*/ 134770 h 134816"/>
              <a:gd name="connsiteX104" fmla="*/ 659130 w 884045"/>
              <a:gd name="connsiteY104" fmla="*/ 89502 h 134816"/>
              <a:gd name="connsiteX105" fmla="*/ 702028 w 884045"/>
              <a:gd name="connsiteY105" fmla="*/ 44234 h 134816"/>
              <a:gd name="connsiteX106" fmla="*/ 728483 w 884045"/>
              <a:gd name="connsiteY106" fmla="*/ 54563 h 134816"/>
              <a:gd name="connsiteX107" fmla="*/ 780015 w 884045"/>
              <a:gd name="connsiteY107" fmla="*/ 0 h 134816"/>
              <a:gd name="connsiteX108" fmla="*/ 795585 w 884045"/>
              <a:gd name="connsiteY108" fmla="*/ 14685 h 134816"/>
              <a:gd name="connsiteX109" fmla="*/ 780015 w 884045"/>
              <a:gd name="connsiteY109" fmla="*/ 29191 h 134816"/>
              <a:gd name="connsiteX110" fmla="*/ 764629 w 884045"/>
              <a:gd name="connsiteY110" fmla="*/ 14685 h 134816"/>
              <a:gd name="connsiteX111" fmla="*/ 780015 w 884045"/>
              <a:gd name="connsiteY111" fmla="*/ 0 h 134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884045" h="134816">
                <a:moveTo>
                  <a:pt x="841009" y="99338"/>
                </a:moveTo>
                <a:cubicBezTo>
                  <a:pt x="833110" y="99338"/>
                  <a:pt x="828654" y="102167"/>
                  <a:pt x="828654" y="108095"/>
                </a:cubicBezTo>
                <a:cubicBezTo>
                  <a:pt x="828654" y="114023"/>
                  <a:pt x="833798" y="117526"/>
                  <a:pt x="841331" y="117526"/>
                </a:cubicBezTo>
                <a:cubicBezTo>
                  <a:pt x="851527" y="117526"/>
                  <a:pt x="859932" y="110520"/>
                  <a:pt x="859932" y="100371"/>
                </a:cubicBezTo>
                <a:lnTo>
                  <a:pt x="859978" y="100371"/>
                </a:lnTo>
                <a:lnTo>
                  <a:pt x="859978" y="99338"/>
                </a:lnTo>
                <a:close/>
                <a:moveTo>
                  <a:pt x="706483" y="65611"/>
                </a:moveTo>
                <a:cubicBezTo>
                  <a:pt x="693990" y="65611"/>
                  <a:pt x="683610" y="74682"/>
                  <a:pt x="683610" y="89367"/>
                </a:cubicBezTo>
                <a:cubicBezTo>
                  <a:pt x="683610" y="104053"/>
                  <a:pt x="693807" y="113304"/>
                  <a:pt x="706483" y="113304"/>
                </a:cubicBezTo>
                <a:cubicBezTo>
                  <a:pt x="717598" y="113304"/>
                  <a:pt x="728851" y="105984"/>
                  <a:pt x="728851" y="89547"/>
                </a:cubicBezTo>
                <a:cubicBezTo>
                  <a:pt x="728851" y="73111"/>
                  <a:pt x="717552" y="65611"/>
                  <a:pt x="706483" y="65611"/>
                </a:cubicBezTo>
                <a:close/>
                <a:moveTo>
                  <a:pt x="608424" y="63321"/>
                </a:moveTo>
                <a:cubicBezTo>
                  <a:pt x="598228" y="63321"/>
                  <a:pt x="590007" y="69968"/>
                  <a:pt x="587343" y="80791"/>
                </a:cubicBezTo>
                <a:lnTo>
                  <a:pt x="627577" y="80791"/>
                </a:lnTo>
                <a:cubicBezTo>
                  <a:pt x="627393" y="69788"/>
                  <a:pt x="618620" y="63321"/>
                  <a:pt x="608424" y="63321"/>
                </a:cubicBezTo>
                <a:close/>
                <a:moveTo>
                  <a:pt x="768028" y="46166"/>
                </a:moveTo>
                <a:lnTo>
                  <a:pt x="792187" y="46166"/>
                </a:lnTo>
                <a:lnTo>
                  <a:pt x="792187" y="132705"/>
                </a:lnTo>
                <a:lnTo>
                  <a:pt x="768028" y="132705"/>
                </a:lnTo>
                <a:close/>
                <a:moveTo>
                  <a:pt x="846153" y="44235"/>
                </a:moveTo>
                <a:cubicBezTo>
                  <a:pt x="868659" y="44235"/>
                  <a:pt x="884045" y="56630"/>
                  <a:pt x="884045" y="81285"/>
                </a:cubicBezTo>
                <a:lnTo>
                  <a:pt x="884045" y="132705"/>
                </a:lnTo>
                <a:lnTo>
                  <a:pt x="861861" y="132705"/>
                </a:lnTo>
                <a:lnTo>
                  <a:pt x="861861" y="124307"/>
                </a:lnTo>
                <a:cubicBezTo>
                  <a:pt x="855615" y="130774"/>
                  <a:pt x="846291" y="134816"/>
                  <a:pt x="834855" y="134816"/>
                </a:cubicBezTo>
                <a:cubicBezTo>
                  <a:pt x="815519" y="134816"/>
                  <a:pt x="804266" y="123634"/>
                  <a:pt x="804266" y="108948"/>
                </a:cubicBezTo>
                <a:cubicBezTo>
                  <a:pt x="804266" y="93185"/>
                  <a:pt x="817310" y="83755"/>
                  <a:pt x="837702" y="83755"/>
                </a:cubicBezTo>
                <a:lnTo>
                  <a:pt x="859886" y="83755"/>
                </a:lnTo>
                <a:lnTo>
                  <a:pt x="859886" y="79892"/>
                </a:lnTo>
                <a:cubicBezTo>
                  <a:pt x="859886" y="70417"/>
                  <a:pt x="854329" y="64668"/>
                  <a:pt x="843444" y="64668"/>
                </a:cubicBezTo>
                <a:cubicBezTo>
                  <a:pt x="833982" y="64668"/>
                  <a:pt x="827368" y="69069"/>
                  <a:pt x="820020" y="76569"/>
                </a:cubicBezTo>
                <a:lnTo>
                  <a:pt x="807527" y="62064"/>
                </a:lnTo>
                <a:cubicBezTo>
                  <a:pt x="817907" y="49983"/>
                  <a:pt x="830583" y="44235"/>
                  <a:pt x="846153" y="44235"/>
                </a:cubicBezTo>
                <a:close/>
                <a:moveTo>
                  <a:pt x="609343" y="44235"/>
                </a:moveTo>
                <a:lnTo>
                  <a:pt x="609389" y="44235"/>
                </a:lnTo>
                <a:cubicBezTo>
                  <a:pt x="634236" y="44235"/>
                  <a:pt x="651046" y="62064"/>
                  <a:pt x="651046" y="84428"/>
                </a:cubicBezTo>
                <a:cubicBezTo>
                  <a:pt x="651046" y="89323"/>
                  <a:pt x="650174" y="94398"/>
                  <a:pt x="649439" y="97362"/>
                </a:cubicBezTo>
                <a:lnTo>
                  <a:pt x="587389" y="97362"/>
                </a:lnTo>
                <a:cubicBezTo>
                  <a:pt x="590236" y="108409"/>
                  <a:pt x="599376" y="114517"/>
                  <a:pt x="612236" y="114517"/>
                </a:cubicBezTo>
                <a:cubicBezTo>
                  <a:pt x="621881" y="114517"/>
                  <a:pt x="629735" y="111194"/>
                  <a:pt x="636900" y="105760"/>
                </a:cubicBezTo>
                <a:lnTo>
                  <a:pt x="646913" y="121837"/>
                </a:lnTo>
                <a:cubicBezTo>
                  <a:pt x="636900" y="130055"/>
                  <a:pt x="625096" y="134771"/>
                  <a:pt x="611501" y="134771"/>
                </a:cubicBezTo>
                <a:cubicBezTo>
                  <a:pt x="583439" y="134771"/>
                  <a:pt x="563046" y="115011"/>
                  <a:pt x="563046" y="89503"/>
                </a:cubicBezTo>
                <a:cubicBezTo>
                  <a:pt x="563046" y="63995"/>
                  <a:pt x="583255" y="44235"/>
                  <a:pt x="609343" y="44235"/>
                </a:cubicBezTo>
                <a:close/>
                <a:moveTo>
                  <a:pt x="331746" y="43067"/>
                </a:moveTo>
                <a:lnTo>
                  <a:pt x="331746" y="70327"/>
                </a:lnTo>
                <a:lnTo>
                  <a:pt x="347546" y="70327"/>
                </a:lnTo>
                <a:cubicBezTo>
                  <a:pt x="354803" y="70821"/>
                  <a:pt x="361187" y="65432"/>
                  <a:pt x="361692" y="58291"/>
                </a:cubicBezTo>
                <a:cubicBezTo>
                  <a:pt x="361692" y="57753"/>
                  <a:pt x="361692" y="57169"/>
                  <a:pt x="361692" y="56630"/>
                </a:cubicBezTo>
                <a:cubicBezTo>
                  <a:pt x="362105" y="49489"/>
                  <a:pt x="356502" y="43427"/>
                  <a:pt x="349245" y="43067"/>
                </a:cubicBezTo>
                <a:cubicBezTo>
                  <a:pt x="348648" y="43022"/>
                  <a:pt x="348097" y="43067"/>
                  <a:pt x="347546" y="43067"/>
                </a:cubicBezTo>
                <a:close/>
                <a:moveTo>
                  <a:pt x="222710" y="43067"/>
                </a:moveTo>
                <a:lnTo>
                  <a:pt x="222710" y="70327"/>
                </a:lnTo>
                <a:lnTo>
                  <a:pt x="238510" y="70327"/>
                </a:lnTo>
                <a:cubicBezTo>
                  <a:pt x="245767" y="70821"/>
                  <a:pt x="252151" y="65432"/>
                  <a:pt x="252656" y="58291"/>
                </a:cubicBezTo>
                <a:cubicBezTo>
                  <a:pt x="252656" y="57753"/>
                  <a:pt x="252656" y="57169"/>
                  <a:pt x="252656" y="56630"/>
                </a:cubicBezTo>
                <a:cubicBezTo>
                  <a:pt x="253070" y="49489"/>
                  <a:pt x="247466" y="43427"/>
                  <a:pt x="240209" y="43067"/>
                </a:cubicBezTo>
                <a:cubicBezTo>
                  <a:pt x="239612" y="43022"/>
                  <a:pt x="239061" y="43067"/>
                  <a:pt x="238510" y="43067"/>
                </a:cubicBezTo>
                <a:close/>
                <a:moveTo>
                  <a:pt x="300882" y="16706"/>
                </a:moveTo>
                <a:lnTo>
                  <a:pt x="347224" y="16706"/>
                </a:lnTo>
                <a:cubicBezTo>
                  <a:pt x="373220" y="16706"/>
                  <a:pt x="392970" y="32469"/>
                  <a:pt x="392970" y="56585"/>
                </a:cubicBezTo>
                <a:cubicBezTo>
                  <a:pt x="392970" y="80701"/>
                  <a:pt x="373266" y="96688"/>
                  <a:pt x="347224" y="96688"/>
                </a:cubicBezTo>
                <a:lnTo>
                  <a:pt x="331608" y="96688"/>
                </a:lnTo>
                <a:lnTo>
                  <a:pt x="331608" y="132705"/>
                </a:lnTo>
                <a:lnTo>
                  <a:pt x="300744" y="132705"/>
                </a:lnTo>
                <a:close/>
                <a:moveTo>
                  <a:pt x="191800" y="16706"/>
                </a:moveTo>
                <a:lnTo>
                  <a:pt x="238280" y="16706"/>
                </a:lnTo>
                <a:cubicBezTo>
                  <a:pt x="264276" y="16706"/>
                  <a:pt x="284026" y="32469"/>
                  <a:pt x="284026" y="56585"/>
                </a:cubicBezTo>
                <a:cubicBezTo>
                  <a:pt x="284026" y="80701"/>
                  <a:pt x="264322" y="96688"/>
                  <a:pt x="238280" y="96688"/>
                </a:cubicBezTo>
                <a:lnTo>
                  <a:pt x="222664" y="96688"/>
                </a:lnTo>
                <a:lnTo>
                  <a:pt x="222664" y="132705"/>
                </a:lnTo>
                <a:lnTo>
                  <a:pt x="191800" y="132705"/>
                </a:lnTo>
                <a:close/>
                <a:moveTo>
                  <a:pt x="435500" y="15224"/>
                </a:moveTo>
                <a:lnTo>
                  <a:pt x="443354" y="15224"/>
                </a:lnTo>
                <a:lnTo>
                  <a:pt x="493279" y="77602"/>
                </a:lnTo>
                <a:lnTo>
                  <a:pt x="543158" y="15224"/>
                </a:lnTo>
                <a:lnTo>
                  <a:pt x="551012" y="15224"/>
                </a:lnTo>
                <a:lnTo>
                  <a:pt x="551012" y="132705"/>
                </a:lnTo>
                <a:lnTo>
                  <a:pt x="526899" y="132705"/>
                </a:lnTo>
                <a:lnTo>
                  <a:pt x="526899" y="71135"/>
                </a:lnTo>
                <a:lnTo>
                  <a:pt x="497183" y="107511"/>
                </a:lnTo>
                <a:lnTo>
                  <a:pt x="489329" y="107511"/>
                </a:lnTo>
                <a:lnTo>
                  <a:pt x="459659" y="71135"/>
                </a:lnTo>
                <a:lnTo>
                  <a:pt x="459659" y="132705"/>
                </a:lnTo>
                <a:lnTo>
                  <a:pt x="435500" y="132705"/>
                </a:lnTo>
                <a:close/>
                <a:moveTo>
                  <a:pt x="84050" y="14595"/>
                </a:moveTo>
                <a:lnTo>
                  <a:pt x="93787" y="14595"/>
                </a:lnTo>
                <a:lnTo>
                  <a:pt x="121069" y="72392"/>
                </a:lnTo>
                <a:lnTo>
                  <a:pt x="143345" y="16706"/>
                </a:lnTo>
                <a:lnTo>
                  <a:pt x="177700" y="16706"/>
                </a:lnTo>
                <a:lnTo>
                  <a:pt x="128877" y="134816"/>
                </a:lnTo>
                <a:lnTo>
                  <a:pt x="119094" y="134816"/>
                </a:lnTo>
                <a:lnTo>
                  <a:pt x="88919" y="74279"/>
                </a:lnTo>
                <a:lnTo>
                  <a:pt x="58606" y="134816"/>
                </a:lnTo>
                <a:lnTo>
                  <a:pt x="48823" y="134816"/>
                </a:lnTo>
                <a:lnTo>
                  <a:pt x="0" y="16706"/>
                </a:lnTo>
                <a:lnTo>
                  <a:pt x="34493" y="16706"/>
                </a:lnTo>
                <a:lnTo>
                  <a:pt x="56723" y="72392"/>
                </a:lnTo>
                <a:close/>
                <a:moveTo>
                  <a:pt x="728483" y="1571"/>
                </a:moveTo>
                <a:lnTo>
                  <a:pt x="752642" y="1571"/>
                </a:lnTo>
                <a:lnTo>
                  <a:pt x="752642" y="132659"/>
                </a:lnTo>
                <a:lnTo>
                  <a:pt x="730458" y="132659"/>
                </a:lnTo>
                <a:lnTo>
                  <a:pt x="730458" y="122016"/>
                </a:lnTo>
                <a:cubicBezTo>
                  <a:pt x="724395" y="130234"/>
                  <a:pt x="714199" y="134770"/>
                  <a:pt x="702028" y="134770"/>
                </a:cubicBezTo>
                <a:cubicBezTo>
                  <a:pt x="676996" y="134770"/>
                  <a:pt x="659130" y="115549"/>
                  <a:pt x="659130" y="89502"/>
                </a:cubicBezTo>
                <a:cubicBezTo>
                  <a:pt x="659130" y="63455"/>
                  <a:pt x="676996" y="44234"/>
                  <a:pt x="702028" y="44234"/>
                </a:cubicBezTo>
                <a:cubicBezTo>
                  <a:pt x="713097" y="44234"/>
                  <a:pt x="722237" y="47917"/>
                  <a:pt x="728483" y="54563"/>
                </a:cubicBezTo>
                <a:close/>
                <a:moveTo>
                  <a:pt x="780015" y="0"/>
                </a:moveTo>
                <a:cubicBezTo>
                  <a:pt x="788604" y="0"/>
                  <a:pt x="795585" y="6467"/>
                  <a:pt x="795585" y="14685"/>
                </a:cubicBezTo>
                <a:cubicBezTo>
                  <a:pt x="795585" y="22903"/>
                  <a:pt x="788604" y="29191"/>
                  <a:pt x="780015" y="29191"/>
                </a:cubicBezTo>
                <a:cubicBezTo>
                  <a:pt x="771427" y="29191"/>
                  <a:pt x="764629" y="23083"/>
                  <a:pt x="764629" y="14685"/>
                </a:cubicBezTo>
                <a:cubicBezTo>
                  <a:pt x="764629" y="6287"/>
                  <a:pt x="771427" y="0"/>
                  <a:pt x="780015" y="0"/>
                </a:cubicBezTo>
                <a:close/>
              </a:path>
            </a:pathLst>
          </a:custGeom>
          <a:solidFill>
            <a:schemeClr val="tx2"/>
          </a:solidFill>
        </p:spPr>
        <p:txBody>
          <a:bodyPr wrap="square">
            <a:noAutofit/>
          </a:bodyPr>
          <a:lstStyle>
            <a:lvl1pPr>
              <a:defRPr sz="100">
                <a:noFill/>
              </a:defRPr>
            </a:lvl1pPr>
          </a:lstStyle>
          <a:p>
            <a:pPr lvl="0"/>
            <a:endParaRPr lang="en-US"/>
          </a:p>
        </p:txBody>
      </p:sp>
    </p:spTree>
    <p:extLst>
      <p:ext uri="{BB962C8B-B14F-4D97-AF65-F5344CB8AC3E}">
        <p14:creationId xmlns:p14="http://schemas.microsoft.com/office/powerpoint/2010/main" val="214664531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Agenda-1">
    <p:spTree>
      <p:nvGrpSpPr>
        <p:cNvPr id="1" name=""/>
        <p:cNvGrpSpPr/>
        <p:nvPr/>
      </p:nvGrpSpPr>
      <p:grpSpPr>
        <a:xfrm>
          <a:off x="0" y="0"/>
          <a:ext cx="0" cy="0"/>
          <a:chOff x="0" y="0"/>
          <a:chExt cx="0" cy="0"/>
        </a:xfrm>
      </p:grpSpPr>
      <p:pic>
        <p:nvPicPr>
          <p:cNvPr id="37" name="Picture 36" descr="A blue and green planet&#10;&#10;AI-generated content may be incorrect.">
            <a:extLst>
              <a:ext uri="{FF2B5EF4-FFF2-40B4-BE49-F238E27FC236}">
                <a16:creationId xmlns:a16="http://schemas.microsoft.com/office/drawing/2014/main" id="{01C126B5-3EC2-07F0-122B-1AFE22CEBDB8}"/>
              </a:ext>
            </a:extLst>
          </p:cNvPr>
          <p:cNvPicPr>
            <a:picLocks noChangeAspect="1"/>
          </p:cNvPicPr>
          <p:nvPr userDrawn="1"/>
        </p:nvPicPr>
        <p:blipFill>
          <a:blip r:embed="rId2"/>
          <a:srcRect l="16796" b="19950"/>
          <a:stretch>
            <a:fillRect/>
          </a:stretch>
        </p:blipFill>
        <p:spPr>
          <a:xfrm rot="10800000" flipH="1" flipV="1">
            <a:off x="0" y="1445400"/>
            <a:ext cx="6192592" cy="5412600"/>
          </a:xfrm>
          <a:prstGeom prst="rect">
            <a:avLst/>
          </a:prstGeom>
        </p:spPr>
      </p:pic>
      <p:sp>
        <p:nvSpPr>
          <p:cNvPr id="2" name="Title 1">
            <a:extLst>
              <a:ext uri="{FF2B5EF4-FFF2-40B4-BE49-F238E27FC236}">
                <a16:creationId xmlns:a16="http://schemas.microsoft.com/office/drawing/2014/main" id="{7A24760A-EC93-9EBA-DF64-8A972E41602E}"/>
              </a:ext>
            </a:extLst>
          </p:cNvPr>
          <p:cNvSpPr>
            <a:spLocks noGrp="1"/>
          </p:cNvSpPr>
          <p:nvPr>
            <p:ph type="title"/>
          </p:nvPr>
        </p:nvSpPr>
        <p:spPr/>
        <p:txBody>
          <a:bodyPr/>
          <a:lstStyle/>
          <a:p>
            <a:r>
              <a:rPr lang="en-GB"/>
              <a:t>Click to edit Master title style</a:t>
            </a:r>
            <a:endParaRPr lang="en-US"/>
          </a:p>
        </p:txBody>
      </p:sp>
      <p:sp>
        <p:nvSpPr>
          <p:cNvPr id="3" name="Footer Placeholder 2">
            <a:extLst>
              <a:ext uri="{FF2B5EF4-FFF2-40B4-BE49-F238E27FC236}">
                <a16:creationId xmlns:a16="http://schemas.microsoft.com/office/drawing/2014/main" id="{59CD38DE-04EC-0153-BEE2-EA37A1DCFD72}"/>
              </a:ext>
            </a:extLst>
          </p:cNvPr>
          <p:cNvSpPr>
            <a:spLocks noGrp="1"/>
          </p:cNvSpPr>
          <p:nvPr>
            <p:ph type="ftr" sz="quarter" idx="10"/>
          </p:nvPr>
        </p:nvSpPr>
        <p:spPr/>
        <p:txBody>
          <a:bodyPr/>
          <a:lstStyle/>
          <a:p>
            <a:endParaRPr lang="en-US"/>
          </a:p>
        </p:txBody>
      </p:sp>
      <p:sp>
        <p:nvSpPr>
          <p:cNvPr id="4" name="Slide Number Placeholder 3">
            <a:extLst>
              <a:ext uri="{FF2B5EF4-FFF2-40B4-BE49-F238E27FC236}">
                <a16:creationId xmlns:a16="http://schemas.microsoft.com/office/drawing/2014/main" id="{A757A3DE-24AB-AC75-1790-D53081ABE8C2}"/>
              </a:ext>
            </a:extLst>
          </p:cNvPr>
          <p:cNvSpPr>
            <a:spLocks noGrp="1"/>
          </p:cNvSpPr>
          <p:nvPr>
            <p:ph type="sldNum" sz="quarter" idx="11"/>
          </p:nvPr>
        </p:nvSpPr>
        <p:spPr/>
        <p:txBody>
          <a:bodyPr/>
          <a:lstStyle/>
          <a:p>
            <a:fld id="{1E4E4A48-B3C9-B942-90EF-ECA811FD1626}" type="slidenum">
              <a:rPr lang="en-US" smtClean="0"/>
              <a:pPr/>
              <a:t>‹Nº›</a:t>
            </a:fld>
            <a:endParaRPr lang="en-US"/>
          </a:p>
        </p:txBody>
      </p:sp>
      <p:sp>
        <p:nvSpPr>
          <p:cNvPr id="5" name="Text Placeholder 7">
            <a:extLst>
              <a:ext uri="{FF2B5EF4-FFF2-40B4-BE49-F238E27FC236}">
                <a16:creationId xmlns:a16="http://schemas.microsoft.com/office/drawing/2014/main" id="{83532364-39D8-BACC-8177-C3DCBDCA1E67}"/>
              </a:ext>
            </a:extLst>
          </p:cNvPr>
          <p:cNvSpPr>
            <a:spLocks noGrp="1"/>
          </p:cNvSpPr>
          <p:nvPr>
            <p:ph type="body" sz="quarter" idx="12" hasCustomPrompt="1"/>
          </p:nvPr>
        </p:nvSpPr>
        <p:spPr>
          <a:xfrm>
            <a:off x="383831" y="1294043"/>
            <a:ext cx="753942" cy="649782"/>
          </a:xfrm>
        </p:spPr>
        <p:txBody>
          <a:bodyPr/>
          <a:lstStyle>
            <a:lvl1pPr marL="0" indent="0" algn="l">
              <a:buNone/>
              <a:defRPr sz="3600" b="0" i="0">
                <a:solidFill>
                  <a:schemeClr val="tx1"/>
                </a:solidFill>
                <a:latin typeface="+mj-lt"/>
                <a:cs typeface="Poppins Light" pitchFamily="2" charset="77"/>
              </a:defRPr>
            </a:lvl1pPr>
            <a:lvl2pPr marL="360000" indent="0" algn="r">
              <a:buNone/>
              <a:defRPr/>
            </a:lvl2pPr>
            <a:lvl3pPr marL="720000" indent="0" algn="r">
              <a:buNone/>
              <a:defRPr/>
            </a:lvl3pPr>
            <a:lvl4pPr marL="1080000" indent="0" algn="r">
              <a:buNone/>
              <a:defRPr/>
            </a:lvl4pPr>
            <a:lvl5pPr marL="1440000" indent="0" algn="r">
              <a:buNone/>
              <a:defRPr/>
            </a:lvl5pPr>
          </a:lstStyle>
          <a:p>
            <a:pPr lvl="0"/>
            <a:r>
              <a:rPr lang="en-GB"/>
              <a:t>XX</a:t>
            </a:r>
            <a:endParaRPr lang="en-US"/>
          </a:p>
        </p:txBody>
      </p:sp>
      <p:sp>
        <p:nvSpPr>
          <p:cNvPr id="6" name="Text Placeholder 9">
            <a:extLst>
              <a:ext uri="{FF2B5EF4-FFF2-40B4-BE49-F238E27FC236}">
                <a16:creationId xmlns:a16="http://schemas.microsoft.com/office/drawing/2014/main" id="{24E9AD9F-B8B3-2106-7623-FDAD15FCC029}"/>
              </a:ext>
            </a:extLst>
          </p:cNvPr>
          <p:cNvSpPr>
            <a:spLocks noGrp="1"/>
          </p:cNvSpPr>
          <p:nvPr>
            <p:ph type="body" sz="quarter" idx="13" hasCustomPrompt="1"/>
          </p:nvPr>
        </p:nvSpPr>
        <p:spPr>
          <a:xfrm>
            <a:off x="1325910" y="1434461"/>
            <a:ext cx="3312000" cy="165190"/>
          </a:xfrm>
        </p:spPr>
        <p:txBody>
          <a:bodyPr/>
          <a:lstStyle>
            <a:lvl1pPr marL="0" indent="0">
              <a:lnSpc>
                <a:spcPct val="90000"/>
              </a:lnSpc>
              <a:spcBef>
                <a:spcPts val="0"/>
              </a:spcBef>
              <a:spcAft>
                <a:spcPts val="0"/>
              </a:spcAft>
              <a:buNone/>
              <a:defRPr sz="1400" b="0" i="0">
                <a:latin typeface="+mj-lt"/>
                <a:cs typeface="Poppins" pitchFamily="2" charset="77"/>
              </a:defRPr>
            </a:lvl1pPr>
            <a:lvl2pPr marL="360000" indent="0">
              <a:spcBef>
                <a:spcPts val="0"/>
              </a:spcBef>
              <a:buNone/>
              <a:defRPr sz="1600" b="1" i="0">
                <a:latin typeface="Poppins ExtraBold" pitchFamily="2" charset="77"/>
                <a:cs typeface="Poppins ExtraBold" pitchFamily="2" charset="77"/>
              </a:defRPr>
            </a:lvl2pPr>
            <a:lvl3pPr marL="720000" indent="0">
              <a:spcBef>
                <a:spcPts val="0"/>
              </a:spcBef>
              <a:buNone/>
              <a:defRPr sz="1600" b="1" i="0">
                <a:latin typeface="Poppins ExtraBold" pitchFamily="2" charset="77"/>
                <a:cs typeface="Poppins ExtraBold" pitchFamily="2" charset="77"/>
              </a:defRPr>
            </a:lvl3pPr>
            <a:lvl4pPr marL="1080000" indent="0">
              <a:spcBef>
                <a:spcPts val="0"/>
              </a:spcBef>
              <a:buNone/>
              <a:defRPr sz="1600" b="1" i="0">
                <a:latin typeface="Poppins ExtraBold" pitchFamily="2" charset="77"/>
                <a:cs typeface="Poppins ExtraBold" pitchFamily="2" charset="77"/>
              </a:defRPr>
            </a:lvl4pPr>
            <a:lvl5pPr marL="1440000" indent="0">
              <a:spcBef>
                <a:spcPts val="0"/>
              </a:spcBef>
              <a:buNone/>
              <a:defRPr sz="1600" b="1" i="0">
                <a:latin typeface="Poppins ExtraBold" pitchFamily="2" charset="77"/>
                <a:cs typeface="Poppins ExtraBold" pitchFamily="2" charset="77"/>
              </a:defRPr>
            </a:lvl5pPr>
          </a:lstStyle>
          <a:p>
            <a:pPr lvl="0"/>
            <a:r>
              <a:rPr lang="en-GB"/>
              <a:t>Click here to add section title</a:t>
            </a:r>
            <a:endParaRPr lang="en-US"/>
          </a:p>
        </p:txBody>
      </p:sp>
      <p:sp>
        <p:nvSpPr>
          <p:cNvPr id="7" name="Text Placeholder 16">
            <a:extLst>
              <a:ext uri="{FF2B5EF4-FFF2-40B4-BE49-F238E27FC236}">
                <a16:creationId xmlns:a16="http://schemas.microsoft.com/office/drawing/2014/main" id="{CBD00DFE-B850-33BD-0CC2-4772EA92EE7F}"/>
              </a:ext>
            </a:extLst>
          </p:cNvPr>
          <p:cNvSpPr>
            <a:spLocks noGrp="1"/>
          </p:cNvSpPr>
          <p:nvPr>
            <p:ph type="body" sz="quarter" idx="14" hasCustomPrompt="1"/>
          </p:nvPr>
        </p:nvSpPr>
        <p:spPr>
          <a:xfrm>
            <a:off x="1326606" y="1688391"/>
            <a:ext cx="2653801" cy="556045"/>
          </a:xfrm>
        </p:spPr>
        <p:txBody>
          <a:bodyPr/>
          <a:lstStyle>
            <a:lvl1pPr marL="0" indent="0">
              <a:spcBef>
                <a:spcPts val="0"/>
              </a:spcBef>
              <a:buNone/>
              <a:defRPr sz="1000">
                <a:solidFill>
                  <a:schemeClr val="tx1"/>
                </a:solidFill>
                <a:latin typeface="+mn-lt"/>
              </a:defRPr>
            </a:lvl1pPr>
            <a:lvl2pPr marL="360000" indent="0">
              <a:spcBef>
                <a:spcPts val="0"/>
              </a:spcBef>
              <a:buNone/>
              <a:defRPr/>
            </a:lvl2pPr>
            <a:lvl3pPr marL="720000" indent="0">
              <a:spcBef>
                <a:spcPts val="0"/>
              </a:spcBef>
              <a:buNone/>
              <a:defRPr/>
            </a:lvl3pPr>
            <a:lvl4pPr marL="1080000" indent="0">
              <a:spcBef>
                <a:spcPts val="0"/>
              </a:spcBef>
              <a:buNone/>
              <a:defRPr/>
            </a:lvl4pPr>
            <a:lvl5pPr marL="1440000" indent="0">
              <a:spcBef>
                <a:spcPts val="0"/>
              </a:spcBef>
              <a:buNone/>
              <a:defRPr/>
            </a:lvl5pPr>
          </a:lstStyle>
          <a:p>
            <a:r>
              <a:rPr lang="en-US"/>
              <a:t>Click here to add a description here of up to 3 lines that describes the point above or for a presentation.</a:t>
            </a:r>
          </a:p>
        </p:txBody>
      </p:sp>
      <p:sp>
        <p:nvSpPr>
          <p:cNvPr id="8" name="Text Placeholder 9">
            <a:extLst>
              <a:ext uri="{FF2B5EF4-FFF2-40B4-BE49-F238E27FC236}">
                <a16:creationId xmlns:a16="http://schemas.microsoft.com/office/drawing/2014/main" id="{9E9404EE-91E2-54D8-3F3F-B5300974A7D0}"/>
              </a:ext>
            </a:extLst>
          </p:cNvPr>
          <p:cNvSpPr>
            <a:spLocks noGrp="1"/>
          </p:cNvSpPr>
          <p:nvPr>
            <p:ph type="body" sz="quarter" idx="17" hasCustomPrompt="1"/>
          </p:nvPr>
        </p:nvSpPr>
        <p:spPr>
          <a:xfrm>
            <a:off x="4826047" y="1386013"/>
            <a:ext cx="405299" cy="295396"/>
          </a:xfrm>
        </p:spPr>
        <p:txBody>
          <a:bodyPr/>
          <a:lstStyle>
            <a:lvl1pPr marL="0" indent="0" algn="r">
              <a:spcBef>
                <a:spcPts val="0"/>
              </a:spcBef>
              <a:buNone/>
              <a:defRPr sz="1400" b="0" i="0">
                <a:solidFill>
                  <a:schemeClr val="accent3"/>
                </a:solidFill>
                <a:latin typeface="+mn-lt"/>
                <a:cs typeface="Poppins Light" pitchFamily="2" charset="77"/>
              </a:defRPr>
            </a:lvl1pPr>
            <a:lvl2pPr marL="360000" indent="0">
              <a:spcBef>
                <a:spcPts val="0"/>
              </a:spcBef>
              <a:buNone/>
              <a:defRPr sz="1600" b="1" i="0">
                <a:latin typeface="Poppins ExtraBold" pitchFamily="2" charset="77"/>
                <a:cs typeface="Poppins ExtraBold" pitchFamily="2" charset="77"/>
              </a:defRPr>
            </a:lvl2pPr>
            <a:lvl3pPr marL="720000" indent="0">
              <a:spcBef>
                <a:spcPts val="0"/>
              </a:spcBef>
              <a:buNone/>
              <a:defRPr sz="1600" b="1" i="0">
                <a:latin typeface="Poppins ExtraBold" pitchFamily="2" charset="77"/>
                <a:cs typeface="Poppins ExtraBold" pitchFamily="2" charset="77"/>
              </a:defRPr>
            </a:lvl3pPr>
            <a:lvl4pPr marL="1080000" indent="0">
              <a:spcBef>
                <a:spcPts val="0"/>
              </a:spcBef>
              <a:buNone/>
              <a:defRPr sz="1600" b="1" i="0">
                <a:latin typeface="Poppins ExtraBold" pitchFamily="2" charset="77"/>
                <a:cs typeface="Poppins ExtraBold" pitchFamily="2" charset="77"/>
              </a:defRPr>
            </a:lvl4pPr>
            <a:lvl5pPr marL="1440000" indent="0">
              <a:spcBef>
                <a:spcPts val="0"/>
              </a:spcBef>
              <a:buNone/>
              <a:defRPr sz="1600" b="1" i="0">
                <a:latin typeface="Poppins ExtraBold" pitchFamily="2" charset="77"/>
                <a:cs typeface="Poppins ExtraBold" pitchFamily="2" charset="77"/>
              </a:defRPr>
            </a:lvl5pPr>
          </a:lstStyle>
          <a:p>
            <a:pPr lvl="0"/>
            <a:r>
              <a:rPr lang="en-GB"/>
              <a:t>XX</a:t>
            </a:r>
            <a:endParaRPr lang="en-US"/>
          </a:p>
        </p:txBody>
      </p:sp>
      <p:sp>
        <p:nvSpPr>
          <p:cNvPr id="9" name="Text Placeholder 7">
            <a:extLst>
              <a:ext uri="{FF2B5EF4-FFF2-40B4-BE49-F238E27FC236}">
                <a16:creationId xmlns:a16="http://schemas.microsoft.com/office/drawing/2014/main" id="{CB53E890-8798-BF3F-9E1C-356E2D3D699E}"/>
              </a:ext>
            </a:extLst>
          </p:cNvPr>
          <p:cNvSpPr>
            <a:spLocks noGrp="1"/>
          </p:cNvSpPr>
          <p:nvPr>
            <p:ph type="body" sz="quarter" idx="33" hasCustomPrompt="1"/>
          </p:nvPr>
        </p:nvSpPr>
        <p:spPr>
          <a:xfrm>
            <a:off x="6960654" y="1294043"/>
            <a:ext cx="753942" cy="649782"/>
          </a:xfrm>
        </p:spPr>
        <p:txBody>
          <a:bodyPr/>
          <a:lstStyle>
            <a:lvl1pPr marL="0" indent="0" algn="l">
              <a:buNone/>
              <a:defRPr sz="3600" b="0" i="0">
                <a:solidFill>
                  <a:schemeClr val="tx1"/>
                </a:solidFill>
                <a:latin typeface="+mj-lt"/>
                <a:cs typeface="Poppins Light" pitchFamily="2" charset="77"/>
              </a:defRPr>
            </a:lvl1pPr>
            <a:lvl2pPr marL="360000" indent="0" algn="r">
              <a:buNone/>
              <a:defRPr/>
            </a:lvl2pPr>
            <a:lvl3pPr marL="720000" indent="0" algn="r">
              <a:buNone/>
              <a:defRPr/>
            </a:lvl3pPr>
            <a:lvl4pPr marL="1080000" indent="0" algn="r">
              <a:buNone/>
              <a:defRPr/>
            </a:lvl4pPr>
            <a:lvl5pPr marL="1440000" indent="0" algn="r">
              <a:buNone/>
              <a:defRPr/>
            </a:lvl5pPr>
          </a:lstStyle>
          <a:p>
            <a:pPr lvl="0"/>
            <a:r>
              <a:rPr lang="en-GB"/>
              <a:t>XX</a:t>
            </a:r>
            <a:endParaRPr lang="en-US"/>
          </a:p>
        </p:txBody>
      </p:sp>
      <p:sp>
        <p:nvSpPr>
          <p:cNvPr id="10" name="Text Placeholder 9">
            <a:extLst>
              <a:ext uri="{FF2B5EF4-FFF2-40B4-BE49-F238E27FC236}">
                <a16:creationId xmlns:a16="http://schemas.microsoft.com/office/drawing/2014/main" id="{749E121F-77EB-73F2-F294-AEC268502D89}"/>
              </a:ext>
            </a:extLst>
          </p:cNvPr>
          <p:cNvSpPr>
            <a:spLocks noGrp="1"/>
          </p:cNvSpPr>
          <p:nvPr>
            <p:ph type="body" sz="quarter" idx="34" hasCustomPrompt="1"/>
          </p:nvPr>
        </p:nvSpPr>
        <p:spPr>
          <a:xfrm>
            <a:off x="7902733" y="1434461"/>
            <a:ext cx="3312000" cy="165190"/>
          </a:xfrm>
        </p:spPr>
        <p:txBody>
          <a:bodyPr/>
          <a:lstStyle>
            <a:lvl1pPr marL="0" indent="0">
              <a:lnSpc>
                <a:spcPct val="90000"/>
              </a:lnSpc>
              <a:spcBef>
                <a:spcPts val="0"/>
              </a:spcBef>
              <a:spcAft>
                <a:spcPts val="0"/>
              </a:spcAft>
              <a:buNone/>
              <a:defRPr sz="1400" b="0" i="0">
                <a:latin typeface="+mj-lt"/>
                <a:cs typeface="Poppins" pitchFamily="2" charset="77"/>
              </a:defRPr>
            </a:lvl1pPr>
            <a:lvl2pPr marL="360000" indent="0">
              <a:spcBef>
                <a:spcPts val="0"/>
              </a:spcBef>
              <a:buNone/>
              <a:defRPr sz="1600" b="1" i="0">
                <a:latin typeface="Poppins ExtraBold" pitchFamily="2" charset="77"/>
                <a:cs typeface="Poppins ExtraBold" pitchFamily="2" charset="77"/>
              </a:defRPr>
            </a:lvl2pPr>
            <a:lvl3pPr marL="720000" indent="0">
              <a:spcBef>
                <a:spcPts val="0"/>
              </a:spcBef>
              <a:buNone/>
              <a:defRPr sz="1600" b="1" i="0">
                <a:latin typeface="Poppins ExtraBold" pitchFamily="2" charset="77"/>
                <a:cs typeface="Poppins ExtraBold" pitchFamily="2" charset="77"/>
              </a:defRPr>
            </a:lvl3pPr>
            <a:lvl4pPr marL="1080000" indent="0">
              <a:spcBef>
                <a:spcPts val="0"/>
              </a:spcBef>
              <a:buNone/>
              <a:defRPr sz="1600" b="1" i="0">
                <a:latin typeface="Poppins ExtraBold" pitchFamily="2" charset="77"/>
                <a:cs typeface="Poppins ExtraBold" pitchFamily="2" charset="77"/>
              </a:defRPr>
            </a:lvl4pPr>
            <a:lvl5pPr marL="1440000" indent="0">
              <a:spcBef>
                <a:spcPts val="0"/>
              </a:spcBef>
              <a:buNone/>
              <a:defRPr sz="1600" b="1" i="0">
                <a:latin typeface="Poppins ExtraBold" pitchFamily="2" charset="77"/>
                <a:cs typeface="Poppins ExtraBold" pitchFamily="2" charset="77"/>
              </a:defRPr>
            </a:lvl5pPr>
          </a:lstStyle>
          <a:p>
            <a:pPr lvl="0"/>
            <a:r>
              <a:rPr lang="en-GB"/>
              <a:t>Click here to add section title</a:t>
            </a:r>
            <a:endParaRPr lang="en-US"/>
          </a:p>
        </p:txBody>
      </p:sp>
      <p:sp>
        <p:nvSpPr>
          <p:cNvPr id="11" name="Text Placeholder 16">
            <a:extLst>
              <a:ext uri="{FF2B5EF4-FFF2-40B4-BE49-F238E27FC236}">
                <a16:creationId xmlns:a16="http://schemas.microsoft.com/office/drawing/2014/main" id="{AEFD9214-F00A-775A-A4CA-0EE424DC1EDE}"/>
              </a:ext>
            </a:extLst>
          </p:cNvPr>
          <p:cNvSpPr>
            <a:spLocks noGrp="1"/>
          </p:cNvSpPr>
          <p:nvPr>
            <p:ph type="body" sz="quarter" idx="35" hasCustomPrompt="1"/>
          </p:nvPr>
        </p:nvSpPr>
        <p:spPr>
          <a:xfrm>
            <a:off x="7903428" y="1688391"/>
            <a:ext cx="2653200" cy="556045"/>
          </a:xfrm>
        </p:spPr>
        <p:txBody>
          <a:bodyPr/>
          <a:lstStyle>
            <a:lvl1pPr marL="0" indent="0">
              <a:spcBef>
                <a:spcPts val="0"/>
              </a:spcBef>
              <a:buNone/>
              <a:defRPr sz="1000">
                <a:solidFill>
                  <a:schemeClr val="tx1"/>
                </a:solidFill>
                <a:latin typeface="+mn-lt"/>
              </a:defRPr>
            </a:lvl1pPr>
            <a:lvl2pPr marL="360000" indent="0">
              <a:spcBef>
                <a:spcPts val="0"/>
              </a:spcBef>
              <a:buNone/>
              <a:defRPr/>
            </a:lvl2pPr>
            <a:lvl3pPr marL="720000" indent="0">
              <a:spcBef>
                <a:spcPts val="0"/>
              </a:spcBef>
              <a:buNone/>
              <a:defRPr/>
            </a:lvl3pPr>
            <a:lvl4pPr marL="1080000" indent="0">
              <a:spcBef>
                <a:spcPts val="0"/>
              </a:spcBef>
              <a:buNone/>
              <a:defRPr/>
            </a:lvl4pPr>
            <a:lvl5pPr marL="1440000" indent="0">
              <a:spcBef>
                <a:spcPts val="0"/>
              </a:spcBef>
              <a:buNone/>
              <a:defRPr/>
            </a:lvl5pPr>
          </a:lstStyle>
          <a:p>
            <a:r>
              <a:rPr lang="en-US"/>
              <a:t>Click here to add a description here of up to 3 lines that describes the point above or for a presentation.</a:t>
            </a:r>
          </a:p>
        </p:txBody>
      </p:sp>
      <p:sp>
        <p:nvSpPr>
          <p:cNvPr id="12" name="Text Placeholder 9">
            <a:extLst>
              <a:ext uri="{FF2B5EF4-FFF2-40B4-BE49-F238E27FC236}">
                <a16:creationId xmlns:a16="http://schemas.microsoft.com/office/drawing/2014/main" id="{001980BC-6589-7064-A422-E54970AD87B9}"/>
              </a:ext>
            </a:extLst>
          </p:cNvPr>
          <p:cNvSpPr>
            <a:spLocks noGrp="1"/>
          </p:cNvSpPr>
          <p:nvPr>
            <p:ph type="body" sz="quarter" idx="37" hasCustomPrompt="1"/>
          </p:nvPr>
        </p:nvSpPr>
        <p:spPr>
          <a:xfrm>
            <a:off x="11402870" y="1386013"/>
            <a:ext cx="405299" cy="295396"/>
          </a:xfrm>
        </p:spPr>
        <p:txBody>
          <a:bodyPr/>
          <a:lstStyle>
            <a:lvl1pPr marL="0" indent="0" algn="r">
              <a:spcBef>
                <a:spcPts val="0"/>
              </a:spcBef>
              <a:buNone/>
              <a:defRPr sz="1400" b="0" i="0">
                <a:solidFill>
                  <a:schemeClr val="accent3"/>
                </a:solidFill>
                <a:latin typeface="+mn-lt"/>
                <a:cs typeface="Poppins Light" pitchFamily="2" charset="77"/>
              </a:defRPr>
            </a:lvl1pPr>
            <a:lvl2pPr marL="360000" indent="0">
              <a:spcBef>
                <a:spcPts val="0"/>
              </a:spcBef>
              <a:buNone/>
              <a:defRPr sz="1600" b="1" i="0">
                <a:latin typeface="Poppins ExtraBold" pitchFamily="2" charset="77"/>
                <a:cs typeface="Poppins ExtraBold" pitchFamily="2" charset="77"/>
              </a:defRPr>
            </a:lvl2pPr>
            <a:lvl3pPr marL="720000" indent="0">
              <a:spcBef>
                <a:spcPts val="0"/>
              </a:spcBef>
              <a:buNone/>
              <a:defRPr sz="1600" b="1" i="0">
                <a:latin typeface="Poppins ExtraBold" pitchFamily="2" charset="77"/>
                <a:cs typeface="Poppins ExtraBold" pitchFamily="2" charset="77"/>
              </a:defRPr>
            </a:lvl3pPr>
            <a:lvl4pPr marL="1080000" indent="0">
              <a:spcBef>
                <a:spcPts val="0"/>
              </a:spcBef>
              <a:buNone/>
              <a:defRPr sz="1600" b="1" i="0">
                <a:latin typeface="Poppins ExtraBold" pitchFamily="2" charset="77"/>
                <a:cs typeface="Poppins ExtraBold" pitchFamily="2" charset="77"/>
              </a:defRPr>
            </a:lvl4pPr>
            <a:lvl5pPr marL="1440000" indent="0">
              <a:spcBef>
                <a:spcPts val="0"/>
              </a:spcBef>
              <a:buNone/>
              <a:defRPr sz="1600" b="1" i="0">
                <a:latin typeface="Poppins ExtraBold" pitchFamily="2" charset="77"/>
                <a:cs typeface="Poppins ExtraBold" pitchFamily="2" charset="77"/>
              </a:defRPr>
            </a:lvl5pPr>
          </a:lstStyle>
          <a:p>
            <a:pPr lvl="0"/>
            <a:r>
              <a:rPr lang="en-GB"/>
              <a:t>XX</a:t>
            </a:r>
            <a:endParaRPr lang="en-US"/>
          </a:p>
        </p:txBody>
      </p:sp>
      <p:sp>
        <p:nvSpPr>
          <p:cNvPr id="13" name="Text Placeholder 7">
            <a:extLst>
              <a:ext uri="{FF2B5EF4-FFF2-40B4-BE49-F238E27FC236}">
                <a16:creationId xmlns:a16="http://schemas.microsoft.com/office/drawing/2014/main" id="{B02F96FF-8748-BD1C-8D9D-E6FE00D4FEC4}"/>
              </a:ext>
            </a:extLst>
          </p:cNvPr>
          <p:cNvSpPr>
            <a:spLocks noGrp="1"/>
          </p:cNvSpPr>
          <p:nvPr>
            <p:ph type="body" sz="quarter" idx="41" hasCustomPrompt="1"/>
          </p:nvPr>
        </p:nvSpPr>
        <p:spPr>
          <a:xfrm>
            <a:off x="383831" y="2529800"/>
            <a:ext cx="753942" cy="649782"/>
          </a:xfrm>
        </p:spPr>
        <p:txBody>
          <a:bodyPr/>
          <a:lstStyle>
            <a:lvl1pPr marL="0" indent="0" algn="l">
              <a:buNone/>
              <a:defRPr sz="3600" b="0" i="0">
                <a:solidFill>
                  <a:schemeClr val="tx1"/>
                </a:solidFill>
                <a:latin typeface="+mj-lt"/>
                <a:cs typeface="Poppins Light" pitchFamily="2" charset="77"/>
              </a:defRPr>
            </a:lvl1pPr>
            <a:lvl2pPr marL="360000" indent="0" algn="r">
              <a:buNone/>
              <a:defRPr/>
            </a:lvl2pPr>
            <a:lvl3pPr marL="720000" indent="0" algn="r">
              <a:buNone/>
              <a:defRPr/>
            </a:lvl3pPr>
            <a:lvl4pPr marL="1080000" indent="0" algn="r">
              <a:buNone/>
              <a:defRPr/>
            </a:lvl4pPr>
            <a:lvl5pPr marL="1440000" indent="0" algn="r">
              <a:buNone/>
              <a:defRPr/>
            </a:lvl5pPr>
          </a:lstStyle>
          <a:p>
            <a:pPr lvl="0"/>
            <a:r>
              <a:rPr lang="en-GB"/>
              <a:t>XX</a:t>
            </a:r>
            <a:endParaRPr lang="en-US"/>
          </a:p>
        </p:txBody>
      </p:sp>
      <p:sp>
        <p:nvSpPr>
          <p:cNvPr id="14" name="Text Placeholder 9">
            <a:extLst>
              <a:ext uri="{FF2B5EF4-FFF2-40B4-BE49-F238E27FC236}">
                <a16:creationId xmlns:a16="http://schemas.microsoft.com/office/drawing/2014/main" id="{FD2F481A-9763-797C-70FA-DB542D7EE35F}"/>
              </a:ext>
            </a:extLst>
          </p:cNvPr>
          <p:cNvSpPr>
            <a:spLocks noGrp="1"/>
          </p:cNvSpPr>
          <p:nvPr>
            <p:ph type="body" sz="quarter" idx="42" hasCustomPrompt="1"/>
          </p:nvPr>
        </p:nvSpPr>
        <p:spPr>
          <a:xfrm>
            <a:off x="1325910" y="2670218"/>
            <a:ext cx="3312000" cy="165190"/>
          </a:xfrm>
        </p:spPr>
        <p:txBody>
          <a:bodyPr/>
          <a:lstStyle>
            <a:lvl1pPr marL="0" indent="0">
              <a:lnSpc>
                <a:spcPct val="90000"/>
              </a:lnSpc>
              <a:spcBef>
                <a:spcPts val="0"/>
              </a:spcBef>
              <a:spcAft>
                <a:spcPts val="0"/>
              </a:spcAft>
              <a:buNone/>
              <a:defRPr sz="1400" b="0" i="0">
                <a:latin typeface="+mj-lt"/>
                <a:cs typeface="Poppins" pitchFamily="2" charset="77"/>
              </a:defRPr>
            </a:lvl1pPr>
            <a:lvl2pPr marL="360000" indent="0">
              <a:spcBef>
                <a:spcPts val="0"/>
              </a:spcBef>
              <a:buNone/>
              <a:defRPr sz="1600" b="1" i="0">
                <a:latin typeface="Poppins ExtraBold" pitchFamily="2" charset="77"/>
                <a:cs typeface="Poppins ExtraBold" pitchFamily="2" charset="77"/>
              </a:defRPr>
            </a:lvl2pPr>
            <a:lvl3pPr marL="720000" indent="0">
              <a:spcBef>
                <a:spcPts val="0"/>
              </a:spcBef>
              <a:buNone/>
              <a:defRPr sz="1600" b="1" i="0">
                <a:latin typeface="Poppins ExtraBold" pitchFamily="2" charset="77"/>
                <a:cs typeface="Poppins ExtraBold" pitchFamily="2" charset="77"/>
              </a:defRPr>
            </a:lvl3pPr>
            <a:lvl4pPr marL="1080000" indent="0">
              <a:spcBef>
                <a:spcPts val="0"/>
              </a:spcBef>
              <a:buNone/>
              <a:defRPr sz="1600" b="1" i="0">
                <a:latin typeface="Poppins ExtraBold" pitchFamily="2" charset="77"/>
                <a:cs typeface="Poppins ExtraBold" pitchFamily="2" charset="77"/>
              </a:defRPr>
            </a:lvl4pPr>
            <a:lvl5pPr marL="1440000" indent="0">
              <a:spcBef>
                <a:spcPts val="0"/>
              </a:spcBef>
              <a:buNone/>
              <a:defRPr sz="1600" b="1" i="0">
                <a:latin typeface="Poppins ExtraBold" pitchFamily="2" charset="77"/>
                <a:cs typeface="Poppins ExtraBold" pitchFamily="2" charset="77"/>
              </a:defRPr>
            </a:lvl5pPr>
          </a:lstStyle>
          <a:p>
            <a:pPr lvl="0"/>
            <a:r>
              <a:rPr lang="en-GB"/>
              <a:t>Click here to add section title</a:t>
            </a:r>
            <a:endParaRPr lang="en-US"/>
          </a:p>
        </p:txBody>
      </p:sp>
      <p:sp>
        <p:nvSpPr>
          <p:cNvPr id="15" name="Text Placeholder 16">
            <a:extLst>
              <a:ext uri="{FF2B5EF4-FFF2-40B4-BE49-F238E27FC236}">
                <a16:creationId xmlns:a16="http://schemas.microsoft.com/office/drawing/2014/main" id="{D3EF956D-756F-E8AA-C5BB-943CBC6CDC7F}"/>
              </a:ext>
            </a:extLst>
          </p:cNvPr>
          <p:cNvSpPr>
            <a:spLocks noGrp="1"/>
          </p:cNvSpPr>
          <p:nvPr>
            <p:ph type="body" sz="quarter" idx="43" hasCustomPrompt="1"/>
          </p:nvPr>
        </p:nvSpPr>
        <p:spPr>
          <a:xfrm>
            <a:off x="1326606" y="2924148"/>
            <a:ext cx="2653801" cy="556045"/>
          </a:xfrm>
        </p:spPr>
        <p:txBody>
          <a:bodyPr/>
          <a:lstStyle>
            <a:lvl1pPr marL="0" indent="0">
              <a:spcBef>
                <a:spcPts val="0"/>
              </a:spcBef>
              <a:buNone/>
              <a:defRPr sz="1000">
                <a:solidFill>
                  <a:schemeClr val="tx1"/>
                </a:solidFill>
                <a:latin typeface="+mn-lt"/>
              </a:defRPr>
            </a:lvl1pPr>
            <a:lvl2pPr marL="360000" indent="0">
              <a:spcBef>
                <a:spcPts val="0"/>
              </a:spcBef>
              <a:buNone/>
              <a:defRPr/>
            </a:lvl2pPr>
            <a:lvl3pPr marL="720000" indent="0">
              <a:spcBef>
                <a:spcPts val="0"/>
              </a:spcBef>
              <a:buNone/>
              <a:defRPr/>
            </a:lvl3pPr>
            <a:lvl4pPr marL="1080000" indent="0">
              <a:spcBef>
                <a:spcPts val="0"/>
              </a:spcBef>
              <a:buNone/>
              <a:defRPr/>
            </a:lvl4pPr>
            <a:lvl5pPr marL="1440000" indent="0">
              <a:spcBef>
                <a:spcPts val="0"/>
              </a:spcBef>
              <a:buNone/>
              <a:defRPr/>
            </a:lvl5pPr>
          </a:lstStyle>
          <a:p>
            <a:r>
              <a:rPr lang="en-US"/>
              <a:t>Click here to add a description here of up to 3 lines that describes the point above or for a presentation.</a:t>
            </a:r>
          </a:p>
        </p:txBody>
      </p:sp>
      <p:sp>
        <p:nvSpPr>
          <p:cNvPr id="16" name="Text Placeholder 9">
            <a:extLst>
              <a:ext uri="{FF2B5EF4-FFF2-40B4-BE49-F238E27FC236}">
                <a16:creationId xmlns:a16="http://schemas.microsoft.com/office/drawing/2014/main" id="{E2307D69-98CB-76D0-828D-C3B2754B54F0}"/>
              </a:ext>
            </a:extLst>
          </p:cNvPr>
          <p:cNvSpPr>
            <a:spLocks noGrp="1"/>
          </p:cNvSpPr>
          <p:nvPr>
            <p:ph type="body" sz="quarter" idx="45" hasCustomPrompt="1"/>
          </p:nvPr>
        </p:nvSpPr>
        <p:spPr>
          <a:xfrm>
            <a:off x="4826047" y="2621770"/>
            <a:ext cx="405299" cy="295396"/>
          </a:xfrm>
        </p:spPr>
        <p:txBody>
          <a:bodyPr/>
          <a:lstStyle>
            <a:lvl1pPr marL="0" indent="0" algn="r">
              <a:spcBef>
                <a:spcPts val="0"/>
              </a:spcBef>
              <a:buNone/>
              <a:defRPr sz="1400" b="0" i="0">
                <a:solidFill>
                  <a:schemeClr val="accent3"/>
                </a:solidFill>
                <a:latin typeface="+mn-lt"/>
                <a:cs typeface="Poppins Light" pitchFamily="2" charset="77"/>
              </a:defRPr>
            </a:lvl1pPr>
            <a:lvl2pPr marL="360000" indent="0">
              <a:spcBef>
                <a:spcPts val="0"/>
              </a:spcBef>
              <a:buNone/>
              <a:defRPr sz="1600" b="1" i="0">
                <a:latin typeface="Poppins ExtraBold" pitchFamily="2" charset="77"/>
                <a:cs typeface="Poppins ExtraBold" pitchFamily="2" charset="77"/>
              </a:defRPr>
            </a:lvl2pPr>
            <a:lvl3pPr marL="720000" indent="0">
              <a:spcBef>
                <a:spcPts val="0"/>
              </a:spcBef>
              <a:buNone/>
              <a:defRPr sz="1600" b="1" i="0">
                <a:latin typeface="Poppins ExtraBold" pitchFamily="2" charset="77"/>
                <a:cs typeface="Poppins ExtraBold" pitchFamily="2" charset="77"/>
              </a:defRPr>
            </a:lvl3pPr>
            <a:lvl4pPr marL="1080000" indent="0">
              <a:spcBef>
                <a:spcPts val="0"/>
              </a:spcBef>
              <a:buNone/>
              <a:defRPr sz="1600" b="1" i="0">
                <a:latin typeface="Poppins ExtraBold" pitchFamily="2" charset="77"/>
                <a:cs typeface="Poppins ExtraBold" pitchFamily="2" charset="77"/>
              </a:defRPr>
            </a:lvl4pPr>
            <a:lvl5pPr marL="1440000" indent="0">
              <a:spcBef>
                <a:spcPts val="0"/>
              </a:spcBef>
              <a:buNone/>
              <a:defRPr sz="1600" b="1" i="0">
                <a:latin typeface="Poppins ExtraBold" pitchFamily="2" charset="77"/>
                <a:cs typeface="Poppins ExtraBold" pitchFamily="2" charset="77"/>
              </a:defRPr>
            </a:lvl5pPr>
          </a:lstStyle>
          <a:p>
            <a:pPr lvl="0"/>
            <a:r>
              <a:rPr lang="en-GB"/>
              <a:t>XX</a:t>
            </a:r>
            <a:endParaRPr lang="en-US"/>
          </a:p>
        </p:txBody>
      </p:sp>
      <p:sp>
        <p:nvSpPr>
          <p:cNvPr id="17" name="Text Placeholder 7">
            <a:extLst>
              <a:ext uri="{FF2B5EF4-FFF2-40B4-BE49-F238E27FC236}">
                <a16:creationId xmlns:a16="http://schemas.microsoft.com/office/drawing/2014/main" id="{88C881FE-3387-07F6-CFA6-54D5DA18E636}"/>
              </a:ext>
            </a:extLst>
          </p:cNvPr>
          <p:cNvSpPr>
            <a:spLocks noGrp="1"/>
          </p:cNvSpPr>
          <p:nvPr>
            <p:ph type="body" sz="quarter" idx="46" hasCustomPrompt="1"/>
          </p:nvPr>
        </p:nvSpPr>
        <p:spPr>
          <a:xfrm>
            <a:off x="6960654" y="2529800"/>
            <a:ext cx="753942" cy="649782"/>
          </a:xfrm>
        </p:spPr>
        <p:txBody>
          <a:bodyPr/>
          <a:lstStyle>
            <a:lvl1pPr marL="0" indent="0" algn="l">
              <a:buNone/>
              <a:defRPr sz="3600" b="0" i="0">
                <a:solidFill>
                  <a:schemeClr val="tx1"/>
                </a:solidFill>
                <a:latin typeface="+mj-lt"/>
                <a:cs typeface="Poppins Light" pitchFamily="2" charset="77"/>
              </a:defRPr>
            </a:lvl1pPr>
            <a:lvl2pPr marL="360000" indent="0" algn="r">
              <a:buNone/>
              <a:defRPr/>
            </a:lvl2pPr>
            <a:lvl3pPr marL="720000" indent="0" algn="r">
              <a:buNone/>
              <a:defRPr/>
            </a:lvl3pPr>
            <a:lvl4pPr marL="1080000" indent="0" algn="r">
              <a:buNone/>
              <a:defRPr/>
            </a:lvl4pPr>
            <a:lvl5pPr marL="1440000" indent="0" algn="r">
              <a:buNone/>
              <a:defRPr/>
            </a:lvl5pPr>
          </a:lstStyle>
          <a:p>
            <a:pPr lvl="0"/>
            <a:r>
              <a:rPr lang="en-GB"/>
              <a:t>XX</a:t>
            </a:r>
            <a:endParaRPr lang="en-US"/>
          </a:p>
        </p:txBody>
      </p:sp>
      <p:sp>
        <p:nvSpPr>
          <p:cNvPr id="18" name="Text Placeholder 9">
            <a:extLst>
              <a:ext uri="{FF2B5EF4-FFF2-40B4-BE49-F238E27FC236}">
                <a16:creationId xmlns:a16="http://schemas.microsoft.com/office/drawing/2014/main" id="{2E611B6A-A153-567A-357B-AF7B29F1DBF0}"/>
              </a:ext>
            </a:extLst>
          </p:cNvPr>
          <p:cNvSpPr>
            <a:spLocks noGrp="1"/>
          </p:cNvSpPr>
          <p:nvPr>
            <p:ph type="body" sz="quarter" idx="47" hasCustomPrompt="1"/>
          </p:nvPr>
        </p:nvSpPr>
        <p:spPr>
          <a:xfrm>
            <a:off x="7902733" y="2670218"/>
            <a:ext cx="3312000" cy="165190"/>
          </a:xfrm>
        </p:spPr>
        <p:txBody>
          <a:bodyPr/>
          <a:lstStyle>
            <a:lvl1pPr marL="0" indent="0">
              <a:lnSpc>
                <a:spcPct val="90000"/>
              </a:lnSpc>
              <a:spcBef>
                <a:spcPts val="0"/>
              </a:spcBef>
              <a:spcAft>
                <a:spcPts val="0"/>
              </a:spcAft>
              <a:buNone/>
              <a:defRPr sz="1400" b="0" i="0">
                <a:latin typeface="+mj-lt"/>
                <a:cs typeface="Poppins" pitchFamily="2" charset="77"/>
              </a:defRPr>
            </a:lvl1pPr>
            <a:lvl2pPr marL="360000" indent="0">
              <a:spcBef>
                <a:spcPts val="0"/>
              </a:spcBef>
              <a:buNone/>
              <a:defRPr sz="1600" b="1" i="0">
                <a:latin typeface="Poppins ExtraBold" pitchFamily="2" charset="77"/>
                <a:cs typeface="Poppins ExtraBold" pitchFamily="2" charset="77"/>
              </a:defRPr>
            </a:lvl2pPr>
            <a:lvl3pPr marL="720000" indent="0">
              <a:spcBef>
                <a:spcPts val="0"/>
              </a:spcBef>
              <a:buNone/>
              <a:defRPr sz="1600" b="1" i="0">
                <a:latin typeface="Poppins ExtraBold" pitchFamily="2" charset="77"/>
                <a:cs typeface="Poppins ExtraBold" pitchFamily="2" charset="77"/>
              </a:defRPr>
            </a:lvl3pPr>
            <a:lvl4pPr marL="1080000" indent="0">
              <a:spcBef>
                <a:spcPts val="0"/>
              </a:spcBef>
              <a:buNone/>
              <a:defRPr sz="1600" b="1" i="0">
                <a:latin typeface="Poppins ExtraBold" pitchFamily="2" charset="77"/>
                <a:cs typeface="Poppins ExtraBold" pitchFamily="2" charset="77"/>
              </a:defRPr>
            </a:lvl4pPr>
            <a:lvl5pPr marL="1440000" indent="0">
              <a:spcBef>
                <a:spcPts val="0"/>
              </a:spcBef>
              <a:buNone/>
              <a:defRPr sz="1600" b="1" i="0">
                <a:latin typeface="Poppins ExtraBold" pitchFamily="2" charset="77"/>
                <a:cs typeface="Poppins ExtraBold" pitchFamily="2" charset="77"/>
              </a:defRPr>
            </a:lvl5pPr>
          </a:lstStyle>
          <a:p>
            <a:pPr lvl="0"/>
            <a:r>
              <a:rPr lang="en-GB"/>
              <a:t>Click here to add section title</a:t>
            </a:r>
            <a:endParaRPr lang="en-US"/>
          </a:p>
        </p:txBody>
      </p:sp>
      <p:sp>
        <p:nvSpPr>
          <p:cNvPr id="19" name="Text Placeholder 16">
            <a:extLst>
              <a:ext uri="{FF2B5EF4-FFF2-40B4-BE49-F238E27FC236}">
                <a16:creationId xmlns:a16="http://schemas.microsoft.com/office/drawing/2014/main" id="{96782F47-B0A7-C0F2-1014-47CFB843C0C2}"/>
              </a:ext>
            </a:extLst>
          </p:cNvPr>
          <p:cNvSpPr>
            <a:spLocks noGrp="1"/>
          </p:cNvSpPr>
          <p:nvPr>
            <p:ph type="body" sz="quarter" idx="48" hasCustomPrompt="1"/>
          </p:nvPr>
        </p:nvSpPr>
        <p:spPr>
          <a:xfrm>
            <a:off x="7903428" y="2924148"/>
            <a:ext cx="2653200" cy="556045"/>
          </a:xfrm>
        </p:spPr>
        <p:txBody>
          <a:bodyPr/>
          <a:lstStyle>
            <a:lvl1pPr marL="0" marR="0" indent="0" algn="l" defTabSz="914400" rtl="0" eaLnBrk="1" fontAlgn="auto" latinLnBrk="0" hangingPunct="1">
              <a:lnSpc>
                <a:spcPct val="120000"/>
              </a:lnSpc>
              <a:spcBef>
                <a:spcPts val="0"/>
              </a:spcBef>
              <a:spcAft>
                <a:spcPts val="1400"/>
              </a:spcAft>
              <a:buClrTx/>
              <a:buSzTx/>
              <a:buFont typeface="Arial" panose="020B0604020202020204" pitchFamily="34" charset="0"/>
              <a:buNone/>
              <a:tabLst/>
              <a:defRPr sz="1000">
                <a:solidFill>
                  <a:schemeClr val="tx1"/>
                </a:solidFill>
                <a:latin typeface="+mn-lt"/>
              </a:defRPr>
            </a:lvl1pPr>
            <a:lvl2pPr marL="360000" indent="0">
              <a:spcBef>
                <a:spcPts val="0"/>
              </a:spcBef>
              <a:buNone/>
              <a:defRPr/>
            </a:lvl2pPr>
            <a:lvl3pPr marL="720000" indent="0">
              <a:spcBef>
                <a:spcPts val="0"/>
              </a:spcBef>
              <a:buNone/>
              <a:defRPr/>
            </a:lvl3pPr>
            <a:lvl4pPr marL="1080000" indent="0">
              <a:spcBef>
                <a:spcPts val="0"/>
              </a:spcBef>
              <a:buNone/>
              <a:defRPr/>
            </a:lvl4pPr>
            <a:lvl5pPr marL="1440000" indent="0">
              <a:spcBef>
                <a:spcPts val="0"/>
              </a:spcBef>
              <a:buNone/>
              <a:defRPr/>
            </a:lvl5pPr>
          </a:lstStyle>
          <a:p>
            <a:r>
              <a:rPr lang="en-US"/>
              <a:t>Click here to add a description here of up to 3 lines that describes the point above or for a presentation.</a:t>
            </a:r>
          </a:p>
        </p:txBody>
      </p:sp>
      <p:sp>
        <p:nvSpPr>
          <p:cNvPr id="20" name="Text Placeholder 9">
            <a:extLst>
              <a:ext uri="{FF2B5EF4-FFF2-40B4-BE49-F238E27FC236}">
                <a16:creationId xmlns:a16="http://schemas.microsoft.com/office/drawing/2014/main" id="{CBFAB7FB-1D5B-BF4C-C5C8-907473699B58}"/>
              </a:ext>
            </a:extLst>
          </p:cNvPr>
          <p:cNvSpPr>
            <a:spLocks noGrp="1"/>
          </p:cNvSpPr>
          <p:nvPr>
            <p:ph type="body" sz="quarter" idx="50" hasCustomPrompt="1"/>
          </p:nvPr>
        </p:nvSpPr>
        <p:spPr>
          <a:xfrm>
            <a:off x="11402870" y="2621770"/>
            <a:ext cx="405299" cy="295396"/>
          </a:xfrm>
        </p:spPr>
        <p:txBody>
          <a:bodyPr/>
          <a:lstStyle>
            <a:lvl1pPr marL="0" indent="0" algn="r">
              <a:spcBef>
                <a:spcPts val="0"/>
              </a:spcBef>
              <a:buNone/>
              <a:defRPr sz="1400" b="0" i="0">
                <a:solidFill>
                  <a:schemeClr val="accent3"/>
                </a:solidFill>
                <a:latin typeface="+mn-lt"/>
                <a:cs typeface="Poppins Light" pitchFamily="2" charset="77"/>
              </a:defRPr>
            </a:lvl1pPr>
            <a:lvl2pPr marL="360000" indent="0">
              <a:spcBef>
                <a:spcPts val="0"/>
              </a:spcBef>
              <a:buNone/>
              <a:defRPr sz="1600" b="1" i="0">
                <a:latin typeface="Poppins ExtraBold" pitchFamily="2" charset="77"/>
                <a:cs typeface="Poppins ExtraBold" pitchFamily="2" charset="77"/>
              </a:defRPr>
            </a:lvl2pPr>
            <a:lvl3pPr marL="720000" indent="0">
              <a:spcBef>
                <a:spcPts val="0"/>
              </a:spcBef>
              <a:buNone/>
              <a:defRPr sz="1600" b="1" i="0">
                <a:latin typeface="Poppins ExtraBold" pitchFamily="2" charset="77"/>
                <a:cs typeface="Poppins ExtraBold" pitchFamily="2" charset="77"/>
              </a:defRPr>
            </a:lvl3pPr>
            <a:lvl4pPr marL="1080000" indent="0">
              <a:spcBef>
                <a:spcPts val="0"/>
              </a:spcBef>
              <a:buNone/>
              <a:defRPr sz="1600" b="1" i="0">
                <a:latin typeface="Poppins ExtraBold" pitchFamily="2" charset="77"/>
                <a:cs typeface="Poppins ExtraBold" pitchFamily="2" charset="77"/>
              </a:defRPr>
            </a:lvl4pPr>
            <a:lvl5pPr marL="1440000" indent="0">
              <a:spcBef>
                <a:spcPts val="0"/>
              </a:spcBef>
              <a:buNone/>
              <a:defRPr sz="1600" b="1" i="0">
                <a:latin typeface="Poppins ExtraBold" pitchFamily="2" charset="77"/>
                <a:cs typeface="Poppins ExtraBold" pitchFamily="2" charset="77"/>
              </a:defRPr>
            </a:lvl5pPr>
          </a:lstStyle>
          <a:p>
            <a:pPr lvl="0"/>
            <a:r>
              <a:rPr lang="en-GB"/>
              <a:t>XX</a:t>
            </a:r>
            <a:endParaRPr lang="en-US"/>
          </a:p>
        </p:txBody>
      </p:sp>
      <p:sp>
        <p:nvSpPr>
          <p:cNvPr id="21" name="Text Placeholder 7">
            <a:extLst>
              <a:ext uri="{FF2B5EF4-FFF2-40B4-BE49-F238E27FC236}">
                <a16:creationId xmlns:a16="http://schemas.microsoft.com/office/drawing/2014/main" id="{46533EF0-DD49-0C17-AF59-AEF784685E5F}"/>
              </a:ext>
            </a:extLst>
          </p:cNvPr>
          <p:cNvSpPr>
            <a:spLocks noGrp="1"/>
          </p:cNvSpPr>
          <p:nvPr>
            <p:ph type="body" sz="quarter" idx="52" hasCustomPrompt="1"/>
          </p:nvPr>
        </p:nvSpPr>
        <p:spPr>
          <a:xfrm>
            <a:off x="383831" y="3766065"/>
            <a:ext cx="753942" cy="649782"/>
          </a:xfrm>
        </p:spPr>
        <p:txBody>
          <a:bodyPr/>
          <a:lstStyle>
            <a:lvl1pPr marL="0" indent="0" algn="l">
              <a:buNone/>
              <a:defRPr sz="3600" b="0" i="0">
                <a:solidFill>
                  <a:schemeClr val="tx1"/>
                </a:solidFill>
                <a:latin typeface="+mj-lt"/>
                <a:cs typeface="Poppins Light" pitchFamily="2" charset="77"/>
              </a:defRPr>
            </a:lvl1pPr>
            <a:lvl2pPr marL="360000" indent="0" algn="r">
              <a:buNone/>
              <a:defRPr/>
            </a:lvl2pPr>
            <a:lvl3pPr marL="720000" indent="0" algn="r">
              <a:buNone/>
              <a:defRPr/>
            </a:lvl3pPr>
            <a:lvl4pPr marL="1080000" indent="0" algn="r">
              <a:buNone/>
              <a:defRPr/>
            </a:lvl4pPr>
            <a:lvl5pPr marL="1440000" indent="0" algn="r">
              <a:buNone/>
              <a:defRPr/>
            </a:lvl5pPr>
          </a:lstStyle>
          <a:p>
            <a:pPr lvl="0"/>
            <a:r>
              <a:rPr lang="en-GB"/>
              <a:t>XX</a:t>
            </a:r>
            <a:endParaRPr lang="en-US"/>
          </a:p>
        </p:txBody>
      </p:sp>
      <p:sp>
        <p:nvSpPr>
          <p:cNvPr id="22" name="Text Placeholder 9">
            <a:extLst>
              <a:ext uri="{FF2B5EF4-FFF2-40B4-BE49-F238E27FC236}">
                <a16:creationId xmlns:a16="http://schemas.microsoft.com/office/drawing/2014/main" id="{7DA6DAB1-E43C-16E2-D91A-A4F5515D46DC}"/>
              </a:ext>
            </a:extLst>
          </p:cNvPr>
          <p:cNvSpPr>
            <a:spLocks noGrp="1"/>
          </p:cNvSpPr>
          <p:nvPr>
            <p:ph type="body" sz="quarter" idx="53" hasCustomPrompt="1"/>
          </p:nvPr>
        </p:nvSpPr>
        <p:spPr>
          <a:xfrm>
            <a:off x="1325910" y="3906483"/>
            <a:ext cx="3312000" cy="165190"/>
          </a:xfrm>
        </p:spPr>
        <p:txBody>
          <a:bodyPr/>
          <a:lstStyle>
            <a:lvl1pPr marL="0" indent="0">
              <a:lnSpc>
                <a:spcPct val="90000"/>
              </a:lnSpc>
              <a:spcBef>
                <a:spcPts val="0"/>
              </a:spcBef>
              <a:spcAft>
                <a:spcPts val="0"/>
              </a:spcAft>
              <a:buNone/>
              <a:defRPr sz="1400" b="0" i="0">
                <a:latin typeface="+mj-lt"/>
                <a:cs typeface="Poppins" pitchFamily="2" charset="77"/>
              </a:defRPr>
            </a:lvl1pPr>
            <a:lvl2pPr marL="360000" indent="0">
              <a:spcBef>
                <a:spcPts val="0"/>
              </a:spcBef>
              <a:buNone/>
              <a:defRPr sz="1600" b="1" i="0">
                <a:latin typeface="Poppins ExtraBold" pitchFamily="2" charset="77"/>
                <a:cs typeface="Poppins ExtraBold" pitchFamily="2" charset="77"/>
              </a:defRPr>
            </a:lvl2pPr>
            <a:lvl3pPr marL="720000" indent="0">
              <a:spcBef>
                <a:spcPts val="0"/>
              </a:spcBef>
              <a:buNone/>
              <a:defRPr sz="1600" b="1" i="0">
                <a:latin typeface="Poppins ExtraBold" pitchFamily="2" charset="77"/>
                <a:cs typeface="Poppins ExtraBold" pitchFamily="2" charset="77"/>
              </a:defRPr>
            </a:lvl3pPr>
            <a:lvl4pPr marL="1080000" indent="0">
              <a:spcBef>
                <a:spcPts val="0"/>
              </a:spcBef>
              <a:buNone/>
              <a:defRPr sz="1600" b="1" i="0">
                <a:latin typeface="Poppins ExtraBold" pitchFamily="2" charset="77"/>
                <a:cs typeface="Poppins ExtraBold" pitchFamily="2" charset="77"/>
              </a:defRPr>
            </a:lvl4pPr>
            <a:lvl5pPr marL="1440000" indent="0">
              <a:spcBef>
                <a:spcPts val="0"/>
              </a:spcBef>
              <a:buNone/>
              <a:defRPr sz="1600" b="1" i="0">
                <a:latin typeface="Poppins ExtraBold" pitchFamily="2" charset="77"/>
                <a:cs typeface="Poppins ExtraBold" pitchFamily="2" charset="77"/>
              </a:defRPr>
            </a:lvl5pPr>
          </a:lstStyle>
          <a:p>
            <a:pPr lvl="0"/>
            <a:r>
              <a:rPr lang="en-GB"/>
              <a:t>Click here to add section title</a:t>
            </a:r>
            <a:endParaRPr lang="en-US"/>
          </a:p>
        </p:txBody>
      </p:sp>
      <p:sp>
        <p:nvSpPr>
          <p:cNvPr id="23" name="Text Placeholder 16">
            <a:extLst>
              <a:ext uri="{FF2B5EF4-FFF2-40B4-BE49-F238E27FC236}">
                <a16:creationId xmlns:a16="http://schemas.microsoft.com/office/drawing/2014/main" id="{89E2041C-B851-38EC-9C6A-715F98C85ADB}"/>
              </a:ext>
            </a:extLst>
          </p:cNvPr>
          <p:cNvSpPr>
            <a:spLocks noGrp="1"/>
          </p:cNvSpPr>
          <p:nvPr>
            <p:ph type="body" sz="quarter" idx="54" hasCustomPrompt="1"/>
          </p:nvPr>
        </p:nvSpPr>
        <p:spPr>
          <a:xfrm>
            <a:off x="1326606" y="4160413"/>
            <a:ext cx="2653801" cy="556045"/>
          </a:xfrm>
        </p:spPr>
        <p:txBody>
          <a:bodyPr/>
          <a:lstStyle>
            <a:lvl1pPr marL="0" indent="0">
              <a:spcBef>
                <a:spcPts val="0"/>
              </a:spcBef>
              <a:buNone/>
              <a:defRPr sz="1000">
                <a:solidFill>
                  <a:schemeClr val="tx1"/>
                </a:solidFill>
                <a:latin typeface="+mn-lt"/>
              </a:defRPr>
            </a:lvl1pPr>
            <a:lvl2pPr marL="360000" indent="0">
              <a:spcBef>
                <a:spcPts val="0"/>
              </a:spcBef>
              <a:buNone/>
              <a:defRPr/>
            </a:lvl2pPr>
            <a:lvl3pPr marL="720000" indent="0">
              <a:spcBef>
                <a:spcPts val="0"/>
              </a:spcBef>
              <a:buNone/>
              <a:defRPr/>
            </a:lvl3pPr>
            <a:lvl4pPr marL="1080000" indent="0">
              <a:spcBef>
                <a:spcPts val="0"/>
              </a:spcBef>
              <a:buNone/>
              <a:defRPr/>
            </a:lvl4pPr>
            <a:lvl5pPr marL="1440000" indent="0">
              <a:spcBef>
                <a:spcPts val="0"/>
              </a:spcBef>
              <a:buNone/>
              <a:defRPr/>
            </a:lvl5pPr>
          </a:lstStyle>
          <a:p>
            <a:r>
              <a:rPr lang="en-US"/>
              <a:t>Click here to add a description here of up to 3 lines that describes the point above or for a presentation.</a:t>
            </a:r>
          </a:p>
        </p:txBody>
      </p:sp>
      <p:sp>
        <p:nvSpPr>
          <p:cNvPr id="24" name="Text Placeholder 9">
            <a:extLst>
              <a:ext uri="{FF2B5EF4-FFF2-40B4-BE49-F238E27FC236}">
                <a16:creationId xmlns:a16="http://schemas.microsoft.com/office/drawing/2014/main" id="{7D0F5288-3CD1-2C93-F15B-1A8ADBFA2AF7}"/>
              </a:ext>
            </a:extLst>
          </p:cNvPr>
          <p:cNvSpPr>
            <a:spLocks noGrp="1"/>
          </p:cNvSpPr>
          <p:nvPr>
            <p:ph type="body" sz="quarter" idx="55" hasCustomPrompt="1"/>
          </p:nvPr>
        </p:nvSpPr>
        <p:spPr>
          <a:xfrm>
            <a:off x="4826047" y="3858035"/>
            <a:ext cx="405299" cy="295396"/>
          </a:xfrm>
        </p:spPr>
        <p:txBody>
          <a:bodyPr/>
          <a:lstStyle>
            <a:lvl1pPr marL="0" indent="0" algn="r">
              <a:spcBef>
                <a:spcPts val="0"/>
              </a:spcBef>
              <a:buNone/>
              <a:defRPr sz="1400" b="0" i="0">
                <a:solidFill>
                  <a:schemeClr val="accent3"/>
                </a:solidFill>
                <a:latin typeface="+mn-lt"/>
                <a:cs typeface="Poppins Light" pitchFamily="2" charset="77"/>
              </a:defRPr>
            </a:lvl1pPr>
            <a:lvl2pPr marL="360000" indent="0">
              <a:spcBef>
                <a:spcPts val="0"/>
              </a:spcBef>
              <a:buNone/>
              <a:defRPr sz="1600" b="1" i="0">
                <a:latin typeface="Poppins ExtraBold" pitchFamily="2" charset="77"/>
                <a:cs typeface="Poppins ExtraBold" pitchFamily="2" charset="77"/>
              </a:defRPr>
            </a:lvl2pPr>
            <a:lvl3pPr marL="720000" indent="0">
              <a:spcBef>
                <a:spcPts val="0"/>
              </a:spcBef>
              <a:buNone/>
              <a:defRPr sz="1600" b="1" i="0">
                <a:latin typeface="Poppins ExtraBold" pitchFamily="2" charset="77"/>
                <a:cs typeface="Poppins ExtraBold" pitchFamily="2" charset="77"/>
              </a:defRPr>
            </a:lvl3pPr>
            <a:lvl4pPr marL="1080000" indent="0">
              <a:spcBef>
                <a:spcPts val="0"/>
              </a:spcBef>
              <a:buNone/>
              <a:defRPr sz="1600" b="1" i="0">
                <a:latin typeface="Poppins ExtraBold" pitchFamily="2" charset="77"/>
                <a:cs typeface="Poppins ExtraBold" pitchFamily="2" charset="77"/>
              </a:defRPr>
            </a:lvl4pPr>
            <a:lvl5pPr marL="1440000" indent="0">
              <a:spcBef>
                <a:spcPts val="0"/>
              </a:spcBef>
              <a:buNone/>
              <a:defRPr sz="1600" b="1" i="0">
                <a:latin typeface="Poppins ExtraBold" pitchFamily="2" charset="77"/>
                <a:cs typeface="Poppins ExtraBold" pitchFamily="2" charset="77"/>
              </a:defRPr>
            </a:lvl5pPr>
          </a:lstStyle>
          <a:p>
            <a:pPr lvl="0"/>
            <a:r>
              <a:rPr lang="en-GB"/>
              <a:t>XX</a:t>
            </a:r>
            <a:endParaRPr lang="en-US"/>
          </a:p>
        </p:txBody>
      </p:sp>
      <p:sp>
        <p:nvSpPr>
          <p:cNvPr id="25" name="Text Placeholder 7">
            <a:extLst>
              <a:ext uri="{FF2B5EF4-FFF2-40B4-BE49-F238E27FC236}">
                <a16:creationId xmlns:a16="http://schemas.microsoft.com/office/drawing/2014/main" id="{A7233D55-0A5F-C7C1-C698-858FFDB1CECF}"/>
              </a:ext>
            </a:extLst>
          </p:cNvPr>
          <p:cNvSpPr>
            <a:spLocks noGrp="1"/>
          </p:cNvSpPr>
          <p:nvPr>
            <p:ph type="body" sz="quarter" idx="56" hasCustomPrompt="1"/>
          </p:nvPr>
        </p:nvSpPr>
        <p:spPr>
          <a:xfrm>
            <a:off x="6960654" y="3766065"/>
            <a:ext cx="753942" cy="649782"/>
          </a:xfrm>
        </p:spPr>
        <p:txBody>
          <a:bodyPr/>
          <a:lstStyle>
            <a:lvl1pPr marL="0" indent="0" algn="l">
              <a:buNone/>
              <a:defRPr sz="3600" b="0" i="0">
                <a:solidFill>
                  <a:schemeClr val="tx1"/>
                </a:solidFill>
                <a:latin typeface="+mj-lt"/>
                <a:cs typeface="Poppins Light" pitchFamily="2" charset="77"/>
              </a:defRPr>
            </a:lvl1pPr>
            <a:lvl2pPr marL="360000" indent="0" algn="r">
              <a:buNone/>
              <a:defRPr/>
            </a:lvl2pPr>
            <a:lvl3pPr marL="720000" indent="0" algn="r">
              <a:buNone/>
              <a:defRPr/>
            </a:lvl3pPr>
            <a:lvl4pPr marL="1080000" indent="0" algn="r">
              <a:buNone/>
              <a:defRPr/>
            </a:lvl4pPr>
            <a:lvl5pPr marL="1440000" indent="0" algn="r">
              <a:buNone/>
              <a:defRPr/>
            </a:lvl5pPr>
          </a:lstStyle>
          <a:p>
            <a:pPr lvl="0"/>
            <a:r>
              <a:rPr lang="en-GB"/>
              <a:t>XX</a:t>
            </a:r>
            <a:endParaRPr lang="en-US"/>
          </a:p>
        </p:txBody>
      </p:sp>
      <p:sp>
        <p:nvSpPr>
          <p:cNvPr id="26" name="Text Placeholder 9">
            <a:extLst>
              <a:ext uri="{FF2B5EF4-FFF2-40B4-BE49-F238E27FC236}">
                <a16:creationId xmlns:a16="http://schemas.microsoft.com/office/drawing/2014/main" id="{439A31B3-D35A-60F1-3B1A-CC3D1B95FE87}"/>
              </a:ext>
            </a:extLst>
          </p:cNvPr>
          <p:cNvSpPr>
            <a:spLocks noGrp="1"/>
          </p:cNvSpPr>
          <p:nvPr>
            <p:ph type="body" sz="quarter" idx="57" hasCustomPrompt="1"/>
          </p:nvPr>
        </p:nvSpPr>
        <p:spPr>
          <a:xfrm>
            <a:off x="7902733" y="3906483"/>
            <a:ext cx="3312000" cy="165190"/>
          </a:xfrm>
        </p:spPr>
        <p:txBody>
          <a:bodyPr/>
          <a:lstStyle>
            <a:lvl1pPr marL="0" indent="0">
              <a:lnSpc>
                <a:spcPct val="90000"/>
              </a:lnSpc>
              <a:spcBef>
                <a:spcPts val="0"/>
              </a:spcBef>
              <a:spcAft>
                <a:spcPts val="0"/>
              </a:spcAft>
              <a:buNone/>
              <a:defRPr sz="1400" b="0" i="0">
                <a:latin typeface="+mj-lt"/>
                <a:cs typeface="Poppins" pitchFamily="2" charset="77"/>
              </a:defRPr>
            </a:lvl1pPr>
            <a:lvl2pPr marL="360000" indent="0">
              <a:spcBef>
                <a:spcPts val="0"/>
              </a:spcBef>
              <a:buNone/>
              <a:defRPr sz="1600" b="1" i="0">
                <a:latin typeface="Poppins ExtraBold" pitchFamily="2" charset="77"/>
                <a:cs typeface="Poppins ExtraBold" pitchFamily="2" charset="77"/>
              </a:defRPr>
            </a:lvl2pPr>
            <a:lvl3pPr marL="720000" indent="0">
              <a:spcBef>
                <a:spcPts val="0"/>
              </a:spcBef>
              <a:buNone/>
              <a:defRPr sz="1600" b="1" i="0">
                <a:latin typeface="Poppins ExtraBold" pitchFamily="2" charset="77"/>
                <a:cs typeface="Poppins ExtraBold" pitchFamily="2" charset="77"/>
              </a:defRPr>
            </a:lvl3pPr>
            <a:lvl4pPr marL="1080000" indent="0">
              <a:spcBef>
                <a:spcPts val="0"/>
              </a:spcBef>
              <a:buNone/>
              <a:defRPr sz="1600" b="1" i="0">
                <a:latin typeface="Poppins ExtraBold" pitchFamily="2" charset="77"/>
                <a:cs typeface="Poppins ExtraBold" pitchFamily="2" charset="77"/>
              </a:defRPr>
            </a:lvl4pPr>
            <a:lvl5pPr marL="1440000" indent="0">
              <a:spcBef>
                <a:spcPts val="0"/>
              </a:spcBef>
              <a:buNone/>
              <a:defRPr sz="1600" b="1" i="0">
                <a:latin typeface="Poppins ExtraBold" pitchFamily="2" charset="77"/>
                <a:cs typeface="Poppins ExtraBold" pitchFamily="2" charset="77"/>
              </a:defRPr>
            </a:lvl5pPr>
          </a:lstStyle>
          <a:p>
            <a:pPr lvl="0"/>
            <a:r>
              <a:rPr lang="en-GB"/>
              <a:t>Click here to add section title</a:t>
            </a:r>
            <a:endParaRPr lang="en-US"/>
          </a:p>
        </p:txBody>
      </p:sp>
      <p:sp>
        <p:nvSpPr>
          <p:cNvPr id="27" name="Text Placeholder 16">
            <a:extLst>
              <a:ext uri="{FF2B5EF4-FFF2-40B4-BE49-F238E27FC236}">
                <a16:creationId xmlns:a16="http://schemas.microsoft.com/office/drawing/2014/main" id="{B596521A-DE7E-4122-256A-EDFC9240C3F2}"/>
              </a:ext>
            </a:extLst>
          </p:cNvPr>
          <p:cNvSpPr>
            <a:spLocks noGrp="1"/>
          </p:cNvSpPr>
          <p:nvPr>
            <p:ph type="body" sz="quarter" idx="58" hasCustomPrompt="1"/>
          </p:nvPr>
        </p:nvSpPr>
        <p:spPr>
          <a:xfrm>
            <a:off x="7903428" y="4160413"/>
            <a:ext cx="2653200" cy="556045"/>
          </a:xfrm>
        </p:spPr>
        <p:txBody>
          <a:bodyPr/>
          <a:lstStyle>
            <a:lvl1pPr marL="0" indent="0">
              <a:spcBef>
                <a:spcPts val="0"/>
              </a:spcBef>
              <a:buNone/>
              <a:defRPr sz="1000">
                <a:solidFill>
                  <a:schemeClr val="tx1"/>
                </a:solidFill>
                <a:latin typeface="+mn-lt"/>
              </a:defRPr>
            </a:lvl1pPr>
            <a:lvl2pPr marL="360000" indent="0">
              <a:spcBef>
                <a:spcPts val="0"/>
              </a:spcBef>
              <a:buNone/>
              <a:defRPr/>
            </a:lvl2pPr>
            <a:lvl3pPr marL="720000" indent="0">
              <a:spcBef>
                <a:spcPts val="0"/>
              </a:spcBef>
              <a:buNone/>
              <a:defRPr/>
            </a:lvl3pPr>
            <a:lvl4pPr marL="1080000" indent="0">
              <a:spcBef>
                <a:spcPts val="0"/>
              </a:spcBef>
              <a:buNone/>
              <a:defRPr/>
            </a:lvl4pPr>
            <a:lvl5pPr marL="1440000" indent="0">
              <a:spcBef>
                <a:spcPts val="0"/>
              </a:spcBef>
              <a:buNone/>
              <a:defRPr/>
            </a:lvl5pPr>
          </a:lstStyle>
          <a:p>
            <a:r>
              <a:rPr lang="en-US"/>
              <a:t>Click here to add a description here of up to 3 lines that describes the point above or for a presentation.</a:t>
            </a:r>
          </a:p>
        </p:txBody>
      </p:sp>
      <p:sp>
        <p:nvSpPr>
          <p:cNvPr id="28" name="Text Placeholder 9">
            <a:extLst>
              <a:ext uri="{FF2B5EF4-FFF2-40B4-BE49-F238E27FC236}">
                <a16:creationId xmlns:a16="http://schemas.microsoft.com/office/drawing/2014/main" id="{A4FF26BB-F79D-85A5-C6B3-D9A89CB4207D}"/>
              </a:ext>
            </a:extLst>
          </p:cNvPr>
          <p:cNvSpPr>
            <a:spLocks noGrp="1"/>
          </p:cNvSpPr>
          <p:nvPr>
            <p:ph type="body" sz="quarter" idx="60" hasCustomPrompt="1"/>
          </p:nvPr>
        </p:nvSpPr>
        <p:spPr>
          <a:xfrm>
            <a:off x="11402870" y="3858035"/>
            <a:ext cx="405299" cy="295396"/>
          </a:xfrm>
        </p:spPr>
        <p:txBody>
          <a:bodyPr/>
          <a:lstStyle>
            <a:lvl1pPr marL="0" indent="0" algn="r">
              <a:spcBef>
                <a:spcPts val="0"/>
              </a:spcBef>
              <a:buNone/>
              <a:defRPr sz="1400" b="0" i="0">
                <a:solidFill>
                  <a:schemeClr val="accent3"/>
                </a:solidFill>
                <a:latin typeface="+mn-lt"/>
                <a:cs typeface="Poppins Light" pitchFamily="2" charset="77"/>
              </a:defRPr>
            </a:lvl1pPr>
            <a:lvl2pPr marL="360000" indent="0">
              <a:spcBef>
                <a:spcPts val="0"/>
              </a:spcBef>
              <a:buNone/>
              <a:defRPr sz="1600" b="1" i="0">
                <a:latin typeface="Poppins ExtraBold" pitchFamily="2" charset="77"/>
                <a:cs typeface="Poppins ExtraBold" pitchFamily="2" charset="77"/>
              </a:defRPr>
            </a:lvl2pPr>
            <a:lvl3pPr marL="720000" indent="0">
              <a:spcBef>
                <a:spcPts val="0"/>
              </a:spcBef>
              <a:buNone/>
              <a:defRPr sz="1600" b="1" i="0">
                <a:latin typeface="Poppins ExtraBold" pitchFamily="2" charset="77"/>
                <a:cs typeface="Poppins ExtraBold" pitchFamily="2" charset="77"/>
              </a:defRPr>
            </a:lvl3pPr>
            <a:lvl4pPr marL="1080000" indent="0">
              <a:spcBef>
                <a:spcPts val="0"/>
              </a:spcBef>
              <a:buNone/>
              <a:defRPr sz="1600" b="1" i="0">
                <a:latin typeface="Poppins ExtraBold" pitchFamily="2" charset="77"/>
                <a:cs typeface="Poppins ExtraBold" pitchFamily="2" charset="77"/>
              </a:defRPr>
            </a:lvl4pPr>
            <a:lvl5pPr marL="1440000" indent="0">
              <a:spcBef>
                <a:spcPts val="0"/>
              </a:spcBef>
              <a:buNone/>
              <a:defRPr sz="1600" b="1" i="0">
                <a:latin typeface="Poppins ExtraBold" pitchFamily="2" charset="77"/>
                <a:cs typeface="Poppins ExtraBold" pitchFamily="2" charset="77"/>
              </a:defRPr>
            </a:lvl5pPr>
          </a:lstStyle>
          <a:p>
            <a:pPr lvl="0"/>
            <a:r>
              <a:rPr lang="en-GB"/>
              <a:t>XX</a:t>
            </a:r>
            <a:endParaRPr lang="en-US"/>
          </a:p>
        </p:txBody>
      </p:sp>
      <p:sp>
        <p:nvSpPr>
          <p:cNvPr id="29" name="Text Placeholder 7">
            <a:extLst>
              <a:ext uri="{FF2B5EF4-FFF2-40B4-BE49-F238E27FC236}">
                <a16:creationId xmlns:a16="http://schemas.microsoft.com/office/drawing/2014/main" id="{FEF7CDD5-E581-5604-EFA3-A43B35E299E4}"/>
              </a:ext>
            </a:extLst>
          </p:cNvPr>
          <p:cNvSpPr>
            <a:spLocks noGrp="1"/>
          </p:cNvSpPr>
          <p:nvPr>
            <p:ph type="body" sz="quarter" idx="62" hasCustomPrompt="1"/>
          </p:nvPr>
        </p:nvSpPr>
        <p:spPr>
          <a:xfrm>
            <a:off x="383831" y="5003326"/>
            <a:ext cx="753942" cy="649782"/>
          </a:xfrm>
        </p:spPr>
        <p:txBody>
          <a:bodyPr/>
          <a:lstStyle>
            <a:lvl1pPr marL="0" indent="0" algn="l">
              <a:buNone/>
              <a:defRPr sz="3600" b="0" i="0">
                <a:solidFill>
                  <a:schemeClr val="tx1"/>
                </a:solidFill>
                <a:latin typeface="+mj-lt"/>
                <a:cs typeface="Poppins Light" pitchFamily="2" charset="77"/>
              </a:defRPr>
            </a:lvl1pPr>
            <a:lvl2pPr marL="360000" indent="0" algn="r">
              <a:buNone/>
              <a:defRPr/>
            </a:lvl2pPr>
            <a:lvl3pPr marL="720000" indent="0" algn="r">
              <a:buNone/>
              <a:defRPr/>
            </a:lvl3pPr>
            <a:lvl4pPr marL="1080000" indent="0" algn="r">
              <a:buNone/>
              <a:defRPr/>
            </a:lvl4pPr>
            <a:lvl5pPr marL="1440000" indent="0" algn="r">
              <a:buNone/>
              <a:defRPr/>
            </a:lvl5pPr>
          </a:lstStyle>
          <a:p>
            <a:pPr lvl="0"/>
            <a:r>
              <a:rPr lang="en-GB"/>
              <a:t>XX</a:t>
            </a:r>
            <a:endParaRPr lang="en-US"/>
          </a:p>
        </p:txBody>
      </p:sp>
      <p:sp>
        <p:nvSpPr>
          <p:cNvPr id="30" name="Text Placeholder 9">
            <a:extLst>
              <a:ext uri="{FF2B5EF4-FFF2-40B4-BE49-F238E27FC236}">
                <a16:creationId xmlns:a16="http://schemas.microsoft.com/office/drawing/2014/main" id="{38B37BFF-DE0F-D578-E3FA-66C0735677ED}"/>
              </a:ext>
            </a:extLst>
          </p:cNvPr>
          <p:cNvSpPr>
            <a:spLocks noGrp="1"/>
          </p:cNvSpPr>
          <p:nvPr>
            <p:ph type="body" sz="quarter" idx="63" hasCustomPrompt="1"/>
          </p:nvPr>
        </p:nvSpPr>
        <p:spPr>
          <a:xfrm>
            <a:off x="1325910" y="5143744"/>
            <a:ext cx="3312000" cy="165190"/>
          </a:xfrm>
        </p:spPr>
        <p:txBody>
          <a:bodyPr/>
          <a:lstStyle>
            <a:lvl1pPr marL="0" indent="0">
              <a:lnSpc>
                <a:spcPct val="90000"/>
              </a:lnSpc>
              <a:spcBef>
                <a:spcPts val="0"/>
              </a:spcBef>
              <a:spcAft>
                <a:spcPts val="0"/>
              </a:spcAft>
              <a:buNone/>
              <a:defRPr sz="1400" b="0" i="0">
                <a:latin typeface="+mj-lt"/>
                <a:cs typeface="Poppins" pitchFamily="2" charset="77"/>
              </a:defRPr>
            </a:lvl1pPr>
            <a:lvl2pPr marL="360000" indent="0">
              <a:spcBef>
                <a:spcPts val="0"/>
              </a:spcBef>
              <a:buNone/>
              <a:defRPr sz="1600" b="1" i="0">
                <a:latin typeface="Poppins ExtraBold" pitchFamily="2" charset="77"/>
                <a:cs typeface="Poppins ExtraBold" pitchFamily="2" charset="77"/>
              </a:defRPr>
            </a:lvl2pPr>
            <a:lvl3pPr marL="720000" indent="0">
              <a:spcBef>
                <a:spcPts val="0"/>
              </a:spcBef>
              <a:buNone/>
              <a:defRPr sz="1600" b="1" i="0">
                <a:latin typeface="Poppins ExtraBold" pitchFamily="2" charset="77"/>
                <a:cs typeface="Poppins ExtraBold" pitchFamily="2" charset="77"/>
              </a:defRPr>
            </a:lvl3pPr>
            <a:lvl4pPr marL="1080000" indent="0">
              <a:spcBef>
                <a:spcPts val="0"/>
              </a:spcBef>
              <a:buNone/>
              <a:defRPr sz="1600" b="1" i="0">
                <a:latin typeface="Poppins ExtraBold" pitchFamily="2" charset="77"/>
                <a:cs typeface="Poppins ExtraBold" pitchFamily="2" charset="77"/>
              </a:defRPr>
            </a:lvl4pPr>
            <a:lvl5pPr marL="1440000" indent="0">
              <a:spcBef>
                <a:spcPts val="0"/>
              </a:spcBef>
              <a:buNone/>
              <a:defRPr sz="1600" b="1" i="0">
                <a:latin typeface="Poppins ExtraBold" pitchFamily="2" charset="77"/>
                <a:cs typeface="Poppins ExtraBold" pitchFamily="2" charset="77"/>
              </a:defRPr>
            </a:lvl5pPr>
          </a:lstStyle>
          <a:p>
            <a:pPr lvl="0"/>
            <a:r>
              <a:rPr lang="en-GB"/>
              <a:t>Click here to add section title</a:t>
            </a:r>
            <a:endParaRPr lang="en-US"/>
          </a:p>
        </p:txBody>
      </p:sp>
      <p:sp>
        <p:nvSpPr>
          <p:cNvPr id="31" name="Text Placeholder 16">
            <a:extLst>
              <a:ext uri="{FF2B5EF4-FFF2-40B4-BE49-F238E27FC236}">
                <a16:creationId xmlns:a16="http://schemas.microsoft.com/office/drawing/2014/main" id="{846ECE7C-70F0-02F2-0D28-74D3FC6282E7}"/>
              </a:ext>
            </a:extLst>
          </p:cNvPr>
          <p:cNvSpPr>
            <a:spLocks noGrp="1"/>
          </p:cNvSpPr>
          <p:nvPr>
            <p:ph type="body" sz="quarter" idx="64" hasCustomPrompt="1"/>
          </p:nvPr>
        </p:nvSpPr>
        <p:spPr>
          <a:xfrm>
            <a:off x="1326606" y="5397674"/>
            <a:ext cx="2653801" cy="556045"/>
          </a:xfrm>
        </p:spPr>
        <p:txBody>
          <a:bodyPr/>
          <a:lstStyle>
            <a:lvl1pPr marL="0" indent="0">
              <a:spcBef>
                <a:spcPts val="0"/>
              </a:spcBef>
              <a:buNone/>
              <a:defRPr sz="1000">
                <a:solidFill>
                  <a:schemeClr val="tx1"/>
                </a:solidFill>
                <a:latin typeface="+mn-lt"/>
              </a:defRPr>
            </a:lvl1pPr>
            <a:lvl2pPr marL="360000" indent="0">
              <a:spcBef>
                <a:spcPts val="0"/>
              </a:spcBef>
              <a:buNone/>
              <a:defRPr/>
            </a:lvl2pPr>
            <a:lvl3pPr marL="720000" indent="0">
              <a:spcBef>
                <a:spcPts val="0"/>
              </a:spcBef>
              <a:buNone/>
              <a:defRPr/>
            </a:lvl3pPr>
            <a:lvl4pPr marL="1080000" indent="0">
              <a:spcBef>
                <a:spcPts val="0"/>
              </a:spcBef>
              <a:buNone/>
              <a:defRPr/>
            </a:lvl4pPr>
            <a:lvl5pPr marL="1440000" indent="0">
              <a:spcBef>
                <a:spcPts val="0"/>
              </a:spcBef>
              <a:buNone/>
              <a:defRPr/>
            </a:lvl5pPr>
          </a:lstStyle>
          <a:p>
            <a:r>
              <a:rPr lang="en-US"/>
              <a:t>Click here to add a description here of up to 3 lines that describes the point above or for a presentation.</a:t>
            </a:r>
          </a:p>
        </p:txBody>
      </p:sp>
      <p:sp>
        <p:nvSpPr>
          <p:cNvPr id="32" name="Text Placeholder 9">
            <a:extLst>
              <a:ext uri="{FF2B5EF4-FFF2-40B4-BE49-F238E27FC236}">
                <a16:creationId xmlns:a16="http://schemas.microsoft.com/office/drawing/2014/main" id="{5DDD702F-D702-AF60-9867-CB4ED8B0F9D3}"/>
              </a:ext>
            </a:extLst>
          </p:cNvPr>
          <p:cNvSpPr>
            <a:spLocks noGrp="1"/>
          </p:cNvSpPr>
          <p:nvPr>
            <p:ph type="body" sz="quarter" idx="65" hasCustomPrompt="1"/>
          </p:nvPr>
        </p:nvSpPr>
        <p:spPr>
          <a:xfrm>
            <a:off x="4826047" y="5095296"/>
            <a:ext cx="405299" cy="295396"/>
          </a:xfrm>
        </p:spPr>
        <p:txBody>
          <a:bodyPr/>
          <a:lstStyle>
            <a:lvl1pPr marL="0" indent="0" algn="r">
              <a:spcBef>
                <a:spcPts val="0"/>
              </a:spcBef>
              <a:buNone/>
              <a:defRPr sz="1400" b="0" i="0">
                <a:solidFill>
                  <a:schemeClr val="accent3"/>
                </a:solidFill>
                <a:latin typeface="+mn-lt"/>
                <a:cs typeface="Poppins Light" pitchFamily="2" charset="77"/>
              </a:defRPr>
            </a:lvl1pPr>
            <a:lvl2pPr marL="360000" indent="0">
              <a:spcBef>
                <a:spcPts val="0"/>
              </a:spcBef>
              <a:buNone/>
              <a:defRPr sz="1600" b="1" i="0">
                <a:latin typeface="Poppins ExtraBold" pitchFamily="2" charset="77"/>
                <a:cs typeface="Poppins ExtraBold" pitchFamily="2" charset="77"/>
              </a:defRPr>
            </a:lvl2pPr>
            <a:lvl3pPr marL="720000" indent="0">
              <a:spcBef>
                <a:spcPts val="0"/>
              </a:spcBef>
              <a:buNone/>
              <a:defRPr sz="1600" b="1" i="0">
                <a:latin typeface="Poppins ExtraBold" pitchFamily="2" charset="77"/>
                <a:cs typeface="Poppins ExtraBold" pitchFamily="2" charset="77"/>
              </a:defRPr>
            </a:lvl3pPr>
            <a:lvl4pPr marL="1080000" indent="0">
              <a:spcBef>
                <a:spcPts val="0"/>
              </a:spcBef>
              <a:buNone/>
              <a:defRPr sz="1600" b="1" i="0">
                <a:latin typeface="Poppins ExtraBold" pitchFamily="2" charset="77"/>
                <a:cs typeface="Poppins ExtraBold" pitchFamily="2" charset="77"/>
              </a:defRPr>
            </a:lvl4pPr>
            <a:lvl5pPr marL="1440000" indent="0">
              <a:spcBef>
                <a:spcPts val="0"/>
              </a:spcBef>
              <a:buNone/>
              <a:defRPr sz="1600" b="1" i="0">
                <a:latin typeface="Poppins ExtraBold" pitchFamily="2" charset="77"/>
                <a:cs typeface="Poppins ExtraBold" pitchFamily="2" charset="77"/>
              </a:defRPr>
            </a:lvl5pPr>
          </a:lstStyle>
          <a:p>
            <a:pPr lvl="0"/>
            <a:r>
              <a:rPr lang="en-GB"/>
              <a:t>XX</a:t>
            </a:r>
            <a:endParaRPr lang="en-US"/>
          </a:p>
        </p:txBody>
      </p:sp>
      <p:sp>
        <p:nvSpPr>
          <p:cNvPr id="33" name="Text Placeholder 7">
            <a:extLst>
              <a:ext uri="{FF2B5EF4-FFF2-40B4-BE49-F238E27FC236}">
                <a16:creationId xmlns:a16="http://schemas.microsoft.com/office/drawing/2014/main" id="{D9E8E0AF-E9B6-3A8B-07AC-1FD3CDB38479}"/>
              </a:ext>
            </a:extLst>
          </p:cNvPr>
          <p:cNvSpPr>
            <a:spLocks noGrp="1"/>
          </p:cNvSpPr>
          <p:nvPr>
            <p:ph type="body" sz="quarter" idx="66" hasCustomPrompt="1"/>
          </p:nvPr>
        </p:nvSpPr>
        <p:spPr>
          <a:xfrm>
            <a:off x="6960654" y="5003326"/>
            <a:ext cx="753942" cy="649782"/>
          </a:xfrm>
        </p:spPr>
        <p:txBody>
          <a:bodyPr/>
          <a:lstStyle>
            <a:lvl1pPr marL="0" indent="0" algn="l">
              <a:buNone/>
              <a:defRPr sz="3600" b="0" i="0">
                <a:solidFill>
                  <a:schemeClr val="tx1"/>
                </a:solidFill>
                <a:latin typeface="+mj-lt"/>
                <a:cs typeface="Poppins Light" pitchFamily="2" charset="77"/>
              </a:defRPr>
            </a:lvl1pPr>
            <a:lvl2pPr marL="360000" indent="0" algn="r">
              <a:buNone/>
              <a:defRPr/>
            </a:lvl2pPr>
            <a:lvl3pPr marL="720000" indent="0" algn="r">
              <a:buNone/>
              <a:defRPr/>
            </a:lvl3pPr>
            <a:lvl4pPr marL="1080000" indent="0" algn="r">
              <a:buNone/>
              <a:defRPr/>
            </a:lvl4pPr>
            <a:lvl5pPr marL="1440000" indent="0" algn="r">
              <a:buNone/>
              <a:defRPr/>
            </a:lvl5pPr>
          </a:lstStyle>
          <a:p>
            <a:pPr lvl="0"/>
            <a:r>
              <a:rPr lang="en-GB"/>
              <a:t>XX</a:t>
            </a:r>
            <a:endParaRPr lang="en-US"/>
          </a:p>
        </p:txBody>
      </p:sp>
      <p:sp>
        <p:nvSpPr>
          <p:cNvPr id="34" name="Text Placeholder 9">
            <a:extLst>
              <a:ext uri="{FF2B5EF4-FFF2-40B4-BE49-F238E27FC236}">
                <a16:creationId xmlns:a16="http://schemas.microsoft.com/office/drawing/2014/main" id="{B9AF2405-E8C6-369F-564E-FAED695A89CD}"/>
              </a:ext>
            </a:extLst>
          </p:cNvPr>
          <p:cNvSpPr>
            <a:spLocks noGrp="1"/>
          </p:cNvSpPr>
          <p:nvPr>
            <p:ph type="body" sz="quarter" idx="67" hasCustomPrompt="1"/>
          </p:nvPr>
        </p:nvSpPr>
        <p:spPr>
          <a:xfrm>
            <a:off x="7902733" y="5143744"/>
            <a:ext cx="3312000" cy="165190"/>
          </a:xfrm>
        </p:spPr>
        <p:txBody>
          <a:bodyPr/>
          <a:lstStyle>
            <a:lvl1pPr marL="0" indent="0">
              <a:lnSpc>
                <a:spcPct val="90000"/>
              </a:lnSpc>
              <a:spcBef>
                <a:spcPts val="0"/>
              </a:spcBef>
              <a:spcAft>
                <a:spcPts val="0"/>
              </a:spcAft>
              <a:buNone/>
              <a:defRPr sz="1400" b="0" i="0">
                <a:latin typeface="+mj-lt"/>
                <a:cs typeface="Poppins" pitchFamily="2" charset="77"/>
              </a:defRPr>
            </a:lvl1pPr>
            <a:lvl2pPr marL="360000" indent="0">
              <a:spcBef>
                <a:spcPts val="0"/>
              </a:spcBef>
              <a:buNone/>
              <a:defRPr sz="1600" b="1" i="0">
                <a:latin typeface="Poppins ExtraBold" pitchFamily="2" charset="77"/>
                <a:cs typeface="Poppins ExtraBold" pitchFamily="2" charset="77"/>
              </a:defRPr>
            </a:lvl2pPr>
            <a:lvl3pPr marL="720000" indent="0">
              <a:spcBef>
                <a:spcPts val="0"/>
              </a:spcBef>
              <a:buNone/>
              <a:defRPr sz="1600" b="1" i="0">
                <a:latin typeface="Poppins ExtraBold" pitchFamily="2" charset="77"/>
                <a:cs typeface="Poppins ExtraBold" pitchFamily="2" charset="77"/>
              </a:defRPr>
            </a:lvl3pPr>
            <a:lvl4pPr marL="1080000" indent="0">
              <a:spcBef>
                <a:spcPts val="0"/>
              </a:spcBef>
              <a:buNone/>
              <a:defRPr sz="1600" b="1" i="0">
                <a:latin typeface="Poppins ExtraBold" pitchFamily="2" charset="77"/>
                <a:cs typeface="Poppins ExtraBold" pitchFamily="2" charset="77"/>
              </a:defRPr>
            </a:lvl4pPr>
            <a:lvl5pPr marL="1440000" indent="0">
              <a:spcBef>
                <a:spcPts val="0"/>
              </a:spcBef>
              <a:buNone/>
              <a:defRPr sz="1600" b="1" i="0">
                <a:latin typeface="Poppins ExtraBold" pitchFamily="2" charset="77"/>
                <a:cs typeface="Poppins ExtraBold" pitchFamily="2" charset="77"/>
              </a:defRPr>
            </a:lvl5pPr>
          </a:lstStyle>
          <a:p>
            <a:pPr lvl="0"/>
            <a:r>
              <a:rPr lang="en-GB"/>
              <a:t>Click here to add section title</a:t>
            </a:r>
            <a:endParaRPr lang="en-US"/>
          </a:p>
        </p:txBody>
      </p:sp>
      <p:sp>
        <p:nvSpPr>
          <p:cNvPr id="35" name="Text Placeholder 16">
            <a:extLst>
              <a:ext uri="{FF2B5EF4-FFF2-40B4-BE49-F238E27FC236}">
                <a16:creationId xmlns:a16="http://schemas.microsoft.com/office/drawing/2014/main" id="{A60D1951-7052-FA60-2E56-DB9206186B9C}"/>
              </a:ext>
            </a:extLst>
          </p:cNvPr>
          <p:cNvSpPr>
            <a:spLocks noGrp="1"/>
          </p:cNvSpPr>
          <p:nvPr>
            <p:ph type="body" sz="quarter" idx="68" hasCustomPrompt="1"/>
          </p:nvPr>
        </p:nvSpPr>
        <p:spPr>
          <a:xfrm>
            <a:off x="7903428" y="5397674"/>
            <a:ext cx="2653200" cy="556045"/>
          </a:xfrm>
        </p:spPr>
        <p:txBody>
          <a:bodyPr/>
          <a:lstStyle>
            <a:lvl1pPr marL="0" indent="0">
              <a:spcBef>
                <a:spcPts val="0"/>
              </a:spcBef>
              <a:buNone/>
              <a:defRPr sz="1000">
                <a:solidFill>
                  <a:schemeClr val="tx1"/>
                </a:solidFill>
                <a:latin typeface="+mn-lt"/>
              </a:defRPr>
            </a:lvl1pPr>
            <a:lvl2pPr marL="360000" indent="0">
              <a:spcBef>
                <a:spcPts val="0"/>
              </a:spcBef>
              <a:buNone/>
              <a:defRPr/>
            </a:lvl2pPr>
            <a:lvl3pPr marL="720000" indent="0">
              <a:spcBef>
                <a:spcPts val="0"/>
              </a:spcBef>
              <a:buNone/>
              <a:defRPr/>
            </a:lvl3pPr>
            <a:lvl4pPr marL="1080000" indent="0">
              <a:spcBef>
                <a:spcPts val="0"/>
              </a:spcBef>
              <a:buNone/>
              <a:defRPr/>
            </a:lvl4pPr>
            <a:lvl5pPr marL="1440000" indent="0">
              <a:spcBef>
                <a:spcPts val="0"/>
              </a:spcBef>
              <a:buNone/>
              <a:defRPr/>
            </a:lvl5pPr>
          </a:lstStyle>
          <a:p>
            <a:r>
              <a:rPr lang="en-US"/>
              <a:t>Click here to add a description here of up to 3 lines that describes the point above or for a presentation.</a:t>
            </a:r>
          </a:p>
        </p:txBody>
      </p:sp>
      <p:sp>
        <p:nvSpPr>
          <p:cNvPr id="36" name="Text Placeholder 9">
            <a:extLst>
              <a:ext uri="{FF2B5EF4-FFF2-40B4-BE49-F238E27FC236}">
                <a16:creationId xmlns:a16="http://schemas.microsoft.com/office/drawing/2014/main" id="{9DD1DB1F-A0BD-91E3-7C74-0777C7C4F9BD}"/>
              </a:ext>
            </a:extLst>
          </p:cNvPr>
          <p:cNvSpPr>
            <a:spLocks noGrp="1"/>
          </p:cNvSpPr>
          <p:nvPr>
            <p:ph type="body" sz="quarter" idx="70" hasCustomPrompt="1"/>
          </p:nvPr>
        </p:nvSpPr>
        <p:spPr>
          <a:xfrm>
            <a:off x="11402870" y="5095296"/>
            <a:ext cx="405299" cy="295396"/>
          </a:xfrm>
        </p:spPr>
        <p:txBody>
          <a:bodyPr/>
          <a:lstStyle>
            <a:lvl1pPr marL="0" indent="0" algn="r">
              <a:spcBef>
                <a:spcPts val="0"/>
              </a:spcBef>
              <a:buNone/>
              <a:defRPr sz="1400" b="0" i="0">
                <a:solidFill>
                  <a:schemeClr val="accent3"/>
                </a:solidFill>
                <a:latin typeface="+mn-lt"/>
                <a:cs typeface="Poppins Light" pitchFamily="2" charset="77"/>
              </a:defRPr>
            </a:lvl1pPr>
            <a:lvl2pPr marL="360000" indent="0">
              <a:spcBef>
                <a:spcPts val="0"/>
              </a:spcBef>
              <a:buNone/>
              <a:defRPr sz="1600" b="1" i="0">
                <a:latin typeface="Poppins ExtraBold" pitchFamily="2" charset="77"/>
                <a:cs typeface="Poppins ExtraBold" pitchFamily="2" charset="77"/>
              </a:defRPr>
            </a:lvl2pPr>
            <a:lvl3pPr marL="720000" indent="0">
              <a:spcBef>
                <a:spcPts val="0"/>
              </a:spcBef>
              <a:buNone/>
              <a:defRPr sz="1600" b="1" i="0">
                <a:latin typeface="Poppins ExtraBold" pitchFamily="2" charset="77"/>
                <a:cs typeface="Poppins ExtraBold" pitchFamily="2" charset="77"/>
              </a:defRPr>
            </a:lvl3pPr>
            <a:lvl4pPr marL="1080000" indent="0">
              <a:spcBef>
                <a:spcPts val="0"/>
              </a:spcBef>
              <a:buNone/>
              <a:defRPr sz="1600" b="1" i="0">
                <a:latin typeface="Poppins ExtraBold" pitchFamily="2" charset="77"/>
                <a:cs typeface="Poppins ExtraBold" pitchFamily="2" charset="77"/>
              </a:defRPr>
            </a:lvl4pPr>
            <a:lvl5pPr marL="1440000" indent="0">
              <a:spcBef>
                <a:spcPts val="0"/>
              </a:spcBef>
              <a:buNone/>
              <a:defRPr sz="1600" b="1" i="0">
                <a:latin typeface="Poppins ExtraBold" pitchFamily="2" charset="77"/>
                <a:cs typeface="Poppins ExtraBold" pitchFamily="2" charset="77"/>
              </a:defRPr>
            </a:lvl5pPr>
          </a:lstStyle>
          <a:p>
            <a:pPr lvl="0"/>
            <a:r>
              <a:rPr lang="en-GB"/>
              <a:t>XX</a:t>
            </a:r>
            <a:endParaRPr lang="en-US"/>
          </a:p>
        </p:txBody>
      </p:sp>
    </p:spTree>
    <p:extLst>
      <p:ext uri="{BB962C8B-B14F-4D97-AF65-F5344CB8AC3E}">
        <p14:creationId xmlns:p14="http://schemas.microsoft.com/office/powerpoint/2010/main" val="354358993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Agenda-2">
    <p:spTree>
      <p:nvGrpSpPr>
        <p:cNvPr id="1" name=""/>
        <p:cNvGrpSpPr/>
        <p:nvPr/>
      </p:nvGrpSpPr>
      <p:grpSpPr>
        <a:xfrm>
          <a:off x="0" y="0"/>
          <a:ext cx="0" cy="0"/>
          <a:chOff x="0" y="0"/>
          <a:chExt cx="0" cy="0"/>
        </a:xfrm>
      </p:grpSpPr>
      <p:pic>
        <p:nvPicPr>
          <p:cNvPr id="27" name="Picture 26" descr="A blue and green planet&#10;&#10;AI-generated content may be incorrect.">
            <a:extLst>
              <a:ext uri="{FF2B5EF4-FFF2-40B4-BE49-F238E27FC236}">
                <a16:creationId xmlns:a16="http://schemas.microsoft.com/office/drawing/2014/main" id="{F87C748D-D408-D827-DC23-FC910A289DC0}"/>
              </a:ext>
            </a:extLst>
          </p:cNvPr>
          <p:cNvPicPr>
            <a:picLocks noChangeAspect="1"/>
          </p:cNvPicPr>
          <p:nvPr userDrawn="1"/>
        </p:nvPicPr>
        <p:blipFill>
          <a:blip r:embed="rId2"/>
          <a:srcRect l="16796" b="19950"/>
          <a:stretch>
            <a:fillRect/>
          </a:stretch>
        </p:blipFill>
        <p:spPr>
          <a:xfrm flipH="1" flipV="1">
            <a:off x="7145382" y="-14409"/>
            <a:ext cx="5046617" cy="4410967"/>
          </a:xfrm>
          <a:prstGeom prst="rect">
            <a:avLst/>
          </a:prstGeom>
        </p:spPr>
      </p:pic>
      <p:sp>
        <p:nvSpPr>
          <p:cNvPr id="26" name="Picture Placeholder 3">
            <a:extLst>
              <a:ext uri="{FF2B5EF4-FFF2-40B4-BE49-F238E27FC236}">
                <a16:creationId xmlns:a16="http://schemas.microsoft.com/office/drawing/2014/main" id="{5F173B02-45AE-CDCD-55C9-33F2951E022A}"/>
              </a:ext>
            </a:extLst>
          </p:cNvPr>
          <p:cNvSpPr>
            <a:spLocks noGrp="1"/>
          </p:cNvSpPr>
          <p:nvPr>
            <p:ph type="pic" sz="quarter" idx="61"/>
          </p:nvPr>
        </p:nvSpPr>
        <p:spPr>
          <a:xfrm>
            <a:off x="0" y="1"/>
            <a:ext cx="6096000" cy="6857998"/>
          </a:xfrm>
          <a:solidFill>
            <a:schemeClr val="accent5"/>
          </a:solidFill>
        </p:spPr>
        <p:txBody>
          <a:bodyPr anchor="ctr"/>
          <a:lstStyle>
            <a:lvl1pPr algn="ctr">
              <a:defRPr b="0" i="0">
                <a:latin typeface="+mn-lt"/>
              </a:defRPr>
            </a:lvl1pPr>
          </a:lstStyle>
          <a:p>
            <a:endParaRPr lang="en-US"/>
          </a:p>
        </p:txBody>
      </p:sp>
      <p:sp>
        <p:nvSpPr>
          <p:cNvPr id="2" name="Title 1">
            <a:extLst>
              <a:ext uri="{FF2B5EF4-FFF2-40B4-BE49-F238E27FC236}">
                <a16:creationId xmlns:a16="http://schemas.microsoft.com/office/drawing/2014/main" id="{0613AD50-73F0-6A43-62D0-1A4BD5CF2485}"/>
              </a:ext>
            </a:extLst>
          </p:cNvPr>
          <p:cNvSpPr>
            <a:spLocks noGrp="1"/>
          </p:cNvSpPr>
          <p:nvPr>
            <p:ph type="title"/>
          </p:nvPr>
        </p:nvSpPr>
        <p:spPr>
          <a:xfrm>
            <a:off x="357188" y="365124"/>
            <a:ext cx="5011646" cy="2815681"/>
          </a:xfrm>
        </p:spPr>
        <p:txBody>
          <a:bodyPr/>
          <a:lstStyle>
            <a:lvl1pPr>
              <a:defRPr sz="4400">
                <a:solidFill>
                  <a:schemeClr val="bg1"/>
                </a:solidFill>
              </a:defRPr>
            </a:lvl1pPr>
          </a:lstStyle>
          <a:p>
            <a:r>
              <a:rPr lang="en-GB"/>
              <a:t>Click to edit Master title style</a:t>
            </a:r>
            <a:endParaRPr lang="en-US"/>
          </a:p>
        </p:txBody>
      </p:sp>
      <p:sp>
        <p:nvSpPr>
          <p:cNvPr id="4" name="Slide Number Placeholder 3">
            <a:extLst>
              <a:ext uri="{FF2B5EF4-FFF2-40B4-BE49-F238E27FC236}">
                <a16:creationId xmlns:a16="http://schemas.microsoft.com/office/drawing/2014/main" id="{C6481EDD-1E0E-30B1-64D4-1D0B89DD6A04}"/>
              </a:ext>
            </a:extLst>
          </p:cNvPr>
          <p:cNvSpPr>
            <a:spLocks noGrp="1"/>
          </p:cNvSpPr>
          <p:nvPr>
            <p:ph type="sldNum" sz="quarter" idx="11"/>
          </p:nvPr>
        </p:nvSpPr>
        <p:spPr/>
        <p:txBody>
          <a:bodyPr/>
          <a:lstStyle>
            <a:lvl1pPr>
              <a:defRPr>
                <a:solidFill>
                  <a:schemeClr val="bg1"/>
                </a:solidFill>
              </a:defRPr>
            </a:lvl1pPr>
          </a:lstStyle>
          <a:p>
            <a:fld id="{1E4E4A48-B3C9-B942-90EF-ECA811FD1626}" type="slidenum">
              <a:rPr lang="en-US" smtClean="0"/>
              <a:pPr/>
              <a:t>‹Nº›</a:t>
            </a:fld>
            <a:endParaRPr lang="en-US"/>
          </a:p>
        </p:txBody>
      </p:sp>
      <p:sp>
        <p:nvSpPr>
          <p:cNvPr id="5" name="Text Placeholder 7">
            <a:extLst>
              <a:ext uri="{FF2B5EF4-FFF2-40B4-BE49-F238E27FC236}">
                <a16:creationId xmlns:a16="http://schemas.microsoft.com/office/drawing/2014/main" id="{2ABEB853-51DE-7B6E-CBC9-EB27377990E5}"/>
              </a:ext>
            </a:extLst>
          </p:cNvPr>
          <p:cNvSpPr>
            <a:spLocks noGrp="1"/>
          </p:cNvSpPr>
          <p:nvPr>
            <p:ph type="body" sz="quarter" idx="13" hasCustomPrompt="1"/>
          </p:nvPr>
        </p:nvSpPr>
        <p:spPr>
          <a:xfrm>
            <a:off x="6415426" y="902577"/>
            <a:ext cx="919887" cy="649782"/>
          </a:xfrm>
        </p:spPr>
        <p:txBody>
          <a:bodyPr anchor="ctr" anchorCtr="0"/>
          <a:lstStyle>
            <a:lvl1pPr marL="0" indent="0" algn="l">
              <a:buNone/>
              <a:defRPr sz="2800" b="0" i="0">
                <a:latin typeface="+mj-lt"/>
                <a:cs typeface="Poppins Light" pitchFamily="2" charset="77"/>
              </a:defRPr>
            </a:lvl1pPr>
            <a:lvl2pPr marL="360000" indent="0" algn="r">
              <a:buNone/>
              <a:defRPr/>
            </a:lvl2pPr>
            <a:lvl3pPr marL="720000" indent="0" algn="r">
              <a:buNone/>
              <a:defRPr/>
            </a:lvl3pPr>
            <a:lvl4pPr marL="1080000" indent="0" algn="r">
              <a:buNone/>
              <a:defRPr/>
            </a:lvl4pPr>
            <a:lvl5pPr marL="1440000" indent="0" algn="r">
              <a:buNone/>
              <a:defRPr/>
            </a:lvl5pPr>
          </a:lstStyle>
          <a:p>
            <a:pPr lvl="0"/>
            <a:r>
              <a:rPr lang="en-GB"/>
              <a:t>XX</a:t>
            </a:r>
            <a:endParaRPr lang="en-US"/>
          </a:p>
        </p:txBody>
      </p:sp>
      <p:sp>
        <p:nvSpPr>
          <p:cNvPr id="6" name="Text Placeholder 9">
            <a:extLst>
              <a:ext uri="{FF2B5EF4-FFF2-40B4-BE49-F238E27FC236}">
                <a16:creationId xmlns:a16="http://schemas.microsoft.com/office/drawing/2014/main" id="{5AA0D007-025A-F442-FD5E-02A529FCA708}"/>
              </a:ext>
            </a:extLst>
          </p:cNvPr>
          <p:cNvSpPr>
            <a:spLocks noGrp="1"/>
          </p:cNvSpPr>
          <p:nvPr>
            <p:ph type="body" sz="quarter" idx="14" hasCustomPrompt="1"/>
          </p:nvPr>
        </p:nvSpPr>
        <p:spPr>
          <a:xfrm>
            <a:off x="7511144" y="1088022"/>
            <a:ext cx="3664130" cy="342000"/>
          </a:xfrm>
        </p:spPr>
        <p:txBody>
          <a:bodyPr anchor="ctr" anchorCtr="0"/>
          <a:lstStyle>
            <a:lvl1pPr marL="0" indent="0">
              <a:lnSpc>
                <a:spcPct val="90000"/>
              </a:lnSpc>
              <a:spcBef>
                <a:spcPts val="0"/>
              </a:spcBef>
              <a:spcAft>
                <a:spcPts val="0"/>
              </a:spcAft>
              <a:buNone/>
              <a:defRPr sz="1400" b="1" i="0">
                <a:latin typeface="+mj-lt"/>
                <a:cs typeface="Poppins" pitchFamily="2" charset="77"/>
              </a:defRPr>
            </a:lvl1pPr>
            <a:lvl2pPr marL="360000" indent="0">
              <a:spcBef>
                <a:spcPts val="0"/>
              </a:spcBef>
              <a:buNone/>
              <a:defRPr sz="1600" b="1" i="0">
                <a:latin typeface="Poppins ExtraBold" pitchFamily="2" charset="77"/>
                <a:cs typeface="Poppins ExtraBold" pitchFamily="2" charset="77"/>
              </a:defRPr>
            </a:lvl2pPr>
            <a:lvl3pPr marL="720000" indent="0">
              <a:spcBef>
                <a:spcPts val="0"/>
              </a:spcBef>
              <a:buNone/>
              <a:defRPr sz="1600" b="1" i="0">
                <a:latin typeface="Poppins ExtraBold" pitchFamily="2" charset="77"/>
                <a:cs typeface="Poppins ExtraBold" pitchFamily="2" charset="77"/>
              </a:defRPr>
            </a:lvl3pPr>
            <a:lvl4pPr marL="1080000" indent="0">
              <a:spcBef>
                <a:spcPts val="0"/>
              </a:spcBef>
              <a:buNone/>
              <a:defRPr sz="1600" b="1" i="0">
                <a:latin typeface="Poppins ExtraBold" pitchFamily="2" charset="77"/>
                <a:cs typeface="Poppins ExtraBold" pitchFamily="2" charset="77"/>
              </a:defRPr>
            </a:lvl4pPr>
            <a:lvl5pPr marL="1440000" indent="0">
              <a:spcBef>
                <a:spcPts val="0"/>
              </a:spcBef>
              <a:buNone/>
              <a:defRPr sz="1600" b="1" i="0">
                <a:latin typeface="Poppins ExtraBold" pitchFamily="2" charset="77"/>
                <a:cs typeface="Poppins ExtraBold" pitchFamily="2" charset="77"/>
              </a:defRPr>
            </a:lvl5pPr>
          </a:lstStyle>
          <a:p>
            <a:pPr lvl="0"/>
            <a:r>
              <a:rPr lang="en-GB"/>
              <a:t>Click here to add section one</a:t>
            </a:r>
            <a:endParaRPr lang="en-US"/>
          </a:p>
        </p:txBody>
      </p:sp>
      <p:sp>
        <p:nvSpPr>
          <p:cNvPr id="7" name="Text Placeholder 9">
            <a:extLst>
              <a:ext uri="{FF2B5EF4-FFF2-40B4-BE49-F238E27FC236}">
                <a16:creationId xmlns:a16="http://schemas.microsoft.com/office/drawing/2014/main" id="{08AA6ACC-9D44-EEA3-468A-85E2A3B7F6DF}"/>
              </a:ext>
            </a:extLst>
          </p:cNvPr>
          <p:cNvSpPr>
            <a:spLocks noGrp="1"/>
          </p:cNvSpPr>
          <p:nvPr>
            <p:ph type="body" sz="quarter" idx="17" hasCustomPrompt="1"/>
          </p:nvPr>
        </p:nvSpPr>
        <p:spPr>
          <a:xfrm>
            <a:off x="11347070" y="1086866"/>
            <a:ext cx="476630" cy="342000"/>
          </a:xfrm>
        </p:spPr>
        <p:txBody>
          <a:bodyPr anchor="ctr" anchorCtr="0"/>
          <a:lstStyle>
            <a:lvl1pPr marL="0" indent="0" algn="r">
              <a:lnSpc>
                <a:spcPct val="90000"/>
              </a:lnSpc>
              <a:spcBef>
                <a:spcPts val="0"/>
              </a:spcBef>
              <a:buNone/>
              <a:defRPr sz="1400" b="0" i="0">
                <a:solidFill>
                  <a:schemeClr val="accent3"/>
                </a:solidFill>
                <a:latin typeface="+mn-lt"/>
                <a:cs typeface="Poppins Light" pitchFamily="2" charset="77"/>
              </a:defRPr>
            </a:lvl1pPr>
            <a:lvl2pPr marL="360000" indent="0">
              <a:spcBef>
                <a:spcPts val="0"/>
              </a:spcBef>
              <a:buNone/>
              <a:defRPr sz="1600" b="1" i="0">
                <a:latin typeface="Poppins ExtraBold" pitchFamily="2" charset="77"/>
                <a:cs typeface="Poppins ExtraBold" pitchFamily="2" charset="77"/>
              </a:defRPr>
            </a:lvl2pPr>
            <a:lvl3pPr marL="720000" indent="0">
              <a:spcBef>
                <a:spcPts val="0"/>
              </a:spcBef>
              <a:buNone/>
              <a:defRPr sz="1600" b="1" i="0">
                <a:latin typeface="Poppins ExtraBold" pitchFamily="2" charset="77"/>
                <a:cs typeface="Poppins ExtraBold" pitchFamily="2" charset="77"/>
              </a:defRPr>
            </a:lvl3pPr>
            <a:lvl4pPr marL="1080000" indent="0">
              <a:spcBef>
                <a:spcPts val="0"/>
              </a:spcBef>
              <a:buNone/>
              <a:defRPr sz="1600" b="1" i="0">
                <a:latin typeface="Poppins ExtraBold" pitchFamily="2" charset="77"/>
                <a:cs typeface="Poppins ExtraBold" pitchFamily="2" charset="77"/>
              </a:defRPr>
            </a:lvl4pPr>
            <a:lvl5pPr marL="1440000" indent="0">
              <a:spcBef>
                <a:spcPts val="0"/>
              </a:spcBef>
              <a:buNone/>
              <a:defRPr sz="1600" b="1" i="0">
                <a:latin typeface="Poppins ExtraBold" pitchFamily="2" charset="77"/>
                <a:cs typeface="Poppins ExtraBold" pitchFamily="2" charset="77"/>
              </a:defRPr>
            </a:lvl5pPr>
          </a:lstStyle>
          <a:p>
            <a:pPr lvl="0"/>
            <a:r>
              <a:rPr lang="en-GB"/>
              <a:t>XX</a:t>
            </a:r>
            <a:endParaRPr lang="en-US"/>
          </a:p>
        </p:txBody>
      </p:sp>
      <p:sp>
        <p:nvSpPr>
          <p:cNvPr id="8" name="Text Placeholder 7">
            <a:extLst>
              <a:ext uri="{FF2B5EF4-FFF2-40B4-BE49-F238E27FC236}">
                <a16:creationId xmlns:a16="http://schemas.microsoft.com/office/drawing/2014/main" id="{53FA31EE-112E-815A-BB42-FC1DFFFFB07D}"/>
              </a:ext>
            </a:extLst>
          </p:cNvPr>
          <p:cNvSpPr>
            <a:spLocks noGrp="1"/>
          </p:cNvSpPr>
          <p:nvPr>
            <p:ph type="body" sz="quarter" idx="37" hasCustomPrompt="1"/>
          </p:nvPr>
        </p:nvSpPr>
        <p:spPr>
          <a:xfrm>
            <a:off x="6415426" y="1631511"/>
            <a:ext cx="919887" cy="649782"/>
          </a:xfrm>
        </p:spPr>
        <p:txBody>
          <a:bodyPr anchor="ctr" anchorCtr="0"/>
          <a:lstStyle>
            <a:lvl1pPr marL="0" indent="0" algn="l">
              <a:buNone/>
              <a:defRPr sz="2800" b="0" i="0">
                <a:latin typeface="+mj-lt"/>
                <a:cs typeface="Poppins Light" pitchFamily="2" charset="77"/>
              </a:defRPr>
            </a:lvl1pPr>
            <a:lvl2pPr marL="360000" indent="0" algn="r">
              <a:buNone/>
              <a:defRPr/>
            </a:lvl2pPr>
            <a:lvl3pPr marL="720000" indent="0" algn="r">
              <a:buNone/>
              <a:defRPr/>
            </a:lvl3pPr>
            <a:lvl4pPr marL="1080000" indent="0" algn="r">
              <a:buNone/>
              <a:defRPr/>
            </a:lvl4pPr>
            <a:lvl5pPr marL="1440000" indent="0" algn="r">
              <a:buNone/>
              <a:defRPr/>
            </a:lvl5pPr>
          </a:lstStyle>
          <a:p>
            <a:pPr lvl="0"/>
            <a:r>
              <a:rPr lang="en-GB"/>
              <a:t>XX</a:t>
            </a:r>
            <a:endParaRPr lang="en-US"/>
          </a:p>
        </p:txBody>
      </p:sp>
      <p:sp>
        <p:nvSpPr>
          <p:cNvPr id="9" name="Text Placeholder 9">
            <a:extLst>
              <a:ext uri="{FF2B5EF4-FFF2-40B4-BE49-F238E27FC236}">
                <a16:creationId xmlns:a16="http://schemas.microsoft.com/office/drawing/2014/main" id="{499114AF-4723-2F39-E683-CC2F03135281}"/>
              </a:ext>
            </a:extLst>
          </p:cNvPr>
          <p:cNvSpPr>
            <a:spLocks noGrp="1"/>
          </p:cNvSpPr>
          <p:nvPr>
            <p:ph type="body" sz="quarter" idx="38" hasCustomPrompt="1"/>
          </p:nvPr>
        </p:nvSpPr>
        <p:spPr>
          <a:xfrm>
            <a:off x="7511144" y="1816956"/>
            <a:ext cx="3664130" cy="342000"/>
          </a:xfrm>
        </p:spPr>
        <p:txBody>
          <a:bodyPr anchor="ctr" anchorCtr="0"/>
          <a:lstStyle>
            <a:lvl1pPr marL="0" indent="0">
              <a:lnSpc>
                <a:spcPct val="90000"/>
              </a:lnSpc>
              <a:spcBef>
                <a:spcPts val="0"/>
              </a:spcBef>
              <a:spcAft>
                <a:spcPts val="0"/>
              </a:spcAft>
              <a:buNone/>
              <a:defRPr sz="1400" b="1" i="0">
                <a:latin typeface="+mj-lt"/>
                <a:cs typeface="Poppins" pitchFamily="2" charset="77"/>
              </a:defRPr>
            </a:lvl1pPr>
            <a:lvl2pPr marL="360000" indent="0">
              <a:spcBef>
                <a:spcPts val="0"/>
              </a:spcBef>
              <a:buNone/>
              <a:defRPr sz="1600" b="1" i="0">
                <a:latin typeface="Poppins ExtraBold" pitchFamily="2" charset="77"/>
                <a:cs typeface="Poppins ExtraBold" pitchFamily="2" charset="77"/>
              </a:defRPr>
            </a:lvl2pPr>
            <a:lvl3pPr marL="720000" indent="0">
              <a:spcBef>
                <a:spcPts val="0"/>
              </a:spcBef>
              <a:buNone/>
              <a:defRPr sz="1600" b="1" i="0">
                <a:latin typeface="Poppins ExtraBold" pitchFamily="2" charset="77"/>
                <a:cs typeface="Poppins ExtraBold" pitchFamily="2" charset="77"/>
              </a:defRPr>
            </a:lvl3pPr>
            <a:lvl4pPr marL="1080000" indent="0">
              <a:spcBef>
                <a:spcPts val="0"/>
              </a:spcBef>
              <a:buNone/>
              <a:defRPr sz="1600" b="1" i="0">
                <a:latin typeface="Poppins ExtraBold" pitchFamily="2" charset="77"/>
                <a:cs typeface="Poppins ExtraBold" pitchFamily="2" charset="77"/>
              </a:defRPr>
            </a:lvl4pPr>
            <a:lvl5pPr marL="1440000" indent="0">
              <a:spcBef>
                <a:spcPts val="0"/>
              </a:spcBef>
              <a:buNone/>
              <a:defRPr sz="1600" b="1" i="0">
                <a:latin typeface="Poppins ExtraBold" pitchFamily="2" charset="77"/>
                <a:cs typeface="Poppins ExtraBold" pitchFamily="2" charset="77"/>
              </a:defRPr>
            </a:lvl5pPr>
          </a:lstStyle>
          <a:p>
            <a:pPr lvl="0"/>
            <a:r>
              <a:rPr lang="en-GB"/>
              <a:t>Click here to add section two</a:t>
            </a:r>
            <a:endParaRPr lang="en-US"/>
          </a:p>
        </p:txBody>
      </p:sp>
      <p:sp>
        <p:nvSpPr>
          <p:cNvPr id="10" name="Text Placeholder 9">
            <a:extLst>
              <a:ext uri="{FF2B5EF4-FFF2-40B4-BE49-F238E27FC236}">
                <a16:creationId xmlns:a16="http://schemas.microsoft.com/office/drawing/2014/main" id="{16E081A1-D603-5CB6-156B-7DEC0A2A3A62}"/>
              </a:ext>
            </a:extLst>
          </p:cNvPr>
          <p:cNvSpPr>
            <a:spLocks noGrp="1"/>
          </p:cNvSpPr>
          <p:nvPr>
            <p:ph type="body" sz="quarter" idx="40" hasCustomPrompt="1"/>
          </p:nvPr>
        </p:nvSpPr>
        <p:spPr>
          <a:xfrm>
            <a:off x="11347070" y="1815800"/>
            <a:ext cx="476630" cy="342000"/>
          </a:xfrm>
        </p:spPr>
        <p:txBody>
          <a:bodyPr anchor="ctr" anchorCtr="0"/>
          <a:lstStyle>
            <a:lvl1pPr marL="0" indent="0" algn="r">
              <a:lnSpc>
                <a:spcPct val="90000"/>
              </a:lnSpc>
              <a:spcBef>
                <a:spcPts val="0"/>
              </a:spcBef>
              <a:buNone/>
              <a:defRPr sz="1400" b="0" i="0">
                <a:solidFill>
                  <a:schemeClr val="accent3"/>
                </a:solidFill>
                <a:latin typeface="+mn-lt"/>
                <a:cs typeface="Poppins Light" pitchFamily="2" charset="77"/>
              </a:defRPr>
            </a:lvl1pPr>
            <a:lvl2pPr marL="360000" indent="0">
              <a:spcBef>
                <a:spcPts val="0"/>
              </a:spcBef>
              <a:buNone/>
              <a:defRPr sz="1600" b="1" i="0">
                <a:latin typeface="Poppins ExtraBold" pitchFamily="2" charset="77"/>
                <a:cs typeface="Poppins ExtraBold" pitchFamily="2" charset="77"/>
              </a:defRPr>
            </a:lvl2pPr>
            <a:lvl3pPr marL="720000" indent="0">
              <a:spcBef>
                <a:spcPts val="0"/>
              </a:spcBef>
              <a:buNone/>
              <a:defRPr sz="1600" b="1" i="0">
                <a:latin typeface="Poppins ExtraBold" pitchFamily="2" charset="77"/>
                <a:cs typeface="Poppins ExtraBold" pitchFamily="2" charset="77"/>
              </a:defRPr>
            </a:lvl3pPr>
            <a:lvl4pPr marL="1080000" indent="0">
              <a:spcBef>
                <a:spcPts val="0"/>
              </a:spcBef>
              <a:buNone/>
              <a:defRPr sz="1600" b="1" i="0">
                <a:latin typeface="Poppins ExtraBold" pitchFamily="2" charset="77"/>
                <a:cs typeface="Poppins ExtraBold" pitchFamily="2" charset="77"/>
              </a:defRPr>
            </a:lvl4pPr>
            <a:lvl5pPr marL="1440000" indent="0">
              <a:spcBef>
                <a:spcPts val="0"/>
              </a:spcBef>
              <a:buNone/>
              <a:defRPr sz="1600" b="1" i="0">
                <a:latin typeface="Poppins ExtraBold" pitchFamily="2" charset="77"/>
                <a:cs typeface="Poppins ExtraBold" pitchFamily="2" charset="77"/>
              </a:defRPr>
            </a:lvl5pPr>
          </a:lstStyle>
          <a:p>
            <a:pPr lvl="0"/>
            <a:r>
              <a:rPr lang="en-GB"/>
              <a:t>XX</a:t>
            </a:r>
            <a:endParaRPr lang="en-US"/>
          </a:p>
        </p:txBody>
      </p:sp>
      <p:sp>
        <p:nvSpPr>
          <p:cNvPr id="11" name="Text Placeholder 7">
            <a:extLst>
              <a:ext uri="{FF2B5EF4-FFF2-40B4-BE49-F238E27FC236}">
                <a16:creationId xmlns:a16="http://schemas.microsoft.com/office/drawing/2014/main" id="{B02D0CD6-8F8D-323E-3BFE-3E4748229A92}"/>
              </a:ext>
            </a:extLst>
          </p:cNvPr>
          <p:cNvSpPr>
            <a:spLocks noGrp="1"/>
          </p:cNvSpPr>
          <p:nvPr>
            <p:ph type="body" sz="quarter" idx="41" hasCustomPrompt="1"/>
          </p:nvPr>
        </p:nvSpPr>
        <p:spPr>
          <a:xfrm>
            <a:off x="6415426" y="2360445"/>
            <a:ext cx="919887" cy="649782"/>
          </a:xfrm>
        </p:spPr>
        <p:txBody>
          <a:bodyPr anchor="ctr" anchorCtr="0"/>
          <a:lstStyle>
            <a:lvl1pPr marL="0" indent="0" algn="l">
              <a:buNone/>
              <a:defRPr sz="2800" b="0" i="0">
                <a:latin typeface="+mj-lt"/>
                <a:cs typeface="Poppins Light" pitchFamily="2" charset="77"/>
              </a:defRPr>
            </a:lvl1pPr>
            <a:lvl2pPr marL="360000" indent="0" algn="r">
              <a:buNone/>
              <a:defRPr/>
            </a:lvl2pPr>
            <a:lvl3pPr marL="720000" indent="0" algn="r">
              <a:buNone/>
              <a:defRPr/>
            </a:lvl3pPr>
            <a:lvl4pPr marL="1080000" indent="0" algn="r">
              <a:buNone/>
              <a:defRPr/>
            </a:lvl4pPr>
            <a:lvl5pPr marL="1440000" indent="0" algn="r">
              <a:buNone/>
              <a:defRPr/>
            </a:lvl5pPr>
          </a:lstStyle>
          <a:p>
            <a:pPr lvl="0"/>
            <a:r>
              <a:rPr lang="en-GB"/>
              <a:t>XX</a:t>
            </a:r>
            <a:endParaRPr lang="en-US"/>
          </a:p>
        </p:txBody>
      </p:sp>
      <p:sp>
        <p:nvSpPr>
          <p:cNvPr id="12" name="Text Placeholder 9">
            <a:extLst>
              <a:ext uri="{FF2B5EF4-FFF2-40B4-BE49-F238E27FC236}">
                <a16:creationId xmlns:a16="http://schemas.microsoft.com/office/drawing/2014/main" id="{5DDC3267-B342-CD51-821B-B8AB62F971C1}"/>
              </a:ext>
            </a:extLst>
          </p:cNvPr>
          <p:cNvSpPr>
            <a:spLocks noGrp="1"/>
          </p:cNvSpPr>
          <p:nvPr>
            <p:ph type="body" sz="quarter" idx="42" hasCustomPrompt="1"/>
          </p:nvPr>
        </p:nvSpPr>
        <p:spPr>
          <a:xfrm>
            <a:off x="7511144" y="2545890"/>
            <a:ext cx="3664130" cy="342000"/>
          </a:xfrm>
        </p:spPr>
        <p:txBody>
          <a:bodyPr anchor="ctr" anchorCtr="0"/>
          <a:lstStyle>
            <a:lvl1pPr marL="0" indent="0">
              <a:lnSpc>
                <a:spcPct val="90000"/>
              </a:lnSpc>
              <a:spcBef>
                <a:spcPts val="0"/>
              </a:spcBef>
              <a:spcAft>
                <a:spcPts val="0"/>
              </a:spcAft>
              <a:buNone/>
              <a:defRPr sz="1400" b="1" i="0">
                <a:latin typeface="+mj-lt"/>
                <a:cs typeface="Poppins" pitchFamily="2" charset="77"/>
              </a:defRPr>
            </a:lvl1pPr>
            <a:lvl2pPr marL="360000" indent="0">
              <a:spcBef>
                <a:spcPts val="0"/>
              </a:spcBef>
              <a:buNone/>
              <a:defRPr sz="1600" b="1" i="0">
                <a:latin typeface="Poppins ExtraBold" pitchFamily="2" charset="77"/>
                <a:cs typeface="Poppins ExtraBold" pitchFamily="2" charset="77"/>
              </a:defRPr>
            </a:lvl2pPr>
            <a:lvl3pPr marL="720000" indent="0">
              <a:spcBef>
                <a:spcPts val="0"/>
              </a:spcBef>
              <a:buNone/>
              <a:defRPr sz="1600" b="1" i="0">
                <a:latin typeface="Poppins ExtraBold" pitchFamily="2" charset="77"/>
                <a:cs typeface="Poppins ExtraBold" pitchFamily="2" charset="77"/>
              </a:defRPr>
            </a:lvl3pPr>
            <a:lvl4pPr marL="1080000" indent="0">
              <a:spcBef>
                <a:spcPts val="0"/>
              </a:spcBef>
              <a:buNone/>
              <a:defRPr sz="1600" b="1" i="0">
                <a:latin typeface="Poppins ExtraBold" pitchFamily="2" charset="77"/>
                <a:cs typeface="Poppins ExtraBold" pitchFamily="2" charset="77"/>
              </a:defRPr>
            </a:lvl4pPr>
            <a:lvl5pPr marL="1440000" indent="0">
              <a:spcBef>
                <a:spcPts val="0"/>
              </a:spcBef>
              <a:buNone/>
              <a:defRPr sz="1600" b="1" i="0">
                <a:latin typeface="Poppins ExtraBold" pitchFamily="2" charset="77"/>
                <a:cs typeface="Poppins ExtraBold" pitchFamily="2" charset="77"/>
              </a:defRPr>
            </a:lvl5pPr>
          </a:lstStyle>
          <a:p>
            <a:pPr lvl="0"/>
            <a:r>
              <a:rPr lang="en-GB"/>
              <a:t>Click here to add section three</a:t>
            </a:r>
            <a:endParaRPr lang="en-US"/>
          </a:p>
        </p:txBody>
      </p:sp>
      <p:sp>
        <p:nvSpPr>
          <p:cNvPr id="13" name="Text Placeholder 9">
            <a:extLst>
              <a:ext uri="{FF2B5EF4-FFF2-40B4-BE49-F238E27FC236}">
                <a16:creationId xmlns:a16="http://schemas.microsoft.com/office/drawing/2014/main" id="{EF2BF444-90C9-B181-05E2-DB75C7F64034}"/>
              </a:ext>
            </a:extLst>
          </p:cNvPr>
          <p:cNvSpPr>
            <a:spLocks noGrp="1"/>
          </p:cNvSpPr>
          <p:nvPr>
            <p:ph type="body" sz="quarter" idx="44" hasCustomPrompt="1"/>
          </p:nvPr>
        </p:nvSpPr>
        <p:spPr>
          <a:xfrm>
            <a:off x="11347070" y="2544734"/>
            <a:ext cx="476630" cy="342000"/>
          </a:xfrm>
        </p:spPr>
        <p:txBody>
          <a:bodyPr anchor="ctr" anchorCtr="0"/>
          <a:lstStyle>
            <a:lvl1pPr marL="0" indent="0" algn="r">
              <a:lnSpc>
                <a:spcPct val="90000"/>
              </a:lnSpc>
              <a:spcBef>
                <a:spcPts val="0"/>
              </a:spcBef>
              <a:buNone/>
              <a:defRPr sz="1400" b="0" i="0">
                <a:solidFill>
                  <a:schemeClr val="accent3"/>
                </a:solidFill>
                <a:latin typeface="+mn-lt"/>
                <a:cs typeface="Poppins Light" pitchFamily="2" charset="77"/>
              </a:defRPr>
            </a:lvl1pPr>
            <a:lvl2pPr marL="360000" indent="0">
              <a:spcBef>
                <a:spcPts val="0"/>
              </a:spcBef>
              <a:buNone/>
              <a:defRPr sz="1600" b="1" i="0">
                <a:latin typeface="Poppins ExtraBold" pitchFamily="2" charset="77"/>
                <a:cs typeface="Poppins ExtraBold" pitchFamily="2" charset="77"/>
              </a:defRPr>
            </a:lvl2pPr>
            <a:lvl3pPr marL="720000" indent="0">
              <a:spcBef>
                <a:spcPts val="0"/>
              </a:spcBef>
              <a:buNone/>
              <a:defRPr sz="1600" b="1" i="0">
                <a:latin typeface="Poppins ExtraBold" pitchFamily="2" charset="77"/>
                <a:cs typeface="Poppins ExtraBold" pitchFamily="2" charset="77"/>
              </a:defRPr>
            </a:lvl3pPr>
            <a:lvl4pPr marL="1080000" indent="0">
              <a:spcBef>
                <a:spcPts val="0"/>
              </a:spcBef>
              <a:buNone/>
              <a:defRPr sz="1600" b="1" i="0">
                <a:latin typeface="Poppins ExtraBold" pitchFamily="2" charset="77"/>
                <a:cs typeface="Poppins ExtraBold" pitchFamily="2" charset="77"/>
              </a:defRPr>
            </a:lvl4pPr>
            <a:lvl5pPr marL="1440000" indent="0">
              <a:spcBef>
                <a:spcPts val="0"/>
              </a:spcBef>
              <a:buNone/>
              <a:defRPr sz="1600" b="1" i="0">
                <a:latin typeface="Poppins ExtraBold" pitchFamily="2" charset="77"/>
                <a:cs typeface="Poppins ExtraBold" pitchFamily="2" charset="77"/>
              </a:defRPr>
            </a:lvl5pPr>
          </a:lstStyle>
          <a:p>
            <a:pPr lvl="0"/>
            <a:r>
              <a:rPr lang="en-GB"/>
              <a:t>XX</a:t>
            </a:r>
            <a:endParaRPr lang="en-US"/>
          </a:p>
        </p:txBody>
      </p:sp>
      <p:sp>
        <p:nvSpPr>
          <p:cNvPr id="14" name="Text Placeholder 7">
            <a:extLst>
              <a:ext uri="{FF2B5EF4-FFF2-40B4-BE49-F238E27FC236}">
                <a16:creationId xmlns:a16="http://schemas.microsoft.com/office/drawing/2014/main" id="{1FE8B9EF-9296-4D1C-AE8F-345CD1BF8817}"/>
              </a:ext>
            </a:extLst>
          </p:cNvPr>
          <p:cNvSpPr>
            <a:spLocks noGrp="1"/>
          </p:cNvSpPr>
          <p:nvPr>
            <p:ph type="body" sz="quarter" idx="45" hasCustomPrompt="1"/>
          </p:nvPr>
        </p:nvSpPr>
        <p:spPr>
          <a:xfrm>
            <a:off x="6415426" y="3089379"/>
            <a:ext cx="919887" cy="649782"/>
          </a:xfrm>
        </p:spPr>
        <p:txBody>
          <a:bodyPr anchor="ctr" anchorCtr="0"/>
          <a:lstStyle>
            <a:lvl1pPr marL="0" indent="0" algn="l">
              <a:buNone/>
              <a:defRPr sz="2800" b="0" i="0">
                <a:latin typeface="+mj-lt"/>
                <a:cs typeface="Poppins Light" pitchFamily="2" charset="77"/>
              </a:defRPr>
            </a:lvl1pPr>
            <a:lvl2pPr marL="360000" indent="0" algn="r">
              <a:buNone/>
              <a:defRPr/>
            </a:lvl2pPr>
            <a:lvl3pPr marL="720000" indent="0" algn="r">
              <a:buNone/>
              <a:defRPr/>
            </a:lvl3pPr>
            <a:lvl4pPr marL="1080000" indent="0" algn="r">
              <a:buNone/>
              <a:defRPr/>
            </a:lvl4pPr>
            <a:lvl5pPr marL="1440000" indent="0" algn="r">
              <a:buNone/>
              <a:defRPr/>
            </a:lvl5pPr>
          </a:lstStyle>
          <a:p>
            <a:pPr lvl="0"/>
            <a:r>
              <a:rPr lang="en-GB"/>
              <a:t>XX</a:t>
            </a:r>
            <a:endParaRPr lang="en-US"/>
          </a:p>
        </p:txBody>
      </p:sp>
      <p:sp>
        <p:nvSpPr>
          <p:cNvPr id="15" name="Text Placeholder 9">
            <a:extLst>
              <a:ext uri="{FF2B5EF4-FFF2-40B4-BE49-F238E27FC236}">
                <a16:creationId xmlns:a16="http://schemas.microsoft.com/office/drawing/2014/main" id="{6B407BD7-0484-6D49-B63E-96F5A7562229}"/>
              </a:ext>
            </a:extLst>
          </p:cNvPr>
          <p:cNvSpPr>
            <a:spLocks noGrp="1"/>
          </p:cNvSpPr>
          <p:nvPr>
            <p:ph type="body" sz="quarter" idx="46" hasCustomPrompt="1"/>
          </p:nvPr>
        </p:nvSpPr>
        <p:spPr>
          <a:xfrm>
            <a:off x="7511144" y="3274824"/>
            <a:ext cx="3664130" cy="342000"/>
          </a:xfrm>
        </p:spPr>
        <p:txBody>
          <a:bodyPr anchor="ctr" anchorCtr="0"/>
          <a:lstStyle>
            <a:lvl1pPr marL="0" indent="0">
              <a:lnSpc>
                <a:spcPct val="90000"/>
              </a:lnSpc>
              <a:spcBef>
                <a:spcPts val="0"/>
              </a:spcBef>
              <a:spcAft>
                <a:spcPts val="0"/>
              </a:spcAft>
              <a:buNone/>
              <a:defRPr sz="1400" b="1" i="0">
                <a:latin typeface="+mj-lt"/>
                <a:cs typeface="Poppins" pitchFamily="2" charset="77"/>
              </a:defRPr>
            </a:lvl1pPr>
            <a:lvl2pPr marL="360000" indent="0">
              <a:spcBef>
                <a:spcPts val="0"/>
              </a:spcBef>
              <a:buNone/>
              <a:defRPr sz="1600" b="1" i="0">
                <a:latin typeface="Poppins ExtraBold" pitchFamily="2" charset="77"/>
                <a:cs typeface="Poppins ExtraBold" pitchFamily="2" charset="77"/>
              </a:defRPr>
            </a:lvl2pPr>
            <a:lvl3pPr marL="720000" indent="0">
              <a:spcBef>
                <a:spcPts val="0"/>
              </a:spcBef>
              <a:buNone/>
              <a:defRPr sz="1600" b="1" i="0">
                <a:latin typeface="Poppins ExtraBold" pitchFamily="2" charset="77"/>
                <a:cs typeface="Poppins ExtraBold" pitchFamily="2" charset="77"/>
              </a:defRPr>
            </a:lvl3pPr>
            <a:lvl4pPr marL="1080000" indent="0">
              <a:spcBef>
                <a:spcPts val="0"/>
              </a:spcBef>
              <a:buNone/>
              <a:defRPr sz="1600" b="1" i="0">
                <a:latin typeface="Poppins ExtraBold" pitchFamily="2" charset="77"/>
                <a:cs typeface="Poppins ExtraBold" pitchFamily="2" charset="77"/>
              </a:defRPr>
            </a:lvl4pPr>
            <a:lvl5pPr marL="1440000" indent="0">
              <a:spcBef>
                <a:spcPts val="0"/>
              </a:spcBef>
              <a:buNone/>
              <a:defRPr sz="1600" b="1" i="0">
                <a:latin typeface="Poppins ExtraBold" pitchFamily="2" charset="77"/>
                <a:cs typeface="Poppins ExtraBold" pitchFamily="2" charset="77"/>
              </a:defRPr>
            </a:lvl5pPr>
          </a:lstStyle>
          <a:p>
            <a:pPr lvl="0"/>
            <a:r>
              <a:rPr lang="en-GB"/>
              <a:t>Click here to add section four</a:t>
            </a:r>
            <a:endParaRPr lang="en-US"/>
          </a:p>
        </p:txBody>
      </p:sp>
      <p:sp>
        <p:nvSpPr>
          <p:cNvPr id="16" name="Text Placeholder 9">
            <a:extLst>
              <a:ext uri="{FF2B5EF4-FFF2-40B4-BE49-F238E27FC236}">
                <a16:creationId xmlns:a16="http://schemas.microsoft.com/office/drawing/2014/main" id="{43E0A57B-1F2B-CDBE-D642-FA25BF711847}"/>
              </a:ext>
            </a:extLst>
          </p:cNvPr>
          <p:cNvSpPr>
            <a:spLocks noGrp="1"/>
          </p:cNvSpPr>
          <p:nvPr>
            <p:ph type="body" sz="quarter" idx="48" hasCustomPrompt="1"/>
          </p:nvPr>
        </p:nvSpPr>
        <p:spPr>
          <a:xfrm>
            <a:off x="11347070" y="3273668"/>
            <a:ext cx="476630" cy="342000"/>
          </a:xfrm>
        </p:spPr>
        <p:txBody>
          <a:bodyPr anchor="ctr" anchorCtr="0"/>
          <a:lstStyle>
            <a:lvl1pPr marL="0" indent="0" algn="r">
              <a:lnSpc>
                <a:spcPct val="90000"/>
              </a:lnSpc>
              <a:spcBef>
                <a:spcPts val="0"/>
              </a:spcBef>
              <a:buNone/>
              <a:defRPr sz="1400" b="0" i="0">
                <a:solidFill>
                  <a:schemeClr val="accent3"/>
                </a:solidFill>
                <a:latin typeface="+mn-lt"/>
                <a:cs typeface="Poppins Light" pitchFamily="2" charset="77"/>
              </a:defRPr>
            </a:lvl1pPr>
            <a:lvl2pPr marL="360000" indent="0">
              <a:spcBef>
                <a:spcPts val="0"/>
              </a:spcBef>
              <a:buNone/>
              <a:defRPr sz="1600" b="1" i="0">
                <a:latin typeface="Poppins ExtraBold" pitchFamily="2" charset="77"/>
                <a:cs typeface="Poppins ExtraBold" pitchFamily="2" charset="77"/>
              </a:defRPr>
            </a:lvl2pPr>
            <a:lvl3pPr marL="720000" indent="0">
              <a:spcBef>
                <a:spcPts val="0"/>
              </a:spcBef>
              <a:buNone/>
              <a:defRPr sz="1600" b="1" i="0">
                <a:latin typeface="Poppins ExtraBold" pitchFamily="2" charset="77"/>
                <a:cs typeface="Poppins ExtraBold" pitchFamily="2" charset="77"/>
              </a:defRPr>
            </a:lvl3pPr>
            <a:lvl4pPr marL="1080000" indent="0">
              <a:spcBef>
                <a:spcPts val="0"/>
              </a:spcBef>
              <a:buNone/>
              <a:defRPr sz="1600" b="1" i="0">
                <a:latin typeface="Poppins ExtraBold" pitchFamily="2" charset="77"/>
                <a:cs typeface="Poppins ExtraBold" pitchFamily="2" charset="77"/>
              </a:defRPr>
            </a:lvl4pPr>
            <a:lvl5pPr marL="1440000" indent="0">
              <a:spcBef>
                <a:spcPts val="0"/>
              </a:spcBef>
              <a:buNone/>
              <a:defRPr sz="1600" b="1" i="0">
                <a:latin typeface="Poppins ExtraBold" pitchFamily="2" charset="77"/>
                <a:cs typeface="Poppins ExtraBold" pitchFamily="2" charset="77"/>
              </a:defRPr>
            </a:lvl5pPr>
          </a:lstStyle>
          <a:p>
            <a:pPr lvl="0"/>
            <a:r>
              <a:rPr lang="en-GB"/>
              <a:t>XX</a:t>
            </a:r>
            <a:endParaRPr lang="en-US"/>
          </a:p>
        </p:txBody>
      </p:sp>
      <p:sp>
        <p:nvSpPr>
          <p:cNvPr id="17" name="Text Placeholder 7">
            <a:extLst>
              <a:ext uri="{FF2B5EF4-FFF2-40B4-BE49-F238E27FC236}">
                <a16:creationId xmlns:a16="http://schemas.microsoft.com/office/drawing/2014/main" id="{B9032CAE-21EF-EFE0-BB27-451B2FF10F8A}"/>
              </a:ext>
            </a:extLst>
          </p:cNvPr>
          <p:cNvSpPr>
            <a:spLocks noGrp="1"/>
          </p:cNvSpPr>
          <p:nvPr>
            <p:ph type="body" sz="quarter" idx="49" hasCustomPrompt="1"/>
          </p:nvPr>
        </p:nvSpPr>
        <p:spPr>
          <a:xfrm>
            <a:off x="6415426" y="3818313"/>
            <a:ext cx="919887" cy="649782"/>
          </a:xfrm>
        </p:spPr>
        <p:txBody>
          <a:bodyPr anchor="ctr" anchorCtr="0"/>
          <a:lstStyle>
            <a:lvl1pPr marL="0" indent="0" algn="l">
              <a:buNone/>
              <a:defRPr sz="2800" b="0" i="0">
                <a:latin typeface="+mj-lt"/>
                <a:cs typeface="Poppins Light" pitchFamily="2" charset="77"/>
              </a:defRPr>
            </a:lvl1pPr>
            <a:lvl2pPr marL="360000" indent="0" algn="r">
              <a:buNone/>
              <a:defRPr/>
            </a:lvl2pPr>
            <a:lvl3pPr marL="720000" indent="0" algn="r">
              <a:buNone/>
              <a:defRPr/>
            </a:lvl3pPr>
            <a:lvl4pPr marL="1080000" indent="0" algn="r">
              <a:buNone/>
              <a:defRPr/>
            </a:lvl4pPr>
            <a:lvl5pPr marL="1440000" indent="0" algn="r">
              <a:buNone/>
              <a:defRPr/>
            </a:lvl5pPr>
          </a:lstStyle>
          <a:p>
            <a:pPr lvl="0"/>
            <a:r>
              <a:rPr lang="en-GB"/>
              <a:t>XX</a:t>
            </a:r>
            <a:endParaRPr lang="en-US"/>
          </a:p>
        </p:txBody>
      </p:sp>
      <p:sp>
        <p:nvSpPr>
          <p:cNvPr id="18" name="Text Placeholder 9">
            <a:extLst>
              <a:ext uri="{FF2B5EF4-FFF2-40B4-BE49-F238E27FC236}">
                <a16:creationId xmlns:a16="http://schemas.microsoft.com/office/drawing/2014/main" id="{AD764D9B-2CF2-23C2-5F53-832DA3FD4463}"/>
              </a:ext>
            </a:extLst>
          </p:cNvPr>
          <p:cNvSpPr>
            <a:spLocks noGrp="1"/>
          </p:cNvSpPr>
          <p:nvPr>
            <p:ph type="body" sz="quarter" idx="50" hasCustomPrompt="1"/>
          </p:nvPr>
        </p:nvSpPr>
        <p:spPr>
          <a:xfrm>
            <a:off x="7511144" y="4003758"/>
            <a:ext cx="3664130" cy="342000"/>
          </a:xfrm>
        </p:spPr>
        <p:txBody>
          <a:bodyPr anchor="ctr" anchorCtr="0"/>
          <a:lstStyle>
            <a:lvl1pPr marL="0" indent="0">
              <a:lnSpc>
                <a:spcPct val="90000"/>
              </a:lnSpc>
              <a:spcBef>
                <a:spcPts val="0"/>
              </a:spcBef>
              <a:spcAft>
                <a:spcPts val="0"/>
              </a:spcAft>
              <a:buNone/>
              <a:defRPr sz="1400" b="1" i="0">
                <a:latin typeface="+mj-lt"/>
                <a:cs typeface="Poppins" pitchFamily="2" charset="77"/>
              </a:defRPr>
            </a:lvl1pPr>
            <a:lvl2pPr marL="360000" indent="0">
              <a:spcBef>
                <a:spcPts val="0"/>
              </a:spcBef>
              <a:buNone/>
              <a:defRPr sz="1600" b="1" i="0">
                <a:latin typeface="Poppins ExtraBold" pitchFamily="2" charset="77"/>
                <a:cs typeface="Poppins ExtraBold" pitchFamily="2" charset="77"/>
              </a:defRPr>
            </a:lvl2pPr>
            <a:lvl3pPr marL="720000" indent="0">
              <a:spcBef>
                <a:spcPts val="0"/>
              </a:spcBef>
              <a:buNone/>
              <a:defRPr sz="1600" b="1" i="0">
                <a:latin typeface="Poppins ExtraBold" pitchFamily="2" charset="77"/>
                <a:cs typeface="Poppins ExtraBold" pitchFamily="2" charset="77"/>
              </a:defRPr>
            </a:lvl3pPr>
            <a:lvl4pPr marL="1080000" indent="0">
              <a:spcBef>
                <a:spcPts val="0"/>
              </a:spcBef>
              <a:buNone/>
              <a:defRPr sz="1600" b="1" i="0">
                <a:latin typeface="Poppins ExtraBold" pitchFamily="2" charset="77"/>
                <a:cs typeface="Poppins ExtraBold" pitchFamily="2" charset="77"/>
              </a:defRPr>
            </a:lvl4pPr>
            <a:lvl5pPr marL="1440000" indent="0">
              <a:spcBef>
                <a:spcPts val="0"/>
              </a:spcBef>
              <a:buNone/>
              <a:defRPr sz="1600" b="1" i="0">
                <a:latin typeface="Poppins ExtraBold" pitchFamily="2" charset="77"/>
                <a:cs typeface="Poppins ExtraBold" pitchFamily="2" charset="77"/>
              </a:defRPr>
            </a:lvl5pPr>
          </a:lstStyle>
          <a:p>
            <a:pPr lvl="0"/>
            <a:r>
              <a:rPr lang="en-GB"/>
              <a:t>Click here to add section five</a:t>
            </a:r>
            <a:endParaRPr lang="en-US"/>
          </a:p>
        </p:txBody>
      </p:sp>
      <p:sp>
        <p:nvSpPr>
          <p:cNvPr id="19" name="Text Placeholder 9">
            <a:extLst>
              <a:ext uri="{FF2B5EF4-FFF2-40B4-BE49-F238E27FC236}">
                <a16:creationId xmlns:a16="http://schemas.microsoft.com/office/drawing/2014/main" id="{4FBCC554-1E83-691C-45EA-7E2E0F9BA88B}"/>
              </a:ext>
            </a:extLst>
          </p:cNvPr>
          <p:cNvSpPr>
            <a:spLocks noGrp="1"/>
          </p:cNvSpPr>
          <p:nvPr>
            <p:ph type="body" sz="quarter" idx="52" hasCustomPrompt="1"/>
          </p:nvPr>
        </p:nvSpPr>
        <p:spPr>
          <a:xfrm>
            <a:off x="11347070" y="4002602"/>
            <a:ext cx="476630" cy="342000"/>
          </a:xfrm>
        </p:spPr>
        <p:txBody>
          <a:bodyPr anchor="ctr" anchorCtr="0"/>
          <a:lstStyle>
            <a:lvl1pPr marL="0" indent="0" algn="r">
              <a:lnSpc>
                <a:spcPct val="90000"/>
              </a:lnSpc>
              <a:spcBef>
                <a:spcPts val="0"/>
              </a:spcBef>
              <a:buNone/>
              <a:defRPr sz="1400" b="0" i="0">
                <a:solidFill>
                  <a:schemeClr val="accent3"/>
                </a:solidFill>
                <a:latin typeface="+mn-lt"/>
                <a:cs typeface="Poppins Light" pitchFamily="2" charset="77"/>
              </a:defRPr>
            </a:lvl1pPr>
            <a:lvl2pPr marL="360000" indent="0">
              <a:spcBef>
                <a:spcPts val="0"/>
              </a:spcBef>
              <a:buNone/>
              <a:defRPr sz="1600" b="1" i="0">
                <a:latin typeface="Poppins ExtraBold" pitchFamily="2" charset="77"/>
                <a:cs typeface="Poppins ExtraBold" pitchFamily="2" charset="77"/>
              </a:defRPr>
            </a:lvl2pPr>
            <a:lvl3pPr marL="720000" indent="0">
              <a:spcBef>
                <a:spcPts val="0"/>
              </a:spcBef>
              <a:buNone/>
              <a:defRPr sz="1600" b="1" i="0">
                <a:latin typeface="Poppins ExtraBold" pitchFamily="2" charset="77"/>
                <a:cs typeface="Poppins ExtraBold" pitchFamily="2" charset="77"/>
              </a:defRPr>
            </a:lvl3pPr>
            <a:lvl4pPr marL="1080000" indent="0">
              <a:spcBef>
                <a:spcPts val="0"/>
              </a:spcBef>
              <a:buNone/>
              <a:defRPr sz="1600" b="1" i="0">
                <a:latin typeface="Poppins ExtraBold" pitchFamily="2" charset="77"/>
                <a:cs typeface="Poppins ExtraBold" pitchFamily="2" charset="77"/>
              </a:defRPr>
            </a:lvl4pPr>
            <a:lvl5pPr marL="1440000" indent="0">
              <a:spcBef>
                <a:spcPts val="0"/>
              </a:spcBef>
              <a:buNone/>
              <a:defRPr sz="1600" b="1" i="0">
                <a:latin typeface="Poppins ExtraBold" pitchFamily="2" charset="77"/>
                <a:cs typeface="Poppins ExtraBold" pitchFamily="2" charset="77"/>
              </a:defRPr>
            </a:lvl5pPr>
          </a:lstStyle>
          <a:p>
            <a:pPr lvl="0"/>
            <a:r>
              <a:rPr lang="en-GB"/>
              <a:t>XX</a:t>
            </a:r>
            <a:endParaRPr lang="en-US"/>
          </a:p>
        </p:txBody>
      </p:sp>
      <p:sp>
        <p:nvSpPr>
          <p:cNvPr id="20" name="Text Placeholder 7">
            <a:extLst>
              <a:ext uri="{FF2B5EF4-FFF2-40B4-BE49-F238E27FC236}">
                <a16:creationId xmlns:a16="http://schemas.microsoft.com/office/drawing/2014/main" id="{D0844E96-F046-7DA7-16AA-60364C31D9E6}"/>
              </a:ext>
            </a:extLst>
          </p:cNvPr>
          <p:cNvSpPr>
            <a:spLocks noGrp="1"/>
          </p:cNvSpPr>
          <p:nvPr>
            <p:ph type="body" sz="quarter" idx="53" hasCustomPrompt="1"/>
          </p:nvPr>
        </p:nvSpPr>
        <p:spPr>
          <a:xfrm>
            <a:off x="6415426" y="4547247"/>
            <a:ext cx="919887" cy="649782"/>
          </a:xfrm>
        </p:spPr>
        <p:txBody>
          <a:bodyPr anchor="ctr" anchorCtr="0"/>
          <a:lstStyle>
            <a:lvl1pPr marL="0" indent="0" algn="l">
              <a:buNone/>
              <a:defRPr sz="2800" b="0" i="0">
                <a:latin typeface="+mj-lt"/>
                <a:cs typeface="Poppins Light" pitchFamily="2" charset="77"/>
              </a:defRPr>
            </a:lvl1pPr>
            <a:lvl2pPr marL="360000" indent="0" algn="r">
              <a:buNone/>
              <a:defRPr/>
            </a:lvl2pPr>
            <a:lvl3pPr marL="720000" indent="0" algn="r">
              <a:buNone/>
              <a:defRPr/>
            </a:lvl3pPr>
            <a:lvl4pPr marL="1080000" indent="0" algn="r">
              <a:buNone/>
              <a:defRPr/>
            </a:lvl4pPr>
            <a:lvl5pPr marL="1440000" indent="0" algn="r">
              <a:buNone/>
              <a:defRPr/>
            </a:lvl5pPr>
          </a:lstStyle>
          <a:p>
            <a:pPr lvl="0"/>
            <a:r>
              <a:rPr lang="en-GB"/>
              <a:t>XX</a:t>
            </a:r>
            <a:endParaRPr lang="en-US"/>
          </a:p>
        </p:txBody>
      </p:sp>
      <p:sp>
        <p:nvSpPr>
          <p:cNvPr id="21" name="Text Placeholder 9">
            <a:extLst>
              <a:ext uri="{FF2B5EF4-FFF2-40B4-BE49-F238E27FC236}">
                <a16:creationId xmlns:a16="http://schemas.microsoft.com/office/drawing/2014/main" id="{3AE04D50-A0DC-7CB5-2453-DA020749EE3C}"/>
              </a:ext>
            </a:extLst>
          </p:cNvPr>
          <p:cNvSpPr>
            <a:spLocks noGrp="1"/>
          </p:cNvSpPr>
          <p:nvPr>
            <p:ph type="body" sz="quarter" idx="54" hasCustomPrompt="1"/>
          </p:nvPr>
        </p:nvSpPr>
        <p:spPr>
          <a:xfrm>
            <a:off x="7511144" y="4732692"/>
            <a:ext cx="3664130" cy="342000"/>
          </a:xfrm>
        </p:spPr>
        <p:txBody>
          <a:bodyPr anchor="ctr" anchorCtr="0"/>
          <a:lstStyle>
            <a:lvl1pPr marL="0" indent="0">
              <a:lnSpc>
                <a:spcPct val="90000"/>
              </a:lnSpc>
              <a:spcBef>
                <a:spcPts val="0"/>
              </a:spcBef>
              <a:spcAft>
                <a:spcPts val="0"/>
              </a:spcAft>
              <a:buNone/>
              <a:defRPr sz="1400" b="1" i="0">
                <a:latin typeface="+mj-lt"/>
                <a:cs typeface="Poppins" pitchFamily="2" charset="77"/>
              </a:defRPr>
            </a:lvl1pPr>
            <a:lvl2pPr marL="360000" indent="0">
              <a:spcBef>
                <a:spcPts val="0"/>
              </a:spcBef>
              <a:buNone/>
              <a:defRPr sz="1600" b="1" i="0">
                <a:latin typeface="Poppins ExtraBold" pitchFamily="2" charset="77"/>
                <a:cs typeface="Poppins ExtraBold" pitchFamily="2" charset="77"/>
              </a:defRPr>
            </a:lvl2pPr>
            <a:lvl3pPr marL="720000" indent="0">
              <a:spcBef>
                <a:spcPts val="0"/>
              </a:spcBef>
              <a:buNone/>
              <a:defRPr sz="1600" b="1" i="0">
                <a:latin typeface="Poppins ExtraBold" pitchFamily="2" charset="77"/>
                <a:cs typeface="Poppins ExtraBold" pitchFamily="2" charset="77"/>
              </a:defRPr>
            </a:lvl3pPr>
            <a:lvl4pPr marL="1080000" indent="0">
              <a:spcBef>
                <a:spcPts val="0"/>
              </a:spcBef>
              <a:buNone/>
              <a:defRPr sz="1600" b="1" i="0">
                <a:latin typeface="Poppins ExtraBold" pitchFamily="2" charset="77"/>
                <a:cs typeface="Poppins ExtraBold" pitchFamily="2" charset="77"/>
              </a:defRPr>
            </a:lvl4pPr>
            <a:lvl5pPr marL="1440000" indent="0">
              <a:spcBef>
                <a:spcPts val="0"/>
              </a:spcBef>
              <a:buNone/>
              <a:defRPr sz="1600" b="1" i="0">
                <a:latin typeface="Poppins ExtraBold" pitchFamily="2" charset="77"/>
                <a:cs typeface="Poppins ExtraBold" pitchFamily="2" charset="77"/>
              </a:defRPr>
            </a:lvl5pPr>
          </a:lstStyle>
          <a:p>
            <a:pPr lvl="0"/>
            <a:r>
              <a:rPr lang="en-GB"/>
              <a:t>Click here to add section six</a:t>
            </a:r>
            <a:endParaRPr lang="en-US"/>
          </a:p>
        </p:txBody>
      </p:sp>
      <p:sp>
        <p:nvSpPr>
          <p:cNvPr id="22" name="Text Placeholder 9">
            <a:extLst>
              <a:ext uri="{FF2B5EF4-FFF2-40B4-BE49-F238E27FC236}">
                <a16:creationId xmlns:a16="http://schemas.microsoft.com/office/drawing/2014/main" id="{8ED2E510-E625-03DC-E67D-F8914C26A899}"/>
              </a:ext>
            </a:extLst>
          </p:cNvPr>
          <p:cNvSpPr>
            <a:spLocks noGrp="1"/>
          </p:cNvSpPr>
          <p:nvPr>
            <p:ph type="body" sz="quarter" idx="56" hasCustomPrompt="1"/>
          </p:nvPr>
        </p:nvSpPr>
        <p:spPr>
          <a:xfrm>
            <a:off x="11347070" y="4731536"/>
            <a:ext cx="476630" cy="342000"/>
          </a:xfrm>
        </p:spPr>
        <p:txBody>
          <a:bodyPr anchor="ctr" anchorCtr="0"/>
          <a:lstStyle>
            <a:lvl1pPr marL="0" indent="0" algn="r">
              <a:lnSpc>
                <a:spcPct val="90000"/>
              </a:lnSpc>
              <a:spcBef>
                <a:spcPts val="0"/>
              </a:spcBef>
              <a:buNone/>
              <a:defRPr sz="1400" b="0" i="0">
                <a:solidFill>
                  <a:schemeClr val="accent3"/>
                </a:solidFill>
                <a:latin typeface="+mn-lt"/>
                <a:cs typeface="Poppins Light" pitchFamily="2" charset="77"/>
              </a:defRPr>
            </a:lvl1pPr>
            <a:lvl2pPr marL="360000" indent="0">
              <a:spcBef>
                <a:spcPts val="0"/>
              </a:spcBef>
              <a:buNone/>
              <a:defRPr sz="1600" b="1" i="0">
                <a:latin typeface="Poppins ExtraBold" pitchFamily="2" charset="77"/>
                <a:cs typeface="Poppins ExtraBold" pitchFamily="2" charset="77"/>
              </a:defRPr>
            </a:lvl2pPr>
            <a:lvl3pPr marL="720000" indent="0">
              <a:spcBef>
                <a:spcPts val="0"/>
              </a:spcBef>
              <a:buNone/>
              <a:defRPr sz="1600" b="1" i="0">
                <a:latin typeface="Poppins ExtraBold" pitchFamily="2" charset="77"/>
                <a:cs typeface="Poppins ExtraBold" pitchFamily="2" charset="77"/>
              </a:defRPr>
            </a:lvl3pPr>
            <a:lvl4pPr marL="1080000" indent="0">
              <a:spcBef>
                <a:spcPts val="0"/>
              </a:spcBef>
              <a:buNone/>
              <a:defRPr sz="1600" b="1" i="0">
                <a:latin typeface="Poppins ExtraBold" pitchFamily="2" charset="77"/>
                <a:cs typeface="Poppins ExtraBold" pitchFamily="2" charset="77"/>
              </a:defRPr>
            </a:lvl4pPr>
            <a:lvl5pPr marL="1440000" indent="0">
              <a:spcBef>
                <a:spcPts val="0"/>
              </a:spcBef>
              <a:buNone/>
              <a:defRPr sz="1600" b="1" i="0">
                <a:latin typeface="Poppins ExtraBold" pitchFamily="2" charset="77"/>
                <a:cs typeface="Poppins ExtraBold" pitchFamily="2" charset="77"/>
              </a:defRPr>
            </a:lvl5pPr>
          </a:lstStyle>
          <a:p>
            <a:pPr lvl="0"/>
            <a:r>
              <a:rPr lang="en-GB"/>
              <a:t>XX</a:t>
            </a:r>
            <a:endParaRPr lang="en-US"/>
          </a:p>
        </p:txBody>
      </p:sp>
      <p:sp>
        <p:nvSpPr>
          <p:cNvPr id="23" name="Text Placeholder 7">
            <a:extLst>
              <a:ext uri="{FF2B5EF4-FFF2-40B4-BE49-F238E27FC236}">
                <a16:creationId xmlns:a16="http://schemas.microsoft.com/office/drawing/2014/main" id="{E9D08F71-BD07-906C-DE7B-5DD3558B8C1A}"/>
              </a:ext>
            </a:extLst>
          </p:cNvPr>
          <p:cNvSpPr>
            <a:spLocks noGrp="1"/>
          </p:cNvSpPr>
          <p:nvPr>
            <p:ph type="body" sz="quarter" idx="57" hasCustomPrompt="1"/>
          </p:nvPr>
        </p:nvSpPr>
        <p:spPr>
          <a:xfrm>
            <a:off x="6415426" y="5276183"/>
            <a:ext cx="919887" cy="649782"/>
          </a:xfrm>
        </p:spPr>
        <p:txBody>
          <a:bodyPr anchor="ctr" anchorCtr="0"/>
          <a:lstStyle>
            <a:lvl1pPr marL="0" indent="0" algn="l">
              <a:buNone/>
              <a:defRPr sz="2800" b="0" i="0">
                <a:latin typeface="+mj-lt"/>
                <a:cs typeface="Poppins Light" pitchFamily="2" charset="77"/>
              </a:defRPr>
            </a:lvl1pPr>
            <a:lvl2pPr marL="360000" indent="0" algn="r">
              <a:buNone/>
              <a:defRPr/>
            </a:lvl2pPr>
            <a:lvl3pPr marL="720000" indent="0" algn="r">
              <a:buNone/>
              <a:defRPr/>
            </a:lvl3pPr>
            <a:lvl4pPr marL="1080000" indent="0" algn="r">
              <a:buNone/>
              <a:defRPr/>
            </a:lvl4pPr>
            <a:lvl5pPr marL="1440000" indent="0" algn="r">
              <a:buNone/>
              <a:defRPr/>
            </a:lvl5pPr>
          </a:lstStyle>
          <a:p>
            <a:pPr lvl="0"/>
            <a:r>
              <a:rPr lang="en-GB"/>
              <a:t>XX</a:t>
            </a:r>
            <a:endParaRPr lang="en-US"/>
          </a:p>
        </p:txBody>
      </p:sp>
      <p:sp>
        <p:nvSpPr>
          <p:cNvPr id="24" name="Text Placeholder 9">
            <a:extLst>
              <a:ext uri="{FF2B5EF4-FFF2-40B4-BE49-F238E27FC236}">
                <a16:creationId xmlns:a16="http://schemas.microsoft.com/office/drawing/2014/main" id="{FCB3207B-9756-EB42-93BB-7FF893B43D5E}"/>
              </a:ext>
            </a:extLst>
          </p:cNvPr>
          <p:cNvSpPr>
            <a:spLocks noGrp="1"/>
          </p:cNvSpPr>
          <p:nvPr>
            <p:ph type="body" sz="quarter" idx="58" hasCustomPrompt="1"/>
          </p:nvPr>
        </p:nvSpPr>
        <p:spPr>
          <a:xfrm>
            <a:off x="7511144" y="5461628"/>
            <a:ext cx="3664130" cy="342000"/>
          </a:xfrm>
        </p:spPr>
        <p:txBody>
          <a:bodyPr anchor="ctr" anchorCtr="0"/>
          <a:lstStyle>
            <a:lvl1pPr marL="0" indent="0">
              <a:lnSpc>
                <a:spcPct val="90000"/>
              </a:lnSpc>
              <a:spcBef>
                <a:spcPts val="0"/>
              </a:spcBef>
              <a:spcAft>
                <a:spcPts val="0"/>
              </a:spcAft>
              <a:buNone/>
              <a:defRPr sz="1400" b="1" i="0">
                <a:latin typeface="+mj-lt"/>
                <a:cs typeface="Poppins" pitchFamily="2" charset="77"/>
              </a:defRPr>
            </a:lvl1pPr>
            <a:lvl2pPr marL="360000" indent="0">
              <a:spcBef>
                <a:spcPts val="0"/>
              </a:spcBef>
              <a:buNone/>
              <a:defRPr sz="1600" b="1" i="0">
                <a:latin typeface="Poppins ExtraBold" pitchFamily="2" charset="77"/>
                <a:cs typeface="Poppins ExtraBold" pitchFamily="2" charset="77"/>
              </a:defRPr>
            </a:lvl2pPr>
            <a:lvl3pPr marL="720000" indent="0">
              <a:spcBef>
                <a:spcPts val="0"/>
              </a:spcBef>
              <a:buNone/>
              <a:defRPr sz="1600" b="1" i="0">
                <a:latin typeface="Poppins ExtraBold" pitchFamily="2" charset="77"/>
                <a:cs typeface="Poppins ExtraBold" pitchFamily="2" charset="77"/>
              </a:defRPr>
            </a:lvl3pPr>
            <a:lvl4pPr marL="1080000" indent="0">
              <a:spcBef>
                <a:spcPts val="0"/>
              </a:spcBef>
              <a:buNone/>
              <a:defRPr sz="1600" b="1" i="0">
                <a:latin typeface="Poppins ExtraBold" pitchFamily="2" charset="77"/>
                <a:cs typeface="Poppins ExtraBold" pitchFamily="2" charset="77"/>
              </a:defRPr>
            </a:lvl4pPr>
            <a:lvl5pPr marL="1440000" indent="0">
              <a:spcBef>
                <a:spcPts val="0"/>
              </a:spcBef>
              <a:buNone/>
              <a:defRPr sz="1600" b="1" i="0">
                <a:latin typeface="Poppins ExtraBold" pitchFamily="2" charset="77"/>
                <a:cs typeface="Poppins ExtraBold" pitchFamily="2" charset="77"/>
              </a:defRPr>
            </a:lvl5pPr>
          </a:lstStyle>
          <a:p>
            <a:pPr lvl="0"/>
            <a:r>
              <a:rPr lang="en-GB"/>
              <a:t>Click here to add section seven</a:t>
            </a:r>
            <a:endParaRPr lang="en-US"/>
          </a:p>
        </p:txBody>
      </p:sp>
      <p:sp>
        <p:nvSpPr>
          <p:cNvPr id="25" name="Text Placeholder 9">
            <a:extLst>
              <a:ext uri="{FF2B5EF4-FFF2-40B4-BE49-F238E27FC236}">
                <a16:creationId xmlns:a16="http://schemas.microsoft.com/office/drawing/2014/main" id="{C0825974-D4E1-330F-88BC-FBE7B498E6FF}"/>
              </a:ext>
            </a:extLst>
          </p:cNvPr>
          <p:cNvSpPr>
            <a:spLocks noGrp="1"/>
          </p:cNvSpPr>
          <p:nvPr>
            <p:ph type="body" sz="quarter" idx="60" hasCustomPrompt="1"/>
          </p:nvPr>
        </p:nvSpPr>
        <p:spPr>
          <a:xfrm>
            <a:off x="11347070" y="5460472"/>
            <a:ext cx="476630" cy="342000"/>
          </a:xfrm>
        </p:spPr>
        <p:txBody>
          <a:bodyPr anchor="ctr" anchorCtr="0"/>
          <a:lstStyle>
            <a:lvl1pPr marL="0" indent="0" algn="r">
              <a:lnSpc>
                <a:spcPct val="90000"/>
              </a:lnSpc>
              <a:spcBef>
                <a:spcPts val="0"/>
              </a:spcBef>
              <a:buNone/>
              <a:defRPr sz="1400" b="0" i="0">
                <a:solidFill>
                  <a:schemeClr val="accent3"/>
                </a:solidFill>
                <a:latin typeface="+mn-lt"/>
                <a:cs typeface="Poppins Light" pitchFamily="2" charset="77"/>
              </a:defRPr>
            </a:lvl1pPr>
            <a:lvl2pPr marL="360000" indent="0">
              <a:spcBef>
                <a:spcPts val="0"/>
              </a:spcBef>
              <a:buNone/>
              <a:defRPr sz="1600" b="1" i="0">
                <a:latin typeface="Poppins ExtraBold" pitchFamily="2" charset="77"/>
                <a:cs typeface="Poppins ExtraBold" pitchFamily="2" charset="77"/>
              </a:defRPr>
            </a:lvl2pPr>
            <a:lvl3pPr marL="720000" indent="0">
              <a:spcBef>
                <a:spcPts val="0"/>
              </a:spcBef>
              <a:buNone/>
              <a:defRPr sz="1600" b="1" i="0">
                <a:latin typeface="Poppins ExtraBold" pitchFamily="2" charset="77"/>
                <a:cs typeface="Poppins ExtraBold" pitchFamily="2" charset="77"/>
              </a:defRPr>
            </a:lvl3pPr>
            <a:lvl4pPr marL="1080000" indent="0">
              <a:spcBef>
                <a:spcPts val="0"/>
              </a:spcBef>
              <a:buNone/>
              <a:defRPr sz="1600" b="1" i="0">
                <a:latin typeface="Poppins ExtraBold" pitchFamily="2" charset="77"/>
                <a:cs typeface="Poppins ExtraBold" pitchFamily="2" charset="77"/>
              </a:defRPr>
            </a:lvl4pPr>
            <a:lvl5pPr marL="1440000" indent="0">
              <a:spcBef>
                <a:spcPts val="0"/>
              </a:spcBef>
              <a:buNone/>
              <a:defRPr sz="1600" b="1" i="0">
                <a:latin typeface="Poppins ExtraBold" pitchFamily="2" charset="77"/>
                <a:cs typeface="Poppins ExtraBold" pitchFamily="2" charset="77"/>
              </a:defRPr>
            </a:lvl5pPr>
          </a:lstStyle>
          <a:p>
            <a:pPr lvl="0"/>
            <a:r>
              <a:rPr lang="en-GB"/>
              <a:t>XX</a:t>
            </a:r>
            <a:endParaRPr lang="en-US"/>
          </a:p>
        </p:txBody>
      </p:sp>
    </p:spTree>
    <p:extLst>
      <p:ext uri="{BB962C8B-B14F-4D97-AF65-F5344CB8AC3E}">
        <p14:creationId xmlns:p14="http://schemas.microsoft.com/office/powerpoint/2010/main" val="401139573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Team Slide – 6">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271490F7-B020-BE25-28C7-B75A6DBF6B7D}"/>
              </a:ext>
            </a:extLst>
          </p:cNvPr>
          <p:cNvSpPr/>
          <p:nvPr userDrawn="1"/>
        </p:nvSpPr>
        <p:spPr>
          <a:xfrm rot="10800000" flipV="1">
            <a:off x="0" y="0"/>
            <a:ext cx="12192000" cy="6858000"/>
          </a:xfrm>
          <a:prstGeom prst="rect">
            <a:avLst/>
          </a:prstGeom>
          <a:gradFill flip="none" rotWithShape="1">
            <a:gsLst>
              <a:gs pos="45000">
                <a:schemeClr val="accent2">
                  <a:alpha val="0"/>
                </a:schemeClr>
              </a:gs>
              <a:gs pos="13000">
                <a:schemeClr val="accent2"/>
              </a:gs>
            </a:gsLst>
            <a:lin ang="15600000" scaled="0"/>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21" name="Rectangle 20">
            <a:extLst>
              <a:ext uri="{FF2B5EF4-FFF2-40B4-BE49-F238E27FC236}">
                <a16:creationId xmlns:a16="http://schemas.microsoft.com/office/drawing/2014/main" id="{67435492-7537-5318-4C5C-C00BEDBE85B6}"/>
              </a:ext>
            </a:extLst>
          </p:cNvPr>
          <p:cNvSpPr/>
          <p:nvPr userDrawn="1"/>
        </p:nvSpPr>
        <p:spPr>
          <a:xfrm rot="10800000" flipV="1">
            <a:off x="8402886" y="0"/>
            <a:ext cx="3789114" cy="3794465"/>
          </a:xfrm>
          <a:prstGeom prst="rect">
            <a:avLst/>
          </a:prstGeom>
          <a:gradFill flip="none" rotWithShape="1">
            <a:gsLst>
              <a:gs pos="67000">
                <a:schemeClr val="accent3">
                  <a:alpha val="0"/>
                </a:schemeClr>
              </a:gs>
              <a:gs pos="13000">
                <a:schemeClr val="accent3"/>
              </a:gs>
            </a:gsLst>
            <a:path path="circle">
              <a:fillToRect r="100000" b="100000"/>
            </a:path>
            <a:tileRect l="-100000" t="-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34" name="Picture Placeholder 27">
            <a:extLst>
              <a:ext uri="{FF2B5EF4-FFF2-40B4-BE49-F238E27FC236}">
                <a16:creationId xmlns:a16="http://schemas.microsoft.com/office/drawing/2014/main" id="{8500506F-DF6E-30B4-1FD8-74F8866D4022}"/>
              </a:ext>
            </a:extLst>
          </p:cNvPr>
          <p:cNvSpPr>
            <a:spLocks noGrp="1"/>
          </p:cNvSpPr>
          <p:nvPr>
            <p:ph type="pic" sz="quarter" idx="12" hasCustomPrompt="1"/>
          </p:nvPr>
        </p:nvSpPr>
        <p:spPr>
          <a:xfrm>
            <a:off x="3290470" y="357187"/>
            <a:ext cx="2700000" cy="2772000"/>
          </a:xfrm>
          <a:prstGeom prst="rect">
            <a:avLst/>
          </a:prstGeom>
          <a:solidFill>
            <a:schemeClr val="accent5"/>
          </a:solidFill>
        </p:spPr>
        <p:txBody>
          <a:bodyPr anchor="ctr"/>
          <a:lstStyle>
            <a:lvl1pPr marL="0" indent="0" algn="l">
              <a:buNone/>
              <a:defRPr sz="1000">
                <a:solidFill>
                  <a:schemeClr val="tx1"/>
                </a:solidFill>
              </a:defRPr>
            </a:lvl1pPr>
          </a:lstStyle>
          <a:p>
            <a:r>
              <a:rPr lang="en-US"/>
              <a:t>Click here to add your profile image/headshot</a:t>
            </a:r>
          </a:p>
        </p:txBody>
      </p:sp>
      <p:sp>
        <p:nvSpPr>
          <p:cNvPr id="35" name="Picture Placeholder 27">
            <a:extLst>
              <a:ext uri="{FF2B5EF4-FFF2-40B4-BE49-F238E27FC236}">
                <a16:creationId xmlns:a16="http://schemas.microsoft.com/office/drawing/2014/main" id="{E9FCEE50-1C73-7062-7450-0EBF75AAF7D0}"/>
              </a:ext>
            </a:extLst>
          </p:cNvPr>
          <p:cNvSpPr>
            <a:spLocks noGrp="1"/>
          </p:cNvSpPr>
          <p:nvPr>
            <p:ph type="pic" sz="quarter" idx="13" hasCustomPrompt="1"/>
          </p:nvPr>
        </p:nvSpPr>
        <p:spPr>
          <a:xfrm>
            <a:off x="6213772" y="357187"/>
            <a:ext cx="2700000" cy="2772000"/>
          </a:xfrm>
          <a:prstGeom prst="rect">
            <a:avLst/>
          </a:prstGeom>
          <a:solidFill>
            <a:schemeClr val="accent5"/>
          </a:solidFill>
        </p:spPr>
        <p:txBody>
          <a:bodyPr anchor="ctr"/>
          <a:lstStyle>
            <a:lvl1pPr marL="0" indent="0" algn="l">
              <a:buNone/>
              <a:defRPr sz="1000">
                <a:solidFill>
                  <a:schemeClr val="tx1"/>
                </a:solidFill>
              </a:defRPr>
            </a:lvl1pPr>
          </a:lstStyle>
          <a:p>
            <a:pPr marL="0" marR="0" lvl="0" indent="0" algn="l" defTabSz="914400" rtl="0" eaLnBrk="1" fontAlgn="auto" latinLnBrk="0" hangingPunct="1">
              <a:lnSpc>
                <a:spcPct val="120000"/>
              </a:lnSpc>
              <a:spcBef>
                <a:spcPts val="0"/>
              </a:spcBef>
              <a:spcAft>
                <a:spcPts val="1400"/>
              </a:spcAft>
              <a:buClrTx/>
              <a:buSzTx/>
              <a:buFont typeface="Arial" panose="020B0604020202020204" pitchFamily="34" charset="0"/>
              <a:buNone/>
              <a:tabLst/>
              <a:defRPr/>
            </a:pPr>
            <a:r>
              <a:rPr lang="en-US"/>
              <a:t>Click here to add your profile image/headshot</a:t>
            </a:r>
          </a:p>
        </p:txBody>
      </p:sp>
      <p:sp>
        <p:nvSpPr>
          <p:cNvPr id="36" name="Picture Placeholder 27">
            <a:extLst>
              <a:ext uri="{FF2B5EF4-FFF2-40B4-BE49-F238E27FC236}">
                <a16:creationId xmlns:a16="http://schemas.microsoft.com/office/drawing/2014/main" id="{2783B04F-92FB-B096-2847-60DF454E0F89}"/>
              </a:ext>
            </a:extLst>
          </p:cNvPr>
          <p:cNvSpPr>
            <a:spLocks noGrp="1"/>
          </p:cNvSpPr>
          <p:nvPr>
            <p:ph type="pic" sz="quarter" idx="14" hasCustomPrompt="1"/>
          </p:nvPr>
        </p:nvSpPr>
        <p:spPr>
          <a:xfrm>
            <a:off x="9132954" y="357187"/>
            <a:ext cx="2700000" cy="2772000"/>
          </a:xfrm>
          <a:prstGeom prst="rect">
            <a:avLst/>
          </a:prstGeom>
          <a:solidFill>
            <a:schemeClr val="accent5"/>
          </a:solidFill>
        </p:spPr>
        <p:txBody>
          <a:bodyPr anchor="ctr"/>
          <a:lstStyle>
            <a:lvl1pPr marL="0" indent="0" algn="l">
              <a:buNone/>
              <a:defRPr sz="1000">
                <a:solidFill>
                  <a:schemeClr val="tx1"/>
                </a:solidFill>
              </a:defRPr>
            </a:lvl1pPr>
          </a:lstStyle>
          <a:p>
            <a:pPr marL="0" marR="0" lvl="0" indent="0" algn="l" defTabSz="914400" rtl="0" eaLnBrk="1" fontAlgn="auto" latinLnBrk="0" hangingPunct="1">
              <a:lnSpc>
                <a:spcPct val="120000"/>
              </a:lnSpc>
              <a:spcBef>
                <a:spcPts val="0"/>
              </a:spcBef>
              <a:spcAft>
                <a:spcPts val="1400"/>
              </a:spcAft>
              <a:buClrTx/>
              <a:buSzTx/>
              <a:buFont typeface="Arial" panose="020B0604020202020204" pitchFamily="34" charset="0"/>
              <a:buNone/>
              <a:tabLst/>
              <a:defRPr/>
            </a:pPr>
            <a:r>
              <a:rPr lang="en-US"/>
              <a:t>Click here to add your profile image/headshot</a:t>
            </a:r>
          </a:p>
        </p:txBody>
      </p:sp>
      <p:sp>
        <p:nvSpPr>
          <p:cNvPr id="37" name="Picture Placeholder 27">
            <a:extLst>
              <a:ext uri="{FF2B5EF4-FFF2-40B4-BE49-F238E27FC236}">
                <a16:creationId xmlns:a16="http://schemas.microsoft.com/office/drawing/2014/main" id="{11E45D70-8499-82A1-D883-66CAB7E226C0}"/>
              </a:ext>
            </a:extLst>
          </p:cNvPr>
          <p:cNvSpPr>
            <a:spLocks noGrp="1"/>
          </p:cNvSpPr>
          <p:nvPr>
            <p:ph type="pic" sz="quarter" idx="15" hasCustomPrompt="1"/>
          </p:nvPr>
        </p:nvSpPr>
        <p:spPr>
          <a:xfrm>
            <a:off x="3290470" y="3305401"/>
            <a:ext cx="2700000" cy="2772000"/>
          </a:xfrm>
          <a:prstGeom prst="rect">
            <a:avLst/>
          </a:prstGeom>
          <a:solidFill>
            <a:schemeClr val="accent5"/>
          </a:solidFill>
        </p:spPr>
        <p:txBody>
          <a:bodyPr anchor="ctr"/>
          <a:lstStyle>
            <a:lvl1pPr marL="0" indent="0" algn="l">
              <a:buNone/>
              <a:defRPr sz="1000">
                <a:solidFill>
                  <a:schemeClr val="tx1"/>
                </a:solidFill>
              </a:defRPr>
            </a:lvl1pPr>
          </a:lstStyle>
          <a:p>
            <a:pPr marL="0" marR="0" lvl="0" indent="0" algn="l" defTabSz="914400" rtl="0" eaLnBrk="1" fontAlgn="auto" latinLnBrk="0" hangingPunct="1">
              <a:lnSpc>
                <a:spcPct val="120000"/>
              </a:lnSpc>
              <a:spcBef>
                <a:spcPts val="0"/>
              </a:spcBef>
              <a:spcAft>
                <a:spcPts val="1400"/>
              </a:spcAft>
              <a:buClrTx/>
              <a:buSzTx/>
              <a:buFont typeface="Arial" panose="020B0604020202020204" pitchFamily="34" charset="0"/>
              <a:buNone/>
              <a:tabLst/>
              <a:defRPr/>
            </a:pPr>
            <a:r>
              <a:rPr lang="en-US"/>
              <a:t>Click here to add your profile image/headshot</a:t>
            </a:r>
          </a:p>
        </p:txBody>
      </p:sp>
      <p:sp>
        <p:nvSpPr>
          <p:cNvPr id="46" name="Picture Placeholder 27">
            <a:extLst>
              <a:ext uri="{FF2B5EF4-FFF2-40B4-BE49-F238E27FC236}">
                <a16:creationId xmlns:a16="http://schemas.microsoft.com/office/drawing/2014/main" id="{CD27FA31-02C9-6A59-1C76-F8D0E2EA171D}"/>
              </a:ext>
            </a:extLst>
          </p:cNvPr>
          <p:cNvSpPr>
            <a:spLocks noGrp="1"/>
          </p:cNvSpPr>
          <p:nvPr>
            <p:ph type="pic" sz="quarter" idx="24" hasCustomPrompt="1"/>
          </p:nvPr>
        </p:nvSpPr>
        <p:spPr>
          <a:xfrm>
            <a:off x="6213772" y="3305401"/>
            <a:ext cx="2700000" cy="2772000"/>
          </a:xfrm>
          <a:prstGeom prst="rect">
            <a:avLst/>
          </a:prstGeom>
          <a:solidFill>
            <a:schemeClr val="accent5"/>
          </a:solidFill>
        </p:spPr>
        <p:txBody>
          <a:bodyPr anchor="ctr"/>
          <a:lstStyle>
            <a:lvl1pPr marL="0" indent="0" algn="l">
              <a:buNone/>
              <a:defRPr sz="1000">
                <a:solidFill>
                  <a:schemeClr val="tx1"/>
                </a:solidFill>
              </a:defRPr>
            </a:lvl1pPr>
          </a:lstStyle>
          <a:p>
            <a:pPr marL="0" marR="0" lvl="0" indent="0" algn="l" defTabSz="914400" rtl="0" eaLnBrk="1" fontAlgn="auto" latinLnBrk="0" hangingPunct="1">
              <a:lnSpc>
                <a:spcPct val="120000"/>
              </a:lnSpc>
              <a:spcBef>
                <a:spcPts val="0"/>
              </a:spcBef>
              <a:spcAft>
                <a:spcPts val="1400"/>
              </a:spcAft>
              <a:buClrTx/>
              <a:buSzTx/>
              <a:buFont typeface="Arial" panose="020B0604020202020204" pitchFamily="34" charset="0"/>
              <a:buNone/>
              <a:tabLst/>
              <a:defRPr/>
            </a:pPr>
            <a:r>
              <a:rPr lang="en-US"/>
              <a:t>Click here to add your profile image/headshot</a:t>
            </a:r>
          </a:p>
        </p:txBody>
      </p:sp>
      <p:sp>
        <p:nvSpPr>
          <p:cNvPr id="47" name="Picture Placeholder 27">
            <a:extLst>
              <a:ext uri="{FF2B5EF4-FFF2-40B4-BE49-F238E27FC236}">
                <a16:creationId xmlns:a16="http://schemas.microsoft.com/office/drawing/2014/main" id="{F3412A09-3B9B-6997-8F4E-FD6949B49D67}"/>
              </a:ext>
            </a:extLst>
          </p:cNvPr>
          <p:cNvSpPr>
            <a:spLocks noGrp="1"/>
          </p:cNvSpPr>
          <p:nvPr>
            <p:ph type="pic" sz="quarter" idx="25" hasCustomPrompt="1"/>
          </p:nvPr>
        </p:nvSpPr>
        <p:spPr>
          <a:xfrm>
            <a:off x="9132954" y="3305401"/>
            <a:ext cx="2700000" cy="2772000"/>
          </a:xfrm>
          <a:prstGeom prst="rect">
            <a:avLst/>
          </a:prstGeom>
          <a:solidFill>
            <a:schemeClr val="accent5"/>
          </a:solidFill>
        </p:spPr>
        <p:txBody>
          <a:bodyPr anchor="ctr"/>
          <a:lstStyle>
            <a:lvl1pPr marL="0" indent="0" algn="l">
              <a:buNone/>
              <a:defRPr sz="1000">
                <a:solidFill>
                  <a:schemeClr val="tx1"/>
                </a:solidFill>
              </a:defRPr>
            </a:lvl1pPr>
          </a:lstStyle>
          <a:p>
            <a:pPr marL="0" marR="0" lvl="0" indent="0" algn="l" defTabSz="914400" rtl="0" eaLnBrk="1" fontAlgn="auto" latinLnBrk="0" hangingPunct="1">
              <a:lnSpc>
                <a:spcPct val="120000"/>
              </a:lnSpc>
              <a:spcBef>
                <a:spcPts val="0"/>
              </a:spcBef>
              <a:spcAft>
                <a:spcPts val="1400"/>
              </a:spcAft>
              <a:buClrTx/>
              <a:buSzTx/>
              <a:buFont typeface="Arial" panose="020B0604020202020204" pitchFamily="34" charset="0"/>
              <a:buNone/>
              <a:tabLst/>
              <a:defRPr/>
            </a:pPr>
            <a:r>
              <a:rPr lang="en-US"/>
              <a:t>Click here to add your profile image/headshot</a:t>
            </a:r>
          </a:p>
        </p:txBody>
      </p:sp>
      <p:sp>
        <p:nvSpPr>
          <p:cNvPr id="4" name="Footer Placeholder 3">
            <a:extLst>
              <a:ext uri="{FF2B5EF4-FFF2-40B4-BE49-F238E27FC236}">
                <a16:creationId xmlns:a16="http://schemas.microsoft.com/office/drawing/2014/main" id="{D51544C1-E79B-82DE-7968-B49B78D8E840}"/>
              </a:ext>
            </a:extLst>
          </p:cNvPr>
          <p:cNvSpPr>
            <a:spLocks noGrp="1"/>
          </p:cNvSpPr>
          <p:nvPr>
            <p:ph type="ftr" sz="quarter" idx="38"/>
          </p:nvPr>
        </p:nvSpPr>
        <p:spPr/>
        <p:txBody>
          <a:bodyPr/>
          <a:lstStyle/>
          <a:p>
            <a:endParaRPr lang="en-US"/>
          </a:p>
        </p:txBody>
      </p:sp>
      <p:sp>
        <p:nvSpPr>
          <p:cNvPr id="6" name="Slide Number Placeholder 5">
            <a:extLst>
              <a:ext uri="{FF2B5EF4-FFF2-40B4-BE49-F238E27FC236}">
                <a16:creationId xmlns:a16="http://schemas.microsoft.com/office/drawing/2014/main" id="{AA2464F2-0F1F-8F43-99BD-25C0E9282C69}"/>
              </a:ext>
            </a:extLst>
          </p:cNvPr>
          <p:cNvSpPr>
            <a:spLocks noGrp="1"/>
          </p:cNvSpPr>
          <p:nvPr>
            <p:ph type="sldNum" sz="quarter" idx="39"/>
          </p:nvPr>
        </p:nvSpPr>
        <p:spPr/>
        <p:txBody>
          <a:bodyPr/>
          <a:lstStyle/>
          <a:p>
            <a:fld id="{1E4E4A48-B3C9-B942-90EF-ECA811FD1626}" type="slidenum">
              <a:rPr lang="en-US" smtClean="0"/>
              <a:pPr/>
              <a:t>‹Nº›</a:t>
            </a:fld>
            <a:endParaRPr lang="en-US"/>
          </a:p>
        </p:txBody>
      </p:sp>
      <p:sp>
        <p:nvSpPr>
          <p:cNvPr id="15" name="Title 14">
            <a:extLst>
              <a:ext uri="{FF2B5EF4-FFF2-40B4-BE49-F238E27FC236}">
                <a16:creationId xmlns:a16="http://schemas.microsoft.com/office/drawing/2014/main" id="{B3D2F4A8-C1F4-A59C-027B-41ED5726D5DD}"/>
              </a:ext>
            </a:extLst>
          </p:cNvPr>
          <p:cNvSpPr>
            <a:spLocks noGrp="1"/>
          </p:cNvSpPr>
          <p:nvPr>
            <p:ph type="title" hasCustomPrompt="1"/>
          </p:nvPr>
        </p:nvSpPr>
        <p:spPr>
          <a:xfrm>
            <a:off x="357188" y="365126"/>
            <a:ext cx="2576094" cy="2764062"/>
          </a:xfrm>
        </p:spPr>
        <p:txBody>
          <a:bodyPr/>
          <a:lstStyle/>
          <a:p>
            <a:r>
              <a:rPr lang="en-GB"/>
              <a:t>Meet the team</a:t>
            </a:r>
            <a:endParaRPr lang="en-US"/>
          </a:p>
        </p:txBody>
      </p:sp>
      <p:pic>
        <p:nvPicPr>
          <p:cNvPr id="22" name="Graphic 21">
            <a:extLst>
              <a:ext uri="{FF2B5EF4-FFF2-40B4-BE49-F238E27FC236}">
                <a16:creationId xmlns:a16="http://schemas.microsoft.com/office/drawing/2014/main" id="{5B858610-08F0-8100-4333-09225AD6415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941859" y="6521574"/>
            <a:ext cx="881841" cy="134726"/>
          </a:xfrm>
          <a:prstGeom prst="rect">
            <a:avLst/>
          </a:prstGeom>
        </p:spPr>
      </p:pic>
      <p:sp>
        <p:nvSpPr>
          <p:cNvPr id="23" name="Text Placeholder 27">
            <a:extLst>
              <a:ext uri="{FF2B5EF4-FFF2-40B4-BE49-F238E27FC236}">
                <a16:creationId xmlns:a16="http://schemas.microsoft.com/office/drawing/2014/main" id="{1EC341A8-16E0-54CB-A387-6B739C38F970}"/>
              </a:ext>
            </a:extLst>
          </p:cNvPr>
          <p:cNvSpPr>
            <a:spLocks noGrp="1"/>
          </p:cNvSpPr>
          <p:nvPr>
            <p:ph type="body" sz="quarter" idx="44"/>
          </p:nvPr>
        </p:nvSpPr>
        <p:spPr>
          <a:xfrm>
            <a:off x="3290470" y="2007197"/>
            <a:ext cx="2700000" cy="1121990"/>
          </a:xfrm>
          <a:gradFill flip="none" rotWithShape="1">
            <a:gsLst>
              <a:gs pos="100000">
                <a:schemeClr val="tx2">
                  <a:alpha val="0"/>
                </a:schemeClr>
              </a:gs>
              <a:gs pos="25000">
                <a:schemeClr val="tx2">
                  <a:alpha val="60000"/>
                </a:schemeClr>
              </a:gs>
            </a:gsLst>
            <a:lin ang="16200000" scaled="1"/>
            <a:tileRect/>
          </a:gradFill>
        </p:spPr>
        <p:txBody>
          <a:bodyPr/>
          <a:lstStyle>
            <a:lvl1pPr>
              <a:defRPr sz="100">
                <a:noFill/>
              </a:defRPr>
            </a:lvl1pPr>
          </a:lstStyle>
          <a:p>
            <a:pPr lvl="0"/>
            <a:endParaRPr lang="en-US"/>
          </a:p>
        </p:txBody>
      </p:sp>
      <p:sp>
        <p:nvSpPr>
          <p:cNvPr id="24" name="Text Placeholder 27">
            <a:extLst>
              <a:ext uri="{FF2B5EF4-FFF2-40B4-BE49-F238E27FC236}">
                <a16:creationId xmlns:a16="http://schemas.microsoft.com/office/drawing/2014/main" id="{E46F4C50-8D14-670D-C0BC-400F654E73E0}"/>
              </a:ext>
            </a:extLst>
          </p:cNvPr>
          <p:cNvSpPr>
            <a:spLocks noGrp="1"/>
          </p:cNvSpPr>
          <p:nvPr>
            <p:ph type="body" sz="quarter" idx="45"/>
          </p:nvPr>
        </p:nvSpPr>
        <p:spPr>
          <a:xfrm>
            <a:off x="6213772" y="2007197"/>
            <a:ext cx="2700000" cy="1121990"/>
          </a:xfrm>
          <a:gradFill flip="none" rotWithShape="1">
            <a:gsLst>
              <a:gs pos="100000">
                <a:schemeClr val="tx2">
                  <a:alpha val="0"/>
                </a:schemeClr>
              </a:gs>
              <a:gs pos="25000">
                <a:schemeClr val="tx2">
                  <a:alpha val="60000"/>
                </a:schemeClr>
              </a:gs>
            </a:gsLst>
            <a:lin ang="16200000" scaled="1"/>
            <a:tileRect/>
          </a:gradFill>
        </p:spPr>
        <p:txBody>
          <a:bodyPr/>
          <a:lstStyle>
            <a:lvl1pPr>
              <a:defRPr sz="100">
                <a:noFill/>
              </a:defRPr>
            </a:lvl1pPr>
          </a:lstStyle>
          <a:p>
            <a:pPr lvl="0"/>
            <a:endParaRPr lang="en-US"/>
          </a:p>
        </p:txBody>
      </p:sp>
      <p:sp>
        <p:nvSpPr>
          <p:cNvPr id="25" name="Text Placeholder 27">
            <a:extLst>
              <a:ext uri="{FF2B5EF4-FFF2-40B4-BE49-F238E27FC236}">
                <a16:creationId xmlns:a16="http://schemas.microsoft.com/office/drawing/2014/main" id="{0C39C855-F48A-5199-4696-107622D9A028}"/>
              </a:ext>
            </a:extLst>
          </p:cNvPr>
          <p:cNvSpPr>
            <a:spLocks noGrp="1"/>
          </p:cNvSpPr>
          <p:nvPr>
            <p:ph type="body" sz="quarter" idx="46"/>
          </p:nvPr>
        </p:nvSpPr>
        <p:spPr>
          <a:xfrm>
            <a:off x="9132954" y="2007197"/>
            <a:ext cx="2700000" cy="1121990"/>
          </a:xfrm>
          <a:gradFill flip="none" rotWithShape="1">
            <a:gsLst>
              <a:gs pos="100000">
                <a:schemeClr val="tx2">
                  <a:alpha val="0"/>
                </a:schemeClr>
              </a:gs>
              <a:gs pos="25000">
                <a:schemeClr val="tx2">
                  <a:alpha val="60000"/>
                </a:schemeClr>
              </a:gs>
            </a:gsLst>
            <a:lin ang="16200000" scaled="1"/>
            <a:tileRect/>
          </a:gradFill>
        </p:spPr>
        <p:txBody>
          <a:bodyPr/>
          <a:lstStyle>
            <a:lvl1pPr>
              <a:defRPr sz="100">
                <a:noFill/>
              </a:defRPr>
            </a:lvl1pPr>
          </a:lstStyle>
          <a:p>
            <a:pPr lvl="0"/>
            <a:endParaRPr lang="en-US"/>
          </a:p>
        </p:txBody>
      </p:sp>
      <p:sp>
        <p:nvSpPr>
          <p:cNvPr id="26" name="Text Placeholder 27">
            <a:extLst>
              <a:ext uri="{FF2B5EF4-FFF2-40B4-BE49-F238E27FC236}">
                <a16:creationId xmlns:a16="http://schemas.microsoft.com/office/drawing/2014/main" id="{1C771CFE-8AA3-E23A-DF64-A4A269A4B78F}"/>
              </a:ext>
            </a:extLst>
          </p:cNvPr>
          <p:cNvSpPr>
            <a:spLocks noGrp="1"/>
          </p:cNvSpPr>
          <p:nvPr>
            <p:ph type="body" sz="quarter" idx="47"/>
          </p:nvPr>
        </p:nvSpPr>
        <p:spPr>
          <a:xfrm>
            <a:off x="3290470" y="4955411"/>
            <a:ext cx="2700000" cy="1121990"/>
          </a:xfrm>
          <a:gradFill flip="none" rotWithShape="1">
            <a:gsLst>
              <a:gs pos="100000">
                <a:schemeClr val="tx2">
                  <a:alpha val="0"/>
                </a:schemeClr>
              </a:gs>
              <a:gs pos="25000">
                <a:schemeClr val="tx2">
                  <a:alpha val="60000"/>
                </a:schemeClr>
              </a:gs>
            </a:gsLst>
            <a:lin ang="16200000" scaled="1"/>
            <a:tileRect/>
          </a:gradFill>
        </p:spPr>
        <p:txBody>
          <a:bodyPr/>
          <a:lstStyle>
            <a:lvl1pPr>
              <a:defRPr sz="100">
                <a:noFill/>
              </a:defRPr>
            </a:lvl1pPr>
          </a:lstStyle>
          <a:p>
            <a:pPr lvl="0"/>
            <a:endParaRPr lang="en-US"/>
          </a:p>
        </p:txBody>
      </p:sp>
      <p:sp>
        <p:nvSpPr>
          <p:cNvPr id="27" name="Text Placeholder 27">
            <a:extLst>
              <a:ext uri="{FF2B5EF4-FFF2-40B4-BE49-F238E27FC236}">
                <a16:creationId xmlns:a16="http://schemas.microsoft.com/office/drawing/2014/main" id="{8DFD98CC-0347-173D-37D0-85827A8E312D}"/>
              </a:ext>
            </a:extLst>
          </p:cNvPr>
          <p:cNvSpPr>
            <a:spLocks noGrp="1"/>
          </p:cNvSpPr>
          <p:nvPr>
            <p:ph type="body" sz="quarter" idx="48"/>
          </p:nvPr>
        </p:nvSpPr>
        <p:spPr>
          <a:xfrm>
            <a:off x="6213772" y="4955411"/>
            <a:ext cx="2700000" cy="1121990"/>
          </a:xfrm>
          <a:gradFill flip="none" rotWithShape="1">
            <a:gsLst>
              <a:gs pos="100000">
                <a:schemeClr val="tx2">
                  <a:alpha val="0"/>
                </a:schemeClr>
              </a:gs>
              <a:gs pos="25000">
                <a:schemeClr val="tx2">
                  <a:alpha val="60000"/>
                </a:schemeClr>
              </a:gs>
            </a:gsLst>
            <a:lin ang="16200000" scaled="1"/>
            <a:tileRect/>
          </a:gradFill>
        </p:spPr>
        <p:txBody>
          <a:bodyPr/>
          <a:lstStyle>
            <a:lvl1pPr>
              <a:defRPr sz="100">
                <a:noFill/>
              </a:defRPr>
            </a:lvl1pPr>
          </a:lstStyle>
          <a:p>
            <a:pPr lvl="0"/>
            <a:endParaRPr lang="en-US"/>
          </a:p>
        </p:txBody>
      </p:sp>
      <p:sp>
        <p:nvSpPr>
          <p:cNvPr id="28" name="Text Placeholder 27">
            <a:extLst>
              <a:ext uri="{FF2B5EF4-FFF2-40B4-BE49-F238E27FC236}">
                <a16:creationId xmlns:a16="http://schemas.microsoft.com/office/drawing/2014/main" id="{D2684137-7C72-BA55-F157-DC86EE8502AE}"/>
              </a:ext>
            </a:extLst>
          </p:cNvPr>
          <p:cNvSpPr>
            <a:spLocks noGrp="1"/>
          </p:cNvSpPr>
          <p:nvPr>
            <p:ph type="body" sz="quarter" idx="49"/>
          </p:nvPr>
        </p:nvSpPr>
        <p:spPr>
          <a:xfrm>
            <a:off x="9132954" y="4955411"/>
            <a:ext cx="2700000" cy="1121990"/>
          </a:xfrm>
          <a:gradFill flip="none" rotWithShape="1">
            <a:gsLst>
              <a:gs pos="100000">
                <a:schemeClr val="tx2">
                  <a:alpha val="0"/>
                </a:schemeClr>
              </a:gs>
              <a:gs pos="25000">
                <a:schemeClr val="tx2">
                  <a:alpha val="60000"/>
                </a:schemeClr>
              </a:gs>
            </a:gsLst>
            <a:lin ang="16200000" scaled="1"/>
            <a:tileRect/>
          </a:gradFill>
        </p:spPr>
        <p:txBody>
          <a:bodyPr/>
          <a:lstStyle>
            <a:lvl1pPr>
              <a:defRPr sz="100">
                <a:noFill/>
              </a:defRPr>
            </a:lvl1pPr>
          </a:lstStyle>
          <a:p>
            <a:pPr lvl="0"/>
            <a:endParaRPr lang="en-US"/>
          </a:p>
        </p:txBody>
      </p:sp>
      <p:sp>
        <p:nvSpPr>
          <p:cNvPr id="7" name="Text Placeholder 9">
            <a:extLst>
              <a:ext uri="{FF2B5EF4-FFF2-40B4-BE49-F238E27FC236}">
                <a16:creationId xmlns:a16="http://schemas.microsoft.com/office/drawing/2014/main" id="{2F6F0BE8-38A1-7AD0-1AA5-F4B018BCCCE8}"/>
              </a:ext>
            </a:extLst>
          </p:cNvPr>
          <p:cNvSpPr>
            <a:spLocks noGrp="1"/>
          </p:cNvSpPr>
          <p:nvPr>
            <p:ph type="body" sz="quarter" idx="10" hasCustomPrompt="1"/>
          </p:nvPr>
        </p:nvSpPr>
        <p:spPr>
          <a:xfrm>
            <a:off x="3482326" y="2391480"/>
            <a:ext cx="2362016" cy="249214"/>
          </a:xfrm>
        </p:spPr>
        <p:txBody>
          <a:bodyPr/>
          <a:lstStyle>
            <a:lvl1pPr marL="0" indent="0">
              <a:lnSpc>
                <a:spcPct val="90000"/>
              </a:lnSpc>
              <a:spcBef>
                <a:spcPts val="0"/>
              </a:spcBef>
              <a:spcAft>
                <a:spcPts val="0"/>
              </a:spcAft>
              <a:buNone/>
              <a:defRPr sz="1600" b="0" i="0">
                <a:solidFill>
                  <a:schemeClr val="bg1"/>
                </a:solidFill>
                <a:latin typeface="+mj-lt"/>
                <a:cs typeface="Poppins" pitchFamily="2" charset="77"/>
              </a:defRPr>
            </a:lvl1pPr>
            <a:lvl2pPr marL="360000" indent="0">
              <a:lnSpc>
                <a:spcPct val="90000"/>
              </a:lnSpc>
              <a:spcBef>
                <a:spcPts val="0"/>
              </a:spcBef>
              <a:buNone/>
              <a:defRPr sz="1200" b="1" i="0">
                <a:latin typeface="Poppins ExtraBold" pitchFamily="2" charset="77"/>
                <a:cs typeface="Poppins ExtraBold" pitchFamily="2" charset="77"/>
              </a:defRPr>
            </a:lvl2pPr>
            <a:lvl3pPr marL="720000" indent="0">
              <a:lnSpc>
                <a:spcPct val="90000"/>
              </a:lnSpc>
              <a:spcBef>
                <a:spcPts val="0"/>
              </a:spcBef>
              <a:buNone/>
              <a:defRPr sz="1200" b="1" i="0">
                <a:latin typeface="Poppins ExtraBold" pitchFamily="2" charset="77"/>
                <a:cs typeface="Poppins ExtraBold" pitchFamily="2" charset="77"/>
              </a:defRPr>
            </a:lvl3pPr>
            <a:lvl4pPr marL="1080000" indent="0">
              <a:lnSpc>
                <a:spcPct val="90000"/>
              </a:lnSpc>
              <a:spcBef>
                <a:spcPts val="0"/>
              </a:spcBef>
              <a:buNone/>
              <a:defRPr sz="1200" b="1" i="0">
                <a:latin typeface="Poppins ExtraBold" pitchFamily="2" charset="77"/>
                <a:cs typeface="Poppins ExtraBold" pitchFamily="2" charset="77"/>
              </a:defRPr>
            </a:lvl4pPr>
            <a:lvl5pPr marL="1440000" indent="0">
              <a:lnSpc>
                <a:spcPct val="90000"/>
              </a:lnSpc>
              <a:spcBef>
                <a:spcPts val="0"/>
              </a:spcBef>
              <a:buNone/>
              <a:defRPr sz="1200" b="1" i="0">
                <a:latin typeface="Poppins ExtraBold" pitchFamily="2" charset="77"/>
                <a:cs typeface="Poppins ExtraBold" pitchFamily="2" charset="77"/>
              </a:defRPr>
            </a:lvl5pPr>
          </a:lstStyle>
          <a:p>
            <a:pPr lvl="0"/>
            <a:r>
              <a:rPr lang="en-GB" err="1"/>
              <a:t>Firstname</a:t>
            </a:r>
            <a:r>
              <a:rPr lang="en-GB"/>
              <a:t> Lastname</a:t>
            </a:r>
          </a:p>
        </p:txBody>
      </p:sp>
      <p:sp>
        <p:nvSpPr>
          <p:cNvPr id="8" name="Text Placeholder 9">
            <a:extLst>
              <a:ext uri="{FF2B5EF4-FFF2-40B4-BE49-F238E27FC236}">
                <a16:creationId xmlns:a16="http://schemas.microsoft.com/office/drawing/2014/main" id="{E3D855F3-1005-56C5-754E-D10FC280B3D6}"/>
              </a:ext>
            </a:extLst>
          </p:cNvPr>
          <p:cNvSpPr>
            <a:spLocks noGrp="1"/>
          </p:cNvSpPr>
          <p:nvPr>
            <p:ph type="body" sz="quarter" idx="11" hasCustomPrompt="1"/>
          </p:nvPr>
        </p:nvSpPr>
        <p:spPr>
          <a:xfrm>
            <a:off x="3482326" y="2702049"/>
            <a:ext cx="2362016" cy="138226"/>
          </a:xfrm>
        </p:spPr>
        <p:txBody>
          <a:bodyPr/>
          <a:lstStyle>
            <a:lvl1pPr marL="0" indent="0">
              <a:lnSpc>
                <a:spcPct val="90000"/>
              </a:lnSpc>
              <a:spcBef>
                <a:spcPts val="0"/>
              </a:spcBef>
              <a:spcAft>
                <a:spcPts val="0"/>
              </a:spcAft>
              <a:buNone/>
              <a:defRPr sz="1050" b="0" i="0">
                <a:solidFill>
                  <a:schemeClr val="bg1"/>
                </a:solidFill>
                <a:latin typeface="WPP" pitchFamily="2" charset="0"/>
                <a:cs typeface="Poppins" pitchFamily="2" charset="77"/>
              </a:defRPr>
            </a:lvl1pPr>
            <a:lvl2pPr marL="360000" indent="0">
              <a:lnSpc>
                <a:spcPct val="90000"/>
              </a:lnSpc>
              <a:spcBef>
                <a:spcPts val="0"/>
              </a:spcBef>
              <a:buNone/>
              <a:defRPr sz="1200" b="1" i="0">
                <a:latin typeface="Poppins ExtraBold" pitchFamily="2" charset="77"/>
                <a:cs typeface="Poppins ExtraBold" pitchFamily="2" charset="77"/>
              </a:defRPr>
            </a:lvl2pPr>
            <a:lvl3pPr marL="720000" indent="0">
              <a:lnSpc>
                <a:spcPct val="90000"/>
              </a:lnSpc>
              <a:spcBef>
                <a:spcPts val="0"/>
              </a:spcBef>
              <a:buNone/>
              <a:defRPr sz="1200" b="1" i="0">
                <a:latin typeface="Poppins ExtraBold" pitchFamily="2" charset="77"/>
                <a:cs typeface="Poppins ExtraBold" pitchFamily="2" charset="77"/>
              </a:defRPr>
            </a:lvl3pPr>
            <a:lvl4pPr marL="1080000" indent="0">
              <a:lnSpc>
                <a:spcPct val="90000"/>
              </a:lnSpc>
              <a:spcBef>
                <a:spcPts val="0"/>
              </a:spcBef>
              <a:buNone/>
              <a:defRPr sz="1200" b="1" i="0">
                <a:latin typeface="Poppins ExtraBold" pitchFamily="2" charset="77"/>
                <a:cs typeface="Poppins ExtraBold" pitchFamily="2" charset="77"/>
              </a:defRPr>
            </a:lvl4pPr>
            <a:lvl5pPr marL="1440000" indent="0">
              <a:lnSpc>
                <a:spcPct val="90000"/>
              </a:lnSpc>
              <a:spcBef>
                <a:spcPts val="0"/>
              </a:spcBef>
              <a:buNone/>
              <a:defRPr sz="1200" b="1" i="0">
                <a:latin typeface="Poppins ExtraBold" pitchFamily="2" charset="77"/>
                <a:cs typeface="Poppins ExtraBold" pitchFamily="2" charset="77"/>
              </a:defRPr>
            </a:lvl5pPr>
          </a:lstStyle>
          <a:p>
            <a:pPr lvl="0"/>
            <a:r>
              <a:rPr lang="en-GB"/>
              <a:t>Job Title</a:t>
            </a:r>
          </a:p>
        </p:txBody>
      </p:sp>
      <p:sp>
        <p:nvSpPr>
          <p:cNvPr id="9" name="Text Placeholder 9">
            <a:extLst>
              <a:ext uri="{FF2B5EF4-FFF2-40B4-BE49-F238E27FC236}">
                <a16:creationId xmlns:a16="http://schemas.microsoft.com/office/drawing/2014/main" id="{2D0C2E41-FCDD-83B6-333B-39117FD1CF2A}"/>
              </a:ext>
            </a:extLst>
          </p:cNvPr>
          <p:cNvSpPr>
            <a:spLocks noGrp="1"/>
          </p:cNvSpPr>
          <p:nvPr>
            <p:ph type="body" sz="quarter" idx="28" hasCustomPrompt="1"/>
          </p:nvPr>
        </p:nvSpPr>
        <p:spPr>
          <a:xfrm>
            <a:off x="6393306" y="2391480"/>
            <a:ext cx="2362016" cy="249214"/>
          </a:xfrm>
        </p:spPr>
        <p:txBody>
          <a:bodyPr/>
          <a:lstStyle>
            <a:lvl1pPr marL="0" indent="0">
              <a:lnSpc>
                <a:spcPct val="90000"/>
              </a:lnSpc>
              <a:spcBef>
                <a:spcPts val="0"/>
              </a:spcBef>
              <a:spcAft>
                <a:spcPts val="0"/>
              </a:spcAft>
              <a:buNone/>
              <a:defRPr sz="1600" b="0" i="0">
                <a:solidFill>
                  <a:schemeClr val="bg1"/>
                </a:solidFill>
                <a:latin typeface="+mj-lt"/>
                <a:cs typeface="Poppins" pitchFamily="2" charset="77"/>
              </a:defRPr>
            </a:lvl1pPr>
            <a:lvl2pPr marL="360000" indent="0">
              <a:lnSpc>
                <a:spcPct val="90000"/>
              </a:lnSpc>
              <a:spcBef>
                <a:spcPts val="0"/>
              </a:spcBef>
              <a:buNone/>
              <a:defRPr sz="1200" b="1" i="0">
                <a:latin typeface="Poppins ExtraBold" pitchFamily="2" charset="77"/>
                <a:cs typeface="Poppins ExtraBold" pitchFamily="2" charset="77"/>
              </a:defRPr>
            </a:lvl2pPr>
            <a:lvl3pPr marL="720000" indent="0">
              <a:lnSpc>
                <a:spcPct val="90000"/>
              </a:lnSpc>
              <a:spcBef>
                <a:spcPts val="0"/>
              </a:spcBef>
              <a:buNone/>
              <a:defRPr sz="1200" b="1" i="0">
                <a:latin typeface="Poppins ExtraBold" pitchFamily="2" charset="77"/>
                <a:cs typeface="Poppins ExtraBold" pitchFamily="2" charset="77"/>
              </a:defRPr>
            </a:lvl3pPr>
            <a:lvl4pPr marL="1080000" indent="0">
              <a:lnSpc>
                <a:spcPct val="90000"/>
              </a:lnSpc>
              <a:spcBef>
                <a:spcPts val="0"/>
              </a:spcBef>
              <a:buNone/>
              <a:defRPr sz="1200" b="1" i="0">
                <a:latin typeface="Poppins ExtraBold" pitchFamily="2" charset="77"/>
                <a:cs typeface="Poppins ExtraBold" pitchFamily="2" charset="77"/>
              </a:defRPr>
            </a:lvl4pPr>
            <a:lvl5pPr marL="1440000" indent="0">
              <a:lnSpc>
                <a:spcPct val="90000"/>
              </a:lnSpc>
              <a:spcBef>
                <a:spcPts val="0"/>
              </a:spcBef>
              <a:buNone/>
              <a:defRPr sz="1200" b="1" i="0">
                <a:latin typeface="Poppins ExtraBold" pitchFamily="2" charset="77"/>
                <a:cs typeface="Poppins ExtraBold" pitchFamily="2" charset="77"/>
              </a:defRPr>
            </a:lvl5pPr>
          </a:lstStyle>
          <a:p>
            <a:pPr lvl="0"/>
            <a:r>
              <a:rPr lang="en-GB" err="1"/>
              <a:t>Firstname</a:t>
            </a:r>
            <a:r>
              <a:rPr lang="en-GB"/>
              <a:t> Lastname</a:t>
            </a:r>
          </a:p>
        </p:txBody>
      </p:sp>
      <p:sp>
        <p:nvSpPr>
          <p:cNvPr id="10" name="Text Placeholder 9">
            <a:extLst>
              <a:ext uri="{FF2B5EF4-FFF2-40B4-BE49-F238E27FC236}">
                <a16:creationId xmlns:a16="http://schemas.microsoft.com/office/drawing/2014/main" id="{510A997F-0535-DEFE-3DAB-ED5D8FFB304F}"/>
              </a:ext>
            </a:extLst>
          </p:cNvPr>
          <p:cNvSpPr>
            <a:spLocks noGrp="1"/>
          </p:cNvSpPr>
          <p:nvPr>
            <p:ph type="body" sz="quarter" idx="29" hasCustomPrompt="1"/>
          </p:nvPr>
        </p:nvSpPr>
        <p:spPr>
          <a:xfrm>
            <a:off x="6393306" y="2702049"/>
            <a:ext cx="2362016" cy="138226"/>
          </a:xfrm>
        </p:spPr>
        <p:txBody>
          <a:bodyPr/>
          <a:lstStyle>
            <a:lvl1pPr marL="0" indent="0">
              <a:lnSpc>
                <a:spcPct val="90000"/>
              </a:lnSpc>
              <a:spcBef>
                <a:spcPts val="0"/>
              </a:spcBef>
              <a:spcAft>
                <a:spcPts val="0"/>
              </a:spcAft>
              <a:buNone/>
              <a:defRPr sz="1050" b="0" i="0">
                <a:solidFill>
                  <a:schemeClr val="bg1"/>
                </a:solidFill>
                <a:latin typeface="WPP" pitchFamily="2" charset="0"/>
                <a:cs typeface="Poppins" pitchFamily="2" charset="77"/>
              </a:defRPr>
            </a:lvl1pPr>
            <a:lvl2pPr marL="360000" indent="0">
              <a:lnSpc>
                <a:spcPct val="90000"/>
              </a:lnSpc>
              <a:spcBef>
                <a:spcPts val="0"/>
              </a:spcBef>
              <a:buNone/>
              <a:defRPr sz="1200" b="1" i="0">
                <a:latin typeface="Poppins ExtraBold" pitchFamily="2" charset="77"/>
                <a:cs typeface="Poppins ExtraBold" pitchFamily="2" charset="77"/>
              </a:defRPr>
            </a:lvl2pPr>
            <a:lvl3pPr marL="720000" indent="0">
              <a:lnSpc>
                <a:spcPct val="90000"/>
              </a:lnSpc>
              <a:spcBef>
                <a:spcPts val="0"/>
              </a:spcBef>
              <a:buNone/>
              <a:defRPr sz="1200" b="1" i="0">
                <a:latin typeface="Poppins ExtraBold" pitchFamily="2" charset="77"/>
                <a:cs typeface="Poppins ExtraBold" pitchFamily="2" charset="77"/>
              </a:defRPr>
            </a:lvl3pPr>
            <a:lvl4pPr marL="1080000" indent="0">
              <a:lnSpc>
                <a:spcPct val="90000"/>
              </a:lnSpc>
              <a:spcBef>
                <a:spcPts val="0"/>
              </a:spcBef>
              <a:buNone/>
              <a:defRPr sz="1200" b="1" i="0">
                <a:latin typeface="Poppins ExtraBold" pitchFamily="2" charset="77"/>
                <a:cs typeface="Poppins ExtraBold" pitchFamily="2" charset="77"/>
              </a:defRPr>
            </a:lvl4pPr>
            <a:lvl5pPr marL="1440000" indent="0">
              <a:lnSpc>
                <a:spcPct val="90000"/>
              </a:lnSpc>
              <a:spcBef>
                <a:spcPts val="0"/>
              </a:spcBef>
              <a:buNone/>
              <a:defRPr sz="1200" b="1" i="0">
                <a:latin typeface="Poppins ExtraBold" pitchFamily="2" charset="77"/>
                <a:cs typeface="Poppins ExtraBold" pitchFamily="2" charset="77"/>
              </a:defRPr>
            </a:lvl5pPr>
          </a:lstStyle>
          <a:p>
            <a:pPr lvl="0"/>
            <a:r>
              <a:rPr lang="en-GB"/>
              <a:t>Job Title</a:t>
            </a:r>
          </a:p>
        </p:txBody>
      </p:sp>
      <p:sp>
        <p:nvSpPr>
          <p:cNvPr id="11" name="Text Placeholder 9">
            <a:extLst>
              <a:ext uri="{FF2B5EF4-FFF2-40B4-BE49-F238E27FC236}">
                <a16:creationId xmlns:a16="http://schemas.microsoft.com/office/drawing/2014/main" id="{4402B885-27EA-4865-19E4-B784CA3CC17D}"/>
              </a:ext>
            </a:extLst>
          </p:cNvPr>
          <p:cNvSpPr>
            <a:spLocks noGrp="1"/>
          </p:cNvSpPr>
          <p:nvPr>
            <p:ph type="body" sz="quarter" idx="30" hasCustomPrompt="1"/>
          </p:nvPr>
        </p:nvSpPr>
        <p:spPr>
          <a:xfrm>
            <a:off x="9279119" y="2391480"/>
            <a:ext cx="2362016" cy="249214"/>
          </a:xfrm>
        </p:spPr>
        <p:txBody>
          <a:bodyPr/>
          <a:lstStyle>
            <a:lvl1pPr marL="0" indent="0">
              <a:lnSpc>
                <a:spcPct val="90000"/>
              </a:lnSpc>
              <a:spcBef>
                <a:spcPts val="0"/>
              </a:spcBef>
              <a:spcAft>
                <a:spcPts val="0"/>
              </a:spcAft>
              <a:buNone/>
              <a:defRPr sz="1600" b="0" i="0">
                <a:solidFill>
                  <a:schemeClr val="bg1"/>
                </a:solidFill>
                <a:latin typeface="+mj-lt"/>
                <a:cs typeface="Poppins" pitchFamily="2" charset="77"/>
              </a:defRPr>
            </a:lvl1pPr>
            <a:lvl2pPr marL="360000" indent="0">
              <a:lnSpc>
                <a:spcPct val="90000"/>
              </a:lnSpc>
              <a:spcBef>
                <a:spcPts val="0"/>
              </a:spcBef>
              <a:buNone/>
              <a:defRPr sz="1200" b="1" i="0">
                <a:latin typeface="Poppins ExtraBold" pitchFamily="2" charset="77"/>
                <a:cs typeface="Poppins ExtraBold" pitchFamily="2" charset="77"/>
              </a:defRPr>
            </a:lvl2pPr>
            <a:lvl3pPr marL="720000" indent="0">
              <a:lnSpc>
                <a:spcPct val="90000"/>
              </a:lnSpc>
              <a:spcBef>
                <a:spcPts val="0"/>
              </a:spcBef>
              <a:buNone/>
              <a:defRPr sz="1200" b="1" i="0">
                <a:latin typeface="Poppins ExtraBold" pitchFamily="2" charset="77"/>
                <a:cs typeface="Poppins ExtraBold" pitchFamily="2" charset="77"/>
              </a:defRPr>
            </a:lvl3pPr>
            <a:lvl4pPr marL="1080000" indent="0">
              <a:lnSpc>
                <a:spcPct val="90000"/>
              </a:lnSpc>
              <a:spcBef>
                <a:spcPts val="0"/>
              </a:spcBef>
              <a:buNone/>
              <a:defRPr sz="1200" b="1" i="0">
                <a:latin typeface="Poppins ExtraBold" pitchFamily="2" charset="77"/>
                <a:cs typeface="Poppins ExtraBold" pitchFamily="2" charset="77"/>
              </a:defRPr>
            </a:lvl4pPr>
            <a:lvl5pPr marL="1440000" indent="0">
              <a:lnSpc>
                <a:spcPct val="90000"/>
              </a:lnSpc>
              <a:spcBef>
                <a:spcPts val="0"/>
              </a:spcBef>
              <a:buNone/>
              <a:defRPr sz="1200" b="1" i="0">
                <a:latin typeface="Poppins ExtraBold" pitchFamily="2" charset="77"/>
                <a:cs typeface="Poppins ExtraBold" pitchFamily="2" charset="77"/>
              </a:defRPr>
            </a:lvl5pPr>
          </a:lstStyle>
          <a:p>
            <a:pPr lvl="0"/>
            <a:r>
              <a:rPr lang="en-GB" err="1"/>
              <a:t>Firstname</a:t>
            </a:r>
            <a:r>
              <a:rPr lang="en-GB"/>
              <a:t> Lastname</a:t>
            </a:r>
          </a:p>
        </p:txBody>
      </p:sp>
      <p:sp>
        <p:nvSpPr>
          <p:cNvPr id="12" name="Text Placeholder 9">
            <a:extLst>
              <a:ext uri="{FF2B5EF4-FFF2-40B4-BE49-F238E27FC236}">
                <a16:creationId xmlns:a16="http://schemas.microsoft.com/office/drawing/2014/main" id="{69CE4B62-3D67-1647-2E9F-756D72D0BDCF}"/>
              </a:ext>
            </a:extLst>
          </p:cNvPr>
          <p:cNvSpPr>
            <a:spLocks noGrp="1"/>
          </p:cNvSpPr>
          <p:nvPr>
            <p:ph type="body" sz="quarter" idx="31" hasCustomPrompt="1"/>
          </p:nvPr>
        </p:nvSpPr>
        <p:spPr>
          <a:xfrm>
            <a:off x="9279119" y="2702049"/>
            <a:ext cx="2362016" cy="138226"/>
          </a:xfrm>
        </p:spPr>
        <p:txBody>
          <a:bodyPr/>
          <a:lstStyle>
            <a:lvl1pPr marL="0" indent="0">
              <a:lnSpc>
                <a:spcPct val="90000"/>
              </a:lnSpc>
              <a:spcBef>
                <a:spcPts val="0"/>
              </a:spcBef>
              <a:spcAft>
                <a:spcPts val="0"/>
              </a:spcAft>
              <a:buNone/>
              <a:defRPr sz="1050" b="0" i="0">
                <a:solidFill>
                  <a:schemeClr val="bg1"/>
                </a:solidFill>
                <a:latin typeface="WPP" pitchFamily="2" charset="0"/>
                <a:cs typeface="Poppins" pitchFamily="2" charset="77"/>
              </a:defRPr>
            </a:lvl1pPr>
            <a:lvl2pPr marL="360000" indent="0">
              <a:lnSpc>
                <a:spcPct val="90000"/>
              </a:lnSpc>
              <a:spcBef>
                <a:spcPts val="0"/>
              </a:spcBef>
              <a:buNone/>
              <a:defRPr sz="1200" b="1" i="0">
                <a:latin typeface="Poppins ExtraBold" pitchFamily="2" charset="77"/>
                <a:cs typeface="Poppins ExtraBold" pitchFamily="2" charset="77"/>
              </a:defRPr>
            </a:lvl2pPr>
            <a:lvl3pPr marL="720000" indent="0">
              <a:lnSpc>
                <a:spcPct val="90000"/>
              </a:lnSpc>
              <a:spcBef>
                <a:spcPts val="0"/>
              </a:spcBef>
              <a:buNone/>
              <a:defRPr sz="1200" b="1" i="0">
                <a:latin typeface="Poppins ExtraBold" pitchFamily="2" charset="77"/>
                <a:cs typeface="Poppins ExtraBold" pitchFamily="2" charset="77"/>
              </a:defRPr>
            </a:lvl3pPr>
            <a:lvl4pPr marL="1080000" indent="0">
              <a:lnSpc>
                <a:spcPct val="90000"/>
              </a:lnSpc>
              <a:spcBef>
                <a:spcPts val="0"/>
              </a:spcBef>
              <a:buNone/>
              <a:defRPr sz="1200" b="1" i="0">
                <a:latin typeface="Poppins ExtraBold" pitchFamily="2" charset="77"/>
                <a:cs typeface="Poppins ExtraBold" pitchFamily="2" charset="77"/>
              </a:defRPr>
            </a:lvl4pPr>
            <a:lvl5pPr marL="1440000" indent="0">
              <a:lnSpc>
                <a:spcPct val="90000"/>
              </a:lnSpc>
              <a:spcBef>
                <a:spcPts val="0"/>
              </a:spcBef>
              <a:buNone/>
              <a:defRPr sz="1200" b="1" i="0">
                <a:latin typeface="Poppins ExtraBold" pitchFamily="2" charset="77"/>
                <a:cs typeface="Poppins ExtraBold" pitchFamily="2" charset="77"/>
              </a:defRPr>
            </a:lvl5pPr>
          </a:lstStyle>
          <a:p>
            <a:pPr lvl="0"/>
            <a:r>
              <a:rPr lang="en-GB"/>
              <a:t>Job Title</a:t>
            </a:r>
          </a:p>
        </p:txBody>
      </p:sp>
      <p:sp>
        <p:nvSpPr>
          <p:cNvPr id="13" name="Text Placeholder 9">
            <a:extLst>
              <a:ext uri="{FF2B5EF4-FFF2-40B4-BE49-F238E27FC236}">
                <a16:creationId xmlns:a16="http://schemas.microsoft.com/office/drawing/2014/main" id="{7D60D5C0-0D69-0FF6-37FB-D1898F14B664}"/>
              </a:ext>
            </a:extLst>
          </p:cNvPr>
          <p:cNvSpPr>
            <a:spLocks noGrp="1"/>
          </p:cNvSpPr>
          <p:nvPr>
            <p:ph type="body" sz="quarter" idx="32" hasCustomPrompt="1"/>
          </p:nvPr>
        </p:nvSpPr>
        <p:spPr>
          <a:xfrm>
            <a:off x="3431976" y="5336841"/>
            <a:ext cx="2362016" cy="249214"/>
          </a:xfrm>
        </p:spPr>
        <p:txBody>
          <a:bodyPr/>
          <a:lstStyle>
            <a:lvl1pPr marL="0" indent="0">
              <a:lnSpc>
                <a:spcPct val="90000"/>
              </a:lnSpc>
              <a:spcBef>
                <a:spcPts val="0"/>
              </a:spcBef>
              <a:spcAft>
                <a:spcPts val="0"/>
              </a:spcAft>
              <a:buNone/>
              <a:defRPr sz="1600" b="0" i="0">
                <a:solidFill>
                  <a:schemeClr val="bg1"/>
                </a:solidFill>
                <a:latin typeface="+mj-lt"/>
                <a:cs typeface="Poppins" pitchFamily="2" charset="77"/>
              </a:defRPr>
            </a:lvl1pPr>
            <a:lvl2pPr marL="360000" indent="0">
              <a:lnSpc>
                <a:spcPct val="90000"/>
              </a:lnSpc>
              <a:spcBef>
                <a:spcPts val="0"/>
              </a:spcBef>
              <a:buNone/>
              <a:defRPr sz="1200" b="1" i="0">
                <a:latin typeface="Poppins ExtraBold" pitchFamily="2" charset="77"/>
                <a:cs typeface="Poppins ExtraBold" pitchFamily="2" charset="77"/>
              </a:defRPr>
            </a:lvl2pPr>
            <a:lvl3pPr marL="720000" indent="0">
              <a:lnSpc>
                <a:spcPct val="90000"/>
              </a:lnSpc>
              <a:spcBef>
                <a:spcPts val="0"/>
              </a:spcBef>
              <a:buNone/>
              <a:defRPr sz="1200" b="1" i="0">
                <a:latin typeface="Poppins ExtraBold" pitchFamily="2" charset="77"/>
                <a:cs typeface="Poppins ExtraBold" pitchFamily="2" charset="77"/>
              </a:defRPr>
            </a:lvl3pPr>
            <a:lvl4pPr marL="1080000" indent="0">
              <a:lnSpc>
                <a:spcPct val="90000"/>
              </a:lnSpc>
              <a:spcBef>
                <a:spcPts val="0"/>
              </a:spcBef>
              <a:buNone/>
              <a:defRPr sz="1200" b="1" i="0">
                <a:latin typeface="Poppins ExtraBold" pitchFamily="2" charset="77"/>
                <a:cs typeface="Poppins ExtraBold" pitchFamily="2" charset="77"/>
              </a:defRPr>
            </a:lvl4pPr>
            <a:lvl5pPr marL="1440000" indent="0">
              <a:lnSpc>
                <a:spcPct val="90000"/>
              </a:lnSpc>
              <a:spcBef>
                <a:spcPts val="0"/>
              </a:spcBef>
              <a:buNone/>
              <a:defRPr sz="1200" b="1" i="0">
                <a:latin typeface="Poppins ExtraBold" pitchFamily="2" charset="77"/>
                <a:cs typeface="Poppins ExtraBold" pitchFamily="2" charset="77"/>
              </a:defRPr>
            </a:lvl5pPr>
          </a:lstStyle>
          <a:p>
            <a:pPr lvl="0"/>
            <a:r>
              <a:rPr lang="en-GB" err="1"/>
              <a:t>Firstname</a:t>
            </a:r>
            <a:r>
              <a:rPr lang="en-GB"/>
              <a:t> Lastname</a:t>
            </a:r>
          </a:p>
        </p:txBody>
      </p:sp>
      <p:sp>
        <p:nvSpPr>
          <p:cNvPr id="14" name="Text Placeholder 9">
            <a:extLst>
              <a:ext uri="{FF2B5EF4-FFF2-40B4-BE49-F238E27FC236}">
                <a16:creationId xmlns:a16="http://schemas.microsoft.com/office/drawing/2014/main" id="{D0B8ACBC-94A7-0590-E763-FA50C4A0E460}"/>
              </a:ext>
            </a:extLst>
          </p:cNvPr>
          <p:cNvSpPr>
            <a:spLocks noGrp="1"/>
          </p:cNvSpPr>
          <p:nvPr>
            <p:ph type="body" sz="quarter" idx="33" hasCustomPrompt="1"/>
          </p:nvPr>
        </p:nvSpPr>
        <p:spPr>
          <a:xfrm>
            <a:off x="3431976" y="5647410"/>
            <a:ext cx="2362016" cy="138226"/>
          </a:xfrm>
        </p:spPr>
        <p:txBody>
          <a:bodyPr/>
          <a:lstStyle>
            <a:lvl1pPr marL="0" indent="0">
              <a:lnSpc>
                <a:spcPct val="90000"/>
              </a:lnSpc>
              <a:spcBef>
                <a:spcPts val="0"/>
              </a:spcBef>
              <a:spcAft>
                <a:spcPts val="0"/>
              </a:spcAft>
              <a:buNone/>
              <a:defRPr sz="1050" b="0" i="0">
                <a:solidFill>
                  <a:schemeClr val="bg1"/>
                </a:solidFill>
                <a:latin typeface="WPP" pitchFamily="2" charset="0"/>
                <a:cs typeface="Poppins" pitchFamily="2" charset="77"/>
              </a:defRPr>
            </a:lvl1pPr>
            <a:lvl2pPr marL="360000" indent="0">
              <a:lnSpc>
                <a:spcPct val="90000"/>
              </a:lnSpc>
              <a:spcBef>
                <a:spcPts val="0"/>
              </a:spcBef>
              <a:buNone/>
              <a:defRPr sz="1200" b="1" i="0">
                <a:latin typeface="Poppins ExtraBold" pitchFamily="2" charset="77"/>
                <a:cs typeface="Poppins ExtraBold" pitchFamily="2" charset="77"/>
              </a:defRPr>
            </a:lvl2pPr>
            <a:lvl3pPr marL="720000" indent="0">
              <a:lnSpc>
                <a:spcPct val="90000"/>
              </a:lnSpc>
              <a:spcBef>
                <a:spcPts val="0"/>
              </a:spcBef>
              <a:buNone/>
              <a:defRPr sz="1200" b="1" i="0">
                <a:latin typeface="Poppins ExtraBold" pitchFamily="2" charset="77"/>
                <a:cs typeface="Poppins ExtraBold" pitchFamily="2" charset="77"/>
              </a:defRPr>
            </a:lvl3pPr>
            <a:lvl4pPr marL="1080000" indent="0">
              <a:lnSpc>
                <a:spcPct val="90000"/>
              </a:lnSpc>
              <a:spcBef>
                <a:spcPts val="0"/>
              </a:spcBef>
              <a:buNone/>
              <a:defRPr sz="1200" b="1" i="0">
                <a:latin typeface="Poppins ExtraBold" pitchFamily="2" charset="77"/>
                <a:cs typeface="Poppins ExtraBold" pitchFamily="2" charset="77"/>
              </a:defRPr>
            </a:lvl4pPr>
            <a:lvl5pPr marL="1440000" indent="0">
              <a:lnSpc>
                <a:spcPct val="90000"/>
              </a:lnSpc>
              <a:spcBef>
                <a:spcPts val="0"/>
              </a:spcBef>
              <a:buNone/>
              <a:defRPr sz="1200" b="1" i="0">
                <a:latin typeface="Poppins ExtraBold" pitchFamily="2" charset="77"/>
                <a:cs typeface="Poppins ExtraBold" pitchFamily="2" charset="77"/>
              </a:defRPr>
            </a:lvl5pPr>
          </a:lstStyle>
          <a:p>
            <a:pPr lvl="0"/>
            <a:r>
              <a:rPr lang="en-GB"/>
              <a:t>Job Title</a:t>
            </a:r>
          </a:p>
        </p:txBody>
      </p:sp>
      <p:sp>
        <p:nvSpPr>
          <p:cNvPr id="16" name="Text Placeholder 9">
            <a:extLst>
              <a:ext uri="{FF2B5EF4-FFF2-40B4-BE49-F238E27FC236}">
                <a16:creationId xmlns:a16="http://schemas.microsoft.com/office/drawing/2014/main" id="{3759144B-F498-FC3E-1EAC-8F054B9324BF}"/>
              </a:ext>
            </a:extLst>
          </p:cNvPr>
          <p:cNvSpPr>
            <a:spLocks noGrp="1"/>
          </p:cNvSpPr>
          <p:nvPr>
            <p:ph type="body" sz="quarter" idx="34" hasCustomPrompt="1"/>
          </p:nvPr>
        </p:nvSpPr>
        <p:spPr>
          <a:xfrm>
            <a:off x="6404496" y="5336841"/>
            <a:ext cx="2362016" cy="249214"/>
          </a:xfrm>
        </p:spPr>
        <p:txBody>
          <a:bodyPr/>
          <a:lstStyle>
            <a:lvl1pPr marL="0" indent="0">
              <a:lnSpc>
                <a:spcPct val="90000"/>
              </a:lnSpc>
              <a:spcBef>
                <a:spcPts val="0"/>
              </a:spcBef>
              <a:spcAft>
                <a:spcPts val="0"/>
              </a:spcAft>
              <a:buNone/>
              <a:defRPr sz="1600" b="0" i="0">
                <a:solidFill>
                  <a:schemeClr val="bg1"/>
                </a:solidFill>
                <a:latin typeface="+mj-lt"/>
                <a:cs typeface="Poppins" pitchFamily="2" charset="77"/>
              </a:defRPr>
            </a:lvl1pPr>
            <a:lvl2pPr marL="360000" indent="0">
              <a:lnSpc>
                <a:spcPct val="90000"/>
              </a:lnSpc>
              <a:spcBef>
                <a:spcPts val="0"/>
              </a:spcBef>
              <a:buNone/>
              <a:defRPr sz="1200" b="1" i="0">
                <a:latin typeface="Poppins ExtraBold" pitchFamily="2" charset="77"/>
                <a:cs typeface="Poppins ExtraBold" pitchFamily="2" charset="77"/>
              </a:defRPr>
            </a:lvl2pPr>
            <a:lvl3pPr marL="720000" indent="0">
              <a:lnSpc>
                <a:spcPct val="90000"/>
              </a:lnSpc>
              <a:spcBef>
                <a:spcPts val="0"/>
              </a:spcBef>
              <a:buNone/>
              <a:defRPr sz="1200" b="1" i="0">
                <a:latin typeface="Poppins ExtraBold" pitchFamily="2" charset="77"/>
                <a:cs typeface="Poppins ExtraBold" pitchFamily="2" charset="77"/>
              </a:defRPr>
            </a:lvl3pPr>
            <a:lvl4pPr marL="1080000" indent="0">
              <a:lnSpc>
                <a:spcPct val="90000"/>
              </a:lnSpc>
              <a:spcBef>
                <a:spcPts val="0"/>
              </a:spcBef>
              <a:buNone/>
              <a:defRPr sz="1200" b="1" i="0">
                <a:latin typeface="Poppins ExtraBold" pitchFamily="2" charset="77"/>
                <a:cs typeface="Poppins ExtraBold" pitchFamily="2" charset="77"/>
              </a:defRPr>
            </a:lvl4pPr>
            <a:lvl5pPr marL="1440000" indent="0">
              <a:lnSpc>
                <a:spcPct val="90000"/>
              </a:lnSpc>
              <a:spcBef>
                <a:spcPts val="0"/>
              </a:spcBef>
              <a:buNone/>
              <a:defRPr sz="1200" b="1" i="0">
                <a:latin typeface="Poppins ExtraBold" pitchFamily="2" charset="77"/>
                <a:cs typeface="Poppins ExtraBold" pitchFamily="2" charset="77"/>
              </a:defRPr>
            </a:lvl5pPr>
          </a:lstStyle>
          <a:p>
            <a:pPr lvl="0"/>
            <a:r>
              <a:rPr lang="en-GB" err="1"/>
              <a:t>Firstname</a:t>
            </a:r>
            <a:r>
              <a:rPr lang="en-GB"/>
              <a:t> Lastname</a:t>
            </a:r>
          </a:p>
        </p:txBody>
      </p:sp>
      <p:sp>
        <p:nvSpPr>
          <p:cNvPr id="17" name="Text Placeholder 9">
            <a:extLst>
              <a:ext uri="{FF2B5EF4-FFF2-40B4-BE49-F238E27FC236}">
                <a16:creationId xmlns:a16="http://schemas.microsoft.com/office/drawing/2014/main" id="{AC1AEDF8-8E4F-2A6F-1A71-852A3DA0DC82}"/>
              </a:ext>
            </a:extLst>
          </p:cNvPr>
          <p:cNvSpPr>
            <a:spLocks noGrp="1"/>
          </p:cNvSpPr>
          <p:nvPr>
            <p:ph type="body" sz="quarter" idx="35" hasCustomPrompt="1"/>
          </p:nvPr>
        </p:nvSpPr>
        <p:spPr>
          <a:xfrm>
            <a:off x="6404496" y="5647410"/>
            <a:ext cx="2362016" cy="138226"/>
          </a:xfrm>
        </p:spPr>
        <p:txBody>
          <a:bodyPr/>
          <a:lstStyle>
            <a:lvl1pPr marL="0" indent="0">
              <a:lnSpc>
                <a:spcPct val="90000"/>
              </a:lnSpc>
              <a:spcBef>
                <a:spcPts val="0"/>
              </a:spcBef>
              <a:spcAft>
                <a:spcPts val="0"/>
              </a:spcAft>
              <a:buNone/>
              <a:defRPr sz="1050" b="0" i="0">
                <a:solidFill>
                  <a:schemeClr val="bg1"/>
                </a:solidFill>
                <a:latin typeface="WPP" pitchFamily="2" charset="0"/>
                <a:cs typeface="Poppins" pitchFamily="2" charset="77"/>
              </a:defRPr>
            </a:lvl1pPr>
            <a:lvl2pPr marL="360000" indent="0">
              <a:lnSpc>
                <a:spcPct val="90000"/>
              </a:lnSpc>
              <a:spcBef>
                <a:spcPts val="0"/>
              </a:spcBef>
              <a:buNone/>
              <a:defRPr sz="1200" b="1" i="0">
                <a:latin typeface="Poppins ExtraBold" pitchFamily="2" charset="77"/>
                <a:cs typeface="Poppins ExtraBold" pitchFamily="2" charset="77"/>
              </a:defRPr>
            </a:lvl2pPr>
            <a:lvl3pPr marL="720000" indent="0">
              <a:lnSpc>
                <a:spcPct val="90000"/>
              </a:lnSpc>
              <a:spcBef>
                <a:spcPts val="0"/>
              </a:spcBef>
              <a:buNone/>
              <a:defRPr sz="1200" b="1" i="0">
                <a:latin typeface="Poppins ExtraBold" pitchFamily="2" charset="77"/>
                <a:cs typeface="Poppins ExtraBold" pitchFamily="2" charset="77"/>
              </a:defRPr>
            </a:lvl3pPr>
            <a:lvl4pPr marL="1080000" indent="0">
              <a:lnSpc>
                <a:spcPct val="90000"/>
              </a:lnSpc>
              <a:spcBef>
                <a:spcPts val="0"/>
              </a:spcBef>
              <a:buNone/>
              <a:defRPr sz="1200" b="1" i="0">
                <a:latin typeface="Poppins ExtraBold" pitchFamily="2" charset="77"/>
                <a:cs typeface="Poppins ExtraBold" pitchFamily="2" charset="77"/>
              </a:defRPr>
            </a:lvl4pPr>
            <a:lvl5pPr marL="1440000" indent="0">
              <a:lnSpc>
                <a:spcPct val="90000"/>
              </a:lnSpc>
              <a:spcBef>
                <a:spcPts val="0"/>
              </a:spcBef>
              <a:buNone/>
              <a:defRPr sz="1200" b="1" i="0">
                <a:latin typeface="Poppins ExtraBold" pitchFamily="2" charset="77"/>
                <a:cs typeface="Poppins ExtraBold" pitchFamily="2" charset="77"/>
              </a:defRPr>
            </a:lvl5pPr>
          </a:lstStyle>
          <a:p>
            <a:pPr lvl="0"/>
            <a:r>
              <a:rPr lang="en-GB"/>
              <a:t>Job Title</a:t>
            </a:r>
          </a:p>
        </p:txBody>
      </p:sp>
      <p:sp>
        <p:nvSpPr>
          <p:cNvPr id="18" name="Text Placeholder 9">
            <a:extLst>
              <a:ext uri="{FF2B5EF4-FFF2-40B4-BE49-F238E27FC236}">
                <a16:creationId xmlns:a16="http://schemas.microsoft.com/office/drawing/2014/main" id="{72090106-0015-1132-E4FE-F8B1B57F489A}"/>
              </a:ext>
            </a:extLst>
          </p:cNvPr>
          <p:cNvSpPr>
            <a:spLocks noGrp="1"/>
          </p:cNvSpPr>
          <p:nvPr>
            <p:ph type="body" sz="quarter" idx="36" hasCustomPrompt="1"/>
          </p:nvPr>
        </p:nvSpPr>
        <p:spPr>
          <a:xfrm>
            <a:off x="9279119" y="5336841"/>
            <a:ext cx="2362016" cy="249214"/>
          </a:xfrm>
        </p:spPr>
        <p:txBody>
          <a:bodyPr/>
          <a:lstStyle>
            <a:lvl1pPr marL="0" indent="0">
              <a:lnSpc>
                <a:spcPct val="90000"/>
              </a:lnSpc>
              <a:spcBef>
                <a:spcPts val="0"/>
              </a:spcBef>
              <a:spcAft>
                <a:spcPts val="0"/>
              </a:spcAft>
              <a:buNone/>
              <a:defRPr sz="1600" b="0" i="0">
                <a:solidFill>
                  <a:schemeClr val="bg1"/>
                </a:solidFill>
                <a:latin typeface="+mj-lt"/>
                <a:cs typeface="Poppins" pitchFamily="2" charset="77"/>
              </a:defRPr>
            </a:lvl1pPr>
            <a:lvl2pPr marL="360000" indent="0">
              <a:lnSpc>
                <a:spcPct val="90000"/>
              </a:lnSpc>
              <a:spcBef>
                <a:spcPts val="0"/>
              </a:spcBef>
              <a:buNone/>
              <a:defRPr sz="1200" b="1" i="0">
                <a:latin typeface="Poppins ExtraBold" pitchFamily="2" charset="77"/>
                <a:cs typeface="Poppins ExtraBold" pitchFamily="2" charset="77"/>
              </a:defRPr>
            </a:lvl2pPr>
            <a:lvl3pPr marL="720000" indent="0">
              <a:lnSpc>
                <a:spcPct val="90000"/>
              </a:lnSpc>
              <a:spcBef>
                <a:spcPts val="0"/>
              </a:spcBef>
              <a:buNone/>
              <a:defRPr sz="1200" b="1" i="0">
                <a:latin typeface="Poppins ExtraBold" pitchFamily="2" charset="77"/>
                <a:cs typeface="Poppins ExtraBold" pitchFamily="2" charset="77"/>
              </a:defRPr>
            </a:lvl3pPr>
            <a:lvl4pPr marL="1080000" indent="0">
              <a:lnSpc>
                <a:spcPct val="90000"/>
              </a:lnSpc>
              <a:spcBef>
                <a:spcPts val="0"/>
              </a:spcBef>
              <a:buNone/>
              <a:defRPr sz="1200" b="1" i="0">
                <a:latin typeface="Poppins ExtraBold" pitchFamily="2" charset="77"/>
                <a:cs typeface="Poppins ExtraBold" pitchFamily="2" charset="77"/>
              </a:defRPr>
            </a:lvl4pPr>
            <a:lvl5pPr marL="1440000" indent="0">
              <a:lnSpc>
                <a:spcPct val="90000"/>
              </a:lnSpc>
              <a:spcBef>
                <a:spcPts val="0"/>
              </a:spcBef>
              <a:buNone/>
              <a:defRPr sz="1200" b="1" i="0">
                <a:latin typeface="Poppins ExtraBold" pitchFamily="2" charset="77"/>
                <a:cs typeface="Poppins ExtraBold" pitchFamily="2" charset="77"/>
              </a:defRPr>
            </a:lvl5pPr>
          </a:lstStyle>
          <a:p>
            <a:pPr lvl="0"/>
            <a:r>
              <a:rPr lang="en-GB" err="1"/>
              <a:t>Firstname</a:t>
            </a:r>
            <a:r>
              <a:rPr lang="en-GB"/>
              <a:t> Lastname</a:t>
            </a:r>
          </a:p>
        </p:txBody>
      </p:sp>
      <p:sp>
        <p:nvSpPr>
          <p:cNvPr id="19" name="Text Placeholder 9">
            <a:extLst>
              <a:ext uri="{FF2B5EF4-FFF2-40B4-BE49-F238E27FC236}">
                <a16:creationId xmlns:a16="http://schemas.microsoft.com/office/drawing/2014/main" id="{51CE3D69-E200-4475-1934-8FE30A1908CB}"/>
              </a:ext>
            </a:extLst>
          </p:cNvPr>
          <p:cNvSpPr>
            <a:spLocks noGrp="1"/>
          </p:cNvSpPr>
          <p:nvPr>
            <p:ph type="body" sz="quarter" idx="37" hasCustomPrompt="1"/>
          </p:nvPr>
        </p:nvSpPr>
        <p:spPr>
          <a:xfrm>
            <a:off x="9279119" y="5647410"/>
            <a:ext cx="2362016" cy="138226"/>
          </a:xfrm>
        </p:spPr>
        <p:txBody>
          <a:bodyPr/>
          <a:lstStyle>
            <a:lvl1pPr marL="0" indent="0">
              <a:lnSpc>
                <a:spcPct val="90000"/>
              </a:lnSpc>
              <a:spcBef>
                <a:spcPts val="0"/>
              </a:spcBef>
              <a:spcAft>
                <a:spcPts val="0"/>
              </a:spcAft>
              <a:buNone/>
              <a:defRPr sz="1050" b="0" i="0">
                <a:solidFill>
                  <a:schemeClr val="bg1"/>
                </a:solidFill>
                <a:latin typeface="WPP" pitchFamily="2" charset="0"/>
                <a:cs typeface="Poppins" pitchFamily="2" charset="77"/>
              </a:defRPr>
            </a:lvl1pPr>
            <a:lvl2pPr marL="360000" indent="0">
              <a:lnSpc>
                <a:spcPct val="90000"/>
              </a:lnSpc>
              <a:spcBef>
                <a:spcPts val="0"/>
              </a:spcBef>
              <a:buNone/>
              <a:defRPr sz="1200" b="1" i="0">
                <a:latin typeface="Poppins ExtraBold" pitchFamily="2" charset="77"/>
                <a:cs typeface="Poppins ExtraBold" pitchFamily="2" charset="77"/>
              </a:defRPr>
            </a:lvl2pPr>
            <a:lvl3pPr marL="720000" indent="0">
              <a:lnSpc>
                <a:spcPct val="90000"/>
              </a:lnSpc>
              <a:spcBef>
                <a:spcPts val="0"/>
              </a:spcBef>
              <a:buNone/>
              <a:defRPr sz="1200" b="1" i="0">
                <a:latin typeface="Poppins ExtraBold" pitchFamily="2" charset="77"/>
                <a:cs typeface="Poppins ExtraBold" pitchFamily="2" charset="77"/>
              </a:defRPr>
            </a:lvl3pPr>
            <a:lvl4pPr marL="1080000" indent="0">
              <a:lnSpc>
                <a:spcPct val="90000"/>
              </a:lnSpc>
              <a:spcBef>
                <a:spcPts val="0"/>
              </a:spcBef>
              <a:buNone/>
              <a:defRPr sz="1200" b="1" i="0">
                <a:latin typeface="Poppins ExtraBold" pitchFamily="2" charset="77"/>
                <a:cs typeface="Poppins ExtraBold" pitchFamily="2" charset="77"/>
              </a:defRPr>
            </a:lvl4pPr>
            <a:lvl5pPr marL="1440000" indent="0">
              <a:lnSpc>
                <a:spcPct val="90000"/>
              </a:lnSpc>
              <a:spcBef>
                <a:spcPts val="0"/>
              </a:spcBef>
              <a:buNone/>
              <a:defRPr sz="1200" b="1" i="0">
                <a:latin typeface="Poppins ExtraBold" pitchFamily="2" charset="77"/>
                <a:cs typeface="Poppins ExtraBold" pitchFamily="2" charset="77"/>
              </a:defRPr>
            </a:lvl5pPr>
          </a:lstStyle>
          <a:p>
            <a:pPr lvl="0"/>
            <a:r>
              <a:rPr lang="en-GB"/>
              <a:t>Job Title</a:t>
            </a:r>
          </a:p>
        </p:txBody>
      </p:sp>
    </p:spTree>
    <p:extLst>
      <p:ext uri="{BB962C8B-B14F-4D97-AF65-F5344CB8AC3E}">
        <p14:creationId xmlns:p14="http://schemas.microsoft.com/office/powerpoint/2010/main" val="392628153"/>
      </p:ext>
    </p:extLst>
  </p:cSld>
  <p:clrMapOvr>
    <a:masterClrMapping/>
  </p:clrMapOvr>
  <p:extLst>
    <p:ext uri="{DCECCB84-F9BA-43D5-87BE-67443E8EF086}">
      <p15:sldGuideLst xmlns:p15="http://schemas.microsoft.com/office/powerpoint/2012/main">
        <p15:guide id="4" orient="horz" pos="3974">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Divider-2">
    <p:bg>
      <p:bgPr>
        <a:solidFill>
          <a:schemeClr val="bg1"/>
        </a:solidFill>
        <a:effectLst/>
      </p:bgPr>
    </p:bg>
    <p:spTree>
      <p:nvGrpSpPr>
        <p:cNvPr id="1" name=""/>
        <p:cNvGrpSpPr/>
        <p:nvPr/>
      </p:nvGrpSpPr>
      <p:grpSpPr>
        <a:xfrm>
          <a:off x="0" y="0"/>
          <a:ext cx="0" cy="0"/>
          <a:chOff x="0" y="0"/>
          <a:chExt cx="0" cy="0"/>
        </a:xfrm>
      </p:grpSpPr>
      <p:pic>
        <p:nvPicPr>
          <p:cNvPr id="1798" name="Picture 1797" descr="A blue and white gradient&#10;&#10;AI-generated content may be incorrect.">
            <a:extLst>
              <a:ext uri="{FF2B5EF4-FFF2-40B4-BE49-F238E27FC236}">
                <a16:creationId xmlns:a16="http://schemas.microsoft.com/office/drawing/2014/main" id="{E3CD5D32-E1A1-A5BA-5C94-25824F15AE0E}"/>
              </a:ext>
            </a:extLst>
          </p:cNvPr>
          <p:cNvPicPr>
            <a:picLocks noChangeAspect="1"/>
          </p:cNvPicPr>
          <p:nvPr userDrawn="1"/>
        </p:nvPicPr>
        <p:blipFill>
          <a:blip r:embed="rId2"/>
          <a:srcRect r="224"/>
          <a:stretch>
            <a:fillRect/>
          </a:stretch>
        </p:blipFill>
        <p:spPr>
          <a:xfrm>
            <a:off x="0" y="-10429"/>
            <a:ext cx="12192000" cy="6868429"/>
          </a:xfrm>
          <a:prstGeom prst="rect">
            <a:avLst/>
          </a:prstGeom>
        </p:spPr>
      </p:pic>
      <p:pic>
        <p:nvPicPr>
          <p:cNvPr id="4" name="Picture 3" descr="A blue and green planet&#10;&#10;AI-generated content may be incorrect.">
            <a:extLst>
              <a:ext uri="{FF2B5EF4-FFF2-40B4-BE49-F238E27FC236}">
                <a16:creationId xmlns:a16="http://schemas.microsoft.com/office/drawing/2014/main" id="{B20CBC61-95C7-0DBD-C648-518B5B4CCB3B}"/>
              </a:ext>
            </a:extLst>
          </p:cNvPr>
          <p:cNvPicPr>
            <a:picLocks noChangeAspect="1"/>
          </p:cNvPicPr>
          <p:nvPr userDrawn="1"/>
        </p:nvPicPr>
        <p:blipFill>
          <a:blip r:embed="rId3"/>
          <a:srcRect l="16551" b="22627"/>
          <a:stretch>
            <a:fillRect/>
          </a:stretch>
        </p:blipFill>
        <p:spPr>
          <a:xfrm rot="10800000">
            <a:off x="7572658" y="0"/>
            <a:ext cx="4619342" cy="3891088"/>
          </a:xfrm>
          <a:prstGeom prst="rect">
            <a:avLst/>
          </a:prstGeom>
        </p:spPr>
      </p:pic>
      <p:pic>
        <p:nvPicPr>
          <p:cNvPr id="2" name="Graphic 1">
            <a:extLst>
              <a:ext uri="{FF2B5EF4-FFF2-40B4-BE49-F238E27FC236}">
                <a16:creationId xmlns:a16="http://schemas.microsoft.com/office/drawing/2014/main" id="{080B1DAE-0C07-1CFF-B6A0-20AED4C5623B}"/>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81233" y="162320"/>
            <a:ext cx="11829535" cy="6533360"/>
          </a:xfrm>
          <a:prstGeom prst="rect">
            <a:avLst/>
          </a:prstGeom>
        </p:spPr>
      </p:pic>
      <p:sp>
        <p:nvSpPr>
          <p:cNvPr id="6" name="Text Placeholder 16">
            <a:extLst>
              <a:ext uri="{FF2B5EF4-FFF2-40B4-BE49-F238E27FC236}">
                <a16:creationId xmlns:a16="http://schemas.microsoft.com/office/drawing/2014/main" id="{534322EE-11D8-9395-76FD-F8BA407E201F}"/>
              </a:ext>
            </a:extLst>
          </p:cNvPr>
          <p:cNvSpPr>
            <a:spLocks noGrp="1"/>
          </p:cNvSpPr>
          <p:nvPr userDrawn="1">
            <p:ph type="body" sz="quarter" idx="13" hasCustomPrompt="1"/>
          </p:nvPr>
        </p:nvSpPr>
        <p:spPr>
          <a:xfrm>
            <a:off x="7660449" y="-274637"/>
            <a:ext cx="4391026" cy="3544887"/>
          </a:xfrm>
        </p:spPr>
        <p:txBody>
          <a:bodyPr wrap="none"/>
          <a:lstStyle>
            <a:lvl1pPr algn="r">
              <a:lnSpc>
                <a:spcPct val="100000"/>
              </a:lnSpc>
              <a:defRPr sz="20000" b="0" i="0">
                <a:solidFill>
                  <a:schemeClr val="tx1"/>
                </a:solidFill>
                <a:latin typeface="WPP Thin" pitchFamily="2" charset="0"/>
              </a:defRPr>
            </a:lvl1pPr>
          </a:lstStyle>
          <a:p>
            <a:pPr lvl="0"/>
            <a:r>
              <a:rPr lang="en-GB"/>
              <a:t>01</a:t>
            </a:r>
            <a:endParaRPr lang="en-US"/>
          </a:p>
        </p:txBody>
      </p:sp>
      <p:sp>
        <p:nvSpPr>
          <p:cNvPr id="1796" name="Rectangle 1795">
            <a:extLst>
              <a:ext uri="{FF2B5EF4-FFF2-40B4-BE49-F238E27FC236}">
                <a16:creationId xmlns:a16="http://schemas.microsoft.com/office/drawing/2014/main" id="{F07CD778-D233-D4E9-D341-D260E01994BB}"/>
              </a:ext>
            </a:extLst>
          </p:cNvPr>
          <p:cNvSpPr/>
          <p:nvPr userDrawn="1"/>
        </p:nvSpPr>
        <p:spPr>
          <a:xfrm flipV="1">
            <a:off x="0" y="1363852"/>
            <a:ext cx="5486400" cy="5494148"/>
          </a:xfrm>
          <a:prstGeom prst="rect">
            <a:avLst/>
          </a:prstGeom>
          <a:gradFill flip="none" rotWithShape="1">
            <a:gsLst>
              <a:gs pos="67000">
                <a:schemeClr val="accent1">
                  <a:alpha val="0"/>
                </a:schemeClr>
              </a:gs>
              <a:gs pos="13000">
                <a:schemeClr val="accent1"/>
              </a:gs>
            </a:gsLst>
            <a:path path="circle">
              <a:fillToRect r="100000" b="100000"/>
            </a:path>
            <a:tileRect l="-100000" t="-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3" name="Title 1">
            <a:extLst>
              <a:ext uri="{FF2B5EF4-FFF2-40B4-BE49-F238E27FC236}">
                <a16:creationId xmlns:a16="http://schemas.microsoft.com/office/drawing/2014/main" id="{D9624A87-ACA9-9575-3C8C-BBA1EE29F9D1}"/>
              </a:ext>
            </a:extLst>
          </p:cNvPr>
          <p:cNvSpPr>
            <a:spLocks noGrp="1"/>
          </p:cNvSpPr>
          <p:nvPr userDrawn="1">
            <p:ph type="ctrTitle" hasCustomPrompt="1"/>
          </p:nvPr>
        </p:nvSpPr>
        <p:spPr>
          <a:xfrm>
            <a:off x="863130" y="3429000"/>
            <a:ext cx="7047055" cy="2908192"/>
          </a:xfrm>
        </p:spPr>
        <p:txBody>
          <a:bodyPr lIns="0" tIns="0" rIns="0" bIns="0" anchor="b">
            <a:noAutofit/>
          </a:bodyPr>
          <a:lstStyle>
            <a:lvl1pPr algn="l">
              <a:lnSpc>
                <a:spcPct val="70000"/>
              </a:lnSpc>
              <a:defRPr sz="10000" b="0" i="0" cap="none" spc="-150" baseline="0">
                <a:latin typeface="+mj-lt"/>
              </a:defRPr>
            </a:lvl1pPr>
          </a:lstStyle>
          <a:p>
            <a:r>
              <a:rPr lang="en-GB"/>
              <a:t>Section title here</a:t>
            </a:r>
            <a:endParaRPr lang="en-US"/>
          </a:p>
        </p:txBody>
      </p:sp>
      <p:pic>
        <p:nvPicPr>
          <p:cNvPr id="1799" name="Graphic 1798">
            <a:extLst>
              <a:ext uri="{FF2B5EF4-FFF2-40B4-BE49-F238E27FC236}">
                <a16:creationId xmlns:a16="http://schemas.microsoft.com/office/drawing/2014/main" id="{0B572901-5992-7703-E828-A95DB3A4F1C2}"/>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10941859" y="6521574"/>
            <a:ext cx="881841" cy="134726"/>
          </a:xfrm>
          <a:prstGeom prst="rect">
            <a:avLst/>
          </a:prstGeom>
        </p:spPr>
      </p:pic>
      <p:sp>
        <p:nvSpPr>
          <p:cNvPr id="1802" name="Slide Number Placeholder 1801">
            <a:extLst>
              <a:ext uri="{FF2B5EF4-FFF2-40B4-BE49-F238E27FC236}">
                <a16:creationId xmlns:a16="http://schemas.microsoft.com/office/drawing/2014/main" id="{171F5588-1EC9-B9CF-D619-93C1D426A9B6}"/>
              </a:ext>
            </a:extLst>
          </p:cNvPr>
          <p:cNvSpPr>
            <a:spLocks noGrp="1"/>
          </p:cNvSpPr>
          <p:nvPr>
            <p:ph type="sldNum" sz="quarter" idx="15"/>
          </p:nvPr>
        </p:nvSpPr>
        <p:spPr/>
        <p:txBody>
          <a:bodyPr/>
          <a:lstStyle/>
          <a:p>
            <a:fld id="{1E4E4A48-B3C9-B942-90EF-ECA811FD1626}" type="slidenum">
              <a:rPr lang="en-US" smtClean="0"/>
              <a:pPr/>
              <a:t>‹Nº›</a:t>
            </a:fld>
            <a:endParaRPr lang="en-US"/>
          </a:p>
        </p:txBody>
      </p:sp>
    </p:spTree>
    <p:extLst>
      <p:ext uri="{BB962C8B-B14F-4D97-AF65-F5344CB8AC3E}">
        <p14:creationId xmlns:p14="http://schemas.microsoft.com/office/powerpoint/2010/main" val="243309586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Team Slide – 5">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6A51A66F-EDC2-9982-A85A-D6AC5A438ADD}"/>
              </a:ext>
            </a:extLst>
          </p:cNvPr>
          <p:cNvSpPr/>
          <p:nvPr userDrawn="1"/>
        </p:nvSpPr>
        <p:spPr>
          <a:xfrm rot="10800000" flipV="1">
            <a:off x="0" y="0"/>
            <a:ext cx="12192000" cy="6858000"/>
          </a:xfrm>
          <a:prstGeom prst="rect">
            <a:avLst/>
          </a:prstGeom>
          <a:gradFill flip="none" rotWithShape="1">
            <a:gsLst>
              <a:gs pos="45000">
                <a:schemeClr val="accent2">
                  <a:alpha val="0"/>
                </a:schemeClr>
              </a:gs>
              <a:gs pos="13000">
                <a:schemeClr val="accent2"/>
              </a:gs>
            </a:gsLst>
            <a:lin ang="15600000" scaled="0"/>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21" name="Rectangle 20">
            <a:extLst>
              <a:ext uri="{FF2B5EF4-FFF2-40B4-BE49-F238E27FC236}">
                <a16:creationId xmlns:a16="http://schemas.microsoft.com/office/drawing/2014/main" id="{3DF93360-94B2-5099-B697-685A69B066EB}"/>
              </a:ext>
            </a:extLst>
          </p:cNvPr>
          <p:cNvSpPr/>
          <p:nvPr userDrawn="1"/>
        </p:nvSpPr>
        <p:spPr>
          <a:xfrm rot="10800000" flipV="1">
            <a:off x="8402886" y="0"/>
            <a:ext cx="3789114" cy="3794465"/>
          </a:xfrm>
          <a:prstGeom prst="rect">
            <a:avLst/>
          </a:prstGeom>
          <a:gradFill flip="none" rotWithShape="1">
            <a:gsLst>
              <a:gs pos="67000">
                <a:schemeClr val="accent3">
                  <a:alpha val="0"/>
                </a:schemeClr>
              </a:gs>
              <a:gs pos="13000">
                <a:schemeClr val="accent3"/>
              </a:gs>
            </a:gsLst>
            <a:path path="circle">
              <a:fillToRect r="100000" b="100000"/>
            </a:path>
            <a:tileRect l="-100000" t="-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34" name="Picture Placeholder 27">
            <a:extLst>
              <a:ext uri="{FF2B5EF4-FFF2-40B4-BE49-F238E27FC236}">
                <a16:creationId xmlns:a16="http://schemas.microsoft.com/office/drawing/2014/main" id="{8500506F-DF6E-30B4-1FD8-74F8866D4022}"/>
              </a:ext>
            </a:extLst>
          </p:cNvPr>
          <p:cNvSpPr>
            <a:spLocks noGrp="1"/>
          </p:cNvSpPr>
          <p:nvPr>
            <p:ph type="pic" sz="quarter" idx="12" hasCustomPrompt="1"/>
          </p:nvPr>
        </p:nvSpPr>
        <p:spPr>
          <a:xfrm>
            <a:off x="357188" y="2366420"/>
            <a:ext cx="2123945" cy="3024181"/>
          </a:xfrm>
          <a:prstGeom prst="rect">
            <a:avLst/>
          </a:prstGeom>
          <a:solidFill>
            <a:schemeClr val="accent5"/>
          </a:solidFill>
        </p:spPr>
        <p:txBody>
          <a:bodyPr anchor="ctr"/>
          <a:lstStyle>
            <a:lvl1pPr marL="0" indent="0" algn="l">
              <a:buNone/>
              <a:defRPr sz="1000">
                <a:solidFill>
                  <a:schemeClr val="tx1"/>
                </a:solidFill>
              </a:defRPr>
            </a:lvl1pPr>
          </a:lstStyle>
          <a:p>
            <a:r>
              <a:rPr lang="en-US"/>
              <a:t>Click here to add your profile image/headshot</a:t>
            </a:r>
          </a:p>
        </p:txBody>
      </p:sp>
      <p:sp>
        <p:nvSpPr>
          <p:cNvPr id="35" name="Picture Placeholder 27">
            <a:extLst>
              <a:ext uri="{FF2B5EF4-FFF2-40B4-BE49-F238E27FC236}">
                <a16:creationId xmlns:a16="http://schemas.microsoft.com/office/drawing/2014/main" id="{E9FCEE50-1C73-7062-7450-0EBF75AAF7D0}"/>
              </a:ext>
            </a:extLst>
          </p:cNvPr>
          <p:cNvSpPr>
            <a:spLocks noGrp="1"/>
          </p:cNvSpPr>
          <p:nvPr>
            <p:ph type="pic" sz="quarter" idx="13" hasCustomPrompt="1"/>
          </p:nvPr>
        </p:nvSpPr>
        <p:spPr>
          <a:xfrm>
            <a:off x="2690208" y="2366420"/>
            <a:ext cx="2123945" cy="3024181"/>
          </a:xfrm>
          <a:prstGeom prst="rect">
            <a:avLst/>
          </a:prstGeom>
          <a:solidFill>
            <a:schemeClr val="accent5"/>
          </a:solidFill>
        </p:spPr>
        <p:txBody>
          <a:bodyPr anchor="ctr"/>
          <a:lstStyle>
            <a:lvl1pPr marL="0" indent="0" algn="l">
              <a:buNone/>
              <a:defRPr sz="1000">
                <a:solidFill>
                  <a:schemeClr val="tx1"/>
                </a:solidFill>
              </a:defRPr>
            </a:lvl1pPr>
          </a:lstStyle>
          <a:p>
            <a:pPr marL="0" marR="0" lvl="0" indent="0" algn="l" defTabSz="914400" rtl="0" eaLnBrk="1" fontAlgn="auto" latinLnBrk="0" hangingPunct="1">
              <a:lnSpc>
                <a:spcPct val="120000"/>
              </a:lnSpc>
              <a:spcBef>
                <a:spcPts val="0"/>
              </a:spcBef>
              <a:spcAft>
                <a:spcPts val="1400"/>
              </a:spcAft>
              <a:buClrTx/>
              <a:buSzTx/>
              <a:buFont typeface="Arial" panose="020B0604020202020204" pitchFamily="34" charset="0"/>
              <a:buNone/>
              <a:tabLst/>
              <a:defRPr/>
            </a:pPr>
            <a:r>
              <a:rPr lang="en-US"/>
              <a:t>Click here to add your profile image/headshot</a:t>
            </a:r>
          </a:p>
        </p:txBody>
      </p:sp>
      <p:sp>
        <p:nvSpPr>
          <p:cNvPr id="36" name="Picture Placeholder 27">
            <a:extLst>
              <a:ext uri="{FF2B5EF4-FFF2-40B4-BE49-F238E27FC236}">
                <a16:creationId xmlns:a16="http://schemas.microsoft.com/office/drawing/2014/main" id="{2783B04F-92FB-B096-2847-60DF454E0F89}"/>
              </a:ext>
            </a:extLst>
          </p:cNvPr>
          <p:cNvSpPr>
            <a:spLocks noGrp="1"/>
          </p:cNvSpPr>
          <p:nvPr>
            <p:ph type="pic" sz="quarter" idx="14" hasCustomPrompt="1"/>
          </p:nvPr>
        </p:nvSpPr>
        <p:spPr>
          <a:xfrm>
            <a:off x="5023228" y="2366420"/>
            <a:ext cx="2123945" cy="3024181"/>
          </a:xfrm>
          <a:prstGeom prst="rect">
            <a:avLst/>
          </a:prstGeom>
          <a:solidFill>
            <a:schemeClr val="accent5"/>
          </a:solidFill>
        </p:spPr>
        <p:txBody>
          <a:bodyPr anchor="ctr"/>
          <a:lstStyle>
            <a:lvl1pPr marL="0" indent="0" algn="l">
              <a:buNone/>
              <a:defRPr sz="1000">
                <a:solidFill>
                  <a:schemeClr val="tx1"/>
                </a:solidFill>
              </a:defRPr>
            </a:lvl1pPr>
          </a:lstStyle>
          <a:p>
            <a:pPr marL="0" marR="0" lvl="0" indent="0" algn="l" defTabSz="914400" rtl="0" eaLnBrk="1" fontAlgn="auto" latinLnBrk="0" hangingPunct="1">
              <a:lnSpc>
                <a:spcPct val="120000"/>
              </a:lnSpc>
              <a:spcBef>
                <a:spcPts val="0"/>
              </a:spcBef>
              <a:spcAft>
                <a:spcPts val="1400"/>
              </a:spcAft>
              <a:buClrTx/>
              <a:buSzTx/>
              <a:buFont typeface="Arial" panose="020B0604020202020204" pitchFamily="34" charset="0"/>
              <a:buNone/>
              <a:tabLst/>
              <a:defRPr/>
            </a:pPr>
            <a:r>
              <a:rPr lang="en-US"/>
              <a:t>Click here to add your profile image/headshot</a:t>
            </a:r>
          </a:p>
        </p:txBody>
      </p:sp>
      <p:sp>
        <p:nvSpPr>
          <p:cNvPr id="37" name="Picture Placeholder 27">
            <a:extLst>
              <a:ext uri="{FF2B5EF4-FFF2-40B4-BE49-F238E27FC236}">
                <a16:creationId xmlns:a16="http://schemas.microsoft.com/office/drawing/2014/main" id="{11E45D70-8499-82A1-D883-66CAB7E226C0}"/>
              </a:ext>
            </a:extLst>
          </p:cNvPr>
          <p:cNvSpPr>
            <a:spLocks noGrp="1"/>
          </p:cNvSpPr>
          <p:nvPr>
            <p:ph type="pic" sz="quarter" idx="15" hasCustomPrompt="1"/>
          </p:nvPr>
        </p:nvSpPr>
        <p:spPr>
          <a:xfrm>
            <a:off x="7360367" y="2366420"/>
            <a:ext cx="2123945" cy="3024181"/>
          </a:xfrm>
          <a:prstGeom prst="rect">
            <a:avLst/>
          </a:prstGeom>
          <a:solidFill>
            <a:schemeClr val="accent5"/>
          </a:solidFill>
        </p:spPr>
        <p:txBody>
          <a:bodyPr anchor="ctr"/>
          <a:lstStyle>
            <a:lvl1pPr marL="0" indent="0" algn="l">
              <a:buNone/>
              <a:defRPr sz="1000">
                <a:solidFill>
                  <a:schemeClr val="tx1"/>
                </a:solidFill>
              </a:defRPr>
            </a:lvl1pPr>
          </a:lstStyle>
          <a:p>
            <a:pPr marL="0" marR="0" lvl="0" indent="0" algn="l" defTabSz="914400" rtl="0" eaLnBrk="1" fontAlgn="auto" latinLnBrk="0" hangingPunct="1">
              <a:lnSpc>
                <a:spcPct val="120000"/>
              </a:lnSpc>
              <a:spcBef>
                <a:spcPts val="0"/>
              </a:spcBef>
              <a:spcAft>
                <a:spcPts val="1400"/>
              </a:spcAft>
              <a:buClrTx/>
              <a:buSzTx/>
              <a:buFont typeface="Arial" panose="020B0604020202020204" pitchFamily="34" charset="0"/>
              <a:buNone/>
              <a:tabLst/>
              <a:defRPr/>
            </a:pPr>
            <a:r>
              <a:rPr lang="en-US"/>
              <a:t>Click here to add your profile image/headshot</a:t>
            </a:r>
          </a:p>
        </p:txBody>
      </p:sp>
      <p:sp>
        <p:nvSpPr>
          <p:cNvPr id="46" name="Picture Placeholder 27">
            <a:extLst>
              <a:ext uri="{FF2B5EF4-FFF2-40B4-BE49-F238E27FC236}">
                <a16:creationId xmlns:a16="http://schemas.microsoft.com/office/drawing/2014/main" id="{CD27FA31-02C9-6A59-1C76-F8D0E2EA171D}"/>
              </a:ext>
            </a:extLst>
          </p:cNvPr>
          <p:cNvSpPr>
            <a:spLocks noGrp="1"/>
          </p:cNvSpPr>
          <p:nvPr>
            <p:ph type="pic" sz="quarter" idx="24" hasCustomPrompt="1"/>
          </p:nvPr>
        </p:nvSpPr>
        <p:spPr>
          <a:xfrm>
            <a:off x="9693387" y="2366420"/>
            <a:ext cx="2123945" cy="3024181"/>
          </a:xfrm>
          <a:prstGeom prst="rect">
            <a:avLst/>
          </a:prstGeom>
          <a:solidFill>
            <a:schemeClr val="accent5"/>
          </a:solidFill>
        </p:spPr>
        <p:txBody>
          <a:bodyPr anchor="ctr"/>
          <a:lstStyle>
            <a:lvl1pPr marL="0" indent="0" algn="l">
              <a:buNone/>
              <a:defRPr sz="1000">
                <a:solidFill>
                  <a:schemeClr val="tx1"/>
                </a:solidFill>
              </a:defRPr>
            </a:lvl1pPr>
          </a:lstStyle>
          <a:p>
            <a:pPr marL="0" marR="0" lvl="0" indent="0" algn="l" defTabSz="914400" rtl="0" eaLnBrk="1" fontAlgn="auto" latinLnBrk="0" hangingPunct="1">
              <a:lnSpc>
                <a:spcPct val="120000"/>
              </a:lnSpc>
              <a:spcBef>
                <a:spcPts val="0"/>
              </a:spcBef>
              <a:spcAft>
                <a:spcPts val="1400"/>
              </a:spcAft>
              <a:buClrTx/>
              <a:buSzTx/>
              <a:buFont typeface="Arial" panose="020B0604020202020204" pitchFamily="34" charset="0"/>
              <a:buNone/>
              <a:tabLst/>
              <a:defRPr/>
            </a:pPr>
            <a:r>
              <a:rPr lang="en-US"/>
              <a:t>Click here to add your profile image/headshot</a:t>
            </a:r>
          </a:p>
        </p:txBody>
      </p:sp>
      <p:sp>
        <p:nvSpPr>
          <p:cNvPr id="4" name="Footer Placeholder 3">
            <a:extLst>
              <a:ext uri="{FF2B5EF4-FFF2-40B4-BE49-F238E27FC236}">
                <a16:creationId xmlns:a16="http://schemas.microsoft.com/office/drawing/2014/main" id="{A6207063-51AD-67F0-0B3C-FA5AA5B1C255}"/>
              </a:ext>
            </a:extLst>
          </p:cNvPr>
          <p:cNvSpPr>
            <a:spLocks noGrp="1"/>
          </p:cNvSpPr>
          <p:nvPr>
            <p:ph type="ftr" sz="quarter" idx="36"/>
          </p:nvPr>
        </p:nvSpPr>
        <p:spPr/>
        <p:txBody>
          <a:bodyPr/>
          <a:lstStyle/>
          <a:p>
            <a:endParaRPr lang="en-US"/>
          </a:p>
        </p:txBody>
      </p:sp>
      <p:sp>
        <p:nvSpPr>
          <p:cNvPr id="6" name="Slide Number Placeholder 5">
            <a:extLst>
              <a:ext uri="{FF2B5EF4-FFF2-40B4-BE49-F238E27FC236}">
                <a16:creationId xmlns:a16="http://schemas.microsoft.com/office/drawing/2014/main" id="{0F35B997-A3FA-02F3-2C88-72C751338B5C}"/>
              </a:ext>
            </a:extLst>
          </p:cNvPr>
          <p:cNvSpPr>
            <a:spLocks noGrp="1"/>
          </p:cNvSpPr>
          <p:nvPr>
            <p:ph type="sldNum" sz="quarter" idx="37"/>
          </p:nvPr>
        </p:nvSpPr>
        <p:spPr/>
        <p:txBody>
          <a:bodyPr/>
          <a:lstStyle/>
          <a:p>
            <a:fld id="{1E4E4A48-B3C9-B942-90EF-ECA811FD1626}" type="slidenum">
              <a:rPr lang="en-US" smtClean="0"/>
              <a:pPr/>
              <a:t>‹Nº›</a:t>
            </a:fld>
            <a:endParaRPr lang="en-US"/>
          </a:p>
        </p:txBody>
      </p:sp>
      <p:sp>
        <p:nvSpPr>
          <p:cNvPr id="15" name="Title 14">
            <a:extLst>
              <a:ext uri="{FF2B5EF4-FFF2-40B4-BE49-F238E27FC236}">
                <a16:creationId xmlns:a16="http://schemas.microsoft.com/office/drawing/2014/main" id="{7F6C6C55-2E70-742A-5A63-D0BDFE369D90}"/>
              </a:ext>
            </a:extLst>
          </p:cNvPr>
          <p:cNvSpPr>
            <a:spLocks noGrp="1"/>
          </p:cNvSpPr>
          <p:nvPr>
            <p:ph type="title" hasCustomPrompt="1"/>
          </p:nvPr>
        </p:nvSpPr>
        <p:spPr/>
        <p:txBody>
          <a:bodyPr/>
          <a:lstStyle/>
          <a:p>
            <a:r>
              <a:rPr lang="en-GB"/>
              <a:t>Meet the team</a:t>
            </a:r>
            <a:endParaRPr lang="en-US"/>
          </a:p>
        </p:txBody>
      </p:sp>
      <p:pic>
        <p:nvPicPr>
          <p:cNvPr id="18" name="Graphic 17">
            <a:extLst>
              <a:ext uri="{FF2B5EF4-FFF2-40B4-BE49-F238E27FC236}">
                <a16:creationId xmlns:a16="http://schemas.microsoft.com/office/drawing/2014/main" id="{DE21EFB5-643B-53CD-63D8-412F7D03C5B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941859" y="6521574"/>
            <a:ext cx="881841" cy="134726"/>
          </a:xfrm>
          <a:prstGeom prst="rect">
            <a:avLst/>
          </a:prstGeom>
        </p:spPr>
      </p:pic>
      <p:sp>
        <p:nvSpPr>
          <p:cNvPr id="22" name="Text Placeholder 27">
            <a:extLst>
              <a:ext uri="{FF2B5EF4-FFF2-40B4-BE49-F238E27FC236}">
                <a16:creationId xmlns:a16="http://schemas.microsoft.com/office/drawing/2014/main" id="{E88E238A-FA58-6921-DD6F-86BE419B4479}"/>
              </a:ext>
            </a:extLst>
          </p:cNvPr>
          <p:cNvSpPr>
            <a:spLocks noGrp="1"/>
          </p:cNvSpPr>
          <p:nvPr>
            <p:ph type="body" sz="quarter" idx="44"/>
          </p:nvPr>
        </p:nvSpPr>
        <p:spPr>
          <a:xfrm>
            <a:off x="358960" y="4268611"/>
            <a:ext cx="2120400" cy="1121990"/>
          </a:xfrm>
          <a:gradFill flip="none" rotWithShape="1">
            <a:gsLst>
              <a:gs pos="100000">
                <a:schemeClr val="tx2">
                  <a:alpha val="0"/>
                </a:schemeClr>
              </a:gs>
              <a:gs pos="25000">
                <a:schemeClr val="tx2">
                  <a:alpha val="60000"/>
                </a:schemeClr>
              </a:gs>
            </a:gsLst>
            <a:lin ang="16200000" scaled="1"/>
            <a:tileRect/>
          </a:gradFill>
        </p:spPr>
        <p:txBody>
          <a:bodyPr/>
          <a:lstStyle>
            <a:lvl1pPr>
              <a:defRPr sz="100">
                <a:noFill/>
              </a:defRPr>
            </a:lvl1pPr>
          </a:lstStyle>
          <a:p>
            <a:pPr lvl="0"/>
            <a:endParaRPr lang="en-US"/>
          </a:p>
        </p:txBody>
      </p:sp>
      <p:sp>
        <p:nvSpPr>
          <p:cNvPr id="23" name="Text Placeholder 27">
            <a:extLst>
              <a:ext uri="{FF2B5EF4-FFF2-40B4-BE49-F238E27FC236}">
                <a16:creationId xmlns:a16="http://schemas.microsoft.com/office/drawing/2014/main" id="{34467665-4657-B8EB-5EAD-D40BDD83DB56}"/>
              </a:ext>
            </a:extLst>
          </p:cNvPr>
          <p:cNvSpPr>
            <a:spLocks noGrp="1"/>
          </p:cNvSpPr>
          <p:nvPr>
            <p:ph type="body" sz="quarter" idx="45"/>
          </p:nvPr>
        </p:nvSpPr>
        <p:spPr>
          <a:xfrm>
            <a:off x="2691980" y="4268611"/>
            <a:ext cx="2120400" cy="1121990"/>
          </a:xfrm>
          <a:gradFill flip="none" rotWithShape="1">
            <a:gsLst>
              <a:gs pos="100000">
                <a:schemeClr val="tx2">
                  <a:alpha val="0"/>
                </a:schemeClr>
              </a:gs>
              <a:gs pos="25000">
                <a:schemeClr val="tx2">
                  <a:alpha val="60000"/>
                </a:schemeClr>
              </a:gs>
            </a:gsLst>
            <a:lin ang="16200000" scaled="1"/>
            <a:tileRect/>
          </a:gradFill>
        </p:spPr>
        <p:txBody>
          <a:bodyPr/>
          <a:lstStyle>
            <a:lvl1pPr>
              <a:defRPr sz="100">
                <a:noFill/>
              </a:defRPr>
            </a:lvl1pPr>
          </a:lstStyle>
          <a:p>
            <a:pPr lvl="0"/>
            <a:endParaRPr lang="en-US"/>
          </a:p>
        </p:txBody>
      </p:sp>
      <p:sp>
        <p:nvSpPr>
          <p:cNvPr id="24" name="Text Placeholder 27">
            <a:extLst>
              <a:ext uri="{FF2B5EF4-FFF2-40B4-BE49-F238E27FC236}">
                <a16:creationId xmlns:a16="http://schemas.microsoft.com/office/drawing/2014/main" id="{5A2D139F-DD14-D829-860A-E72ABBDD27E6}"/>
              </a:ext>
            </a:extLst>
          </p:cNvPr>
          <p:cNvSpPr>
            <a:spLocks noGrp="1"/>
          </p:cNvSpPr>
          <p:nvPr>
            <p:ph type="body" sz="quarter" idx="46"/>
          </p:nvPr>
        </p:nvSpPr>
        <p:spPr>
          <a:xfrm>
            <a:off x="5025000" y="4268611"/>
            <a:ext cx="2120400" cy="1121990"/>
          </a:xfrm>
          <a:gradFill flip="none" rotWithShape="1">
            <a:gsLst>
              <a:gs pos="100000">
                <a:schemeClr val="tx2">
                  <a:alpha val="0"/>
                </a:schemeClr>
              </a:gs>
              <a:gs pos="25000">
                <a:schemeClr val="tx2">
                  <a:alpha val="60000"/>
                </a:schemeClr>
              </a:gs>
            </a:gsLst>
            <a:lin ang="16200000" scaled="1"/>
            <a:tileRect/>
          </a:gradFill>
        </p:spPr>
        <p:txBody>
          <a:bodyPr/>
          <a:lstStyle>
            <a:lvl1pPr>
              <a:defRPr sz="100">
                <a:noFill/>
              </a:defRPr>
            </a:lvl1pPr>
          </a:lstStyle>
          <a:p>
            <a:pPr lvl="0"/>
            <a:endParaRPr lang="en-US"/>
          </a:p>
        </p:txBody>
      </p:sp>
      <p:sp>
        <p:nvSpPr>
          <p:cNvPr id="25" name="Text Placeholder 27">
            <a:extLst>
              <a:ext uri="{FF2B5EF4-FFF2-40B4-BE49-F238E27FC236}">
                <a16:creationId xmlns:a16="http://schemas.microsoft.com/office/drawing/2014/main" id="{97131793-A6EC-AC3F-C6D7-1624AECC96FF}"/>
              </a:ext>
            </a:extLst>
          </p:cNvPr>
          <p:cNvSpPr>
            <a:spLocks noGrp="1"/>
          </p:cNvSpPr>
          <p:nvPr>
            <p:ph type="body" sz="quarter" idx="47"/>
          </p:nvPr>
        </p:nvSpPr>
        <p:spPr>
          <a:xfrm>
            <a:off x="7362139" y="4268611"/>
            <a:ext cx="2120400" cy="1121990"/>
          </a:xfrm>
          <a:gradFill flip="none" rotWithShape="1">
            <a:gsLst>
              <a:gs pos="100000">
                <a:schemeClr val="tx2">
                  <a:alpha val="0"/>
                </a:schemeClr>
              </a:gs>
              <a:gs pos="25000">
                <a:schemeClr val="tx2">
                  <a:alpha val="60000"/>
                </a:schemeClr>
              </a:gs>
            </a:gsLst>
            <a:lin ang="16200000" scaled="1"/>
            <a:tileRect/>
          </a:gradFill>
        </p:spPr>
        <p:txBody>
          <a:bodyPr/>
          <a:lstStyle>
            <a:lvl1pPr>
              <a:defRPr sz="100">
                <a:noFill/>
              </a:defRPr>
            </a:lvl1pPr>
          </a:lstStyle>
          <a:p>
            <a:pPr lvl="0"/>
            <a:endParaRPr lang="en-US"/>
          </a:p>
        </p:txBody>
      </p:sp>
      <p:sp>
        <p:nvSpPr>
          <p:cNvPr id="26" name="Text Placeholder 27">
            <a:extLst>
              <a:ext uri="{FF2B5EF4-FFF2-40B4-BE49-F238E27FC236}">
                <a16:creationId xmlns:a16="http://schemas.microsoft.com/office/drawing/2014/main" id="{C5982F6A-914C-0FA1-A7E6-26386611B46E}"/>
              </a:ext>
            </a:extLst>
          </p:cNvPr>
          <p:cNvSpPr>
            <a:spLocks noGrp="1"/>
          </p:cNvSpPr>
          <p:nvPr>
            <p:ph type="body" sz="quarter" idx="48"/>
          </p:nvPr>
        </p:nvSpPr>
        <p:spPr>
          <a:xfrm>
            <a:off x="9695159" y="4268611"/>
            <a:ext cx="2120400" cy="1121990"/>
          </a:xfrm>
          <a:gradFill flip="none" rotWithShape="1">
            <a:gsLst>
              <a:gs pos="100000">
                <a:schemeClr val="tx2">
                  <a:alpha val="0"/>
                </a:schemeClr>
              </a:gs>
              <a:gs pos="25000">
                <a:schemeClr val="tx2">
                  <a:alpha val="60000"/>
                </a:schemeClr>
              </a:gs>
            </a:gsLst>
            <a:lin ang="16200000" scaled="1"/>
            <a:tileRect/>
          </a:gradFill>
        </p:spPr>
        <p:txBody>
          <a:bodyPr/>
          <a:lstStyle>
            <a:lvl1pPr>
              <a:defRPr sz="100">
                <a:noFill/>
              </a:defRPr>
            </a:lvl1pPr>
          </a:lstStyle>
          <a:p>
            <a:pPr lvl="0"/>
            <a:endParaRPr lang="en-US"/>
          </a:p>
        </p:txBody>
      </p:sp>
      <p:sp>
        <p:nvSpPr>
          <p:cNvPr id="7" name="Text Placeholder 9">
            <a:extLst>
              <a:ext uri="{FF2B5EF4-FFF2-40B4-BE49-F238E27FC236}">
                <a16:creationId xmlns:a16="http://schemas.microsoft.com/office/drawing/2014/main" id="{2F6F0BE8-38A1-7AD0-1AA5-F4B018BCCCE8}"/>
              </a:ext>
            </a:extLst>
          </p:cNvPr>
          <p:cNvSpPr>
            <a:spLocks noGrp="1"/>
          </p:cNvSpPr>
          <p:nvPr>
            <p:ph type="body" sz="quarter" idx="10" hasCustomPrompt="1"/>
          </p:nvPr>
        </p:nvSpPr>
        <p:spPr>
          <a:xfrm>
            <a:off x="549044" y="4419631"/>
            <a:ext cx="1744047" cy="249214"/>
          </a:xfrm>
        </p:spPr>
        <p:txBody>
          <a:bodyPr/>
          <a:lstStyle>
            <a:lvl1pPr marL="0" indent="0">
              <a:lnSpc>
                <a:spcPct val="90000"/>
              </a:lnSpc>
              <a:spcBef>
                <a:spcPts val="0"/>
              </a:spcBef>
              <a:spcAft>
                <a:spcPts val="0"/>
              </a:spcAft>
              <a:buNone/>
              <a:defRPr sz="1600" b="0" i="0">
                <a:solidFill>
                  <a:schemeClr val="bg1"/>
                </a:solidFill>
                <a:latin typeface="+mj-lt"/>
                <a:cs typeface="Poppins" pitchFamily="2" charset="77"/>
              </a:defRPr>
            </a:lvl1pPr>
            <a:lvl2pPr marL="360000" indent="0">
              <a:lnSpc>
                <a:spcPct val="90000"/>
              </a:lnSpc>
              <a:spcBef>
                <a:spcPts val="0"/>
              </a:spcBef>
              <a:buNone/>
              <a:defRPr sz="1200" b="1" i="0">
                <a:latin typeface="Poppins ExtraBold" pitchFamily="2" charset="77"/>
                <a:cs typeface="Poppins ExtraBold" pitchFamily="2" charset="77"/>
              </a:defRPr>
            </a:lvl2pPr>
            <a:lvl3pPr marL="720000" indent="0">
              <a:lnSpc>
                <a:spcPct val="90000"/>
              </a:lnSpc>
              <a:spcBef>
                <a:spcPts val="0"/>
              </a:spcBef>
              <a:buNone/>
              <a:defRPr sz="1200" b="1" i="0">
                <a:latin typeface="Poppins ExtraBold" pitchFamily="2" charset="77"/>
                <a:cs typeface="Poppins ExtraBold" pitchFamily="2" charset="77"/>
              </a:defRPr>
            </a:lvl3pPr>
            <a:lvl4pPr marL="1080000" indent="0">
              <a:lnSpc>
                <a:spcPct val="90000"/>
              </a:lnSpc>
              <a:spcBef>
                <a:spcPts val="0"/>
              </a:spcBef>
              <a:buNone/>
              <a:defRPr sz="1200" b="1" i="0">
                <a:latin typeface="Poppins ExtraBold" pitchFamily="2" charset="77"/>
                <a:cs typeface="Poppins ExtraBold" pitchFamily="2" charset="77"/>
              </a:defRPr>
            </a:lvl4pPr>
            <a:lvl5pPr marL="1440000" indent="0">
              <a:lnSpc>
                <a:spcPct val="90000"/>
              </a:lnSpc>
              <a:spcBef>
                <a:spcPts val="0"/>
              </a:spcBef>
              <a:buNone/>
              <a:defRPr sz="1200" b="1" i="0">
                <a:latin typeface="Poppins ExtraBold" pitchFamily="2" charset="77"/>
                <a:cs typeface="Poppins ExtraBold" pitchFamily="2" charset="77"/>
              </a:defRPr>
            </a:lvl5pPr>
          </a:lstStyle>
          <a:p>
            <a:pPr lvl="0"/>
            <a:r>
              <a:rPr lang="en-GB" err="1"/>
              <a:t>Firstname</a:t>
            </a:r>
            <a:r>
              <a:rPr lang="en-GB"/>
              <a:t> Lastname</a:t>
            </a:r>
          </a:p>
        </p:txBody>
      </p:sp>
      <p:sp>
        <p:nvSpPr>
          <p:cNvPr id="8" name="Text Placeholder 9">
            <a:extLst>
              <a:ext uri="{FF2B5EF4-FFF2-40B4-BE49-F238E27FC236}">
                <a16:creationId xmlns:a16="http://schemas.microsoft.com/office/drawing/2014/main" id="{E3D855F3-1005-56C5-754E-D10FC280B3D6}"/>
              </a:ext>
            </a:extLst>
          </p:cNvPr>
          <p:cNvSpPr>
            <a:spLocks noGrp="1"/>
          </p:cNvSpPr>
          <p:nvPr>
            <p:ph type="body" sz="quarter" idx="11" hasCustomPrompt="1"/>
          </p:nvPr>
        </p:nvSpPr>
        <p:spPr>
          <a:xfrm>
            <a:off x="549044" y="4960610"/>
            <a:ext cx="1744047" cy="138226"/>
          </a:xfrm>
        </p:spPr>
        <p:txBody>
          <a:bodyPr/>
          <a:lstStyle>
            <a:lvl1pPr marL="0" indent="0">
              <a:lnSpc>
                <a:spcPct val="90000"/>
              </a:lnSpc>
              <a:spcBef>
                <a:spcPts val="0"/>
              </a:spcBef>
              <a:spcAft>
                <a:spcPts val="0"/>
              </a:spcAft>
              <a:buNone/>
              <a:defRPr sz="1050" b="0" i="0">
                <a:solidFill>
                  <a:schemeClr val="bg1"/>
                </a:solidFill>
                <a:latin typeface="WPP" pitchFamily="2" charset="0"/>
                <a:cs typeface="Poppins" pitchFamily="2" charset="77"/>
              </a:defRPr>
            </a:lvl1pPr>
            <a:lvl2pPr marL="360000" indent="0">
              <a:lnSpc>
                <a:spcPct val="90000"/>
              </a:lnSpc>
              <a:spcBef>
                <a:spcPts val="0"/>
              </a:spcBef>
              <a:buNone/>
              <a:defRPr sz="1200" b="1" i="0">
                <a:latin typeface="Poppins ExtraBold" pitchFamily="2" charset="77"/>
                <a:cs typeface="Poppins ExtraBold" pitchFamily="2" charset="77"/>
              </a:defRPr>
            </a:lvl2pPr>
            <a:lvl3pPr marL="720000" indent="0">
              <a:lnSpc>
                <a:spcPct val="90000"/>
              </a:lnSpc>
              <a:spcBef>
                <a:spcPts val="0"/>
              </a:spcBef>
              <a:buNone/>
              <a:defRPr sz="1200" b="1" i="0">
                <a:latin typeface="Poppins ExtraBold" pitchFamily="2" charset="77"/>
                <a:cs typeface="Poppins ExtraBold" pitchFamily="2" charset="77"/>
              </a:defRPr>
            </a:lvl3pPr>
            <a:lvl4pPr marL="1080000" indent="0">
              <a:lnSpc>
                <a:spcPct val="90000"/>
              </a:lnSpc>
              <a:spcBef>
                <a:spcPts val="0"/>
              </a:spcBef>
              <a:buNone/>
              <a:defRPr sz="1200" b="1" i="0">
                <a:latin typeface="Poppins ExtraBold" pitchFamily="2" charset="77"/>
                <a:cs typeface="Poppins ExtraBold" pitchFamily="2" charset="77"/>
              </a:defRPr>
            </a:lvl4pPr>
            <a:lvl5pPr marL="1440000" indent="0">
              <a:lnSpc>
                <a:spcPct val="90000"/>
              </a:lnSpc>
              <a:spcBef>
                <a:spcPts val="0"/>
              </a:spcBef>
              <a:buNone/>
              <a:defRPr sz="1200" b="1" i="0">
                <a:latin typeface="Poppins ExtraBold" pitchFamily="2" charset="77"/>
                <a:cs typeface="Poppins ExtraBold" pitchFamily="2" charset="77"/>
              </a:defRPr>
            </a:lvl5pPr>
          </a:lstStyle>
          <a:p>
            <a:pPr lvl="0"/>
            <a:r>
              <a:rPr lang="en-GB"/>
              <a:t>Job Title</a:t>
            </a:r>
          </a:p>
        </p:txBody>
      </p:sp>
      <p:sp>
        <p:nvSpPr>
          <p:cNvPr id="9" name="Text Placeholder 9">
            <a:extLst>
              <a:ext uri="{FF2B5EF4-FFF2-40B4-BE49-F238E27FC236}">
                <a16:creationId xmlns:a16="http://schemas.microsoft.com/office/drawing/2014/main" id="{2D0C2E41-FCDD-83B6-333B-39117FD1CF2A}"/>
              </a:ext>
            </a:extLst>
          </p:cNvPr>
          <p:cNvSpPr>
            <a:spLocks noGrp="1"/>
          </p:cNvSpPr>
          <p:nvPr>
            <p:ph type="body" sz="quarter" idx="28" hasCustomPrompt="1"/>
          </p:nvPr>
        </p:nvSpPr>
        <p:spPr>
          <a:xfrm>
            <a:off x="2881868" y="4419631"/>
            <a:ext cx="1744047" cy="249214"/>
          </a:xfrm>
        </p:spPr>
        <p:txBody>
          <a:bodyPr/>
          <a:lstStyle>
            <a:lvl1pPr marL="0" indent="0">
              <a:lnSpc>
                <a:spcPct val="90000"/>
              </a:lnSpc>
              <a:spcBef>
                <a:spcPts val="0"/>
              </a:spcBef>
              <a:spcAft>
                <a:spcPts val="0"/>
              </a:spcAft>
              <a:buNone/>
              <a:defRPr sz="1600" b="0" i="0">
                <a:solidFill>
                  <a:schemeClr val="bg1"/>
                </a:solidFill>
                <a:latin typeface="+mj-lt"/>
                <a:cs typeface="Poppins" pitchFamily="2" charset="77"/>
              </a:defRPr>
            </a:lvl1pPr>
            <a:lvl2pPr marL="360000" indent="0">
              <a:lnSpc>
                <a:spcPct val="90000"/>
              </a:lnSpc>
              <a:spcBef>
                <a:spcPts val="0"/>
              </a:spcBef>
              <a:buNone/>
              <a:defRPr sz="1200" b="1" i="0">
                <a:latin typeface="Poppins ExtraBold" pitchFamily="2" charset="77"/>
                <a:cs typeface="Poppins ExtraBold" pitchFamily="2" charset="77"/>
              </a:defRPr>
            </a:lvl2pPr>
            <a:lvl3pPr marL="720000" indent="0">
              <a:lnSpc>
                <a:spcPct val="90000"/>
              </a:lnSpc>
              <a:spcBef>
                <a:spcPts val="0"/>
              </a:spcBef>
              <a:buNone/>
              <a:defRPr sz="1200" b="1" i="0">
                <a:latin typeface="Poppins ExtraBold" pitchFamily="2" charset="77"/>
                <a:cs typeface="Poppins ExtraBold" pitchFamily="2" charset="77"/>
              </a:defRPr>
            </a:lvl3pPr>
            <a:lvl4pPr marL="1080000" indent="0">
              <a:lnSpc>
                <a:spcPct val="90000"/>
              </a:lnSpc>
              <a:spcBef>
                <a:spcPts val="0"/>
              </a:spcBef>
              <a:buNone/>
              <a:defRPr sz="1200" b="1" i="0">
                <a:latin typeface="Poppins ExtraBold" pitchFamily="2" charset="77"/>
                <a:cs typeface="Poppins ExtraBold" pitchFamily="2" charset="77"/>
              </a:defRPr>
            </a:lvl4pPr>
            <a:lvl5pPr marL="1440000" indent="0">
              <a:lnSpc>
                <a:spcPct val="90000"/>
              </a:lnSpc>
              <a:spcBef>
                <a:spcPts val="0"/>
              </a:spcBef>
              <a:buNone/>
              <a:defRPr sz="1200" b="1" i="0">
                <a:latin typeface="Poppins ExtraBold" pitchFamily="2" charset="77"/>
                <a:cs typeface="Poppins ExtraBold" pitchFamily="2" charset="77"/>
              </a:defRPr>
            </a:lvl5pPr>
          </a:lstStyle>
          <a:p>
            <a:pPr lvl="0"/>
            <a:r>
              <a:rPr lang="en-GB" err="1"/>
              <a:t>Firstname</a:t>
            </a:r>
            <a:r>
              <a:rPr lang="en-GB"/>
              <a:t> Lastname</a:t>
            </a:r>
          </a:p>
        </p:txBody>
      </p:sp>
      <p:sp>
        <p:nvSpPr>
          <p:cNvPr id="10" name="Text Placeholder 9">
            <a:extLst>
              <a:ext uri="{FF2B5EF4-FFF2-40B4-BE49-F238E27FC236}">
                <a16:creationId xmlns:a16="http://schemas.microsoft.com/office/drawing/2014/main" id="{510A997F-0535-DEFE-3DAB-ED5D8FFB304F}"/>
              </a:ext>
            </a:extLst>
          </p:cNvPr>
          <p:cNvSpPr>
            <a:spLocks noGrp="1"/>
          </p:cNvSpPr>
          <p:nvPr>
            <p:ph type="body" sz="quarter" idx="29" hasCustomPrompt="1"/>
          </p:nvPr>
        </p:nvSpPr>
        <p:spPr>
          <a:xfrm>
            <a:off x="2881868" y="4960610"/>
            <a:ext cx="1744047" cy="138226"/>
          </a:xfrm>
        </p:spPr>
        <p:txBody>
          <a:bodyPr/>
          <a:lstStyle>
            <a:lvl1pPr marL="0" indent="0">
              <a:lnSpc>
                <a:spcPct val="90000"/>
              </a:lnSpc>
              <a:spcBef>
                <a:spcPts val="0"/>
              </a:spcBef>
              <a:spcAft>
                <a:spcPts val="0"/>
              </a:spcAft>
              <a:buNone/>
              <a:defRPr sz="1050" b="0" i="0">
                <a:solidFill>
                  <a:schemeClr val="bg1"/>
                </a:solidFill>
                <a:latin typeface="WPP" pitchFamily="2" charset="0"/>
                <a:cs typeface="Poppins" pitchFamily="2" charset="77"/>
              </a:defRPr>
            </a:lvl1pPr>
            <a:lvl2pPr marL="360000" indent="0">
              <a:lnSpc>
                <a:spcPct val="90000"/>
              </a:lnSpc>
              <a:spcBef>
                <a:spcPts val="0"/>
              </a:spcBef>
              <a:buNone/>
              <a:defRPr sz="1200" b="1" i="0">
                <a:latin typeface="Poppins ExtraBold" pitchFamily="2" charset="77"/>
                <a:cs typeface="Poppins ExtraBold" pitchFamily="2" charset="77"/>
              </a:defRPr>
            </a:lvl2pPr>
            <a:lvl3pPr marL="720000" indent="0">
              <a:lnSpc>
                <a:spcPct val="90000"/>
              </a:lnSpc>
              <a:spcBef>
                <a:spcPts val="0"/>
              </a:spcBef>
              <a:buNone/>
              <a:defRPr sz="1200" b="1" i="0">
                <a:latin typeface="Poppins ExtraBold" pitchFamily="2" charset="77"/>
                <a:cs typeface="Poppins ExtraBold" pitchFamily="2" charset="77"/>
              </a:defRPr>
            </a:lvl3pPr>
            <a:lvl4pPr marL="1080000" indent="0">
              <a:lnSpc>
                <a:spcPct val="90000"/>
              </a:lnSpc>
              <a:spcBef>
                <a:spcPts val="0"/>
              </a:spcBef>
              <a:buNone/>
              <a:defRPr sz="1200" b="1" i="0">
                <a:latin typeface="Poppins ExtraBold" pitchFamily="2" charset="77"/>
                <a:cs typeface="Poppins ExtraBold" pitchFamily="2" charset="77"/>
              </a:defRPr>
            </a:lvl4pPr>
            <a:lvl5pPr marL="1440000" indent="0">
              <a:lnSpc>
                <a:spcPct val="90000"/>
              </a:lnSpc>
              <a:spcBef>
                <a:spcPts val="0"/>
              </a:spcBef>
              <a:buNone/>
              <a:defRPr sz="1200" b="1" i="0">
                <a:latin typeface="Poppins ExtraBold" pitchFamily="2" charset="77"/>
                <a:cs typeface="Poppins ExtraBold" pitchFamily="2" charset="77"/>
              </a:defRPr>
            </a:lvl5pPr>
          </a:lstStyle>
          <a:p>
            <a:pPr lvl="0"/>
            <a:r>
              <a:rPr lang="en-GB"/>
              <a:t>Job Title</a:t>
            </a:r>
          </a:p>
        </p:txBody>
      </p:sp>
      <p:sp>
        <p:nvSpPr>
          <p:cNvPr id="11" name="Text Placeholder 9">
            <a:extLst>
              <a:ext uri="{FF2B5EF4-FFF2-40B4-BE49-F238E27FC236}">
                <a16:creationId xmlns:a16="http://schemas.microsoft.com/office/drawing/2014/main" id="{4402B885-27EA-4865-19E4-B784CA3CC17D}"/>
              </a:ext>
            </a:extLst>
          </p:cNvPr>
          <p:cNvSpPr>
            <a:spLocks noGrp="1"/>
          </p:cNvSpPr>
          <p:nvPr>
            <p:ph type="body" sz="quarter" idx="30" hasCustomPrompt="1"/>
          </p:nvPr>
        </p:nvSpPr>
        <p:spPr>
          <a:xfrm>
            <a:off x="5208323" y="4419631"/>
            <a:ext cx="1744047" cy="249214"/>
          </a:xfrm>
        </p:spPr>
        <p:txBody>
          <a:bodyPr/>
          <a:lstStyle>
            <a:lvl1pPr marL="0" indent="0">
              <a:lnSpc>
                <a:spcPct val="90000"/>
              </a:lnSpc>
              <a:spcBef>
                <a:spcPts val="0"/>
              </a:spcBef>
              <a:spcAft>
                <a:spcPts val="0"/>
              </a:spcAft>
              <a:buNone/>
              <a:defRPr sz="1600" b="0" i="0">
                <a:solidFill>
                  <a:schemeClr val="bg1"/>
                </a:solidFill>
                <a:latin typeface="+mj-lt"/>
                <a:cs typeface="Poppins" pitchFamily="2" charset="77"/>
              </a:defRPr>
            </a:lvl1pPr>
            <a:lvl2pPr marL="360000" indent="0">
              <a:lnSpc>
                <a:spcPct val="90000"/>
              </a:lnSpc>
              <a:spcBef>
                <a:spcPts val="0"/>
              </a:spcBef>
              <a:buNone/>
              <a:defRPr sz="1200" b="1" i="0">
                <a:latin typeface="Poppins ExtraBold" pitchFamily="2" charset="77"/>
                <a:cs typeface="Poppins ExtraBold" pitchFamily="2" charset="77"/>
              </a:defRPr>
            </a:lvl2pPr>
            <a:lvl3pPr marL="720000" indent="0">
              <a:lnSpc>
                <a:spcPct val="90000"/>
              </a:lnSpc>
              <a:spcBef>
                <a:spcPts val="0"/>
              </a:spcBef>
              <a:buNone/>
              <a:defRPr sz="1200" b="1" i="0">
                <a:latin typeface="Poppins ExtraBold" pitchFamily="2" charset="77"/>
                <a:cs typeface="Poppins ExtraBold" pitchFamily="2" charset="77"/>
              </a:defRPr>
            </a:lvl3pPr>
            <a:lvl4pPr marL="1080000" indent="0">
              <a:lnSpc>
                <a:spcPct val="90000"/>
              </a:lnSpc>
              <a:spcBef>
                <a:spcPts val="0"/>
              </a:spcBef>
              <a:buNone/>
              <a:defRPr sz="1200" b="1" i="0">
                <a:latin typeface="Poppins ExtraBold" pitchFamily="2" charset="77"/>
                <a:cs typeface="Poppins ExtraBold" pitchFamily="2" charset="77"/>
              </a:defRPr>
            </a:lvl4pPr>
            <a:lvl5pPr marL="1440000" indent="0">
              <a:lnSpc>
                <a:spcPct val="90000"/>
              </a:lnSpc>
              <a:spcBef>
                <a:spcPts val="0"/>
              </a:spcBef>
              <a:buNone/>
              <a:defRPr sz="1200" b="1" i="0">
                <a:latin typeface="Poppins ExtraBold" pitchFamily="2" charset="77"/>
                <a:cs typeface="Poppins ExtraBold" pitchFamily="2" charset="77"/>
              </a:defRPr>
            </a:lvl5pPr>
          </a:lstStyle>
          <a:p>
            <a:pPr lvl="0"/>
            <a:r>
              <a:rPr lang="en-GB" err="1"/>
              <a:t>Firstname</a:t>
            </a:r>
            <a:r>
              <a:rPr lang="en-GB"/>
              <a:t> Lastname</a:t>
            </a:r>
          </a:p>
        </p:txBody>
      </p:sp>
      <p:sp>
        <p:nvSpPr>
          <p:cNvPr id="12" name="Text Placeholder 9">
            <a:extLst>
              <a:ext uri="{FF2B5EF4-FFF2-40B4-BE49-F238E27FC236}">
                <a16:creationId xmlns:a16="http://schemas.microsoft.com/office/drawing/2014/main" id="{69CE4B62-3D67-1647-2E9F-756D72D0BDCF}"/>
              </a:ext>
            </a:extLst>
          </p:cNvPr>
          <p:cNvSpPr>
            <a:spLocks noGrp="1"/>
          </p:cNvSpPr>
          <p:nvPr>
            <p:ph type="body" sz="quarter" idx="31" hasCustomPrompt="1"/>
          </p:nvPr>
        </p:nvSpPr>
        <p:spPr>
          <a:xfrm>
            <a:off x="5208323" y="4960610"/>
            <a:ext cx="1744047" cy="138226"/>
          </a:xfrm>
        </p:spPr>
        <p:txBody>
          <a:bodyPr/>
          <a:lstStyle>
            <a:lvl1pPr marL="0" indent="0">
              <a:lnSpc>
                <a:spcPct val="90000"/>
              </a:lnSpc>
              <a:spcBef>
                <a:spcPts val="0"/>
              </a:spcBef>
              <a:spcAft>
                <a:spcPts val="0"/>
              </a:spcAft>
              <a:buNone/>
              <a:defRPr sz="1050" b="0" i="0">
                <a:solidFill>
                  <a:schemeClr val="bg1"/>
                </a:solidFill>
                <a:latin typeface="WPP" pitchFamily="2" charset="0"/>
                <a:cs typeface="Poppins" pitchFamily="2" charset="77"/>
              </a:defRPr>
            </a:lvl1pPr>
            <a:lvl2pPr marL="360000" indent="0">
              <a:lnSpc>
                <a:spcPct val="90000"/>
              </a:lnSpc>
              <a:spcBef>
                <a:spcPts val="0"/>
              </a:spcBef>
              <a:buNone/>
              <a:defRPr sz="1200" b="1" i="0">
                <a:latin typeface="Poppins ExtraBold" pitchFamily="2" charset="77"/>
                <a:cs typeface="Poppins ExtraBold" pitchFamily="2" charset="77"/>
              </a:defRPr>
            </a:lvl2pPr>
            <a:lvl3pPr marL="720000" indent="0">
              <a:lnSpc>
                <a:spcPct val="90000"/>
              </a:lnSpc>
              <a:spcBef>
                <a:spcPts val="0"/>
              </a:spcBef>
              <a:buNone/>
              <a:defRPr sz="1200" b="1" i="0">
                <a:latin typeface="Poppins ExtraBold" pitchFamily="2" charset="77"/>
                <a:cs typeface="Poppins ExtraBold" pitchFamily="2" charset="77"/>
              </a:defRPr>
            </a:lvl3pPr>
            <a:lvl4pPr marL="1080000" indent="0">
              <a:lnSpc>
                <a:spcPct val="90000"/>
              </a:lnSpc>
              <a:spcBef>
                <a:spcPts val="0"/>
              </a:spcBef>
              <a:buNone/>
              <a:defRPr sz="1200" b="1" i="0">
                <a:latin typeface="Poppins ExtraBold" pitchFamily="2" charset="77"/>
                <a:cs typeface="Poppins ExtraBold" pitchFamily="2" charset="77"/>
              </a:defRPr>
            </a:lvl4pPr>
            <a:lvl5pPr marL="1440000" indent="0">
              <a:lnSpc>
                <a:spcPct val="90000"/>
              </a:lnSpc>
              <a:spcBef>
                <a:spcPts val="0"/>
              </a:spcBef>
              <a:buNone/>
              <a:defRPr sz="1200" b="1" i="0">
                <a:latin typeface="Poppins ExtraBold" pitchFamily="2" charset="77"/>
                <a:cs typeface="Poppins ExtraBold" pitchFamily="2" charset="77"/>
              </a:defRPr>
            </a:lvl5pPr>
          </a:lstStyle>
          <a:p>
            <a:pPr lvl="0"/>
            <a:r>
              <a:rPr lang="en-GB"/>
              <a:t>Job Title</a:t>
            </a:r>
          </a:p>
        </p:txBody>
      </p:sp>
      <p:sp>
        <p:nvSpPr>
          <p:cNvPr id="13" name="Text Placeholder 9">
            <a:extLst>
              <a:ext uri="{FF2B5EF4-FFF2-40B4-BE49-F238E27FC236}">
                <a16:creationId xmlns:a16="http://schemas.microsoft.com/office/drawing/2014/main" id="{7D60D5C0-0D69-0FF6-37FB-D1898F14B664}"/>
              </a:ext>
            </a:extLst>
          </p:cNvPr>
          <p:cNvSpPr>
            <a:spLocks noGrp="1"/>
          </p:cNvSpPr>
          <p:nvPr>
            <p:ph type="body" sz="quarter" idx="32" hasCustomPrompt="1"/>
          </p:nvPr>
        </p:nvSpPr>
        <p:spPr>
          <a:xfrm>
            <a:off x="7566085" y="4419631"/>
            <a:ext cx="1744047" cy="249214"/>
          </a:xfrm>
        </p:spPr>
        <p:txBody>
          <a:bodyPr/>
          <a:lstStyle>
            <a:lvl1pPr marL="0" indent="0">
              <a:lnSpc>
                <a:spcPct val="90000"/>
              </a:lnSpc>
              <a:spcBef>
                <a:spcPts val="0"/>
              </a:spcBef>
              <a:spcAft>
                <a:spcPts val="0"/>
              </a:spcAft>
              <a:buNone/>
              <a:defRPr sz="1600" b="0" i="0">
                <a:solidFill>
                  <a:schemeClr val="bg1"/>
                </a:solidFill>
                <a:latin typeface="+mj-lt"/>
                <a:cs typeface="Poppins" pitchFamily="2" charset="77"/>
              </a:defRPr>
            </a:lvl1pPr>
            <a:lvl2pPr marL="360000" indent="0">
              <a:lnSpc>
                <a:spcPct val="90000"/>
              </a:lnSpc>
              <a:spcBef>
                <a:spcPts val="0"/>
              </a:spcBef>
              <a:buNone/>
              <a:defRPr sz="1200" b="1" i="0">
                <a:latin typeface="Poppins ExtraBold" pitchFamily="2" charset="77"/>
                <a:cs typeface="Poppins ExtraBold" pitchFamily="2" charset="77"/>
              </a:defRPr>
            </a:lvl2pPr>
            <a:lvl3pPr marL="720000" indent="0">
              <a:lnSpc>
                <a:spcPct val="90000"/>
              </a:lnSpc>
              <a:spcBef>
                <a:spcPts val="0"/>
              </a:spcBef>
              <a:buNone/>
              <a:defRPr sz="1200" b="1" i="0">
                <a:latin typeface="Poppins ExtraBold" pitchFamily="2" charset="77"/>
                <a:cs typeface="Poppins ExtraBold" pitchFamily="2" charset="77"/>
              </a:defRPr>
            </a:lvl3pPr>
            <a:lvl4pPr marL="1080000" indent="0">
              <a:lnSpc>
                <a:spcPct val="90000"/>
              </a:lnSpc>
              <a:spcBef>
                <a:spcPts val="0"/>
              </a:spcBef>
              <a:buNone/>
              <a:defRPr sz="1200" b="1" i="0">
                <a:latin typeface="Poppins ExtraBold" pitchFamily="2" charset="77"/>
                <a:cs typeface="Poppins ExtraBold" pitchFamily="2" charset="77"/>
              </a:defRPr>
            </a:lvl4pPr>
            <a:lvl5pPr marL="1440000" indent="0">
              <a:lnSpc>
                <a:spcPct val="90000"/>
              </a:lnSpc>
              <a:spcBef>
                <a:spcPts val="0"/>
              </a:spcBef>
              <a:buNone/>
              <a:defRPr sz="1200" b="1" i="0">
                <a:latin typeface="Poppins ExtraBold" pitchFamily="2" charset="77"/>
                <a:cs typeface="Poppins ExtraBold" pitchFamily="2" charset="77"/>
              </a:defRPr>
            </a:lvl5pPr>
          </a:lstStyle>
          <a:p>
            <a:pPr lvl="0"/>
            <a:r>
              <a:rPr lang="en-GB" err="1"/>
              <a:t>Firstname</a:t>
            </a:r>
            <a:r>
              <a:rPr lang="en-GB"/>
              <a:t> Lastname</a:t>
            </a:r>
          </a:p>
        </p:txBody>
      </p:sp>
      <p:sp>
        <p:nvSpPr>
          <p:cNvPr id="14" name="Text Placeholder 9">
            <a:extLst>
              <a:ext uri="{FF2B5EF4-FFF2-40B4-BE49-F238E27FC236}">
                <a16:creationId xmlns:a16="http://schemas.microsoft.com/office/drawing/2014/main" id="{D0B8ACBC-94A7-0590-E763-FA50C4A0E460}"/>
              </a:ext>
            </a:extLst>
          </p:cNvPr>
          <p:cNvSpPr>
            <a:spLocks noGrp="1"/>
          </p:cNvSpPr>
          <p:nvPr>
            <p:ph type="body" sz="quarter" idx="33" hasCustomPrompt="1"/>
          </p:nvPr>
        </p:nvSpPr>
        <p:spPr>
          <a:xfrm>
            <a:off x="7566085" y="4960610"/>
            <a:ext cx="1744047" cy="138226"/>
          </a:xfrm>
        </p:spPr>
        <p:txBody>
          <a:bodyPr/>
          <a:lstStyle>
            <a:lvl1pPr marL="0" indent="0">
              <a:lnSpc>
                <a:spcPct val="90000"/>
              </a:lnSpc>
              <a:spcBef>
                <a:spcPts val="0"/>
              </a:spcBef>
              <a:spcAft>
                <a:spcPts val="0"/>
              </a:spcAft>
              <a:buNone/>
              <a:defRPr sz="1050" b="0" i="0">
                <a:solidFill>
                  <a:schemeClr val="bg1"/>
                </a:solidFill>
                <a:latin typeface="WPP" pitchFamily="2" charset="0"/>
                <a:cs typeface="Poppins" pitchFamily="2" charset="77"/>
              </a:defRPr>
            </a:lvl1pPr>
            <a:lvl2pPr marL="360000" indent="0">
              <a:lnSpc>
                <a:spcPct val="90000"/>
              </a:lnSpc>
              <a:spcBef>
                <a:spcPts val="0"/>
              </a:spcBef>
              <a:buNone/>
              <a:defRPr sz="1200" b="1" i="0">
                <a:latin typeface="Poppins ExtraBold" pitchFamily="2" charset="77"/>
                <a:cs typeface="Poppins ExtraBold" pitchFamily="2" charset="77"/>
              </a:defRPr>
            </a:lvl2pPr>
            <a:lvl3pPr marL="720000" indent="0">
              <a:lnSpc>
                <a:spcPct val="90000"/>
              </a:lnSpc>
              <a:spcBef>
                <a:spcPts val="0"/>
              </a:spcBef>
              <a:buNone/>
              <a:defRPr sz="1200" b="1" i="0">
                <a:latin typeface="Poppins ExtraBold" pitchFamily="2" charset="77"/>
                <a:cs typeface="Poppins ExtraBold" pitchFamily="2" charset="77"/>
              </a:defRPr>
            </a:lvl3pPr>
            <a:lvl4pPr marL="1080000" indent="0">
              <a:lnSpc>
                <a:spcPct val="90000"/>
              </a:lnSpc>
              <a:spcBef>
                <a:spcPts val="0"/>
              </a:spcBef>
              <a:buNone/>
              <a:defRPr sz="1200" b="1" i="0">
                <a:latin typeface="Poppins ExtraBold" pitchFamily="2" charset="77"/>
                <a:cs typeface="Poppins ExtraBold" pitchFamily="2" charset="77"/>
              </a:defRPr>
            </a:lvl4pPr>
            <a:lvl5pPr marL="1440000" indent="0">
              <a:lnSpc>
                <a:spcPct val="90000"/>
              </a:lnSpc>
              <a:spcBef>
                <a:spcPts val="0"/>
              </a:spcBef>
              <a:buNone/>
              <a:defRPr sz="1200" b="1" i="0">
                <a:latin typeface="Poppins ExtraBold" pitchFamily="2" charset="77"/>
                <a:cs typeface="Poppins ExtraBold" pitchFamily="2" charset="77"/>
              </a:defRPr>
            </a:lvl5pPr>
          </a:lstStyle>
          <a:p>
            <a:pPr lvl="0"/>
            <a:r>
              <a:rPr lang="en-GB"/>
              <a:t>Job Title</a:t>
            </a:r>
          </a:p>
        </p:txBody>
      </p:sp>
      <p:sp>
        <p:nvSpPr>
          <p:cNvPr id="16" name="Text Placeholder 9">
            <a:extLst>
              <a:ext uri="{FF2B5EF4-FFF2-40B4-BE49-F238E27FC236}">
                <a16:creationId xmlns:a16="http://schemas.microsoft.com/office/drawing/2014/main" id="{3759144B-F498-FC3E-1EAC-8F054B9324BF}"/>
              </a:ext>
            </a:extLst>
          </p:cNvPr>
          <p:cNvSpPr>
            <a:spLocks noGrp="1"/>
          </p:cNvSpPr>
          <p:nvPr>
            <p:ph type="body" sz="quarter" idx="34" hasCustomPrompt="1"/>
          </p:nvPr>
        </p:nvSpPr>
        <p:spPr>
          <a:xfrm>
            <a:off x="9898909" y="4419631"/>
            <a:ext cx="1744047" cy="249214"/>
          </a:xfrm>
        </p:spPr>
        <p:txBody>
          <a:bodyPr/>
          <a:lstStyle>
            <a:lvl1pPr marL="0" indent="0">
              <a:lnSpc>
                <a:spcPct val="90000"/>
              </a:lnSpc>
              <a:spcBef>
                <a:spcPts val="0"/>
              </a:spcBef>
              <a:spcAft>
                <a:spcPts val="0"/>
              </a:spcAft>
              <a:buNone/>
              <a:defRPr sz="1600" b="0" i="0">
                <a:solidFill>
                  <a:schemeClr val="bg1"/>
                </a:solidFill>
                <a:latin typeface="+mj-lt"/>
                <a:cs typeface="Poppins" pitchFamily="2" charset="77"/>
              </a:defRPr>
            </a:lvl1pPr>
            <a:lvl2pPr marL="360000" indent="0">
              <a:lnSpc>
                <a:spcPct val="90000"/>
              </a:lnSpc>
              <a:spcBef>
                <a:spcPts val="0"/>
              </a:spcBef>
              <a:buNone/>
              <a:defRPr sz="1200" b="1" i="0">
                <a:latin typeface="Poppins ExtraBold" pitchFamily="2" charset="77"/>
                <a:cs typeface="Poppins ExtraBold" pitchFamily="2" charset="77"/>
              </a:defRPr>
            </a:lvl2pPr>
            <a:lvl3pPr marL="720000" indent="0">
              <a:lnSpc>
                <a:spcPct val="90000"/>
              </a:lnSpc>
              <a:spcBef>
                <a:spcPts val="0"/>
              </a:spcBef>
              <a:buNone/>
              <a:defRPr sz="1200" b="1" i="0">
                <a:latin typeface="Poppins ExtraBold" pitchFamily="2" charset="77"/>
                <a:cs typeface="Poppins ExtraBold" pitchFamily="2" charset="77"/>
              </a:defRPr>
            </a:lvl3pPr>
            <a:lvl4pPr marL="1080000" indent="0">
              <a:lnSpc>
                <a:spcPct val="90000"/>
              </a:lnSpc>
              <a:spcBef>
                <a:spcPts val="0"/>
              </a:spcBef>
              <a:buNone/>
              <a:defRPr sz="1200" b="1" i="0">
                <a:latin typeface="Poppins ExtraBold" pitchFamily="2" charset="77"/>
                <a:cs typeface="Poppins ExtraBold" pitchFamily="2" charset="77"/>
              </a:defRPr>
            </a:lvl4pPr>
            <a:lvl5pPr marL="1440000" indent="0">
              <a:lnSpc>
                <a:spcPct val="90000"/>
              </a:lnSpc>
              <a:spcBef>
                <a:spcPts val="0"/>
              </a:spcBef>
              <a:buNone/>
              <a:defRPr sz="1200" b="1" i="0">
                <a:latin typeface="Poppins ExtraBold" pitchFamily="2" charset="77"/>
                <a:cs typeface="Poppins ExtraBold" pitchFamily="2" charset="77"/>
              </a:defRPr>
            </a:lvl5pPr>
          </a:lstStyle>
          <a:p>
            <a:pPr lvl="0"/>
            <a:r>
              <a:rPr lang="en-GB" err="1"/>
              <a:t>Firstname</a:t>
            </a:r>
            <a:r>
              <a:rPr lang="en-GB"/>
              <a:t> Lastname</a:t>
            </a:r>
          </a:p>
        </p:txBody>
      </p:sp>
      <p:sp>
        <p:nvSpPr>
          <p:cNvPr id="17" name="Text Placeholder 9">
            <a:extLst>
              <a:ext uri="{FF2B5EF4-FFF2-40B4-BE49-F238E27FC236}">
                <a16:creationId xmlns:a16="http://schemas.microsoft.com/office/drawing/2014/main" id="{AC1AEDF8-8E4F-2A6F-1A71-852A3DA0DC82}"/>
              </a:ext>
            </a:extLst>
          </p:cNvPr>
          <p:cNvSpPr>
            <a:spLocks noGrp="1"/>
          </p:cNvSpPr>
          <p:nvPr>
            <p:ph type="body" sz="quarter" idx="35" hasCustomPrompt="1"/>
          </p:nvPr>
        </p:nvSpPr>
        <p:spPr>
          <a:xfrm>
            <a:off x="9898909" y="4960610"/>
            <a:ext cx="1744047" cy="138226"/>
          </a:xfrm>
        </p:spPr>
        <p:txBody>
          <a:bodyPr/>
          <a:lstStyle>
            <a:lvl1pPr marL="0" indent="0">
              <a:lnSpc>
                <a:spcPct val="90000"/>
              </a:lnSpc>
              <a:spcBef>
                <a:spcPts val="0"/>
              </a:spcBef>
              <a:spcAft>
                <a:spcPts val="0"/>
              </a:spcAft>
              <a:buNone/>
              <a:defRPr sz="1050" b="0" i="0">
                <a:solidFill>
                  <a:schemeClr val="bg1"/>
                </a:solidFill>
                <a:latin typeface="WPP" pitchFamily="2" charset="0"/>
                <a:cs typeface="Poppins" pitchFamily="2" charset="77"/>
              </a:defRPr>
            </a:lvl1pPr>
            <a:lvl2pPr marL="360000" indent="0">
              <a:lnSpc>
                <a:spcPct val="90000"/>
              </a:lnSpc>
              <a:spcBef>
                <a:spcPts val="0"/>
              </a:spcBef>
              <a:buNone/>
              <a:defRPr sz="1200" b="1" i="0">
                <a:latin typeface="Poppins ExtraBold" pitchFamily="2" charset="77"/>
                <a:cs typeface="Poppins ExtraBold" pitchFamily="2" charset="77"/>
              </a:defRPr>
            </a:lvl2pPr>
            <a:lvl3pPr marL="720000" indent="0">
              <a:lnSpc>
                <a:spcPct val="90000"/>
              </a:lnSpc>
              <a:spcBef>
                <a:spcPts val="0"/>
              </a:spcBef>
              <a:buNone/>
              <a:defRPr sz="1200" b="1" i="0">
                <a:latin typeface="Poppins ExtraBold" pitchFamily="2" charset="77"/>
                <a:cs typeface="Poppins ExtraBold" pitchFamily="2" charset="77"/>
              </a:defRPr>
            </a:lvl3pPr>
            <a:lvl4pPr marL="1080000" indent="0">
              <a:lnSpc>
                <a:spcPct val="90000"/>
              </a:lnSpc>
              <a:spcBef>
                <a:spcPts val="0"/>
              </a:spcBef>
              <a:buNone/>
              <a:defRPr sz="1200" b="1" i="0">
                <a:latin typeface="Poppins ExtraBold" pitchFamily="2" charset="77"/>
                <a:cs typeface="Poppins ExtraBold" pitchFamily="2" charset="77"/>
              </a:defRPr>
            </a:lvl4pPr>
            <a:lvl5pPr marL="1440000" indent="0">
              <a:lnSpc>
                <a:spcPct val="90000"/>
              </a:lnSpc>
              <a:spcBef>
                <a:spcPts val="0"/>
              </a:spcBef>
              <a:buNone/>
              <a:defRPr sz="1200" b="1" i="0">
                <a:latin typeface="Poppins ExtraBold" pitchFamily="2" charset="77"/>
                <a:cs typeface="Poppins ExtraBold" pitchFamily="2" charset="77"/>
              </a:defRPr>
            </a:lvl5pPr>
          </a:lstStyle>
          <a:p>
            <a:pPr lvl="0"/>
            <a:r>
              <a:rPr lang="en-GB"/>
              <a:t>Job Title</a:t>
            </a:r>
          </a:p>
        </p:txBody>
      </p:sp>
    </p:spTree>
    <p:extLst>
      <p:ext uri="{BB962C8B-B14F-4D97-AF65-F5344CB8AC3E}">
        <p14:creationId xmlns:p14="http://schemas.microsoft.com/office/powerpoint/2010/main" val="3275988966"/>
      </p:ext>
    </p:extLst>
  </p:cSld>
  <p:clrMapOvr>
    <a:masterClrMapping/>
  </p:clrMapOvr>
  <p:extLst>
    <p:ext uri="{DCECCB84-F9BA-43D5-87BE-67443E8EF086}">
      <p15:sldGuideLst xmlns:p15="http://schemas.microsoft.com/office/powerpoint/2012/main">
        <p15:guide id="4" orient="horz" pos="3974">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Team Slide – 4">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5CBFD3E9-4334-1E58-456C-10FD7C2685FB}"/>
              </a:ext>
            </a:extLst>
          </p:cNvPr>
          <p:cNvSpPr/>
          <p:nvPr userDrawn="1"/>
        </p:nvSpPr>
        <p:spPr>
          <a:xfrm rot="10800000" flipV="1">
            <a:off x="0" y="0"/>
            <a:ext cx="12192000" cy="6858000"/>
          </a:xfrm>
          <a:prstGeom prst="rect">
            <a:avLst/>
          </a:prstGeom>
          <a:gradFill flip="none" rotWithShape="1">
            <a:gsLst>
              <a:gs pos="45000">
                <a:schemeClr val="accent2">
                  <a:alpha val="0"/>
                </a:schemeClr>
              </a:gs>
              <a:gs pos="13000">
                <a:schemeClr val="accent2"/>
              </a:gs>
            </a:gsLst>
            <a:lin ang="15600000" scaled="0"/>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17" name="Rectangle 16">
            <a:extLst>
              <a:ext uri="{FF2B5EF4-FFF2-40B4-BE49-F238E27FC236}">
                <a16:creationId xmlns:a16="http://schemas.microsoft.com/office/drawing/2014/main" id="{2EAC1685-D2D6-DF74-B13C-D06C8B7484AB}"/>
              </a:ext>
            </a:extLst>
          </p:cNvPr>
          <p:cNvSpPr/>
          <p:nvPr userDrawn="1"/>
        </p:nvSpPr>
        <p:spPr>
          <a:xfrm rot="10800000" flipV="1">
            <a:off x="8402886" y="0"/>
            <a:ext cx="3789114" cy="3794465"/>
          </a:xfrm>
          <a:prstGeom prst="rect">
            <a:avLst/>
          </a:prstGeom>
          <a:gradFill flip="none" rotWithShape="1">
            <a:gsLst>
              <a:gs pos="67000">
                <a:schemeClr val="accent3">
                  <a:alpha val="0"/>
                </a:schemeClr>
              </a:gs>
              <a:gs pos="13000">
                <a:schemeClr val="accent3"/>
              </a:gs>
            </a:gsLst>
            <a:path path="circle">
              <a:fillToRect r="100000" b="100000"/>
            </a:path>
            <a:tileRect l="-100000" t="-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34" name="Picture Placeholder 27">
            <a:extLst>
              <a:ext uri="{FF2B5EF4-FFF2-40B4-BE49-F238E27FC236}">
                <a16:creationId xmlns:a16="http://schemas.microsoft.com/office/drawing/2014/main" id="{8500506F-DF6E-30B4-1FD8-74F8866D4022}"/>
              </a:ext>
            </a:extLst>
          </p:cNvPr>
          <p:cNvSpPr>
            <a:spLocks noGrp="1"/>
          </p:cNvSpPr>
          <p:nvPr>
            <p:ph type="pic" sz="quarter" idx="12" hasCustomPrompt="1"/>
          </p:nvPr>
        </p:nvSpPr>
        <p:spPr>
          <a:xfrm>
            <a:off x="357188" y="2275840"/>
            <a:ext cx="2700000" cy="3373027"/>
          </a:xfrm>
          <a:prstGeom prst="rect">
            <a:avLst/>
          </a:prstGeom>
          <a:solidFill>
            <a:schemeClr val="accent5"/>
          </a:solidFill>
        </p:spPr>
        <p:txBody>
          <a:bodyPr anchor="ctr"/>
          <a:lstStyle>
            <a:lvl1pPr marL="0" indent="0" algn="l">
              <a:buNone/>
              <a:defRPr sz="1000">
                <a:solidFill>
                  <a:schemeClr val="tx1"/>
                </a:solidFill>
              </a:defRPr>
            </a:lvl1pPr>
          </a:lstStyle>
          <a:p>
            <a:r>
              <a:rPr lang="en-US"/>
              <a:t>Click here to add your profile image/headshot</a:t>
            </a:r>
          </a:p>
        </p:txBody>
      </p:sp>
      <p:sp>
        <p:nvSpPr>
          <p:cNvPr id="35" name="Picture Placeholder 27">
            <a:extLst>
              <a:ext uri="{FF2B5EF4-FFF2-40B4-BE49-F238E27FC236}">
                <a16:creationId xmlns:a16="http://schemas.microsoft.com/office/drawing/2014/main" id="{E9FCEE50-1C73-7062-7450-0EBF75AAF7D0}"/>
              </a:ext>
            </a:extLst>
          </p:cNvPr>
          <p:cNvSpPr>
            <a:spLocks noGrp="1"/>
          </p:cNvSpPr>
          <p:nvPr>
            <p:ph type="pic" sz="quarter" idx="13" hasCustomPrompt="1"/>
          </p:nvPr>
        </p:nvSpPr>
        <p:spPr>
          <a:xfrm>
            <a:off x="3279359" y="2275840"/>
            <a:ext cx="2700000" cy="3373027"/>
          </a:xfrm>
          <a:prstGeom prst="rect">
            <a:avLst/>
          </a:prstGeom>
          <a:solidFill>
            <a:schemeClr val="accent5"/>
          </a:solidFill>
        </p:spPr>
        <p:txBody>
          <a:bodyPr anchor="ctr"/>
          <a:lstStyle>
            <a:lvl1pPr marL="0" indent="0" algn="l">
              <a:buNone/>
              <a:defRPr sz="1000">
                <a:solidFill>
                  <a:schemeClr val="tx1"/>
                </a:solidFill>
              </a:defRPr>
            </a:lvl1pPr>
          </a:lstStyle>
          <a:p>
            <a:pPr marL="0" marR="0" lvl="0" indent="0" algn="l" defTabSz="914400" rtl="0" eaLnBrk="1" fontAlgn="auto" latinLnBrk="0" hangingPunct="1">
              <a:lnSpc>
                <a:spcPct val="120000"/>
              </a:lnSpc>
              <a:spcBef>
                <a:spcPts val="0"/>
              </a:spcBef>
              <a:spcAft>
                <a:spcPts val="1400"/>
              </a:spcAft>
              <a:buClrTx/>
              <a:buSzTx/>
              <a:buFont typeface="Arial" panose="020B0604020202020204" pitchFamily="34" charset="0"/>
              <a:buNone/>
              <a:tabLst/>
              <a:defRPr/>
            </a:pPr>
            <a:r>
              <a:rPr lang="en-US"/>
              <a:t>Click here to add your profile image/headshot</a:t>
            </a:r>
          </a:p>
        </p:txBody>
      </p:sp>
      <p:sp>
        <p:nvSpPr>
          <p:cNvPr id="36" name="Picture Placeholder 27">
            <a:extLst>
              <a:ext uri="{FF2B5EF4-FFF2-40B4-BE49-F238E27FC236}">
                <a16:creationId xmlns:a16="http://schemas.microsoft.com/office/drawing/2014/main" id="{2783B04F-92FB-B096-2847-60DF454E0F89}"/>
              </a:ext>
            </a:extLst>
          </p:cNvPr>
          <p:cNvSpPr>
            <a:spLocks noGrp="1"/>
          </p:cNvSpPr>
          <p:nvPr>
            <p:ph type="pic" sz="quarter" idx="14" hasCustomPrompt="1"/>
          </p:nvPr>
        </p:nvSpPr>
        <p:spPr>
          <a:xfrm>
            <a:off x="6202744" y="2275840"/>
            <a:ext cx="2700000" cy="3373027"/>
          </a:xfrm>
          <a:prstGeom prst="rect">
            <a:avLst/>
          </a:prstGeom>
          <a:solidFill>
            <a:schemeClr val="accent5"/>
          </a:solidFill>
        </p:spPr>
        <p:txBody>
          <a:bodyPr anchor="ctr"/>
          <a:lstStyle>
            <a:lvl1pPr marL="0" indent="0" algn="l">
              <a:buNone/>
              <a:defRPr sz="1000">
                <a:solidFill>
                  <a:schemeClr val="tx1"/>
                </a:solidFill>
              </a:defRPr>
            </a:lvl1pPr>
          </a:lstStyle>
          <a:p>
            <a:pPr marL="0" marR="0" lvl="0" indent="0" algn="l" defTabSz="914400" rtl="0" eaLnBrk="1" fontAlgn="auto" latinLnBrk="0" hangingPunct="1">
              <a:lnSpc>
                <a:spcPct val="120000"/>
              </a:lnSpc>
              <a:spcBef>
                <a:spcPts val="0"/>
              </a:spcBef>
              <a:spcAft>
                <a:spcPts val="1400"/>
              </a:spcAft>
              <a:buClrTx/>
              <a:buSzTx/>
              <a:buFont typeface="Arial" panose="020B0604020202020204" pitchFamily="34" charset="0"/>
              <a:buNone/>
              <a:tabLst/>
              <a:defRPr/>
            </a:pPr>
            <a:r>
              <a:rPr lang="en-US"/>
              <a:t>Click here to add your profile image/headshot</a:t>
            </a:r>
          </a:p>
        </p:txBody>
      </p:sp>
      <p:sp>
        <p:nvSpPr>
          <p:cNvPr id="37" name="Picture Placeholder 27">
            <a:extLst>
              <a:ext uri="{FF2B5EF4-FFF2-40B4-BE49-F238E27FC236}">
                <a16:creationId xmlns:a16="http://schemas.microsoft.com/office/drawing/2014/main" id="{11E45D70-8499-82A1-D883-66CAB7E226C0}"/>
              </a:ext>
            </a:extLst>
          </p:cNvPr>
          <p:cNvSpPr>
            <a:spLocks noGrp="1"/>
          </p:cNvSpPr>
          <p:nvPr>
            <p:ph type="pic" sz="quarter" idx="15" hasCustomPrompt="1"/>
          </p:nvPr>
        </p:nvSpPr>
        <p:spPr>
          <a:xfrm>
            <a:off x="9134812" y="2275840"/>
            <a:ext cx="2700000" cy="3373027"/>
          </a:xfrm>
          <a:prstGeom prst="rect">
            <a:avLst/>
          </a:prstGeom>
          <a:solidFill>
            <a:schemeClr val="accent5"/>
          </a:solidFill>
        </p:spPr>
        <p:txBody>
          <a:bodyPr anchor="ctr"/>
          <a:lstStyle>
            <a:lvl1pPr marL="0" indent="0" algn="l">
              <a:buNone/>
              <a:defRPr sz="1000">
                <a:solidFill>
                  <a:schemeClr val="tx1"/>
                </a:solidFill>
              </a:defRPr>
            </a:lvl1pPr>
          </a:lstStyle>
          <a:p>
            <a:pPr marL="0" marR="0" lvl="0" indent="0" algn="l" defTabSz="914400" rtl="0" eaLnBrk="1" fontAlgn="auto" latinLnBrk="0" hangingPunct="1">
              <a:lnSpc>
                <a:spcPct val="120000"/>
              </a:lnSpc>
              <a:spcBef>
                <a:spcPts val="0"/>
              </a:spcBef>
              <a:spcAft>
                <a:spcPts val="1400"/>
              </a:spcAft>
              <a:buClrTx/>
              <a:buSzTx/>
              <a:buFont typeface="Arial" panose="020B0604020202020204" pitchFamily="34" charset="0"/>
              <a:buNone/>
              <a:tabLst/>
              <a:defRPr/>
            </a:pPr>
            <a:r>
              <a:rPr lang="en-US"/>
              <a:t>Click here to add your profile image/headshot</a:t>
            </a:r>
          </a:p>
        </p:txBody>
      </p:sp>
      <p:sp>
        <p:nvSpPr>
          <p:cNvPr id="4" name="Footer Placeholder 3">
            <a:extLst>
              <a:ext uri="{FF2B5EF4-FFF2-40B4-BE49-F238E27FC236}">
                <a16:creationId xmlns:a16="http://schemas.microsoft.com/office/drawing/2014/main" id="{E9E7D71F-212A-80AD-2579-DBC68971B444}"/>
              </a:ext>
            </a:extLst>
          </p:cNvPr>
          <p:cNvSpPr>
            <a:spLocks noGrp="1"/>
          </p:cNvSpPr>
          <p:nvPr>
            <p:ph type="ftr" sz="quarter" idx="34"/>
          </p:nvPr>
        </p:nvSpPr>
        <p:spPr/>
        <p:txBody>
          <a:bodyPr/>
          <a:lstStyle/>
          <a:p>
            <a:endParaRPr lang="en-US"/>
          </a:p>
        </p:txBody>
      </p:sp>
      <p:sp>
        <p:nvSpPr>
          <p:cNvPr id="6" name="Slide Number Placeholder 5">
            <a:extLst>
              <a:ext uri="{FF2B5EF4-FFF2-40B4-BE49-F238E27FC236}">
                <a16:creationId xmlns:a16="http://schemas.microsoft.com/office/drawing/2014/main" id="{A60D8ACD-A612-C135-E531-BE925305A01F}"/>
              </a:ext>
            </a:extLst>
          </p:cNvPr>
          <p:cNvSpPr>
            <a:spLocks noGrp="1"/>
          </p:cNvSpPr>
          <p:nvPr>
            <p:ph type="sldNum" sz="quarter" idx="35"/>
          </p:nvPr>
        </p:nvSpPr>
        <p:spPr/>
        <p:txBody>
          <a:bodyPr/>
          <a:lstStyle/>
          <a:p>
            <a:fld id="{1E4E4A48-B3C9-B942-90EF-ECA811FD1626}" type="slidenum">
              <a:rPr lang="en-US" smtClean="0"/>
              <a:pPr/>
              <a:t>‹Nº›</a:t>
            </a:fld>
            <a:endParaRPr lang="en-US"/>
          </a:p>
        </p:txBody>
      </p:sp>
      <p:sp>
        <p:nvSpPr>
          <p:cNvPr id="15" name="Title 14">
            <a:extLst>
              <a:ext uri="{FF2B5EF4-FFF2-40B4-BE49-F238E27FC236}">
                <a16:creationId xmlns:a16="http://schemas.microsoft.com/office/drawing/2014/main" id="{F6BEDB1E-4A38-C8E7-1EE2-BDCA61A42EC7}"/>
              </a:ext>
            </a:extLst>
          </p:cNvPr>
          <p:cNvSpPr>
            <a:spLocks noGrp="1"/>
          </p:cNvSpPr>
          <p:nvPr>
            <p:ph type="title" hasCustomPrompt="1"/>
          </p:nvPr>
        </p:nvSpPr>
        <p:spPr/>
        <p:txBody>
          <a:bodyPr/>
          <a:lstStyle/>
          <a:p>
            <a:r>
              <a:rPr lang="en-GB"/>
              <a:t>Meet the team</a:t>
            </a:r>
            <a:endParaRPr lang="en-US"/>
          </a:p>
        </p:txBody>
      </p:sp>
      <p:pic>
        <p:nvPicPr>
          <p:cNvPr id="18" name="Graphic 17">
            <a:extLst>
              <a:ext uri="{FF2B5EF4-FFF2-40B4-BE49-F238E27FC236}">
                <a16:creationId xmlns:a16="http://schemas.microsoft.com/office/drawing/2014/main" id="{A1F1BEB5-336A-A1B4-43C8-19247650BB0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941859" y="6521574"/>
            <a:ext cx="881841" cy="134726"/>
          </a:xfrm>
          <a:prstGeom prst="rect">
            <a:avLst/>
          </a:prstGeom>
        </p:spPr>
      </p:pic>
      <p:sp>
        <p:nvSpPr>
          <p:cNvPr id="19" name="Text Placeholder 27">
            <a:extLst>
              <a:ext uri="{FF2B5EF4-FFF2-40B4-BE49-F238E27FC236}">
                <a16:creationId xmlns:a16="http://schemas.microsoft.com/office/drawing/2014/main" id="{287CE686-EDD5-891E-9F8F-2E4DD63E96D3}"/>
              </a:ext>
            </a:extLst>
          </p:cNvPr>
          <p:cNvSpPr>
            <a:spLocks noGrp="1"/>
          </p:cNvSpPr>
          <p:nvPr>
            <p:ph type="body" sz="quarter" idx="44"/>
          </p:nvPr>
        </p:nvSpPr>
        <p:spPr>
          <a:xfrm>
            <a:off x="358988" y="4526877"/>
            <a:ext cx="2696400" cy="1121990"/>
          </a:xfrm>
          <a:gradFill flip="none" rotWithShape="1">
            <a:gsLst>
              <a:gs pos="100000">
                <a:schemeClr val="tx2">
                  <a:alpha val="0"/>
                </a:schemeClr>
              </a:gs>
              <a:gs pos="25000">
                <a:schemeClr val="tx2">
                  <a:alpha val="60000"/>
                </a:schemeClr>
              </a:gs>
            </a:gsLst>
            <a:lin ang="16200000" scaled="1"/>
            <a:tileRect/>
          </a:gradFill>
        </p:spPr>
        <p:txBody>
          <a:bodyPr/>
          <a:lstStyle>
            <a:lvl1pPr>
              <a:defRPr sz="100">
                <a:noFill/>
              </a:defRPr>
            </a:lvl1pPr>
          </a:lstStyle>
          <a:p>
            <a:pPr lvl="0"/>
            <a:endParaRPr lang="en-US"/>
          </a:p>
        </p:txBody>
      </p:sp>
      <p:sp>
        <p:nvSpPr>
          <p:cNvPr id="20" name="Text Placeholder 27">
            <a:extLst>
              <a:ext uri="{FF2B5EF4-FFF2-40B4-BE49-F238E27FC236}">
                <a16:creationId xmlns:a16="http://schemas.microsoft.com/office/drawing/2014/main" id="{24F1E220-D9D8-C697-3CAE-6B4BB650A0DE}"/>
              </a:ext>
            </a:extLst>
          </p:cNvPr>
          <p:cNvSpPr>
            <a:spLocks noGrp="1"/>
          </p:cNvSpPr>
          <p:nvPr>
            <p:ph type="body" sz="quarter" idx="45"/>
          </p:nvPr>
        </p:nvSpPr>
        <p:spPr>
          <a:xfrm>
            <a:off x="3281159" y="4526877"/>
            <a:ext cx="2696400" cy="1121990"/>
          </a:xfrm>
          <a:gradFill flip="none" rotWithShape="1">
            <a:gsLst>
              <a:gs pos="100000">
                <a:schemeClr val="tx2">
                  <a:alpha val="0"/>
                </a:schemeClr>
              </a:gs>
              <a:gs pos="25000">
                <a:schemeClr val="tx2">
                  <a:alpha val="60000"/>
                </a:schemeClr>
              </a:gs>
            </a:gsLst>
            <a:lin ang="16200000" scaled="1"/>
            <a:tileRect/>
          </a:gradFill>
        </p:spPr>
        <p:txBody>
          <a:bodyPr/>
          <a:lstStyle>
            <a:lvl1pPr>
              <a:defRPr sz="100">
                <a:noFill/>
              </a:defRPr>
            </a:lvl1pPr>
          </a:lstStyle>
          <a:p>
            <a:pPr lvl="0"/>
            <a:endParaRPr lang="en-US"/>
          </a:p>
        </p:txBody>
      </p:sp>
      <p:sp>
        <p:nvSpPr>
          <p:cNvPr id="21" name="Text Placeholder 27">
            <a:extLst>
              <a:ext uri="{FF2B5EF4-FFF2-40B4-BE49-F238E27FC236}">
                <a16:creationId xmlns:a16="http://schemas.microsoft.com/office/drawing/2014/main" id="{8CC4BFBB-9A02-EB05-E26D-342E94B24613}"/>
              </a:ext>
            </a:extLst>
          </p:cNvPr>
          <p:cNvSpPr>
            <a:spLocks noGrp="1"/>
          </p:cNvSpPr>
          <p:nvPr>
            <p:ph type="body" sz="quarter" idx="46"/>
          </p:nvPr>
        </p:nvSpPr>
        <p:spPr>
          <a:xfrm>
            <a:off x="6204544" y="4526877"/>
            <a:ext cx="2696400" cy="1121990"/>
          </a:xfrm>
          <a:gradFill flip="none" rotWithShape="1">
            <a:gsLst>
              <a:gs pos="100000">
                <a:schemeClr val="tx2">
                  <a:alpha val="0"/>
                </a:schemeClr>
              </a:gs>
              <a:gs pos="25000">
                <a:schemeClr val="tx2">
                  <a:alpha val="60000"/>
                </a:schemeClr>
              </a:gs>
            </a:gsLst>
            <a:lin ang="16200000" scaled="1"/>
            <a:tileRect/>
          </a:gradFill>
        </p:spPr>
        <p:txBody>
          <a:bodyPr/>
          <a:lstStyle>
            <a:lvl1pPr>
              <a:defRPr sz="100">
                <a:noFill/>
              </a:defRPr>
            </a:lvl1pPr>
          </a:lstStyle>
          <a:p>
            <a:pPr lvl="0"/>
            <a:endParaRPr lang="en-US"/>
          </a:p>
        </p:txBody>
      </p:sp>
      <p:sp>
        <p:nvSpPr>
          <p:cNvPr id="22" name="Text Placeholder 27">
            <a:extLst>
              <a:ext uri="{FF2B5EF4-FFF2-40B4-BE49-F238E27FC236}">
                <a16:creationId xmlns:a16="http://schemas.microsoft.com/office/drawing/2014/main" id="{81DDA43E-724D-7102-1B84-8F7D571CDB15}"/>
              </a:ext>
            </a:extLst>
          </p:cNvPr>
          <p:cNvSpPr>
            <a:spLocks noGrp="1"/>
          </p:cNvSpPr>
          <p:nvPr>
            <p:ph type="body" sz="quarter" idx="47"/>
          </p:nvPr>
        </p:nvSpPr>
        <p:spPr>
          <a:xfrm>
            <a:off x="9136612" y="4526877"/>
            <a:ext cx="2696400" cy="1121990"/>
          </a:xfrm>
          <a:gradFill flip="none" rotWithShape="1">
            <a:gsLst>
              <a:gs pos="100000">
                <a:schemeClr val="tx2">
                  <a:alpha val="0"/>
                </a:schemeClr>
              </a:gs>
              <a:gs pos="25000">
                <a:schemeClr val="tx2">
                  <a:alpha val="60000"/>
                </a:schemeClr>
              </a:gs>
            </a:gsLst>
            <a:lin ang="16200000" scaled="1"/>
            <a:tileRect/>
          </a:gradFill>
        </p:spPr>
        <p:txBody>
          <a:bodyPr/>
          <a:lstStyle>
            <a:lvl1pPr>
              <a:defRPr sz="100">
                <a:noFill/>
              </a:defRPr>
            </a:lvl1pPr>
          </a:lstStyle>
          <a:p>
            <a:pPr lvl="0"/>
            <a:endParaRPr lang="en-US"/>
          </a:p>
        </p:txBody>
      </p:sp>
      <p:sp>
        <p:nvSpPr>
          <p:cNvPr id="7" name="Text Placeholder 9">
            <a:extLst>
              <a:ext uri="{FF2B5EF4-FFF2-40B4-BE49-F238E27FC236}">
                <a16:creationId xmlns:a16="http://schemas.microsoft.com/office/drawing/2014/main" id="{2F6F0BE8-38A1-7AD0-1AA5-F4B018BCCCE8}"/>
              </a:ext>
            </a:extLst>
          </p:cNvPr>
          <p:cNvSpPr>
            <a:spLocks noGrp="1"/>
          </p:cNvSpPr>
          <p:nvPr>
            <p:ph type="body" sz="quarter" idx="10" hasCustomPrompt="1"/>
          </p:nvPr>
        </p:nvSpPr>
        <p:spPr>
          <a:xfrm>
            <a:off x="549044" y="4908307"/>
            <a:ext cx="2362016" cy="249214"/>
          </a:xfrm>
        </p:spPr>
        <p:txBody>
          <a:bodyPr/>
          <a:lstStyle>
            <a:lvl1pPr marL="0" indent="0">
              <a:lnSpc>
                <a:spcPct val="90000"/>
              </a:lnSpc>
              <a:spcBef>
                <a:spcPts val="0"/>
              </a:spcBef>
              <a:spcAft>
                <a:spcPts val="0"/>
              </a:spcAft>
              <a:buNone/>
              <a:defRPr sz="1600" b="0" i="0">
                <a:solidFill>
                  <a:schemeClr val="bg1"/>
                </a:solidFill>
                <a:latin typeface="+mj-lt"/>
                <a:cs typeface="Poppins" pitchFamily="2" charset="77"/>
              </a:defRPr>
            </a:lvl1pPr>
            <a:lvl2pPr marL="360000" indent="0">
              <a:lnSpc>
                <a:spcPct val="90000"/>
              </a:lnSpc>
              <a:spcBef>
                <a:spcPts val="0"/>
              </a:spcBef>
              <a:buNone/>
              <a:defRPr sz="1200" b="1" i="0">
                <a:latin typeface="Poppins ExtraBold" pitchFamily="2" charset="77"/>
                <a:cs typeface="Poppins ExtraBold" pitchFamily="2" charset="77"/>
              </a:defRPr>
            </a:lvl2pPr>
            <a:lvl3pPr marL="720000" indent="0">
              <a:lnSpc>
                <a:spcPct val="90000"/>
              </a:lnSpc>
              <a:spcBef>
                <a:spcPts val="0"/>
              </a:spcBef>
              <a:buNone/>
              <a:defRPr sz="1200" b="1" i="0">
                <a:latin typeface="Poppins ExtraBold" pitchFamily="2" charset="77"/>
                <a:cs typeface="Poppins ExtraBold" pitchFamily="2" charset="77"/>
              </a:defRPr>
            </a:lvl3pPr>
            <a:lvl4pPr marL="1080000" indent="0">
              <a:lnSpc>
                <a:spcPct val="90000"/>
              </a:lnSpc>
              <a:spcBef>
                <a:spcPts val="0"/>
              </a:spcBef>
              <a:buNone/>
              <a:defRPr sz="1200" b="1" i="0">
                <a:latin typeface="Poppins ExtraBold" pitchFamily="2" charset="77"/>
                <a:cs typeface="Poppins ExtraBold" pitchFamily="2" charset="77"/>
              </a:defRPr>
            </a:lvl4pPr>
            <a:lvl5pPr marL="1440000" indent="0">
              <a:lnSpc>
                <a:spcPct val="90000"/>
              </a:lnSpc>
              <a:spcBef>
                <a:spcPts val="0"/>
              </a:spcBef>
              <a:buNone/>
              <a:defRPr sz="1200" b="1" i="0">
                <a:latin typeface="Poppins ExtraBold" pitchFamily="2" charset="77"/>
                <a:cs typeface="Poppins ExtraBold" pitchFamily="2" charset="77"/>
              </a:defRPr>
            </a:lvl5pPr>
          </a:lstStyle>
          <a:p>
            <a:pPr lvl="0"/>
            <a:r>
              <a:rPr lang="en-GB" err="1"/>
              <a:t>Firstname</a:t>
            </a:r>
            <a:r>
              <a:rPr lang="en-GB"/>
              <a:t> Lastname</a:t>
            </a:r>
          </a:p>
        </p:txBody>
      </p:sp>
      <p:sp>
        <p:nvSpPr>
          <p:cNvPr id="8" name="Text Placeholder 9">
            <a:extLst>
              <a:ext uri="{FF2B5EF4-FFF2-40B4-BE49-F238E27FC236}">
                <a16:creationId xmlns:a16="http://schemas.microsoft.com/office/drawing/2014/main" id="{E3D855F3-1005-56C5-754E-D10FC280B3D6}"/>
              </a:ext>
            </a:extLst>
          </p:cNvPr>
          <p:cNvSpPr>
            <a:spLocks noGrp="1"/>
          </p:cNvSpPr>
          <p:nvPr>
            <p:ph type="body" sz="quarter" idx="11" hasCustomPrompt="1"/>
          </p:nvPr>
        </p:nvSpPr>
        <p:spPr>
          <a:xfrm>
            <a:off x="549044" y="5221729"/>
            <a:ext cx="2362016" cy="138226"/>
          </a:xfrm>
        </p:spPr>
        <p:txBody>
          <a:bodyPr/>
          <a:lstStyle>
            <a:lvl1pPr marL="0" indent="0">
              <a:lnSpc>
                <a:spcPct val="90000"/>
              </a:lnSpc>
              <a:spcBef>
                <a:spcPts val="0"/>
              </a:spcBef>
              <a:spcAft>
                <a:spcPts val="0"/>
              </a:spcAft>
              <a:buNone/>
              <a:defRPr sz="1050" b="0" i="0">
                <a:solidFill>
                  <a:schemeClr val="bg1"/>
                </a:solidFill>
                <a:latin typeface="WPP" pitchFamily="2" charset="0"/>
                <a:cs typeface="Poppins" pitchFamily="2" charset="77"/>
              </a:defRPr>
            </a:lvl1pPr>
            <a:lvl2pPr marL="360000" indent="0">
              <a:lnSpc>
                <a:spcPct val="90000"/>
              </a:lnSpc>
              <a:spcBef>
                <a:spcPts val="0"/>
              </a:spcBef>
              <a:buNone/>
              <a:defRPr sz="1200" b="1" i="0">
                <a:latin typeface="Poppins ExtraBold" pitchFamily="2" charset="77"/>
                <a:cs typeface="Poppins ExtraBold" pitchFamily="2" charset="77"/>
              </a:defRPr>
            </a:lvl2pPr>
            <a:lvl3pPr marL="720000" indent="0">
              <a:lnSpc>
                <a:spcPct val="90000"/>
              </a:lnSpc>
              <a:spcBef>
                <a:spcPts val="0"/>
              </a:spcBef>
              <a:buNone/>
              <a:defRPr sz="1200" b="1" i="0">
                <a:latin typeface="Poppins ExtraBold" pitchFamily="2" charset="77"/>
                <a:cs typeface="Poppins ExtraBold" pitchFamily="2" charset="77"/>
              </a:defRPr>
            </a:lvl3pPr>
            <a:lvl4pPr marL="1080000" indent="0">
              <a:lnSpc>
                <a:spcPct val="90000"/>
              </a:lnSpc>
              <a:spcBef>
                <a:spcPts val="0"/>
              </a:spcBef>
              <a:buNone/>
              <a:defRPr sz="1200" b="1" i="0">
                <a:latin typeface="Poppins ExtraBold" pitchFamily="2" charset="77"/>
                <a:cs typeface="Poppins ExtraBold" pitchFamily="2" charset="77"/>
              </a:defRPr>
            </a:lvl4pPr>
            <a:lvl5pPr marL="1440000" indent="0">
              <a:lnSpc>
                <a:spcPct val="90000"/>
              </a:lnSpc>
              <a:spcBef>
                <a:spcPts val="0"/>
              </a:spcBef>
              <a:buNone/>
              <a:defRPr sz="1200" b="1" i="0">
                <a:latin typeface="Poppins ExtraBold" pitchFamily="2" charset="77"/>
                <a:cs typeface="Poppins ExtraBold" pitchFamily="2" charset="77"/>
              </a:defRPr>
            </a:lvl5pPr>
          </a:lstStyle>
          <a:p>
            <a:pPr lvl="0"/>
            <a:r>
              <a:rPr lang="en-GB"/>
              <a:t>Job Title</a:t>
            </a:r>
          </a:p>
        </p:txBody>
      </p:sp>
      <p:sp>
        <p:nvSpPr>
          <p:cNvPr id="9" name="Text Placeholder 9">
            <a:extLst>
              <a:ext uri="{FF2B5EF4-FFF2-40B4-BE49-F238E27FC236}">
                <a16:creationId xmlns:a16="http://schemas.microsoft.com/office/drawing/2014/main" id="{2D0C2E41-FCDD-83B6-333B-39117FD1CF2A}"/>
              </a:ext>
            </a:extLst>
          </p:cNvPr>
          <p:cNvSpPr>
            <a:spLocks noGrp="1"/>
          </p:cNvSpPr>
          <p:nvPr>
            <p:ph type="body" sz="quarter" idx="28" hasCustomPrompt="1"/>
          </p:nvPr>
        </p:nvSpPr>
        <p:spPr>
          <a:xfrm>
            <a:off x="3460024" y="4908307"/>
            <a:ext cx="2362016" cy="249214"/>
          </a:xfrm>
        </p:spPr>
        <p:txBody>
          <a:bodyPr/>
          <a:lstStyle>
            <a:lvl1pPr marL="0" indent="0">
              <a:lnSpc>
                <a:spcPct val="90000"/>
              </a:lnSpc>
              <a:spcBef>
                <a:spcPts val="0"/>
              </a:spcBef>
              <a:spcAft>
                <a:spcPts val="0"/>
              </a:spcAft>
              <a:buNone/>
              <a:defRPr sz="1600" b="0" i="0">
                <a:solidFill>
                  <a:schemeClr val="bg1"/>
                </a:solidFill>
                <a:latin typeface="+mj-lt"/>
                <a:cs typeface="Poppins" pitchFamily="2" charset="77"/>
              </a:defRPr>
            </a:lvl1pPr>
            <a:lvl2pPr marL="360000" indent="0">
              <a:lnSpc>
                <a:spcPct val="90000"/>
              </a:lnSpc>
              <a:spcBef>
                <a:spcPts val="0"/>
              </a:spcBef>
              <a:buNone/>
              <a:defRPr sz="1200" b="1" i="0">
                <a:latin typeface="Poppins ExtraBold" pitchFamily="2" charset="77"/>
                <a:cs typeface="Poppins ExtraBold" pitchFamily="2" charset="77"/>
              </a:defRPr>
            </a:lvl2pPr>
            <a:lvl3pPr marL="720000" indent="0">
              <a:lnSpc>
                <a:spcPct val="90000"/>
              </a:lnSpc>
              <a:spcBef>
                <a:spcPts val="0"/>
              </a:spcBef>
              <a:buNone/>
              <a:defRPr sz="1200" b="1" i="0">
                <a:latin typeface="Poppins ExtraBold" pitchFamily="2" charset="77"/>
                <a:cs typeface="Poppins ExtraBold" pitchFamily="2" charset="77"/>
              </a:defRPr>
            </a:lvl3pPr>
            <a:lvl4pPr marL="1080000" indent="0">
              <a:lnSpc>
                <a:spcPct val="90000"/>
              </a:lnSpc>
              <a:spcBef>
                <a:spcPts val="0"/>
              </a:spcBef>
              <a:buNone/>
              <a:defRPr sz="1200" b="1" i="0">
                <a:latin typeface="Poppins ExtraBold" pitchFamily="2" charset="77"/>
                <a:cs typeface="Poppins ExtraBold" pitchFamily="2" charset="77"/>
              </a:defRPr>
            </a:lvl4pPr>
            <a:lvl5pPr marL="1440000" indent="0">
              <a:lnSpc>
                <a:spcPct val="90000"/>
              </a:lnSpc>
              <a:spcBef>
                <a:spcPts val="0"/>
              </a:spcBef>
              <a:buNone/>
              <a:defRPr sz="1200" b="1" i="0">
                <a:latin typeface="Poppins ExtraBold" pitchFamily="2" charset="77"/>
                <a:cs typeface="Poppins ExtraBold" pitchFamily="2" charset="77"/>
              </a:defRPr>
            </a:lvl5pPr>
          </a:lstStyle>
          <a:p>
            <a:pPr lvl="0"/>
            <a:r>
              <a:rPr lang="en-GB" err="1"/>
              <a:t>Firstname</a:t>
            </a:r>
            <a:r>
              <a:rPr lang="en-GB"/>
              <a:t> Lastname</a:t>
            </a:r>
          </a:p>
        </p:txBody>
      </p:sp>
      <p:sp>
        <p:nvSpPr>
          <p:cNvPr id="10" name="Text Placeholder 9">
            <a:extLst>
              <a:ext uri="{FF2B5EF4-FFF2-40B4-BE49-F238E27FC236}">
                <a16:creationId xmlns:a16="http://schemas.microsoft.com/office/drawing/2014/main" id="{510A997F-0535-DEFE-3DAB-ED5D8FFB304F}"/>
              </a:ext>
            </a:extLst>
          </p:cNvPr>
          <p:cNvSpPr>
            <a:spLocks noGrp="1"/>
          </p:cNvSpPr>
          <p:nvPr>
            <p:ph type="body" sz="quarter" idx="29" hasCustomPrompt="1"/>
          </p:nvPr>
        </p:nvSpPr>
        <p:spPr>
          <a:xfrm>
            <a:off x="3460024" y="5221729"/>
            <a:ext cx="2362016" cy="138226"/>
          </a:xfrm>
        </p:spPr>
        <p:txBody>
          <a:bodyPr/>
          <a:lstStyle>
            <a:lvl1pPr marL="0" indent="0">
              <a:lnSpc>
                <a:spcPct val="90000"/>
              </a:lnSpc>
              <a:spcBef>
                <a:spcPts val="0"/>
              </a:spcBef>
              <a:spcAft>
                <a:spcPts val="0"/>
              </a:spcAft>
              <a:buNone/>
              <a:defRPr sz="1050" b="0" i="0">
                <a:solidFill>
                  <a:schemeClr val="bg1"/>
                </a:solidFill>
                <a:latin typeface="WPP" pitchFamily="2" charset="0"/>
                <a:cs typeface="Poppins" pitchFamily="2" charset="77"/>
              </a:defRPr>
            </a:lvl1pPr>
            <a:lvl2pPr marL="360000" indent="0">
              <a:lnSpc>
                <a:spcPct val="90000"/>
              </a:lnSpc>
              <a:spcBef>
                <a:spcPts val="0"/>
              </a:spcBef>
              <a:buNone/>
              <a:defRPr sz="1200" b="1" i="0">
                <a:latin typeface="Poppins ExtraBold" pitchFamily="2" charset="77"/>
                <a:cs typeface="Poppins ExtraBold" pitchFamily="2" charset="77"/>
              </a:defRPr>
            </a:lvl2pPr>
            <a:lvl3pPr marL="720000" indent="0">
              <a:lnSpc>
                <a:spcPct val="90000"/>
              </a:lnSpc>
              <a:spcBef>
                <a:spcPts val="0"/>
              </a:spcBef>
              <a:buNone/>
              <a:defRPr sz="1200" b="1" i="0">
                <a:latin typeface="Poppins ExtraBold" pitchFamily="2" charset="77"/>
                <a:cs typeface="Poppins ExtraBold" pitchFamily="2" charset="77"/>
              </a:defRPr>
            </a:lvl3pPr>
            <a:lvl4pPr marL="1080000" indent="0">
              <a:lnSpc>
                <a:spcPct val="90000"/>
              </a:lnSpc>
              <a:spcBef>
                <a:spcPts val="0"/>
              </a:spcBef>
              <a:buNone/>
              <a:defRPr sz="1200" b="1" i="0">
                <a:latin typeface="Poppins ExtraBold" pitchFamily="2" charset="77"/>
                <a:cs typeface="Poppins ExtraBold" pitchFamily="2" charset="77"/>
              </a:defRPr>
            </a:lvl4pPr>
            <a:lvl5pPr marL="1440000" indent="0">
              <a:lnSpc>
                <a:spcPct val="90000"/>
              </a:lnSpc>
              <a:spcBef>
                <a:spcPts val="0"/>
              </a:spcBef>
              <a:buNone/>
              <a:defRPr sz="1200" b="1" i="0">
                <a:latin typeface="Poppins ExtraBold" pitchFamily="2" charset="77"/>
                <a:cs typeface="Poppins ExtraBold" pitchFamily="2" charset="77"/>
              </a:defRPr>
            </a:lvl5pPr>
          </a:lstStyle>
          <a:p>
            <a:pPr lvl="0"/>
            <a:r>
              <a:rPr lang="en-GB"/>
              <a:t>Job Title</a:t>
            </a:r>
          </a:p>
        </p:txBody>
      </p:sp>
      <p:sp>
        <p:nvSpPr>
          <p:cNvPr id="11" name="Text Placeholder 9">
            <a:extLst>
              <a:ext uri="{FF2B5EF4-FFF2-40B4-BE49-F238E27FC236}">
                <a16:creationId xmlns:a16="http://schemas.microsoft.com/office/drawing/2014/main" id="{4402B885-27EA-4865-19E4-B784CA3CC17D}"/>
              </a:ext>
            </a:extLst>
          </p:cNvPr>
          <p:cNvSpPr>
            <a:spLocks noGrp="1"/>
          </p:cNvSpPr>
          <p:nvPr>
            <p:ph type="body" sz="quarter" idx="30" hasCustomPrompt="1"/>
          </p:nvPr>
        </p:nvSpPr>
        <p:spPr>
          <a:xfrm>
            <a:off x="6345837" y="4908307"/>
            <a:ext cx="2362016" cy="249214"/>
          </a:xfrm>
        </p:spPr>
        <p:txBody>
          <a:bodyPr/>
          <a:lstStyle>
            <a:lvl1pPr marL="0" indent="0">
              <a:lnSpc>
                <a:spcPct val="90000"/>
              </a:lnSpc>
              <a:spcBef>
                <a:spcPts val="0"/>
              </a:spcBef>
              <a:spcAft>
                <a:spcPts val="0"/>
              </a:spcAft>
              <a:buNone/>
              <a:defRPr sz="1600" b="0" i="0">
                <a:solidFill>
                  <a:schemeClr val="bg1"/>
                </a:solidFill>
                <a:latin typeface="+mj-lt"/>
                <a:cs typeface="Poppins" pitchFamily="2" charset="77"/>
              </a:defRPr>
            </a:lvl1pPr>
            <a:lvl2pPr marL="360000" indent="0">
              <a:lnSpc>
                <a:spcPct val="90000"/>
              </a:lnSpc>
              <a:spcBef>
                <a:spcPts val="0"/>
              </a:spcBef>
              <a:buNone/>
              <a:defRPr sz="1200" b="1" i="0">
                <a:latin typeface="Poppins ExtraBold" pitchFamily="2" charset="77"/>
                <a:cs typeface="Poppins ExtraBold" pitchFamily="2" charset="77"/>
              </a:defRPr>
            </a:lvl2pPr>
            <a:lvl3pPr marL="720000" indent="0">
              <a:lnSpc>
                <a:spcPct val="90000"/>
              </a:lnSpc>
              <a:spcBef>
                <a:spcPts val="0"/>
              </a:spcBef>
              <a:buNone/>
              <a:defRPr sz="1200" b="1" i="0">
                <a:latin typeface="Poppins ExtraBold" pitchFamily="2" charset="77"/>
                <a:cs typeface="Poppins ExtraBold" pitchFamily="2" charset="77"/>
              </a:defRPr>
            </a:lvl3pPr>
            <a:lvl4pPr marL="1080000" indent="0">
              <a:lnSpc>
                <a:spcPct val="90000"/>
              </a:lnSpc>
              <a:spcBef>
                <a:spcPts val="0"/>
              </a:spcBef>
              <a:buNone/>
              <a:defRPr sz="1200" b="1" i="0">
                <a:latin typeface="Poppins ExtraBold" pitchFamily="2" charset="77"/>
                <a:cs typeface="Poppins ExtraBold" pitchFamily="2" charset="77"/>
              </a:defRPr>
            </a:lvl4pPr>
            <a:lvl5pPr marL="1440000" indent="0">
              <a:lnSpc>
                <a:spcPct val="90000"/>
              </a:lnSpc>
              <a:spcBef>
                <a:spcPts val="0"/>
              </a:spcBef>
              <a:buNone/>
              <a:defRPr sz="1200" b="1" i="0">
                <a:latin typeface="Poppins ExtraBold" pitchFamily="2" charset="77"/>
                <a:cs typeface="Poppins ExtraBold" pitchFamily="2" charset="77"/>
              </a:defRPr>
            </a:lvl5pPr>
          </a:lstStyle>
          <a:p>
            <a:pPr lvl="0"/>
            <a:r>
              <a:rPr lang="en-GB" err="1"/>
              <a:t>Firstname</a:t>
            </a:r>
            <a:r>
              <a:rPr lang="en-GB"/>
              <a:t> Lastname</a:t>
            </a:r>
          </a:p>
        </p:txBody>
      </p:sp>
      <p:sp>
        <p:nvSpPr>
          <p:cNvPr id="12" name="Text Placeholder 9">
            <a:extLst>
              <a:ext uri="{FF2B5EF4-FFF2-40B4-BE49-F238E27FC236}">
                <a16:creationId xmlns:a16="http://schemas.microsoft.com/office/drawing/2014/main" id="{69CE4B62-3D67-1647-2E9F-756D72D0BDCF}"/>
              </a:ext>
            </a:extLst>
          </p:cNvPr>
          <p:cNvSpPr>
            <a:spLocks noGrp="1"/>
          </p:cNvSpPr>
          <p:nvPr>
            <p:ph type="body" sz="quarter" idx="31" hasCustomPrompt="1"/>
          </p:nvPr>
        </p:nvSpPr>
        <p:spPr>
          <a:xfrm>
            <a:off x="6345837" y="5221729"/>
            <a:ext cx="2362016" cy="138226"/>
          </a:xfrm>
        </p:spPr>
        <p:txBody>
          <a:bodyPr/>
          <a:lstStyle>
            <a:lvl1pPr marL="0" indent="0">
              <a:lnSpc>
                <a:spcPct val="90000"/>
              </a:lnSpc>
              <a:spcBef>
                <a:spcPts val="0"/>
              </a:spcBef>
              <a:spcAft>
                <a:spcPts val="0"/>
              </a:spcAft>
              <a:buNone/>
              <a:defRPr sz="1050" b="0" i="0">
                <a:solidFill>
                  <a:schemeClr val="bg1"/>
                </a:solidFill>
                <a:latin typeface="WPP" pitchFamily="2" charset="0"/>
                <a:cs typeface="Poppins" pitchFamily="2" charset="77"/>
              </a:defRPr>
            </a:lvl1pPr>
            <a:lvl2pPr marL="360000" indent="0">
              <a:lnSpc>
                <a:spcPct val="90000"/>
              </a:lnSpc>
              <a:spcBef>
                <a:spcPts val="0"/>
              </a:spcBef>
              <a:buNone/>
              <a:defRPr sz="1200" b="1" i="0">
                <a:latin typeface="Poppins ExtraBold" pitchFamily="2" charset="77"/>
                <a:cs typeface="Poppins ExtraBold" pitchFamily="2" charset="77"/>
              </a:defRPr>
            </a:lvl2pPr>
            <a:lvl3pPr marL="720000" indent="0">
              <a:lnSpc>
                <a:spcPct val="90000"/>
              </a:lnSpc>
              <a:spcBef>
                <a:spcPts val="0"/>
              </a:spcBef>
              <a:buNone/>
              <a:defRPr sz="1200" b="1" i="0">
                <a:latin typeface="Poppins ExtraBold" pitchFamily="2" charset="77"/>
                <a:cs typeface="Poppins ExtraBold" pitchFamily="2" charset="77"/>
              </a:defRPr>
            </a:lvl3pPr>
            <a:lvl4pPr marL="1080000" indent="0">
              <a:lnSpc>
                <a:spcPct val="90000"/>
              </a:lnSpc>
              <a:spcBef>
                <a:spcPts val="0"/>
              </a:spcBef>
              <a:buNone/>
              <a:defRPr sz="1200" b="1" i="0">
                <a:latin typeface="Poppins ExtraBold" pitchFamily="2" charset="77"/>
                <a:cs typeface="Poppins ExtraBold" pitchFamily="2" charset="77"/>
              </a:defRPr>
            </a:lvl4pPr>
            <a:lvl5pPr marL="1440000" indent="0">
              <a:lnSpc>
                <a:spcPct val="90000"/>
              </a:lnSpc>
              <a:spcBef>
                <a:spcPts val="0"/>
              </a:spcBef>
              <a:buNone/>
              <a:defRPr sz="1200" b="1" i="0">
                <a:latin typeface="Poppins ExtraBold" pitchFamily="2" charset="77"/>
                <a:cs typeface="Poppins ExtraBold" pitchFamily="2" charset="77"/>
              </a:defRPr>
            </a:lvl5pPr>
          </a:lstStyle>
          <a:p>
            <a:pPr lvl="0"/>
            <a:r>
              <a:rPr lang="en-GB"/>
              <a:t>Job Title</a:t>
            </a:r>
          </a:p>
        </p:txBody>
      </p:sp>
      <p:sp>
        <p:nvSpPr>
          <p:cNvPr id="13" name="Text Placeholder 9">
            <a:extLst>
              <a:ext uri="{FF2B5EF4-FFF2-40B4-BE49-F238E27FC236}">
                <a16:creationId xmlns:a16="http://schemas.microsoft.com/office/drawing/2014/main" id="{7D60D5C0-0D69-0FF6-37FB-D1898F14B664}"/>
              </a:ext>
            </a:extLst>
          </p:cNvPr>
          <p:cNvSpPr>
            <a:spLocks noGrp="1"/>
          </p:cNvSpPr>
          <p:nvPr>
            <p:ph type="body" sz="quarter" idx="32" hasCustomPrompt="1"/>
          </p:nvPr>
        </p:nvSpPr>
        <p:spPr>
          <a:xfrm>
            <a:off x="9276318" y="4908307"/>
            <a:ext cx="2362016" cy="249214"/>
          </a:xfrm>
        </p:spPr>
        <p:txBody>
          <a:bodyPr/>
          <a:lstStyle>
            <a:lvl1pPr marL="0" indent="0">
              <a:lnSpc>
                <a:spcPct val="90000"/>
              </a:lnSpc>
              <a:spcBef>
                <a:spcPts val="0"/>
              </a:spcBef>
              <a:spcAft>
                <a:spcPts val="0"/>
              </a:spcAft>
              <a:buNone/>
              <a:defRPr sz="1600" b="0" i="0">
                <a:solidFill>
                  <a:schemeClr val="bg1"/>
                </a:solidFill>
                <a:latin typeface="+mj-lt"/>
                <a:cs typeface="Poppins" pitchFamily="2" charset="77"/>
              </a:defRPr>
            </a:lvl1pPr>
            <a:lvl2pPr marL="360000" indent="0">
              <a:lnSpc>
                <a:spcPct val="90000"/>
              </a:lnSpc>
              <a:spcBef>
                <a:spcPts val="0"/>
              </a:spcBef>
              <a:buNone/>
              <a:defRPr sz="1200" b="1" i="0">
                <a:latin typeface="Poppins ExtraBold" pitchFamily="2" charset="77"/>
                <a:cs typeface="Poppins ExtraBold" pitchFamily="2" charset="77"/>
              </a:defRPr>
            </a:lvl2pPr>
            <a:lvl3pPr marL="720000" indent="0">
              <a:lnSpc>
                <a:spcPct val="90000"/>
              </a:lnSpc>
              <a:spcBef>
                <a:spcPts val="0"/>
              </a:spcBef>
              <a:buNone/>
              <a:defRPr sz="1200" b="1" i="0">
                <a:latin typeface="Poppins ExtraBold" pitchFamily="2" charset="77"/>
                <a:cs typeface="Poppins ExtraBold" pitchFamily="2" charset="77"/>
              </a:defRPr>
            </a:lvl3pPr>
            <a:lvl4pPr marL="1080000" indent="0">
              <a:lnSpc>
                <a:spcPct val="90000"/>
              </a:lnSpc>
              <a:spcBef>
                <a:spcPts val="0"/>
              </a:spcBef>
              <a:buNone/>
              <a:defRPr sz="1200" b="1" i="0">
                <a:latin typeface="Poppins ExtraBold" pitchFamily="2" charset="77"/>
                <a:cs typeface="Poppins ExtraBold" pitchFamily="2" charset="77"/>
              </a:defRPr>
            </a:lvl4pPr>
            <a:lvl5pPr marL="1440000" indent="0">
              <a:lnSpc>
                <a:spcPct val="90000"/>
              </a:lnSpc>
              <a:spcBef>
                <a:spcPts val="0"/>
              </a:spcBef>
              <a:buNone/>
              <a:defRPr sz="1200" b="1" i="0">
                <a:latin typeface="Poppins ExtraBold" pitchFamily="2" charset="77"/>
                <a:cs typeface="Poppins ExtraBold" pitchFamily="2" charset="77"/>
              </a:defRPr>
            </a:lvl5pPr>
          </a:lstStyle>
          <a:p>
            <a:pPr lvl="0"/>
            <a:r>
              <a:rPr lang="en-GB" err="1"/>
              <a:t>Firstname</a:t>
            </a:r>
            <a:r>
              <a:rPr lang="en-GB"/>
              <a:t> Lastname</a:t>
            </a:r>
          </a:p>
        </p:txBody>
      </p:sp>
      <p:sp>
        <p:nvSpPr>
          <p:cNvPr id="14" name="Text Placeholder 9">
            <a:extLst>
              <a:ext uri="{FF2B5EF4-FFF2-40B4-BE49-F238E27FC236}">
                <a16:creationId xmlns:a16="http://schemas.microsoft.com/office/drawing/2014/main" id="{D0B8ACBC-94A7-0590-E763-FA50C4A0E460}"/>
              </a:ext>
            </a:extLst>
          </p:cNvPr>
          <p:cNvSpPr>
            <a:spLocks noGrp="1"/>
          </p:cNvSpPr>
          <p:nvPr>
            <p:ph type="body" sz="quarter" idx="33" hasCustomPrompt="1"/>
          </p:nvPr>
        </p:nvSpPr>
        <p:spPr>
          <a:xfrm>
            <a:off x="9276318" y="5218876"/>
            <a:ext cx="2362016" cy="138226"/>
          </a:xfrm>
        </p:spPr>
        <p:txBody>
          <a:bodyPr/>
          <a:lstStyle>
            <a:lvl1pPr marL="0" indent="0">
              <a:lnSpc>
                <a:spcPct val="90000"/>
              </a:lnSpc>
              <a:spcBef>
                <a:spcPts val="0"/>
              </a:spcBef>
              <a:spcAft>
                <a:spcPts val="0"/>
              </a:spcAft>
              <a:buNone/>
              <a:defRPr sz="1050" b="0" i="0">
                <a:solidFill>
                  <a:schemeClr val="bg1"/>
                </a:solidFill>
                <a:latin typeface="WPP" pitchFamily="2" charset="0"/>
                <a:cs typeface="Poppins" pitchFamily="2" charset="77"/>
              </a:defRPr>
            </a:lvl1pPr>
            <a:lvl2pPr marL="360000" indent="0">
              <a:lnSpc>
                <a:spcPct val="90000"/>
              </a:lnSpc>
              <a:spcBef>
                <a:spcPts val="0"/>
              </a:spcBef>
              <a:buNone/>
              <a:defRPr sz="1200" b="1" i="0">
                <a:latin typeface="Poppins ExtraBold" pitchFamily="2" charset="77"/>
                <a:cs typeface="Poppins ExtraBold" pitchFamily="2" charset="77"/>
              </a:defRPr>
            </a:lvl2pPr>
            <a:lvl3pPr marL="720000" indent="0">
              <a:lnSpc>
                <a:spcPct val="90000"/>
              </a:lnSpc>
              <a:spcBef>
                <a:spcPts val="0"/>
              </a:spcBef>
              <a:buNone/>
              <a:defRPr sz="1200" b="1" i="0">
                <a:latin typeface="Poppins ExtraBold" pitchFamily="2" charset="77"/>
                <a:cs typeface="Poppins ExtraBold" pitchFamily="2" charset="77"/>
              </a:defRPr>
            </a:lvl3pPr>
            <a:lvl4pPr marL="1080000" indent="0">
              <a:lnSpc>
                <a:spcPct val="90000"/>
              </a:lnSpc>
              <a:spcBef>
                <a:spcPts val="0"/>
              </a:spcBef>
              <a:buNone/>
              <a:defRPr sz="1200" b="1" i="0">
                <a:latin typeface="Poppins ExtraBold" pitchFamily="2" charset="77"/>
                <a:cs typeface="Poppins ExtraBold" pitchFamily="2" charset="77"/>
              </a:defRPr>
            </a:lvl4pPr>
            <a:lvl5pPr marL="1440000" indent="0">
              <a:lnSpc>
                <a:spcPct val="90000"/>
              </a:lnSpc>
              <a:spcBef>
                <a:spcPts val="0"/>
              </a:spcBef>
              <a:buNone/>
              <a:defRPr sz="1200" b="1" i="0">
                <a:latin typeface="Poppins ExtraBold" pitchFamily="2" charset="77"/>
                <a:cs typeface="Poppins ExtraBold" pitchFamily="2" charset="77"/>
              </a:defRPr>
            </a:lvl5pPr>
          </a:lstStyle>
          <a:p>
            <a:pPr lvl="0"/>
            <a:r>
              <a:rPr lang="en-GB"/>
              <a:t>Job Title</a:t>
            </a:r>
          </a:p>
        </p:txBody>
      </p:sp>
    </p:spTree>
    <p:extLst>
      <p:ext uri="{BB962C8B-B14F-4D97-AF65-F5344CB8AC3E}">
        <p14:creationId xmlns:p14="http://schemas.microsoft.com/office/powerpoint/2010/main" val="1474520316"/>
      </p:ext>
    </p:extLst>
  </p:cSld>
  <p:clrMapOvr>
    <a:masterClrMapping/>
  </p:clrMapOvr>
  <p:extLst>
    <p:ext uri="{DCECCB84-F9BA-43D5-87BE-67443E8EF086}">
      <p15:sldGuideLst xmlns:p15="http://schemas.microsoft.com/office/powerpoint/2012/main">
        <p15:guide id="4" orient="horz" pos="3974">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Team Slide – 3">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FB67DD90-0D0B-821D-0B04-8449D3080C1D}"/>
              </a:ext>
            </a:extLst>
          </p:cNvPr>
          <p:cNvSpPr/>
          <p:nvPr userDrawn="1"/>
        </p:nvSpPr>
        <p:spPr>
          <a:xfrm rot="10800000" flipV="1">
            <a:off x="0" y="0"/>
            <a:ext cx="12192000" cy="6858000"/>
          </a:xfrm>
          <a:prstGeom prst="rect">
            <a:avLst/>
          </a:prstGeom>
          <a:gradFill flip="none" rotWithShape="1">
            <a:gsLst>
              <a:gs pos="45000">
                <a:schemeClr val="accent2">
                  <a:alpha val="0"/>
                </a:schemeClr>
              </a:gs>
              <a:gs pos="13000">
                <a:schemeClr val="accent2"/>
              </a:gs>
            </a:gsLst>
            <a:lin ang="15600000" scaled="0"/>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15" name="Rectangle 14">
            <a:extLst>
              <a:ext uri="{FF2B5EF4-FFF2-40B4-BE49-F238E27FC236}">
                <a16:creationId xmlns:a16="http://schemas.microsoft.com/office/drawing/2014/main" id="{1A2F6B22-58D0-850D-0B50-3D6DB8FBA223}"/>
              </a:ext>
            </a:extLst>
          </p:cNvPr>
          <p:cNvSpPr/>
          <p:nvPr userDrawn="1"/>
        </p:nvSpPr>
        <p:spPr>
          <a:xfrm rot="10800000" flipV="1">
            <a:off x="8402886" y="0"/>
            <a:ext cx="3789114" cy="3794465"/>
          </a:xfrm>
          <a:prstGeom prst="rect">
            <a:avLst/>
          </a:prstGeom>
          <a:gradFill flip="none" rotWithShape="1">
            <a:gsLst>
              <a:gs pos="67000">
                <a:schemeClr val="accent3">
                  <a:alpha val="0"/>
                </a:schemeClr>
              </a:gs>
              <a:gs pos="13000">
                <a:schemeClr val="accent3"/>
              </a:gs>
            </a:gsLst>
            <a:path path="circle">
              <a:fillToRect r="100000" b="100000"/>
            </a:path>
            <a:tileRect l="-100000" t="-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pic>
        <p:nvPicPr>
          <p:cNvPr id="16" name="Graphic 15">
            <a:extLst>
              <a:ext uri="{FF2B5EF4-FFF2-40B4-BE49-F238E27FC236}">
                <a16:creationId xmlns:a16="http://schemas.microsoft.com/office/drawing/2014/main" id="{31FECF9F-FD5B-1711-B5DF-4F59181ACAC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941859" y="6521574"/>
            <a:ext cx="881841" cy="134726"/>
          </a:xfrm>
          <a:prstGeom prst="rect">
            <a:avLst/>
          </a:prstGeom>
        </p:spPr>
      </p:pic>
      <p:sp>
        <p:nvSpPr>
          <p:cNvPr id="34" name="Picture Placeholder 27">
            <a:extLst>
              <a:ext uri="{FF2B5EF4-FFF2-40B4-BE49-F238E27FC236}">
                <a16:creationId xmlns:a16="http://schemas.microsoft.com/office/drawing/2014/main" id="{8500506F-DF6E-30B4-1FD8-74F8866D4022}"/>
              </a:ext>
            </a:extLst>
          </p:cNvPr>
          <p:cNvSpPr>
            <a:spLocks noGrp="1"/>
          </p:cNvSpPr>
          <p:nvPr>
            <p:ph type="pic" sz="quarter" idx="12" hasCustomPrompt="1"/>
          </p:nvPr>
        </p:nvSpPr>
        <p:spPr>
          <a:xfrm>
            <a:off x="357187" y="2275840"/>
            <a:ext cx="3722400" cy="3373027"/>
          </a:xfrm>
          <a:prstGeom prst="rect">
            <a:avLst/>
          </a:prstGeom>
          <a:solidFill>
            <a:schemeClr val="accent5"/>
          </a:solidFill>
        </p:spPr>
        <p:txBody>
          <a:bodyPr anchor="ctr"/>
          <a:lstStyle>
            <a:lvl1pPr marL="0" indent="0" algn="l">
              <a:buNone/>
              <a:defRPr sz="1000">
                <a:solidFill>
                  <a:schemeClr val="tx1"/>
                </a:solidFill>
              </a:defRPr>
            </a:lvl1pPr>
          </a:lstStyle>
          <a:p>
            <a:r>
              <a:rPr lang="en-US"/>
              <a:t>Click here to add your profile image/headshot</a:t>
            </a:r>
          </a:p>
        </p:txBody>
      </p:sp>
      <p:sp>
        <p:nvSpPr>
          <p:cNvPr id="35" name="Picture Placeholder 27">
            <a:extLst>
              <a:ext uri="{FF2B5EF4-FFF2-40B4-BE49-F238E27FC236}">
                <a16:creationId xmlns:a16="http://schemas.microsoft.com/office/drawing/2014/main" id="{E9FCEE50-1C73-7062-7450-0EBF75AAF7D0}"/>
              </a:ext>
            </a:extLst>
          </p:cNvPr>
          <p:cNvSpPr>
            <a:spLocks noGrp="1"/>
          </p:cNvSpPr>
          <p:nvPr>
            <p:ph type="pic" sz="quarter" idx="13" hasCustomPrompt="1"/>
          </p:nvPr>
        </p:nvSpPr>
        <p:spPr>
          <a:xfrm>
            <a:off x="4235292" y="2275840"/>
            <a:ext cx="3720776" cy="3373027"/>
          </a:xfrm>
          <a:prstGeom prst="rect">
            <a:avLst/>
          </a:prstGeom>
          <a:solidFill>
            <a:schemeClr val="accent5"/>
          </a:solidFill>
        </p:spPr>
        <p:txBody>
          <a:bodyPr anchor="ctr"/>
          <a:lstStyle>
            <a:lvl1pPr marL="0" indent="0" algn="l">
              <a:buNone/>
              <a:defRPr sz="1000">
                <a:solidFill>
                  <a:schemeClr val="tx1"/>
                </a:solidFill>
              </a:defRPr>
            </a:lvl1pPr>
          </a:lstStyle>
          <a:p>
            <a:pPr marL="0" marR="0" lvl="0" indent="0" algn="l" defTabSz="914400" rtl="0" eaLnBrk="1" fontAlgn="auto" latinLnBrk="0" hangingPunct="1">
              <a:lnSpc>
                <a:spcPct val="120000"/>
              </a:lnSpc>
              <a:spcBef>
                <a:spcPts val="0"/>
              </a:spcBef>
              <a:spcAft>
                <a:spcPts val="1400"/>
              </a:spcAft>
              <a:buClrTx/>
              <a:buSzTx/>
              <a:buFont typeface="Arial" panose="020B0604020202020204" pitchFamily="34" charset="0"/>
              <a:buNone/>
              <a:tabLst/>
              <a:defRPr/>
            </a:pPr>
            <a:r>
              <a:rPr lang="en-US"/>
              <a:t>Click here to add your profile image/headshot</a:t>
            </a:r>
          </a:p>
        </p:txBody>
      </p:sp>
      <p:sp>
        <p:nvSpPr>
          <p:cNvPr id="36" name="Picture Placeholder 27">
            <a:extLst>
              <a:ext uri="{FF2B5EF4-FFF2-40B4-BE49-F238E27FC236}">
                <a16:creationId xmlns:a16="http://schemas.microsoft.com/office/drawing/2014/main" id="{2783B04F-92FB-B096-2847-60DF454E0F89}"/>
              </a:ext>
            </a:extLst>
          </p:cNvPr>
          <p:cNvSpPr>
            <a:spLocks noGrp="1"/>
          </p:cNvSpPr>
          <p:nvPr>
            <p:ph type="pic" sz="quarter" idx="14" hasCustomPrompt="1"/>
          </p:nvPr>
        </p:nvSpPr>
        <p:spPr>
          <a:xfrm>
            <a:off x="8116686" y="2275840"/>
            <a:ext cx="3720776" cy="3373027"/>
          </a:xfrm>
          <a:prstGeom prst="rect">
            <a:avLst/>
          </a:prstGeom>
          <a:solidFill>
            <a:schemeClr val="accent5"/>
          </a:solidFill>
        </p:spPr>
        <p:txBody>
          <a:bodyPr anchor="ctr"/>
          <a:lstStyle>
            <a:lvl1pPr marL="0" indent="0" algn="l">
              <a:buNone/>
              <a:defRPr sz="1000">
                <a:solidFill>
                  <a:schemeClr val="tx1"/>
                </a:solidFill>
              </a:defRPr>
            </a:lvl1pPr>
          </a:lstStyle>
          <a:p>
            <a:pPr marL="0" marR="0" lvl="0" indent="0" algn="l" defTabSz="914400" rtl="0" eaLnBrk="1" fontAlgn="auto" latinLnBrk="0" hangingPunct="1">
              <a:lnSpc>
                <a:spcPct val="120000"/>
              </a:lnSpc>
              <a:spcBef>
                <a:spcPts val="0"/>
              </a:spcBef>
              <a:spcAft>
                <a:spcPts val="1400"/>
              </a:spcAft>
              <a:buClrTx/>
              <a:buSzTx/>
              <a:buFont typeface="Arial" panose="020B0604020202020204" pitchFamily="34" charset="0"/>
              <a:buNone/>
              <a:tabLst/>
              <a:defRPr/>
            </a:pPr>
            <a:r>
              <a:rPr lang="en-US"/>
              <a:t>Click here to add your profile image/headshot</a:t>
            </a:r>
          </a:p>
        </p:txBody>
      </p:sp>
      <p:sp>
        <p:nvSpPr>
          <p:cNvPr id="4" name="Title 3">
            <a:extLst>
              <a:ext uri="{FF2B5EF4-FFF2-40B4-BE49-F238E27FC236}">
                <a16:creationId xmlns:a16="http://schemas.microsoft.com/office/drawing/2014/main" id="{DA37ED3E-1DE5-C819-5678-EBBDA08A79B6}"/>
              </a:ext>
            </a:extLst>
          </p:cNvPr>
          <p:cNvSpPr>
            <a:spLocks noGrp="1"/>
          </p:cNvSpPr>
          <p:nvPr>
            <p:ph type="title" hasCustomPrompt="1"/>
          </p:nvPr>
        </p:nvSpPr>
        <p:spPr/>
        <p:txBody>
          <a:bodyPr/>
          <a:lstStyle/>
          <a:p>
            <a:r>
              <a:rPr lang="en-GB"/>
              <a:t>Meet the team</a:t>
            </a:r>
            <a:endParaRPr lang="en-US"/>
          </a:p>
        </p:txBody>
      </p:sp>
      <p:sp>
        <p:nvSpPr>
          <p:cNvPr id="6" name="Footer Placeholder 5">
            <a:extLst>
              <a:ext uri="{FF2B5EF4-FFF2-40B4-BE49-F238E27FC236}">
                <a16:creationId xmlns:a16="http://schemas.microsoft.com/office/drawing/2014/main" id="{B344E7E7-A8F6-0F3A-4128-AC5B027DCC71}"/>
              </a:ext>
            </a:extLst>
          </p:cNvPr>
          <p:cNvSpPr>
            <a:spLocks noGrp="1"/>
          </p:cNvSpPr>
          <p:nvPr>
            <p:ph type="ftr" sz="quarter" idx="32"/>
          </p:nvPr>
        </p:nvSpPr>
        <p:spPr/>
        <p:txBody>
          <a:bodyPr/>
          <a:lstStyle/>
          <a:p>
            <a:endParaRPr lang="en-US"/>
          </a:p>
        </p:txBody>
      </p:sp>
      <p:sp>
        <p:nvSpPr>
          <p:cNvPr id="13" name="Slide Number Placeholder 12">
            <a:extLst>
              <a:ext uri="{FF2B5EF4-FFF2-40B4-BE49-F238E27FC236}">
                <a16:creationId xmlns:a16="http://schemas.microsoft.com/office/drawing/2014/main" id="{40E42125-05FC-60C1-8CB1-F5939990AC1C}"/>
              </a:ext>
            </a:extLst>
          </p:cNvPr>
          <p:cNvSpPr>
            <a:spLocks noGrp="1"/>
          </p:cNvSpPr>
          <p:nvPr>
            <p:ph type="sldNum" sz="quarter" idx="33"/>
          </p:nvPr>
        </p:nvSpPr>
        <p:spPr/>
        <p:txBody>
          <a:bodyPr/>
          <a:lstStyle/>
          <a:p>
            <a:fld id="{1E4E4A48-B3C9-B942-90EF-ECA811FD1626}" type="slidenum">
              <a:rPr lang="en-US" smtClean="0"/>
              <a:pPr/>
              <a:t>‹Nº›</a:t>
            </a:fld>
            <a:endParaRPr lang="en-US"/>
          </a:p>
        </p:txBody>
      </p:sp>
      <p:sp>
        <p:nvSpPr>
          <p:cNvPr id="17" name="Text Placeholder 27">
            <a:extLst>
              <a:ext uri="{FF2B5EF4-FFF2-40B4-BE49-F238E27FC236}">
                <a16:creationId xmlns:a16="http://schemas.microsoft.com/office/drawing/2014/main" id="{0841B74B-67CD-ED75-4FC9-A364B101E38C}"/>
              </a:ext>
            </a:extLst>
          </p:cNvPr>
          <p:cNvSpPr>
            <a:spLocks noGrp="1"/>
          </p:cNvSpPr>
          <p:nvPr>
            <p:ph type="body" sz="quarter" idx="47"/>
          </p:nvPr>
        </p:nvSpPr>
        <p:spPr>
          <a:xfrm>
            <a:off x="357187" y="4526877"/>
            <a:ext cx="3722400" cy="1123200"/>
          </a:xfrm>
          <a:gradFill flip="none" rotWithShape="1">
            <a:gsLst>
              <a:gs pos="100000">
                <a:schemeClr val="tx2">
                  <a:alpha val="0"/>
                </a:schemeClr>
              </a:gs>
              <a:gs pos="25000">
                <a:schemeClr val="tx2">
                  <a:alpha val="60000"/>
                </a:schemeClr>
              </a:gs>
            </a:gsLst>
            <a:lin ang="16200000" scaled="1"/>
            <a:tileRect/>
          </a:gradFill>
        </p:spPr>
        <p:txBody>
          <a:bodyPr/>
          <a:lstStyle>
            <a:lvl1pPr>
              <a:defRPr sz="100">
                <a:noFill/>
              </a:defRPr>
            </a:lvl1pPr>
          </a:lstStyle>
          <a:p>
            <a:pPr lvl="0"/>
            <a:endParaRPr lang="en-US"/>
          </a:p>
        </p:txBody>
      </p:sp>
      <p:sp>
        <p:nvSpPr>
          <p:cNvPr id="18" name="Text Placeholder 27">
            <a:extLst>
              <a:ext uri="{FF2B5EF4-FFF2-40B4-BE49-F238E27FC236}">
                <a16:creationId xmlns:a16="http://schemas.microsoft.com/office/drawing/2014/main" id="{A4DC10A6-E83C-6BC5-5F61-10DDD3CD3AA6}"/>
              </a:ext>
            </a:extLst>
          </p:cNvPr>
          <p:cNvSpPr>
            <a:spLocks noGrp="1"/>
          </p:cNvSpPr>
          <p:nvPr>
            <p:ph type="body" sz="quarter" idx="48"/>
          </p:nvPr>
        </p:nvSpPr>
        <p:spPr>
          <a:xfrm>
            <a:off x="4234480" y="4526877"/>
            <a:ext cx="3722400" cy="1123200"/>
          </a:xfrm>
          <a:gradFill flip="none" rotWithShape="1">
            <a:gsLst>
              <a:gs pos="100000">
                <a:schemeClr val="tx2">
                  <a:alpha val="0"/>
                </a:schemeClr>
              </a:gs>
              <a:gs pos="25000">
                <a:schemeClr val="tx2">
                  <a:alpha val="60000"/>
                </a:schemeClr>
              </a:gs>
            </a:gsLst>
            <a:lin ang="16200000" scaled="1"/>
            <a:tileRect/>
          </a:gradFill>
        </p:spPr>
        <p:txBody>
          <a:bodyPr/>
          <a:lstStyle>
            <a:lvl1pPr>
              <a:defRPr sz="100">
                <a:noFill/>
              </a:defRPr>
            </a:lvl1pPr>
          </a:lstStyle>
          <a:p>
            <a:pPr lvl="0"/>
            <a:endParaRPr lang="en-US"/>
          </a:p>
        </p:txBody>
      </p:sp>
      <p:sp>
        <p:nvSpPr>
          <p:cNvPr id="19" name="Text Placeholder 27">
            <a:extLst>
              <a:ext uri="{FF2B5EF4-FFF2-40B4-BE49-F238E27FC236}">
                <a16:creationId xmlns:a16="http://schemas.microsoft.com/office/drawing/2014/main" id="{18264162-5AB8-F240-E139-477E57BF4C4C}"/>
              </a:ext>
            </a:extLst>
          </p:cNvPr>
          <p:cNvSpPr>
            <a:spLocks noGrp="1"/>
          </p:cNvSpPr>
          <p:nvPr>
            <p:ph type="body" sz="quarter" idx="49"/>
          </p:nvPr>
        </p:nvSpPr>
        <p:spPr>
          <a:xfrm>
            <a:off x="8115874" y="4526877"/>
            <a:ext cx="3722400" cy="1123200"/>
          </a:xfrm>
          <a:gradFill flip="none" rotWithShape="1">
            <a:gsLst>
              <a:gs pos="100000">
                <a:schemeClr val="tx2">
                  <a:alpha val="0"/>
                </a:schemeClr>
              </a:gs>
              <a:gs pos="25000">
                <a:schemeClr val="tx2">
                  <a:alpha val="60000"/>
                </a:schemeClr>
              </a:gs>
            </a:gsLst>
            <a:lin ang="16200000" scaled="1"/>
            <a:tileRect/>
          </a:gradFill>
        </p:spPr>
        <p:txBody>
          <a:bodyPr/>
          <a:lstStyle>
            <a:lvl1pPr>
              <a:defRPr sz="100">
                <a:noFill/>
              </a:defRPr>
            </a:lvl1pPr>
          </a:lstStyle>
          <a:p>
            <a:pPr lvl="0"/>
            <a:endParaRPr lang="en-US"/>
          </a:p>
        </p:txBody>
      </p:sp>
      <p:sp>
        <p:nvSpPr>
          <p:cNvPr id="7" name="Text Placeholder 9">
            <a:extLst>
              <a:ext uri="{FF2B5EF4-FFF2-40B4-BE49-F238E27FC236}">
                <a16:creationId xmlns:a16="http://schemas.microsoft.com/office/drawing/2014/main" id="{2F6F0BE8-38A1-7AD0-1AA5-F4B018BCCCE8}"/>
              </a:ext>
            </a:extLst>
          </p:cNvPr>
          <p:cNvSpPr>
            <a:spLocks noGrp="1"/>
          </p:cNvSpPr>
          <p:nvPr>
            <p:ph type="body" sz="quarter" idx="10" hasCustomPrompt="1"/>
          </p:nvPr>
        </p:nvSpPr>
        <p:spPr>
          <a:xfrm>
            <a:off x="549044" y="4911160"/>
            <a:ext cx="3330898" cy="249214"/>
          </a:xfrm>
        </p:spPr>
        <p:txBody>
          <a:bodyPr/>
          <a:lstStyle>
            <a:lvl1pPr marL="0" indent="0">
              <a:lnSpc>
                <a:spcPct val="90000"/>
              </a:lnSpc>
              <a:spcBef>
                <a:spcPts val="0"/>
              </a:spcBef>
              <a:spcAft>
                <a:spcPts val="0"/>
              </a:spcAft>
              <a:buNone/>
              <a:defRPr sz="1600" b="0" i="0">
                <a:solidFill>
                  <a:schemeClr val="bg1"/>
                </a:solidFill>
                <a:latin typeface="+mj-lt"/>
                <a:cs typeface="Poppins" pitchFamily="2" charset="77"/>
              </a:defRPr>
            </a:lvl1pPr>
            <a:lvl2pPr marL="360000" indent="0">
              <a:lnSpc>
                <a:spcPct val="90000"/>
              </a:lnSpc>
              <a:spcBef>
                <a:spcPts val="0"/>
              </a:spcBef>
              <a:buNone/>
              <a:defRPr sz="1200" b="1" i="0">
                <a:latin typeface="Poppins ExtraBold" pitchFamily="2" charset="77"/>
                <a:cs typeface="Poppins ExtraBold" pitchFamily="2" charset="77"/>
              </a:defRPr>
            </a:lvl2pPr>
            <a:lvl3pPr marL="720000" indent="0">
              <a:lnSpc>
                <a:spcPct val="90000"/>
              </a:lnSpc>
              <a:spcBef>
                <a:spcPts val="0"/>
              </a:spcBef>
              <a:buNone/>
              <a:defRPr sz="1200" b="1" i="0">
                <a:latin typeface="Poppins ExtraBold" pitchFamily="2" charset="77"/>
                <a:cs typeface="Poppins ExtraBold" pitchFamily="2" charset="77"/>
              </a:defRPr>
            </a:lvl3pPr>
            <a:lvl4pPr marL="1080000" indent="0">
              <a:lnSpc>
                <a:spcPct val="90000"/>
              </a:lnSpc>
              <a:spcBef>
                <a:spcPts val="0"/>
              </a:spcBef>
              <a:buNone/>
              <a:defRPr sz="1200" b="1" i="0">
                <a:latin typeface="Poppins ExtraBold" pitchFamily="2" charset="77"/>
                <a:cs typeface="Poppins ExtraBold" pitchFamily="2" charset="77"/>
              </a:defRPr>
            </a:lvl4pPr>
            <a:lvl5pPr marL="1440000" indent="0">
              <a:lnSpc>
                <a:spcPct val="90000"/>
              </a:lnSpc>
              <a:spcBef>
                <a:spcPts val="0"/>
              </a:spcBef>
              <a:buNone/>
              <a:defRPr sz="1200" b="1" i="0">
                <a:latin typeface="Poppins ExtraBold" pitchFamily="2" charset="77"/>
                <a:cs typeface="Poppins ExtraBold" pitchFamily="2" charset="77"/>
              </a:defRPr>
            </a:lvl5pPr>
          </a:lstStyle>
          <a:p>
            <a:pPr lvl="0"/>
            <a:r>
              <a:rPr lang="en-GB" err="1"/>
              <a:t>Firstname</a:t>
            </a:r>
            <a:r>
              <a:rPr lang="en-GB"/>
              <a:t> Lastname</a:t>
            </a:r>
          </a:p>
        </p:txBody>
      </p:sp>
      <p:sp>
        <p:nvSpPr>
          <p:cNvPr id="8" name="Text Placeholder 9">
            <a:extLst>
              <a:ext uri="{FF2B5EF4-FFF2-40B4-BE49-F238E27FC236}">
                <a16:creationId xmlns:a16="http://schemas.microsoft.com/office/drawing/2014/main" id="{E3D855F3-1005-56C5-754E-D10FC280B3D6}"/>
              </a:ext>
            </a:extLst>
          </p:cNvPr>
          <p:cNvSpPr>
            <a:spLocks noGrp="1"/>
          </p:cNvSpPr>
          <p:nvPr>
            <p:ph type="body" sz="quarter" idx="11" hasCustomPrompt="1"/>
          </p:nvPr>
        </p:nvSpPr>
        <p:spPr>
          <a:xfrm>
            <a:off x="549044" y="5221729"/>
            <a:ext cx="3330898" cy="138226"/>
          </a:xfrm>
        </p:spPr>
        <p:txBody>
          <a:bodyPr/>
          <a:lstStyle>
            <a:lvl1pPr marL="0" indent="0">
              <a:lnSpc>
                <a:spcPct val="90000"/>
              </a:lnSpc>
              <a:spcBef>
                <a:spcPts val="0"/>
              </a:spcBef>
              <a:spcAft>
                <a:spcPts val="0"/>
              </a:spcAft>
              <a:buNone/>
              <a:defRPr sz="1050" b="0" i="0">
                <a:solidFill>
                  <a:schemeClr val="bg1"/>
                </a:solidFill>
                <a:latin typeface="WPP" pitchFamily="2" charset="0"/>
                <a:cs typeface="Poppins" pitchFamily="2" charset="77"/>
              </a:defRPr>
            </a:lvl1pPr>
            <a:lvl2pPr marL="360000" indent="0">
              <a:lnSpc>
                <a:spcPct val="90000"/>
              </a:lnSpc>
              <a:spcBef>
                <a:spcPts val="0"/>
              </a:spcBef>
              <a:buNone/>
              <a:defRPr sz="1200" b="1" i="0">
                <a:latin typeface="Poppins ExtraBold" pitchFamily="2" charset="77"/>
                <a:cs typeface="Poppins ExtraBold" pitchFamily="2" charset="77"/>
              </a:defRPr>
            </a:lvl2pPr>
            <a:lvl3pPr marL="720000" indent="0">
              <a:lnSpc>
                <a:spcPct val="90000"/>
              </a:lnSpc>
              <a:spcBef>
                <a:spcPts val="0"/>
              </a:spcBef>
              <a:buNone/>
              <a:defRPr sz="1200" b="1" i="0">
                <a:latin typeface="Poppins ExtraBold" pitchFamily="2" charset="77"/>
                <a:cs typeface="Poppins ExtraBold" pitchFamily="2" charset="77"/>
              </a:defRPr>
            </a:lvl3pPr>
            <a:lvl4pPr marL="1080000" indent="0">
              <a:lnSpc>
                <a:spcPct val="90000"/>
              </a:lnSpc>
              <a:spcBef>
                <a:spcPts val="0"/>
              </a:spcBef>
              <a:buNone/>
              <a:defRPr sz="1200" b="1" i="0">
                <a:latin typeface="Poppins ExtraBold" pitchFamily="2" charset="77"/>
                <a:cs typeface="Poppins ExtraBold" pitchFamily="2" charset="77"/>
              </a:defRPr>
            </a:lvl4pPr>
            <a:lvl5pPr marL="1440000" indent="0">
              <a:lnSpc>
                <a:spcPct val="90000"/>
              </a:lnSpc>
              <a:spcBef>
                <a:spcPts val="0"/>
              </a:spcBef>
              <a:buNone/>
              <a:defRPr sz="1200" b="1" i="0">
                <a:latin typeface="Poppins ExtraBold" pitchFamily="2" charset="77"/>
                <a:cs typeface="Poppins ExtraBold" pitchFamily="2" charset="77"/>
              </a:defRPr>
            </a:lvl5pPr>
          </a:lstStyle>
          <a:p>
            <a:pPr lvl="0"/>
            <a:r>
              <a:rPr lang="en-GB"/>
              <a:t>Job Title</a:t>
            </a:r>
          </a:p>
        </p:txBody>
      </p:sp>
      <p:sp>
        <p:nvSpPr>
          <p:cNvPr id="9" name="Text Placeholder 9">
            <a:extLst>
              <a:ext uri="{FF2B5EF4-FFF2-40B4-BE49-F238E27FC236}">
                <a16:creationId xmlns:a16="http://schemas.microsoft.com/office/drawing/2014/main" id="{2D0C2E41-FCDD-83B6-333B-39117FD1CF2A}"/>
              </a:ext>
            </a:extLst>
          </p:cNvPr>
          <p:cNvSpPr>
            <a:spLocks noGrp="1"/>
          </p:cNvSpPr>
          <p:nvPr>
            <p:ph type="body" sz="quarter" idx="28" hasCustomPrompt="1"/>
          </p:nvPr>
        </p:nvSpPr>
        <p:spPr>
          <a:xfrm>
            <a:off x="4435150" y="4911160"/>
            <a:ext cx="3330898" cy="249214"/>
          </a:xfrm>
        </p:spPr>
        <p:txBody>
          <a:bodyPr/>
          <a:lstStyle>
            <a:lvl1pPr marL="0" indent="0">
              <a:lnSpc>
                <a:spcPct val="90000"/>
              </a:lnSpc>
              <a:spcBef>
                <a:spcPts val="0"/>
              </a:spcBef>
              <a:spcAft>
                <a:spcPts val="0"/>
              </a:spcAft>
              <a:buNone/>
              <a:defRPr sz="1600" b="0" i="0">
                <a:solidFill>
                  <a:schemeClr val="bg1"/>
                </a:solidFill>
                <a:latin typeface="+mj-lt"/>
                <a:cs typeface="Poppins" pitchFamily="2" charset="77"/>
              </a:defRPr>
            </a:lvl1pPr>
            <a:lvl2pPr marL="360000" indent="0">
              <a:lnSpc>
                <a:spcPct val="90000"/>
              </a:lnSpc>
              <a:spcBef>
                <a:spcPts val="0"/>
              </a:spcBef>
              <a:buNone/>
              <a:defRPr sz="1200" b="1" i="0">
                <a:latin typeface="Poppins ExtraBold" pitchFamily="2" charset="77"/>
                <a:cs typeface="Poppins ExtraBold" pitchFamily="2" charset="77"/>
              </a:defRPr>
            </a:lvl2pPr>
            <a:lvl3pPr marL="720000" indent="0">
              <a:lnSpc>
                <a:spcPct val="90000"/>
              </a:lnSpc>
              <a:spcBef>
                <a:spcPts val="0"/>
              </a:spcBef>
              <a:buNone/>
              <a:defRPr sz="1200" b="1" i="0">
                <a:latin typeface="Poppins ExtraBold" pitchFamily="2" charset="77"/>
                <a:cs typeface="Poppins ExtraBold" pitchFamily="2" charset="77"/>
              </a:defRPr>
            </a:lvl3pPr>
            <a:lvl4pPr marL="1080000" indent="0">
              <a:lnSpc>
                <a:spcPct val="90000"/>
              </a:lnSpc>
              <a:spcBef>
                <a:spcPts val="0"/>
              </a:spcBef>
              <a:buNone/>
              <a:defRPr sz="1200" b="1" i="0">
                <a:latin typeface="Poppins ExtraBold" pitchFamily="2" charset="77"/>
                <a:cs typeface="Poppins ExtraBold" pitchFamily="2" charset="77"/>
              </a:defRPr>
            </a:lvl4pPr>
            <a:lvl5pPr marL="1440000" indent="0">
              <a:lnSpc>
                <a:spcPct val="90000"/>
              </a:lnSpc>
              <a:spcBef>
                <a:spcPts val="0"/>
              </a:spcBef>
              <a:buNone/>
              <a:defRPr sz="1200" b="1" i="0">
                <a:latin typeface="Poppins ExtraBold" pitchFamily="2" charset="77"/>
                <a:cs typeface="Poppins ExtraBold" pitchFamily="2" charset="77"/>
              </a:defRPr>
            </a:lvl5pPr>
          </a:lstStyle>
          <a:p>
            <a:pPr lvl="0"/>
            <a:r>
              <a:rPr lang="en-GB" err="1"/>
              <a:t>Firstname</a:t>
            </a:r>
            <a:r>
              <a:rPr lang="en-GB"/>
              <a:t> Lastname</a:t>
            </a:r>
          </a:p>
        </p:txBody>
      </p:sp>
      <p:sp>
        <p:nvSpPr>
          <p:cNvPr id="10" name="Text Placeholder 9">
            <a:extLst>
              <a:ext uri="{FF2B5EF4-FFF2-40B4-BE49-F238E27FC236}">
                <a16:creationId xmlns:a16="http://schemas.microsoft.com/office/drawing/2014/main" id="{510A997F-0535-DEFE-3DAB-ED5D8FFB304F}"/>
              </a:ext>
            </a:extLst>
          </p:cNvPr>
          <p:cNvSpPr>
            <a:spLocks noGrp="1"/>
          </p:cNvSpPr>
          <p:nvPr>
            <p:ph type="body" sz="quarter" idx="29" hasCustomPrompt="1"/>
          </p:nvPr>
        </p:nvSpPr>
        <p:spPr>
          <a:xfrm>
            <a:off x="4435150" y="5221729"/>
            <a:ext cx="3330898" cy="138226"/>
          </a:xfrm>
        </p:spPr>
        <p:txBody>
          <a:bodyPr/>
          <a:lstStyle>
            <a:lvl1pPr marL="0" indent="0">
              <a:lnSpc>
                <a:spcPct val="90000"/>
              </a:lnSpc>
              <a:spcBef>
                <a:spcPts val="0"/>
              </a:spcBef>
              <a:spcAft>
                <a:spcPts val="0"/>
              </a:spcAft>
              <a:buNone/>
              <a:defRPr sz="1050" b="0" i="0">
                <a:solidFill>
                  <a:schemeClr val="bg1"/>
                </a:solidFill>
                <a:latin typeface="WPP" pitchFamily="2" charset="0"/>
                <a:cs typeface="Poppins" pitchFamily="2" charset="77"/>
              </a:defRPr>
            </a:lvl1pPr>
            <a:lvl2pPr marL="360000" indent="0">
              <a:lnSpc>
                <a:spcPct val="90000"/>
              </a:lnSpc>
              <a:spcBef>
                <a:spcPts val="0"/>
              </a:spcBef>
              <a:buNone/>
              <a:defRPr sz="1200" b="1" i="0">
                <a:latin typeface="Poppins ExtraBold" pitchFamily="2" charset="77"/>
                <a:cs typeface="Poppins ExtraBold" pitchFamily="2" charset="77"/>
              </a:defRPr>
            </a:lvl2pPr>
            <a:lvl3pPr marL="720000" indent="0">
              <a:lnSpc>
                <a:spcPct val="90000"/>
              </a:lnSpc>
              <a:spcBef>
                <a:spcPts val="0"/>
              </a:spcBef>
              <a:buNone/>
              <a:defRPr sz="1200" b="1" i="0">
                <a:latin typeface="Poppins ExtraBold" pitchFamily="2" charset="77"/>
                <a:cs typeface="Poppins ExtraBold" pitchFamily="2" charset="77"/>
              </a:defRPr>
            </a:lvl3pPr>
            <a:lvl4pPr marL="1080000" indent="0">
              <a:lnSpc>
                <a:spcPct val="90000"/>
              </a:lnSpc>
              <a:spcBef>
                <a:spcPts val="0"/>
              </a:spcBef>
              <a:buNone/>
              <a:defRPr sz="1200" b="1" i="0">
                <a:latin typeface="Poppins ExtraBold" pitchFamily="2" charset="77"/>
                <a:cs typeface="Poppins ExtraBold" pitchFamily="2" charset="77"/>
              </a:defRPr>
            </a:lvl4pPr>
            <a:lvl5pPr marL="1440000" indent="0">
              <a:lnSpc>
                <a:spcPct val="90000"/>
              </a:lnSpc>
              <a:spcBef>
                <a:spcPts val="0"/>
              </a:spcBef>
              <a:buNone/>
              <a:defRPr sz="1200" b="1" i="0">
                <a:latin typeface="Poppins ExtraBold" pitchFamily="2" charset="77"/>
                <a:cs typeface="Poppins ExtraBold" pitchFamily="2" charset="77"/>
              </a:defRPr>
            </a:lvl5pPr>
          </a:lstStyle>
          <a:p>
            <a:pPr lvl="0"/>
            <a:r>
              <a:rPr lang="en-GB"/>
              <a:t>Job Title</a:t>
            </a:r>
          </a:p>
        </p:txBody>
      </p:sp>
      <p:sp>
        <p:nvSpPr>
          <p:cNvPr id="11" name="Text Placeholder 9">
            <a:extLst>
              <a:ext uri="{FF2B5EF4-FFF2-40B4-BE49-F238E27FC236}">
                <a16:creationId xmlns:a16="http://schemas.microsoft.com/office/drawing/2014/main" id="{4402B885-27EA-4865-19E4-B784CA3CC17D}"/>
              </a:ext>
            </a:extLst>
          </p:cNvPr>
          <p:cNvSpPr>
            <a:spLocks noGrp="1"/>
          </p:cNvSpPr>
          <p:nvPr>
            <p:ph type="body" sz="quarter" idx="30" hasCustomPrompt="1"/>
          </p:nvPr>
        </p:nvSpPr>
        <p:spPr>
          <a:xfrm>
            <a:off x="8318751" y="4911160"/>
            <a:ext cx="3330898" cy="249214"/>
          </a:xfrm>
        </p:spPr>
        <p:txBody>
          <a:bodyPr/>
          <a:lstStyle>
            <a:lvl1pPr marL="0" indent="0">
              <a:lnSpc>
                <a:spcPct val="90000"/>
              </a:lnSpc>
              <a:spcBef>
                <a:spcPts val="0"/>
              </a:spcBef>
              <a:spcAft>
                <a:spcPts val="0"/>
              </a:spcAft>
              <a:buNone/>
              <a:defRPr sz="1600" b="0" i="0">
                <a:solidFill>
                  <a:schemeClr val="bg1"/>
                </a:solidFill>
                <a:latin typeface="+mj-lt"/>
                <a:cs typeface="Poppins" pitchFamily="2" charset="77"/>
              </a:defRPr>
            </a:lvl1pPr>
            <a:lvl2pPr marL="360000" indent="0">
              <a:lnSpc>
                <a:spcPct val="90000"/>
              </a:lnSpc>
              <a:spcBef>
                <a:spcPts val="0"/>
              </a:spcBef>
              <a:buNone/>
              <a:defRPr sz="1200" b="1" i="0">
                <a:latin typeface="Poppins ExtraBold" pitchFamily="2" charset="77"/>
                <a:cs typeface="Poppins ExtraBold" pitchFamily="2" charset="77"/>
              </a:defRPr>
            </a:lvl2pPr>
            <a:lvl3pPr marL="720000" indent="0">
              <a:lnSpc>
                <a:spcPct val="90000"/>
              </a:lnSpc>
              <a:spcBef>
                <a:spcPts val="0"/>
              </a:spcBef>
              <a:buNone/>
              <a:defRPr sz="1200" b="1" i="0">
                <a:latin typeface="Poppins ExtraBold" pitchFamily="2" charset="77"/>
                <a:cs typeface="Poppins ExtraBold" pitchFamily="2" charset="77"/>
              </a:defRPr>
            </a:lvl3pPr>
            <a:lvl4pPr marL="1080000" indent="0">
              <a:lnSpc>
                <a:spcPct val="90000"/>
              </a:lnSpc>
              <a:spcBef>
                <a:spcPts val="0"/>
              </a:spcBef>
              <a:buNone/>
              <a:defRPr sz="1200" b="1" i="0">
                <a:latin typeface="Poppins ExtraBold" pitchFamily="2" charset="77"/>
                <a:cs typeface="Poppins ExtraBold" pitchFamily="2" charset="77"/>
              </a:defRPr>
            </a:lvl4pPr>
            <a:lvl5pPr marL="1440000" indent="0">
              <a:lnSpc>
                <a:spcPct val="90000"/>
              </a:lnSpc>
              <a:spcBef>
                <a:spcPts val="0"/>
              </a:spcBef>
              <a:buNone/>
              <a:defRPr sz="1200" b="1" i="0">
                <a:latin typeface="Poppins ExtraBold" pitchFamily="2" charset="77"/>
                <a:cs typeface="Poppins ExtraBold" pitchFamily="2" charset="77"/>
              </a:defRPr>
            </a:lvl5pPr>
          </a:lstStyle>
          <a:p>
            <a:pPr lvl="0"/>
            <a:r>
              <a:rPr lang="en-GB" err="1"/>
              <a:t>Firstname</a:t>
            </a:r>
            <a:r>
              <a:rPr lang="en-GB"/>
              <a:t> Lastname</a:t>
            </a:r>
          </a:p>
        </p:txBody>
      </p:sp>
      <p:sp>
        <p:nvSpPr>
          <p:cNvPr id="12" name="Text Placeholder 9">
            <a:extLst>
              <a:ext uri="{FF2B5EF4-FFF2-40B4-BE49-F238E27FC236}">
                <a16:creationId xmlns:a16="http://schemas.microsoft.com/office/drawing/2014/main" id="{69CE4B62-3D67-1647-2E9F-756D72D0BDCF}"/>
              </a:ext>
            </a:extLst>
          </p:cNvPr>
          <p:cNvSpPr>
            <a:spLocks noGrp="1"/>
          </p:cNvSpPr>
          <p:nvPr>
            <p:ph type="body" sz="quarter" idx="31" hasCustomPrompt="1"/>
          </p:nvPr>
        </p:nvSpPr>
        <p:spPr>
          <a:xfrm>
            <a:off x="8318751" y="5221729"/>
            <a:ext cx="3330898" cy="138226"/>
          </a:xfrm>
        </p:spPr>
        <p:txBody>
          <a:bodyPr/>
          <a:lstStyle>
            <a:lvl1pPr marL="0" indent="0">
              <a:lnSpc>
                <a:spcPct val="90000"/>
              </a:lnSpc>
              <a:spcBef>
                <a:spcPts val="0"/>
              </a:spcBef>
              <a:spcAft>
                <a:spcPts val="0"/>
              </a:spcAft>
              <a:buNone/>
              <a:defRPr sz="1050" b="0" i="0">
                <a:solidFill>
                  <a:schemeClr val="bg1"/>
                </a:solidFill>
                <a:latin typeface="WPP" pitchFamily="2" charset="0"/>
                <a:cs typeface="Poppins" pitchFamily="2" charset="77"/>
              </a:defRPr>
            </a:lvl1pPr>
            <a:lvl2pPr marL="360000" indent="0">
              <a:lnSpc>
                <a:spcPct val="90000"/>
              </a:lnSpc>
              <a:spcBef>
                <a:spcPts val="0"/>
              </a:spcBef>
              <a:buNone/>
              <a:defRPr sz="1200" b="1" i="0">
                <a:latin typeface="Poppins ExtraBold" pitchFamily="2" charset="77"/>
                <a:cs typeface="Poppins ExtraBold" pitchFamily="2" charset="77"/>
              </a:defRPr>
            </a:lvl2pPr>
            <a:lvl3pPr marL="720000" indent="0">
              <a:lnSpc>
                <a:spcPct val="90000"/>
              </a:lnSpc>
              <a:spcBef>
                <a:spcPts val="0"/>
              </a:spcBef>
              <a:buNone/>
              <a:defRPr sz="1200" b="1" i="0">
                <a:latin typeface="Poppins ExtraBold" pitchFamily="2" charset="77"/>
                <a:cs typeface="Poppins ExtraBold" pitchFamily="2" charset="77"/>
              </a:defRPr>
            </a:lvl3pPr>
            <a:lvl4pPr marL="1080000" indent="0">
              <a:lnSpc>
                <a:spcPct val="90000"/>
              </a:lnSpc>
              <a:spcBef>
                <a:spcPts val="0"/>
              </a:spcBef>
              <a:buNone/>
              <a:defRPr sz="1200" b="1" i="0">
                <a:latin typeface="Poppins ExtraBold" pitchFamily="2" charset="77"/>
                <a:cs typeface="Poppins ExtraBold" pitchFamily="2" charset="77"/>
              </a:defRPr>
            </a:lvl4pPr>
            <a:lvl5pPr marL="1440000" indent="0">
              <a:lnSpc>
                <a:spcPct val="90000"/>
              </a:lnSpc>
              <a:spcBef>
                <a:spcPts val="0"/>
              </a:spcBef>
              <a:buNone/>
              <a:defRPr sz="1200" b="1" i="0">
                <a:latin typeface="Poppins ExtraBold" pitchFamily="2" charset="77"/>
                <a:cs typeface="Poppins ExtraBold" pitchFamily="2" charset="77"/>
              </a:defRPr>
            </a:lvl5pPr>
          </a:lstStyle>
          <a:p>
            <a:pPr lvl="0"/>
            <a:r>
              <a:rPr lang="en-GB"/>
              <a:t>Job Title</a:t>
            </a:r>
          </a:p>
        </p:txBody>
      </p:sp>
    </p:spTree>
    <p:extLst>
      <p:ext uri="{BB962C8B-B14F-4D97-AF65-F5344CB8AC3E}">
        <p14:creationId xmlns:p14="http://schemas.microsoft.com/office/powerpoint/2010/main" val="3976673482"/>
      </p:ext>
    </p:extLst>
  </p:cSld>
  <p:clrMapOvr>
    <a:masterClrMapping/>
  </p:clrMapOvr>
  <p:extLst>
    <p:ext uri="{DCECCB84-F9BA-43D5-87BE-67443E8EF086}">
      <p15:sldGuideLst xmlns:p15="http://schemas.microsoft.com/office/powerpoint/2012/main">
        <p15:guide id="4" orient="horz" pos="3974">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Team Highlight Slide – 3">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B712BE0-811F-3AE9-D2E9-726FF529CBAF}"/>
              </a:ext>
            </a:extLst>
          </p:cNvPr>
          <p:cNvSpPr/>
          <p:nvPr userDrawn="1"/>
        </p:nvSpPr>
        <p:spPr>
          <a:xfrm rot="10800000" flipV="1">
            <a:off x="0" y="0"/>
            <a:ext cx="12192000" cy="6858000"/>
          </a:xfrm>
          <a:prstGeom prst="rect">
            <a:avLst/>
          </a:prstGeom>
          <a:gradFill flip="none" rotWithShape="1">
            <a:gsLst>
              <a:gs pos="45000">
                <a:schemeClr val="accent2">
                  <a:alpha val="0"/>
                </a:schemeClr>
              </a:gs>
              <a:gs pos="13000">
                <a:schemeClr val="accent2"/>
              </a:gs>
            </a:gsLst>
            <a:lin ang="15600000" scaled="0"/>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16" name="Rectangle 15">
            <a:extLst>
              <a:ext uri="{FF2B5EF4-FFF2-40B4-BE49-F238E27FC236}">
                <a16:creationId xmlns:a16="http://schemas.microsoft.com/office/drawing/2014/main" id="{C89A65B0-CF56-CA96-FF16-55E712D2DF0D}"/>
              </a:ext>
            </a:extLst>
          </p:cNvPr>
          <p:cNvSpPr/>
          <p:nvPr userDrawn="1"/>
        </p:nvSpPr>
        <p:spPr>
          <a:xfrm flipV="1">
            <a:off x="0" y="0"/>
            <a:ext cx="12192000" cy="6858000"/>
          </a:xfrm>
          <a:prstGeom prst="rect">
            <a:avLst/>
          </a:prstGeom>
          <a:gradFill flip="none" rotWithShape="1">
            <a:gsLst>
              <a:gs pos="34000">
                <a:schemeClr val="accent3">
                  <a:alpha val="0"/>
                </a:schemeClr>
              </a:gs>
              <a:gs pos="0">
                <a:schemeClr val="accent3"/>
              </a:gs>
            </a:gsLst>
            <a:lin ang="15000000" scaled="0"/>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8" name="Rectangle 7">
            <a:extLst>
              <a:ext uri="{FF2B5EF4-FFF2-40B4-BE49-F238E27FC236}">
                <a16:creationId xmlns:a16="http://schemas.microsoft.com/office/drawing/2014/main" id="{8FEC2A88-FA2E-047B-529F-391DD0EE3F57}"/>
              </a:ext>
            </a:extLst>
          </p:cNvPr>
          <p:cNvSpPr/>
          <p:nvPr userDrawn="1"/>
        </p:nvSpPr>
        <p:spPr>
          <a:xfrm>
            <a:off x="547687" y="1421422"/>
            <a:ext cx="3574608" cy="47094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3BB0E29-3FD9-C007-F8F5-9D85BADD3A74}"/>
              </a:ext>
            </a:extLst>
          </p:cNvPr>
          <p:cNvSpPr/>
          <p:nvPr userDrawn="1"/>
        </p:nvSpPr>
        <p:spPr>
          <a:xfrm>
            <a:off x="4366698" y="1421422"/>
            <a:ext cx="3574608" cy="47094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2CFA714-0FCB-41DC-D70D-97CB36F27FA5}"/>
              </a:ext>
            </a:extLst>
          </p:cNvPr>
          <p:cNvSpPr/>
          <p:nvPr userDrawn="1"/>
        </p:nvSpPr>
        <p:spPr>
          <a:xfrm>
            <a:off x="8213890" y="1421422"/>
            <a:ext cx="3574608" cy="47094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9">
            <a:extLst>
              <a:ext uri="{FF2B5EF4-FFF2-40B4-BE49-F238E27FC236}">
                <a16:creationId xmlns:a16="http://schemas.microsoft.com/office/drawing/2014/main" id="{8B299E47-F501-7107-8C2F-9546F0990F6D}"/>
              </a:ext>
            </a:extLst>
          </p:cNvPr>
          <p:cNvSpPr>
            <a:spLocks noGrp="1"/>
          </p:cNvSpPr>
          <p:nvPr userDrawn="1">
            <p:ph type="body" sz="quarter" idx="10" hasCustomPrompt="1"/>
          </p:nvPr>
        </p:nvSpPr>
        <p:spPr>
          <a:xfrm>
            <a:off x="766539" y="3437401"/>
            <a:ext cx="3136904" cy="392835"/>
          </a:xfrm>
        </p:spPr>
        <p:txBody>
          <a:bodyPr/>
          <a:lstStyle>
            <a:lvl1pPr marL="0" indent="0">
              <a:lnSpc>
                <a:spcPct val="90000"/>
              </a:lnSpc>
              <a:spcBef>
                <a:spcPts val="0"/>
              </a:spcBef>
              <a:spcAft>
                <a:spcPts val="0"/>
              </a:spcAft>
              <a:buNone/>
              <a:defRPr sz="1600" b="0" i="0">
                <a:latin typeface="+mj-lt"/>
                <a:cs typeface="Poppins" pitchFamily="2" charset="77"/>
              </a:defRPr>
            </a:lvl1pPr>
            <a:lvl2pPr marL="360000" indent="0">
              <a:lnSpc>
                <a:spcPct val="90000"/>
              </a:lnSpc>
              <a:spcBef>
                <a:spcPts val="0"/>
              </a:spcBef>
              <a:buNone/>
              <a:defRPr sz="1200" b="1" i="0">
                <a:latin typeface="Poppins ExtraBold" pitchFamily="2" charset="77"/>
                <a:cs typeface="Poppins ExtraBold" pitchFamily="2" charset="77"/>
              </a:defRPr>
            </a:lvl2pPr>
            <a:lvl3pPr marL="720000" indent="0">
              <a:lnSpc>
                <a:spcPct val="90000"/>
              </a:lnSpc>
              <a:spcBef>
                <a:spcPts val="0"/>
              </a:spcBef>
              <a:buNone/>
              <a:defRPr sz="1200" b="1" i="0">
                <a:latin typeface="Poppins ExtraBold" pitchFamily="2" charset="77"/>
                <a:cs typeface="Poppins ExtraBold" pitchFamily="2" charset="77"/>
              </a:defRPr>
            </a:lvl3pPr>
            <a:lvl4pPr marL="1080000" indent="0">
              <a:lnSpc>
                <a:spcPct val="90000"/>
              </a:lnSpc>
              <a:spcBef>
                <a:spcPts val="0"/>
              </a:spcBef>
              <a:buNone/>
              <a:defRPr sz="1200" b="1" i="0">
                <a:latin typeface="Poppins ExtraBold" pitchFamily="2" charset="77"/>
                <a:cs typeface="Poppins ExtraBold" pitchFamily="2" charset="77"/>
              </a:defRPr>
            </a:lvl4pPr>
            <a:lvl5pPr marL="1440000" indent="0">
              <a:lnSpc>
                <a:spcPct val="90000"/>
              </a:lnSpc>
              <a:spcBef>
                <a:spcPts val="0"/>
              </a:spcBef>
              <a:buNone/>
              <a:defRPr sz="1200" b="1" i="0">
                <a:latin typeface="Poppins ExtraBold" pitchFamily="2" charset="77"/>
                <a:cs typeface="Poppins ExtraBold" pitchFamily="2" charset="77"/>
              </a:defRPr>
            </a:lvl5pPr>
          </a:lstStyle>
          <a:p>
            <a:pPr lvl="0"/>
            <a:r>
              <a:rPr lang="en-GB" err="1"/>
              <a:t>Firstname</a:t>
            </a:r>
            <a:r>
              <a:rPr lang="en-GB"/>
              <a:t> Lastname</a:t>
            </a:r>
          </a:p>
        </p:txBody>
      </p:sp>
      <p:sp>
        <p:nvSpPr>
          <p:cNvPr id="11" name="Text Placeholder 9">
            <a:extLst>
              <a:ext uri="{FF2B5EF4-FFF2-40B4-BE49-F238E27FC236}">
                <a16:creationId xmlns:a16="http://schemas.microsoft.com/office/drawing/2014/main" id="{814D151E-0AA2-E32F-78E3-F07601C0C84D}"/>
              </a:ext>
            </a:extLst>
          </p:cNvPr>
          <p:cNvSpPr>
            <a:spLocks noGrp="1"/>
          </p:cNvSpPr>
          <p:nvPr userDrawn="1">
            <p:ph type="body" sz="quarter" idx="11" hasCustomPrompt="1"/>
          </p:nvPr>
        </p:nvSpPr>
        <p:spPr>
          <a:xfrm>
            <a:off x="766539" y="3951702"/>
            <a:ext cx="3136904" cy="138226"/>
          </a:xfrm>
        </p:spPr>
        <p:txBody>
          <a:bodyPr/>
          <a:lstStyle>
            <a:lvl1pPr marL="0" indent="0">
              <a:lnSpc>
                <a:spcPct val="90000"/>
              </a:lnSpc>
              <a:spcBef>
                <a:spcPts val="0"/>
              </a:spcBef>
              <a:spcAft>
                <a:spcPts val="0"/>
              </a:spcAft>
              <a:buNone/>
              <a:defRPr sz="1050" b="0" i="0">
                <a:latin typeface="WPP" pitchFamily="2" charset="0"/>
                <a:cs typeface="Poppins" pitchFamily="2" charset="77"/>
              </a:defRPr>
            </a:lvl1pPr>
            <a:lvl2pPr marL="360000" indent="0">
              <a:lnSpc>
                <a:spcPct val="90000"/>
              </a:lnSpc>
              <a:spcBef>
                <a:spcPts val="0"/>
              </a:spcBef>
              <a:buNone/>
              <a:defRPr sz="1200" b="1" i="0">
                <a:latin typeface="Poppins ExtraBold" pitchFamily="2" charset="77"/>
                <a:cs typeface="Poppins ExtraBold" pitchFamily="2" charset="77"/>
              </a:defRPr>
            </a:lvl2pPr>
            <a:lvl3pPr marL="720000" indent="0">
              <a:lnSpc>
                <a:spcPct val="90000"/>
              </a:lnSpc>
              <a:spcBef>
                <a:spcPts val="0"/>
              </a:spcBef>
              <a:buNone/>
              <a:defRPr sz="1200" b="1" i="0">
                <a:latin typeface="Poppins ExtraBold" pitchFamily="2" charset="77"/>
                <a:cs typeface="Poppins ExtraBold" pitchFamily="2" charset="77"/>
              </a:defRPr>
            </a:lvl3pPr>
            <a:lvl4pPr marL="1080000" indent="0">
              <a:lnSpc>
                <a:spcPct val="90000"/>
              </a:lnSpc>
              <a:spcBef>
                <a:spcPts val="0"/>
              </a:spcBef>
              <a:buNone/>
              <a:defRPr sz="1200" b="1" i="0">
                <a:latin typeface="Poppins ExtraBold" pitchFamily="2" charset="77"/>
                <a:cs typeface="Poppins ExtraBold" pitchFamily="2" charset="77"/>
              </a:defRPr>
            </a:lvl4pPr>
            <a:lvl5pPr marL="1440000" indent="0">
              <a:lnSpc>
                <a:spcPct val="90000"/>
              </a:lnSpc>
              <a:spcBef>
                <a:spcPts val="0"/>
              </a:spcBef>
              <a:buNone/>
              <a:defRPr sz="1200" b="1" i="0">
                <a:latin typeface="Poppins ExtraBold" pitchFamily="2" charset="77"/>
                <a:cs typeface="Poppins ExtraBold" pitchFamily="2" charset="77"/>
              </a:defRPr>
            </a:lvl5pPr>
          </a:lstStyle>
          <a:p>
            <a:pPr lvl="0"/>
            <a:r>
              <a:rPr lang="en-GB"/>
              <a:t>Job Title</a:t>
            </a:r>
          </a:p>
        </p:txBody>
      </p:sp>
      <p:sp>
        <p:nvSpPr>
          <p:cNvPr id="34" name="Picture Placeholder 27">
            <a:extLst>
              <a:ext uri="{FF2B5EF4-FFF2-40B4-BE49-F238E27FC236}">
                <a16:creationId xmlns:a16="http://schemas.microsoft.com/office/drawing/2014/main" id="{8500506F-DF6E-30B4-1FD8-74F8866D4022}"/>
              </a:ext>
            </a:extLst>
          </p:cNvPr>
          <p:cNvSpPr>
            <a:spLocks noGrp="1"/>
          </p:cNvSpPr>
          <p:nvPr userDrawn="1">
            <p:ph type="pic" sz="quarter" idx="12" hasCustomPrompt="1"/>
          </p:nvPr>
        </p:nvSpPr>
        <p:spPr>
          <a:xfrm>
            <a:off x="763212" y="1593574"/>
            <a:ext cx="3143558" cy="1674728"/>
          </a:xfrm>
          <a:prstGeom prst="rect">
            <a:avLst/>
          </a:prstGeom>
          <a:solidFill>
            <a:schemeClr val="accent5"/>
          </a:solidFill>
        </p:spPr>
        <p:txBody>
          <a:bodyPr/>
          <a:lstStyle>
            <a:lvl1pPr marL="0" indent="0">
              <a:buNone/>
              <a:defRPr>
                <a:solidFill>
                  <a:schemeClr val="tx1"/>
                </a:solidFill>
              </a:defRPr>
            </a:lvl1pPr>
          </a:lstStyle>
          <a:p>
            <a:r>
              <a:rPr lang="en-US"/>
              <a:t>Click here to add your profile image/headshot</a:t>
            </a:r>
          </a:p>
        </p:txBody>
      </p:sp>
      <p:sp>
        <p:nvSpPr>
          <p:cNvPr id="3" name="Text Placeholder 9">
            <a:extLst>
              <a:ext uri="{FF2B5EF4-FFF2-40B4-BE49-F238E27FC236}">
                <a16:creationId xmlns:a16="http://schemas.microsoft.com/office/drawing/2014/main" id="{6D3540A5-6314-2877-BAF4-2D17B748840A}"/>
              </a:ext>
            </a:extLst>
          </p:cNvPr>
          <p:cNvSpPr>
            <a:spLocks noGrp="1"/>
          </p:cNvSpPr>
          <p:nvPr userDrawn="1">
            <p:ph type="body" sz="quarter" idx="22" hasCustomPrompt="1"/>
          </p:nvPr>
        </p:nvSpPr>
        <p:spPr>
          <a:xfrm>
            <a:off x="766539" y="4155968"/>
            <a:ext cx="3136904" cy="138226"/>
          </a:xfrm>
        </p:spPr>
        <p:txBody>
          <a:bodyPr/>
          <a:lstStyle>
            <a:lvl1pPr marL="0" indent="0">
              <a:lnSpc>
                <a:spcPct val="90000"/>
              </a:lnSpc>
              <a:spcBef>
                <a:spcPts val="0"/>
              </a:spcBef>
              <a:spcAft>
                <a:spcPts val="0"/>
              </a:spcAft>
              <a:buNone/>
              <a:defRPr sz="1050" b="0" i="0">
                <a:latin typeface="WPP" pitchFamily="2" charset="0"/>
                <a:cs typeface="Poppins" pitchFamily="2" charset="77"/>
              </a:defRPr>
            </a:lvl1pPr>
            <a:lvl2pPr marL="360000" indent="0">
              <a:lnSpc>
                <a:spcPct val="90000"/>
              </a:lnSpc>
              <a:spcBef>
                <a:spcPts val="0"/>
              </a:spcBef>
              <a:buNone/>
              <a:defRPr sz="1200" b="1" i="0">
                <a:latin typeface="Poppins ExtraBold" pitchFamily="2" charset="77"/>
                <a:cs typeface="Poppins ExtraBold" pitchFamily="2" charset="77"/>
              </a:defRPr>
            </a:lvl2pPr>
            <a:lvl3pPr marL="720000" indent="0">
              <a:lnSpc>
                <a:spcPct val="90000"/>
              </a:lnSpc>
              <a:spcBef>
                <a:spcPts val="0"/>
              </a:spcBef>
              <a:buNone/>
              <a:defRPr sz="1200" b="1" i="0">
                <a:latin typeface="Poppins ExtraBold" pitchFamily="2" charset="77"/>
                <a:cs typeface="Poppins ExtraBold" pitchFamily="2" charset="77"/>
              </a:defRPr>
            </a:lvl3pPr>
            <a:lvl4pPr marL="1080000" indent="0">
              <a:lnSpc>
                <a:spcPct val="90000"/>
              </a:lnSpc>
              <a:spcBef>
                <a:spcPts val="0"/>
              </a:spcBef>
              <a:buNone/>
              <a:defRPr sz="1200" b="1" i="0">
                <a:latin typeface="Poppins ExtraBold" pitchFamily="2" charset="77"/>
                <a:cs typeface="Poppins ExtraBold" pitchFamily="2" charset="77"/>
              </a:defRPr>
            </a:lvl4pPr>
            <a:lvl5pPr marL="1440000" indent="0">
              <a:lnSpc>
                <a:spcPct val="90000"/>
              </a:lnSpc>
              <a:spcBef>
                <a:spcPts val="0"/>
              </a:spcBef>
              <a:buNone/>
              <a:defRPr sz="1200" b="1" i="0">
                <a:latin typeface="Poppins ExtraBold" pitchFamily="2" charset="77"/>
                <a:cs typeface="Poppins ExtraBold" pitchFamily="2" charset="77"/>
              </a:defRPr>
            </a:lvl5pPr>
          </a:lstStyle>
          <a:p>
            <a:pPr lvl="0"/>
            <a:r>
              <a:rPr lang="en-GB"/>
              <a:t>Company</a:t>
            </a:r>
          </a:p>
        </p:txBody>
      </p:sp>
      <p:sp>
        <p:nvSpPr>
          <p:cNvPr id="9" name="Text Placeholder 60">
            <a:extLst>
              <a:ext uri="{FF2B5EF4-FFF2-40B4-BE49-F238E27FC236}">
                <a16:creationId xmlns:a16="http://schemas.microsoft.com/office/drawing/2014/main" id="{230CEBF9-C83E-B4BB-EA17-A0DC087D3516}"/>
              </a:ext>
            </a:extLst>
          </p:cNvPr>
          <p:cNvSpPr>
            <a:spLocks noGrp="1"/>
          </p:cNvSpPr>
          <p:nvPr userDrawn="1">
            <p:ph type="body" sz="quarter" idx="26" hasCustomPrompt="1"/>
          </p:nvPr>
        </p:nvSpPr>
        <p:spPr>
          <a:xfrm>
            <a:off x="763650" y="4442996"/>
            <a:ext cx="3142683" cy="1488247"/>
          </a:xfrm>
        </p:spPr>
        <p:txBody>
          <a:bodyPr/>
          <a:lstStyle>
            <a:lvl1pPr marL="0" marR="0" indent="0" algn="l" defTabSz="914400" rtl="0" eaLnBrk="1" fontAlgn="auto" latinLnBrk="0" hangingPunct="1">
              <a:lnSpc>
                <a:spcPct val="120000"/>
              </a:lnSpc>
              <a:spcBef>
                <a:spcPts val="0"/>
              </a:spcBef>
              <a:spcAft>
                <a:spcPts val="1400"/>
              </a:spcAft>
              <a:buClrTx/>
              <a:buSzTx/>
              <a:buFont typeface="Arial" panose="020B0604020202020204" pitchFamily="34" charset="0"/>
              <a:buNone/>
              <a:tabLst/>
              <a:defRPr sz="1000" b="0" i="0">
                <a:latin typeface="WPP" pitchFamily="2" charset="0"/>
                <a:cs typeface="Poppins" pitchFamily="2" charset="77"/>
              </a:defRPr>
            </a:lvl1pPr>
            <a:lvl2pPr marL="360000" indent="0">
              <a:buNone/>
              <a:defRPr sz="1000"/>
            </a:lvl2pPr>
            <a:lvl3pPr marL="720000" indent="0">
              <a:buNone/>
              <a:defRPr sz="1000"/>
            </a:lvl3pPr>
            <a:lvl4pPr marL="1080000" indent="0">
              <a:buNone/>
              <a:defRPr sz="1000"/>
            </a:lvl4pPr>
            <a:lvl5pPr marL="1440000" indent="0">
              <a:buNone/>
              <a:defRPr sz="1000"/>
            </a:lvl5pPr>
          </a:lstStyle>
          <a:p>
            <a:r>
              <a:rPr lang="en-US"/>
              <a:t>Click here to add a description here of up to 4 lines that is about the person above or a goal they are hoping to highlight.</a:t>
            </a:r>
          </a:p>
        </p:txBody>
      </p:sp>
      <p:sp>
        <p:nvSpPr>
          <p:cNvPr id="35" name="Picture Placeholder 27">
            <a:extLst>
              <a:ext uri="{FF2B5EF4-FFF2-40B4-BE49-F238E27FC236}">
                <a16:creationId xmlns:a16="http://schemas.microsoft.com/office/drawing/2014/main" id="{E9FCEE50-1C73-7062-7450-0EBF75AAF7D0}"/>
              </a:ext>
            </a:extLst>
          </p:cNvPr>
          <p:cNvSpPr>
            <a:spLocks noGrp="1"/>
          </p:cNvSpPr>
          <p:nvPr userDrawn="1">
            <p:ph type="pic" sz="quarter" idx="13" hasCustomPrompt="1"/>
          </p:nvPr>
        </p:nvSpPr>
        <p:spPr>
          <a:xfrm>
            <a:off x="8429415" y="1593574"/>
            <a:ext cx="3143558" cy="1674728"/>
          </a:xfrm>
          <a:prstGeom prst="rect">
            <a:avLst/>
          </a:prstGeom>
          <a:solidFill>
            <a:schemeClr val="accent5"/>
          </a:solidFill>
        </p:spPr>
        <p:txBody>
          <a:bodyPr/>
          <a:lstStyle>
            <a:lvl1pPr marL="0" indent="0">
              <a:buNone/>
              <a:defRPr>
                <a:solidFill>
                  <a:schemeClr val="tx1"/>
                </a:solidFill>
              </a:defRPr>
            </a:lvl1pPr>
          </a:lstStyle>
          <a:p>
            <a:pPr marL="0" marR="0" lvl="0" indent="0" algn="l" defTabSz="914400" rtl="0" eaLnBrk="1" fontAlgn="auto" latinLnBrk="0" hangingPunct="1">
              <a:lnSpc>
                <a:spcPct val="120000"/>
              </a:lnSpc>
              <a:spcBef>
                <a:spcPts val="0"/>
              </a:spcBef>
              <a:spcAft>
                <a:spcPts val="1400"/>
              </a:spcAft>
              <a:buClrTx/>
              <a:buSzTx/>
              <a:buFont typeface="Arial" panose="020B0604020202020204" pitchFamily="34" charset="0"/>
              <a:buNone/>
              <a:tabLst/>
              <a:defRPr/>
            </a:pPr>
            <a:r>
              <a:rPr lang="en-US"/>
              <a:t>Click here to add your profile image/headshot</a:t>
            </a:r>
          </a:p>
        </p:txBody>
      </p:sp>
      <p:sp>
        <p:nvSpPr>
          <p:cNvPr id="36" name="Picture Placeholder 27">
            <a:extLst>
              <a:ext uri="{FF2B5EF4-FFF2-40B4-BE49-F238E27FC236}">
                <a16:creationId xmlns:a16="http://schemas.microsoft.com/office/drawing/2014/main" id="{2783B04F-92FB-B096-2847-60DF454E0F89}"/>
              </a:ext>
            </a:extLst>
          </p:cNvPr>
          <p:cNvSpPr>
            <a:spLocks noGrp="1"/>
          </p:cNvSpPr>
          <p:nvPr userDrawn="1">
            <p:ph type="pic" sz="quarter" idx="14" hasCustomPrompt="1"/>
          </p:nvPr>
        </p:nvSpPr>
        <p:spPr>
          <a:xfrm>
            <a:off x="4582223" y="1590521"/>
            <a:ext cx="3143558" cy="1674728"/>
          </a:xfrm>
          <a:prstGeom prst="rect">
            <a:avLst/>
          </a:prstGeom>
          <a:solidFill>
            <a:schemeClr val="accent5"/>
          </a:solidFill>
        </p:spPr>
        <p:txBody>
          <a:bodyPr/>
          <a:lstStyle>
            <a:lvl1pPr marL="0" indent="0">
              <a:buNone/>
              <a:defRPr>
                <a:solidFill>
                  <a:schemeClr val="tx1"/>
                </a:solidFill>
              </a:defRPr>
            </a:lvl1pPr>
          </a:lstStyle>
          <a:p>
            <a:pPr marL="0" marR="0" lvl="0" indent="0" algn="l" defTabSz="914400" rtl="0" eaLnBrk="1" fontAlgn="auto" latinLnBrk="0" hangingPunct="1">
              <a:lnSpc>
                <a:spcPct val="120000"/>
              </a:lnSpc>
              <a:spcBef>
                <a:spcPts val="0"/>
              </a:spcBef>
              <a:spcAft>
                <a:spcPts val="1400"/>
              </a:spcAft>
              <a:buClrTx/>
              <a:buSzTx/>
              <a:buFont typeface="Arial" panose="020B0604020202020204" pitchFamily="34" charset="0"/>
              <a:buNone/>
              <a:tabLst/>
              <a:defRPr/>
            </a:pPr>
            <a:r>
              <a:rPr lang="en-US"/>
              <a:t>Click here to add your profile image/headshot</a:t>
            </a:r>
          </a:p>
        </p:txBody>
      </p:sp>
      <p:sp>
        <p:nvSpPr>
          <p:cNvPr id="38" name="Text Placeholder 9">
            <a:extLst>
              <a:ext uri="{FF2B5EF4-FFF2-40B4-BE49-F238E27FC236}">
                <a16:creationId xmlns:a16="http://schemas.microsoft.com/office/drawing/2014/main" id="{3F9C5169-F6E1-2413-6F53-059E0808191E}"/>
              </a:ext>
            </a:extLst>
          </p:cNvPr>
          <p:cNvSpPr>
            <a:spLocks noGrp="1"/>
          </p:cNvSpPr>
          <p:nvPr userDrawn="1">
            <p:ph type="body" sz="quarter" idx="16" hasCustomPrompt="1"/>
          </p:nvPr>
        </p:nvSpPr>
        <p:spPr>
          <a:xfrm>
            <a:off x="8439108" y="3437401"/>
            <a:ext cx="3124172" cy="392835"/>
          </a:xfrm>
        </p:spPr>
        <p:txBody>
          <a:bodyPr/>
          <a:lstStyle>
            <a:lvl1pPr marL="0" indent="0">
              <a:lnSpc>
                <a:spcPct val="90000"/>
              </a:lnSpc>
              <a:spcBef>
                <a:spcPts val="0"/>
              </a:spcBef>
              <a:spcAft>
                <a:spcPts val="0"/>
              </a:spcAft>
              <a:buNone/>
              <a:defRPr sz="1600" b="0" i="0">
                <a:latin typeface="+mj-lt"/>
                <a:cs typeface="Poppins" pitchFamily="2" charset="77"/>
              </a:defRPr>
            </a:lvl1pPr>
            <a:lvl2pPr marL="360000" indent="0">
              <a:lnSpc>
                <a:spcPct val="90000"/>
              </a:lnSpc>
              <a:spcBef>
                <a:spcPts val="0"/>
              </a:spcBef>
              <a:buNone/>
              <a:defRPr sz="1200" b="1" i="0">
                <a:latin typeface="Poppins ExtraBold" pitchFamily="2" charset="77"/>
                <a:cs typeface="Poppins ExtraBold" pitchFamily="2" charset="77"/>
              </a:defRPr>
            </a:lvl2pPr>
            <a:lvl3pPr marL="720000" indent="0">
              <a:lnSpc>
                <a:spcPct val="90000"/>
              </a:lnSpc>
              <a:spcBef>
                <a:spcPts val="0"/>
              </a:spcBef>
              <a:buNone/>
              <a:defRPr sz="1200" b="1" i="0">
                <a:latin typeface="Poppins ExtraBold" pitchFamily="2" charset="77"/>
                <a:cs typeface="Poppins ExtraBold" pitchFamily="2" charset="77"/>
              </a:defRPr>
            </a:lvl3pPr>
            <a:lvl4pPr marL="1080000" indent="0">
              <a:lnSpc>
                <a:spcPct val="90000"/>
              </a:lnSpc>
              <a:spcBef>
                <a:spcPts val="0"/>
              </a:spcBef>
              <a:buNone/>
              <a:defRPr sz="1200" b="1" i="0">
                <a:latin typeface="Poppins ExtraBold" pitchFamily="2" charset="77"/>
                <a:cs typeface="Poppins ExtraBold" pitchFamily="2" charset="77"/>
              </a:defRPr>
            </a:lvl4pPr>
            <a:lvl5pPr marL="1440000" indent="0">
              <a:lnSpc>
                <a:spcPct val="90000"/>
              </a:lnSpc>
              <a:spcBef>
                <a:spcPts val="0"/>
              </a:spcBef>
              <a:buNone/>
              <a:defRPr sz="1200" b="1" i="0">
                <a:latin typeface="Poppins ExtraBold" pitchFamily="2" charset="77"/>
                <a:cs typeface="Poppins ExtraBold" pitchFamily="2" charset="77"/>
              </a:defRPr>
            </a:lvl5pPr>
          </a:lstStyle>
          <a:p>
            <a:pPr lvl="0"/>
            <a:r>
              <a:rPr lang="en-GB" err="1"/>
              <a:t>Firstname</a:t>
            </a:r>
            <a:r>
              <a:rPr lang="en-GB"/>
              <a:t> Lastname</a:t>
            </a:r>
          </a:p>
        </p:txBody>
      </p:sp>
      <p:sp>
        <p:nvSpPr>
          <p:cNvPr id="39" name="Text Placeholder 9">
            <a:extLst>
              <a:ext uri="{FF2B5EF4-FFF2-40B4-BE49-F238E27FC236}">
                <a16:creationId xmlns:a16="http://schemas.microsoft.com/office/drawing/2014/main" id="{8A69FA5A-702F-BF7F-EF09-40AEB240685A}"/>
              </a:ext>
            </a:extLst>
          </p:cNvPr>
          <p:cNvSpPr>
            <a:spLocks noGrp="1"/>
          </p:cNvSpPr>
          <p:nvPr userDrawn="1">
            <p:ph type="body" sz="quarter" idx="17" hasCustomPrompt="1"/>
          </p:nvPr>
        </p:nvSpPr>
        <p:spPr>
          <a:xfrm>
            <a:off x="8439108" y="3951702"/>
            <a:ext cx="3124172" cy="138226"/>
          </a:xfrm>
        </p:spPr>
        <p:txBody>
          <a:bodyPr/>
          <a:lstStyle>
            <a:lvl1pPr marL="0" indent="0">
              <a:lnSpc>
                <a:spcPct val="90000"/>
              </a:lnSpc>
              <a:spcBef>
                <a:spcPts val="0"/>
              </a:spcBef>
              <a:spcAft>
                <a:spcPts val="0"/>
              </a:spcAft>
              <a:buNone/>
              <a:defRPr sz="1050" b="0" i="0">
                <a:latin typeface="WPP" pitchFamily="2" charset="0"/>
                <a:cs typeface="Poppins" pitchFamily="2" charset="77"/>
              </a:defRPr>
            </a:lvl1pPr>
            <a:lvl2pPr marL="360000" indent="0">
              <a:lnSpc>
                <a:spcPct val="90000"/>
              </a:lnSpc>
              <a:spcBef>
                <a:spcPts val="0"/>
              </a:spcBef>
              <a:buNone/>
              <a:defRPr sz="1200" b="1" i="0">
                <a:latin typeface="Poppins ExtraBold" pitchFamily="2" charset="77"/>
                <a:cs typeface="Poppins ExtraBold" pitchFamily="2" charset="77"/>
              </a:defRPr>
            </a:lvl2pPr>
            <a:lvl3pPr marL="720000" indent="0">
              <a:lnSpc>
                <a:spcPct val="90000"/>
              </a:lnSpc>
              <a:spcBef>
                <a:spcPts val="0"/>
              </a:spcBef>
              <a:buNone/>
              <a:defRPr sz="1200" b="1" i="0">
                <a:latin typeface="Poppins ExtraBold" pitchFamily="2" charset="77"/>
                <a:cs typeface="Poppins ExtraBold" pitchFamily="2" charset="77"/>
              </a:defRPr>
            </a:lvl3pPr>
            <a:lvl4pPr marL="1080000" indent="0">
              <a:lnSpc>
                <a:spcPct val="90000"/>
              </a:lnSpc>
              <a:spcBef>
                <a:spcPts val="0"/>
              </a:spcBef>
              <a:buNone/>
              <a:defRPr sz="1200" b="1" i="0">
                <a:latin typeface="Poppins ExtraBold" pitchFamily="2" charset="77"/>
                <a:cs typeface="Poppins ExtraBold" pitchFamily="2" charset="77"/>
              </a:defRPr>
            </a:lvl4pPr>
            <a:lvl5pPr marL="1440000" indent="0">
              <a:lnSpc>
                <a:spcPct val="90000"/>
              </a:lnSpc>
              <a:spcBef>
                <a:spcPts val="0"/>
              </a:spcBef>
              <a:buNone/>
              <a:defRPr sz="1200" b="1" i="0">
                <a:latin typeface="Poppins ExtraBold" pitchFamily="2" charset="77"/>
                <a:cs typeface="Poppins ExtraBold" pitchFamily="2" charset="77"/>
              </a:defRPr>
            </a:lvl5pPr>
          </a:lstStyle>
          <a:p>
            <a:pPr lvl="0"/>
            <a:r>
              <a:rPr lang="en-GB"/>
              <a:t>Job Title</a:t>
            </a:r>
          </a:p>
        </p:txBody>
      </p:sp>
      <p:sp>
        <p:nvSpPr>
          <p:cNvPr id="40" name="Text Placeholder 9">
            <a:extLst>
              <a:ext uri="{FF2B5EF4-FFF2-40B4-BE49-F238E27FC236}">
                <a16:creationId xmlns:a16="http://schemas.microsoft.com/office/drawing/2014/main" id="{FB60C256-7F43-6BCE-5F56-83BB835D5EC7}"/>
              </a:ext>
            </a:extLst>
          </p:cNvPr>
          <p:cNvSpPr>
            <a:spLocks noGrp="1"/>
          </p:cNvSpPr>
          <p:nvPr userDrawn="1">
            <p:ph type="body" sz="quarter" idx="18" hasCustomPrompt="1"/>
          </p:nvPr>
        </p:nvSpPr>
        <p:spPr>
          <a:xfrm>
            <a:off x="4571684" y="3437401"/>
            <a:ext cx="3164637" cy="392835"/>
          </a:xfrm>
        </p:spPr>
        <p:txBody>
          <a:bodyPr/>
          <a:lstStyle>
            <a:lvl1pPr marL="0" indent="0">
              <a:lnSpc>
                <a:spcPct val="90000"/>
              </a:lnSpc>
              <a:spcBef>
                <a:spcPts val="0"/>
              </a:spcBef>
              <a:spcAft>
                <a:spcPts val="0"/>
              </a:spcAft>
              <a:buNone/>
              <a:defRPr sz="1600" b="0" i="0">
                <a:latin typeface="+mj-lt"/>
                <a:cs typeface="Poppins" pitchFamily="2" charset="77"/>
              </a:defRPr>
            </a:lvl1pPr>
            <a:lvl2pPr marL="360000" indent="0">
              <a:lnSpc>
                <a:spcPct val="90000"/>
              </a:lnSpc>
              <a:spcBef>
                <a:spcPts val="0"/>
              </a:spcBef>
              <a:buNone/>
              <a:defRPr sz="1200" b="1" i="0">
                <a:latin typeface="Poppins ExtraBold" pitchFamily="2" charset="77"/>
                <a:cs typeface="Poppins ExtraBold" pitchFamily="2" charset="77"/>
              </a:defRPr>
            </a:lvl2pPr>
            <a:lvl3pPr marL="720000" indent="0">
              <a:lnSpc>
                <a:spcPct val="90000"/>
              </a:lnSpc>
              <a:spcBef>
                <a:spcPts val="0"/>
              </a:spcBef>
              <a:buNone/>
              <a:defRPr sz="1200" b="1" i="0">
                <a:latin typeface="Poppins ExtraBold" pitchFamily="2" charset="77"/>
                <a:cs typeface="Poppins ExtraBold" pitchFamily="2" charset="77"/>
              </a:defRPr>
            </a:lvl3pPr>
            <a:lvl4pPr marL="1080000" indent="0">
              <a:lnSpc>
                <a:spcPct val="90000"/>
              </a:lnSpc>
              <a:spcBef>
                <a:spcPts val="0"/>
              </a:spcBef>
              <a:buNone/>
              <a:defRPr sz="1200" b="1" i="0">
                <a:latin typeface="Poppins ExtraBold" pitchFamily="2" charset="77"/>
                <a:cs typeface="Poppins ExtraBold" pitchFamily="2" charset="77"/>
              </a:defRPr>
            </a:lvl4pPr>
            <a:lvl5pPr marL="1440000" indent="0">
              <a:lnSpc>
                <a:spcPct val="90000"/>
              </a:lnSpc>
              <a:spcBef>
                <a:spcPts val="0"/>
              </a:spcBef>
              <a:buNone/>
              <a:defRPr sz="1200" b="1" i="0">
                <a:latin typeface="Poppins ExtraBold" pitchFamily="2" charset="77"/>
                <a:cs typeface="Poppins ExtraBold" pitchFamily="2" charset="77"/>
              </a:defRPr>
            </a:lvl5pPr>
          </a:lstStyle>
          <a:p>
            <a:pPr lvl="0"/>
            <a:r>
              <a:rPr lang="en-GB" err="1"/>
              <a:t>Firstname</a:t>
            </a:r>
            <a:r>
              <a:rPr lang="en-GB"/>
              <a:t> Lastname</a:t>
            </a:r>
          </a:p>
        </p:txBody>
      </p:sp>
      <p:sp>
        <p:nvSpPr>
          <p:cNvPr id="41" name="Text Placeholder 9">
            <a:extLst>
              <a:ext uri="{FF2B5EF4-FFF2-40B4-BE49-F238E27FC236}">
                <a16:creationId xmlns:a16="http://schemas.microsoft.com/office/drawing/2014/main" id="{D35EF71C-D000-AFBF-D941-2CA8FD9761CA}"/>
              </a:ext>
            </a:extLst>
          </p:cNvPr>
          <p:cNvSpPr>
            <a:spLocks noGrp="1"/>
          </p:cNvSpPr>
          <p:nvPr userDrawn="1">
            <p:ph type="body" sz="quarter" idx="19" hasCustomPrompt="1"/>
          </p:nvPr>
        </p:nvSpPr>
        <p:spPr>
          <a:xfrm>
            <a:off x="4571684" y="3951702"/>
            <a:ext cx="3164637" cy="138226"/>
          </a:xfrm>
        </p:spPr>
        <p:txBody>
          <a:bodyPr/>
          <a:lstStyle>
            <a:lvl1pPr marL="0" indent="0">
              <a:lnSpc>
                <a:spcPct val="90000"/>
              </a:lnSpc>
              <a:spcBef>
                <a:spcPts val="0"/>
              </a:spcBef>
              <a:spcAft>
                <a:spcPts val="0"/>
              </a:spcAft>
              <a:buNone/>
              <a:defRPr sz="1050" b="0" i="0">
                <a:latin typeface="WPP" pitchFamily="2" charset="0"/>
                <a:cs typeface="Poppins" pitchFamily="2" charset="77"/>
              </a:defRPr>
            </a:lvl1pPr>
            <a:lvl2pPr marL="360000" indent="0">
              <a:lnSpc>
                <a:spcPct val="90000"/>
              </a:lnSpc>
              <a:spcBef>
                <a:spcPts val="0"/>
              </a:spcBef>
              <a:buNone/>
              <a:defRPr sz="1200" b="1" i="0">
                <a:latin typeface="Poppins ExtraBold" pitchFamily="2" charset="77"/>
                <a:cs typeface="Poppins ExtraBold" pitchFamily="2" charset="77"/>
              </a:defRPr>
            </a:lvl2pPr>
            <a:lvl3pPr marL="720000" indent="0">
              <a:lnSpc>
                <a:spcPct val="90000"/>
              </a:lnSpc>
              <a:spcBef>
                <a:spcPts val="0"/>
              </a:spcBef>
              <a:buNone/>
              <a:defRPr sz="1200" b="1" i="0">
                <a:latin typeface="Poppins ExtraBold" pitchFamily="2" charset="77"/>
                <a:cs typeface="Poppins ExtraBold" pitchFamily="2" charset="77"/>
              </a:defRPr>
            </a:lvl3pPr>
            <a:lvl4pPr marL="1080000" indent="0">
              <a:lnSpc>
                <a:spcPct val="90000"/>
              </a:lnSpc>
              <a:spcBef>
                <a:spcPts val="0"/>
              </a:spcBef>
              <a:buNone/>
              <a:defRPr sz="1200" b="1" i="0">
                <a:latin typeface="Poppins ExtraBold" pitchFamily="2" charset="77"/>
                <a:cs typeface="Poppins ExtraBold" pitchFamily="2" charset="77"/>
              </a:defRPr>
            </a:lvl4pPr>
            <a:lvl5pPr marL="1440000" indent="0">
              <a:lnSpc>
                <a:spcPct val="90000"/>
              </a:lnSpc>
              <a:spcBef>
                <a:spcPts val="0"/>
              </a:spcBef>
              <a:buNone/>
              <a:defRPr sz="1200" b="1" i="0">
                <a:latin typeface="Poppins ExtraBold" pitchFamily="2" charset="77"/>
                <a:cs typeface="Poppins ExtraBold" pitchFamily="2" charset="77"/>
              </a:defRPr>
            </a:lvl5pPr>
          </a:lstStyle>
          <a:p>
            <a:pPr lvl="0"/>
            <a:r>
              <a:rPr lang="en-GB"/>
              <a:t>Job Title</a:t>
            </a:r>
          </a:p>
        </p:txBody>
      </p:sp>
      <p:sp>
        <p:nvSpPr>
          <p:cNvPr id="5" name="Text Placeholder 9">
            <a:extLst>
              <a:ext uri="{FF2B5EF4-FFF2-40B4-BE49-F238E27FC236}">
                <a16:creationId xmlns:a16="http://schemas.microsoft.com/office/drawing/2014/main" id="{B25F629A-54C5-E410-F390-9CA8CD92DB0B}"/>
              </a:ext>
            </a:extLst>
          </p:cNvPr>
          <p:cNvSpPr>
            <a:spLocks noGrp="1"/>
          </p:cNvSpPr>
          <p:nvPr userDrawn="1">
            <p:ph type="body" sz="quarter" idx="23" hasCustomPrompt="1"/>
          </p:nvPr>
        </p:nvSpPr>
        <p:spPr>
          <a:xfrm>
            <a:off x="8439108" y="4155968"/>
            <a:ext cx="3124172" cy="138226"/>
          </a:xfrm>
        </p:spPr>
        <p:txBody>
          <a:bodyPr/>
          <a:lstStyle>
            <a:lvl1pPr marL="0" indent="0">
              <a:lnSpc>
                <a:spcPct val="90000"/>
              </a:lnSpc>
              <a:spcBef>
                <a:spcPts val="0"/>
              </a:spcBef>
              <a:spcAft>
                <a:spcPts val="0"/>
              </a:spcAft>
              <a:buNone/>
              <a:defRPr sz="1050" b="0" i="0">
                <a:latin typeface="WPP" pitchFamily="2" charset="0"/>
                <a:cs typeface="Poppins" pitchFamily="2" charset="77"/>
              </a:defRPr>
            </a:lvl1pPr>
            <a:lvl2pPr marL="360000" indent="0">
              <a:lnSpc>
                <a:spcPct val="90000"/>
              </a:lnSpc>
              <a:spcBef>
                <a:spcPts val="0"/>
              </a:spcBef>
              <a:buNone/>
              <a:defRPr sz="1200" b="1" i="0">
                <a:latin typeface="Poppins ExtraBold" pitchFamily="2" charset="77"/>
                <a:cs typeface="Poppins ExtraBold" pitchFamily="2" charset="77"/>
              </a:defRPr>
            </a:lvl2pPr>
            <a:lvl3pPr marL="720000" indent="0">
              <a:lnSpc>
                <a:spcPct val="90000"/>
              </a:lnSpc>
              <a:spcBef>
                <a:spcPts val="0"/>
              </a:spcBef>
              <a:buNone/>
              <a:defRPr sz="1200" b="1" i="0">
                <a:latin typeface="Poppins ExtraBold" pitchFamily="2" charset="77"/>
                <a:cs typeface="Poppins ExtraBold" pitchFamily="2" charset="77"/>
              </a:defRPr>
            </a:lvl3pPr>
            <a:lvl4pPr marL="1080000" indent="0">
              <a:lnSpc>
                <a:spcPct val="90000"/>
              </a:lnSpc>
              <a:spcBef>
                <a:spcPts val="0"/>
              </a:spcBef>
              <a:buNone/>
              <a:defRPr sz="1200" b="1" i="0">
                <a:latin typeface="Poppins ExtraBold" pitchFamily="2" charset="77"/>
                <a:cs typeface="Poppins ExtraBold" pitchFamily="2" charset="77"/>
              </a:defRPr>
            </a:lvl4pPr>
            <a:lvl5pPr marL="1440000" indent="0">
              <a:lnSpc>
                <a:spcPct val="90000"/>
              </a:lnSpc>
              <a:spcBef>
                <a:spcPts val="0"/>
              </a:spcBef>
              <a:buNone/>
              <a:defRPr sz="1200" b="1" i="0">
                <a:latin typeface="Poppins ExtraBold" pitchFamily="2" charset="77"/>
                <a:cs typeface="Poppins ExtraBold" pitchFamily="2" charset="77"/>
              </a:defRPr>
            </a:lvl5pPr>
          </a:lstStyle>
          <a:p>
            <a:pPr lvl="0"/>
            <a:r>
              <a:rPr lang="en-GB"/>
              <a:t>Company</a:t>
            </a:r>
          </a:p>
        </p:txBody>
      </p:sp>
      <p:sp>
        <p:nvSpPr>
          <p:cNvPr id="6" name="Text Placeholder 9">
            <a:extLst>
              <a:ext uri="{FF2B5EF4-FFF2-40B4-BE49-F238E27FC236}">
                <a16:creationId xmlns:a16="http://schemas.microsoft.com/office/drawing/2014/main" id="{681BF884-248E-AE8F-60B6-8DB947C46457}"/>
              </a:ext>
            </a:extLst>
          </p:cNvPr>
          <p:cNvSpPr>
            <a:spLocks noGrp="1"/>
          </p:cNvSpPr>
          <p:nvPr userDrawn="1">
            <p:ph type="body" sz="quarter" idx="24" hasCustomPrompt="1"/>
          </p:nvPr>
        </p:nvSpPr>
        <p:spPr>
          <a:xfrm>
            <a:off x="4571684" y="4155968"/>
            <a:ext cx="3164637" cy="138226"/>
          </a:xfrm>
        </p:spPr>
        <p:txBody>
          <a:bodyPr/>
          <a:lstStyle>
            <a:lvl1pPr marL="0" indent="0">
              <a:lnSpc>
                <a:spcPct val="90000"/>
              </a:lnSpc>
              <a:spcBef>
                <a:spcPts val="0"/>
              </a:spcBef>
              <a:spcAft>
                <a:spcPts val="0"/>
              </a:spcAft>
              <a:buNone/>
              <a:defRPr sz="1050" b="0" i="0">
                <a:latin typeface="WPP" pitchFamily="2" charset="0"/>
                <a:cs typeface="Poppins" pitchFamily="2" charset="77"/>
              </a:defRPr>
            </a:lvl1pPr>
            <a:lvl2pPr marL="360000" indent="0">
              <a:lnSpc>
                <a:spcPct val="90000"/>
              </a:lnSpc>
              <a:spcBef>
                <a:spcPts val="0"/>
              </a:spcBef>
              <a:buNone/>
              <a:defRPr sz="1200" b="1" i="0">
                <a:latin typeface="Poppins ExtraBold" pitchFamily="2" charset="77"/>
                <a:cs typeface="Poppins ExtraBold" pitchFamily="2" charset="77"/>
              </a:defRPr>
            </a:lvl2pPr>
            <a:lvl3pPr marL="720000" indent="0">
              <a:lnSpc>
                <a:spcPct val="90000"/>
              </a:lnSpc>
              <a:spcBef>
                <a:spcPts val="0"/>
              </a:spcBef>
              <a:buNone/>
              <a:defRPr sz="1200" b="1" i="0">
                <a:latin typeface="Poppins ExtraBold" pitchFamily="2" charset="77"/>
                <a:cs typeface="Poppins ExtraBold" pitchFamily="2" charset="77"/>
              </a:defRPr>
            </a:lvl3pPr>
            <a:lvl4pPr marL="1080000" indent="0">
              <a:lnSpc>
                <a:spcPct val="90000"/>
              </a:lnSpc>
              <a:spcBef>
                <a:spcPts val="0"/>
              </a:spcBef>
              <a:buNone/>
              <a:defRPr sz="1200" b="1" i="0">
                <a:latin typeface="Poppins ExtraBold" pitchFamily="2" charset="77"/>
                <a:cs typeface="Poppins ExtraBold" pitchFamily="2" charset="77"/>
              </a:defRPr>
            </a:lvl4pPr>
            <a:lvl5pPr marL="1440000" indent="0">
              <a:lnSpc>
                <a:spcPct val="90000"/>
              </a:lnSpc>
              <a:spcBef>
                <a:spcPts val="0"/>
              </a:spcBef>
              <a:buNone/>
              <a:defRPr sz="1200" b="1" i="0">
                <a:latin typeface="Poppins ExtraBold" pitchFamily="2" charset="77"/>
                <a:cs typeface="Poppins ExtraBold" pitchFamily="2" charset="77"/>
              </a:defRPr>
            </a:lvl5pPr>
          </a:lstStyle>
          <a:p>
            <a:pPr lvl="0"/>
            <a:r>
              <a:rPr lang="en-GB"/>
              <a:t>Company</a:t>
            </a:r>
          </a:p>
        </p:txBody>
      </p:sp>
      <p:sp>
        <p:nvSpPr>
          <p:cNvPr id="12" name="Text Placeholder 60">
            <a:extLst>
              <a:ext uri="{FF2B5EF4-FFF2-40B4-BE49-F238E27FC236}">
                <a16:creationId xmlns:a16="http://schemas.microsoft.com/office/drawing/2014/main" id="{9107F505-78DD-14A7-578B-6320AFAA58A3}"/>
              </a:ext>
            </a:extLst>
          </p:cNvPr>
          <p:cNvSpPr>
            <a:spLocks noGrp="1"/>
          </p:cNvSpPr>
          <p:nvPr userDrawn="1">
            <p:ph type="body" sz="quarter" idx="29" hasCustomPrompt="1"/>
          </p:nvPr>
        </p:nvSpPr>
        <p:spPr>
          <a:xfrm>
            <a:off x="8436230" y="4442996"/>
            <a:ext cx="3129928" cy="1488247"/>
          </a:xfrm>
        </p:spPr>
        <p:txBody>
          <a:bodyPr/>
          <a:lstStyle>
            <a:lvl1pPr marL="0" indent="0">
              <a:buNone/>
              <a:defRPr sz="1000" b="0" i="0">
                <a:latin typeface="WPP" pitchFamily="2" charset="0"/>
                <a:cs typeface="Poppins" pitchFamily="2" charset="77"/>
              </a:defRPr>
            </a:lvl1pPr>
            <a:lvl2pPr marL="360000" indent="0">
              <a:buNone/>
              <a:defRPr sz="1000"/>
            </a:lvl2pPr>
            <a:lvl3pPr marL="720000" indent="0">
              <a:buNone/>
              <a:defRPr sz="1000"/>
            </a:lvl3pPr>
            <a:lvl4pPr marL="1080000" indent="0">
              <a:buNone/>
              <a:defRPr sz="1000"/>
            </a:lvl4pPr>
            <a:lvl5pPr marL="1440000" indent="0">
              <a:buNone/>
              <a:defRPr sz="1000"/>
            </a:lvl5pPr>
          </a:lstStyle>
          <a:p>
            <a:r>
              <a:rPr lang="en-US"/>
              <a:t>Click here to add a description here of up to 4 lines that is about the person above or a goal they are hoping to highlight.</a:t>
            </a:r>
          </a:p>
        </p:txBody>
      </p:sp>
      <p:sp>
        <p:nvSpPr>
          <p:cNvPr id="13" name="Text Placeholder 60">
            <a:extLst>
              <a:ext uri="{FF2B5EF4-FFF2-40B4-BE49-F238E27FC236}">
                <a16:creationId xmlns:a16="http://schemas.microsoft.com/office/drawing/2014/main" id="{CDE352AF-1ABF-2783-58DA-DFA568549493}"/>
              </a:ext>
            </a:extLst>
          </p:cNvPr>
          <p:cNvSpPr>
            <a:spLocks noGrp="1"/>
          </p:cNvSpPr>
          <p:nvPr userDrawn="1">
            <p:ph type="body" sz="quarter" idx="33" hasCustomPrompt="1"/>
          </p:nvPr>
        </p:nvSpPr>
        <p:spPr>
          <a:xfrm>
            <a:off x="4568769" y="4442996"/>
            <a:ext cx="3170467" cy="1488247"/>
          </a:xfrm>
        </p:spPr>
        <p:txBody>
          <a:bodyPr/>
          <a:lstStyle>
            <a:lvl1pPr marL="0" indent="0">
              <a:buNone/>
              <a:defRPr sz="1000" b="0" i="0">
                <a:latin typeface="WPP" pitchFamily="2" charset="0"/>
                <a:cs typeface="Poppins" pitchFamily="2" charset="77"/>
              </a:defRPr>
            </a:lvl1pPr>
            <a:lvl2pPr marL="360000" indent="0">
              <a:buNone/>
              <a:defRPr sz="1000"/>
            </a:lvl2pPr>
            <a:lvl3pPr marL="720000" indent="0">
              <a:buNone/>
              <a:defRPr sz="1000"/>
            </a:lvl3pPr>
            <a:lvl4pPr marL="1080000" indent="0">
              <a:buNone/>
              <a:defRPr sz="1000"/>
            </a:lvl4pPr>
            <a:lvl5pPr marL="1440000" indent="0">
              <a:buNone/>
              <a:defRPr sz="1000"/>
            </a:lvl5pPr>
          </a:lstStyle>
          <a:p>
            <a:r>
              <a:rPr lang="en-US"/>
              <a:t>Click here to add a description here of up to 4 lines that is about the person above or a goal they are hoping to highlight.</a:t>
            </a:r>
          </a:p>
        </p:txBody>
      </p:sp>
      <p:sp>
        <p:nvSpPr>
          <p:cNvPr id="4" name="Footer Placeholder 3">
            <a:extLst>
              <a:ext uri="{FF2B5EF4-FFF2-40B4-BE49-F238E27FC236}">
                <a16:creationId xmlns:a16="http://schemas.microsoft.com/office/drawing/2014/main" id="{C722DB22-9D14-D72A-0AA9-BF1B260428A6}"/>
              </a:ext>
            </a:extLst>
          </p:cNvPr>
          <p:cNvSpPr>
            <a:spLocks noGrp="1"/>
          </p:cNvSpPr>
          <p:nvPr>
            <p:ph type="ftr" sz="quarter" idx="34"/>
          </p:nvPr>
        </p:nvSpPr>
        <p:spPr/>
        <p:txBody>
          <a:bodyPr/>
          <a:lstStyle/>
          <a:p>
            <a:endParaRPr lang="en-US"/>
          </a:p>
        </p:txBody>
      </p:sp>
      <p:sp>
        <p:nvSpPr>
          <p:cNvPr id="7" name="Slide Number Placeholder 6">
            <a:extLst>
              <a:ext uri="{FF2B5EF4-FFF2-40B4-BE49-F238E27FC236}">
                <a16:creationId xmlns:a16="http://schemas.microsoft.com/office/drawing/2014/main" id="{14DC9545-0133-6362-8BC5-B9AE24BAAF58}"/>
              </a:ext>
            </a:extLst>
          </p:cNvPr>
          <p:cNvSpPr>
            <a:spLocks noGrp="1"/>
          </p:cNvSpPr>
          <p:nvPr>
            <p:ph type="sldNum" sz="quarter" idx="35"/>
          </p:nvPr>
        </p:nvSpPr>
        <p:spPr/>
        <p:txBody>
          <a:bodyPr/>
          <a:lstStyle/>
          <a:p>
            <a:fld id="{1E4E4A48-B3C9-B942-90EF-ECA811FD1626}" type="slidenum">
              <a:rPr lang="en-US" smtClean="0"/>
              <a:pPr/>
              <a:t>‹Nº›</a:t>
            </a:fld>
            <a:endParaRPr lang="en-US"/>
          </a:p>
        </p:txBody>
      </p:sp>
      <p:sp>
        <p:nvSpPr>
          <p:cNvPr id="14" name="Title 13">
            <a:extLst>
              <a:ext uri="{FF2B5EF4-FFF2-40B4-BE49-F238E27FC236}">
                <a16:creationId xmlns:a16="http://schemas.microsoft.com/office/drawing/2014/main" id="{008F76A2-4DCF-BEF7-6414-7C60A9F1C5FD}"/>
              </a:ext>
            </a:extLst>
          </p:cNvPr>
          <p:cNvSpPr>
            <a:spLocks noGrp="1"/>
          </p:cNvSpPr>
          <p:nvPr>
            <p:ph type="title" hasCustomPrompt="1"/>
          </p:nvPr>
        </p:nvSpPr>
        <p:spPr/>
        <p:txBody>
          <a:bodyPr/>
          <a:lstStyle/>
          <a:p>
            <a:r>
              <a:rPr lang="en-GB"/>
              <a:t>Meet the team</a:t>
            </a:r>
            <a:endParaRPr lang="en-US"/>
          </a:p>
        </p:txBody>
      </p:sp>
      <p:pic>
        <p:nvPicPr>
          <p:cNvPr id="19" name="Graphic 18">
            <a:extLst>
              <a:ext uri="{FF2B5EF4-FFF2-40B4-BE49-F238E27FC236}">
                <a16:creationId xmlns:a16="http://schemas.microsoft.com/office/drawing/2014/main" id="{8342EDCC-DC5A-87EA-475E-ADF4447C692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941859" y="6521574"/>
            <a:ext cx="881841" cy="134726"/>
          </a:xfrm>
          <a:prstGeom prst="rect">
            <a:avLst/>
          </a:prstGeom>
        </p:spPr>
      </p:pic>
    </p:spTree>
    <p:extLst>
      <p:ext uri="{BB962C8B-B14F-4D97-AF65-F5344CB8AC3E}">
        <p14:creationId xmlns:p14="http://schemas.microsoft.com/office/powerpoint/2010/main" val="503328922"/>
      </p:ext>
    </p:extLst>
  </p:cSld>
  <p:clrMapOvr>
    <a:masterClrMapping/>
  </p:clrMapOvr>
  <p:extLst>
    <p:ext uri="{DCECCB84-F9BA-43D5-87BE-67443E8EF086}">
      <p15:sldGuideLst xmlns:p15="http://schemas.microsoft.com/office/powerpoint/2012/main">
        <p15:guide id="4" orient="horz" pos="3974">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Case Study-4">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FFF71D02-C7EE-EB47-B050-76302BE5B320}"/>
              </a:ext>
            </a:extLst>
          </p:cNvPr>
          <p:cNvSpPr>
            <a:spLocks noGrp="1"/>
          </p:cNvSpPr>
          <p:nvPr>
            <p:ph type="pic" sz="quarter" idx="10"/>
          </p:nvPr>
        </p:nvSpPr>
        <p:spPr>
          <a:xfrm>
            <a:off x="0" y="0"/>
            <a:ext cx="12192000" cy="6858000"/>
          </a:xfrm>
          <a:solidFill>
            <a:schemeClr val="accent5"/>
          </a:solidFill>
        </p:spPr>
        <p:txBody>
          <a:bodyPr anchor="ctr"/>
          <a:lstStyle>
            <a:lvl1pPr algn="ctr">
              <a:defRPr b="0" i="0">
                <a:latin typeface="+mn-lt"/>
              </a:defRPr>
            </a:lvl1pPr>
          </a:lstStyle>
          <a:p>
            <a:endParaRPr lang="en-US"/>
          </a:p>
        </p:txBody>
      </p:sp>
      <p:sp>
        <p:nvSpPr>
          <p:cNvPr id="5" name="Footer Placeholder 4">
            <a:extLst>
              <a:ext uri="{FF2B5EF4-FFF2-40B4-BE49-F238E27FC236}">
                <a16:creationId xmlns:a16="http://schemas.microsoft.com/office/drawing/2014/main" id="{2716C64C-99D2-6EFC-BA4A-F8FDA5BCA53E}"/>
              </a:ext>
            </a:extLst>
          </p:cNvPr>
          <p:cNvSpPr>
            <a:spLocks noGrp="1"/>
          </p:cNvSpPr>
          <p:nvPr>
            <p:ph type="ftr" sz="quarter" idx="19"/>
          </p:nvPr>
        </p:nvSpPr>
        <p:spPr/>
        <p:txBody>
          <a:bodyPr/>
          <a:lstStyle>
            <a:lvl1pPr>
              <a:defRPr>
                <a:solidFill>
                  <a:schemeClr val="bg1"/>
                </a:solidFill>
              </a:defRPr>
            </a:lvl1pPr>
          </a:lstStyle>
          <a:p>
            <a:endParaRPr lang="en-US"/>
          </a:p>
        </p:txBody>
      </p:sp>
      <p:sp>
        <p:nvSpPr>
          <p:cNvPr id="12" name="Slide Number Placeholder 11">
            <a:extLst>
              <a:ext uri="{FF2B5EF4-FFF2-40B4-BE49-F238E27FC236}">
                <a16:creationId xmlns:a16="http://schemas.microsoft.com/office/drawing/2014/main" id="{ECE71137-7615-AF01-D3A1-3D37E3FB00C4}"/>
              </a:ext>
            </a:extLst>
          </p:cNvPr>
          <p:cNvSpPr>
            <a:spLocks noGrp="1"/>
          </p:cNvSpPr>
          <p:nvPr>
            <p:ph type="sldNum" sz="quarter" idx="20"/>
          </p:nvPr>
        </p:nvSpPr>
        <p:spPr/>
        <p:txBody>
          <a:bodyPr/>
          <a:lstStyle>
            <a:lvl1pPr>
              <a:defRPr>
                <a:solidFill>
                  <a:schemeClr val="bg1"/>
                </a:solidFill>
              </a:defRPr>
            </a:lvl1pPr>
          </a:lstStyle>
          <a:p>
            <a:fld id="{1E4E4A48-B3C9-B942-90EF-ECA811FD1626}" type="slidenum">
              <a:rPr lang="en-US" smtClean="0"/>
              <a:pPr/>
              <a:t>‹Nº›</a:t>
            </a:fld>
            <a:endParaRPr lang="en-US"/>
          </a:p>
        </p:txBody>
      </p:sp>
      <p:sp>
        <p:nvSpPr>
          <p:cNvPr id="17" name="Text Placeholder 9">
            <a:extLst>
              <a:ext uri="{FF2B5EF4-FFF2-40B4-BE49-F238E27FC236}">
                <a16:creationId xmlns:a16="http://schemas.microsoft.com/office/drawing/2014/main" id="{9CB65E60-BD1C-8D05-AB46-4FE36E49E49D}"/>
              </a:ext>
            </a:extLst>
          </p:cNvPr>
          <p:cNvSpPr>
            <a:spLocks noGrp="1"/>
          </p:cNvSpPr>
          <p:nvPr>
            <p:ph type="body" sz="quarter" idx="12"/>
          </p:nvPr>
        </p:nvSpPr>
        <p:spPr>
          <a:xfrm rot="5400000">
            <a:off x="7577528" y="2243528"/>
            <a:ext cx="4614472" cy="4614472"/>
          </a:xfrm>
          <a:gradFill flip="none" rotWithShape="1">
            <a:gsLst>
              <a:gs pos="67000">
                <a:schemeClr val="accent1">
                  <a:alpha val="0"/>
                </a:schemeClr>
              </a:gs>
              <a:gs pos="13000">
                <a:schemeClr val="accent1"/>
              </a:gs>
            </a:gsLst>
            <a:path path="circle">
              <a:fillToRect l="100000" b="100000"/>
            </a:path>
            <a:tileRect t="-100000" r="-100000"/>
          </a:gradFill>
        </p:spPr>
        <p:txBody>
          <a:bodyPr/>
          <a:lstStyle>
            <a:lvl1pPr>
              <a:defRPr sz="100">
                <a:noFill/>
              </a:defRPr>
            </a:lvl1pPr>
          </a:lstStyle>
          <a:p>
            <a:pPr lvl="0"/>
            <a:endParaRPr lang="en-US"/>
          </a:p>
        </p:txBody>
      </p:sp>
      <p:sp>
        <p:nvSpPr>
          <p:cNvPr id="18" name="Text Placeholder 9">
            <a:extLst>
              <a:ext uri="{FF2B5EF4-FFF2-40B4-BE49-F238E27FC236}">
                <a16:creationId xmlns:a16="http://schemas.microsoft.com/office/drawing/2014/main" id="{A0C8D25F-C377-210A-40FE-33EB4F5068C5}"/>
              </a:ext>
            </a:extLst>
          </p:cNvPr>
          <p:cNvSpPr>
            <a:spLocks noGrp="1"/>
          </p:cNvSpPr>
          <p:nvPr>
            <p:ph type="body" sz="quarter" idx="22"/>
          </p:nvPr>
        </p:nvSpPr>
        <p:spPr>
          <a:xfrm rot="16200000">
            <a:off x="0" y="-1"/>
            <a:ext cx="6041035" cy="6041035"/>
          </a:xfrm>
          <a:gradFill flip="none" rotWithShape="1">
            <a:gsLst>
              <a:gs pos="67000">
                <a:schemeClr val="accent3">
                  <a:alpha val="0"/>
                </a:schemeClr>
              </a:gs>
              <a:gs pos="13000">
                <a:schemeClr val="accent3"/>
              </a:gs>
            </a:gsLst>
            <a:path path="circle">
              <a:fillToRect l="100000" b="100000"/>
            </a:path>
            <a:tileRect t="-100000" r="-100000"/>
          </a:gradFill>
        </p:spPr>
        <p:txBody>
          <a:bodyPr/>
          <a:lstStyle>
            <a:lvl1pPr>
              <a:defRPr sz="100">
                <a:noFill/>
              </a:defRPr>
            </a:lvl1pPr>
          </a:lstStyle>
          <a:p>
            <a:pPr lvl="0"/>
            <a:endParaRPr lang="en-US"/>
          </a:p>
        </p:txBody>
      </p:sp>
      <p:sp>
        <p:nvSpPr>
          <p:cNvPr id="14" name="Text Placeholder 13">
            <a:extLst>
              <a:ext uri="{FF2B5EF4-FFF2-40B4-BE49-F238E27FC236}">
                <a16:creationId xmlns:a16="http://schemas.microsoft.com/office/drawing/2014/main" id="{4C31326E-19C6-1C3D-A967-77E69634D6E1}"/>
              </a:ext>
            </a:extLst>
          </p:cNvPr>
          <p:cNvSpPr>
            <a:spLocks noGrp="1"/>
          </p:cNvSpPr>
          <p:nvPr>
            <p:ph type="body" sz="quarter" idx="21"/>
          </p:nvPr>
        </p:nvSpPr>
        <p:spPr>
          <a:xfrm>
            <a:off x="871538" y="893763"/>
            <a:ext cx="4695825" cy="4922837"/>
          </a:xfrm>
          <a:solidFill>
            <a:schemeClr val="bg1"/>
          </a:solidFill>
        </p:spPr>
        <p:txBody>
          <a:bodyPr/>
          <a:lstStyle>
            <a:lvl1pPr>
              <a:defRPr sz="100">
                <a:noFill/>
              </a:defRPr>
            </a:lvl1pPr>
          </a:lstStyle>
          <a:p>
            <a:pPr lvl="0"/>
            <a:endParaRPr lang="en-US"/>
          </a:p>
        </p:txBody>
      </p:sp>
      <p:sp>
        <p:nvSpPr>
          <p:cNvPr id="10" name="Text Placeholder 17">
            <a:extLst>
              <a:ext uri="{FF2B5EF4-FFF2-40B4-BE49-F238E27FC236}">
                <a16:creationId xmlns:a16="http://schemas.microsoft.com/office/drawing/2014/main" id="{DA98007B-9EE4-1E74-5957-C8D09D03AD56}"/>
              </a:ext>
            </a:extLst>
          </p:cNvPr>
          <p:cNvSpPr>
            <a:spLocks noGrp="1"/>
          </p:cNvSpPr>
          <p:nvPr>
            <p:ph type="body" sz="quarter" idx="15" hasCustomPrompt="1"/>
          </p:nvPr>
        </p:nvSpPr>
        <p:spPr>
          <a:xfrm>
            <a:off x="1106563" y="1123000"/>
            <a:ext cx="4461317" cy="277812"/>
          </a:xfrm>
        </p:spPr>
        <p:txBody>
          <a:bodyPr anchor="ctr"/>
          <a:lstStyle>
            <a:lvl1pPr marL="0" indent="0">
              <a:spcAft>
                <a:spcPts val="0"/>
              </a:spcAft>
              <a:buFont typeface="Arial" panose="020B0604020202020204" pitchFamily="34" charset="0"/>
              <a:buNone/>
              <a:defRPr sz="1200" cap="all" spc="100"/>
            </a:lvl1pPr>
            <a:lvl2pPr marL="0" indent="0">
              <a:spcAft>
                <a:spcPts val="0"/>
              </a:spcAft>
              <a:buNone/>
              <a:defRPr sz="1200" cap="all" spc="100"/>
            </a:lvl2pPr>
            <a:lvl3pPr marL="0" indent="0">
              <a:spcAft>
                <a:spcPts val="0"/>
              </a:spcAft>
              <a:buNone/>
              <a:defRPr sz="1200" cap="all" spc="100"/>
            </a:lvl3pPr>
            <a:lvl4pPr marL="0" indent="0">
              <a:spcAft>
                <a:spcPts val="0"/>
              </a:spcAft>
              <a:buFont typeface="Arial" panose="020B0604020202020204" pitchFamily="34" charset="0"/>
              <a:buNone/>
              <a:defRPr sz="1200" cap="all" spc="100"/>
            </a:lvl4pPr>
            <a:lvl5pPr marL="0" indent="0">
              <a:spcAft>
                <a:spcPts val="0"/>
              </a:spcAft>
              <a:buFont typeface="Arial" panose="020B0604020202020204" pitchFamily="34" charset="0"/>
              <a:buNone/>
              <a:defRPr sz="1200" cap="all" spc="100"/>
            </a:lvl5pPr>
          </a:lstStyle>
          <a:p>
            <a:pPr lvl="0"/>
            <a:r>
              <a:rPr lang="en-GB"/>
              <a:t>Case study</a:t>
            </a:r>
            <a:endParaRPr lang="en-US"/>
          </a:p>
        </p:txBody>
      </p:sp>
      <p:sp>
        <p:nvSpPr>
          <p:cNvPr id="11" name="Picture Placeholder 25">
            <a:extLst>
              <a:ext uri="{FF2B5EF4-FFF2-40B4-BE49-F238E27FC236}">
                <a16:creationId xmlns:a16="http://schemas.microsoft.com/office/drawing/2014/main" id="{55C2854F-D8B6-8FD7-1631-F94458BFA49C}"/>
              </a:ext>
            </a:extLst>
          </p:cNvPr>
          <p:cNvSpPr>
            <a:spLocks noGrp="1"/>
          </p:cNvSpPr>
          <p:nvPr>
            <p:ph type="pic" sz="quarter" idx="17"/>
          </p:nvPr>
        </p:nvSpPr>
        <p:spPr>
          <a:xfrm>
            <a:off x="1106046" y="5078994"/>
            <a:ext cx="2399168" cy="534155"/>
          </a:xfrm>
        </p:spPr>
        <p:txBody>
          <a:bodyPr anchor="ctr"/>
          <a:lstStyle>
            <a:lvl1pPr algn="ctr">
              <a:defRPr/>
            </a:lvl1pPr>
          </a:lstStyle>
          <a:p>
            <a:endParaRPr lang="en-US"/>
          </a:p>
        </p:txBody>
      </p:sp>
      <p:sp>
        <p:nvSpPr>
          <p:cNvPr id="15" name="Text Placeholder 7">
            <a:extLst>
              <a:ext uri="{FF2B5EF4-FFF2-40B4-BE49-F238E27FC236}">
                <a16:creationId xmlns:a16="http://schemas.microsoft.com/office/drawing/2014/main" id="{FE86451A-18F5-7E20-FECA-E5E68290F6EF}"/>
              </a:ext>
            </a:extLst>
          </p:cNvPr>
          <p:cNvSpPr>
            <a:spLocks noGrp="1"/>
          </p:cNvSpPr>
          <p:nvPr>
            <p:ph type="body" sz="quarter" idx="11"/>
          </p:nvPr>
        </p:nvSpPr>
        <p:spPr>
          <a:xfrm>
            <a:off x="1106563" y="2949562"/>
            <a:ext cx="4307410" cy="2129432"/>
          </a:xfrm>
        </p:spPr>
        <p:txBody>
          <a:bodyPr numCol="1" spcCol="36000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6" name="Title Placeholder 9">
            <a:extLst>
              <a:ext uri="{FF2B5EF4-FFF2-40B4-BE49-F238E27FC236}">
                <a16:creationId xmlns:a16="http://schemas.microsoft.com/office/drawing/2014/main" id="{5BFF00FB-BF3B-E305-C903-5FD236C2ED55}"/>
              </a:ext>
            </a:extLst>
          </p:cNvPr>
          <p:cNvSpPr>
            <a:spLocks noGrp="1"/>
          </p:cNvSpPr>
          <p:nvPr>
            <p:ph type="title" hasCustomPrompt="1"/>
          </p:nvPr>
        </p:nvSpPr>
        <p:spPr>
          <a:xfrm>
            <a:off x="1106563" y="1487776"/>
            <a:ext cx="4307410" cy="1461786"/>
          </a:xfrm>
          <a:prstGeom prst="rect">
            <a:avLst/>
          </a:prstGeom>
        </p:spPr>
        <p:txBody>
          <a:bodyPr vert="horz" lIns="0" tIns="0" rIns="0" bIns="0" rtlCol="0" anchor="t">
            <a:noAutofit/>
          </a:bodyPr>
          <a:lstStyle>
            <a:lvl1pPr>
              <a:lnSpc>
                <a:spcPct val="80000"/>
              </a:lnSpc>
              <a:defRPr sz="5000"/>
            </a:lvl1pPr>
          </a:lstStyle>
          <a:p>
            <a:r>
              <a:rPr lang="en-GB"/>
              <a:t>Client name</a:t>
            </a:r>
          </a:p>
        </p:txBody>
      </p:sp>
      <p:sp>
        <p:nvSpPr>
          <p:cNvPr id="2" name="Text Placeholder 1">
            <a:extLst>
              <a:ext uri="{FF2B5EF4-FFF2-40B4-BE49-F238E27FC236}">
                <a16:creationId xmlns:a16="http://schemas.microsoft.com/office/drawing/2014/main" id="{FB91C747-6702-69EC-0DE1-2BDE8AD1B8FA}"/>
              </a:ext>
            </a:extLst>
          </p:cNvPr>
          <p:cNvSpPr>
            <a:spLocks noGrp="1"/>
          </p:cNvSpPr>
          <p:nvPr>
            <p:ph type="body" sz="quarter" idx="18"/>
          </p:nvPr>
        </p:nvSpPr>
        <p:spPr>
          <a:xfrm>
            <a:off x="10941859" y="6521573"/>
            <a:ext cx="884045" cy="134816"/>
          </a:xfrm>
          <a:custGeom>
            <a:avLst/>
            <a:gdLst>
              <a:gd name="connsiteX0" fmla="*/ 841009 w 884045"/>
              <a:gd name="connsiteY0" fmla="*/ 99338 h 134816"/>
              <a:gd name="connsiteX1" fmla="*/ 828654 w 884045"/>
              <a:gd name="connsiteY1" fmla="*/ 108095 h 134816"/>
              <a:gd name="connsiteX2" fmla="*/ 841331 w 884045"/>
              <a:gd name="connsiteY2" fmla="*/ 117526 h 134816"/>
              <a:gd name="connsiteX3" fmla="*/ 859932 w 884045"/>
              <a:gd name="connsiteY3" fmla="*/ 100371 h 134816"/>
              <a:gd name="connsiteX4" fmla="*/ 859978 w 884045"/>
              <a:gd name="connsiteY4" fmla="*/ 100371 h 134816"/>
              <a:gd name="connsiteX5" fmla="*/ 859978 w 884045"/>
              <a:gd name="connsiteY5" fmla="*/ 99338 h 134816"/>
              <a:gd name="connsiteX6" fmla="*/ 706483 w 884045"/>
              <a:gd name="connsiteY6" fmla="*/ 65611 h 134816"/>
              <a:gd name="connsiteX7" fmla="*/ 683610 w 884045"/>
              <a:gd name="connsiteY7" fmla="*/ 89367 h 134816"/>
              <a:gd name="connsiteX8" fmla="*/ 706483 w 884045"/>
              <a:gd name="connsiteY8" fmla="*/ 113304 h 134816"/>
              <a:gd name="connsiteX9" fmla="*/ 728851 w 884045"/>
              <a:gd name="connsiteY9" fmla="*/ 89547 h 134816"/>
              <a:gd name="connsiteX10" fmla="*/ 706483 w 884045"/>
              <a:gd name="connsiteY10" fmla="*/ 65611 h 134816"/>
              <a:gd name="connsiteX11" fmla="*/ 608424 w 884045"/>
              <a:gd name="connsiteY11" fmla="*/ 63321 h 134816"/>
              <a:gd name="connsiteX12" fmla="*/ 587343 w 884045"/>
              <a:gd name="connsiteY12" fmla="*/ 80791 h 134816"/>
              <a:gd name="connsiteX13" fmla="*/ 627577 w 884045"/>
              <a:gd name="connsiteY13" fmla="*/ 80791 h 134816"/>
              <a:gd name="connsiteX14" fmla="*/ 608424 w 884045"/>
              <a:gd name="connsiteY14" fmla="*/ 63321 h 134816"/>
              <a:gd name="connsiteX15" fmla="*/ 768028 w 884045"/>
              <a:gd name="connsiteY15" fmla="*/ 46166 h 134816"/>
              <a:gd name="connsiteX16" fmla="*/ 792187 w 884045"/>
              <a:gd name="connsiteY16" fmla="*/ 46166 h 134816"/>
              <a:gd name="connsiteX17" fmla="*/ 792187 w 884045"/>
              <a:gd name="connsiteY17" fmla="*/ 132705 h 134816"/>
              <a:gd name="connsiteX18" fmla="*/ 768028 w 884045"/>
              <a:gd name="connsiteY18" fmla="*/ 132705 h 134816"/>
              <a:gd name="connsiteX19" fmla="*/ 846153 w 884045"/>
              <a:gd name="connsiteY19" fmla="*/ 44235 h 134816"/>
              <a:gd name="connsiteX20" fmla="*/ 884045 w 884045"/>
              <a:gd name="connsiteY20" fmla="*/ 81285 h 134816"/>
              <a:gd name="connsiteX21" fmla="*/ 884045 w 884045"/>
              <a:gd name="connsiteY21" fmla="*/ 132705 h 134816"/>
              <a:gd name="connsiteX22" fmla="*/ 861861 w 884045"/>
              <a:gd name="connsiteY22" fmla="*/ 132705 h 134816"/>
              <a:gd name="connsiteX23" fmla="*/ 861861 w 884045"/>
              <a:gd name="connsiteY23" fmla="*/ 124307 h 134816"/>
              <a:gd name="connsiteX24" fmla="*/ 834855 w 884045"/>
              <a:gd name="connsiteY24" fmla="*/ 134816 h 134816"/>
              <a:gd name="connsiteX25" fmla="*/ 804266 w 884045"/>
              <a:gd name="connsiteY25" fmla="*/ 108948 h 134816"/>
              <a:gd name="connsiteX26" fmla="*/ 837702 w 884045"/>
              <a:gd name="connsiteY26" fmla="*/ 83755 h 134816"/>
              <a:gd name="connsiteX27" fmla="*/ 859886 w 884045"/>
              <a:gd name="connsiteY27" fmla="*/ 83755 h 134816"/>
              <a:gd name="connsiteX28" fmla="*/ 859886 w 884045"/>
              <a:gd name="connsiteY28" fmla="*/ 79892 h 134816"/>
              <a:gd name="connsiteX29" fmla="*/ 843444 w 884045"/>
              <a:gd name="connsiteY29" fmla="*/ 64668 h 134816"/>
              <a:gd name="connsiteX30" fmla="*/ 820020 w 884045"/>
              <a:gd name="connsiteY30" fmla="*/ 76569 h 134816"/>
              <a:gd name="connsiteX31" fmla="*/ 807527 w 884045"/>
              <a:gd name="connsiteY31" fmla="*/ 62064 h 134816"/>
              <a:gd name="connsiteX32" fmla="*/ 846153 w 884045"/>
              <a:gd name="connsiteY32" fmla="*/ 44235 h 134816"/>
              <a:gd name="connsiteX33" fmla="*/ 609343 w 884045"/>
              <a:gd name="connsiteY33" fmla="*/ 44235 h 134816"/>
              <a:gd name="connsiteX34" fmla="*/ 609389 w 884045"/>
              <a:gd name="connsiteY34" fmla="*/ 44235 h 134816"/>
              <a:gd name="connsiteX35" fmla="*/ 651046 w 884045"/>
              <a:gd name="connsiteY35" fmla="*/ 84428 h 134816"/>
              <a:gd name="connsiteX36" fmla="*/ 649439 w 884045"/>
              <a:gd name="connsiteY36" fmla="*/ 97362 h 134816"/>
              <a:gd name="connsiteX37" fmla="*/ 587389 w 884045"/>
              <a:gd name="connsiteY37" fmla="*/ 97362 h 134816"/>
              <a:gd name="connsiteX38" fmla="*/ 612236 w 884045"/>
              <a:gd name="connsiteY38" fmla="*/ 114517 h 134816"/>
              <a:gd name="connsiteX39" fmla="*/ 636900 w 884045"/>
              <a:gd name="connsiteY39" fmla="*/ 105760 h 134816"/>
              <a:gd name="connsiteX40" fmla="*/ 646913 w 884045"/>
              <a:gd name="connsiteY40" fmla="*/ 121837 h 134816"/>
              <a:gd name="connsiteX41" fmla="*/ 611501 w 884045"/>
              <a:gd name="connsiteY41" fmla="*/ 134771 h 134816"/>
              <a:gd name="connsiteX42" fmla="*/ 563046 w 884045"/>
              <a:gd name="connsiteY42" fmla="*/ 89503 h 134816"/>
              <a:gd name="connsiteX43" fmla="*/ 609343 w 884045"/>
              <a:gd name="connsiteY43" fmla="*/ 44235 h 134816"/>
              <a:gd name="connsiteX44" fmla="*/ 331746 w 884045"/>
              <a:gd name="connsiteY44" fmla="*/ 43067 h 134816"/>
              <a:gd name="connsiteX45" fmla="*/ 331746 w 884045"/>
              <a:gd name="connsiteY45" fmla="*/ 70327 h 134816"/>
              <a:gd name="connsiteX46" fmla="*/ 347546 w 884045"/>
              <a:gd name="connsiteY46" fmla="*/ 70327 h 134816"/>
              <a:gd name="connsiteX47" fmla="*/ 361692 w 884045"/>
              <a:gd name="connsiteY47" fmla="*/ 58291 h 134816"/>
              <a:gd name="connsiteX48" fmla="*/ 361692 w 884045"/>
              <a:gd name="connsiteY48" fmla="*/ 56630 h 134816"/>
              <a:gd name="connsiteX49" fmla="*/ 349245 w 884045"/>
              <a:gd name="connsiteY49" fmla="*/ 43067 h 134816"/>
              <a:gd name="connsiteX50" fmla="*/ 347546 w 884045"/>
              <a:gd name="connsiteY50" fmla="*/ 43067 h 134816"/>
              <a:gd name="connsiteX51" fmla="*/ 222710 w 884045"/>
              <a:gd name="connsiteY51" fmla="*/ 43067 h 134816"/>
              <a:gd name="connsiteX52" fmla="*/ 222710 w 884045"/>
              <a:gd name="connsiteY52" fmla="*/ 70327 h 134816"/>
              <a:gd name="connsiteX53" fmla="*/ 238510 w 884045"/>
              <a:gd name="connsiteY53" fmla="*/ 70327 h 134816"/>
              <a:gd name="connsiteX54" fmla="*/ 252656 w 884045"/>
              <a:gd name="connsiteY54" fmla="*/ 58291 h 134816"/>
              <a:gd name="connsiteX55" fmla="*/ 252656 w 884045"/>
              <a:gd name="connsiteY55" fmla="*/ 56630 h 134816"/>
              <a:gd name="connsiteX56" fmla="*/ 240209 w 884045"/>
              <a:gd name="connsiteY56" fmla="*/ 43067 h 134816"/>
              <a:gd name="connsiteX57" fmla="*/ 238510 w 884045"/>
              <a:gd name="connsiteY57" fmla="*/ 43067 h 134816"/>
              <a:gd name="connsiteX58" fmla="*/ 300882 w 884045"/>
              <a:gd name="connsiteY58" fmla="*/ 16706 h 134816"/>
              <a:gd name="connsiteX59" fmla="*/ 347224 w 884045"/>
              <a:gd name="connsiteY59" fmla="*/ 16706 h 134816"/>
              <a:gd name="connsiteX60" fmla="*/ 392970 w 884045"/>
              <a:gd name="connsiteY60" fmla="*/ 56585 h 134816"/>
              <a:gd name="connsiteX61" fmla="*/ 347224 w 884045"/>
              <a:gd name="connsiteY61" fmla="*/ 96688 h 134816"/>
              <a:gd name="connsiteX62" fmla="*/ 331608 w 884045"/>
              <a:gd name="connsiteY62" fmla="*/ 96688 h 134816"/>
              <a:gd name="connsiteX63" fmla="*/ 331608 w 884045"/>
              <a:gd name="connsiteY63" fmla="*/ 132705 h 134816"/>
              <a:gd name="connsiteX64" fmla="*/ 300744 w 884045"/>
              <a:gd name="connsiteY64" fmla="*/ 132705 h 134816"/>
              <a:gd name="connsiteX65" fmla="*/ 191800 w 884045"/>
              <a:gd name="connsiteY65" fmla="*/ 16706 h 134816"/>
              <a:gd name="connsiteX66" fmla="*/ 238280 w 884045"/>
              <a:gd name="connsiteY66" fmla="*/ 16706 h 134816"/>
              <a:gd name="connsiteX67" fmla="*/ 284026 w 884045"/>
              <a:gd name="connsiteY67" fmla="*/ 56585 h 134816"/>
              <a:gd name="connsiteX68" fmla="*/ 238280 w 884045"/>
              <a:gd name="connsiteY68" fmla="*/ 96688 h 134816"/>
              <a:gd name="connsiteX69" fmla="*/ 222664 w 884045"/>
              <a:gd name="connsiteY69" fmla="*/ 96688 h 134816"/>
              <a:gd name="connsiteX70" fmla="*/ 222664 w 884045"/>
              <a:gd name="connsiteY70" fmla="*/ 132705 h 134816"/>
              <a:gd name="connsiteX71" fmla="*/ 191800 w 884045"/>
              <a:gd name="connsiteY71" fmla="*/ 132705 h 134816"/>
              <a:gd name="connsiteX72" fmla="*/ 435500 w 884045"/>
              <a:gd name="connsiteY72" fmla="*/ 15224 h 134816"/>
              <a:gd name="connsiteX73" fmla="*/ 443354 w 884045"/>
              <a:gd name="connsiteY73" fmla="*/ 15224 h 134816"/>
              <a:gd name="connsiteX74" fmla="*/ 493279 w 884045"/>
              <a:gd name="connsiteY74" fmla="*/ 77602 h 134816"/>
              <a:gd name="connsiteX75" fmla="*/ 543158 w 884045"/>
              <a:gd name="connsiteY75" fmla="*/ 15224 h 134816"/>
              <a:gd name="connsiteX76" fmla="*/ 551012 w 884045"/>
              <a:gd name="connsiteY76" fmla="*/ 15224 h 134816"/>
              <a:gd name="connsiteX77" fmla="*/ 551012 w 884045"/>
              <a:gd name="connsiteY77" fmla="*/ 132705 h 134816"/>
              <a:gd name="connsiteX78" fmla="*/ 526899 w 884045"/>
              <a:gd name="connsiteY78" fmla="*/ 132705 h 134816"/>
              <a:gd name="connsiteX79" fmla="*/ 526899 w 884045"/>
              <a:gd name="connsiteY79" fmla="*/ 71135 h 134816"/>
              <a:gd name="connsiteX80" fmla="*/ 497183 w 884045"/>
              <a:gd name="connsiteY80" fmla="*/ 107511 h 134816"/>
              <a:gd name="connsiteX81" fmla="*/ 489329 w 884045"/>
              <a:gd name="connsiteY81" fmla="*/ 107511 h 134816"/>
              <a:gd name="connsiteX82" fmla="*/ 459659 w 884045"/>
              <a:gd name="connsiteY82" fmla="*/ 71135 h 134816"/>
              <a:gd name="connsiteX83" fmla="*/ 459659 w 884045"/>
              <a:gd name="connsiteY83" fmla="*/ 132705 h 134816"/>
              <a:gd name="connsiteX84" fmla="*/ 435500 w 884045"/>
              <a:gd name="connsiteY84" fmla="*/ 132705 h 134816"/>
              <a:gd name="connsiteX85" fmla="*/ 84050 w 884045"/>
              <a:gd name="connsiteY85" fmla="*/ 14595 h 134816"/>
              <a:gd name="connsiteX86" fmla="*/ 93787 w 884045"/>
              <a:gd name="connsiteY86" fmla="*/ 14595 h 134816"/>
              <a:gd name="connsiteX87" fmla="*/ 121069 w 884045"/>
              <a:gd name="connsiteY87" fmla="*/ 72392 h 134816"/>
              <a:gd name="connsiteX88" fmla="*/ 143345 w 884045"/>
              <a:gd name="connsiteY88" fmla="*/ 16706 h 134816"/>
              <a:gd name="connsiteX89" fmla="*/ 177700 w 884045"/>
              <a:gd name="connsiteY89" fmla="*/ 16706 h 134816"/>
              <a:gd name="connsiteX90" fmla="*/ 128877 w 884045"/>
              <a:gd name="connsiteY90" fmla="*/ 134816 h 134816"/>
              <a:gd name="connsiteX91" fmla="*/ 119094 w 884045"/>
              <a:gd name="connsiteY91" fmla="*/ 134816 h 134816"/>
              <a:gd name="connsiteX92" fmla="*/ 88919 w 884045"/>
              <a:gd name="connsiteY92" fmla="*/ 74279 h 134816"/>
              <a:gd name="connsiteX93" fmla="*/ 58606 w 884045"/>
              <a:gd name="connsiteY93" fmla="*/ 134816 h 134816"/>
              <a:gd name="connsiteX94" fmla="*/ 48823 w 884045"/>
              <a:gd name="connsiteY94" fmla="*/ 134816 h 134816"/>
              <a:gd name="connsiteX95" fmla="*/ 0 w 884045"/>
              <a:gd name="connsiteY95" fmla="*/ 16706 h 134816"/>
              <a:gd name="connsiteX96" fmla="*/ 34493 w 884045"/>
              <a:gd name="connsiteY96" fmla="*/ 16706 h 134816"/>
              <a:gd name="connsiteX97" fmla="*/ 56723 w 884045"/>
              <a:gd name="connsiteY97" fmla="*/ 72392 h 134816"/>
              <a:gd name="connsiteX98" fmla="*/ 728483 w 884045"/>
              <a:gd name="connsiteY98" fmla="*/ 1571 h 134816"/>
              <a:gd name="connsiteX99" fmla="*/ 752642 w 884045"/>
              <a:gd name="connsiteY99" fmla="*/ 1571 h 134816"/>
              <a:gd name="connsiteX100" fmla="*/ 752642 w 884045"/>
              <a:gd name="connsiteY100" fmla="*/ 132659 h 134816"/>
              <a:gd name="connsiteX101" fmla="*/ 730458 w 884045"/>
              <a:gd name="connsiteY101" fmla="*/ 132659 h 134816"/>
              <a:gd name="connsiteX102" fmla="*/ 730458 w 884045"/>
              <a:gd name="connsiteY102" fmla="*/ 122016 h 134816"/>
              <a:gd name="connsiteX103" fmla="*/ 702028 w 884045"/>
              <a:gd name="connsiteY103" fmla="*/ 134770 h 134816"/>
              <a:gd name="connsiteX104" fmla="*/ 659130 w 884045"/>
              <a:gd name="connsiteY104" fmla="*/ 89502 h 134816"/>
              <a:gd name="connsiteX105" fmla="*/ 702028 w 884045"/>
              <a:gd name="connsiteY105" fmla="*/ 44234 h 134816"/>
              <a:gd name="connsiteX106" fmla="*/ 728483 w 884045"/>
              <a:gd name="connsiteY106" fmla="*/ 54563 h 134816"/>
              <a:gd name="connsiteX107" fmla="*/ 780015 w 884045"/>
              <a:gd name="connsiteY107" fmla="*/ 0 h 134816"/>
              <a:gd name="connsiteX108" fmla="*/ 795585 w 884045"/>
              <a:gd name="connsiteY108" fmla="*/ 14685 h 134816"/>
              <a:gd name="connsiteX109" fmla="*/ 780015 w 884045"/>
              <a:gd name="connsiteY109" fmla="*/ 29191 h 134816"/>
              <a:gd name="connsiteX110" fmla="*/ 764629 w 884045"/>
              <a:gd name="connsiteY110" fmla="*/ 14685 h 134816"/>
              <a:gd name="connsiteX111" fmla="*/ 780015 w 884045"/>
              <a:gd name="connsiteY111" fmla="*/ 0 h 134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884045" h="134816">
                <a:moveTo>
                  <a:pt x="841009" y="99338"/>
                </a:moveTo>
                <a:cubicBezTo>
                  <a:pt x="833110" y="99338"/>
                  <a:pt x="828654" y="102167"/>
                  <a:pt x="828654" y="108095"/>
                </a:cubicBezTo>
                <a:cubicBezTo>
                  <a:pt x="828654" y="114023"/>
                  <a:pt x="833798" y="117526"/>
                  <a:pt x="841331" y="117526"/>
                </a:cubicBezTo>
                <a:cubicBezTo>
                  <a:pt x="851527" y="117526"/>
                  <a:pt x="859932" y="110520"/>
                  <a:pt x="859932" y="100371"/>
                </a:cubicBezTo>
                <a:lnTo>
                  <a:pt x="859978" y="100371"/>
                </a:lnTo>
                <a:lnTo>
                  <a:pt x="859978" y="99338"/>
                </a:lnTo>
                <a:close/>
                <a:moveTo>
                  <a:pt x="706483" y="65611"/>
                </a:moveTo>
                <a:cubicBezTo>
                  <a:pt x="693990" y="65611"/>
                  <a:pt x="683610" y="74682"/>
                  <a:pt x="683610" y="89367"/>
                </a:cubicBezTo>
                <a:cubicBezTo>
                  <a:pt x="683610" y="104053"/>
                  <a:pt x="693807" y="113304"/>
                  <a:pt x="706483" y="113304"/>
                </a:cubicBezTo>
                <a:cubicBezTo>
                  <a:pt x="717598" y="113304"/>
                  <a:pt x="728851" y="105984"/>
                  <a:pt x="728851" y="89547"/>
                </a:cubicBezTo>
                <a:cubicBezTo>
                  <a:pt x="728851" y="73111"/>
                  <a:pt x="717552" y="65611"/>
                  <a:pt x="706483" y="65611"/>
                </a:cubicBezTo>
                <a:close/>
                <a:moveTo>
                  <a:pt x="608424" y="63321"/>
                </a:moveTo>
                <a:cubicBezTo>
                  <a:pt x="598228" y="63321"/>
                  <a:pt x="590007" y="69968"/>
                  <a:pt x="587343" y="80791"/>
                </a:cubicBezTo>
                <a:lnTo>
                  <a:pt x="627577" y="80791"/>
                </a:lnTo>
                <a:cubicBezTo>
                  <a:pt x="627393" y="69788"/>
                  <a:pt x="618620" y="63321"/>
                  <a:pt x="608424" y="63321"/>
                </a:cubicBezTo>
                <a:close/>
                <a:moveTo>
                  <a:pt x="768028" y="46166"/>
                </a:moveTo>
                <a:lnTo>
                  <a:pt x="792187" y="46166"/>
                </a:lnTo>
                <a:lnTo>
                  <a:pt x="792187" y="132705"/>
                </a:lnTo>
                <a:lnTo>
                  <a:pt x="768028" y="132705"/>
                </a:lnTo>
                <a:close/>
                <a:moveTo>
                  <a:pt x="846153" y="44235"/>
                </a:moveTo>
                <a:cubicBezTo>
                  <a:pt x="868659" y="44235"/>
                  <a:pt x="884045" y="56630"/>
                  <a:pt x="884045" y="81285"/>
                </a:cubicBezTo>
                <a:lnTo>
                  <a:pt x="884045" y="132705"/>
                </a:lnTo>
                <a:lnTo>
                  <a:pt x="861861" y="132705"/>
                </a:lnTo>
                <a:lnTo>
                  <a:pt x="861861" y="124307"/>
                </a:lnTo>
                <a:cubicBezTo>
                  <a:pt x="855615" y="130774"/>
                  <a:pt x="846291" y="134816"/>
                  <a:pt x="834855" y="134816"/>
                </a:cubicBezTo>
                <a:cubicBezTo>
                  <a:pt x="815519" y="134816"/>
                  <a:pt x="804266" y="123634"/>
                  <a:pt x="804266" y="108948"/>
                </a:cubicBezTo>
                <a:cubicBezTo>
                  <a:pt x="804266" y="93185"/>
                  <a:pt x="817310" y="83755"/>
                  <a:pt x="837702" y="83755"/>
                </a:cubicBezTo>
                <a:lnTo>
                  <a:pt x="859886" y="83755"/>
                </a:lnTo>
                <a:lnTo>
                  <a:pt x="859886" y="79892"/>
                </a:lnTo>
                <a:cubicBezTo>
                  <a:pt x="859886" y="70417"/>
                  <a:pt x="854329" y="64668"/>
                  <a:pt x="843444" y="64668"/>
                </a:cubicBezTo>
                <a:cubicBezTo>
                  <a:pt x="833982" y="64668"/>
                  <a:pt x="827368" y="69069"/>
                  <a:pt x="820020" y="76569"/>
                </a:cubicBezTo>
                <a:lnTo>
                  <a:pt x="807527" y="62064"/>
                </a:lnTo>
                <a:cubicBezTo>
                  <a:pt x="817907" y="49983"/>
                  <a:pt x="830583" y="44235"/>
                  <a:pt x="846153" y="44235"/>
                </a:cubicBezTo>
                <a:close/>
                <a:moveTo>
                  <a:pt x="609343" y="44235"/>
                </a:moveTo>
                <a:lnTo>
                  <a:pt x="609389" y="44235"/>
                </a:lnTo>
                <a:cubicBezTo>
                  <a:pt x="634236" y="44235"/>
                  <a:pt x="651046" y="62064"/>
                  <a:pt x="651046" y="84428"/>
                </a:cubicBezTo>
                <a:cubicBezTo>
                  <a:pt x="651046" y="89323"/>
                  <a:pt x="650174" y="94398"/>
                  <a:pt x="649439" y="97362"/>
                </a:cubicBezTo>
                <a:lnTo>
                  <a:pt x="587389" y="97362"/>
                </a:lnTo>
                <a:cubicBezTo>
                  <a:pt x="590236" y="108409"/>
                  <a:pt x="599376" y="114517"/>
                  <a:pt x="612236" y="114517"/>
                </a:cubicBezTo>
                <a:cubicBezTo>
                  <a:pt x="621881" y="114517"/>
                  <a:pt x="629735" y="111194"/>
                  <a:pt x="636900" y="105760"/>
                </a:cubicBezTo>
                <a:lnTo>
                  <a:pt x="646913" y="121837"/>
                </a:lnTo>
                <a:cubicBezTo>
                  <a:pt x="636900" y="130055"/>
                  <a:pt x="625096" y="134771"/>
                  <a:pt x="611501" y="134771"/>
                </a:cubicBezTo>
                <a:cubicBezTo>
                  <a:pt x="583439" y="134771"/>
                  <a:pt x="563046" y="115011"/>
                  <a:pt x="563046" y="89503"/>
                </a:cubicBezTo>
                <a:cubicBezTo>
                  <a:pt x="563046" y="63995"/>
                  <a:pt x="583255" y="44235"/>
                  <a:pt x="609343" y="44235"/>
                </a:cubicBezTo>
                <a:close/>
                <a:moveTo>
                  <a:pt x="331746" y="43067"/>
                </a:moveTo>
                <a:lnTo>
                  <a:pt x="331746" y="70327"/>
                </a:lnTo>
                <a:lnTo>
                  <a:pt x="347546" y="70327"/>
                </a:lnTo>
                <a:cubicBezTo>
                  <a:pt x="354803" y="70821"/>
                  <a:pt x="361187" y="65432"/>
                  <a:pt x="361692" y="58291"/>
                </a:cubicBezTo>
                <a:cubicBezTo>
                  <a:pt x="361692" y="57753"/>
                  <a:pt x="361692" y="57169"/>
                  <a:pt x="361692" y="56630"/>
                </a:cubicBezTo>
                <a:cubicBezTo>
                  <a:pt x="362105" y="49489"/>
                  <a:pt x="356502" y="43427"/>
                  <a:pt x="349245" y="43067"/>
                </a:cubicBezTo>
                <a:cubicBezTo>
                  <a:pt x="348648" y="43022"/>
                  <a:pt x="348097" y="43067"/>
                  <a:pt x="347546" y="43067"/>
                </a:cubicBezTo>
                <a:close/>
                <a:moveTo>
                  <a:pt x="222710" y="43067"/>
                </a:moveTo>
                <a:lnTo>
                  <a:pt x="222710" y="70327"/>
                </a:lnTo>
                <a:lnTo>
                  <a:pt x="238510" y="70327"/>
                </a:lnTo>
                <a:cubicBezTo>
                  <a:pt x="245767" y="70821"/>
                  <a:pt x="252151" y="65432"/>
                  <a:pt x="252656" y="58291"/>
                </a:cubicBezTo>
                <a:cubicBezTo>
                  <a:pt x="252656" y="57753"/>
                  <a:pt x="252656" y="57169"/>
                  <a:pt x="252656" y="56630"/>
                </a:cubicBezTo>
                <a:cubicBezTo>
                  <a:pt x="253070" y="49489"/>
                  <a:pt x="247466" y="43427"/>
                  <a:pt x="240209" y="43067"/>
                </a:cubicBezTo>
                <a:cubicBezTo>
                  <a:pt x="239612" y="43022"/>
                  <a:pt x="239061" y="43067"/>
                  <a:pt x="238510" y="43067"/>
                </a:cubicBezTo>
                <a:close/>
                <a:moveTo>
                  <a:pt x="300882" y="16706"/>
                </a:moveTo>
                <a:lnTo>
                  <a:pt x="347224" y="16706"/>
                </a:lnTo>
                <a:cubicBezTo>
                  <a:pt x="373220" y="16706"/>
                  <a:pt x="392970" y="32469"/>
                  <a:pt x="392970" y="56585"/>
                </a:cubicBezTo>
                <a:cubicBezTo>
                  <a:pt x="392970" y="80701"/>
                  <a:pt x="373266" y="96688"/>
                  <a:pt x="347224" y="96688"/>
                </a:cubicBezTo>
                <a:lnTo>
                  <a:pt x="331608" y="96688"/>
                </a:lnTo>
                <a:lnTo>
                  <a:pt x="331608" y="132705"/>
                </a:lnTo>
                <a:lnTo>
                  <a:pt x="300744" y="132705"/>
                </a:lnTo>
                <a:close/>
                <a:moveTo>
                  <a:pt x="191800" y="16706"/>
                </a:moveTo>
                <a:lnTo>
                  <a:pt x="238280" y="16706"/>
                </a:lnTo>
                <a:cubicBezTo>
                  <a:pt x="264276" y="16706"/>
                  <a:pt x="284026" y="32469"/>
                  <a:pt x="284026" y="56585"/>
                </a:cubicBezTo>
                <a:cubicBezTo>
                  <a:pt x="284026" y="80701"/>
                  <a:pt x="264322" y="96688"/>
                  <a:pt x="238280" y="96688"/>
                </a:cubicBezTo>
                <a:lnTo>
                  <a:pt x="222664" y="96688"/>
                </a:lnTo>
                <a:lnTo>
                  <a:pt x="222664" y="132705"/>
                </a:lnTo>
                <a:lnTo>
                  <a:pt x="191800" y="132705"/>
                </a:lnTo>
                <a:close/>
                <a:moveTo>
                  <a:pt x="435500" y="15224"/>
                </a:moveTo>
                <a:lnTo>
                  <a:pt x="443354" y="15224"/>
                </a:lnTo>
                <a:lnTo>
                  <a:pt x="493279" y="77602"/>
                </a:lnTo>
                <a:lnTo>
                  <a:pt x="543158" y="15224"/>
                </a:lnTo>
                <a:lnTo>
                  <a:pt x="551012" y="15224"/>
                </a:lnTo>
                <a:lnTo>
                  <a:pt x="551012" y="132705"/>
                </a:lnTo>
                <a:lnTo>
                  <a:pt x="526899" y="132705"/>
                </a:lnTo>
                <a:lnTo>
                  <a:pt x="526899" y="71135"/>
                </a:lnTo>
                <a:lnTo>
                  <a:pt x="497183" y="107511"/>
                </a:lnTo>
                <a:lnTo>
                  <a:pt x="489329" y="107511"/>
                </a:lnTo>
                <a:lnTo>
                  <a:pt x="459659" y="71135"/>
                </a:lnTo>
                <a:lnTo>
                  <a:pt x="459659" y="132705"/>
                </a:lnTo>
                <a:lnTo>
                  <a:pt x="435500" y="132705"/>
                </a:lnTo>
                <a:close/>
                <a:moveTo>
                  <a:pt x="84050" y="14595"/>
                </a:moveTo>
                <a:lnTo>
                  <a:pt x="93787" y="14595"/>
                </a:lnTo>
                <a:lnTo>
                  <a:pt x="121069" y="72392"/>
                </a:lnTo>
                <a:lnTo>
                  <a:pt x="143345" y="16706"/>
                </a:lnTo>
                <a:lnTo>
                  <a:pt x="177700" y="16706"/>
                </a:lnTo>
                <a:lnTo>
                  <a:pt x="128877" y="134816"/>
                </a:lnTo>
                <a:lnTo>
                  <a:pt x="119094" y="134816"/>
                </a:lnTo>
                <a:lnTo>
                  <a:pt x="88919" y="74279"/>
                </a:lnTo>
                <a:lnTo>
                  <a:pt x="58606" y="134816"/>
                </a:lnTo>
                <a:lnTo>
                  <a:pt x="48823" y="134816"/>
                </a:lnTo>
                <a:lnTo>
                  <a:pt x="0" y="16706"/>
                </a:lnTo>
                <a:lnTo>
                  <a:pt x="34493" y="16706"/>
                </a:lnTo>
                <a:lnTo>
                  <a:pt x="56723" y="72392"/>
                </a:lnTo>
                <a:close/>
                <a:moveTo>
                  <a:pt x="728483" y="1571"/>
                </a:moveTo>
                <a:lnTo>
                  <a:pt x="752642" y="1571"/>
                </a:lnTo>
                <a:lnTo>
                  <a:pt x="752642" y="132659"/>
                </a:lnTo>
                <a:lnTo>
                  <a:pt x="730458" y="132659"/>
                </a:lnTo>
                <a:lnTo>
                  <a:pt x="730458" y="122016"/>
                </a:lnTo>
                <a:cubicBezTo>
                  <a:pt x="724395" y="130234"/>
                  <a:pt x="714199" y="134770"/>
                  <a:pt x="702028" y="134770"/>
                </a:cubicBezTo>
                <a:cubicBezTo>
                  <a:pt x="676996" y="134770"/>
                  <a:pt x="659130" y="115549"/>
                  <a:pt x="659130" y="89502"/>
                </a:cubicBezTo>
                <a:cubicBezTo>
                  <a:pt x="659130" y="63455"/>
                  <a:pt x="676996" y="44234"/>
                  <a:pt x="702028" y="44234"/>
                </a:cubicBezTo>
                <a:cubicBezTo>
                  <a:pt x="713097" y="44234"/>
                  <a:pt x="722237" y="47917"/>
                  <a:pt x="728483" y="54563"/>
                </a:cubicBezTo>
                <a:close/>
                <a:moveTo>
                  <a:pt x="780015" y="0"/>
                </a:moveTo>
                <a:cubicBezTo>
                  <a:pt x="788604" y="0"/>
                  <a:pt x="795585" y="6467"/>
                  <a:pt x="795585" y="14685"/>
                </a:cubicBezTo>
                <a:cubicBezTo>
                  <a:pt x="795585" y="22903"/>
                  <a:pt x="788604" y="29191"/>
                  <a:pt x="780015" y="29191"/>
                </a:cubicBezTo>
                <a:cubicBezTo>
                  <a:pt x="771427" y="29191"/>
                  <a:pt x="764629" y="23083"/>
                  <a:pt x="764629" y="14685"/>
                </a:cubicBezTo>
                <a:cubicBezTo>
                  <a:pt x="764629" y="6287"/>
                  <a:pt x="771427" y="0"/>
                  <a:pt x="780015" y="0"/>
                </a:cubicBezTo>
                <a:close/>
              </a:path>
            </a:pathLst>
          </a:custGeom>
          <a:solidFill>
            <a:schemeClr val="bg1"/>
          </a:solidFill>
        </p:spPr>
        <p:txBody>
          <a:bodyPr wrap="square">
            <a:noAutofit/>
          </a:bodyPr>
          <a:lstStyle>
            <a:lvl1pPr>
              <a:defRPr sz="100">
                <a:noFill/>
              </a:defRPr>
            </a:lvl1pPr>
          </a:lstStyle>
          <a:p>
            <a:pPr lvl="0"/>
            <a:endParaRPr lang="en-US"/>
          </a:p>
        </p:txBody>
      </p:sp>
    </p:spTree>
    <p:extLst>
      <p:ext uri="{BB962C8B-B14F-4D97-AF65-F5344CB8AC3E}">
        <p14:creationId xmlns:p14="http://schemas.microsoft.com/office/powerpoint/2010/main" val="148628787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Solo el título">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29B49F5-6FF5-0840-B764-83A1B922B4A2}"/>
              </a:ext>
            </a:extLst>
          </p:cNvPr>
          <p:cNvSpPr>
            <a:spLocks noGrp="1"/>
          </p:cNvSpPr>
          <p:nvPr>
            <p:ph type="sldNum" sz="quarter" idx="14"/>
          </p:nvPr>
        </p:nvSpPr>
        <p:spPr/>
        <p:txBody>
          <a:bodyPr/>
          <a:lstStyle/>
          <a:p>
            <a:fld id="{2660AF66-E085-8649-A58C-25409A023A2A}" type="slidenum">
              <a:rPr lang="en-US" smtClean="0"/>
              <a:pPr/>
              <a:t>‹Nº›</a:t>
            </a:fld>
            <a:endParaRPr lang="en-US"/>
          </a:p>
        </p:txBody>
      </p:sp>
      <p:sp>
        <p:nvSpPr>
          <p:cNvPr id="2" name="Footer Placeholder 1">
            <a:extLst>
              <a:ext uri="{FF2B5EF4-FFF2-40B4-BE49-F238E27FC236}">
                <a16:creationId xmlns:a16="http://schemas.microsoft.com/office/drawing/2014/main" id="{69F35840-D380-764F-A846-FF87488C3097}"/>
              </a:ext>
            </a:extLst>
          </p:cNvPr>
          <p:cNvSpPr>
            <a:spLocks noGrp="1"/>
          </p:cNvSpPr>
          <p:nvPr>
            <p:ph type="ftr" sz="quarter" idx="15"/>
          </p:nvPr>
        </p:nvSpPr>
        <p:spPr/>
        <p:txBody>
          <a:bodyPr/>
          <a:lstStyle/>
          <a:p>
            <a:r>
              <a:rPr lang="en-US">
                <a:latin typeface="Neue Haas Grotesk Text Pro" panose="020B0504020202020204" pitchFamily="34" charset="77"/>
              </a:rPr>
              <a:t>Presentation or section title</a:t>
            </a:r>
            <a:endParaRPr lang="en-US" b="0">
              <a:latin typeface="Neue Haas Grotesk Text Pro" panose="020B0504020202020204" pitchFamily="34" charset="77"/>
            </a:endParaRPr>
          </a:p>
        </p:txBody>
      </p:sp>
      <p:sp>
        <p:nvSpPr>
          <p:cNvPr id="4" name="Title 3"/>
          <p:cNvSpPr>
            <a:spLocks noGrp="1"/>
          </p:cNvSpPr>
          <p:nvPr>
            <p:ph type="title" hasCustomPrompt="1"/>
          </p:nvPr>
        </p:nvSpPr>
        <p:spPr/>
        <p:txBody>
          <a:bodyPr/>
          <a:lstStyle/>
          <a:p>
            <a:r>
              <a:rPr lang="en-GB"/>
              <a:t>Page title</a:t>
            </a:r>
          </a:p>
        </p:txBody>
      </p:sp>
    </p:spTree>
    <p:extLst>
      <p:ext uri="{BB962C8B-B14F-4D97-AF65-F5344CB8AC3E}">
        <p14:creationId xmlns:p14="http://schemas.microsoft.com/office/powerpoint/2010/main" val="1578079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1_Solo el título">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46626D2-0933-633A-69E9-6B0C468D7379}"/>
              </a:ext>
            </a:extLst>
          </p:cNvPr>
          <p:cNvSpPr>
            <a:spLocks noGrp="1"/>
          </p:cNvSpPr>
          <p:nvPr>
            <p:ph type="title"/>
          </p:nvPr>
        </p:nvSpPr>
        <p:spPr/>
        <p:txBody>
          <a:bodyPr/>
          <a:lstStyle/>
          <a:p>
            <a:r>
              <a:rPr lang="es-ES"/>
              <a:t>Haga clic para modificar el estilo de título del patrón</a:t>
            </a:r>
            <a:endParaRPr lang="en-US" dirty="0"/>
          </a:p>
        </p:txBody>
      </p:sp>
      <p:sp>
        <p:nvSpPr>
          <p:cNvPr id="6" name="Subtitle 2">
            <a:extLst>
              <a:ext uri="{FF2B5EF4-FFF2-40B4-BE49-F238E27FC236}">
                <a16:creationId xmlns:a16="http://schemas.microsoft.com/office/drawing/2014/main" id="{A7D42F57-E9BD-EECF-98B1-6F2BCBC47402}"/>
              </a:ext>
            </a:extLst>
          </p:cNvPr>
          <p:cNvSpPr>
            <a:spLocks noGrp="1"/>
          </p:cNvSpPr>
          <p:nvPr>
            <p:ph type="subTitle" idx="21"/>
          </p:nvPr>
        </p:nvSpPr>
        <p:spPr>
          <a:xfrm>
            <a:off x="480000" y="887655"/>
            <a:ext cx="11232000" cy="379656"/>
          </a:xfrm>
        </p:spPr>
        <p:txBody>
          <a:bodyPr tIns="28800" bIns="18000">
            <a:spAutoFit/>
          </a:bodyPr>
          <a:lstStyle>
            <a:lvl1pPr marL="0" indent="0" algn="l">
              <a:lnSpc>
                <a:spcPct val="90000"/>
              </a:lnSpc>
              <a:spcBef>
                <a:spcPts val="0"/>
              </a:spcBef>
              <a:spcAft>
                <a:spcPts val="0"/>
              </a:spcAft>
              <a:buNone/>
              <a:defRPr sz="2400">
                <a:solidFill>
                  <a:srgbClr val="00519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7" name="Footer Placeholder 3">
            <a:extLst>
              <a:ext uri="{FF2B5EF4-FFF2-40B4-BE49-F238E27FC236}">
                <a16:creationId xmlns:a16="http://schemas.microsoft.com/office/drawing/2014/main" id="{CEA2E3B8-BE88-F01D-B158-6EEA1B97B9AE}"/>
              </a:ext>
            </a:extLst>
          </p:cNvPr>
          <p:cNvSpPr>
            <a:spLocks noGrp="1"/>
          </p:cNvSpPr>
          <p:nvPr>
            <p:ph type="ftr" sz="quarter" idx="24"/>
          </p:nvPr>
        </p:nvSpPr>
        <p:spPr>
          <a:xfrm>
            <a:off x="408000" y="6534843"/>
            <a:ext cx="5688000" cy="184666"/>
          </a:xfrm>
        </p:spPr>
        <p:txBody>
          <a:bodyPr/>
          <a:lstStyle/>
          <a:p>
            <a:pPr>
              <a:buFont typeface="Arial" panose="020B0604020202020204" pitchFamily="34" charset="0"/>
              <a:buChar char="/"/>
            </a:pPr>
            <a:r>
              <a:rPr lang="en-US"/>
              <a:t>Footer in Arial Regular 10 pt</a:t>
            </a:r>
            <a:endParaRPr lang="en-US" dirty="0"/>
          </a:p>
        </p:txBody>
      </p:sp>
      <p:sp>
        <p:nvSpPr>
          <p:cNvPr id="8" name="Slide Number Placeholder 6">
            <a:extLst>
              <a:ext uri="{FF2B5EF4-FFF2-40B4-BE49-F238E27FC236}">
                <a16:creationId xmlns:a16="http://schemas.microsoft.com/office/drawing/2014/main" id="{CDB0818A-20ED-C36D-AE64-21967B4BC3F5}"/>
              </a:ext>
            </a:extLst>
          </p:cNvPr>
          <p:cNvSpPr>
            <a:spLocks noGrp="1"/>
          </p:cNvSpPr>
          <p:nvPr>
            <p:ph type="sldNum" sz="quarter" idx="25"/>
          </p:nvPr>
        </p:nvSpPr>
        <p:spPr>
          <a:xfrm>
            <a:off x="120385" y="6534843"/>
            <a:ext cx="287616" cy="184666"/>
          </a:xfrm>
        </p:spPr>
        <p:txBody>
          <a:bodyPr/>
          <a:lstStyle/>
          <a:p>
            <a:pPr>
              <a:defRPr/>
            </a:pPr>
            <a:fld id="{537E2E77-CED1-4E84-91C2-4E0176ECD4FC}" type="slidenum">
              <a:rPr lang="en-US" smtClean="0"/>
              <a:pPr>
                <a:defRPr/>
              </a:pPr>
              <a:t>‹Nº›</a:t>
            </a:fld>
            <a:endParaRPr lang="en-US" dirty="0"/>
          </a:p>
        </p:txBody>
      </p:sp>
      <p:grpSp>
        <p:nvGrpSpPr>
          <p:cNvPr id="2" name="NFO">
            <a:extLst>
              <a:ext uri="{FF2B5EF4-FFF2-40B4-BE49-F238E27FC236}">
                <a16:creationId xmlns:a16="http://schemas.microsoft.com/office/drawing/2014/main" id="{E50A0534-5FFD-6002-1E04-E9756622DD7E}"/>
              </a:ext>
              <a:ext uri="{C183D7F6-B498-43B3-948B-1728B52AA6E4}">
                <adec:decorative xmlns:adec="http://schemas.microsoft.com/office/drawing/2017/decorative" val="1"/>
              </a:ext>
            </a:extLst>
          </p:cNvPr>
          <p:cNvGrpSpPr/>
          <p:nvPr userDrawn="1"/>
        </p:nvGrpSpPr>
        <p:grpSpPr>
          <a:xfrm>
            <a:off x="-2233302" y="451048"/>
            <a:ext cx="2042076" cy="4026403"/>
            <a:chOff x="-1671638" y="188201"/>
            <a:chExt cx="1531557" cy="3019804"/>
          </a:xfrm>
        </p:grpSpPr>
        <p:grpSp>
          <p:nvGrpSpPr>
            <p:cNvPr id="3" name="Group 2">
              <a:extLst>
                <a:ext uri="{FF2B5EF4-FFF2-40B4-BE49-F238E27FC236}">
                  <a16:creationId xmlns:a16="http://schemas.microsoft.com/office/drawing/2014/main" id="{8133D607-D3C4-E526-E9F4-3D6C8461565A}"/>
                </a:ext>
              </a:extLst>
            </p:cNvPr>
            <p:cNvGrpSpPr/>
            <p:nvPr userDrawn="1"/>
          </p:nvGrpSpPr>
          <p:grpSpPr>
            <a:xfrm>
              <a:off x="-1671638" y="188201"/>
              <a:ext cx="1531557" cy="610705"/>
              <a:chOff x="-1671638" y="188201"/>
              <a:chExt cx="1531557" cy="610705"/>
            </a:xfrm>
          </p:grpSpPr>
          <p:cxnSp>
            <p:nvCxnSpPr>
              <p:cNvPr id="13" name="Straight Connector 12">
                <a:extLst>
                  <a:ext uri="{FF2B5EF4-FFF2-40B4-BE49-F238E27FC236}">
                    <a16:creationId xmlns:a16="http://schemas.microsoft.com/office/drawing/2014/main" id="{55D15860-FC68-CA4C-4702-D3AD30A7A688}"/>
                  </a:ext>
                </a:extLst>
              </p:cNvPr>
              <p:cNvCxnSpPr>
                <a:cxnSpLocks/>
              </p:cNvCxnSpPr>
              <p:nvPr/>
            </p:nvCxnSpPr>
            <p:spPr bwMode="gray">
              <a:xfrm>
                <a:off x="-1671638" y="798906"/>
                <a:ext cx="1531557" cy="0"/>
              </a:xfrm>
              <a:prstGeom prst="line">
                <a:avLst/>
              </a:prstGeom>
              <a:ln w="6350">
                <a:solidFill>
                  <a:srgbClr val="E4312C"/>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36618505-B9C1-7161-6E2E-123A5DA1BD1B}"/>
                  </a:ext>
                </a:extLst>
              </p:cNvPr>
              <p:cNvCxnSpPr>
                <a:cxnSpLocks/>
              </p:cNvCxnSpPr>
              <p:nvPr/>
            </p:nvCxnSpPr>
            <p:spPr bwMode="gray">
              <a:xfrm>
                <a:off x="-1671638" y="188203"/>
                <a:ext cx="1531557" cy="0"/>
              </a:xfrm>
              <a:prstGeom prst="line">
                <a:avLst/>
              </a:prstGeom>
              <a:ln w="6350">
                <a:solidFill>
                  <a:srgbClr val="E4312C"/>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18E56402-4C0E-8FE6-08D9-DA5186D96A01}"/>
                  </a:ext>
                </a:extLst>
              </p:cNvPr>
              <p:cNvSpPr/>
              <p:nvPr userDrawn="1"/>
            </p:nvSpPr>
            <p:spPr bwMode="gray">
              <a:xfrm>
                <a:off x="-1671638" y="188201"/>
                <a:ext cx="1531557" cy="346594"/>
              </a:xfrm>
              <a:prstGeom prst="rect">
                <a:avLst/>
              </a:prstGeom>
              <a:solidFill>
                <a:schemeClr val="bg2">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54000" rIns="108000" bIns="54000" rtlCol="0" anchor="ctr" anchorCtr="0">
                <a:noAutofit/>
              </a:bodyPr>
              <a:lstStyle/>
              <a:p>
                <a:pPr algn="l"/>
                <a:r>
                  <a:rPr lang="en-US" sz="1333" b="0" dirty="0">
                    <a:solidFill>
                      <a:schemeClr val="tx1"/>
                    </a:solidFill>
                  </a:rPr>
                  <a:t>Title area</a:t>
                </a:r>
              </a:p>
            </p:txBody>
          </p:sp>
          <p:cxnSp>
            <p:nvCxnSpPr>
              <p:cNvPr id="16" name="Straight Connector 15">
                <a:extLst>
                  <a:ext uri="{FF2B5EF4-FFF2-40B4-BE49-F238E27FC236}">
                    <a16:creationId xmlns:a16="http://schemas.microsoft.com/office/drawing/2014/main" id="{05055F71-8774-5F5F-025B-E7BA68EFFBDA}"/>
                  </a:ext>
                </a:extLst>
              </p:cNvPr>
              <p:cNvCxnSpPr>
                <a:cxnSpLocks/>
              </p:cNvCxnSpPr>
              <p:nvPr userDrawn="1"/>
            </p:nvCxnSpPr>
            <p:spPr bwMode="gray">
              <a:xfrm>
                <a:off x="-1671638" y="534795"/>
                <a:ext cx="1531557" cy="0"/>
              </a:xfrm>
              <a:prstGeom prst="line">
                <a:avLst/>
              </a:prstGeom>
              <a:ln w="6350">
                <a:solidFill>
                  <a:srgbClr val="E4312C"/>
                </a:solidFill>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8AE403FD-AA22-1713-813E-738AEE619297}"/>
                  </a:ext>
                </a:extLst>
              </p:cNvPr>
              <p:cNvSpPr/>
              <p:nvPr userDrawn="1"/>
            </p:nvSpPr>
            <p:spPr bwMode="gray">
              <a:xfrm>
                <a:off x="-1671638" y="539832"/>
                <a:ext cx="1531557" cy="259074"/>
              </a:xfrm>
              <a:prstGeom prst="rect">
                <a:avLst/>
              </a:prstGeom>
              <a:solidFill>
                <a:schemeClr val="bg2">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54000" rIns="108000" bIns="54000" rtlCol="0" anchor="ctr" anchorCtr="0">
                <a:noAutofit/>
              </a:bodyPr>
              <a:lstStyle/>
              <a:p>
                <a:pPr algn="l"/>
                <a:r>
                  <a:rPr lang="en-US" sz="1333" b="0" dirty="0">
                    <a:solidFill>
                      <a:schemeClr val="tx1"/>
                    </a:solidFill>
                  </a:rPr>
                  <a:t>Subtitle area</a:t>
                </a:r>
              </a:p>
            </p:txBody>
          </p:sp>
        </p:grpSp>
        <p:grpSp>
          <p:nvGrpSpPr>
            <p:cNvPr id="4" name="Group 3">
              <a:extLst>
                <a:ext uri="{FF2B5EF4-FFF2-40B4-BE49-F238E27FC236}">
                  <a16:creationId xmlns:a16="http://schemas.microsoft.com/office/drawing/2014/main" id="{2277855D-37EF-30DB-C093-1CB4F7519EFF}"/>
                </a:ext>
              </a:extLst>
            </p:cNvPr>
            <p:cNvGrpSpPr/>
            <p:nvPr userDrawn="1"/>
          </p:nvGrpSpPr>
          <p:grpSpPr>
            <a:xfrm>
              <a:off x="-1671638" y="1405512"/>
              <a:ext cx="1531557" cy="1802493"/>
              <a:chOff x="-1671638" y="1405512"/>
              <a:chExt cx="1531557" cy="1802493"/>
            </a:xfrm>
          </p:grpSpPr>
          <p:sp>
            <p:nvSpPr>
              <p:cNvPr id="9" name="Rectangle 8">
                <a:extLst>
                  <a:ext uri="{FF2B5EF4-FFF2-40B4-BE49-F238E27FC236}">
                    <a16:creationId xmlns:a16="http://schemas.microsoft.com/office/drawing/2014/main" id="{5C12A4B4-4B0F-118B-F1F2-2B4E38E45DC8}"/>
                  </a:ext>
                </a:extLst>
              </p:cNvPr>
              <p:cNvSpPr/>
              <p:nvPr userDrawn="1"/>
            </p:nvSpPr>
            <p:spPr bwMode="gray">
              <a:xfrm>
                <a:off x="-1671638" y="1405512"/>
                <a:ext cx="1531557" cy="1802493"/>
              </a:xfrm>
              <a:prstGeom prst="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0" bIns="108000" rtlCol="0" anchor="b" anchorCtr="0">
                <a:noAutofit/>
              </a:bodyPr>
              <a:lstStyle/>
              <a:p>
                <a:pPr algn="l"/>
                <a:r>
                  <a:rPr lang="en-US" sz="1200" b="1" dirty="0">
                    <a:solidFill>
                      <a:schemeClr val="tx1"/>
                    </a:solidFill>
                  </a:rPr>
                  <a:t>AkzoNobel Bullets</a:t>
                </a:r>
              </a:p>
              <a:p>
                <a:pPr algn="l"/>
                <a:r>
                  <a:rPr lang="en-US" sz="1200" b="0" dirty="0">
                    <a:solidFill>
                      <a:schemeClr val="tx1"/>
                    </a:solidFill>
                  </a:rPr>
                  <a:t>Only use the </a:t>
                </a:r>
                <a:r>
                  <a:rPr lang="en-US" sz="1200" b="0" u="sng" dirty="0">
                    <a:solidFill>
                      <a:schemeClr val="tx1"/>
                    </a:solidFill>
                  </a:rPr>
                  <a:t>List Level buttons</a:t>
                </a:r>
                <a:r>
                  <a:rPr lang="en-US" sz="1200" b="0" dirty="0">
                    <a:solidFill>
                      <a:schemeClr val="tx1"/>
                    </a:solidFill>
                  </a:rPr>
                  <a:t> to apply the</a:t>
                </a:r>
                <a:r>
                  <a:rPr lang="en-US" sz="1200" b="0" baseline="0" dirty="0">
                    <a:solidFill>
                      <a:schemeClr val="tx1"/>
                    </a:solidFill>
                  </a:rPr>
                  <a:t> </a:t>
                </a:r>
                <a:r>
                  <a:rPr lang="en-US" sz="1200" b="0" i="0" u="none" baseline="0" dirty="0">
                    <a:solidFill>
                      <a:schemeClr val="tx1"/>
                    </a:solidFill>
                  </a:rPr>
                  <a:t>AkzoNobel Branded Bullets</a:t>
                </a:r>
                <a:endParaRPr lang="en-US" sz="1200" b="0" i="0" u="none" dirty="0">
                  <a:solidFill>
                    <a:schemeClr val="tx1"/>
                  </a:solidFill>
                </a:endParaRPr>
              </a:p>
            </p:txBody>
          </p:sp>
          <p:grpSp>
            <p:nvGrpSpPr>
              <p:cNvPr id="10" name="Group 9">
                <a:extLst>
                  <a:ext uri="{FF2B5EF4-FFF2-40B4-BE49-F238E27FC236}">
                    <a16:creationId xmlns:a16="http://schemas.microsoft.com/office/drawing/2014/main" id="{E9A7EA1D-7CB5-725E-7CD2-6755ECE6BC73}"/>
                  </a:ext>
                </a:extLst>
              </p:cNvPr>
              <p:cNvGrpSpPr/>
              <p:nvPr userDrawn="1"/>
            </p:nvGrpSpPr>
            <p:grpSpPr>
              <a:xfrm>
                <a:off x="-1573454" y="1531453"/>
                <a:ext cx="1335187" cy="795026"/>
                <a:chOff x="-1573454" y="1531453"/>
                <a:chExt cx="1335187" cy="795026"/>
              </a:xfrm>
            </p:grpSpPr>
            <p:pic>
              <p:nvPicPr>
                <p:cNvPr id="11" name="Picture 10">
                  <a:extLst>
                    <a:ext uri="{FF2B5EF4-FFF2-40B4-BE49-F238E27FC236}">
                      <a16:creationId xmlns:a16="http://schemas.microsoft.com/office/drawing/2014/main" id="{F85ED67E-4FDE-4D98-668C-4128393EF75D}"/>
                    </a:ext>
                  </a:extLst>
                </p:cNvPr>
                <p:cNvPicPr>
                  <a:picLocks noChangeAspect="1"/>
                </p:cNvPicPr>
                <p:nvPr/>
              </p:nvPicPr>
              <p:blipFill>
                <a:blip r:embed="rId2"/>
                <a:srcRect l="18732" t="14956" r="50206" b="52163"/>
                <a:stretch>
                  <a:fillRect/>
                </a:stretch>
              </p:blipFill>
              <p:spPr bwMode="gray">
                <a:xfrm>
                  <a:off x="-1573454" y="1531453"/>
                  <a:ext cx="1335187" cy="795026"/>
                </a:xfrm>
                <a:custGeom>
                  <a:avLst/>
                  <a:gdLst>
                    <a:gd name="connsiteX0" fmla="*/ 0 w 2840306"/>
                    <a:gd name="connsiteY0" fmla="*/ 0 h 1691236"/>
                    <a:gd name="connsiteX1" fmla="*/ 2840306 w 2840306"/>
                    <a:gd name="connsiteY1" fmla="*/ 0 h 1691236"/>
                    <a:gd name="connsiteX2" fmla="*/ 2840306 w 2840306"/>
                    <a:gd name="connsiteY2" fmla="*/ 1691236 h 1691236"/>
                    <a:gd name="connsiteX3" fmla="*/ 0 w 2840306"/>
                    <a:gd name="connsiteY3" fmla="*/ 1691236 h 1691236"/>
                  </a:gdLst>
                  <a:ahLst/>
                  <a:cxnLst>
                    <a:cxn ang="0">
                      <a:pos x="connsiteX0" y="connsiteY0"/>
                    </a:cxn>
                    <a:cxn ang="0">
                      <a:pos x="connsiteX1" y="connsiteY1"/>
                    </a:cxn>
                    <a:cxn ang="0">
                      <a:pos x="connsiteX2" y="connsiteY2"/>
                    </a:cxn>
                    <a:cxn ang="0">
                      <a:pos x="connsiteX3" y="connsiteY3"/>
                    </a:cxn>
                  </a:cxnLst>
                  <a:rect l="l" t="t" r="r" b="b"/>
                  <a:pathLst>
                    <a:path w="2840306" h="1691236">
                      <a:moveTo>
                        <a:pt x="0" y="0"/>
                      </a:moveTo>
                      <a:lnTo>
                        <a:pt x="2840306" y="0"/>
                      </a:lnTo>
                      <a:lnTo>
                        <a:pt x="2840306" y="1691236"/>
                      </a:lnTo>
                      <a:lnTo>
                        <a:pt x="0" y="1691236"/>
                      </a:lnTo>
                      <a:close/>
                    </a:path>
                  </a:pathLst>
                </a:custGeom>
              </p:spPr>
            </p:pic>
            <p:sp>
              <p:nvSpPr>
                <p:cNvPr id="12" name="Multiply 30">
                  <a:extLst>
                    <a:ext uri="{FF2B5EF4-FFF2-40B4-BE49-F238E27FC236}">
                      <a16:creationId xmlns:a16="http://schemas.microsoft.com/office/drawing/2014/main" id="{4FB2077E-30DE-0E24-0F0A-E7D98CE72E1F}"/>
                    </a:ext>
                  </a:extLst>
                </p:cNvPr>
                <p:cNvSpPr/>
                <p:nvPr/>
              </p:nvSpPr>
              <p:spPr bwMode="gray">
                <a:xfrm>
                  <a:off x="-1571627" y="1551174"/>
                  <a:ext cx="245272" cy="245272"/>
                </a:xfrm>
                <a:prstGeom prst="mathMultiply">
                  <a:avLst>
                    <a:gd name="adj1" fmla="val 831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en-US" sz="3200" dirty="0" err="1"/>
                </a:p>
              </p:txBody>
            </p:sp>
          </p:grpSp>
        </p:grpSp>
      </p:grpSp>
      <p:grpSp>
        <p:nvGrpSpPr>
          <p:cNvPr id="18" name="Group 17">
            <a:extLst>
              <a:ext uri="{FF2B5EF4-FFF2-40B4-BE49-F238E27FC236}">
                <a16:creationId xmlns:a16="http://schemas.microsoft.com/office/drawing/2014/main" id="{6E4B024B-4309-A5B5-1F55-4B0C4131241A}"/>
              </a:ext>
              <a:ext uri="{C183D7F6-B498-43B3-948B-1728B52AA6E4}">
                <adec:decorative xmlns:adec="http://schemas.microsoft.com/office/drawing/2017/decorative" val="1"/>
              </a:ext>
            </a:extLst>
          </p:cNvPr>
          <p:cNvGrpSpPr/>
          <p:nvPr userDrawn="1"/>
        </p:nvGrpSpPr>
        <p:grpSpPr>
          <a:xfrm>
            <a:off x="12383226" y="451048"/>
            <a:ext cx="2042076" cy="814273"/>
            <a:chOff x="-1671638" y="188201"/>
            <a:chExt cx="1531557" cy="610705"/>
          </a:xfrm>
        </p:grpSpPr>
        <p:cxnSp>
          <p:nvCxnSpPr>
            <p:cNvPr id="19" name="Straight Connector 18">
              <a:extLst>
                <a:ext uri="{FF2B5EF4-FFF2-40B4-BE49-F238E27FC236}">
                  <a16:creationId xmlns:a16="http://schemas.microsoft.com/office/drawing/2014/main" id="{33E66CE3-E54C-0336-A7BD-9062C435E9B1}"/>
                </a:ext>
              </a:extLst>
            </p:cNvPr>
            <p:cNvCxnSpPr>
              <a:cxnSpLocks/>
            </p:cNvCxnSpPr>
            <p:nvPr/>
          </p:nvCxnSpPr>
          <p:spPr bwMode="gray">
            <a:xfrm>
              <a:off x="-1671638" y="798906"/>
              <a:ext cx="1531557" cy="0"/>
            </a:xfrm>
            <a:prstGeom prst="line">
              <a:avLst/>
            </a:prstGeom>
            <a:ln w="6350">
              <a:solidFill>
                <a:srgbClr val="E4312C"/>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7F384D04-2598-7CF0-3A8F-13AD63354916}"/>
                </a:ext>
              </a:extLst>
            </p:cNvPr>
            <p:cNvCxnSpPr>
              <a:cxnSpLocks/>
            </p:cNvCxnSpPr>
            <p:nvPr/>
          </p:nvCxnSpPr>
          <p:spPr bwMode="gray">
            <a:xfrm>
              <a:off x="-1671638" y="188203"/>
              <a:ext cx="1531557" cy="0"/>
            </a:xfrm>
            <a:prstGeom prst="line">
              <a:avLst/>
            </a:prstGeom>
            <a:ln w="6350">
              <a:solidFill>
                <a:srgbClr val="E4312C"/>
              </a:solidFill>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37164B42-AC09-E1AF-DEB7-88F6D159763F}"/>
                </a:ext>
              </a:extLst>
            </p:cNvPr>
            <p:cNvSpPr/>
            <p:nvPr userDrawn="1"/>
          </p:nvSpPr>
          <p:spPr bwMode="gray">
            <a:xfrm>
              <a:off x="-1671638" y="188201"/>
              <a:ext cx="1531557" cy="346594"/>
            </a:xfrm>
            <a:prstGeom prst="rect">
              <a:avLst/>
            </a:prstGeom>
            <a:solidFill>
              <a:schemeClr val="bg2">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54000" rIns="108000" bIns="54000" rtlCol="0" anchor="ctr" anchorCtr="0">
              <a:noAutofit/>
            </a:bodyPr>
            <a:lstStyle/>
            <a:p>
              <a:pPr algn="l"/>
              <a:r>
                <a:rPr lang="en-US" sz="1333" b="0" dirty="0">
                  <a:solidFill>
                    <a:schemeClr val="tx1"/>
                  </a:solidFill>
                </a:rPr>
                <a:t>Title area</a:t>
              </a:r>
            </a:p>
          </p:txBody>
        </p:sp>
        <p:cxnSp>
          <p:nvCxnSpPr>
            <p:cNvPr id="22" name="Straight Connector 21">
              <a:extLst>
                <a:ext uri="{FF2B5EF4-FFF2-40B4-BE49-F238E27FC236}">
                  <a16:creationId xmlns:a16="http://schemas.microsoft.com/office/drawing/2014/main" id="{B1A84AD4-695B-1BCC-D117-F4519D7A635E}"/>
                </a:ext>
              </a:extLst>
            </p:cNvPr>
            <p:cNvCxnSpPr>
              <a:cxnSpLocks/>
            </p:cNvCxnSpPr>
            <p:nvPr userDrawn="1"/>
          </p:nvCxnSpPr>
          <p:spPr bwMode="gray">
            <a:xfrm>
              <a:off x="-1671638" y="534795"/>
              <a:ext cx="1531557" cy="0"/>
            </a:xfrm>
            <a:prstGeom prst="line">
              <a:avLst/>
            </a:prstGeom>
            <a:ln w="6350">
              <a:solidFill>
                <a:srgbClr val="E4312C"/>
              </a:solidFill>
            </a:ln>
          </p:spPr>
          <p:style>
            <a:lnRef idx="1">
              <a:schemeClr val="accent1"/>
            </a:lnRef>
            <a:fillRef idx="0">
              <a:schemeClr val="accent1"/>
            </a:fillRef>
            <a:effectRef idx="0">
              <a:schemeClr val="accent1"/>
            </a:effectRef>
            <a:fontRef idx="minor">
              <a:schemeClr val="tx1"/>
            </a:fontRef>
          </p:style>
        </p:cxnSp>
        <p:sp>
          <p:nvSpPr>
            <p:cNvPr id="23" name="Rectangle 22">
              <a:extLst>
                <a:ext uri="{FF2B5EF4-FFF2-40B4-BE49-F238E27FC236}">
                  <a16:creationId xmlns:a16="http://schemas.microsoft.com/office/drawing/2014/main" id="{AA7CA91E-592C-7F2A-5B78-6CB0D4581224}"/>
                </a:ext>
              </a:extLst>
            </p:cNvPr>
            <p:cNvSpPr/>
            <p:nvPr userDrawn="1"/>
          </p:nvSpPr>
          <p:spPr bwMode="gray">
            <a:xfrm>
              <a:off x="-1671638" y="539832"/>
              <a:ext cx="1531557" cy="259074"/>
            </a:xfrm>
            <a:prstGeom prst="rect">
              <a:avLst/>
            </a:prstGeom>
            <a:solidFill>
              <a:schemeClr val="bg2">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54000" rIns="108000" bIns="54000" rtlCol="0" anchor="ctr" anchorCtr="0">
              <a:noAutofit/>
            </a:bodyPr>
            <a:lstStyle/>
            <a:p>
              <a:pPr algn="l"/>
              <a:r>
                <a:rPr lang="en-US" sz="1333" b="0" dirty="0">
                  <a:solidFill>
                    <a:schemeClr val="tx1"/>
                  </a:solidFill>
                </a:rPr>
                <a:t>Subtitle area</a:t>
              </a:r>
            </a:p>
          </p:txBody>
        </p:sp>
      </p:grpSp>
    </p:spTree>
    <p:extLst>
      <p:ext uri="{BB962C8B-B14F-4D97-AF65-F5344CB8AC3E}">
        <p14:creationId xmlns:p14="http://schemas.microsoft.com/office/powerpoint/2010/main" val="3976373981"/>
      </p:ext>
    </p:extLst>
  </p:cSld>
  <p:clrMapOvr>
    <a:masterClrMapping/>
  </p:clrMapOvr>
  <p:extLst>
    <p:ext uri="{DCECCB84-F9BA-43D5-87BE-67443E8EF086}">
      <p15:sldGuideLst xmlns:p15="http://schemas.microsoft.com/office/powerpoint/2012/main"/>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2_Solo el título">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46626D2-0933-633A-69E9-6B0C468D7379}"/>
              </a:ext>
            </a:extLst>
          </p:cNvPr>
          <p:cNvSpPr>
            <a:spLocks noGrp="1"/>
          </p:cNvSpPr>
          <p:nvPr>
            <p:ph type="title"/>
          </p:nvPr>
        </p:nvSpPr>
        <p:spPr/>
        <p:txBody>
          <a:bodyPr/>
          <a:lstStyle/>
          <a:p>
            <a:r>
              <a:rPr lang="es-ES"/>
              <a:t>Haga clic para modificar el estilo de título del patrón</a:t>
            </a:r>
            <a:endParaRPr lang="en-US" dirty="0"/>
          </a:p>
        </p:txBody>
      </p:sp>
      <p:sp>
        <p:nvSpPr>
          <p:cNvPr id="6" name="Subtitle 2">
            <a:extLst>
              <a:ext uri="{FF2B5EF4-FFF2-40B4-BE49-F238E27FC236}">
                <a16:creationId xmlns:a16="http://schemas.microsoft.com/office/drawing/2014/main" id="{A7D42F57-E9BD-EECF-98B1-6F2BCBC47402}"/>
              </a:ext>
            </a:extLst>
          </p:cNvPr>
          <p:cNvSpPr>
            <a:spLocks noGrp="1"/>
          </p:cNvSpPr>
          <p:nvPr>
            <p:ph type="subTitle" idx="21"/>
          </p:nvPr>
        </p:nvSpPr>
        <p:spPr>
          <a:xfrm>
            <a:off x="480000" y="887655"/>
            <a:ext cx="11232000" cy="379656"/>
          </a:xfrm>
        </p:spPr>
        <p:txBody>
          <a:bodyPr tIns="28800" bIns="18000">
            <a:spAutoFit/>
          </a:bodyPr>
          <a:lstStyle>
            <a:lvl1pPr marL="0" indent="0" algn="l">
              <a:lnSpc>
                <a:spcPct val="90000"/>
              </a:lnSpc>
              <a:spcBef>
                <a:spcPts val="0"/>
              </a:spcBef>
              <a:spcAft>
                <a:spcPts val="0"/>
              </a:spcAft>
              <a:buNone/>
              <a:defRPr sz="2400">
                <a:solidFill>
                  <a:srgbClr val="00519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7" name="Footer Placeholder 3">
            <a:extLst>
              <a:ext uri="{FF2B5EF4-FFF2-40B4-BE49-F238E27FC236}">
                <a16:creationId xmlns:a16="http://schemas.microsoft.com/office/drawing/2014/main" id="{CEA2E3B8-BE88-F01D-B158-6EEA1B97B9AE}"/>
              </a:ext>
            </a:extLst>
          </p:cNvPr>
          <p:cNvSpPr>
            <a:spLocks noGrp="1"/>
          </p:cNvSpPr>
          <p:nvPr>
            <p:ph type="ftr" sz="quarter" idx="24"/>
          </p:nvPr>
        </p:nvSpPr>
        <p:spPr>
          <a:xfrm>
            <a:off x="408000" y="6534843"/>
            <a:ext cx="5688000" cy="184666"/>
          </a:xfrm>
        </p:spPr>
        <p:txBody>
          <a:bodyPr/>
          <a:lstStyle/>
          <a:p>
            <a:pPr>
              <a:buFont typeface="Arial" panose="020B0604020202020204" pitchFamily="34" charset="0"/>
              <a:buChar char="/"/>
            </a:pPr>
            <a:r>
              <a:rPr lang="en-US"/>
              <a:t>Footer in Arial Regular 10 pt</a:t>
            </a:r>
            <a:endParaRPr lang="en-US" dirty="0"/>
          </a:p>
        </p:txBody>
      </p:sp>
      <p:sp>
        <p:nvSpPr>
          <p:cNvPr id="8" name="Slide Number Placeholder 6">
            <a:extLst>
              <a:ext uri="{FF2B5EF4-FFF2-40B4-BE49-F238E27FC236}">
                <a16:creationId xmlns:a16="http://schemas.microsoft.com/office/drawing/2014/main" id="{CDB0818A-20ED-C36D-AE64-21967B4BC3F5}"/>
              </a:ext>
            </a:extLst>
          </p:cNvPr>
          <p:cNvSpPr>
            <a:spLocks noGrp="1"/>
          </p:cNvSpPr>
          <p:nvPr>
            <p:ph type="sldNum" sz="quarter" idx="25"/>
          </p:nvPr>
        </p:nvSpPr>
        <p:spPr>
          <a:xfrm>
            <a:off x="120385" y="6534843"/>
            <a:ext cx="287616" cy="184666"/>
          </a:xfrm>
        </p:spPr>
        <p:txBody>
          <a:bodyPr/>
          <a:lstStyle/>
          <a:p>
            <a:pPr>
              <a:defRPr/>
            </a:pPr>
            <a:fld id="{537E2E77-CED1-4E84-91C2-4E0176ECD4FC}" type="slidenum">
              <a:rPr lang="en-US" smtClean="0"/>
              <a:pPr>
                <a:defRPr/>
              </a:pPr>
              <a:t>‹Nº›</a:t>
            </a:fld>
            <a:endParaRPr lang="en-US" dirty="0"/>
          </a:p>
        </p:txBody>
      </p:sp>
      <p:grpSp>
        <p:nvGrpSpPr>
          <p:cNvPr id="2" name="NFO">
            <a:extLst>
              <a:ext uri="{FF2B5EF4-FFF2-40B4-BE49-F238E27FC236}">
                <a16:creationId xmlns:a16="http://schemas.microsoft.com/office/drawing/2014/main" id="{E50A0534-5FFD-6002-1E04-E9756622DD7E}"/>
              </a:ext>
              <a:ext uri="{C183D7F6-B498-43B3-948B-1728B52AA6E4}">
                <adec:decorative xmlns:adec="http://schemas.microsoft.com/office/drawing/2017/decorative" val="1"/>
              </a:ext>
            </a:extLst>
          </p:cNvPr>
          <p:cNvGrpSpPr/>
          <p:nvPr userDrawn="1"/>
        </p:nvGrpSpPr>
        <p:grpSpPr>
          <a:xfrm>
            <a:off x="-2233302" y="451048"/>
            <a:ext cx="2042076" cy="4026403"/>
            <a:chOff x="-1671638" y="188201"/>
            <a:chExt cx="1531557" cy="3019804"/>
          </a:xfrm>
        </p:grpSpPr>
        <p:grpSp>
          <p:nvGrpSpPr>
            <p:cNvPr id="3" name="Group 2">
              <a:extLst>
                <a:ext uri="{FF2B5EF4-FFF2-40B4-BE49-F238E27FC236}">
                  <a16:creationId xmlns:a16="http://schemas.microsoft.com/office/drawing/2014/main" id="{8133D607-D3C4-E526-E9F4-3D6C8461565A}"/>
                </a:ext>
              </a:extLst>
            </p:cNvPr>
            <p:cNvGrpSpPr/>
            <p:nvPr userDrawn="1"/>
          </p:nvGrpSpPr>
          <p:grpSpPr>
            <a:xfrm>
              <a:off x="-1671638" y="188201"/>
              <a:ext cx="1531557" cy="610705"/>
              <a:chOff x="-1671638" y="188201"/>
              <a:chExt cx="1531557" cy="610705"/>
            </a:xfrm>
          </p:grpSpPr>
          <p:cxnSp>
            <p:nvCxnSpPr>
              <p:cNvPr id="13" name="Straight Connector 12">
                <a:extLst>
                  <a:ext uri="{FF2B5EF4-FFF2-40B4-BE49-F238E27FC236}">
                    <a16:creationId xmlns:a16="http://schemas.microsoft.com/office/drawing/2014/main" id="{55D15860-FC68-CA4C-4702-D3AD30A7A688}"/>
                  </a:ext>
                </a:extLst>
              </p:cNvPr>
              <p:cNvCxnSpPr>
                <a:cxnSpLocks/>
              </p:cNvCxnSpPr>
              <p:nvPr/>
            </p:nvCxnSpPr>
            <p:spPr bwMode="gray">
              <a:xfrm>
                <a:off x="-1671638" y="798906"/>
                <a:ext cx="1531557" cy="0"/>
              </a:xfrm>
              <a:prstGeom prst="line">
                <a:avLst/>
              </a:prstGeom>
              <a:ln w="6350">
                <a:solidFill>
                  <a:srgbClr val="E4312C"/>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36618505-B9C1-7161-6E2E-123A5DA1BD1B}"/>
                  </a:ext>
                </a:extLst>
              </p:cNvPr>
              <p:cNvCxnSpPr>
                <a:cxnSpLocks/>
              </p:cNvCxnSpPr>
              <p:nvPr/>
            </p:nvCxnSpPr>
            <p:spPr bwMode="gray">
              <a:xfrm>
                <a:off x="-1671638" y="188203"/>
                <a:ext cx="1531557" cy="0"/>
              </a:xfrm>
              <a:prstGeom prst="line">
                <a:avLst/>
              </a:prstGeom>
              <a:ln w="6350">
                <a:solidFill>
                  <a:srgbClr val="E4312C"/>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18E56402-4C0E-8FE6-08D9-DA5186D96A01}"/>
                  </a:ext>
                </a:extLst>
              </p:cNvPr>
              <p:cNvSpPr/>
              <p:nvPr userDrawn="1"/>
            </p:nvSpPr>
            <p:spPr bwMode="gray">
              <a:xfrm>
                <a:off x="-1671638" y="188201"/>
                <a:ext cx="1531557" cy="346594"/>
              </a:xfrm>
              <a:prstGeom prst="rect">
                <a:avLst/>
              </a:prstGeom>
              <a:solidFill>
                <a:schemeClr val="bg2">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54000" rIns="108000" bIns="54000" rtlCol="0" anchor="ctr" anchorCtr="0">
                <a:noAutofit/>
              </a:bodyPr>
              <a:lstStyle/>
              <a:p>
                <a:pPr algn="l"/>
                <a:r>
                  <a:rPr lang="en-US" sz="1333" b="0" dirty="0">
                    <a:solidFill>
                      <a:schemeClr val="tx1"/>
                    </a:solidFill>
                  </a:rPr>
                  <a:t>Title area</a:t>
                </a:r>
              </a:p>
            </p:txBody>
          </p:sp>
          <p:cxnSp>
            <p:nvCxnSpPr>
              <p:cNvPr id="16" name="Straight Connector 15">
                <a:extLst>
                  <a:ext uri="{FF2B5EF4-FFF2-40B4-BE49-F238E27FC236}">
                    <a16:creationId xmlns:a16="http://schemas.microsoft.com/office/drawing/2014/main" id="{05055F71-8774-5F5F-025B-E7BA68EFFBDA}"/>
                  </a:ext>
                </a:extLst>
              </p:cNvPr>
              <p:cNvCxnSpPr>
                <a:cxnSpLocks/>
              </p:cNvCxnSpPr>
              <p:nvPr userDrawn="1"/>
            </p:nvCxnSpPr>
            <p:spPr bwMode="gray">
              <a:xfrm>
                <a:off x="-1671638" y="534795"/>
                <a:ext cx="1531557" cy="0"/>
              </a:xfrm>
              <a:prstGeom prst="line">
                <a:avLst/>
              </a:prstGeom>
              <a:ln w="6350">
                <a:solidFill>
                  <a:srgbClr val="E4312C"/>
                </a:solidFill>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8AE403FD-AA22-1713-813E-738AEE619297}"/>
                  </a:ext>
                </a:extLst>
              </p:cNvPr>
              <p:cNvSpPr/>
              <p:nvPr userDrawn="1"/>
            </p:nvSpPr>
            <p:spPr bwMode="gray">
              <a:xfrm>
                <a:off x="-1671638" y="539832"/>
                <a:ext cx="1531557" cy="259074"/>
              </a:xfrm>
              <a:prstGeom prst="rect">
                <a:avLst/>
              </a:prstGeom>
              <a:solidFill>
                <a:schemeClr val="bg2">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54000" rIns="108000" bIns="54000" rtlCol="0" anchor="ctr" anchorCtr="0">
                <a:noAutofit/>
              </a:bodyPr>
              <a:lstStyle/>
              <a:p>
                <a:pPr algn="l"/>
                <a:r>
                  <a:rPr lang="en-US" sz="1333" b="0" dirty="0">
                    <a:solidFill>
                      <a:schemeClr val="tx1"/>
                    </a:solidFill>
                  </a:rPr>
                  <a:t>Subtitle area</a:t>
                </a:r>
              </a:p>
            </p:txBody>
          </p:sp>
        </p:grpSp>
        <p:grpSp>
          <p:nvGrpSpPr>
            <p:cNvPr id="4" name="Group 3">
              <a:extLst>
                <a:ext uri="{FF2B5EF4-FFF2-40B4-BE49-F238E27FC236}">
                  <a16:creationId xmlns:a16="http://schemas.microsoft.com/office/drawing/2014/main" id="{2277855D-37EF-30DB-C093-1CB4F7519EFF}"/>
                </a:ext>
              </a:extLst>
            </p:cNvPr>
            <p:cNvGrpSpPr/>
            <p:nvPr userDrawn="1"/>
          </p:nvGrpSpPr>
          <p:grpSpPr>
            <a:xfrm>
              <a:off x="-1671638" y="1405512"/>
              <a:ext cx="1531557" cy="1802493"/>
              <a:chOff x="-1671638" y="1405512"/>
              <a:chExt cx="1531557" cy="1802493"/>
            </a:xfrm>
          </p:grpSpPr>
          <p:sp>
            <p:nvSpPr>
              <p:cNvPr id="9" name="Rectangle 8">
                <a:extLst>
                  <a:ext uri="{FF2B5EF4-FFF2-40B4-BE49-F238E27FC236}">
                    <a16:creationId xmlns:a16="http://schemas.microsoft.com/office/drawing/2014/main" id="{5C12A4B4-4B0F-118B-F1F2-2B4E38E45DC8}"/>
                  </a:ext>
                </a:extLst>
              </p:cNvPr>
              <p:cNvSpPr/>
              <p:nvPr userDrawn="1"/>
            </p:nvSpPr>
            <p:spPr bwMode="gray">
              <a:xfrm>
                <a:off x="-1671638" y="1405512"/>
                <a:ext cx="1531557" cy="1802493"/>
              </a:xfrm>
              <a:prstGeom prst="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0" bIns="108000" rtlCol="0" anchor="b" anchorCtr="0">
                <a:noAutofit/>
              </a:bodyPr>
              <a:lstStyle/>
              <a:p>
                <a:pPr algn="l"/>
                <a:r>
                  <a:rPr lang="en-US" sz="1200" b="1" dirty="0">
                    <a:solidFill>
                      <a:schemeClr val="tx1"/>
                    </a:solidFill>
                  </a:rPr>
                  <a:t>AkzoNobel Bullets</a:t>
                </a:r>
              </a:p>
              <a:p>
                <a:pPr algn="l"/>
                <a:r>
                  <a:rPr lang="en-US" sz="1200" b="0" dirty="0">
                    <a:solidFill>
                      <a:schemeClr val="tx1"/>
                    </a:solidFill>
                  </a:rPr>
                  <a:t>Only use the </a:t>
                </a:r>
                <a:r>
                  <a:rPr lang="en-US" sz="1200" b="0" u="sng" dirty="0">
                    <a:solidFill>
                      <a:schemeClr val="tx1"/>
                    </a:solidFill>
                  </a:rPr>
                  <a:t>List Level buttons</a:t>
                </a:r>
                <a:r>
                  <a:rPr lang="en-US" sz="1200" b="0" dirty="0">
                    <a:solidFill>
                      <a:schemeClr val="tx1"/>
                    </a:solidFill>
                  </a:rPr>
                  <a:t> to apply the</a:t>
                </a:r>
                <a:r>
                  <a:rPr lang="en-US" sz="1200" b="0" baseline="0" dirty="0">
                    <a:solidFill>
                      <a:schemeClr val="tx1"/>
                    </a:solidFill>
                  </a:rPr>
                  <a:t> </a:t>
                </a:r>
                <a:r>
                  <a:rPr lang="en-US" sz="1200" b="0" i="0" u="none" baseline="0" dirty="0">
                    <a:solidFill>
                      <a:schemeClr val="tx1"/>
                    </a:solidFill>
                  </a:rPr>
                  <a:t>AkzoNobel Branded Bullets</a:t>
                </a:r>
                <a:endParaRPr lang="en-US" sz="1200" b="0" i="0" u="none" dirty="0">
                  <a:solidFill>
                    <a:schemeClr val="tx1"/>
                  </a:solidFill>
                </a:endParaRPr>
              </a:p>
            </p:txBody>
          </p:sp>
          <p:grpSp>
            <p:nvGrpSpPr>
              <p:cNvPr id="10" name="Group 9">
                <a:extLst>
                  <a:ext uri="{FF2B5EF4-FFF2-40B4-BE49-F238E27FC236}">
                    <a16:creationId xmlns:a16="http://schemas.microsoft.com/office/drawing/2014/main" id="{E9A7EA1D-7CB5-725E-7CD2-6755ECE6BC73}"/>
                  </a:ext>
                </a:extLst>
              </p:cNvPr>
              <p:cNvGrpSpPr/>
              <p:nvPr userDrawn="1"/>
            </p:nvGrpSpPr>
            <p:grpSpPr>
              <a:xfrm>
                <a:off x="-1573454" y="1531453"/>
                <a:ext cx="1335187" cy="795026"/>
                <a:chOff x="-1573454" y="1531453"/>
                <a:chExt cx="1335187" cy="795026"/>
              </a:xfrm>
            </p:grpSpPr>
            <p:pic>
              <p:nvPicPr>
                <p:cNvPr id="11" name="Picture 10">
                  <a:extLst>
                    <a:ext uri="{FF2B5EF4-FFF2-40B4-BE49-F238E27FC236}">
                      <a16:creationId xmlns:a16="http://schemas.microsoft.com/office/drawing/2014/main" id="{F85ED67E-4FDE-4D98-668C-4128393EF75D}"/>
                    </a:ext>
                  </a:extLst>
                </p:cNvPr>
                <p:cNvPicPr>
                  <a:picLocks noChangeAspect="1"/>
                </p:cNvPicPr>
                <p:nvPr/>
              </p:nvPicPr>
              <p:blipFill>
                <a:blip r:embed="rId2"/>
                <a:srcRect l="18732" t="14956" r="50206" b="52163"/>
                <a:stretch>
                  <a:fillRect/>
                </a:stretch>
              </p:blipFill>
              <p:spPr bwMode="gray">
                <a:xfrm>
                  <a:off x="-1573454" y="1531453"/>
                  <a:ext cx="1335187" cy="795026"/>
                </a:xfrm>
                <a:custGeom>
                  <a:avLst/>
                  <a:gdLst>
                    <a:gd name="connsiteX0" fmla="*/ 0 w 2840306"/>
                    <a:gd name="connsiteY0" fmla="*/ 0 h 1691236"/>
                    <a:gd name="connsiteX1" fmla="*/ 2840306 w 2840306"/>
                    <a:gd name="connsiteY1" fmla="*/ 0 h 1691236"/>
                    <a:gd name="connsiteX2" fmla="*/ 2840306 w 2840306"/>
                    <a:gd name="connsiteY2" fmla="*/ 1691236 h 1691236"/>
                    <a:gd name="connsiteX3" fmla="*/ 0 w 2840306"/>
                    <a:gd name="connsiteY3" fmla="*/ 1691236 h 1691236"/>
                  </a:gdLst>
                  <a:ahLst/>
                  <a:cxnLst>
                    <a:cxn ang="0">
                      <a:pos x="connsiteX0" y="connsiteY0"/>
                    </a:cxn>
                    <a:cxn ang="0">
                      <a:pos x="connsiteX1" y="connsiteY1"/>
                    </a:cxn>
                    <a:cxn ang="0">
                      <a:pos x="connsiteX2" y="connsiteY2"/>
                    </a:cxn>
                    <a:cxn ang="0">
                      <a:pos x="connsiteX3" y="connsiteY3"/>
                    </a:cxn>
                  </a:cxnLst>
                  <a:rect l="l" t="t" r="r" b="b"/>
                  <a:pathLst>
                    <a:path w="2840306" h="1691236">
                      <a:moveTo>
                        <a:pt x="0" y="0"/>
                      </a:moveTo>
                      <a:lnTo>
                        <a:pt x="2840306" y="0"/>
                      </a:lnTo>
                      <a:lnTo>
                        <a:pt x="2840306" y="1691236"/>
                      </a:lnTo>
                      <a:lnTo>
                        <a:pt x="0" y="1691236"/>
                      </a:lnTo>
                      <a:close/>
                    </a:path>
                  </a:pathLst>
                </a:custGeom>
              </p:spPr>
            </p:pic>
            <p:sp>
              <p:nvSpPr>
                <p:cNvPr id="12" name="Multiply 30">
                  <a:extLst>
                    <a:ext uri="{FF2B5EF4-FFF2-40B4-BE49-F238E27FC236}">
                      <a16:creationId xmlns:a16="http://schemas.microsoft.com/office/drawing/2014/main" id="{4FB2077E-30DE-0E24-0F0A-E7D98CE72E1F}"/>
                    </a:ext>
                  </a:extLst>
                </p:cNvPr>
                <p:cNvSpPr/>
                <p:nvPr/>
              </p:nvSpPr>
              <p:spPr bwMode="gray">
                <a:xfrm>
                  <a:off x="-1571627" y="1551174"/>
                  <a:ext cx="245272" cy="245272"/>
                </a:xfrm>
                <a:prstGeom prst="mathMultiply">
                  <a:avLst>
                    <a:gd name="adj1" fmla="val 831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en-US" sz="3200" dirty="0" err="1"/>
                </a:p>
              </p:txBody>
            </p:sp>
          </p:grpSp>
        </p:grpSp>
      </p:grpSp>
      <p:grpSp>
        <p:nvGrpSpPr>
          <p:cNvPr id="18" name="Group 17">
            <a:extLst>
              <a:ext uri="{FF2B5EF4-FFF2-40B4-BE49-F238E27FC236}">
                <a16:creationId xmlns:a16="http://schemas.microsoft.com/office/drawing/2014/main" id="{6E4B024B-4309-A5B5-1F55-4B0C4131241A}"/>
              </a:ext>
              <a:ext uri="{C183D7F6-B498-43B3-948B-1728B52AA6E4}">
                <adec:decorative xmlns:adec="http://schemas.microsoft.com/office/drawing/2017/decorative" val="1"/>
              </a:ext>
            </a:extLst>
          </p:cNvPr>
          <p:cNvGrpSpPr/>
          <p:nvPr userDrawn="1"/>
        </p:nvGrpSpPr>
        <p:grpSpPr>
          <a:xfrm>
            <a:off x="12383226" y="451048"/>
            <a:ext cx="2042076" cy="814273"/>
            <a:chOff x="-1671638" y="188201"/>
            <a:chExt cx="1531557" cy="610705"/>
          </a:xfrm>
        </p:grpSpPr>
        <p:cxnSp>
          <p:nvCxnSpPr>
            <p:cNvPr id="19" name="Straight Connector 18">
              <a:extLst>
                <a:ext uri="{FF2B5EF4-FFF2-40B4-BE49-F238E27FC236}">
                  <a16:creationId xmlns:a16="http://schemas.microsoft.com/office/drawing/2014/main" id="{33E66CE3-E54C-0336-A7BD-9062C435E9B1}"/>
                </a:ext>
              </a:extLst>
            </p:cNvPr>
            <p:cNvCxnSpPr>
              <a:cxnSpLocks/>
            </p:cNvCxnSpPr>
            <p:nvPr/>
          </p:nvCxnSpPr>
          <p:spPr bwMode="gray">
            <a:xfrm>
              <a:off x="-1671638" y="798906"/>
              <a:ext cx="1531557" cy="0"/>
            </a:xfrm>
            <a:prstGeom prst="line">
              <a:avLst/>
            </a:prstGeom>
            <a:ln w="6350">
              <a:solidFill>
                <a:srgbClr val="E4312C"/>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7F384D04-2598-7CF0-3A8F-13AD63354916}"/>
                </a:ext>
              </a:extLst>
            </p:cNvPr>
            <p:cNvCxnSpPr>
              <a:cxnSpLocks/>
            </p:cNvCxnSpPr>
            <p:nvPr/>
          </p:nvCxnSpPr>
          <p:spPr bwMode="gray">
            <a:xfrm>
              <a:off x="-1671638" y="188203"/>
              <a:ext cx="1531557" cy="0"/>
            </a:xfrm>
            <a:prstGeom prst="line">
              <a:avLst/>
            </a:prstGeom>
            <a:ln w="6350">
              <a:solidFill>
                <a:srgbClr val="E4312C"/>
              </a:solidFill>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37164B42-AC09-E1AF-DEB7-88F6D159763F}"/>
                </a:ext>
              </a:extLst>
            </p:cNvPr>
            <p:cNvSpPr/>
            <p:nvPr userDrawn="1"/>
          </p:nvSpPr>
          <p:spPr bwMode="gray">
            <a:xfrm>
              <a:off x="-1671638" y="188201"/>
              <a:ext cx="1531557" cy="346594"/>
            </a:xfrm>
            <a:prstGeom prst="rect">
              <a:avLst/>
            </a:prstGeom>
            <a:solidFill>
              <a:schemeClr val="bg2">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54000" rIns="108000" bIns="54000" rtlCol="0" anchor="ctr" anchorCtr="0">
              <a:noAutofit/>
            </a:bodyPr>
            <a:lstStyle/>
            <a:p>
              <a:pPr algn="l"/>
              <a:r>
                <a:rPr lang="en-US" sz="1333" b="0" dirty="0">
                  <a:solidFill>
                    <a:schemeClr val="tx1"/>
                  </a:solidFill>
                </a:rPr>
                <a:t>Title area</a:t>
              </a:r>
            </a:p>
          </p:txBody>
        </p:sp>
        <p:cxnSp>
          <p:nvCxnSpPr>
            <p:cNvPr id="22" name="Straight Connector 21">
              <a:extLst>
                <a:ext uri="{FF2B5EF4-FFF2-40B4-BE49-F238E27FC236}">
                  <a16:creationId xmlns:a16="http://schemas.microsoft.com/office/drawing/2014/main" id="{B1A84AD4-695B-1BCC-D117-F4519D7A635E}"/>
                </a:ext>
              </a:extLst>
            </p:cNvPr>
            <p:cNvCxnSpPr>
              <a:cxnSpLocks/>
            </p:cNvCxnSpPr>
            <p:nvPr userDrawn="1"/>
          </p:nvCxnSpPr>
          <p:spPr bwMode="gray">
            <a:xfrm>
              <a:off x="-1671638" y="534795"/>
              <a:ext cx="1531557" cy="0"/>
            </a:xfrm>
            <a:prstGeom prst="line">
              <a:avLst/>
            </a:prstGeom>
            <a:ln w="6350">
              <a:solidFill>
                <a:srgbClr val="E4312C"/>
              </a:solidFill>
            </a:ln>
          </p:spPr>
          <p:style>
            <a:lnRef idx="1">
              <a:schemeClr val="accent1"/>
            </a:lnRef>
            <a:fillRef idx="0">
              <a:schemeClr val="accent1"/>
            </a:fillRef>
            <a:effectRef idx="0">
              <a:schemeClr val="accent1"/>
            </a:effectRef>
            <a:fontRef idx="minor">
              <a:schemeClr val="tx1"/>
            </a:fontRef>
          </p:style>
        </p:cxnSp>
        <p:sp>
          <p:nvSpPr>
            <p:cNvPr id="23" name="Rectangle 22">
              <a:extLst>
                <a:ext uri="{FF2B5EF4-FFF2-40B4-BE49-F238E27FC236}">
                  <a16:creationId xmlns:a16="http://schemas.microsoft.com/office/drawing/2014/main" id="{AA7CA91E-592C-7F2A-5B78-6CB0D4581224}"/>
                </a:ext>
              </a:extLst>
            </p:cNvPr>
            <p:cNvSpPr/>
            <p:nvPr userDrawn="1"/>
          </p:nvSpPr>
          <p:spPr bwMode="gray">
            <a:xfrm>
              <a:off x="-1671638" y="539832"/>
              <a:ext cx="1531557" cy="259074"/>
            </a:xfrm>
            <a:prstGeom prst="rect">
              <a:avLst/>
            </a:prstGeom>
            <a:solidFill>
              <a:schemeClr val="bg2">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54000" rIns="108000" bIns="54000" rtlCol="0" anchor="ctr" anchorCtr="0">
              <a:noAutofit/>
            </a:bodyPr>
            <a:lstStyle/>
            <a:p>
              <a:pPr algn="l"/>
              <a:r>
                <a:rPr lang="en-US" sz="1333" b="0" dirty="0">
                  <a:solidFill>
                    <a:schemeClr val="tx1"/>
                  </a:solidFill>
                </a:rPr>
                <a:t>Subtitle area</a:t>
              </a:r>
            </a:p>
          </p:txBody>
        </p:sp>
      </p:grpSp>
    </p:spTree>
    <p:extLst>
      <p:ext uri="{BB962C8B-B14F-4D97-AF65-F5344CB8AC3E}">
        <p14:creationId xmlns:p14="http://schemas.microsoft.com/office/powerpoint/2010/main" val="2344333684"/>
      </p:ext>
    </p:extLst>
  </p:cSld>
  <p:clrMapOvr>
    <a:masterClrMapping/>
  </p:clrMapOvr>
  <p:extLst>
    <p:ext uri="{DCECCB84-F9BA-43D5-87BE-67443E8EF086}">
      <p15:sldGuideLst xmlns:p15="http://schemas.microsoft.com/office/powerpoint/2012/main"/>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3_Solo el título">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46626D2-0933-633A-69E9-6B0C468D7379}"/>
              </a:ext>
            </a:extLst>
          </p:cNvPr>
          <p:cNvSpPr>
            <a:spLocks noGrp="1"/>
          </p:cNvSpPr>
          <p:nvPr>
            <p:ph type="title"/>
          </p:nvPr>
        </p:nvSpPr>
        <p:spPr/>
        <p:txBody>
          <a:bodyPr/>
          <a:lstStyle/>
          <a:p>
            <a:r>
              <a:rPr lang="es-ES"/>
              <a:t>Haga clic para modificar el estilo de título del patrón</a:t>
            </a:r>
            <a:endParaRPr lang="en-US" dirty="0"/>
          </a:p>
        </p:txBody>
      </p:sp>
      <p:sp>
        <p:nvSpPr>
          <p:cNvPr id="6" name="Subtitle 2">
            <a:extLst>
              <a:ext uri="{FF2B5EF4-FFF2-40B4-BE49-F238E27FC236}">
                <a16:creationId xmlns:a16="http://schemas.microsoft.com/office/drawing/2014/main" id="{A7D42F57-E9BD-EECF-98B1-6F2BCBC47402}"/>
              </a:ext>
            </a:extLst>
          </p:cNvPr>
          <p:cNvSpPr>
            <a:spLocks noGrp="1"/>
          </p:cNvSpPr>
          <p:nvPr>
            <p:ph type="subTitle" idx="21"/>
          </p:nvPr>
        </p:nvSpPr>
        <p:spPr>
          <a:xfrm>
            <a:off x="480000" y="887655"/>
            <a:ext cx="11232000" cy="379656"/>
          </a:xfrm>
        </p:spPr>
        <p:txBody>
          <a:bodyPr tIns="28800" bIns="18000">
            <a:spAutoFit/>
          </a:bodyPr>
          <a:lstStyle>
            <a:lvl1pPr marL="0" indent="0" algn="l">
              <a:lnSpc>
                <a:spcPct val="90000"/>
              </a:lnSpc>
              <a:spcBef>
                <a:spcPts val="0"/>
              </a:spcBef>
              <a:spcAft>
                <a:spcPts val="0"/>
              </a:spcAft>
              <a:buNone/>
              <a:defRPr sz="2400">
                <a:solidFill>
                  <a:srgbClr val="00519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7" name="Footer Placeholder 3">
            <a:extLst>
              <a:ext uri="{FF2B5EF4-FFF2-40B4-BE49-F238E27FC236}">
                <a16:creationId xmlns:a16="http://schemas.microsoft.com/office/drawing/2014/main" id="{CEA2E3B8-BE88-F01D-B158-6EEA1B97B9AE}"/>
              </a:ext>
            </a:extLst>
          </p:cNvPr>
          <p:cNvSpPr>
            <a:spLocks noGrp="1"/>
          </p:cNvSpPr>
          <p:nvPr>
            <p:ph type="ftr" sz="quarter" idx="24"/>
          </p:nvPr>
        </p:nvSpPr>
        <p:spPr>
          <a:xfrm>
            <a:off x="408000" y="6534843"/>
            <a:ext cx="5688000" cy="184666"/>
          </a:xfrm>
        </p:spPr>
        <p:txBody>
          <a:bodyPr/>
          <a:lstStyle/>
          <a:p>
            <a:pPr>
              <a:buFont typeface="Arial" panose="020B0604020202020204" pitchFamily="34" charset="0"/>
              <a:buChar char="/"/>
            </a:pPr>
            <a:r>
              <a:rPr lang="en-US"/>
              <a:t>Footer in Arial Regular 10 pt</a:t>
            </a:r>
            <a:endParaRPr lang="en-US" dirty="0"/>
          </a:p>
        </p:txBody>
      </p:sp>
      <p:sp>
        <p:nvSpPr>
          <p:cNvPr id="8" name="Slide Number Placeholder 6">
            <a:extLst>
              <a:ext uri="{FF2B5EF4-FFF2-40B4-BE49-F238E27FC236}">
                <a16:creationId xmlns:a16="http://schemas.microsoft.com/office/drawing/2014/main" id="{CDB0818A-20ED-C36D-AE64-21967B4BC3F5}"/>
              </a:ext>
            </a:extLst>
          </p:cNvPr>
          <p:cNvSpPr>
            <a:spLocks noGrp="1"/>
          </p:cNvSpPr>
          <p:nvPr>
            <p:ph type="sldNum" sz="quarter" idx="25"/>
          </p:nvPr>
        </p:nvSpPr>
        <p:spPr>
          <a:xfrm>
            <a:off x="120385" y="6534843"/>
            <a:ext cx="287616" cy="184666"/>
          </a:xfrm>
        </p:spPr>
        <p:txBody>
          <a:bodyPr/>
          <a:lstStyle/>
          <a:p>
            <a:pPr>
              <a:defRPr/>
            </a:pPr>
            <a:fld id="{537E2E77-CED1-4E84-91C2-4E0176ECD4FC}" type="slidenum">
              <a:rPr lang="en-US" smtClean="0"/>
              <a:pPr>
                <a:defRPr/>
              </a:pPr>
              <a:t>‹Nº›</a:t>
            </a:fld>
            <a:endParaRPr lang="en-US" dirty="0"/>
          </a:p>
        </p:txBody>
      </p:sp>
      <p:grpSp>
        <p:nvGrpSpPr>
          <p:cNvPr id="2" name="NFO">
            <a:extLst>
              <a:ext uri="{FF2B5EF4-FFF2-40B4-BE49-F238E27FC236}">
                <a16:creationId xmlns:a16="http://schemas.microsoft.com/office/drawing/2014/main" id="{E50A0534-5FFD-6002-1E04-E9756622DD7E}"/>
              </a:ext>
              <a:ext uri="{C183D7F6-B498-43B3-948B-1728B52AA6E4}">
                <adec:decorative xmlns:adec="http://schemas.microsoft.com/office/drawing/2017/decorative" val="1"/>
              </a:ext>
            </a:extLst>
          </p:cNvPr>
          <p:cNvGrpSpPr/>
          <p:nvPr userDrawn="1"/>
        </p:nvGrpSpPr>
        <p:grpSpPr>
          <a:xfrm>
            <a:off x="-2233302" y="451048"/>
            <a:ext cx="2042076" cy="4026403"/>
            <a:chOff x="-1671638" y="188201"/>
            <a:chExt cx="1531557" cy="3019804"/>
          </a:xfrm>
        </p:grpSpPr>
        <p:grpSp>
          <p:nvGrpSpPr>
            <p:cNvPr id="3" name="Group 2">
              <a:extLst>
                <a:ext uri="{FF2B5EF4-FFF2-40B4-BE49-F238E27FC236}">
                  <a16:creationId xmlns:a16="http://schemas.microsoft.com/office/drawing/2014/main" id="{8133D607-D3C4-E526-E9F4-3D6C8461565A}"/>
                </a:ext>
              </a:extLst>
            </p:cNvPr>
            <p:cNvGrpSpPr/>
            <p:nvPr userDrawn="1"/>
          </p:nvGrpSpPr>
          <p:grpSpPr>
            <a:xfrm>
              <a:off x="-1671638" y="188201"/>
              <a:ext cx="1531557" cy="610705"/>
              <a:chOff x="-1671638" y="188201"/>
              <a:chExt cx="1531557" cy="610705"/>
            </a:xfrm>
          </p:grpSpPr>
          <p:cxnSp>
            <p:nvCxnSpPr>
              <p:cNvPr id="13" name="Straight Connector 12">
                <a:extLst>
                  <a:ext uri="{FF2B5EF4-FFF2-40B4-BE49-F238E27FC236}">
                    <a16:creationId xmlns:a16="http://schemas.microsoft.com/office/drawing/2014/main" id="{55D15860-FC68-CA4C-4702-D3AD30A7A688}"/>
                  </a:ext>
                </a:extLst>
              </p:cNvPr>
              <p:cNvCxnSpPr>
                <a:cxnSpLocks/>
              </p:cNvCxnSpPr>
              <p:nvPr/>
            </p:nvCxnSpPr>
            <p:spPr bwMode="gray">
              <a:xfrm>
                <a:off x="-1671638" y="798906"/>
                <a:ext cx="1531557" cy="0"/>
              </a:xfrm>
              <a:prstGeom prst="line">
                <a:avLst/>
              </a:prstGeom>
              <a:ln w="6350">
                <a:solidFill>
                  <a:srgbClr val="E4312C"/>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36618505-B9C1-7161-6E2E-123A5DA1BD1B}"/>
                  </a:ext>
                </a:extLst>
              </p:cNvPr>
              <p:cNvCxnSpPr>
                <a:cxnSpLocks/>
              </p:cNvCxnSpPr>
              <p:nvPr/>
            </p:nvCxnSpPr>
            <p:spPr bwMode="gray">
              <a:xfrm>
                <a:off x="-1671638" y="188203"/>
                <a:ext cx="1531557" cy="0"/>
              </a:xfrm>
              <a:prstGeom prst="line">
                <a:avLst/>
              </a:prstGeom>
              <a:ln w="6350">
                <a:solidFill>
                  <a:srgbClr val="E4312C"/>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18E56402-4C0E-8FE6-08D9-DA5186D96A01}"/>
                  </a:ext>
                </a:extLst>
              </p:cNvPr>
              <p:cNvSpPr/>
              <p:nvPr userDrawn="1"/>
            </p:nvSpPr>
            <p:spPr bwMode="gray">
              <a:xfrm>
                <a:off x="-1671638" y="188201"/>
                <a:ext cx="1531557" cy="346594"/>
              </a:xfrm>
              <a:prstGeom prst="rect">
                <a:avLst/>
              </a:prstGeom>
              <a:solidFill>
                <a:schemeClr val="bg2">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54000" rIns="108000" bIns="54000" rtlCol="0" anchor="ctr" anchorCtr="0">
                <a:noAutofit/>
              </a:bodyPr>
              <a:lstStyle/>
              <a:p>
                <a:pPr algn="l"/>
                <a:r>
                  <a:rPr lang="en-US" sz="1333" b="0" dirty="0">
                    <a:solidFill>
                      <a:schemeClr val="tx1"/>
                    </a:solidFill>
                  </a:rPr>
                  <a:t>Title area</a:t>
                </a:r>
              </a:p>
            </p:txBody>
          </p:sp>
          <p:cxnSp>
            <p:nvCxnSpPr>
              <p:cNvPr id="16" name="Straight Connector 15">
                <a:extLst>
                  <a:ext uri="{FF2B5EF4-FFF2-40B4-BE49-F238E27FC236}">
                    <a16:creationId xmlns:a16="http://schemas.microsoft.com/office/drawing/2014/main" id="{05055F71-8774-5F5F-025B-E7BA68EFFBDA}"/>
                  </a:ext>
                </a:extLst>
              </p:cNvPr>
              <p:cNvCxnSpPr>
                <a:cxnSpLocks/>
              </p:cNvCxnSpPr>
              <p:nvPr userDrawn="1"/>
            </p:nvCxnSpPr>
            <p:spPr bwMode="gray">
              <a:xfrm>
                <a:off x="-1671638" y="534795"/>
                <a:ext cx="1531557" cy="0"/>
              </a:xfrm>
              <a:prstGeom prst="line">
                <a:avLst/>
              </a:prstGeom>
              <a:ln w="6350">
                <a:solidFill>
                  <a:srgbClr val="E4312C"/>
                </a:solidFill>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8AE403FD-AA22-1713-813E-738AEE619297}"/>
                  </a:ext>
                </a:extLst>
              </p:cNvPr>
              <p:cNvSpPr/>
              <p:nvPr userDrawn="1"/>
            </p:nvSpPr>
            <p:spPr bwMode="gray">
              <a:xfrm>
                <a:off x="-1671638" y="539832"/>
                <a:ext cx="1531557" cy="259074"/>
              </a:xfrm>
              <a:prstGeom prst="rect">
                <a:avLst/>
              </a:prstGeom>
              <a:solidFill>
                <a:schemeClr val="bg2">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54000" rIns="108000" bIns="54000" rtlCol="0" anchor="ctr" anchorCtr="0">
                <a:noAutofit/>
              </a:bodyPr>
              <a:lstStyle/>
              <a:p>
                <a:pPr algn="l"/>
                <a:r>
                  <a:rPr lang="en-US" sz="1333" b="0" dirty="0">
                    <a:solidFill>
                      <a:schemeClr val="tx1"/>
                    </a:solidFill>
                  </a:rPr>
                  <a:t>Subtitle area</a:t>
                </a:r>
              </a:p>
            </p:txBody>
          </p:sp>
        </p:grpSp>
        <p:grpSp>
          <p:nvGrpSpPr>
            <p:cNvPr id="4" name="Group 3">
              <a:extLst>
                <a:ext uri="{FF2B5EF4-FFF2-40B4-BE49-F238E27FC236}">
                  <a16:creationId xmlns:a16="http://schemas.microsoft.com/office/drawing/2014/main" id="{2277855D-37EF-30DB-C093-1CB4F7519EFF}"/>
                </a:ext>
              </a:extLst>
            </p:cNvPr>
            <p:cNvGrpSpPr/>
            <p:nvPr userDrawn="1"/>
          </p:nvGrpSpPr>
          <p:grpSpPr>
            <a:xfrm>
              <a:off x="-1671638" y="1405512"/>
              <a:ext cx="1531557" cy="1802493"/>
              <a:chOff x="-1671638" y="1405512"/>
              <a:chExt cx="1531557" cy="1802493"/>
            </a:xfrm>
          </p:grpSpPr>
          <p:sp>
            <p:nvSpPr>
              <p:cNvPr id="9" name="Rectangle 8">
                <a:extLst>
                  <a:ext uri="{FF2B5EF4-FFF2-40B4-BE49-F238E27FC236}">
                    <a16:creationId xmlns:a16="http://schemas.microsoft.com/office/drawing/2014/main" id="{5C12A4B4-4B0F-118B-F1F2-2B4E38E45DC8}"/>
                  </a:ext>
                </a:extLst>
              </p:cNvPr>
              <p:cNvSpPr/>
              <p:nvPr userDrawn="1"/>
            </p:nvSpPr>
            <p:spPr bwMode="gray">
              <a:xfrm>
                <a:off x="-1671638" y="1405512"/>
                <a:ext cx="1531557" cy="1802493"/>
              </a:xfrm>
              <a:prstGeom prst="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0" bIns="108000" rtlCol="0" anchor="b" anchorCtr="0">
                <a:noAutofit/>
              </a:bodyPr>
              <a:lstStyle/>
              <a:p>
                <a:pPr algn="l"/>
                <a:r>
                  <a:rPr lang="en-US" sz="1200" b="1" dirty="0">
                    <a:solidFill>
                      <a:schemeClr val="tx1"/>
                    </a:solidFill>
                  </a:rPr>
                  <a:t>AkzoNobel Bullets</a:t>
                </a:r>
              </a:p>
              <a:p>
                <a:pPr algn="l"/>
                <a:r>
                  <a:rPr lang="en-US" sz="1200" b="0" dirty="0">
                    <a:solidFill>
                      <a:schemeClr val="tx1"/>
                    </a:solidFill>
                  </a:rPr>
                  <a:t>Only use the </a:t>
                </a:r>
                <a:r>
                  <a:rPr lang="en-US" sz="1200" b="0" u="sng" dirty="0">
                    <a:solidFill>
                      <a:schemeClr val="tx1"/>
                    </a:solidFill>
                  </a:rPr>
                  <a:t>List Level buttons</a:t>
                </a:r>
                <a:r>
                  <a:rPr lang="en-US" sz="1200" b="0" dirty="0">
                    <a:solidFill>
                      <a:schemeClr val="tx1"/>
                    </a:solidFill>
                  </a:rPr>
                  <a:t> to apply the</a:t>
                </a:r>
                <a:r>
                  <a:rPr lang="en-US" sz="1200" b="0" baseline="0" dirty="0">
                    <a:solidFill>
                      <a:schemeClr val="tx1"/>
                    </a:solidFill>
                  </a:rPr>
                  <a:t> </a:t>
                </a:r>
                <a:r>
                  <a:rPr lang="en-US" sz="1200" b="0" i="0" u="none" baseline="0" dirty="0">
                    <a:solidFill>
                      <a:schemeClr val="tx1"/>
                    </a:solidFill>
                  </a:rPr>
                  <a:t>AkzoNobel Branded Bullets</a:t>
                </a:r>
                <a:endParaRPr lang="en-US" sz="1200" b="0" i="0" u="none" dirty="0">
                  <a:solidFill>
                    <a:schemeClr val="tx1"/>
                  </a:solidFill>
                </a:endParaRPr>
              </a:p>
            </p:txBody>
          </p:sp>
          <p:grpSp>
            <p:nvGrpSpPr>
              <p:cNvPr id="10" name="Group 9">
                <a:extLst>
                  <a:ext uri="{FF2B5EF4-FFF2-40B4-BE49-F238E27FC236}">
                    <a16:creationId xmlns:a16="http://schemas.microsoft.com/office/drawing/2014/main" id="{E9A7EA1D-7CB5-725E-7CD2-6755ECE6BC73}"/>
                  </a:ext>
                </a:extLst>
              </p:cNvPr>
              <p:cNvGrpSpPr/>
              <p:nvPr userDrawn="1"/>
            </p:nvGrpSpPr>
            <p:grpSpPr>
              <a:xfrm>
                <a:off x="-1573454" y="1531453"/>
                <a:ext cx="1335187" cy="795026"/>
                <a:chOff x="-1573454" y="1531453"/>
                <a:chExt cx="1335187" cy="795026"/>
              </a:xfrm>
            </p:grpSpPr>
            <p:pic>
              <p:nvPicPr>
                <p:cNvPr id="11" name="Picture 10">
                  <a:extLst>
                    <a:ext uri="{FF2B5EF4-FFF2-40B4-BE49-F238E27FC236}">
                      <a16:creationId xmlns:a16="http://schemas.microsoft.com/office/drawing/2014/main" id="{F85ED67E-4FDE-4D98-668C-4128393EF75D}"/>
                    </a:ext>
                  </a:extLst>
                </p:cNvPr>
                <p:cNvPicPr>
                  <a:picLocks noChangeAspect="1"/>
                </p:cNvPicPr>
                <p:nvPr/>
              </p:nvPicPr>
              <p:blipFill>
                <a:blip r:embed="rId2"/>
                <a:srcRect l="18732" t="14956" r="50206" b="52163"/>
                <a:stretch>
                  <a:fillRect/>
                </a:stretch>
              </p:blipFill>
              <p:spPr bwMode="gray">
                <a:xfrm>
                  <a:off x="-1573454" y="1531453"/>
                  <a:ext cx="1335187" cy="795026"/>
                </a:xfrm>
                <a:custGeom>
                  <a:avLst/>
                  <a:gdLst>
                    <a:gd name="connsiteX0" fmla="*/ 0 w 2840306"/>
                    <a:gd name="connsiteY0" fmla="*/ 0 h 1691236"/>
                    <a:gd name="connsiteX1" fmla="*/ 2840306 w 2840306"/>
                    <a:gd name="connsiteY1" fmla="*/ 0 h 1691236"/>
                    <a:gd name="connsiteX2" fmla="*/ 2840306 w 2840306"/>
                    <a:gd name="connsiteY2" fmla="*/ 1691236 h 1691236"/>
                    <a:gd name="connsiteX3" fmla="*/ 0 w 2840306"/>
                    <a:gd name="connsiteY3" fmla="*/ 1691236 h 1691236"/>
                  </a:gdLst>
                  <a:ahLst/>
                  <a:cxnLst>
                    <a:cxn ang="0">
                      <a:pos x="connsiteX0" y="connsiteY0"/>
                    </a:cxn>
                    <a:cxn ang="0">
                      <a:pos x="connsiteX1" y="connsiteY1"/>
                    </a:cxn>
                    <a:cxn ang="0">
                      <a:pos x="connsiteX2" y="connsiteY2"/>
                    </a:cxn>
                    <a:cxn ang="0">
                      <a:pos x="connsiteX3" y="connsiteY3"/>
                    </a:cxn>
                  </a:cxnLst>
                  <a:rect l="l" t="t" r="r" b="b"/>
                  <a:pathLst>
                    <a:path w="2840306" h="1691236">
                      <a:moveTo>
                        <a:pt x="0" y="0"/>
                      </a:moveTo>
                      <a:lnTo>
                        <a:pt x="2840306" y="0"/>
                      </a:lnTo>
                      <a:lnTo>
                        <a:pt x="2840306" y="1691236"/>
                      </a:lnTo>
                      <a:lnTo>
                        <a:pt x="0" y="1691236"/>
                      </a:lnTo>
                      <a:close/>
                    </a:path>
                  </a:pathLst>
                </a:custGeom>
              </p:spPr>
            </p:pic>
            <p:sp>
              <p:nvSpPr>
                <p:cNvPr id="12" name="Multiply 30">
                  <a:extLst>
                    <a:ext uri="{FF2B5EF4-FFF2-40B4-BE49-F238E27FC236}">
                      <a16:creationId xmlns:a16="http://schemas.microsoft.com/office/drawing/2014/main" id="{4FB2077E-30DE-0E24-0F0A-E7D98CE72E1F}"/>
                    </a:ext>
                  </a:extLst>
                </p:cNvPr>
                <p:cNvSpPr/>
                <p:nvPr/>
              </p:nvSpPr>
              <p:spPr bwMode="gray">
                <a:xfrm>
                  <a:off x="-1571627" y="1551174"/>
                  <a:ext cx="245272" cy="245272"/>
                </a:xfrm>
                <a:prstGeom prst="mathMultiply">
                  <a:avLst>
                    <a:gd name="adj1" fmla="val 831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en-US" sz="3200" dirty="0" err="1"/>
                </a:p>
              </p:txBody>
            </p:sp>
          </p:grpSp>
        </p:grpSp>
      </p:grpSp>
      <p:grpSp>
        <p:nvGrpSpPr>
          <p:cNvPr id="18" name="Group 17">
            <a:extLst>
              <a:ext uri="{FF2B5EF4-FFF2-40B4-BE49-F238E27FC236}">
                <a16:creationId xmlns:a16="http://schemas.microsoft.com/office/drawing/2014/main" id="{6E4B024B-4309-A5B5-1F55-4B0C4131241A}"/>
              </a:ext>
              <a:ext uri="{C183D7F6-B498-43B3-948B-1728B52AA6E4}">
                <adec:decorative xmlns:adec="http://schemas.microsoft.com/office/drawing/2017/decorative" val="1"/>
              </a:ext>
            </a:extLst>
          </p:cNvPr>
          <p:cNvGrpSpPr/>
          <p:nvPr userDrawn="1"/>
        </p:nvGrpSpPr>
        <p:grpSpPr>
          <a:xfrm>
            <a:off x="12383226" y="451048"/>
            <a:ext cx="2042076" cy="814273"/>
            <a:chOff x="-1671638" y="188201"/>
            <a:chExt cx="1531557" cy="610705"/>
          </a:xfrm>
        </p:grpSpPr>
        <p:cxnSp>
          <p:nvCxnSpPr>
            <p:cNvPr id="19" name="Straight Connector 18">
              <a:extLst>
                <a:ext uri="{FF2B5EF4-FFF2-40B4-BE49-F238E27FC236}">
                  <a16:creationId xmlns:a16="http://schemas.microsoft.com/office/drawing/2014/main" id="{33E66CE3-E54C-0336-A7BD-9062C435E9B1}"/>
                </a:ext>
              </a:extLst>
            </p:cNvPr>
            <p:cNvCxnSpPr>
              <a:cxnSpLocks/>
            </p:cNvCxnSpPr>
            <p:nvPr/>
          </p:nvCxnSpPr>
          <p:spPr bwMode="gray">
            <a:xfrm>
              <a:off x="-1671638" y="798906"/>
              <a:ext cx="1531557" cy="0"/>
            </a:xfrm>
            <a:prstGeom prst="line">
              <a:avLst/>
            </a:prstGeom>
            <a:ln w="6350">
              <a:solidFill>
                <a:srgbClr val="E4312C"/>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7F384D04-2598-7CF0-3A8F-13AD63354916}"/>
                </a:ext>
              </a:extLst>
            </p:cNvPr>
            <p:cNvCxnSpPr>
              <a:cxnSpLocks/>
            </p:cNvCxnSpPr>
            <p:nvPr/>
          </p:nvCxnSpPr>
          <p:spPr bwMode="gray">
            <a:xfrm>
              <a:off x="-1671638" y="188203"/>
              <a:ext cx="1531557" cy="0"/>
            </a:xfrm>
            <a:prstGeom prst="line">
              <a:avLst/>
            </a:prstGeom>
            <a:ln w="6350">
              <a:solidFill>
                <a:srgbClr val="E4312C"/>
              </a:solidFill>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37164B42-AC09-E1AF-DEB7-88F6D159763F}"/>
                </a:ext>
              </a:extLst>
            </p:cNvPr>
            <p:cNvSpPr/>
            <p:nvPr userDrawn="1"/>
          </p:nvSpPr>
          <p:spPr bwMode="gray">
            <a:xfrm>
              <a:off x="-1671638" y="188201"/>
              <a:ext cx="1531557" cy="346594"/>
            </a:xfrm>
            <a:prstGeom prst="rect">
              <a:avLst/>
            </a:prstGeom>
            <a:solidFill>
              <a:schemeClr val="bg2">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54000" rIns="108000" bIns="54000" rtlCol="0" anchor="ctr" anchorCtr="0">
              <a:noAutofit/>
            </a:bodyPr>
            <a:lstStyle/>
            <a:p>
              <a:pPr algn="l"/>
              <a:r>
                <a:rPr lang="en-US" sz="1333" b="0" dirty="0">
                  <a:solidFill>
                    <a:schemeClr val="tx1"/>
                  </a:solidFill>
                </a:rPr>
                <a:t>Title area</a:t>
              </a:r>
            </a:p>
          </p:txBody>
        </p:sp>
        <p:cxnSp>
          <p:nvCxnSpPr>
            <p:cNvPr id="22" name="Straight Connector 21">
              <a:extLst>
                <a:ext uri="{FF2B5EF4-FFF2-40B4-BE49-F238E27FC236}">
                  <a16:creationId xmlns:a16="http://schemas.microsoft.com/office/drawing/2014/main" id="{B1A84AD4-695B-1BCC-D117-F4519D7A635E}"/>
                </a:ext>
              </a:extLst>
            </p:cNvPr>
            <p:cNvCxnSpPr>
              <a:cxnSpLocks/>
            </p:cNvCxnSpPr>
            <p:nvPr userDrawn="1"/>
          </p:nvCxnSpPr>
          <p:spPr bwMode="gray">
            <a:xfrm>
              <a:off x="-1671638" y="534795"/>
              <a:ext cx="1531557" cy="0"/>
            </a:xfrm>
            <a:prstGeom prst="line">
              <a:avLst/>
            </a:prstGeom>
            <a:ln w="6350">
              <a:solidFill>
                <a:srgbClr val="E4312C"/>
              </a:solidFill>
            </a:ln>
          </p:spPr>
          <p:style>
            <a:lnRef idx="1">
              <a:schemeClr val="accent1"/>
            </a:lnRef>
            <a:fillRef idx="0">
              <a:schemeClr val="accent1"/>
            </a:fillRef>
            <a:effectRef idx="0">
              <a:schemeClr val="accent1"/>
            </a:effectRef>
            <a:fontRef idx="minor">
              <a:schemeClr val="tx1"/>
            </a:fontRef>
          </p:style>
        </p:cxnSp>
        <p:sp>
          <p:nvSpPr>
            <p:cNvPr id="23" name="Rectangle 22">
              <a:extLst>
                <a:ext uri="{FF2B5EF4-FFF2-40B4-BE49-F238E27FC236}">
                  <a16:creationId xmlns:a16="http://schemas.microsoft.com/office/drawing/2014/main" id="{AA7CA91E-592C-7F2A-5B78-6CB0D4581224}"/>
                </a:ext>
              </a:extLst>
            </p:cNvPr>
            <p:cNvSpPr/>
            <p:nvPr userDrawn="1"/>
          </p:nvSpPr>
          <p:spPr bwMode="gray">
            <a:xfrm>
              <a:off x="-1671638" y="539832"/>
              <a:ext cx="1531557" cy="259074"/>
            </a:xfrm>
            <a:prstGeom prst="rect">
              <a:avLst/>
            </a:prstGeom>
            <a:solidFill>
              <a:schemeClr val="bg2">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54000" rIns="108000" bIns="54000" rtlCol="0" anchor="ctr" anchorCtr="0">
              <a:noAutofit/>
            </a:bodyPr>
            <a:lstStyle/>
            <a:p>
              <a:pPr algn="l"/>
              <a:r>
                <a:rPr lang="en-US" sz="1333" b="0" dirty="0">
                  <a:solidFill>
                    <a:schemeClr val="tx1"/>
                  </a:solidFill>
                </a:rPr>
                <a:t>Subtitle area</a:t>
              </a:r>
            </a:p>
          </p:txBody>
        </p:sp>
      </p:grpSp>
    </p:spTree>
    <p:extLst>
      <p:ext uri="{BB962C8B-B14F-4D97-AF65-F5344CB8AC3E}">
        <p14:creationId xmlns:p14="http://schemas.microsoft.com/office/powerpoint/2010/main" val="3951463915"/>
      </p:ext>
    </p:extLst>
  </p:cSld>
  <p:clrMapOvr>
    <a:masterClrMapping/>
  </p:clrMapOvr>
  <p:extLst>
    <p:ext uri="{DCECCB84-F9BA-43D5-87BE-67443E8EF086}">
      <p15:sldGuideLst xmlns:p15="http://schemas.microsoft.com/office/powerpoint/2012/main"/>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4_Solo el título">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46626D2-0933-633A-69E9-6B0C468D7379}"/>
              </a:ext>
            </a:extLst>
          </p:cNvPr>
          <p:cNvSpPr>
            <a:spLocks noGrp="1"/>
          </p:cNvSpPr>
          <p:nvPr>
            <p:ph type="title"/>
          </p:nvPr>
        </p:nvSpPr>
        <p:spPr/>
        <p:txBody>
          <a:bodyPr/>
          <a:lstStyle/>
          <a:p>
            <a:r>
              <a:rPr lang="es-ES"/>
              <a:t>Haga clic para modificar el estilo de título del patrón</a:t>
            </a:r>
            <a:endParaRPr lang="en-US" dirty="0"/>
          </a:p>
        </p:txBody>
      </p:sp>
      <p:sp>
        <p:nvSpPr>
          <p:cNvPr id="6" name="Subtitle 2">
            <a:extLst>
              <a:ext uri="{FF2B5EF4-FFF2-40B4-BE49-F238E27FC236}">
                <a16:creationId xmlns:a16="http://schemas.microsoft.com/office/drawing/2014/main" id="{A7D42F57-E9BD-EECF-98B1-6F2BCBC47402}"/>
              </a:ext>
            </a:extLst>
          </p:cNvPr>
          <p:cNvSpPr>
            <a:spLocks noGrp="1"/>
          </p:cNvSpPr>
          <p:nvPr>
            <p:ph type="subTitle" idx="21"/>
          </p:nvPr>
        </p:nvSpPr>
        <p:spPr>
          <a:xfrm>
            <a:off x="480000" y="887655"/>
            <a:ext cx="11232000" cy="379656"/>
          </a:xfrm>
        </p:spPr>
        <p:txBody>
          <a:bodyPr tIns="28800" bIns="18000">
            <a:spAutoFit/>
          </a:bodyPr>
          <a:lstStyle>
            <a:lvl1pPr marL="0" indent="0" algn="l">
              <a:lnSpc>
                <a:spcPct val="90000"/>
              </a:lnSpc>
              <a:spcBef>
                <a:spcPts val="0"/>
              </a:spcBef>
              <a:spcAft>
                <a:spcPts val="0"/>
              </a:spcAft>
              <a:buNone/>
              <a:defRPr sz="2400">
                <a:solidFill>
                  <a:srgbClr val="00519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7" name="Footer Placeholder 3">
            <a:extLst>
              <a:ext uri="{FF2B5EF4-FFF2-40B4-BE49-F238E27FC236}">
                <a16:creationId xmlns:a16="http://schemas.microsoft.com/office/drawing/2014/main" id="{CEA2E3B8-BE88-F01D-B158-6EEA1B97B9AE}"/>
              </a:ext>
            </a:extLst>
          </p:cNvPr>
          <p:cNvSpPr>
            <a:spLocks noGrp="1"/>
          </p:cNvSpPr>
          <p:nvPr>
            <p:ph type="ftr" sz="quarter" idx="24"/>
          </p:nvPr>
        </p:nvSpPr>
        <p:spPr>
          <a:xfrm>
            <a:off x="408000" y="6534843"/>
            <a:ext cx="5688000" cy="184666"/>
          </a:xfrm>
        </p:spPr>
        <p:txBody>
          <a:bodyPr/>
          <a:lstStyle/>
          <a:p>
            <a:pPr>
              <a:buFont typeface="Arial" panose="020B0604020202020204" pitchFamily="34" charset="0"/>
              <a:buChar char="/"/>
            </a:pPr>
            <a:r>
              <a:rPr lang="en-US"/>
              <a:t>Footer in Arial Regular 10 pt</a:t>
            </a:r>
            <a:endParaRPr lang="en-US" dirty="0"/>
          </a:p>
        </p:txBody>
      </p:sp>
      <p:sp>
        <p:nvSpPr>
          <p:cNvPr id="8" name="Slide Number Placeholder 6">
            <a:extLst>
              <a:ext uri="{FF2B5EF4-FFF2-40B4-BE49-F238E27FC236}">
                <a16:creationId xmlns:a16="http://schemas.microsoft.com/office/drawing/2014/main" id="{CDB0818A-20ED-C36D-AE64-21967B4BC3F5}"/>
              </a:ext>
            </a:extLst>
          </p:cNvPr>
          <p:cNvSpPr>
            <a:spLocks noGrp="1"/>
          </p:cNvSpPr>
          <p:nvPr>
            <p:ph type="sldNum" sz="quarter" idx="25"/>
          </p:nvPr>
        </p:nvSpPr>
        <p:spPr>
          <a:xfrm>
            <a:off x="120385" y="6534843"/>
            <a:ext cx="287616" cy="184666"/>
          </a:xfrm>
        </p:spPr>
        <p:txBody>
          <a:bodyPr/>
          <a:lstStyle/>
          <a:p>
            <a:pPr>
              <a:defRPr/>
            </a:pPr>
            <a:fld id="{537E2E77-CED1-4E84-91C2-4E0176ECD4FC}" type="slidenum">
              <a:rPr lang="en-US" smtClean="0"/>
              <a:pPr>
                <a:defRPr/>
              </a:pPr>
              <a:t>‹Nº›</a:t>
            </a:fld>
            <a:endParaRPr lang="en-US" dirty="0"/>
          </a:p>
        </p:txBody>
      </p:sp>
      <p:grpSp>
        <p:nvGrpSpPr>
          <p:cNvPr id="2" name="NFO">
            <a:extLst>
              <a:ext uri="{FF2B5EF4-FFF2-40B4-BE49-F238E27FC236}">
                <a16:creationId xmlns:a16="http://schemas.microsoft.com/office/drawing/2014/main" id="{E50A0534-5FFD-6002-1E04-E9756622DD7E}"/>
              </a:ext>
              <a:ext uri="{C183D7F6-B498-43B3-948B-1728B52AA6E4}">
                <adec:decorative xmlns:adec="http://schemas.microsoft.com/office/drawing/2017/decorative" val="1"/>
              </a:ext>
            </a:extLst>
          </p:cNvPr>
          <p:cNvGrpSpPr/>
          <p:nvPr userDrawn="1"/>
        </p:nvGrpSpPr>
        <p:grpSpPr>
          <a:xfrm>
            <a:off x="-2233302" y="451048"/>
            <a:ext cx="2042076" cy="4026403"/>
            <a:chOff x="-1671638" y="188201"/>
            <a:chExt cx="1531557" cy="3019804"/>
          </a:xfrm>
        </p:grpSpPr>
        <p:grpSp>
          <p:nvGrpSpPr>
            <p:cNvPr id="3" name="Group 2">
              <a:extLst>
                <a:ext uri="{FF2B5EF4-FFF2-40B4-BE49-F238E27FC236}">
                  <a16:creationId xmlns:a16="http://schemas.microsoft.com/office/drawing/2014/main" id="{8133D607-D3C4-E526-E9F4-3D6C8461565A}"/>
                </a:ext>
              </a:extLst>
            </p:cNvPr>
            <p:cNvGrpSpPr/>
            <p:nvPr userDrawn="1"/>
          </p:nvGrpSpPr>
          <p:grpSpPr>
            <a:xfrm>
              <a:off x="-1671638" y="188201"/>
              <a:ext cx="1531557" cy="610705"/>
              <a:chOff x="-1671638" y="188201"/>
              <a:chExt cx="1531557" cy="610705"/>
            </a:xfrm>
          </p:grpSpPr>
          <p:cxnSp>
            <p:nvCxnSpPr>
              <p:cNvPr id="13" name="Straight Connector 12">
                <a:extLst>
                  <a:ext uri="{FF2B5EF4-FFF2-40B4-BE49-F238E27FC236}">
                    <a16:creationId xmlns:a16="http://schemas.microsoft.com/office/drawing/2014/main" id="{55D15860-FC68-CA4C-4702-D3AD30A7A688}"/>
                  </a:ext>
                </a:extLst>
              </p:cNvPr>
              <p:cNvCxnSpPr>
                <a:cxnSpLocks/>
              </p:cNvCxnSpPr>
              <p:nvPr/>
            </p:nvCxnSpPr>
            <p:spPr bwMode="gray">
              <a:xfrm>
                <a:off x="-1671638" y="798906"/>
                <a:ext cx="1531557" cy="0"/>
              </a:xfrm>
              <a:prstGeom prst="line">
                <a:avLst/>
              </a:prstGeom>
              <a:ln w="6350">
                <a:solidFill>
                  <a:srgbClr val="E4312C"/>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36618505-B9C1-7161-6E2E-123A5DA1BD1B}"/>
                  </a:ext>
                </a:extLst>
              </p:cNvPr>
              <p:cNvCxnSpPr>
                <a:cxnSpLocks/>
              </p:cNvCxnSpPr>
              <p:nvPr/>
            </p:nvCxnSpPr>
            <p:spPr bwMode="gray">
              <a:xfrm>
                <a:off x="-1671638" y="188203"/>
                <a:ext cx="1531557" cy="0"/>
              </a:xfrm>
              <a:prstGeom prst="line">
                <a:avLst/>
              </a:prstGeom>
              <a:ln w="6350">
                <a:solidFill>
                  <a:srgbClr val="E4312C"/>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18E56402-4C0E-8FE6-08D9-DA5186D96A01}"/>
                  </a:ext>
                </a:extLst>
              </p:cNvPr>
              <p:cNvSpPr/>
              <p:nvPr userDrawn="1"/>
            </p:nvSpPr>
            <p:spPr bwMode="gray">
              <a:xfrm>
                <a:off x="-1671638" y="188201"/>
                <a:ext cx="1531557" cy="346594"/>
              </a:xfrm>
              <a:prstGeom prst="rect">
                <a:avLst/>
              </a:prstGeom>
              <a:solidFill>
                <a:schemeClr val="bg2">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54000" rIns="108000" bIns="54000" rtlCol="0" anchor="ctr" anchorCtr="0">
                <a:noAutofit/>
              </a:bodyPr>
              <a:lstStyle/>
              <a:p>
                <a:pPr algn="l"/>
                <a:r>
                  <a:rPr lang="en-US" sz="1333" b="0" dirty="0">
                    <a:solidFill>
                      <a:schemeClr val="tx1"/>
                    </a:solidFill>
                  </a:rPr>
                  <a:t>Title area</a:t>
                </a:r>
              </a:p>
            </p:txBody>
          </p:sp>
          <p:cxnSp>
            <p:nvCxnSpPr>
              <p:cNvPr id="16" name="Straight Connector 15">
                <a:extLst>
                  <a:ext uri="{FF2B5EF4-FFF2-40B4-BE49-F238E27FC236}">
                    <a16:creationId xmlns:a16="http://schemas.microsoft.com/office/drawing/2014/main" id="{05055F71-8774-5F5F-025B-E7BA68EFFBDA}"/>
                  </a:ext>
                </a:extLst>
              </p:cNvPr>
              <p:cNvCxnSpPr>
                <a:cxnSpLocks/>
              </p:cNvCxnSpPr>
              <p:nvPr userDrawn="1"/>
            </p:nvCxnSpPr>
            <p:spPr bwMode="gray">
              <a:xfrm>
                <a:off x="-1671638" y="534795"/>
                <a:ext cx="1531557" cy="0"/>
              </a:xfrm>
              <a:prstGeom prst="line">
                <a:avLst/>
              </a:prstGeom>
              <a:ln w="6350">
                <a:solidFill>
                  <a:srgbClr val="E4312C"/>
                </a:solidFill>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8AE403FD-AA22-1713-813E-738AEE619297}"/>
                  </a:ext>
                </a:extLst>
              </p:cNvPr>
              <p:cNvSpPr/>
              <p:nvPr userDrawn="1"/>
            </p:nvSpPr>
            <p:spPr bwMode="gray">
              <a:xfrm>
                <a:off x="-1671638" y="539832"/>
                <a:ext cx="1531557" cy="259074"/>
              </a:xfrm>
              <a:prstGeom prst="rect">
                <a:avLst/>
              </a:prstGeom>
              <a:solidFill>
                <a:schemeClr val="bg2">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54000" rIns="108000" bIns="54000" rtlCol="0" anchor="ctr" anchorCtr="0">
                <a:noAutofit/>
              </a:bodyPr>
              <a:lstStyle/>
              <a:p>
                <a:pPr algn="l"/>
                <a:r>
                  <a:rPr lang="en-US" sz="1333" b="0" dirty="0">
                    <a:solidFill>
                      <a:schemeClr val="tx1"/>
                    </a:solidFill>
                  </a:rPr>
                  <a:t>Subtitle area</a:t>
                </a:r>
              </a:p>
            </p:txBody>
          </p:sp>
        </p:grpSp>
        <p:grpSp>
          <p:nvGrpSpPr>
            <p:cNvPr id="4" name="Group 3">
              <a:extLst>
                <a:ext uri="{FF2B5EF4-FFF2-40B4-BE49-F238E27FC236}">
                  <a16:creationId xmlns:a16="http://schemas.microsoft.com/office/drawing/2014/main" id="{2277855D-37EF-30DB-C093-1CB4F7519EFF}"/>
                </a:ext>
              </a:extLst>
            </p:cNvPr>
            <p:cNvGrpSpPr/>
            <p:nvPr userDrawn="1"/>
          </p:nvGrpSpPr>
          <p:grpSpPr>
            <a:xfrm>
              <a:off x="-1671638" y="1405512"/>
              <a:ext cx="1531557" cy="1802493"/>
              <a:chOff x="-1671638" y="1405512"/>
              <a:chExt cx="1531557" cy="1802493"/>
            </a:xfrm>
          </p:grpSpPr>
          <p:sp>
            <p:nvSpPr>
              <p:cNvPr id="9" name="Rectangle 8">
                <a:extLst>
                  <a:ext uri="{FF2B5EF4-FFF2-40B4-BE49-F238E27FC236}">
                    <a16:creationId xmlns:a16="http://schemas.microsoft.com/office/drawing/2014/main" id="{5C12A4B4-4B0F-118B-F1F2-2B4E38E45DC8}"/>
                  </a:ext>
                </a:extLst>
              </p:cNvPr>
              <p:cNvSpPr/>
              <p:nvPr userDrawn="1"/>
            </p:nvSpPr>
            <p:spPr bwMode="gray">
              <a:xfrm>
                <a:off x="-1671638" y="1405512"/>
                <a:ext cx="1531557" cy="1802493"/>
              </a:xfrm>
              <a:prstGeom prst="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0" bIns="108000" rtlCol="0" anchor="b" anchorCtr="0">
                <a:noAutofit/>
              </a:bodyPr>
              <a:lstStyle/>
              <a:p>
                <a:pPr algn="l"/>
                <a:r>
                  <a:rPr lang="en-US" sz="1200" b="1" dirty="0">
                    <a:solidFill>
                      <a:schemeClr val="tx1"/>
                    </a:solidFill>
                  </a:rPr>
                  <a:t>AkzoNobel Bullets</a:t>
                </a:r>
              </a:p>
              <a:p>
                <a:pPr algn="l"/>
                <a:r>
                  <a:rPr lang="en-US" sz="1200" b="0" dirty="0">
                    <a:solidFill>
                      <a:schemeClr val="tx1"/>
                    </a:solidFill>
                  </a:rPr>
                  <a:t>Only use the </a:t>
                </a:r>
                <a:r>
                  <a:rPr lang="en-US" sz="1200" b="0" u="sng" dirty="0">
                    <a:solidFill>
                      <a:schemeClr val="tx1"/>
                    </a:solidFill>
                  </a:rPr>
                  <a:t>List Level buttons</a:t>
                </a:r>
                <a:r>
                  <a:rPr lang="en-US" sz="1200" b="0" dirty="0">
                    <a:solidFill>
                      <a:schemeClr val="tx1"/>
                    </a:solidFill>
                  </a:rPr>
                  <a:t> to apply the</a:t>
                </a:r>
                <a:r>
                  <a:rPr lang="en-US" sz="1200" b="0" baseline="0" dirty="0">
                    <a:solidFill>
                      <a:schemeClr val="tx1"/>
                    </a:solidFill>
                  </a:rPr>
                  <a:t> </a:t>
                </a:r>
                <a:r>
                  <a:rPr lang="en-US" sz="1200" b="0" i="0" u="none" baseline="0" dirty="0">
                    <a:solidFill>
                      <a:schemeClr val="tx1"/>
                    </a:solidFill>
                  </a:rPr>
                  <a:t>AkzoNobel Branded Bullets</a:t>
                </a:r>
                <a:endParaRPr lang="en-US" sz="1200" b="0" i="0" u="none" dirty="0">
                  <a:solidFill>
                    <a:schemeClr val="tx1"/>
                  </a:solidFill>
                </a:endParaRPr>
              </a:p>
            </p:txBody>
          </p:sp>
          <p:grpSp>
            <p:nvGrpSpPr>
              <p:cNvPr id="10" name="Group 9">
                <a:extLst>
                  <a:ext uri="{FF2B5EF4-FFF2-40B4-BE49-F238E27FC236}">
                    <a16:creationId xmlns:a16="http://schemas.microsoft.com/office/drawing/2014/main" id="{E9A7EA1D-7CB5-725E-7CD2-6755ECE6BC73}"/>
                  </a:ext>
                </a:extLst>
              </p:cNvPr>
              <p:cNvGrpSpPr/>
              <p:nvPr userDrawn="1"/>
            </p:nvGrpSpPr>
            <p:grpSpPr>
              <a:xfrm>
                <a:off x="-1573454" y="1531453"/>
                <a:ext cx="1335187" cy="795026"/>
                <a:chOff x="-1573454" y="1531453"/>
                <a:chExt cx="1335187" cy="795026"/>
              </a:xfrm>
            </p:grpSpPr>
            <p:pic>
              <p:nvPicPr>
                <p:cNvPr id="11" name="Picture 10">
                  <a:extLst>
                    <a:ext uri="{FF2B5EF4-FFF2-40B4-BE49-F238E27FC236}">
                      <a16:creationId xmlns:a16="http://schemas.microsoft.com/office/drawing/2014/main" id="{F85ED67E-4FDE-4D98-668C-4128393EF75D}"/>
                    </a:ext>
                  </a:extLst>
                </p:cNvPr>
                <p:cNvPicPr>
                  <a:picLocks noChangeAspect="1"/>
                </p:cNvPicPr>
                <p:nvPr/>
              </p:nvPicPr>
              <p:blipFill>
                <a:blip r:embed="rId2"/>
                <a:srcRect l="18732" t="14956" r="50206" b="52163"/>
                <a:stretch>
                  <a:fillRect/>
                </a:stretch>
              </p:blipFill>
              <p:spPr bwMode="gray">
                <a:xfrm>
                  <a:off x="-1573454" y="1531453"/>
                  <a:ext cx="1335187" cy="795026"/>
                </a:xfrm>
                <a:custGeom>
                  <a:avLst/>
                  <a:gdLst>
                    <a:gd name="connsiteX0" fmla="*/ 0 w 2840306"/>
                    <a:gd name="connsiteY0" fmla="*/ 0 h 1691236"/>
                    <a:gd name="connsiteX1" fmla="*/ 2840306 w 2840306"/>
                    <a:gd name="connsiteY1" fmla="*/ 0 h 1691236"/>
                    <a:gd name="connsiteX2" fmla="*/ 2840306 w 2840306"/>
                    <a:gd name="connsiteY2" fmla="*/ 1691236 h 1691236"/>
                    <a:gd name="connsiteX3" fmla="*/ 0 w 2840306"/>
                    <a:gd name="connsiteY3" fmla="*/ 1691236 h 1691236"/>
                  </a:gdLst>
                  <a:ahLst/>
                  <a:cxnLst>
                    <a:cxn ang="0">
                      <a:pos x="connsiteX0" y="connsiteY0"/>
                    </a:cxn>
                    <a:cxn ang="0">
                      <a:pos x="connsiteX1" y="connsiteY1"/>
                    </a:cxn>
                    <a:cxn ang="0">
                      <a:pos x="connsiteX2" y="connsiteY2"/>
                    </a:cxn>
                    <a:cxn ang="0">
                      <a:pos x="connsiteX3" y="connsiteY3"/>
                    </a:cxn>
                  </a:cxnLst>
                  <a:rect l="l" t="t" r="r" b="b"/>
                  <a:pathLst>
                    <a:path w="2840306" h="1691236">
                      <a:moveTo>
                        <a:pt x="0" y="0"/>
                      </a:moveTo>
                      <a:lnTo>
                        <a:pt x="2840306" y="0"/>
                      </a:lnTo>
                      <a:lnTo>
                        <a:pt x="2840306" y="1691236"/>
                      </a:lnTo>
                      <a:lnTo>
                        <a:pt x="0" y="1691236"/>
                      </a:lnTo>
                      <a:close/>
                    </a:path>
                  </a:pathLst>
                </a:custGeom>
              </p:spPr>
            </p:pic>
            <p:sp>
              <p:nvSpPr>
                <p:cNvPr id="12" name="Multiply 30">
                  <a:extLst>
                    <a:ext uri="{FF2B5EF4-FFF2-40B4-BE49-F238E27FC236}">
                      <a16:creationId xmlns:a16="http://schemas.microsoft.com/office/drawing/2014/main" id="{4FB2077E-30DE-0E24-0F0A-E7D98CE72E1F}"/>
                    </a:ext>
                  </a:extLst>
                </p:cNvPr>
                <p:cNvSpPr/>
                <p:nvPr/>
              </p:nvSpPr>
              <p:spPr bwMode="gray">
                <a:xfrm>
                  <a:off x="-1571627" y="1551174"/>
                  <a:ext cx="245272" cy="245272"/>
                </a:xfrm>
                <a:prstGeom prst="mathMultiply">
                  <a:avLst>
                    <a:gd name="adj1" fmla="val 831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en-US" sz="3200" dirty="0" err="1"/>
                </a:p>
              </p:txBody>
            </p:sp>
          </p:grpSp>
        </p:grpSp>
      </p:grpSp>
      <p:grpSp>
        <p:nvGrpSpPr>
          <p:cNvPr id="18" name="Group 17">
            <a:extLst>
              <a:ext uri="{FF2B5EF4-FFF2-40B4-BE49-F238E27FC236}">
                <a16:creationId xmlns:a16="http://schemas.microsoft.com/office/drawing/2014/main" id="{6E4B024B-4309-A5B5-1F55-4B0C4131241A}"/>
              </a:ext>
              <a:ext uri="{C183D7F6-B498-43B3-948B-1728B52AA6E4}">
                <adec:decorative xmlns:adec="http://schemas.microsoft.com/office/drawing/2017/decorative" val="1"/>
              </a:ext>
            </a:extLst>
          </p:cNvPr>
          <p:cNvGrpSpPr/>
          <p:nvPr userDrawn="1"/>
        </p:nvGrpSpPr>
        <p:grpSpPr>
          <a:xfrm>
            <a:off x="12383226" y="451048"/>
            <a:ext cx="2042076" cy="814273"/>
            <a:chOff x="-1671638" y="188201"/>
            <a:chExt cx="1531557" cy="610705"/>
          </a:xfrm>
        </p:grpSpPr>
        <p:cxnSp>
          <p:nvCxnSpPr>
            <p:cNvPr id="19" name="Straight Connector 18">
              <a:extLst>
                <a:ext uri="{FF2B5EF4-FFF2-40B4-BE49-F238E27FC236}">
                  <a16:creationId xmlns:a16="http://schemas.microsoft.com/office/drawing/2014/main" id="{33E66CE3-E54C-0336-A7BD-9062C435E9B1}"/>
                </a:ext>
              </a:extLst>
            </p:cNvPr>
            <p:cNvCxnSpPr>
              <a:cxnSpLocks/>
            </p:cNvCxnSpPr>
            <p:nvPr/>
          </p:nvCxnSpPr>
          <p:spPr bwMode="gray">
            <a:xfrm>
              <a:off x="-1671638" y="798906"/>
              <a:ext cx="1531557" cy="0"/>
            </a:xfrm>
            <a:prstGeom prst="line">
              <a:avLst/>
            </a:prstGeom>
            <a:ln w="6350">
              <a:solidFill>
                <a:srgbClr val="E4312C"/>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7F384D04-2598-7CF0-3A8F-13AD63354916}"/>
                </a:ext>
              </a:extLst>
            </p:cNvPr>
            <p:cNvCxnSpPr>
              <a:cxnSpLocks/>
            </p:cNvCxnSpPr>
            <p:nvPr/>
          </p:nvCxnSpPr>
          <p:spPr bwMode="gray">
            <a:xfrm>
              <a:off x="-1671638" y="188203"/>
              <a:ext cx="1531557" cy="0"/>
            </a:xfrm>
            <a:prstGeom prst="line">
              <a:avLst/>
            </a:prstGeom>
            <a:ln w="6350">
              <a:solidFill>
                <a:srgbClr val="E4312C"/>
              </a:solidFill>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37164B42-AC09-E1AF-DEB7-88F6D159763F}"/>
                </a:ext>
              </a:extLst>
            </p:cNvPr>
            <p:cNvSpPr/>
            <p:nvPr userDrawn="1"/>
          </p:nvSpPr>
          <p:spPr bwMode="gray">
            <a:xfrm>
              <a:off x="-1671638" y="188201"/>
              <a:ext cx="1531557" cy="346594"/>
            </a:xfrm>
            <a:prstGeom prst="rect">
              <a:avLst/>
            </a:prstGeom>
            <a:solidFill>
              <a:schemeClr val="bg2">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54000" rIns="108000" bIns="54000" rtlCol="0" anchor="ctr" anchorCtr="0">
              <a:noAutofit/>
            </a:bodyPr>
            <a:lstStyle/>
            <a:p>
              <a:pPr algn="l"/>
              <a:r>
                <a:rPr lang="en-US" sz="1333" b="0" dirty="0">
                  <a:solidFill>
                    <a:schemeClr val="tx1"/>
                  </a:solidFill>
                </a:rPr>
                <a:t>Title area</a:t>
              </a:r>
            </a:p>
          </p:txBody>
        </p:sp>
        <p:cxnSp>
          <p:nvCxnSpPr>
            <p:cNvPr id="22" name="Straight Connector 21">
              <a:extLst>
                <a:ext uri="{FF2B5EF4-FFF2-40B4-BE49-F238E27FC236}">
                  <a16:creationId xmlns:a16="http://schemas.microsoft.com/office/drawing/2014/main" id="{B1A84AD4-695B-1BCC-D117-F4519D7A635E}"/>
                </a:ext>
              </a:extLst>
            </p:cNvPr>
            <p:cNvCxnSpPr>
              <a:cxnSpLocks/>
            </p:cNvCxnSpPr>
            <p:nvPr userDrawn="1"/>
          </p:nvCxnSpPr>
          <p:spPr bwMode="gray">
            <a:xfrm>
              <a:off x="-1671638" y="534795"/>
              <a:ext cx="1531557" cy="0"/>
            </a:xfrm>
            <a:prstGeom prst="line">
              <a:avLst/>
            </a:prstGeom>
            <a:ln w="6350">
              <a:solidFill>
                <a:srgbClr val="E4312C"/>
              </a:solidFill>
            </a:ln>
          </p:spPr>
          <p:style>
            <a:lnRef idx="1">
              <a:schemeClr val="accent1"/>
            </a:lnRef>
            <a:fillRef idx="0">
              <a:schemeClr val="accent1"/>
            </a:fillRef>
            <a:effectRef idx="0">
              <a:schemeClr val="accent1"/>
            </a:effectRef>
            <a:fontRef idx="minor">
              <a:schemeClr val="tx1"/>
            </a:fontRef>
          </p:style>
        </p:cxnSp>
        <p:sp>
          <p:nvSpPr>
            <p:cNvPr id="23" name="Rectangle 22">
              <a:extLst>
                <a:ext uri="{FF2B5EF4-FFF2-40B4-BE49-F238E27FC236}">
                  <a16:creationId xmlns:a16="http://schemas.microsoft.com/office/drawing/2014/main" id="{AA7CA91E-592C-7F2A-5B78-6CB0D4581224}"/>
                </a:ext>
              </a:extLst>
            </p:cNvPr>
            <p:cNvSpPr/>
            <p:nvPr userDrawn="1"/>
          </p:nvSpPr>
          <p:spPr bwMode="gray">
            <a:xfrm>
              <a:off x="-1671638" y="539832"/>
              <a:ext cx="1531557" cy="259074"/>
            </a:xfrm>
            <a:prstGeom prst="rect">
              <a:avLst/>
            </a:prstGeom>
            <a:solidFill>
              <a:schemeClr val="bg2">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54000" rIns="108000" bIns="54000" rtlCol="0" anchor="ctr" anchorCtr="0">
              <a:noAutofit/>
            </a:bodyPr>
            <a:lstStyle/>
            <a:p>
              <a:pPr algn="l"/>
              <a:r>
                <a:rPr lang="en-US" sz="1333" b="0" dirty="0">
                  <a:solidFill>
                    <a:schemeClr val="tx1"/>
                  </a:solidFill>
                </a:rPr>
                <a:t>Subtitle area</a:t>
              </a:r>
            </a:p>
          </p:txBody>
        </p:sp>
      </p:grpSp>
    </p:spTree>
    <p:extLst>
      <p:ext uri="{BB962C8B-B14F-4D97-AF65-F5344CB8AC3E}">
        <p14:creationId xmlns:p14="http://schemas.microsoft.com/office/powerpoint/2010/main" val="20851674"/>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Section Divider-3">
    <p:bg>
      <p:bgPr>
        <a:solidFill>
          <a:schemeClr val="bg1"/>
        </a:solidFill>
        <a:effectLst/>
      </p:bgPr>
    </p:bg>
    <p:spTree>
      <p:nvGrpSpPr>
        <p:cNvPr id="1" name=""/>
        <p:cNvGrpSpPr/>
        <p:nvPr/>
      </p:nvGrpSpPr>
      <p:grpSpPr>
        <a:xfrm>
          <a:off x="0" y="0"/>
          <a:ext cx="0" cy="0"/>
          <a:chOff x="0" y="0"/>
          <a:chExt cx="0" cy="0"/>
        </a:xfrm>
      </p:grpSpPr>
      <p:sp>
        <p:nvSpPr>
          <p:cNvPr id="1801" name="Rectangle 1800">
            <a:extLst>
              <a:ext uri="{FF2B5EF4-FFF2-40B4-BE49-F238E27FC236}">
                <a16:creationId xmlns:a16="http://schemas.microsoft.com/office/drawing/2014/main" id="{F57E690E-CF01-2EA4-4DA3-5D49562054B7}"/>
              </a:ext>
            </a:extLst>
          </p:cNvPr>
          <p:cNvSpPr/>
          <p:nvPr userDrawn="1"/>
        </p:nvSpPr>
        <p:spPr>
          <a:xfrm flipH="1" flipV="1">
            <a:off x="609600" y="1390650"/>
            <a:ext cx="5486400" cy="5494148"/>
          </a:xfrm>
          <a:prstGeom prst="rect">
            <a:avLst/>
          </a:prstGeom>
          <a:gradFill flip="none" rotWithShape="1">
            <a:gsLst>
              <a:gs pos="67000">
                <a:schemeClr val="accent1">
                  <a:alpha val="0"/>
                </a:schemeClr>
              </a:gs>
              <a:gs pos="13000">
                <a:schemeClr val="accent1"/>
              </a:gs>
            </a:gsLst>
            <a:path path="circle">
              <a:fillToRect r="100000" b="100000"/>
            </a:path>
            <a:tileRect l="-100000" t="-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pic>
        <p:nvPicPr>
          <p:cNvPr id="1803" name="Graphic 1802">
            <a:extLst>
              <a:ext uri="{FF2B5EF4-FFF2-40B4-BE49-F238E27FC236}">
                <a16:creationId xmlns:a16="http://schemas.microsoft.com/office/drawing/2014/main" id="{D5C32072-0429-6202-7736-D12D3715678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81233" y="162320"/>
            <a:ext cx="11829535" cy="6533360"/>
          </a:xfrm>
          <a:prstGeom prst="rect">
            <a:avLst/>
          </a:prstGeom>
        </p:spPr>
      </p:pic>
      <p:sp>
        <p:nvSpPr>
          <p:cNvPr id="14" name="Picture Placeholder 5">
            <a:extLst>
              <a:ext uri="{FF2B5EF4-FFF2-40B4-BE49-F238E27FC236}">
                <a16:creationId xmlns:a16="http://schemas.microsoft.com/office/drawing/2014/main" id="{1F2AC8F5-8BE6-6C9A-1F6F-28867290B5D4}"/>
              </a:ext>
            </a:extLst>
          </p:cNvPr>
          <p:cNvSpPr>
            <a:spLocks noGrp="1"/>
          </p:cNvSpPr>
          <p:nvPr>
            <p:ph type="pic" sz="quarter" idx="11"/>
          </p:nvPr>
        </p:nvSpPr>
        <p:spPr>
          <a:xfrm>
            <a:off x="6096000" y="0"/>
            <a:ext cx="6096000" cy="6872288"/>
          </a:xfrm>
          <a:solidFill>
            <a:schemeClr val="accent5"/>
          </a:solidFill>
        </p:spPr>
        <p:txBody>
          <a:bodyPr/>
          <a:lstStyle>
            <a:lvl1pPr algn="ctr">
              <a:defRPr b="0" i="0">
                <a:latin typeface="+mn-lt"/>
              </a:defRPr>
            </a:lvl1pPr>
          </a:lstStyle>
          <a:p>
            <a:endParaRPr lang="en-US"/>
          </a:p>
        </p:txBody>
      </p:sp>
      <p:sp>
        <p:nvSpPr>
          <p:cNvPr id="100" name="Title 1">
            <a:extLst>
              <a:ext uri="{FF2B5EF4-FFF2-40B4-BE49-F238E27FC236}">
                <a16:creationId xmlns:a16="http://schemas.microsoft.com/office/drawing/2014/main" id="{A7B76FBB-2E2E-2648-8694-77AB78B4F614}"/>
              </a:ext>
            </a:extLst>
          </p:cNvPr>
          <p:cNvSpPr>
            <a:spLocks noGrp="1"/>
          </p:cNvSpPr>
          <p:nvPr>
            <p:ph type="ctrTitle" hasCustomPrompt="1"/>
          </p:nvPr>
        </p:nvSpPr>
        <p:spPr>
          <a:xfrm>
            <a:off x="1122218" y="2879108"/>
            <a:ext cx="4696691" cy="3978892"/>
          </a:xfrm>
        </p:spPr>
        <p:txBody>
          <a:bodyPr lIns="0" tIns="0" rIns="0" bIns="0" anchor="t">
            <a:noAutofit/>
          </a:bodyPr>
          <a:lstStyle>
            <a:lvl1pPr algn="l">
              <a:lnSpc>
                <a:spcPct val="80000"/>
              </a:lnSpc>
              <a:defRPr sz="7000" b="0" i="0" cap="none" spc="-100" baseline="0">
                <a:solidFill>
                  <a:schemeClr val="tx1"/>
                </a:solidFill>
                <a:latin typeface="+mj-lt"/>
              </a:defRPr>
            </a:lvl1pPr>
          </a:lstStyle>
          <a:p>
            <a:r>
              <a:rPr lang="en-GB"/>
              <a:t>Section title here</a:t>
            </a:r>
            <a:endParaRPr lang="en-US"/>
          </a:p>
        </p:txBody>
      </p:sp>
      <p:sp>
        <p:nvSpPr>
          <p:cNvPr id="6" name="Text Placeholder 5">
            <a:extLst>
              <a:ext uri="{FF2B5EF4-FFF2-40B4-BE49-F238E27FC236}">
                <a16:creationId xmlns:a16="http://schemas.microsoft.com/office/drawing/2014/main" id="{318A623A-7F5F-4B39-DD2F-FDA0824E9704}"/>
              </a:ext>
            </a:extLst>
          </p:cNvPr>
          <p:cNvSpPr>
            <a:spLocks noGrp="1"/>
          </p:cNvSpPr>
          <p:nvPr>
            <p:ph type="body" sz="quarter" idx="10" hasCustomPrompt="1"/>
          </p:nvPr>
        </p:nvSpPr>
        <p:spPr>
          <a:xfrm>
            <a:off x="1617095" y="2101777"/>
            <a:ext cx="4201813" cy="390237"/>
          </a:xfrm>
        </p:spPr>
        <p:txBody>
          <a:bodyPr anchor="ctr"/>
          <a:lstStyle>
            <a:lvl1pPr>
              <a:lnSpc>
                <a:spcPct val="100000"/>
              </a:lnSpc>
              <a:spcAft>
                <a:spcPts val="0"/>
              </a:spcAft>
              <a:defRPr sz="1200" b="0" i="0" cap="all" spc="300">
                <a:solidFill>
                  <a:schemeClr val="tx1"/>
                </a:solidFill>
                <a:latin typeface="WPP" pitchFamily="2" charset="0"/>
              </a:defRPr>
            </a:lvl1pPr>
            <a:lvl2pPr>
              <a:defRPr cap="all" spc="300"/>
            </a:lvl2pPr>
            <a:lvl3pPr>
              <a:defRPr cap="all" spc="300"/>
            </a:lvl3pPr>
            <a:lvl4pPr>
              <a:defRPr cap="all" spc="300"/>
            </a:lvl4pPr>
            <a:lvl5pPr>
              <a:defRPr cap="all" spc="300"/>
            </a:lvl5pPr>
          </a:lstStyle>
          <a:p>
            <a:pPr lvl="0"/>
            <a:r>
              <a:rPr lang="en-GB"/>
              <a:t>Section 01</a:t>
            </a:r>
            <a:endParaRPr lang="en-US"/>
          </a:p>
        </p:txBody>
      </p:sp>
      <p:sp>
        <p:nvSpPr>
          <p:cNvPr id="15" name="Picture Placeholder 5">
            <a:extLst>
              <a:ext uri="{FF2B5EF4-FFF2-40B4-BE49-F238E27FC236}">
                <a16:creationId xmlns:a16="http://schemas.microsoft.com/office/drawing/2014/main" id="{A9D07124-F915-F5D7-FFF4-563E2FD1D458}"/>
              </a:ext>
            </a:extLst>
          </p:cNvPr>
          <p:cNvSpPr>
            <a:spLocks noGrp="1"/>
          </p:cNvSpPr>
          <p:nvPr>
            <p:ph type="pic" sz="quarter" idx="12"/>
          </p:nvPr>
        </p:nvSpPr>
        <p:spPr>
          <a:xfrm>
            <a:off x="7330691" y="1523616"/>
            <a:ext cx="3626618" cy="3626618"/>
          </a:xfrm>
          <a:prstGeom prst="ellipse">
            <a:avLst/>
          </a:prstGeom>
          <a:solidFill>
            <a:schemeClr val="bg1"/>
          </a:solidFill>
        </p:spPr>
        <p:txBody>
          <a:bodyPr anchor="ctr"/>
          <a:lstStyle>
            <a:lvl1pPr algn="ctr">
              <a:defRPr b="0" i="0">
                <a:latin typeface="+mn-lt"/>
              </a:defRPr>
            </a:lvl1pPr>
          </a:lstStyle>
          <a:p>
            <a:endParaRPr lang="en-US"/>
          </a:p>
        </p:txBody>
      </p:sp>
      <p:sp>
        <p:nvSpPr>
          <p:cNvPr id="1799" name="Text Placeholder 1798">
            <a:extLst>
              <a:ext uri="{FF2B5EF4-FFF2-40B4-BE49-F238E27FC236}">
                <a16:creationId xmlns:a16="http://schemas.microsoft.com/office/drawing/2014/main" id="{5C053E2D-3662-BE64-969C-E28F9D77E636}"/>
              </a:ext>
            </a:extLst>
          </p:cNvPr>
          <p:cNvSpPr>
            <a:spLocks noGrp="1"/>
          </p:cNvSpPr>
          <p:nvPr>
            <p:ph type="body" sz="quarter" idx="13"/>
          </p:nvPr>
        </p:nvSpPr>
        <p:spPr>
          <a:xfrm>
            <a:off x="1122218" y="2101777"/>
            <a:ext cx="390238" cy="390238"/>
          </a:xfrm>
          <a:custGeom>
            <a:avLst/>
            <a:gdLst>
              <a:gd name="connsiteX0" fmla="*/ 195119 w 390238"/>
              <a:gd name="connsiteY0" fmla="*/ 0 h 390238"/>
              <a:gd name="connsiteX1" fmla="*/ 390238 w 390238"/>
              <a:gd name="connsiteY1" fmla="*/ 195119 h 390238"/>
              <a:gd name="connsiteX2" fmla="*/ 195119 w 390238"/>
              <a:gd name="connsiteY2" fmla="*/ 390238 h 390238"/>
              <a:gd name="connsiteX3" fmla="*/ 0 w 390238"/>
              <a:gd name="connsiteY3" fmla="*/ 195119 h 390238"/>
              <a:gd name="connsiteX4" fmla="*/ 195119 w 390238"/>
              <a:gd name="connsiteY4" fmla="*/ 0 h 390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0238" h="390238">
                <a:moveTo>
                  <a:pt x="195119" y="0"/>
                </a:moveTo>
                <a:cubicBezTo>
                  <a:pt x="302880" y="0"/>
                  <a:pt x="390238" y="87358"/>
                  <a:pt x="390238" y="195119"/>
                </a:cubicBezTo>
                <a:cubicBezTo>
                  <a:pt x="390238" y="302880"/>
                  <a:pt x="302880" y="390238"/>
                  <a:pt x="195119" y="390238"/>
                </a:cubicBezTo>
                <a:cubicBezTo>
                  <a:pt x="87358" y="390238"/>
                  <a:pt x="0" y="302880"/>
                  <a:pt x="0" y="195119"/>
                </a:cubicBezTo>
                <a:cubicBezTo>
                  <a:pt x="0" y="87358"/>
                  <a:pt x="87358" y="0"/>
                  <a:pt x="195119" y="0"/>
                </a:cubicBezTo>
                <a:close/>
              </a:path>
            </a:pathLst>
          </a:custGeom>
          <a:solidFill>
            <a:schemeClr val="accent1"/>
          </a:solidFill>
        </p:spPr>
        <p:txBody>
          <a:bodyPr wrap="square">
            <a:noAutofit/>
          </a:bodyPr>
          <a:lstStyle>
            <a:lvl1pPr>
              <a:defRPr sz="100">
                <a:noFill/>
              </a:defRPr>
            </a:lvl1pPr>
          </a:lstStyle>
          <a:p>
            <a:pPr lvl="0"/>
            <a:endParaRPr lang="en-US"/>
          </a:p>
        </p:txBody>
      </p:sp>
      <p:sp>
        <p:nvSpPr>
          <p:cNvPr id="1800" name="Text Placeholder 1799">
            <a:extLst>
              <a:ext uri="{FF2B5EF4-FFF2-40B4-BE49-F238E27FC236}">
                <a16:creationId xmlns:a16="http://schemas.microsoft.com/office/drawing/2014/main" id="{3FB6ACA1-B8DF-34A2-1266-BDB662FEB771}"/>
              </a:ext>
            </a:extLst>
          </p:cNvPr>
          <p:cNvSpPr>
            <a:spLocks noGrp="1"/>
          </p:cNvSpPr>
          <p:nvPr>
            <p:ph type="body" sz="quarter" idx="14"/>
          </p:nvPr>
        </p:nvSpPr>
        <p:spPr>
          <a:xfrm>
            <a:off x="1249644" y="2243809"/>
            <a:ext cx="135385" cy="106220"/>
          </a:xfrm>
          <a:custGeom>
            <a:avLst/>
            <a:gdLst>
              <a:gd name="connsiteX0" fmla="*/ 84592 w 135385"/>
              <a:gd name="connsiteY0" fmla="*/ 0 h 106220"/>
              <a:gd name="connsiteX1" fmla="*/ 135385 w 135385"/>
              <a:gd name="connsiteY1" fmla="*/ 50793 h 106220"/>
              <a:gd name="connsiteX2" fmla="*/ 80004 w 135385"/>
              <a:gd name="connsiteY2" fmla="*/ 106220 h 106220"/>
              <a:gd name="connsiteX3" fmla="*/ 77336 w 135385"/>
              <a:gd name="connsiteY3" fmla="*/ 103552 h 106220"/>
              <a:gd name="connsiteX4" fmla="*/ 128082 w 135385"/>
              <a:gd name="connsiteY4" fmla="*/ 52806 h 106220"/>
              <a:gd name="connsiteX5" fmla="*/ 0 w 135385"/>
              <a:gd name="connsiteY5" fmla="*/ 52806 h 106220"/>
              <a:gd name="connsiteX6" fmla="*/ 0 w 135385"/>
              <a:gd name="connsiteY6" fmla="*/ 49061 h 106220"/>
              <a:gd name="connsiteX7" fmla="*/ 128363 w 135385"/>
              <a:gd name="connsiteY7" fmla="*/ 49061 h 106220"/>
              <a:gd name="connsiteX8" fmla="*/ 81924 w 135385"/>
              <a:gd name="connsiteY8" fmla="*/ 2622 h 106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5385" h="106220">
                <a:moveTo>
                  <a:pt x="84592" y="0"/>
                </a:moveTo>
                <a:lnTo>
                  <a:pt x="135385" y="50793"/>
                </a:lnTo>
                <a:lnTo>
                  <a:pt x="80004" y="106220"/>
                </a:lnTo>
                <a:lnTo>
                  <a:pt x="77336" y="103552"/>
                </a:lnTo>
                <a:lnTo>
                  <a:pt x="128082" y="52806"/>
                </a:lnTo>
                <a:lnTo>
                  <a:pt x="0" y="52806"/>
                </a:lnTo>
                <a:lnTo>
                  <a:pt x="0" y="49061"/>
                </a:lnTo>
                <a:lnTo>
                  <a:pt x="128363" y="49061"/>
                </a:lnTo>
                <a:lnTo>
                  <a:pt x="81924" y="2622"/>
                </a:lnTo>
                <a:close/>
              </a:path>
            </a:pathLst>
          </a:custGeom>
          <a:solidFill>
            <a:schemeClr val="tx1"/>
          </a:solidFill>
        </p:spPr>
        <p:txBody>
          <a:bodyPr wrap="square">
            <a:noAutofit/>
          </a:bodyPr>
          <a:lstStyle>
            <a:lvl1pPr>
              <a:defRPr sz="100">
                <a:noFill/>
              </a:defRPr>
            </a:lvl1pPr>
          </a:lstStyle>
          <a:p>
            <a:pPr lvl="0"/>
            <a:endParaRPr lang="en-US"/>
          </a:p>
        </p:txBody>
      </p:sp>
      <p:sp>
        <p:nvSpPr>
          <p:cNvPr id="1818" name="Text Placeholder 1817">
            <a:extLst>
              <a:ext uri="{FF2B5EF4-FFF2-40B4-BE49-F238E27FC236}">
                <a16:creationId xmlns:a16="http://schemas.microsoft.com/office/drawing/2014/main" id="{2862293C-1ADF-E282-1B56-3C1F7B7B3949}"/>
              </a:ext>
            </a:extLst>
          </p:cNvPr>
          <p:cNvSpPr>
            <a:spLocks noGrp="1"/>
          </p:cNvSpPr>
          <p:nvPr>
            <p:ph type="body" sz="quarter" idx="15"/>
          </p:nvPr>
        </p:nvSpPr>
        <p:spPr>
          <a:xfrm>
            <a:off x="10941859" y="6521573"/>
            <a:ext cx="884045" cy="134816"/>
          </a:xfrm>
          <a:custGeom>
            <a:avLst/>
            <a:gdLst>
              <a:gd name="connsiteX0" fmla="*/ 841009 w 884045"/>
              <a:gd name="connsiteY0" fmla="*/ 99338 h 134816"/>
              <a:gd name="connsiteX1" fmla="*/ 828654 w 884045"/>
              <a:gd name="connsiteY1" fmla="*/ 108095 h 134816"/>
              <a:gd name="connsiteX2" fmla="*/ 841331 w 884045"/>
              <a:gd name="connsiteY2" fmla="*/ 117526 h 134816"/>
              <a:gd name="connsiteX3" fmla="*/ 859932 w 884045"/>
              <a:gd name="connsiteY3" fmla="*/ 100371 h 134816"/>
              <a:gd name="connsiteX4" fmla="*/ 859978 w 884045"/>
              <a:gd name="connsiteY4" fmla="*/ 100371 h 134816"/>
              <a:gd name="connsiteX5" fmla="*/ 859978 w 884045"/>
              <a:gd name="connsiteY5" fmla="*/ 99338 h 134816"/>
              <a:gd name="connsiteX6" fmla="*/ 706483 w 884045"/>
              <a:gd name="connsiteY6" fmla="*/ 65611 h 134816"/>
              <a:gd name="connsiteX7" fmla="*/ 683610 w 884045"/>
              <a:gd name="connsiteY7" fmla="*/ 89367 h 134816"/>
              <a:gd name="connsiteX8" fmla="*/ 706483 w 884045"/>
              <a:gd name="connsiteY8" fmla="*/ 113304 h 134816"/>
              <a:gd name="connsiteX9" fmla="*/ 728851 w 884045"/>
              <a:gd name="connsiteY9" fmla="*/ 89547 h 134816"/>
              <a:gd name="connsiteX10" fmla="*/ 706483 w 884045"/>
              <a:gd name="connsiteY10" fmla="*/ 65611 h 134816"/>
              <a:gd name="connsiteX11" fmla="*/ 608424 w 884045"/>
              <a:gd name="connsiteY11" fmla="*/ 63321 h 134816"/>
              <a:gd name="connsiteX12" fmla="*/ 587343 w 884045"/>
              <a:gd name="connsiteY12" fmla="*/ 80791 h 134816"/>
              <a:gd name="connsiteX13" fmla="*/ 627577 w 884045"/>
              <a:gd name="connsiteY13" fmla="*/ 80791 h 134816"/>
              <a:gd name="connsiteX14" fmla="*/ 608424 w 884045"/>
              <a:gd name="connsiteY14" fmla="*/ 63321 h 134816"/>
              <a:gd name="connsiteX15" fmla="*/ 768028 w 884045"/>
              <a:gd name="connsiteY15" fmla="*/ 46166 h 134816"/>
              <a:gd name="connsiteX16" fmla="*/ 792187 w 884045"/>
              <a:gd name="connsiteY16" fmla="*/ 46166 h 134816"/>
              <a:gd name="connsiteX17" fmla="*/ 792187 w 884045"/>
              <a:gd name="connsiteY17" fmla="*/ 132705 h 134816"/>
              <a:gd name="connsiteX18" fmla="*/ 768028 w 884045"/>
              <a:gd name="connsiteY18" fmla="*/ 132705 h 134816"/>
              <a:gd name="connsiteX19" fmla="*/ 846153 w 884045"/>
              <a:gd name="connsiteY19" fmla="*/ 44235 h 134816"/>
              <a:gd name="connsiteX20" fmla="*/ 884045 w 884045"/>
              <a:gd name="connsiteY20" fmla="*/ 81285 h 134816"/>
              <a:gd name="connsiteX21" fmla="*/ 884045 w 884045"/>
              <a:gd name="connsiteY21" fmla="*/ 132705 h 134816"/>
              <a:gd name="connsiteX22" fmla="*/ 861861 w 884045"/>
              <a:gd name="connsiteY22" fmla="*/ 132705 h 134816"/>
              <a:gd name="connsiteX23" fmla="*/ 861861 w 884045"/>
              <a:gd name="connsiteY23" fmla="*/ 124307 h 134816"/>
              <a:gd name="connsiteX24" fmla="*/ 834855 w 884045"/>
              <a:gd name="connsiteY24" fmla="*/ 134816 h 134816"/>
              <a:gd name="connsiteX25" fmla="*/ 804266 w 884045"/>
              <a:gd name="connsiteY25" fmla="*/ 108948 h 134816"/>
              <a:gd name="connsiteX26" fmla="*/ 837702 w 884045"/>
              <a:gd name="connsiteY26" fmla="*/ 83755 h 134816"/>
              <a:gd name="connsiteX27" fmla="*/ 859886 w 884045"/>
              <a:gd name="connsiteY27" fmla="*/ 83755 h 134816"/>
              <a:gd name="connsiteX28" fmla="*/ 859886 w 884045"/>
              <a:gd name="connsiteY28" fmla="*/ 79892 h 134816"/>
              <a:gd name="connsiteX29" fmla="*/ 843444 w 884045"/>
              <a:gd name="connsiteY29" fmla="*/ 64668 h 134816"/>
              <a:gd name="connsiteX30" fmla="*/ 820020 w 884045"/>
              <a:gd name="connsiteY30" fmla="*/ 76569 h 134816"/>
              <a:gd name="connsiteX31" fmla="*/ 807527 w 884045"/>
              <a:gd name="connsiteY31" fmla="*/ 62064 h 134816"/>
              <a:gd name="connsiteX32" fmla="*/ 846153 w 884045"/>
              <a:gd name="connsiteY32" fmla="*/ 44235 h 134816"/>
              <a:gd name="connsiteX33" fmla="*/ 609343 w 884045"/>
              <a:gd name="connsiteY33" fmla="*/ 44235 h 134816"/>
              <a:gd name="connsiteX34" fmla="*/ 609389 w 884045"/>
              <a:gd name="connsiteY34" fmla="*/ 44235 h 134816"/>
              <a:gd name="connsiteX35" fmla="*/ 651046 w 884045"/>
              <a:gd name="connsiteY35" fmla="*/ 84428 h 134816"/>
              <a:gd name="connsiteX36" fmla="*/ 649439 w 884045"/>
              <a:gd name="connsiteY36" fmla="*/ 97362 h 134816"/>
              <a:gd name="connsiteX37" fmla="*/ 587389 w 884045"/>
              <a:gd name="connsiteY37" fmla="*/ 97362 h 134816"/>
              <a:gd name="connsiteX38" fmla="*/ 612236 w 884045"/>
              <a:gd name="connsiteY38" fmla="*/ 114517 h 134816"/>
              <a:gd name="connsiteX39" fmla="*/ 636900 w 884045"/>
              <a:gd name="connsiteY39" fmla="*/ 105760 h 134816"/>
              <a:gd name="connsiteX40" fmla="*/ 646913 w 884045"/>
              <a:gd name="connsiteY40" fmla="*/ 121837 h 134816"/>
              <a:gd name="connsiteX41" fmla="*/ 611501 w 884045"/>
              <a:gd name="connsiteY41" fmla="*/ 134771 h 134816"/>
              <a:gd name="connsiteX42" fmla="*/ 563046 w 884045"/>
              <a:gd name="connsiteY42" fmla="*/ 89503 h 134816"/>
              <a:gd name="connsiteX43" fmla="*/ 609343 w 884045"/>
              <a:gd name="connsiteY43" fmla="*/ 44235 h 134816"/>
              <a:gd name="connsiteX44" fmla="*/ 331746 w 884045"/>
              <a:gd name="connsiteY44" fmla="*/ 43067 h 134816"/>
              <a:gd name="connsiteX45" fmla="*/ 331746 w 884045"/>
              <a:gd name="connsiteY45" fmla="*/ 70327 h 134816"/>
              <a:gd name="connsiteX46" fmla="*/ 347546 w 884045"/>
              <a:gd name="connsiteY46" fmla="*/ 70327 h 134816"/>
              <a:gd name="connsiteX47" fmla="*/ 361692 w 884045"/>
              <a:gd name="connsiteY47" fmla="*/ 58291 h 134816"/>
              <a:gd name="connsiteX48" fmla="*/ 361692 w 884045"/>
              <a:gd name="connsiteY48" fmla="*/ 56630 h 134816"/>
              <a:gd name="connsiteX49" fmla="*/ 349245 w 884045"/>
              <a:gd name="connsiteY49" fmla="*/ 43067 h 134816"/>
              <a:gd name="connsiteX50" fmla="*/ 347546 w 884045"/>
              <a:gd name="connsiteY50" fmla="*/ 43067 h 134816"/>
              <a:gd name="connsiteX51" fmla="*/ 222710 w 884045"/>
              <a:gd name="connsiteY51" fmla="*/ 43067 h 134816"/>
              <a:gd name="connsiteX52" fmla="*/ 222710 w 884045"/>
              <a:gd name="connsiteY52" fmla="*/ 70327 h 134816"/>
              <a:gd name="connsiteX53" fmla="*/ 238510 w 884045"/>
              <a:gd name="connsiteY53" fmla="*/ 70327 h 134816"/>
              <a:gd name="connsiteX54" fmla="*/ 252656 w 884045"/>
              <a:gd name="connsiteY54" fmla="*/ 58291 h 134816"/>
              <a:gd name="connsiteX55" fmla="*/ 252656 w 884045"/>
              <a:gd name="connsiteY55" fmla="*/ 56630 h 134816"/>
              <a:gd name="connsiteX56" fmla="*/ 240209 w 884045"/>
              <a:gd name="connsiteY56" fmla="*/ 43067 h 134816"/>
              <a:gd name="connsiteX57" fmla="*/ 238510 w 884045"/>
              <a:gd name="connsiteY57" fmla="*/ 43067 h 134816"/>
              <a:gd name="connsiteX58" fmla="*/ 300882 w 884045"/>
              <a:gd name="connsiteY58" fmla="*/ 16706 h 134816"/>
              <a:gd name="connsiteX59" fmla="*/ 347224 w 884045"/>
              <a:gd name="connsiteY59" fmla="*/ 16706 h 134816"/>
              <a:gd name="connsiteX60" fmla="*/ 392970 w 884045"/>
              <a:gd name="connsiteY60" fmla="*/ 56585 h 134816"/>
              <a:gd name="connsiteX61" fmla="*/ 347224 w 884045"/>
              <a:gd name="connsiteY61" fmla="*/ 96688 h 134816"/>
              <a:gd name="connsiteX62" fmla="*/ 331608 w 884045"/>
              <a:gd name="connsiteY62" fmla="*/ 96688 h 134816"/>
              <a:gd name="connsiteX63" fmla="*/ 331608 w 884045"/>
              <a:gd name="connsiteY63" fmla="*/ 132705 h 134816"/>
              <a:gd name="connsiteX64" fmla="*/ 300744 w 884045"/>
              <a:gd name="connsiteY64" fmla="*/ 132705 h 134816"/>
              <a:gd name="connsiteX65" fmla="*/ 191800 w 884045"/>
              <a:gd name="connsiteY65" fmla="*/ 16706 h 134816"/>
              <a:gd name="connsiteX66" fmla="*/ 238280 w 884045"/>
              <a:gd name="connsiteY66" fmla="*/ 16706 h 134816"/>
              <a:gd name="connsiteX67" fmla="*/ 284026 w 884045"/>
              <a:gd name="connsiteY67" fmla="*/ 56585 h 134816"/>
              <a:gd name="connsiteX68" fmla="*/ 238280 w 884045"/>
              <a:gd name="connsiteY68" fmla="*/ 96688 h 134816"/>
              <a:gd name="connsiteX69" fmla="*/ 222664 w 884045"/>
              <a:gd name="connsiteY69" fmla="*/ 96688 h 134816"/>
              <a:gd name="connsiteX70" fmla="*/ 222664 w 884045"/>
              <a:gd name="connsiteY70" fmla="*/ 132705 h 134816"/>
              <a:gd name="connsiteX71" fmla="*/ 191800 w 884045"/>
              <a:gd name="connsiteY71" fmla="*/ 132705 h 134816"/>
              <a:gd name="connsiteX72" fmla="*/ 435500 w 884045"/>
              <a:gd name="connsiteY72" fmla="*/ 15224 h 134816"/>
              <a:gd name="connsiteX73" fmla="*/ 443354 w 884045"/>
              <a:gd name="connsiteY73" fmla="*/ 15224 h 134816"/>
              <a:gd name="connsiteX74" fmla="*/ 493279 w 884045"/>
              <a:gd name="connsiteY74" fmla="*/ 77602 h 134816"/>
              <a:gd name="connsiteX75" fmla="*/ 543158 w 884045"/>
              <a:gd name="connsiteY75" fmla="*/ 15224 h 134816"/>
              <a:gd name="connsiteX76" fmla="*/ 551012 w 884045"/>
              <a:gd name="connsiteY76" fmla="*/ 15224 h 134816"/>
              <a:gd name="connsiteX77" fmla="*/ 551012 w 884045"/>
              <a:gd name="connsiteY77" fmla="*/ 132705 h 134816"/>
              <a:gd name="connsiteX78" fmla="*/ 526899 w 884045"/>
              <a:gd name="connsiteY78" fmla="*/ 132705 h 134816"/>
              <a:gd name="connsiteX79" fmla="*/ 526899 w 884045"/>
              <a:gd name="connsiteY79" fmla="*/ 71135 h 134816"/>
              <a:gd name="connsiteX80" fmla="*/ 497183 w 884045"/>
              <a:gd name="connsiteY80" fmla="*/ 107511 h 134816"/>
              <a:gd name="connsiteX81" fmla="*/ 489329 w 884045"/>
              <a:gd name="connsiteY81" fmla="*/ 107511 h 134816"/>
              <a:gd name="connsiteX82" fmla="*/ 459659 w 884045"/>
              <a:gd name="connsiteY82" fmla="*/ 71135 h 134816"/>
              <a:gd name="connsiteX83" fmla="*/ 459659 w 884045"/>
              <a:gd name="connsiteY83" fmla="*/ 132705 h 134816"/>
              <a:gd name="connsiteX84" fmla="*/ 435500 w 884045"/>
              <a:gd name="connsiteY84" fmla="*/ 132705 h 134816"/>
              <a:gd name="connsiteX85" fmla="*/ 84050 w 884045"/>
              <a:gd name="connsiteY85" fmla="*/ 14595 h 134816"/>
              <a:gd name="connsiteX86" fmla="*/ 93787 w 884045"/>
              <a:gd name="connsiteY86" fmla="*/ 14595 h 134816"/>
              <a:gd name="connsiteX87" fmla="*/ 121069 w 884045"/>
              <a:gd name="connsiteY87" fmla="*/ 72392 h 134816"/>
              <a:gd name="connsiteX88" fmla="*/ 143345 w 884045"/>
              <a:gd name="connsiteY88" fmla="*/ 16706 h 134816"/>
              <a:gd name="connsiteX89" fmla="*/ 177700 w 884045"/>
              <a:gd name="connsiteY89" fmla="*/ 16706 h 134816"/>
              <a:gd name="connsiteX90" fmla="*/ 128877 w 884045"/>
              <a:gd name="connsiteY90" fmla="*/ 134816 h 134816"/>
              <a:gd name="connsiteX91" fmla="*/ 119094 w 884045"/>
              <a:gd name="connsiteY91" fmla="*/ 134816 h 134816"/>
              <a:gd name="connsiteX92" fmla="*/ 88919 w 884045"/>
              <a:gd name="connsiteY92" fmla="*/ 74279 h 134816"/>
              <a:gd name="connsiteX93" fmla="*/ 58606 w 884045"/>
              <a:gd name="connsiteY93" fmla="*/ 134816 h 134816"/>
              <a:gd name="connsiteX94" fmla="*/ 48823 w 884045"/>
              <a:gd name="connsiteY94" fmla="*/ 134816 h 134816"/>
              <a:gd name="connsiteX95" fmla="*/ 0 w 884045"/>
              <a:gd name="connsiteY95" fmla="*/ 16706 h 134816"/>
              <a:gd name="connsiteX96" fmla="*/ 34493 w 884045"/>
              <a:gd name="connsiteY96" fmla="*/ 16706 h 134816"/>
              <a:gd name="connsiteX97" fmla="*/ 56723 w 884045"/>
              <a:gd name="connsiteY97" fmla="*/ 72392 h 134816"/>
              <a:gd name="connsiteX98" fmla="*/ 728483 w 884045"/>
              <a:gd name="connsiteY98" fmla="*/ 1571 h 134816"/>
              <a:gd name="connsiteX99" fmla="*/ 752642 w 884045"/>
              <a:gd name="connsiteY99" fmla="*/ 1571 h 134816"/>
              <a:gd name="connsiteX100" fmla="*/ 752642 w 884045"/>
              <a:gd name="connsiteY100" fmla="*/ 132659 h 134816"/>
              <a:gd name="connsiteX101" fmla="*/ 730458 w 884045"/>
              <a:gd name="connsiteY101" fmla="*/ 132659 h 134816"/>
              <a:gd name="connsiteX102" fmla="*/ 730458 w 884045"/>
              <a:gd name="connsiteY102" fmla="*/ 122016 h 134816"/>
              <a:gd name="connsiteX103" fmla="*/ 702028 w 884045"/>
              <a:gd name="connsiteY103" fmla="*/ 134770 h 134816"/>
              <a:gd name="connsiteX104" fmla="*/ 659130 w 884045"/>
              <a:gd name="connsiteY104" fmla="*/ 89502 h 134816"/>
              <a:gd name="connsiteX105" fmla="*/ 702028 w 884045"/>
              <a:gd name="connsiteY105" fmla="*/ 44234 h 134816"/>
              <a:gd name="connsiteX106" fmla="*/ 728483 w 884045"/>
              <a:gd name="connsiteY106" fmla="*/ 54563 h 134816"/>
              <a:gd name="connsiteX107" fmla="*/ 780015 w 884045"/>
              <a:gd name="connsiteY107" fmla="*/ 0 h 134816"/>
              <a:gd name="connsiteX108" fmla="*/ 795585 w 884045"/>
              <a:gd name="connsiteY108" fmla="*/ 14685 h 134816"/>
              <a:gd name="connsiteX109" fmla="*/ 780015 w 884045"/>
              <a:gd name="connsiteY109" fmla="*/ 29191 h 134816"/>
              <a:gd name="connsiteX110" fmla="*/ 764629 w 884045"/>
              <a:gd name="connsiteY110" fmla="*/ 14685 h 134816"/>
              <a:gd name="connsiteX111" fmla="*/ 780015 w 884045"/>
              <a:gd name="connsiteY111" fmla="*/ 0 h 134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884045" h="134816">
                <a:moveTo>
                  <a:pt x="841009" y="99338"/>
                </a:moveTo>
                <a:cubicBezTo>
                  <a:pt x="833110" y="99338"/>
                  <a:pt x="828654" y="102167"/>
                  <a:pt x="828654" y="108095"/>
                </a:cubicBezTo>
                <a:cubicBezTo>
                  <a:pt x="828654" y="114023"/>
                  <a:pt x="833798" y="117526"/>
                  <a:pt x="841331" y="117526"/>
                </a:cubicBezTo>
                <a:cubicBezTo>
                  <a:pt x="851527" y="117526"/>
                  <a:pt x="859932" y="110520"/>
                  <a:pt x="859932" y="100371"/>
                </a:cubicBezTo>
                <a:lnTo>
                  <a:pt x="859978" y="100371"/>
                </a:lnTo>
                <a:lnTo>
                  <a:pt x="859978" y="99338"/>
                </a:lnTo>
                <a:close/>
                <a:moveTo>
                  <a:pt x="706483" y="65611"/>
                </a:moveTo>
                <a:cubicBezTo>
                  <a:pt x="693990" y="65611"/>
                  <a:pt x="683610" y="74682"/>
                  <a:pt x="683610" y="89367"/>
                </a:cubicBezTo>
                <a:cubicBezTo>
                  <a:pt x="683610" y="104053"/>
                  <a:pt x="693807" y="113304"/>
                  <a:pt x="706483" y="113304"/>
                </a:cubicBezTo>
                <a:cubicBezTo>
                  <a:pt x="717598" y="113304"/>
                  <a:pt x="728851" y="105984"/>
                  <a:pt x="728851" y="89547"/>
                </a:cubicBezTo>
                <a:cubicBezTo>
                  <a:pt x="728851" y="73111"/>
                  <a:pt x="717552" y="65611"/>
                  <a:pt x="706483" y="65611"/>
                </a:cubicBezTo>
                <a:close/>
                <a:moveTo>
                  <a:pt x="608424" y="63321"/>
                </a:moveTo>
                <a:cubicBezTo>
                  <a:pt x="598228" y="63321"/>
                  <a:pt x="590007" y="69968"/>
                  <a:pt x="587343" y="80791"/>
                </a:cubicBezTo>
                <a:lnTo>
                  <a:pt x="627577" y="80791"/>
                </a:lnTo>
                <a:cubicBezTo>
                  <a:pt x="627393" y="69788"/>
                  <a:pt x="618620" y="63321"/>
                  <a:pt x="608424" y="63321"/>
                </a:cubicBezTo>
                <a:close/>
                <a:moveTo>
                  <a:pt x="768028" y="46166"/>
                </a:moveTo>
                <a:lnTo>
                  <a:pt x="792187" y="46166"/>
                </a:lnTo>
                <a:lnTo>
                  <a:pt x="792187" y="132705"/>
                </a:lnTo>
                <a:lnTo>
                  <a:pt x="768028" y="132705"/>
                </a:lnTo>
                <a:close/>
                <a:moveTo>
                  <a:pt x="846153" y="44235"/>
                </a:moveTo>
                <a:cubicBezTo>
                  <a:pt x="868659" y="44235"/>
                  <a:pt x="884045" y="56630"/>
                  <a:pt x="884045" y="81285"/>
                </a:cubicBezTo>
                <a:lnTo>
                  <a:pt x="884045" y="132705"/>
                </a:lnTo>
                <a:lnTo>
                  <a:pt x="861861" y="132705"/>
                </a:lnTo>
                <a:lnTo>
                  <a:pt x="861861" y="124307"/>
                </a:lnTo>
                <a:cubicBezTo>
                  <a:pt x="855615" y="130774"/>
                  <a:pt x="846291" y="134816"/>
                  <a:pt x="834855" y="134816"/>
                </a:cubicBezTo>
                <a:cubicBezTo>
                  <a:pt x="815519" y="134816"/>
                  <a:pt x="804266" y="123634"/>
                  <a:pt x="804266" y="108948"/>
                </a:cubicBezTo>
                <a:cubicBezTo>
                  <a:pt x="804266" y="93185"/>
                  <a:pt x="817310" y="83755"/>
                  <a:pt x="837702" y="83755"/>
                </a:cubicBezTo>
                <a:lnTo>
                  <a:pt x="859886" y="83755"/>
                </a:lnTo>
                <a:lnTo>
                  <a:pt x="859886" y="79892"/>
                </a:lnTo>
                <a:cubicBezTo>
                  <a:pt x="859886" y="70417"/>
                  <a:pt x="854329" y="64668"/>
                  <a:pt x="843444" y="64668"/>
                </a:cubicBezTo>
                <a:cubicBezTo>
                  <a:pt x="833982" y="64668"/>
                  <a:pt x="827368" y="69069"/>
                  <a:pt x="820020" y="76569"/>
                </a:cubicBezTo>
                <a:lnTo>
                  <a:pt x="807527" y="62064"/>
                </a:lnTo>
                <a:cubicBezTo>
                  <a:pt x="817907" y="49983"/>
                  <a:pt x="830583" y="44235"/>
                  <a:pt x="846153" y="44235"/>
                </a:cubicBezTo>
                <a:close/>
                <a:moveTo>
                  <a:pt x="609343" y="44235"/>
                </a:moveTo>
                <a:lnTo>
                  <a:pt x="609389" y="44235"/>
                </a:lnTo>
                <a:cubicBezTo>
                  <a:pt x="634236" y="44235"/>
                  <a:pt x="651046" y="62064"/>
                  <a:pt x="651046" y="84428"/>
                </a:cubicBezTo>
                <a:cubicBezTo>
                  <a:pt x="651046" y="89323"/>
                  <a:pt x="650174" y="94398"/>
                  <a:pt x="649439" y="97362"/>
                </a:cubicBezTo>
                <a:lnTo>
                  <a:pt x="587389" y="97362"/>
                </a:lnTo>
                <a:cubicBezTo>
                  <a:pt x="590236" y="108409"/>
                  <a:pt x="599376" y="114517"/>
                  <a:pt x="612236" y="114517"/>
                </a:cubicBezTo>
                <a:cubicBezTo>
                  <a:pt x="621881" y="114517"/>
                  <a:pt x="629735" y="111194"/>
                  <a:pt x="636900" y="105760"/>
                </a:cubicBezTo>
                <a:lnTo>
                  <a:pt x="646913" y="121837"/>
                </a:lnTo>
                <a:cubicBezTo>
                  <a:pt x="636900" y="130055"/>
                  <a:pt x="625096" y="134771"/>
                  <a:pt x="611501" y="134771"/>
                </a:cubicBezTo>
                <a:cubicBezTo>
                  <a:pt x="583439" y="134771"/>
                  <a:pt x="563046" y="115011"/>
                  <a:pt x="563046" y="89503"/>
                </a:cubicBezTo>
                <a:cubicBezTo>
                  <a:pt x="563046" y="63995"/>
                  <a:pt x="583255" y="44235"/>
                  <a:pt x="609343" y="44235"/>
                </a:cubicBezTo>
                <a:close/>
                <a:moveTo>
                  <a:pt x="331746" y="43067"/>
                </a:moveTo>
                <a:lnTo>
                  <a:pt x="331746" y="70327"/>
                </a:lnTo>
                <a:lnTo>
                  <a:pt x="347546" y="70327"/>
                </a:lnTo>
                <a:cubicBezTo>
                  <a:pt x="354803" y="70821"/>
                  <a:pt x="361187" y="65432"/>
                  <a:pt x="361692" y="58291"/>
                </a:cubicBezTo>
                <a:cubicBezTo>
                  <a:pt x="361692" y="57753"/>
                  <a:pt x="361692" y="57169"/>
                  <a:pt x="361692" y="56630"/>
                </a:cubicBezTo>
                <a:cubicBezTo>
                  <a:pt x="362105" y="49489"/>
                  <a:pt x="356502" y="43427"/>
                  <a:pt x="349245" y="43067"/>
                </a:cubicBezTo>
                <a:cubicBezTo>
                  <a:pt x="348648" y="43022"/>
                  <a:pt x="348097" y="43067"/>
                  <a:pt x="347546" y="43067"/>
                </a:cubicBezTo>
                <a:close/>
                <a:moveTo>
                  <a:pt x="222710" y="43067"/>
                </a:moveTo>
                <a:lnTo>
                  <a:pt x="222710" y="70327"/>
                </a:lnTo>
                <a:lnTo>
                  <a:pt x="238510" y="70327"/>
                </a:lnTo>
                <a:cubicBezTo>
                  <a:pt x="245767" y="70821"/>
                  <a:pt x="252151" y="65432"/>
                  <a:pt x="252656" y="58291"/>
                </a:cubicBezTo>
                <a:cubicBezTo>
                  <a:pt x="252656" y="57753"/>
                  <a:pt x="252656" y="57169"/>
                  <a:pt x="252656" y="56630"/>
                </a:cubicBezTo>
                <a:cubicBezTo>
                  <a:pt x="253070" y="49489"/>
                  <a:pt x="247466" y="43427"/>
                  <a:pt x="240209" y="43067"/>
                </a:cubicBezTo>
                <a:cubicBezTo>
                  <a:pt x="239612" y="43022"/>
                  <a:pt x="239061" y="43067"/>
                  <a:pt x="238510" y="43067"/>
                </a:cubicBezTo>
                <a:close/>
                <a:moveTo>
                  <a:pt x="300882" y="16706"/>
                </a:moveTo>
                <a:lnTo>
                  <a:pt x="347224" y="16706"/>
                </a:lnTo>
                <a:cubicBezTo>
                  <a:pt x="373220" y="16706"/>
                  <a:pt x="392970" y="32469"/>
                  <a:pt x="392970" y="56585"/>
                </a:cubicBezTo>
                <a:cubicBezTo>
                  <a:pt x="392970" y="80701"/>
                  <a:pt x="373266" y="96688"/>
                  <a:pt x="347224" y="96688"/>
                </a:cubicBezTo>
                <a:lnTo>
                  <a:pt x="331608" y="96688"/>
                </a:lnTo>
                <a:lnTo>
                  <a:pt x="331608" y="132705"/>
                </a:lnTo>
                <a:lnTo>
                  <a:pt x="300744" y="132705"/>
                </a:lnTo>
                <a:close/>
                <a:moveTo>
                  <a:pt x="191800" y="16706"/>
                </a:moveTo>
                <a:lnTo>
                  <a:pt x="238280" y="16706"/>
                </a:lnTo>
                <a:cubicBezTo>
                  <a:pt x="264276" y="16706"/>
                  <a:pt x="284026" y="32469"/>
                  <a:pt x="284026" y="56585"/>
                </a:cubicBezTo>
                <a:cubicBezTo>
                  <a:pt x="284026" y="80701"/>
                  <a:pt x="264322" y="96688"/>
                  <a:pt x="238280" y="96688"/>
                </a:cubicBezTo>
                <a:lnTo>
                  <a:pt x="222664" y="96688"/>
                </a:lnTo>
                <a:lnTo>
                  <a:pt x="222664" y="132705"/>
                </a:lnTo>
                <a:lnTo>
                  <a:pt x="191800" y="132705"/>
                </a:lnTo>
                <a:close/>
                <a:moveTo>
                  <a:pt x="435500" y="15224"/>
                </a:moveTo>
                <a:lnTo>
                  <a:pt x="443354" y="15224"/>
                </a:lnTo>
                <a:lnTo>
                  <a:pt x="493279" y="77602"/>
                </a:lnTo>
                <a:lnTo>
                  <a:pt x="543158" y="15224"/>
                </a:lnTo>
                <a:lnTo>
                  <a:pt x="551012" y="15224"/>
                </a:lnTo>
                <a:lnTo>
                  <a:pt x="551012" y="132705"/>
                </a:lnTo>
                <a:lnTo>
                  <a:pt x="526899" y="132705"/>
                </a:lnTo>
                <a:lnTo>
                  <a:pt x="526899" y="71135"/>
                </a:lnTo>
                <a:lnTo>
                  <a:pt x="497183" y="107511"/>
                </a:lnTo>
                <a:lnTo>
                  <a:pt x="489329" y="107511"/>
                </a:lnTo>
                <a:lnTo>
                  <a:pt x="459659" y="71135"/>
                </a:lnTo>
                <a:lnTo>
                  <a:pt x="459659" y="132705"/>
                </a:lnTo>
                <a:lnTo>
                  <a:pt x="435500" y="132705"/>
                </a:lnTo>
                <a:close/>
                <a:moveTo>
                  <a:pt x="84050" y="14595"/>
                </a:moveTo>
                <a:lnTo>
                  <a:pt x="93787" y="14595"/>
                </a:lnTo>
                <a:lnTo>
                  <a:pt x="121069" y="72392"/>
                </a:lnTo>
                <a:lnTo>
                  <a:pt x="143345" y="16706"/>
                </a:lnTo>
                <a:lnTo>
                  <a:pt x="177700" y="16706"/>
                </a:lnTo>
                <a:lnTo>
                  <a:pt x="128877" y="134816"/>
                </a:lnTo>
                <a:lnTo>
                  <a:pt x="119094" y="134816"/>
                </a:lnTo>
                <a:lnTo>
                  <a:pt x="88919" y="74279"/>
                </a:lnTo>
                <a:lnTo>
                  <a:pt x="58606" y="134816"/>
                </a:lnTo>
                <a:lnTo>
                  <a:pt x="48823" y="134816"/>
                </a:lnTo>
                <a:lnTo>
                  <a:pt x="0" y="16706"/>
                </a:lnTo>
                <a:lnTo>
                  <a:pt x="34493" y="16706"/>
                </a:lnTo>
                <a:lnTo>
                  <a:pt x="56723" y="72392"/>
                </a:lnTo>
                <a:close/>
                <a:moveTo>
                  <a:pt x="728483" y="1571"/>
                </a:moveTo>
                <a:lnTo>
                  <a:pt x="752642" y="1571"/>
                </a:lnTo>
                <a:lnTo>
                  <a:pt x="752642" y="132659"/>
                </a:lnTo>
                <a:lnTo>
                  <a:pt x="730458" y="132659"/>
                </a:lnTo>
                <a:lnTo>
                  <a:pt x="730458" y="122016"/>
                </a:lnTo>
                <a:cubicBezTo>
                  <a:pt x="724395" y="130234"/>
                  <a:pt x="714199" y="134770"/>
                  <a:pt x="702028" y="134770"/>
                </a:cubicBezTo>
                <a:cubicBezTo>
                  <a:pt x="676996" y="134770"/>
                  <a:pt x="659130" y="115549"/>
                  <a:pt x="659130" y="89502"/>
                </a:cubicBezTo>
                <a:cubicBezTo>
                  <a:pt x="659130" y="63455"/>
                  <a:pt x="676996" y="44234"/>
                  <a:pt x="702028" y="44234"/>
                </a:cubicBezTo>
                <a:cubicBezTo>
                  <a:pt x="713097" y="44234"/>
                  <a:pt x="722237" y="47917"/>
                  <a:pt x="728483" y="54563"/>
                </a:cubicBezTo>
                <a:close/>
                <a:moveTo>
                  <a:pt x="780015" y="0"/>
                </a:moveTo>
                <a:cubicBezTo>
                  <a:pt x="788604" y="0"/>
                  <a:pt x="795585" y="6467"/>
                  <a:pt x="795585" y="14685"/>
                </a:cubicBezTo>
                <a:cubicBezTo>
                  <a:pt x="795585" y="22903"/>
                  <a:pt x="788604" y="29191"/>
                  <a:pt x="780015" y="29191"/>
                </a:cubicBezTo>
                <a:cubicBezTo>
                  <a:pt x="771427" y="29191"/>
                  <a:pt x="764629" y="23083"/>
                  <a:pt x="764629" y="14685"/>
                </a:cubicBezTo>
                <a:cubicBezTo>
                  <a:pt x="764629" y="6287"/>
                  <a:pt x="771427" y="0"/>
                  <a:pt x="780015" y="0"/>
                </a:cubicBezTo>
                <a:close/>
              </a:path>
            </a:pathLst>
          </a:custGeom>
          <a:solidFill>
            <a:schemeClr val="bg1"/>
          </a:solidFill>
        </p:spPr>
        <p:txBody>
          <a:bodyPr wrap="square">
            <a:noAutofit/>
          </a:bodyPr>
          <a:lstStyle>
            <a:lvl1pPr>
              <a:defRPr sz="100">
                <a:noFill/>
              </a:defRPr>
            </a:lvl1pPr>
          </a:lstStyle>
          <a:p>
            <a:pPr lvl="0"/>
            <a:endParaRPr lang="en-US"/>
          </a:p>
        </p:txBody>
      </p:sp>
      <p:sp>
        <p:nvSpPr>
          <p:cNvPr id="1820" name="Slide Number Placeholder 1819">
            <a:extLst>
              <a:ext uri="{FF2B5EF4-FFF2-40B4-BE49-F238E27FC236}">
                <a16:creationId xmlns:a16="http://schemas.microsoft.com/office/drawing/2014/main" id="{3BF5A584-41FE-49E7-EFD6-1BBC14B2C5EC}"/>
              </a:ext>
            </a:extLst>
          </p:cNvPr>
          <p:cNvSpPr>
            <a:spLocks noGrp="1"/>
          </p:cNvSpPr>
          <p:nvPr>
            <p:ph type="sldNum" sz="quarter" idx="17"/>
          </p:nvPr>
        </p:nvSpPr>
        <p:spPr/>
        <p:txBody>
          <a:bodyPr/>
          <a:lstStyle/>
          <a:p>
            <a:fld id="{1E4E4A48-B3C9-B942-90EF-ECA811FD1626}" type="slidenum">
              <a:rPr lang="en-US" smtClean="0"/>
              <a:pPr/>
              <a:t>‹Nº›</a:t>
            </a:fld>
            <a:endParaRPr lang="en-US"/>
          </a:p>
        </p:txBody>
      </p:sp>
    </p:spTree>
    <p:extLst>
      <p:ext uri="{BB962C8B-B14F-4D97-AF65-F5344CB8AC3E}">
        <p14:creationId xmlns:p14="http://schemas.microsoft.com/office/powerpoint/2010/main" val="10746830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Section Divider-4">
    <p:bg>
      <p:bgPr>
        <a:gradFill>
          <a:gsLst>
            <a:gs pos="80000">
              <a:schemeClr val="accent1"/>
            </a:gs>
            <a:gs pos="13000">
              <a:schemeClr val="accent2"/>
            </a:gs>
          </a:gsLst>
          <a:lin ang="3240000" scaled="0"/>
        </a:gradFill>
        <a:effectLst/>
      </p:bgPr>
    </p:bg>
    <p:spTree>
      <p:nvGrpSpPr>
        <p:cNvPr id="1" name=""/>
        <p:cNvGrpSpPr/>
        <p:nvPr/>
      </p:nvGrpSpPr>
      <p:grpSpPr>
        <a:xfrm>
          <a:off x="0" y="0"/>
          <a:ext cx="0" cy="0"/>
          <a:chOff x="0" y="0"/>
          <a:chExt cx="0" cy="0"/>
        </a:xfrm>
      </p:grpSpPr>
      <p:pic>
        <p:nvPicPr>
          <p:cNvPr id="3" name="Picture 2" descr="A blue and green planet">
            <a:extLst>
              <a:ext uri="{FF2B5EF4-FFF2-40B4-BE49-F238E27FC236}">
                <a16:creationId xmlns:a16="http://schemas.microsoft.com/office/drawing/2014/main" id="{0BEB304E-52AE-CC0B-0A9C-2DE31CC3E599}"/>
              </a:ext>
            </a:extLst>
          </p:cNvPr>
          <p:cNvPicPr>
            <a:picLocks noChangeAspect="1"/>
          </p:cNvPicPr>
          <p:nvPr userDrawn="1"/>
        </p:nvPicPr>
        <p:blipFill>
          <a:blip r:embed="rId2"/>
          <a:srcRect l="1" t="12853" r="27934" b="15286"/>
          <a:stretch>
            <a:fillRect/>
          </a:stretch>
        </p:blipFill>
        <p:spPr>
          <a:xfrm>
            <a:off x="4621889" y="0"/>
            <a:ext cx="7570112" cy="6858000"/>
          </a:xfrm>
          <a:prstGeom prst="rect">
            <a:avLst/>
          </a:prstGeom>
        </p:spPr>
      </p:pic>
      <p:pic>
        <p:nvPicPr>
          <p:cNvPr id="13" name="Graphic 12">
            <a:extLst>
              <a:ext uri="{FF2B5EF4-FFF2-40B4-BE49-F238E27FC236}">
                <a16:creationId xmlns:a16="http://schemas.microsoft.com/office/drawing/2014/main" id="{F4EF7D47-7811-2786-BF2F-09014A325AFF}"/>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941859" y="6521574"/>
            <a:ext cx="881841" cy="134726"/>
          </a:xfrm>
          <a:prstGeom prst="rect">
            <a:avLst/>
          </a:prstGeom>
        </p:spPr>
      </p:pic>
      <p:sp>
        <p:nvSpPr>
          <p:cNvPr id="2" name="Rectangle 1">
            <a:extLst>
              <a:ext uri="{FF2B5EF4-FFF2-40B4-BE49-F238E27FC236}">
                <a16:creationId xmlns:a16="http://schemas.microsoft.com/office/drawing/2014/main" id="{85A43745-BC1F-3252-3BD6-E414EFF83C1B}"/>
              </a:ext>
            </a:extLst>
          </p:cNvPr>
          <p:cNvSpPr/>
          <p:nvPr userDrawn="1"/>
        </p:nvSpPr>
        <p:spPr>
          <a:xfrm>
            <a:off x="678873" y="665018"/>
            <a:ext cx="4807528" cy="54171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Title 1">
            <a:extLst>
              <a:ext uri="{FF2B5EF4-FFF2-40B4-BE49-F238E27FC236}">
                <a16:creationId xmlns:a16="http://schemas.microsoft.com/office/drawing/2014/main" id="{A7B76FBB-2E2E-2648-8694-77AB78B4F614}"/>
              </a:ext>
            </a:extLst>
          </p:cNvPr>
          <p:cNvSpPr>
            <a:spLocks noGrp="1"/>
          </p:cNvSpPr>
          <p:nvPr>
            <p:ph type="ctrTitle" hasCustomPrompt="1"/>
          </p:nvPr>
        </p:nvSpPr>
        <p:spPr>
          <a:xfrm>
            <a:off x="1122219" y="1986247"/>
            <a:ext cx="4017818" cy="3749534"/>
          </a:xfrm>
        </p:spPr>
        <p:txBody>
          <a:bodyPr lIns="0" tIns="0" rIns="0" bIns="0" anchor="b">
            <a:noAutofit/>
          </a:bodyPr>
          <a:lstStyle>
            <a:lvl1pPr algn="l">
              <a:lnSpc>
                <a:spcPct val="80000"/>
              </a:lnSpc>
              <a:defRPr sz="7000" b="0" i="0" cap="none" spc="-100" baseline="0">
                <a:latin typeface="+mj-lt"/>
              </a:defRPr>
            </a:lvl1pPr>
          </a:lstStyle>
          <a:p>
            <a:r>
              <a:rPr lang="en-GB"/>
              <a:t>Section title here</a:t>
            </a:r>
            <a:endParaRPr lang="en-US"/>
          </a:p>
        </p:txBody>
      </p:sp>
      <p:sp>
        <p:nvSpPr>
          <p:cNvPr id="5" name="Text Placeholder 5">
            <a:extLst>
              <a:ext uri="{FF2B5EF4-FFF2-40B4-BE49-F238E27FC236}">
                <a16:creationId xmlns:a16="http://schemas.microsoft.com/office/drawing/2014/main" id="{2398F7F5-BF93-8C00-D9FC-3F31C2167215}"/>
              </a:ext>
            </a:extLst>
          </p:cNvPr>
          <p:cNvSpPr>
            <a:spLocks noGrp="1"/>
          </p:cNvSpPr>
          <p:nvPr>
            <p:ph type="body" sz="quarter" idx="11" hasCustomPrompt="1"/>
          </p:nvPr>
        </p:nvSpPr>
        <p:spPr>
          <a:xfrm>
            <a:off x="1617096" y="1401836"/>
            <a:ext cx="3522942" cy="390237"/>
          </a:xfrm>
        </p:spPr>
        <p:txBody>
          <a:bodyPr anchor="ctr"/>
          <a:lstStyle>
            <a:lvl1pPr>
              <a:lnSpc>
                <a:spcPct val="100000"/>
              </a:lnSpc>
              <a:spcAft>
                <a:spcPts val="0"/>
              </a:spcAft>
              <a:defRPr sz="1200" b="0" i="0" cap="all" spc="300">
                <a:solidFill>
                  <a:schemeClr val="tx1"/>
                </a:solidFill>
                <a:latin typeface="WPP" pitchFamily="2" charset="0"/>
              </a:defRPr>
            </a:lvl1pPr>
            <a:lvl2pPr>
              <a:defRPr cap="all" spc="300"/>
            </a:lvl2pPr>
            <a:lvl3pPr>
              <a:defRPr cap="all" spc="300"/>
            </a:lvl3pPr>
            <a:lvl4pPr>
              <a:defRPr cap="all" spc="300"/>
            </a:lvl4pPr>
            <a:lvl5pPr>
              <a:defRPr cap="all" spc="300"/>
            </a:lvl5pPr>
          </a:lstStyle>
          <a:p>
            <a:pPr lvl="0"/>
            <a:r>
              <a:rPr lang="en-GB"/>
              <a:t>Section 01</a:t>
            </a:r>
            <a:endParaRPr lang="en-US"/>
          </a:p>
        </p:txBody>
      </p:sp>
      <p:sp>
        <p:nvSpPr>
          <p:cNvPr id="7" name="Text Placeholder 6">
            <a:extLst>
              <a:ext uri="{FF2B5EF4-FFF2-40B4-BE49-F238E27FC236}">
                <a16:creationId xmlns:a16="http://schemas.microsoft.com/office/drawing/2014/main" id="{58909204-92D5-C312-9277-CE6B09DFE250}"/>
              </a:ext>
            </a:extLst>
          </p:cNvPr>
          <p:cNvSpPr>
            <a:spLocks noGrp="1"/>
          </p:cNvSpPr>
          <p:nvPr>
            <p:ph type="body" sz="quarter" idx="13"/>
          </p:nvPr>
        </p:nvSpPr>
        <p:spPr>
          <a:xfrm>
            <a:off x="1122218" y="1401836"/>
            <a:ext cx="390238" cy="390238"/>
          </a:xfrm>
          <a:custGeom>
            <a:avLst/>
            <a:gdLst>
              <a:gd name="connsiteX0" fmla="*/ 195119 w 390238"/>
              <a:gd name="connsiteY0" fmla="*/ 0 h 390238"/>
              <a:gd name="connsiteX1" fmla="*/ 390238 w 390238"/>
              <a:gd name="connsiteY1" fmla="*/ 195119 h 390238"/>
              <a:gd name="connsiteX2" fmla="*/ 195119 w 390238"/>
              <a:gd name="connsiteY2" fmla="*/ 390238 h 390238"/>
              <a:gd name="connsiteX3" fmla="*/ 0 w 390238"/>
              <a:gd name="connsiteY3" fmla="*/ 195119 h 390238"/>
              <a:gd name="connsiteX4" fmla="*/ 195119 w 390238"/>
              <a:gd name="connsiteY4" fmla="*/ 0 h 390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0238" h="390238">
                <a:moveTo>
                  <a:pt x="195119" y="0"/>
                </a:moveTo>
                <a:cubicBezTo>
                  <a:pt x="302880" y="0"/>
                  <a:pt x="390238" y="87358"/>
                  <a:pt x="390238" y="195119"/>
                </a:cubicBezTo>
                <a:cubicBezTo>
                  <a:pt x="390238" y="302880"/>
                  <a:pt x="302880" y="390238"/>
                  <a:pt x="195119" y="390238"/>
                </a:cubicBezTo>
                <a:cubicBezTo>
                  <a:pt x="87358" y="390238"/>
                  <a:pt x="0" y="302880"/>
                  <a:pt x="0" y="195119"/>
                </a:cubicBezTo>
                <a:cubicBezTo>
                  <a:pt x="0" y="87358"/>
                  <a:pt x="87358" y="0"/>
                  <a:pt x="195119" y="0"/>
                </a:cubicBezTo>
                <a:close/>
              </a:path>
            </a:pathLst>
          </a:custGeom>
          <a:solidFill>
            <a:schemeClr val="accent1"/>
          </a:solidFill>
        </p:spPr>
        <p:txBody>
          <a:bodyPr wrap="square">
            <a:noAutofit/>
          </a:bodyPr>
          <a:lstStyle>
            <a:lvl1pPr>
              <a:defRPr sz="100">
                <a:noFill/>
              </a:defRPr>
            </a:lvl1pPr>
          </a:lstStyle>
          <a:p>
            <a:pPr lvl="0"/>
            <a:endParaRPr lang="en-US"/>
          </a:p>
        </p:txBody>
      </p:sp>
      <p:sp>
        <p:nvSpPr>
          <p:cNvPr id="8" name="Text Placeholder 7">
            <a:extLst>
              <a:ext uri="{FF2B5EF4-FFF2-40B4-BE49-F238E27FC236}">
                <a16:creationId xmlns:a16="http://schemas.microsoft.com/office/drawing/2014/main" id="{B6E2AE7F-FCD3-8530-5DA4-0ECF6CAD241A}"/>
              </a:ext>
            </a:extLst>
          </p:cNvPr>
          <p:cNvSpPr>
            <a:spLocks noGrp="1"/>
          </p:cNvSpPr>
          <p:nvPr>
            <p:ph type="body" sz="quarter" idx="14"/>
          </p:nvPr>
        </p:nvSpPr>
        <p:spPr>
          <a:xfrm>
            <a:off x="1249644" y="1543868"/>
            <a:ext cx="135385" cy="106220"/>
          </a:xfrm>
          <a:custGeom>
            <a:avLst/>
            <a:gdLst>
              <a:gd name="connsiteX0" fmla="*/ 84592 w 135385"/>
              <a:gd name="connsiteY0" fmla="*/ 0 h 106220"/>
              <a:gd name="connsiteX1" fmla="*/ 135385 w 135385"/>
              <a:gd name="connsiteY1" fmla="*/ 50793 h 106220"/>
              <a:gd name="connsiteX2" fmla="*/ 80004 w 135385"/>
              <a:gd name="connsiteY2" fmla="*/ 106220 h 106220"/>
              <a:gd name="connsiteX3" fmla="*/ 77336 w 135385"/>
              <a:gd name="connsiteY3" fmla="*/ 103552 h 106220"/>
              <a:gd name="connsiteX4" fmla="*/ 128082 w 135385"/>
              <a:gd name="connsiteY4" fmla="*/ 52806 h 106220"/>
              <a:gd name="connsiteX5" fmla="*/ 0 w 135385"/>
              <a:gd name="connsiteY5" fmla="*/ 52806 h 106220"/>
              <a:gd name="connsiteX6" fmla="*/ 0 w 135385"/>
              <a:gd name="connsiteY6" fmla="*/ 49061 h 106220"/>
              <a:gd name="connsiteX7" fmla="*/ 128363 w 135385"/>
              <a:gd name="connsiteY7" fmla="*/ 49061 h 106220"/>
              <a:gd name="connsiteX8" fmla="*/ 81924 w 135385"/>
              <a:gd name="connsiteY8" fmla="*/ 2622 h 106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5385" h="106220">
                <a:moveTo>
                  <a:pt x="84592" y="0"/>
                </a:moveTo>
                <a:lnTo>
                  <a:pt x="135385" y="50793"/>
                </a:lnTo>
                <a:lnTo>
                  <a:pt x="80004" y="106220"/>
                </a:lnTo>
                <a:lnTo>
                  <a:pt x="77336" y="103552"/>
                </a:lnTo>
                <a:lnTo>
                  <a:pt x="128082" y="52806"/>
                </a:lnTo>
                <a:lnTo>
                  <a:pt x="0" y="52806"/>
                </a:lnTo>
                <a:lnTo>
                  <a:pt x="0" y="49061"/>
                </a:lnTo>
                <a:lnTo>
                  <a:pt x="128363" y="49061"/>
                </a:lnTo>
                <a:lnTo>
                  <a:pt x="81924" y="2622"/>
                </a:lnTo>
                <a:close/>
              </a:path>
            </a:pathLst>
          </a:custGeom>
          <a:solidFill>
            <a:schemeClr val="tx1"/>
          </a:solidFill>
        </p:spPr>
        <p:txBody>
          <a:bodyPr wrap="square">
            <a:noAutofit/>
          </a:bodyPr>
          <a:lstStyle>
            <a:lvl1pPr>
              <a:defRPr sz="100">
                <a:noFill/>
              </a:defRPr>
            </a:lvl1pPr>
          </a:lstStyle>
          <a:p>
            <a:pPr lvl="0"/>
            <a:endParaRPr lang="en-US"/>
          </a:p>
        </p:txBody>
      </p:sp>
      <p:sp>
        <p:nvSpPr>
          <p:cNvPr id="9" name="Text Placeholder 16">
            <a:extLst>
              <a:ext uri="{FF2B5EF4-FFF2-40B4-BE49-F238E27FC236}">
                <a16:creationId xmlns:a16="http://schemas.microsoft.com/office/drawing/2014/main" id="{EBCAF8FE-B473-BE3D-264A-BAB57A7D7193}"/>
              </a:ext>
            </a:extLst>
          </p:cNvPr>
          <p:cNvSpPr>
            <a:spLocks noGrp="1"/>
          </p:cNvSpPr>
          <p:nvPr>
            <p:ph type="body" sz="quarter" idx="15" hasCustomPrompt="1"/>
          </p:nvPr>
        </p:nvSpPr>
        <p:spPr>
          <a:xfrm>
            <a:off x="5486401" y="1462777"/>
            <a:ext cx="6705598" cy="3544887"/>
          </a:xfrm>
        </p:spPr>
        <p:txBody>
          <a:bodyPr wrap="none" anchor="ctr"/>
          <a:lstStyle>
            <a:lvl1pPr algn="ctr">
              <a:lnSpc>
                <a:spcPct val="100000"/>
              </a:lnSpc>
              <a:defRPr sz="25000" b="0" i="0">
                <a:solidFill>
                  <a:schemeClr val="bg1"/>
                </a:solidFill>
                <a:latin typeface="WPP Thin" pitchFamily="2" charset="0"/>
              </a:defRPr>
            </a:lvl1pPr>
          </a:lstStyle>
          <a:p>
            <a:pPr lvl="0"/>
            <a:r>
              <a:rPr lang="en-GB"/>
              <a:t>01</a:t>
            </a:r>
            <a:endParaRPr lang="en-US"/>
          </a:p>
        </p:txBody>
      </p:sp>
      <p:sp>
        <p:nvSpPr>
          <p:cNvPr id="15" name="Slide Number Placeholder 14">
            <a:extLst>
              <a:ext uri="{FF2B5EF4-FFF2-40B4-BE49-F238E27FC236}">
                <a16:creationId xmlns:a16="http://schemas.microsoft.com/office/drawing/2014/main" id="{15686C86-CE62-E44F-B3AF-A0FEF81A9F4C}"/>
              </a:ext>
            </a:extLst>
          </p:cNvPr>
          <p:cNvSpPr>
            <a:spLocks noGrp="1"/>
          </p:cNvSpPr>
          <p:nvPr>
            <p:ph type="sldNum" sz="quarter" idx="17"/>
          </p:nvPr>
        </p:nvSpPr>
        <p:spPr/>
        <p:txBody>
          <a:bodyPr/>
          <a:lstStyle/>
          <a:p>
            <a:fld id="{1E4E4A48-B3C9-B942-90EF-ECA811FD1626}" type="slidenum">
              <a:rPr lang="en-US" smtClean="0"/>
              <a:pPr/>
              <a:t>‹Nº›</a:t>
            </a:fld>
            <a:endParaRPr lang="en-US"/>
          </a:p>
        </p:txBody>
      </p:sp>
    </p:spTree>
    <p:extLst>
      <p:ext uri="{BB962C8B-B14F-4D97-AF65-F5344CB8AC3E}">
        <p14:creationId xmlns:p14="http://schemas.microsoft.com/office/powerpoint/2010/main" val="11482808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Section Divider-5">
    <p:bg>
      <p:bgPr>
        <a:solidFill>
          <a:schemeClr val="bg1"/>
        </a:solidFill>
        <a:effectLst/>
      </p:bgPr>
    </p:bg>
    <p:spTree>
      <p:nvGrpSpPr>
        <p:cNvPr id="1" name=""/>
        <p:cNvGrpSpPr/>
        <p:nvPr/>
      </p:nvGrpSpPr>
      <p:grpSpPr>
        <a:xfrm>
          <a:off x="0" y="0"/>
          <a:ext cx="0" cy="0"/>
          <a:chOff x="0" y="0"/>
          <a:chExt cx="0" cy="0"/>
        </a:xfrm>
      </p:grpSpPr>
      <p:sp>
        <p:nvSpPr>
          <p:cNvPr id="8" name="Picture Placeholder 5">
            <a:extLst>
              <a:ext uri="{FF2B5EF4-FFF2-40B4-BE49-F238E27FC236}">
                <a16:creationId xmlns:a16="http://schemas.microsoft.com/office/drawing/2014/main" id="{D1966452-3BD2-CC4E-8950-569F3234AEDF}"/>
              </a:ext>
            </a:extLst>
          </p:cNvPr>
          <p:cNvSpPr>
            <a:spLocks noGrp="1"/>
          </p:cNvSpPr>
          <p:nvPr>
            <p:ph type="pic" sz="quarter" idx="11"/>
          </p:nvPr>
        </p:nvSpPr>
        <p:spPr>
          <a:xfrm>
            <a:off x="0" y="0"/>
            <a:ext cx="12192000" cy="6858000"/>
          </a:xfrm>
          <a:solidFill>
            <a:schemeClr val="accent5"/>
          </a:solidFill>
        </p:spPr>
        <p:txBody>
          <a:bodyPr/>
          <a:lstStyle>
            <a:lvl1pPr algn="ctr">
              <a:defRPr b="0" i="0">
                <a:latin typeface="+mn-lt"/>
              </a:defRPr>
            </a:lvl1pPr>
          </a:lstStyle>
          <a:p>
            <a:endParaRPr lang="en-US"/>
          </a:p>
        </p:txBody>
      </p:sp>
      <p:sp>
        <p:nvSpPr>
          <p:cNvPr id="100" name="Title 1">
            <a:extLst>
              <a:ext uri="{FF2B5EF4-FFF2-40B4-BE49-F238E27FC236}">
                <a16:creationId xmlns:a16="http://schemas.microsoft.com/office/drawing/2014/main" id="{A7B76FBB-2E2E-2648-8694-77AB78B4F614}"/>
              </a:ext>
            </a:extLst>
          </p:cNvPr>
          <p:cNvSpPr>
            <a:spLocks noGrp="1"/>
          </p:cNvSpPr>
          <p:nvPr>
            <p:ph type="ctrTitle" hasCustomPrompt="1"/>
          </p:nvPr>
        </p:nvSpPr>
        <p:spPr>
          <a:xfrm>
            <a:off x="1049086" y="1329267"/>
            <a:ext cx="5396609" cy="4199466"/>
          </a:xfrm>
        </p:spPr>
        <p:txBody>
          <a:bodyPr lIns="0" tIns="0" rIns="0" bIns="0" anchor="ctr">
            <a:noAutofit/>
          </a:bodyPr>
          <a:lstStyle>
            <a:lvl1pPr algn="l">
              <a:lnSpc>
                <a:spcPct val="80000"/>
              </a:lnSpc>
              <a:defRPr sz="5000" b="0" i="0" cap="none" spc="0" baseline="0">
                <a:solidFill>
                  <a:schemeClr val="bg1"/>
                </a:solidFill>
                <a:latin typeface="+mj-lt"/>
              </a:defRPr>
            </a:lvl1pPr>
          </a:lstStyle>
          <a:p>
            <a:r>
              <a:rPr lang="en-GB"/>
              <a:t>Section title here</a:t>
            </a:r>
            <a:endParaRPr lang="en-US"/>
          </a:p>
        </p:txBody>
      </p:sp>
      <p:sp>
        <p:nvSpPr>
          <p:cNvPr id="6" name="Text Placeholder 5">
            <a:extLst>
              <a:ext uri="{FF2B5EF4-FFF2-40B4-BE49-F238E27FC236}">
                <a16:creationId xmlns:a16="http://schemas.microsoft.com/office/drawing/2014/main" id="{860ACD3B-6985-F684-33AE-DE41FDA3EBAD}"/>
              </a:ext>
            </a:extLst>
          </p:cNvPr>
          <p:cNvSpPr>
            <a:spLocks noGrp="1"/>
          </p:cNvSpPr>
          <p:nvPr>
            <p:ph type="body" sz="quarter" idx="15"/>
          </p:nvPr>
        </p:nvSpPr>
        <p:spPr>
          <a:xfrm>
            <a:off x="10941859" y="6521573"/>
            <a:ext cx="884045" cy="134816"/>
          </a:xfrm>
          <a:custGeom>
            <a:avLst/>
            <a:gdLst>
              <a:gd name="connsiteX0" fmla="*/ 841009 w 884045"/>
              <a:gd name="connsiteY0" fmla="*/ 99338 h 134816"/>
              <a:gd name="connsiteX1" fmla="*/ 828654 w 884045"/>
              <a:gd name="connsiteY1" fmla="*/ 108095 h 134816"/>
              <a:gd name="connsiteX2" fmla="*/ 841331 w 884045"/>
              <a:gd name="connsiteY2" fmla="*/ 117526 h 134816"/>
              <a:gd name="connsiteX3" fmla="*/ 859932 w 884045"/>
              <a:gd name="connsiteY3" fmla="*/ 100371 h 134816"/>
              <a:gd name="connsiteX4" fmla="*/ 859978 w 884045"/>
              <a:gd name="connsiteY4" fmla="*/ 100371 h 134816"/>
              <a:gd name="connsiteX5" fmla="*/ 859978 w 884045"/>
              <a:gd name="connsiteY5" fmla="*/ 99338 h 134816"/>
              <a:gd name="connsiteX6" fmla="*/ 706483 w 884045"/>
              <a:gd name="connsiteY6" fmla="*/ 65611 h 134816"/>
              <a:gd name="connsiteX7" fmla="*/ 683610 w 884045"/>
              <a:gd name="connsiteY7" fmla="*/ 89367 h 134816"/>
              <a:gd name="connsiteX8" fmla="*/ 706483 w 884045"/>
              <a:gd name="connsiteY8" fmla="*/ 113304 h 134816"/>
              <a:gd name="connsiteX9" fmla="*/ 728851 w 884045"/>
              <a:gd name="connsiteY9" fmla="*/ 89547 h 134816"/>
              <a:gd name="connsiteX10" fmla="*/ 706483 w 884045"/>
              <a:gd name="connsiteY10" fmla="*/ 65611 h 134816"/>
              <a:gd name="connsiteX11" fmla="*/ 608424 w 884045"/>
              <a:gd name="connsiteY11" fmla="*/ 63321 h 134816"/>
              <a:gd name="connsiteX12" fmla="*/ 587343 w 884045"/>
              <a:gd name="connsiteY12" fmla="*/ 80791 h 134816"/>
              <a:gd name="connsiteX13" fmla="*/ 627577 w 884045"/>
              <a:gd name="connsiteY13" fmla="*/ 80791 h 134816"/>
              <a:gd name="connsiteX14" fmla="*/ 608424 w 884045"/>
              <a:gd name="connsiteY14" fmla="*/ 63321 h 134816"/>
              <a:gd name="connsiteX15" fmla="*/ 768028 w 884045"/>
              <a:gd name="connsiteY15" fmla="*/ 46166 h 134816"/>
              <a:gd name="connsiteX16" fmla="*/ 792187 w 884045"/>
              <a:gd name="connsiteY16" fmla="*/ 46166 h 134816"/>
              <a:gd name="connsiteX17" fmla="*/ 792187 w 884045"/>
              <a:gd name="connsiteY17" fmla="*/ 132705 h 134816"/>
              <a:gd name="connsiteX18" fmla="*/ 768028 w 884045"/>
              <a:gd name="connsiteY18" fmla="*/ 132705 h 134816"/>
              <a:gd name="connsiteX19" fmla="*/ 846153 w 884045"/>
              <a:gd name="connsiteY19" fmla="*/ 44235 h 134816"/>
              <a:gd name="connsiteX20" fmla="*/ 884045 w 884045"/>
              <a:gd name="connsiteY20" fmla="*/ 81285 h 134816"/>
              <a:gd name="connsiteX21" fmla="*/ 884045 w 884045"/>
              <a:gd name="connsiteY21" fmla="*/ 132705 h 134816"/>
              <a:gd name="connsiteX22" fmla="*/ 861861 w 884045"/>
              <a:gd name="connsiteY22" fmla="*/ 132705 h 134816"/>
              <a:gd name="connsiteX23" fmla="*/ 861861 w 884045"/>
              <a:gd name="connsiteY23" fmla="*/ 124307 h 134816"/>
              <a:gd name="connsiteX24" fmla="*/ 834855 w 884045"/>
              <a:gd name="connsiteY24" fmla="*/ 134816 h 134816"/>
              <a:gd name="connsiteX25" fmla="*/ 804266 w 884045"/>
              <a:gd name="connsiteY25" fmla="*/ 108948 h 134816"/>
              <a:gd name="connsiteX26" fmla="*/ 837702 w 884045"/>
              <a:gd name="connsiteY26" fmla="*/ 83755 h 134816"/>
              <a:gd name="connsiteX27" fmla="*/ 859886 w 884045"/>
              <a:gd name="connsiteY27" fmla="*/ 83755 h 134816"/>
              <a:gd name="connsiteX28" fmla="*/ 859886 w 884045"/>
              <a:gd name="connsiteY28" fmla="*/ 79892 h 134816"/>
              <a:gd name="connsiteX29" fmla="*/ 843444 w 884045"/>
              <a:gd name="connsiteY29" fmla="*/ 64668 h 134816"/>
              <a:gd name="connsiteX30" fmla="*/ 820020 w 884045"/>
              <a:gd name="connsiteY30" fmla="*/ 76569 h 134816"/>
              <a:gd name="connsiteX31" fmla="*/ 807527 w 884045"/>
              <a:gd name="connsiteY31" fmla="*/ 62064 h 134816"/>
              <a:gd name="connsiteX32" fmla="*/ 846153 w 884045"/>
              <a:gd name="connsiteY32" fmla="*/ 44235 h 134816"/>
              <a:gd name="connsiteX33" fmla="*/ 609343 w 884045"/>
              <a:gd name="connsiteY33" fmla="*/ 44235 h 134816"/>
              <a:gd name="connsiteX34" fmla="*/ 609389 w 884045"/>
              <a:gd name="connsiteY34" fmla="*/ 44235 h 134816"/>
              <a:gd name="connsiteX35" fmla="*/ 651046 w 884045"/>
              <a:gd name="connsiteY35" fmla="*/ 84428 h 134816"/>
              <a:gd name="connsiteX36" fmla="*/ 649439 w 884045"/>
              <a:gd name="connsiteY36" fmla="*/ 97362 h 134816"/>
              <a:gd name="connsiteX37" fmla="*/ 587389 w 884045"/>
              <a:gd name="connsiteY37" fmla="*/ 97362 h 134816"/>
              <a:gd name="connsiteX38" fmla="*/ 612236 w 884045"/>
              <a:gd name="connsiteY38" fmla="*/ 114517 h 134816"/>
              <a:gd name="connsiteX39" fmla="*/ 636900 w 884045"/>
              <a:gd name="connsiteY39" fmla="*/ 105760 h 134816"/>
              <a:gd name="connsiteX40" fmla="*/ 646913 w 884045"/>
              <a:gd name="connsiteY40" fmla="*/ 121837 h 134816"/>
              <a:gd name="connsiteX41" fmla="*/ 611501 w 884045"/>
              <a:gd name="connsiteY41" fmla="*/ 134771 h 134816"/>
              <a:gd name="connsiteX42" fmla="*/ 563046 w 884045"/>
              <a:gd name="connsiteY42" fmla="*/ 89503 h 134816"/>
              <a:gd name="connsiteX43" fmla="*/ 609343 w 884045"/>
              <a:gd name="connsiteY43" fmla="*/ 44235 h 134816"/>
              <a:gd name="connsiteX44" fmla="*/ 331746 w 884045"/>
              <a:gd name="connsiteY44" fmla="*/ 43067 h 134816"/>
              <a:gd name="connsiteX45" fmla="*/ 331746 w 884045"/>
              <a:gd name="connsiteY45" fmla="*/ 70327 h 134816"/>
              <a:gd name="connsiteX46" fmla="*/ 347546 w 884045"/>
              <a:gd name="connsiteY46" fmla="*/ 70327 h 134816"/>
              <a:gd name="connsiteX47" fmla="*/ 361692 w 884045"/>
              <a:gd name="connsiteY47" fmla="*/ 58291 h 134816"/>
              <a:gd name="connsiteX48" fmla="*/ 361692 w 884045"/>
              <a:gd name="connsiteY48" fmla="*/ 56630 h 134816"/>
              <a:gd name="connsiteX49" fmla="*/ 349245 w 884045"/>
              <a:gd name="connsiteY49" fmla="*/ 43067 h 134816"/>
              <a:gd name="connsiteX50" fmla="*/ 347546 w 884045"/>
              <a:gd name="connsiteY50" fmla="*/ 43067 h 134816"/>
              <a:gd name="connsiteX51" fmla="*/ 222710 w 884045"/>
              <a:gd name="connsiteY51" fmla="*/ 43067 h 134816"/>
              <a:gd name="connsiteX52" fmla="*/ 222710 w 884045"/>
              <a:gd name="connsiteY52" fmla="*/ 70327 h 134816"/>
              <a:gd name="connsiteX53" fmla="*/ 238510 w 884045"/>
              <a:gd name="connsiteY53" fmla="*/ 70327 h 134816"/>
              <a:gd name="connsiteX54" fmla="*/ 252656 w 884045"/>
              <a:gd name="connsiteY54" fmla="*/ 58291 h 134816"/>
              <a:gd name="connsiteX55" fmla="*/ 252656 w 884045"/>
              <a:gd name="connsiteY55" fmla="*/ 56630 h 134816"/>
              <a:gd name="connsiteX56" fmla="*/ 240209 w 884045"/>
              <a:gd name="connsiteY56" fmla="*/ 43067 h 134816"/>
              <a:gd name="connsiteX57" fmla="*/ 238510 w 884045"/>
              <a:gd name="connsiteY57" fmla="*/ 43067 h 134816"/>
              <a:gd name="connsiteX58" fmla="*/ 300882 w 884045"/>
              <a:gd name="connsiteY58" fmla="*/ 16706 h 134816"/>
              <a:gd name="connsiteX59" fmla="*/ 347224 w 884045"/>
              <a:gd name="connsiteY59" fmla="*/ 16706 h 134816"/>
              <a:gd name="connsiteX60" fmla="*/ 392970 w 884045"/>
              <a:gd name="connsiteY60" fmla="*/ 56585 h 134816"/>
              <a:gd name="connsiteX61" fmla="*/ 347224 w 884045"/>
              <a:gd name="connsiteY61" fmla="*/ 96688 h 134816"/>
              <a:gd name="connsiteX62" fmla="*/ 331608 w 884045"/>
              <a:gd name="connsiteY62" fmla="*/ 96688 h 134816"/>
              <a:gd name="connsiteX63" fmla="*/ 331608 w 884045"/>
              <a:gd name="connsiteY63" fmla="*/ 132705 h 134816"/>
              <a:gd name="connsiteX64" fmla="*/ 300744 w 884045"/>
              <a:gd name="connsiteY64" fmla="*/ 132705 h 134816"/>
              <a:gd name="connsiteX65" fmla="*/ 191800 w 884045"/>
              <a:gd name="connsiteY65" fmla="*/ 16706 h 134816"/>
              <a:gd name="connsiteX66" fmla="*/ 238280 w 884045"/>
              <a:gd name="connsiteY66" fmla="*/ 16706 h 134816"/>
              <a:gd name="connsiteX67" fmla="*/ 284026 w 884045"/>
              <a:gd name="connsiteY67" fmla="*/ 56585 h 134816"/>
              <a:gd name="connsiteX68" fmla="*/ 238280 w 884045"/>
              <a:gd name="connsiteY68" fmla="*/ 96688 h 134816"/>
              <a:gd name="connsiteX69" fmla="*/ 222664 w 884045"/>
              <a:gd name="connsiteY69" fmla="*/ 96688 h 134816"/>
              <a:gd name="connsiteX70" fmla="*/ 222664 w 884045"/>
              <a:gd name="connsiteY70" fmla="*/ 132705 h 134816"/>
              <a:gd name="connsiteX71" fmla="*/ 191800 w 884045"/>
              <a:gd name="connsiteY71" fmla="*/ 132705 h 134816"/>
              <a:gd name="connsiteX72" fmla="*/ 435500 w 884045"/>
              <a:gd name="connsiteY72" fmla="*/ 15224 h 134816"/>
              <a:gd name="connsiteX73" fmla="*/ 443354 w 884045"/>
              <a:gd name="connsiteY73" fmla="*/ 15224 h 134816"/>
              <a:gd name="connsiteX74" fmla="*/ 493279 w 884045"/>
              <a:gd name="connsiteY74" fmla="*/ 77602 h 134816"/>
              <a:gd name="connsiteX75" fmla="*/ 543158 w 884045"/>
              <a:gd name="connsiteY75" fmla="*/ 15224 h 134816"/>
              <a:gd name="connsiteX76" fmla="*/ 551012 w 884045"/>
              <a:gd name="connsiteY76" fmla="*/ 15224 h 134816"/>
              <a:gd name="connsiteX77" fmla="*/ 551012 w 884045"/>
              <a:gd name="connsiteY77" fmla="*/ 132705 h 134816"/>
              <a:gd name="connsiteX78" fmla="*/ 526899 w 884045"/>
              <a:gd name="connsiteY78" fmla="*/ 132705 h 134816"/>
              <a:gd name="connsiteX79" fmla="*/ 526899 w 884045"/>
              <a:gd name="connsiteY79" fmla="*/ 71135 h 134816"/>
              <a:gd name="connsiteX80" fmla="*/ 497183 w 884045"/>
              <a:gd name="connsiteY80" fmla="*/ 107511 h 134816"/>
              <a:gd name="connsiteX81" fmla="*/ 489329 w 884045"/>
              <a:gd name="connsiteY81" fmla="*/ 107511 h 134816"/>
              <a:gd name="connsiteX82" fmla="*/ 459659 w 884045"/>
              <a:gd name="connsiteY82" fmla="*/ 71135 h 134816"/>
              <a:gd name="connsiteX83" fmla="*/ 459659 w 884045"/>
              <a:gd name="connsiteY83" fmla="*/ 132705 h 134816"/>
              <a:gd name="connsiteX84" fmla="*/ 435500 w 884045"/>
              <a:gd name="connsiteY84" fmla="*/ 132705 h 134816"/>
              <a:gd name="connsiteX85" fmla="*/ 84050 w 884045"/>
              <a:gd name="connsiteY85" fmla="*/ 14595 h 134816"/>
              <a:gd name="connsiteX86" fmla="*/ 93787 w 884045"/>
              <a:gd name="connsiteY86" fmla="*/ 14595 h 134816"/>
              <a:gd name="connsiteX87" fmla="*/ 121069 w 884045"/>
              <a:gd name="connsiteY87" fmla="*/ 72392 h 134816"/>
              <a:gd name="connsiteX88" fmla="*/ 143345 w 884045"/>
              <a:gd name="connsiteY88" fmla="*/ 16706 h 134816"/>
              <a:gd name="connsiteX89" fmla="*/ 177700 w 884045"/>
              <a:gd name="connsiteY89" fmla="*/ 16706 h 134816"/>
              <a:gd name="connsiteX90" fmla="*/ 128877 w 884045"/>
              <a:gd name="connsiteY90" fmla="*/ 134816 h 134816"/>
              <a:gd name="connsiteX91" fmla="*/ 119094 w 884045"/>
              <a:gd name="connsiteY91" fmla="*/ 134816 h 134816"/>
              <a:gd name="connsiteX92" fmla="*/ 88919 w 884045"/>
              <a:gd name="connsiteY92" fmla="*/ 74279 h 134816"/>
              <a:gd name="connsiteX93" fmla="*/ 58606 w 884045"/>
              <a:gd name="connsiteY93" fmla="*/ 134816 h 134816"/>
              <a:gd name="connsiteX94" fmla="*/ 48823 w 884045"/>
              <a:gd name="connsiteY94" fmla="*/ 134816 h 134816"/>
              <a:gd name="connsiteX95" fmla="*/ 0 w 884045"/>
              <a:gd name="connsiteY95" fmla="*/ 16706 h 134816"/>
              <a:gd name="connsiteX96" fmla="*/ 34493 w 884045"/>
              <a:gd name="connsiteY96" fmla="*/ 16706 h 134816"/>
              <a:gd name="connsiteX97" fmla="*/ 56723 w 884045"/>
              <a:gd name="connsiteY97" fmla="*/ 72392 h 134816"/>
              <a:gd name="connsiteX98" fmla="*/ 728483 w 884045"/>
              <a:gd name="connsiteY98" fmla="*/ 1571 h 134816"/>
              <a:gd name="connsiteX99" fmla="*/ 752642 w 884045"/>
              <a:gd name="connsiteY99" fmla="*/ 1571 h 134816"/>
              <a:gd name="connsiteX100" fmla="*/ 752642 w 884045"/>
              <a:gd name="connsiteY100" fmla="*/ 132659 h 134816"/>
              <a:gd name="connsiteX101" fmla="*/ 730458 w 884045"/>
              <a:gd name="connsiteY101" fmla="*/ 132659 h 134816"/>
              <a:gd name="connsiteX102" fmla="*/ 730458 w 884045"/>
              <a:gd name="connsiteY102" fmla="*/ 122016 h 134816"/>
              <a:gd name="connsiteX103" fmla="*/ 702028 w 884045"/>
              <a:gd name="connsiteY103" fmla="*/ 134770 h 134816"/>
              <a:gd name="connsiteX104" fmla="*/ 659130 w 884045"/>
              <a:gd name="connsiteY104" fmla="*/ 89502 h 134816"/>
              <a:gd name="connsiteX105" fmla="*/ 702028 w 884045"/>
              <a:gd name="connsiteY105" fmla="*/ 44234 h 134816"/>
              <a:gd name="connsiteX106" fmla="*/ 728483 w 884045"/>
              <a:gd name="connsiteY106" fmla="*/ 54563 h 134816"/>
              <a:gd name="connsiteX107" fmla="*/ 780015 w 884045"/>
              <a:gd name="connsiteY107" fmla="*/ 0 h 134816"/>
              <a:gd name="connsiteX108" fmla="*/ 795585 w 884045"/>
              <a:gd name="connsiteY108" fmla="*/ 14685 h 134816"/>
              <a:gd name="connsiteX109" fmla="*/ 780015 w 884045"/>
              <a:gd name="connsiteY109" fmla="*/ 29191 h 134816"/>
              <a:gd name="connsiteX110" fmla="*/ 764629 w 884045"/>
              <a:gd name="connsiteY110" fmla="*/ 14685 h 134816"/>
              <a:gd name="connsiteX111" fmla="*/ 780015 w 884045"/>
              <a:gd name="connsiteY111" fmla="*/ 0 h 134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884045" h="134816">
                <a:moveTo>
                  <a:pt x="841009" y="99338"/>
                </a:moveTo>
                <a:cubicBezTo>
                  <a:pt x="833110" y="99338"/>
                  <a:pt x="828654" y="102167"/>
                  <a:pt x="828654" y="108095"/>
                </a:cubicBezTo>
                <a:cubicBezTo>
                  <a:pt x="828654" y="114023"/>
                  <a:pt x="833798" y="117526"/>
                  <a:pt x="841331" y="117526"/>
                </a:cubicBezTo>
                <a:cubicBezTo>
                  <a:pt x="851527" y="117526"/>
                  <a:pt x="859932" y="110520"/>
                  <a:pt x="859932" y="100371"/>
                </a:cubicBezTo>
                <a:lnTo>
                  <a:pt x="859978" y="100371"/>
                </a:lnTo>
                <a:lnTo>
                  <a:pt x="859978" y="99338"/>
                </a:lnTo>
                <a:close/>
                <a:moveTo>
                  <a:pt x="706483" y="65611"/>
                </a:moveTo>
                <a:cubicBezTo>
                  <a:pt x="693990" y="65611"/>
                  <a:pt x="683610" y="74682"/>
                  <a:pt x="683610" y="89367"/>
                </a:cubicBezTo>
                <a:cubicBezTo>
                  <a:pt x="683610" y="104053"/>
                  <a:pt x="693807" y="113304"/>
                  <a:pt x="706483" y="113304"/>
                </a:cubicBezTo>
                <a:cubicBezTo>
                  <a:pt x="717598" y="113304"/>
                  <a:pt x="728851" y="105984"/>
                  <a:pt x="728851" y="89547"/>
                </a:cubicBezTo>
                <a:cubicBezTo>
                  <a:pt x="728851" y="73111"/>
                  <a:pt x="717552" y="65611"/>
                  <a:pt x="706483" y="65611"/>
                </a:cubicBezTo>
                <a:close/>
                <a:moveTo>
                  <a:pt x="608424" y="63321"/>
                </a:moveTo>
                <a:cubicBezTo>
                  <a:pt x="598228" y="63321"/>
                  <a:pt x="590007" y="69968"/>
                  <a:pt x="587343" y="80791"/>
                </a:cubicBezTo>
                <a:lnTo>
                  <a:pt x="627577" y="80791"/>
                </a:lnTo>
                <a:cubicBezTo>
                  <a:pt x="627393" y="69788"/>
                  <a:pt x="618620" y="63321"/>
                  <a:pt x="608424" y="63321"/>
                </a:cubicBezTo>
                <a:close/>
                <a:moveTo>
                  <a:pt x="768028" y="46166"/>
                </a:moveTo>
                <a:lnTo>
                  <a:pt x="792187" y="46166"/>
                </a:lnTo>
                <a:lnTo>
                  <a:pt x="792187" y="132705"/>
                </a:lnTo>
                <a:lnTo>
                  <a:pt x="768028" y="132705"/>
                </a:lnTo>
                <a:close/>
                <a:moveTo>
                  <a:pt x="846153" y="44235"/>
                </a:moveTo>
                <a:cubicBezTo>
                  <a:pt x="868659" y="44235"/>
                  <a:pt x="884045" y="56630"/>
                  <a:pt x="884045" y="81285"/>
                </a:cubicBezTo>
                <a:lnTo>
                  <a:pt x="884045" y="132705"/>
                </a:lnTo>
                <a:lnTo>
                  <a:pt x="861861" y="132705"/>
                </a:lnTo>
                <a:lnTo>
                  <a:pt x="861861" y="124307"/>
                </a:lnTo>
                <a:cubicBezTo>
                  <a:pt x="855615" y="130774"/>
                  <a:pt x="846291" y="134816"/>
                  <a:pt x="834855" y="134816"/>
                </a:cubicBezTo>
                <a:cubicBezTo>
                  <a:pt x="815519" y="134816"/>
                  <a:pt x="804266" y="123634"/>
                  <a:pt x="804266" y="108948"/>
                </a:cubicBezTo>
                <a:cubicBezTo>
                  <a:pt x="804266" y="93185"/>
                  <a:pt x="817310" y="83755"/>
                  <a:pt x="837702" y="83755"/>
                </a:cubicBezTo>
                <a:lnTo>
                  <a:pt x="859886" y="83755"/>
                </a:lnTo>
                <a:lnTo>
                  <a:pt x="859886" y="79892"/>
                </a:lnTo>
                <a:cubicBezTo>
                  <a:pt x="859886" y="70417"/>
                  <a:pt x="854329" y="64668"/>
                  <a:pt x="843444" y="64668"/>
                </a:cubicBezTo>
                <a:cubicBezTo>
                  <a:pt x="833982" y="64668"/>
                  <a:pt x="827368" y="69069"/>
                  <a:pt x="820020" y="76569"/>
                </a:cubicBezTo>
                <a:lnTo>
                  <a:pt x="807527" y="62064"/>
                </a:lnTo>
                <a:cubicBezTo>
                  <a:pt x="817907" y="49983"/>
                  <a:pt x="830583" y="44235"/>
                  <a:pt x="846153" y="44235"/>
                </a:cubicBezTo>
                <a:close/>
                <a:moveTo>
                  <a:pt x="609343" y="44235"/>
                </a:moveTo>
                <a:lnTo>
                  <a:pt x="609389" y="44235"/>
                </a:lnTo>
                <a:cubicBezTo>
                  <a:pt x="634236" y="44235"/>
                  <a:pt x="651046" y="62064"/>
                  <a:pt x="651046" y="84428"/>
                </a:cubicBezTo>
                <a:cubicBezTo>
                  <a:pt x="651046" y="89323"/>
                  <a:pt x="650174" y="94398"/>
                  <a:pt x="649439" y="97362"/>
                </a:cubicBezTo>
                <a:lnTo>
                  <a:pt x="587389" y="97362"/>
                </a:lnTo>
                <a:cubicBezTo>
                  <a:pt x="590236" y="108409"/>
                  <a:pt x="599376" y="114517"/>
                  <a:pt x="612236" y="114517"/>
                </a:cubicBezTo>
                <a:cubicBezTo>
                  <a:pt x="621881" y="114517"/>
                  <a:pt x="629735" y="111194"/>
                  <a:pt x="636900" y="105760"/>
                </a:cubicBezTo>
                <a:lnTo>
                  <a:pt x="646913" y="121837"/>
                </a:lnTo>
                <a:cubicBezTo>
                  <a:pt x="636900" y="130055"/>
                  <a:pt x="625096" y="134771"/>
                  <a:pt x="611501" y="134771"/>
                </a:cubicBezTo>
                <a:cubicBezTo>
                  <a:pt x="583439" y="134771"/>
                  <a:pt x="563046" y="115011"/>
                  <a:pt x="563046" y="89503"/>
                </a:cubicBezTo>
                <a:cubicBezTo>
                  <a:pt x="563046" y="63995"/>
                  <a:pt x="583255" y="44235"/>
                  <a:pt x="609343" y="44235"/>
                </a:cubicBezTo>
                <a:close/>
                <a:moveTo>
                  <a:pt x="331746" y="43067"/>
                </a:moveTo>
                <a:lnTo>
                  <a:pt x="331746" y="70327"/>
                </a:lnTo>
                <a:lnTo>
                  <a:pt x="347546" y="70327"/>
                </a:lnTo>
                <a:cubicBezTo>
                  <a:pt x="354803" y="70821"/>
                  <a:pt x="361187" y="65432"/>
                  <a:pt x="361692" y="58291"/>
                </a:cubicBezTo>
                <a:cubicBezTo>
                  <a:pt x="361692" y="57753"/>
                  <a:pt x="361692" y="57169"/>
                  <a:pt x="361692" y="56630"/>
                </a:cubicBezTo>
                <a:cubicBezTo>
                  <a:pt x="362105" y="49489"/>
                  <a:pt x="356502" y="43427"/>
                  <a:pt x="349245" y="43067"/>
                </a:cubicBezTo>
                <a:cubicBezTo>
                  <a:pt x="348648" y="43022"/>
                  <a:pt x="348097" y="43067"/>
                  <a:pt x="347546" y="43067"/>
                </a:cubicBezTo>
                <a:close/>
                <a:moveTo>
                  <a:pt x="222710" y="43067"/>
                </a:moveTo>
                <a:lnTo>
                  <a:pt x="222710" y="70327"/>
                </a:lnTo>
                <a:lnTo>
                  <a:pt x="238510" y="70327"/>
                </a:lnTo>
                <a:cubicBezTo>
                  <a:pt x="245767" y="70821"/>
                  <a:pt x="252151" y="65432"/>
                  <a:pt x="252656" y="58291"/>
                </a:cubicBezTo>
                <a:cubicBezTo>
                  <a:pt x="252656" y="57753"/>
                  <a:pt x="252656" y="57169"/>
                  <a:pt x="252656" y="56630"/>
                </a:cubicBezTo>
                <a:cubicBezTo>
                  <a:pt x="253070" y="49489"/>
                  <a:pt x="247466" y="43427"/>
                  <a:pt x="240209" y="43067"/>
                </a:cubicBezTo>
                <a:cubicBezTo>
                  <a:pt x="239612" y="43022"/>
                  <a:pt x="239061" y="43067"/>
                  <a:pt x="238510" y="43067"/>
                </a:cubicBezTo>
                <a:close/>
                <a:moveTo>
                  <a:pt x="300882" y="16706"/>
                </a:moveTo>
                <a:lnTo>
                  <a:pt x="347224" y="16706"/>
                </a:lnTo>
                <a:cubicBezTo>
                  <a:pt x="373220" y="16706"/>
                  <a:pt x="392970" y="32469"/>
                  <a:pt x="392970" y="56585"/>
                </a:cubicBezTo>
                <a:cubicBezTo>
                  <a:pt x="392970" y="80701"/>
                  <a:pt x="373266" y="96688"/>
                  <a:pt x="347224" y="96688"/>
                </a:cubicBezTo>
                <a:lnTo>
                  <a:pt x="331608" y="96688"/>
                </a:lnTo>
                <a:lnTo>
                  <a:pt x="331608" y="132705"/>
                </a:lnTo>
                <a:lnTo>
                  <a:pt x="300744" y="132705"/>
                </a:lnTo>
                <a:close/>
                <a:moveTo>
                  <a:pt x="191800" y="16706"/>
                </a:moveTo>
                <a:lnTo>
                  <a:pt x="238280" y="16706"/>
                </a:lnTo>
                <a:cubicBezTo>
                  <a:pt x="264276" y="16706"/>
                  <a:pt x="284026" y="32469"/>
                  <a:pt x="284026" y="56585"/>
                </a:cubicBezTo>
                <a:cubicBezTo>
                  <a:pt x="284026" y="80701"/>
                  <a:pt x="264322" y="96688"/>
                  <a:pt x="238280" y="96688"/>
                </a:cubicBezTo>
                <a:lnTo>
                  <a:pt x="222664" y="96688"/>
                </a:lnTo>
                <a:lnTo>
                  <a:pt x="222664" y="132705"/>
                </a:lnTo>
                <a:lnTo>
                  <a:pt x="191800" y="132705"/>
                </a:lnTo>
                <a:close/>
                <a:moveTo>
                  <a:pt x="435500" y="15224"/>
                </a:moveTo>
                <a:lnTo>
                  <a:pt x="443354" y="15224"/>
                </a:lnTo>
                <a:lnTo>
                  <a:pt x="493279" y="77602"/>
                </a:lnTo>
                <a:lnTo>
                  <a:pt x="543158" y="15224"/>
                </a:lnTo>
                <a:lnTo>
                  <a:pt x="551012" y="15224"/>
                </a:lnTo>
                <a:lnTo>
                  <a:pt x="551012" y="132705"/>
                </a:lnTo>
                <a:lnTo>
                  <a:pt x="526899" y="132705"/>
                </a:lnTo>
                <a:lnTo>
                  <a:pt x="526899" y="71135"/>
                </a:lnTo>
                <a:lnTo>
                  <a:pt x="497183" y="107511"/>
                </a:lnTo>
                <a:lnTo>
                  <a:pt x="489329" y="107511"/>
                </a:lnTo>
                <a:lnTo>
                  <a:pt x="459659" y="71135"/>
                </a:lnTo>
                <a:lnTo>
                  <a:pt x="459659" y="132705"/>
                </a:lnTo>
                <a:lnTo>
                  <a:pt x="435500" y="132705"/>
                </a:lnTo>
                <a:close/>
                <a:moveTo>
                  <a:pt x="84050" y="14595"/>
                </a:moveTo>
                <a:lnTo>
                  <a:pt x="93787" y="14595"/>
                </a:lnTo>
                <a:lnTo>
                  <a:pt x="121069" y="72392"/>
                </a:lnTo>
                <a:lnTo>
                  <a:pt x="143345" y="16706"/>
                </a:lnTo>
                <a:lnTo>
                  <a:pt x="177700" y="16706"/>
                </a:lnTo>
                <a:lnTo>
                  <a:pt x="128877" y="134816"/>
                </a:lnTo>
                <a:lnTo>
                  <a:pt x="119094" y="134816"/>
                </a:lnTo>
                <a:lnTo>
                  <a:pt x="88919" y="74279"/>
                </a:lnTo>
                <a:lnTo>
                  <a:pt x="58606" y="134816"/>
                </a:lnTo>
                <a:lnTo>
                  <a:pt x="48823" y="134816"/>
                </a:lnTo>
                <a:lnTo>
                  <a:pt x="0" y="16706"/>
                </a:lnTo>
                <a:lnTo>
                  <a:pt x="34493" y="16706"/>
                </a:lnTo>
                <a:lnTo>
                  <a:pt x="56723" y="72392"/>
                </a:lnTo>
                <a:close/>
                <a:moveTo>
                  <a:pt x="728483" y="1571"/>
                </a:moveTo>
                <a:lnTo>
                  <a:pt x="752642" y="1571"/>
                </a:lnTo>
                <a:lnTo>
                  <a:pt x="752642" y="132659"/>
                </a:lnTo>
                <a:lnTo>
                  <a:pt x="730458" y="132659"/>
                </a:lnTo>
                <a:lnTo>
                  <a:pt x="730458" y="122016"/>
                </a:lnTo>
                <a:cubicBezTo>
                  <a:pt x="724395" y="130234"/>
                  <a:pt x="714199" y="134770"/>
                  <a:pt x="702028" y="134770"/>
                </a:cubicBezTo>
                <a:cubicBezTo>
                  <a:pt x="676996" y="134770"/>
                  <a:pt x="659130" y="115549"/>
                  <a:pt x="659130" y="89502"/>
                </a:cubicBezTo>
                <a:cubicBezTo>
                  <a:pt x="659130" y="63455"/>
                  <a:pt x="676996" y="44234"/>
                  <a:pt x="702028" y="44234"/>
                </a:cubicBezTo>
                <a:cubicBezTo>
                  <a:pt x="713097" y="44234"/>
                  <a:pt x="722237" y="47917"/>
                  <a:pt x="728483" y="54563"/>
                </a:cubicBezTo>
                <a:close/>
                <a:moveTo>
                  <a:pt x="780015" y="0"/>
                </a:moveTo>
                <a:cubicBezTo>
                  <a:pt x="788604" y="0"/>
                  <a:pt x="795585" y="6467"/>
                  <a:pt x="795585" y="14685"/>
                </a:cubicBezTo>
                <a:cubicBezTo>
                  <a:pt x="795585" y="22903"/>
                  <a:pt x="788604" y="29191"/>
                  <a:pt x="780015" y="29191"/>
                </a:cubicBezTo>
                <a:cubicBezTo>
                  <a:pt x="771427" y="29191"/>
                  <a:pt x="764629" y="23083"/>
                  <a:pt x="764629" y="14685"/>
                </a:cubicBezTo>
                <a:cubicBezTo>
                  <a:pt x="764629" y="6287"/>
                  <a:pt x="771427" y="0"/>
                  <a:pt x="780015" y="0"/>
                </a:cubicBezTo>
                <a:close/>
              </a:path>
            </a:pathLst>
          </a:custGeom>
          <a:solidFill>
            <a:schemeClr val="bg1"/>
          </a:solidFill>
        </p:spPr>
        <p:txBody>
          <a:bodyPr wrap="square">
            <a:noAutofit/>
          </a:bodyPr>
          <a:lstStyle>
            <a:lvl1pPr>
              <a:defRPr sz="100">
                <a:noFill/>
              </a:defRPr>
            </a:lvl1pPr>
          </a:lstStyle>
          <a:p>
            <a:pPr lvl="0"/>
            <a:endParaRPr lang="en-US"/>
          </a:p>
        </p:txBody>
      </p:sp>
      <p:sp>
        <p:nvSpPr>
          <p:cNvPr id="7" name="Text Placeholder 16">
            <a:extLst>
              <a:ext uri="{FF2B5EF4-FFF2-40B4-BE49-F238E27FC236}">
                <a16:creationId xmlns:a16="http://schemas.microsoft.com/office/drawing/2014/main" id="{72B150D7-EE8A-BFEE-8A92-920F40ADD185}"/>
              </a:ext>
            </a:extLst>
          </p:cNvPr>
          <p:cNvSpPr>
            <a:spLocks noGrp="1"/>
          </p:cNvSpPr>
          <p:nvPr>
            <p:ph type="body" sz="quarter" idx="16" hasCustomPrompt="1"/>
          </p:nvPr>
        </p:nvSpPr>
        <p:spPr>
          <a:xfrm>
            <a:off x="6445695" y="1555910"/>
            <a:ext cx="5551572" cy="3544887"/>
          </a:xfrm>
        </p:spPr>
        <p:txBody>
          <a:bodyPr wrap="none" anchor="ctr"/>
          <a:lstStyle>
            <a:lvl1pPr algn="r">
              <a:lnSpc>
                <a:spcPct val="100000"/>
              </a:lnSpc>
              <a:defRPr sz="25000" b="0" i="0">
                <a:solidFill>
                  <a:schemeClr val="bg1"/>
                </a:solidFill>
                <a:latin typeface="WPP Thin" pitchFamily="2" charset="0"/>
              </a:defRPr>
            </a:lvl1pPr>
          </a:lstStyle>
          <a:p>
            <a:pPr lvl="0"/>
            <a:r>
              <a:rPr lang="en-GB"/>
              <a:t>01</a:t>
            </a:r>
            <a:endParaRPr lang="en-US"/>
          </a:p>
        </p:txBody>
      </p:sp>
      <p:sp>
        <p:nvSpPr>
          <p:cNvPr id="10" name="Slide Number Placeholder 9">
            <a:extLst>
              <a:ext uri="{FF2B5EF4-FFF2-40B4-BE49-F238E27FC236}">
                <a16:creationId xmlns:a16="http://schemas.microsoft.com/office/drawing/2014/main" id="{AD172FBA-FA21-7161-6854-C39DCD992B19}"/>
              </a:ext>
            </a:extLst>
          </p:cNvPr>
          <p:cNvSpPr>
            <a:spLocks noGrp="1"/>
          </p:cNvSpPr>
          <p:nvPr>
            <p:ph type="sldNum" sz="quarter" idx="18"/>
          </p:nvPr>
        </p:nvSpPr>
        <p:spPr/>
        <p:txBody>
          <a:bodyPr/>
          <a:lstStyle/>
          <a:p>
            <a:fld id="{1E4E4A48-B3C9-B942-90EF-ECA811FD1626}" type="slidenum">
              <a:rPr lang="en-US" smtClean="0"/>
              <a:pPr/>
              <a:t>‹Nº›</a:t>
            </a:fld>
            <a:endParaRPr lang="en-US"/>
          </a:p>
        </p:txBody>
      </p:sp>
    </p:spTree>
    <p:extLst>
      <p:ext uri="{BB962C8B-B14F-4D97-AF65-F5344CB8AC3E}">
        <p14:creationId xmlns:p14="http://schemas.microsoft.com/office/powerpoint/2010/main" val="37171148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tatement-1">
    <p:spTree>
      <p:nvGrpSpPr>
        <p:cNvPr id="1" name=""/>
        <p:cNvGrpSpPr/>
        <p:nvPr/>
      </p:nvGrpSpPr>
      <p:grpSpPr>
        <a:xfrm>
          <a:off x="0" y="0"/>
          <a:ext cx="0" cy="0"/>
          <a:chOff x="0" y="0"/>
          <a:chExt cx="0" cy="0"/>
        </a:xfrm>
      </p:grpSpPr>
      <p:pic>
        <p:nvPicPr>
          <p:cNvPr id="3" name="Picture 2" descr="A blue and green planet&#10;&#10;AI-generated content may be incorrect.">
            <a:extLst>
              <a:ext uri="{FF2B5EF4-FFF2-40B4-BE49-F238E27FC236}">
                <a16:creationId xmlns:a16="http://schemas.microsoft.com/office/drawing/2014/main" id="{F1B57F79-0A9E-5B90-E996-5E58FE57DF50}"/>
              </a:ext>
            </a:extLst>
          </p:cNvPr>
          <p:cNvPicPr>
            <a:picLocks noChangeAspect="1"/>
          </p:cNvPicPr>
          <p:nvPr userDrawn="1"/>
        </p:nvPicPr>
        <p:blipFill>
          <a:blip r:embed="rId2"/>
          <a:srcRect l="13952" b="231"/>
          <a:stretch>
            <a:fillRect/>
          </a:stretch>
        </p:blipFill>
        <p:spPr>
          <a:xfrm rot="10800000" flipH="1" flipV="1">
            <a:off x="0" y="454799"/>
            <a:ext cx="5481392" cy="5773778"/>
          </a:xfrm>
          <a:prstGeom prst="rect">
            <a:avLst/>
          </a:prstGeom>
        </p:spPr>
      </p:pic>
      <p:sp>
        <p:nvSpPr>
          <p:cNvPr id="6" name="Freeform 5">
            <a:extLst>
              <a:ext uri="{FF2B5EF4-FFF2-40B4-BE49-F238E27FC236}">
                <a16:creationId xmlns:a16="http://schemas.microsoft.com/office/drawing/2014/main" id="{89B9FBE2-A7B1-1275-68A7-1B92E126C3B1}"/>
              </a:ext>
            </a:extLst>
          </p:cNvPr>
          <p:cNvSpPr>
            <a:spLocks noChangeAspect="1"/>
          </p:cNvSpPr>
          <p:nvPr userDrawn="1"/>
        </p:nvSpPr>
        <p:spPr>
          <a:xfrm>
            <a:off x="372552" y="428300"/>
            <a:ext cx="11446916" cy="6001402"/>
          </a:xfrm>
          <a:custGeom>
            <a:avLst/>
            <a:gdLst>
              <a:gd name="connsiteX0" fmla="*/ 11009408 w 11044243"/>
              <a:gd name="connsiteY0" fmla="*/ 5744393 h 5790288"/>
              <a:gd name="connsiteX1" fmla="*/ 11020468 w 11044243"/>
              <a:gd name="connsiteY1" fmla="*/ 5755453 h 5790288"/>
              <a:gd name="connsiteX2" fmla="*/ 11009408 w 11044243"/>
              <a:gd name="connsiteY2" fmla="*/ 5766513 h 5790288"/>
              <a:gd name="connsiteX3" fmla="*/ 10998348 w 11044243"/>
              <a:gd name="connsiteY3" fmla="*/ 5755453 h 5790288"/>
              <a:gd name="connsiteX4" fmla="*/ 11009408 w 11044243"/>
              <a:gd name="connsiteY4" fmla="*/ 5744393 h 5790288"/>
              <a:gd name="connsiteX5" fmla="*/ 10573091 w 11044243"/>
              <a:gd name="connsiteY5" fmla="*/ 5744393 h 5790288"/>
              <a:gd name="connsiteX6" fmla="*/ 10584151 w 11044243"/>
              <a:gd name="connsiteY6" fmla="*/ 5755453 h 5790288"/>
              <a:gd name="connsiteX7" fmla="*/ 10573091 w 11044243"/>
              <a:gd name="connsiteY7" fmla="*/ 5766513 h 5790288"/>
              <a:gd name="connsiteX8" fmla="*/ 10562031 w 11044243"/>
              <a:gd name="connsiteY8" fmla="*/ 5755453 h 5790288"/>
              <a:gd name="connsiteX9" fmla="*/ 10573091 w 11044243"/>
              <a:gd name="connsiteY9" fmla="*/ 5744393 h 5790288"/>
              <a:gd name="connsiteX10" fmla="*/ 9249127 w 11044243"/>
              <a:gd name="connsiteY10" fmla="*/ 5744393 h 5790288"/>
              <a:gd name="connsiteX11" fmla="*/ 9260187 w 11044243"/>
              <a:gd name="connsiteY11" fmla="*/ 5755453 h 5790288"/>
              <a:gd name="connsiteX12" fmla="*/ 9249127 w 11044243"/>
              <a:gd name="connsiteY12" fmla="*/ 5766513 h 5790288"/>
              <a:gd name="connsiteX13" fmla="*/ 9238067 w 11044243"/>
              <a:gd name="connsiteY13" fmla="*/ 5755453 h 5790288"/>
              <a:gd name="connsiteX14" fmla="*/ 9249127 w 11044243"/>
              <a:gd name="connsiteY14" fmla="*/ 5744393 h 5790288"/>
              <a:gd name="connsiteX15" fmla="*/ 8812810 w 11044243"/>
              <a:gd name="connsiteY15" fmla="*/ 5744393 h 5790288"/>
              <a:gd name="connsiteX16" fmla="*/ 8823870 w 11044243"/>
              <a:gd name="connsiteY16" fmla="*/ 5755453 h 5790288"/>
              <a:gd name="connsiteX17" fmla="*/ 8812810 w 11044243"/>
              <a:gd name="connsiteY17" fmla="*/ 5766513 h 5790288"/>
              <a:gd name="connsiteX18" fmla="*/ 8801750 w 11044243"/>
              <a:gd name="connsiteY18" fmla="*/ 5755453 h 5790288"/>
              <a:gd name="connsiteX19" fmla="*/ 8812810 w 11044243"/>
              <a:gd name="connsiteY19" fmla="*/ 5744393 h 5790288"/>
              <a:gd name="connsiteX20" fmla="*/ 8377558 w 11044243"/>
              <a:gd name="connsiteY20" fmla="*/ 5744393 h 5790288"/>
              <a:gd name="connsiteX21" fmla="*/ 8388618 w 11044243"/>
              <a:gd name="connsiteY21" fmla="*/ 5755453 h 5790288"/>
              <a:gd name="connsiteX22" fmla="*/ 8377558 w 11044243"/>
              <a:gd name="connsiteY22" fmla="*/ 5766513 h 5790288"/>
              <a:gd name="connsiteX23" fmla="*/ 8366498 w 11044243"/>
              <a:gd name="connsiteY23" fmla="*/ 5755453 h 5790288"/>
              <a:gd name="connsiteX24" fmla="*/ 8377558 w 11044243"/>
              <a:gd name="connsiteY24" fmla="*/ 5744393 h 5790288"/>
              <a:gd name="connsiteX25" fmla="*/ 7505988 w 11044243"/>
              <a:gd name="connsiteY25" fmla="*/ 5744393 h 5790288"/>
              <a:gd name="connsiteX26" fmla="*/ 7517048 w 11044243"/>
              <a:gd name="connsiteY26" fmla="*/ 5755453 h 5790288"/>
              <a:gd name="connsiteX27" fmla="*/ 7505988 w 11044243"/>
              <a:gd name="connsiteY27" fmla="*/ 5766513 h 5790288"/>
              <a:gd name="connsiteX28" fmla="*/ 7494928 w 11044243"/>
              <a:gd name="connsiteY28" fmla="*/ 5755453 h 5790288"/>
              <a:gd name="connsiteX29" fmla="*/ 7505988 w 11044243"/>
              <a:gd name="connsiteY29" fmla="*/ 5744393 h 5790288"/>
              <a:gd name="connsiteX30" fmla="*/ 7069671 w 11044243"/>
              <a:gd name="connsiteY30" fmla="*/ 5744393 h 5790288"/>
              <a:gd name="connsiteX31" fmla="*/ 7080731 w 11044243"/>
              <a:gd name="connsiteY31" fmla="*/ 5755453 h 5790288"/>
              <a:gd name="connsiteX32" fmla="*/ 7069671 w 11044243"/>
              <a:gd name="connsiteY32" fmla="*/ 5766513 h 5790288"/>
              <a:gd name="connsiteX33" fmla="*/ 7058611 w 11044243"/>
              <a:gd name="connsiteY33" fmla="*/ 5755453 h 5790288"/>
              <a:gd name="connsiteX34" fmla="*/ 7069671 w 11044243"/>
              <a:gd name="connsiteY34" fmla="*/ 5744393 h 5790288"/>
              <a:gd name="connsiteX35" fmla="*/ 6634419 w 11044243"/>
              <a:gd name="connsiteY35" fmla="*/ 5744393 h 5790288"/>
              <a:gd name="connsiteX36" fmla="*/ 6645479 w 11044243"/>
              <a:gd name="connsiteY36" fmla="*/ 5755453 h 5790288"/>
              <a:gd name="connsiteX37" fmla="*/ 6634419 w 11044243"/>
              <a:gd name="connsiteY37" fmla="*/ 5766513 h 5790288"/>
              <a:gd name="connsiteX38" fmla="*/ 6623359 w 11044243"/>
              <a:gd name="connsiteY38" fmla="*/ 5755453 h 5790288"/>
              <a:gd name="connsiteX39" fmla="*/ 6634419 w 11044243"/>
              <a:gd name="connsiteY39" fmla="*/ 5744393 h 5790288"/>
              <a:gd name="connsiteX40" fmla="*/ 5281375 w 11044243"/>
              <a:gd name="connsiteY40" fmla="*/ 5744393 h 5790288"/>
              <a:gd name="connsiteX41" fmla="*/ 5292435 w 11044243"/>
              <a:gd name="connsiteY41" fmla="*/ 5755453 h 5790288"/>
              <a:gd name="connsiteX42" fmla="*/ 5281375 w 11044243"/>
              <a:gd name="connsiteY42" fmla="*/ 5766513 h 5790288"/>
              <a:gd name="connsiteX43" fmla="*/ 5270315 w 11044243"/>
              <a:gd name="connsiteY43" fmla="*/ 5755453 h 5790288"/>
              <a:gd name="connsiteX44" fmla="*/ 5281375 w 11044243"/>
              <a:gd name="connsiteY44" fmla="*/ 5744393 h 5790288"/>
              <a:gd name="connsiteX45" fmla="*/ 3974552 w 11044243"/>
              <a:gd name="connsiteY45" fmla="*/ 5744393 h 5790288"/>
              <a:gd name="connsiteX46" fmla="*/ 3985612 w 11044243"/>
              <a:gd name="connsiteY46" fmla="*/ 5755453 h 5790288"/>
              <a:gd name="connsiteX47" fmla="*/ 3974552 w 11044243"/>
              <a:gd name="connsiteY47" fmla="*/ 5766513 h 5790288"/>
              <a:gd name="connsiteX48" fmla="*/ 3963492 w 11044243"/>
              <a:gd name="connsiteY48" fmla="*/ 5755453 h 5790288"/>
              <a:gd name="connsiteX49" fmla="*/ 3974552 w 11044243"/>
              <a:gd name="connsiteY49" fmla="*/ 5744393 h 5790288"/>
              <a:gd name="connsiteX50" fmla="*/ 3538287 w 11044243"/>
              <a:gd name="connsiteY50" fmla="*/ 5744393 h 5790288"/>
              <a:gd name="connsiteX51" fmla="*/ 3549347 w 11044243"/>
              <a:gd name="connsiteY51" fmla="*/ 5755453 h 5790288"/>
              <a:gd name="connsiteX52" fmla="*/ 3538287 w 11044243"/>
              <a:gd name="connsiteY52" fmla="*/ 5766513 h 5790288"/>
              <a:gd name="connsiteX53" fmla="*/ 3527227 w 11044243"/>
              <a:gd name="connsiteY53" fmla="*/ 5755453 h 5790288"/>
              <a:gd name="connsiteX54" fmla="*/ 3538287 w 11044243"/>
              <a:gd name="connsiteY54" fmla="*/ 5744393 h 5790288"/>
              <a:gd name="connsiteX55" fmla="*/ 2231449 w 11044243"/>
              <a:gd name="connsiteY55" fmla="*/ 5744393 h 5790288"/>
              <a:gd name="connsiteX56" fmla="*/ 2242510 w 11044243"/>
              <a:gd name="connsiteY56" fmla="*/ 5755453 h 5790288"/>
              <a:gd name="connsiteX57" fmla="*/ 2231449 w 11044243"/>
              <a:gd name="connsiteY57" fmla="*/ 5766513 h 5790288"/>
              <a:gd name="connsiteX58" fmla="*/ 2220389 w 11044243"/>
              <a:gd name="connsiteY58" fmla="*/ 5755453 h 5790288"/>
              <a:gd name="connsiteX59" fmla="*/ 2231449 w 11044243"/>
              <a:gd name="connsiteY59" fmla="*/ 5744393 h 5790288"/>
              <a:gd name="connsiteX60" fmla="*/ 1795135 w 11044243"/>
              <a:gd name="connsiteY60" fmla="*/ 5744393 h 5790288"/>
              <a:gd name="connsiteX61" fmla="*/ 1806194 w 11044243"/>
              <a:gd name="connsiteY61" fmla="*/ 5755453 h 5790288"/>
              <a:gd name="connsiteX62" fmla="*/ 1795135 w 11044243"/>
              <a:gd name="connsiteY62" fmla="*/ 5766513 h 5790288"/>
              <a:gd name="connsiteX63" fmla="*/ 1784074 w 11044243"/>
              <a:gd name="connsiteY63" fmla="*/ 5755453 h 5790288"/>
              <a:gd name="connsiteX64" fmla="*/ 1795135 w 11044243"/>
              <a:gd name="connsiteY64" fmla="*/ 5744393 h 5790288"/>
              <a:gd name="connsiteX65" fmla="*/ 906428 w 11044243"/>
              <a:gd name="connsiteY65" fmla="*/ 5744393 h 5790288"/>
              <a:gd name="connsiteX66" fmla="*/ 917487 w 11044243"/>
              <a:gd name="connsiteY66" fmla="*/ 5755453 h 5790288"/>
              <a:gd name="connsiteX67" fmla="*/ 906428 w 11044243"/>
              <a:gd name="connsiteY67" fmla="*/ 5766513 h 5790288"/>
              <a:gd name="connsiteX68" fmla="*/ 895368 w 11044243"/>
              <a:gd name="connsiteY68" fmla="*/ 5755453 h 5790288"/>
              <a:gd name="connsiteX69" fmla="*/ 906428 w 11044243"/>
              <a:gd name="connsiteY69" fmla="*/ 5744393 h 5790288"/>
              <a:gd name="connsiteX70" fmla="*/ 9701522 w 11044243"/>
              <a:gd name="connsiteY70" fmla="*/ 5731174 h 5790288"/>
              <a:gd name="connsiteX71" fmla="*/ 9725801 w 11044243"/>
              <a:gd name="connsiteY71" fmla="*/ 5755453 h 5790288"/>
              <a:gd name="connsiteX72" fmla="*/ 9701522 w 11044243"/>
              <a:gd name="connsiteY72" fmla="*/ 5779732 h 5790288"/>
              <a:gd name="connsiteX73" fmla="*/ 9677243 w 11044243"/>
              <a:gd name="connsiteY73" fmla="*/ 5755453 h 5790288"/>
              <a:gd name="connsiteX74" fmla="*/ 9701522 w 11044243"/>
              <a:gd name="connsiteY74" fmla="*/ 5731174 h 5790288"/>
              <a:gd name="connsiteX75" fmla="*/ 6198102 w 11044243"/>
              <a:gd name="connsiteY75" fmla="*/ 5731174 h 5790288"/>
              <a:gd name="connsiteX76" fmla="*/ 6222381 w 11044243"/>
              <a:gd name="connsiteY76" fmla="*/ 5755453 h 5790288"/>
              <a:gd name="connsiteX77" fmla="*/ 6198102 w 11044243"/>
              <a:gd name="connsiteY77" fmla="*/ 5779732 h 5790288"/>
              <a:gd name="connsiteX78" fmla="*/ 6173823 w 11044243"/>
              <a:gd name="connsiteY78" fmla="*/ 5755453 h 5790288"/>
              <a:gd name="connsiteX79" fmla="*/ 6198102 w 11044243"/>
              <a:gd name="connsiteY79" fmla="*/ 5731174 h 5790288"/>
              <a:gd name="connsiteX80" fmla="*/ 4846122 w 11044243"/>
              <a:gd name="connsiteY80" fmla="*/ 5731174 h 5790288"/>
              <a:gd name="connsiteX81" fmla="*/ 4870401 w 11044243"/>
              <a:gd name="connsiteY81" fmla="*/ 5755453 h 5790288"/>
              <a:gd name="connsiteX82" fmla="*/ 4846122 w 11044243"/>
              <a:gd name="connsiteY82" fmla="*/ 5779732 h 5790288"/>
              <a:gd name="connsiteX83" fmla="*/ 4821843 w 11044243"/>
              <a:gd name="connsiteY83" fmla="*/ 5755453 h 5790288"/>
              <a:gd name="connsiteX84" fmla="*/ 4846122 w 11044243"/>
              <a:gd name="connsiteY84" fmla="*/ 5731174 h 5790288"/>
              <a:gd name="connsiteX85" fmla="*/ 3103028 w 11044243"/>
              <a:gd name="connsiteY85" fmla="*/ 5731174 h 5790288"/>
              <a:gd name="connsiteX86" fmla="*/ 3127308 w 11044243"/>
              <a:gd name="connsiteY86" fmla="*/ 5755453 h 5790288"/>
              <a:gd name="connsiteX87" fmla="*/ 3103028 w 11044243"/>
              <a:gd name="connsiteY87" fmla="*/ 5779732 h 5790288"/>
              <a:gd name="connsiteX88" fmla="*/ 3078749 w 11044243"/>
              <a:gd name="connsiteY88" fmla="*/ 5755453 h 5790288"/>
              <a:gd name="connsiteX89" fmla="*/ 3103028 w 11044243"/>
              <a:gd name="connsiteY89" fmla="*/ 5731174 h 5790288"/>
              <a:gd name="connsiteX90" fmla="*/ 2666706 w 11044243"/>
              <a:gd name="connsiteY90" fmla="*/ 5731174 h 5790288"/>
              <a:gd name="connsiteX91" fmla="*/ 2690986 w 11044243"/>
              <a:gd name="connsiteY91" fmla="*/ 5755453 h 5790288"/>
              <a:gd name="connsiteX92" fmla="*/ 2666706 w 11044243"/>
              <a:gd name="connsiteY92" fmla="*/ 5779732 h 5790288"/>
              <a:gd name="connsiteX93" fmla="*/ 2642427 w 11044243"/>
              <a:gd name="connsiteY93" fmla="*/ 5755453 h 5790288"/>
              <a:gd name="connsiteX94" fmla="*/ 2666706 w 11044243"/>
              <a:gd name="connsiteY94" fmla="*/ 5731174 h 5790288"/>
              <a:gd name="connsiteX95" fmla="*/ 471176 w 11044243"/>
              <a:gd name="connsiteY95" fmla="*/ 5731174 h 5790288"/>
              <a:gd name="connsiteX96" fmla="*/ 495454 w 11044243"/>
              <a:gd name="connsiteY96" fmla="*/ 5755453 h 5790288"/>
              <a:gd name="connsiteX97" fmla="*/ 471176 w 11044243"/>
              <a:gd name="connsiteY97" fmla="*/ 5779732 h 5790288"/>
              <a:gd name="connsiteX98" fmla="*/ 446897 w 11044243"/>
              <a:gd name="connsiteY98" fmla="*/ 5755453 h 5790288"/>
              <a:gd name="connsiteX99" fmla="*/ 471176 w 11044243"/>
              <a:gd name="connsiteY99" fmla="*/ 5731174 h 5790288"/>
              <a:gd name="connsiteX100" fmla="*/ 10137839 w 11044243"/>
              <a:gd name="connsiteY100" fmla="*/ 5720618 h 5790288"/>
              <a:gd name="connsiteX101" fmla="*/ 10172674 w 11044243"/>
              <a:gd name="connsiteY101" fmla="*/ 5755453 h 5790288"/>
              <a:gd name="connsiteX102" fmla="*/ 10137839 w 11044243"/>
              <a:gd name="connsiteY102" fmla="*/ 5790288 h 5790288"/>
              <a:gd name="connsiteX103" fmla="*/ 10103004 w 11044243"/>
              <a:gd name="connsiteY103" fmla="*/ 5755453 h 5790288"/>
              <a:gd name="connsiteX104" fmla="*/ 10137839 w 11044243"/>
              <a:gd name="connsiteY104" fmla="*/ 5720618 h 5790288"/>
              <a:gd name="connsiteX105" fmla="*/ 7941241 w 11044243"/>
              <a:gd name="connsiteY105" fmla="*/ 5720618 h 5790288"/>
              <a:gd name="connsiteX106" fmla="*/ 7976076 w 11044243"/>
              <a:gd name="connsiteY106" fmla="*/ 5755453 h 5790288"/>
              <a:gd name="connsiteX107" fmla="*/ 7941241 w 11044243"/>
              <a:gd name="connsiteY107" fmla="*/ 5790288 h 5790288"/>
              <a:gd name="connsiteX108" fmla="*/ 7906406 w 11044243"/>
              <a:gd name="connsiteY108" fmla="*/ 5755453 h 5790288"/>
              <a:gd name="connsiteX109" fmla="*/ 7941241 w 11044243"/>
              <a:gd name="connsiteY109" fmla="*/ 5720618 h 5790288"/>
              <a:gd name="connsiteX110" fmla="*/ 5762849 w 11044243"/>
              <a:gd name="connsiteY110" fmla="*/ 5720618 h 5790288"/>
              <a:gd name="connsiteX111" fmla="*/ 5797684 w 11044243"/>
              <a:gd name="connsiteY111" fmla="*/ 5755453 h 5790288"/>
              <a:gd name="connsiteX112" fmla="*/ 5762849 w 11044243"/>
              <a:gd name="connsiteY112" fmla="*/ 5790288 h 5790288"/>
              <a:gd name="connsiteX113" fmla="*/ 5728014 w 11044243"/>
              <a:gd name="connsiteY113" fmla="*/ 5755453 h 5790288"/>
              <a:gd name="connsiteX114" fmla="*/ 5762849 w 11044243"/>
              <a:gd name="connsiteY114" fmla="*/ 5720618 h 5790288"/>
              <a:gd name="connsiteX115" fmla="*/ 4409805 w 11044243"/>
              <a:gd name="connsiteY115" fmla="*/ 5720618 h 5790288"/>
              <a:gd name="connsiteX116" fmla="*/ 4444640 w 11044243"/>
              <a:gd name="connsiteY116" fmla="*/ 5755453 h 5790288"/>
              <a:gd name="connsiteX117" fmla="*/ 4409805 w 11044243"/>
              <a:gd name="connsiteY117" fmla="*/ 5790288 h 5790288"/>
              <a:gd name="connsiteX118" fmla="*/ 4374970 w 11044243"/>
              <a:gd name="connsiteY118" fmla="*/ 5755453 h 5790288"/>
              <a:gd name="connsiteX119" fmla="*/ 4409805 w 11044243"/>
              <a:gd name="connsiteY119" fmla="*/ 5720618 h 5790288"/>
              <a:gd name="connsiteX120" fmla="*/ 1342744 w 11044243"/>
              <a:gd name="connsiteY120" fmla="*/ 5720618 h 5790288"/>
              <a:gd name="connsiteX121" fmla="*/ 1377580 w 11044243"/>
              <a:gd name="connsiteY121" fmla="*/ 5755453 h 5790288"/>
              <a:gd name="connsiteX122" fmla="*/ 1342744 w 11044243"/>
              <a:gd name="connsiteY122" fmla="*/ 5790288 h 5790288"/>
              <a:gd name="connsiteX123" fmla="*/ 1307910 w 11044243"/>
              <a:gd name="connsiteY123" fmla="*/ 5755453 h 5790288"/>
              <a:gd name="connsiteX124" fmla="*/ 1342744 w 11044243"/>
              <a:gd name="connsiteY124" fmla="*/ 5720618 h 5790288"/>
              <a:gd name="connsiteX125" fmla="*/ 34861 w 11044243"/>
              <a:gd name="connsiteY125" fmla="*/ 5720618 h 5790288"/>
              <a:gd name="connsiteX126" fmla="*/ 69696 w 11044243"/>
              <a:gd name="connsiteY126" fmla="*/ 5755453 h 5790288"/>
              <a:gd name="connsiteX127" fmla="*/ 34861 w 11044243"/>
              <a:gd name="connsiteY127" fmla="*/ 5790288 h 5790288"/>
              <a:gd name="connsiteX128" fmla="*/ 26 w 11044243"/>
              <a:gd name="connsiteY128" fmla="*/ 5755453 h 5790288"/>
              <a:gd name="connsiteX129" fmla="*/ 34861 w 11044243"/>
              <a:gd name="connsiteY129" fmla="*/ 5720618 h 5790288"/>
              <a:gd name="connsiteX130" fmla="*/ 11007546 w 11044243"/>
              <a:gd name="connsiteY130" fmla="*/ 5301989 h 5790288"/>
              <a:gd name="connsiteX131" fmla="*/ 11018606 w 11044243"/>
              <a:gd name="connsiteY131" fmla="*/ 5313049 h 5790288"/>
              <a:gd name="connsiteX132" fmla="*/ 11007546 w 11044243"/>
              <a:gd name="connsiteY132" fmla="*/ 5324109 h 5790288"/>
              <a:gd name="connsiteX133" fmla="*/ 10996486 w 11044243"/>
              <a:gd name="connsiteY133" fmla="*/ 5313049 h 5790288"/>
              <a:gd name="connsiteX134" fmla="*/ 11007546 w 11044243"/>
              <a:gd name="connsiteY134" fmla="*/ 5301989 h 5790288"/>
              <a:gd name="connsiteX135" fmla="*/ 9247265 w 11044243"/>
              <a:gd name="connsiteY135" fmla="*/ 5301989 h 5790288"/>
              <a:gd name="connsiteX136" fmla="*/ 9258325 w 11044243"/>
              <a:gd name="connsiteY136" fmla="*/ 5313049 h 5790288"/>
              <a:gd name="connsiteX137" fmla="*/ 9247265 w 11044243"/>
              <a:gd name="connsiteY137" fmla="*/ 5324109 h 5790288"/>
              <a:gd name="connsiteX138" fmla="*/ 9236205 w 11044243"/>
              <a:gd name="connsiteY138" fmla="*/ 5313049 h 5790288"/>
              <a:gd name="connsiteX139" fmla="*/ 9247265 w 11044243"/>
              <a:gd name="connsiteY139" fmla="*/ 5301989 h 5790288"/>
              <a:gd name="connsiteX140" fmla="*/ 8375695 w 11044243"/>
              <a:gd name="connsiteY140" fmla="*/ 5301989 h 5790288"/>
              <a:gd name="connsiteX141" fmla="*/ 8386755 w 11044243"/>
              <a:gd name="connsiteY141" fmla="*/ 5313049 h 5790288"/>
              <a:gd name="connsiteX142" fmla="*/ 8375695 w 11044243"/>
              <a:gd name="connsiteY142" fmla="*/ 5324109 h 5790288"/>
              <a:gd name="connsiteX143" fmla="*/ 8364635 w 11044243"/>
              <a:gd name="connsiteY143" fmla="*/ 5313049 h 5790288"/>
              <a:gd name="connsiteX144" fmla="*/ 8375695 w 11044243"/>
              <a:gd name="connsiteY144" fmla="*/ 5301989 h 5790288"/>
              <a:gd name="connsiteX145" fmla="*/ 7504126 w 11044243"/>
              <a:gd name="connsiteY145" fmla="*/ 5301989 h 5790288"/>
              <a:gd name="connsiteX146" fmla="*/ 7515186 w 11044243"/>
              <a:gd name="connsiteY146" fmla="*/ 5313049 h 5790288"/>
              <a:gd name="connsiteX147" fmla="*/ 7504126 w 11044243"/>
              <a:gd name="connsiteY147" fmla="*/ 5324109 h 5790288"/>
              <a:gd name="connsiteX148" fmla="*/ 7493066 w 11044243"/>
              <a:gd name="connsiteY148" fmla="*/ 5313049 h 5790288"/>
              <a:gd name="connsiteX149" fmla="*/ 7504126 w 11044243"/>
              <a:gd name="connsiteY149" fmla="*/ 5301989 h 5790288"/>
              <a:gd name="connsiteX150" fmla="*/ 7068873 w 11044243"/>
              <a:gd name="connsiteY150" fmla="*/ 5301989 h 5790288"/>
              <a:gd name="connsiteX151" fmla="*/ 7079933 w 11044243"/>
              <a:gd name="connsiteY151" fmla="*/ 5313049 h 5790288"/>
              <a:gd name="connsiteX152" fmla="*/ 7068873 w 11044243"/>
              <a:gd name="connsiteY152" fmla="*/ 5324109 h 5790288"/>
              <a:gd name="connsiteX153" fmla="*/ 7057813 w 11044243"/>
              <a:gd name="connsiteY153" fmla="*/ 5313049 h 5790288"/>
              <a:gd name="connsiteX154" fmla="*/ 7068873 w 11044243"/>
              <a:gd name="connsiteY154" fmla="*/ 5301989 h 5790288"/>
              <a:gd name="connsiteX155" fmla="*/ 3975351 w 11044243"/>
              <a:gd name="connsiteY155" fmla="*/ 5300761 h 5790288"/>
              <a:gd name="connsiteX156" fmla="*/ 3986411 w 11044243"/>
              <a:gd name="connsiteY156" fmla="*/ 5311821 h 5790288"/>
              <a:gd name="connsiteX157" fmla="*/ 3975351 w 11044243"/>
              <a:gd name="connsiteY157" fmla="*/ 5322881 h 5790288"/>
              <a:gd name="connsiteX158" fmla="*/ 3964291 w 11044243"/>
              <a:gd name="connsiteY158" fmla="*/ 5311821 h 5790288"/>
              <a:gd name="connsiteX159" fmla="*/ 3975351 w 11044243"/>
              <a:gd name="connsiteY159" fmla="*/ 5300761 h 5790288"/>
              <a:gd name="connsiteX160" fmla="*/ 3103826 w 11044243"/>
              <a:gd name="connsiteY160" fmla="*/ 5300761 h 5790288"/>
              <a:gd name="connsiteX161" fmla="*/ 3114887 w 11044243"/>
              <a:gd name="connsiteY161" fmla="*/ 5311821 h 5790288"/>
              <a:gd name="connsiteX162" fmla="*/ 3103826 w 11044243"/>
              <a:gd name="connsiteY162" fmla="*/ 5322881 h 5790288"/>
              <a:gd name="connsiteX163" fmla="*/ 3092767 w 11044243"/>
              <a:gd name="connsiteY163" fmla="*/ 5311821 h 5790288"/>
              <a:gd name="connsiteX164" fmla="*/ 3103826 w 11044243"/>
              <a:gd name="connsiteY164" fmla="*/ 5300761 h 5790288"/>
              <a:gd name="connsiteX165" fmla="*/ 1796998 w 11044243"/>
              <a:gd name="connsiteY165" fmla="*/ 5300761 h 5790288"/>
              <a:gd name="connsiteX166" fmla="*/ 1808056 w 11044243"/>
              <a:gd name="connsiteY166" fmla="*/ 5311821 h 5790288"/>
              <a:gd name="connsiteX167" fmla="*/ 1796998 w 11044243"/>
              <a:gd name="connsiteY167" fmla="*/ 5322881 h 5790288"/>
              <a:gd name="connsiteX168" fmla="*/ 1785937 w 11044243"/>
              <a:gd name="connsiteY168" fmla="*/ 5311821 h 5790288"/>
              <a:gd name="connsiteX169" fmla="*/ 1796998 w 11044243"/>
              <a:gd name="connsiteY169" fmla="*/ 5300761 h 5790288"/>
              <a:gd name="connsiteX170" fmla="*/ 36724 w 11044243"/>
              <a:gd name="connsiteY170" fmla="*/ 5300761 h 5790288"/>
              <a:gd name="connsiteX171" fmla="*/ 47784 w 11044243"/>
              <a:gd name="connsiteY171" fmla="*/ 5311821 h 5790288"/>
              <a:gd name="connsiteX172" fmla="*/ 36724 w 11044243"/>
              <a:gd name="connsiteY172" fmla="*/ 5322881 h 5790288"/>
              <a:gd name="connsiteX173" fmla="*/ 25664 w 11044243"/>
              <a:gd name="connsiteY173" fmla="*/ 5311821 h 5790288"/>
              <a:gd name="connsiteX174" fmla="*/ 36724 w 11044243"/>
              <a:gd name="connsiteY174" fmla="*/ 5300761 h 5790288"/>
              <a:gd name="connsiteX175" fmla="*/ 10572293 w 11044243"/>
              <a:gd name="connsiteY175" fmla="*/ 5288770 h 5790288"/>
              <a:gd name="connsiteX176" fmla="*/ 10596572 w 11044243"/>
              <a:gd name="connsiteY176" fmla="*/ 5313049 h 5790288"/>
              <a:gd name="connsiteX177" fmla="*/ 10572293 w 11044243"/>
              <a:gd name="connsiteY177" fmla="*/ 5337328 h 5790288"/>
              <a:gd name="connsiteX178" fmla="*/ 10548014 w 11044243"/>
              <a:gd name="connsiteY178" fmla="*/ 5313049 h 5790288"/>
              <a:gd name="connsiteX179" fmla="*/ 10572293 w 11044243"/>
              <a:gd name="connsiteY179" fmla="*/ 5288770 h 5790288"/>
              <a:gd name="connsiteX180" fmla="*/ 10135976 w 11044243"/>
              <a:gd name="connsiteY180" fmla="*/ 5288770 h 5790288"/>
              <a:gd name="connsiteX181" fmla="*/ 10160255 w 11044243"/>
              <a:gd name="connsiteY181" fmla="*/ 5313049 h 5790288"/>
              <a:gd name="connsiteX182" fmla="*/ 10135976 w 11044243"/>
              <a:gd name="connsiteY182" fmla="*/ 5337328 h 5790288"/>
              <a:gd name="connsiteX183" fmla="*/ 10111697 w 11044243"/>
              <a:gd name="connsiteY183" fmla="*/ 5313049 h 5790288"/>
              <a:gd name="connsiteX184" fmla="*/ 10135976 w 11044243"/>
              <a:gd name="connsiteY184" fmla="*/ 5288770 h 5790288"/>
              <a:gd name="connsiteX185" fmla="*/ 7940443 w 11044243"/>
              <a:gd name="connsiteY185" fmla="*/ 5288770 h 5790288"/>
              <a:gd name="connsiteX186" fmla="*/ 7964722 w 11044243"/>
              <a:gd name="connsiteY186" fmla="*/ 5313049 h 5790288"/>
              <a:gd name="connsiteX187" fmla="*/ 7940443 w 11044243"/>
              <a:gd name="connsiteY187" fmla="*/ 5337328 h 5790288"/>
              <a:gd name="connsiteX188" fmla="*/ 7916164 w 11044243"/>
              <a:gd name="connsiteY188" fmla="*/ 5313049 h 5790288"/>
              <a:gd name="connsiteX189" fmla="*/ 7940443 w 11044243"/>
              <a:gd name="connsiteY189" fmla="*/ 5288770 h 5790288"/>
              <a:gd name="connsiteX190" fmla="*/ 6632556 w 11044243"/>
              <a:gd name="connsiteY190" fmla="*/ 5288770 h 5790288"/>
              <a:gd name="connsiteX191" fmla="*/ 6656835 w 11044243"/>
              <a:gd name="connsiteY191" fmla="*/ 5313049 h 5790288"/>
              <a:gd name="connsiteX192" fmla="*/ 6632556 w 11044243"/>
              <a:gd name="connsiteY192" fmla="*/ 5337328 h 5790288"/>
              <a:gd name="connsiteX193" fmla="*/ 6608277 w 11044243"/>
              <a:gd name="connsiteY193" fmla="*/ 5313049 h 5790288"/>
              <a:gd name="connsiteX194" fmla="*/ 6632556 w 11044243"/>
              <a:gd name="connsiteY194" fmla="*/ 5288770 h 5790288"/>
              <a:gd name="connsiteX195" fmla="*/ 6197304 w 11044243"/>
              <a:gd name="connsiteY195" fmla="*/ 5288770 h 5790288"/>
              <a:gd name="connsiteX196" fmla="*/ 6221583 w 11044243"/>
              <a:gd name="connsiteY196" fmla="*/ 5313049 h 5790288"/>
              <a:gd name="connsiteX197" fmla="*/ 6197304 w 11044243"/>
              <a:gd name="connsiteY197" fmla="*/ 5337328 h 5790288"/>
              <a:gd name="connsiteX198" fmla="*/ 6173025 w 11044243"/>
              <a:gd name="connsiteY198" fmla="*/ 5313049 h 5790288"/>
              <a:gd name="connsiteX199" fmla="*/ 6197304 w 11044243"/>
              <a:gd name="connsiteY199" fmla="*/ 5288770 h 5790288"/>
              <a:gd name="connsiteX200" fmla="*/ 5760987 w 11044243"/>
              <a:gd name="connsiteY200" fmla="*/ 5288770 h 5790288"/>
              <a:gd name="connsiteX201" fmla="*/ 5785266 w 11044243"/>
              <a:gd name="connsiteY201" fmla="*/ 5313049 h 5790288"/>
              <a:gd name="connsiteX202" fmla="*/ 5760987 w 11044243"/>
              <a:gd name="connsiteY202" fmla="*/ 5337328 h 5790288"/>
              <a:gd name="connsiteX203" fmla="*/ 5736708 w 11044243"/>
              <a:gd name="connsiteY203" fmla="*/ 5313049 h 5790288"/>
              <a:gd name="connsiteX204" fmla="*/ 5760987 w 11044243"/>
              <a:gd name="connsiteY204" fmla="*/ 5288770 h 5790288"/>
              <a:gd name="connsiteX205" fmla="*/ 4846920 w 11044243"/>
              <a:gd name="connsiteY205" fmla="*/ 5287542 h 5790288"/>
              <a:gd name="connsiteX206" fmla="*/ 4871199 w 11044243"/>
              <a:gd name="connsiteY206" fmla="*/ 5311821 h 5790288"/>
              <a:gd name="connsiteX207" fmla="*/ 4846920 w 11044243"/>
              <a:gd name="connsiteY207" fmla="*/ 5336100 h 5790288"/>
              <a:gd name="connsiteX208" fmla="*/ 4822641 w 11044243"/>
              <a:gd name="connsiteY208" fmla="*/ 5311821 h 5790288"/>
              <a:gd name="connsiteX209" fmla="*/ 4846920 w 11044243"/>
              <a:gd name="connsiteY209" fmla="*/ 5287542 h 5790288"/>
              <a:gd name="connsiteX210" fmla="*/ 4411668 w 11044243"/>
              <a:gd name="connsiteY210" fmla="*/ 5287542 h 5790288"/>
              <a:gd name="connsiteX211" fmla="*/ 4435947 w 11044243"/>
              <a:gd name="connsiteY211" fmla="*/ 5311821 h 5790288"/>
              <a:gd name="connsiteX212" fmla="*/ 4411668 w 11044243"/>
              <a:gd name="connsiteY212" fmla="*/ 5336100 h 5790288"/>
              <a:gd name="connsiteX213" fmla="*/ 4387389 w 11044243"/>
              <a:gd name="connsiteY213" fmla="*/ 5311821 h 5790288"/>
              <a:gd name="connsiteX214" fmla="*/ 4411668 w 11044243"/>
              <a:gd name="connsiteY214" fmla="*/ 5287542 h 5790288"/>
              <a:gd name="connsiteX215" fmla="*/ 2668568 w 11044243"/>
              <a:gd name="connsiteY215" fmla="*/ 5287542 h 5790288"/>
              <a:gd name="connsiteX216" fmla="*/ 2692847 w 11044243"/>
              <a:gd name="connsiteY216" fmla="*/ 5311821 h 5790288"/>
              <a:gd name="connsiteX217" fmla="*/ 2668568 w 11044243"/>
              <a:gd name="connsiteY217" fmla="*/ 5336100 h 5790288"/>
              <a:gd name="connsiteX218" fmla="*/ 2644289 w 11044243"/>
              <a:gd name="connsiteY218" fmla="*/ 5311821 h 5790288"/>
              <a:gd name="connsiteX219" fmla="*/ 2668568 w 11044243"/>
              <a:gd name="connsiteY219" fmla="*/ 5287542 h 5790288"/>
              <a:gd name="connsiteX220" fmla="*/ 1343545 w 11044243"/>
              <a:gd name="connsiteY220" fmla="*/ 5287542 h 5790288"/>
              <a:gd name="connsiteX221" fmla="*/ 1367826 w 11044243"/>
              <a:gd name="connsiteY221" fmla="*/ 5311821 h 5790288"/>
              <a:gd name="connsiteX222" fmla="*/ 1343545 w 11044243"/>
              <a:gd name="connsiteY222" fmla="*/ 5336100 h 5790288"/>
              <a:gd name="connsiteX223" fmla="*/ 1319268 w 11044243"/>
              <a:gd name="connsiteY223" fmla="*/ 5311821 h 5790288"/>
              <a:gd name="connsiteX224" fmla="*/ 1343545 w 11044243"/>
              <a:gd name="connsiteY224" fmla="*/ 5287542 h 5790288"/>
              <a:gd name="connsiteX225" fmla="*/ 908293 w 11044243"/>
              <a:gd name="connsiteY225" fmla="*/ 5287542 h 5790288"/>
              <a:gd name="connsiteX226" fmla="*/ 932571 w 11044243"/>
              <a:gd name="connsiteY226" fmla="*/ 5311821 h 5790288"/>
              <a:gd name="connsiteX227" fmla="*/ 908293 w 11044243"/>
              <a:gd name="connsiteY227" fmla="*/ 5336100 h 5790288"/>
              <a:gd name="connsiteX228" fmla="*/ 884014 w 11044243"/>
              <a:gd name="connsiteY228" fmla="*/ 5311821 h 5790288"/>
              <a:gd name="connsiteX229" fmla="*/ 908293 w 11044243"/>
              <a:gd name="connsiteY229" fmla="*/ 5287542 h 5790288"/>
              <a:gd name="connsiteX230" fmla="*/ 471975 w 11044243"/>
              <a:gd name="connsiteY230" fmla="*/ 5287542 h 5790288"/>
              <a:gd name="connsiteX231" fmla="*/ 496254 w 11044243"/>
              <a:gd name="connsiteY231" fmla="*/ 5311821 h 5790288"/>
              <a:gd name="connsiteX232" fmla="*/ 471975 w 11044243"/>
              <a:gd name="connsiteY232" fmla="*/ 5336100 h 5790288"/>
              <a:gd name="connsiteX233" fmla="*/ 447696 w 11044243"/>
              <a:gd name="connsiteY233" fmla="*/ 5311821 h 5790288"/>
              <a:gd name="connsiteX234" fmla="*/ 471975 w 11044243"/>
              <a:gd name="connsiteY234" fmla="*/ 5287542 h 5790288"/>
              <a:gd name="connsiteX235" fmla="*/ 9700724 w 11044243"/>
              <a:gd name="connsiteY235" fmla="*/ 5278214 h 5790288"/>
              <a:gd name="connsiteX236" fmla="*/ 9735559 w 11044243"/>
              <a:gd name="connsiteY236" fmla="*/ 5313049 h 5790288"/>
              <a:gd name="connsiteX237" fmla="*/ 9700724 w 11044243"/>
              <a:gd name="connsiteY237" fmla="*/ 5347884 h 5790288"/>
              <a:gd name="connsiteX238" fmla="*/ 9665889 w 11044243"/>
              <a:gd name="connsiteY238" fmla="*/ 5313049 h 5790288"/>
              <a:gd name="connsiteX239" fmla="*/ 9700724 w 11044243"/>
              <a:gd name="connsiteY239" fmla="*/ 5278214 h 5790288"/>
              <a:gd name="connsiteX240" fmla="*/ 8812012 w 11044243"/>
              <a:gd name="connsiteY240" fmla="*/ 5278214 h 5790288"/>
              <a:gd name="connsiteX241" fmla="*/ 8846847 w 11044243"/>
              <a:gd name="connsiteY241" fmla="*/ 5313049 h 5790288"/>
              <a:gd name="connsiteX242" fmla="*/ 8812012 w 11044243"/>
              <a:gd name="connsiteY242" fmla="*/ 5347884 h 5790288"/>
              <a:gd name="connsiteX243" fmla="*/ 8777177 w 11044243"/>
              <a:gd name="connsiteY243" fmla="*/ 5313049 h 5790288"/>
              <a:gd name="connsiteX244" fmla="*/ 8812012 w 11044243"/>
              <a:gd name="connsiteY244" fmla="*/ 5278214 h 5790288"/>
              <a:gd name="connsiteX245" fmla="*/ 5283237 w 11044243"/>
              <a:gd name="connsiteY245" fmla="*/ 5276986 h 5790288"/>
              <a:gd name="connsiteX246" fmla="*/ 5318072 w 11044243"/>
              <a:gd name="connsiteY246" fmla="*/ 5311821 h 5790288"/>
              <a:gd name="connsiteX247" fmla="*/ 5283237 w 11044243"/>
              <a:gd name="connsiteY247" fmla="*/ 5346656 h 5790288"/>
              <a:gd name="connsiteX248" fmla="*/ 5248402 w 11044243"/>
              <a:gd name="connsiteY248" fmla="*/ 5311821 h 5790288"/>
              <a:gd name="connsiteX249" fmla="*/ 5283237 w 11044243"/>
              <a:gd name="connsiteY249" fmla="*/ 5276986 h 5790288"/>
              <a:gd name="connsiteX250" fmla="*/ 3540149 w 11044243"/>
              <a:gd name="connsiteY250" fmla="*/ 5276986 h 5790288"/>
              <a:gd name="connsiteX251" fmla="*/ 3574985 w 11044243"/>
              <a:gd name="connsiteY251" fmla="*/ 5311821 h 5790288"/>
              <a:gd name="connsiteX252" fmla="*/ 3540149 w 11044243"/>
              <a:gd name="connsiteY252" fmla="*/ 5346656 h 5790288"/>
              <a:gd name="connsiteX253" fmla="*/ 3505313 w 11044243"/>
              <a:gd name="connsiteY253" fmla="*/ 5311821 h 5790288"/>
              <a:gd name="connsiteX254" fmla="*/ 3540149 w 11044243"/>
              <a:gd name="connsiteY254" fmla="*/ 5276986 h 5790288"/>
              <a:gd name="connsiteX255" fmla="*/ 2232248 w 11044243"/>
              <a:gd name="connsiteY255" fmla="*/ 5276986 h 5790288"/>
              <a:gd name="connsiteX256" fmla="*/ 2267083 w 11044243"/>
              <a:gd name="connsiteY256" fmla="*/ 5311821 h 5790288"/>
              <a:gd name="connsiteX257" fmla="*/ 2232248 w 11044243"/>
              <a:gd name="connsiteY257" fmla="*/ 5346656 h 5790288"/>
              <a:gd name="connsiteX258" fmla="*/ 2197411 w 11044243"/>
              <a:gd name="connsiteY258" fmla="*/ 5311821 h 5790288"/>
              <a:gd name="connsiteX259" fmla="*/ 2232248 w 11044243"/>
              <a:gd name="connsiteY259" fmla="*/ 5276986 h 5790288"/>
              <a:gd name="connsiteX260" fmla="*/ 10550146 w 11044243"/>
              <a:gd name="connsiteY260" fmla="*/ 4863097 h 5790288"/>
              <a:gd name="connsiteX261" fmla="*/ 10561206 w 11044243"/>
              <a:gd name="connsiteY261" fmla="*/ 4874157 h 5790288"/>
              <a:gd name="connsiteX262" fmla="*/ 10550146 w 11044243"/>
              <a:gd name="connsiteY262" fmla="*/ 4885217 h 5790288"/>
              <a:gd name="connsiteX263" fmla="*/ 10539086 w 11044243"/>
              <a:gd name="connsiteY263" fmla="*/ 4874157 h 5790288"/>
              <a:gd name="connsiteX264" fmla="*/ 10550146 w 11044243"/>
              <a:gd name="connsiteY264" fmla="*/ 4863097 h 5790288"/>
              <a:gd name="connsiteX265" fmla="*/ 10113829 w 11044243"/>
              <a:gd name="connsiteY265" fmla="*/ 4863097 h 5790288"/>
              <a:gd name="connsiteX266" fmla="*/ 10124889 w 11044243"/>
              <a:gd name="connsiteY266" fmla="*/ 4874157 h 5790288"/>
              <a:gd name="connsiteX267" fmla="*/ 10113829 w 11044243"/>
              <a:gd name="connsiteY267" fmla="*/ 4885217 h 5790288"/>
              <a:gd name="connsiteX268" fmla="*/ 10102769 w 11044243"/>
              <a:gd name="connsiteY268" fmla="*/ 4874157 h 5790288"/>
              <a:gd name="connsiteX269" fmla="*/ 10113829 w 11044243"/>
              <a:gd name="connsiteY269" fmla="*/ 4863097 h 5790288"/>
              <a:gd name="connsiteX270" fmla="*/ 9678577 w 11044243"/>
              <a:gd name="connsiteY270" fmla="*/ 4863097 h 5790288"/>
              <a:gd name="connsiteX271" fmla="*/ 9689637 w 11044243"/>
              <a:gd name="connsiteY271" fmla="*/ 4874157 h 5790288"/>
              <a:gd name="connsiteX272" fmla="*/ 9678577 w 11044243"/>
              <a:gd name="connsiteY272" fmla="*/ 4885217 h 5790288"/>
              <a:gd name="connsiteX273" fmla="*/ 9667517 w 11044243"/>
              <a:gd name="connsiteY273" fmla="*/ 4874157 h 5790288"/>
              <a:gd name="connsiteX274" fmla="*/ 9678577 w 11044243"/>
              <a:gd name="connsiteY274" fmla="*/ 4863097 h 5790288"/>
              <a:gd name="connsiteX275" fmla="*/ 7941241 w 11044243"/>
              <a:gd name="connsiteY275" fmla="*/ 4858358 h 5790288"/>
              <a:gd name="connsiteX276" fmla="*/ 7952301 w 11044243"/>
              <a:gd name="connsiteY276" fmla="*/ 4869418 h 5790288"/>
              <a:gd name="connsiteX277" fmla="*/ 7941241 w 11044243"/>
              <a:gd name="connsiteY277" fmla="*/ 4880478 h 5790288"/>
              <a:gd name="connsiteX278" fmla="*/ 7930181 w 11044243"/>
              <a:gd name="connsiteY278" fmla="*/ 4869418 h 5790288"/>
              <a:gd name="connsiteX279" fmla="*/ 7941241 w 11044243"/>
              <a:gd name="connsiteY279" fmla="*/ 4858358 h 5790288"/>
              <a:gd name="connsiteX280" fmla="*/ 7505988 w 11044243"/>
              <a:gd name="connsiteY280" fmla="*/ 4858358 h 5790288"/>
              <a:gd name="connsiteX281" fmla="*/ 7517048 w 11044243"/>
              <a:gd name="connsiteY281" fmla="*/ 4869418 h 5790288"/>
              <a:gd name="connsiteX282" fmla="*/ 7505988 w 11044243"/>
              <a:gd name="connsiteY282" fmla="*/ 4880478 h 5790288"/>
              <a:gd name="connsiteX283" fmla="*/ 7494928 w 11044243"/>
              <a:gd name="connsiteY283" fmla="*/ 4869418 h 5790288"/>
              <a:gd name="connsiteX284" fmla="*/ 7505988 w 11044243"/>
              <a:gd name="connsiteY284" fmla="*/ 4858358 h 5790288"/>
              <a:gd name="connsiteX285" fmla="*/ 6634419 w 11044243"/>
              <a:gd name="connsiteY285" fmla="*/ 4858358 h 5790288"/>
              <a:gd name="connsiteX286" fmla="*/ 6645479 w 11044243"/>
              <a:gd name="connsiteY286" fmla="*/ 4869418 h 5790288"/>
              <a:gd name="connsiteX287" fmla="*/ 6634419 w 11044243"/>
              <a:gd name="connsiteY287" fmla="*/ 4880478 h 5790288"/>
              <a:gd name="connsiteX288" fmla="*/ 6623359 w 11044243"/>
              <a:gd name="connsiteY288" fmla="*/ 4869418 h 5790288"/>
              <a:gd name="connsiteX289" fmla="*/ 6634419 w 11044243"/>
              <a:gd name="connsiteY289" fmla="*/ 4858358 h 5790288"/>
              <a:gd name="connsiteX290" fmla="*/ 6198102 w 11044243"/>
              <a:gd name="connsiteY290" fmla="*/ 4858358 h 5790288"/>
              <a:gd name="connsiteX291" fmla="*/ 6209162 w 11044243"/>
              <a:gd name="connsiteY291" fmla="*/ 4869418 h 5790288"/>
              <a:gd name="connsiteX292" fmla="*/ 6198102 w 11044243"/>
              <a:gd name="connsiteY292" fmla="*/ 4880478 h 5790288"/>
              <a:gd name="connsiteX293" fmla="*/ 6187042 w 11044243"/>
              <a:gd name="connsiteY293" fmla="*/ 4869418 h 5790288"/>
              <a:gd name="connsiteX294" fmla="*/ 6198102 w 11044243"/>
              <a:gd name="connsiteY294" fmla="*/ 4858358 h 5790288"/>
              <a:gd name="connsiteX295" fmla="*/ 5762849 w 11044243"/>
              <a:gd name="connsiteY295" fmla="*/ 4858358 h 5790288"/>
              <a:gd name="connsiteX296" fmla="*/ 5773909 w 11044243"/>
              <a:gd name="connsiteY296" fmla="*/ 4869418 h 5790288"/>
              <a:gd name="connsiteX297" fmla="*/ 5762849 w 11044243"/>
              <a:gd name="connsiteY297" fmla="*/ 4880478 h 5790288"/>
              <a:gd name="connsiteX298" fmla="*/ 5751789 w 11044243"/>
              <a:gd name="connsiteY298" fmla="*/ 4869418 h 5790288"/>
              <a:gd name="connsiteX299" fmla="*/ 5762849 w 11044243"/>
              <a:gd name="connsiteY299" fmla="*/ 4858358 h 5790288"/>
              <a:gd name="connsiteX300" fmla="*/ 5281375 w 11044243"/>
              <a:gd name="connsiteY300" fmla="*/ 4858358 h 5790288"/>
              <a:gd name="connsiteX301" fmla="*/ 5292435 w 11044243"/>
              <a:gd name="connsiteY301" fmla="*/ 4869418 h 5790288"/>
              <a:gd name="connsiteX302" fmla="*/ 5281375 w 11044243"/>
              <a:gd name="connsiteY302" fmla="*/ 4880478 h 5790288"/>
              <a:gd name="connsiteX303" fmla="*/ 5270315 w 11044243"/>
              <a:gd name="connsiteY303" fmla="*/ 4869418 h 5790288"/>
              <a:gd name="connsiteX304" fmla="*/ 5281375 w 11044243"/>
              <a:gd name="connsiteY304" fmla="*/ 4858358 h 5790288"/>
              <a:gd name="connsiteX305" fmla="*/ 4846122 w 11044243"/>
              <a:gd name="connsiteY305" fmla="*/ 4858358 h 5790288"/>
              <a:gd name="connsiteX306" fmla="*/ 4857182 w 11044243"/>
              <a:gd name="connsiteY306" fmla="*/ 4869418 h 5790288"/>
              <a:gd name="connsiteX307" fmla="*/ 4846122 w 11044243"/>
              <a:gd name="connsiteY307" fmla="*/ 4880478 h 5790288"/>
              <a:gd name="connsiteX308" fmla="*/ 4835062 w 11044243"/>
              <a:gd name="connsiteY308" fmla="*/ 4869418 h 5790288"/>
              <a:gd name="connsiteX309" fmla="*/ 4846122 w 11044243"/>
              <a:gd name="connsiteY309" fmla="*/ 4858358 h 5790288"/>
              <a:gd name="connsiteX310" fmla="*/ 3974552 w 11044243"/>
              <a:gd name="connsiteY310" fmla="*/ 4858358 h 5790288"/>
              <a:gd name="connsiteX311" fmla="*/ 3985612 w 11044243"/>
              <a:gd name="connsiteY311" fmla="*/ 4869418 h 5790288"/>
              <a:gd name="connsiteX312" fmla="*/ 3974552 w 11044243"/>
              <a:gd name="connsiteY312" fmla="*/ 4880478 h 5790288"/>
              <a:gd name="connsiteX313" fmla="*/ 3963492 w 11044243"/>
              <a:gd name="connsiteY313" fmla="*/ 4869418 h 5790288"/>
              <a:gd name="connsiteX314" fmla="*/ 3974552 w 11044243"/>
              <a:gd name="connsiteY314" fmla="*/ 4858358 h 5790288"/>
              <a:gd name="connsiteX315" fmla="*/ 2237251 w 11044243"/>
              <a:gd name="connsiteY315" fmla="*/ 4853619 h 5790288"/>
              <a:gd name="connsiteX316" fmla="*/ 2248312 w 11044243"/>
              <a:gd name="connsiteY316" fmla="*/ 4864679 h 5790288"/>
              <a:gd name="connsiteX317" fmla="*/ 2237251 w 11044243"/>
              <a:gd name="connsiteY317" fmla="*/ 4875739 h 5790288"/>
              <a:gd name="connsiteX318" fmla="*/ 2226192 w 11044243"/>
              <a:gd name="connsiteY318" fmla="*/ 4864679 h 5790288"/>
              <a:gd name="connsiteX319" fmla="*/ 2237251 w 11044243"/>
              <a:gd name="connsiteY319" fmla="*/ 4853619 h 5790288"/>
              <a:gd name="connsiteX320" fmla="*/ 1802000 w 11044243"/>
              <a:gd name="connsiteY320" fmla="*/ 4853619 h 5790288"/>
              <a:gd name="connsiteX321" fmla="*/ 1813061 w 11044243"/>
              <a:gd name="connsiteY321" fmla="*/ 4864679 h 5790288"/>
              <a:gd name="connsiteX322" fmla="*/ 1802000 w 11044243"/>
              <a:gd name="connsiteY322" fmla="*/ 4875739 h 5790288"/>
              <a:gd name="connsiteX323" fmla="*/ 1790943 w 11044243"/>
              <a:gd name="connsiteY323" fmla="*/ 4864679 h 5790288"/>
              <a:gd name="connsiteX324" fmla="*/ 1802000 w 11044243"/>
              <a:gd name="connsiteY324" fmla="*/ 4853619 h 5790288"/>
              <a:gd name="connsiteX325" fmla="*/ 1365688 w 11044243"/>
              <a:gd name="connsiteY325" fmla="*/ 4853619 h 5790288"/>
              <a:gd name="connsiteX326" fmla="*/ 1376748 w 11044243"/>
              <a:gd name="connsiteY326" fmla="*/ 4864679 h 5790288"/>
              <a:gd name="connsiteX327" fmla="*/ 1365688 w 11044243"/>
              <a:gd name="connsiteY327" fmla="*/ 4875739 h 5790288"/>
              <a:gd name="connsiteX328" fmla="*/ 1354629 w 11044243"/>
              <a:gd name="connsiteY328" fmla="*/ 4864679 h 5790288"/>
              <a:gd name="connsiteX329" fmla="*/ 1365688 w 11044243"/>
              <a:gd name="connsiteY329" fmla="*/ 4853619 h 5790288"/>
              <a:gd name="connsiteX330" fmla="*/ 494119 w 11044243"/>
              <a:gd name="connsiteY330" fmla="*/ 4853619 h 5790288"/>
              <a:gd name="connsiteX331" fmla="*/ 505179 w 11044243"/>
              <a:gd name="connsiteY331" fmla="*/ 4864679 h 5790288"/>
              <a:gd name="connsiteX332" fmla="*/ 494119 w 11044243"/>
              <a:gd name="connsiteY332" fmla="*/ 4875739 h 5790288"/>
              <a:gd name="connsiteX333" fmla="*/ 483059 w 11044243"/>
              <a:gd name="connsiteY333" fmla="*/ 4864679 h 5790288"/>
              <a:gd name="connsiteX334" fmla="*/ 494119 w 11044243"/>
              <a:gd name="connsiteY334" fmla="*/ 4853619 h 5790288"/>
              <a:gd name="connsiteX335" fmla="*/ 58868 w 11044243"/>
              <a:gd name="connsiteY335" fmla="*/ 4853619 h 5790288"/>
              <a:gd name="connsiteX336" fmla="*/ 69928 w 11044243"/>
              <a:gd name="connsiteY336" fmla="*/ 4864679 h 5790288"/>
              <a:gd name="connsiteX337" fmla="*/ 58868 w 11044243"/>
              <a:gd name="connsiteY337" fmla="*/ 4875739 h 5790288"/>
              <a:gd name="connsiteX338" fmla="*/ 47808 w 11044243"/>
              <a:gd name="connsiteY338" fmla="*/ 4864679 h 5790288"/>
              <a:gd name="connsiteX339" fmla="*/ 58868 w 11044243"/>
              <a:gd name="connsiteY339" fmla="*/ 4853619 h 5790288"/>
              <a:gd name="connsiteX340" fmla="*/ 9242260 w 11044243"/>
              <a:gd name="connsiteY340" fmla="*/ 4849878 h 5790288"/>
              <a:gd name="connsiteX341" fmla="*/ 9266539 w 11044243"/>
              <a:gd name="connsiteY341" fmla="*/ 4874157 h 5790288"/>
              <a:gd name="connsiteX342" fmla="*/ 9242260 w 11044243"/>
              <a:gd name="connsiteY342" fmla="*/ 4898436 h 5790288"/>
              <a:gd name="connsiteX343" fmla="*/ 9217981 w 11044243"/>
              <a:gd name="connsiteY343" fmla="*/ 4874157 h 5790288"/>
              <a:gd name="connsiteX344" fmla="*/ 9242260 w 11044243"/>
              <a:gd name="connsiteY344" fmla="*/ 4849878 h 5790288"/>
              <a:gd name="connsiteX345" fmla="*/ 4409805 w 11044243"/>
              <a:gd name="connsiteY345" fmla="*/ 4845139 h 5790288"/>
              <a:gd name="connsiteX346" fmla="*/ 4434084 w 11044243"/>
              <a:gd name="connsiteY346" fmla="*/ 4869418 h 5790288"/>
              <a:gd name="connsiteX347" fmla="*/ 4409805 w 11044243"/>
              <a:gd name="connsiteY347" fmla="*/ 4893697 h 5790288"/>
              <a:gd name="connsiteX348" fmla="*/ 4385526 w 11044243"/>
              <a:gd name="connsiteY348" fmla="*/ 4869418 h 5790288"/>
              <a:gd name="connsiteX349" fmla="*/ 4409805 w 11044243"/>
              <a:gd name="connsiteY349" fmla="*/ 4845139 h 5790288"/>
              <a:gd name="connsiteX350" fmla="*/ 3538287 w 11044243"/>
              <a:gd name="connsiteY350" fmla="*/ 4845139 h 5790288"/>
              <a:gd name="connsiteX351" fmla="*/ 3562566 w 11044243"/>
              <a:gd name="connsiteY351" fmla="*/ 4869418 h 5790288"/>
              <a:gd name="connsiteX352" fmla="*/ 3538287 w 11044243"/>
              <a:gd name="connsiteY352" fmla="*/ 4893697 h 5790288"/>
              <a:gd name="connsiteX353" fmla="*/ 3514007 w 11044243"/>
              <a:gd name="connsiteY353" fmla="*/ 4869418 h 5790288"/>
              <a:gd name="connsiteX354" fmla="*/ 3538287 w 11044243"/>
              <a:gd name="connsiteY354" fmla="*/ 4845139 h 5790288"/>
              <a:gd name="connsiteX355" fmla="*/ 3103028 w 11044243"/>
              <a:gd name="connsiteY355" fmla="*/ 4845139 h 5790288"/>
              <a:gd name="connsiteX356" fmla="*/ 3127308 w 11044243"/>
              <a:gd name="connsiteY356" fmla="*/ 4869418 h 5790288"/>
              <a:gd name="connsiteX357" fmla="*/ 3103028 w 11044243"/>
              <a:gd name="connsiteY357" fmla="*/ 4893697 h 5790288"/>
              <a:gd name="connsiteX358" fmla="*/ 3078749 w 11044243"/>
              <a:gd name="connsiteY358" fmla="*/ 4869418 h 5790288"/>
              <a:gd name="connsiteX359" fmla="*/ 3103028 w 11044243"/>
              <a:gd name="connsiteY359" fmla="*/ 4845139 h 5790288"/>
              <a:gd name="connsiteX360" fmla="*/ 10985399 w 11044243"/>
              <a:gd name="connsiteY360" fmla="*/ 4839322 h 5790288"/>
              <a:gd name="connsiteX361" fmla="*/ 11020234 w 11044243"/>
              <a:gd name="connsiteY361" fmla="*/ 4874157 h 5790288"/>
              <a:gd name="connsiteX362" fmla="*/ 10985399 w 11044243"/>
              <a:gd name="connsiteY362" fmla="*/ 4908992 h 5790288"/>
              <a:gd name="connsiteX363" fmla="*/ 10950564 w 11044243"/>
              <a:gd name="connsiteY363" fmla="*/ 4874157 h 5790288"/>
              <a:gd name="connsiteX364" fmla="*/ 10985399 w 11044243"/>
              <a:gd name="connsiteY364" fmla="*/ 4839322 h 5790288"/>
              <a:gd name="connsiteX365" fmla="*/ 8807007 w 11044243"/>
              <a:gd name="connsiteY365" fmla="*/ 4839322 h 5790288"/>
              <a:gd name="connsiteX366" fmla="*/ 8841842 w 11044243"/>
              <a:gd name="connsiteY366" fmla="*/ 4874157 h 5790288"/>
              <a:gd name="connsiteX367" fmla="*/ 8807007 w 11044243"/>
              <a:gd name="connsiteY367" fmla="*/ 4908992 h 5790288"/>
              <a:gd name="connsiteX368" fmla="*/ 8772172 w 11044243"/>
              <a:gd name="connsiteY368" fmla="*/ 4874157 h 5790288"/>
              <a:gd name="connsiteX369" fmla="*/ 8807007 w 11044243"/>
              <a:gd name="connsiteY369" fmla="*/ 4839322 h 5790288"/>
              <a:gd name="connsiteX370" fmla="*/ 8377558 w 11044243"/>
              <a:gd name="connsiteY370" fmla="*/ 4834583 h 5790288"/>
              <a:gd name="connsiteX371" fmla="*/ 8412393 w 11044243"/>
              <a:gd name="connsiteY371" fmla="*/ 4869418 h 5790288"/>
              <a:gd name="connsiteX372" fmla="*/ 8377558 w 11044243"/>
              <a:gd name="connsiteY372" fmla="*/ 4904253 h 5790288"/>
              <a:gd name="connsiteX373" fmla="*/ 8342723 w 11044243"/>
              <a:gd name="connsiteY373" fmla="*/ 4869418 h 5790288"/>
              <a:gd name="connsiteX374" fmla="*/ 8377558 w 11044243"/>
              <a:gd name="connsiteY374" fmla="*/ 4834583 h 5790288"/>
              <a:gd name="connsiteX375" fmla="*/ 7069672 w 11044243"/>
              <a:gd name="connsiteY375" fmla="*/ 4834583 h 5790288"/>
              <a:gd name="connsiteX376" fmla="*/ 7104507 w 11044243"/>
              <a:gd name="connsiteY376" fmla="*/ 4869418 h 5790288"/>
              <a:gd name="connsiteX377" fmla="*/ 7069672 w 11044243"/>
              <a:gd name="connsiteY377" fmla="*/ 4904253 h 5790288"/>
              <a:gd name="connsiteX378" fmla="*/ 7034837 w 11044243"/>
              <a:gd name="connsiteY378" fmla="*/ 4869418 h 5790288"/>
              <a:gd name="connsiteX379" fmla="*/ 7069672 w 11044243"/>
              <a:gd name="connsiteY379" fmla="*/ 4834583 h 5790288"/>
              <a:gd name="connsiteX380" fmla="*/ 2666706 w 11044243"/>
              <a:gd name="connsiteY380" fmla="*/ 4834583 h 5790288"/>
              <a:gd name="connsiteX381" fmla="*/ 2701541 w 11044243"/>
              <a:gd name="connsiteY381" fmla="*/ 4869418 h 5790288"/>
              <a:gd name="connsiteX382" fmla="*/ 2666706 w 11044243"/>
              <a:gd name="connsiteY382" fmla="*/ 4904253 h 5790288"/>
              <a:gd name="connsiteX383" fmla="*/ 2631871 w 11044243"/>
              <a:gd name="connsiteY383" fmla="*/ 4869418 h 5790288"/>
              <a:gd name="connsiteX384" fmla="*/ 2666706 w 11044243"/>
              <a:gd name="connsiteY384" fmla="*/ 4834583 h 5790288"/>
              <a:gd name="connsiteX385" fmla="*/ 930436 w 11044243"/>
              <a:gd name="connsiteY385" fmla="*/ 4829844 h 5790288"/>
              <a:gd name="connsiteX386" fmla="*/ 965270 w 11044243"/>
              <a:gd name="connsiteY386" fmla="*/ 4864679 h 5790288"/>
              <a:gd name="connsiteX387" fmla="*/ 930436 w 11044243"/>
              <a:gd name="connsiteY387" fmla="*/ 4899514 h 5790288"/>
              <a:gd name="connsiteX388" fmla="*/ 895600 w 11044243"/>
              <a:gd name="connsiteY388" fmla="*/ 4864679 h 5790288"/>
              <a:gd name="connsiteX389" fmla="*/ 930436 w 11044243"/>
              <a:gd name="connsiteY389" fmla="*/ 4829844 h 5790288"/>
              <a:gd name="connsiteX390" fmla="*/ 10548284 w 11044243"/>
              <a:gd name="connsiteY390" fmla="*/ 4420693 h 5790288"/>
              <a:gd name="connsiteX391" fmla="*/ 10559344 w 11044243"/>
              <a:gd name="connsiteY391" fmla="*/ 4431753 h 5790288"/>
              <a:gd name="connsiteX392" fmla="*/ 10548284 w 11044243"/>
              <a:gd name="connsiteY392" fmla="*/ 4442813 h 5790288"/>
              <a:gd name="connsiteX393" fmla="*/ 10537224 w 11044243"/>
              <a:gd name="connsiteY393" fmla="*/ 4431753 h 5790288"/>
              <a:gd name="connsiteX394" fmla="*/ 10548284 w 11044243"/>
              <a:gd name="connsiteY394" fmla="*/ 4420693 h 5790288"/>
              <a:gd name="connsiteX395" fmla="*/ 10113031 w 11044243"/>
              <a:gd name="connsiteY395" fmla="*/ 4420693 h 5790288"/>
              <a:gd name="connsiteX396" fmla="*/ 10124091 w 11044243"/>
              <a:gd name="connsiteY396" fmla="*/ 4431753 h 5790288"/>
              <a:gd name="connsiteX397" fmla="*/ 10113031 w 11044243"/>
              <a:gd name="connsiteY397" fmla="*/ 4442813 h 5790288"/>
              <a:gd name="connsiteX398" fmla="*/ 10101971 w 11044243"/>
              <a:gd name="connsiteY398" fmla="*/ 4431753 h 5790288"/>
              <a:gd name="connsiteX399" fmla="*/ 10113031 w 11044243"/>
              <a:gd name="connsiteY399" fmla="*/ 4420693 h 5790288"/>
              <a:gd name="connsiteX400" fmla="*/ 7940443 w 11044243"/>
              <a:gd name="connsiteY400" fmla="*/ 4415954 h 5790288"/>
              <a:gd name="connsiteX401" fmla="*/ 7951503 w 11044243"/>
              <a:gd name="connsiteY401" fmla="*/ 4427014 h 5790288"/>
              <a:gd name="connsiteX402" fmla="*/ 7940443 w 11044243"/>
              <a:gd name="connsiteY402" fmla="*/ 4438074 h 5790288"/>
              <a:gd name="connsiteX403" fmla="*/ 7929383 w 11044243"/>
              <a:gd name="connsiteY403" fmla="*/ 4427014 h 5790288"/>
              <a:gd name="connsiteX404" fmla="*/ 7940443 w 11044243"/>
              <a:gd name="connsiteY404" fmla="*/ 4415954 h 5790288"/>
              <a:gd name="connsiteX405" fmla="*/ 7504126 w 11044243"/>
              <a:gd name="connsiteY405" fmla="*/ 4415954 h 5790288"/>
              <a:gd name="connsiteX406" fmla="*/ 7515186 w 11044243"/>
              <a:gd name="connsiteY406" fmla="*/ 4427014 h 5790288"/>
              <a:gd name="connsiteX407" fmla="*/ 7504126 w 11044243"/>
              <a:gd name="connsiteY407" fmla="*/ 4438074 h 5790288"/>
              <a:gd name="connsiteX408" fmla="*/ 7493066 w 11044243"/>
              <a:gd name="connsiteY408" fmla="*/ 4427014 h 5790288"/>
              <a:gd name="connsiteX409" fmla="*/ 7504126 w 11044243"/>
              <a:gd name="connsiteY409" fmla="*/ 4415954 h 5790288"/>
              <a:gd name="connsiteX410" fmla="*/ 7068873 w 11044243"/>
              <a:gd name="connsiteY410" fmla="*/ 4415954 h 5790288"/>
              <a:gd name="connsiteX411" fmla="*/ 7079933 w 11044243"/>
              <a:gd name="connsiteY411" fmla="*/ 4427014 h 5790288"/>
              <a:gd name="connsiteX412" fmla="*/ 7068873 w 11044243"/>
              <a:gd name="connsiteY412" fmla="*/ 4438074 h 5790288"/>
              <a:gd name="connsiteX413" fmla="*/ 7057813 w 11044243"/>
              <a:gd name="connsiteY413" fmla="*/ 4427014 h 5790288"/>
              <a:gd name="connsiteX414" fmla="*/ 7068873 w 11044243"/>
              <a:gd name="connsiteY414" fmla="*/ 4415954 h 5790288"/>
              <a:gd name="connsiteX415" fmla="*/ 6632556 w 11044243"/>
              <a:gd name="connsiteY415" fmla="*/ 4415954 h 5790288"/>
              <a:gd name="connsiteX416" fmla="*/ 6643616 w 11044243"/>
              <a:gd name="connsiteY416" fmla="*/ 4427014 h 5790288"/>
              <a:gd name="connsiteX417" fmla="*/ 6632556 w 11044243"/>
              <a:gd name="connsiteY417" fmla="*/ 4438074 h 5790288"/>
              <a:gd name="connsiteX418" fmla="*/ 6621496 w 11044243"/>
              <a:gd name="connsiteY418" fmla="*/ 4427014 h 5790288"/>
              <a:gd name="connsiteX419" fmla="*/ 6632556 w 11044243"/>
              <a:gd name="connsiteY419" fmla="*/ 4415954 h 5790288"/>
              <a:gd name="connsiteX420" fmla="*/ 5760987 w 11044243"/>
              <a:gd name="connsiteY420" fmla="*/ 4415954 h 5790288"/>
              <a:gd name="connsiteX421" fmla="*/ 5772047 w 11044243"/>
              <a:gd name="connsiteY421" fmla="*/ 4427014 h 5790288"/>
              <a:gd name="connsiteX422" fmla="*/ 5760987 w 11044243"/>
              <a:gd name="connsiteY422" fmla="*/ 4438074 h 5790288"/>
              <a:gd name="connsiteX423" fmla="*/ 5749927 w 11044243"/>
              <a:gd name="connsiteY423" fmla="*/ 4427014 h 5790288"/>
              <a:gd name="connsiteX424" fmla="*/ 5760987 w 11044243"/>
              <a:gd name="connsiteY424" fmla="*/ 4415954 h 5790288"/>
              <a:gd name="connsiteX425" fmla="*/ 5283237 w 11044243"/>
              <a:gd name="connsiteY425" fmla="*/ 4414726 h 5790288"/>
              <a:gd name="connsiteX426" fmla="*/ 5294297 w 11044243"/>
              <a:gd name="connsiteY426" fmla="*/ 4425786 h 5790288"/>
              <a:gd name="connsiteX427" fmla="*/ 5283237 w 11044243"/>
              <a:gd name="connsiteY427" fmla="*/ 4436846 h 5790288"/>
              <a:gd name="connsiteX428" fmla="*/ 5272177 w 11044243"/>
              <a:gd name="connsiteY428" fmla="*/ 4425786 h 5790288"/>
              <a:gd name="connsiteX429" fmla="*/ 5283237 w 11044243"/>
              <a:gd name="connsiteY429" fmla="*/ 4414726 h 5790288"/>
              <a:gd name="connsiteX430" fmla="*/ 4411667 w 11044243"/>
              <a:gd name="connsiteY430" fmla="*/ 4414726 h 5790288"/>
              <a:gd name="connsiteX431" fmla="*/ 4422727 w 11044243"/>
              <a:gd name="connsiteY431" fmla="*/ 4425786 h 5790288"/>
              <a:gd name="connsiteX432" fmla="*/ 4411667 w 11044243"/>
              <a:gd name="connsiteY432" fmla="*/ 4436846 h 5790288"/>
              <a:gd name="connsiteX433" fmla="*/ 4400607 w 11044243"/>
              <a:gd name="connsiteY433" fmla="*/ 4425786 h 5790288"/>
              <a:gd name="connsiteX434" fmla="*/ 4411667 w 11044243"/>
              <a:gd name="connsiteY434" fmla="*/ 4414726 h 5790288"/>
              <a:gd name="connsiteX435" fmla="*/ 3975351 w 11044243"/>
              <a:gd name="connsiteY435" fmla="*/ 4414726 h 5790288"/>
              <a:gd name="connsiteX436" fmla="*/ 3986411 w 11044243"/>
              <a:gd name="connsiteY436" fmla="*/ 4425786 h 5790288"/>
              <a:gd name="connsiteX437" fmla="*/ 3975351 w 11044243"/>
              <a:gd name="connsiteY437" fmla="*/ 4436846 h 5790288"/>
              <a:gd name="connsiteX438" fmla="*/ 3964291 w 11044243"/>
              <a:gd name="connsiteY438" fmla="*/ 4425786 h 5790288"/>
              <a:gd name="connsiteX439" fmla="*/ 3975351 w 11044243"/>
              <a:gd name="connsiteY439" fmla="*/ 4414726 h 5790288"/>
              <a:gd name="connsiteX440" fmla="*/ 3540149 w 11044243"/>
              <a:gd name="connsiteY440" fmla="*/ 4414726 h 5790288"/>
              <a:gd name="connsiteX441" fmla="*/ 3551209 w 11044243"/>
              <a:gd name="connsiteY441" fmla="*/ 4425786 h 5790288"/>
              <a:gd name="connsiteX442" fmla="*/ 3540149 w 11044243"/>
              <a:gd name="connsiteY442" fmla="*/ 4436846 h 5790288"/>
              <a:gd name="connsiteX443" fmla="*/ 3529089 w 11044243"/>
              <a:gd name="connsiteY443" fmla="*/ 4425786 h 5790288"/>
              <a:gd name="connsiteX444" fmla="*/ 3540149 w 11044243"/>
              <a:gd name="connsiteY444" fmla="*/ 4414726 h 5790288"/>
              <a:gd name="connsiteX445" fmla="*/ 3103826 w 11044243"/>
              <a:gd name="connsiteY445" fmla="*/ 4414726 h 5790288"/>
              <a:gd name="connsiteX446" fmla="*/ 3114887 w 11044243"/>
              <a:gd name="connsiteY446" fmla="*/ 4425786 h 5790288"/>
              <a:gd name="connsiteX447" fmla="*/ 3103826 w 11044243"/>
              <a:gd name="connsiteY447" fmla="*/ 4436846 h 5790288"/>
              <a:gd name="connsiteX448" fmla="*/ 3092767 w 11044243"/>
              <a:gd name="connsiteY448" fmla="*/ 4425786 h 5790288"/>
              <a:gd name="connsiteX449" fmla="*/ 3103826 w 11044243"/>
              <a:gd name="connsiteY449" fmla="*/ 4414726 h 5790288"/>
              <a:gd name="connsiteX450" fmla="*/ 931234 w 11044243"/>
              <a:gd name="connsiteY450" fmla="*/ 4409987 h 5790288"/>
              <a:gd name="connsiteX451" fmla="*/ 942294 w 11044243"/>
              <a:gd name="connsiteY451" fmla="*/ 4421047 h 5790288"/>
              <a:gd name="connsiteX452" fmla="*/ 931234 w 11044243"/>
              <a:gd name="connsiteY452" fmla="*/ 4432107 h 5790288"/>
              <a:gd name="connsiteX453" fmla="*/ 920174 w 11044243"/>
              <a:gd name="connsiteY453" fmla="*/ 4421047 h 5790288"/>
              <a:gd name="connsiteX454" fmla="*/ 931234 w 11044243"/>
              <a:gd name="connsiteY454" fmla="*/ 4409987 h 5790288"/>
              <a:gd name="connsiteX455" fmla="*/ 495982 w 11044243"/>
              <a:gd name="connsiteY455" fmla="*/ 4409987 h 5790288"/>
              <a:gd name="connsiteX456" fmla="*/ 507042 w 11044243"/>
              <a:gd name="connsiteY456" fmla="*/ 4421047 h 5790288"/>
              <a:gd name="connsiteX457" fmla="*/ 495982 w 11044243"/>
              <a:gd name="connsiteY457" fmla="*/ 4432107 h 5790288"/>
              <a:gd name="connsiteX458" fmla="*/ 484922 w 11044243"/>
              <a:gd name="connsiteY458" fmla="*/ 4421047 h 5790288"/>
              <a:gd name="connsiteX459" fmla="*/ 495982 w 11044243"/>
              <a:gd name="connsiteY459" fmla="*/ 4409987 h 5790288"/>
              <a:gd name="connsiteX460" fmla="*/ 10984601 w 11044243"/>
              <a:gd name="connsiteY460" fmla="*/ 4407474 h 5790288"/>
              <a:gd name="connsiteX461" fmla="*/ 11008880 w 11044243"/>
              <a:gd name="connsiteY461" fmla="*/ 4431753 h 5790288"/>
              <a:gd name="connsiteX462" fmla="*/ 10984601 w 11044243"/>
              <a:gd name="connsiteY462" fmla="*/ 4456032 h 5790288"/>
              <a:gd name="connsiteX463" fmla="*/ 10960322 w 11044243"/>
              <a:gd name="connsiteY463" fmla="*/ 4431753 h 5790288"/>
              <a:gd name="connsiteX464" fmla="*/ 10984601 w 11044243"/>
              <a:gd name="connsiteY464" fmla="*/ 4407474 h 5790288"/>
              <a:gd name="connsiteX465" fmla="*/ 9676715 w 11044243"/>
              <a:gd name="connsiteY465" fmla="*/ 4407474 h 5790288"/>
              <a:gd name="connsiteX466" fmla="*/ 9700994 w 11044243"/>
              <a:gd name="connsiteY466" fmla="*/ 4431753 h 5790288"/>
              <a:gd name="connsiteX467" fmla="*/ 9676715 w 11044243"/>
              <a:gd name="connsiteY467" fmla="*/ 4456032 h 5790288"/>
              <a:gd name="connsiteX468" fmla="*/ 9652436 w 11044243"/>
              <a:gd name="connsiteY468" fmla="*/ 4431753 h 5790288"/>
              <a:gd name="connsiteX469" fmla="*/ 9676715 w 11044243"/>
              <a:gd name="connsiteY469" fmla="*/ 4407474 h 5790288"/>
              <a:gd name="connsiteX470" fmla="*/ 9241462 w 11044243"/>
              <a:gd name="connsiteY470" fmla="*/ 4407474 h 5790288"/>
              <a:gd name="connsiteX471" fmla="*/ 9265741 w 11044243"/>
              <a:gd name="connsiteY471" fmla="*/ 4431753 h 5790288"/>
              <a:gd name="connsiteX472" fmla="*/ 9241462 w 11044243"/>
              <a:gd name="connsiteY472" fmla="*/ 4456032 h 5790288"/>
              <a:gd name="connsiteX473" fmla="*/ 9217183 w 11044243"/>
              <a:gd name="connsiteY473" fmla="*/ 4431753 h 5790288"/>
              <a:gd name="connsiteX474" fmla="*/ 9241462 w 11044243"/>
              <a:gd name="connsiteY474" fmla="*/ 4407474 h 5790288"/>
              <a:gd name="connsiteX475" fmla="*/ 8805145 w 11044243"/>
              <a:gd name="connsiteY475" fmla="*/ 4407474 h 5790288"/>
              <a:gd name="connsiteX476" fmla="*/ 8829424 w 11044243"/>
              <a:gd name="connsiteY476" fmla="*/ 4431753 h 5790288"/>
              <a:gd name="connsiteX477" fmla="*/ 8805145 w 11044243"/>
              <a:gd name="connsiteY477" fmla="*/ 4456032 h 5790288"/>
              <a:gd name="connsiteX478" fmla="*/ 8780866 w 11044243"/>
              <a:gd name="connsiteY478" fmla="*/ 4431753 h 5790288"/>
              <a:gd name="connsiteX479" fmla="*/ 8805145 w 11044243"/>
              <a:gd name="connsiteY479" fmla="*/ 4407474 h 5790288"/>
              <a:gd name="connsiteX480" fmla="*/ 8375696 w 11044243"/>
              <a:gd name="connsiteY480" fmla="*/ 4402735 h 5790288"/>
              <a:gd name="connsiteX481" fmla="*/ 8399975 w 11044243"/>
              <a:gd name="connsiteY481" fmla="*/ 4427014 h 5790288"/>
              <a:gd name="connsiteX482" fmla="*/ 8375696 w 11044243"/>
              <a:gd name="connsiteY482" fmla="*/ 4451293 h 5790288"/>
              <a:gd name="connsiteX483" fmla="*/ 8351417 w 11044243"/>
              <a:gd name="connsiteY483" fmla="*/ 4427014 h 5790288"/>
              <a:gd name="connsiteX484" fmla="*/ 8375696 w 11044243"/>
              <a:gd name="connsiteY484" fmla="*/ 4402735 h 5790288"/>
              <a:gd name="connsiteX485" fmla="*/ 2668568 w 11044243"/>
              <a:gd name="connsiteY485" fmla="*/ 4401507 h 5790288"/>
              <a:gd name="connsiteX486" fmla="*/ 2692847 w 11044243"/>
              <a:gd name="connsiteY486" fmla="*/ 4425786 h 5790288"/>
              <a:gd name="connsiteX487" fmla="*/ 2668568 w 11044243"/>
              <a:gd name="connsiteY487" fmla="*/ 4450065 h 5790288"/>
              <a:gd name="connsiteX488" fmla="*/ 2644289 w 11044243"/>
              <a:gd name="connsiteY488" fmla="*/ 4425786 h 5790288"/>
              <a:gd name="connsiteX489" fmla="*/ 2668568 w 11044243"/>
              <a:gd name="connsiteY489" fmla="*/ 4401507 h 5790288"/>
              <a:gd name="connsiteX490" fmla="*/ 2239116 w 11044243"/>
              <a:gd name="connsiteY490" fmla="*/ 4396768 h 5790288"/>
              <a:gd name="connsiteX491" fmla="*/ 2263395 w 11044243"/>
              <a:gd name="connsiteY491" fmla="*/ 4421047 h 5790288"/>
              <a:gd name="connsiteX492" fmla="*/ 2239116 w 11044243"/>
              <a:gd name="connsiteY492" fmla="*/ 4445326 h 5790288"/>
              <a:gd name="connsiteX493" fmla="*/ 2214835 w 11044243"/>
              <a:gd name="connsiteY493" fmla="*/ 4421047 h 5790288"/>
              <a:gd name="connsiteX494" fmla="*/ 2239116 w 11044243"/>
              <a:gd name="connsiteY494" fmla="*/ 4396768 h 5790288"/>
              <a:gd name="connsiteX495" fmla="*/ 1802799 w 11044243"/>
              <a:gd name="connsiteY495" fmla="*/ 4396768 h 5790288"/>
              <a:gd name="connsiteX496" fmla="*/ 1827079 w 11044243"/>
              <a:gd name="connsiteY496" fmla="*/ 4421047 h 5790288"/>
              <a:gd name="connsiteX497" fmla="*/ 1802799 w 11044243"/>
              <a:gd name="connsiteY497" fmla="*/ 4445326 h 5790288"/>
              <a:gd name="connsiteX498" fmla="*/ 1778518 w 11044243"/>
              <a:gd name="connsiteY498" fmla="*/ 4421047 h 5790288"/>
              <a:gd name="connsiteX499" fmla="*/ 1802799 w 11044243"/>
              <a:gd name="connsiteY499" fmla="*/ 4396768 h 5790288"/>
              <a:gd name="connsiteX500" fmla="*/ 1367552 w 11044243"/>
              <a:gd name="connsiteY500" fmla="*/ 4396768 h 5790288"/>
              <a:gd name="connsiteX501" fmla="*/ 1391831 w 11044243"/>
              <a:gd name="connsiteY501" fmla="*/ 4421047 h 5790288"/>
              <a:gd name="connsiteX502" fmla="*/ 1367552 w 11044243"/>
              <a:gd name="connsiteY502" fmla="*/ 4445326 h 5790288"/>
              <a:gd name="connsiteX503" fmla="*/ 1343271 w 11044243"/>
              <a:gd name="connsiteY503" fmla="*/ 4421047 h 5790288"/>
              <a:gd name="connsiteX504" fmla="*/ 1367552 w 11044243"/>
              <a:gd name="connsiteY504" fmla="*/ 4396768 h 5790288"/>
              <a:gd name="connsiteX505" fmla="*/ 59667 w 11044243"/>
              <a:gd name="connsiteY505" fmla="*/ 4396768 h 5790288"/>
              <a:gd name="connsiteX506" fmla="*/ 83946 w 11044243"/>
              <a:gd name="connsiteY506" fmla="*/ 4421047 h 5790288"/>
              <a:gd name="connsiteX507" fmla="*/ 59667 w 11044243"/>
              <a:gd name="connsiteY507" fmla="*/ 4445326 h 5790288"/>
              <a:gd name="connsiteX508" fmla="*/ 35388 w 11044243"/>
              <a:gd name="connsiteY508" fmla="*/ 4421047 h 5790288"/>
              <a:gd name="connsiteX509" fmla="*/ 59667 w 11044243"/>
              <a:gd name="connsiteY509" fmla="*/ 4396768 h 5790288"/>
              <a:gd name="connsiteX510" fmla="*/ 6197304 w 11044243"/>
              <a:gd name="connsiteY510" fmla="*/ 4392179 h 5790288"/>
              <a:gd name="connsiteX511" fmla="*/ 6232139 w 11044243"/>
              <a:gd name="connsiteY511" fmla="*/ 4427014 h 5790288"/>
              <a:gd name="connsiteX512" fmla="*/ 6197304 w 11044243"/>
              <a:gd name="connsiteY512" fmla="*/ 4461849 h 5790288"/>
              <a:gd name="connsiteX513" fmla="*/ 6162469 w 11044243"/>
              <a:gd name="connsiteY513" fmla="*/ 4427014 h 5790288"/>
              <a:gd name="connsiteX514" fmla="*/ 6197304 w 11044243"/>
              <a:gd name="connsiteY514" fmla="*/ 4392179 h 5790288"/>
              <a:gd name="connsiteX515" fmla="*/ 4846920 w 11044243"/>
              <a:gd name="connsiteY515" fmla="*/ 4390951 h 5790288"/>
              <a:gd name="connsiteX516" fmla="*/ 4881755 w 11044243"/>
              <a:gd name="connsiteY516" fmla="*/ 4425786 h 5790288"/>
              <a:gd name="connsiteX517" fmla="*/ 4846920 w 11044243"/>
              <a:gd name="connsiteY517" fmla="*/ 4460621 h 5790288"/>
              <a:gd name="connsiteX518" fmla="*/ 4812085 w 11044243"/>
              <a:gd name="connsiteY518" fmla="*/ 4425786 h 5790288"/>
              <a:gd name="connsiteX519" fmla="*/ 4846920 w 11044243"/>
              <a:gd name="connsiteY519" fmla="*/ 4390951 h 5790288"/>
              <a:gd name="connsiteX520" fmla="*/ 10985399 w 11044243"/>
              <a:gd name="connsiteY520" fmla="*/ 3977061 h 5790288"/>
              <a:gd name="connsiteX521" fmla="*/ 10996459 w 11044243"/>
              <a:gd name="connsiteY521" fmla="*/ 3988121 h 5790288"/>
              <a:gd name="connsiteX522" fmla="*/ 10985399 w 11044243"/>
              <a:gd name="connsiteY522" fmla="*/ 3999181 h 5790288"/>
              <a:gd name="connsiteX523" fmla="*/ 10974339 w 11044243"/>
              <a:gd name="connsiteY523" fmla="*/ 3988121 h 5790288"/>
              <a:gd name="connsiteX524" fmla="*/ 10985399 w 11044243"/>
              <a:gd name="connsiteY524" fmla="*/ 3977061 h 5790288"/>
              <a:gd name="connsiteX525" fmla="*/ 10550146 w 11044243"/>
              <a:gd name="connsiteY525" fmla="*/ 3977061 h 5790288"/>
              <a:gd name="connsiteX526" fmla="*/ 10561206 w 11044243"/>
              <a:gd name="connsiteY526" fmla="*/ 3988121 h 5790288"/>
              <a:gd name="connsiteX527" fmla="*/ 10550146 w 11044243"/>
              <a:gd name="connsiteY527" fmla="*/ 3999181 h 5790288"/>
              <a:gd name="connsiteX528" fmla="*/ 10539086 w 11044243"/>
              <a:gd name="connsiteY528" fmla="*/ 3988121 h 5790288"/>
              <a:gd name="connsiteX529" fmla="*/ 10550146 w 11044243"/>
              <a:gd name="connsiteY529" fmla="*/ 3977061 h 5790288"/>
              <a:gd name="connsiteX530" fmla="*/ 9678577 w 11044243"/>
              <a:gd name="connsiteY530" fmla="*/ 3977061 h 5790288"/>
              <a:gd name="connsiteX531" fmla="*/ 9689637 w 11044243"/>
              <a:gd name="connsiteY531" fmla="*/ 3988121 h 5790288"/>
              <a:gd name="connsiteX532" fmla="*/ 9678577 w 11044243"/>
              <a:gd name="connsiteY532" fmla="*/ 3999181 h 5790288"/>
              <a:gd name="connsiteX533" fmla="*/ 9667517 w 11044243"/>
              <a:gd name="connsiteY533" fmla="*/ 3988121 h 5790288"/>
              <a:gd name="connsiteX534" fmla="*/ 9678577 w 11044243"/>
              <a:gd name="connsiteY534" fmla="*/ 3977061 h 5790288"/>
              <a:gd name="connsiteX535" fmla="*/ 9242260 w 11044243"/>
              <a:gd name="connsiteY535" fmla="*/ 3977061 h 5790288"/>
              <a:gd name="connsiteX536" fmla="*/ 9253320 w 11044243"/>
              <a:gd name="connsiteY536" fmla="*/ 3988121 h 5790288"/>
              <a:gd name="connsiteX537" fmla="*/ 9242260 w 11044243"/>
              <a:gd name="connsiteY537" fmla="*/ 3999181 h 5790288"/>
              <a:gd name="connsiteX538" fmla="*/ 9231200 w 11044243"/>
              <a:gd name="connsiteY538" fmla="*/ 3988121 h 5790288"/>
              <a:gd name="connsiteX539" fmla="*/ 9242260 w 11044243"/>
              <a:gd name="connsiteY539" fmla="*/ 3977061 h 5790288"/>
              <a:gd name="connsiteX540" fmla="*/ 8807007 w 11044243"/>
              <a:gd name="connsiteY540" fmla="*/ 3977061 h 5790288"/>
              <a:gd name="connsiteX541" fmla="*/ 8818067 w 11044243"/>
              <a:gd name="connsiteY541" fmla="*/ 3988121 h 5790288"/>
              <a:gd name="connsiteX542" fmla="*/ 8807007 w 11044243"/>
              <a:gd name="connsiteY542" fmla="*/ 3999181 h 5790288"/>
              <a:gd name="connsiteX543" fmla="*/ 8795947 w 11044243"/>
              <a:gd name="connsiteY543" fmla="*/ 3988121 h 5790288"/>
              <a:gd name="connsiteX544" fmla="*/ 8807007 w 11044243"/>
              <a:gd name="connsiteY544" fmla="*/ 3977061 h 5790288"/>
              <a:gd name="connsiteX545" fmla="*/ 7069671 w 11044243"/>
              <a:gd name="connsiteY545" fmla="*/ 3972322 h 5790288"/>
              <a:gd name="connsiteX546" fmla="*/ 7080731 w 11044243"/>
              <a:gd name="connsiteY546" fmla="*/ 3983382 h 5790288"/>
              <a:gd name="connsiteX547" fmla="*/ 7069671 w 11044243"/>
              <a:gd name="connsiteY547" fmla="*/ 3994442 h 5790288"/>
              <a:gd name="connsiteX548" fmla="*/ 7058611 w 11044243"/>
              <a:gd name="connsiteY548" fmla="*/ 3983382 h 5790288"/>
              <a:gd name="connsiteX549" fmla="*/ 7069671 w 11044243"/>
              <a:gd name="connsiteY549" fmla="*/ 3972322 h 5790288"/>
              <a:gd name="connsiteX550" fmla="*/ 6198102 w 11044243"/>
              <a:gd name="connsiteY550" fmla="*/ 3972322 h 5790288"/>
              <a:gd name="connsiteX551" fmla="*/ 6209162 w 11044243"/>
              <a:gd name="connsiteY551" fmla="*/ 3983382 h 5790288"/>
              <a:gd name="connsiteX552" fmla="*/ 6198102 w 11044243"/>
              <a:gd name="connsiteY552" fmla="*/ 3994442 h 5790288"/>
              <a:gd name="connsiteX553" fmla="*/ 6187042 w 11044243"/>
              <a:gd name="connsiteY553" fmla="*/ 3983382 h 5790288"/>
              <a:gd name="connsiteX554" fmla="*/ 6198102 w 11044243"/>
              <a:gd name="connsiteY554" fmla="*/ 3972322 h 5790288"/>
              <a:gd name="connsiteX555" fmla="*/ 5762849 w 11044243"/>
              <a:gd name="connsiteY555" fmla="*/ 3972322 h 5790288"/>
              <a:gd name="connsiteX556" fmla="*/ 5773909 w 11044243"/>
              <a:gd name="connsiteY556" fmla="*/ 3983382 h 5790288"/>
              <a:gd name="connsiteX557" fmla="*/ 5762849 w 11044243"/>
              <a:gd name="connsiteY557" fmla="*/ 3994442 h 5790288"/>
              <a:gd name="connsiteX558" fmla="*/ 5751789 w 11044243"/>
              <a:gd name="connsiteY558" fmla="*/ 3983382 h 5790288"/>
              <a:gd name="connsiteX559" fmla="*/ 5762849 w 11044243"/>
              <a:gd name="connsiteY559" fmla="*/ 3972322 h 5790288"/>
              <a:gd name="connsiteX560" fmla="*/ 5281375 w 11044243"/>
              <a:gd name="connsiteY560" fmla="*/ 3972322 h 5790288"/>
              <a:gd name="connsiteX561" fmla="*/ 5292435 w 11044243"/>
              <a:gd name="connsiteY561" fmla="*/ 3983382 h 5790288"/>
              <a:gd name="connsiteX562" fmla="*/ 5281375 w 11044243"/>
              <a:gd name="connsiteY562" fmla="*/ 3994442 h 5790288"/>
              <a:gd name="connsiteX563" fmla="*/ 5270315 w 11044243"/>
              <a:gd name="connsiteY563" fmla="*/ 3983382 h 5790288"/>
              <a:gd name="connsiteX564" fmla="*/ 5281375 w 11044243"/>
              <a:gd name="connsiteY564" fmla="*/ 3972322 h 5790288"/>
              <a:gd name="connsiteX565" fmla="*/ 4846122 w 11044243"/>
              <a:gd name="connsiteY565" fmla="*/ 3972322 h 5790288"/>
              <a:gd name="connsiteX566" fmla="*/ 4857182 w 11044243"/>
              <a:gd name="connsiteY566" fmla="*/ 3983382 h 5790288"/>
              <a:gd name="connsiteX567" fmla="*/ 4846122 w 11044243"/>
              <a:gd name="connsiteY567" fmla="*/ 3994442 h 5790288"/>
              <a:gd name="connsiteX568" fmla="*/ 4835062 w 11044243"/>
              <a:gd name="connsiteY568" fmla="*/ 3983382 h 5790288"/>
              <a:gd name="connsiteX569" fmla="*/ 4846122 w 11044243"/>
              <a:gd name="connsiteY569" fmla="*/ 3972322 h 5790288"/>
              <a:gd name="connsiteX570" fmla="*/ 4409805 w 11044243"/>
              <a:gd name="connsiteY570" fmla="*/ 3972322 h 5790288"/>
              <a:gd name="connsiteX571" fmla="*/ 4420865 w 11044243"/>
              <a:gd name="connsiteY571" fmla="*/ 3983382 h 5790288"/>
              <a:gd name="connsiteX572" fmla="*/ 4409805 w 11044243"/>
              <a:gd name="connsiteY572" fmla="*/ 3994442 h 5790288"/>
              <a:gd name="connsiteX573" fmla="*/ 4398745 w 11044243"/>
              <a:gd name="connsiteY573" fmla="*/ 3983382 h 5790288"/>
              <a:gd name="connsiteX574" fmla="*/ 4409805 w 11044243"/>
              <a:gd name="connsiteY574" fmla="*/ 3972322 h 5790288"/>
              <a:gd name="connsiteX575" fmla="*/ 3538287 w 11044243"/>
              <a:gd name="connsiteY575" fmla="*/ 3972322 h 5790288"/>
              <a:gd name="connsiteX576" fmla="*/ 3549347 w 11044243"/>
              <a:gd name="connsiteY576" fmla="*/ 3983382 h 5790288"/>
              <a:gd name="connsiteX577" fmla="*/ 3538287 w 11044243"/>
              <a:gd name="connsiteY577" fmla="*/ 3994442 h 5790288"/>
              <a:gd name="connsiteX578" fmla="*/ 3527227 w 11044243"/>
              <a:gd name="connsiteY578" fmla="*/ 3983382 h 5790288"/>
              <a:gd name="connsiteX579" fmla="*/ 3538287 w 11044243"/>
              <a:gd name="connsiteY579" fmla="*/ 3972322 h 5790288"/>
              <a:gd name="connsiteX580" fmla="*/ 3103028 w 11044243"/>
              <a:gd name="connsiteY580" fmla="*/ 3972322 h 5790288"/>
              <a:gd name="connsiteX581" fmla="*/ 3114089 w 11044243"/>
              <a:gd name="connsiteY581" fmla="*/ 3983382 h 5790288"/>
              <a:gd name="connsiteX582" fmla="*/ 3103028 w 11044243"/>
              <a:gd name="connsiteY582" fmla="*/ 3994442 h 5790288"/>
              <a:gd name="connsiteX583" fmla="*/ 3091969 w 11044243"/>
              <a:gd name="connsiteY583" fmla="*/ 3983382 h 5790288"/>
              <a:gd name="connsiteX584" fmla="*/ 3103028 w 11044243"/>
              <a:gd name="connsiteY584" fmla="*/ 3972322 h 5790288"/>
              <a:gd name="connsiteX585" fmla="*/ 1365688 w 11044243"/>
              <a:gd name="connsiteY585" fmla="*/ 3967583 h 5790288"/>
              <a:gd name="connsiteX586" fmla="*/ 1376748 w 11044243"/>
              <a:gd name="connsiteY586" fmla="*/ 3978643 h 5790288"/>
              <a:gd name="connsiteX587" fmla="*/ 1365688 w 11044243"/>
              <a:gd name="connsiteY587" fmla="*/ 3989703 h 5790288"/>
              <a:gd name="connsiteX588" fmla="*/ 1354629 w 11044243"/>
              <a:gd name="connsiteY588" fmla="*/ 3978643 h 5790288"/>
              <a:gd name="connsiteX589" fmla="*/ 1365688 w 11044243"/>
              <a:gd name="connsiteY589" fmla="*/ 3967583 h 5790288"/>
              <a:gd name="connsiteX590" fmla="*/ 930435 w 11044243"/>
              <a:gd name="connsiteY590" fmla="*/ 3967583 h 5790288"/>
              <a:gd name="connsiteX591" fmla="*/ 941495 w 11044243"/>
              <a:gd name="connsiteY591" fmla="*/ 3978643 h 5790288"/>
              <a:gd name="connsiteX592" fmla="*/ 930435 w 11044243"/>
              <a:gd name="connsiteY592" fmla="*/ 3989703 h 5790288"/>
              <a:gd name="connsiteX593" fmla="*/ 919376 w 11044243"/>
              <a:gd name="connsiteY593" fmla="*/ 3978643 h 5790288"/>
              <a:gd name="connsiteX594" fmla="*/ 930435 w 11044243"/>
              <a:gd name="connsiteY594" fmla="*/ 3967583 h 5790288"/>
              <a:gd name="connsiteX595" fmla="*/ 494120 w 11044243"/>
              <a:gd name="connsiteY595" fmla="*/ 3967583 h 5790288"/>
              <a:gd name="connsiteX596" fmla="*/ 505180 w 11044243"/>
              <a:gd name="connsiteY596" fmla="*/ 3978643 h 5790288"/>
              <a:gd name="connsiteX597" fmla="*/ 494120 w 11044243"/>
              <a:gd name="connsiteY597" fmla="*/ 3989703 h 5790288"/>
              <a:gd name="connsiteX598" fmla="*/ 483060 w 11044243"/>
              <a:gd name="connsiteY598" fmla="*/ 3978643 h 5790288"/>
              <a:gd name="connsiteX599" fmla="*/ 494120 w 11044243"/>
              <a:gd name="connsiteY599" fmla="*/ 3967583 h 5790288"/>
              <a:gd name="connsiteX600" fmla="*/ 7941241 w 11044243"/>
              <a:gd name="connsiteY600" fmla="*/ 3959103 h 5790288"/>
              <a:gd name="connsiteX601" fmla="*/ 7965520 w 11044243"/>
              <a:gd name="connsiteY601" fmla="*/ 3983382 h 5790288"/>
              <a:gd name="connsiteX602" fmla="*/ 7941241 w 11044243"/>
              <a:gd name="connsiteY602" fmla="*/ 4007661 h 5790288"/>
              <a:gd name="connsiteX603" fmla="*/ 7916962 w 11044243"/>
              <a:gd name="connsiteY603" fmla="*/ 3983382 h 5790288"/>
              <a:gd name="connsiteX604" fmla="*/ 7941241 w 11044243"/>
              <a:gd name="connsiteY604" fmla="*/ 3959103 h 5790288"/>
              <a:gd name="connsiteX605" fmla="*/ 7505988 w 11044243"/>
              <a:gd name="connsiteY605" fmla="*/ 3959103 h 5790288"/>
              <a:gd name="connsiteX606" fmla="*/ 7530267 w 11044243"/>
              <a:gd name="connsiteY606" fmla="*/ 3983382 h 5790288"/>
              <a:gd name="connsiteX607" fmla="*/ 7505988 w 11044243"/>
              <a:gd name="connsiteY607" fmla="*/ 4007661 h 5790288"/>
              <a:gd name="connsiteX608" fmla="*/ 7481709 w 11044243"/>
              <a:gd name="connsiteY608" fmla="*/ 3983382 h 5790288"/>
              <a:gd name="connsiteX609" fmla="*/ 7505988 w 11044243"/>
              <a:gd name="connsiteY609" fmla="*/ 3959103 h 5790288"/>
              <a:gd name="connsiteX610" fmla="*/ 6634419 w 11044243"/>
              <a:gd name="connsiteY610" fmla="*/ 3959103 h 5790288"/>
              <a:gd name="connsiteX611" fmla="*/ 6658698 w 11044243"/>
              <a:gd name="connsiteY611" fmla="*/ 3983382 h 5790288"/>
              <a:gd name="connsiteX612" fmla="*/ 6634419 w 11044243"/>
              <a:gd name="connsiteY612" fmla="*/ 4007661 h 5790288"/>
              <a:gd name="connsiteX613" fmla="*/ 6610140 w 11044243"/>
              <a:gd name="connsiteY613" fmla="*/ 3983382 h 5790288"/>
              <a:gd name="connsiteX614" fmla="*/ 6634419 w 11044243"/>
              <a:gd name="connsiteY614" fmla="*/ 3959103 h 5790288"/>
              <a:gd name="connsiteX615" fmla="*/ 1802000 w 11044243"/>
              <a:gd name="connsiteY615" fmla="*/ 3954364 h 5790288"/>
              <a:gd name="connsiteX616" fmla="*/ 1826281 w 11044243"/>
              <a:gd name="connsiteY616" fmla="*/ 3978643 h 5790288"/>
              <a:gd name="connsiteX617" fmla="*/ 1802000 w 11044243"/>
              <a:gd name="connsiteY617" fmla="*/ 4002922 h 5790288"/>
              <a:gd name="connsiteX618" fmla="*/ 1777722 w 11044243"/>
              <a:gd name="connsiteY618" fmla="*/ 3978643 h 5790288"/>
              <a:gd name="connsiteX619" fmla="*/ 1802000 w 11044243"/>
              <a:gd name="connsiteY619" fmla="*/ 3954364 h 5790288"/>
              <a:gd name="connsiteX620" fmla="*/ 10113830 w 11044243"/>
              <a:gd name="connsiteY620" fmla="*/ 3953286 h 5790288"/>
              <a:gd name="connsiteX621" fmla="*/ 10148665 w 11044243"/>
              <a:gd name="connsiteY621" fmla="*/ 3988121 h 5790288"/>
              <a:gd name="connsiteX622" fmla="*/ 10113830 w 11044243"/>
              <a:gd name="connsiteY622" fmla="*/ 4022956 h 5790288"/>
              <a:gd name="connsiteX623" fmla="*/ 10078995 w 11044243"/>
              <a:gd name="connsiteY623" fmla="*/ 3988121 h 5790288"/>
              <a:gd name="connsiteX624" fmla="*/ 10113830 w 11044243"/>
              <a:gd name="connsiteY624" fmla="*/ 3953286 h 5790288"/>
              <a:gd name="connsiteX625" fmla="*/ 8377558 w 11044243"/>
              <a:gd name="connsiteY625" fmla="*/ 3948547 h 5790288"/>
              <a:gd name="connsiteX626" fmla="*/ 8412393 w 11044243"/>
              <a:gd name="connsiteY626" fmla="*/ 3983382 h 5790288"/>
              <a:gd name="connsiteX627" fmla="*/ 8377558 w 11044243"/>
              <a:gd name="connsiteY627" fmla="*/ 4018217 h 5790288"/>
              <a:gd name="connsiteX628" fmla="*/ 8342723 w 11044243"/>
              <a:gd name="connsiteY628" fmla="*/ 3983382 h 5790288"/>
              <a:gd name="connsiteX629" fmla="*/ 8377558 w 11044243"/>
              <a:gd name="connsiteY629" fmla="*/ 3948547 h 5790288"/>
              <a:gd name="connsiteX630" fmla="*/ 3974553 w 11044243"/>
              <a:gd name="connsiteY630" fmla="*/ 3948547 h 5790288"/>
              <a:gd name="connsiteX631" fmla="*/ 4009388 w 11044243"/>
              <a:gd name="connsiteY631" fmla="*/ 3983382 h 5790288"/>
              <a:gd name="connsiteX632" fmla="*/ 3974553 w 11044243"/>
              <a:gd name="connsiteY632" fmla="*/ 4018217 h 5790288"/>
              <a:gd name="connsiteX633" fmla="*/ 3939718 w 11044243"/>
              <a:gd name="connsiteY633" fmla="*/ 3983382 h 5790288"/>
              <a:gd name="connsiteX634" fmla="*/ 3974553 w 11044243"/>
              <a:gd name="connsiteY634" fmla="*/ 3948547 h 5790288"/>
              <a:gd name="connsiteX635" fmla="*/ 2666706 w 11044243"/>
              <a:gd name="connsiteY635" fmla="*/ 3948547 h 5790288"/>
              <a:gd name="connsiteX636" fmla="*/ 2701541 w 11044243"/>
              <a:gd name="connsiteY636" fmla="*/ 3983382 h 5790288"/>
              <a:gd name="connsiteX637" fmla="*/ 2666706 w 11044243"/>
              <a:gd name="connsiteY637" fmla="*/ 4018217 h 5790288"/>
              <a:gd name="connsiteX638" fmla="*/ 2631871 w 11044243"/>
              <a:gd name="connsiteY638" fmla="*/ 3983382 h 5790288"/>
              <a:gd name="connsiteX639" fmla="*/ 2666706 w 11044243"/>
              <a:gd name="connsiteY639" fmla="*/ 3948547 h 5790288"/>
              <a:gd name="connsiteX640" fmla="*/ 2237251 w 11044243"/>
              <a:gd name="connsiteY640" fmla="*/ 3943808 h 5790288"/>
              <a:gd name="connsiteX641" fmla="*/ 2272089 w 11044243"/>
              <a:gd name="connsiteY641" fmla="*/ 3978643 h 5790288"/>
              <a:gd name="connsiteX642" fmla="*/ 2237251 w 11044243"/>
              <a:gd name="connsiteY642" fmla="*/ 4013478 h 5790288"/>
              <a:gd name="connsiteX643" fmla="*/ 2202417 w 11044243"/>
              <a:gd name="connsiteY643" fmla="*/ 3978643 h 5790288"/>
              <a:gd name="connsiteX644" fmla="*/ 2237251 w 11044243"/>
              <a:gd name="connsiteY644" fmla="*/ 3943808 h 5790288"/>
              <a:gd name="connsiteX645" fmla="*/ 58869 w 11044243"/>
              <a:gd name="connsiteY645" fmla="*/ 3943808 h 5790288"/>
              <a:gd name="connsiteX646" fmla="*/ 93703 w 11044243"/>
              <a:gd name="connsiteY646" fmla="*/ 3978643 h 5790288"/>
              <a:gd name="connsiteX647" fmla="*/ 58869 w 11044243"/>
              <a:gd name="connsiteY647" fmla="*/ 4013478 h 5790288"/>
              <a:gd name="connsiteX648" fmla="*/ 24034 w 11044243"/>
              <a:gd name="connsiteY648" fmla="*/ 3978643 h 5790288"/>
              <a:gd name="connsiteX649" fmla="*/ 58869 w 11044243"/>
              <a:gd name="connsiteY649" fmla="*/ 3943808 h 5790288"/>
              <a:gd name="connsiteX650" fmla="*/ 11007546 w 11044243"/>
              <a:gd name="connsiteY650" fmla="*/ 3529918 h 5790288"/>
              <a:gd name="connsiteX651" fmla="*/ 11018606 w 11044243"/>
              <a:gd name="connsiteY651" fmla="*/ 3540978 h 5790288"/>
              <a:gd name="connsiteX652" fmla="*/ 11007546 w 11044243"/>
              <a:gd name="connsiteY652" fmla="*/ 3552038 h 5790288"/>
              <a:gd name="connsiteX653" fmla="*/ 10996486 w 11044243"/>
              <a:gd name="connsiteY653" fmla="*/ 3540978 h 5790288"/>
              <a:gd name="connsiteX654" fmla="*/ 11007546 w 11044243"/>
              <a:gd name="connsiteY654" fmla="*/ 3529918 h 5790288"/>
              <a:gd name="connsiteX655" fmla="*/ 9247265 w 11044243"/>
              <a:gd name="connsiteY655" fmla="*/ 3529918 h 5790288"/>
              <a:gd name="connsiteX656" fmla="*/ 9258325 w 11044243"/>
              <a:gd name="connsiteY656" fmla="*/ 3540978 h 5790288"/>
              <a:gd name="connsiteX657" fmla="*/ 9247265 w 11044243"/>
              <a:gd name="connsiteY657" fmla="*/ 3552038 h 5790288"/>
              <a:gd name="connsiteX658" fmla="*/ 9236205 w 11044243"/>
              <a:gd name="connsiteY658" fmla="*/ 3540978 h 5790288"/>
              <a:gd name="connsiteX659" fmla="*/ 9247265 w 11044243"/>
              <a:gd name="connsiteY659" fmla="*/ 3529918 h 5790288"/>
              <a:gd name="connsiteX660" fmla="*/ 7940443 w 11044243"/>
              <a:gd name="connsiteY660" fmla="*/ 3529918 h 5790288"/>
              <a:gd name="connsiteX661" fmla="*/ 7951503 w 11044243"/>
              <a:gd name="connsiteY661" fmla="*/ 3540978 h 5790288"/>
              <a:gd name="connsiteX662" fmla="*/ 7940443 w 11044243"/>
              <a:gd name="connsiteY662" fmla="*/ 3552038 h 5790288"/>
              <a:gd name="connsiteX663" fmla="*/ 7929383 w 11044243"/>
              <a:gd name="connsiteY663" fmla="*/ 3540978 h 5790288"/>
              <a:gd name="connsiteX664" fmla="*/ 7940443 w 11044243"/>
              <a:gd name="connsiteY664" fmla="*/ 3529918 h 5790288"/>
              <a:gd name="connsiteX665" fmla="*/ 7068873 w 11044243"/>
              <a:gd name="connsiteY665" fmla="*/ 3529918 h 5790288"/>
              <a:gd name="connsiteX666" fmla="*/ 7079933 w 11044243"/>
              <a:gd name="connsiteY666" fmla="*/ 3540978 h 5790288"/>
              <a:gd name="connsiteX667" fmla="*/ 7068873 w 11044243"/>
              <a:gd name="connsiteY667" fmla="*/ 3552038 h 5790288"/>
              <a:gd name="connsiteX668" fmla="*/ 7057813 w 11044243"/>
              <a:gd name="connsiteY668" fmla="*/ 3540978 h 5790288"/>
              <a:gd name="connsiteX669" fmla="*/ 7068873 w 11044243"/>
              <a:gd name="connsiteY669" fmla="*/ 3529918 h 5790288"/>
              <a:gd name="connsiteX670" fmla="*/ 3975351 w 11044243"/>
              <a:gd name="connsiteY670" fmla="*/ 3528691 h 5790288"/>
              <a:gd name="connsiteX671" fmla="*/ 3986411 w 11044243"/>
              <a:gd name="connsiteY671" fmla="*/ 3539751 h 5790288"/>
              <a:gd name="connsiteX672" fmla="*/ 3975351 w 11044243"/>
              <a:gd name="connsiteY672" fmla="*/ 3550811 h 5790288"/>
              <a:gd name="connsiteX673" fmla="*/ 3964291 w 11044243"/>
              <a:gd name="connsiteY673" fmla="*/ 3539751 h 5790288"/>
              <a:gd name="connsiteX674" fmla="*/ 3975351 w 11044243"/>
              <a:gd name="connsiteY674" fmla="*/ 3528691 h 5790288"/>
              <a:gd name="connsiteX675" fmla="*/ 3540149 w 11044243"/>
              <a:gd name="connsiteY675" fmla="*/ 3528691 h 5790288"/>
              <a:gd name="connsiteX676" fmla="*/ 3551209 w 11044243"/>
              <a:gd name="connsiteY676" fmla="*/ 3539751 h 5790288"/>
              <a:gd name="connsiteX677" fmla="*/ 3540149 w 11044243"/>
              <a:gd name="connsiteY677" fmla="*/ 3550811 h 5790288"/>
              <a:gd name="connsiteX678" fmla="*/ 3529089 w 11044243"/>
              <a:gd name="connsiteY678" fmla="*/ 3539751 h 5790288"/>
              <a:gd name="connsiteX679" fmla="*/ 3540149 w 11044243"/>
              <a:gd name="connsiteY679" fmla="*/ 3528691 h 5790288"/>
              <a:gd name="connsiteX680" fmla="*/ 2668568 w 11044243"/>
              <a:gd name="connsiteY680" fmla="*/ 3528691 h 5790288"/>
              <a:gd name="connsiteX681" fmla="*/ 2679628 w 11044243"/>
              <a:gd name="connsiteY681" fmla="*/ 3539751 h 5790288"/>
              <a:gd name="connsiteX682" fmla="*/ 2668568 w 11044243"/>
              <a:gd name="connsiteY682" fmla="*/ 3550811 h 5790288"/>
              <a:gd name="connsiteX683" fmla="*/ 2657509 w 11044243"/>
              <a:gd name="connsiteY683" fmla="*/ 3539751 h 5790288"/>
              <a:gd name="connsiteX684" fmla="*/ 2668568 w 11044243"/>
              <a:gd name="connsiteY684" fmla="*/ 3528691 h 5790288"/>
              <a:gd name="connsiteX685" fmla="*/ 1796998 w 11044243"/>
              <a:gd name="connsiteY685" fmla="*/ 3528691 h 5790288"/>
              <a:gd name="connsiteX686" fmla="*/ 1808056 w 11044243"/>
              <a:gd name="connsiteY686" fmla="*/ 3539751 h 5790288"/>
              <a:gd name="connsiteX687" fmla="*/ 1796998 w 11044243"/>
              <a:gd name="connsiteY687" fmla="*/ 3550811 h 5790288"/>
              <a:gd name="connsiteX688" fmla="*/ 1785937 w 11044243"/>
              <a:gd name="connsiteY688" fmla="*/ 3539751 h 5790288"/>
              <a:gd name="connsiteX689" fmla="*/ 1796998 w 11044243"/>
              <a:gd name="connsiteY689" fmla="*/ 3528691 h 5790288"/>
              <a:gd name="connsiteX690" fmla="*/ 36726 w 11044243"/>
              <a:gd name="connsiteY690" fmla="*/ 3528691 h 5790288"/>
              <a:gd name="connsiteX691" fmla="*/ 47786 w 11044243"/>
              <a:gd name="connsiteY691" fmla="*/ 3539751 h 5790288"/>
              <a:gd name="connsiteX692" fmla="*/ 36726 w 11044243"/>
              <a:gd name="connsiteY692" fmla="*/ 3550811 h 5790288"/>
              <a:gd name="connsiteX693" fmla="*/ 25666 w 11044243"/>
              <a:gd name="connsiteY693" fmla="*/ 3539751 h 5790288"/>
              <a:gd name="connsiteX694" fmla="*/ 36726 w 11044243"/>
              <a:gd name="connsiteY694" fmla="*/ 3528691 h 5790288"/>
              <a:gd name="connsiteX695" fmla="*/ 10572293 w 11044243"/>
              <a:gd name="connsiteY695" fmla="*/ 3516700 h 5790288"/>
              <a:gd name="connsiteX696" fmla="*/ 10596572 w 11044243"/>
              <a:gd name="connsiteY696" fmla="*/ 3540979 h 5790288"/>
              <a:gd name="connsiteX697" fmla="*/ 10572293 w 11044243"/>
              <a:gd name="connsiteY697" fmla="*/ 3565258 h 5790288"/>
              <a:gd name="connsiteX698" fmla="*/ 10548014 w 11044243"/>
              <a:gd name="connsiteY698" fmla="*/ 3540979 h 5790288"/>
              <a:gd name="connsiteX699" fmla="*/ 10572293 w 11044243"/>
              <a:gd name="connsiteY699" fmla="*/ 3516700 h 5790288"/>
              <a:gd name="connsiteX700" fmla="*/ 10135976 w 11044243"/>
              <a:gd name="connsiteY700" fmla="*/ 3516700 h 5790288"/>
              <a:gd name="connsiteX701" fmla="*/ 10160255 w 11044243"/>
              <a:gd name="connsiteY701" fmla="*/ 3540979 h 5790288"/>
              <a:gd name="connsiteX702" fmla="*/ 10135976 w 11044243"/>
              <a:gd name="connsiteY702" fmla="*/ 3565258 h 5790288"/>
              <a:gd name="connsiteX703" fmla="*/ 10111697 w 11044243"/>
              <a:gd name="connsiteY703" fmla="*/ 3540979 h 5790288"/>
              <a:gd name="connsiteX704" fmla="*/ 10135976 w 11044243"/>
              <a:gd name="connsiteY704" fmla="*/ 3516700 h 5790288"/>
              <a:gd name="connsiteX705" fmla="*/ 9700724 w 11044243"/>
              <a:gd name="connsiteY705" fmla="*/ 3516700 h 5790288"/>
              <a:gd name="connsiteX706" fmla="*/ 9725003 w 11044243"/>
              <a:gd name="connsiteY706" fmla="*/ 3540979 h 5790288"/>
              <a:gd name="connsiteX707" fmla="*/ 9700724 w 11044243"/>
              <a:gd name="connsiteY707" fmla="*/ 3565258 h 5790288"/>
              <a:gd name="connsiteX708" fmla="*/ 9676445 w 11044243"/>
              <a:gd name="connsiteY708" fmla="*/ 3540979 h 5790288"/>
              <a:gd name="connsiteX709" fmla="*/ 9700724 w 11044243"/>
              <a:gd name="connsiteY709" fmla="*/ 3516700 h 5790288"/>
              <a:gd name="connsiteX710" fmla="*/ 8375696 w 11044243"/>
              <a:gd name="connsiteY710" fmla="*/ 3516700 h 5790288"/>
              <a:gd name="connsiteX711" fmla="*/ 8399975 w 11044243"/>
              <a:gd name="connsiteY711" fmla="*/ 3540979 h 5790288"/>
              <a:gd name="connsiteX712" fmla="*/ 8375696 w 11044243"/>
              <a:gd name="connsiteY712" fmla="*/ 3565258 h 5790288"/>
              <a:gd name="connsiteX713" fmla="*/ 8351417 w 11044243"/>
              <a:gd name="connsiteY713" fmla="*/ 3540979 h 5790288"/>
              <a:gd name="connsiteX714" fmla="*/ 8375696 w 11044243"/>
              <a:gd name="connsiteY714" fmla="*/ 3516700 h 5790288"/>
              <a:gd name="connsiteX715" fmla="*/ 6632556 w 11044243"/>
              <a:gd name="connsiteY715" fmla="*/ 3516700 h 5790288"/>
              <a:gd name="connsiteX716" fmla="*/ 6656835 w 11044243"/>
              <a:gd name="connsiteY716" fmla="*/ 3540979 h 5790288"/>
              <a:gd name="connsiteX717" fmla="*/ 6632556 w 11044243"/>
              <a:gd name="connsiteY717" fmla="*/ 3565258 h 5790288"/>
              <a:gd name="connsiteX718" fmla="*/ 6608277 w 11044243"/>
              <a:gd name="connsiteY718" fmla="*/ 3540979 h 5790288"/>
              <a:gd name="connsiteX719" fmla="*/ 6632556 w 11044243"/>
              <a:gd name="connsiteY719" fmla="*/ 3516700 h 5790288"/>
              <a:gd name="connsiteX720" fmla="*/ 6197304 w 11044243"/>
              <a:gd name="connsiteY720" fmla="*/ 3516700 h 5790288"/>
              <a:gd name="connsiteX721" fmla="*/ 6221583 w 11044243"/>
              <a:gd name="connsiteY721" fmla="*/ 3540979 h 5790288"/>
              <a:gd name="connsiteX722" fmla="*/ 6197304 w 11044243"/>
              <a:gd name="connsiteY722" fmla="*/ 3565258 h 5790288"/>
              <a:gd name="connsiteX723" fmla="*/ 6173025 w 11044243"/>
              <a:gd name="connsiteY723" fmla="*/ 3540979 h 5790288"/>
              <a:gd name="connsiteX724" fmla="*/ 6197304 w 11044243"/>
              <a:gd name="connsiteY724" fmla="*/ 3516700 h 5790288"/>
              <a:gd name="connsiteX725" fmla="*/ 5283237 w 11044243"/>
              <a:gd name="connsiteY725" fmla="*/ 3515472 h 5790288"/>
              <a:gd name="connsiteX726" fmla="*/ 5307516 w 11044243"/>
              <a:gd name="connsiteY726" fmla="*/ 3539751 h 5790288"/>
              <a:gd name="connsiteX727" fmla="*/ 5283237 w 11044243"/>
              <a:gd name="connsiteY727" fmla="*/ 3564030 h 5790288"/>
              <a:gd name="connsiteX728" fmla="*/ 5258958 w 11044243"/>
              <a:gd name="connsiteY728" fmla="*/ 3539751 h 5790288"/>
              <a:gd name="connsiteX729" fmla="*/ 5283237 w 11044243"/>
              <a:gd name="connsiteY729" fmla="*/ 3515472 h 5790288"/>
              <a:gd name="connsiteX730" fmla="*/ 4846920 w 11044243"/>
              <a:gd name="connsiteY730" fmla="*/ 3515472 h 5790288"/>
              <a:gd name="connsiteX731" fmla="*/ 4871199 w 11044243"/>
              <a:gd name="connsiteY731" fmla="*/ 3539751 h 5790288"/>
              <a:gd name="connsiteX732" fmla="*/ 4846920 w 11044243"/>
              <a:gd name="connsiteY732" fmla="*/ 3564030 h 5790288"/>
              <a:gd name="connsiteX733" fmla="*/ 4822641 w 11044243"/>
              <a:gd name="connsiteY733" fmla="*/ 3539751 h 5790288"/>
              <a:gd name="connsiteX734" fmla="*/ 4846920 w 11044243"/>
              <a:gd name="connsiteY734" fmla="*/ 3515472 h 5790288"/>
              <a:gd name="connsiteX735" fmla="*/ 4411668 w 11044243"/>
              <a:gd name="connsiteY735" fmla="*/ 3515472 h 5790288"/>
              <a:gd name="connsiteX736" fmla="*/ 4435947 w 11044243"/>
              <a:gd name="connsiteY736" fmla="*/ 3539751 h 5790288"/>
              <a:gd name="connsiteX737" fmla="*/ 4411668 w 11044243"/>
              <a:gd name="connsiteY737" fmla="*/ 3564030 h 5790288"/>
              <a:gd name="connsiteX738" fmla="*/ 4387389 w 11044243"/>
              <a:gd name="connsiteY738" fmla="*/ 3539751 h 5790288"/>
              <a:gd name="connsiteX739" fmla="*/ 4411668 w 11044243"/>
              <a:gd name="connsiteY739" fmla="*/ 3515472 h 5790288"/>
              <a:gd name="connsiteX740" fmla="*/ 3103826 w 11044243"/>
              <a:gd name="connsiteY740" fmla="*/ 3515472 h 5790288"/>
              <a:gd name="connsiteX741" fmla="*/ 3128106 w 11044243"/>
              <a:gd name="connsiteY741" fmla="*/ 3539751 h 5790288"/>
              <a:gd name="connsiteX742" fmla="*/ 3103826 w 11044243"/>
              <a:gd name="connsiteY742" fmla="*/ 3564030 h 5790288"/>
              <a:gd name="connsiteX743" fmla="*/ 3079547 w 11044243"/>
              <a:gd name="connsiteY743" fmla="*/ 3539751 h 5790288"/>
              <a:gd name="connsiteX744" fmla="*/ 3103826 w 11044243"/>
              <a:gd name="connsiteY744" fmla="*/ 3515472 h 5790288"/>
              <a:gd name="connsiteX745" fmla="*/ 908295 w 11044243"/>
              <a:gd name="connsiteY745" fmla="*/ 3515472 h 5790288"/>
              <a:gd name="connsiteX746" fmla="*/ 932573 w 11044243"/>
              <a:gd name="connsiteY746" fmla="*/ 3539751 h 5790288"/>
              <a:gd name="connsiteX747" fmla="*/ 908295 w 11044243"/>
              <a:gd name="connsiteY747" fmla="*/ 3564030 h 5790288"/>
              <a:gd name="connsiteX748" fmla="*/ 884015 w 11044243"/>
              <a:gd name="connsiteY748" fmla="*/ 3539751 h 5790288"/>
              <a:gd name="connsiteX749" fmla="*/ 908295 w 11044243"/>
              <a:gd name="connsiteY749" fmla="*/ 3515472 h 5790288"/>
              <a:gd name="connsiteX750" fmla="*/ 471978 w 11044243"/>
              <a:gd name="connsiteY750" fmla="*/ 3515472 h 5790288"/>
              <a:gd name="connsiteX751" fmla="*/ 496255 w 11044243"/>
              <a:gd name="connsiteY751" fmla="*/ 3539751 h 5790288"/>
              <a:gd name="connsiteX752" fmla="*/ 471978 w 11044243"/>
              <a:gd name="connsiteY752" fmla="*/ 3564030 h 5790288"/>
              <a:gd name="connsiteX753" fmla="*/ 447698 w 11044243"/>
              <a:gd name="connsiteY753" fmla="*/ 3539751 h 5790288"/>
              <a:gd name="connsiteX754" fmla="*/ 471978 w 11044243"/>
              <a:gd name="connsiteY754" fmla="*/ 3515472 h 5790288"/>
              <a:gd name="connsiteX755" fmla="*/ 8812012 w 11044243"/>
              <a:gd name="connsiteY755" fmla="*/ 3506144 h 5790288"/>
              <a:gd name="connsiteX756" fmla="*/ 8846847 w 11044243"/>
              <a:gd name="connsiteY756" fmla="*/ 3540979 h 5790288"/>
              <a:gd name="connsiteX757" fmla="*/ 8812012 w 11044243"/>
              <a:gd name="connsiteY757" fmla="*/ 3575814 h 5790288"/>
              <a:gd name="connsiteX758" fmla="*/ 8777177 w 11044243"/>
              <a:gd name="connsiteY758" fmla="*/ 3540979 h 5790288"/>
              <a:gd name="connsiteX759" fmla="*/ 8812012 w 11044243"/>
              <a:gd name="connsiteY759" fmla="*/ 3506144 h 5790288"/>
              <a:gd name="connsiteX760" fmla="*/ 7504126 w 11044243"/>
              <a:gd name="connsiteY760" fmla="*/ 3506144 h 5790288"/>
              <a:gd name="connsiteX761" fmla="*/ 7538961 w 11044243"/>
              <a:gd name="connsiteY761" fmla="*/ 3540979 h 5790288"/>
              <a:gd name="connsiteX762" fmla="*/ 7504126 w 11044243"/>
              <a:gd name="connsiteY762" fmla="*/ 3575814 h 5790288"/>
              <a:gd name="connsiteX763" fmla="*/ 7469291 w 11044243"/>
              <a:gd name="connsiteY763" fmla="*/ 3540979 h 5790288"/>
              <a:gd name="connsiteX764" fmla="*/ 7504126 w 11044243"/>
              <a:gd name="connsiteY764" fmla="*/ 3506144 h 5790288"/>
              <a:gd name="connsiteX765" fmla="*/ 5760987 w 11044243"/>
              <a:gd name="connsiteY765" fmla="*/ 3506144 h 5790288"/>
              <a:gd name="connsiteX766" fmla="*/ 5795822 w 11044243"/>
              <a:gd name="connsiteY766" fmla="*/ 3540979 h 5790288"/>
              <a:gd name="connsiteX767" fmla="*/ 5760987 w 11044243"/>
              <a:gd name="connsiteY767" fmla="*/ 3575814 h 5790288"/>
              <a:gd name="connsiteX768" fmla="*/ 5726152 w 11044243"/>
              <a:gd name="connsiteY768" fmla="*/ 3540979 h 5790288"/>
              <a:gd name="connsiteX769" fmla="*/ 5760987 w 11044243"/>
              <a:gd name="connsiteY769" fmla="*/ 3506144 h 5790288"/>
              <a:gd name="connsiteX770" fmla="*/ 2232248 w 11044243"/>
              <a:gd name="connsiteY770" fmla="*/ 3504916 h 5790288"/>
              <a:gd name="connsiteX771" fmla="*/ 2267083 w 11044243"/>
              <a:gd name="connsiteY771" fmla="*/ 3539751 h 5790288"/>
              <a:gd name="connsiteX772" fmla="*/ 2232248 w 11044243"/>
              <a:gd name="connsiteY772" fmla="*/ 3574586 h 5790288"/>
              <a:gd name="connsiteX773" fmla="*/ 2197411 w 11044243"/>
              <a:gd name="connsiteY773" fmla="*/ 3539751 h 5790288"/>
              <a:gd name="connsiteX774" fmla="*/ 2232248 w 11044243"/>
              <a:gd name="connsiteY774" fmla="*/ 3504916 h 5790288"/>
              <a:gd name="connsiteX775" fmla="*/ 1343548 w 11044243"/>
              <a:gd name="connsiteY775" fmla="*/ 3504916 h 5790288"/>
              <a:gd name="connsiteX776" fmla="*/ 1378385 w 11044243"/>
              <a:gd name="connsiteY776" fmla="*/ 3539751 h 5790288"/>
              <a:gd name="connsiteX777" fmla="*/ 1343548 w 11044243"/>
              <a:gd name="connsiteY777" fmla="*/ 3574586 h 5790288"/>
              <a:gd name="connsiteX778" fmla="*/ 1308714 w 11044243"/>
              <a:gd name="connsiteY778" fmla="*/ 3539751 h 5790288"/>
              <a:gd name="connsiteX779" fmla="*/ 1343548 w 11044243"/>
              <a:gd name="connsiteY779" fmla="*/ 3504916 h 5790288"/>
              <a:gd name="connsiteX780" fmla="*/ 10137838 w 11044243"/>
              <a:gd name="connsiteY780" fmla="*/ 3086287 h 5790288"/>
              <a:gd name="connsiteX781" fmla="*/ 10148898 w 11044243"/>
              <a:gd name="connsiteY781" fmla="*/ 3097347 h 5790288"/>
              <a:gd name="connsiteX782" fmla="*/ 10137838 w 11044243"/>
              <a:gd name="connsiteY782" fmla="*/ 3108407 h 5790288"/>
              <a:gd name="connsiteX783" fmla="*/ 10126778 w 11044243"/>
              <a:gd name="connsiteY783" fmla="*/ 3097347 h 5790288"/>
              <a:gd name="connsiteX784" fmla="*/ 10137838 w 11044243"/>
              <a:gd name="connsiteY784" fmla="*/ 3086287 h 5790288"/>
              <a:gd name="connsiteX785" fmla="*/ 9249127 w 11044243"/>
              <a:gd name="connsiteY785" fmla="*/ 3086287 h 5790288"/>
              <a:gd name="connsiteX786" fmla="*/ 9260187 w 11044243"/>
              <a:gd name="connsiteY786" fmla="*/ 3097347 h 5790288"/>
              <a:gd name="connsiteX787" fmla="*/ 9249127 w 11044243"/>
              <a:gd name="connsiteY787" fmla="*/ 3108407 h 5790288"/>
              <a:gd name="connsiteX788" fmla="*/ 9238067 w 11044243"/>
              <a:gd name="connsiteY788" fmla="*/ 3097347 h 5790288"/>
              <a:gd name="connsiteX789" fmla="*/ 9249127 w 11044243"/>
              <a:gd name="connsiteY789" fmla="*/ 3086287 h 5790288"/>
              <a:gd name="connsiteX790" fmla="*/ 8812810 w 11044243"/>
              <a:gd name="connsiteY790" fmla="*/ 3086287 h 5790288"/>
              <a:gd name="connsiteX791" fmla="*/ 8823870 w 11044243"/>
              <a:gd name="connsiteY791" fmla="*/ 3097347 h 5790288"/>
              <a:gd name="connsiteX792" fmla="*/ 8812810 w 11044243"/>
              <a:gd name="connsiteY792" fmla="*/ 3108407 h 5790288"/>
              <a:gd name="connsiteX793" fmla="*/ 8801750 w 11044243"/>
              <a:gd name="connsiteY793" fmla="*/ 3097347 h 5790288"/>
              <a:gd name="connsiteX794" fmla="*/ 8812810 w 11044243"/>
              <a:gd name="connsiteY794" fmla="*/ 3086287 h 5790288"/>
              <a:gd name="connsiteX795" fmla="*/ 7505988 w 11044243"/>
              <a:gd name="connsiteY795" fmla="*/ 3086287 h 5790288"/>
              <a:gd name="connsiteX796" fmla="*/ 7517048 w 11044243"/>
              <a:gd name="connsiteY796" fmla="*/ 3097347 h 5790288"/>
              <a:gd name="connsiteX797" fmla="*/ 7505988 w 11044243"/>
              <a:gd name="connsiteY797" fmla="*/ 3108407 h 5790288"/>
              <a:gd name="connsiteX798" fmla="*/ 7494928 w 11044243"/>
              <a:gd name="connsiteY798" fmla="*/ 3097347 h 5790288"/>
              <a:gd name="connsiteX799" fmla="*/ 7505988 w 11044243"/>
              <a:gd name="connsiteY799" fmla="*/ 3086287 h 5790288"/>
              <a:gd name="connsiteX800" fmla="*/ 7069671 w 11044243"/>
              <a:gd name="connsiteY800" fmla="*/ 3086287 h 5790288"/>
              <a:gd name="connsiteX801" fmla="*/ 7080731 w 11044243"/>
              <a:gd name="connsiteY801" fmla="*/ 3097347 h 5790288"/>
              <a:gd name="connsiteX802" fmla="*/ 7069671 w 11044243"/>
              <a:gd name="connsiteY802" fmla="*/ 3108407 h 5790288"/>
              <a:gd name="connsiteX803" fmla="*/ 7058611 w 11044243"/>
              <a:gd name="connsiteY803" fmla="*/ 3097347 h 5790288"/>
              <a:gd name="connsiteX804" fmla="*/ 7069671 w 11044243"/>
              <a:gd name="connsiteY804" fmla="*/ 3086287 h 5790288"/>
              <a:gd name="connsiteX805" fmla="*/ 5762849 w 11044243"/>
              <a:gd name="connsiteY805" fmla="*/ 3086287 h 5790288"/>
              <a:gd name="connsiteX806" fmla="*/ 5773909 w 11044243"/>
              <a:gd name="connsiteY806" fmla="*/ 3097347 h 5790288"/>
              <a:gd name="connsiteX807" fmla="*/ 5762849 w 11044243"/>
              <a:gd name="connsiteY807" fmla="*/ 3108407 h 5790288"/>
              <a:gd name="connsiteX808" fmla="*/ 5751789 w 11044243"/>
              <a:gd name="connsiteY808" fmla="*/ 3097347 h 5790288"/>
              <a:gd name="connsiteX809" fmla="*/ 5762849 w 11044243"/>
              <a:gd name="connsiteY809" fmla="*/ 3086287 h 5790288"/>
              <a:gd name="connsiteX810" fmla="*/ 4409805 w 11044243"/>
              <a:gd name="connsiteY810" fmla="*/ 3086287 h 5790288"/>
              <a:gd name="connsiteX811" fmla="*/ 4420865 w 11044243"/>
              <a:gd name="connsiteY811" fmla="*/ 3097347 h 5790288"/>
              <a:gd name="connsiteX812" fmla="*/ 4409805 w 11044243"/>
              <a:gd name="connsiteY812" fmla="*/ 3108407 h 5790288"/>
              <a:gd name="connsiteX813" fmla="*/ 4398745 w 11044243"/>
              <a:gd name="connsiteY813" fmla="*/ 3097347 h 5790288"/>
              <a:gd name="connsiteX814" fmla="*/ 4409805 w 11044243"/>
              <a:gd name="connsiteY814" fmla="*/ 3086287 h 5790288"/>
              <a:gd name="connsiteX815" fmla="*/ 3974552 w 11044243"/>
              <a:gd name="connsiteY815" fmla="*/ 3086287 h 5790288"/>
              <a:gd name="connsiteX816" fmla="*/ 3985612 w 11044243"/>
              <a:gd name="connsiteY816" fmla="*/ 3097347 h 5790288"/>
              <a:gd name="connsiteX817" fmla="*/ 3974552 w 11044243"/>
              <a:gd name="connsiteY817" fmla="*/ 3108407 h 5790288"/>
              <a:gd name="connsiteX818" fmla="*/ 3963492 w 11044243"/>
              <a:gd name="connsiteY818" fmla="*/ 3097347 h 5790288"/>
              <a:gd name="connsiteX819" fmla="*/ 3974552 w 11044243"/>
              <a:gd name="connsiteY819" fmla="*/ 3086287 h 5790288"/>
              <a:gd name="connsiteX820" fmla="*/ 3538287 w 11044243"/>
              <a:gd name="connsiteY820" fmla="*/ 3086287 h 5790288"/>
              <a:gd name="connsiteX821" fmla="*/ 3549347 w 11044243"/>
              <a:gd name="connsiteY821" fmla="*/ 3097347 h 5790288"/>
              <a:gd name="connsiteX822" fmla="*/ 3538287 w 11044243"/>
              <a:gd name="connsiteY822" fmla="*/ 3108407 h 5790288"/>
              <a:gd name="connsiteX823" fmla="*/ 3527227 w 11044243"/>
              <a:gd name="connsiteY823" fmla="*/ 3097347 h 5790288"/>
              <a:gd name="connsiteX824" fmla="*/ 3538287 w 11044243"/>
              <a:gd name="connsiteY824" fmla="*/ 3086287 h 5790288"/>
              <a:gd name="connsiteX825" fmla="*/ 2666706 w 11044243"/>
              <a:gd name="connsiteY825" fmla="*/ 3086287 h 5790288"/>
              <a:gd name="connsiteX826" fmla="*/ 2677766 w 11044243"/>
              <a:gd name="connsiteY826" fmla="*/ 3097347 h 5790288"/>
              <a:gd name="connsiteX827" fmla="*/ 2666706 w 11044243"/>
              <a:gd name="connsiteY827" fmla="*/ 3108407 h 5790288"/>
              <a:gd name="connsiteX828" fmla="*/ 2655645 w 11044243"/>
              <a:gd name="connsiteY828" fmla="*/ 3097347 h 5790288"/>
              <a:gd name="connsiteX829" fmla="*/ 2666706 w 11044243"/>
              <a:gd name="connsiteY829" fmla="*/ 3086287 h 5790288"/>
              <a:gd name="connsiteX830" fmla="*/ 2231449 w 11044243"/>
              <a:gd name="connsiteY830" fmla="*/ 3086287 h 5790288"/>
              <a:gd name="connsiteX831" fmla="*/ 2242510 w 11044243"/>
              <a:gd name="connsiteY831" fmla="*/ 3097347 h 5790288"/>
              <a:gd name="connsiteX832" fmla="*/ 2231449 w 11044243"/>
              <a:gd name="connsiteY832" fmla="*/ 3108407 h 5790288"/>
              <a:gd name="connsiteX833" fmla="*/ 2220389 w 11044243"/>
              <a:gd name="connsiteY833" fmla="*/ 3097347 h 5790288"/>
              <a:gd name="connsiteX834" fmla="*/ 2231449 w 11044243"/>
              <a:gd name="connsiteY834" fmla="*/ 3086287 h 5790288"/>
              <a:gd name="connsiteX835" fmla="*/ 1795135 w 11044243"/>
              <a:gd name="connsiteY835" fmla="*/ 3086287 h 5790288"/>
              <a:gd name="connsiteX836" fmla="*/ 1806194 w 11044243"/>
              <a:gd name="connsiteY836" fmla="*/ 3097347 h 5790288"/>
              <a:gd name="connsiteX837" fmla="*/ 1795135 w 11044243"/>
              <a:gd name="connsiteY837" fmla="*/ 3108407 h 5790288"/>
              <a:gd name="connsiteX838" fmla="*/ 1784074 w 11044243"/>
              <a:gd name="connsiteY838" fmla="*/ 3097347 h 5790288"/>
              <a:gd name="connsiteX839" fmla="*/ 1795135 w 11044243"/>
              <a:gd name="connsiteY839" fmla="*/ 3086287 h 5790288"/>
              <a:gd name="connsiteX840" fmla="*/ 471179 w 11044243"/>
              <a:gd name="connsiteY840" fmla="*/ 3086287 h 5790288"/>
              <a:gd name="connsiteX841" fmla="*/ 482239 w 11044243"/>
              <a:gd name="connsiteY841" fmla="*/ 3097347 h 5790288"/>
              <a:gd name="connsiteX842" fmla="*/ 471179 w 11044243"/>
              <a:gd name="connsiteY842" fmla="*/ 3108407 h 5790288"/>
              <a:gd name="connsiteX843" fmla="*/ 460119 w 11044243"/>
              <a:gd name="connsiteY843" fmla="*/ 3097347 h 5790288"/>
              <a:gd name="connsiteX844" fmla="*/ 471179 w 11044243"/>
              <a:gd name="connsiteY844" fmla="*/ 3086287 h 5790288"/>
              <a:gd name="connsiteX845" fmla="*/ 34864 w 11044243"/>
              <a:gd name="connsiteY845" fmla="*/ 3086287 h 5790288"/>
              <a:gd name="connsiteX846" fmla="*/ 45924 w 11044243"/>
              <a:gd name="connsiteY846" fmla="*/ 3097347 h 5790288"/>
              <a:gd name="connsiteX847" fmla="*/ 34864 w 11044243"/>
              <a:gd name="connsiteY847" fmla="*/ 3108407 h 5790288"/>
              <a:gd name="connsiteX848" fmla="*/ 23804 w 11044243"/>
              <a:gd name="connsiteY848" fmla="*/ 3097347 h 5790288"/>
              <a:gd name="connsiteX849" fmla="*/ 34864 w 11044243"/>
              <a:gd name="connsiteY849" fmla="*/ 3086287 h 5790288"/>
              <a:gd name="connsiteX850" fmla="*/ 10573091 w 11044243"/>
              <a:gd name="connsiteY850" fmla="*/ 3073068 h 5790288"/>
              <a:gd name="connsiteX851" fmla="*/ 10597370 w 11044243"/>
              <a:gd name="connsiteY851" fmla="*/ 3097347 h 5790288"/>
              <a:gd name="connsiteX852" fmla="*/ 10573091 w 11044243"/>
              <a:gd name="connsiteY852" fmla="*/ 3121626 h 5790288"/>
              <a:gd name="connsiteX853" fmla="*/ 10548812 w 11044243"/>
              <a:gd name="connsiteY853" fmla="*/ 3097347 h 5790288"/>
              <a:gd name="connsiteX854" fmla="*/ 10573091 w 11044243"/>
              <a:gd name="connsiteY854" fmla="*/ 3073068 h 5790288"/>
              <a:gd name="connsiteX855" fmla="*/ 8377558 w 11044243"/>
              <a:gd name="connsiteY855" fmla="*/ 3073068 h 5790288"/>
              <a:gd name="connsiteX856" fmla="*/ 8401837 w 11044243"/>
              <a:gd name="connsiteY856" fmla="*/ 3097347 h 5790288"/>
              <a:gd name="connsiteX857" fmla="*/ 8377558 w 11044243"/>
              <a:gd name="connsiteY857" fmla="*/ 3121626 h 5790288"/>
              <a:gd name="connsiteX858" fmla="*/ 8353279 w 11044243"/>
              <a:gd name="connsiteY858" fmla="*/ 3097347 h 5790288"/>
              <a:gd name="connsiteX859" fmla="*/ 8377558 w 11044243"/>
              <a:gd name="connsiteY859" fmla="*/ 3073068 h 5790288"/>
              <a:gd name="connsiteX860" fmla="*/ 7941241 w 11044243"/>
              <a:gd name="connsiteY860" fmla="*/ 3073068 h 5790288"/>
              <a:gd name="connsiteX861" fmla="*/ 7965520 w 11044243"/>
              <a:gd name="connsiteY861" fmla="*/ 3097347 h 5790288"/>
              <a:gd name="connsiteX862" fmla="*/ 7941241 w 11044243"/>
              <a:gd name="connsiteY862" fmla="*/ 3121626 h 5790288"/>
              <a:gd name="connsiteX863" fmla="*/ 7916962 w 11044243"/>
              <a:gd name="connsiteY863" fmla="*/ 3097347 h 5790288"/>
              <a:gd name="connsiteX864" fmla="*/ 7941241 w 11044243"/>
              <a:gd name="connsiteY864" fmla="*/ 3073068 h 5790288"/>
              <a:gd name="connsiteX865" fmla="*/ 6198102 w 11044243"/>
              <a:gd name="connsiteY865" fmla="*/ 3073068 h 5790288"/>
              <a:gd name="connsiteX866" fmla="*/ 6222381 w 11044243"/>
              <a:gd name="connsiteY866" fmla="*/ 3097347 h 5790288"/>
              <a:gd name="connsiteX867" fmla="*/ 6198102 w 11044243"/>
              <a:gd name="connsiteY867" fmla="*/ 3121626 h 5790288"/>
              <a:gd name="connsiteX868" fmla="*/ 6173823 w 11044243"/>
              <a:gd name="connsiteY868" fmla="*/ 3097347 h 5790288"/>
              <a:gd name="connsiteX869" fmla="*/ 6198102 w 11044243"/>
              <a:gd name="connsiteY869" fmla="*/ 3073068 h 5790288"/>
              <a:gd name="connsiteX870" fmla="*/ 4846122 w 11044243"/>
              <a:gd name="connsiteY870" fmla="*/ 3073068 h 5790288"/>
              <a:gd name="connsiteX871" fmla="*/ 4870401 w 11044243"/>
              <a:gd name="connsiteY871" fmla="*/ 3097347 h 5790288"/>
              <a:gd name="connsiteX872" fmla="*/ 4846122 w 11044243"/>
              <a:gd name="connsiteY872" fmla="*/ 3121626 h 5790288"/>
              <a:gd name="connsiteX873" fmla="*/ 4821843 w 11044243"/>
              <a:gd name="connsiteY873" fmla="*/ 3097347 h 5790288"/>
              <a:gd name="connsiteX874" fmla="*/ 4846122 w 11044243"/>
              <a:gd name="connsiteY874" fmla="*/ 3073068 h 5790288"/>
              <a:gd name="connsiteX875" fmla="*/ 1342748 w 11044243"/>
              <a:gd name="connsiteY875" fmla="*/ 3073068 h 5790288"/>
              <a:gd name="connsiteX876" fmla="*/ 1367029 w 11044243"/>
              <a:gd name="connsiteY876" fmla="*/ 3097347 h 5790288"/>
              <a:gd name="connsiteX877" fmla="*/ 1342748 w 11044243"/>
              <a:gd name="connsiteY877" fmla="*/ 3121626 h 5790288"/>
              <a:gd name="connsiteX878" fmla="*/ 1318472 w 11044243"/>
              <a:gd name="connsiteY878" fmla="*/ 3097347 h 5790288"/>
              <a:gd name="connsiteX879" fmla="*/ 1342748 w 11044243"/>
              <a:gd name="connsiteY879" fmla="*/ 3073068 h 5790288"/>
              <a:gd name="connsiteX880" fmla="*/ 11009408 w 11044243"/>
              <a:gd name="connsiteY880" fmla="*/ 3062512 h 5790288"/>
              <a:gd name="connsiteX881" fmla="*/ 11044243 w 11044243"/>
              <a:gd name="connsiteY881" fmla="*/ 3097347 h 5790288"/>
              <a:gd name="connsiteX882" fmla="*/ 11009408 w 11044243"/>
              <a:gd name="connsiteY882" fmla="*/ 3132182 h 5790288"/>
              <a:gd name="connsiteX883" fmla="*/ 10974573 w 11044243"/>
              <a:gd name="connsiteY883" fmla="*/ 3097347 h 5790288"/>
              <a:gd name="connsiteX884" fmla="*/ 11009408 w 11044243"/>
              <a:gd name="connsiteY884" fmla="*/ 3062512 h 5790288"/>
              <a:gd name="connsiteX885" fmla="*/ 9701522 w 11044243"/>
              <a:gd name="connsiteY885" fmla="*/ 3062512 h 5790288"/>
              <a:gd name="connsiteX886" fmla="*/ 9736357 w 11044243"/>
              <a:gd name="connsiteY886" fmla="*/ 3097347 h 5790288"/>
              <a:gd name="connsiteX887" fmla="*/ 9701522 w 11044243"/>
              <a:gd name="connsiteY887" fmla="*/ 3132182 h 5790288"/>
              <a:gd name="connsiteX888" fmla="*/ 9666687 w 11044243"/>
              <a:gd name="connsiteY888" fmla="*/ 3097347 h 5790288"/>
              <a:gd name="connsiteX889" fmla="*/ 9701522 w 11044243"/>
              <a:gd name="connsiteY889" fmla="*/ 3062512 h 5790288"/>
              <a:gd name="connsiteX890" fmla="*/ 6634419 w 11044243"/>
              <a:gd name="connsiteY890" fmla="*/ 3062512 h 5790288"/>
              <a:gd name="connsiteX891" fmla="*/ 6669254 w 11044243"/>
              <a:gd name="connsiteY891" fmla="*/ 3097347 h 5790288"/>
              <a:gd name="connsiteX892" fmla="*/ 6634419 w 11044243"/>
              <a:gd name="connsiteY892" fmla="*/ 3132182 h 5790288"/>
              <a:gd name="connsiteX893" fmla="*/ 6599584 w 11044243"/>
              <a:gd name="connsiteY893" fmla="*/ 3097347 h 5790288"/>
              <a:gd name="connsiteX894" fmla="*/ 6634419 w 11044243"/>
              <a:gd name="connsiteY894" fmla="*/ 3062512 h 5790288"/>
              <a:gd name="connsiteX895" fmla="*/ 5281375 w 11044243"/>
              <a:gd name="connsiteY895" fmla="*/ 3062512 h 5790288"/>
              <a:gd name="connsiteX896" fmla="*/ 5316210 w 11044243"/>
              <a:gd name="connsiteY896" fmla="*/ 3097347 h 5790288"/>
              <a:gd name="connsiteX897" fmla="*/ 5281375 w 11044243"/>
              <a:gd name="connsiteY897" fmla="*/ 3132182 h 5790288"/>
              <a:gd name="connsiteX898" fmla="*/ 5246540 w 11044243"/>
              <a:gd name="connsiteY898" fmla="*/ 3097347 h 5790288"/>
              <a:gd name="connsiteX899" fmla="*/ 5281375 w 11044243"/>
              <a:gd name="connsiteY899" fmla="*/ 3062512 h 5790288"/>
              <a:gd name="connsiteX900" fmla="*/ 3103028 w 11044243"/>
              <a:gd name="connsiteY900" fmla="*/ 3062512 h 5790288"/>
              <a:gd name="connsiteX901" fmla="*/ 3137864 w 11044243"/>
              <a:gd name="connsiteY901" fmla="*/ 3097347 h 5790288"/>
              <a:gd name="connsiteX902" fmla="*/ 3103028 w 11044243"/>
              <a:gd name="connsiteY902" fmla="*/ 3132182 h 5790288"/>
              <a:gd name="connsiteX903" fmla="*/ 3068193 w 11044243"/>
              <a:gd name="connsiteY903" fmla="*/ 3097347 h 5790288"/>
              <a:gd name="connsiteX904" fmla="*/ 3103028 w 11044243"/>
              <a:gd name="connsiteY904" fmla="*/ 3062512 h 5790288"/>
              <a:gd name="connsiteX905" fmla="*/ 906433 w 11044243"/>
              <a:gd name="connsiteY905" fmla="*/ 3062512 h 5790288"/>
              <a:gd name="connsiteX906" fmla="*/ 941267 w 11044243"/>
              <a:gd name="connsiteY906" fmla="*/ 3097347 h 5790288"/>
              <a:gd name="connsiteX907" fmla="*/ 906433 w 11044243"/>
              <a:gd name="connsiteY907" fmla="*/ 3132182 h 5790288"/>
              <a:gd name="connsiteX908" fmla="*/ 871598 w 11044243"/>
              <a:gd name="connsiteY908" fmla="*/ 3097347 h 5790288"/>
              <a:gd name="connsiteX909" fmla="*/ 906433 w 11044243"/>
              <a:gd name="connsiteY909" fmla="*/ 3062512 h 5790288"/>
              <a:gd name="connsiteX910" fmla="*/ 11009408 w 11044243"/>
              <a:gd name="connsiteY910" fmla="*/ 2681879 h 5790288"/>
              <a:gd name="connsiteX911" fmla="*/ 11020468 w 11044243"/>
              <a:gd name="connsiteY911" fmla="*/ 2692940 h 5790288"/>
              <a:gd name="connsiteX912" fmla="*/ 11009408 w 11044243"/>
              <a:gd name="connsiteY912" fmla="*/ 2703999 h 5790288"/>
              <a:gd name="connsiteX913" fmla="*/ 10998348 w 11044243"/>
              <a:gd name="connsiteY913" fmla="*/ 2692940 h 5790288"/>
              <a:gd name="connsiteX914" fmla="*/ 11009408 w 11044243"/>
              <a:gd name="connsiteY914" fmla="*/ 2681879 h 5790288"/>
              <a:gd name="connsiteX915" fmla="*/ 10573091 w 11044243"/>
              <a:gd name="connsiteY915" fmla="*/ 2681879 h 5790288"/>
              <a:gd name="connsiteX916" fmla="*/ 10584151 w 11044243"/>
              <a:gd name="connsiteY916" fmla="*/ 2692940 h 5790288"/>
              <a:gd name="connsiteX917" fmla="*/ 10573091 w 11044243"/>
              <a:gd name="connsiteY917" fmla="*/ 2703999 h 5790288"/>
              <a:gd name="connsiteX918" fmla="*/ 10562031 w 11044243"/>
              <a:gd name="connsiteY918" fmla="*/ 2692940 h 5790288"/>
              <a:gd name="connsiteX919" fmla="*/ 10573091 w 11044243"/>
              <a:gd name="connsiteY919" fmla="*/ 2681879 h 5790288"/>
              <a:gd name="connsiteX920" fmla="*/ 9249127 w 11044243"/>
              <a:gd name="connsiteY920" fmla="*/ 2681879 h 5790288"/>
              <a:gd name="connsiteX921" fmla="*/ 9260187 w 11044243"/>
              <a:gd name="connsiteY921" fmla="*/ 2692940 h 5790288"/>
              <a:gd name="connsiteX922" fmla="*/ 9249127 w 11044243"/>
              <a:gd name="connsiteY922" fmla="*/ 2703999 h 5790288"/>
              <a:gd name="connsiteX923" fmla="*/ 9238067 w 11044243"/>
              <a:gd name="connsiteY923" fmla="*/ 2692940 h 5790288"/>
              <a:gd name="connsiteX924" fmla="*/ 9249127 w 11044243"/>
              <a:gd name="connsiteY924" fmla="*/ 2681879 h 5790288"/>
              <a:gd name="connsiteX925" fmla="*/ 8812810 w 11044243"/>
              <a:gd name="connsiteY925" fmla="*/ 2681879 h 5790288"/>
              <a:gd name="connsiteX926" fmla="*/ 8823870 w 11044243"/>
              <a:gd name="connsiteY926" fmla="*/ 2692940 h 5790288"/>
              <a:gd name="connsiteX927" fmla="*/ 8812810 w 11044243"/>
              <a:gd name="connsiteY927" fmla="*/ 2703999 h 5790288"/>
              <a:gd name="connsiteX928" fmla="*/ 8801750 w 11044243"/>
              <a:gd name="connsiteY928" fmla="*/ 2692940 h 5790288"/>
              <a:gd name="connsiteX929" fmla="*/ 8812810 w 11044243"/>
              <a:gd name="connsiteY929" fmla="*/ 2681879 h 5790288"/>
              <a:gd name="connsiteX930" fmla="*/ 8377558 w 11044243"/>
              <a:gd name="connsiteY930" fmla="*/ 2681879 h 5790288"/>
              <a:gd name="connsiteX931" fmla="*/ 8388618 w 11044243"/>
              <a:gd name="connsiteY931" fmla="*/ 2692940 h 5790288"/>
              <a:gd name="connsiteX932" fmla="*/ 8377558 w 11044243"/>
              <a:gd name="connsiteY932" fmla="*/ 2703999 h 5790288"/>
              <a:gd name="connsiteX933" fmla="*/ 8366498 w 11044243"/>
              <a:gd name="connsiteY933" fmla="*/ 2692940 h 5790288"/>
              <a:gd name="connsiteX934" fmla="*/ 8377558 w 11044243"/>
              <a:gd name="connsiteY934" fmla="*/ 2681879 h 5790288"/>
              <a:gd name="connsiteX935" fmla="*/ 7505988 w 11044243"/>
              <a:gd name="connsiteY935" fmla="*/ 2681879 h 5790288"/>
              <a:gd name="connsiteX936" fmla="*/ 7517048 w 11044243"/>
              <a:gd name="connsiteY936" fmla="*/ 2692940 h 5790288"/>
              <a:gd name="connsiteX937" fmla="*/ 7505988 w 11044243"/>
              <a:gd name="connsiteY937" fmla="*/ 2703999 h 5790288"/>
              <a:gd name="connsiteX938" fmla="*/ 7494928 w 11044243"/>
              <a:gd name="connsiteY938" fmla="*/ 2692940 h 5790288"/>
              <a:gd name="connsiteX939" fmla="*/ 7505988 w 11044243"/>
              <a:gd name="connsiteY939" fmla="*/ 2681879 h 5790288"/>
              <a:gd name="connsiteX940" fmla="*/ 7069671 w 11044243"/>
              <a:gd name="connsiteY940" fmla="*/ 2681879 h 5790288"/>
              <a:gd name="connsiteX941" fmla="*/ 7080731 w 11044243"/>
              <a:gd name="connsiteY941" fmla="*/ 2692940 h 5790288"/>
              <a:gd name="connsiteX942" fmla="*/ 7069671 w 11044243"/>
              <a:gd name="connsiteY942" fmla="*/ 2703999 h 5790288"/>
              <a:gd name="connsiteX943" fmla="*/ 7058611 w 11044243"/>
              <a:gd name="connsiteY943" fmla="*/ 2692940 h 5790288"/>
              <a:gd name="connsiteX944" fmla="*/ 7069671 w 11044243"/>
              <a:gd name="connsiteY944" fmla="*/ 2681879 h 5790288"/>
              <a:gd name="connsiteX945" fmla="*/ 6634419 w 11044243"/>
              <a:gd name="connsiteY945" fmla="*/ 2681879 h 5790288"/>
              <a:gd name="connsiteX946" fmla="*/ 6645479 w 11044243"/>
              <a:gd name="connsiteY946" fmla="*/ 2692940 h 5790288"/>
              <a:gd name="connsiteX947" fmla="*/ 6634419 w 11044243"/>
              <a:gd name="connsiteY947" fmla="*/ 2703999 h 5790288"/>
              <a:gd name="connsiteX948" fmla="*/ 6623359 w 11044243"/>
              <a:gd name="connsiteY948" fmla="*/ 2692940 h 5790288"/>
              <a:gd name="connsiteX949" fmla="*/ 6634419 w 11044243"/>
              <a:gd name="connsiteY949" fmla="*/ 2681879 h 5790288"/>
              <a:gd name="connsiteX950" fmla="*/ 5281375 w 11044243"/>
              <a:gd name="connsiteY950" fmla="*/ 2681879 h 5790288"/>
              <a:gd name="connsiteX951" fmla="*/ 5292435 w 11044243"/>
              <a:gd name="connsiteY951" fmla="*/ 2692940 h 5790288"/>
              <a:gd name="connsiteX952" fmla="*/ 5281375 w 11044243"/>
              <a:gd name="connsiteY952" fmla="*/ 2703999 h 5790288"/>
              <a:gd name="connsiteX953" fmla="*/ 5270315 w 11044243"/>
              <a:gd name="connsiteY953" fmla="*/ 2692940 h 5790288"/>
              <a:gd name="connsiteX954" fmla="*/ 5281375 w 11044243"/>
              <a:gd name="connsiteY954" fmla="*/ 2681879 h 5790288"/>
              <a:gd name="connsiteX955" fmla="*/ 3974552 w 11044243"/>
              <a:gd name="connsiteY955" fmla="*/ 2681879 h 5790288"/>
              <a:gd name="connsiteX956" fmla="*/ 3985612 w 11044243"/>
              <a:gd name="connsiteY956" fmla="*/ 2692940 h 5790288"/>
              <a:gd name="connsiteX957" fmla="*/ 3974552 w 11044243"/>
              <a:gd name="connsiteY957" fmla="*/ 2703999 h 5790288"/>
              <a:gd name="connsiteX958" fmla="*/ 3963492 w 11044243"/>
              <a:gd name="connsiteY958" fmla="*/ 2692940 h 5790288"/>
              <a:gd name="connsiteX959" fmla="*/ 3974552 w 11044243"/>
              <a:gd name="connsiteY959" fmla="*/ 2681879 h 5790288"/>
              <a:gd name="connsiteX960" fmla="*/ 3538257 w 11044243"/>
              <a:gd name="connsiteY960" fmla="*/ 2681879 h 5790288"/>
              <a:gd name="connsiteX961" fmla="*/ 3549317 w 11044243"/>
              <a:gd name="connsiteY961" fmla="*/ 2692940 h 5790288"/>
              <a:gd name="connsiteX962" fmla="*/ 3538257 w 11044243"/>
              <a:gd name="connsiteY962" fmla="*/ 2703999 h 5790288"/>
              <a:gd name="connsiteX963" fmla="*/ 3527197 w 11044243"/>
              <a:gd name="connsiteY963" fmla="*/ 2692940 h 5790288"/>
              <a:gd name="connsiteX964" fmla="*/ 3538257 w 11044243"/>
              <a:gd name="connsiteY964" fmla="*/ 2681879 h 5790288"/>
              <a:gd name="connsiteX965" fmla="*/ 2231428 w 11044243"/>
              <a:gd name="connsiteY965" fmla="*/ 2681879 h 5790288"/>
              <a:gd name="connsiteX966" fmla="*/ 2242488 w 11044243"/>
              <a:gd name="connsiteY966" fmla="*/ 2692940 h 5790288"/>
              <a:gd name="connsiteX967" fmla="*/ 2231428 w 11044243"/>
              <a:gd name="connsiteY967" fmla="*/ 2703999 h 5790288"/>
              <a:gd name="connsiteX968" fmla="*/ 2220368 w 11044243"/>
              <a:gd name="connsiteY968" fmla="*/ 2692940 h 5790288"/>
              <a:gd name="connsiteX969" fmla="*/ 2231428 w 11044243"/>
              <a:gd name="connsiteY969" fmla="*/ 2681879 h 5790288"/>
              <a:gd name="connsiteX970" fmla="*/ 1795114 w 11044243"/>
              <a:gd name="connsiteY970" fmla="*/ 2681879 h 5790288"/>
              <a:gd name="connsiteX971" fmla="*/ 1806173 w 11044243"/>
              <a:gd name="connsiteY971" fmla="*/ 2692940 h 5790288"/>
              <a:gd name="connsiteX972" fmla="*/ 1795114 w 11044243"/>
              <a:gd name="connsiteY972" fmla="*/ 2703999 h 5790288"/>
              <a:gd name="connsiteX973" fmla="*/ 1784053 w 11044243"/>
              <a:gd name="connsiteY973" fmla="*/ 2692940 h 5790288"/>
              <a:gd name="connsiteX974" fmla="*/ 1795114 w 11044243"/>
              <a:gd name="connsiteY974" fmla="*/ 2681879 h 5790288"/>
              <a:gd name="connsiteX975" fmla="*/ 906403 w 11044243"/>
              <a:gd name="connsiteY975" fmla="*/ 2681879 h 5790288"/>
              <a:gd name="connsiteX976" fmla="*/ 917463 w 11044243"/>
              <a:gd name="connsiteY976" fmla="*/ 2692940 h 5790288"/>
              <a:gd name="connsiteX977" fmla="*/ 906403 w 11044243"/>
              <a:gd name="connsiteY977" fmla="*/ 2703999 h 5790288"/>
              <a:gd name="connsiteX978" fmla="*/ 895343 w 11044243"/>
              <a:gd name="connsiteY978" fmla="*/ 2692940 h 5790288"/>
              <a:gd name="connsiteX979" fmla="*/ 906403 w 11044243"/>
              <a:gd name="connsiteY979" fmla="*/ 2681879 h 5790288"/>
              <a:gd name="connsiteX980" fmla="*/ 9701522 w 11044243"/>
              <a:gd name="connsiteY980" fmla="*/ 2668660 h 5790288"/>
              <a:gd name="connsiteX981" fmla="*/ 9725801 w 11044243"/>
              <a:gd name="connsiteY981" fmla="*/ 2692940 h 5790288"/>
              <a:gd name="connsiteX982" fmla="*/ 9701522 w 11044243"/>
              <a:gd name="connsiteY982" fmla="*/ 2717219 h 5790288"/>
              <a:gd name="connsiteX983" fmla="*/ 9677243 w 11044243"/>
              <a:gd name="connsiteY983" fmla="*/ 2692940 h 5790288"/>
              <a:gd name="connsiteX984" fmla="*/ 9701522 w 11044243"/>
              <a:gd name="connsiteY984" fmla="*/ 2668660 h 5790288"/>
              <a:gd name="connsiteX985" fmla="*/ 6198102 w 11044243"/>
              <a:gd name="connsiteY985" fmla="*/ 2668660 h 5790288"/>
              <a:gd name="connsiteX986" fmla="*/ 6222381 w 11044243"/>
              <a:gd name="connsiteY986" fmla="*/ 2692940 h 5790288"/>
              <a:gd name="connsiteX987" fmla="*/ 6198102 w 11044243"/>
              <a:gd name="connsiteY987" fmla="*/ 2717219 h 5790288"/>
              <a:gd name="connsiteX988" fmla="*/ 6173823 w 11044243"/>
              <a:gd name="connsiteY988" fmla="*/ 2692940 h 5790288"/>
              <a:gd name="connsiteX989" fmla="*/ 6198102 w 11044243"/>
              <a:gd name="connsiteY989" fmla="*/ 2668660 h 5790288"/>
              <a:gd name="connsiteX990" fmla="*/ 4846122 w 11044243"/>
              <a:gd name="connsiteY990" fmla="*/ 2668660 h 5790288"/>
              <a:gd name="connsiteX991" fmla="*/ 4870401 w 11044243"/>
              <a:gd name="connsiteY991" fmla="*/ 2692940 h 5790288"/>
              <a:gd name="connsiteX992" fmla="*/ 4846122 w 11044243"/>
              <a:gd name="connsiteY992" fmla="*/ 2717219 h 5790288"/>
              <a:gd name="connsiteX993" fmla="*/ 4821843 w 11044243"/>
              <a:gd name="connsiteY993" fmla="*/ 2692940 h 5790288"/>
              <a:gd name="connsiteX994" fmla="*/ 4846122 w 11044243"/>
              <a:gd name="connsiteY994" fmla="*/ 2668660 h 5790288"/>
              <a:gd name="connsiteX995" fmla="*/ 3103002 w 11044243"/>
              <a:gd name="connsiteY995" fmla="*/ 2668660 h 5790288"/>
              <a:gd name="connsiteX996" fmla="*/ 3127281 w 11044243"/>
              <a:gd name="connsiteY996" fmla="*/ 2692940 h 5790288"/>
              <a:gd name="connsiteX997" fmla="*/ 3103002 w 11044243"/>
              <a:gd name="connsiteY997" fmla="*/ 2717219 h 5790288"/>
              <a:gd name="connsiteX998" fmla="*/ 3078723 w 11044243"/>
              <a:gd name="connsiteY998" fmla="*/ 2692940 h 5790288"/>
              <a:gd name="connsiteX999" fmla="*/ 3103002 w 11044243"/>
              <a:gd name="connsiteY999" fmla="*/ 2668660 h 5790288"/>
              <a:gd name="connsiteX1000" fmla="*/ 2666683 w 11044243"/>
              <a:gd name="connsiteY1000" fmla="*/ 2668660 h 5790288"/>
              <a:gd name="connsiteX1001" fmla="*/ 2690962 w 11044243"/>
              <a:gd name="connsiteY1001" fmla="*/ 2692940 h 5790288"/>
              <a:gd name="connsiteX1002" fmla="*/ 2666683 w 11044243"/>
              <a:gd name="connsiteY1002" fmla="*/ 2717219 h 5790288"/>
              <a:gd name="connsiteX1003" fmla="*/ 2642404 w 11044243"/>
              <a:gd name="connsiteY1003" fmla="*/ 2692940 h 5790288"/>
              <a:gd name="connsiteX1004" fmla="*/ 2666683 w 11044243"/>
              <a:gd name="connsiteY1004" fmla="*/ 2668660 h 5790288"/>
              <a:gd name="connsiteX1005" fmla="*/ 471151 w 11044243"/>
              <a:gd name="connsiteY1005" fmla="*/ 2668660 h 5790288"/>
              <a:gd name="connsiteX1006" fmla="*/ 495430 w 11044243"/>
              <a:gd name="connsiteY1006" fmla="*/ 2692940 h 5790288"/>
              <a:gd name="connsiteX1007" fmla="*/ 471151 w 11044243"/>
              <a:gd name="connsiteY1007" fmla="*/ 2717220 h 5790288"/>
              <a:gd name="connsiteX1008" fmla="*/ 446872 w 11044243"/>
              <a:gd name="connsiteY1008" fmla="*/ 2692940 h 5790288"/>
              <a:gd name="connsiteX1009" fmla="*/ 471151 w 11044243"/>
              <a:gd name="connsiteY1009" fmla="*/ 2668660 h 5790288"/>
              <a:gd name="connsiteX1010" fmla="*/ 10137839 w 11044243"/>
              <a:gd name="connsiteY1010" fmla="*/ 2658104 h 5790288"/>
              <a:gd name="connsiteX1011" fmla="*/ 10172674 w 11044243"/>
              <a:gd name="connsiteY1011" fmla="*/ 2692940 h 5790288"/>
              <a:gd name="connsiteX1012" fmla="*/ 10137839 w 11044243"/>
              <a:gd name="connsiteY1012" fmla="*/ 2727776 h 5790288"/>
              <a:gd name="connsiteX1013" fmla="*/ 10103004 w 11044243"/>
              <a:gd name="connsiteY1013" fmla="*/ 2692940 h 5790288"/>
              <a:gd name="connsiteX1014" fmla="*/ 10137839 w 11044243"/>
              <a:gd name="connsiteY1014" fmla="*/ 2658104 h 5790288"/>
              <a:gd name="connsiteX1015" fmla="*/ 7941241 w 11044243"/>
              <a:gd name="connsiteY1015" fmla="*/ 2658104 h 5790288"/>
              <a:gd name="connsiteX1016" fmla="*/ 7976076 w 11044243"/>
              <a:gd name="connsiteY1016" fmla="*/ 2692940 h 5790288"/>
              <a:gd name="connsiteX1017" fmla="*/ 7941241 w 11044243"/>
              <a:gd name="connsiteY1017" fmla="*/ 2727774 h 5790288"/>
              <a:gd name="connsiteX1018" fmla="*/ 7906406 w 11044243"/>
              <a:gd name="connsiteY1018" fmla="*/ 2692940 h 5790288"/>
              <a:gd name="connsiteX1019" fmla="*/ 7941241 w 11044243"/>
              <a:gd name="connsiteY1019" fmla="*/ 2658104 h 5790288"/>
              <a:gd name="connsiteX1020" fmla="*/ 5762849 w 11044243"/>
              <a:gd name="connsiteY1020" fmla="*/ 2658104 h 5790288"/>
              <a:gd name="connsiteX1021" fmla="*/ 5797684 w 11044243"/>
              <a:gd name="connsiteY1021" fmla="*/ 2692940 h 5790288"/>
              <a:gd name="connsiteX1022" fmla="*/ 5762849 w 11044243"/>
              <a:gd name="connsiteY1022" fmla="*/ 2727774 h 5790288"/>
              <a:gd name="connsiteX1023" fmla="*/ 5728014 w 11044243"/>
              <a:gd name="connsiteY1023" fmla="*/ 2692940 h 5790288"/>
              <a:gd name="connsiteX1024" fmla="*/ 5762849 w 11044243"/>
              <a:gd name="connsiteY1024" fmla="*/ 2658104 h 5790288"/>
              <a:gd name="connsiteX1025" fmla="*/ 4409805 w 11044243"/>
              <a:gd name="connsiteY1025" fmla="*/ 2658104 h 5790288"/>
              <a:gd name="connsiteX1026" fmla="*/ 4444640 w 11044243"/>
              <a:gd name="connsiteY1026" fmla="*/ 2692940 h 5790288"/>
              <a:gd name="connsiteX1027" fmla="*/ 4409805 w 11044243"/>
              <a:gd name="connsiteY1027" fmla="*/ 2727776 h 5790288"/>
              <a:gd name="connsiteX1028" fmla="*/ 4374970 w 11044243"/>
              <a:gd name="connsiteY1028" fmla="*/ 2692940 h 5790288"/>
              <a:gd name="connsiteX1029" fmla="*/ 4409805 w 11044243"/>
              <a:gd name="connsiteY1029" fmla="*/ 2658104 h 5790288"/>
              <a:gd name="connsiteX1030" fmla="*/ 1342719 w 11044243"/>
              <a:gd name="connsiteY1030" fmla="*/ 2658104 h 5790288"/>
              <a:gd name="connsiteX1031" fmla="*/ 1377555 w 11044243"/>
              <a:gd name="connsiteY1031" fmla="*/ 2692940 h 5790288"/>
              <a:gd name="connsiteX1032" fmla="*/ 1342719 w 11044243"/>
              <a:gd name="connsiteY1032" fmla="*/ 2727776 h 5790288"/>
              <a:gd name="connsiteX1033" fmla="*/ 1307885 w 11044243"/>
              <a:gd name="connsiteY1033" fmla="*/ 2692940 h 5790288"/>
              <a:gd name="connsiteX1034" fmla="*/ 1342719 w 11044243"/>
              <a:gd name="connsiteY1034" fmla="*/ 2658104 h 5790288"/>
              <a:gd name="connsiteX1035" fmla="*/ 34835 w 11044243"/>
              <a:gd name="connsiteY1035" fmla="*/ 2658104 h 5790288"/>
              <a:gd name="connsiteX1036" fmla="*/ 69670 w 11044243"/>
              <a:gd name="connsiteY1036" fmla="*/ 2692940 h 5790288"/>
              <a:gd name="connsiteX1037" fmla="*/ 34835 w 11044243"/>
              <a:gd name="connsiteY1037" fmla="*/ 2727776 h 5790288"/>
              <a:gd name="connsiteX1038" fmla="*/ 0 w 11044243"/>
              <a:gd name="connsiteY1038" fmla="*/ 2692940 h 5790288"/>
              <a:gd name="connsiteX1039" fmla="*/ 34835 w 11044243"/>
              <a:gd name="connsiteY1039" fmla="*/ 2658104 h 5790288"/>
              <a:gd name="connsiteX1040" fmla="*/ 11007546 w 11044243"/>
              <a:gd name="connsiteY1040" fmla="*/ 2239476 h 5790288"/>
              <a:gd name="connsiteX1041" fmla="*/ 11018606 w 11044243"/>
              <a:gd name="connsiteY1041" fmla="*/ 2250537 h 5790288"/>
              <a:gd name="connsiteX1042" fmla="*/ 11007546 w 11044243"/>
              <a:gd name="connsiteY1042" fmla="*/ 2261597 h 5790288"/>
              <a:gd name="connsiteX1043" fmla="*/ 10996486 w 11044243"/>
              <a:gd name="connsiteY1043" fmla="*/ 2250537 h 5790288"/>
              <a:gd name="connsiteX1044" fmla="*/ 11007546 w 11044243"/>
              <a:gd name="connsiteY1044" fmla="*/ 2239476 h 5790288"/>
              <a:gd name="connsiteX1045" fmla="*/ 9247265 w 11044243"/>
              <a:gd name="connsiteY1045" fmla="*/ 2239476 h 5790288"/>
              <a:gd name="connsiteX1046" fmla="*/ 9258325 w 11044243"/>
              <a:gd name="connsiteY1046" fmla="*/ 2250537 h 5790288"/>
              <a:gd name="connsiteX1047" fmla="*/ 9247265 w 11044243"/>
              <a:gd name="connsiteY1047" fmla="*/ 2261596 h 5790288"/>
              <a:gd name="connsiteX1048" fmla="*/ 9236205 w 11044243"/>
              <a:gd name="connsiteY1048" fmla="*/ 2250537 h 5790288"/>
              <a:gd name="connsiteX1049" fmla="*/ 9247265 w 11044243"/>
              <a:gd name="connsiteY1049" fmla="*/ 2239476 h 5790288"/>
              <a:gd name="connsiteX1050" fmla="*/ 8375695 w 11044243"/>
              <a:gd name="connsiteY1050" fmla="*/ 2239476 h 5790288"/>
              <a:gd name="connsiteX1051" fmla="*/ 8386755 w 11044243"/>
              <a:gd name="connsiteY1051" fmla="*/ 2250537 h 5790288"/>
              <a:gd name="connsiteX1052" fmla="*/ 8375695 w 11044243"/>
              <a:gd name="connsiteY1052" fmla="*/ 2261596 h 5790288"/>
              <a:gd name="connsiteX1053" fmla="*/ 8364635 w 11044243"/>
              <a:gd name="connsiteY1053" fmla="*/ 2250537 h 5790288"/>
              <a:gd name="connsiteX1054" fmla="*/ 8375695 w 11044243"/>
              <a:gd name="connsiteY1054" fmla="*/ 2239476 h 5790288"/>
              <a:gd name="connsiteX1055" fmla="*/ 7504126 w 11044243"/>
              <a:gd name="connsiteY1055" fmla="*/ 2239476 h 5790288"/>
              <a:gd name="connsiteX1056" fmla="*/ 7515186 w 11044243"/>
              <a:gd name="connsiteY1056" fmla="*/ 2250537 h 5790288"/>
              <a:gd name="connsiteX1057" fmla="*/ 7504126 w 11044243"/>
              <a:gd name="connsiteY1057" fmla="*/ 2261596 h 5790288"/>
              <a:gd name="connsiteX1058" fmla="*/ 7493066 w 11044243"/>
              <a:gd name="connsiteY1058" fmla="*/ 2250537 h 5790288"/>
              <a:gd name="connsiteX1059" fmla="*/ 7504126 w 11044243"/>
              <a:gd name="connsiteY1059" fmla="*/ 2239476 h 5790288"/>
              <a:gd name="connsiteX1060" fmla="*/ 7068873 w 11044243"/>
              <a:gd name="connsiteY1060" fmla="*/ 2239476 h 5790288"/>
              <a:gd name="connsiteX1061" fmla="*/ 7079933 w 11044243"/>
              <a:gd name="connsiteY1061" fmla="*/ 2250537 h 5790288"/>
              <a:gd name="connsiteX1062" fmla="*/ 7068873 w 11044243"/>
              <a:gd name="connsiteY1062" fmla="*/ 2261596 h 5790288"/>
              <a:gd name="connsiteX1063" fmla="*/ 7057813 w 11044243"/>
              <a:gd name="connsiteY1063" fmla="*/ 2250537 h 5790288"/>
              <a:gd name="connsiteX1064" fmla="*/ 7068873 w 11044243"/>
              <a:gd name="connsiteY1064" fmla="*/ 2239476 h 5790288"/>
              <a:gd name="connsiteX1065" fmla="*/ 1796978 w 11044243"/>
              <a:gd name="connsiteY1065" fmla="*/ 2238251 h 5790288"/>
              <a:gd name="connsiteX1066" fmla="*/ 1808038 w 11044243"/>
              <a:gd name="connsiteY1066" fmla="*/ 2249308 h 5790288"/>
              <a:gd name="connsiteX1067" fmla="*/ 1796978 w 11044243"/>
              <a:gd name="connsiteY1067" fmla="*/ 2260371 h 5790288"/>
              <a:gd name="connsiteX1068" fmla="*/ 1785918 w 11044243"/>
              <a:gd name="connsiteY1068" fmla="*/ 2249308 h 5790288"/>
              <a:gd name="connsiteX1069" fmla="*/ 1796978 w 11044243"/>
              <a:gd name="connsiteY1069" fmla="*/ 2238251 h 5790288"/>
              <a:gd name="connsiteX1070" fmla="*/ 36700 w 11044243"/>
              <a:gd name="connsiteY1070" fmla="*/ 2238251 h 5790288"/>
              <a:gd name="connsiteX1071" fmla="*/ 47760 w 11044243"/>
              <a:gd name="connsiteY1071" fmla="*/ 2249308 h 5790288"/>
              <a:gd name="connsiteX1072" fmla="*/ 36700 w 11044243"/>
              <a:gd name="connsiteY1072" fmla="*/ 2260371 h 5790288"/>
              <a:gd name="connsiteX1073" fmla="*/ 25640 w 11044243"/>
              <a:gd name="connsiteY1073" fmla="*/ 2249308 h 5790288"/>
              <a:gd name="connsiteX1074" fmla="*/ 36700 w 11044243"/>
              <a:gd name="connsiteY1074" fmla="*/ 2238251 h 5790288"/>
              <a:gd name="connsiteX1075" fmla="*/ 3975351 w 11044243"/>
              <a:gd name="connsiteY1075" fmla="*/ 2238249 h 5790288"/>
              <a:gd name="connsiteX1076" fmla="*/ 3986411 w 11044243"/>
              <a:gd name="connsiteY1076" fmla="*/ 2249308 h 5790288"/>
              <a:gd name="connsiteX1077" fmla="*/ 3975351 w 11044243"/>
              <a:gd name="connsiteY1077" fmla="*/ 2260369 h 5790288"/>
              <a:gd name="connsiteX1078" fmla="*/ 3964291 w 11044243"/>
              <a:gd name="connsiteY1078" fmla="*/ 2249308 h 5790288"/>
              <a:gd name="connsiteX1079" fmla="*/ 3975351 w 11044243"/>
              <a:gd name="connsiteY1079" fmla="*/ 2238249 h 5790288"/>
              <a:gd name="connsiteX1080" fmla="*/ 3103803 w 11044243"/>
              <a:gd name="connsiteY1080" fmla="*/ 2238249 h 5790288"/>
              <a:gd name="connsiteX1081" fmla="*/ 3114863 w 11044243"/>
              <a:gd name="connsiteY1081" fmla="*/ 2249308 h 5790288"/>
              <a:gd name="connsiteX1082" fmla="*/ 3103803 w 11044243"/>
              <a:gd name="connsiteY1082" fmla="*/ 2260369 h 5790288"/>
              <a:gd name="connsiteX1083" fmla="*/ 3092743 w 11044243"/>
              <a:gd name="connsiteY1083" fmla="*/ 2249308 h 5790288"/>
              <a:gd name="connsiteX1084" fmla="*/ 3103803 w 11044243"/>
              <a:gd name="connsiteY1084" fmla="*/ 2238249 h 5790288"/>
              <a:gd name="connsiteX1085" fmla="*/ 10572293 w 11044243"/>
              <a:gd name="connsiteY1085" fmla="*/ 2226258 h 5790288"/>
              <a:gd name="connsiteX1086" fmla="*/ 10596572 w 11044243"/>
              <a:gd name="connsiteY1086" fmla="*/ 2250537 h 5790288"/>
              <a:gd name="connsiteX1087" fmla="*/ 10572293 w 11044243"/>
              <a:gd name="connsiteY1087" fmla="*/ 2274816 h 5790288"/>
              <a:gd name="connsiteX1088" fmla="*/ 10548014 w 11044243"/>
              <a:gd name="connsiteY1088" fmla="*/ 2250537 h 5790288"/>
              <a:gd name="connsiteX1089" fmla="*/ 10572293 w 11044243"/>
              <a:gd name="connsiteY1089" fmla="*/ 2226258 h 5790288"/>
              <a:gd name="connsiteX1090" fmla="*/ 10135976 w 11044243"/>
              <a:gd name="connsiteY1090" fmla="*/ 2226258 h 5790288"/>
              <a:gd name="connsiteX1091" fmla="*/ 10160255 w 11044243"/>
              <a:gd name="connsiteY1091" fmla="*/ 2250537 h 5790288"/>
              <a:gd name="connsiteX1092" fmla="*/ 10135976 w 11044243"/>
              <a:gd name="connsiteY1092" fmla="*/ 2274816 h 5790288"/>
              <a:gd name="connsiteX1093" fmla="*/ 10111697 w 11044243"/>
              <a:gd name="connsiteY1093" fmla="*/ 2250537 h 5790288"/>
              <a:gd name="connsiteX1094" fmla="*/ 10135976 w 11044243"/>
              <a:gd name="connsiteY1094" fmla="*/ 2226258 h 5790288"/>
              <a:gd name="connsiteX1095" fmla="*/ 7940443 w 11044243"/>
              <a:gd name="connsiteY1095" fmla="*/ 2226258 h 5790288"/>
              <a:gd name="connsiteX1096" fmla="*/ 7964722 w 11044243"/>
              <a:gd name="connsiteY1096" fmla="*/ 2250537 h 5790288"/>
              <a:gd name="connsiteX1097" fmla="*/ 7940443 w 11044243"/>
              <a:gd name="connsiteY1097" fmla="*/ 2274816 h 5790288"/>
              <a:gd name="connsiteX1098" fmla="*/ 7916164 w 11044243"/>
              <a:gd name="connsiteY1098" fmla="*/ 2250537 h 5790288"/>
              <a:gd name="connsiteX1099" fmla="*/ 7940443 w 11044243"/>
              <a:gd name="connsiteY1099" fmla="*/ 2226258 h 5790288"/>
              <a:gd name="connsiteX1100" fmla="*/ 6632556 w 11044243"/>
              <a:gd name="connsiteY1100" fmla="*/ 2226258 h 5790288"/>
              <a:gd name="connsiteX1101" fmla="*/ 6656835 w 11044243"/>
              <a:gd name="connsiteY1101" fmla="*/ 2250537 h 5790288"/>
              <a:gd name="connsiteX1102" fmla="*/ 6632556 w 11044243"/>
              <a:gd name="connsiteY1102" fmla="*/ 2274815 h 5790288"/>
              <a:gd name="connsiteX1103" fmla="*/ 6608277 w 11044243"/>
              <a:gd name="connsiteY1103" fmla="*/ 2250537 h 5790288"/>
              <a:gd name="connsiteX1104" fmla="*/ 6632556 w 11044243"/>
              <a:gd name="connsiteY1104" fmla="*/ 2226258 h 5790288"/>
              <a:gd name="connsiteX1105" fmla="*/ 6197304 w 11044243"/>
              <a:gd name="connsiteY1105" fmla="*/ 2226258 h 5790288"/>
              <a:gd name="connsiteX1106" fmla="*/ 6221583 w 11044243"/>
              <a:gd name="connsiteY1106" fmla="*/ 2250537 h 5790288"/>
              <a:gd name="connsiteX1107" fmla="*/ 6197304 w 11044243"/>
              <a:gd name="connsiteY1107" fmla="*/ 2274815 h 5790288"/>
              <a:gd name="connsiteX1108" fmla="*/ 6173025 w 11044243"/>
              <a:gd name="connsiteY1108" fmla="*/ 2250537 h 5790288"/>
              <a:gd name="connsiteX1109" fmla="*/ 6197304 w 11044243"/>
              <a:gd name="connsiteY1109" fmla="*/ 2226258 h 5790288"/>
              <a:gd name="connsiteX1110" fmla="*/ 5760987 w 11044243"/>
              <a:gd name="connsiteY1110" fmla="*/ 2226258 h 5790288"/>
              <a:gd name="connsiteX1111" fmla="*/ 5785266 w 11044243"/>
              <a:gd name="connsiteY1111" fmla="*/ 2250537 h 5790288"/>
              <a:gd name="connsiteX1112" fmla="*/ 5760987 w 11044243"/>
              <a:gd name="connsiteY1112" fmla="*/ 2274815 h 5790288"/>
              <a:gd name="connsiteX1113" fmla="*/ 5736708 w 11044243"/>
              <a:gd name="connsiteY1113" fmla="*/ 2250537 h 5790288"/>
              <a:gd name="connsiteX1114" fmla="*/ 5760987 w 11044243"/>
              <a:gd name="connsiteY1114" fmla="*/ 2226258 h 5790288"/>
              <a:gd name="connsiteX1115" fmla="*/ 4846920 w 11044243"/>
              <a:gd name="connsiteY1115" fmla="*/ 2225031 h 5790288"/>
              <a:gd name="connsiteX1116" fmla="*/ 4871199 w 11044243"/>
              <a:gd name="connsiteY1116" fmla="*/ 2249308 h 5790288"/>
              <a:gd name="connsiteX1117" fmla="*/ 4846920 w 11044243"/>
              <a:gd name="connsiteY1117" fmla="*/ 2273588 h 5790288"/>
              <a:gd name="connsiteX1118" fmla="*/ 4822641 w 11044243"/>
              <a:gd name="connsiteY1118" fmla="*/ 2249308 h 5790288"/>
              <a:gd name="connsiteX1119" fmla="*/ 4846920 w 11044243"/>
              <a:gd name="connsiteY1119" fmla="*/ 2225031 h 5790288"/>
              <a:gd name="connsiteX1120" fmla="*/ 4411668 w 11044243"/>
              <a:gd name="connsiteY1120" fmla="*/ 2225031 h 5790288"/>
              <a:gd name="connsiteX1121" fmla="*/ 4435947 w 11044243"/>
              <a:gd name="connsiteY1121" fmla="*/ 2249308 h 5790288"/>
              <a:gd name="connsiteX1122" fmla="*/ 4411668 w 11044243"/>
              <a:gd name="connsiteY1122" fmla="*/ 2273588 h 5790288"/>
              <a:gd name="connsiteX1123" fmla="*/ 4387389 w 11044243"/>
              <a:gd name="connsiteY1123" fmla="*/ 2249308 h 5790288"/>
              <a:gd name="connsiteX1124" fmla="*/ 4411668 w 11044243"/>
              <a:gd name="connsiteY1124" fmla="*/ 2225031 h 5790288"/>
              <a:gd name="connsiteX1125" fmla="*/ 2668548 w 11044243"/>
              <a:gd name="connsiteY1125" fmla="*/ 2225031 h 5790288"/>
              <a:gd name="connsiteX1126" fmla="*/ 2692827 w 11044243"/>
              <a:gd name="connsiteY1126" fmla="*/ 2249308 h 5790288"/>
              <a:gd name="connsiteX1127" fmla="*/ 2668548 w 11044243"/>
              <a:gd name="connsiteY1127" fmla="*/ 2273588 h 5790288"/>
              <a:gd name="connsiteX1128" fmla="*/ 2644269 w 11044243"/>
              <a:gd name="connsiteY1128" fmla="*/ 2249308 h 5790288"/>
              <a:gd name="connsiteX1129" fmla="*/ 2668548 w 11044243"/>
              <a:gd name="connsiteY1129" fmla="*/ 2225031 h 5790288"/>
              <a:gd name="connsiteX1130" fmla="*/ 1343521 w 11044243"/>
              <a:gd name="connsiteY1130" fmla="*/ 2225031 h 5790288"/>
              <a:gd name="connsiteX1131" fmla="*/ 1367801 w 11044243"/>
              <a:gd name="connsiteY1131" fmla="*/ 2249308 h 5790288"/>
              <a:gd name="connsiteX1132" fmla="*/ 1343521 w 11044243"/>
              <a:gd name="connsiteY1132" fmla="*/ 2273588 h 5790288"/>
              <a:gd name="connsiteX1133" fmla="*/ 1319244 w 11044243"/>
              <a:gd name="connsiteY1133" fmla="*/ 2249308 h 5790288"/>
              <a:gd name="connsiteX1134" fmla="*/ 1343521 w 11044243"/>
              <a:gd name="connsiteY1134" fmla="*/ 2225031 h 5790288"/>
              <a:gd name="connsiteX1135" fmla="*/ 908269 w 11044243"/>
              <a:gd name="connsiteY1135" fmla="*/ 2225031 h 5790288"/>
              <a:gd name="connsiteX1136" fmla="*/ 932548 w 11044243"/>
              <a:gd name="connsiteY1136" fmla="*/ 2249308 h 5790288"/>
              <a:gd name="connsiteX1137" fmla="*/ 908269 w 11044243"/>
              <a:gd name="connsiteY1137" fmla="*/ 2273588 h 5790288"/>
              <a:gd name="connsiteX1138" fmla="*/ 883990 w 11044243"/>
              <a:gd name="connsiteY1138" fmla="*/ 2249308 h 5790288"/>
              <a:gd name="connsiteX1139" fmla="*/ 908269 w 11044243"/>
              <a:gd name="connsiteY1139" fmla="*/ 2225031 h 5790288"/>
              <a:gd name="connsiteX1140" fmla="*/ 471952 w 11044243"/>
              <a:gd name="connsiteY1140" fmla="*/ 2225031 h 5790288"/>
              <a:gd name="connsiteX1141" fmla="*/ 496231 w 11044243"/>
              <a:gd name="connsiteY1141" fmla="*/ 2249308 h 5790288"/>
              <a:gd name="connsiteX1142" fmla="*/ 471952 w 11044243"/>
              <a:gd name="connsiteY1142" fmla="*/ 2273588 h 5790288"/>
              <a:gd name="connsiteX1143" fmla="*/ 447673 w 11044243"/>
              <a:gd name="connsiteY1143" fmla="*/ 2249308 h 5790288"/>
              <a:gd name="connsiteX1144" fmla="*/ 471952 w 11044243"/>
              <a:gd name="connsiteY1144" fmla="*/ 2225031 h 5790288"/>
              <a:gd name="connsiteX1145" fmla="*/ 9700724 w 11044243"/>
              <a:gd name="connsiteY1145" fmla="*/ 2215702 h 5790288"/>
              <a:gd name="connsiteX1146" fmla="*/ 9735559 w 11044243"/>
              <a:gd name="connsiteY1146" fmla="*/ 2250537 h 5790288"/>
              <a:gd name="connsiteX1147" fmla="*/ 9700724 w 11044243"/>
              <a:gd name="connsiteY1147" fmla="*/ 2285372 h 5790288"/>
              <a:gd name="connsiteX1148" fmla="*/ 9665889 w 11044243"/>
              <a:gd name="connsiteY1148" fmla="*/ 2250537 h 5790288"/>
              <a:gd name="connsiteX1149" fmla="*/ 9700724 w 11044243"/>
              <a:gd name="connsiteY1149" fmla="*/ 2215702 h 5790288"/>
              <a:gd name="connsiteX1150" fmla="*/ 8812012 w 11044243"/>
              <a:gd name="connsiteY1150" fmla="*/ 2215702 h 5790288"/>
              <a:gd name="connsiteX1151" fmla="*/ 8846847 w 11044243"/>
              <a:gd name="connsiteY1151" fmla="*/ 2250537 h 5790288"/>
              <a:gd name="connsiteX1152" fmla="*/ 8812012 w 11044243"/>
              <a:gd name="connsiteY1152" fmla="*/ 2285372 h 5790288"/>
              <a:gd name="connsiteX1153" fmla="*/ 8777177 w 11044243"/>
              <a:gd name="connsiteY1153" fmla="*/ 2250537 h 5790288"/>
              <a:gd name="connsiteX1154" fmla="*/ 8812012 w 11044243"/>
              <a:gd name="connsiteY1154" fmla="*/ 2215702 h 5790288"/>
              <a:gd name="connsiteX1155" fmla="*/ 5283237 w 11044243"/>
              <a:gd name="connsiteY1155" fmla="*/ 2214474 h 5790288"/>
              <a:gd name="connsiteX1156" fmla="*/ 5318072 w 11044243"/>
              <a:gd name="connsiteY1156" fmla="*/ 2249308 h 5790288"/>
              <a:gd name="connsiteX1157" fmla="*/ 5283237 w 11044243"/>
              <a:gd name="connsiteY1157" fmla="*/ 2284143 h 5790288"/>
              <a:gd name="connsiteX1158" fmla="*/ 5248402 w 11044243"/>
              <a:gd name="connsiteY1158" fmla="*/ 2249308 h 5790288"/>
              <a:gd name="connsiteX1159" fmla="*/ 5283237 w 11044243"/>
              <a:gd name="connsiteY1159" fmla="*/ 2214474 h 5790288"/>
              <a:gd name="connsiteX1160" fmla="*/ 3540122 w 11044243"/>
              <a:gd name="connsiteY1160" fmla="*/ 2214474 h 5790288"/>
              <a:gd name="connsiteX1161" fmla="*/ 3574958 w 11044243"/>
              <a:gd name="connsiteY1161" fmla="*/ 2249308 h 5790288"/>
              <a:gd name="connsiteX1162" fmla="*/ 3540122 w 11044243"/>
              <a:gd name="connsiteY1162" fmla="*/ 2284145 h 5790288"/>
              <a:gd name="connsiteX1163" fmla="*/ 3505287 w 11044243"/>
              <a:gd name="connsiteY1163" fmla="*/ 2249308 h 5790288"/>
              <a:gd name="connsiteX1164" fmla="*/ 3540122 w 11044243"/>
              <a:gd name="connsiteY1164" fmla="*/ 2214474 h 5790288"/>
              <a:gd name="connsiteX1165" fmla="*/ 2232229 w 11044243"/>
              <a:gd name="connsiteY1165" fmla="*/ 2214474 h 5790288"/>
              <a:gd name="connsiteX1166" fmla="*/ 2267065 w 11044243"/>
              <a:gd name="connsiteY1166" fmla="*/ 2249308 h 5790288"/>
              <a:gd name="connsiteX1167" fmla="*/ 2232229 w 11044243"/>
              <a:gd name="connsiteY1167" fmla="*/ 2284145 h 5790288"/>
              <a:gd name="connsiteX1168" fmla="*/ 2197396 w 11044243"/>
              <a:gd name="connsiteY1168" fmla="*/ 2249308 h 5790288"/>
              <a:gd name="connsiteX1169" fmla="*/ 2232229 w 11044243"/>
              <a:gd name="connsiteY1169" fmla="*/ 2214474 h 5790288"/>
              <a:gd name="connsiteX1170" fmla="*/ 10550146 w 11044243"/>
              <a:gd name="connsiteY1170" fmla="*/ 1800583 h 5790288"/>
              <a:gd name="connsiteX1171" fmla="*/ 10561206 w 11044243"/>
              <a:gd name="connsiteY1171" fmla="*/ 1811643 h 5790288"/>
              <a:gd name="connsiteX1172" fmla="*/ 10550146 w 11044243"/>
              <a:gd name="connsiteY1172" fmla="*/ 1822703 h 5790288"/>
              <a:gd name="connsiteX1173" fmla="*/ 10539086 w 11044243"/>
              <a:gd name="connsiteY1173" fmla="*/ 1811643 h 5790288"/>
              <a:gd name="connsiteX1174" fmla="*/ 10550146 w 11044243"/>
              <a:gd name="connsiteY1174" fmla="*/ 1800583 h 5790288"/>
              <a:gd name="connsiteX1175" fmla="*/ 10113829 w 11044243"/>
              <a:gd name="connsiteY1175" fmla="*/ 1800583 h 5790288"/>
              <a:gd name="connsiteX1176" fmla="*/ 10124889 w 11044243"/>
              <a:gd name="connsiteY1176" fmla="*/ 1811643 h 5790288"/>
              <a:gd name="connsiteX1177" fmla="*/ 10113829 w 11044243"/>
              <a:gd name="connsiteY1177" fmla="*/ 1822703 h 5790288"/>
              <a:gd name="connsiteX1178" fmla="*/ 10102769 w 11044243"/>
              <a:gd name="connsiteY1178" fmla="*/ 1811643 h 5790288"/>
              <a:gd name="connsiteX1179" fmla="*/ 10113829 w 11044243"/>
              <a:gd name="connsiteY1179" fmla="*/ 1800583 h 5790288"/>
              <a:gd name="connsiteX1180" fmla="*/ 9678577 w 11044243"/>
              <a:gd name="connsiteY1180" fmla="*/ 1800583 h 5790288"/>
              <a:gd name="connsiteX1181" fmla="*/ 9689637 w 11044243"/>
              <a:gd name="connsiteY1181" fmla="*/ 1811643 h 5790288"/>
              <a:gd name="connsiteX1182" fmla="*/ 9678577 w 11044243"/>
              <a:gd name="connsiteY1182" fmla="*/ 1822703 h 5790288"/>
              <a:gd name="connsiteX1183" fmla="*/ 9667517 w 11044243"/>
              <a:gd name="connsiteY1183" fmla="*/ 1811643 h 5790288"/>
              <a:gd name="connsiteX1184" fmla="*/ 9678577 w 11044243"/>
              <a:gd name="connsiteY1184" fmla="*/ 1800583 h 5790288"/>
              <a:gd name="connsiteX1185" fmla="*/ 5281375 w 11044243"/>
              <a:gd name="connsiteY1185" fmla="*/ 1795845 h 5790288"/>
              <a:gd name="connsiteX1186" fmla="*/ 5292435 w 11044243"/>
              <a:gd name="connsiteY1186" fmla="*/ 1806906 h 5790288"/>
              <a:gd name="connsiteX1187" fmla="*/ 5281375 w 11044243"/>
              <a:gd name="connsiteY1187" fmla="*/ 1817965 h 5790288"/>
              <a:gd name="connsiteX1188" fmla="*/ 5270315 w 11044243"/>
              <a:gd name="connsiteY1188" fmla="*/ 1806906 h 5790288"/>
              <a:gd name="connsiteX1189" fmla="*/ 5281375 w 11044243"/>
              <a:gd name="connsiteY1189" fmla="*/ 1795845 h 5790288"/>
              <a:gd name="connsiteX1190" fmla="*/ 4846122 w 11044243"/>
              <a:gd name="connsiteY1190" fmla="*/ 1795845 h 5790288"/>
              <a:gd name="connsiteX1191" fmla="*/ 4857182 w 11044243"/>
              <a:gd name="connsiteY1191" fmla="*/ 1806906 h 5790288"/>
              <a:gd name="connsiteX1192" fmla="*/ 4846122 w 11044243"/>
              <a:gd name="connsiteY1192" fmla="*/ 1817965 h 5790288"/>
              <a:gd name="connsiteX1193" fmla="*/ 4835062 w 11044243"/>
              <a:gd name="connsiteY1193" fmla="*/ 1806906 h 5790288"/>
              <a:gd name="connsiteX1194" fmla="*/ 4846122 w 11044243"/>
              <a:gd name="connsiteY1194" fmla="*/ 1795845 h 5790288"/>
              <a:gd name="connsiteX1195" fmla="*/ 3974552 w 11044243"/>
              <a:gd name="connsiteY1195" fmla="*/ 1795845 h 5790288"/>
              <a:gd name="connsiteX1196" fmla="*/ 3985612 w 11044243"/>
              <a:gd name="connsiteY1196" fmla="*/ 1806906 h 5790288"/>
              <a:gd name="connsiteX1197" fmla="*/ 3974552 w 11044243"/>
              <a:gd name="connsiteY1197" fmla="*/ 1817965 h 5790288"/>
              <a:gd name="connsiteX1198" fmla="*/ 3963492 w 11044243"/>
              <a:gd name="connsiteY1198" fmla="*/ 1806906 h 5790288"/>
              <a:gd name="connsiteX1199" fmla="*/ 3974552 w 11044243"/>
              <a:gd name="connsiteY1199" fmla="*/ 1795845 h 5790288"/>
              <a:gd name="connsiteX1200" fmla="*/ 7941241 w 11044243"/>
              <a:gd name="connsiteY1200" fmla="*/ 1795845 h 5790288"/>
              <a:gd name="connsiteX1201" fmla="*/ 7952301 w 11044243"/>
              <a:gd name="connsiteY1201" fmla="*/ 1806905 h 5790288"/>
              <a:gd name="connsiteX1202" fmla="*/ 7941241 w 11044243"/>
              <a:gd name="connsiteY1202" fmla="*/ 1817965 h 5790288"/>
              <a:gd name="connsiteX1203" fmla="*/ 7930181 w 11044243"/>
              <a:gd name="connsiteY1203" fmla="*/ 1806905 h 5790288"/>
              <a:gd name="connsiteX1204" fmla="*/ 7941241 w 11044243"/>
              <a:gd name="connsiteY1204" fmla="*/ 1795845 h 5790288"/>
              <a:gd name="connsiteX1205" fmla="*/ 7505988 w 11044243"/>
              <a:gd name="connsiteY1205" fmla="*/ 1795845 h 5790288"/>
              <a:gd name="connsiteX1206" fmla="*/ 7517048 w 11044243"/>
              <a:gd name="connsiteY1206" fmla="*/ 1806905 h 5790288"/>
              <a:gd name="connsiteX1207" fmla="*/ 7505988 w 11044243"/>
              <a:gd name="connsiteY1207" fmla="*/ 1817965 h 5790288"/>
              <a:gd name="connsiteX1208" fmla="*/ 7494928 w 11044243"/>
              <a:gd name="connsiteY1208" fmla="*/ 1806905 h 5790288"/>
              <a:gd name="connsiteX1209" fmla="*/ 7505988 w 11044243"/>
              <a:gd name="connsiteY1209" fmla="*/ 1795845 h 5790288"/>
              <a:gd name="connsiteX1210" fmla="*/ 6634419 w 11044243"/>
              <a:gd name="connsiteY1210" fmla="*/ 1795845 h 5790288"/>
              <a:gd name="connsiteX1211" fmla="*/ 6645479 w 11044243"/>
              <a:gd name="connsiteY1211" fmla="*/ 1806905 h 5790288"/>
              <a:gd name="connsiteX1212" fmla="*/ 6634419 w 11044243"/>
              <a:gd name="connsiteY1212" fmla="*/ 1817965 h 5790288"/>
              <a:gd name="connsiteX1213" fmla="*/ 6623359 w 11044243"/>
              <a:gd name="connsiteY1213" fmla="*/ 1806905 h 5790288"/>
              <a:gd name="connsiteX1214" fmla="*/ 6634419 w 11044243"/>
              <a:gd name="connsiteY1214" fmla="*/ 1795845 h 5790288"/>
              <a:gd name="connsiteX1215" fmla="*/ 6198102 w 11044243"/>
              <a:gd name="connsiteY1215" fmla="*/ 1795845 h 5790288"/>
              <a:gd name="connsiteX1216" fmla="*/ 6209162 w 11044243"/>
              <a:gd name="connsiteY1216" fmla="*/ 1806905 h 5790288"/>
              <a:gd name="connsiteX1217" fmla="*/ 6198102 w 11044243"/>
              <a:gd name="connsiteY1217" fmla="*/ 1817965 h 5790288"/>
              <a:gd name="connsiteX1218" fmla="*/ 6187042 w 11044243"/>
              <a:gd name="connsiteY1218" fmla="*/ 1806905 h 5790288"/>
              <a:gd name="connsiteX1219" fmla="*/ 6198102 w 11044243"/>
              <a:gd name="connsiteY1219" fmla="*/ 1795845 h 5790288"/>
              <a:gd name="connsiteX1220" fmla="*/ 5762849 w 11044243"/>
              <a:gd name="connsiteY1220" fmla="*/ 1795845 h 5790288"/>
              <a:gd name="connsiteX1221" fmla="*/ 5773909 w 11044243"/>
              <a:gd name="connsiteY1221" fmla="*/ 1806905 h 5790288"/>
              <a:gd name="connsiteX1222" fmla="*/ 5762849 w 11044243"/>
              <a:gd name="connsiteY1222" fmla="*/ 1817965 h 5790288"/>
              <a:gd name="connsiteX1223" fmla="*/ 5751789 w 11044243"/>
              <a:gd name="connsiteY1223" fmla="*/ 1806905 h 5790288"/>
              <a:gd name="connsiteX1224" fmla="*/ 5762849 w 11044243"/>
              <a:gd name="connsiteY1224" fmla="*/ 1795845 h 5790288"/>
              <a:gd name="connsiteX1225" fmla="*/ 494092 w 11044243"/>
              <a:gd name="connsiteY1225" fmla="*/ 1791106 h 5790288"/>
              <a:gd name="connsiteX1226" fmla="*/ 505152 w 11044243"/>
              <a:gd name="connsiteY1226" fmla="*/ 1802166 h 5790288"/>
              <a:gd name="connsiteX1227" fmla="*/ 494092 w 11044243"/>
              <a:gd name="connsiteY1227" fmla="*/ 1813226 h 5790288"/>
              <a:gd name="connsiteX1228" fmla="*/ 483032 w 11044243"/>
              <a:gd name="connsiteY1228" fmla="*/ 1802166 h 5790288"/>
              <a:gd name="connsiteX1229" fmla="*/ 494092 w 11044243"/>
              <a:gd name="connsiteY1229" fmla="*/ 1791106 h 5790288"/>
              <a:gd name="connsiteX1230" fmla="*/ 58840 w 11044243"/>
              <a:gd name="connsiteY1230" fmla="*/ 1791106 h 5790288"/>
              <a:gd name="connsiteX1231" fmla="*/ 69900 w 11044243"/>
              <a:gd name="connsiteY1231" fmla="*/ 1802166 h 5790288"/>
              <a:gd name="connsiteX1232" fmla="*/ 58840 w 11044243"/>
              <a:gd name="connsiteY1232" fmla="*/ 1813226 h 5790288"/>
              <a:gd name="connsiteX1233" fmla="*/ 47780 w 11044243"/>
              <a:gd name="connsiteY1233" fmla="*/ 1802166 h 5790288"/>
              <a:gd name="connsiteX1234" fmla="*/ 58840 w 11044243"/>
              <a:gd name="connsiteY1234" fmla="*/ 1791106 h 5790288"/>
              <a:gd name="connsiteX1235" fmla="*/ 2237229 w 11044243"/>
              <a:gd name="connsiteY1235" fmla="*/ 1791106 h 5790288"/>
              <a:gd name="connsiteX1236" fmla="*/ 2248289 w 11044243"/>
              <a:gd name="connsiteY1236" fmla="*/ 1802166 h 5790288"/>
              <a:gd name="connsiteX1237" fmla="*/ 2237229 w 11044243"/>
              <a:gd name="connsiteY1237" fmla="*/ 1813226 h 5790288"/>
              <a:gd name="connsiteX1238" fmla="*/ 2226169 w 11044243"/>
              <a:gd name="connsiteY1238" fmla="*/ 1802166 h 5790288"/>
              <a:gd name="connsiteX1239" fmla="*/ 2237229 w 11044243"/>
              <a:gd name="connsiteY1239" fmla="*/ 1791106 h 5790288"/>
              <a:gd name="connsiteX1240" fmla="*/ 1801977 w 11044243"/>
              <a:gd name="connsiteY1240" fmla="*/ 1791106 h 5790288"/>
              <a:gd name="connsiteX1241" fmla="*/ 1813037 w 11044243"/>
              <a:gd name="connsiteY1241" fmla="*/ 1802166 h 5790288"/>
              <a:gd name="connsiteX1242" fmla="*/ 1801977 w 11044243"/>
              <a:gd name="connsiteY1242" fmla="*/ 1813226 h 5790288"/>
              <a:gd name="connsiteX1243" fmla="*/ 1790917 w 11044243"/>
              <a:gd name="connsiteY1243" fmla="*/ 1802166 h 5790288"/>
              <a:gd name="connsiteX1244" fmla="*/ 1801977 w 11044243"/>
              <a:gd name="connsiteY1244" fmla="*/ 1791106 h 5790288"/>
              <a:gd name="connsiteX1245" fmla="*/ 1365661 w 11044243"/>
              <a:gd name="connsiteY1245" fmla="*/ 1791106 h 5790288"/>
              <a:gd name="connsiteX1246" fmla="*/ 1376721 w 11044243"/>
              <a:gd name="connsiteY1246" fmla="*/ 1802166 h 5790288"/>
              <a:gd name="connsiteX1247" fmla="*/ 1365661 w 11044243"/>
              <a:gd name="connsiteY1247" fmla="*/ 1813226 h 5790288"/>
              <a:gd name="connsiteX1248" fmla="*/ 1354601 w 11044243"/>
              <a:gd name="connsiteY1248" fmla="*/ 1802166 h 5790288"/>
              <a:gd name="connsiteX1249" fmla="*/ 1365661 w 11044243"/>
              <a:gd name="connsiteY1249" fmla="*/ 1791106 h 5790288"/>
              <a:gd name="connsiteX1250" fmla="*/ 9242260 w 11044243"/>
              <a:gd name="connsiteY1250" fmla="*/ 1787364 h 5790288"/>
              <a:gd name="connsiteX1251" fmla="*/ 9266539 w 11044243"/>
              <a:gd name="connsiteY1251" fmla="*/ 1811643 h 5790288"/>
              <a:gd name="connsiteX1252" fmla="*/ 9242260 w 11044243"/>
              <a:gd name="connsiteY1252" fmla="*/ 1835922 h 5790288"/>
              <a:gd name="connsiteX1253" fmla="*/ 9217981 w 11044243"/>
              <a:gd name="connsiteY1253" fmla="*/ 1811643 h 5790288"/>
              <a:gd name="connsiteX1254" fmla="*/ 9242260 w 11044243"/>
              <a:gd name="connsiteY1254" fmla="*/ 1787364 h 5790288"/>
              <a:gd name="connsiteX1255" fmla="*/ 4409805 w 11044243"/>
              <a:gd name="connsiteY1255" fmla="*/ 1782626 h 5790288"/>
              <a:gd name="connsiteX1256" fmla="*/ 4434084 w 11044243"/>
              <a:gd name="connsiteY1256" fmla="*/ 1806906 h 5790288"/>
              <a:gd name="connsiteX1257" fmla="*/ 4409805 w 11044243"/>
              <a:gd name="connsiteY1257" fmla="*/ 1831184 h 5790288"/>
              <a:gd name="connsiteX1258" fmla="*/ 4385526 w 11044243"/>
              <a:gd name="connsiteY1258" fmla="*/ 1806906 h 5790288"/>
              <a:gd name="connsiteX1259" fmla="*/ 4409805 w 11044243"/>
              <a:gd name="connsiteY1259" fmla="*/ 1782626 h 5790288"/>
              <a:gd name="connsiteX1260" fmla="*/ 3538260 w 11044243"/>
              <a:gd name="connsiteY1260" fmla="*/ 1782626 h 5790288"/>
              <a:gd name="connsiteX1261" fmla="*/ 3562539 w 11044243"/>
              <a:gd name="connsiteY1261" fmla="*/ 1806906 h 5790288"/>
              <a:gd name="connsiteX1262" fmla="*/ 3538260 w 11044243"/>
              <a:gd name="connsiteY1262" fmla="*/ 1831184 h 5790288"/>
              <a:gd name="connsiteX1263" fmla="*/ 3513981 w 11044243"/>
              <a:gd name="connsiteY1263" fmla="*/ 1806906 h 5790288"/>
              <a:gd name="connsiteX1264" fmla="*/ 3538260 w 11044243"/>
              <a:gd name="connsiteY1264" fmla="*/ 1782626 h 5790288"/>
              <a:gd name="connsiteX1265" fmla="*/ 3103005 w 11044243"/>
              <a:gd name="connsiteY1265" fmla="*/ 1782626 h 5790288"/>
              <a:gd name="connsiteX1266" fmla="*/ 3127285 w 11044243"/>
              <a:gd name="connsiteY1266" fmla="*/ 1806906 h 5790288"/>
              <a:gd name="connsiteX1267" fmla="*/ 3103005 w 11044243"/>
              <a:gd name="connsiteY1267" fmla="*/ 1831184 h 5790288"/>
              <a:gd name="connsiteX1268" fmla="*/ 3078726 w 11044243"/>
              <a:gd name="connsiteY1268" fmla="*/ 1806906 h 5790288"/>
              <a:gd name="connsiteX1269" fmla="*/ 3103005 w 11044243"/>
              <a:gd name="connsiteY1269" fmla="*/ 1782626 h 5790288"/>
              <a:gd name="connsiteX1270" fmla="*/ 10985399 w 11044243"/>
              <a:gd name="connsiteY1270" fmla="*/ 1776808 h 5790288"/>
              <a:gd name="connsiteX1271" fmla="*/ 11020234 w 11044243"/>
              <a:gd name="connsiteY1271" fmla="*/ 1811643 h 5790288"/>
              <a:gd name="connsiteX1272" fmla="*/ 10985399 w 11044243"/>
              <a:gd name="connsiteY1272" fmla="*/ 1846478 h 5790288"/>
              <a:gd name="connsiteX1273" fmla="*/ 10950564 w 11044243"/>
              <a:gd name="connsiteY1273" fmla="*/ 1811643 h 5790288"/>
              <a:gd name="connsiteX1274" fmla="*/ 10985399 w 11044243"/>
              <a:gd name="connsiteY1274" fmla="*/ 1776808 h 5790288"/>
              <a:gd name="connsiteX1275" fmla="*/ 8807007 w 11044243"/>
              <a:gd name="connsiteY1275" fmla="*/ 1776808 h 5790288"/>
              <a:gd name="connsiteX1276" fmla="*/ 8841842 w 11044243"/>
              <a:gd name="connsiteY1276" fmla="*/ 1811643 h 5790288"/>
              <a:gd name="connsiteX1277" fmla="*/ 8807007 w 11044243"/>
              <a:gd name="connsiteY1277" fmla="*/ 1846478 h 5790288"/>
              <a:gd name="connsiteX1278" fmla="*/ 8772172 w 11044243"/>
              <a:gd name="connsiteY1278" fmla="*/ 1811643 h 5790288"/>
              <a:gd name="connsiteX1279" fmla="*/ 8807007 w 11044243"/>
              <a:gd name="connsiteY1279" fmla="*/ 1776808 h 5790288"/>
              <a:gd name="connsiteX1280" fmla="*/ 2666686 w 11044243"/>
              <a:gd name="connsiteY1280" fmla="*/ 1772070 h 5790288"/>
              <a:gd name="connsiteX1281" fmla="*/ 2701521 w 11044243"/>
              <a:gd name="connsiteY1281" fmla="*/ 1806906 h 5790288"/>
              <a:gd name="connsiteX1282" fmla="*/ 2666686 w 11044243"/>
              <a:gd name="connsiteY1282" fmla="*/ 1841741 h 5790288"/>
              <a:gd name="connsiteX1283" fmla="*/ 2631851 w 11044243"/>
              <a:gd name="connsiteY1283" fmla="*/ 1806906 h 5790288"/>
              <a:gd name="connsiteX1284" fmla="*/ 2666686 w 11044243"/>
              <a:gd name="connsiteY1284" fmla="*/ 1772070 h 5790288"/>
              <a:gd name="connsiteX1285" fmla="*/ 8377558 w 11044243"/>
              <a:gd name="connsiteY1285" fmla="*/ 1772069 h 5790288"/>
              <a:gd name="connsiteX1286" fmla="*/ 8412393 w 11044243"/>
              <a:gd name="connsiteY1286" fmla="*/ 1806905 h 5790288"/>
              <a:gd name="connsiteX1287" fmla="*/ 8377558 w 11044243"/>
              <a:gd name="connsiteY1287" fmla="*/ 1841740 h 5790288"/>
              <a:gd name="connsiteX1288" fmla="*/ 8342723 w 11044243"/>
              <a:gd name="connsiteY1288" fmla="*/ 1806905 h 5790288"/>
              <a:gd name="connsiteX1289" fmla="*/ 8377558 w 11044243"/>
              <a:gd name="connsiteY1289" fmla="*/ 1772069 h 5790288"/>
              <a:gd name="connsiteX1290" fmla="*/ 7069672 w 11044243"/>
              <a:gd name="connsiteY1290" fmla="*/ 1772069 h 5790288"/>
              <a:gd name="connsiteX1291" fmla="*/ 7104507 w 11044243"/>
              <a:gd name="connsiteY1291" fmla="*/ 1806905 h 5790288"/>
              <a:gd name="connsiteX1292" fmla="*/ 7069672 w 11044243"/>
              <a:gd name="connsiteY1292" fmla="*/ 1841740 h 5790288"/>
              <a:gd name="connsiteX1293" fmla="*/ 7034837 w 11044243"/>
              <a:gd name="connsiteY1293" fmla="*/ 1806905 h 5790288"/>
              <a:gd name="connsiteX1294" fmla="*/ 7069672 w 11044243"/>
              <a:gd name="connsiteY1294" fmla="*/ 1772069 h 5790288"/>
              <a:gd name="connsiteX1295" fmla="*/ 930409 w 11044243"/>
              <a:gd name="connsiteY1295" fmla="*/ 1767330 h 5790288"/>
              <a:gd name="connsiteX1296" fmla="*/ 965244 w 11044243"/>
              <a:gd name="connsiteY1296" fmla="*/ 1802166 h 5790288"/>
              <a:gd name="connsiteX1297" fmla="*/ 930409 w 11044243"/>
              <a:gd name="connsiteY1297" fmla="*/ 1837002 h 5790288"/>
              <a:gd name="connsiteX1298" fmla="*/ 895574 w 11044243"/>
              <a:gd name="connsiteY1298" fmla="*/ 1802166 h 5790288"/>
              <a:gd name="connsiteX1299" fmla="*/ 930409 w 11044243"/>
              <a:gd name="connsiteY1299" fmla="*/ 1767330 h 5790288"/>
              <a:gd name="connsiteX1300" fmla="*/ 10548284 w 11044243"/>
              <a:gd name="connsiteY1300" fmla="*/ 1358180 h 5790288"/>
              <a:gd name="connsiteX1301" fmla="*/ 10559344 w 11044243"/>
              <a:gd name="connsiteY1301" fmla="*/ 1369241 h 5790288"/>
              <a:gd name="connsiteX1302" fmla="*/ 10548284 w 11044243"/>
              <a:gd name="connsiteY1302" fmla="*/ 1380300 h 5790288"/>
              <a:gd name="connsiteX1303" fmla="*/ 10537224 w 11044243"/>
              <a:gd name="connsiteY1303" fmla="*/ 1369241 h 5790288"/>
              <a:gd name="connsiteX1304" fmla="*/ 10548284 w 11044243"/>
              <a:gd name="connsiteY1304" fmla="*/ 1358180 h 5790288"/>
              <a:gd name="connsiteX1305" fmla="*/ 10113031 w 11044243"/>
              <a:gd name="connsiteY1305" fmla="*/ 1358180 h 5790288"/>
              <a:gd name="connsiteX1306" fmla="*/ 10124091 w 11044243"/>
              <a:gd name="connsiteY1306" fmla="*/ 1369240 h 5790288"/>
              <a:gd name="connsiteX1307" fmla="*/ 10113031 w 11044243"/>
              <a:gd name="connsiteY1307" fmla="*/ 1380300 h 5790288"/>
              <a:gd name="connsiteX1308" fmla="*/ 10101971 w 11044243"/>
              <a:gd name="connsiteY1308" fmla="*/ 1369240 h 5790288"/>
              <a:gd name="connsiteX1309" fmla="*/ 10113031 w 11044243"/>
              <a:gd name="connsiteY1309" fmla="*/ 1358180 h 5790288"/>
              <a:gd name="connsiteX1310" fmla="*/ 7940443 w 11044243"/>
              <a:gd name="connsiteY1310" fmla="*/ 1353447 h 5790288"/>
              <a:gd name="connsiteX1311" fmla="*/ 7951503 w 11044243"/>
              <a:gd name="connsiteY1311" fmla="*/ 1364507 h 5790288"/>
              <a:gd name="connsiteX1312" fmla="*/ 7940443 w 11044243"/>
              <a:gd name="connsiteY1312" fmla="*/ 1375567 h 5790288"/>
              <a:gd name="connsiteX1313" fmla="*/ 7929383 w 11044243"/>
              <a:gd name="connsiteY1313" fmla="*/ 1364507 h 5790288"/>
              <a:gd name="connsiteX1314" fmla="*/ 7940443 w 11044243"/>
              <a:gd name="connsiteY1314" fmla="*/ 1353447 h 5790288"/>
              <a:gd name="connsiteX1315" fmla="*/ 7504126 w 11044243"/>
              <a:gd name="connsiteY1315" fmla="*/ 1353447 h 5790288"/>
              <a:gd name="connsiteX1316" fmla="*/ 7515186 w 11044243"/>
              <a:gd name="connsiteY1316" fmla="*/ 1364507 h 5790288"/>
              <a:gd name="connsiteX1317" fmla="*/ 7504126 w 11044243"/>
              <a:gd name="connsiteY1317" fmla="*/ 1375566 h 5790288"/>
              <a:gd name="connsiteX1318" fmla="*/ 7493066 w 11044243"/>
              <a:gd name="connsiteY1318" fmla="*/ 1364507 h 5790288"/>
              <a:gd name="connsiteX1319" fmla="*/ 7504126 w 11044243"/>
              <a:gd name="connsiteY1319" fmla="*/ 1353447 h 5790288"/>
              <a:gd name="connsiteX1320" fmla="*/ 7068873 w 11044243"/>
              <a:gd name="connsiteY1320" fmla="*/ 1353445 h 5790288"/>
              <a:gd name="connsiteX1321" fmla="*/ 7079933 w 11044243"/>
              <a:gd name="connsiteY1321" fmla="*/ 1364506 h 5790288"/>
              <a:gd name="connsiteX1322" fmla="*/ 7068873 w 11044243"/>
              <a:gd name="connsiteY1322" fmla="*/ 1375566 h 5790288"/>
              <a:gd name="connsiteX1323" fmla="*/ 7057813 w 11044243"/>
              <a:gd name="connsiteY1323" fmla="*/ 1364506 h 5790288"/>
              <a:gd name="connsiteX1324" fmla="*/ 7068873 w 11044243"/>
              <a:gd name="connsiteY1324" fmla="*/ 1353445 h 5790288"/>
              <a:gd name="connsiteX1325" fmla="*/ 6632556 w 11044243"/>
              <a:gd name="connsiteY1325" fmla="*/ 1353445 h 5790288"/>
              <a:gd name="connsiteX1326" fmla="*/ 6643616 w 11044243"/>
              <a:gd name="connsiteY1326" fmla="*/ 1364506 h 5790288"/>
              <a:gd name="connsiteX1327" fmla="*/ 6632556 w 11044243"/>
              <a:gd name="connsiteY1327" fmla="*/ 1375566 h 5790288"/>
              <a:gd name="connsiteX1328" fmla="*/ 6621496 w 11044243"/>
              <a:gd name="connsiteY1328" fmla="*/ 1364506 h 5790288"/>
              <a:gd name="connsiteX1329" fmla="*/ 6632556 w 11044243"/>
              <a:gd name="connsiteY1329" fmla="*/ 1353445 h 5790288"/>
              <a:gd name="connsiteX1330" fmla="*/ 5760987 w 11044243"/>
              <a:gd name="connsiteY1330" fmla="*/ 1353445 h 5790288"/>
              <a:gd name="connsiteX1331" fmla="*/ 5772047 w 11044243"/>
              <a:gd name="connsiteY1331" fmla="*/ 1364505 h 5790288"/>
              <a:gd name="connsiteX1332" fmla="*/ 5760987 w 11044243"/>
              <a:gd name="connsiteY1332" fmla="*/ 1375566 h 5790288"/>
              <a:gd name="connsiteX1333" fmla="*/ 5749927 w 11044243"/>
              <a:gd name="connsiteY1333" fmla="*/ 1364505 h 5790288"/>
              <a:gd name="connsiteX1334" fmla="*/ 5760987 w 11044243"/>
              <a:gd name="connsiteY1334" fmla="*/ 1353445 h 5790288"/>
              <a:gd name="connsiteX1335" fmla="*/ 3540126 w 11044243"/>
              <a:gd name="connsiteY1335" fmla="*/ 1352228 h 5790288"/>
              <a:gd name="connsiteX1336" fmla="*/ 3551186 w 11044243"/>
              <a:gd name="connsiteY1336" fmla="*/ 1363288 h 5790288"/>
              <a:gd name="connsiteX1337" fmla="*/ 3540126 w 11044243"/>
              <a:gd name="connsiteY1337" fmla="*/ 1374347 h 5790288"/>
              <a:gd name="connsiteX1338" fmla="*/ 3529066 w 11044243"/>
              <a:gd name="connsiteY1338" fmla="*/ 1363288 h 5790288"/>
              <a:gd name="connsiteX1339" fmla="*/ 3540126 w 11044243"/>
              <a:gd name="connsiteY1339" fmla="*/ 1352228 h 5790288"/>
              <a:gd name="connsiteX1340" fmla="*/ 3103807 w 11044243"/>
              <a:gd name="connsiteY1340" fmla="*/ 1352228 h 5790288"/>
              <a:gd name="connsiteX1341" fmla="*/ 3114866 w 11044243"/>
              <a:gd name="connsiteY1341" fmla="*/ 1363289 h 5790288"/>
              <a:gd name="connsiteX1342" fmla="*/ 3103807 w 11044243"/>
              <a:gd name="connsiteY1342" fmla="*/ 1374347 h 5790288"/>
              <a:gd name="connsiteX1343" fmla="*/ 3092746 w 11044243"/>
              <a:gd name="connsiteY1343" fmla="*/ 1363289 h 5790288"/>
              <a:gd name="connsiteX1344" fmla="*/ 3103807 w 11044243"/>
              <a:gd name="connsiteY1344" fmla="*/ 1352228 h 5790288"/>
              <a:gd name="connsiteX1345" fmla="*/ 4411667 w 11044243"/>
              <a:gd name="connsiteY1345" fmla="*/ 1352227 h 5790288"/>
              <a:gd name="connsiteX1346" fmla="*/ 4422727 w 11044243"/>
              <a:gd name="connsiteY1346" fmla="*/ 1363288 h 5790288"/>
              <a:gd name="connsiteX1347" fmla="*/ 4411667 w 11044243"/>
              <a:gd name="connsiteY1347" fmla="*/ 1374347 h 5790288"/>
              <a:gd name="connsiteX1348" fmla="*/ 4400607 w 11044243"/>
              <a:gd name="connsiteY1348" fmla="*/ 1363288 h 5790288"/>
              <a:gd name="connsiteX1349" fmla="*/ 4411667 w 11044243"/>
              <a:gd name="connsiteY1349" fmla="*/ 1352227 h 5790288"/>
              <a:gd name="connsiteX1350" fmla="*/ 3975351 w 11044243"/>
              <a:gd name="connsiteY1350" fmla="*/ 1352227 h 5790288"/>
              <a:gd name="connsiteX1351" fmla="*/ 3986411 w 11044243"/>
              <a:gd name="connsiteY1351" fmla="*/ 1363288 h 5790288"/>
              <a:gd name="connsiteX1352" fmla="*/ 3975351 w 11044243"/>
              <a:gd name="connsiteY1352" fmla="*/ 1374347 h 5790288"/>
              <a:gd name="connsiteX1353" fmla="*/ 3964291 w 11044243"/>
              <a:gd name="connsiteY1353" fmla="*/ 1363288 h 5790288"/>
              <a:gd name="connsiteX1354" fmla="*/ 3975351 w 11044243"/>
              <a:gd name="connsiteY1354" fmla="*/ 1352227 h 5790288"/>
              <a:gd name="connsiteX1355" fmla="*/ 5283237 w 11044243"/>
              <a:gd name="connsiteY1355" fmla="*/ 1352227 h 5790288"/>
              <a:gd name="connsiteX1356" fmla="*/ 5294297 w 11044243"/>
              <a:gd name="connsiteY1356" fmla="*/ 1363288 h 5790288"/>
              <a:gd name="connsiteX1357" fmla="*/ 5283237 w 11044243"/>
              <a:gd name="connsiteY1357" fmla="*/ 1374346 h 5790288"/>
              <a:gd name="connsiteX1358" fmla="*/ 5272177 w 11044243"/>
              <a:gd name="connsiteY1358" fmla="*/ 1363288 h 5790288"/>
              <a:gd name="connsiteX1359" fmla="*/ 5283237 w 11044243"/>
              <a:gd name="connsiteY1359" fmla="*/ 1352227 h 5790288"/>
              <a:gd name="connsiteX1360" fmla="*/ 931209 w 11044243"/>
              <a:gd name="connsiteY1360" fmla="*/ 1347483 h 5790288"/>
              <a:gd name="connsiteX1361" fmla="*/ 942268 w 11044243"/>
              <a:gd name="connsiteY1361" fmla="*/ 1358544 h 5790288"/>
              <a:gd name="connsiteX1362" fmla="*/ 931209 w 11044243"/>
              <a:gd name="connsiteY1362" fmla="*/ 1369604 h 5790288"/>
              <a:gd name="connsiteX1363" fmla="*/ 920148 w 11044243"/>
              <a:gd name="connsiteY1363" fmla="*/ 1358544 h 5790288"/>
              <a:gd name="connsiteX1364" fmla="*/ 931209 w 11044243"/>
              <a:gd name="connsiteY1364" fmla="*/ 1347483 h 5790288"/>
              <a:gd name="connsiteX1365" fmla="*/ 495956 w 11044243"/>
              <a:gd name="connsiteY1365" fmla="*/ 1347483 h 5790288"/>
              <a:gd name="connsiteX1366" fmla="*/ 507016 w 11044243"/>
              <a:gd name="connsiteY1366" fmla="*/ 1358544 h 5790288"/>
              <a:gd name="connsiteX1367" fmla="*/ 495956 w 11044243"/>
              <a:gd name="connsiteY1367" fmla="*/ 1369605 h 5790288"/>
              <a:gd name="connsiteX1368" fmla="*/ 484896 w 11044243"/>
              <a:gd name="connsiteY1368" fmla="*/ 1358544 h 5790288"/>
              <a:gd name="connsiteX1369" fmla="*/ 495956 w 11044243"/>
              <a:gd name="connsiteY1369" fmla="*/ 1347483 h 5790288"/>
              <a:gd name="connsiteX1370" fmla="*/ 10984601 w 11044243"/>
              <a:gd name="connsiteY1370" fmla="*/ 1344962 h 5790288"/>
              <a:gd name="connsiteX1371" fmla="*/ 11008880 w 11044243"/>
              <a:gd name="connsiteY1371" fmla="*/ 1369241 h 5790288"/>
              <a:gd name="connsiteX1372" fmla="*/ 10984601 w 11044243"/>
              <a:gd name="connsiteY1372" fmla="*/ 1393519 h 5790288"/>
              <a:gd name="connsiteX1373" fmla="*/ 10960322 w 11044243"/>
              <a:gd name="connsiteY1373" fmla="*/ 1369241 h 5790288"/>
              <a:gd name="connsiteX1374" fmla="*/ 10984601 w 11044243"/>
              <a:gd name="connsiteY1374" fmla="*/ 1344962 h 5790288"/>
              <a:gd name="connsiteX1375" fmla="*/ 9676715 w 11044243"/>
              <a:gd name="connsiteY1375" fmla="*/ 1344961 h 5790288"/>
              <a:gd name="connsiteX1376" fmla="*/ 9700994 w 11044243"/>
              <a:gd name="connsiteY1376" fmla="*/ 1369240 h 5790288"/>
              <a:gd name="connsiteX1377" fmla="*/ 9676715 w 11044243"/>
              <a:gd name="connsiteY1377" fmla="*/ 1393519 h 5790288"/>
              <a:gd name="connsiteX1378" fmla="*/ 9652436 w 11044243"/>
              <a:gd name="connsiteY1378" fmla="*/ 1369240 h 5790288"/>
              <a:gd name="connsiteX1379" fmla="*/ 9676715 w 11044243"/>
              <a:gd name="connsiteY1379" fmla="*/ 1344961 h 5790288"/>
              <a:gd name="connsiteX1380" fmla="*/ 9241462 w 11044243"/>
              <a:gd name="connsiteY1380" fmla="*/ 1344961 h 5790288"/>
              <a:gd name="connsiteX1381" fmla="*/ 9265741 w 11044243"/>
              <a:gd name="connsiteY1381" fmla="*/ 1369240 h 5790288"/>
              <a:gd name="connsiteX1382" fmla="*/ 9241462 w 11044243"/>
              <a:gd name="connsiteY1382" fmla="*/ 1393519 h 5790288"/>
              <a:gd name="connsiteX1383" fmla="*/ 9217183 w 11044243"/>
              <a:gd name="connsiteY1383" fmla="*/ 1369240 h 5790288"/>
              <a:gd name="connsiteX1384" fmla="*/ 9241462 w 11044243"/>
              <a:gd name="connsiteY1384" fmla="*/ 1344961 h 5790288"/>
              <a:gd name="connsiteX1385" fmla="*/ 8805145 w 11044243"/>
              <a:gd name="connsiteY1385" fmla="*/ 1344960 h 5790288"/>
              <a:gd name="connsiteX1386" fmla="*/ 8829424 w 11044243"/>
              <a:gd name="connsiteY1386" fmla="*/ 1369239 h 5790288"/>
              <a:gd name="connsiteX1387" fmla="*/ 8805145 w 11044243"/>
              <a:gd name="connsiteY1387" fmla="*/ 1393519 h 5790288"/>
              <a:gd name="connsiteX1388" fmla="*/ 8780866 w 11044243"/>
              <a:gd name="connsiteY1388" fmla="*/ 1369239 h 5790288"/>
              <a:gd name="connsiteX1389" fmla="*/ 8805145 w 11044243"/>
              <a:gd name="connsiteY1389" fmla="*/ 1344960 h 5790288"/>
              <a:gd name="connsiteX1390" fmla="*/ 8375696 w 11044243"/>
              <a:gd name="connsiteY1390" fmla="*/ 1340227 h 5790288"/>
              <a:gd name="connsiteX1391" fmla="*/ 8399975 w 11044243"/>
              <a:gd name="connsiteY1391" fmla="*/ 1364507 h 5790288"/>
              <a:gd name="connsiteX1392" fmla="*/ 8375696 w 11044243"/>
              <a:gd name="connsiteY1392" fmla="*/ 1388786 h 5790288"/>
              <a:gd name="connsiteX1393" fmla="*/ 8351417 w 11044243"/>
              <a:gd name="connsiteY1393" fmla="*/ 1364507 h 5790288"/>
              <a:gd name="connsiteX1394" fmla="*/ 8375696 w 11044243"/>
              <a:gd name="connsiteY1394" fmla="*/ 1340227 h 5790288"/>
              <a:gd name="connsiteX1395" fmla="*/ 2668551 w 11044243"/>
              <a:gd name="connsiteY1395" fmla="*/ 1339009 h 5790288"/>
              <a:gd name="connsiteX1396" fmla="*/ 2692830 w 11044243"/>
              <a:gd name="connsiteY1396" fmla="*/ 1363289 h 5790288"/>
              <a:gd name="connsiteX1397" fmla="*/ 2668551 w 11044243"/>
              <a:gd name="connsiteY1397" fmla="*/ 1387569 h 5790288"/>
              <a:gd name="connsiteX1398" fmla="*/ 2644272 w 11044243"/>
              <a:gd name="connsiteY1398" fmla="*/ 1363289 h 5790288"/>
              <a:gd name="connsiteX1399" fmla="*/ 2668551 w 11044243"/>
              <a:gd name="connsiteY1399" fmla="*/ 1339009 h 5790288"/>
              <a:gd name="connsiteX1400" fmla="*/ 59640 w 11044243"/>
              <a:gd name="connsiteY1400" fmla="*/ 1334265 h 5790288"/>
              <a:gd name="connsiteX1401" fmla="*/ 83919 w 11044243"/>
              <a:gd name="connsiteY1401" fmla="*/ 1358544 h 5790288"/>
              <a:gd name="connsiteX1402" fmla="*/ 59640 w 11044243"/>
              <a:gd name="connsiteY1402" fmla="*/ 1382824 h 5790288"/>
              <a:gd name="connsiteX1403" fmla="*/ 35361 w 11044243"/>
              <a:gd name="connsiteY1403" fmla="*/ 1358544 h 5790288"/>
              <a:gd name="connsiteX1404" fmla="*/ 59640 w 11044243"/>
              <a:gd name="connsiteY1404" fmla="*/ 1334265 h 5790288"/>
              <a:gd name="connsiteX1405" fmla="*/ 1802775 w 11044243"/>
              <a:gd name="connsiteY1405" fmla="*/ 1334264 h 5790288"/>
              <a:gd name="connsiteX1406" fmla="*/ 1827055 w 11044243"/>
              <a:gd name="connsiteY1406" fmla="*/ 1358544 h 5790288"/>
              <a:gd name="connsiteX1407" fmla="*/ 1802775 w 11044243"/>
              <a:gd name="connsiteY1407" fmla="*/ 1382823 h 5790288"/>
              <a:gd name="connsiteX1408" fmla="*/ 1778497 w 11044243"/>
              <a:gd name="connsiteY1408" fmla="*/ 1358544 h 5790288"/>
              <a:gd name="connsiteX1409" fmla="*/ 1802775 w 11044243"/>
              <a:gd name="connsiteY1409" fmla="*/ 1334264 h 5790288"/>
              <a:gd name="connsiteX1410" fmla="*/ 1367525 w 11044243"/>
              <a:gd name="connsiteY1410" fmla="*/ 1334264 h 5790288"/>
              <a:gd name="connsiteX1411" fmla="*/ 1391804 w 11044243"/>
              <a:gd name="connsiteY1411" fmla="*/ 1358544 h 5790288"/>
              <a:gd name="connsiteX1412" fmla="*/ 1367525 w 11044243"/>
              <a:gd name="connsiteY1412" fmla="*/ 1382823 h 5790288"/>
              <a:gd name="connsiteX1413" fmla="*/ 1343246 w 11044243"/>
              <a:gd name="connsiteY1413" fmla="*/ 1358544 h 5790288"/>
              <a:gd name="connsiteX1414" fmla="*/ 1367525 w 11044243"/>
              <a:gd name="connsiteY1414" fmla="*/ 1334264 h 5790288"/>
              <a:gd name="connsiteX1415" fmla="*/ 2239092 w 11044243"/>
              <a:gd name="connsiteY1415" fmla="*/ 1334264 h 5790288"/>
              <a:gd name="connsiteX1416" fmla="*/ 2263371 w 11044243"/>
              <a:gd name="connsiteY1416" fmla="*/ 1358544 h 5790288"/>
              <a:gd name="connsiteX1417" fmla="*/ 2239092 w 11044243"/>
              <a:gd name="connsiteY1417" fmla="*/ 1382823 h 5790288"/>
              <a:gd name="connsiteX1418" fmla="*/ 2214813 w 11044243"/>
              <a:gd name="connsiteY1418" fmla="*/ 1358544 h 5790288"/>
              <a:gd name="connsiteX1419" fmla="*/ 2239092 w 11044243"/>
              <a:gd name="connsiteY1419" fmla="*/ 1334264 h 5790288"/>
              <a:gd name="connsiteX1420" fmla="*/ 6197304 w 11044243"/>
              <a:gd name="connsiteY1420" fmla="*/ 1329670 h 5790288"/>
              <a:gd name="connsiteX1421" fmla="*/ 6232139 w 11044243"/>
              <a:gd name="connsiteY1421" fmla="*/ 1364506 h 5790288"/>
              <a:gd name="connsiteX1422" fmla="*/ 6197304 w 11044243"/>
              <a:gd name="connsiteY1422" fmla="*/ 1399340 h 5790288"/>
              <a:gd name="connsiteX1423" fmla="*/ 6162469 w 11044243"/>
              <a:gd name="connsiteY1423" fmla="*/ 1364506 h 5790288"/>
              <a:gd name="connsiteX1424" fmla="*/ 6197304 w 11044243"/>
              <a:gd name="connsiteY1424" fmla="*/ 1329670 h 5790288"/>
              <a:gd name="connsiteX1425" fmla="*/ 4846920 w 11044243"/>
              <a:gd name="connsiteY1425" fmla="*/ 1328451 h 5790288"/>
              <a:gd name="connsiteX1426" fmla="*/ 4881755 w 11044243"/>
              <a:gd name="connsiteY1426" fmla="*/ 1363288 h 5790288"/>
              <a:gd name="connsiteX1427" fmla="*/ 4846920 w 11044243"/>
              <a:gd name="connsiteY1427" fmla="*/ 1398123 h 5790288"/>
              <a:gd name="connsiteX1428" fmla="*/ 4812085 w 11044243"/>
              <a:gd name="connsiteY1428" fmla="*/ 1363288 h 5790288"/>
              <a:gd name="connsiteX1429" fmla="*/ 4846920 w 11044243"/>
              <a:gd name="connsiteY1429" fmla="*/ 1328451 h 5790288"/>
              <a:gd name="connsiteX1430" fmla="*/ 10985399 w 11044243"/>
              <a:gd name="connsiteY1430" fmla="*/ 914547 h 5790288"/>
              <a:gd name="connsiteX1431" fmla="*/ 10996459 w 11044243"/>
              <a:gd name="connsiteY1431" fmla="*/ 925608 h 5790288"/>
              <a:gd name="connsiteX1432" fmla="*/ 10985399 w 11044243"/>
              <a:gd name="connsiteY1432" fmla="*/ 936667 h 5790288"/>
              <a:gd name="connsiteX1433" fmla="*/ 10974339 w 11044243"/>
              <a:gd name="connsiteY1433" fmla="*/ 925608 h 5790288"/>
              <a:gd name="connsiteX1434" fmla="*/ 10985399 w 11044243"/>
              <a:gd name="connsiteY1434" fmla="*/ 914547 h 5790288"/>
              <a:gd name="connsiteX1435" fmla="*/ 10550146 w 11044243"/>
              <a:gd name="connsiteY1435" fmla="*/ 914547 h 5790288"/>
              <a:gd name="connsiteX1436" fmla="*/ 10561206 w 11044243"/>
              <a:gd name="connsiteY1436" fmla="*/ 925608 h 5790288"/>
              <a:gd name="connsiteX1437" fmla="*/ 10550146 w 11044243"/>
              <a:gd name="connsiteY1437" fmla="*/ 936667 h 5790288"/>
              <a:gd name="connsiteX1438" fmla="*/ 10539086 w 11044243"/>
              <a:gd name="connsiteY1438" fmla="*/ 925608 h 5790288"/>
              <a:gd name="connsiteX1439" fmla="*/ 10550146 w 11044243"/>
              <a:gd name="connsiteY1439" fmla="*/ 914547 h 5790288"/>
              <a:gd name="connsiteX1440" fmla="*/ 9678577 w 11044243"/>
              <a:gd name="connsiteY1440" fmla="*/ 914547 h 5790288"/>
              <a:gd name="connsiteX1441" fmla="*/ 9689637 w 11044243"/>
              <a:gd name="connsiteY1441" fmla="*/ 925607 h 5790288"/>
              <a:gd name="connsiteX1442" fmla="*/ 9678577 w 11044243"/>
              <a:gd name="connsiteY1442" fmla="*/ 936667 h 5790288"/>
              <a:gd name="connsiteX1443" fmla="*/ 9667517 w 11044243"/>
              <a:gd name="connsiteY1443" fmla="*/ 925607 h 5790288"/>
              <a:gd name="connsiteX1444" fmla="*/ 9678577 w 11044243"/>
              <a:gd name="connsiteY1444" fmla="*/ 914547 h 5790288"/>
              <a:gd name="connsiteX1445" fmla="*/ 9242260 w 11044243"/>
              <a:gd name="connsiteY1445" fmla="*/ 914547 h 5790288"/>
              <a:gd name="connsiteX1446" fmla="*/ 9253320 w 11044243"/>
              <a:gd name="connsiteY1446" fmla="*/ 925607 h 5790288"/>
              <a:gd name="connsiteX1447" fmla="*/ 9242260 w 11044243"/>
              <a:gd name="connsiteY1447" fmla="*/ 936667 h 5790288"/>
              <a:gd name="connsiteX1448" fmla="*/ 9231200 w 11044243"/>
              <a:gd name="connsiteY1448" fmla="*/ 925607 h 5790288"/>
              <a:gd name="connsiteX1449" fmla="*/ 9242260 w 11044243"/>
              <a:gd name="connsiteY1449" fmla="*/ 914547 h 5790288"/>
              <a:gd name="connsiteX1450" fmla="*/ 8807007 w 11044243"/>
              <a:gd name="connsiteY1450" fmla="*/ 914547 h 5790288"/>
              <a:gd name="connsiteX1451" fmla="*/ 8818067 w 11044243"/>
              <a:gd name="connsiteY1451" fmla="*/ 925607 h 5790288"/>
              <a:gd name="connsiteX1452" fmla="*/ 8807007 w 11044243"/>
              <a:gd name="connsiteY1452" fmla="*/ 936667 h 5790288"/>
              <a:gd name="connsiteX1453" fmla="*/ 8795947 w 11044243"/>
              <a:gd name="connsiteY1453" fmla="*/ 925607 h 5790288"/>
              <a:gd name="connsiteX1454" fmla="*/ 8807007 w 11044243"/>
              <a:gd name="connsiteY1454" fmla="*/ 914547 h 5790288"/>
              <a:gd name="connsiteX1455" fmla="*/ 3103009 w 11044243"/>
              <a:gd name="connsiteY1455" fmla="*/ 909823 h 5790288"/>
              <a:gd name="connsiteX1456" fmla="*/ 3114068 w 11044243"/>
              <a:gd name="connsiteY1456" fmla="*/ 920880 h 5790288"/>
              <a:gd name="connsiteX1457" fmla="*/ 3103009 w 11044243"/>
              <a:gd name="connsiteY1457" fmla="*/ 931939 h 5790288"/>
              <a:gd name="connsiteX1458" fmla="*/ 3091949 w 11044243"/>
              <a:gd name="connsiteY1458" fmla="*/ 920880 h 5790288"/>
              <a:gd name="connsiteX1459" fmla="*/ 3103009 w 11044243"/>
              <a:gd name="connsiteY1459" fmla="*/ 909823 h 5790288"/>
              <a:gd name="connsiteX1460" fmla="*/ 5281375 w 11044243"/>
              <a:gd name="connsiteY1460" fmla="*/ 909821 h 5790288"/>
              <a:gd name="connsiteX1461" fmla="*/ 5292435 w 11044243"/>
              <a:gd name="connsiteY1461" fmla="*/ 920879 h 5790288"/>
              <a:gd name="connsiteX1462" fmla="*/ 5281375 w 11044243"/>
              <a:gd name="connsiteY1462" fmla="*/ 931939 h 5790288"/>
              <a:gd name="connsiteX1463" fmla="*/ 5270315 w 11044243"/>
              <a:gd name="connsiteY1463" fmla="*/ 920879 h 5790288"/>
              <a:gd name="connsiteX1464" fmla="*/ 5281375 w 11044243"/>
              <a:gd name="connsiteY1464" fmla="*/ 909821 h 5790288"/>
              <a:gd name="connsiteX1465" fmla="*/ 4846122 w 11044243"/>
              <a:gd name="connsiteY1465" fmla="*/ 909821 h 5790288"/>
              <a:gd name="connsiteX1466" fmla="*/ 4857182 w 11044243"/>
              <a:gd name="connsiteY1466" fmla="*/ 920879 h 5790288"/>
              <a:gd name="connsiteX1467" fmla="*/ 4846122 w 11044243"/>
              <a:gd name="connsiteY1467" fmla="*/ 931939 h 5790288"/>
              <a:gd name="connsiteX1468" fmla="*/ 4835062 w 11044243"/>
              <a:gd name="connsiteY1468" fmla="*/ 920879 h 5790288"/>
              <a:gd name="connsiteX1469" fmla="*/ 4846122 w 11044243"/>
              <a:gd name="connsiteY1469" fmla="*/ 909821 h 5790288"/>
              <a:gd name="connsiteX1470" fmla="*/ 4409805 w 11044243"/>
              <a:gd name="connsiteY1470" fmla="*/ 909821 h 5790288"/>
              <a:gd name="connsiteX1471" fmla="*/ 4420865 w 11044243"/>
              <a:gd name="connsiteY1471" fmla="*/ 920880 h 5790288"/>
              <a:gd name="connsiteX1472" fmla="*/ 4409805 w 11044243"/>
              <a:gd name="connsiteY1472" fmla="*/ 931939 h 5790288"/>
              <a:gd name="connsiteX1473" fmla="*/ 4398745 w 11044243"/>
              <a:gd name="connsiteY1473" fmla="*/ 920880 h 5790288"/>
              <a:gd name="connsiteX1474" fmla="*/ 4409805 w 11044243"/>
              <a:gd name="connsiteY1474" fmla="*/ 909821 h 5790288"/>
              <a:gd name="connsiteX1475" fmla="*/ 3538264 w 11044243"/>
              <a:gd name="connsiteY1475" fmla="*/ 909821 h 5790288"/>
              <a:gd name="connsiteX1476" fmla="*/ 3549324 w 11044243"/>
              <a:gd name="connsiteY1476" fmla="*/ 920880 h 5790288"/>
              <a:gd name="connsiteX1477" fmla="*/ 3538264 w 11044243"/>
              <a:gd name="connsiteY1477" fmla="*/ 931939 h 5790288"/>
              <a:gd name="connsiteX1478" fmla="*/ 3527204 w 11044243"/>
              <a:gd name="connsiteY1478" fmla="*/ 920880 h 5790288"/>
              <a:gd name="connsiteX1479" fmla="*/ 3538264 w 11044243"/>
              <a:gd name="connsiteY1479" fmla="*/ 909821 h 5790288"/>
              <a:gd name="connsiteX1480" fmla="*/ 7069671 w 11044243"/>
              <a:gd name="connsiteY1480" fmla="*/ 909812 h 5790288"/>
              <a:gd name="connsiteX1481" fmla="*/ 7080731 w 11044243"/>
              <a:gd name="connsiteY1481" fmla="*/ 920872 h 5790288"/>
              <a:gd name="connsiteX1482" fmla="*/ 7069671 w 11044243"/>
              <a:gd name="connsiteY1482" fmla="*/ 931931 h 5790288"/>
              <a:gd name="connsiteX1483" fmla="*/ 7058611 w 11044243"/>
              <a:gd name="connsiteY1483" fmla="*/ 920872 h 5790288"/>
              <a:gd name="connsiteX1484" fmla="*/ 7069671 w 11044243"/>
              <a:gd name="connsiteY1484" fmla="*/ 909812 h 5790288"/>
              <a:gd name="connsiteX1485" fmla="*/ 6198102 w 11044243"/>
              <a:gd name="connsiteY1485" fmla="*/ 909811 h 5790288"/>
              <a:gd name="connsiteX1486" fmla="*/ 6209162 w 11044243"/>
              <a:gd name="connsiteY1486" fmla="*/ 920871 h 5790288"/>
              <a:gd name="connsiteX1487" fmla="*/ 6198102 w 11044243"/>
              <a:gd name="connsiteY1487" fmla="*/ 931931 h 5790288"/>
              <a:gd name="connsiteX1488" fmla="*/ 6187042 w 11044243"/>
              <a:gd name="connsiteY1488" fmla="*/ 920871 h 5790288"/>
              <a:gd name="connsiteX1489" fmla="*/ 6198102 w 11044243"/>
              <a:gd name="connsiteY1489" fmla="*/ 909811 h 5790288"/>
              <a:gd name="connsiteX1490" fmla="*/ 5762849 w 11044243"/>
              <a:gd name="connsiteY1490" fmla="*/ 909811 h 5790288"/>
              <a:gd name="connsiteX1491" fmla="*/ 5773909 w 11044243"/>
              <a:gd name="connsiteY1491" fmla="*/ 920871 h 5790288"/>
              <a:gd name="connsiteX1492" fmla="*/ 5762849 w 11044243"/>
              <a:gd name="connsiteY1492" fmla="*/ 931931 h 5790288"/>
              <a:gd name="connsiteX1493" fmla="*/ 5751789 w 11044243"/>
              <a:gd name="connsiteY1493" fmla="*/ 920871 h 5790288"/>
              <a:gd name="connsiteX1494" fmla="*/ 5762849 w 11044243"/>
              <a:gd name="connsiteY1494" fmla="*/ 909811 h 5790288"/>
              <a:gd name="connsiteX1495" fmla="*/ 1365662 w 11044243"/>
              <a:gd name="connsiteY1495" fmla="*/ 905078 h 5790288"/>
              <a:gd name="connsiteX1496" fmla="*/ 1376722 w 11044243"/>
              <a:gd name="connsiteY1496" fmla="*/ 916138 h 5790288"/>
              <a:gd name="connsiteX1497" fmla="*/ 1365662 w 11044243"/>
              <a:gd name="connsiteY1497" fmla="*/ 927197 h 5790288"/>
              <a:gd name="connsiteX1498" fmla="*/ 1354602 w 11044243"/>
              <a:gd name="connsiteY1498" fmla="*/ 916138 h 5790288"/>
              <a:gd name="connsiteX1499" fmla="*/ 1365662 w 11044243"/>
              <a:gd name="connsiteY1499" fmla="*/ 905078 h 5790288"/>
              <a:gd name="connsiteX1500" fmla="*/ 930410 w 11044243"/>
              <a:gd name="connsiteY1500" fmla="*/ 905078 h 5790288"/>
              <a:gd name="connsiteX1501" fmla="*/ 941469 w 11044243"/>
              <a:gd name="connsiteY1501" fmla="*/ 916138 h 5790288"/>
              <a:gd name="connsiteX1502" fmla="*/ 930410 w 11044243"/>
              <a:gd name="connsiteY1502" fmla="*/ 927198 h 5790288"/>
              <a:gd name="connsiteX1503" fmla="*/ 919349 w 11044243"/>
              <a:gd name="connsiteY1503" fmla="*/ 916138 h 5790288"/>
              <a:gd name="connsiteX1504" fmla="*/ 930410 w 11044243"/>
              <a:gd name="connsiteY1504" fmla="*/ 905078 h 5790288"/>
              <a:gd name="connsiteX1505" fmla="*/ 494094 w 11044243"/>
              <a:gd name="connsiteY1505" fmla="*/ 905078 h 5790288"/>
              <a:gd name="connsiteX1506" fmla="*/ 505154 w 11044243"/>
              <a:gd name="connsiteY1506" fmla="*/ 916138 h 5790288"/>
              <a:gd name="connsiteX1507" fmla="*/ 494094 w 11044243"/>
              <a:gd name="connsiteY1507" fmla="*/ 927198 h 5790288"/>
              <a:gd name="connsiteX1508" fmla="*/ 483034 w 11044243"/>
              <a:gd name="connsiteY1508" fmla="*/ 916138 h 5790288"/>
              <a:gd name="connsiteX1509" fmla="*/ 494094 w 11044243"/>
              <a:gd name="connsiteY1509" fmla="*/ 905078 h 5790288"/>
              <a:gd name="connsiteX1510" fmla="*/ 7941241 w 11044243"/>
              <a:gd name="connsiteY1510" fmla="*/ 896594 h 5790288"/>
              <a:gd name="connsiteX1511" fmla="*/ 7965520 w 11044243"/>
              <a:gd name="connsiteY1511" fmla="*/ 920872 h 5790288"/>
              <a:gd name="connsiteX1512" fmla="*/ 7941241 w 11044243"/>
              <a:gd name="connsiteY1512" fmla="*/ 945150 h 5790288"/>
              <a:gd name="connsiteX1513" fmla="*/ 7916962 w 11044243"/>
              <a:gd name="connsiteY1513" fmla="*/ 920872 h 5790288"/>
              <a:gd name="connsiteX1514" fmla="*/ 7941241 w 11044243"/>
              <a:gd name="connsiteY1514" fmla="*/ 896594 h 5790288"/>
              <a:gd name="connsiteX1515" fmla="*/ 7505988 w 11044243"/>
              <a:gd name="connsiteY1515" fmla="*/ 896593 h 5790288"/>
              <a:gd name="connsiteX1516" fmla="*/ 7530267 w 11044243"/>
              <a:gd name="connsiteY1516" fmla="*/ 920872 h 5790288"/>
              <a:gd name="connsiteX1517" fmla="*/ 7505988 w 11044243"/>
              <a:gd name="connsiteY1517" fmla="*/ 945150 h 5790288"/>
              <a:gd name="connsiteX1518" fmla="*/ 7481709 w 11044243"/>
              <a:gd name="connsiteY1518" fmla="*/ 920872 h 5790288"/>
              <a:gd name="connsiteX1519" fmla="*/ 7505988 w 11044243"/>
              <a:gd name="connsiteY1519" fmla="*/ 896593 h 5790288"/>
              <a:gd name="connsiteX1520" fmla="*/ 6634419 w 11044243"/>
              <a:gd name="connsiteY1520" fmla="*/ 896593 h 5790288"/>
              <a:gd name="connsiteX1521" fmla="*/ 6658698 w 11044243"/>
              <a:gd name="connsiteY1521" fmla="*/ 920872 h 5790288"/>
              <a:gd name="connsiteX1522" fmla="*/ 6634419 w 11044243"/>
              <a:gd name="connsiteY1522" fmla="*/ 945150 h 5790288"/>
              <a:gd name="connsiteX1523" fmla="*/ 6610140 w 11044243"/>
              <a:gd name="connsiteY1523" fmla="*/ 920872 h 5790288"/>
              <a:gd name="connsiteX1524" fmla="*/ 6634419 w 11044243"/>
              <a:gd name="connsiteY1524" fmla="*/ 896593 h 5790288"/>
              <a:gd name="connsiteX1525" fmla="*/ 1801977 w 11044243"/>
              <a:gd name="connsiteY1525" fmla="*/ 891858 h 5790288"/>
              <a:gd name="connsiteX1526" fmla="*/ 1826257 w 11044243"/>
              <a:gd name="connsiteY1526" fmla="*/ 916138 h 5790288"/>
              <a:gd name="connsiteX1527" fmla="*/ 1801977 w 11044243"/>
              <a:gd name="connsiteY1527" fmla="*/ 940416 h 5790288"/>
              <a:gd name="connsiteX1528" fmla="*/ 1777698 w 11044243"/>
              <a:gd name="connsiteY1528" fmla="*/ 916138 h 5790288"/>
              <a:gd name="connsiteX1529" fmla="*/ 1801977 w 11044243"/>
              <a:gd name="connsiteY1529" fmla="*/ 891858 h 5790288"/>
              <a:gd name="connsiteX1530" fmla="*/ 10113830 w 11044243"/>
              <a:gd name="connsiteY1530" fmla="*/ 890772 h 5790288"/>
              <a:gd name="connsiteX1531" fmla="*/ 10148665 w 11044243"/>
              <a:gd name="connsiteY1531" fmla="*/ 925607 h 5790288"/>
              <a:gd name="connsiteX1532" fmla="*/ 10113830 w 11044243"/>
              <a:gd name="connsiteY1532" fmla="*/ 960442 h 5790288"/>
              <a:gd name="connsiteX1533" fmla="*/ 10078995 w 11044243"/>
              <a:gd name="connsiteY1533" fmla="*/ 925607 h 5790288"/>
              <a:gd name="connsiteX1534" fmla="*/ 10113830 w 11044243"/>
              <a:gd name="connsiteY1534" fmla="*/ 890772 h 5790288"/>
              <a:gd name="connsiteX1535" fmla="*/ 2666689 w 11044243"/>
              <a:gd name="connsiteY1535" fmla="*/ 886046 h 5790288"/>
              <a:gd name="connsiteX1536" fmla="*/ 2701524 w 11044243"/>
              <a:gd name="connsiteY1536" fmla="*/ 920880 h 5790288"/>
              <a:gd name="connsiteX1537" fmla="*/ 2666689 w 11044243"/>
              <a:gd name="connsiteY1537" fmla="*/ 955718 h 5790288"/>
              <a:gd name="connsiteX1538" fmla="*/ 2631853 w 11044243"/>
              <a:gd name="connsiteY1538" fmla="*/ 920880 h 5790288"/>
              <a:gd name="connsiteX1539" fmla="*/ 2666689 w 11044243"/>
              <a:gd name="connsiteY1539" fmla="*/ 886046 h 5790288"/>
              <a:gd name="connsiteX1540" fmla="*/ 3974553 w 11044243"/>
              <a:gd name="connsiteY1540" fmla="*/ 886045 h 5790288"/>
              <a:gd name="connsiteX1541" fmla="*/ 4009388 w 11044243"/>
              <a:gd name="connsiteY1541" fmla="*/ 920880 h 5790288"/>
              <a:gd name="connsiteX1542" fmla="*/ 3974553 w 11044243"/>
              <a:gd name="connsiteY1542" fmla="*/ 955717 h 5790288"/>
              <a:gd name="connsiteX1543" fmla="*/ 3939718 w 11044243"/>
              <a:gd name="connsiteY1543" fmla="*/ 920880 h 5790288"/>
              <a:gd name="connsiteX1544" fmla="*/ 3974553 w 11044243"/>
              <a:gd name="connsiteY1544" fmla="*/ 886045 h 5790288"/>
              <a:gd name="connsiteX1545" fmla="*/ 8377558 w 11044243"/>
              <a:gd name="connsiteY1545" fmla="*/ 886037 h 5790288"/>
              <a:gd name="connsiteX1546" fmla="*/ 8412393 w 11044243"/>
              <a:gd name="connsiteY1546" fmla="*/ 920872 h 5790288"/>
              <a:gd name="connsiteX1547" fmla="*/ 8377558 w 11044243"/>
              <a:gd name="connsiteY1547" fmla="*/ 955708 h 5790288"/>
              <a:gd name="connsiteX1548" fmla="*/ 8342723 w 11044243"/>
              <a:gd name="connsiteY1548" fmla="*/ 920872 h 5790288"/>
              <a:gd name="connsiteX1549" fmla="*/ 8377558 w 11044243"/>
              <a:gd name="connsiteY1549" fmla="*/ 886037 h 5790288"/>
              <a:gd name="connsiteX1550" fmla="*/ 58842 w 11044243"/>
              <a:gd name="connsiteY1550" fmla="*/ 881303 h 5790288"/>
              <a:gd name="connsiteX1551" fmla="*/ 93677 w 11044243"/>
              <a:gd name="connsiteY1551" fmla="*/ 916138 h 5790288"/>
              <a:gd name="connsiteX1552" fmla="*/ 58842 w 11044243"/>
              <a:gd name="connsiteY1552" fmla="*/ 950975 h 5790288"/>
              <a:gd name="connsiteX1553" fmla="*/ 24007 w 11044243"/>
              <a:gd name="connsiteY1553" fmla="*/ 916138 h 5790288"/>
              <a:gd name="connsiteX1554" fmla="*/ 58842 w 11044243"/>
              <a:gd name="connsiteY1554" fmla="*/ 881303 h 5790288"/>
              <a:gd name="connsiteX1555" fmla="*/ 2237230 w 11044243"/>
              <a:gd name="connsiteY1555" fmla="*/ 881302 h 5790288"/>
              <a:gd name="connsiteX1556" fmla="*/ 2272065 w 11044243"/>
              <a:gd name="connsiteY1556" fmla="*/ 916138 h 5790288"/>
              <a:gd name="connsiteX1557" fmla="*/ 2237230 w 11044243"/>
              <a:gd name="connsiteY1557" fmla="*/ 950973 h 5790288"/>
              <a:gd name="connsiteX1558" fmla="*/ 2202394 w 11044243"/>
              <a:gd name="connsiteY1558" fmla="*/ 916138 h 5790288"/>
              <a:gd name="connsiteX1559" fmla="*/ 2237230 w 11044243"/>
              <a:gd name="connsiteY1559" fmla="*/ 881302 h 5790288"/>
              <a:gd name="connsiteX1560" fmla="*/ 11007546 w 11044243"/>
              <a:gd name="connsiteY1560" fmla="*/ 467408 h 5790288"/>
              <a:gd name="connsiteX1561" fmla="*/ 11018606 w 11044243"/>
              <a:gd name="connsiteY1561" fmla="*/ 478468 h 5790288"/>
              <a:gd name="connsiteX1562" fmla="*/ 11007546 w 11044243"/>
              <a:gd name="connsiteY1562" fmla="*/ 489528 h 5790288"/>
              <a:gd name="connsiteX1563" fmla="*/ 10996486 w 11044243"/>
              <a:gd name="connsiteY1563" fmla="*/ 478468 h 5790288"/>
              <a:gd name="connsiteX1564" fmla="*/ 11007546 w 11044243"/>
              <a:gd name="connsiteY1564" fmla="*/ 467408 h 5790288"/>
              <a:gd name="connsiteX1565" fmla="*/ 9247265 w 11044243"/>
              <a:gd name="connsiteY1565" fmla="*/ 467408 h 5790288"/>
              <a:gd name="connsiteX1566" fmla="*/ 9258325 w 11044243"/>
              <a:gd name="connsiteY1566" fmla="*/ 478468 h 5790288"/>
              <a:gd name="connsiteX1567" fmla="*/ 9247265 w 11044243"/>
              <a:gd name="connsiteY1567" fmla="*/ 489528 h 5790288"/>
              <a:gd name="connsiteX1568" fmla="*/ 9236205 w 11044243"/>
              <a:gd name="connsiteY1568" fmla="*/ 478468 h 5790288"/>
              <a:gd name="connsiteX1569" fmla="*/ 9247265 w 11044243"/>
              <a:gd name="connsiteY1569" fmla="*/ 467408 h 5790288"/>
              <a:gd name="connsiteX1570" fmla="*/ 7940443 w 11044243"/>
              <a:gd name="connsiteY1570" fmla="*/ 467407 h 5790288"/>
              <a:gd name="connsiteX1571" fmla="*/ 7951503 w 11044243"/>
              <a:gd name="connsiteY1571" fmla="*/ 478467 h 5790288"/>
              <a:gd name="connsiteX1572" fmla="*/ 7940443 w 11044243"/>
              <a:gd name="connsiteY1572" fmla="*/ 489527 h 5790288"/>
              <a:gd name="connsiteX1573" fmla="*/ 7929383 w 11044243"/>
              <a:gd name="connsiteY1573" fmla="*/ 478467 h 5790288"/>
              <a:gd name="connsiteX1574" fmla="*/ 7940443 w 11044243"/>
              <a:gd name="connsiteY1574" fmla="*/ 467407 h 5790288"/>
              <a:gd name="connsiteX1575" fmla="*/ 7068873 w 11044243"/>
              <a:gd name="connsiteY1575" fmla="*/ 467407 h 5790288"/>
              <a:gd name="connsiteX1576" fmla="*/ 7079933 w 11044243"/>
              <a:gd name="connsiteY1576" fmla="*/ 478467 h 5790288"/>
              <a:gd name="connsiteX1577" fmla="*/ 7068873 w 11044243"/>
              <a:gd name="connsiteY1577" fmla="*/ 489527 h 5790288"/>
              <a:gd name="connsiteX1578" fmla="*/ 7057813 w 11044243"/>
              <a:gd name="connsiteY1578" fmla="*/ 478467 h 5790288"/>
              <a:gd name="connsiteX1579" fmla="*/ 7068873 w 11044243"/>
              <a:gd name="connsiteY1579" fmla="*/ 467407 h 5790288"/>
              <a:gd name="connsiteX1580" fmla="*/ 36706 w 11044243"/>
              <a:gd name="connsiteY1580" fmla="*/ 466192 h 5790288"/>
              <a:gd name="connsiteX1581" fmla="*/ 47766 w 11044243"/>
              <a:gd name="connsiteY1581" fmla="*/ 477251 h 5790288"/>
              <a:gd name="connsiteX1582" fmla="*/ 36706 w 11044243"/>
              <a:gd name="connsiteY1582" fmla="*/ 488311 h 5790288"/>
              <a:gd name="connsiteX1583" fmla="*/ 25646 w 11044243"/>
              <a:gd name="connsiteY1583" fmla="*/ 477251 h 5790288"/>
              <a:gd name="connsiteX1584" fmla="*/ 36706 w 11044243"/>
              <a:gd name="connsiteY1584" fmla="*/ 466192 h 5790288"/>
              <a:gd name="connsiteX1585" fmla="*/ 1796982 w 11044243"/>
              <a:gd name="connsiteY1585" fmla="*/ 466191 h 5790288"/>
              <a:gd name="connsiteX1586" fmla="*/ 1808042 w 11044243"/>
              <a:gd name="connsiteY1586" fmla="*/ 477251 h 5790288"/>
              <a:gd name="connsiteX1587" fmla="*/ 1796982 w 11044243"/>
              <a:gd name="connsiteY1587" fmla="*/ 488310 h 5790288"/>
              <a:gd name="connsiteX1588" fmla="*/ 1785923 w 11044243"/>
              <a:gd name="connsiteY1588" fmla="*/ 477251 h 5790288"/>
              <a:gd name="connsiteX1589" fmla="*/ 1796982 w 11044243"/>
              <a:gd name="connsiteY1589" fmla="*/ 466191 h 5790288"/>
              <a:gd name="connsiteX1590" fmla="*/ 2668553 w 11044243"/>
              <a:gd name="connsiteY1590" fmla="*/ 466190 h 5790288"/>
              <a:gd name="connsiteX1591" fmla="*/ 2679613 w 11044243"/>
              <a:gd name="connsiteY1591" fmla="*/ 477250 h 5790288"/>
              <a:gd name="connsiteX1592" fmla="*/ 2668553 w 11044243"/>
              <a:gd name="connsiteY1592" fmla="*/ 488310 h 5790288"/>
              <a:gd name="connsiteX1593" fmla="*/ 2657492 w 11044243"/>
              <a:gd name="connsiteY1593" fmla="*/ 477250 h 5790288"/>
              <a:gd name="connsiteX1594" fmla="*/ 2668553 w 11044243"/>
              <a:gd name="connsiteY1594" fmla="*/ 466190 h 5790288"/>
              <a:gd name="connsiteX1595" fmla="*/ 3975351 w 11044243"/>
              <a:gd name="connsiteY1595" fmla="*/ 466190 h 5790288"/>
              <a:gd name="connsiteX1596" fmla="*/ 3986411 w 11044243"/>
              <a:gd name="connsiteY1596" fmla="*/ 477250 h 5790288"/>
              <a:gd name="connsiteX1597" fmla="*/ 3975351 w 11044243"/>
              <a:gd name="connsiteY1597" fmla="*/ 488309 h 5790288"/>
              <a:gd name="connsiteX1598" fmla="*/ 3964291 w 11044243"/>
              <a:gd name="connsiteY1598" fmla="*/ 477250 h 5790288"/>
              <a:gd name="connsiteX1599" fmla="*/ 3975351 w 11044243"/>
              <a:gd name="connsiteY1599" fmla="*/ 466190 h 5790288"/>
              <a:gd name="connsiteX1600" fmla="*/ 3540129 w 11044243"/>
              <a:gd name="connsiteY1600" fmla="*/ 466190 h 5790288"/>
              <a:gd name="connsiteX1601" fmla="*/ 3551188 w 11044243"/>
              <a:gd name="connsiteY1601" fmla="*/ 477250 h 5790288"/>
              <a:gd name="connsiteX1602" fmla="*/ 3540129 w 11044243"/>
              <a:gd name="connsiteY1602" fmla="*/ 488309 h 5790288"/>
              <a:gd name="connsiteX1603" fmla="*/ 3529068 w 11044243"/>
              <a:gd name="connsiteY1603" fmla="*/ 477250 h 5790288"/>
              <a:gd name="connsiteX1604" fmla="*/ 3540129 w 11044243"/>
              <a:gd name="connsiteY1604" fmla="*/ 466190 h 5790288"/>
              <a:gd name="connsiteX1605" fmla="*/ 10572293 w 11044243"/>
              <a:gd name="connsiteY1605" fmla="*/ 454190 h 5790288"/>
              <a:gd name="connsiteX1606" fmla="*/ 10596572 w 11044243"/>
              <a:gd name="connsiteY1606" fmla="*/ 478469 h 5790288"/>
              <a:gd name="connsiteX1607" fmla="*/ 10572293 w 11044243"/>
              <a:gd name="connsiteY1607" fmla="*/ 502748 h 5790288"/>
              <a:gd name="connsiteX1608" fmla="*/ 10548014 w 11044243"/>
              <a:gd name="connsiteY1608" fmla="*/ 478469 h 5790288"/>
              <a:gd name="connsiteX1609" fmla="*/ 10572293 w 11044243"/>
              <a:gd name="connsiteY1609" fmla="*/ 454190 h 5790288"/>
              <a:gd name="connsiteX1610" fmla="*/ 10135976 w 11044243"/>
              <a:gd name="connsiteY1610" fmla="*/ 454190 h 5790288"/>
              <a:gd name="connsiteX1611" fmla="*/ 10160255 w 11044243"/>
              <a:gd name="connsiteY1611" fmla="*/ 478469 h 5790288"/>
              <a:gd name="connsiteX1612" fmla="*/ 10135976 w 11044243"/>
              <a:gd name="connsiteY1612" fmla="*/ 502748 h 5790288"/>
              <a:gd name="connsiteX1613" fmla="*/ 10111697 w 11044243"/>
              <a:gd name="connsiteY1613" fmla="*/ 478469 h 5790288"/>
              <a:gd name="connsiteX1614" fmla="*/ 10135976 w 11044243"/>
              <a:gd name="connsiteY1614" fmla="*/ 454190 h 5790288"/>
              <a:gd name="connsiteX1615" fmla="*/ 9700724 w 11044243"/>
              <a:gd name="connsiteY1615" fmla="*/ 454190 h 5790288"/>
              <a:gd name="connsiteX1616" fmla="*/ 9725003 w 11044243"/>
              <a:gd name="connsiteY1616" fmla="*/ 478469 h 5790288"/>
              <a:gd name="connsiteX1617" fmla="*/ 9700724 w 11044243"/>
              <a:gd name="connsiteY1617" fmla="*/ 502748 h 5790288"/>
              <a:gd name="connsiteX1618" fmla="*/ 9676445 w 11044243"/>
              <a:gd name="connsiteY1618" fmla="*/ 478469 h 5790288"/>
              <a:gd name="connsiteX1619" fmla="*/ 9700724 w 11044243"/>
              <a:gd name="connsiteY1619" fmla="*/ 454190 h 5790288"/>
              <a:gd name="connsiteX1620" fmla="*/ 8375696 w 11044243"/>
              <a:gd name="connsiteY1620" fmla="*/ 454189 h 5790288"/>
              <a:gd name="connsiteX1621" fmla="*/ 8399975 w 11044243"/>
              <a:gd name="connsiteY1621" fmla="*/ 478468 h 5790288"/>
              <a:gd name="connsiteX1622" fmla="*/ 8375696 w 11044243"/>
              <a:gd name="connsiteY1622" fmla="*/ 502747 h 5790288"/>
              <a:gd name="connsiteX1623" fmla="*/ 8351417 w 11044243"/>
              <a:gd name="connsiteY1623" fmla="*/ 478468 h 5790288"/>
              <a:gd name="connsiteX1624" fmla="*/ 8375696 w 11044243"/>
              <a:gd name="connsiteY1624" fmla="*/ 454189 h 5790288"/>
              <a:gd name="connsiteX1625" fmla="*/ 6632556 w 11044243"/>
              <a:gd name="connsiteY1625" fmla="*/ 454189 h 5790288"/>
              <a:gd name="connsiteX1626" fmla="*/ 6656835 w 11044243"/>
              <a:gd name="connsiteY1626" fmla="*/ 478468 h 5790288"/>
              <a:gd name="connsiteX1627" fmla="*/ 6632556 w 11044243"/>
              <a:gd name="connsiteY1627" fmla="*/ 502747 h 5790288"/>
              <a:gd name="connsiteX1628" fmla="*/ 6608277 w 11044243"/>
              <a:gd name="connsiteY1628" fmla="*/ 478468 h 5790288"/>
              <a:gd name="connsiteX1629" fmla="*/ 6632556 w 11044243"/>
              <a:gd name="connsiteY1629" fmla="*/ 454189 h 5790288"/>
              <a:gd name="connsiteX1630" fmla="*/ 6197304 w 11044243"/>
              <a:gd name="connsiteY1630" fmla="*/ 454189 h 5790288"/>
              <a:gd name="connsiteX1631" fmla="*/ 6221583 w 11044243"/>
              <a:gd name="connsiteY1631" fmla="*/ 478467 h 5790288"/>
              <a:gd name="connsiteX1632" fmla="*/ 6197304 w 11044243"/>
              <a:gd name="connsiteY1632" fmla="*/ 502747 h 5790288"/>
              <a:gd name="connsiteX1633" fmla="*/ 6173025 w 11044243"/>
              <a:gd name="connsiteY1633" fmla="*/ 478467 h 5790288"/>
              <a:gd name="connsiteX1634" fmla="*/ 6197304 w 11044243"/>
              <a:gd name="connsiteY1634" fmla="*/ 454189 h 5790288"/>
              <a:gd name="connsiteX1635" fmla="*/ 908275 w 11044243"/>
              <a:gd name="connsiteY1635" fmla="*/ 452972 h 5790288"/>
              <a:gd name="connsiteX1636" fmla="*/ 932553 w 11044243"/>
              <a:gd name="connsiteY1636" fmla="*/ 477251 h 5790288"/>
              <a:gd name="connsiteX1637" fmla="*/ 908275 w 11044243"/>
              <a:gd name="connsiteY1637" fmla="*/ 501529 h 5790288"/>
              <a:gd name="connsiteX1638" fmla="*/ 883995 w 11044243"/>
              <a:gd name="connsiteY1638" fmla="*/ 477251 h 5790288"/>
              <a:gd name="connsiteX1639" fmla="*/ 908275 w 11044243"/>
              <a:gd name="connsiteY1639" fmla="*/ 452972 h 5790288"/>
              <a:gd name="connsiteX1640" fmla="*/ 471958 w 11044243"/>
              <a:gd name="connsiteY1640" fmla="*/ 452972 h 5790288"/>
              <a:gd name="connsiteX1641" fmla="*/ 496237 w 11044243"/>
              <a:gd name="connsiteY1641" fmla="*/ 477251 h 5790288"/>
              <a:gd name="connsiteX1642" fmla="*/ 471958 w 11044243"/>
              <a:gd name="connsiteY1642" fmla="*/ 501529 h 5790288"/>
              <a:gd name="connsiteX1643" fmla="*/ 447679 w 11044243"/>
              <a:gd name="connsiteY1643" fmla="*/ 477251 h 5790288"/>
              <a:gd name="connsiteX1644" fmla="*/ 471958 w 11044243"/>
              <a:gd name="connsiteY1644" fmla="*/ 452972 h 5790288"/>
              <a:gd name="connsiteX1645" fmla="*/ 3103809 w 11044243"/>
              <a:gd name="connsiteY1645" fmla="*/ 452971 h 5790288"/>
              <a:gd name="connsiteX1646" fmla="*/ 3128088 w 11044243"/>
              <a:gd name="connsiteY1646" fmla="*/ 477250 h 5790288"/>
              <a:gd name="connsiteX1647" fmla="*/ 3103809 w 11044243"/>
              <a:gd name="connsiteY1647" fmla="*/ 501529 h 5790288"/>
              <a:gd name="connsiteX1648" fmla="*/ 3079530 w 11044243"/>
              <a:gd name="connsiteY1648" fmla="*/ 477250 h 5790288"/>
              <a:gd name="connsiteX1649" fmla="*/ 3103809 w 11044243"/>
              <a:gd name="connsiteY1649" fmla="*/ 452971 h 5790288"/>
              <a:gd name="connsiteX1650" fmla="*/ 5283237 w 11044243"/>
              <a:gd name="connsiteY1650" fmla="*/ 452970 h 5790288"/>
              <a:gd name="connsiteX1651" fmla="*/ 5307516 w 11044243"/>
              <a:gd name="connsiteY1651" fmla="*/ 477249 h 5790288"/>
              <a:gd name="connsiteX1652" fmla="*/ 5283237 w 11044243"/>
              <a:gd name="connsiteY1652" fmla="*/ 501527 h 5790288"/>
              <a:gd name="connsiteX1653" fmla="*/ 5258958 w 11044243"/>
              <a:gd name="connsiteY1653" fmla="*/ 477249 h 5790288"/>
              <a:gd name="connsiteX1654" fmla="*/ 5283237 w 11044243"/>
              <a:gd name="connsiteY1654" fmla="*/ 452970 h 5790288"/>
              <a:gd name="connsiteX1655" fmla="*/ 4846920 w 11044243"/>
              <a:gd name="connsiteY1655" fmla="*/ 452970 h 5790288"/>
              <a:gd name="connsiteX1656" fmla="*/ 4871199 w 11044243"/>
              <a:gd name="connsiteY1656" fmla="*/ 477249 h 5790288"/>
              <a:gd name="connsiteX1657" fmla="*/ 4846920 w 11044243"/>
              <a:gd name="connsiteY1657" fmla="*/ 501528 h 5790288"/>
              <a:gd name="connsiteX1658" fmla="*/ 4822641 w 11044243"/>
              <a:gd name="connsiteY1658" fmla="*/ 477249 h 5790288"/>
              <a:gd name="connsiteX1659" fmla="*/ 4846920 w 11044243"/>
              <a:gd name="connsiteY1659" fmla="*/ 452970 h 5790288"/>
              <a:gd name="connsiteX1660" fmla="*/ 4411668 w 11044243"/>
              <a:gd name="connsiteY1660" fmla="*/ 452970 h 5790288"/>
              <a:gd name="connsiteX1661" fmla="*/ 4435947 w 11044243"/>
              <a:gd name="connsiteY1661" fmla="*/ 477249 h 5790288"/>
              <a:gd name="connsiteX1662" fmla="*/ 4411668 w 11044243"/>
              <a:gd name="connsiteY1662" fmla="*/ 501528 h 5790288"/>
              <a:gd name="connsiteX1663" fmla="*/ 4387389 w 11044243"/>
              <a:gd name="connsiteY1663" fmla="*/ 477249 h 5790288"/>
              <a:gd name="connsiteX1664" fmla="*/ 4411668 w 11044243"/>
              <a:gd name="connsiteY1664" fmla="*/ 452970 h 5790288"/>
              <a:gd name="connsiteX1665" fmla="*/ 8812012 w 11044243"/>
              <a:gd name="connsiteY1665" fmla="*/ 443633 h 5790288"/>
              <a:gd name="connsiteX1666" fmla="*/ 8846847 w 11044243"/>
              <a:gd name="connsiteY1666" fmla="*/ 478469 h 5790288"/>
              <a:gd name="connsiteX1667" fmla="*/ 8812012 w 11044243"/>
              <a:gd name="connsiteY1667" fmla="*/ 513303 h 5790288"/>
              <a:gd name="connsiteX1668" fmla="*/ 8777177 w 11044243"/>
              <a:gd name="connsiteY1668" fmla="*/ 478469 h 5790288"/>
              <a:gd name="connsiteX1669" fmla="*/ 8812012 w 11044243"/>
              <a:gd name="connsiteY1669" fmla="*/ 443633 h 5790288"/>
              <a:gd name="connsiteX1670" fmla="*/ 7504126 w 11044243"/>
              <a:gd name="connsiteY1670" fmla="*/ 443633 h 5790288"/>
              <a:gd name="connsiteX1671" fmla="*/ 7538961 w 11044243"/>
              <a:gd name="connsiteY1671" fmla="*/ 478468 h 5790288"/>
              <a:gd name="connsiteX1672" fmla="*/ 7504126 w 11044243"/>
              <a:gd name="connsiteY1672" fmla="*/ 513303 h 5790288"/>
              <a:gd name="connsiteX1673" fmla="*/ 7469291 w 11044243"/>
              <a:gd name="connsiteY1673" fmla="*/ 478468 h 5790288"/>
              <a:gd name="connsiteX1674" fmla="*/ 7504126 w 11044243"/>
              <a:gd name="connsiteY1674" fmla="*/ 443633 h 5790288"/>
              <a:gd name="connsiteX1675" fmla="*/ 5760987 w 11044243"/>
              <a:gd name="connsiteY1675" fmla="*/ 443632 h 5790288"/>
              <a:gd name="connsiteX1676" fmla="*/ 5795822 w 11044243"/>
              <a:gd name="connsiteY1676" fmla="*/ 478467 h 5790288"/>
              <a:gd name="connsiteX1677" fmla="*/ 5760987 w 11044243"/>
              <a:gd name="connsiteY1677" fmla="*/ 513302 h 5790288"/>
              <a:gd name="connsiteX1678" fmla="*/ 5726152 w 11044243"/>
              <a:gd name="connsiteY1678" fmla="*/ 478467 h 5790288"/>
              <a:gd name="connsiteX1679" fmla="*/ 5760987 w 11044243"/>
              <a:gd name="connsiteY1679" fmla="*/ 443632 h 5790288"/>
              <a:gd name="connsiteX1680" fmla="*/ 1343526 w 11044243"/>
              <a:gd name="connsiteY1680" fmla="*/ 442416 h 5790288"/>
              <a:gd name="connsiteX1681" fmla="*/ 1378362 w 11044243"/>
              <a:gd name="connsiteY1681" fmla="*/ 477251 h 5790288"/>
              <a:gd name="connsiteX1682" fmla="*/ 1343526 w 11044243"/>
              <a:gd name="connsiteY1682" fmla="*/ 512086 h 5790288"/>
              <a:gd name="connsiteX1683" fmla="*/ 1308692 w 11044243"/>
              <a:gd name="connsiteY1683" fmla="*/ 477251 h 5790288"/>
              <a:gd name="connsiteX1684" fmla="*/ 1343526 w 11044243"/>
              <a:gd name="connsiteY1684" fmla="*/ 442416 h 5790288"/>
              <a:gd name="connsiteX1685" fmla="*/ 2232235 w 11044243"/>
              <a:gd name="connsiteY1685" fmla="*/ 442415 h 5790288"/>
              <a:gd name="connsiteX1686" fmla="*/ 2267069 w 11044243"/>
              <a:gd name="connsiteY1686" fmla="*/ 477250 h 5790288"/>
              <a:gd name="connsiteX1687" fmla="*/ 2232235 w 11044243"/>
              <a:gd name="connsiteY1687" fmla="*/ 512085 h 5790288"/>
              <a:gd name="connsiteX1688" fmla="*/ 2197399 w 11044243"/>
              <a:gd name="connsiteY1688" fmla="*/ 477250 h 5790288"/>
              <a:gd name="connsiteX1689" fmla="*/ 2232235 w 11044243"/>
              <a:gd name="connsiteY1689" fmla="*/ 442415 h 5790288"/>
              <a:gd name="connsiteX1690" fmla="*/ 34844 w 11044243"/>
              <a:gd name="connsiteY1690" fmla="*/ 23787 h 5790288"/>
              <a:gd name="connsiteX1691" fmla="*/ 45904 w 11044243"/>
              <a:gd name="connsiteY1691" fmla="*/ 34847 h 5790288"/>
              <a:gd name="connsiteX1692" fmla="*/ 34844 w 11044243"/>
              <a:gd name="connsiteY1692" fmla="*/ 45907 h 5790288"/>
              <a:gd name="connsiteX1693" fmla="*/ 23784 w 11044243"/>
              <a:gd name="connsiteY1693" fmla="*/ 34847 h 5790288"/>
              <a:gd name="connsiteX1694" fmla="*/ 34844 w 11044243"/>
              <a:gd name="connsiteY1694" fmla="*/ 23787 h 5790288"/>
              <a:gd name="connsiteX1695" fmla="*/ 471160 w 11044243"/>
              <a:gd name="connsiteY1695" fmla="*/ 23787 h 5790288"/>
              <a:gd name="connsiteX1696" fmla="*/ 482220 w 11044243"/>
              <a:gd name="connsiteY1696" fmla="*/ 34847 h 5790288"/>
              <a:gd name="connsiteX1697" fmla="*/ 471160 w 11044243"/>
              <a:gd name="connsiteY1697" fmla="*/ 45907 h 5790288"/>
              <a:gd name="connsiteX1698" fmla="*/ 460100 w 11044243"/>
              <a:gd name="connsiteY1698" fmla="*/ 34847 h 5790288"/>
              <a:gd name="connsiteX1699" fmla="*/ 471160 w 11044243"/>
              <a:gd name="connsiteY1699" fmla="*/ 23787 h 5790288"/>
              <a:gd name="connsiteX1700" fmla="*/ 1795121 w 11044243"/>
              <a:gd name="connsiteY1700" fmla="*/ 23787 h 5790288"/>
              <a:gd name="connsiteX1701" fmla="*/ 1806180 w 11044243"/>
              <a:gd name="connsiteY1701" fmla="*/ 34847 h 5790288"/>
              <a:gd name="connsiteX1702" fmla="*/ 1795121 w 11044243"/>
              <a:gd name="connsiteY1702" fmla="*/ 45907 h 5790288"/>
              <a:gd name="connsiteX1703" fmla="*/ 1784061 w 11044243"/>
              <a:gd name="connsiteY1703" fmla="*/ 34847 h 5790288"/>
              <a:gd name="connsiteX1704" fmla="*/ 1795121 w 11044243"/>
              <a:gd name="connsiteY1704" fmla="*/ 23787 h 5790288"/>
              <a:gd name="connsiteX1705" fmla="*/ 2231436 w 11044243"/>
              <a:gd name="connsiteY1705" fmla="*/ 23787 h 5790288"/>
              <a:gd name="connsiteX1706" fmla="*/ 2242496 w 11044243"/>
              <a:gd name="connsiteY1706" fmla="*/ 34847 h 5790288"/>
              <a:gd name="connsiteX1707" fmla="*/ 2231436 w 11044243"/>
              <a:gd name="connsiteY1707" fmla="*/ 45907 h 5790288"/>
              <a:gd name="connsiteX1708" fmla="*/ 2220374 w 11044243"/>
              <a:gd name="connsiteY1708" fmla="*/ 34847 h 5790288"/>
              <a:gd name="connsiteX1709" fmla="*/ 2231436 w 11044243"/>
              <a:gd name="connsiteY1709" fmla="*/ 23787 h 5790288"/>
              <a:gd name="connsiteX1710" fmla="*/ 2666691 w 11044243"/>
              <a:gd name="connsiteY1710" fmla="*/ 23786 h 5790288"/>
              <a:gd name="connsiteX1711" fmla="*/ 2677751 w 11044243"/>
              <a:gd name="connsiteY1711" fmla="*/ 34846 h 5790288"/>
              <a:gd name="connsiteX1712" fmla="*/ 2666691 w 11044243"/>
              <a:gd name="connsiteY1712" fmla="*/ 45906 h 5790288"/>
              <a:gd name="connsiteX1713" fmla="*/ 2655631 w 11044243"/>
              <a:gd name="connsiteY1713" fmla="*/ 34846 h 5790288"/>
              <a:gd name="connsiteX1714" fmla="*/ 2666691 w 11044243"/>
              <a:gd name="connsiteY1714" fmla="*/ 23786 h 5790288"/>
              <a:gd name="connsiteX1715" fmla="*/ 3538267 w 11044243"/>
              <a:gd name="connsiteY1715" fmla="*/ 23786 h 5790288"/>
              <a:gd name="connsiteX1716" fmla="*/ 3549327 w 11044243"/>
              <a:gd name="connsiteY1716" fmla="*/ 34846 h 5790288"/>
              <a:gd name="connsiteX1717" fmla="*/ 3538267 w 11044243"/>
              <a:gd name="connsiteY1717" fmla="*/ 45906 h 5790288"/>
              <a:gd name="connsiteX1718" fmla="*/ 3527207 w 11044243"/>
              <a:gd name="connsiteY1718" fmla="*/ 34846 h 5790288"/>
              <a:gd name="connsiteX1719" fmla="*/ 3538267 w 11044243"/>
              <a:gd name="connsiteY1719" fmla="*/ 23786 h 5790288"/>
              <a:gd name="connsiteX1720" fmla="*/ 4409805 w 11044243"/>
              <a:gd name="connsiteY1720" fmla="*/ 23786 h 5790288"/>
              <a:gd name="connsiteX1721" fmla="*/ 4420865 w 11044243"/>
              <a:gd name="connsiteY1721" fmla="*/ 34846 h 5790288"/>
              <a:gd name="connsiteX1722" fmla="*/ 4409805 w 11044243"/>
              <a:gd name="connsiteY1722" fmla="*/ 45906 h 5790288"/>
              <a:gd name="connsiteX1723" fmla="*/ 4398745 w 11044243"/>
              <a:gd name="connsiteY1723" fmla="*/ 34846 h 5790288"/>
              <a:gd name="connsiteX1724" fmla="*/ 4409805 w 11044243"/>
              <a:gd name="connsiteY1724" fmla="*/ 23786 h 5790288"/>
              <a:gd name="connsiteX1725" fmla="*/ 3974552 w 11044243"/>
              <a:gd name="connsiteY1725" fmla="*/ 23786 h 5790288"/>
              <a:gd name="connsiteX1726" fmla="*/ 3985612 w 11044243"/>
              <a:gd name="connsiteY1726" fmla="*/ 34846 h 5790288"/>
              <a:gd name="connsiteX1727" fmla="*/ 3974552 w 11044243"/>
              <a:gd name="connsiteY1727" fmla="*/ 45906 h 5790288"/>
              <a:gd name="connsiteX1728" fmla="*/ 3963492 w 11044243"/>
              <a:gd name="connsiteY1728" fmla="*/ 34846 h 5790288"/>
              <a:gd name="connsiteX1729" fmla="*/ 3974552 w 11044243"/>
              <a:gd name="connsiteY1729" fmla="*/ 23786 h 5790288"/>
              <a:gd name="connsiteX1730" fmla="*/ 10137838 w 11044243"/>
              <a:gd name="connsiteY1730" fmla="*/ 23775 h 5790288"/>
              <a:gd name="connsiteX1731" fmla="*/ 10148898 w 11044243"/>
              <a:gd name="connsiteY1731" fmla="*/ 34835 h 5790288"/>
              <a:gd name="connsiteX1732" fmla="*/ 10137838 w 11044243"/>
              <a:gd name="connsiteY1732" fmla="*/ 45895 h 5790288"/>
              <a:gd name="connsiteX1733" fmla="*/ 10126778 w 11044243"/>
              <a:gd name="connsiteY1733" fmla="*/ 34835 h 5790288"/>
              <a:gd name="connsiteX1734" fmla="*/ 10137838 w 11044243"/>
              <a:gd name="connsiteY1734" fmla="*/ 23775 h 5790288"/>
              <a:gd name="connsiteX1735" fmla="*/ 9249127 w 11044243"/>
              <a:gd name="connsiteY1735" fmla="*/ 23775 h 5790288"/>
              <a:gd name="connsiteX1736" fmla="*/ 9260187 w 11044243"/>
              <a:gd name="connsiteY1736" fmla="*/ 34835 h 5790288"/>
              <a:gd name="connsiteX1737" fmla="*/ 9249127 w 11044243"/>
              <a:gd name="connsiteY1737" fmla="*/ 45895 h 5790288"/>
              <a:gd name="connsiteX1738" fmla="*/ 9238067 w 11044243"/>
              <a:gd name="connsiteY1738" fmla="*/ 34835 h 5790288"/>
              <a:gd name="connsiteX1739" fmla="*/ 9249127 w 11044243"/>
              <a:gd name="connsiteY1739" fmla="*/ 23775 h 5790288"/>
              <a:gd name="connsiteX1740" fmla="*/ 8812810 w 11044243"/>
              <a:gd name="connsiteY1740" fmla="*/ 23775 h 5790288"/>
              <a:gd name="connsiteX1741" fmla="*/ 8823870 w 11044243"/>
              <a:gd name="connsiteY1741" fmla="*/ 34835 h 5790288"/>
              <a:gd name="connsiteX1742" fmla="*/ 8812810 w 11044243"/>
              <a:gd name="connsiteY1742" fmla="*/ 45895 h 5790288"/>
              <a:gd name="connsiteX1743" fmla="*/ 8801750 w 11044243"/>
              <a:gd name="connsiteY1743" fmla="*/ 34835 h 5790288"/>
              <a:gd name="connsiteX1744" fmla="*/ 8812810 w 11044243"/>
              <a:gd name="connsiteY1744" fmla="*/ 23775 h 5790288"/>
              <a:gd name="connsiteX1745" fmla="*/ 7505988 w 11044243"/>
              <a:gd name="connsiteY1745" fmla="*/ 23775 h 5790288"/>
              <a:gd name="connsiteX1746" fmla="*/ 7517048 w 11044243"/>
              <a:gd name="connsiteY1746" fmla="*/ 34835 h 5790288"/>
              <a:gd name="connsiteX1747" fmla="*/ 7505988 w 11044243"/>
              <a:gd name="connsiteY1747" fmla="*/ 45895 h 5790288"/>
              <a:gd name="connsiteX1748" fmla="*/ 7494928 w 11044243"/>
              <a:gd name="connsiteY1748" fmla="*/ 34835 h 5790288"/>
              <a:gd name="connsiteX1749" fmla="*/ 7505988 w 11044243"/>
              <a:gd name="connsiteY1749" fmla="*/ 23775 h 5790288"/>
              <a:gd name="connsiteX1750" fmla="*/ 7069671 w 11044243"/>
              <a:gd name="connsiteY1750" fmla="*/ 23775 h 5790288"/>
              <a:gd name="connsiteX1751" fmla="*/ 7080731 w 11044243"/>
              <a:gd name="connsiteY1751" fmla="*/ 34835 h 5790288"/>
              <a:gd name="connsiteX1752" fmla="*/ 7069671 w 11044243"/>
              <a:gd name="connsiteY1752" fmla="*/ 45895 h 5790288"/>
              <a:gd name="connsiteX1753" fmla="*/ 7058611 w 11044243"/>
              <a:gd name="connsiteY1753" fmla="*/ 34835 h 5790288"/>
              <a:gd name="connsiteX1754" fmla="*/ 7069671 w 11044243"/>
              <a:gd name="connsiteY1754" fmla="*/ 23775 h 5790288"/>
              <a:gd name="connsiteX1755" fmla="*/ 5762849 w 11044243"/>
              <a:gd name="connsiteY1755" fmla="*/ 23774 h 5790288"/>
              <a:gd name="connsiteX1756" fmla="*/ 5773909 w 11044243"/>
              <a:gd name="connsiteY1756" fmla="*/ 34835 h 5790288"/>
              <a:gd name="connsiteX1757" fmla="*/ 5762849 w 11044243"/>
              <a:gd name="connsiteY1757" fmla="*/ 45894 h 5790288"/>
              <a:gd name="connsiteX1758" fmla="*/ 5751789 w 11044243"/>
              <a:gd name="connsiteY1758" fmla="*/ 34835 h 5790288"/>
              <a:gd name="connsiteX1759" fmla="*/ 5762849 w 11044243"/>
              <a:gd name="connsiteY1759" fmla="*/ 23774 h 5790288"/>
              <a:gd name="connsiteX1760" fmla="*/ 1342727 w 11044243"/>
              <a:gd name="connsiteY1760" fmla="*/ 10568 h 5790288"/>
              <a:gd name="connsiteX1761" fmla="*/ 1367008 w 11044243"/>
              <a:gd name="connsiteY1761" fmla="*/ 34847 h 5790288"/>
              <a:gd name="connsiteX1762" fmla="*/ 1342727 w 11044243"/>
              <a:gd name="connsiteY1762" fmla="*/ 59126 h 5790288"/>
              <a:gd name="connsiteX1763" fmla="*/ 1318449 w 11044243"/>
              <a:gd name="connsiteY1763" fmla="*/ 34847 h 5790288"/>
              <a:gd name="connsiteX1764" fmla="*/ 1342727 w 11044243"/>
              <a:gd name="connsiteY1764" fmla="*/ 10568 h 5790288"/>
              <a:gd name="connsiteX1765" fmla="*/ 4846122 w 11044243"/>
              <a:gd name="connsiteY1765" fmla="*/ 10567 h 5790288"/>
              <a:gd name="connsiteX1766" fmla="*/ 4870401 w 11044243"/>
              <a:gd name="connsiteY1766" fmla="*/ 34846 h 5790288"/>
              <a:gd name="connsiteX1767" fmla="*/ 4846122 w 11044243"/>
              <a:gd name="connsiteY1767" fmla="*/ 59125 h 5790288"/>
              <a:gd name="connsiteX1768" fmla="*/ 4821843 w 11044243"/>
              <a:gd name="connsiteY1768" fmla="*/ 34846 h 5790288"/>
              <a:gd name="connsiteX1769" fmla="*/ 4846122 w 11044243"/>
              <a:gd name="connsiteY1769" fmla="*/ 10567 h 5790288"/>
              <a:gd name="connsiteX1770" fmla="*/ 10573091 w 11044243"/>
              <a:gd name="connsiteY1770" fmla="*/ 10556 h 5790288"/>
              <a:gd name="connsiteX1771" fmla="*/ 10597370 w 11044243"/>
              <a:gd name="connsiteY1771" fmla="*/ 34835 h 5790288"/>
              <a:gd name="connsiteX1772" fmla="*/ 10573091 w 11044243"/>
              <a:gd name="connsiteY1772" fmla="*/ 59114 h 5790288"/>
              <a:gd name="connsiteX1773" fmla="*/ 10548812 w 11044243"/>
              <a:gd name="connsiteY1773" fmla="*/ 34835 h 5790288"/>
              <a:gd name="connsiteX1774" fmla="*/ 10573091 w 11044243"/>
              <a:gd name="connsiteY1774" fmla="*/ 10556 h 5790288"/>
              <a:gd name="connsiteX1775" fmla="*/ 8377558 w 11044243"/>
              <a:gd name="connsiteY1775" fmla="*/ 10556 h 5790288"/>
              <a:gd name="connsiteX1776" fmla="*/ 8401837 w 11044243"/>
              <a:gd name="connsiteY1776" fmla="*/ 34835 h 5790288"/>
              <a:gd name="connsiteX1777" fmla="*/ 8377558 w 11044243"/>
              <a:gd name="connsiteY1777" fmla="*/ 59114 h 5790288"/>
              <a:gd name="connsiteX1778" fmla="*/ 8353279 w 11044243"/>
              <a:gd name="connsiteY1778" fmla="*/ 34835 h 5790288"/>
              <a:gd name="connsiteX1779" fmla="*/ 8377558 w 11044243"/>
              <a:gd name="connsiteY1779" fmla="*/ 10556 h 5790288"/>
              <a:gd name="connsiteX1780" fmla="*/ 7941241 w 11044243"/>
              <a:gd name="connsiteY1780" fmla="*/ 10556 h 5790288"/>
              <a:gd name="connsiteX1781" fmla="*/ 7965520 w 11044243"/>
              <a:gd name="connsiteY1781" fmla="*/ 34835 h 5790288"/>
              <a:gd name="connsiteX1782" fmla="*/ 7941241 w 11044243"/>
              <a:gd name="connsiteY1782" fmla="*/ 59114 h 5790288"/>
              <a:gd name="connsiteX1783" fmla="*/ 7916962 w 11044243"/>
              <a:gd name="connsiteY1783" fmla="*/ 34835 h 5790288"/>
              <a:gd name="connsiteX1784" fmla="*/ 7941241 w 11044243"/>
              <a:gd name="connsiteY1784" fmla="*/ 10556 h 5790288"/>
              <a:gd name="connsiteX1785" fmla="*/ 6198102 w 11044243"/>
              <a:gd name="connsiteY1785" fmla="*/ 10556 h 5790288"/>
              <a:gd name="connsiteX1786" fmla="*/ 6222381 w 11044243"/>
              <a:gd name="connsiteY1786" fmla="*/ 34835 h 5790288"/>
              <a:gd name="connsiteX1787" fmla="*/ 6198102 w 11044243"/>
              <a:gd name="connsiteY1787" fmla="*/ 59114 h 5790288"/>
              <a:gd name="connsiteX1788" fmla="*/ 6173823 w 11044243"/>
              <a:gd name="connsiteY1788" fmla="*/ 34835 h 5790288"/>
              <a:gd name="connsiteX1789" fmla="*/ 6198102 w 11044243"/>
              <a:gd name="connsiteY1789" fmla="*/ 10556 h 5790288"/>
              <a:gd name="connsiteX1790" fmla="*/ 906412 w 11044243"/>
              <a:gd name="connsiteY1790" fmla="*/ 12 h 5790288"/>
              <a:gd name="connsiteX1791" fmla="*/ 941247 w 11044243"/>
              <a:gd name="connsiteY1791" fmla="*/ 34847 h 5790288"/>
              <a:gd name="connsiteX1792" fmla="*/ 906412 w 11044243"/>
              <a:gd name="connsiteY1792" fmla="*/ 69682 h 5790288"/>
              <a:gd name="connsiteX1793" fmla="*/ 871577 w 11044243"/>
              <a:gd name="connsiteY1793" fmla="*/ 34847 h 5790288"/>
              <a:gd name="connsiteX1794" fmla="*/ 906412 w 11044243"/>
              <a:gd name="connsiteY1794" fmla="*/ 12 h 5790288"/>
              <a:gd name="connsiteX1795" fmla="*/ 3103011 w 11044243"/>
              <a:gd name="connsiteY1795" fmla="*/ 11 h 5790288"/>
              <a:gd name="connsiteX1796" fmla="*/ 3137846 w 11044243"/>
              <a:gd name="connsiteY1796" fmla="*/ 34846 h 5790288"/>
              <a:gd name="connsiteX1797" fmla="*/ 3103011 w 11044243"/>
              <a:gd name="connsiteY1797" fmla="*/ 69681 h 5790288"/>
              <a:gd name="connsiteX1798" fmla="*/ 3068176 w 11044243"/>
              <a:gd name="connsiteY1798" fmla="*/ 34846 h 5790288"/>
              <a:gd name="connsiteX1799" fmla="*/ 3103011 w 11044243"/>
              <a:gd name="connsiteY1799" fmla="*/ 11 h 5790288"/>
              <a:gd name="connsiteX1800" fmla="*/ 5281375 w 11044243"/>
              <a:gd name="connsiteY1800" fmla="*/ 10 h 5790288"/>
              <a:gd name="connsiteX1801" fmla="*/ 5316210 w 11044243"/>
              <a:gd name="connsiteY1801" fmla="*/ 34846 h 5790288"/>
              <a:gd name="connsiteX1802" fmla="*/ 5281375 w 11044243"/>
              <a:gd name="connsiteY1802" fmla="*/ 69681 h 5790288"/>
              <a:gd name="connsiteX1803" fmla="*/ 5246540 w 11044243"/>
              <a:gd name="connsiteY1803" fmla="*/ 34846 h 5790288"/>
              <a:gd name="connsiteX1804" fmla="*/ 5281375 w 11044243"/>
              <a:gd name="connsiteY1804" fmla="*/ 10 h 5790288"/>
              <a:gd name="connsiteX1805" fmla="*/ 11009408 w 11044243"/>
              <a:gd name="connsiteY1805" fmla="*/ 0 h 5790288"/>
              <a:gd name="connsiteX1806" fmla="*/ 11044243 w 11044243"/>
              <a:gd name="connsiteY1806" fmla="*/ 34835 h 5790288"/>
              <a:gd name="connsiteX1807" fmla="*/ 11009408 w 11044243"/>
              <a:gd name="connsiteY1807" fmla="*/ 69671 h 5790288"/>
              <a:gd name="connsiteX1808" fmla="*/ 10974573 w 11044243"/>
              <a:gd name="connsiteY1808" fmla="*/ 34835 h 5790288"/>
              <a:gd name="connsiteX1809" fmla="*/ 11009408 w 11044243"/>
              <a:gd name="connsiteY1809" fmla="*/ 0 h 5790288"/>
              <a:gd name="connsiteX1810" fmla="*/ 9701522 w 11044243"/>
              <a:gd name="connsiteY1810" fmla="*/ 0 h 5790288"/>
              <a:gd name="connsiteX1811" fmla="*/ 9736357 w 11044243"/>
              <a:gd name="connsiteY1811" fmla="*/ 34835 h 5790288"/>
              <a:gd name="connsiteX1812" fmla="*/ 9701522 w 11044243"/>
              <a:gd name="connsiteY1812" fmla="*/ 69670 h 5790288"/>
              <a:gd name="connsiteX1813" fmla="*/ 9666687 w 11044243"/>
              <a:gd name="connsiteY1813" fmla="*/ 34835 h 5790288"/>
              <a:gd name="connsiteX1814" fmla="*/ 9701522 w 11044243"/>
              <a:gd name="connsiteY1814" fmla="*/ 0 h 5790288"/>
              <a:gd name="connsiteX1815" fmla="*/ 6634419 w 11044243"/>
              <a:gd name="connsiteY1815" fmla="*/ 0 h 5790288"/>
              <a:gd name="connsiteX1816" fmla="*/ 6669254 w 11044243"/>
              <a:gd name="connsiteY1816" fmla="*/ 34835 h 5790288"/>
              <a:gd name="connsiteX1817" fmla="*/ 6634419 w 11044243"/>
              <a:gd name="connsiteY1817" fmla="*/ 69670 h 5790288"/>
              <a:gd name="connsiteX1818" fmla="*/ 6599584 w 11044243"/>
              <a:gd name="connsiteY1818" fmla="*/ 34835 h 5790288"/>
              <a:gd name="connsiteX1819" fmla="*/ 6634419 w 11044243"/>
              <a:gd name="connsiteY1819" fmla="*/ 0 h 5790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Lst>
            <a:rect l="l" t="t" r="r" b="b"/>
            <a:pathLst>
              <a:path w="11044243" h="5790288">
                <a:moveTo>
                  <a:pt x="11009408" y="5744393"/>
                </a:moveTo>
                <a:cubicBezTo>
                  <a:pt x="11015516" y="5744393"/>
                  <a:pt x="11020468" y="5749345"/>
                  <a:pt x="11020468" y="5755453"/>
                </a:cubicBezTo>
                <a:cubicBezTo>
                  <a:pt x="11020468" y="5761561"/>
                  <a:pt x="11015516" y="5766513"/>
                  <a:pt x="11009408" y="5766513"/>
                </a:cubicBezTo>
                <a:cubicBezTo>
                  <a:pt x="11003300" y="5766513"/>
                  <a:pt x="10998348" y="5761561"/>
                  <a:pt x="10998348" y="5755453"/>
                </a:cubicBezTo>
                <a:cubicBezTo>
                  <a:pt x="10998348" y="5749345"/>
                  <a:pt x="11003300" y="5744393"/>
                  <a:pt x="11009408" y="5744393"/>
                </a:cubicBezTo>
                <a:close/>
                <a:moveTo>
                  <a:pt x="10573091" y="5744393"/>
                </a:moveTo>
                <a:cubicBezTo>
                  <a:pt x="10579199" y="5744393"/>
                  <a:pt x="10584151" y="5749345"/>
                  <a:pt x="10584151" y="5755453"/>
                </a:cubicBezTo>
                <a:cubicBezTo>
                  <a:pt x="10584151" y="5761561"/>
                  <a:pt x="10579199" y="5766513"/>
                  <a:pt x="10573091" y="5766513"/>
                </a:cubicBezTo>
                <a:cubicBezTo>
                  <a:pt x="10566983" y="5766513"/>
                  <a:pt x="10562031" y="5761561"/>
                  <a:pt x="10562031" y="5755453"/>
                </a:cubicBezTo>
                <a:cubicBezTo>
                  <a:pt x="10562031" y="5749345"/>
                  <a:pt x="10566983" y="5744393"/>
                  <a:pt x="10573091" y="5744393"/>
                </a:cubicBezTo>
                <a:close/>
                <a:moveTo>
                  <a:pt x="9249127" y="5744393"/>
                </a:moveTo>
                <a:cubicBezTo>
                  <a:pt x="9255235" y="5744393"/>
                  <a:pt x="9260187" y="5749345"/>
                  <a:pt x="9260187" y="5755453"/>
                </a:cubicBezTo>
                <a:cubicBezTo>
                  <a:pt x="9260187" y="5761561"/>
                  <a:pt x="9255235" y="5766513"/>
                  <a:pt x="9249127" y="5766513"/>
                </a:cubicBezTo>
                <a:cubicBezTo>
                  <a:pt x="9243019" y="5766513"/>
                  <a:pt x="9238067" y="5761561"/>
                  <a:pt x="9238067" y="5755453"/>
                </a:cubicBezTo>
                <a:cubicBezTo>
                  <a:pt x="9238067" y="5749345"/>
                  <a:pt x="9243019" y="5744393"/>
                  <a:pt x="9249127" y="5744393"/>
                </a:cubicBezTo>
                <a:close/>
                <a:moveTo>
                  <a:pt x="8812810" y="5744393"/>
                </a:moveTo>
                <a:cubicBezTo>
                  <a:pt x="8818918" y="5744393"/>
                  <a:pt x="8823870" y="5749345"/>
                  <a:pt x="8823870" y="5755453"/>
                </a:cubicBezTo>
                <a:cubicBezTo>
                  <a:pt x="8823870" y="5761561"/>
                  <a:pt x="8818918" y="5766513"/>
                  <a:pt x="8812810" y="5766513"/>
                </a:cubicBezTo>
                <a:cubicBezTo>
                  <a:pt x="8806702" y="5766513"/>
                  <a:pt x="8801750" y="5761561"/>
                  <a:pt x="8801750" y="5755453"/>
                </a:cubicBezTo>
                <a:cubicBezTo>
                  <a:pt x="8801750" y="5749345"/>
                  <a:pt x="8806702" y="5744393"/>
                  <a:pt x="8812810" y="5744393"/>
                </a:cubicBezTo>
                <a:close/>
                <a:moveTo>
                  <a:pt x="8377558" y="5744393"/>
                </a:moveTo>
                <a:cubicBezTo>
                  <a:pt x="8383666" y="5744393"/>
                  <a:pt x="8388618" y="5749345"/>
                  <a:pt x="8388618" y="5755453"/>
                </a:cubicBezTo>
                <a:cubicBezTo>
                  <a:pt x="8388618" y="5761561"/>
                  <a:pt x="8383666" y="5766513"/>
                  <a:pt x="8377558" y="5766513"/>
                </a:cubicBezTo>
                <a:cubicBezTo>
                  <a:pt x="8371450" y="5766513"/>
                  <a:pt x="8366498" y="5761561"/>
                  <a:pt x="8366498" y="5755453"/>
                </a:cubicBezTo>
                <a:cubicBezTo>
                  <a:pt x="8366498" y="5749345"/>
                  <a:pt x="8371450" y="5744393"/>
                  <a:pt x="8377558" y="5744393"/>
                </a:cubicBezTo>
                <a:close/>
                <a:moveTo>
                  <a:pt x="7505988" y="5744393"/>
                </a:moveTo>
                <a:cubicBezTo>
                  <a:pt x="7512096" y="5744393"/>
                  <a:pt x="7517048" y="5749345"/>
                  <a:pt x="7517048" y="5755453"/>
                </a:cubicBezTo>
                <a:cubicBezTo>
                  <a:pt x="7517048" y="5761561"/>
                  <a:pt x="7512096" y="5766513"/>
                  <a:pt x="7505988" y="5766513"/>
                </a:cubicBezTo>
                <a:cubicBezTo>
                  <a:pt x="7499880" y="5766513"/>
                  <a:pt x="7494928" y="5761561"/>
                  <a:pt x="7494928" y="5755453"/>
                </a:cubicBezTo>
                <a:cubicBezTo>
                  <a:pt x="7494928" y="5749345"/>
                  <a:pt x="7499880" y="5744393"/>
                  <a:pt x="7505988" y="5744393"/>
                </a:cubicBezTo>
                <a:close/>
                <a:moveTo>
                  <a:pt x="7069671" y="5744393"/>
                </a:moveTo>
                <a:cubicBezTo>
                  <a:pt x="7075779" y="5744393"/>
                  <a:pt x="7080731" y="5749345"/>
                  <a:pt x="7080731" y="5755453"/>
                </a:cubicBezTo>
                <a:cubicBezTo>
                  <a:pt x="7080731" y="5761561"/>
                  <a:pt x="7075779" y="5766513"/>
                  <a:pt x="7069671" y="5766513"/>
                </a:cubicBezTo>
                <a:cubicBezTo>
                  <a:pt x="7063563" y="5766513"/>
                  <a:pt x="7058611" y="5761561"/>
                  <a:pt x="7058611" y="5755453"/>
                </a:cubicBezTo>
                <a:cubicBezTo>
                  <a:pt x="7058611" y="5749345"/>
                  <a:pt x="7063563" y="5744393"/>
                  <a:pt x="7069671" y="5744393"/>
                </a:cubicBezTo>
                <a:close/>
                <a:moveTo>
                  <a:pt x="6634419" y="5744393"/>
                </a:moveTo>
                <a:cubicBezTo>
                  <a:pt x="6640527" y="5744393"/>
                  <a:pt x="6645479" y="5749345"/>
                  <a:pt x="6645479" y="5755453"/>
                </a:cubicBezTo>
                <a:cubicBezTo>
                  <a:pt x="6645479" y="5761561"/>
                  <a:pt x="6640527" y="5766513"/>
                  <a:pt x="6634419" y="5766513"/>
                </a:cubicBezTo>
                <a:cubicBezTo>
                  <a:pt x="6628311" y="5766513"/>
                  <a:pt x="6623359" y="5761561"/>
                  <a:pt x="6623359" y="5755453"/>
                </a:cubicBezTo>
                <a:cubicBezTo>
                  <a:pt x="6623359" y="5749345"/>
                  <a:pt x="6628311" y="5744393"/>
                  <a:pt x="6634419" y="5744393"/>
                </a:cubicBezTo>
                <a:close/>
                <a:moveTo>
                  <a:pt x="5281375" y="5744393"/>
                </a:moveTo>
                <a:cubicBezTo>
                  <a:pt x="5287483" y="5744393"/>
                  <a:pt x="5292435" y="5749345"/>
                  <a:pt x="5292435" y="5755453"/>
                </a:cubicBezTo>
                <a:cubicBezTo>
                  <a:pt x="5292435" y="5761561"/>
                  <a:pt x="5287483" y="5766513"/>
                  <a:pt x="5281375" y="5766513"/>
                </a:cubicBezTo>
                <a:cubicBezTo>
                  <a:pt x="5275267" y="5766513"/>
                  <a:pt x="5270315" y="5761561"/>
                  <a:pt x="5270315" y="5755453"/>
                </a:cubicBezTo>
                <a:cubicBezTo>
                  <a:pt x="5270315" y="5749345"/>
                  <a:pt x="5275267" y="5744393"/>
                  <a:pt x="5281375" y="5744393"/>
                </a:cubicBezTo>
                <a:close/>
                <a:moveTo>
                  <a:pt x="3974552" y="5744393"/>
                </a:moveTo>
                <a:cubicBezTo>
                  <a:pt x="3980660" y="5744393"/>
                  <a:pt x="3985612" y="5749345"/>
                  <a:pt x="3985612" y="5755453"/>
                </a:cubicBezTo>
                <a:cubicBezTo>
                  <a:pt x="3985612" y="5761561"/>
                  <a:pt x="3980660" y="5766513"/>
                  <a:pt x="3974552" y="5766513"/>
                </a:cubicBezTo>
                <a:cubicBezTo>
                  <a:pt x="3968444" y="5766513"/>
                  <a:pt x="3963492" y="5761561"/>
                  <a:pt x="3963492" y="5755453"/>
                </a:cubicBezTo>
                <a:cubicBezTo>
                  <a:pt x="3963492" y="5749345"/>
                  <a:pt x="3968444" y="5744393"/>
                  <a:pt x="3974552" y="5744393"/>
                </a:cubicBezTo>
                <a:close/>
                <a:moveTo>
                  <a:pt x="3538287" y="5744393"/>
                </a:moveTo>
                <a:cubicBezTo>
                  <a:pt x="3544395" y="5744393"/>
                  <a:pt x="3549347" y="5749345"/>
                  <a:pt x="3549347" y="5755453"/>
                </a:cubicBezTo>
                <a:cubicBezTo>
                  <a:pt x="3549347" y="5761561"/>
                  <a:pt x="3544395" y="5766513"/>
                  <a:pt x="3538287" y="5766513"/>
                </a:cubicBezTo>
                <a:cubicBezTo>
                  <a:pt x="3532179" y="5766513"/>
                  <a:pt x="3527227" y="5761561"/>
                  <a:pt x="3527227" y="5755453"/>
                </a:cubicBezTo>
                <a:cubicBezTo>
                  <a:pt x="3527227" y="5749345"/>
                  <a:pt x="3532179" y="5744393"/>
                  <a:pt x="3538287" y="5744393"/>
                </a:cubicBezTo>
                <a:close/>
                <a:moveTo>
                  <a:pt x="2231449" y="5744393"/>
                </a:moveTo>
                <a:cubicBezTo>
                  <a:pt x="2237558" y="5744393"/>
                  <a:pt x="2242510" y="5749345"/>
                  <a:pt x="2242510" y="5755453"/>
                </a:cubicBezTo>
                <a:cubicBezTo>
                  <a:pt x="2242510" y="5761561"/>
                  <a:pt x="2237558" y="5766513"/>
                  <a:pt x="2231449" y="5766513"/>
                </a:cubicBezTo>
                <a:cubicBezTo>
                  <a:pt x="2225341" y="5766513"/>
                  <a:pt x="2220389" y="5761561"/>
                  <a:pt x="2220389" y="5755453"/>
                </a:cubicBezTo>
                <a:cubicBezTo>
                  <a:pt x="2220389" y="5749345"/>
                  <a:pt x="2225341" y="5744393"/>
                  <a:pt x="2231449" y="5744393"/>
                </a:cubicBezTo>
                <a:close/>
                <a:moveTo>
                  <a:pt x="1795135" y="5744393"/>
                </a:moveTo>
                <a:cubicBezTo>
                  <a:pt x="1801242" y="5744393"/>
                  <a:pt x="1806194" y="5749345"/>
                  <a:pt x="1806194" y="5755453"/>
                </a:cubicBezTo>
                <a:cubicBezTo>
                  <a:pt x="1806194" y="5761561"/>
                  <a:pt x="1801242" y="5766513"/>
                  <a:pt x="1795135" y="5766513"/>
                </a:cubicBezTo>
                <a:cubicBezTo>
                  <a:pt x="1789027" y="5766513"/>
                  <a:pt x="1784074" y="5761561"/>
                  <a:pt x="1784074" y="5755453"/>
                </a:cubicBezTo>
                <a:cubicBezTo>
                  <a:pt x="1784074" y="5749345"/>
                  <a:pt x="1789027" y="5744393"/>
                  <a:pt x="1795135" y="5744393"/>
                </a:cubicBezTo>
                <a:close/>
                <a:moveTo>
                  <a:pt x="906428" y="5744393"/>
                </a:moveTo>
                <a:cubicBezTo>
                  <a:pt x="912536" y="5744393"/>
                  <a:pt x="917487" y="5749345"/>
                  <a:pt x="917487" y="5755453"/>
                </a:cubicBezTo>
                <a:cubicBezTo>
                  <a:pt x="917487" y="5761561"/>
                  <a:pt x="912536" y="5766513"/>
                  <a:pt x="906428" y="5766513"/>
                </a:cubicBezTo>
                <a:cubicBezTo>
                  <a:pt x="900319" y="5766513"/>
                  <a:pt x="895368" y="5761561"/>
                  <a:pt x="895368" y="5755453"/>
                </a:cubicBezTo>
                <a:cubicBezTo>
                  <a:pt x="895368" y="5749345"/>
                  <a:pt x="900319" y="5744393"/>
                  <a:pt x="906428" y="5744393"/>
                </a:cubicBezTo>
                <a:close/>
                <a:moveTo>
                  <a:pt x="9701522" y="5731174"/>
                </a:moveTo>
                <a:cubicBezTo>
                  <a:pt x="9714931" y="5731174"/>
                  <a:pt x="9725801" y="5742044"/>
                  <a:pt x="9725801" y="5755453"/>
                </a:cubicBezTo>
                <a:cubicBezTo>
                  <a:pt x="9725801" y="5768862"/>
                  <a:pt x="9714931" y="5779732"/>
                  <a:pt x="9701522" y="5779732"/>
                </a:cubicBezTo>
                <a:cubicBezTo>
                  <a:pt x="9688113" y="5779732"/>
                  <a:pt x="9677243" y="5768862"/>
                  <a:pt x="9677243" y="5755453"/>
                </a:cubicBezTo>
                <a:cubicBezTo>
                  <a:pt x="9677243" y="5742044"/>
                  <a:pt x="9688113" y="5731174"/>
                  <a:pt x="9701522" y="5731174"/>
                </a:cubicBezTo>
                <a:close/>
                <a:moveTo>
                  <a:pt x="6198102" y="5731174"/>
                </a:moveTo>
                <a:cubicBezTo>
                  <a:pt x="6211511" y="5731174"/>
                  <a:pt x="6222381" y="5742044"/>
                  <a:pt x="6222381" y="5755453"/>
                </a:cubicBezTo>
                <a:cubicBezTo>
                  <a:pt x="6222381" y="5768862"/>
                  <a:pt x="6211511" y="5779732"/>
                  <a:pt x="6198102" y="5779732"/>
                </a:cubicBezTo>
                <a:cubicBezTo>
                  <a:pt x="6184693" y="5779732"/>
                  <a:pt x="6173823" y="5768862"/>
                  <a:pt x="6173823" y="5755453"/>
                </a:cubicBezTo>
                <a:cubicBezTo>
                  <a:pt x="6173823" y="5742044"/>
                  <a:pt x="6184693" y="5731174"/>
                  <a:pt x="6198102" y="5731174"/>
                </a:cubicBezTo>
                <a:close/>
                <a:moveTo>
                  <a:pt x="4846122" y="5731174"/>
                </a:moveTo>
                <a:cubicBezTo>
                  <a:pt x="4859531" y="5731174"/>
                  <a:pt x="4870401" y="5742044"/>
                  <a:pt x="4870401" y="5755453"/>
                </a:cubicBezTo>
                <a:cubicBezTo>
                  <a:pt x="4870401" y="5768862"/>
                  <a:pt x="4859531" y="5779732"/>
                  <a:pt x="4846122" y="5779732"/>
                </a:cubicBezTo>
                <a:cubicBezTo>
                  <a:pt x="4832713" y="5779732"/>
                  <a:pt x="4821843" y="5768862"/>
                  <a:pt x="4821843" y="5755453"/>
                </a:cubicBezTo>
                <a:cubicBezTo>
                  <a:pt x="4821843" y="5742044"/>
                  <a:pt x="4832713" y="5731174"/>
                  <a:pt x="4846122" y="5731174"/>
                </a:cubicBezTo>
                <a:close/>
                <a:moveTo>
                  <a:pt x="3103028" y="5731174"/>
                </a:moveTo>
                <a:cubicBezTo>
                  <a:pt x="3116438" y="5731174"/>
                  <a:pt x="3127308" y="5742044"/>
                  <a:pt x="3127308" y="5755453"/>
                </a:cubicBezTo>
                <a:cubicBezTo>
                  <a:pt x="3127308" y="5768862"/>
                  <a:pt x="3116438" y="5779732"/>
                  <a:pt x="3103028" y="5779732"/>
                </a:cubicBezTo>
                <a:cubicBezTo>
                  <a:pt x="3089619" y="5779732"/>
                  <a:pt x="3078749" y="5768862"/>
                  <a:pt x="3078749" y="5755453"/>
                </a:cubicBezTo>
                <a:cubicBezTo>
                  <a:pt x="3078749" y="5742044"/>
                  <a:pt x="3089619" y="5731174"/>
                  <a:pt x="3103028" y="5731174"/>
                </a:cubicBezTo>
                <a:close/>
                <a:moveTo>
                  <a:pt x="2666706" y="5731174"/>
                </a:moveTo>
                <a:cubicBezTo>
                  <a:pt x="2680115" y="5731174"/>
                  <a:pt x="2690986" y="5742044"/>
                  <a:pt x="2690986" y="5755453"/>
                </a:cubicBezTo>
                <a:cubicBezTo>
                  <a:pt x="2690986" y="5768862"/>
                  <a:pt x="2680115" y="5779732"/>
                  <a:pt x="2666706" y="5779732"/>
                </a:cubicBezTo>
                <a:cubicBezTo>
                  <a:pt x="2653298" y="5779732"/>
                  <a:pt x="2642427" y="5768862"/>
                  <a:pt x="2642427" y="5755453"/>
                </a:cubicBezTo>
                <a:cubicBezTo>
                  <a:pt x="2642427" y="5742044"/>
                  <a:pt x="2653298" y="5731174"/>
                  <a:pt x="2666706" y="5731174"/>
                </a:cubicBezTo>
                <a:close/>
                <a:moveTo>
                  <a:pt x="471176" y="5731174"/>
                </a:moveTo>
                <a:cubicBezTo>
                  <a:pt x="484585" y="5731174"/>
                  <a:pt x="495454" y="5742044"/>
                  <a:pt x="495454" y="5755453"/>
                </a:cubicBezTo>
                <a:cubicBezTo>
                  <a:pt x="495454" y="5768862"/>
                  <a:pt x="484585" y="5779732"/>
                  <a:pt x="471176" y="5779732"/>
                </a:cubicBezTo>
                <a:cubicBezTo>
                  <a:pt x="457767" y="5779732"/>
                  <a:pt x="446897" y="5768862"/>
                  <a:pt x="446897" y="5755453"/>
                </a:cubicBezTo>
                <a:cubicBezTo>
                  <a:pt x="446897" y="5742044"/>
                  <a:pt x="457767" y="5731174"/>
                  <a:pt x="471176" y="5731174"/>
                </a:cubicBezTo>
                <a:close/>
                <a:moveTo>
                  <a:pt x="10137839" y="5720618"/>
                </a:moveTo>
                <a:cubicBezTo>
                  <a:pt x="10157078" y="5720618"/>
                  <a:pt x="10172674" y="5736214"/>
                  <a:pt x="10172674" y="5755453"/>
                </a:cubicBezTo>
                <a:cubicBezTo>
                  <a:pt x="10172674" y="5774692"/>
                  <a:pt x="10157078" y="5790288"/>
                  <a:pt x="10137839" y="5790288"/>
                </a:cubicBezTo>
                <a:cubicBezTo>
                  <a:pt x="10118600" y="5790288"/>
                  <a:pt x="10103004" y="5774692"/>
                  <a:pt x="10103004" y="5755453"/>
                </a:cubicBezTo>
                <a:cubicBezTo>
                  <a:pt x="10103004" y="5736214"/>
                  <a:pt x="10118600" y="5720618"/>
                  <a:pt x="10137839" y="5720618"/>
                </a:cubicBezTo>
                <a:close/>
                <a:moveTo>
                  <a:pt x="7941241" y="5720618"/>
                </a:moveTo>
                <a:cubicBezTo>
                  <a:pt x="7960480" y="5720618"/>
                  <a:pt x="7976076" y="5736214"/>
                  <a:pt x="7976076" y="5755453"/>
                </a:cubicBezTo>
                <a:cubicBezTo>
                  <a:pt x="7976076" y="5774692"/>
                  <a:pt x="7960480" y="5790288"/>
                  <a:pt x="7941241" y="5790288"/>
                </a:cubicBezTo>
                <a:cubicBezTo>
                  <a:pt x="7922002" y="5790288"/>
                  <a:pt x="7906406" y="5774692"/>
                  <a:pt x="7906406" y="5755453"/>
                </a:cubicBezTo>
                <a:cubicBezTo>
                  <a:pt x="7906406" y="5736214"/>
                  <a:pt x="7922002" y="5720618"/>
                  <a:pt x="7941241" y="5720618"/>
                </a:cubicBezTo>
                <a:close/>
                <a:moveTo>
                  <a:pt x="5762849" y="5720618"/>
                </a:moveTo>
                <a:cubicBezTo>
                  <a:pt x="5782088" y="5720618"/>
                  <a:pt x="5797684" y="5736214"/>
                  <a:pt x="5797684" y="5755453"/>
                </a:cubicBezTo>
                <a:cubicBezTo>
                  <a:pt x="5797684" y="5774692"/>
                  <a:pt x="5782088" y="5790288"/>
                  <a:pt x="5762849" y="5790288"/>
                </a:cubicBezTo>
                <a:cubicBezTo>
                  <a:pt x="5743610" y="5790288"/>
                  <a:pt x="5728014" y="5774692"/>
                  <a:pt x="5728014" y="5755453"/>
                </a:cubicBezTo>
                <a:cubicBezTo>
                  <a:pt x="5728014" y="5736214"/>
                  <a:pt x="5743610" y="5720618"/>
                  <a:pt x="5762849" y="5720618"/>
                </a:cubicBezTo>
                <a:close/>
                <a:moveTo>
                  <a:pt x="4409805" y="5720618"/>
                </a:moveTo>
                <a:cubicBezTo>
                  <a:pt x="4429044" y="5720618"/>
                  <a:pt x="4444640" y="5736214"/>
                  <a:pt x="4444640" y="5755453"/>
                </a:cubicBezTo>
                <a:cubicBezTo>
                  <a:pt x="4444640" y="5774692"/>
                  <a:pt x="4429044" y="5790288"/>
                  <a:pt x="4409805" y="5790288"/>
                </a:cubicBezTo>
                <a:cubicBezTo>
                  <a:pt x="4390566" y="5790288"/>
                  <a:pt x="4374970" y="5774692"/>
                  <a:pt x="4374970" y="5755453"/>
                </a:cubicBezTo>
                <a:cubicBezTo>
                  <a:pt x="4374970" y="5736214"/>
                  <a:pt x="4390566" y="5720618"/>
                  <a:pt x="4409805" y="5720618"/>
                </a:cubicBezTo>
                <a:close/>
                <a:moveTo>
                  <a:pt x="1342744" y="5720618"/>
                </a:moveTo>
                <a:cubicBezTo>
                  <a:pt x="1361986" y="5720618"/>
                  <a:pt x="1377580" y="5736214"/>
                  <a:pt x="1377580" y="5755453"/>
                </a:cubicBezTo>
                <a:cubicBezTo>
                  <a:pt x="1377580" y="5774692"/>
                  <a:pt x="1361986" y="5790288"/>
                  <a:pt x="1342744" y="5790288"/>
                </a:cubicBezTo>
                <a:cubicBezTo>
                  <a:pt x="1323507" y="5790288"/>
                  <a:pt x="1307910" y="5774692"/>
                  <a:pt x="1307910" y="5755453"/>
                </a:cubicBezTo>
                <a:cubicBezTo>
                  <a:pt x="1307910" y="5736214"/>
                  <a:pt x="1323507" y="5720618"/>
                  <a:pt x="1342744" y="5720618"/>
                </a:cubicBezTo>
                <a:close/>
                <a:moveTo>
                  <a:pt x="34861" y="5720618"/>
                </a:moveTo>
                <a:cubicBezTo>
                  <a:pt x="54100" y="5720618"/>
                  <a:pt x="69696" y="5736214"/>
                  <a:pt x="69696" y="5755453"/>
                </a:cubicBezTo>
                <a:cubicBezTo>
                  <a:pt x="69696" y="5774692"/>
                  <a:pt x="54100" y="5790288"/>
                  <a:pt x="34861" y="5790288"/>
                </a:cubicBezTo>
                <a:cubicBezTo>
                  <a:pt x="15622" y="5790288"/>
                  <a:pt x="26" y="5774692"/>
                  <a:pt x="26" y="5755453"/>
                </a:cubicBezTo>
                <a:cubicBezTo>
                  <a:pt x="26" y="5736214"/>
                  <a:pt x="15622" y="5720618"/>
                  <a:pt x="34861" y="5720618"/>
                </a:cubicBezTo>
                <a:close/>
                <a:moveTo>
                  <a:pt x="11007546" y="5301989"/>
                </a:moveTo>
                <a:cubicBezTo>
                  <a:pt x="11013654" y="5301989"/>
                  <a:pt x="11018606" y="5306941"/>
                  <a:pt x="11018606" y="5313049"/>
                </a:cubicBezTo>
                <a:cubicBezTo>
                  <a:pt x="11018606" y="5319157"/>
                  <a:pt x="11013654" y="5324109"/>
                  <a:pt x="11007546" y="5324109"/>
                </a:cubicBezTo>
                <a:cubicBezTo>
                  <a:pt x="11001438" y="5324109"/>
                  <a:pt x="10996486" y="5319157"/>
                  <a:pt x="10996486" y="5313049"/>
                </a:cubicBezTo>
                <a:cubicBezTo>
                  <a:pt x="10996486" y="5306941"/>
                  <a:pt x="11001438" y="5301989"/>
                  <a:pt x="11007546" y="5301989"/>
                </a:cubicBezTo>
                <a:close/>
                <a:moveTo>
                  <a:pt x="9247265" y="5301989"/>
                </a:moveTo>
                <a:cubicBezTo>
                  <a:pt x="9253373" y="5301989"/>
                  <a:pt x="9258325" y="5306941"/>
                  <a:pt x="9258325" y="5313049"/>
                </a:cubicBezTo>
                <a:cubicBezTo>
                  <a:pt x="9258325" y="5319157"/>
                  <a:pt x="9253373" y="5324109"/>
                  <a:pt x="9247265" y="5324109"/>
                </a:cubicBezTo>
                <a:cubicBezTo>
                  <a:pt x="9241157" y="5324109"/>
                  <a:pt x="9236205" y="5319157"/>
                  <a:pt x="9236205" y="5313049"/>
                </a:cubicBezTo>
                <a:cubicBezTo>
                  <a:pt x="9236205" y="5306941"/>
                  <a:pt x="9241157" y="5301989"/>
                  <a:pt x="9247265" y="5301989"/>
                </a:cubicBezTo>
                <a:close/>
                <a:moveTo>
                  <a:pt x="8375695" y="5301989"/>
                </a:moveTo>
                <a:cubicBezTo>
                  <a:pt x="8381803" y="5301989"/>
                  <a:pt x="8386755" y="5306941"/>
                  <a:pt x="8386755" y="5313049"/>
                </a:cubicBezTo>
                <a:cubicBezTo>
                  <a:pt x="8386755" y="5319157"/>
                  <a:pt x="8381803" y="5324109"/>
                  <a:pt x="8375695" y="5324109"/>
                </a:cubicBezTo>
                <a:cubicBezTo>
                  <a:pt x="8369587" y="5324109"/>
                  <a:pt x="8364635" y="5319157"/>
                  <a:pt x="8364635" y="5313049"/>
                </a:cubicBezTo>
                <a:cubicBezTo>
                  <a:pt x="8364635" y="5306941"/>
                  <a:pt x="8369587" y="5301989"/>
                  <a:pt x="8375695" y="5301989"/>
                </a:cubicBezTo>
                <a:close/>
                <a:moveTo>
                  <a:pt x="7504126" y="5301989"/>
                </a:moveTo>
                <a:cubicBezTo>
                  <a:pt x="7510234" y="5301989"/>
                  <a:pt x="7515186" y="5306941"/>
                  <a:pt x="7515186" y="5313049"/>
                </a:cubicBezTo>
                <a:cubicBezTo>
                  <a:pt x="7515186" y="5319157"/>
                  <a:pt x="7510234" y="5324109"/>
                  <a:pt x="7504126" y="5324109"/>
                </a:cubicBezTo>
                <a:cubicBezTo>
                  <a:pt x="7498018" y="5324109"/>
                  <a:pt x="7493066" y="5319157"/>
                  <a:pt x="7493066" y="5313049"/>
                </a:cubicBezTo>
                <a:cubicBezTo>
                  <a:pt x="7493066" y="5306941"/>
                  <a:pt x="7498018" y="5301989"/>
                  <a:pt x="7504126" y="5301989"/>
                </a:cubicBezTo>
                <a:close/>
                <a:moveTo>
                  <a:pt x="7068873" y="5301989"/>
                </a:moveTo>
                <a:cubicBezTo>
                  <a:pt x="7074981" y="5301989"/>
                  <a:pt x="7079933" y="5306941"/>
                  <a:pt x="7079933" y="5313049"/>
                </a:cubicBezTo>
                <a:cubicBezTo>
                  <a:pt x="7079933" y="5319157"/>
                  <a:pt x="7074981" y="5324109"/>
                  <a:pt x="7068873" y="5324109"/>
                </a:cubicBezTo>
                <a:cubicBezTo>
                  <a:pt x="7062765" y="5324109"/>
                  <a:pt x="7057813" y="5319157"/>
                  <a:pt x="7057813" y="5313049"/>
                </a:cubicBezTo>
                <a:cubicBezTo>
                  <a:pt x="7057813" y="5306941"/>
                  <a:pt x="7062765" y="5301989"/>
                  <a:pt x="7068873" y="5301989"/>
                </a:cubicBezTo>
                <a:close/>
                <a:moveTo>
                  <a:pt x="3975351" y="5300761"/>
                </a:moveTo>
                <a:cubicBezTo>
                  <a:pt x="3981459" y="5300761"/>
                  <a:pt x="3986411" y="5305713"/>
                  <a:pt x="3986411" y="5311821"/>
                </a:cubicBezTo>
                <a:cubicBezTo>
                  <a:pt x="3986411" y="5317929"/>
                  <a:pt x="3981459" y="5322881"/>
                  <a:pt x="3975351" y="5322881"/>
                </a:cubicBezTo>
                <a:cubicBezTo>
                  <a:pt x="3969243" y="5322881"/>
                  <a:pt x="3964291" y="5317929"/>
                  <a:pt x="3964291" y="5311821"/>
                </a:cubicBezTo>
                <a:cubicBezTo>
                  <a:pt x="3964291" y="5305713"/>
                  <a:pt x="3969243" y="5300761"/>
                  <a:pt x="3975351" y="5300761"/>
                </a:cubicBezTo>
                <a:close/>
                <a:moveTo>
                  <a:pt x="3103826" y="5300761"/>
                </a:moveTo>
                <a:cubicBezTo>
                  <a:pt x="3109935" y="5300761"/>
                  <a:pt x="3114887" y="5305713"/>
                  <a:pt x="3114887" y="5311821"/>
                </a:cubicBezTo>
                <a:cubicBezTo>
                  <a:pt x="3114887" y="5317929"/>
                  <a:pt x="3109935" y="5322881"/>
                  <a:pt x="3103826" y="5322881"/>
                </a:cubicBezTo>
                <a:cubicBezTo>
                  <a:pt x="3097719" y="5322881"/>
                  <a:pt x="3092767" y="5317929"/>
                  <a:pt x="3092767" y="5311821"/>
                </a:cubicBezTo>
                <a:cubicBezTo>
                  <a:pt x="3092767" y="5305713"/>
                  <a:pt x="3097719" y="5300761"/>
                  <a:pt x="3103826" y="5300761"/>
                </a:cubicBezTo>
                <a:close/>
                <a:moveTo>
                  <a:pt x="1796998" y="5300761"/>
                </a:moveTo>
                <a:cubicBezTo>
                  <a:pt x="1803104" y="5300761"/>
                  <a:pt x="1808056" y="5305713"/>
                  <a:pt x="1808056" y="5311821"/>
                </a:cubicBezTo>
                <a:cubicBezTo>
                  <a:pt x="1808056" y="5317929"/>
                  <a:pt x="1803104" y="5322881"/>
                  <a:pt x="1796998" y="5322881"/>
                </a:cubicBezTo>
                <a:cubicBezTo>
                  <a:pt x="1790889" y="5322881"/>
                  <a:pt x="1785937" y="5317929"/>
                  <a:pt x="1785937" y="5311821"/>
                </a:cubicBezTo>
                <a:cubicBezTo>
                  <a:pt x="1785937" y="5305713"/>
                  <a:pt x="1790889" y="5300761"/>
                  <a:pt x="1796998" y="5300761"/>
                </a:cubicBezTo>
                <a:close/>
                <a:moveTo>
                  <a:pt x="36724" y="5300761"/>
                </a:moveTo>
                <a:cubicBezTo>
                  <a:pt x="42832" y="5300761"/>
                  <a:pt x="47784" y="5305713"/>
                  <a:pt x="47784" y="5311821"/>
                </a:cubicBezTo>
                <a:cubicBezTo>
                  <a:pt x="47784" y="5317929"/>
                  <a:pt x="42832" y="5322881"/>
                  <a:pt x="36724" y="5322881"/>
                </a:cubicBezTo>
                <a:cubicBezTo>
                  <a:pt x="30616" y="5322881"/>
                  <a:pt x="25664" y="5317929"/>
                  <a:pt x="25664" y="5311821"/>
                </a:cubicBezTo>
                <a:cubicBezTo>
                  <a:pt x="25664" y="5305713"/>
                  <a:pt x="30616" y="5300761"/>
                  <a:pt x="36724" y="5300761"/>
                </a:cubicBezTo>
                <a:close/>
                <a:moveTo>
                  <a:pt x="10572293" y="5288770"/>
                </a:moveTo>
                <a:cubicBezTo>
                  <a:pt x="10585702" y="5288770"/>
                  <a:pt x="10596572" y="5299640"/>
                  <a:pt x="10596572" y="5313049"/>
                </a:cubicBezTo>
                <a:cubicBezTo>
                  <a:pt x="10596572" y="5326458"/>
                  <a:pt x="10585702" y="5337328"/>
                  <a:pt x="10572293" y="5337328"/>
                </a:cubicBezTo>
                <a:cubicBezTo>
                  <a:pt x="10558884" y="5337328"/>
                  <a:pt x="10548014" y="5326458"/>
                  <a:pt x="10548014" y="5313049"/>
                </a:cubicBezTo>
                <a:cubicBezTo>
                  <a:pt x="10548014" y="5299640"/>
                  <a:pt x="10558884" y="5288770"/>
                  <a:pt x="10572293" y="5288770"/>
                </a:cubicBezTo>
                <a:close/>
                <a:moveTo>
                  <a:pt x="10135976" y="5288770"/>
                </a:moveTo>
                <a:cubicBezTo>
                  <a:pt x="10149385" y="5288770"/>
                  <a:pt x="10160255" y="5299640"/>
                  <a:pt x="10160255" y="5313049"/>
                </a:cubicBezTo>
                <a:cubicBezTo>
                  <a:pt x="10160255" y="5326458"/>
                  <a:pt x="10149385" y="5337328"/>
                  <a:pt x="10135976" y="5337328"/>
                </a:cubicBezTo>
                <a:cubicBezTo>
                  <a:pt x="10122567" y="5337328"/>
                  <a:pt x="10111697" y="5326458"/>
                  <a:pt x="10111697" y="5313049"/>
                </a:cubicBezTo>
                <a:cubicBezTo>
                  <a:pt x="10111697" y="5299640"/>
                  <a:pt x="10122567" y="5288770"/>
                  <a:pt x="10135976" y="5288770"/>
                </a:cubicBezTo>
                <a:close/>
                <a:moveTo>
                  <a:pt x="7940443" y="5288770"/>
                </a:moveTo>
                <a:cubicBezTo>
                  <a:pt x="7953852" y="5288770"/>
                  <a:pt x="7964722" y="5299640"/>
                  <a:pt x="7964722" y="5313049"/>
                </a:cubicBezTo>
                <a:cubicBezTo>
                  <a:pt x="7964722" y="5326458"/>
                  <a:pt x="7953852" y="5337328"/>
                  <a:pt x="7940443" y="5337328"/>
                </a:cubicBezTo>
                <a:cubicBezTo>
                  <a:pt x="7927034" y="5337328"/>
                  <a:pt x="7916164" y="5326458"/>
                  <a:pt x="7916164" y="5313049"/>
                </a:cubicBezTo>
                <a:cubicBezTo>
                  <a:pt x="7916164" y="5299640"/>
                  <a:pt x="7927034" y="5288770"/>
                  <a:pt x="7940443" y="5288770"/>
                </a:cubicBezTo>
                <a:close/>
                <a:moveTo>
                  <a:pt x="6632556" y="5288770"/>
                </a:moveTo>
                <a:cubicBezTo>
                  <a:pt x="6645965" y="5288770"/>
                  <a:pt x="6656835" y="5299640"/>
                  <a:pt x="6656835" y="5313049"/>
                </a:cubicBezTo>
                <a:cubicBezTo>
                  <a:pt x="6656835" y="5326458"/>
                  <a:pt x="6645965" y="5337328"/>
                  <a:pt x="6632556" y="5337328"/>
                </a:cubicBezTo>
                <a:cubicBezTo>
                  <a:pt x="6619147" y="5337328"/>
                  <a:pt x="6608277" y="5326458"/>
                  <a:pt x="6608277" y="5313049"/>
                </a:cubicBezTo>
                <a:cubicBezTo>
                  <a:pt x="6608277" y="5299640"/>
                  <a:pt x="6619147" y="5288770"/>
                  <a:pt x="6632556" y="5288770"/>
                </a:cubicBezTo>
                <a:close/>
                <a:moveTo>
                  <a:pt x="6197304" y="5288770"/>
                </a:moveTo>
                <a:cubicBezTo>
                  <a:pt x="6210713" y="5288770"/>
                  <a:pt x="6221583" y="5299640"/>
                  <a:pt x="6221583" y="5313049"/>
                </a:cubicBezTo>
                <a:cubicBezTo>
                  <a:pt x="6221583" y="5326458"/>
                  <a:pt x="6210713" y="5337328"/>
                  <a:pt x="6197304" y="5337328"/>
                </a:cubicBezTo>
                <a:cubicBezTo>
                  <a:pt x="6183895" y="5337328"/>
                  <a:pt x="6173025" y="5326458"/>
                  <a:pt x="6173025" y="5313049"/>
                </a:cubicBezTo>
                <a:cubicBezTo>
                  <a:pt x="6173025" y="5299640"/>
                  <a:pt x="6183895" y="5288770"/>
                  <a:pt x="6197304" y="5288770"/>
                </a:cubicBezTo>
                <a:close/>
                <a:moveTo>
                  <a:pt x="5760987" y="5288770"/>
                </a:moveTo>
                <a:cubicBezTo>
                  <a:pt x="5774396" y="5288770"/>
                  <a:pt x="5785266" y="5299640"/>
                  <a:pt x="5785266" y="5313049"/>
                </a:cubicBezTo>
                <a:cubicBezTo>
                  <a:pt x="5785266" y="5326458"/>
                  <a:pt x="5774396" y="5337328"/>
                  <a:pt x="5760987" y="5337328"/>
                </a:cubicBezTo>
                <a:cubicBezTo>
                  <a:pt x="5747578" y="5337328"/>
                  <a:pt x="5736708" y="5326458"/>
                  <a:pt x="5736708" y="5313049"/>
                </a:cubicBezTo>
                <a:cubicBezTo>
                  <a:pt x="5736708" y="5299640"/>
                  <a:pt x="5747578" y="5288770"/>
                  <a:pt x="5760987" y="5288770"/>
                </a:cubicBezTo>
                <a:close/>
                <a:moveTo>
                  <a:pt x="4846920" y="5287542"/>
                </a:moveTo>
                <a:cubicBezTo>
                  <a:pt x="4860329" y="5287542"/>
                  <a:pt x="4871199" y="5298412"/>
                  <a:pt x="4871199" y="5311821"/>
                </a:cubicBezTo>
                <a:cubicBezTo>
                  <a:pt x="4871199" y="5325230"/>
                  <a:pt x="4860329" y="5336100"/>
                  <a:pt x="4846920" y="5336100"/>
                </a:cubicBezTo>
                <a:cubicBezTo>
                  <a:pt x="4833511" y="5336100"/>
                  <a:pt x="4822641" y="5325230"/>
                  <a:pt x="4822641" y="5311821"/>
                </a:cubicBezTo>
                <a:cubicBezTo>
                  <a:pt x="4822641" y="5298412"/>
                  <a:pt x="4833511" y="5287542"/>
                  <a:pt x="4846920" y="5287542"/>
                </a:cubicBezTo>
                <a:close/>
                <a:moveTo>
                  <a:pt x="4411668" y="5287542"/>
                </a:moveTo>
                <a:cubicBezTo>
                  <a:pt x="4425077" y="5287542"/>
                  <a:pt x="4435947" y="5298412"/>
                  <a:pt x="4435947" y="5311821"/>
                </a:cubicBezTo>
                <a:cubicBezTo>
                  <a:pt x="4435947" y="5325230"/>
                  <a:pt x="4425077" y="5336100"/>
                  <a:pt x="4411668" y="5336100"/>
                </a:cubicBezTo>
                <a:cubicBezTo>
                  <a:pt x="4398259" y="5336100"/>
                  <a:pt x="4387389" y="5325230"/>
                  <a:pt x="4387389" y="5311821"/>
                </a:cubicBezTo>
                <a:cubicBezTo>
                  <a:pt x="4387389" y="5298412"/>
                  <a:pt x="4398259" y="5287542"/>
                  <a:pt x="4411668" y="5287542"/>
                </a:cubicBezTo>
                <a:close/>
                <a:moveTo>
                  <a:pt x="2668568" y="5287542"/>
                </a:moveTo>
                <a:cubicBezTo>
                  <a:pt x="2681978" y="5287542"/>
                  <a:pt x="2692847" y="5298412"/>
                  <a:pt x="2692847" y="5311821"/>
                </a:cubicBezTo>
                <a:cubicBezTo>
                  <a:pt x="2692847" y="5325230"/>
                  <a:pt x="2681978" y="5336100"/>
                  <a:pt x="2668568" y="5336100"/>
                </a:cubicBezTo>
                <a:cubicBezTo>
                  <a:pt x="2655159" y="5336100"/>
                  <a:pt x="2644289" y="5325230"/>
                  <a:pt x="2644289" y="5311821"/>
                </a:cubicBezTo>
                <a:cubicBezTo>
                  <a:pt x="2644289" y="5298412"/>
                  <a:pt x="2655159" y="5287542"/>
                  <a:pt x="2668568" y="5287542"/>
                </a:cubicBezTo>
                <a:close/>
                <a:moveTo>
                  <a:pt x="1343545" y="5287542"/>
                </a:moveTo>
                <a:cubicBezTo>
                  <a:pt x="1356956" y="5287542"/>
                  <a:pt x="1367826" y="5298412"/>
                  <a:pt x="1367826" y="5311821"/>
                </a:cubicBezTo>
                <a:cubicBezTo>
                  <a:pt x="1367826" y="5325230"/>
                  <a:pt x="1356956" y="5336100"/>
                  <a:pt x="1343545" y="5336100"/>
                </a:cubicBezTo>
                <a:cubicBezTo>
                  <a:pt x="1330138" y="5336100"/>
                  <a:pt x="1319268" y="5325230"/>
                  <a:pt x="1319268" y="5311821"/>
                </a:cubicBezTo>
                <a:cubicBezTo>
                  <a:pt x="1319268" y="5298412"/>
                  <a:pt x="1330138" y="5287542"/>
                  <a:pt x="1343545" y="5287542"/>
                </a:cubicBezTo>
                <a:close/>
                <a:moveTo>
                  <a:pt x="908293" y="5287542"/>
                </a:moveTo>
                <a:cubicBezTo>
                  <a:pt x="921702" y="5287542"/>
                  <a:pt x="932571" y="5298412"/>
                  <a:pt x="932571" y="5311821"/>
                </a:cubicBezTo>
                <a:cubicBezTo>
                  <a:pt x="932571" y="5325230"/>
                  <a:pt x="921702" y="5336100"/>
                  <a:pt x="908293" y="5336100"/>
                </a:cubicBezTo>
                <a:cubicBezTo>
                  <a:pt x="894884" y="5336100"/>
                  <a:pt x="884014" y="5325230"/>
                  <a:pt x="884014" y="5311821"/>
                </a:cubicBezTo>
                <a:cubicBezTo>
                  <a:pt x="884014" y="5298412"/>
                  <a:pt x="894884" y="5287542"/>
                  <a:pt x="908293" y="5287542"/>
                </a:cubicBezTo>
                <a:close/>
                <a:moveTo>
                  <a:pt x="471975" y="5287542"/>
                </a:moveTo>
                <a:cubicBezTo>
                  <a:pt x="485384" y="5287542"/>
                  <a:pt x="496254" y="5298412"/>
                  <a:pt x="496254" y="5311821"/>
                </a:cubicBezTo>
                <a:cubicBezTo>
                  <a:pt x="496254" y="5325230"/>
                  <a:pt x="485384" y="5336100"/>
                  <a:pt x="471975" y="5336100"/>
                </a:cubicBezTo>
                <a:cubicBezTo>
                  <a:pt x="458566" y="5336100"/>
                  <a:pt x="447696" y="5325230"/>
                  <a:pt x="447696" y="5311821"/>
                </a:cubicBezTo>
                <a:cubicBezTo>
                  <a:pt x="447696" y="5298412"/>
                  <a:pt x="458566" y="5287542"/>
                  <a:pt x="471975" y="5287542"/>
                </a:cubicBezTo>
                <a:close/>
                <a:moveTo>
                  <a:pt x="9700724" y="5278214"/>
                </a:moveTo>
                <a:cubicBezTo>
                  <a:pt x="9719963" y="5278214"/>
                  <a:pt x="9735559" y="5293810"/>
                  <a:pt x="9735559" y="5313049"/>
                </a:cubicBezTo>
                <a:cubicBezTo>
                  <a:pt x="9735559" y="5332288"/>
                  <a:pt x="9719963" y="5347884"/>
                  <a:pt x="9700724" y="5347884"/>
                </a:cubicBezTo>
                <a:cubicBezTo>
                  <a:pt x="9681485" y="5347884"/>
                  <a:pt x="9665889" y="5332288"/>
                  <a:pt x="9665889" y="5313049"/>
                </a:cubicBezTo>
                <a:cubicBezTo>
                  <a:pt x="9665889" y="5293810"/>
                  <a:pt x="9681485" y="5278214"/>
                  <a:pt x="9700724" y="5278214"/>
                </a:cubicBezTo>
                <a:close/>
                <a:moveTo>
                  <a:pt x="8812012" y="5278214"/>
                </a:moveTo>
                <a:cubicBezTo>
                  <a:pt x="8831251" y="5278214"/>
                  <a:pt x="8846847" y="5293810"/>
                  <a:pt x="8846847" y="5313049"/>
                </a:cubicBezTo>
                <a:cubicBezTo>
                  <a:pt x="8846847" y="5332288"/>
                  <a:pt x="8831251" y="5347884"/>
                  <a:pt x="8812012" y="5347884"/>
                </a:cubicBezTo>
                <a:cubicBezTo>
                  <a:pt x="8792773" y="5347884"/>
                  <a:pt x="8777177" y="5332288"/>
                  <a:pt x="8777177" y="5313049"/>
                </a:cubicBezTo>
                <a:cubicBezTo>
                  <a:pt x="8777177" y="5293810"/>
                  <a:pt x="8792773" y="5278214"/>
                  <a:pt x="8812012" y="5278214"/>
                </a:cubicBezTo>
                <a:close/>
                <a:moveTo>
                  <a:pt x="5283237" y="5276986"/>
                </a:moveTo>
                <a:cubicBezTo>
                  <a:pt x="5302476" y="5276986"/>
                  <a:pt x="5318072" y="5292582"/>
                  <a:pt x="5318072" y="5311821"/>
                </a:cubicBezTo>
                <a:cubicBezTo>
                  <a:pt x="5318072" y="5331060"/>
                  <a:pt x="5302476" y="5346656"/>
                  <a:pt x="5283237" y="5346656"/>
                </a:cubicBezTo>
                <a:cubicBezTo>
                  <a:pt x="5263998" y="5346656"/>
                  <a:pt x="5248402" y="5331060"/>
                  <a:pt x="5248402" y="5311821"/>
                </a:cubicBezTo>
                <a:cubicBezTo>
                  <a:pt x="5248402" y="5292582"/>
                  <a:pt x="5263998" y="5276986"/>
                  <a:pt x="5283237" y="5276986"/>
                </a:cubicBezTo>
                <a:close/>
                <a:moveTo>
                  <a:pt x="3540149" y="5276986"/>
                </a:moveTo>
                <a:cubicBezTo>
                  <a:pt x="3559388" y="5276986"/>
                  <a:pt x="3574985" y="5292582"/>
                  <a:pt x="3574985" y="5311821"/>
                </a:cubicBezTo>
                <a:cubicBezTo>
                  <a:pt x="3574985" y="5331060"/>
                  <a:pt x="3559388" y="5346656"/>
                  <a:pt x="3540149" y="5346656"/>
                </a:cubicBezTo>
                <a:cubicBezTo>
                  <a:pt x="3520909" y="5346656"/>
                  <a:pt x="3505313" y="5331060"/>
                  <a:pt x="3505313" y="5311821"/>
                </a:cubicBezTo>
                <a:cubicBezTo>
                  <a:pt x="3505313" y="5292582"/>
                  <a:pt x="3520909" y="5276986"/>
                  <a:pt x="3540149" y="5276986"/>
                </a:cubicBezTo>
                <a:close/>
                <a:moveTo>
                  <a:pt x="2232248" y="5276986"/>
                </a:moveTo>
                <a:cubicBezTo>
                  <a:pt x="2251486" y="5276986"/>
                  <a:pt x="2267083" y="5292582"/>
                  <a:pt x="2267083" y="5311821"/>
                </a:cubicBezTo>
                <a:cubicBezTo>
                  <a:pt x="2267083" y="5331060"/>
                  <a:pt x="2251486" y="5346656"/>
                  <a:pt x="2232248" y="5346656"/>
                </a:cubicBezTo>
                <a:cubicBezTo>
                  <a:pt x="2213008" y="5346656"/>
                  <a:pt x="2197411" y="5331060"/>
                  <a:pt x="2197411" y="5311821"/>
                </a:cubicBezTo>
                <a:cubicBezTo>
                  <a:pt x="2197411" y="5292582"/>
                  <a:pt x="2213008" y="5276986"/>
                  <a:pt x="2232248" y="5276986"/>
                </a:cubicBezTo>
                <a:close/>
                <a:moveTo>
                  <a:pt x="10550146" y="4863097"/>
                </a:moveTo>
                <a:cubicBezTo>
                  <a:pt x="10556254" y="4863097"/>
                  <a:pt x="10561206" y="4868049"/>
                  <a:pt x="10561206" y="4874157"/>
                </a:cubicBezTo>
                <a:cubicBezTo>
                  <a:pt x="10561206" y="4880265"/>
                  <a:pt x="10556254" y="4885217"/>
                  <a:pt x="10550146" y="4885217"/>
                </a:cubicBezTo>
                <a:cubicBezTo>
                  <a:pt x="10544038" y="4885217"/>
                  <a:pt x="10539086" y="4880265"/>
                  <a:pt x="10539086" y="4874157"/>
                </a:cubicBezTo>
                <a:cubicBezTo>
                  <a:pt x="10539086" y="4868049"/>
                  <a:pt x="10544038" y="4863097"/>
                  <a:pt x="10550146" y="4863097"/>
                </a:cubicBezTo>
                <a:close/>
                <a:moveTo>
                  <a:pt x="10113829" y="4863097"/>
                </a:moveTo>
                <a:cubicBezTo>
                  <a:pt x="10119937" y="4863097"/>
                  <a:pt x="10124889" y="4868049"/>
                  <a:pt x="10124889" y="4874157"/>
                </a:cubicBezTo>
                <a:cubicBezTo>
                  <a:pt x="10124889" y="4880265"/>
                  <a:pt x="10119937" y="4885217"/>
                  <a:pt x="10113829" y="4885217"/>
                </a:cubicBezTo>
                <a:cubicBezTo>
                  <a:pt x="10107721" y="4885217"/>
                  <a:pt x="10102769" y="4880265"/>
                  <a:pt x="10102769" y="4874157"/>
                </a:cubicBezTo>
                <a:cubicBezTo>
                  <a:pt x="10102769" y="4868049"/>
                  <a:pt x="10107721" y="4863097"/>
                  <a:pt x="10113829" y="4863097"/>
                </a:cubicBezTo>
                <a:close/>
                <a:moveTo>
                  <a:pt x="9678577" y="4863097"/>
                </a:moveTo>
                <a:cubicBezTo>
                  <a:pt x="9684685" y="4863097"/>
                  <a:pt x="9689637" y="4868049"/>
                  <a:pt x="9689637" y="4874157"/>
                </a:cubicBezTo>
                <a:cubicBezTo>
                  <a:pt x="9689637" y="4880265"/>
                  <a:pt x="9684685" y="4885217"/>
                  <a:pt x="9678577" y="4885217"/>
                </a:cubicBezTo>
                <a:cubicBezTo>
                  <a:pt x="9672469" y="4885217"/>
                  <a:pt x="9667517" y="4880265"/>
                  <a:pt x="9667517" y="4874157"/>
                </a:cubicBezTo>
                <a:cubicBezTo>
                  <a:pt x="9667517" y="4868049"/>
                  <a:pt x="9672469" y="4863097"/>
                  <a:pt x="9678577" y="4863097"/>
                </a:cubicBezTo>
                <a:close/>
                <a:moveTo>
                  <a:pt x="7941241" y="4858358"/>
                </a:moveTo>
                <a:cubicBezTo>
                  <a:pt x="7947349" y="4858358"/>
                  <a:pt x="7952301" y="4863310"/>
                  <a:pt x="7952301" y="4869418"/>
                </a:cubicBezTo>
                <a:cubicBezTo>
                  <a:pt x="7952301" y="4875526"/>
                  <a:pt x="7947349" y="4880478"/>
                  <a:pt x="7941241" y="4880478"/>
                </a:cubicBezTo>
                <a:cubicBezTo>
                  <a:pt x="7935133" y="4880478"/>
                  <a:pt x="7930181" y="4875526"/>
                  <a:pt x="7930181" y="4869418"/>
                </a:cubicBezTo>
                <a:cubicBezTo>
                  <a:pt x="7930181" y="4863310"/>
                  <a:pt x="7935133" y="4858358"/>
                  <a:pt x="7941241" y="4858358"/>
                </a:cubicBezTo>
                <a:close/>
                <a:moveTo>
                  <a:pt x="7505988" y="4858358"/>
                </a:moveTo>
                <a:cubicBezTo>
                  <a:pt x="7512096" y="4858358"/>
                  <a:pt x="7517048" y="4863310"/>
                  <a:pt x="7517048" y="4869418"/>
                </a:cubicBezTo>
                <a:cubicBezTo>
                  <a:pt x="7517048" y="4875526"/>
                  <a:pt x="7512096" y="4880478"/>
                  <a:pt x="7505988" y="4880478"/>
                </a:cubicBezTo>
                <a:cubicBezTo>
                  <a:pt x="7499880" y="4880478"/>
                  <a:pt x="7494928" y="4875526"/>
                  <a:pt x="7494928" y="4869418"/>
                </a:cubicBezTo>
                <a:cubicBezTo>
                  <a:pt x="7494928" y="4863310"/>
                  <a:pt x="7499880" y="4858358"/>
                  <a:pt x="7505988" y="4858358"/>
                </a:cubicBezTo>
                <a:close/>
                <a:moveTo>
                  <a:pt x="6634419" y="4858358"/>
                </a:moveTo>
                <a:cubicBezTo>
                  <a:pt x="6640527" y="4858358"/>
                  <a:pt x="6645479" y="4863310"/>
                  <a:pt x="6645479" y="4869418"/>
                </a:cubicBezTo>
                <a:cubicBezTo>
                  <a:pt x="6645479" y="4875526"/>
                  <a:pt x="6640527" y="4880478"/>
                  <a:pt x="6634419" y="4880478"/>
                </a:cubicBezTo>
                <a:cubicBezTo>
                  <a:pt x="6628311" y="4880478"/>
                  <a:pt x="6623359" y="4875526"/>
                  <a:pt x="6623359" y="4869418"/>
                </a:cubicBezTo>
                <a:cubicBezTo>
                  <a:pt x="6623359" y="4863310"/>
                  <a:pt x="6628311" y="4858358"/>
                  <a:pt x="6634419" y="4858358"/>
                </a:cubicBezTo>
                <a:close/>
                <a:moveTo>
                  <a:pt x="6198102" y="4858358"/>
                </a:moveTo>
                <a:cubicBezTo>
                  <a:pt x="6204210" y="4858358"/>
                  <a:pt x="6209162" y="4863310"/>
                  <a:pt x="6209162" y="4869418"/>
                </a:cubicBezTo>
                <a:cubicBezTo>
                  <a:pt x="6209162" y="4875526"/>
                  <a:pt x="6204210" y="4880478"/>
                  <a:pt x="6198102" y="4880478"/>
                </a:cubicBezTo>
                <a:cubicBezTo>
                  <a:pt x="6191994" y="4880478"/>
                  <a:pt x="6187042" y="4875526"/>
                  <a:pt x="6187042" y="4869418"/>
                </a:cubicBezTo>
                <a:cubicBezTo>
                  <a:pt x="6187042" y="4863310"/>
                  <a:pt x="6191994" y="4858358"/>
                  <a:pt x="6198102" y="4858358"/>
                </a:cubicBezTo>
                <a:close/>
                <a:moveTo>
                  <a:pt x="5762849" y="4858358"/>
                </a:moveTo>
                <a:cubicBezTo>
                  <a:pt x="5768957" y="4858358"/>
                  <a:pt x="5773909" y="4863310"/>
                  <a:pt x="5773909" y="4869418"/>
                </a:cubicBezTo>
                <a:cubicBezTo>
                  <a:pt x="5773909" y="4875526"/>
                  <a:pt x="5768957" y="4880478"/>
                  <a:pt x="5762849" y="4880478"/>
                </a:cubicBezTo>
                <a:cubicBezTo>
                  <a:pt x="5756741" y="4880478"/>
                  <a:pt x="5751789" y="4875526"/>
                  <a:pt x="5751789" y="4869418"/>
                </a:cubicBezTo>
                <a:cubicBezTo>
                  <a:pt x="5751789" y="4863310"/>
                  <a:pt x="5756741" y="4858358"/>
                  <a:pt x="5762849" y="4858358"/>
                </a:cubicBezTo>
                <a:close/>
                <a:moveTo>
                  <a:pt x="5281375" y="4858358"/>
                </a:moveTo>
                <a:cubicBezTo>
                  <a:pt x="5287483" y="4858358"/>
                  <a:pt x="5292435" y="4863310"/>
                  <a:pt x="5292435" y="4869418"/>
                </a:cubicBezTo>
                <a:cubicBezTo>
                  <a:pt x="5292435" y="4875526"/>
                  <a:pt x="5287483" y="4880478"/>
                  <a:pt x="5281375" y="4880478"/>
                </a:cubicBezTo>
                <a:cubicBezTo>
                  <a:pt x="5275267" y="4880478"/>
                  <a:pt x="5270315" y="4875526"/>
                  <a:pt x="5270315" y="4869418"/>
                </a:cubicBezTo>
                <a:cubicBezTo>
                  <a:pt x="5270315" y="4863310"/>
                  <a:pt x="5275267" y="4858358"/>
                  <a:pt x="5281375" y="4858358"/>
                </a:cubicBezTo>
                <a:close/>
                <a:moveTo>
                  <a:pt x="4846122" y="4858358"/>
                </a:moveTo>
                <a:cubicBezTo>
                  <a:pt x="4852230" y="4858358"/>
                  <a:pt x="4857182" y="4863310"/>
                  <a:pt x="4857182" y="4869418"/>
                </a:cubicBezTo>
                <a:cubicBezTo>
                  <a:pt x="4857182" y="4875526"/>
                  <a:pt x="4852230" y="4880478"/>
                  <a:pt x="4846122" y="4880478"/>
                </a:cubicBezTo>
                <a:cubicBezTo>
                  <a:pt x="4840014" y="4880478"/>
                  <a:pt x="4835062" y="4875526"/>
                  <a:pt x="4835062" y="4869418"/>
                </a:cubicBezTo>
                <a:cubicBezTo>
                  <a:pt x="4835062" y="4863310"/>
                  <a:pt x="4840014" y="4858358"/>
                  <a:pt x="4846122" y="4858358"/>
                </a:cubicBezTo>
                <a:close/>
                <a:moveTo>
                  <a:pt x="3974552" y="4858358"/>
                </a:moveTo>
                <a:cubicBezTo>
                  <a:pt x="3980660" y="4858358"/>
                  <a:pt x="3985612" y="4863310"/>
                  <a:pt x="3985612" y="4869418"/>
                </a:cubicBezTo>
                <a:cubicBezTo>
                  <a:pt x="3985612" y="4875526"/>
                  <a:pt x="3980660" y="4880478"/>
                  <a:pt x="3974552" y="4880478"/>
                </a:cubicBezTo>
                <a:cubicBezTo>
                  <a:pt x="3968444" y="4880478"/>
                  <a:pt x="3963492" y="4875526"/>
                  <a:pt x="3963492" y="4869418"/>
                </a:cubicBezTo>
                <a:cubicBezTo>
                  <a:pt x="3963492" y="4863310"/>
                  <a:pt x="3968444" y="4858358"/>
                  <a:pt x="3974552" y="4858358"/>
                </a:cubicBezTo>
                <a:close/>
                <a:moveTo>
                  <a:pt x="2237251" y="4853619"/>
                </a:moveTo>
                <a:cubicBezTo>
                  <a:pt x="2243361" y="4853619"/>
                  <a:pt x="2248312" y="4858571"/>
                  <a:pt x="2248312" y="4864679"/>
                </a:cubicBezTo>
                <a:cubicBezTo>
                  <a:pt x="2248312" y="4870787"/>
                  <a:pt x="2243361" y="4875739"/>
                  <a:pt x="2237251" y="4875739"/>
                </a:cubicBezTo>
                <a:cubicBezTo>
                  <a:pt x="2231143" y="4875739"/>
                  <a:pt x="2226192" y="4870787"/>
                  <a:pt x="2226192" y="4864679"/>
                </a:cubicBezTo>
                <a:cubicBezTo>
                  <a:pt x="2226192" y="4858571"/>
                  <a:pt x="2231143" y="4853619"/>
                  <a:pt x="2237251" y="4853619"/>
                </a:cubicBezTo>
                <a:close/>
                <a:moveTo>
                  <a:pt x="1802000" y="4853619"/>
                </a:moveTo>
                <a:cubicBezTo>
                  <a:pt x="1808110" y="4853619"/>
                  <a:pt x="1813061" y="4858571"/>
                  <a:pt x="1813061" y="4864679"/>
                </a:cubicBezTo>
                <a:cubicBezTo>
                  <a:pt x="1813061" y="4870787"/>
                  <a:pt x="1808110" y="4875739"/>
                  <a:pt x="1802000" y="4875739"/>
                </a:cubicBezTo>
                <a:cubicBezTo>
                  <a:pt x="1795893" y="4875739"/>
                  <a:pt x="1790943" y="4870787"/>
                  <a:pt x="1790943" y="4864679"/>
                </a:cubicBezTo>
                <a:cubicBezTo>
                  <a:pt x="1790943" y="4858571"/>
                  <a:pt x="1795893" y="4853619"/>
                  <a:pt x="1802000" y="4853619"/>
                </a:cubicBezTo>
                <a:close/>
                <a:moveTo>
                  <a:pt x="1365688" y="4853619"/>
                </a:moveTo>
                <a:cubicBezTo>
                  <a:pt x="1371797" y="4853619"/>
                  <a:pt x="1376748" y="4858571"/>
                  <a:pt x="1376748" y="4864679"/>
                </a:cubicBezTo>
                <a:cubicBezTo>
                  <a:pt x="1376748" y="4870787"/>
                  <a:pt x="1371797" y="4875739"/>
                  <a:pt x="1365688" y="4875739"/>
                </a:cubicBezTo>
                <a:cubicBezTo>
                  <a:pt x="1359579" y="4875739"/>
                  <a:pt x="1354629" y="4870787"/>
                  <a:pt x="1354629" y="4864679"/>
                </a:cubicBezTo>
                <a:cubicBezTo>
                  <a:pt x="1354629" y="4858571"/>
                  <a:pt x="1359579" y="4853619"/>
                  <a:pt x="1365688" y="4853619"/>
                </a:cubicBezTo>
                <a:close/>
                <a:moveTo>
                  <a:pt x="494119" y="4853619"/>
                </a:moveTo>
                <a:cubicBezTo>
                  <a:pt x="500227" y="4853619"/>
                  <a:pt x="505179" y="4858571"/>
                  <a:pt x="505179" y="4864679"/>
                </a:cubicBezTo>
                <a:cubicBezTo>
                  <a:pt x="505179" y="4870787"/>
                  <a:pt x="500227" y="4875739"/>
                  <a:pt x="494119" y="4875739"/>
                </a:cubicBezTo>
                <a:cubicBezTo>
                  <a:pt x="488012" y="4875739"/>
                  <a:pt x="483059" y="4870787"/>
                  <a:pt x="483059" y="4864679"/>
                </a:cubicBezTo>
                <a:cubicBezTo>
                  <a:pt x="483059" y="4858571"/>
                  <a:pt x="488012" y="4853619"/>
                  <a:pt x="494119" y="4853619"/>
                </a:cubicBezTo>
                <a:close/>
                <a:moveTo>
                  <a:pt x="58868" y="4853619"/>
                </a:moveTo>
                <a:cubicBezTo>
                  <a:pt x="64976" y="4853619"/>
                  <a:pt x="69928" y="4858571"/>
                  <a:pt x="69928" y="4864679"/>
                </a:cubicBezTo>
                <a:cubicBezTo>
                  <a:pt x="69928" y="4870787"/>
                  <a:pt x="64976" y="4875739"/>
                  <a:pt x="58868" y="4875739"/>
                </a:cubicBezTo>
                <a:cubicBezTo>
                  <a:pt x="52760" y="4875739"/>
                  <a:pt x="47808" y="4870787"/>
                  <a:pt x="47808" y="4864679"/>
                </a:cubicBezTo>
                <a:cubicBezTo>
                  <a:pt x="47808" y="4858571"/>
                  <a:pt x="52760" y="4853619"/>
                  <a:pt x="58868" y="4853619"/>
                </a:cubicBezTo>
                <a:close/>
                <a:moveTo>
                  <a:pt x="9242260" y="4849878"/>
                </a:moveTo>
                <a:cubicBezTo>
                  <a:pt x="9255669" y="4849878"/>
                  <a:pt x="9266539" y="4860748"/>
                  <a:pt x="9266539" y="4874157"/>
                </a:cubicBezTo>
                <a:cubicBezTo>
                  <a:pt x="9266539" y="4887566"/>
                  <a:pt x="9255669" y="4898436"/>
                  <a:pt x="9242260" y="4898436"/>
                </a:cubicBezTo>
                <a:cubicBezTo>
                  <a:pt x="9228851" y="4898436"/>
                  <a:pt x="9217981" y="4887566"/>
                  <a:pt x="9217981" y="4874157"/>
                </a:cubicBezTo>
                <a:cubicBezTo>
                  <a:pt x="9217981" y="4860748"/>
                  <a:pt x="9228851" y="4849878"/>
                  <a:pt x="9242260" y="4849878"/>
                </a:cubicBezTo>
                <a:close/>
                <a:moveTo>
                  <a:pt x="4409805" y="4845139"/>
                </a:moveTo>
                <a:cubicBezTo>
                  <a:pt x="4423214" y="4845139"/>
                  <a:pt x="4434084" y="4856009"/>
                  <a:pt x="4434084" y="4869418"/>
                </a:cubicBezTo>
                <a:cubicBezTo>
                  <a:pt x="4434084" y="4882827"/>
                  <a:pt x="4423214" y="4893697"/>
                  <a:pt x="4409805" y="4893697"/>
                </a:cubicBezTo>
                <a:cubicBezTo>
                  <a:pt x="4396396" y="4893697"/>
                  <a:pt x="4385526" y="4882827"/>
                  <a:pt x="4385526" y="4869418"/>
                </a:cubicBezTo>
                <a:cubicBezTo>
                  <a:pt x="4385526" y="4856009"/>
                  <a:pt x="4396396" y="4845139"/>
                  <a:pt x="4409805" y="4845139"/>
                </a:cubicBezTo>
                <a:close/>
                <a:moveTo>
                  <a:pt x="3538287" y="4845139"/>
                </a:moveTo>
                <a:cubicBezTo>
                  <a:pt x="3551695" y="4845139"/>
                  <a:pt x="3562566" y="4856009"/>
                  <a:pt x="3562566" y="4869418"/>
                </a:cubicBezTo>
                <a:cubicBezTo>
                  <a:pt x="3562566" y="4882827"/>
                  <a:pt x="3551695" y="4893697"/>
                  <a:pt x="3538287" y="4893697"/>
                </a:cubicBezTo>
                <a:cubicBezTo>
                  <a:pt x="3524877" y="4893697"/>
                  <a:pt x="3514007" y="4882827"/>
                  <a:pt x="3514007" y="4869418"/>
                </a:cubicBezTo>
                <a:cubicBezTo>
                  <a:pt x="3514007" y="4856009"/>
                  <a:pt x="3524877" y="4845139"/>
                  <a:pt x="3538287" y="4845139"/>
                </a:cubicBezTo>
                <a:close/>
                <a:moveTo>
                  <a:pt x="3103028" y="4845139"/>
                </a:moveTo>
                <a:cubicBezTo>
                  <a:pt x="3116438" y="4845139"/>
                  <a:pt x="3127308" y="4856009"/>
                  <a:pt x="3127308" y="4869418"/>
                </a:cubicBezTo>
                <a:cubicBezTo>
                  <a:pt x="3127308" y="4882827"/>
                  <a:pt x="3116438" y="4893697"/>
                  <a:pt x="3103028" y="4893697"/>
                </a:cubicBezTo>
                <a:cubicBezTo>
                  <a:pt x="3089619" y="4893697"/>
                  <a:pt x="3078749" y="4882827"/>
                  <a:pt x="3078749" y="4869418"/>
                </a:cubicBezTo>
                <a:cubicBezTo>
                  <a:pt x="3078749" y="4856009"/>
                  <a:pt x="3089619" y="4845139"/>
                  <a:pt x="3103028" y="4845139"/>
                </a:cubicBezTo>
                <a:close/>
                <a:moveTo>
                  <a:pt x="10985399" y="4839322"/>
                </a:moveTo>
                <a:cubicBezTo>
                  <a:pt x="11004638" y="4839322"/>
                  <a:pt x="11020234" y="4854918"/>
                  <a:pt x="11020234" y="4874157"/>
                </a:cubicBezTo>
                <a:cubicBezTo>
                  <a:pt x="11020234" y="4893396"/>
                  <a:pt x="11004638" y="4908992"/>
                  <a:pt x="10985399" y="4908992"/>
                </a:cubicBezTo>
                <a:cubicBezTo>
                  <a:pt x="10966160" y="4908992"/>
                  <a:pt x="10950564" y="4893396"/>
                  <a:pt x="10950564" y="4874157"/>
                </a:cubicBezTo>
                <a:cubicBezTo>
                  <a:pt x="10950564" y="4854918"/>
                  <a:pt x="10966160" y="4839322"/>
                  <a:pt x="10985399" y="4839322"/>
                </a:cubicBezTo>
                <a:close/>
                <a:moveTo>
                  <a:pt x="8807007" y="4839322"/>
                </a:moveTo>
                <a:cubicBezTo>
                  <a:pt x="8826246" y="4839322"/>
                  <a:pt x="8841842" y="4854918"/>
                  <a:pt x="8841842" y="4874157"/>
                </a:cubicBezTo>
                <a:cubicBezTo>
                  <a:pt x="8841842" y="4893396"/>
                  <a:pt x="8826246" y="4908992"/>
                  <a:pt x="8807007" y="4908992"/>
                </a:cubicBezTo>
                <a:cubicBezTo>
                  <a:pt x="8787768" y="4908992"/>
                  <a:pt x="8772172" y="4893396"/>
                  <a:pt x="8772172" y="4874157"/>
                </a:cubicBezTo>
                <a:cubicBezTo>
                  <a:pt x="8772172" y="4854918"/>
                  <a:pt x="8787768" y="4839322"/>
                  <a:pt x="8807007" y="4839322"/>
                </a:cubicBezTo>
                <a:close/>
                <a:moveTo>
                  <a:pt x="8377558" y="4834583"/>
                </a:moveTo>
                <a:cubicBezTo>
                  <a:pt x="8396797" y="4834583"/>
                  <a:pt x="8412393" y="4850179"/>
                  <a:pt x="8412393" y="4869418"/>
                </a:cubicBezTo>
                <a:cubicBezTo>
                  <a:pt x="8412393" y="4888657"/>
                  <a:pt x="8396797" y="4904253"/>
                  <a:pt x="8377558" y="4904253"/>
                </a:cubicBezTo>
                <a:cubicBezTo>
                  <a:pt x="8358319" y="4904253"/>
                  <a:pt x="8342723" y="4888657"/>
                  <a:pt x="8342723" y="4869418"/>
                </a:cubicBezTo>
                <a:cubicBezTo>
                  <a:pt x="8342723" y="4850179"/>
                  <a:pt x="8358319" y="4834583"/>
                  <a:pt x="8377558" y="4834583"/>
                </a:cubicBezTo>
                <a:close/>
                <a:moveTo>
                  <a:pt x="7069672" y="4834583"/>
                </a:moveTo>
                <a:cubicBezTo>
                  <a:pt x="7088911" y="4834583"/>
                  <a:pt x="7104507" y="4850179"/>
                  <a:pt x="7104507" y="4869418"/>
                </a:cubicBezTo>
                <a:cubicBezTo>
                  <a:pt x="7104507" y="4888657"/>
                  <a:pt x="7088911" y="4904253"/>
                  <a:pt x="7069672" y="4904253"/>
                </a:cubicBezTo>
                <a:cubicBezTo>
                  <a:pt x="7050433" y="4904253"/>
                  <a:pt x="7034837" y="4888657"/>
                  <a:pt x="7034837" y="4869418"/>
                </a:cubicBezTo>
                <a:cubicBezTo>
                  <a:pt x="7034837" y="4850179"/>
                  <a:pt x="7050433" y="4834583"/>
                  <a:pt x="7069672" y="4834583"/>
                </a:cubicBezTo>
                <a:close/>
                <a:moveTo>
                  <a:pt x="2666706" y="4834583"/>
                </a:moveTo>
                <a:cubicBezTo>
                  <a:pt x="2685946" y="4834583"/>
                  <a:pt x="2701541" y="4850179"/>
                  <a:pt x="2701541" y="4869418"/>
                </a:cubicBezTo>
                <a:cubicBezTo>
                  <a:pt x="2701541" y="4888657"/>
                  <a:pt x="2685946" y="4904253"/>
                  <a:pt x="2666706" y="4904253"/>
                </a:cubicBezTo>
                <a:cubicBezTo>
                  <a:pt x="2647467" y="4904253"/>
                  <a:pt x="2631871" y="4888657"/>
                  <a:pt x="2631871" y="4869418"/>
                </a:cubicBezTo>
                <a:cubicBezTo>
                  <a:pt x="2631871" y="4850179"/>
                  <a:pt x="2647467" y="4834583"/>
                  <a:pt x="2666706" y="4834583"/>
                </a:cubicBezTo>
                <a:close/>
                <a:moveTo>
                  <a:pt x="930436" y="4829844"/>
                </a:moveTo>
                <a:cubicBezTo>
                  <a:pt x="949674" y="4829844"/>
                  <a:pt x="965270" y="4845440"/>
                  <a:pt x="965270" y="4864679"/>
                </a:cubicBezTo>
                <a:cubicBezTo>
                  <a:pt x="965270" y="4883918"/>
                  <a:pt x="949674" y="4899514"/>
                  <a:pt x="930436" y="4899514"/>
                </a:cubicBezTo>
                <a:cubicBezTo>
                  <a:pt x="911197" y="4899514"/>
                  <a:pt x="895600" y="4883918"/>
                  <a:pt x="895600" y="4864679"/>
                </a:cubicBezTo>
                <a:cubicBezTo>
                  <a:pt x="895600" y="4845440"/>
                  <a:pt x="911197" y="4829844"/>
                  <a:pt x="930436" y="4829844"/>
                </a:cubicBezTo>
                <a:close/>
                <a:moveTo>
                  <a:pt x="10548284" y="4420693"/>
                </a:moveTo>
                <a:cubicBezTo>
                  <a:pt x="10554392" y="4420693"/>
                  <a:pt x="10559344" y="4425645"/>
                  <a:pt x="10559344" y="4431753"/>
                </a:cubicBezTo>
                <a:cubicBezTo>
                  <a:pt x="10559344" y="4437861"/>
                  <a:pt x="10554392" y="4442813"/>
                  <a:pt x="10548284" y="4442813"/>
                </a:cubicBezTo>
                <a:cubicBezTo>
                  <a:pt x="10542176" y="4442813"/>
                  <a:pt x="10537224" y="4437861"/>
                  <a:pt x="10537224" y="4431753"/>
                </a:cubicBezTo>
                <a:cubicBezTo>
                  <a:pt x="10537224" y="4425645"/>
                  <a:pt x="10542176" y="4420693"/>
                  <a:pt x="10548284" y="4420693"/>
                </a:cubicBezTo>
                <a:close/>
                <a:moveTo>
                  <a:pt x="10113031" y="4420693"/>
                </a:moveTo>
                <a:cubicBezTo>
                  <a:pt x="10119139" y="4420693"/>
                  <a:pt x="10124091" y="4425645"/>
                  <a:pt x="10124091" y="4431753"/>
                </a:cubicBezTo>
                <a:cubicBezTo>
                  <a:pt x="10124091" y="4437861"/>
                  <a:pt x="10119139" y="4442813"/>
                  <a:pt x="10113031" y="4442813"/>
                </a:cubicBezTo>
                <a:cubicBezTo>
                  <a:pt x="10106923" y="4442813"/>
                  <a:pt x="10101971" y="4437861"/>
                  <a:pt x="10101971" y="4431753"/>
                </a:cubicBezTo>
                <a:cubicBezTo>
                  <a:pt x="10101971" y="4425645"/>
                  <a:pt x="10106923" y="4420693"/>
                  <a:pt x="10113031" y="4420693"/>
                </a:cubicBezTo>
                <a:close/>
                <a:moveTo>
                  <a:pt x="7940443" y="4415954"/>
                </a:moveTo>
                <a:cubicBezTo>
                  <a:pt x="7946551" y="4415954"/>
                  <a:pt x="7951503" y="4420906"/>
                  <a:pt x="7951503" y="4427014"/>
                </a:cubicBezTo>
                <a:cubicBezTo>
                  <a:pt x="7951503" y="4433122"/>
                  <a:pt x="7946551" y="4438074"/>
                  <a:pt x="7940443" y="4438074"/>
                </a:cubicBezTo>
                <a:cubicBezTo>
                  <a:pt x="7934335" y="4438074"/>
                  <a:pt x="7929383" y="4433122"/>
                  <a:pt x="7929383" y="4427014"/>
                </a:cubicBezTo>
                <a:cubicBezTo>
                  <a:pt x="7929383" y="4420906"/>
                  <a:pt x="7934335" y="4415954"/>
                  <a:pt x="7940443" y="4415954"/>
                </a:cubicBezTo>
                <a:close/>
                <a:moveTo>
                  <a:pt x="7504126" y="4415954"/>
                </a:moveTo>
                <a:cubicBezTo>
                  <a:pt x="7510234" y="4415954"/>
                  <a:pt x="7515186" y="4420906"/>
                  <a:pt x="7515186" y="4427014"/>
                </a:cubicBezTo>
                <a:cubicBezTo>
                  <a:pt x="7515186" y="4433122"/>
                  <a:pt x="7510234" y="4438074"/>
                  <a:pt x="7504126" y="4438074"/>
                </a:cubicBezTo>
                <a:cubicBezTo>
                  <a:pt x="7498018" y="4438074"/>
                  <a:pt x="7493066" y="4433122"/>
                  <a:pt x="7493066" y="4427014"/>
                </a:cubicBezTo>
                <a:cubicBezTo>
                  <a:pt x="7493066" y="4420906"/>
                  <a:pt x="7498018" y="4415954"/>
                  <a:pt x="7504126" y="4415954"/>
                </a:cubicBezTo>
                <a:close/>
                <a:moveTo>
                  <a:pt x="7068873" y="4415954"/>
                </a:moveTo>
                <a:cubicBezTo>
                  <a:pt x="7074981" y="4415954"/>
                  <a:pt x="7079933" y="4420906"/>
                  <a:pt x="7079933" y="4427014"/>
                </a:cubicBezTo>
                <a:cubicBezTo>
                  <a:pt x="7079933" y="4433122"/>
                  <a:pt x="7074981" y="4438074"/>
                  <a:pt x="7068873" y="4438074"/>
                </a:cubicBezTo>
                <a:cubicBezTo>
                  <a:pt x="7062765" y="4438074"/>
                  <a:pt x="7057813" y="4433122"/>
                  <a:pt x="7057813" y="4427014"/>
                </a:cubicBezTo>
                <a:cubicBezTo>
                  <a:pt x="7057813" y="4420906"/>
                  <a:pt x="7062765" y="4415954"/>
                  <a:pt x="7068873" y="4415954"/>
                </a:cubicBezTo>
                <a:close/>
                <a:moveTo>
                  <a:pt x="6632556" y="4415954"/>
                </a:moveTo>
                <a:cubicBezTo>
                  <a:pt x="6638664" y="4415954"/>
                  <a:pt x="6643616" y="4420906"/>
                  <a:pt x="6643616" y="4427014"/>
                </a:cubicBezTo>
                <a:cubicBezTo>
                  <a:pt x="6643616" y="4433122"/>
                  <a:pt x="6638664" y="4438074"/>
                  <a:pt x="6632556" y="4438074"/>
                </a:cubicBezTo>
                <a:cubicBezTo>
                  <a:pt x="6626448" y="4438074"/>
                  <a:pt x="6621496" y="4433122"/>
                  <a:pt x="6621496" y="4427014"/>
                </a:cubicBezTo>
                <a:cubicBezTo>
                  <a:pt x="6621496" y="4420906"/>
                  <a:pt x="6626448" y="4415954"/>
                  <a:pt x="6632556" y="4415954"/>
                </a:cubicBezTo>
                <a:close/>
                <a:moveTo>
                  <a:pt x="5760987" y="4415954"/>
                </a:moveTo>
                <a:cubicBezTo>
                  <a:pt x="5767095" y="4415954"/>
                  <a:pt x="5772047" y="4420906"/>
                  <a:pt x="5772047" y="4427014"/>
                </a:cubicBezTo>
                <a:cubicBezTo>
                  <a:pt x="5772047" y="4433122"/>
                  <a:pt x="5767095" y="4438074"/>
                  <a:pt x="5760987" y="4438074"/>
                </a:cubicBezTo>
                <a:cubicBezTo>
                  <a:pt x="5754879" y="4438074"/>
                  <a:pt x="5749927" y="4433122"/>
                  <a:pt x="5749927" y="4427014"/>
                </a:cubicBezTo>
                <a:cubicBezTo>
                  <a:pt x="5749927" y="4420906"/>
                  <a:pt x="5754879" y="4415954"/>
                  <a:pt x="5760987" y="4415954"/>
                </a:cubicBezTo>
                <a:close/>
                <a:moveTo>
                  <a:pt x="5283237" y="4414726"/>
                </a:moveTo>
                <a:cubicBezTo>
                  <a:pt x="5289345" y="4414726"/>
                  <a:pt x="5294297" y="4419678"/>
                  <a:pt x="5294297" y="4425786"/>
                </a:cubicBezTo>
                <a:cubicBezTo>
                  <a:pt x="5294297" y="4431894"/>
                  <a:pt x="5289345" y="4436846"/>
                  <a:pt x="5283237" y="4436846"/>
                </a:cubicBezTo>
                <a:cubicBezTo>
                  <a:pt x="5277129" y="4436846"/>
                  <a:pt x="5272177" y="4431894"/>
                  <a:pt x="5272177" y="4425786"/>
                </a:cubicBezTo>
                <a:cubicBezTo>
                  <a:pt x="5272177" y="4419678"/>
                  <a:pt x="5277129" y="4414726"/>
                  <a:pt x="5283237" y="4414726"/>
                </a:cubicBezTo>
                <a:close/>
                <a:moveTo>
                  <a:pt x="4411667" y="4414726"/>
                </a:moveTo>
                <a:cubicBezTo>
                  <a:pt x="4417775" y="4414726"/>
                  <a:pt x="4422727" y="4419678"/>
                  <a:pt x="4422727" y="4425786"/>
                </a:cubicBezTo>
                <a:cubicBezTo>
                  <a:pt x="4422727" y="4431894"/>
                  <a:pt x="4417775" y="4436846"/>
                  <a:pt x="4411667" y="4436846"/>
                </a:cubicBezTo>
                <a:cubicBezTo>
                  <a:pt x="4405559" y="4436846"/>
                  <a:pt x="4400607" y="4431894"/>
                  <a:pt x="4400607" y="4425786"/>
                </a:cubicBezTo>
                <a:cubicBezTo>
                  <a:pt x="4400607" y="4419678"/>
                  <a:pt x="4405559" y="4414726"/>
                  <a:pt x="4411667" y="4414726"/>
                </a:cubicBezTo>
                <a:close/>
                <a:moveTo>
                  <a:pt x="3975351" y="4414726"/>
                </a:moveTo>
                <a:cubicBezTo>
                  <a:pt x="3981459" y="4414726"/>
                  <a:pt x="3986411" y="4419678"/>
                  <a:pt x="3986411" y="4425786"/>
                </a:cubicBezTo>
                <a:cubicBezTo>
                  <a:pt x="3986411" y="4431894"/>
                  <a:pt x="3981459" y="4436846"/>
                  <a:pt x="3975351" y="4436846"/>
                </a:cubicBezTo>
                <a:cubicBezTo>
                  <a:pt x="3969243" y="4436846"/>
                  <a:pt x="3964291" y="4431894"/>
                  <a:pt x="3964291" y="4425786"/>
                </a:cubicBezTo>
                <a:cubicBezTo>
                  <a:pt x="3964291" y="4419678"/>
                  <a:pt x="3969243" y="4414726"/>
                  <a:pt x="3975351" y="4414726"/>
                </a:cubicBezTo>
                <a:close/>
                <a:moveTo>
                  <a:pt x="3540149" y="4414726"/>
                </a:moveTo>
                <a:cubicBezTo>
                  <a:pt x="3546257" y="4414726"/>
                  <a:pt x="3551209" y="4419678"/>
                  <a:pt x="3551209" y="4425786"/>
                </a:cubicBezTo>
                <a:cubicBezTo>
                  <a:pt x="3551209" y="4431894"/>
                  <a:pt x="3546257" y="4436846"/>
                  <a:pt x="3540149" y="4436846"/>
                </a:cubicBezTo>
                <a:cubicBezTo>
                  <a:pt x="3534041" y="4436846"/>
                  <a:pt x="3529089" y="4431894"/>
                  <a:pt x="3529089" y="4425786"/>
                </a:cubicBezTo>
                <a:cubicBezTo>
                  <a:pt x="3529089" y="4419678"/>
                  <a:pt x="3534041" y="4414726"/>
                  <a:pt x="3540149" y="4414726"/>
                </a:cubicBezTo>
                <a:close/>
                <a:moveTo>
                  <a:pt x="3103826" y="4414726"/>
                </a:moveTo>
                <a:cubicBezTo>
                  <a:pt x="3109935" y="4414726"/>
                  <a:pt x="3114887" y="4419678"/>
                  <a:pt x="3114887" y="4425786"/>
                </a:cubicBezTo>
                <a:cubicBezTo>
                  <a:pt x="3114887" y="4431894"/>
                  <a:pt x="3109935" y="4436846"/>
                  <a:pt x="3103826" y="4436846"/>
                </a:cubicBezTo>
                <a:cubicBezTo>
                  <a:pt x="3097719" y="4436846"/>
                  <a:pt x="3092767" y="4431894"/>
                  <a:pt x="3092767" y="4425786"/>
                </a:cubicBezTo>
                <a:cubicBezTo>
                  <a:pt x="3092767" y="4419678"/>
                  <a:pt x="3097719" y="4414726"/>
                  <a:pt x="3103826" y="4414726"/>
                </a:cubicBezTo>
                <a:close/>
                <a:moveTo>
                  <a:pt x="931234" y="4409987"/>
                </a:moveTo>
                <a:cubicBezTo>
                  <a:pt x="937342" y="4409987"/>
                  <a:pt x="942294" y="4414939"/>
                  <a:pt x="942294" y="4421047"/>
                </a:cubicBezTo>
                <a:cubicBezTo>
                  <a:pt x="942294" y="4427155"/>
                  <a:pt x="937342" y="4432107"/>
                  <a:pt x="931234" y="4432107"/>
                </a:cubicBezTo>
                <a:cubicBezTo>
                  <a:pt x="925126" y="4432107"/>
                  <a:pt x="920174" y="4427155"/>
                  <a:pt x="920174" y="4421047"/>
                </a:cubicBezTo>
                <a:cubicBezTo>
                  <a:pt x="920174" y="4414939"/>
                  <a:pt x="925126" y="4409987"/>
                  <a:pt x="931234" y="4409987"/>
                </a:cubicBezTo>
                <a:close/>
                <a:moveTo>
                  <a:pt x="495982" y="4409987"/>
                </a:moveTo>
                <a:cubicBezTo>
                  <a:pt x="502090" y="4409987"/>
                  <a:pt x="507042" y="4414939"/>
                  <a:pt x="507042" y="4421047"/>
                </a:cubicBezTo>
                <a:cubicBezTo>
                  <a:pt x="507042" y="4427155"/>
                  <a:pt x="502090" y="4432107"/>
                  <a:pt x="495982" y="4432107"/>
                </a:cubicBezTo>
                <a:cubicBezTo>
                  <a:pt x="489874" y="4432107"/>
                  <a:pt x="484922" y="4427155"/>
                  <a:pt x="484922" y="4421047"/>
                </a:cubicBezTo>
                <a:cubicBezTo>
                  <a:pt x="484922" y="4414939"/>
                  <a:pt x="489874" y="4409987"/>
                  <a:pt x="495982" y="4409987"/>
                </a:cubicBezTo>
                <a:close/>
                <a:moveTo>
                  <a:pt x="10984601" y="4407474"/>
                </a:moveTo>
                <a:cubicBezTo>
                  <a:pt x="10998010" y="4407474"/>
                  <a:pt x="11008880" y="4418344"/>
                  <a:pt x="11008880" y="4431753"/>
                </a:cubicBezTo>
                <a:cubicBezTo>
                  <a:pt x="11008880" y="4445162"/>
                  <a:pt x="10998010" y="4456032"/>
                  <a:pt x="10984601" y="4456032"/>
                </a:cubicBezTo>
                <a:cubicBezTo>
                  <a:pt x="10971192" y="4456032"/>
                  <a:pt x="10960322" y="4445162"/>
                  <a:pt x="10960322" y="4431753"/>
                </a:cubicBezTo>
                <a:cubicBezTo>
                  <a:pt x="10960322" y="4418344"/>
                  <a:pt x="10971192" y="4407474"/>
                  <a:pt x="10984601" y="4407474"/>
                </a:cubicBezTo>
                <a:close/>
                <a:moveTo>
                  <a:pt x="9676715" y="4407474"/>
                </a:moveTo>
                <a:cubicBezTo>
                  <a:pt x="9690124" y="4407474"/>
                  <a:pt x="9700994" y="4418344"/>
                  <a:pt x="9700994" y="4431753"/>
                </a:cubicBezTo>
                <a:cubicBezTo>
                  <a:pt x="9700994" y="4445162"/>
                  <a:pt x="9690124" y="4456032"/>
                  <a:pt x="9676715" y="4456032"/>
                </a:cubicBezTo>
                <a:cubicBezTo>
                  <a:pt x="9663306" y="4456032"/>
                  <a:pt x="9652436" y="4445162"/>
                  <a:pt x="9652436" y="4431753"/>
                </a:cubicBezTo>
                <a:cubicBezTo>
                  <a:pt x="9652436" y="4418344"/>
                  <a:pt x="9663306" y="4407474"/>
                  <a:pt x="9676715" y="4407474"/>
                </a:cubicBezTo>
                <a:close/>
                <a:moveTo>
                  <a:pt x="9241462" y="4407474"/>
                </a:moveTo>
                <a:cubicBezTo>
                  <a:pt x="9254871" y="4407474"/>
                  <a:pt x="9265741" y="4418344"/>
                  <a:pt x="9265741" y="4431753"/>
                </a:cubicBezTo>
                <a:cubicBezTo>
                  <a:pt x="9265741" y="4445162"/>
                  <a:pt x="9254871" y="4456032"/>
                  <a:pt x="9241462" y="4456032"/>
                </a:cubicBezTo>
                <a:cubicBezTo>
                  <a:pt x="9228053" y="4456032"/>
                  <a:pt x="9217183" y="4445162"/>
                  <a:pt x="9217183" y="4431753"/>
                </a:cubicBezTo>
                <a:cubicBezTo>
                  <a:pt x="9217183" y="4418344"/>
                  <a:pt x="9228053" y="4407474"/>
                  <a:pt x="9241462" y="4407474"/>
                </a:cubicBezTo>
                <a:close/>
                <a:moveTo>
                  <a:pt x="8805145" y="4407474"/>
                </a:moveTo>
                <a:cubicBezTo>
                  <a:pt x="8818554" y="4407474"/>
                  <a:pt x="8829424" y="4418344"/>
                  <a:pt x="8829424" y="4431753"/>
                </a:cubicBezTo>
                <a:cubicBezTo>
                  <a:pt x="8829424" y="4445162"/>
                  <a:pt x="8818554" y="4456032"/>
                  <a:pt x="8805145" y="4456032"/>
                </a:cubicBezTo>
                <a:cubicBezTo>
                  <a:pt x="8791736" y="4456032"/>
                  <a:pt x="8780866" y="4445162"/>
                  <a:pt x="8780866" y="4431753"/>
                </a:cubicBezTo>
                <a:cubicBezTo>
                  <a:pt x="8780866" y="4418344"/>
                  <a:pt x="8791736" y="4407474"/>
                  <a:pt x="8805145" y="4407474"/>
                </a:cubicBezTo>
                <a:close/>
                <a:moveTo>
                  <a:pt x="8375696" y="4402735"/>
                </a:moveTo>
                <a:cubicBezTo>
                  <a:pt x="8389105" y="4402735"/>
                  <a:pt x="8399975" y="4413605"/>
                  <a:pt x="8399975" y="4427014"/>
                </a:cubicBezTo>
                <a:cubicBezTo>
                  <a:pt x="8399975" y="4440423"/>
                  <a:pt x="8389105" y="4451293"/>
                  <a:pt x="8375696" y="4451293"/>
                </a:cubicBezTo>
                <a:cubicBezTo>
                  <a:pt x="8362287" y="4451293"/>
                  <a:pt x="8351417" y="4440423"/>
                  <a:pt x="8351417" y="4427014"/>
                </a:cubicBezTo>
                <a:cubicBezTo>
                  <a:pt x="8351417" y="4413605"/>
                  <a:pt x="8362287" y="4402735"/>
                  <a:pt x="8375696" y="4402735"/>
                </a:cubicBezTo>
                <a:close/>
                <a:moveTo>
                  <a:pt x="2668568" y="4401507"/>
                </a:moveTo>
                <a:cubicBezTo>
                  <a:pt x="2681978" y="4401507"/>
                  <a:pt x="2692847" y="4412377"/>
                  <a:pt x="2692847" y="4425786"/>
                </a:cubicBezTo>
                <a:cubicBezTo>
                  <a:pt x="2692847" y="4439195"/>
                  <a:pt x="2681978" y="4450065"/>
                  <a:pt x="2668568" y="4450065"/>
                </a:cubicBezTo>
                <a:cubicBezTo>
                  <a:pt x="2655159" y="4450065"/>
                  <a:pt x="2644289" y="4439195"/>
                  <a:pt x="2644289" y="4425786"/>
                </a:cubicBezTo>
                <a:cubicBezTo>
                  <a:pt x="2644289" y="4412377"/>
                  <a:pt x="2655159" y="4401507"/>
                  <a:pt x="2668568" y="4401507"/>
                </a:cubicBezTo>
                <a:close/>
                <a:moveTo>
                  <a:pt x="2239116" y="4396768"/>
                </a:moveTo>
                <a:cubicBezTo>
                  <a:pt x="2252525" y="4396768"/>
                  <a:pt x="2263395" y="4407638"/>
                  <a:pt x="2263395" y="4421047"/>
                </a:cubicBezTo>
                <a:cubicBezTo>
                  <a:pt x="2263395" y="4434456"/>
                  <a:pt x="2252525" y="4445326"/>
                  <a:pt x="2239116" y="4445326"/>
                </a:cubicBezTo>
                <a:cubicBezTo>
                  <a:pt x="2225705" y="4445326"/>
                  <a:pt x="2214835" y="4434456"/>
                  <a:pt x="2214835" y="4421047"/>
                </a:cubicBezTo>
                <a:cubicBezTo>
                  <a:pt x="2214835" y="4407638"/>
                  <a:pt x="2225705" y="4396768"/>
                  <a:pt x="2239116" y="4396768"/>
                </a:cubicBezTo>
                <a:close/>
                <a:moveTo>
                  <a:pt x="1802799" y="4396768"/>
                </a:moveTo>
                <a:cubicBezTo>
                  <a:pt x="1816208" y="4396768"/>
                  <a:pt x="1827079" y="4407638"/>
                  <a:pt x="1827079" y="4421047"/>
                </a:cubicBezTo>
                <a:cubicBezTo>
                  <a:pt x="1827079" y="4434456"/>
                  <a:pt x="1816208" y="4445326"/>
                  <a:pt x="1802799" y="4445326"/>
                </a:cubicBezTo>
                <a:cubicBezTo>
                  <a:pt x="1789392" y="4445326"/>
                  <a:pt x="1778518" y="4434456"/>
                  <a:pt x="1778518" y="4421047"/>
                </a:cubicBezTo>
                <a:cubicBezTo>
                  <a:pt x="1778518" y="4407638"/>
                  <a:pt x="1789392" y="4396768"/>
                  <a:pt x="1802799" y="4396768"/>
                </a:cubicBezTo>
                <a:close/>
                <a:moveTo>
                  <a:pt x="1367552" y="4396768"/>
                </a:moveTo>
                <a:cubicBezTo>
                  <a:pt x="1380961" y="4396768"/>
                  <a:pt x="1391831" y="4407638"/>
                  <a:pt x="1391831" y="4421047"/>
                </a:cubicBezTo>
                <a:cubicBezTo>
                  <a:pt x="1391831" y="4434456"/>
                  <a:pt x="1380961" y="4445326"/>
                  <a:pt x="1367552" y="4445326"/>
                </a:cubicBezTo>
                <a:cubicBezTo>
                  <a:pt x="1354143" y="4445326"/>
                  <a:pt x="1343271" y="4434456"/>
                  <a:pt x="1343271" y="4421047"/>
                </a:cubicBezTo>
                <a:cubicBezTo>
                  <a:pt x="1343271" y="4407638"/>
                  <a:pt x="1354143" y="4396768"/>
                  <a:pt x="1367552" y="4396768"/>
                </a:cubicBezTo>
                <a:close/>
                <a:moveTo>
                  <a:pt x="59667" y="4396768"/>
                </a:moveTo>
                <a:cubicBezTo>
                  <a:pt x="73076" y="4396768"/>
                  <a:pt x="83946" y="4407638"/>
                  <a:pt x="83946" y="4421047"/>
                </a:cubicBezTo>
                <a:cubicBezTo>
                  <a:pt x="83946" y="4434456"/>
                  <a:pt x="73076" y="4445326"/>
                  <a:pt x="59667" y="4445326"/>
                </a:cubicBezTo>
                <a:cubicBezTo>
                  <a:pt x="46258" y="4445326"/>
                  <a:pt x="35388" y="4434456"/>
                  <a:pt x="35388" y="4421047"/>
                </a:cubicBezTo>
                <a:cubicBezTo>
                  <a:pt x="35388" y="4407638"/>
                  <a:pt x="46258" y="4396768"/>
                  <a:pt x="59667" y="4396768"/>
                </a:cubicBezTo>
                <a:close/>
                <a:moveTo>
                  <a:pt x="6197304" y="4392179"/>
                </a:moveTo>
                <a:cubicBezTo>
                  <a:pt x="6216543" y="4392179"/>
                  <a:pt x="6232139" y="4407775"/>
                  <a:pt x="6232139" y="4427014"/>
                </a:cubicBezTo>
                <a:cubicBezTo>
                  <a:pt x="6232139" y="4446253"/>
                  <a:pt x="6216543" y="4461849"/>
                  <a:pt x="6197304" y="4461849"/>
                </a:cubicBezTo>
                <a:cubicBezTo>
                  <a:pt x="6178065" y="4461849"/>
                  <a:pt x="6162469" y="4446253"/>
                  <a:pt x="6162469" y="4427014"/>
                </a:cubicBezTo>
                <a:cubicBezTo>
                  <a:pt x="6162469" y="4407775"/>
                  <a:pt x="6178065" y="4392179"/>
                  <a:pt x="6197304" y="4392179"/>
                </a:cubicBezTo>
                <a:close/>
                <a:moveTo>
                  <a:pt x="4846920" y="4390951"/>
                </a:moveTo>
                <a:cubicBezTo>
                  <a:pt x="4866159" y="4390951"/>
                  <a:pt x="4881755" y="4406547"/>
                  <a:pt x="4881755" y="4425786"/>
                </a:cubicBezTo>
                <a:cubicBezTo>
                  <a:pt x="4881755" y="4445025"/>
                  <a:pt x="4866159" y="4460621"/>
                  <a:pt x="4846920" y="4460621"/>
                </a:cubicBezTo>
                <a:cubicBezTo>
                  <a:pt x="4827681" y="4460621"/>
                  <a:pt x="4812085" y="4445025"/>
                  <a:pt x="4812085" y="4425786"/>
                </a:cubicBezTo>
                <a:cubicBezTo>
                  <a:pt x="4812085" y="4406547"/>
                  <a:pt x="4827681" y="4390951"/>
                  <a:pt x="4846920" y="4390951"/>
                </a:cubicBezTo>
                <a:close/>
                <a:moveTo>
                  <a:pt x="10985399" y="3977061"/>
                </a:moveTo>
                <a:cubicBezTo>
                  <a:pt x="10991507" y="3977061"/>
                  <a:pt x="10996459" y="3982013"/>
                  <a:pt x="10996459" y="3988121"/>
                </a:cubicBezTo>
                <a:cubicBezTo>
                  <a:pt x="10996459" y="3994229"/>
                  <a:pt x="10991507" y="3999181"/>
                  <a:pt x="10985399" y="3999181"/>
                </a:cubicBezTo>
                <a:cubicBezTo>
                  <a:pt x="10979291" y="3999181"/>
                  <a:pt x="10974339" y="3994229"/>
                  <a:pt x="10974339" y="3988121"/>
                </a:cubicBezTo>
                <a:cubicBezTo>
                  <a:pt x="10974339" y="3982013"/>
                  <a:pt x="10979291" y="3977061"/>
                  <a:pt x="10985399" y="3977061"/>
                </a:cubicBezTo>
                <a:close/>
                <a:moveTo>
                  <a:pt x="10550146" y="3977061"/>
                </a:moveTo>
                <a:cubicBezTo>
                  <a:pt x="10556254" y="3977061"/>
                  <a:pt x="10561206" y="3982013"/>
                  <a:pt x="10561206" y="3988121"/>
                </a:cubicBezTo>
                <a:cubicBezTo>
                  <a:pt x="10561206" y="3994229"/>
                  <a:pt x="10556254" y="3999181"/>
                  <a:pt x="10550146" y="3999181"/>
                </a:cubicBezTo>
                <a:cubicBezTo>
                  <a:pt x="10544038" y="3999181"/>
                  <a:pt x="10539086" y="3994229"/>
                  <a:pt x="10539086" y="3988121"/>
                </a:cubicBezTo>
                <a:cubicBezTo>
                  <a:pt x="10539086" y="3982013"/>
                  <a:pt x="10544038" y="3977061"/>
                  <a:pt x="10550146" y="3977061"/>
                </a:cubicBezTo>
                <a:close/>
                <a:moveTo>
                  <a:pt x="9678577" y="3977061"/>
                </a:moveTo>
                <a:cubicBezTo>
                  <a:pt x="9684685" y="3977061"/>
                  <a:pt x="9689637" y="3982013"/>
                  <a:pt x="9689637" y="3988121"/>
                </a:cubicBezTo>
                <a:cubicBezTo>
                  <a:pt x="9689637" y="3994229"/>
                  <a:pt x="9684685" y="3999181"/>
                  <a:pt x="9678577" y="3999181"/>
                </a:cubicBezTo>
                <a:cubicBezTo>
                  <a:pt x="9672469" y="3999181"/>
                  <a:pt x="9667517" y="3994229"/>
                  <a:pt x="9667517" y="3988121"/>
                </a:cubicBezTo>
                <a:cubicBezTo>
                  <a:pt x="9667517" y="3982013"/>
                  <a:pt x="9672469" y="3977061"/>
                  <a:pt x="9678577" y="3977061"/>
                </a:cubicBezTo>
                <a:close/>
                <a:moveTo>
                  <a:pt x="9242260" y="3977061"/>
                </a:moveTo>
                <a:cubicBezTo>
                  <a:pt x="9248368" y="3977061"/>
                  <a:pt x="9253320" y="3982013"/>
                  <a:pt x="9253320" y="3988121"/>
                </a:cubicBezTo>
                <a:cubicBezTo>
                  <a:pt x="9253320" y="3994229"/>
                  <a:pt x="9248368" y="3999181"/>
                  <a:pt x="9242260" y="3999181"/>
                </a:cubicBezTo>
                <a:cubicBezTo>
                  <a:pt x="9236152" y="3999181"/>
                  <a:pt x="9231200" y="3994229"/>
                  <a:pt x="9231200" y="3988121"/>
                </a:cubicBezTo>
                <a:cubicBezTo>
                  <a:pt x="9231200" y="3982013"/>
                  <a:pt x="9236152" y="3977061"/>
                  <a:pt x="9242260" y="3977061"/>
                </a:cubicBezTo>
                <a:close/>
                <a:moveTo>
                  <a:pt x="8807007" y="3977061"/>
                </a:moveTo>
                <a:cubicBezTo>
                  <a:pt x="8813115" y="3977061"/>
                  <a:pt x="8818067" y="3982013"/>
                  <a:pt x="8818067" y="3988121"/>
                </a:cubicBezTo>
                <a:cubicBezTo>
                  <a:pt x="8818067" y="3994229"/>
                  <a:pt x="8813115" y="3999181"/>
                  <a:pt x="8807007" y="3999181"/>
                </a:cubicBezTo>
                <a:cubicBezTo>
                  <a:pt x="8800899" y="3999181"/>
                  <a:pt x="8795947" y="3994229"/>
                  <a:pt x="8795947" y="3988121"/>
                </a:cubicBezTo>
                <a:cubicBezTo>
                  <a:pt x="8795947" y="3982013"/>
                  <a:pt x="8800899" y="3977061"/>
                  <a:pt x="8807007" y="3977061"/>
                </a:cubicBezTo>
                <a:close/>
                <a:moveTo>
                  <a:pt x="7069671" y="3972322"/>
                </a:moveTo>
                <a:cubicBezTo>
                  <a:pt x="7075779" y="3972322"/>
                  <a:pt x="7080731" y="3977274"/>
                  <a:pt x="7080731" y="3983382"/>
                </a:cubicBezTo>
                <a:cubicBezTo>
                  <a:pt x="7080731" y="3989490"/>
                  <a:pt x="7075779" y="3994442"/>
                  <a:pt x="7069671" y="3994442"/>
                </a:cubicBezTo>
                <a:cubicBezTo>
                  <a:pt x="7063563" y="3994442"/>
                  <a:pt x="7058611" y="3989490"/>
                  <a:pt x="7058611" y="3983382"/>
                </a:cubicBezTo>
                <a:cubicBezTo>
                  <a:pt x="7058611" y="3977274"/>
                  <a:pt x="7063563" y="3972322"/>
                  <a:pt x="7069671" y="3972322"/>
                </a:cubicBezTo>
                <a:close/>
                <a:moveTo>
                  <a:pt x="6198102" y="3972322"/>
                </a:moveTo>
                <a:cubicBezTo>
                  <a:pt x="6204210" y="3972322"/>
                  <a:pt x="6209162" y="3977274"/>
                  <a:pt x="6209162" y="3983382"/>
                </a:cubicBezTo>
                <a:cubicBezTo>
                  <a:pt x="6209162" y="3989490"/>
                  <a:pt x="6204210" y="3994442"/>
                  <a:pt x="6198102" y="3994442"/>
                </a:cubicBezTo>
                <a:cubicBezTo>
                  <a:pt x="6191994" y="3994442"/>
                  <a:pt x="6187042" y="3989490"/>
                  <a:pt x="6187042" y="3983382"/>
                </a:cubicBezTo>
                <a:cubicBezTo>
                  <a:pt x="6187042" y="3977274"/>
                  <a:pt x="6191994" y="3972322"/>
                  <a:pt x="6198102" y="3972322"/>
                </a:cubicBezTo>
                <a:close/>
                <a:moveTo>
                  <a:pt x="5762849" y="3972322"/>
                </a:moveTo>
                <a:cubicBezTo>
                  <a:pt x="5768957" y="3972322"/>
                  <a:pt x="5773909" y="3977274"/>
                  <a:pt x="5773909" y="3983382"/>
                </a:cubicBezTo>
                <a:cubicBezTo>
                  <a:pt x="5773909" y="3989490"/>
                  <a:pt x="5768957" y="3994442"/>
                  <a:pt x="5762849" y="3994442"/>
                </a:cubicBezTo>
                <a:cubicBezTo>
                  <a:pt x="5756741" y="3994442"/>
                  <a:pt x="5751789" y="3989490"/>
                  <a:pt x="5751789" y="3983382"/>
                </a:cubicBezTo>
                <a:cubicBezTo>
                  <a:pt x="5751789" y="3977274"/>
                  <a:pt x="5756741" y="3972322"/>
                  <a:pt x="5762849" y="3972322"/>
                </a:cubicBezTo>
                <a:close/>
                <a:moveTo>
                  <a:pt x="5281375" y="3972322"/>
                </a:moveTo>
                <a:cubicBezTo>
                  <a:pt x="5287483" y="3972322"/>
                  <a:pt x="5292435" y="3977274"/>
                  <a:pt x="5292435" y="3983382"/>
                </a:cubicBezTo>
                <a:cubicBezTo>
                  <a:pt x="5292435" y="3989490"/>
                  <a:pt x="5287483" y="3994442"/>
                  <a:pt x="5281375" y="3994442"/>
                </a:cubicBezTo>
                <a:cubicBezTo>
                  <a:pt x="5275267" y="3994442"/>
                  <a:pt x="5270315" y="3989490"/>
                  <a:pt x="5270315" y="3983382"/>
                </a:cubicBezTo>
                <a:cubicBezTo>
                  <a:pt x="5270315" y="3977274"/>
                  <a:pt x="5275267" y="3972322"/>
                  <a:pt x="5281375" y="3972322"/>
                </a:cubicBezTo>
                <a:close/>
                <a:moveTo>
                  <a:pt x="4846122" y="3972322"/>
                </a:moveTo>
                <a:cubicBezTo>
                  <a:pt x="4852230" y="3972322"/>
                  <a:pt x="4857182" y="3977274"/>
                  <a:pt x="4857182" y="3983382"/>
                </a:cubicBezTo>
                <a:cubicBezTo>
                  <a:pt x="4857182" y="3989490"/>
                  <a:pt x="4852230" y="3994442"/>
                  <a:pt x="4846122" y="3994442"/>
                </a:cubicBezTo>
                <a:cubicBezTo>
                  <a:pt x="4840014" y="3994442"/>
                  <a:pt x="4835062" y="3989490"/>
                  <a:pt x="4835062" y="3983382"/>
                </a:cubicBezTo>
                <a:cubicBezTo>
                  <a:pt x="4835062" y="3977274"/>
                  <a:pt x="4840014" y="3972322"/>
                  <a:pt x="4846122" y="3972322"/>
                </a:cubicBezTo>
                <a:close/>
                <a:moveTo>
                  <a:pt x="4409805" y="3972322"/>
                </a:moveTo>
                <a:cubicBezTo>
                  <a:pt x="4415913" y="3972322"/>
                  <a:pt x="4420865" y="3977274"/>
                  <a:pt x="4420865" y="3983382"/>
                </a:cubicBezTo>
                <a:cubicBezTo>
                  <a:pt x="4420865" y="3989490"/>
                  <a:pt x="4415913" y="3994442"/>
                  <a:pt x="4409805" y="3994442"/>
                </a:cubicBezTo>
                <a:cubicBezTo>
                  <a:pt x="4403697" y="3994442"/>
                  <a:pt x="4398745" y="3989490"/>
                  <a:pt x="4398745" y="3983382"/>
                </a:cubicBezTo>
                <a:cubicBezTo>
                  <a:pt x="4398745" y="3977274"/>
                  <a:pt x="4403697" y="3972322"/>
                  <a:pt x="4409805" y="3972322"/>
                </a:cubicBezTo>
                <a:close/>
                <a:moveTo>
                  <a:pt x="3538287" y="3972322"/>
                </a:moveTo>
                <a:cubicBezTo>
                  <a:pt x="3544395" y="3972322"/>
                  <a:pt x="3549347" y="3977274"/>
                  <a:pt x="3549347" y="3983382"/>
                </a:cubicBezTo>
                <a:cubicBezTo>
                  <a:pt x="3549347" y="3989490"/>
                  <a:pt x="3544395" y="3994442"/>
                  <a:pt x="3538287" y="3994442"/>
                </a:cubicBezTo>
                <a:cubicBezTo>
                  <a:pt x="3532179" y="3994442"/>
                  <a:pt x="3527227" y="3989490"/>
                  <a:pt x="3527227" y="3983382"/>
                </a:cubicBezTo>
                <a:cubicBezTo>
                  <a:pt x="3527227" y="3977274"/>
                  <a:pt x="3532179" y="3972322"/>
                  <a:pt x="3538287" y="3972322"/>
                </a:cubicBezTo>
                <a:close/>
                <a:moveTo>
                  <a:pt x="3103028" y="3972322"/>
                </a:moveTo>
                <a:cubicBezTo>
                  <a:pt x="3109137" y="3972322"/>
                  <a:pt x="3114089" y="3977274"/>
                  <a:pt x="3114089" y="3983382"/>
                </a:cubicBezTo>
                <a:cubicBezTo>
                  <a:pt x="3114089" y="3989490"/>
                  <a:pt x="3109137" y="3994442"/>
                  <a:pt x="3103028" y="3994442"/>
                </a:cubicBezTo>
                <a:cubicBezTo>
                  <a:pt x="3096921" y="3994442"/>
                  <a:pt x="3091969" y="3989490"/>
                  <a:pt x="3091969" y="3983382"/>
                </a:cubicBezTo>
                <a:cubicBezTo>
                  <a:pt x="3091969" y="3977274"/>
                  <a:pt x="3096921" y="3972322"/>
                  <a:pt x="3103028" y="3972322"/>
                </a:cubicBezTo>
                <a:close/>
                <a:moveTo>
                  <a:pt x="1365688" y="3967583"/>
                </a:moveTo>
                <a:cubicBezTo>
                  <a:pt x="1371797" y="3967583"/>
                  <a:pt x="1376748" y="3972535"/>
                  <a:pt x="1376748" y="3978643"/>
                </a:cubicBezTo>
                <a:cubicBezTo>
                  <a:pt x="1376748" y="3984751"/>
                  <a:pt x="1371797" y="3989703"/>
                  <a:pt x="1365688" y="3989703"/>
                </a:cubicBezTo>
                <a:cubicBezTo>
                  <a:pt x="1359580" y="3989703"/>
                  <a:pt x="1354629" y="3984751"/>
                  <a:pt x="1354629" y="3978643"/>
                </a:cubicBezTo>
                <a:cubicBezTo>
                  <a:pt x="1354629" y="3972535"/>
                  <a:pt x="1359580" y="3967583"/>
                  <a:pt x="1365688" y="3967583"/>
                </a:cubicBezTo>
                <a:close/>
                <a:moveTo>
                  <a:pt x="930435" y="3967583"/>
                </a:moveTo>
                <a:cubicBezTo>
                  <a:pt x="936543" y="3967583"/>
                  <a:pt x="941495" y="3972535"/>
                  <a:pt x="941495" y="3978643"/>
                </a:cubicBezTo>
                <a:cubicBezTo>
                  <a:pt x="941495" y="3984751"/>
                  <a:pt x="936543" y="3989703"/>
                  <a:pt x="930435" y="3989703"/>
                </a:cubicBezTo>
                <a:cubicBezTo>
                  <a:pt x="924327" y="3989703"/>
                  <a:pt x="919376" y="3984751"/>
                  <a:pt x="919376" y="3978643"/>
                </a:cubicBezTo>
                <a:cubicBezTo>
                  <a:pt x="919376" y="3972535"/>
                  <a:pt x="924327" y="3967583"/>
                  <a:pt x="930435" y="3967583"/>
                </a:cubicBezTo>
                <a:close/>
                <a:moveTo>
                  <a:pt x="494120" y="3967583"/>
                </a:moveTo>
                <a:cubicBezTo>
                  <a:pt x="500228" y="3967583"/>
                  <a:pt x="505180" y="3972535"/>
                  <a:pt x="505180" y="3978643"/>
                </a:cubicBezTo>
                <a:cubicBezTo>
                  <a:pt x="505180" y="3984751"/>
                  <a:pt x="500228" y="3989703"/>
                  <a:pt x="494120" y="3989703"/>
                </a:cubicBezTo>
                <a:cubicBezTo>
                  <a:pt x="488012" y="3989703"/>
                  <a:pt x="483060" y="3984751"/>
                  <a:pt x="483060" y="3978643"/>
                </a:cubicBezTo>
                <a:cubicBezTo>
                  <a:pt x="483060" y="3972535"/>
                  <a:pt x="488012" y="3967583"/>
                  <a:pt x="494120" y="3967583"/>
                </a:cubicBezTo>
                <a:close/>
                <a:moveTo>
                  <a:pt x="7941241" y="3959103"/>
                </a:moveTo>
                <a:cubicBezTo>
                  <a:pt x="7954650" y="3959103"/>
                  <a:pt x="7965520" y="3969973"/>
                  <a:pt x="7965520" y="3983382"/>
                </a:cubicBezTo>
                <a:cubicBezTo>
                  <a:pt x="7965520" y="3996791"/>
                  <a:pt x="7954650" y="4007661"/>
                  <a:pt x="7941241" y="4007661"/>
                </a:cubicBezTo>
                <a:cubicBezTo>
                  <a:pt x="7927832" y="4007661"/>
                  <a:pt x="7916962" y="3996791"/>
                  <a:pt x="7916962" y="3983382"/>
                </a:cubicBezTo>
                <a:cubicBezTo>
                  <a:pt x="7916962" y="3969973"/>
                  <a:pt x="7927832" y="3959103"/>
                  <a:pt x="7941241" y="3959103"/>
                </a:cubicBezTo>
                <a:close/>
                <a:moveTo>
                  <a:pt x="7505988" y="3959103"/>
                </a:moveTo>
                <a:cubicBezTo>
                  <a:pt x="7519397" y="3959103"/>
                  <a:pt x="7530267" y="3969973"/>
                  <a:pt x="7530267" y="3983382"/>
                </a:cubicBezTo>
                <a:cubicBezTo>
                  <a:pt x="7530267" y="3996791"/>
                  <a:pt x="7519397" y="4007661"/>
                  <a:pt x="7505988" y="4007661"/>
                </a:cubicBezTo>
                <a:cubicBezTo>
                  <a:pt x="7492579" y="4007661"/>
                  <a:pt x="7481709" y="3996791"/>
                  <a:pt x="7481709" y="3983382"/>
                </a:cubicBezTo>
                <a:cubicBezTo>
                  <a:pt x="7481709" y="3969973"/>
                  <a:pt x="7492579" y="3959103"/>
                  <a:pt x="7505988" y="3959103"/>
                </a:cubicBezTo>
                <a:close/>
                <a:moveTo>
                  <a:pt x="6634419" y="3959103"/>
                </a:moveTo>
                <a:cubicBezTo>
                  <a:pt x="6647828" y="3959103"/>
                  <a:pt x="6658698" y="3969973"/>
                  <a:pt x="6658698" y="3983382"/>
                </a:cubicBezTo>
                <a:cubicBezTo>
                  <a:pt x="6658698" y="3996791"/>
                  <a:pt x="6647828" y="4007661"/>
                  <a:pt x="6634419" y="4007661"/>
                </a:cubicBezTo>
                <a:cubicBezTo>
                  <a:pt x="6621010" y="4007661"/>
                  <a:pt x="6610140" y="3996791"/>
                  <a:pt x="6610140" y="3983382"/>
                </a:cubicBezTo>
                <a:cubicBezTo>
                  <a:pt x="6610140" y="3969973"/>
                  <a:pt x="6621010" y="3959103"/>
                  <a:pt x="6634419" y="3959103"/>
                </a:cubicBezTo>
                <a:close/>
                <a:moveTo>
                  <a:pt x="1802000" y="3954364"/>
                </a:moveTo>
                <a:cubicBezTo>
                  <a:pt x="1815410" y="3954364"/>
                  <a:pt x="1826281" y="3965234"/>
                  <a:pt x="1826281" y="3978643"/>
                </a:cubicBezTo>
                <a:cubicBezTo>
                  <a:pt x="1826281" y="3992052"/>
                  <a:pt x="1815410" y="4002922"/>
                  <a:pt x="1802000" y="4002922"/>
                </a:cubicBezTo>
                <a:cubicBezTo>
                  <a:pt x="1788593" y="4002922"/>
                  <a:pt x="1777722" y="3992052"/>
                  <a:pt x="1777722" y="3978643"/>
                </a:cubicBezTo>
                <a:cubicBezTo>
                  <a:pt x="1777722" y="3965234"/>
                  <a:pt x="1788593" y="3954364"/>
                  <a:pt x="1802000" y="3954364"/>
                </a:cubicBezTo>
                <a:close/>
                <a:moveTo>
                  <a:pt x="10113830" y="3953286"/>
                </a:moveTo>
                <a:cubicBezTo>
                  <a:pt x="10133069" y="3953286"/>
                  <a:pt x="10148665" y="3968882"/>
                  <a:pt x="10148665" y="3988121"/>
                </a:cubicBezTo>
                <a:cubicBezTo>
                  <a:pt x="10148665" y="4007360"/>
                  <a:pt x="10133069" y="4022956"/>
                  <a:pt x="10113830" y="4022956"/>
                </a:cubicBezTo>
                <a:cubicBezTo>
                  <a:pt x="10094591" y="4022956"/>
                  <a:pt x="10078995" y="4007360"/>
                  <a:pt x="10078995" y="3988121"/>
                </a:cubicBezTo>
                <a:cubicBezTo>
                  <a:pt x="10078995" y="3968882"/>
                  <a:pt x="10094591" y="3953286"/>
                  <a:pt x="10113830" y="3953286"/>
                </a:cubicBezTo>
                <a:close/>
                <a:moveTo>
                  <a:pt x="8377558" y="3948547"/>
                </a:moveTo>
                <a:cubicBezTo>
                  <a:pt x="8396797" y="3948547"/>
                  <a:pt x="8412393" y="3964143"/>
                  <a:pt x="8412393" y="3983382"/>
                </a:cubicBezTo>
                <a:cubicBezTo>
                  <a:pt x="8412393" y="4002621"/>
                  <a:pt x="8396797" y="4018217"/>
                  <a:pt x="8377558" y="4018217"/>
                </a:cubicBezTo>
                <a:cubicBezTo>
                  <a:pt x="8358319" y="4018217"/>
                  <a:pt x="8342723" y="4002621"/>
                  <a:pt x="8342723" y="3983382"/>
                </a:cubicBezTo>
                <a:cubicBezTo>
                  <a:pt x="8342723" y="3964143"/>
                  <a:pt x="8358319" y="3948547"/>
                  <a:pt x="8377558" y="3948547"/>
                </a:cubicBezTo>
                <a:close/>
                <a:moveTo>
                  <a:pt x="3974553" y="3948547"/>
                </a:moveTo>
                <a:cubicBezTo>
                  <a:pt x="3993792" y="3948547"/>
                  <a:pt x="4009388" y="3964143"/>
                  <a:pt x="4009388" y="3983382"/>
                </a:cubicBezTo>
                <a:cubicBezTo>
                  <a:pt x="4009388" y="4002621"/>
                  <a:pt x="3993792" y="4018217"/>
                  <a:pt x="3974553" y="4018217"/>
                </a:cubicBezTo>
                <a:cubicBezTo>
                  <a:pt x="3955314" y="4018217"/>
                  <a:pt x="3939718" y="4002621"/>
                  <a:pt x="3939718" y="3983382"/>
                </a:cubicBezTo>
                <a:cubicBezTo>
                  <a:pt x="3939718" y="3964143"/>
                  <a:pt x="3955314" y="3948547"/>
                  <a:pt x="3974553" y="3948547"/>
                </a:cubicBezTo>
                <a:close/>
                <a:moveTo>
                  <a:pt x="2666706" y="3948547"/>
                </a:moveTo>
                <a:cubicBezTo>
                  <a:pt x="2685946" y="3948547"/>
                  <a:pt x="2701541" y="3964143"/>
                  <a:pt x="2701541" y="3983382"/>
                </a:cubicBezTo>
                <a:cubicBezTo>
                  <a:pt x="2701541" y="4002621"/>
                  <a:pt x="2685946" y="4018217"/>
                  <a:pt x="2666706" y="4018217"/>
                </a:cubicBezTo>
                <a:cubicBezTo>
                  <a:pt x="2647467" y="4018217"/>
                  <a:pt x="2631871" y="4002621"/>
                  <a:pt x="2631871" y="3983382"/>
                </a:cubicBezTo>
                <a:cubicBezTo>
                  <a:pt x="2631871" y="3964143"/>
                  <a:pt x="2647467" y="3948547"/>
                  <a:pt x="2666706" y="3948547"/>
                </a:cubicBezTo>
                <a:close/>
                <a:moveTo>
                  <a:pt x="2237251" y="3943808"/>
                </a:moveTo>
                <a:cubicBezTo>
                  <a:pt x="2256494" y="3943808"/>
                  <a:pt x="2272089" y="3959404"/>
                  <a:pt x="2272089" y="3978643"/>
                </a:cubicBezTo>
                <a:cubicBezTo>
                  <a:pt x="2272089" y="3997882"/>
                  <a:pt x="2256494" y="4013478"/>
                  <a:pt x="2237251" y="4013478"/>
                </a:cubicBezTo>
                <a:cubicBezTo>
                  <a:pt x="2218013" y="4013478"/>
                  <a:pt x="2202417" y="3997882"/>
                  <a:pt x="2202417" y="3978643"/>
                </a:cubicBezTo>
                <a:cubicBezTo>
                  <a:pt x="2202417" y="3959404"/>
                  <a:pt x="2218013" y="3943808"/>
                  <a:pt x="2237251" y="3943808"/>
                </a:cubicBezTo>
                <a:close/>
                <a:moveTo>
                  <a:pt x="58869" y="3943808"/>
                </a:moveTo>
                <a:cubicBezTo>
                  <a:pt x="78108" y="3943808"/>
                  <a:pt x="93703" y="3959404"/>
                  <a:pt x="93703" y="3978643"/>
                </a:cubicBezTo>
                <a:cubicBezTo>
                  <a:pt x="93703" y="3997882"/>
                  <a:pt x="78108" y="4013478"/>
                  <a:pt x="58869" y="4013478"/>
                </a:cubicBezTo>
                <a:cubicBezTo>
                  <a:pt x="39630" y="4013478"/>
                  <a:pt x="24034" y="3997882"/>
                  <a:pt x="24034" y="3978643"/>
                </a:cubicBezTo>
                <a:cubicBezTo>
                  <a:pt x="24034" y="3959404"/>
                  <a:pt x="39630" y="3943808"/>
                  <a:pt x="58869" y="3943808"/>
                </a:cubicBezTo>
                <a:close/>
                <a:moveTo>
                  <a:pt x="11007546" y="3529918"/>
                </a:moveTo>
                <a:cubicBezTo>
                  <a:pt x="11013654" y="3529918"/>
                  <a:pt x="11018606" y="3534870"/>
                  <a:pt x="11018606" y="3540978"/>
                </a:cubicBezTo>
                <a:cubicBezTo>
                  <a:pt x="11018606" y="3547086"/>
                  <a:pt x="11013654" y="3552038"/>
                  <a:pt x="11007546" y="3552038"/>
                </a:cubicBezTo>
                <a:cubicBezTo>
                  <a:pt x="11001438" y="3552038"/>
                  <a:pt x="10996486" y="3547086"/>
                  <a:pt x="10996486" y="3540978"/>
                </a:cubicBezTo>
                <a:cubicBezTo>
                  <a:pt x="10996486" y="3534870"/>
                  <a:pt x="11001438" y="3529918"/>
                  <a:pt x="11007546" y="3529918"/>
                </a:cubicBezTo>
                <a:close/>
                <a:moveTo>
                  <a:pt x="9247265" y="3529918"/>
                </a:moveTo>
                <a:cubicBezTo>
                  <a:pt x="9253373" y="3529918"/>
                  <a:pt x="9258325" y="3534870"/>
                  <a:pt x="9258325" y="3540978"/>
                </a:cubicBezTo>
                <a:cubicBezTo>
                  <a:pt x="9258325" y="3547086"/>
                  <a:pt x="9253373" y="3552038"/>
                  <a:pt x="9247265" y="3552038"/>
                </a:cubicBezTo>
                <a:cubicBezTo>
                  <a:pt x="9241157" y="3552038"/>
                  <a:pt x="9236205" y="3547086"/>
                  <a:pt x="9236205" y="3540978"/>
                </a:cubicBezTo>
                <a:cubicBezTo>
                  <a:pt x="9236205" y="3534870"/>
                  <a:pt x="9241157" y="3529918"/>
                  <a:pt x="9247265" y="3529918"/>
                </a:cubicBezTo>
                <a:close/>
                <a:moveTo>
                  <a:pt x="7940443" y="3529918"/>
                </a:moveTo>
                <a:cubicBezTo>
                  <a:pt x="7946551" y="3529918"/>
                  <a:pt x="7951503" y="3534870"/>
                  <a:pt x="7951503" y="3540978"/>
                </a:cubicBezTo>
                <a:cubicBezTo>
                  <a:pt x="7951503" y="3547086"/>
                  <a:pt x="7946551" y="3552038"/>
                  <a:pt x="7940443" y="3552038"/>
                </a:cubicBezTo>
                <a:cubicBezTo>
                  <a:pt x="7934335" y="3552038"/>
                  <a:pt x="7929383" y="3547086"/>
                  <a:pt x="7929383" y="3540978"/>
                </a:cubicBezTo>
                <a:cubicBezTo>
                  <a:pt x="7929383" y="3534870"/>
                  <a:pt x="7934335" y="3529918"/>
                  <a:pt x="7940443" y="3529918"/>
                </a:cubicBezTo>
                <a:close/>
                <a:moveTo>
                  <a:pt x="7068873" y="3529918"/>
                </a:moveTo>
                <a:cubicBezTo>
                  <a:pt x="7074981" y="3529918"/>
                  <a:pt x="7079933" y="3534870"/>
                  <a:pt x="7079933" y="3540978"/>
                </a:cubicBezTo>
                <a:cubicBezTo>
                  <a:pt x="7079933" y="3547086"/>
                  <a:pt x="7074981" y="3552038"/>
                  <a:pt x="7068873" y="3552038"/>
                </a:cubicBezTo>
                <a:cubicBezTo>
                  <a:pt x="7062765" y="3552038"/>
                  <a:pt x="7057813" y="3547086"/>
                  <a:pt x="7057813" y="3540978"/>
                </a:cubicBezTo>
                <a:cubicBezTo>
                  <a:pt x="7057813" y="3534870"/>
                  <a:pt x="7062765" y="3529918"/>
                  <a:pt x="7068873" y="3529918"/>
                </a:cubicBezTo>
                <a:close/>
                <a:moveTo>
                  <a:pt x="3975351" y="3528691"/>
                </a:moveTo>
                <a:cubicBezTo>
                  <a:pt x="3981459" y="3528691"/>
                  <a:pt x="3986411" y="3533643"/>
                  <a:pt x="3986411" y="3539751"/>
                </a:cubicBezTo>
                <a:cubicBezTo>
                  <a:pt x="3986411" y="3545859"/>
                  <a:pt x="3981459" y="3550811"/>
                  <a:pt x="3975351" y="3550811"/>
                </a:cubicBezTo>
                <a:cubicBezTo>
                  <a:pt x="3969243" y="3550811"/>
                  <a:pt x="3964291" y="3545859"/>
                  <a:pt x="3964291" y="3539751"/>
                </a:cubicBezTo>
                <a:cubicBezTo>
                  <a:pt x="3964291" y="3533643"/>
                  <a:pt x="3969243" y="3528691"/>
                  <a:pt x="3975351" y="3528691"/>
                </a:cubicBezTo>
                <a:close/>
                <a:moveTo>
                  <a:pt x="3540149" y="3528691"/>
                </a:moveTo>
                <a:cubicBezTo>
                  <a:pt x="3546257" y="3528691"/>
                  <a:pt x="3551209" y="3533643"/>
                  <a:pt x="3551209" y="3539751"/>
                </a:cubicBezTo>
                <a:cubicBezTo>
                  <a:pt x="3551209" y="3545859"/>
                  <a:pt x="3546257" y="3550811"/>
                  <a:pt x="3540149" y="3550811"/>
                </a:cubicBezTo>
                <a:cubicBezTo>
                  <a:pt x="3534041" y="3550811"/>
                  <a:pt x="3529089" y="3545859"/>
                  <a:pt x="3529089" y="3539751"/>
                </a:cubicBezTo>
                <a:cubicBezTo>
                  <a:pt x="3529089" y="3533643"/>
                  <a:pt x="3534041" y="3528691"/>
                  <a:pt x="3540149" y="3528691"/>
                </a:cubicBezTo>
                <a:close/>
                <a:moveTo>
                  <a:pt x="2668568" y="3528691"/>
                </a:moveTo>
                <a:cubicBezTo>
                  <a:pt x="2674677" y="3528691"/>
                  <a:pt x="2679628" y="3533643"/>
                  <a:pt x="2679628" y="3539751"/>
                </a:cubicBezTo>
                <a:cubicBezTo>
                  <a:pt x="2679628" y="3545859"/>
                  <a:pt x="2674677" y="3550811"/>
                  <a:pt x="2668568" y="3550811"/>
                </a:cubicBezTo>
                <a:cubicBezTo>
                  <a:pt x="2662460" y="3550811"/>
                  <a:pt x="2657509" y="3545859"/>
                  <a:pt x="2657509" y="3539751"/>
                </a:cubicBezTo>
                <a:cubicBezTo>
                  <a:pt x="2657509" y="3533643"/>
                  <a:pt x="2662460" y="3528691"/>
                  <a:pt x="2668568" y="3528691"/>
                </a:cubicBezTo>
                <a:close/>
                <a:moveTo>
                  <a:pt x="1796998" y="3528691"/>
                </a:moveTo>
                <a:cubicBezTo>
                  <a:pt x="1803104" y="3528691"/>
                  <a:pt x="1808056" y="3533643"/>
                  <a:pt x="1808056" y="3539751"/>
                </a:cubicBezTo>
                <a:cubicBezTo>
                  <a:pt x="1808056" y="3545859"/>
                  <a:pt x="1803104" y="3550811"/>
                  <a:pt x="1796998" y="3550811"/>
                </a:cubicBezTo>
                <a:cubicBezTo>
                  <a:pt x="1790889" y="3550811"/>
                  <a:pt x="1785937" y="3545859"/>
                  <a:pt x="1785937" y="3539751"/>
                </a:cubicBezTo>
                <a:cubicBezTo>
                  <a:pt x="1785937" y="3533643"/>
                  <a:pt x="1790889" y="3528691"/>
                  <a:pt x="1796998" y="3528691"/>
                </a:cubicBezTo>
                <a:close/>
                <a:moveTo>
                  <a:pt x="36726" y="3528691"/>
                </a:moveTo>
                <a:cubicBezTo>
                  <a:pt x="42834" y="3528691"/>
                  <a:pt x="47786" y="3533643"/>
                  <a:pt x="47786" y="3539751"/>
                </a:cubicBezTo>
                <a:cubicBezTo>
                  <a:pt x="47786" y="3545859"/>
                  <a:pt x="42834" y="3550811"/>
                  <a:pt x="36726" y="3550811"/>
                </a:cubicBezTo>
                <a:cubicBezTo>
                  <a:pt x="30618" y="3550811"/>
                  <a:pt x="25666" y="3545859"/>
                  <a:pt x="25666" y="3539751"/>
                </a:cubicBezTo>
                <a:cubicBezTo>
                  <a:pt x="25666" y="3533643"/>
                  <a:pt x="30618" y="3528691"/>
                  <a:pt x="36726" y="3528691"/>
                </a:cubicBezTo>
                <a:close/>
                <a:moveTo>
                  <a:pt x="10572293" y="3516700"/>
                </a:moveTo>
                <a:cubicBezTo>
                  <a:pt x="10585702" y="3516700"/>
                  <a:pt x="10596572" y="3527570"/>
                  <a:pt x="10596572" y="3540979"/>
                </a:cubicBezTo>
                <a:cubicBezTo>
                  <a:pt x="10596572" y="3554388"/>
                  <a:pt x="10585702" y="3565258"/>
                  <a:pt x="10572293" y="3565258"/>
                </a:cubicBezTo>
                <a:cubicBezTo>
                  <a:pt x="10558884" y="3565258"/>
                  <a:pt x="10548014" y="3554388"/>
                  <a:pt x="10548014" y="3540979"/>
                </a:cubicBezTo>
                <a:cubicBezTo>
                  <a:pt x="10548014" y="3527570"/>
                  <a:pt x="10558884" y="3516700"/>
                  <a:pt x="10572293" y="3516700"/>
                </a:cubicBezTo>
                <a:close/>
                <a:moveTo>
                  <a:pt x="10135976" y="3516700"/>
                </a:moveTo>
                <a:cubicBezTo>
                  <a:pt x="10149385" y="3516700"/>
                  <a:pt x="10160255" y="3527570"/>
                  <a:pt x="10160255" y="3540979"/>
                </a:cubicBezTo>
                <a:cubicBezTo>
                  <a:pt x="10160255" y="3554388"/>
                  <a:pt x="10149385" y="3565258"/>
                  <a:pt x="10135976" y="3565258"/>
                </a:cubicBezTo>
                <a:cubicBezTo>
                  <a:pt x="10122567" y="3565258"/>
                  <a:pt x="10111697" y="3554388"/>
                  <a:pt x="10111697" y="3540979"/>
                </a:cubicBezTo>
                <a:cubicBezTo>
                  <a:pt x="10111697" y="3527570"/>
                  <a:pt x="10122567" y="3516700"/>
                  <a:pt x="10135976" y="3516700"/>
                </a:cubicBezTo>
                <a:close/>
                <a:moveTo>
                  <a:pt x="9700724" y="3516700"/>
                </a:moveTo>
                <a:cubicBezTo>
                  <a:pt x="9714133" y="3516700"/>
                  <a:pt x="9725003" y="3527570"/>
                  <a:pt x="9725003" y="3540979"/>
                </a:cubicBezTo>
                <a:cubicBezTo>
                  <a:pt x="9725003" y="3554388"/>
                  <a:pt x="9714133" y="3565258"/>
                  <a:pt x="9700724" y="3565258"/>
                </a:cubicBezTo>
                <a:cubicBezTo>
                  <a:pt x="9687315" y="3565258"/>
                  <a:pt x="9676445" y="3554388"/>
                  <a:pt x="9676445" y="3540979"/>
                </a:cubicBezTo>
                <a:cubicBezTo>
                  <a:pt x="9676445" y="3527570"/>
                  <a:pt x="9687315" y="3516700"/>
                  <a:pt x="9700724" y="3516700"/>
                </a:cubicBezTo>
                <a:close/>
                <a:moveTo>
                  <a:pt x="8375696" y="3516700"/>
                </a:moveTo>
                <a:cubicBezTo>
                  <a:pt x="8389105" y="3516700"/>
                  <a:pt x="8399975" y="3527570"/>
                  <a:pt x="8399975" y="3540979"/>
                </a:cubicBezTo>
                <a:cubicBezTo>
                  <a:pt x="8399975" y="3554388"/>
                  <a:pt x="8389105" y="3565258"/>
                  <a:pt x="8375696" y="3565258"/>
                </a:cubicBezTo>
                <a:cubicBezTo>
                  <a:pt x="8362287" y="3565258"/>
                  <a:pt x="8351417" y="3554388"/>
                  <a:pt x="8351417" y="3540979"/>
                </a:cubicBezTo>
                <a:cubicBezTo>
                  <a:pt x="8351417" y="3527570"/>
                  <a:pt x="8362287" y="3516700"/>
                  <a:pt x="8375696" y="3516700"/>
                </a:cubicBezTo>
                <a:close/>
                <a:moveTo>
                  <a:pt x="6632556" y="3516700"/>
                </a:moveTo>
                <a:cubicBezTo>
                  <a:pt x="6645965" y="3516700"/>
                  <a:pt x="6656835" y="3527570"/>
                  <a:pt x="6656835" y="3540979"/>
                </a:cubicBezTo>
                <a:cubicBezTo>
                  <a:pt x="6656835" y="3554388"/>
                  <a:pt x="6645965" y="3565258"/>
                  <a:pt x="6632556" y="3565258"/>
                </a:cubicBezTo>
                <a:cubicBezTo>
                  <a:pt x="6619147" y="3565258"/>
                  <a:pt x="6608277" y="3554388"/>
                  <a:pt x="6608277" y="3540979"/>
                </a:cubicBezTo>
                <a:cubicBezTo>
                  <a:pt x="6608277" y="3527570"/>
                  <a:pt x="6619147" y="3516700"/>
                  <a:pt x="6632556" y="3516700"/>
                </a:cubicBezTo>
                <a:close/>
                <a:moveTo>
                  <a:pt x="6197304" y="3516700"/>
                </a:moveTo>
                <a:cubicBezTo>
                  <a:pt x="6210713" y="3516700"/>
                  <a:pt x="6221583" y="3527570"/>
                  <a:pt x="6221583" y="3540979"/>
                </a:cubicBezTo>
                <a:cubicBezTo>
                  <a:pt x="6221583" y="3554388"/>
                  <a:pt x="6210713" y="3565258"/>
                  <a:pt x="6197304" y="3565258"/>
                </a:cubicBezTo>
                <a:cubicBezTo>
                  <a:pt x="6183895" y="3565258"/>
                  <a:pt x="6173025" y="3554388"/>
                  <a:pt x="6173025" y="3540979"/>
                </a:cubicBezTo>
                <a:cubicBezTo>
                  <a:pt x="6173025" y="3527570"/>
                  <a:pt x="6183895" y="3516700"/>
                  <a:pt x="6197304" y="3516700"/>
                </a:cubicBezTo>
                <a:close/>
                <a:moveTo>
                  <a:pt x="5283237" y="3515472"/>
                </a:moveTo>
                <a:cubicBezTo>
                  <a:pt x="5296646" y="3515472"/>
                  <a:pt x="5307516" y="3526342"/>
                  <a:pt x="5307516" y="3539751"/>
                </a:cubicBezTo>
                <a:cubicBezTo>
                  <a:pt x="5307516" y="3553160"/>
                  <a:pt x="5296646" y="3564030"/>
                  <a:pt x="5283237" y="3564030"/>
                </a:cubicBezTo>
                <a:cubicBezTo>
                  <a:pt x="5269828" y="3564030"/>
                  <a:pt x="5258958" y="3553160"/>
                  <a:pt x="5258958" y="3539751"/>
                </a:cubicBezTo>
                <a:cubicBezTo>
                  <a:pt x="5258958" y="3526342"/>
                  <a:pt x="5269828" y="3515472"/>
                  <a:pt x="5283237" y="3515472"/>
                </a:cubicBezTo>
                <a:close/>
                <a:moveTo>
                  <a:pt x="4846920" y="3515472"/>
                </a:moveTo>
                <a:cubicBezTo>
                  <a:pt x="4860329" y="3515472"/>
                  <a:pt x="4871199" y="3526342"/>
                  <a:pt x="4871199" y="3539751"/>
                </a:cubicBezTo>
                <a:cubicBezTo>
                  <a:pt x="4871199" y="3553160"/>
                  <a:pt x="4860329" y="3564030"/>
                  <a:pt x="4846920" y="3564030"/>
                </a:cubicBezTo>
                <a:cubicBezTo>
                  <a:pt x="4833511" y="3564030"/>
                  <a:pt x="4822641" y="3553160"/>
                  <a:pt x="4822641" y="3539751"/>
                </a:cubicBezTo>
                <a:cubicBezTo>
                  <a:pt x="4822641" y="3526342"/>
                  <a:pt x="4833511" y="3515472"/>
                  <a:pt x="4846920" y="3515472"/>
                </a:cubicBezTo>
                <a:close/>
                <a:moveTo>
                  <a:pt x="4411668" y="3515472"/>
                </a:moveTo>
                <a:cubicBezTo>
                  <a:pt x="4425077" y="3515472"/>
                  <a:pt x="4435947" y="3526342"/>
                  <a:pt x="4435947" y="3539751"/>
                </a:cubicBezTo>
                <a:cubicBezTo>
                  <a:pt x="4435947" y="3553160"/>
                  <a:pt x="4425077" y="3564030"/>
                  <a:pt x="4411668" y="3564030"/>
                </a:cubicBezTo>
                <a:cubicBezTo>
                  <a:pt x="4398259" y="3564030"/>
                  <a:pt x="4387389" y="3553160"/>
                  <a:pt x="4387389" y="3539751"/>
                </a:cubicBezTo>
                <a:cubicBezTo>
                  <a:pt x="4387389" y="3526342"/>
                  <a:pt x="4398259" y="3515472"/>
                  <a:pt x="4411668" y="3515472"/>
                </a:cubicBezTo>
                <a:close/>
                <a:moveTo>
                  <a:pt x="3103826" y="3515472"/>
                </a:moveTo>
                <a:cubicBezTo>
                  <a:pt x="3117235" y="3515472"/>
                  <a:pt x="3128106" y="3526342"/>
                  <a:pt x="3128106" y="3539751"/>
                </a:cubicBezTo>
                <a:cubicBezTo>
                  <a:pt x="3128106" y="3553160"/>
                  <a:pt x="3117235" y="3564030"/>
                  <a:pt x="3103826" y="3564030"/>
                </a:cubicBezTo>
                <a:cubicBezTo>
                  <a:pt x="3090417" y="3564030"/>
                  <a:pt x="3079547" y="3553160"/>
                  <a:pt x="3079547" y="3539751"/>
                </a:cubicBezTo>
                <a:cubicBezTo>
                  <a:pt x="3079547" y="3526342"/>
                  <a:pt x="3090417" y="3515472"/>
                  <a:pt x="3103826" y="3515472"/>
                </a:cubicBezTo>
                <a:close/>
                <a:moveTo>
                  <a:pt x="908295" y="3515472"/>
                </a:moveTo>
                <a:cubicBezTo>
                  <a:pt x="921703" y="3515472"/>
                  <a:pt x="932573" y="3526342"/>
                  <a:pt x="932573" y="3539751"/>
                </a:cubicBezTo>
                <a:cubicBezTo>
                  <a:pt x="932573" y="3553160"/>
                  <a:pt x="921703" y="3564030"/>
                  <a:pt x="908295" y="3564030"/>
                </a:cubicBezTo>
                <a:cubicBezTo>
                  <a:pt x="894885" y="3564030"/>
                  <a:pt x="884015" y="3553160"/>
                  <a:pt x="884015" y="3539751"/>
                </a:cubicBezTo>
                <a:cubicBezTo>
                  <a:pt x="884015" y="3526342"/>
                  <a:pt x="894885" y="3515472"/>
                  <a:pt x="908295" y="3515472"/>
                </a:cubicBezTo>
                <a:close/>
                <a:moveTo>
                  <a:pt x="471978" y="3515472"/>
                </a:moveTo>
                <a:cubicBezTo>
                  <a:pt x="485386" y="3515472"/>
                  <a:pt x="496255" y="3526342"/>
                  <a:pt x="496255" y="3539751"/>
                </a:cubicBezTo>
                <a:cubicBezTo>
                  <a:pt x="496255" y="3553160"/>
                  <a:pt x="485386" y="3564030"/>
                  <a:pt x="471978" y="3564030"/>
                </a:cubicBezTo>
                <a:cubicBezTo>
                  <a:pt x="458568" y="3564030"/>
                  <a:pt x="447698" y="3553160"/>
                  <a:pt x="447698" y="3539751"/>
                </a:cubicBezTo>
                <a:cubicBezTo>
                  <a:pt x="447698" y="3526342"/>
                  <a:pt x="458568" y="3515472"/>
                  <a:pt x="471978" y="3515472"/>
                </a:cubicBezTo>
                <a:close/>
                <a:moveTo>
                  <a:pt x="8812012" y="3506144"/>
                </a:moveTo>
                <a:cubicBezTo>
                  <a:pt x="8831251" y="3506144"/>
                  <a:pt x="8846847" y="3521740"/>
                  <a:pt x="8846847" y="3540979"/>
                </a:cubicBezTo>
                <a:cubicBezTo>
                  <a:pt x="8846847" y="3560218"/>
                  <a:pt x="8831251" y="3575814"/>
                  <a:pt x="8812012" y="3575814"/>
                </a:cubicBezTo>
                <a:cubicBezTo>
                  <a:pt x="8792773" y="3575814"/>
                  <a:pt x="8777177" y="3560218"/>
                  <a:pt x="8777177" y="3540979"/>
                </a:cubicBezTo>
                <a:cubicBezTo>
                  <a:pt x="8777177" y="3521740"/>
                  <a:pt x="8792773" y="3506144"/>
                  <a:pt x="8812012" y="3506144"/>
                </a:cubicBezTo>
                <a:close/>
                <a:moveTo>
                  <a:pt x="7504126" y="3506144"/>
                </a:moveTo>
                <a:cubicBezTo>
                  <a:pt x="7523365" y="3506144"/>
                  <a:pt x="7538961" y="3521740"/>
                  <a:pt x="7538961" y="3540979"/>
                </a:cubicBezTo>
                <a:cubicBezTo>
                  <a:pt x="7538961" y="3560218"/>
                  <a:pt x="7523365" y="3575814"/>
                  <a:pt x="7504126" y="3575814"/>
                </a:cubicBezTo>
                <a:cubicBezTo>
                  <a:pt x="7484887" y="3575814"/>
                  <a:pt x="7469291" y="3560218"/>
                  <a:pt x="7469291" y="3540979"/>
                </a:cubicBezTo>
                <a:cubicBezTo>
                  <a:pt x="7469291" y="3521740"/>
                  <a:pt x="7484887" y="3506144"/>
                  <a:pt x="7504126" y="3506144"/>
                </a:cubicBezTo>
                <a:close/>
                <a:moveTo>
                  <a:pt x="5760987" y="3506144"/>
                </a:moveTo>
                <a:cubicBezTo>
                  <a:pt x="5780226" y="3506144"/>
                  <a:pt x="5795822" y="3521740"/>
                  <a:pt x="5795822" y="3540979"/>
                </a:cubicBezTo>
                <a:cubicBezTo>
                  <a:pt x="5795822" y="3560218"/>
                  <a:pt x="5780226" y="3575814"/>
                  <a:pt x="5760987" y="3575814"/>
                </a:cubicBezTo>
                <a:cubicBezTo>
                  <a:pt x="5741748" y="3575814"/>
                  <a:pt x="5726152" y="3560218"/>
                  <a:pt x="5726152" y="3540979"/>
                </a:cubicBezTo>
                <a:cubicBezTo>
                  <a:pt x="5726152" y="3521740"/>
                  <a:pt x="5741748" y="3506144"/>
                  <a:pt x="5760987" y="3506144"/>
                </a:cubicBezTo>
                <a:close/>
                <a:moveTo>
                  <a:pt x="2232248" y="3504916"/>
                </a:moveTo>
                <a:cubicBezTo>
                  <a:pt x="2251486" y="3504916"/>
                  <a:pt x="2267083" y="3520512"/>
                  <a:pt x="2267083" y="3539751"/>
                </a:cubicBezTo>
                <a:cubicBezTo>
                  <a:pt x="2267083" y="3558990"/>
                  <a:pt x="2251486" y="3574586"/>
                  <a:pt x="2232248" y="3574586"/>
                </a:cubicBezTo>
                <a:cubicBezTo>
                  <a:pt x="2213008" y="3574586"/>
                  <a:pt x="2197411" y="3558990"/>
                  <a:pt x="2197411" y="3539751"/>
                </a:cubicBezTo>
                <a:cubicBezTo>
                  <a:pt x="2197411" y="3520512"/>
                  <a:pt x="2213008" y="3504916"/>
                  <a:pt x="2232248" y="3504916"/>
                </a:cubicBezTo>
                <a:close/>
                <a:moveTo>
                  <a:pt x="1343548" y="3504916"/>
                </a:moveTo>
                <a:cubicBezTo>
                  <a:pt x="1362787" y="3504916"/>
                  <a:pt x="1378385" y="3520512"/>
                  <a:pt x="1378385" y="3539751"/>
                </a:cubicBezTo>
                <a:cubicBezTo>
                  <a:pt x="1378385" y="3558990"/>
                  <a:pt x="1362787" y="3574586"/>
                  <a:pt x="1343548" y="3574586"/>
                </a:cubicBezTo>
                <a:cubicBezTo>
                  <a:pt x="1324309" y="3574586"/>
                  <a:pt x="1308714" y="3558990"/>
                  <a:pt x="1308714" y="3539751"/>
                </a:cubicBezTo>
                <a:cubicBezTo>
                  <a:pt x="1308714" y="3520512"/>
                  <a:pt x="1324309" y="3504916"/>
                  <a:pt x="1343548" y="3504916"/>
                </a:cubicBezTo>
                <a:close/>
                <a:moveTo>
                  <a:pt x="10137838" y="3086287"/>
                </a:moveTo>
                <a:cubicBezTo>
                  <a:pt x="10143946" y="3086287"/>
                  <a:pt x="10148898" y="3091239"/>
                  <a:pt x="10148898" y="3097347"/>
                </a:cubicBezTo>
                <a:cubicBezTo>
                  <a:pt x="10148898" y="3103455"/>
                  <a:pt x="10143946" y="3108407"/>
                  <a:pt x="10137838" y="3108407"/>
                </a:cubicBezTo>
                <a:cubicBezTo>
                  <a:pt x="10131730" y="3108407"/>
                  <a:pt x="10126778" y="3103455"/>
                  <a:pt x="10126778" y="3097347"/>
                </a:cubicBezTo>
                <a:cubicBezTo>
                  <a:pt x="10126778" y="3091239"/>
                  <a:pt x="10131730" y="3086287"/>
                  <a:pt x="10137838" y="3086287"/>
                </a:cubicBezTo>
                <a:close/>
                <a:moveTo>
                  <a:pt x="9249127" y="3086287"/>
                </a:moveTo>
                <a:cubicBezTo>
                  <a:pt x="9255235" y="3086287"/>
                  <a:pt x="9260187" y="3091239"/>
                  <a:pt x="9260187" y="3097347"/>
                </a:cubicBezTo>
                <a:cubicBezTo>
                  <a:pt x="9260187" y="3103455"/>
                  <a:pt x="9255235" y="3108407"/>
                  <a:pt x="9249127" y="3108407"/>
                </a:cubicBezTo>
                <a:cubicBezTo>
                  <a:pt x="9243019" y="3108407"/>
                  <a:pt x="9238067" y="3103455"/>
                  <a:pt x="9238067" y="3097347"/>
                </a:cubicBezTo>
                <a:cubicBezTo>
                  <a:pt x="9238067" y="3091239"/>
                  <a:pt x="9243019" y="3086287"/>
                  <a:pt x="9249127" y="3086287"/>
                </a:cubicBezTo>
                <a:close/>
                <a:moveTo>
                  <a:pt x="8812810" y="3086287"/>
                </a:moveTo>
                <a:cubicBezTo>
                  <a:pt x="8818918" y="3086287"/>
                  <a:pt x="8823870" y="3091239"/>
                  <a:pt x="8823870" y="3097347"/>
                </a:cubicBezTo>
                <a:cubicBezTo>
                  <a:pt x="8823870" y="3103455"/>
                  <a:pt x="8818918" y="3108407"/>
                  <a:pt x="8812810" y="3108407"/>
                </a:cubicBezTo>
                <a:cubicBezTo>
                  <a:pt x="8806702" y="3108407"/>
                  <a:pt x="8801750" y="3103455"/>
                  <a:pt x="8801750" y="3097347"/>
                </a:cubicBezTo>
                <a:cubicBezTo>
                  <a:pt x="8801750" y="3091239"/>
                  <a:pt x="8806702" y="3086287"/>
                  <a:pt x="8812810" y="3086287"/>
                </a:cubicBezTo>
                <a:close/>
                <a:moveTo>
                  <a:pt x="7505988" y="3086287"/>
                </a:moveTo>
                <a:cubicBezTo>
                  <a:pt x="7512096" y="3086287"/>
                  <a:pt x="7517048" y="3091239"/>
                  <a:pt x="7517048" y="3097347"/>
                </a:cubicBezTo>
                <a:cubicBezTo>
                  <a:pt x="7517048" y="3103455"/>
                  <a:pt x="7512096" y="3108407"/>
                  <a:pt x="7505988" y="3108407"/>
                </a:cubicBezTo>
                <a:cubicBezTo>
                  <a:pt x="7499880" y="3108407"/>
                  <a:pt x="7494928" y="3103455"/>
                  <a:pt x="7494928" y="3097347"/>
                </a:cubicBezTo>
                <a:cubicBezTo>
                  <a:pt x="7494928" y="3091239"/>
                  <a:pt x="7499880" y="3086287"/>
                  <a:pt x="7505988" y="3086287"/>
                </a:cubicBezTo>
                <a:close/>
                <a:moveTo>
                  <a:pt x="7069671" y="3086287"/>
                </a:moveTo>
                <a:cubicBezTo>
                  <a:pt x="7075779" y="3086287"/>
                  <a:pt x="7080731" y="3091239"/>
                  <a:pt x="7080731" y="3097347"/>
                </a:cubicBezTo>
                <a:cubicBezTo>
                  <a:pt x="7080731" y="3103455"/>
                  <a:pt x="7075779" y="3108407"/>
                  <a:pt x="7069671" y="3108407"/>
                </a:cubicBezTo>
                <a:cubicBezTo>
                  <a:pt x="7063563" y="3108407"/>
                  <a:pt x="7058611" y="3103455"/>
                  <a:pt x="7058611" y="3097347"/>
                </a:cubicBezTo>
                <a:cubicBezTo>
                  <a:pt x="7058611" y="3091239"/>
                  <a:pt x="7063563" y="3086287"/>
                  <a:pt x="7069671" y="3086287"/>
                </a:cubicBezTo>
                <a:close/>
                <a:moveTo>
                  <a:pt x="5762849" y="3086287"/>
                </a:moveTo>
                <a:cubicBezTo>
                  <a:pt x="5768957" y="3086287"/>
                  <a:pt x="5773909" y="3091239"/>
                  <a:pt x="5773909" y="3097347"/>
                </a:cubicBezTo>
                <a:cubicBezTo>
                  <a:pt x="5773909" y="3103455"/>
                  <a:pt x="5768957" y="3108407"/>
                  <a:pt x="5762849" y="3108407"/>
                </a:cubicBezTo>
                <a:cubicBezTo>
                  <a:pt x="5756741" y="3108407"/>
                  <a:pt x="5751789" y="3103455"/>
                  <a:pt x="5751789" y="3097347"/>
                </a:cubicBezTo>
                <a:cubicBezTo>
                  <a:pt x="5751789" y="3091239"/>
                  <a:pt x="5756741" y="3086287"/>
                  <a:pt x="5762849" y="3086287"/>
                </a:cubicBezTo>
                <a:close/>
                <a:moveTo>
                  <a:pt x="4409805" y="3086287"/>
                </a:moveTo>
                <a:cubicBezTo>
                  <a:pt x="4415913" y="3086287"/>
                  <a:pt x="4420865" y="3091239"/>
                  <a:pt x="4420865" y="3097347"/>
                </a:cubicBezTo>
                <a:cubicBezTo>
                  <a:pt x="4420865" y="3103455"/>
                  <a:pt x="4415913" y="3108407"/>
                  <a:pt x="4409805" y="3108407"/>
                </a:cubicBezTo>
                <a:cubicBezTo>
                  <a:pt x="4403697" y="3108407"/>
                  <a:pt x="4398745" y="3103455"/>
                  <a:pt x="4398745" y="3097347"/>
                </a:cubicBezTo>
                <a:cubicBezTo>
                  <a:pt x="4398745" y="3091239"/>
                  <a:pt x="4403697" y="3086287"/>
                  <a:pt x="4409805" y="3086287"/>
                </a:cubicBezTo>
                <a:close/>
                <a:moveTo>
                  <a:pt x="3974552" y="3086287"/>
                </a:moveTo>
                <a:cubicBezTo>
                  <a:pt x="3980660" y="3086287"/>
                  <a:pt x="3985612" y="3091239"/>
                  <a:pt x="3985612" y="3097347"/>
                </a:cubicBezTo>
                <a:cubicBezTo>
                  <a:pt x="3985612" y="3103455"/>
                  <a:pt x="3980660" y="3108407"/>
                  <a:pt x="3974552" y="3108407"/>
                </a:cubicBezTo>
                <a:cubicBezTo>
                  <a:pt x="3968444" y="3108407"/>
                  <a:pt x="3963492" y="3103455"/>
                  <a:pt x="3963492" y="3097347"/>
                </a:cubicBezTo>
                <a:cubicBezTo>
                  <a:pt x="3963492" y="3091239"/>
                  <a:pt x="3968444" y="3086287"/>
                  <a:pt x="3974552" y="3086287"/>
                </a:cubicBezTo>
                <a:close/>
                <a:moveTo>
                  <a:pt x="3538287" y="3086287"/>
                </a:moveTo>
                <a:cubicBezTo>
                  <a:pt x="3544395" y="3086287"/>
                  <a:pt x="3549347" y="3091239"/>
                  <a:pt x="3549347" y="3097347"/>
                </a:cubicBezTo>
                <a:cubicBezTo>
                  <a:pt x="3549347" y="3103455"/>
                  <a:pt x="3544395" y="3108407"/>
                  <a:pt x="3538287" y="3108407"/>
                </a:cubicBezTo>
                <a:cubicBezTo>
                  <a:pt x="3532179" y="3108407"/>
                  <a:pt x="3527227" y="3103455"/>
                  <a:pt x="3527227" y="3097347"/>
                </a:cubicBezTo>
                <a:cubicBezTo>
                  <a:pt x="3527227" y="3091239"/>
                  <a:pt x="3532179" y="3086287"/>
                  <a:pt x="3538287" y="3086287"/>
                </a:cubicBezTo>
                <a:close/>
                <a:moveTo>
                  <a:pt x="2666706" y="3086287"/>
                </a:moveTo>
                <a:cubicBezTo>
                  <a:pt x="2672814" y="3086287"/>
                  <a:pt x="2677766" y="3091239"/>
                  <a:pt x="2677766" y="3097347"/>
                </a:cubicBezTo>
                <a:cubicBezTo>
                  <a:pt x="2677766" y="3103455"/>
                  <a:pt x="2672814" y="3108407"/>
                  <a:pt x="2666706" y="3108407"/>
                </a:cubicBezTo>
                <a:cubicBezTo>
                  <a:pt x="2660598" y="3108407"/>
                  <a:pt x="2655645" y="3103455"/>
                  <a:pt x="2655645" y="3097347"/>
                </a:cubicBezTo>
                <a:cubicBezTo>
                  <a:pt x="2655645" y="3091239"/>
                  <a:pt x="2660598" y="3086287"/>
                  <a:pt x="2666706" y="3086287"/>
                </a:cubicBezTo>
                <a:close/>
                <a:moveTo>
                  <a:pt x="2231449" y="3086287"/>
                </a:moveTo>
                <a:cubicBezTo>
                  <a:pt x="2237558" y="3086287"/>
                  <a:pt x="2242510" y="3091239"/>
                  <a:pt x="2242510" y="3097347"/>
                </a:cubicBezTo>
                <a:cubicBezTo>
                  <a:pt x="2242510" y="3103455"/>
                  <a:pt x="2237558" y="3108407"/>
                  <a:pt x="2231449" y="3108407"/>
                </a:cubicBezTo>
                <a:cubicBezTo>
                  <a:pt x="2225341" y="3108407"/>
                  <a:pt x="2220389" y="3103455"/>
                  <a:pt x="2220389" y="3097347"/>
                </a:cubicBezTo>
                <a:cubicBezTo>
                  <a:pt x="2220389" y="3091239"/>
                  <a:pt x="2225341" y="3086287"/>
                  <a:pt x="2231449" y="3086287"/>
                </a:cubicBezTo>
                <a:close/>
                <a:moveTo>
                  <a:pt x="1795135" y="3086287"/>
                </a:moveTo>
                <a:cubicBezTo>
                  <a:pt x="1801242" y="3086287"/>
                  <a:pt x="1806194" y="3091239"/>
                  <a:pt x="1806194" y="3097347"/>
                </a:cubicBezTo>
                <a:cubicBezTo>
                  <a:pt x="1806194" y="3103455"/>
                  <a:pt x="1801242" y="3108407"/>
                  <a:pt x="1795135" y="3108407"/>
                </a:cubicBezTo>
                <a:cubicBezTo>
                  <a:pt x="1789027" y="3108407"/>
                  <a:pt x="1784074" y="3103455"/>
                  <a:pt x="1784074" y="3097347"/>
                </a:cubicBezTo>
                <a:cubicBezTo>
                  <a:pt x="1784074" y="3091239"/>
                  <a:pt x="1789027" y="3086287"/>
                  <a:pt x="1795135" y="3086287"/>
                </a:cubicBezTo>
                <a:close/>
                <a:moveTo>
                  <a:pt x="471179" y="3086287"/>
                </a:moveTo>
                <a:cubicBezTo>
                  <a:pt x="477287" y="3086287"/>
                  <a:pt x="482239" y="3091239"/>
                  <a:pt x="482239" y="3097347"/>
                </a:cubicBezTo>
                <a:cubicBezTo>
                  <a:pt x="482239" y="3103455"/>
                  <a:pt x="477287" y="3108407"/>
                  <a:pt x="471179" y="3108407"/>
                </a:cubicBezTo>
                <a:cubicBezTo>
                  <a:pt x="465071" y="3108407"/>
                  <a:pt x="460119" y="3103455"/>
                  <a:pt x="460119" y="3097347"/>
                </a:cubicBezTo>
                <a:cubicBezTo>
                  <a:pt x="460119" y="3091239"/>
                  <a:pt x="465071" y="3086287"/>
                  <a:pt x="471179" y="3086287"/>
                </a:cubicBezTo>
                <a:close/>
                <a:moveTo>
                  <a:pt x="34864" y="3086287"/>
                </a:moveTo>
                <a:cubicBezTo>
                  <a:pt x="40972" y="3086287"/>
                  <a:pt x="45924" y="3091239"/>
                  <a:pt x="45924" y="3097347"/>
                </a:cubicBezTo>
                <a:cubicBezTo>
                  <a:pt x="45924" y="3103455"/>
                  <a:pt x="40972" y="3108407"/>
                  <a:pt x="34864" y="3108407"/>
                </a:cubicBezTo>
                <a:cubicBezTo>
                  <a:pt x="28756" y="3108407"/>
                  <a:pt x="23804" y="3103455"/>
                  <a:pt x="23804" y="3097347"/>
                </a:cubicBezTo>
                <a:cubicBezTo>
                  <a:pt x="23804" y="3091239"/>
                  <a:pt x="28756" y="3086287"/>
                  <a:pt x="34864" y="3086287"/>
                </a:cubicBezTo>
                <a:close/>
                <a:moveTo>
                  <a:pt x="10573091" y="3073068"/>
                </a:moveTo>
                <a:cubicBezTo>
                  <a:pt x="10586500" y="3073068"/>
                  <a:pt x="10597370" y="3083938"/>
                  <a:pt x="10597370" y="3097347"/>
                </a:cubicBezTo>
                <a:cubicBezTo>
                  <a:pt x="10597370" y="3110756"/>
                  <a:pt x="10586500" y="3121626"/>
                  <a:pt x="10573091" y="3121626"/>
                </a:cubicBezTo>
                <a:cubicBezTo>
                  <a:pt x="10559682" y="3121626"/>
                  <a:pt x="10548812" y="3110756"/>
                  <a:pt x="10548812" y="3097347"/>
                </a:cubicBezTo>
                <a:cubicBezTo>
                  <a:pt x="10548812" y="3083938"/>
                  <a:pt x="10559682" y="3073068"/>
                  <a:pt x="10573091" y="3073068"/>
                </a:cubicBezTo>
                <a:close/>
                <a:moveTo>
                  <a:pt x="8377558" y="3073068"/>
                </a:moveTo>
                <a:cubicBezTo>
                  <a:pt x="8390967" y="3073068"/>
                  <a:pt x="8401837" y="3083938"/>
                  <a:pt x="8401837" y="3097347"/>
                </a:cubicBezTo>
                <a:cubicBezTo>
                  <a:pt x="8401837" y="3110756"/>
                  <a:pt x="8390967" y="3121626"/>
                  <a:pt x="8377558" y="3121626"/>
                </a:cubicBezTo>
                <a:cubicBezTo>
                  <a:pt x="8364149" y="3121626"/>
                  <a:pt x="8353279" y="3110756"/>
                  <a:pt x="8353279" y="3097347"/>
                </a:cubicBezTo>
                <a:cubicBezTo>
                  <a:pt x="8353279" y="3083938"/>
                  <a:pt x="8364149" y="3073068"/>
                  <a:pt x="8377558" y="3073068"/>
                </a:cubicBezTo>
                <a:close/>
                <a:moveTo>
                  <a:pt x="7941241" y="3073068"/>
                </a:moveTo>
                <a:cubicBezTo>
                  <a:pt x="7954650" y="3073068"/>
                  <a:pt x="7965520" y="3083938"/>
                  <a:pt x="7965520" y="3097347"/>
                </a:cubicBezTo>
                <a:cubicBezTo>
                  <a:pt x="7965520" y="3110756"/>
                  <a:pt x="7954650" y="3121626"/>
                  <a:pt x="7941241" y="3121626"/>
                </a:cubicBezTo>
                <a:cubicBezTo>
                  <a:pt x="7927832" y="3121626"/>
                  <a:pt x="7916962" y="3110756"/>
                  <a:pt x="7916962" y="3097347"/>
                </a:cubicBezTo>
                <a:cubicBezTo>
                  <a:pt x="7916962" y="3083938"/>
                  <a:pt x="7927832" y="3073068"/>
                  <a:pt x="7941241" y="3073068"/>
                </a:cubicBezTo>
                <a:close/>
                <a:moveTo>
                  <a:pt x="6198102" y="3073068"/>
                </a:moveTo>
                <a:cubicBezTo>
                  <a:pt x="6211511" y="3073068"/>
                  <a:pt x="6222381" y="3083938"/>
                  <a:pt x="6222381" y="3097347"/>
                </a:cubicBezTo>
                <a:cubicBezTo>
                  <a:pt x="6222381" y="3110756"/>
                  <a:pt x="6211511" y="3121626"/>
                  <a:pt x="6198102" y="3121626"/>
                </a:cubicBezTo>
                <a:cubicBezTo>
                  <a:pt x="6184693" y="3121626"/>
                  <a:pt x="6173823" y="3110756"/>
                  <a:pt x="6173823" y="3097347"/>
                </a:cubicBezTo>
                <a:cubicBezTo>
                  <a:pt x="6173823" y="3083938"/>
                  <a:pt x="6184693" y="3073068"/>
                  <a:pt x="6198102" y="3073068"/>
                </a:cubicBezTo>
                <a:close/>
                <a:moveTo>
                  <a:pt x="4846122" y="3073068"/>
                </a:moveTo>
                <a:cubicBezTo>
                  <a:pt x="4859531" y="3073068"/>
                  <a:pt x="4870401" y="3083938"/>
                  <a:pt x="4870401" y="3097347"/>
                </a:cubicBezTo>
                <a:cubicBezTo>
                  <a:pt x="4870401" y="3110756"/>
                  <a:pt x="4859531" y="3121626"/>
                  <a:pt x="4846122" y="3121626"/>
                </a:cubicBezTo>
                <a:cubicBezTo>
                  <a:pt x="4832713" y="3121626"/>
                  <a:pt x="4821843" y="3110756"/>
                  <a:pt x="4821843" y="3097347"/>
                </a:cubicBezTo>
                <a:cubicBezTo>
                  <a:pt x="4821843" y="3083938"/>
                  <a:pt x="4832713" y="3073068"/>
                  <a:pt x="4846122" y="3073068"/>
                </a:cubicBezTo>
                <a:close/>
                <a:moveTo>
                  <a:pt x="1342748" y="3073068"/>
                </a:moveTo>
                <a:cubicBezTo>
                  <a:pt x="1356159" y="3073068"/>
                  <a:pt x="1367029" y="3083938"/>
                  <a:pt x="1367029" y="3097347"/>
                </a:cubicBezTo>
                <a:cubicBezTo>
                  <a:pt x="1367029" y="3110756"/>
                  <a:pt x="1356159" y="3121626"/>
                  <a:pt x="1342748" y="3121626"/>
                </a:cubicBezTo>
                <a:cubicBezTo>
                  <a:pt x="1329341" y="3121626"/>
                  <a:pt x="1318472" y="3110756"/>
                  <a:pt x="1318472" y="3097347"/>
                </a:cubicBezTo>
                <a:cubicBezTo>
                  <a:pt x="1318472" y="3083938"/>
                  <a:pt x="1329341" y="3073068"/>
                  <a:pt x="1342748" y="3073068"/>
                </a:cubicBezTo>
                <a:close/>
                <a:moveTo>
                  <a:pt x="11009408" y="3062512"/>
                </a:moveTo>
                <a:cubicBezTo>
                  <a:pt x="11028647" y="3062512"/>
                  <a:pt x="11044243" y="3078108"/>
                  <a:pt x="11044243" y="3097347"/>
                </a:cubicBezTo>
                <a:cubicBezTo>
                  <a:pt x="11044243" y="3116586"/>
                  <a:pt x="11028647" y="3132182"/>
                  <a:pt x="11009408" y="3132182"/>
                </a:cubicBezTo>
                <a:cubicBezTo>
                  <a:pt x="10990169" y="3132182"/>
                  <a:pt x="10974573" y="3116586"/>
                  <a:pt x="10974573" y="3097347"/>
                </a:cubicBezTo>
                <a:cubicBezTo>
                  <a:pt x="10974573" y="3078108"/>
                  <a:pt x="10990169" y="3062512"/>
                  <a:pt x="11009408" y="3062512"/>
                </a:cubicBezTo>
                <a:close/>
                <a:moveTo>
                  <a:pt x="9701522" y="3062512"/>
                </a:moveTo>
                <a:cubicBezTo>
                  <a:pt x="9720761" y="3062512"/>
                  <a:pt x="9736357" y="3078108"/>
                  <a:pt x="9736357" y="3097347"/>
                </a:cubicBezTo>
                <a:cubicBezTo>
                  <a:pt x="9736357" y="3116586"/>
                  <a:pt x="9720761" y="3132182"/>
                  <a:pt x="9701522" y="3132182"/>
                </a:cubicBezTo>
                <a:cubicBezTo>
                  <a:pt x="9682283" y="3132182"/>
                  <a:pt x="9666687" y="3116586"/>
                  <a:pt x="9666687" y="3097347"/>
                </a:cubicBezTo>
                <a:cubicBezTo>
                  <a:pt x="9666687" y="3078108"/>
                  <a:pt x="9682283" y="3062512"/>
                  <a:pt x="9701522" y="3062512"/>
                </a:cubicBezTo>
                <a:close/>
                <a:moveTo>
                  <a:pt x="6634419" y="3062512"/>
                </a:moveTo>
                <a:cubicBezTo>
                  <a:pt x="6653658" y="3062512"/>
                  <a:pt x="6669254" y="3078108"/>
                  <a:pt x="6669254" y="3097347"/>
                </a:cubicBezTo>
                <a:cubicBezTo>
                  <a:pt x="6669254" y="3116586"/>
                  <a:pt x="6653658" y="3132182"/>
                  <a:pt x="6634419" y="3132182"/>
                </a:cubicBezTo>
                <a:cubicBezTo>
                  <a:pt x="6615180" y="3132182"/>
                  <a:pt x="6599584" y="3116586"/>
                  <a:pt x="6599584" y="3097347"/>
                </a:cubicBezTo>
                <a:cubicBezTo>
                  <a:pt x="6599584" y="3078108"/>
                  <a:pt x="6615180" y="3062512"/>
                  <a:pt x="6634419" y="3062512"/>
                </a:cubicBezTo>
                <a:close/>
                <a:moveTo>
                  <a:pt x="5281375" y="3062512"/>
                </a:moveTo>
                <a:cubicBezTo>
                  <a:pt x="5300614" y="3062512"/>
                  <a:pt x="5316210" y="3078108"/>
                  <a:pt x="5316210" y="3097347"/>
                </a:cubicBezTo>
                <a:cubicBezTo>
                  <a:pt x="5316210" y="3116586"/>
                  <a:pt x="5300614" y="3132182"/>
                  <a:pt x="5281375" y="3132182"/>
                </a:cubicBezTo>
                <a:cubicBezTo>
                  <a:pt x="5262136" y="3132182"/>
                  <a:pt x="5246540" y="3116586"/>
                  <a:pt x="5246540" y="3097347"/>
                </a:cubicBezTo>
                <a:cubicBezTo>
                  <a:pt x="5246540" y="3078108"/>
                  <a:pt x="5262136" y="3062512"/>
                  <a:pt x="5281375" y="3062512"/>
                </a:cubicBezTo>
                <a:close/>
                <a:moveTo>
                  <a:pt x="3103028" y="3062512"/>
                </a:moveTo>
                <a:cubicBezTo>
                  <a:pt x="3122267" y="3062512"/>
                  <a:pt x="3137864" y="3078108"/>
                  <a:pt x="3137864" y="3097347"/>
                </a:cubicBezTo>
                <a:cubicBezTo>
                  <a:pt x="3137864" y="3116586"/>
                  <a:pt x="3122267" y="3132182"/>
                  <a:pt x="3103028" y="3132182"/>
                </a:cubicBezTo>
                <a:cubicBezTo>
                  <a:pt x="3083790" y="3132182"/>
                  <a:pt x="3068193" y="3116586"/>
                  <a:pt x="3068193" y="3097347"/>
                </a:cubicBezTo>
                <a:cubicBezTo>
                  <a:pt x="3068193" y="3078108"/>
                  <a:pt x="3083790" y="3062512"/>
                  <a:pt x="3103028" y="3062512"/>
                </a:cubicBezTo>
                <a:close/>
                <a:moveTo>
                  <a:pt x="906433" y="3062512"/>
                </a:moveTo>
                <a:cubicBezTo>
                  <a:pt x="925671" y="3062512"/>
                  <a:pt x="941267" y="3078108"/>
                  <a:pt x="941267" y="3097347"/>
                </a:cubicBezTo>
                <a:cubicBezTo>
                  <a:pt x="941267" y="3116586"/>
                  <a:pt x="925671" y="3132182"/>
                  <a:pt x="906433" y="3132182"/>
                </a:cubicBezTo>
                <a:cubicBezTo>
                  <a:pt x="887193" y="3132182"/>
                  <a:pt x="871598" y="3116586"/>
                  <a:pt x="871598" y="3097347"/>
                </a:cubicBezTo>
                <a:cubicBezTo>
                  <a:pt x="871598" y="3078108"/>
                  <a:pt x="887193" y="3062512"/>
                  <a:pt x="906433" y="3062512"/>
                </a:cubicBezTo>
                <a:close/>
                <a:moveTo>
                  <a:pt x="11009408" y="2681879"/>
                </a:moveTo>
                <a:cubicBezTo>
                  <a:pt x="11015516" y="2681879"/>
                  <a:pt x="11020468" y="2686831"/>
                  <a:pt x="11020468" y="2692940"/>
                </a:cubicBezTo>
                <a:cubicBezTo>
                  <a:pt x="11020468" y="2699047"/>
                  <a:pt x="11015516" y="2703999"/>
                  <a:pt x="11009408" y="2703999"/>
                </a:cubicBezTo>
                <a:cubicBezTo>
                  <a:pt x="11003300" y="2703999"/>
                  <a:pt x="10998348" y="2699047"/>
                  <a:pt x="10998348" y="2692940"/>
                </a:cubicBezTo>
                <a:cubicBezTo>
                  <a:pt x="10998348" y="2686831"/>
                  <a:pt x="11003300" y="2681879"/>
                  <a:pt x="11009408" y="2681879"/>
                </a:cubicBezTo>
                <a:close/>
                <a:moveTo>
                  <a:pt x="10573091" y="2681879"/>
                </a:moveTo>
                <a:cubicBezTo>
                  <a:pt x="10579199" y="2681879"/>
                  <a:pt x="10584151" y="2686831"/>
                  <a:pt x="10584151" y="2692940"/>
                </a:cubicBezTo>
                <a:cubicBezTo>
                  <a:pt x="10584151" y="2699047"/>
                  <a:pt x="10579199" y="2703999"/>
                  <a:pt x="10573091" y="2703999"/>
                </a:cubicBezTo>
                <a:cubicBezTo>
                  <a:pt x="10566983" y="2703999"/>
                  <a:pt x="10562031" y="2699047"/>
                  <a:pt x="10562031" y="2692940"/>
                </a:cubicBezTo>
                <a:cubicBezTo>
                  <a:pt x="10562031" y="2686831"/>
                  <a:pt x="10566983" y="2681879"/>
                  <a:pt x="10573091" y="2681879"/>
                </a:cubicBezTo>
                <a:close/>
                <a:moveTo>
                  <a:pt x="9249127" y="2681879"/>
                </a:moveTo>
                <a:cubicBezTo>
                  <a:pt x="9255235" y="2681879"/>
                  <a:pt x="9260187" y="2686831"/>
                  <a:pt x="9260187" y="2692940"/>
                </a:cubicBezTo>
                <a:cubicBezTo>
                  <a:pt x="9260187" y="2699047"/>
                  <a:pt x="9255235" y="2703999"/>
                  <a:pt x="9249127" y="2703999"/>
                </a:cubicBezTo>
                <a:cubicBezTo>
                  <a:pt x="9243019" y="2703999"/>
                  <a:pt x="9238067" y="2699047"/>
                  <a:pt x="9238067" y="2692940"/>
                </a:cubicBezTo>
                <a:cubicBezTo>
                  <a:pt x="9238067" y="2686831"/>
                  <a:pt x="9243019" y="2681879"/>
                  <a:pt x="9249127" y="2681879"/>
                </a:cubicBezTo>
                <a:close/>
                <a:moveTo>
                  <a:pt x="8812810" y="2681879"/>
                </a:moveTo>
                <a:cubicBezTo>
                  <a:pt x="8818918" y="2681879"/>
                  <a:pt x="8823870" y="2686831"/>
                  <a:pt x="8823870" y="2692940"/>
                </a:cubicBezTo>
                <a:cubicBezTo>
                  <a:pt x="8823870" y="2699047"/>
                  <a:pt x="8818918" y="2703999"/>
                  <a:pt x="8812810" y="2703999"/>
                </a:cubicBezTo>
                <a:cubicBezTo>
                  <a:pt x="8806702" y="2703999"/>
                  <a:pt x="8801750" y="2699047"/>
                  <a:pt x="8801750" y="2692940"/>
                </a:cubicBezTo>
                <a:cubicBezTo>
                  <a:pt x="8801750" y="2686831"/>
                  <a:pt x="8806702" y="2681879"/>
                  <a:pt x="8812810" y="2681879"/>
                </a:cubicBezTo>
                <a:close/>
                <a:moveTo>
                  <a:pt x="8377558" y="2681879"/>
                </a:moveTo>
                <a:cubicBezTo>
                  <a:pt x="8383666" y="2681879"/>
                  <a:pt x="8388618" y="2686831"/>
                  <a:pt x="8388618" y="2692940"/>
                </a:cubicBezTo>
                <a:cubicBezTo>
                  <a:pt x="8388618" y="2699047"/>
                  <a:pt x="8383666" y="2703999"/>
                  <a:pt x="8377558" y="2703999"/>
                </a:cubicBezTo>
                <a:cubicBezTo>
                  <a:pt x="8371450" y="2703999"/>
                  <a:pt x="8366498" y="2699047"/>
                  <a:pt x="8366498" y="2692940"/>
                </a:cubicBezTo>
                <a:cubicBezTo>
                  <a:pt x="8366498" y="2686831"/>
                  <a:pt x="8371450" y="2681879"/>
                  <a:pt x="8377558" y="2681879"/>
                </a:cubicBezTo>
                <a:close/>
                <a:moveTo>
                  <a:pt x="7505988" y="2681879"/>
                </a:moveTo>
                <a:cubicBezTo>
                  <a:pt x="7512096" y="2681879"/>
                  <a:pt x="7517048" y="2686831"/>
                  <a:pt x="7517048" y="2692940"/>
                </a:cubicBezTo>
                <a:cubicBezTo>
                  <a:pt x="7517048" y="2699047"/>
                  <a:pt x="7512096" y="2703999"/>
                  <a:pt x="7505988" y="2703999"/>
                </a:cubicBezTo>
                <a:cubicBezTo>
                  <a:pt x="7499880" y="2703999"/>
                  <a:pt x="7494928" y="2699047"/>
                  <a:pt x="7494928" y="2692940"/>
                </a:cubicBezTo>
                <a:cubicBezTo>
                  <a:pt x="7494928" y="2686831"/>
                  <a:pt x="7499880" y="2681879"/>
                  <a:pt x="7505988" y="2681879"/>
                </a:cubicBezTo>
                <a:close/>
                <a:moveTo>
                  <a:pt x="7069671" y="2681879"/>
                </a:moveTo>
                <a:cubicBezTo>
                  <a:pt x="7075779" y="2681879"/>
                  <a:pt x="7080731" y="2686831"/>
                  <a:pt x="7080731" y="2692940"/>
                </a:cubicBezTo>
                <a:cubicBezTo>
                  <a:pt x="7080731" y="2699047"/>
                  <a:pt x="7075779" y="2703999"/>
                  <a:pt x="7069671" y="2703999"/>
                </a:cubicBezTo>
                <a:cubicBezTo>
                  <a:pt x="7063563" y="2703999"/>
                  <a:pt x="7058611" y="2699047"/>
                  <a:pt x="7058611" y="2692940"/>
                </a:cubicBezTo>
                <a:cubicBezTo>
                  <a:pt x="7058611" y="2686831"/>
                  <a:pt x="7063563" y="2681879"/>
                  <a:pt x="7069671" y="2681879"/>
                </a:cubicBezTo>
                <a:close/>
                <a:moveTo>
                  <a:pt x="6634419" y="2681879"/>
                </a:moveTo>
                <a:cubicBezTo>
                  <a:pt x="6640527" y="2681879"/>
                  <a:pt x="6645479" y="2686831"/>
                  <a:pt x="6645479" y="2692940"/>
                </a:cubicBezTo>
                <a:cubicBezTo>
                  <a:pt x="6645479" y="2699047"/>
                  <a:pt x="6640527" y="2703999"/>
                  <a:pt x="6634419" y="2703999"/>
                </a:cubicBezTo>
                <a:cubicBezTo>
                  <a:pt x="6628311" y="2703999"/>
                  <a:pt x="6623359" y="2699047"/>
                  <a:pt x="6623359" y="2692940"/>
                </a:cubicBezTo>
                <a:cubicBezTo>
                  <a:pt x="6623359" y="2686831"/>
                  <a:pt x="6628311" y="2681879"/>
                  <a:pt x="6634419" y="2681879"/>
                </a:cubicBezTo>
                <a:close/>
                <a:moveTo>
                  <a:pt x="5281375" y="2681879"/>
                </a:moveTo>
                <a:cubicBezTo>
                  <a:pt x="5287483" y="2681879"/>
                  <a:pt x="5292435" y="2686831"/>
                  <a:pt x="5292435" y="2692940"/>
                </a:cubicBezTo>
                <a:cubicBezTo>
                  <a:pt x="5292435" y="2699048"/>
                  <a:pt x="5287483" y="2703999"/>
                  <a:pt x="5281375" y="2703999"/>
                </a:cubicBezTo>
                <a:cubicBezTo>
                  <a:pt x="5275267" y="2703999"/>
                  <a:pt x="5270315" y="2699048"/>
                  <a:pt x="5270315" y="2692940"/>
                </a:cubicBezTo>
                <a:cubicBezTo>
                  <a:pt x="5270315" y="2686831"/>
                  <a:pt x="5275267" y="2681879"/>
                  <a:pt x="5281375" y="2681879"/>
                </a:cubicBezTo>
                <a:close/>
                <a:moveTo>
                  <a:pt x="3974552" y="2681879"/>
                </a:moveTo>
                <a:cubicBezTo>
                  <a:pt x="3980660" y="2681879"/>
                  <a:pt x="3985612" y="2686831"/>
                  <a:pt x="3985612" y="2692940"/>
                </a:cubicBezTo>
                <a:cubicBezTo>
                  <a:pt x="3985612" y="2699048"/>
                  <a:pt x="3980660" y="2703999"/>
                  <a:pt x="3974552" y="2703999"/>
                </a:cubicBezTo>
                <a:cubicBezTo>
                  <a:pt x="3968444" y="2703999"/>
                  <a:pt x="3963492" y="2699048"/>
                  <a:pt x="3963492" y="2692940"/>
                </a:cubicBezTo>
                <a:cubicBezTo>
                  <a:pt x="3963492" y="2686831"/>
                  <a:pt x="3968444" y="2681879"/>
                  <a:pt x="3974552" y="2681879"/>
                </a:cubicBezTo>
                <a:close/>
                <a:moveTo>
                  <a:pt x="3538257" y="2681879"/>
                </a:moveTo>
                <a:cubicBezTo>
                  <a:pt x="3544365" y="2681879"/>
                  <a:pt x="3549317" y="2686831"/>
                  <a:pt x="3549317" y="2692940"/>
                </a:cubicBezTo>
                <a:cubicBezTo>
                  <a:pt x="3549317" y="2699048"/>
                  <a:pt x="3544365" y="2703999"/>
                  <a:pt x="3538257" y="2703999"/>
                </a:cubicBezTo>
                <a:cubicBezTo>
                  <a:pt x="3532149" y="2703999"/>
                  <a:pt x="3527197" y="2699048"/>
                  <a:pt x="3527197" y="2692940"/>
                </a:cubicBezTo>
                <a:cubicBezTo>
                  <a:pt x="3527197" y="2686831"/>
                  <a:pt x="3532149" y="2681879"/>
                  <a:pt x="3538257" y="2681879"/>
                </a:cubicBezTo>
                <a:close/>
                <a:moveTo>
                  <a:pt x="2231428" y="2681879"/>
                </a:moveTo>
                <a:cubicBezTo>
                  <a:pt x="2237537" y="2681879"/>
                  <a:pt x="2242488" y="2686831"/>
                  <a:pt x="2242488" y="2692940"/>
                </a:cubicBezTo>
                <a:cubicBezTo>
                  <a:pt x="2242488" y="2699048"/>
                  <a:pt x="2237537" y="2703999"/>
                  <a:pt x="2231428" y="2703999"/>
                </a:cubicBezTo>
                <a:cubicBezTo>
                  <a:pt x="2225320" y="2703999"/>
                  <a:pt x="2220368" y="2699048"/>
                  <a:pt x="2220368" y="2692940"/>
                </a:cubicBezTo>
                <a:cubicBezTo>
                  <a:pt x="2220368" y="2686831"/>
                  <a:pt x="2225320" y="2681879"/>
                  <a:pt x="2231428" y="2681879"/>
                </a:cubicBezTo>
                <a:close/>
                <a:moveTo>
                  <a:pt x="1795114" y="2681879"/>
                </a:moveTo>
                <a:cubicBezTo>
                  <a:pt x="1801221" y="2681879"/>
                  <a:pt x="1806173" y="2686831"/>
                  <a:pt x="1806173" y="2692940"/>
                </a:cubicBezTo>
                <a:cubicBezTo>
                  <a:pt x="1806173" y="2699048"/>
                  <a:pt x="1801221" y="2703999"/>
                  <a:pt x="1795114" y="2703999"/>
                </a:cubicBezTo>
                <a:cubicBezTo>
                  <a:pt x="1789005" y="2703999"/>
                  <a:pt x="1784053" y="2699048"/>
                  <a:pt x="1784053" y="2692940"/>
                </a:cubicBezTo>
                <a:cubicBezTo>
                  <a:pt x="1784053" y="2686831"/>
                  <a:pt x="1789005" y="2681879"/>
                  <a:pt x="1795114" y="2681879"/>
                </a:cubicBezTo>
                <a:close/>
                <a:moveTo>
                  <a:pt x="906403" y="2681879"/>
                </a:moveTo>
                <a:cubicBezTo>
                  <a:pt x="912511" y="2681879"/>
                  <a:pt x="917463" y="2686831"/>
                  <a:pt x="917463" y="2692940"/>
                </a:cubicBezTo>
                <a:cubicBezTo>
                  <a:pt x="917463" y="2699048"/>
                  <a:pt x="912511" y="2703999"/>
                  <a:pt x="906403" y="2703999"/>
                </a:cubicBezTo>
                <a:cubicBezTo>
                  <a:pt x="900294" y="2703999"/>
                  <a:pt x="895343" y="2699048"/>
                  <a:pt x="895343" y="2692940"/>
                </a:cubicBezTo>
                <a:cubicBezTo>
                  <a:pt x="895343" y="2686831"/>
                  <a:pt x="900294" y="2681879"/>
                  <a:pt x="906403" y="2681879"/>
                </a:cubicBezTo>
                <a:close/>
                <a:moveTo>
                  <a:pt x="9701522" y="2668660"/>
                </a:moveTo>
                <a:cubicBezTo>
                  <a:pt x="9714931" y="2668660"/>
                  <a:pt x="9725801" y="2679530"/>
                  <a:pt x="9725801" y="2692940"/>
                </a:cubicBezTo>
                <a:cubicBezTo>
                  <a:pt x="9725801" y="2706349"/>
                  <a:pt x="9714931" y="2717219"/>
                  <a:pt x="9701522" y="2717219"/>
                </a:cubicBezTo>
                <a:cubicBezTo>
                  <a:pt x="9688113" y="2717219"/>
                  <a:pt x="9677243" y="2706349"/>
                  <a:pt x="9677243" y="2692940"/>
                </a:cubicBezTo>
                <a:cubicBezTo>
                  <a:pt x="9677243" y="2679530"/>
                  <a:pt x="9688113" y="2668660"/>
                  <a:pt x="9701522" y="2668660"/>
                </a:cubicBezTo>
                <a:close/>
                <a:moveTo>
                  <a:pt x="6198102" y="2668660"/>
                </a:moveTo>
                <a:cubicBezTo>
                  <a:pt x="6211511" y="2668660"/>
                  <a:pt x="6222381" y="2679530"/>
                  <a:pt x="6222381" y="2692940"/>
                </a:cubicBezTo>
                <a:cubicBezTo>
                  <a:pt x="6222381" y="2706349"/>
                  <a:pt x="6211511" y="2717219"/>
                  <a:pt x="6198102" y="2717219"/>
                </a:cubicBezTo>
                <a:cubicBezTo>
                  <a:pt x="6184693" y="2717219"/>
                  <a:pt x="6173823" y="2706349"/>
                  <a:pt x="6173823" y="2692940"/>
                </a:cubicBezTo>
                <a:cubicBezTo>
                  <a:pt x="6173823" y="2679530"/>
                  <a:pt x="6184693" y="2668660"/>
                  <a:pt x="6198102" y="2668660"/>
                </a:cubicBezTo>
                <a:close/>
                <a:moveTo>
                  <a:pt x="4846122" y="2668660"/>
                </a:moveTo>
                <a:cubicBezTo>
                  <a:pt x="4859531" y="2668660"/>
                  <a:pt x="4870401" y="2679530"/>
                  <a:pt x="4870401" y="2692940"/>
                </a:cubicBezTo>
                <a:cubicBezTo>
                  <a:pt x="4870401" y="2706349"/>
                  <a:pt x="4859531" y="2717219"/>
                  <a:pt x="4846122" y="2717219"/>
                </a:cubicBezTo>
                <a:cubicBezTo>
                  <a:pt x="4832713" y="2717219"/>
                  <a:pt x="4821843" y="2706349"/>
                  <a:pt x="4821843" y="2692940"/>
                </a:cubicBezTo>
                <a:cubicBezTo>
                  <a:pt x="4821843" y="2679530"/>
                  <a:pt x="4832713" y="2668660"/>
                  <a:pt x="4846122" y="2668660"/>
                </a:cubicBezTo>
                <a:close/>
                <a:moveTo>
                  <a:pt x="3103002" y="2668660"/>
                </a:moveTo>
                <a:cubicBezTo>
                  <a:pt x="3116411" y="2668660"/>
                  <a:pt x="3127281" y="2679530"/>
                  <a:pt x="3127281" y="2692940"/>
                </a:cubicBezTo>
                <a:cubicBezTo>
                  <a:pt x="3127281" y="2706349"/>
                  <a:pt x="3116411" y="2717219"/>
                  <a:pt x="3103002" y="2717219"/>
                </a:cubicBezTo>
                <a:cubicBezTo>
                  <a:pt x="3089593" y="2717219"/>
                  <a:pt x="3078723" y="2706349"/>
                  <a:pt x="3078723" y="2692940"/>
                </a:cubicBezTo>
                <a:cubicBezTo>
                  <a:pt x="3078723" y="2679530"/>
                  <a:pt x="3089593" y="2668660"/>
                  <a:pt x="3103002" y="2668660"/>
                </a:cubicBezTo>
                <a:close/>
                <a:moveTo>
                  <a:pt x="2666683" y="2668660"/>
                </a:moveTo>
                <a:cubicBezTo>
                  <a:pt x="2680092" y="2668660"/>
                  <a:pt x="2690962" y="2679530"/>
                  <a:pt x="2690962" y="2692940"/>
                </a:cubicBezTo>
                <a:cubicBezTo>
                  <a:pt x="2690962" y="2706349"/>
                  <a:pt x="2680092" y="2717219"/>
                  <a:pt x="2666683" y="2717219"/>
                </a:cubicBezTo>
                <a:cubicBezTo>
                  <a:pt x="2653274" y="2717219"/>
                  <a:pt x="2642404" y="2706349"/>
                  <a:pt x="2642404" y="2692940"/>
                </a:cubicBezTo>
                <a:cubicBezTo>
                  <a:pt x="2642404" y="2679530"/>
                  <a:pt x="2653274" y="2668660"/>
                  <a:pt x="2666683" y="2668660"/>
                </a:cubicBezTo>
                <a:close/>
                <a:moveTo>
                  <a:pt x="471151" y="2668660"/>
                </a:moveTo>
                <a:cubicBezTo>
                  <a:pt x="484560" y="2668660"/>
                  <a:pt x="495430" y="2679530"/>
                  <a:pt x="495430" y="2692940"/>
                </a:cubicBezTo>
                <a:cubicBezTo>
                  <a:pt x="495430" y="2706349"/>
                  <a:pt x="484560" y="2717220"/>
                  <a:pt x="471151" y="2717220"/>
                </a:cubicBezTo>
                <a:cubicBezTo>
                  <a:pt x="457742" y="2717220"/>
                  <a:pt x="446872" y="2706349"/>
                  <a:pt x="446872" y="2692940"/>
                </a:cubicBezTo>
                <a:cubicBezTo>
                  <a:pt x="446872" y="2679530"/>
                  <a:pt x="457742" y="2668660"/>
                  <a:pt x="471151" y="2668660"/>
                </a:cubicBezTo>
                <a:close/>
                <a:moveTo>
                  <a:pt x="10137839" y="2658104"/>
                </a:moveTo>
                <a:cubicBezTo>
                  <a:pt x="10157078" y="2658104"/>
                  <a:pt x="10172674" y="2673700"/>
                  <a:pt x="10172674" y="2692940"/>
                </a:cubicBezTo>
                <a:cubicBezTo>
                  <a:pt x="10172674" y="2712178"/>
                  <a:pt x="10157078" y="2727776"/>
                  <a:pt x="10137839" y="2727776"/>
                </a:cubicBezTo>
                <a:cubicBezTo>
                  <a:pt x="10118600" y="2727776"/>
                  <a:pt x="10103004" y="2712178"/>
                  <a:pt x="10103004" y="2692940"/>
                </a:cubicBezTo>
                <a:cubicBezTo>
                  <a:pt x="10103004" y="2673700"/>
                  <a:pt x="10118600" y="2658104"/>
                  <a:pt x="10137839" y="2658104"/>
                </a:cubicBezTo>
                <a:close/>
                <a:moveTo>
                  <a:pt x="7941241" y="2658104"/>
                </a:moveTo>
                <a:cubicBezTo>
                  <a:pt x="7960480" y="2658104"/>
                  <a:pt x="7976076" y="2673700"/>
                  <a:pt x="7976076" y="2692940"/>
                </a:cubicBezTo>
                <a:cubicBezTo>
                  <a:pt x="7976076" y="2712178"/>
                  <a:pt x="7960480" y="2727774"/>
                  <a:pt x="7941241" y="2727774"/>
                </a:cubicBezTo>
                <a:cubicBezTo>
                  <a:pt x="7922002" y="2727774"/>
                  <a:pt x="7906406" y="2712178"/>
                  <a:pt x="7906406" y="2692940"/>
                </a:cubicBezTo>
                <a:cubicBezTo>
                  <a:pt x="7906406" y="2673700"/>
                  <a:pt x="7922002" y="2658104"/>
                  <a:pt x="7941241" y="2658104"/>
                </a:cubicBezTo>
                <a:close/>
                <a:moveTo>
                  <a:pt x="5762849" y="2658104"/>
                </a:moveTo>
                <a:cubicBezTo>
                  <a:pt x="5782088" y="2658104"/>
                  <a:pt x="5797684" y="2673700"/>
                  <a:pt x="5797684" y="2692940"/>
                </a:cubicBezTo>
                <a:cubicBezTo>
                  <a:pt x="5797684" y="2712178"/>
                  <a:pt x="5782088" y="2727774"/>
                  <a:pt x="5762849" y="2727774"/>
                </a:cubicBezTo>
                <a:cubicBezTo>
                  <a:pt x="5743610" y="2727774"/>
                  <a:pt x="5728014" y="2712178"/>
                  <a:pt x="5728014" y="2692940"/>
                </a:cubicBezTo>
                <a:cubicBezTo>
                  <a:pt x="5728014" y="2673700"/>
                  <a:pt x="5743610" y="2658104"/>
                  <a:pt x="5762849" y="2658104"/>
                </a:cubicBezTo>
                <a:close/>
                <a:moveTo>
                  <a:pt x="4409805" y="2658104"/>
                </a:moveTo>
                <a:cubicBezTo>
                  <a:pt x="4429044" y="2658104"/>
                  <a:pt x="4444640" y="2673700"/>
                  <a:pt x="4444640" y="2692940"/>
                </a:cubicBezTo>
                <a:cubicBezTo>
                  <a:pt x="4444640" y="2712179"/>
                  <a:pt x="4429044" y="2727776"/>
                  <a:pt x="4409805" y="2727776"/>
                </a:cubicBezTo>
                <a:cubicBezTo>
                  <a:pt x="4390566" y="2727776"/>
                  <a:pt x="4374970" y="2712179"/>
                  <a:pt x="4374970" y="2692940"/>
                </a:cubicBezTo>
                <a:cubicBezTo>
                  <a:pt x="4374970" y="2673700"/>
                  <a:pt x="4390566" y="2658104"/>
                  <a:pt x="4409805" y="2658104"/>
                </a:cubicBezTo>
                <a:close/>
                <a:moveTo>
                  <a:pt x="1342719" y="2658104"/>
                </a:moveTo>
                <a:cubicBezTo>
                  <a:pt x="1361960" y="2658104"/>
                  <a:pt x="1377555" y="2673700"/>
                  <a:pt x="1377555" y="2692940"/>
                </a:cubicBezTo>
                <a:cubicBezTo>
                  <a:pt x="1377555" y="2712179"/>
                  <a:pt x="1361960" y="2727776"/>
                  <a:pt x="1342719" y="2727776"/>
                </a:cubicBezTo>
                <a:cubicBezTo>
                  <a:pt x="1323481" y="2727776"/>
                  <a:pt x="1307885" y="2712179"/>
                  <a:pt x="1307885" y="2692940"/>
                </a:cubicBezTo>
                <a:cubicBezTo>
                  <a:pt x="1307885" y="2673700"/>
                  <a:pt x="1323481" y="2658104"/>
                  <a:pt x="1342719" y="2658104"/>
                </a:cubicBezTo>
                <a:close/>
                <a:moveTo>
                  <a:pt x="34835" y="2658104"/>
                </a:moveTo>
                <a:cubicBezTo>
                  <a:pt x="54074" y="2658104"/>
                  <a:pt x="69670" y="2673700"/>
                  <a:pt x="69670" y="2692940"/>
                </a:cubicBezTo>
                <a:cubicBezTo>
                  <a:pt x="69670" y="2712179"/>
                  <a:pt x="54074" y="2727776"/>
                  <a:pt x="34835" y="2727776"/>
                </a:cubicBezTo>
                <a:cubicBezTo>
                  <a:pt x="15596" y="2727776"/>
                  <a:pt x="0" y="2712179"/>
                  <a:pt x="0" y="2692940"/>
                </a:cubicBezTo>
                <a:cubicBezTo>
                  <a:pt x="0" y="2673700"/>
                  <a:pt x="15596" y="2658104"/>
                  <a:pt x="34835" y="2658104"/>
                </a:cubicBezTo>
                <a:close/>
                <a:moveTo>
                  <a:pt x="11007546" y="2239476"/>
                </a:moveTo>
                <a:cubicBezTo>
                  <a:pt x="11013654" y="2239476"/>
                  <a:pt x="11018606" y="2244429"/>
                  <a:pt x="11018606" y="2250537"/>
                </a:cubicBezTo>
                <a:cubicBezTo>
                  <a:pt x="11018606" y="2256644"/>
                  <a:pt x="11013654" y="2261597"/>
                  <a:pt x="11007546" y="2261597"/>
                </a:cubicBezTo>
                <a:cubicBezTo>
                  <a:pt x="11001438" y="2261597"/>
                  <a:pt x="10996486" y="2256644"/>
                  <a:pt x="10996486" y="2250537"/>
                </a:cubicBezTo>
                <a:cubicBezTo>
                  <a:pt x="10996486" y="2244429"/>
                  <a:pt x="11001438" y="2239476"/>
                  <a:pt x="11007546" y="2239476"/>
                </a:cubicBezTo>
                <a:close/>
                <a:moveTo>
                  <a:pt x="9247265" y="2239476"/>
                </a:moveTo>
                <a:cubicBezTo>
                  <a:pt x="9253373" y="2239476"/>
                  <a:pt x="9258325" y="2244429"/>
                  <a:pt x="9258325" y="2250537"/>
                </a:cubicBezTo>
                <a:cubicBezTo>
                  <a:pt x="9258325" y="2256644"/>
                  <a:pt x="9253373" y="2261596"/>
                  <a:pt x="9247265" y="2261596"/>
                </a:cubicBezTo>
                <a:cubicBezTo>
                  <a:pt x="9241157" y="2261596"/>
                  <a:pt x="9236205" y="2256644"/>
                  <a:pt x="9236205" y="2250537"/>
                </a:cubicBezTo>
                <a:cubicBezTo>
                  <a:pt x="9236205" y="2244429"/>
                  <a:pt x="9241157" y="2239476"/>
                  <a:pt x="9247265" y="2239476"/>
                </a:cubicBezTo>
                <a:close/>
                <a:moveTo>
                  <a:pt x="8375695" y="2239476"/>
                </a:moveTo>
                <a:cubicBezTo>
                  <a:pt x="8381803" y="2239476"/>
                  <a:pt x="8386755" y="2244429"/>
                  <a:pt x="8386755" y="2250537"/>
                </a:cubicBezTo>
                <a:cubicBezTo>
                  <a:pt x="8386755" y="2256644"/>
                  <a:pt x="8381803" y="2261596"/>
                  <a:pt x="8375695" y="2261596"/>
                </a:cubicBezTo>
                <a:cubicBezTo>
                  <a:pt x="8369587" y="2261596"/>
                  <a:pt x="8364635" y="2256644"/>
                  <a:pt x="8364635" y="2250537"/>
                </a:cubicBezTo>
                <a:cubicBezTo>
                  <a:pt x="8364635" y="2244429"/>
                  <a:pt x="8369587" y="2239476"/>
                  <a:pt x="8375695" y="2239476"/>
                </a:cubicBezTo>
                <a:close/>
                <a:moveTo>
                  <a:pt x="7504126" y="2239476"/>
                </a:moveTo>
                <a:cubicBezTo>
                  <a:pt x="7510234" y="2239476"/>
                  <a:pt x="7515186" y="2244429"/>
                  <a:pt x="7515186" y="2250537"/>
                </a:cubicBezTo>
                <a:cubicBezTo>
                  <a:pt x="7515186" y="2256644"/>
                  <a:pt x="7510234" y="2261596"/>
                  <a:pt x="7504126" y="2261596"/>
                </a:cubicBezTo>
                <a:cubicBezTo>
                  <a:pt x="7498018" y="2261596"/>
                  <a:pt x="7493066" y="2256644"/>
                  <a:pt x="7493066" y="2250537"/>
                </a:cubicBezTo>
                <a:cubicBezTo>
                  <a:pt x="7493066" y="2244429"/>
                  <a:pt x="7498018" y="2239476"/>
                  <a:pt x="7504126" y="2239476"/>
                </a:cubicBezTo>
                <a:close/>
                <a:moveTo>
                  <a:pt x="7068873" y="2239476"/>
                </a:moveTo>
                <a:cubicBezTo>
                  <a:pt x="7074981" y="2239476"/>
                  <a:pt x="7079933" y="2244429"/>
                  <a:pt x="7079933" y="2250537"/>
                </a:cubicBezTo>
                <a:cubicBezTo>
                  <a:pt x="7079933" y="2256644"/>
                  <a:pt x="7074981" y="2261596"/>
                  <a:pt x="7068873" y="2261596"/>
                </a:cubicBezTo>
                <a:cubicBezTo>
                  <a:pt x="7062765" y="2261596"/>
                  <a:pt x="7057813" y="2256644"/>
                  <a:pt x="7057813" y="2250537"/>
                </a:cubicBezTo>
                <a:cubicBezTo>
                  <a:pt x="7057813" y="2244429"/>
                  <a:pt x="7062765" y="2239476"/>
                  <a:pt x="7068873" y="2239476"/>
                </a:cubicBezTo>
                <a:close/>
                <a:moveTo>
                  <a:pt x="1796978" y="2238251"/>
                </a:moveTo>
                <a:cubicBezTo>
                  <a:pt x="1803086" y="2238251"/>
                  <a:pt x="1808038" y="2243201"/>
                  <a:pt x="1808038" y="2249308"/>
                </a:cubicBezTo>
                <a:cubicBezTo>
                  <a:pt x="1808038" y="2255418"/>
                  <a:pt x="1803086" y="2260371"/>
                  <a:pt x="1796978" y="2260371"/>
                </a:cubicBezTo>
                <a:cubicBezTo>
                  <a:pt x="1790871" y="2260371"/>
                  <a:pt x="1785918" y="2255418"/>
                  <a:pt x="1785918" y="2249308"/>
                </a:cubicBezTo>
                <a:cubicBezTo>
                  <a:pt x="1785918" y="2243201"/>
                  <a:pt x="1790871" y="2238251"/>
                  <a:pt x="1796978" y="2238251"/>
                </a:cubicBezTo>
                <a:close/>
                <a:moveTo>
                  <a:pt x="36700" y="2238251"/>
                </a:moveTo>
                <a:cubicBezTo>
                  <a:pt x="42808" y="2238251"/>
                  <a:pt x="47760" y="2243201"/>
                  <a:pt x="47760" y="2249308"/>
                </a:cubicBezTo>
                <a:cubicBezTo>
                  <a:pt x="47760" y="2255418"/>
                  <a:pt x="42808" y="2260371"/>
                  <a:pt x="36700" y="2260371"/>
                </a:cubicBezTo>
                <a:cubicBezTo>
                  <a:pt x="30592" y="2260371"/>
                  <a:pt x="25640" y="2255418"/>
                  <a:pt x="25640" y="2249308"/>
                </a:cubicBezTo>
                <a:cubicBezTo>
                  <a:pt x="25640" y="2243201"/>
                  <a:pt x="30592" y="2238251"/>
                  <a:pt x="36700" y="2238251"/>
                </a:cubicBezTo>
                <a:close/>
                <a:moveTo>
                  <a:pt x="3975351" y="2238249"/>
                </a:moveTo>
                <a:cubicBezTo>
                  <a:pt x="3981459" y="2238249"/>
                  <a:pt x="3986411" y="2243201"/>
                  <a:pt x="3986411" y="2249308"/>
                </a:cubicBezTo>
                <a:cubicBezTo>
                  <a:pt x="3986411" y="2255418"/>
                  <a:pt x="3981459" y="2260369"/>
                  <a:pt x="3975351" y="2260369"/>
                </a:cubicBezTo>
                <a:cubicBezTo>
                  <a:pt x="3969243" y="2260369"/>
                  <a:pt x="3964291" y="2255418"/>
                  <a:pt x="3964291" y="2249308"/>
                </a:cubicBezTo>
                <a:cubicBezTo>
                  <a:pt x="3964291" y="2243201"/>
                  <a:pt x="3969243" y="2238249"/>
                  <a:pt x="3975351" y="2238249"/>
                </a:cubicBezTo>
                <a:close/>
                <a:moveTo>
                  <a:pt x="3103803" y="2238249"/>
                </a:moveTo>
                <a:cubicBezTo>
                  <a:pt x="3109911" y="2238249"/>
                  <a:pt x="3114863" y="2243201"/>
                  <a:pt x="3114863" y="2249308"/>
                </a:cubicBezTo>
                <a:cubicBezTo>
                  <a:pt x="3114863" y="2255418"/>
                  <a:pt x="3109911" y="2260369"/>
                  <a:pt x="3103803" y="2260369"/>
                </a:cubicBezTo>
                <a:cubicBezTo>
                  <a:pt x="3097695" y="2260369"/>
                  <a:pt x="3092743" y="2255418"/>
                  <a:pt x="3092743" y="2249308"/>
                </a:cubicBezTo>
                <a:cubicBezTo>
                  <a:pt x="3092743" y="2243201"/>
                  <a:pt x="3097695" y="2238249"/>
                  <a:pt x="3103803" y="2238249"/>
                </a:cubicBezTo>
                <a:close/>
                <a:moveTo>
                  <a:pt x="10572293" y="2226258"/>
                </a:moveTo>
                <a:cubicBezTo>
                  <a:pt x="10585702" y="2226258"/>
                  <a:pt x="10596572" y="2237128"/>
                  <a:pt x="10596572" y="2250537"/>
                </a:cubicBezTo>
                <a:cubicBezTo>
                  <a:pt x="10596572" y="2263945"/>
                  <a:pt x="10585702" y="2274816"/>
                  <a:pt x="10572293" y="2274816"/>
                </a:cubicBezTo>
                <a:cubicBezTo>
                  <a:pt x="10558884" y="2274816"/>
                  <a:pt x="10548014" y="2263945"/>
                  <a:pt x="10548014" y="2250537"/>
                </a:cubicBezTo>
                <a:cubicBezTo>
                  <a:pt x="10548014" y="2237128"/>
                  <a:pt x="10558884" y="2226258"/>
                  <a:pt x="10572293" y="2226258"/>
                </a:cubicBezTo>
                <a:close/>
                <a:moveTo>
                  <a:pt x="10135976" y="2226258"/>
                </a:moveTo>
                <a:cubicBezTo>
                  <a:pt x="10149385" y="2226258"/>
                  <a:pt x="10160255" y="2237128"/>
                  <a:pt x="10160255" y="2250537"/>
                </a:cubicBezTo>
                <a:cubicBezTo>
                  <a:pt x="10160255" y="2263945"/>
                  <a:pt x="10149385" y="2274816"/>
                  <a:pt x="10135976" y="2274816"/>
                </a:cubicBezTo>
                <a:cubicBezTo>
                  <a:pt x="10122567" y="2274816"/>
                  <a:pt x="10111697" y="2263945"/>
                  <a:pt x="10111697" y="2250537"/>
                </a:cubicBezTo>
                <a:cubicBezTo>
                  <a:pt x="10111697" y="2237128"/>
                  <a:pt x="10122567" y="2226258"/>
                  <a:pt x="10135976" y="2226258"/>
                </a:cubicBezTo>
                <a:close/>
                <a:moveTo>
                  <a:pt x="7940443" y="2226258"/>
                </a:moveTo>
                <a:cubicBezTo>
                  <a:pt x="7953852" y="2226258"/>
                  <a:pt x="7964722" y="2237128"/>
                  <a:pt x="7964722" y="2250537"/>
                </a:cubicBezTo>
                <a:cubicBezTo>
                  <a:pt x="7964722" y="2263945"/>
                  <a:pt x="7953852" y="2274816"/>
                  <a:pt x="7940443" y="2274816"/>
                </a:cubicBezTo>
                <a:cubicBezTo>
                  <a:pt x="7927034" y="2274816"/>
                  <a:pt x="7916164" y="2263945"/>
                  <a:pt x="7916164" y="2250537"/>
                </a:cubicBezTo>
                <a:cubicBezTo>
                  <a:pt x="7916164" y="2237128"/>
                  <a:pt x="7927034" y="2226258"/>
                  <a:pt x="7940443" y="2226258"/>
                </a:cubicBezTo>
                <a:close/>
                <a:moveTo>
                  <a:pt x="6632556" y="2226258"/>
                </a:moveTo>
                <a:cubicBezTo>
                  <a:pt x="6645965" y="2226258"/>
                  <a:pt x="6656835" y="2237128"/>
                  <a:pt x="6656835" y="2250537"/>
                </a:cubicBezTo>
                <a:cubicBezTo>
                  <a:pt x="6656835" y="2263945"/>
                  <a:pt x="6645965" y="2274815"/>
                  <a:pt x="6632556" y="2274815"/>
                </a:cubicBezTo>
                <a:cubicBezTo>
                  <a:pt x="6619147" y="2274815"/>
                  <a:pt x="6608277" y="2263945"/>
                  <a:pt x="6608277" y="2250537"/>
                </a:cubicBezTo>
                <a:cubicBezTo>
                  <a:pt x="6608277" y="2237128"/>
                  <a:pt x="6619147" y="2226258"/>
                  <a:pt x="6632556" y="2226258"/>
                </a:cubicBezTo>
                <a:close/>
                <a:moveTo>
                  <a:pt x="6197304" y="2226258"/>
                </a:moveTo>
                <a:cubicBezTo>
                  <a:pt x="6210713" y="2226258"/>
                  <a:pt x="6221583" y="2237128"/>
                  <a:pt x="6221583" y="2250537"/>
                </a:cubicBezTo>
                <a:cubicBezTo>
                  <a:pt x="6221583" y="2263945"/>
                  <a:pt x="6210713" y="2274815"/>
                  <a:pt x="6197304" y="2274815"/>
                </a:cubicBezTo>
                <a:cubicBezTo>
                  <a:pt x="6183895" y="2274815"/>
                  <a:pt x="6173025" y="2263945"/>
                  <a:pt x="6173025" y="2250537"/>
                </a:cubicBezTo>
                <a:cubicBezTo>
                  <a:pt x="6173025" y="2237128"/>
                  <a:pt x="6183895" y="2226258"/>
                  <a:pt x="6197304" y="2226258"/>
                </a:cubicBezTo>
                <a:close/>
                <a:moveTo>
                  <a:pt x="5760987" y="2226258"/>
                </a:moveTo>
                <a:cubicBezTo>
                  <a:pt x="5774396" y="2226258"/>
                  <a:pt x="5785266" y="2237128"/>
                  <a:pt x="5785266" y="2250537"/>
                </a:cubicBezTo>
                <a:cubicBezTo>
                  <a:pt x="5785266" y="2263945"/>
                  <a:pt x="5774396" y="2274815"/>
                  <a:pt x="5760987" y="2274815"/>
                </a:cubicBezTo>
                <a:cubicBezTo>
                  <a:pt x="5747578" y="2274815"/>
                  <a:pt x="5736708" y="2263945"/>
                  <a:pt x="5736708" y="2250537"/>
                </a:cubicBezTo>
                <a:cubicBezTo>
                  <a:pt x="5736708" y="2237128"/>
                  <a:pt x="5747578" y="2226258"/>
                  <a:pt x="5760987" y="2226258"/>
                </a:cubicBezTo>
                <a:close/>
                <a:moveTo>
                  <a:pt x="4846920" y="2225031"/>
                </a:moveTo>
                <a:cubicBezTo>
                  <a:pt x="4860329" y="2225031"/>
                  <a:pt x="4871199" y="2235901"/>
                  <a:pt x="4871199" y="2249308"/>
                </a:cubicBezTo>
                <a:cubicBezTo>
                  <a:pt x="4871199" y="2262719"/>
                  <a:pt x="4860329" y="2273588"/>
                  <a:pt x="4846920" y="2273588"/>
                </a:cubicBezTo>
                <a:cubicBezTo>
                  <a:pt x="4833511" y="2273588"/>
                  <a:pt x="4822641" y="2262719"/>
                  <a:pt x="4822641" y="2249308"/>
                </a:cubicBezTo>
                <a:cubicBezTo>
                  <a:pt x="4822641" y="2235901"/>
                  <a:pt x="4833511" y="2225031"/>
                  <a:pt x="4846920" y="2225031"/>
                </a:cubicBezTo>
                <a:close/>
                <a:moveTo>
                  <a:pt x="4411668" y="2225031"/>
                </a:moveTo>
                <a:cubicBezTo>
                  <a:pt x="4425077" y="2225031"/>
                  <a:pt x="4435947" y="2235901"/>
                  <a:pt x="4435947" y="2249308"/>
                </a:cubicBezTo>
                <a:cubicBezTo>
                  <a:pt x="4435947" y="2262719"/>
                  <a:pt x="4425077" y="2273588"/>
                  <a:pt x="4411668" y="2273588"/>
                </a:cubicBezTo>
                <a:cubicBezTo>
                  <a:pt x="4398259" y="2273588"/>
                  <a:pt x="4387389" y="2262719"/>
                  <a:pt x="4387389" y="2249308"/>
                </a:cubicBezTo>
                <a:cubicBezTo>
                  <a:pt x="4387389" y="2235901"/>
                  <a:pt x="4398259" y="2225031"/>
                  <a:pt x="4411668" y="2225031"/>
                </a:cubicBezTo>
                <a:close/>
                <a:moveTo>
                  <a:pt x="2668548" y="2225031"/>
                </a:moveTo>
                <a:cubicBezTo>
                  <a:pt x="2681957" y="2225031"/>
                  <a:pt x="2692827" y="2235901"/>
                  <a:pt x="2692827" y="2249308"/>
                </a:cubicBezTo>
                <a:cubicBezTo>
                  <a:pt x="2692827" y="2262719"/>
                  <a:pt x="2681957" y="2273588"/>
                  <a:pt x="2668548" y="2273588"/>
                </a:cubicBezTo>
                <a:cubicBezTo>
                  <a:pt x="2655139" y="2273588"/>
                  <a:pt x="2644269" y="2262719"/>
                  <a:pt x="2644269" y="2249308"/>
                </a:cubicBezTo>
                <a:cubicBezTo>
                  <a:pt x="2644269" y="2235901"/>
                  <a:pt x="2655139" y="2225031"/>
                  <a:pt x="2668548" y="2225031"/>
                </a:cubicBezTo>
                <a:close/>
                <a:moveTo>
                  <a:pt x="1343521" y="2225031"/>
                </a:moveTo>
                <a:cubicBezTo>
                  <a:pt x="1356931" y="2225031"/>
                  <a:pt x="1367801" y="2235901"/>
                  <a:pt x="1367801" y="2249308"/>
                </a:cubicBezTo>
                <a:cubicBezTo>
                  <a:pt x="1367801" y="2262719"/>
                  <a:pt x="1356931" y="2273588"/>
                  <a:pt x="1343521" y="2273588"/>
                </a:cubicBezTo>
                <a:cubicBezTo>
                  <a:pt x="1330113" y="2273588"/>
                  <a:pt x="1319244" y="2262719"/>
                  <a:pt x="1319244" y="2249308"/>
                </a:cubicBezTo>
                <a:cubicBezTo>
                  <a:pt x="1319244" y="2235901"/>
                  <a:pt x="1330113" y="2225031"/>
                  <a:pt x="1343521" y="2225031"/>
                </a:cubicBezTo>
                <a:close/>
                <a:moveTo>
                  <a:pt x="908269" y="2225031"/>
                </a:moveTo>
                <a:cubicBezTo>
                  <a:pt x="921678" y="2225031"/>
                  <a:pt x="932548" y="2235901"/>
                  <a:pt x="932548" y="2249308"/>
                </a:cubicBezTo>
                <a:cubicBezTo>
                  <a:pt x="932548" y="2262719"/>
                  <a:pt x="921678" y="2273588"/>
                  <a:pt x="908269" y="2273588"/>
                </a:cubicBezTo>
                <a:cubicBezTo>
                  <a:pt x="894859" y="2273588"/>
                  <a:pt x="883990" y="2262719"/>
                  <a:pt x="883990" y="2249308"/>
                </a:cubicBezTo>
                <a:cubicBezTo>
                  <a:pt x="883990" y="2235901"/>
                  <a:pt x="894859" y="2225031"/>
                  <a:pt x="908269" y="2225031"/>
                </a:cubicBezTo>
                <a:close/>
                <a:moveTo>
                  <a:pt x="471952" y="2225031"/>
                </a:moveTo>
                <a:cubicBezTo>
                  <a:pt x="485361" y="2225031"/>
                  <a:pt x="496231" y="2235901"/>
                  <a:pt x="496231" y="2249308"/>
                </a:cubicBezTo>
                <a:cubicBezTo>
                  <a:pt x="496231" y="2262719"/>
                  <a:pt x="485361" y="2273588"/>
                  <a:pt x="471952" y="2273588"/>
                </a:cubicBezTo>
                <a:cubicBezTo>
                  <a:pt x="458543" y="2273588"/>
                  <a:pt x="447673" y="2262719"/>
                  <a:pt x="447673" y="2249308"/>
                </a:cubicBezTo>
                <a:cubicBezTo>
                  <a:pt x="447673" y="2235901"/>
                  <a:pt x="458543" y="2225031"/>
                  <a:pt x="471952" y="2225031"/>
                </a:cubicBezTo>
                <a:close/>
                <a:moveTo>
                  <a:pt x="9700724" y="2215702"/>
                </a:moveTo>
                <a:cubicBezTo>
                  <a:pt x="9719963" y="2215702"/>
                  <a:pt x="9735559" y="2231298"/>
                  <a:pt x="9735559" y="2250537"/>
                </a:cubicBezTo>
                <a:cubicBezTo>
                  <a:pt x="9735559" y="2269776"/>
                  <a:pt x="9719963" y="2285372"/>
                  <a:pt x="9700724" y="2285372"/>
                </a:cubicBezTo>
                <a:cubicBezTo>
                  <a:pt x="9681485" y="2285372"/>
                  <a:pt x="9665889" y="2269776"/>
                  <a:pt x="9665889" y="2250537"/>
                </a:cubicBezTo>
                <a:cubicBezTo>
                  <a:pt x="9665889" y="2231298"/>
                  <a:pt x="9681485" y="2215702"/>
                  <a:pt x="9700724" y="2215702"/>
                </a:cubicBezTo>
                <a:close/>
                <a:moveTo>
                  <a:pt x="8812012" y="2215702"/>
                </a:moveTo>
                <a:cubicBezTo>
                  <a:pt x="8831251" y="2215702"/>
                  <a:pt x="8846847" y="2231298"/>
                  <a:pt x="8846847" y="2250537"/>
                </a:cubicBezTo>
                <a:cubicBezTo>
                  <a:pt x="8846847" y="2269776"/>
                  <a:pt x="8831251" y="2285372"/>
                  <a:pt x="8812012" y="2285372"/>
                </a:cubicBezTo>
                <a:cubicBezTo>
                  <a:pt x="8792773" y="2285372"/>
                  <a:pt x="8777177" y="2269776"/>
                  <a:pt x="8777177" y="2250537"/>
                </a:cubicBezTo>
                <a:cubicBezTo>
                  <a:pt x="8777177" y="2231298"/>
                  <a:pt x="8792773" y="2215702"/>
                  <a:pt x="8812012" y="2215702"/>
                </a:cubicBezTo>
                <a:close/>
                <a:moveTo>
                  <a:pt x="5283237" y="2214474"/>
                </a:moveTo>
                <a:cubicBezTo>
                  <a:pt x="5302476" y="2214474"/>
                  <a:pt x="5318072" y="2230071"/>
                  <a:pt x="5318072" y="2249308"/>
                </a:cubicBezTo>
                <a:cubicBezTo>
                  <a:pt x="5318072" y="2268548"/>
                  <a:pt x="5302476" y="2284143"/>
                  <a:pt x="5283237" y="2284143"/>
                </a:cubicBezTo>
                <a:cubicBezTo>
                  <a:pt x="5263998" y="2284143"/>
                  <a:pt x="5248402" y="2268548"/>
                  <a:pt x="5248402" y="2249308"/>
                </a:cubicBezTo>
                <a:cubicBezTo>
                  <a:pt x="5248402" y="2230071"/>
                  <a:pt x="5263998" y="2214474"/>
                  <a:pt x="5283237" y="2214474"/>
                </a:cubicBezTo>
                <a:close/>
                <a:moveTo>
                  <a:pt x="3540122" y="2214474"/>
                </a:moveTo>
                <a:cubicBezTo>
                  <a:pt x="3559361" y="2214474"/>
                  <a:pt x="3574958" y="2230071"/>
                  <a:pt x="3574958" y="2249308"/>
                </a:cubicBezTo>
                <a:cubicBezTo>
                  <a:pt x="3574958" y="2268548"/>
                  <a:pt x="3559361" y="2284145"/>
                  <a:pt x="3540122" y="2284145"/>
                </a:cubicBezTo>
                <a:cubicBezTo>
                  <a:pt x="3520883" y="2284145"/>
                  <a:pt x="3505287" y="2268548"/>
                  <a:pt x="3505287" y="2249308"/>
                </a:cubicBezTo>
                <a:cubicBezTo>
                  <a:pt x="3505287" y="2230071"/>
                  <a:pt x="3520883" y="2214474"/>
                  <a:pt x="3540122" y="2214474"/>
                </a:cubicBezTo>
                <a:close/>
                <a:moveTo>
                  <a:pt x="2232229" y="2214474"/>
                </a:moveTo>
                <a:cubicBezTo>
                  <a:pt x="2251469" y="2214474"/>
                  <a:pt x="2267065" y="2230071"/>
                  <a:pt x="2267065" y="2249308"/>
                </a:cubicBezTo>
                <a:cubicBezTo>
                  <a:pt x="2267065" y="2268548"/>
                  <a:pt x="2251469" y="2284145"/>
                  <a:pt x="2232229" y="2284145"/>
                </a:cubicBezTo>
                <a:cubicBezTo>
                  <a:pt x="2212992" y="2284145"/>
                  <a:pt x="2197396" y="2268548"/>
                  <a:pt x="2197396" y="2249308"/>
                </a:cubicBezTo>
                <a:cubicBezTo>
                  <a:pt x="2197396" y="2230071"/>
                  <a:pt x="2212992" y="2214474"/>
                  <a:pt x="2232229" y="2214474"/>
                </a:cubicBezTo>
                <a:close/>
                <a:moveTo>
                  <a:pt x="10550146" y="1800583"/>
                </a:moveTo>
                <a:cubicBezTo>
                  <a:pt x="10556254" y="1800583"/>
                  <a:pt x="10561206" y="1805535"/>
                  <a:pt x="10561206" y="1811643"/>
                </a:cubicBezTo>
                <a:cubicBezTo>
                  <a:pt x="10561206" y="1817751"/>
                  <a:pt x="10556254" y="1822703"/>
                  <a:pt x="10550146" y="1822703"/>
                </a:cubicBezTo>
                <a:cubicBezTo>
                  <a:pt x="10544038" y="1822703"/>
                  <a:pt x="10539086" y="1817751"/>
                  <a:pt x="10539086" y="1811643"/>
                </a:cubicBezTo>
                <a:cubicBezTo>
                  <a:pt x="10539086" y="1805535"/>
                  <a:pt x="10544038" y="1800583"/>
                  <a:pt x="10550146" y="1800583"/>
                </a:cubicBezTo>
                <a:close/>
                <a:moveTo>
                  <a:pt x="10113829" y="1800583"/>
                </a:moveTo>
                <a:cubicBezTo>
                  <a:pt x="10119937" y="1800583"/>
                  <a:pt x="10124889" y="1805535"/>
                  <a:pt x="10124889" y="1811643"/>
                </a:cubicBezTo>
                <a:cubicBezTo>
                  <a:pt x="10124889" y="1817751"/>
                  <a:pt x="10119937" y="1822703"/>
                  <a:pt x="10113829" y="1822703"/>
                </a:cubicBezTo>
                <a:cubicBezTo>
                  <a:pt x="10107721" y="1822703"/>
                  <a:pt x="10102769" y="1817751"/>
                  <a:pt x="10102769" y="1811643"/>
                </a:cubicBezTo>
                <a:cubicBezTo>
                  <a:pt x="10102769" y="1805535"/>
                  <a:pt x="10107721" y="1800583"/>
                  <a:pt x="10113829" y="1800583"/>
                </a:cubicBezTo>
                <a:close/>
                <a:moveTo>
                  <a:pt x="9678577" y="1800583"/>
                </a:moveTo>
                <a:cubicBezTo>
                  <a:pt x="9684685" y="1800583"/>
                  <a:pt x="9689637" y="1805535"/>
                  <a:pt x="9689637" y="1811643"/>
                </a:cubicBezTo>
                <a:cubicBezTo>
                  <a:pt x="9689637" y="1817751"/>
                  <a:pt x="9684685" y="1822703"/>
                  <a:pt x="9678577" y="1822703"/>
                </a:cubicBezTo>
                <a:cubicBezTo>
                  <a:pt x="9672469" y="1822703"/>
                  <a:pt x="9667517" y="1817751"/>
                  <a:pt x="9667517" y="1811643"/>
                </a:cubicBezTo>
                <a:cubicBezTo>
                  <a:pt x="9667517" y="1805535"/>
                  <a:pt x="9672469" y="1800583"/>
                  <a:pt x="9678577" y="1800583"/>
                </a:cubicBezTo>
                <a:close/>
                <a:moveTo>
                  <a:pt x="5281375" y="1795845"/>
                </a:moveTo>
                <a:cubicBezTo>
                  <a:pt x="5287483" y="1795845"/>
                  <a:pt x="5292435" y="1800797"/>
                  <a:pt x="5292435" y="1806906"/>
                </a:cubicBezTo>
                <a:cubicBezTo>
                  <a:pt x="5292435" y="1813014"/>
                  <a:pt x="5287483" y="1817965"/>
                  <a:pt x="5281375" y="1817965"/>
                </a:cubicBezTo>
                <a:cubicBezTo>
                  <a:pt x="5275267" y="1817965"/>
                  <a:pt x="5270315" y="1813014"/>
                  <a:pt x="5270315" y="1806906"/>
                </a:cubicBezTo>
                <a:cubicBezTo>
                  <a:pt x="5270315" y="1800797"/>
                  <a:pt x="5275267" y="1795845"/>
                  <a:pt x="5281375" y="1795845"/>
                </a:cubicBezTo>
                <a:close/>
                <a:moveTo>
                  <a:pt x="4846122" y="1795845"/>
                </a:moveTo>
                <a:cubicBezTo>
                  <a:pt x="4852230" y="1795845"/>
                  <a:pt x="4857182" y="1800797"/>
                  <a:pt x="4857182" y="1806906"/>
                </a:cubicBezTo>
                <a:cubicBezTo>
                  <a:pt x="4857182" y="1813014"/>
                  <a:pt x="4852230" y="1817965"/>
                  <a:pt x="4846122" y="1817965"/>
                </a:cubicBezTo>
                <a:cubicBezTo>
                  <a:pt x="4840014" y="1817965"/>
                  <a:pt x="4835062" y="1813014"/>
                  <a:pt x="4835062" y="1806906"/>
                </a:cubicBezTo>
                <a:cubicBezTo>
                  <a:pt x="4835062" y="1800797"/>
                  <a:pt x="4840014" y="1795845"/>
                  <a:pt x="4846122" y="1795845"/>
                </a:cubicBezTo>
                <a:close/>
                <a:moveTo>
                  <a:pt x="3974552" y="1795845"/>
                </a:moveTo>
                <a:cubicBezTo>
                  <a:pt x="3980660" y="1795845"/>
                  <a:pt x="3985612" y="1800797"/>
                  <a:pt x="3985612" y="1806906"/>
                </a:cubicBezTo>
                <a:cubicBezTo>
                  <a:pt x="3985612" y="1813014"/>
                  <a:pt x="3980660" y="1817965"/>
                  <a:pt x="3974552" y="1817965"/>
                </a:cubicBezTo>
                <a:cubicBezTo>
                  <a:pt x="3968444" y="1817965"/>
                  <a:pt x="3963492" y="1813014"/>
                  <a:pt x="3963492" y="1806906"/>
                </a:cubicBezTo>
                <a:cubicBezTo>
                  <a:pt x="3963492" y="1800797"/>
                  <a:pt x="3968444" y="1795845"/>
                  <a:pt x="3974552" y="1795845"/>
                </a:cubicBezTo>
                <a:close/>
                <a:moveTo>
                  <a:pt x="7941241" y="1795845"/>
                </a:moveTo>
                <a:cubicBezTo>
                  <a:pt x="7947349" y="1795845"/>
                  <a:pt x="7952301" y="1800797"/>
                  <a:pt x="7952301" y="1806905"/>
                </a:cubicBezTo>
                <a:cubicBezTo>
                  <a:pt x="7952301" y="1813013"/>
                  <a:pt x="7947349" y="1817965"/>
                  <a:pt x="7941241" y="1817965"/>
                </a:cubicBezTo>
                <a:cubicBezTo>
                  <a:pt x="7935133" y="1817965"/>
                  <a:pt x="7930181" y="1813013"/>
                  <a:pt x="7930181" y="1806905"/>
                </a:cubicBezTo>
                <a:cubicBezTo>
                  <a:pt x="7930181" y="1800797"/>
                  <a:pt x="7935133" y="1795845"/>
                  <a:pt x="7941241" y="1795845"/>
                </a:cubicBezTo>
                <a:close/>
                <a:moveTo>
                  <a:pt x="7505988" y="1795845"/>
                </a:moveTo>
                <a:cubicBezTo>
                  <a:pt x="7512096" y="1795845"/>
                  <a:pt x="7517048" y="1800797"/>
                  <a:pt x="7517048" y="1806905"/>
                </a:cubicBezTo>
                <a:cubicBezTo>
                  <a:pt x="7517048" y="1813013"/>
                  <a:pt x="7512096" y="1817965"/>
                  <a:pt x="7505988" y="1817965"/>
                </a:cubicBezTo>
                <a:cubicBezTo>
                  <a:pt x="7499880" y="1817965"/>
                  <a:pt x="7494928" y="1813013"/>
                  <a:pt x="7494928" y="1806905"/>
                </a:cubicBezTo>
                <a:cubicBezTo>
                  <a:pt x="7494928" y="1800797"/>
                  <a:pt x="7499880" y="1795845"/>
                  <a:pt x="7505988" y="1795845"/>
                </a:cubicBezTo>
                <a:close/>
                <a:moveTo>
                  <a:pt x="6634419" y="1795845"/>
                </a:moveTo>
                <a:cubicBezTo>
                  <a:pt x="6640527" y="1795845"/>
                  <a:pt x="6645479" y="1800797"/>
                  <a:pt x="6645479" y="1806905"/>
                </a:cubicBezTo>
                <a:cubicBezTo>
                  <a:pt x="6645479" y="1813013"/>
                  <a:pt x="6640527" y="1817965"/>
                  <a:pt x="6634419" y="1817965"/>
                </a:cubicBezTo>
                <a:cubicBezTo>
                  <a:pt x="6628311" y="1817965"/>
                  <a:pt x="6623359" y="1813013"/>
                  <a:pt x="6623359" y="1806905"/>
                </a:cubicBezTo>
                <a:cubicBezTo>
                  <a:pt x="6623359" y="1800797"/>
                  <a:pt x="6628311" y="1795845"/>
                  <a:pt x="6634419" y="1795845"/>
                </a:cubicBezTo>
                <a:close/>
                <a:moveTo>
                  <a:pt x="6198102" y="1795845"/>
                </a:moveTo>
                <a:cubicBezTo>
                  <a:pt x="6204210" y="1795845"/>
                  <a:pt x="6209162" y="1800797"/>
                  <a:pt x="6209162" y="1806905"/>
                </a:cubicBezTo>
                <a:cubicBezTo>
                  <a:pt x="6209162" y="1813013"/>
                  <a:pt x="6204210" y="1817965"/>
                  <a:pt x="6198102" y="1817965"/>
                </a:cubicBezTo>
                <a:cubicBezTo>
                  <a:pt x="6191994" y="1817965"/>
                  <a:pt x="6187042" y="1813013"/>
                  <a:pt x="6187042" y="1806905"/>
                </a:cubicBezTo>
                <a:cubicBezTo>
                  <a:pt x="6187042" y="1800797"/>
                  <a:pt x="6191994" y="1795845"/>
                  <a:pt x="6198102" y="1795845"/>
                </a:cubicBezTo>
                <a:close/>
                <a:moveTo>
                  <a:pt x="5762849" y="1795845"/>
                </a:moveTo>
                <a:cubicBezTo>
                  <a:pt x="5768957" y="1795845"/>
                  <a:pt x="5773909" y="1800797"/>
                  <a:pt x="5773909" y="1806905"/>
                </a:cubicBezTo>
                <a:cubicBezTo>
                  <a:pt x="5773909" y="1813013"/>
                  <a:pt x="5768957" y="1817965"/>
                  <a:pt x="5762849" y="1817965"/>
                </a:cubicBezTo>
                <a:cubicBezTo>
                  <a:pt x="5756741" y="1817965"/>
                  <a:pt x="5751789" y="1813013"/>
                  <a:pt x="5751789" y="1806905"/>
                </a:cubicBezTo>
                <a:cubicBezTo>
                  <a:pt x="5751789" y="1800797"/>
                  <a:pt x="5756741" y="1795845"/>
                  <a:pt x="5762849" y="1795845"/>
                </a:cubicBezTo>
                <a:close/>
                <a:moveTo>
                  <a:pt x="494092" y="1791106"/>
                </a:moveTo>
                <a:cubicBezTo>
                  <a:pt x="500200" y="1791106"/>
                  <a:pt x="505152" y="1796058"/>
                  <a:pt x="505152" y="1802166"/>
                </a:cubicBezTo>
                <a:cubicBezTo>
                  <a:pt x="505152" y="1808275"/>
                  <a:pt x="500200" y="1813226"/>
                  <a:pt x="494092" y="1813226"/>
                </a:cubicBezTo>
                <a:cubicBezTo>
                  <a:pt x="487984" y="1813226"/>
                  <a:pt x="483032" y="1808275"/>
                  <a:pt x="483032" y="1802166"/>
                </a:cubicBezTo>
                <a:cubicBezTo>
                  <a:pt x="483032" y="1796058"/>
                  <a:pt x="487984" y="1791106"/>
                  <a:pt x="494092" y="1791106"/>
                </a:cubicBezTo>
                <a:close/>
                <a:moveTo>
                  <a:pt x="58840" y="1791106"/>
                </a:moveTo>
                <a:cubicBezTo>
                  <a:pt x="64948" y="1791106"/>
                  <a:pt x="69900" y="1796058"/>
                  <a:pt x="69900" y="1802166"/>
                </a:cubicBezTo>
                <a:cubicBezTo>
                  <a:pt x="69900" y="1808275"/>
                  <a:pt x="64948" y="1813226"/>
                  <a:pt x="58840" y="1813226"/>
                </a:cubicBezTo>
                <a:cubicBezTo>
                  <a:pt x="52732" y="1813226"/>
                  <a:pt x="47780" y="1808275"/>
                  <a:pt x="47780" y="1802166"/>
                </a:cubicBezTo>
                <a:cubicBezTo>
                  <a:pt x="47780" y="1796058"/>
                  <a:pt x="52732" y="1791106"/>
                  <a:pt x="58840" y="1791106"/>
                </a:cubicBezTo>
                <a:close/>
                <a:moveTo>
                  <a:pt x="2237229" y="1791106"/>
                </a:moveTo>
                <a:cubicBezTo>
                  <a:pt x="2243337" y="1791106"/>
                  <a:pt x="2248289" y="1796058"/>
                  <a:pt x="2248289" y="1802166"/>
                </a:cubicBezTo>
                <a:cubicBezTo>
                  <a:pt x="2248289" y="1808275"/>
                  <a:pt x="2243337" y="1813226"/>
                  <a:pt x="2237229" y="1813226"/>
                </a:cubicBezTo>
                <a:cubicBezTo>
                  <a:pt x="2231121" y="1813226"/>
                  <a:pt x="2226169" y="1808275"/>
                  <a:pt x="2226169" y="1802166"/>
                </a:cubicBezTo>
                <a:cubicBezTo>
                  <a:pt x="2226169" y="1796058"/>
                  <a:pt x="2231121" y="1791106"/>
                  <a:pt x="2237229" y="1791106"/>
                </a:cubicBezTo>
                <a:close/>
                <a:moveTo>
                  <a:pt x="1801977" y="1791106"/>
                </a:moveTo>
                <a:cubicBezTo>
                  <a:pt x="1808085" y="1791106"/>
                  <a:pt x="1813037" y="1796058"/>
                  <a:pt x="1813037" y="1802166"/>
                </a:cubicBezTo>
                <a:cubicBezTo>
                  <a:pt x="1813037" y="1808275"/>
                  <a:pt x="1808085" y="1813226"/>
                  <a:pt x="1801977" y="1813226"/>
                </a:cubicBezTo>
                <a:cubicBezTo>
                  <a:pt x="1795869" y="1813226"/>
                  <a:pt x="1790917" y="1808275"/>
                  <a:pt x="1790917" y="1802166"/>
                </a:cubicBezTo>
                <a:cubicBezTo>
                  <a:pt x="1790917" y="1796058"/>
                  <a:pt x="1795869" y="1791106"/>
                  <a:pt x="1801977" y="1791106"/>
                </a:cubicBezTo>
                <a:close/>
                <a:moveTo>
                  <a:pt x="1365661" y="1791106"/>
                </a:moveTo>
                <a:cubicBezTo>
                  <a:pt x="1371769" y="1791106"/>
                  <a:pt x="1376721" y="1796058"/>
                  <a:pt x="1376721" y="1802166"/>
                </a:cubicBezTo>
                <a:cubicBezTo>
                  <a:pt x="1376721" y="1808275"/>
                  <a:pt x="1371769" y="1813226"/>
                  <a:pt x="1365661" y="1813226"/>
                </a:cubicBezTo>
                <a:cubicBezTo>
                  <a:pt x="1359554" y="1813226"/>
                  <a:pt x="1354601" y="1808275"/>
                  <a:pt x="1354601" y="1802166"/>
                </a:cubicBezTo>
                <a:cubicBezTo>
                  <a:pt x="1354601" y="1796058"/>
                  <a:pt x="1359554" y="1791106"/>
                  <a:pt x="1365661" y="1791106"/>
                </a:cubicBezTo>
                <a:close/>
                <a:moveTo>
                  <a:pt x="9242260" y="1787364"/>
                </a:moveTo>
                <a:cubicBezTo>
                  <a:pt x="9255669" y="1787364"/>
                  <a:pt x="9266539" y="1798234"/>
                  <a:pt x="9266539" y="1811643"/>
                </a:cubicBezTo>
                <a:cubicBezTo>
                  <a:pt x="9266539" y="1825052"/>
                  <a:pt x="9255669" y="1835922"/>
                  <a:pt x="9242260" y="1835922"/>
                </a:cubicBezTo>
                <a:cubicBezTo>
                  <a:pt x="9228851" y="1835922"/>
                  <a:pt x="9217981" y="1825052"/>
                  <a:pt x="9217981" y="1811643"/>
                </a:cubicBezTo>
                <a:cubicBezTo>
                  <a:pt x="9217981" y="1798234"/>
                  <a:pt x="9228851" y="1787364"/>
                  <a:pt x="9242260" y="1787364"/>
                </a:cubicBezTo>
                <a:close/>
                <a:moveTo>
                  <a:pt x="4409805" y="1782626"/>
                </a:moveTo>
                <a:cubicBezTo>
                  <a:pt x="4423214" y="1782626"/>
                  <a:pt x="4434084" y="1793497"/>
                  <a:pt x="4434084" y="1806906"/>
                </a:cubicBezTo>
                <a:cubicBezTo>
                  <a:pt x="4434084" y="1820315"/>
                  <a:pt x="4423214" y="1831184"/>
                  <a:pt x="4409805" y="1831184"/>
                </a:cubicBezTo>
                <a:cubicBezTo>
                  <a:pt x="4396396" y="1831184"/>
                  <a:pt x="4385526" y="1820315"/>
                  <a:pt x="4385526" y="1806906"/>
                </a:cubicBezTo>
                <a:cubicBezTo>
                  <a:pt x="4385526" y="1793497"/>
                  <a:pt x="4396396" y="1782626"/>
                  <a:pt x="4409805" y="1782626"/>
                </a:cubicBezTo>
                <a:close/>
                <a:moveTo>
                  <a:pt x="3538260" y="1782626"/>
                </a:moveTo>
                <a:cubicBezTo>
                  <a:pt x="3551669" y="1782626"/>
                  <a:pt x="3562539" y="1793497"/>
                  <a:pt x="3562539" y="1806906"/>
                </a:cubicBezTo>
                <a:cubicBezTo>
                  <a:pt x="3562539" y="1820315"/>
                  <a:pt x="3551669" y="1831184"/>
                  <a:pt x="3538260" y="1831184"/>
                </a:cubicBezTo>
                <a:cubicBezTo>
                  <a:pt x="3524851" y="1831184"/>
                  <a:pt x="3513981" y="1820315"/>
                  <a:pt x="3513981" y="1806906"/>
                </a:cubicBezTo>
                <a:cubicBezTo>
                  <a:pt x="3513981" y="1793497"/>
                  <a:pt x="3524851" y="1782626"/>
                  <a:pt x="3538260" y="1782626"/>
                </a:cubicBezTo>
                <a:close/>
                <a:moveTo>
                  <a:pt x="3103005" y="1782626"/>
                </a:moveTo>
                <a:cubicBezTo>
                  <a:pt x="3116414" y="1782626"/>
                  <a:pt x="3127285" y="1793497"/>
                  <a:pt x="3127285" y="1806906"/>
                </a:cubicBezTo>
                <a:cubicBezTo>
                  <a:pt x="3127285" y="1820315"/>
                  <a:pt x="3116414" y="1831184"/>
                  <a:pt x="3103005" y="1831184"/>
                </a:cubicBezTo>
                <a:cubicBezTo>
                  <a:pt x="3089596" y="1831184"/>
                  <a:pt x="3078726" y="1820315"/>
                  <a:pt x="3078726" y="1806906"/>
                </a:cubicBezTo>
                <a:cubicBezTo>
                  <a:pt x="3078726" y="1793497"/>
                  <a:pt x="3089596" y="1782626"/>
                  <a:pt x="3103005" y="1782626"/>
                </a:cubicBezTo>
                <a:close/>
                <a:moveTo>
                  <a:pt x="10985399" y="1776808"/>
                </a:moveTo>
                <a:cubicBezTo>
                  <a:pt x="11004638" y="1776808"/>
                  <a:pt x="11020234" y="1792404"/>
                  <a:pt x="11020234" y="1811643"/>
                </a:cubicBezTo>
                <a:cubicBezTo>
                  <a:pt x="11020234" y="1830882"/>
                  <a:pt x="11004638" y="1846478"/>
                  <a:pt x="10985399" y="1846478"/>
                </a:cubicBezTo>
                <a:cubicBezTo>
                  <a:pt x="10966160" y="1846478"/>
                  <a:pt x="10950564" y="1830882"/>
                  <a:pt x="10950564" y="1811643"/>
                </a:cubicBezTo>
                <a:cubicBezTo>
                  <a:pt x="10950564" y="1792404"/>
                  <a:pt x="10966160" y="1776808"/>
                  <a:pt x="10985399" y="1776808"/>
                </a:cubicBezTo>
                <a:close/>
                <a:moveTo>
                  <a:pt x="8807007" y="1776808"/>
                </a:moveTo>
                <a:cubicBezTo>
                  <a:pt x="8826246" y="1776808"/>
                  <a:pt x="8841842" y="1792404"/>
                  <a:pt x="8841842" y="1811643"/>
                </a:cubicBezTo>
                <a:cubicBezTo>
                  <a:pt x="8841842" y="1830882"/>
                  <a:pt x="8826246" y="1846478"/>
                  <a:pt x="8807007" y="1846478"/>
                </a:cubicBezTo>
                <a:cubicBezTo>
                  <a:pt x="8787768" y="1846478"/>
                  <a:pt x="8772172" y="1830882"/>
                  <a:pt x="8772172" y="1811643"/>
                </a:cubicBezTo>
                <a:cubicBezTo>
                  <a:pt x="8772172" y="1792404"/>
                  <a:pt x="8787768" y="1776808"/>
                  <a:pt x="8807007" y="1776808"/>
                </a:cubicBezTo>
                <a:close/>
                <a:moveTo>
                  <a:pt x="2666686" y="1772070"/>
                </a:moveTo>
                <a:cubicBezTo>
                  <a:pt x="2685925" y="1772070"/>
                  <a:pt x="2701521" y="1787667"/>
                  <a:pt x="2701521" y="1806906"/>
                </a:cubicBezTo>
                <a:cubicBezTo>
                  <a:pt x="2701521" y="1826145"/>
                  <a:pt x="2685925" y="1841741"/>
                  <a:pt x="2666686" y="1841741"/>
                </a:cubicBezTo>
                <a:cubicBezTo>
                  <a:pt x="2647447" y="1841741"/>
                  <a:pt x="2631851" y="1826145"/>
                  <a:pt x="2631851" y="1806906"/>
                </a:cubicBezTo>
                <a:cubicBezTo>
                  <a:pt x="2631851" y="1787667"/>
                  <a:pt x="2647447" y="1772070"/>
                  <a:pt x="2666686" y="1772070"/>
                </a:cubicBezTo>
                <a:close/>
                <a:moveTo>
                  <a:pt x="8377558" y="1772069"/>
                </a:moveTo>
                <a:cubicBezTo>
                  <a:pt x="8396797" y="1772069"/>
                  <a:pt x="8412393" y="1787665"/>
                  <a:pt x="8412393" y="1806905"/>
                </a:cubicBezTo>
                <a:cubicBezTo>
                  <a:pt x="8412393" y="1826144"/>
                  <a:pt x="8396797" y="1841740"/>
                  <a:pt x="8377558" y="1841740"/>
                </a:cubicBezTo>
                <a:cubicBezTo>
                  <a:pt x="8358319" y="1841740"/>
                  <a:pt x="8342723" y="1826144"/>
                  <a:pt x="8342723" y="1806905"/>
                </a:cubicBezTo>
                <a:cubicBezTo>
                  <a:pt x="8342723" y="1787665"/>
                  <a:pt x="8358319" y="1772069"/>
                  <a:pt x="8377558" y="1772069"/>
                </a:cubicBezTo>
                <a:close/>
                <a:moveTo>
                  <a:pt x="7069672" y="1772069"/>
                </a:moveTo>
                <a:cubicBezTo>
                  <a:pt x="7088911" y="1772069"/>
                  <a:pt x="7104507" y="1787665"/>
                  <a:pt x="7104507" y="1806905"/>
                </a:cubicBezTo>
                <a:cubicBezTo>
                  <a:pt x="7104507" y="1826144"/>
                  <a:pt x="7088911" y="1841740"/>
                  <a:pt x="7069672" y="1841740"/>
                </a:cubicBezTo>
                <a:cubicBezTo>
                  <a:pt x="7050433" y="1841740"/>
                  <a:pt x="7034837" y="1826144"/>
                  <a:pt x="7034837" y="1806905"/>
                </a:cubicBezTo>
                <a:cubicBezTo>
                  <a:pt x="7034837" y="1787665"/>
                  <a:pt x="7050433" y="1772069"/>
                  <a:pt x="7069672" y="1772069"/>
                </a:cubicBezTo>
                <a:close/>
                <a:moveTo>
                  <a:pt x="930409" y="1767330"/>
                </a:moveTo>
                <a:cubicBezTo>
                  <a:pt x="949648" y="1767330"/>
                  <a:pt x="965244" y="1782928"/>
                  <a:pt x="965244" y="1802166"/>
                </a:cubicBezTo>
                <a:cubicBezTo>
                  <a:pt x="965244" y="1821405"/>
                  <a:pt x="949648" y="1837002"/>
                  <a:pt x="930409" y="1837002"/>
                </a:cubicBezTo>
                <a:cubicBezTo>
                  <a:pt x="911170" y="1837002"/>
                  <a:pt x="895574" y="1821405"/>
                  <a:pt x="895574" y="1802166"/>
                </a:cubicBezTo>
                <a:cubicBezTo>
                  <a:pt x="895574" y="1782928"/>
                  <a:pt x="911170" y="1767330"/>
                  <a:pt x="930409" y="1767330"/>
                </a:cubicBezTo>
                <a:close/>
                <a:moveTo>
                  <a:pt x="10548284" y="1358180"/>
                </a:moveTo>
                <a:cubicBezTo>
                  <a:pt x="10554392" y="1358180"/>
                  <a:pt x="10559344" y="1363133"/>
                  <a:pt x="10559344" y="1369241"/>
                </a:cubicBezTo>
                <a:cubicBezTo>
                  <a:pt x="10559344" y="1375349"/>
                  <a:pt x="10554392" y="1380300"/>
                  <a:pt x="10548284" y="1380300"/>
                </a:cubicBezTo>
                <a:cubicBezTo>
                  <a:pt x="10542176" y="1380300"/>
                  <a:pt x="10537224" y="1375349"/>
                  <a:pt x="10537224" y="1369241"/>
                </a:cubicBezTo>
                <a:cubicBezTo>
                  <a:pt x="10537224" y="1363133"/>
                  <a:pt x="10542176" y="1358180"/>
                  <a:pt x="10548284" y="1358180"/>
                </a:cubicBezTo>
                <a:close/>
                <a:moveTo>
                  <a:pt x="10113031" y="1358180"/>
                </a:moveTo>
                <a:cubicBezTo>
                  <a:pt x="10119139" y="1358180"/>
                  <a:pt x="10124091" y="1363132"/>
                  <a:pt x="10124091" y="1369240"/>
                </a:cubicBezTo>
                <a:cubicBezTo>
                  <a:pt x="10124091" y="1375349"/>
                  <a:pt x="10119139" y="1380300"/>
                  <a:pt x="10113031" y="1380300"/>
                </a:cubicBezTo>
                <a:cubicBezTo>
                  <a:pt x="10106923" y="1380300"/>
                  <a:pt x="10101971" y="1375349"/>
                  <a:pt x="10101971" y="1369240"/>
                </a:cubicBezTo>
                <a:cubicBezTo>
                  <a:pt x="10101971" y="1363132"/>
                  <a:pt x="10106923" y="1358180"/>
                  <a:pt x="10113031" y="1358180"/>
                </a:cubicBezTo>
                <a:close/>
                <a:moveTo>
                  <a:pt x="7940443" y="1353447"/>
                </a:moveTo>
                <a:cubicBezTo>
                  <a:pt x="7946551" y="1353447"/>
                  <a:pt x="7951503" y="1358399"/>
                  <a:pt x="7951503" y="1364507"/>
                </a:cubicBezTo>
                <a:cubicBezTo>
                  <a:pt x="7951503" y="1370614"/>
                  <a:pt x="7946551" y="1375567"/>
                  <a:pt x="7940443" y="1375567"/>
                </a:cubicBezTo>
                <a:cubicBezTo>
                  <a:pt x="7934335" y="1375567"/>
                  <a:pt x="7929383" y="1370614"/>
                  <a:pt x="7929383" y="1364507"/>
                </a:cubicBezTo>
                <a:cubicBezTo>
                  <a:pt x="7929383" y="1358399"/>
                  <a:pt x="7934335" y="1353447"/>
                  <a:pt x="7940443" y="1353447"/>
                </a:cubicBezTo>
                <a:close/>
                <a:moveTo>
                  <a:pt x="7504126" y="1353447"/>
                </a:moveTo>
                <a:cubicBezTo>
                  <a:pt x="7510234" y="1353447"/>
                  <a:pt x="7515186" y="1358399"/>
                  <a:pt x="7515186" y="1364507"/>
                </a:cubicBezTo>
                <a:cubicBezTo>
                  <a:pt x="7515186" y="1370614"/>
                  <a:pt x="7510234" y="1375566"/>
                  <a:pt x="7504126" y="1375566"/>
                </a:cubicBezTo>
                <a:cubicBezTo>
                  <a:pt x="7498018" y="1375566"/>
                  <a:pt x="7493066" y="1370614"/>
                  <a:pt x="7493066" y="1364507"/>
                </a:cubicBezTo>
                <a:cubicBezTo>
                  <a:pt x="7493066" y="1358399"/>
                  <a:pt x="7498018" y="1353447"/>
                  <a:pt x="7504126" y="1353447"/>
                </a:cubicBezTo>
                <a:close/>
                <a:moveTo>
                  <a:pt x="7068873" y="1353445"/>
                </a:moveTo>
                <a:cubicBezTo>
                  <a:pt x="7074981" y="1353445"/>
                  <a:pt x="7079933" y="1358398"/>
                  <a:pt x="7079933" y="1364506"/>
                </a:cubicBezTo>
                <a:cubicBezTo>
                  <a:pt x="7079933" y="1370614"/>
                  <a:pt x="7074981" y="1375566"/>
                  <a:pt x="7068873" y="1375566"/>
                </a:cubicBezTo>
                <a:cubicBezTo>
                  <a:pt x="7062765" y="1375566"/>
                  <a:pt x="7057813" y="1370614"/>
                  <a:pt x="7057813" y="1364506"/>
                </a:cubicBezTo>
                <a:cubicBezTo>
                  <a:pt x="7057813" y="1358398"/>
                  <a:pt x="7062765" y="1353445"/>
                  <a:pt x="7068873" y="1353445"/>
                </a:cubicBezTo>
                <a:close/>
                <a:moveTo>
                  <a:pt x="6632556" y="1353445"/>
                </a:moveTo>
                <a:cubicBezTo>
                  <a:pt x="6638664" y="1353445"/>
                  <a:pt x="6643616" y="1358398"/>
                  <a:pt x="6643616" y="1364506"/>
                </a:cubicBezTo>
                <a:cubicBezTo>
                  <a:pt x="6643616" y="1370614"/>
                  <a:pt x="6638664" y="1375566"/>
                  <a:pt x="6632556" y="1375566"/>
                </a:cubicBezTo>
                <a:cubicBezTo>
                  <a:pt x="6626448" y="1375566"/>
                  <a:pt x="6621496" y="1370614"/>
                  <a:pt x="6621496" y="1364506"/>
                </a:cubicBezTo>
                <a:cubicBezTo>
                  <a:pt x="6621496" y="1358398"/>
                  <a:pt x="6626448" y="1353445"/>
                  <a:pt x="6632556" y="1353445"/>
                </a:cubicBezTo>
                <a:close/>
                <a:moveTo>
                  <a:pt x="5760987" y="1353445"/>
                </a:moveTo>
                <a:cubicBezTo>
                  <a:pt x="5767095" y="1353445"/>
                  <a:pt x="5772047" y="1358398"/>
                  <a:pt x="5772047" y="1364505"/>
                </a:cubicBezTo>
                <a:cubicBezTo>
                  <a:pt x="5772047" y="1370614"/>
                  <a:pt x="5767095" y="1375566"/>
                  <a:pt x="5760987" y="1375566"/>
                </a:cubicBezTo>
                <a:cubicBezTo>
                  <a:pt x="5754879" y="1375566"/>
                  <a:pt x="5749927" y="1370614"/>
                  <a:pt x="5749927" y="1364505"/>
                </a:cubicBezTo>
                <a:cubicBezTo>
                  <a:pt x="5749927" y="1358398"/>
                  <a:pt x="5754879" y="1353445"/>
                  <a:pt x="5760987" y="1353445"/>
                </a:cubicBezTo>
                <a:close/>
                <a:moveTo>
                  <a:pt x="3540126" y="1352228"/>
                </a:moveTo>
                <a:cubicBezTo>
                  <a:pt x="3546234" y="1352228"/>
                  <a:pt x="3551186" y="1357180"/>
                  <a:pt x="3551186" y="1363288"/>
                </a:cubicBezTo>
                <a:cubicBezTo>
                  <a:pt x="3551186" y="1369396"/>
                  <a:pt x="3546234" y="1374347"/>
                  <a:pt x="3540126" y="1374347"/>
                </a:cubicBezTo>
                <a:cubicBezTo>
                  <a:pt x="3534018" y="1374347"/>
                  <a:pt x="3529066" y="1369396"/>
                  <a:pt x="3529066" y="1363288"/>
                </a:cubicBezTo>
                <a:cubicBezTo>
                  <a:pt x="3529066" y="1357180"/>
                  <a:pt x="3534018" y="1352228"/>
                  <a:pt x="3540126" y="1352228"/>
                </a:cubicBezTo>
                <a:close/>
                <a:moveTo>
                  <a:pt x="3103807" y="1352228"/>
                </a:moveTo>
                <a:cubicBezTo>
                  <a:pt x="3109914" y="1352228"/>
                  <a:pt x="3114866" y="1357180"/>
                  <a:pt x="3114866" y="1363289"/>
                </a:cubicBezTo>
                <a:cubicBezTo>
                  <a:pt x="3114866" y="1369396"/>
                  <a:pt x="3109914" y="1374347"/>
                  <a:pt x="3103807" y="1374347"/>
                </a:cubicBezTo>
                <a:cubicBezTo>
                  <a:pt x="3097698" y="1374347"/>
                  <a:pt x="3092746" y="1369396"/>
                  <a:pt x="3092746" y="1363289"/>
                </a:cubicBezTo>
                <a:cubicBezTo>
                  <a:pt x="3092746" y="1357180"/>
                  <a:pt x="3097698" y="1352228"/>
                  <a:pt x="3103807" y="1352228"/>
                </a:cubicBezTo>
                <a:close/>
                <a:moveTo>
                  <a:pt x="4411667" y="1352227"/>
                </a:moveTo>
                <a:cubicBezTo>
                  <a:pt x="4417775" y="1352227"/>
                  <a:pt x="4422727" y="1357179"/>
                  <a:pt x="4422727" y="1363288"/>
                </a:cubicBezTo>
                <a:cubicBezTo>
                  <a:pt x="4422727" y="1369396"/>
                  <a:pt x="4417775" y="1374347"/>
                  <a:pt x="4411667" y="1374347"/>
                </a:cubicBezTo>
                <a:cubicBezTo>
                  <a:pt x="4405559" y="1374347"/>
                  <a:pt x="4400607" y="1369396"/>
                  <a:pt x="4400607" y="1363288"/>
                </a:cubicBezTo>
                <a:cubicBezTo>
                  <a:pt x="4400607" y="1357179"/>
                  <a:pt x="4405559" y="1352227"/>
                  <a:pt x="4411667" y="1352227"/>
                </a:cubicBezTo>
                <a:close/>
                <a:moveTo>
                  <a:pt x="3975351" y="1352227"/>
                </a:moveTo>
                <a:cubicBezTo>
                  <a:pt x="3981459" y="1352227"/>
                  <a:pt x="3986411" y="1357180"/>
                  <a:pt x="3986411" y="1363288"/>
                </a:cubicBezTo>
                <a:cubicBezTo>
                  <a:pt x="3986411" y="1369396"/>
                  <a:pt x="3981459" y="1374347"/>
                  <a:pt x="3975351" y="1374347"/>
                </a:cubicBezTo>
                <a:cubicBezTo>
                  <a:pt x="3969243" y="1374347"/>
                  <a:pt x="3964291" y="1369396"/>
                  <a:pt x="3964291" y="1363288"/>
                </a:cubicBezTo>
                <a:cubicBezTo>
                  <a:pt x="3964291" y="1357180"/>
                  <a:pt x="3969243" y="1352227"/>
                  <a:pt x="3975351" y="1352227"/>
                </a:cubicBezTo>
                <a:close/>
                <a:moveTo>
                  <a:pt x="5283237" y="1352227"/>
                </a:moveTo>
                <a:cubicBezTo>
                  <a:pt x="5289345" y="1352227"/>
                  <a:pt x="5294297" y="1357179"/>
                  <a:pt x="5294297" y="1363288"/>
                </a:cubicBezTo>
                <a:cubicBezTo>
                  <a:pt x="5294297" y="1369396"/>
                  <a:pt x="5289345" y="1374346"/>
                  <a:pt x="5283237" y="1374346"/>
                </a:cubicBezTo>
                <a:cubicBezTo>
                  <a:pt x="5277129" y="1374346"/>
                  <a:pt x="5272177" y="1369396"/>
                  <a:pt x="5272177" y="1363288"/>
                </a:cubicBezTo>
                <a:cubicBezTo>
                  <a:pt x="5272177" y="1357179"/>
                  <a:pt x="5277129" y="1352227"/>
                  <a:pt x="5283237" y="1352227"/>
                </a:cubicBezTo>
                <a:close/>
                <a:moveTo>
                  <a:pt x="931209" y="1347483"/>
                </a:moveTo>
                <a:cubicBezTo>
                  <a:pt x="937316" y="1347483"/>
                  <a:pt x="942268" y="1352435"/>
                  <a:pt x="942268" y="1358544"/>
                </a:cubicBezTo>
                <a:cubicBezTo>
                  <a:pt x="942268" y="1364652"/>
                  <a:pt x="937316" y="1369604"/>
                  <a:pt x="931209" y="1369604"/>
                </a:cubicBezTo>
                <a:cubicBezTo>
                  <a:pt x="925100" y="1369604"/>
                  <a:pt x="920148" y="1364652"/>
                  <a:pt x="920148" y="1358544"/>
                </a:cubicBezTo>
                <a:cubicBezTo>
                  <a:pt x="920148" y="1352435"/>
                  <a:pt x="925100" y="1347483"/>
                  <a:pt x="931209" y="1347483"/>
                </a:cubicBezTo>
                <a:close/>
                <a:moveTo>
                  <a:pt x="495956" y="1347483"/>
                </a:moveTo>
                <a:cubicBezTo>
                  <a:pt x="502064" y="1347483"/>
                  <a:pt x="507016" y="1352436"/>
                  <a:pt x="507016" y="1358544"/>
                </a:cubicBezTo>
                <a:cubicBezTo>
                  <a:pt x="507016" y="1364652"/>
                  <a:pt x="502064" y="1369605"/>
                  <a:pt x="495956" y="1369605"/>
                </a:cubicBezTo>
                <a:cubicBezTo>
                  <a:pt x="489848" y="1369605"/>
                  <a:pt x="484896" y="1364652"/>
                  <a:pt x="484896" y="1358544"/>
                </a:cubicBezTo>
                <a:cubicBezTo>
                  <a:pt x="484896" y="1352436"/>
                  <a:pt x="489848" y="1347483"/>
                  <a:pt x="495956" y="1347483"/>
                </a:cubicBezTo>
                <a:close/>
                <a:moveTo>
                  <a:pt x="10984601" y="1344962"/>
                </a:moveTo>
                <a:cubicBezTo>
                  <a:pt x="10998010" y="1344962"/>
                  <a:pt x="11008880" y="1355832"/>
                  <a:pt x="11008880" y="1369241"/>
                </a:cubicBezTo>
                <a:cubicBezTo>
                  <a:pt x="11008880" y="1382650"/>
                  <a:pt x="10998010" y="1393519"/>
                  <a:pt x="10984601" y="1393519"/>
                </a:cubicBezTo>
                <a:cubicBezTo>
                  <a:pt x="10971192" y="1393519"/>
                  <a:pt x="10960322" y="1382650"/>
                  <a:pt x="10960322" y="1369241"/>
                </a:cubicBezTo>
                <a:cubicBezTo>
                  <a:pt x="10960322" y="1355832"/>
                  <a:pt x="10971192" y="1344962"/>
                  <a:pt x="10984601" y="1344962"/>
                </a:cubicBezTo>
                <a:close/>
                <a:moveTo>
                  <a:pt x="9676715" y="1344961"/>
                </a:moveTo>
                <a:cubicBezTo>
                  <a:pt x="9690124" y="1344961"/>
                  <a:pt x="9700994" y="1355831"/>
                  <a:pt x="9700994" y="1369240"/>
                </a:cubicBezTo>
                <a:cubicBezTo>
                  <a:pt x="9700994" y="1382649"/>
                  <a:pt x="9690124" y="1393519"/>
                  <a:pt x="9676715" y="1393519"/>
                </a:cubicBezTo>
                <a:cubicBezTo>
                  <a:pt x="9663306" y="1393519"/>
                  <a:pt x="9652436" y="1382649"/>
                  <a:pt x="9652436" y="1369240"/>
                </a:cubicBezTo>
                <a:cubicBezTo>
                  <a:pt x="9652436" y="1355831"/>
                  <a:pt x="9663306" y="1344961"/>
                  <a:pt x="9676715" y="1344961"/>
                </a:cubicBezTo>
                <a:close/>
                <a:moveTo>
                  <a:pt x="9241462" y="1344961"/>
                </a:moveTo>
                <a:cubicBezTo>
                  <a:pt x="9254871" y="1344961"/>
                  <a:pt x="9265741" y="1355831"/>
                  <a:pt x="9265741" y="1369240"/>
                </a:cubicBezTo>
                <a:cubicBezTo>
                  <a:pt x="9265741" y="1382649"/>
                  <a:pt x="9254871" y="1393519"/>
                  <a:pt x="9241462" y="1393519"/>
                </a:cubicBezTo>
                <a:cubicBezTo>
                  <a:pt x="9228053" y="1393519"/>
                  <a:pt x="9217183" y="1382649"/>
                  <a:pt x="9217183" y="1369240"/>
                </a:cubicBezTo>
                <a:cubicBezTo>
                  <a:pt x="9217183" y="1355831"/>
                  <a:pt x="9228053" y="1344961"/>
                  <a:pt x="9241462" y="1344961"/>
                </a:cubicBezTo>
                <a:close/>
                <a:moveTo>
                  <a:pt x="8805145" y="1344960"/>
                </a:moveTo>
                <a:cubicBezTo>
                  <a:pt x="8818554" y="1344960"/>
                  <a:pt x="8829424" y="1355830"/>
                  <a:pt x="8829424" y="1369239"/>
                </a:cubicBezTo>
                <a:cubicBezTo>
                  <a:pt x="8829424" y="1382649"/>
                  <a:pt x="8818554" y="1393519"/>
                  <a:pt x="8805145" y="1393519"/>
                </a:cubicBezTo>
                <a:cubicBezTo>
                  <a:pt x="8791736" y="1393519"/>
                  <a:pt x="8780866" y="1382649"/>
                  <a:pt x="8780866" y="1369239"/>
                </a:cubicBezTo>
                <a:cubicBezTo>
                  <a:pt x="8780866" y="1355830"/>
                  <a:pt x="8791736" y="1344960"/>
                  <a:pt x="8805145" y="1344960"/>
                </a:cubicBezTo>
                <a:close/>
                <a:moveTo>
                  <a:pt x="8375696" y="1340227"/>
                </a:moveTo>
                <a:cubicBezTo>
                  <a:pt x="8389105" y="1340227"/>
                  <a:pt x="8399975" y="1351097"/>
                  <a:pt x="8399975" y="1364507"/>
                </a:cubicBezTo>
                <a:cubicBezTo>
                  <a:pt x="8399975" y="1377916"/>
                  <a:pt x="8389105" y="1388786"/>
                  <a:pt x="8375696" y="1388786"/>
                </a:cubicBezTo>
                <a:cubicBezTo>
                  <a:pt x="8362287" y="1388786"/>
                  <a:pt x="8351417" y="1377916"/>
                  <a:pt x="8351417" y="1364507"/>
                </a:cubicBezTo>
                <a:cubicBezTo>
                  <a:pt x="8351417" y="1351097"/>
                  <a:pt x="8362287" y="1340227"/>
                  <a:pt x="8375696" y="1340227"/>
                </a:cubicBezTo>
                <a:close/>
                <a:moveTo>
                  <a:pt x="2668551" y="1339009"/>
                </a:moveTo>
                <a:cubicBezTo>
                  <a:pt x="2681960" y="1339009"/>
                  <a:pt x="2692830" y="1349879"/>
                  <a:pt x="2692830" y="1363289"/>
                </a:cubicBezTo>
                <a:cubicBezTo>
                  <a:pt x="2692830" y="1376698"/>
                  <a:pt x="2681960" y="1387569"/>
                  <a:pt x="2668551" y="1387569"/>
                </a:cubicBezTo>
                <a:cubicBezTo>
                  <a:pt x="2655142" y="1387569"/>
                  <a:pt x="2644272" y="1376698"/>
                  <a:pt x="2644272" y="1363289"/>
                </a:cubicBezTo>
                <a:cubicBezTo>
                  <a:pt x="2644272" y="1349879"/>
                  <a:pt x="2655142" y="1339009"/>
                  <a:pt x="2668551" y="1339009"/>
                </a:cubicBezTo>
                <a:close/>
                <a:moveTo>
                  <a:pt x="59640" y="1334265"/>
                </a:moveTo>
                <a:cubicBezTo>
                  <a:pt x="73049" y="1334265"/>
                  <a:pt x="83919" y="1345135"/>
                  <a:pt x="83919" y="1358544"/>
                </a:cubicBezTo>
                <a:cubicBezTo>
                  <a:pt x="83919" y="1371954"/>
                  <a:pt x="73049" y="1382824"/>
                  <a:pt x="59640" y="1382824"/>
                </a:cubicBezTo>
                <a:cubicBezTo>
                  <a:pt x="46231" y="1382824"/>
                  <a:pt x="35361" y="1371954"/>
                  <a:pt x="35361" y="1358544"/>
                </a:cubicBezTo>
                <a:cubicBezTo>
                  <a:pt x="35361" y="1345135"/>
                  <a:pt x="46231" y="1334265"/>
                  <a:pt x="59640" y="1334265"/>
                </a:cubicBezTo>
                <a:close/>
                <a:moveTo>
                  <a:pt x="1802775" y="1334264"/>
                </a:moveTo>
                <a:cubicBezTo>
                  <a:pt x="1816185" y="1334264"/>
                  <a:pt x="1827055" y="1345134"/>
                  <a:pt x="1827055" y="1358544"/>
                </a:cubicBezTo>
                <a:cubicBezTo>
                  <a:pt x="1827055" y="1371953"/>
                  <a:pt x="1816185" y="1382823"/>
                  <a:pt x="1802775" y="1382823"/>
                </a:cubicBezTo>
                <a:cubicBezTo>
                  <a:pt x="1789367" y="1382823"/>
                  <a:pt x="1778497" y="1371953"/>
                  <a:pt x="1778497" y="1358544"/>
                </a:cubicBezTo>
                <a:cubicBezTo>
                  <a:pt x="1778497" y="1345134"/>
                  <a:pt x="1789367" y="1334264"/>
                  <a:pt x="1802775" y="1334264"/>
                </a:cubicBezTo>
                <a:close/>
                <a:moveTo>
                  <a:pt x="1367525" y="1334264"/>
                </a:moveTo>
                <a:cubicBezTo>
                  <a:pt x="1380934" y="1334264"/>
                  <a:pt x="1391804" y="1345134"/>
                  <a:pt x="1391804" y="1358544"/>
                </a:cubicBezTo>
                <a:cubicBezTo>
                  <a:pt x="1391804" y="1371953"/>
                  <a:pt x="1380934" y="1382823"/>
                  <a:pt x="1367525" y="1382823"/>
                </a:cubicBezTo>
                <a:cubicBezTo>
                  <a:pt x="1354116" y="1382823"/>
                  <a:pt x="1343246" y="1371953"/>
                  <a:pt x="1343246" y="1358544"/>
                </a:cubicBezTo>
                <a:cubicBezTo>
                  <a:pt x="1343246" y="1345134"/>
                  <a:pt x="1354116" y="1334264"/>
                  <a:pt x="1367525" y="1334264"/>
                </a:cubicBezTo>
                <a:close/>
                <a:moveTo>
                  <a:pt x="2239092" y="1334264"/>
                </a:moveTo>
                <a:cubicBezTo>
                  <a:pt x="2252501" y="1334264"/>
                  <a:pt x="2263371" y="1345134"/>
                  <a:pt x="2263371" y="1358544"/>
                </a:cubicBezTo>
                <a:cubicBezTo>
                  <a:pt x="2263371" y="1371953"/>
                  <a:pt x="2252501" y="1382823"/>
                  <a:pt x="2239092" y="1382823"/>
                </a:cubicBezTo>
                <a:cubicBezTo>
                  <a:pt x="2225683" y="1382823"/>
                  <a:pt x="2214813" y="1371953"/>
                  <a:pt x="2214813" y="1358544"/>
                </a:cubicBezTo>
                <a:cubicBezTo>
                  <a:pt x="2214813" y="1345134"/>
                  <a:pt x="2225683" y="1334264"/>
                  <a:pt x="2239092" y="1334264"/>
                </a:cubicBezTo>
                <a:close/>
                <a:moveTo>
                  <a:pt x="6197304" y="1329670"/>
                </a:moveTo>
                <a:cubicBezTo>
                  <a:pt x="6216543" y="1329670"/>
                  <a:pt x="6232139" y="1345266"/>
                  <a:pt x="6232139" y="1364506"/>
                </a:cubicBezTo>
                <a:cubicBezTo>
                  <a:pt x="6232139" y="1383745"/>
                  <a:pt x="6216543" y="1399340"/>
                  <a:pt x="6197304" y="1399340"/>
                </a:cubicBezTo>
                <a:cubicBezTo>
                  <a:pt x="6178065" y="1399340"/>
                  <a:pt x="6162469" y="1383745"/>
                  <a:pt x="6162469" y="1364506"/>
                </a:cubicBezTo>
                <a:cubicBezTo>
                  <a:pt x="6162469" y="1345266"/>
                  <a:pt x="6178065" y="1329670"/>
                  <a:pt x="6197304" y="1329670"/>
                </a:cubicBezTo>
                <a:close/>
                <a:moveTo>
                  <a:pt x="4846920" y="1328451"/>
                </a:moveTo>
                <a:cubicBezTo>
                  <a:pt x="4866159" y="1328451"/>
                  <a:pt x="4881755" y="1344048"/>
                  <a:pt x="4881755" y="1363288"/>
                </a:cubicBezTo>
                <a:cubicBezTo>
                  <a:pt x="4881755" y="1382526"/>
                  <a:pt x="4866159" y="1398123"/>
                  <a:pt x="4846920" y="1398123"/>
                </a:cubicBezTo>
                <a:cubicBezTo>
                  <a:pt x="4827681" y="1398123"/>
                  <a:pt x="4812085" y="1382526"/>
                  <a:pt x="4812085" y="1363288"/>
                </a:cubicBezTo>
                <a:cubicBezTo>
                  <a:pt x="4812085" y="1344048"/>
                  <a:pt x="4827681" y="1328451"/>
                  <a:pt x="4846920" y="1328451"/>
                </a:cubicBezTo>
                <a:close/>
                <a:moveTo>
                  <a:pt x="10985399" y="914547"/>
                </a:moveTo>
                <a:cubicBezTo>
                  <a:pt x="10991507" y="914547"/>
                  <a:pt x="10996459" y="919500"/>
                  <a:pt x="10996459" y="925608"/>
                </a:cubicBezTo>
                <a:cubicBezTo>
                  <a:pt x="10996459" y="931715"/>
                  <a:pt x="10991507" y="936667"/>
                  <a:pt x="10985399" y="936667"/>
                </a:cubicBezTo>
                <a:cubicBezTo>
                  <a:pt x="10979291" y="936667"/>
                  <a:pt x="10974339" y="931715"/>
                  <a:pt x="10974339" y="925608"/>
                </a:cubicBezTo>
                <a:cubicBezTo>
                  <a:pt x="10974339" y="919500"/>
                  <a:pt x="10979291" y="914547"/>
                  <a:pt x="10985399" y="914547"/>
                </a:cubicBezTo>
                <a:close/>
                <a:moveTo>
                  <a:pt x="10550146" y="914547"/>
                </a:moveTo>
                <a:cubicBezTo>
                  <a:pt x="10556254" y="914547"/>
                  <a:pt x="10561206" y="919499"/>
                  <a:pt x="10561206" y="925608"/>
                </a:cubicBezTo>
                <a:cubicBezTo>
                  <a:pt x="10561206" y="931715"/>
                  <a:pt x="10556254" y="936667"/>
                  <a:pt x="10550146" y="936667"/>
                </a:cubicBezTo>
                <a:cubicBezTo>
                  <a:pt x="10544038" y="936667"/>
                  <a:pt x="10539086" y="931715"/>
                  <a:pt x="10539086" y="925608"/>
                </a:cubicBezTo>
                <a:cubicBezTo>
                  <a:pt x="10539086" y="919499"/>
                  <a:pt x="10544038" y="914547"/>
                  <a:pt x="10550146" y="914547"/>
                </a:cubicBezTo>
                <a:close/>
                <a:moveTo>
                  <a:pt x="9678577" y="914547"/>
                </a:moveTo>
                <a:cubicBezTo>
                  <a:pt x="9684685" y="914547"/>
                  <a:pt x="9689637" y="919499"/>
                  <a:pt x="9689637" y="925607"/>
                </a:cubicBezTo>
                <a:cubicBezTo>
                  <a:pt x="9689637" y="931715"/>
                  <a:pt x="9684685" y="936667"/>
                  <a:pt x="9678577" y="936667"/>
                </a:cubicBezTo>
                <a:cubicBezTo>
                  <a:pt x="9672469" y="936667"/>
                  <a:pt x="9667517" y="931715"/>
                  <a:pt x="9667517" y="925607"/>
                </a:cubicBezTo>
                <a:cubicBezTo>
                  <a:pt x="9667517" y="919499"/>
                  <a:pt x="9672469" y="914547"/>
                  <a:pt x="9678577" y="914547"/>
                </a:cubicBezTo>
                <a:close/>
                <a:moveTo>
                  <a:pt x="9242260" y="914547"/>
                </a:moveTo>
                <a:cubicBezTo>
                  <a:pt x="9248368" y="914547"/>
                  <a:pt x="9253320" y="919499"/>
                  <a:pt x="9253320" y="925607"/>
                </a:cubicBezTo>
                <a:cubicBezTo>
                  <a:pt x="9253320" y="931715"/>
                  <a:pt x="9248368" y="936667"/>
                  <a:pt x="9242260" y="936667"/>
                </a:cubicBezTo>
                <a:cubicBezTo>
                  <a:pt x="9236152" y="936667"/>
                  <a:pt x="9231200" y="931715"/>
                  <a:pt x="9231200" y="925607"/>
                </a:cubicBezTo>
                <a:cubicBezTo>
                  <a:pt x="9231200" y="919499"/>
                  <a:pt x="9236152" y="914547"/>
                  <a:pt x="9242260" y="914547"/>
                </a:cubicBezTo>
                <a:close/>
                <a:moveTo>
                  <a:pt x="8807007" y="914547"/>
                </a:moveTo>
                <a:cubicBezTo>
                  <a:pt x="8813115" y="914547"/>
                  <a:pt x="8818067" y="919499"/>
                  <a:pt x="8818067" y="925607"/>
                </a:cubicBezTo>
                <a:cubicBezTo>
                  <a:pt x="8818067" y="931715"/>
                  <a:pt x="8813115" y="936667"/>
                  <a:pt x="8807007" y="936667"/>
                </a:cubicBezTo>
                <a:cubicBezTo>
                  <a:pt x="8800899" y="936667"/>
                  <a:pt x="8795947" y="931715"/>
                  <a:pt x="8795947" y="925607"/>
                </a:cubicBezTo>
                <a:cubicBezTo>
                  <a:pt x="8795947" y="919499"/>
                  <a:pt x="8800899" y="914547"/>
                  <a:pt x="8807007" y="914547"/>
                </a:cubicBezTo>
                <a:close/>
                <a:moveTo>
                  <a:pt x="3103009" y="909823"/>
                </a:moveTo>
                <a:cubicBezTo>
                  <a:pt x="3109117" y="909823"/>
                  <a:pt x="3114068" y="914773"/>
                  <a:pt x="3114068" y="920880"/>
                </a:cubicBezTo>
                <a:cubicBezTo>
                  <a:pt x="3114068" y="926988"/>
                  <a:pt x="3109117" y="931939"/>
                  <a:pt x="3103009" y="931939"/>
                </a:cubicBezTo>
                <a:cubicBezTo>
                  <a:pt x="3096901" y="931939"/>
                  <a:pt x="3091949" y="926988"/>
                  <a:pt x="3091949" y="920880"/>
                </a:cubicBezTo>
                <a:cubicBezTo>
                  <a:pt x="3091949" y="914773"/>
                  <a:pt x="3096901" y="909823"/>
                  <a:pt x="3103009" y="909823"/>
                </a:cubicBezTo>
                <a:close/>
                <a:moveTo>
                  <a:pt x="5281375" y="909821"/>
                </a:moveTo>
                <a:cubicBezTo>
                  <a:pt x="5287483" y="909821"/>
                  <a:pt x="5292435" y="914772"/>
                  <a:pt x="5292435" y="920879"/>
                </a:cubicBezTo>
                <a:cubicBezTo>
                  <a:pt x="5292435" y="926988"/>
                  <a:pt x="5287483" y="931939"/>
                  <a:pt x="5281375" y="931939"/>
                </a:cubicBezTo>
                <a:cubicBezTo>
                  <a:pt x="5275267" y="931939"/>
                  <a:pt x="5270315" y="926988"/>
                  <a:pt x="5270315" y="920879"/>
                </a:cubicBezTo>
                <a:cubicBezTo>
                  <a:pt x="5270315" y="914772"/>
                  <a:pt x="5275267" y="909821"/>
                  <a:pt x="5281375" y="909821"/>
                </a:cubicBezTo>
                <a:close/>
                <a:moveTo>
                  <a:pt x="4846122" y="909821"/>
                </a:moveTo>
                <a:cubicBezTo>
                  <a:pt x="4852230" y="909821"/>
                  <a:pt x="4857182" y="914773"/>
                  <a:pt x="4857182" y="920879"/>
                </a:cubicBezTo>
                <a:cubicBezTo>
                  <a:pt x="4857182" y="926988"/>
                  <a:pt x="4852230" y="931939"/>
                  <a:pt x="4846122" y="931939"/>
                </a:cubicBezTo>
                <a:cubicBezTo>
                  <a:pt x="4840014" y="931939"/>
                  <a:pt x="4835062" y="926988"/>
                  <a:pt x="4835062" y="920879"/>
                </a:cubicBezTo>
                <a:cubicBezTo>
                  <a:pt x="4835062" y="914773"/>
                  <a:pt x="4840014" y="909821"/>
                  <a:pt x="4846122" y="909821"/>
                </a:cubicBezTo>
                <a:close/>
                <a:moveTo>
                  <a:pt x="4409805" y="909821"/>
                </a:moveTo>
                <a:cubicBezTo>
                  <a:pt x="4415913" y="909821"/>
                  <a:pt x="4420865" y="914773"/>
                  <a:pt x="4420865" y="920880"/>
                </a:cubicBezTo>
                <a:cubicBezTo>
                  <a:pt x="4420865" y="926988"/>
                  <a:pt x="4415913" y="931939"/>
                  <a:pt x="4409805" y="931939"/>
                </a:cubicBezTo>
                <a:cubicBezTo>
                  <a:pt x="4403697" y="931939"/>
                  <a:pt x="4398745" y="926988"/>
                  <a:pt x="4398745" y="920880"/>
                </a:cubicBezTo>
                <a:cubicBezTo>
                  <a:pt x="4398745" y="914773"/>
                  <a:pt x="4403697" y="909821"/>
                  <a:pt x="4409805" y="909821"/>
                </a:cubicBezTo>
                <a:close/>
                <a:moveTo>
                  <a:pt x="3538264" y="909821"/>
                </a:moveTo>
                <a:cubicBezTo>
                  <a:pt x="3544372" y="909821"/>
                  <a:pt x="3549324" y="914773"/>
                  <a:pt x="3549324" y="920880"/>
                </a:cubicBezTo>
                <a:cubicBezTo>
                  <a:pt x="3549324" y="926988"/>
                  <a:pt x="3544372" y="931939"/>
                  <a:pt x="3538264" y="931939"/>
                </a:cubicBezTo>
                <a:cubicBezTo>
                  <a:pt x="3532156" y="931939"/>
                  <a:pt x="3527204" y="926988"/>
                  <a:pt x="3527204" y="920880"/>
                </a:cubicBezTo>
                <a:cubicBezTo>
                  <a:pt x="3527204" y="914773"/>
                  <a:pt x="3532156" y="909821"/>
                  <a:pt x="3538264" y="909821"/>
                </a:cubicBezTo>
                <a:close/>
                <a:moveTo>
                  <a:pt x="7069671" y="909812"/>
                </a:moveTo>
                <a:cubicBezTo>
                  <a:pt x="7075779" y="909812"/>
                  <a:pt x="7080731" y="914763"/>
                  <a:pt x="7080731" y="920872"/>
                </a:cubicBezTo>
                <a:cubicBezTo>
                  <a:pt x="7080731" y="926979"/>
                  <a:pt x="7075779" y="931931"/>
                  <a:pt x="7069671" y="931931"/>
                </a:cubicBezTo>
                <a:cubicBezTo>
                  <a:pt x="7063563" y="931931"/>
                  <a:pt x="7058611" y="926979"/>
                  <a:pt x="7058611" y="920872"/>
                </a:cubicBezTo>
                <a:cubicBezTo>
                  <a:pt x="7058611" y="914763"/>
                  <a:pt x="7063563" y="909812"/>
                  <a:pt x="7069671" y="909812"/>
                </a:cubicBezTo>
                <a:close/>
                <a:moveTo>
                  <a:pt x="6198102" y="909811"/>
                </a:moveTo>
                <a:cubicBezTo>
                  <a:pt x="6204210" y="909811"/>
                  <a:pt x="6209162" y="914763"/>
                  <a:pt x="6209162" y="920871"/>
                </a:cubicBezTo>
                <a:cubicBezTo>
                  <a:pt x="6209162" y="926979"/>
                  <a:pt x="6204210" y="931931"/>
                  <a:pt x="6198102" y="931931"/>
                </a:cubicBezTo>
                <a:cubicBezTo>
                  <a:pt x="6191994" y="931931"/>
                  <a:pt x="6187042" y="926979"/>
                  <a:pt x="6187042" y="920871"/>
                </a:cubicBezTo>
                <a:cubicBezTo>
                  <a:pt x="6187042" y="914763"/>
                  <a:pt x="6191994" y="909811"/>
                  <a:pt x="6198102" y="909811"/>
                </a:cubicBezTo>
                <a:close/>
                <a:moveTo>
                  <a:pt x="5762849" y="909811"/>
                </a:moveTo>
                <a:cubicBezTo>
                  <a:pt x="5768957" y="909811"/>
                  <a:pt x="5773909" y="914762"/>
                  <a:pt x="5773909" y="920871"/>
                </a:cubicBezTo>
                <a:cubicBezTo>
                  <a:pt x="5773909" y="926978"/>
                  <a:pt x="5768957" y="931931"/>
                  <a:pt x="5762849" y="931931"/>
                </a:cubicBezTo>
                <a:cubicBezTo>
                  <a:pt x="5756741" y="931931"/>
                  <a:pt x="5751789" y="926978"/>
                  <a:pt x="5751789" y="920871"/>
                </a:cubicBezTo>
                <a:cubicBezTo>
                  <a:pt x="5751789" y="914762"/>
                  <a:pt x="5756741" y="909811"/>
                  <a:pt x="5762849" y="909811"/>
                </a:cubicBezTo>
                <a:close/>
                <a:moveTo>
                  <a:pt x="1365662" y="905078"/>
                </a:moveTo>
                <a:cubicBezTo>
                  <a:pt x="1371770" y="905078"/>
                  <a:pt x="1376722" y="910030"/>
                  <a:pt x="1376722" y="916138"/>
                </a:cubicBezTo>
                <a:cubicBezTo>
                  <a:pt x="1376722" y="922245"/>
                  <a:pt x="1371770" y="927197"/>
                  <a:pt x="1365662" y="927197"/>
                </a:cubicBezTo>
                <a:cubicBezTo>
                  <a:pt x="1359554" y="927197"/>
                  <a:pt x="1354602" y="922245"/>
                  <a:pt x="1354602" y="916138"/>
                </a:cubicBezTo>
                <a:cubicBezTo>
                  <a:pt x="1354602" y="910030"/>
                  <a:pt x="1359554" y="905078"/>
                  <a:pt x="1365662" y="905078"/>
                </a:cubicBezTo>
                <a:close/>
                <a:moveTo>
                  <a:pt x="930410" y="905078"/>
                </a:moveTo>
                <a:cubicBezTo>
                  <a:pt x="936517" y="905078"/>
                  <a:pt x="941469" y="910030"/>
                  <a:pt x="941469" y="916138"/>
                </a:cubicBezTo>
                <a:cubicBezTo>
                  <a:pt x="941469" y="922245"/>
                  <a:pt x="936517" y="927198"/>
                  <a:pt x="930410" y="927198"/>
                </a:cubicBezTo>
                <a:cubicBezTo>
                  <a:pt x="924301" y="927198"/>
                  <a:pt x="919349" y="922245"/>
                  <a:pt x="919349" y="916138"/>
                </a:cubicBezTo>
                <a:cubicBezTo>
                  <a:pt x="919349" y="910030"/>
                  <a:pt x="924301" y="905078"/>
                  <a:pt x="930410" y="905078"/>
                </a:cubicBezTo>
                <a:close/>
                <a:moveTo>
                  <a:pt x="494094" y="905078"/>
                </a:moveTo>
                <a:cubicBezTo>
                  <a:pt x="500202" y="905078"/>
                  <a:pt x="505154" y="910030"/>
                  <a:pt x="505154" y="916138"/>
                </a:cubicBezTo>
                <a:cubicBezTo>
                  <a:pt x="505154" y="922245"/>
                  <a:pt x="500202" y="927198"/>
                  <a:pt x="494094" y="927198"/>
                </a:cubicBezTo>
                <a:cubicBezTo>
                  <a:pt x="487986" y="927198"/>
                  <a:pt x="483034" y="922245"/>
                  <a:pt x="483034" y="916138"/>
                </a:cubicBezTo>
                <a:cubicBezTo>
                  <a:pt x="483034" y="910030"/>
                  <a:pt x="487986" y="905078"/>
                  <a:pt x="494094" y="905078"/>
                </a:cubicBezTo>
                <a:close/>
                <a:moveTo>
                  <a:pt x="7941241" y="896594"/>
                </a:moveTo>
                <a:cubicBezTo>
                  <a:pt x="7954650" y="896594"/>
                  <a:pt x="7965520" y="907463"/>
                  <a:pt x="7965520" y="920872"/>
                </a:cubicBezTo>
                <a:cubicBezTo>
                  <a:pt x="7965520" y="934280"/>
                  <a:pt x="7954650" y="945150"/>
                  <a:pt x="7941241" y="945150"/>
                </a:cubicBezTo>
                <a:cubicBezTo>
                  <a:pt x="7927832" y="945150"/>
                  <a:pt x="7916962" y="934280"/>
                  <a:pt x="7916962" y="920872"/>
                </a:cubicBezTo>
                <a:cubicBezTo>
                  <a:pt x="7916962" y="907463"/>
                  <a:pt x="7927832" y="896594"/>
                  <a:pt x="7941241" y="896594"/>
                </a:cubicBezTo>
                <a:close/>
                <a:moveTo>
                  <a:pt x="7505988" y="896593"/>
                </a:moveTo>
                <a:cubicBezTo>
                  <a:pt x="7519397" y="896593"/>
                  <a:pt x="7530267" y="907462"/>
                  <a:pt x="7530267" y="920872"/>
                </a:cubicBezTo>
                <a:cubicBezTo>
                  <a:pt x="7530267" y="934280"/>
                  <a:pt x="7519397" y="945150"/>
                  <a:pt x="7505988" y="945150"/>
                </a:cubicBezTo>
                <a:cubicBezTo>
                  <a:pt x="7492579" y="945150"/>
                  <a:pt x="7481709" y="934280"/>
                  <a:pt x="7481709" y="920872"/>
                </a:cubicBezTo>
                <a:cubicBezTo>
                  <a:pt x="7481709" y="907462"/>
                  <a:pt x="7492579" y="896593"/>
                  <a:pt x="7505988" y="896593"/>
                </a:cubicBezTo>
                <a:close/>
                <a:moveTo>
                  <a:pt x="6634419" y="896593"/>
                </a:moveTo>
                <a:cubicBezTo>
                  <a:pt x="6647828" y="896593"/>
                  <a:pt x="6658698" y="907462"/>
                  <a:pt x="6658698" y="920872"/>
                </a:cubicBezTo>
                <a:cubicBezTo>
                  <a:pt x="6658698" y="934280"/>
                  <a:pt x="6647828" y="945150"/>
                  <a:pt x="6634419" y="945150"/>
                </a:cubicBezTo>
                <a:cubicBezTo>
                  <a:pt x="6621010" y="945150"/>
                  <a:pt x="6610140" y="934280"/>
                  <a:pt x="6610140" y="920872"/>
                </a:cubicBezTo>
                <a:cubicBezTo>
                  <a:pt x="6610140" y="907462"/>
                  <a:pt x="6621010" y="896593"/>
                  <a:pt x="6634419" y="896593"/>
                </a:cubicBezTo>
                <a:close/>
                <a:moveTo>
                  <a:pt x="1801977" y="891858"/>
                </a:moveTo>
                <a:cubicBezTo>
                  <a:pt x="1815387" y="891858"/>
                  <a:pt x="1826257" y="902728"/>
                  <a:pt x="1826257" y="916138"/>
                </a:cubicBezTo>
                <a:cubicBezTo>
                  <a:pt x="1826257" y="929546"/>
                  <a:pt x="1815387" y="940416"/>
                  <a:pt x="1801977" y="940416"/>
                </a:cubicBezTo>
                <a:cubicBezTo>
                  <a:pt x="1788569" y="940416"/>
                  <a:pt x="1777698" y="929546"/>
                  <a:pt x="1777698" y="916138"/>
                </a:cubicBezTo>
                <a:cubicBezTo>
                  <a:pt x="1777698" y="902728"/>
                  <a:pt x="1788569" y="891858"/>
                  <a:pt x="1801977" y="891858"/>
                </a:cubicBezTo>
                <a:close/>
                <a:moveTo>
                  <a:pt x="10113830" y="890772"/>
                </a:moveTo>
                <a:cubicBezTo>
                  <a:pt x="10133069" y="890772"/>
                  <a:pt x="10148665" y="906368"/>
                  <a:pt x="10148665" y="925607"/>
                </a:cubicBezTo>
                <a:cubicBezTo>
                  <a:pt x="10148665" y="944846"/>
                  <a:pt x="10133069" y="960442"/>
                  <a:pt x="10113830" y="960442"/>
                </a:cubicBezTo>
                <a:cubicBezTo>
                  <a:pt x="10094591" y="960442"/>
                  <a:pt x="10078995" y="944846"/>
                  <a:pt x="10078995" y="925607"/>
                </a:cubicBezTo>
                <a:cubicBezTo>
                  <a:pt x="10078995" y="906368"/>
                  <a:pt x="10094591" y="890772"/>
                  <a:pt x="10113830" y="890772"/>
                </a:cubicBezTo>
                <a:close/>
                <a:moveTo>
                  <a:pt x="2666689" y="886046"/>
                </a:moveTo>
                <a:cubicBezTo>
                  <a:pt x="2685928" y="886046"/>
                  <a:pt x="2701524" y="901643"/>
                  <a:pt x="2701524" y="920880"/>
                </a:cubicBezTo>
                <a:cubicBezTo>
                  <a:pt x="2701524" y="940118"/>
                  <a:pt x="2685928" y="955718"/>
                  <a:pt x="2666689" y="955718"/>
                </a:cubicBezTo>
                <a:cubicBezTo>
                  <a:pt x="2647449" y="955718"/>
                  <a:pt x="2631853" y="940118"/>
                  <a:pt x="2631853" y="920880"/>
                </a:cubicBezTo>
                <a:cubicBezTo>
                  <a:pt x="2631853" y="901643"/>
                  <a:pt x="2647449" y="886046"/>
                  <a:pt x="2666689" y="886046"/>
                </a:cubicBezTo>
                <a:close/>
                <a:moveTo>
                  <a:pt x="3974553" y="886045"/>
                </a:moveTo>
                <a:cubicBezTo>
                  <a:pt x="3993792" y="886045"/>
                  <a:pt x="4009388" y="901641"/>
                  <a:pt x="4009388" y="920880"/>
                </a:cubicBezTo>
                <a:cubicBezTo>
                  <a:pt x="4009388" y="940118"/>
                  <a:pt x="3993792" y="955717"/>
                  <a:pt x="3974553" y="955717"/>
                </a:cubicBezTo>
                <a:cubicBezTo>
                  <a:pt x="3955314" y="955717"/>
                  <a:pt x="3939718" y="940118"/>
                  <a:pt x="3939718" y="920880"/>
                </a:cubicBezTo>
                <a:cubicBezTo>
                  <a:pt x="3939718" y="901641"/>
                  <a:pt x="3955314" y="886045"/>
                  <a:pt x="3974553" y="886045"/>
                </a:cubicBezTo>
                <a:close/>
                <a:moveTo>
                  <a:pt x="8377558" y="886037"/>
                </a:moveTo>
                <a:cubicBezTo>
                  <a:pt x="8396797" y="886037"/>
                  <a:pt x="8412393" y="901633"/>
                  <a:pt x="8412393" y="920872"/>
                </a:cubicBezTo>
                <a:cubicBezTo>
                  <a:pt x="8412393" y="940110"/>
                  <a:pt x="8396797" y="955708"/>
                  <a:pt x="8377558" y="955708"/>
                </a:cubicBezTo>
                <a:cubicBezTo>
                  <a:pt x="8358319" y="955708"/>
                  <a:pt x="8342723" y="940110"/>
                  <a:pt x="8342723" y="920872"/>
                </a:cubicBezTo>
                <a:cubicBezTo>
                  <a:pt x="8342723" y="901633"/>
                  <a:pt x="8358319" y="886037"/>
                  <a:pt x="8377558" y="886037"/>
                </a:cubicBezTo>
                <a:close/>
                <a:moveTo>
                  <a:pt x="58842" y="881303"/>
                </a:moveTo>
                <a:cubicBezTo>
                  <a:pt x="78081" y="881303"/>
                  <a:pt x="93677" y="896899"/>
                  <a:pt x="93677" y="916138"/>
                </a:cubicBezTo>
                <a:cubicBezTo>
                  <a:pt x="93677" y="935375"/>
                  <a:pt x="78081" y="950975"/>
                  <a:pt x="58842" y="950975"/>
                </a:cubicBezTo>
                <a:cubicBezTo>
                  <a:pt x="39603" y="950975"/>
                  <a:pt x="24007" y="935375"/>
                  <a:pt x="24007" y="916138"/>
                </a:cubicBezTo>
                <a:cubicBezTo>
                  <a:pt x="24007" y="896899"/>
                  <a:pt x="39603" y="881303"/>
                  <a:pt x="58842" y="881303"/>
                </a:cubicBezTo>
                <a:close/>
                <a:moveTo>
                  <a:pt x="2237230" y="881302"/>
                </a:moveTo>
                <a:cubicBezTo>
                  <a:pt x="2256469" y="881302"/>
                  <a:pt x="2272065" y="896898"/>
                  <a:pt x="2272065" y="916138"/>
                </a:cubicBezTo>
                <a:cubicBezTo>
                  <a:pt x="2272065" y="935374"/>
                  <a:pt x="2256469" y="950973"/>
                  <a:pt x="2237230" y="950973"/>
                </a:cubicBezTo>
                <a:cubicBezTo>
                  <a:pt x="2217991" y="950973"/>
                  <a:pt x="2202394" y="935374"/>
                  <a:pt x="2202394" y="916138"/>
                </a:cubicBezTo>
                <a:cubicBezTo>
                  <a:pt x="2202394" y="896898"/>
                  <a:pt x="2217991" y="881302"/>
                  <a:pt x="2237230" y="881302"/>
                </a:cubicBezTo>
                <a:close/>
                <a:moveTo>
                  <a:pt x="11007546" y="467408"/>
                </a:moveTo>
                <a:cubicBezTo>
                  <a:pt x="11013654" y="467408"/>
                  <a:pt x="11018606" y="472360"/>
                  <a:pt x="11018606" y="478468"/>
                </a:cubicBezTo>
                <a:cubicBezTo>
                  <a:pt x="11018606" y="484576"/>
                  <a:pt x="11013654" y="489528"/>
                  <a:pt x="11007546" y="489528"/>
                </a:cubicBezTo>
                <a:cubicBezTo>
                  <a:pt x="11001438" y="489528"/>
                  <a:pt x="10996486" y="484576"/>
                  <a:pt x="10996486" y="478468"/>
                </a:cubicBezTo>
                <a:cubicBezTo>
                  <a:pt x="10996486" y="472360"/>
                  <a:pt x="11001438" y="467408"/>
                  <a:pt x="11007546" y="467408"/>
                </a:cubicBezTo>
                <a:close/>
                <a:moveTo>
                  <a:pt x="9247265" y="467408"/>
                </a:moveTo>
                <a:cubicBezTo>
                  <a:pt x="9253373" y="467408"/>
                  <a:pt x="9258325" y="472360"/>
                  <a:pt x="9258325" y="478468"/>
                </a:cubicBezTo>
                <a:cubicBezTo>
                  <a:pt x="9258325" y="484576"/>
                  <a:pt x="9253373" y="489528"/>
                  <a:pt x="9247265" y="489528"/>
                </a:cubicBezTo>
                <a:cubicBezTo>
                  <a:pt x="9241157" y="489528"/>
                  <a:pt x="9236205" y="484576"/>
                  <a:pt x="9236205" y="478468"/>
                </a:cubicBezTo>
                <a:cubicBezTo>
                  <a:pt x="9236205" y="472360"/>
                  <a:pt x="9241157" y="467408"/>
                  <a:pt x="9247265" y="467408"/>
                </a:cubicBezTo>
                <a:close/>
                <a:moveTo>
                  <a:pt x="7940443" y="467407"/>
                </a:moveTo>
                <a:cubicBezTo>
                  <a:pt x="7946551" y="467407"/>
                  <a:pt x="7951503" y="472359"/>
                  <a:pt x="7951503" y="478467"/>
                </a:cubicBezTo>
                <a:cubicBezTo>
                  <a:pt x="7951503" y="484575"/>
                  <a:pt x="7946551" y="489527"/>
                  <a:pt x="7940443" y="489527"/>
                </a:cubicBezTo>
                <a:cubicBezTo>
                  <a:pt x="7934335" y="489527"/>
                  <a:pt x="7929383" y="484575"/>
                  <a:pt x="7929383" y="478467"/>
                </a:cubicBezTo>
                <a:cubicBezTo>
                  <a:pt x="7929383" y="472359"/>
                  <a:pt x="7934335" y="467407"/>
                  <a:pt x="7940443" y="467407"/>
                </a:cubicBezTo>
                <a:close/>
                <a:moveTo>
                  <a:pt x="7068873" y="467407"/>
                </a:moveTo>
                <a:cubicBezTo>
                  <a:pt x="7074981" y="467407"/>
                  <a:pt x="7079933" y="472359"/>
                  <a:pt x="7079933" y="478467"/>
                </a:cubicBezTo>
                <a:cubicBezTo>
                  <a:pt x="7079933" y="484575"/>
                  <a:pt x="7074981" y="489527"/>
                  <a:pt x="7068873" y="489527"/>
                </a:cubicBezTo>
                <a:cubicBezTo>
                  <a:pt x="7062765" y="489527"/>
                  <a:pt x="7057813" y="484575"/>
                  <a:pt x="7057813" y="478467"/>
                </a:cubicBezTo>
                <a:cubicBezTo>
                  <a:pt x="7057813" y="472359"/>
                  <a:pt x="7062765" y="467407"/>
                  <a:pt x="7068873" y="467407"/>
                </a:cubicBezTo>
                <a:close/>
                <a:moveTo>
                  <a:pt x="36706" y="466192"/>
                </a:moveTo>
                <a:cubicBezTo>
                  <a:pt x="42814" y="466192"/>
                  <a:pt x="47766" y="471143"/>
                  <a:pt x="47766" y="477251"/>
                </a:cubicBezTo>
                <a:cubicBezTo>
                  <a:pt x="47766" y="483359"/>
                  <a:pt x="42814" y="488311"/>
                  <a:pt x="36706" y="488311"/>
                </a:cubicBezTo>
                <a:cubicBezTo>
                  <a:pt x="30598" y="488311"/>
                  <a:pt x="25646" y="483359"/>
                  <a:pt x="25646" y="477251"/>
                </a:cubicBezTo>
                <a:cubicBezTo>
                  <a:pt x="25646" y="471143"/>
                  <a:pt x="30598" y="466192"/>
                  <a:pt x="36706" y="466192"/>
                </a:cubicBezTo>
                <a:close/>
                <a:moveTo>
                  <a:pt x="1796982" y="466191"/>
                </a:moveTo>
                <a:cubicBezTo>
                  <a:pt x="1803091" y="466191"/>
                  <a:pt x="1808042" y="471142"/>
                  <a:pt x="1808042" y="477251"/>
                </a:cubicBezTo>
                <a:cubicBezTo>
                  <a:pt x="1808042" y="483358"/>
                  <a:pt x="1803091" y="488310"/>
                  <a:pt x="1796982" y="488310"/>
                </a:cubicBezTo>
                <a:cubicBezTo>
                  <a:pt x="1790876" y="488310"/>
                  <a:pt x="1785923" y="483358"/>
                  <a:pt x="1785923" y="477251"/>
                </a:cubicBezTo>
                <a:cubicBezTo>
                  <a:pt x="1785923" y="471142"/>
                  <a:pt x="1790876" y="466191"/>
                  <a:pt x="1796982" y="466191"/>
                </a:cubicBezTo>
                <a:close/>
                <a:moveTo>
                  <a:pt x="2668553" y="466190"/>
                </a:moveTo>
                <a:cubicBezTo>
                  <a:pt x="2674661" y="466190"/>
                  <a:pt x="2679613" y="471142"/>
                  <a:pt x="2679613" y="477250"/>
                </a:cubicBezTo>
                <a:cubicBezTo>
                  <a:pt x="2679613" y="483358"/>
                  <a:pt x="2674661" y="488310"/>
                  <a:pt x="2668553" y="488310"/>
                </a:cubicBezTo>
                <a:cubicBezTo>
                  <a:pt x="2662445" y="488310"/>
                  <a:pt x="2657492" y="483358"/>
                  <a:pt x="2657492" y="477250"/>
                </a:cubicBezTo>
                <a:cubicBezTo>
                  <a:pt x="2657492" y="471142"/>
                  <a:pt x="2662445" y="466190"/>
                  <a:pt x="2668553" y="466190"/>
                </a:cubicBezTo>
                <a:close/>
                <a:moveTo>
                  <a:pt x="3975351" y="466190"/>
                </a:moveTo>
                <a:cubicBezTo>
                  <a:pt x="3981459" y="466190"/>
                  <a:pt x="3986411" y="471142"/>
                  <a:pt x="3986411" y="477250"/>
                </a:cubicBezTo>
                <a:cubicBezTo>
                  <a:pt x="3986411" y="483358"/>
                  <a:pt x="3981459" y="488309"/>
                  <a:pt x="3975351" y="488309"/>
                </a:cubicBezTo>
                <a:cubicBezTo>
                  <a:pt x="3969243" y="488309"/>
                  <a:pt x="3964291" y="483358"/>
                  <a:pt x="3964291" y="477250"/>
                </a:cubicBezTo>
                <a:cubicBezTo>
                  <a:pt x="3964291" y="471142"/>
                  <a:pt x="3969243" y="466190"/>
                  <a:pt x="3975351" y="466190"/>
                </a:cubicBezTo>
                <a:close/>
                <a:moveTo>
                  <a:pt x="3540129" y="466190"/>
                </a:moveTo>
                <a:cubicBezTo>
                  <a:pt x="3546236" y="466190"/>
                  <a:pt x="3551188" y="471142"/>
                  <a:pt x="3551188" y="477250"/>
                </a:cubicBezTo>
                <a:cubicBezTo>
                  <a:pt x="3551188" y="483358"/>
                  <a:pt x="3546236" y="488309"/>
                  <a:pt x="3540129" y="488309"/>
                </a:cubicBezTo>
                <a:cubicBezTo>
                  <a:pt x="3534020" y="488309"/>
                  <a:pt x="3529068" y="483358"/>
                  <a:pt x="3529068" y="477250"/>
                </a:cubicBezTo>
                <a:cubicBezTo>
                  <a:pt x="3529068" y="471142"/>
                  <a:pt x="3534020" y="466190"/>
                  <a:pt x="3540129" y="466190"/>
                </a:cubicBezTo>
                <a:close/>
                <a:moveTo>
                  <a:pt x="10572293" y="454190"/>
                </a:moveTo>
                <a:cubicBezTo>
                  <a:pt x="10585702" y="454190"/>
                  <a:pt x="10596572" y="465060"/>
                  <a:pt x="10596572" y="478469"/>
                </a:cubicBezTo>
                <a:cubicBezTo>
                  <a:pt x="10596572" y="491878"/>
                  <a:pt x="10585702" y="502748"/>
                  <a:pt x="10572293" y="502748"/>
                </a:cubicBezTo>
                <a:cubicBezTo>
                  <a:pt x="10558884" y="502748"/>
                  <a:pt x="10548014" y="491878"/>
                  <a:pt x="10548014" y="478469"/>
                </a:cubicBezTo>
                <a:cubicBezTo>
                  <a:pt x="10548014" y="465060"/>
                  <a:pt x="10558884" y="454190"/>
                  <a:pt x="10572293" y="454190"/>
                </a:cubicBezTo>
                <a:close/>
                <a:moveTo>
                  <a:pt x="10135976" y="454190"/>
                </a:moveTo>
                <a:cubicBezTo>
                  <a:pt x="10149385" y="454190"/>
                  <a:pt x="10160255" y="465060"/>
                  <a:pt x="10160255" y="478469"/>
                </a:cubicBezTo>
                <a:cubicBezTo>
                  <a:pt x="10160255" y="491878"/>
                  <a:pt x="10149385" y="502748"/>
                  <a:pt x="10135976" y="502748"/>
                </a:cubicBezTo>
                <a:cubicBezTo>
                  <a:pt x="10122567" y="502748"/>
                  <a:pt x="10111697" y="491878"/>
                  <a:pt x="10111697" y="478469"/>
                </a:cubicBezTo>
                <a:cubicBezTo>
                  <a:pt x="10111697" y="465060"/>
                  <a:pt x="10122567" y="454190"/>
                  <a:pt x="10135976" y="454190"/>
                </a:cubicBezTo>
                <a:close/>
                <a:moveTo>
                  <a:pt x="9700724" y="454190"/>
                </a:moveTo>
                <a:cubicBezTo>
                  <a:pt x="9714133" y="454190"/>
                  <a:pt x="9725003" y="465060"/>
                  <a:pt x="9725003" y="478469"/>
                </a:cubicBezTo>
                <a:cubicBezTo>
                  <a:pt x="9725003" y="491878"/>
                  <a:pt x="9714133" y="502748"/>
                  <a:pt x="9700724" y="502748"/>
                </a:cubicBezTo>
                <a:cubicBezTo>
                  <a:pt x="9687315" y="502748"/>
                  <a:pt x="9676445" y="491878"/>
                  <a:pt x="9676445" y="478469"/>
                </a:cubicBezTo>
                <a:cubicBezTo>
                  <a:pt x="9676445" y="465060"/>
                  <a:pt x="9687315" y="454190"/>
                  <a:pt x="9700724" y="454190"/>
                </a:cubicBezTo>
                <a:close/>
                <a:moveTo>
                  <a:pt x="8375696" y="454189"/>
                </a:moveTo>
                <a:cubicBezTo>
                  <a:pt x="8389105" y="454189"/>
                  <a:pt x="8399975" y="465060"/>
                  <a:pt x="8399975" y="478468"/>
                </a:cubicBezTo>
                <a:cubicBezTo>
                  <a:pt x="8399975" y="491877"/>
                  <a:pt x="8389105" y="502747"/>
                  <a:pt x="8375696" y="502747"/>
                </a:cubicBezTo>
                <a:cubicBezTo>
                  <a:pt x="8362287" y="502747"/>
                  <a:pt x="8351417" y="491877"/>
                  <a:pt x="8351417" y="478468"/>
                </a:cubicBezTo>
                <a:cubicBezTo>
                  <a:pt x="8351417" y="465060"/>
                  <a:pt x="8362287" y="454189"/>
                  <a:pt x="8375696" y="454189"/>
                </a:cubicBezTo>
                <a:close/>
                <a:moveTo>
                  <a:pt x="6632556" y="454189"/>
                </a:moveTo>
                <a:cubicBezTo>
                  <a:pt x="6645965" y="454189"/>
                  <a:pt x="6656835" y="465059"/>
                  <a:pt x="6656835" y="478468"/>
                </a:cubicBezTo>
                <a:cubicBezTo>
                  <a:pt x="6656835" y="491877"/>
                  <a:pt x="6645965" y="502747"/>
                  <a:pt x="6632556" y="502747"/>
                </a:cubicBezTo>
                <a:cubicBezTo>
                  <a:pt x="6619147" y="502747"/>
                  <a:pt x="6608277" y="491877"/>
                  <a:pt x="6608277" y="478468"/>
                </a:cubicBezTo>
                <a:cubicBezTo>
                  <a:pt x="6608277" y="465059"/>
                  <a:pt x="6619147" y="454189"/>
                  <a:pt x="6632556" y="454189"/>
                </a:cubicBezTo>
                <a:close/>
                <a:moveTo>
                  <a:pt x="6197304" y="454189"/>
                </a:moveTo>
                <a:cubicBezTo>
                  <a:pt x="6210713" y="454189"/>
                  <a:pt x="6221583" y="465058"/>
                  <a:pt x="6221583" y="478467"/>
                </a:cubicBezTo>
                <a:cubicBezTo>
                  <a:pt x="6221583" y="491877"/>
                  <a:pt x="6210713" y="502747"/>
                  <a:pt x="6197304" y="502747"/>
                </a:cubicBezTo>
                <a:cubicBezTo>
                  <a:pt x="6183895" y="502747"/>
                  <a:pt x="6173025" y="491877"/>
                  <a:pt x="6173025" y="478467"/>
                </a:cubicBezTo>
                <a:cubicBezTo>
                  <a:pt x="6173025" y="465058"/>
                  <a:pt x="6183895" y="454189"/>
                  <a:pt x="6197304" y="454189"/>
                </a:cubicBezTo>
                <a:close/>
                <a:moveTo>
                  <a:pt x="908275" y="452972"/>
                </a:moveTo>
                <a:cubicBezTo>
                  <a:pt x="921683" y="452972"/>
                  <a:pt x="932553" y="463842"/>
                  <a:pt x="932553" y="477251"/>
                </a:cubicBezTo>
                <a:cubicBezTo>
                  <a:pt x="932553" y="490659"/>
                  <a:pt x="921683" y="501529"/>
                  <a:pt x="908275" y="501529"/>
                </a:cubicBezTo>
                <a:cubicBezTo>
                  <a:pt x="894865" y="501529"/>
                  <a:pt x="883995" y="490659"/>
                  <a:pt x="883995" y="477251"/>
                </a:cubicBezTo>
                <a:cubicBezTo>
                  <a:pt x="883995" y="463842"/>
                  <a:pt x="894865" y="452972"/>
                  <a:pt x="908275" y="452972"/>
                </a:cubicBezTo>
                <a:close/>
                <a:moveTo>
                  <a:pt x="471958" y="452972"/>
                </a:moveTo>
                <a:cubicBezTo>
                  <a:pt x="485367" y="452972"/>
                  <a:pt x="496237" y="463842"/>
                  <a:pt x="496237" y="477251"/>
                </a:cubicBezTo>
                <a:cubicBezTo>
                  <a:pt x="496237" y="490660"/>
                  <a:pt x="485367" y="501529"/>
                  <a:pt x="471958" y="501529"/>
                </a:cubicBezTo>
                <a:cubicBezTo>
                  <a:pt x="458549" y="501529"/>
                  <a:pt x="447679" y="490660"/>
                  <a:pt x="447679" y="477251"/>
                </a:cubicBezTo>
                <a:cubicBezTo>
                  <a:pt x="447679" y="463842"/>
                  <a:pt x="458549" y="452972"/>
                  <a:pt x="471958" y="452972"/>
                </a:cubicBezTo>
                <a:close/>
                <a:moveTo>
                  <a:pt x="3103809" y="452971"/>
                </a:moveTo>
                <a:cubicBezTo>
                  <a:pt x="3117218" y="452971"/>
                  <a:pt x="3128088" y="463841"/>
                  <a:pt x="3128088" y="477250"/>
                </a:cubicBezTo>
                <a:cubicBezTo>
                  <a:pt x="3128088" y="490659"/>
                  <a:pt x="3117218" y="501529"/>
                  <a:pt x="3103809" y="501529"/>
                </a:cubicBezTo>
                <a:cubicBezTo>
                  <a:pt x="3090400" y="501529"/>
                  <a:pt x="3079530" y="490659"/>
                  <a:pt x="3079530" y="477250"/>
                </a:cubicBezTo>
                <a:cubicBezTo>
                  <a:pt x="3079530" y="463841"/>
                  <a:pt x="3090400" y="452971"/>
                  <a:pt x="3103809" y="452971"/>
                </a:cubicBezTo>
                <a:close/>
                <a:moveTo>
                  <a:pt x="5283237" y="452970"/>
                </a:moveTo>
                <a:cubicBezTo>
                  <a:pt x="5296646" y="452970"/>
                  <a:pt x="5307516" y="463840"/>
                  <a:pt x="5307516" y="477249"/>
                </a:cubicBezTo>
                <a:cubicBezTo>
                  <a:pt x="5307516" y="490658"/>
                  <a:pt x="5296646" y="501527"/>
                  <a:pt x="5283237" y="501527"/>
                </a:cubicBezTo>
                <a:cubicBezTo>
                  <a:pt x="5269828" y="501527"/>
                  <a:pt x="5258958" y="490658"/>
                  <a:pt x="5258958" y="477249"/>
                </a:cubicBezTo>
                <a:cubicBezTo>
                  <a:pt x="5258958" y="463840"/>
                  <a:pt x="5269828" y="452970"/>
                  <a:pt x="5283237" y="452970"/>
                </a:cubicBezTo>
                <a:close/>
                <a:moveTo>
                  <a:pt x="4846920" y="452970"/>
                </a:moveTo>
                <a:cubicBezTo>
                  <a:pt x="4860329" y="452970"/>
                  <a:pt x="4871199" y="463841"/>
                  <a:pt x="4871199" y="477249"/>
                </a:cubicBezTo>
                <a:cubicBezTo>
                  <a:pt x="4871199" y="490658"/>
                  <a:pt x="4860329" y="501528"/>
                  <a:pt x="4846920" y="501528"/>
                </a:cubicBezTo>
                <a:cubicBezTo>
                  <a:pt x="4833511" y="501528"/>
                  <a:pt x="4822641" y="490658"/>
                  <a:pt x="4822641" y="477249"/>
                </a:cubicBezTo>
                <a:cubicBezTo>
                  <a:pt x="4822641" y="463841"/>
                  <a:pt x="4833511" y="452970"/>
                  <a:pt x="4846920" y="452970"/>
                </a:cubicBezTo>
                <a:close/>
                <a:moveTo>
                  <a:pt x="4411668" y="452970"/>
                </a:moveTo>
                <a:cubicBezTo>
                  <a:pt x="4425077" y="452970"/>
                  <a:pt x="4435947" y="463841"/>
                  <a:pt x="4435947" y="477249"/>
                </a:cubicBezTo>
                <a:cubicBezTo>
                  <a:pt x="4435947" y="490658"/>
                  <a:pt x="4425077" y="501528"/>
                  <a:pt x="4411668" y="501528"/>
                </a:cubicBezTo>
                <a:cubicBezTo>
                  <a:pt x="4398259" y="501528"/>
                  <a:pt x="4387389" y="490658"/>
                  <a:pt x="4387389" y="477249"/>
                </a:cubicBezTo>
                <a:cubicBezTo>
                  <a:pt x="4387389" y="463841"/>
                  <a:pt x="4398259" y="452970"/>
                  <a:pt x="4411668" y="452970"/>
                </a:cubicBezTo>
                <a:close/>
                <a:moveTo>
                  <a:pt x="8812012" y="443633"/>
                </a:moveTo>
                <a:cubicBezTo>
                  <a:pt x="8831251" y="443633"/>
                  <a:pt x="8846847" y="459230"/>
                  <a:pt x="8846847" y="478469"/>
                </a:cubicBezTo>
                <a:cubicBezTo>
                  <a:pt x="8846847" y="497708"/>
                  <a:pt x="8831251" y="513303"/>
                  <a:pt x="8812012" y="513303"/>
                </a:cubicBezTo>
                <a:cubicBezTo>
                  <a:pt x="8792773" y="513303"/>
                  <a:pt x="8777177" y="497708"/>
                  <a:pt x="8777177" y="478469"/>
                </a:cubicBezTo>
                <a:cubicBezTo>
                  <a:pt x="8777177" y="459230"/>
                  <a:pt x="8792773" y="443633"/>
                  <a:pt x="8812012" y="443633"/>
                </a:cubicBezTo>
                <a:close/>
                <a:moveTo>
                  <a:pt x="7504126" y="443633"/>
                </a:moveTo>
                <a:cubicBezTo>
                  <a:pt x="7523365" y="443633"/>
                  <a:pt x="7538961" y="459229"/>
                  <a:pt x="7538961" y="478468"/>
                </a:cubicBezTo>
                <a:cubicBezTo>
                  <a:pt x="7538961" y="497707"/>
                  <a:pt x="7523365" y="513303"/>
                  <a:pt x="7504126" y="513303"/>
                </a:cubicBezTo>
                <a:cubicBezTo>
                  <a:pt x="7484887" y="513303"/>
                  <a:pt x="7469291" y="497707"/>
                  <a:pt x="7469291" y="478468"/>
                </a:cubicBezTo>
                <a:cubicBezTo>
                  <a:pt x="7469291" y="459229"/>
                  <a:pt x="7484887" y="443633"/>
                  <a:pt x="7504126" y="443633"/>
                </a:cubicBezTo>
                <a:close/>
                <a:moveTo>
                  <a:pt x="5760987" y="443632"/>
                </a:moveTo>
                <a:cubicBezTo>
                  <a:pt x="5780226" y="443632"/>
                  <a:pt x="5795822" y="459228"/>
                  <a:pt x="5795822" y="478467"/>
                </a:cubicBezTo>
                <a:cubicBezTo>
                  <a:pt x="5795822" y="497706"/>
                  <a:pt x="5780226" y="513302"/>
                  <a:pt x="5760987" y="513302"/>
                </a:cubicBezTo>
                <a:cubicBezTo>
                  <a:pt x="5741748" y="513302"/>
                  <a:pt x="5726152" y="497706"/>
                  <a:pt x="5726152" y="478467"/>
                </a:cubicBezTo>
                <a:cubicBezTo>
                  <a:pt x="5726152" y="459228"/>
                  <a:pt x="5741748" y="443632"/>
                  <a:pt x="5760987" y="443632"/>
                </a:cubicBezTo>
                <a:close/>
                <a:moveTo>
                  <a:pt x="1343526" y="442416"/>
                </a:moveTo>
                <a:cubicBezTo>
                  <a:pt x="1362766" y="442416"/>
                  <a:pt x="1378362" y="458011"/>
                  <a:pt x="1378362" y="477251"/>
                </a:cubicBezTo>
                <a:cubicBezTo>
                  <a:pt x="1378362" y="496489"/>
                  <a:pt x="1362766" y="512086"/>
                  <a:pt x="1343526" y="512086"/>
                </a:cubicBezTo>
                <a:cubicBezTo>
                  <a:pt x="1324288" y="512086"/>
                  <a:pt x="1308692" y="496489"/>
                  <a:pt x="1308692" y="477251"/>
                </a:cubicBezTo>
                <a:cubicBezTo>
                  <a:pt x="1308692" y="458011"/>
                  <a:pt x="1324288" y="442416"/>
                  <a:pt x="1343526" y="442416"/>
                </a:cubicBezTo>
                <a:close/>
                <a:moveTo>
                  <a:pt x="2232235" y="442415"/>
                </a:moveTo>
                <a:cubicBezTo>
                  <a:pt x="2251473" y="442415"/>
                  <a:pt x="2267069" y="458011"/>
                  <a:pt x="2267069" y="477250"/>
                </a:cubicBezTo>
                <a:cubicBezTo>
                  <a:pt x="2267069" y="496489"/>
                  <a:pt x="2251473" y="512085"/>
                  <a:pt x="2232235" y="512085"/>
                </a:cubicBezTo>
                <a:cubicBezTo>
                  <a:pt x="2212995" y="512085"/>
                  <a:pt x="2197399" y="496489"/>
                  <a:pt x="2197399" y="477250"/>
                </a:cubicBezTo>
                <a:cubicBezTo>
                  <a:pt x="2197399" y="458011"/>
                  <a:pt x="2212995" y="442415"/>
                  <a:pt x="2232235" y="442415"/>
                </a:cubicBezTo>
                <a:close/>
                <a:moveTo>
                  <a:pt x="34844" y="23787"/>
                </a:moveTo>
                <a:cubicBezTo>
                  <a:pt x="40952" y="23787"/>
                  <a:pt x="45904" y="28739"/>
                  <a:pt x="45904" y="34847"/>
                </a:cubicBezTo>
                <a:cubicBezTo>
                  <a:pt x="45904" y="40955"/>
                  <a:pt x="40952" y="45907"/>
                  <a:pt x="34844" y="45907"/>
                </a:cubicBezTo>
                <a:cubicBezTo>
                  <a:pt x="28737" y="45907"/>
                  <a:pt x="23784" y="40955"/>
                  <a:pt x="23784" y="34847"/>
                </a:cubicBezTo>
                <a:cubicBezTo>
                  <a:pt x="23784" y="28739"/>
                  <a:pt x="28737" y="23787"/>
                  <a:pt x="34844" y="23787"/>
                </a:cubicBezTo>
                <a:close/>
                <a:moveTo>
                  <a:pt x="471160" y="23787"/>
                </a:moveTo>
                <a:cubicBezTo>
                  <a:pt x="477268" y="23787"/>
                  <a:pt x="482220" y="28739"/>
                  <a:pt x="482220" y="34847"/>
                </a:cubicBezTo>
                <a:cubicBezTo>
                  <a:pt x="482220" y="40955"/>
                  <a:pt x="477268" y="45907"/>
                  <a:pt x="471160" y="45907"/>
                </a:cubicBezTo>
                <a:cubicBezTo>
                  <a:pt x="465052" y="45907"/>
                  <a:pt x="460100" y="40955"/>
                  <a:pt x="460100" y="34847"/>
                </a:cubicBezTo>
                <a:cubicBezTo>
                  <a:pt x="460100" y="28739"/>
                  <a:pt x="465052" y="23787"/>
                  <a:pt x="471160" y="23787"/>
                </a:cubicBezTo>
                <a:close/>
                <a:moveTo>
                  <a:pt x="1795121" y="23787"/>
                </a:moveTo>
                <a:cubicBezTo>
                  <a:pt x="1801230" y="23787"/>
                  <a:pt x="1806180" y="28739"/>
                  <a:pt x="1806180" y="34847"/>
                </a:cubicBezTo>
                <a:cubicBezTo>
                  <a:pt x="1806180" y="40955"/>
                  <a:pt x="1801230" y="45907"/>
                  <a:pt x="1795121" y="45907"/>
                </a:cubicBezTo>
                <a:cubicBezTo>
                  <a:pt x="1789013" y="45907"/>
                  <a:pt x="1784061" y="40955"/>
                  <a:pt x="1784061" y="34847"/>
                </a:cubicBezTo>
                <a:cubicBezTo>
                  <a:pt x="1784061" y="28739"/>
                  <a:pt x="1789013" y="23787"/>
                  <a:pt x="1795121" y="23787"/>
                </a:cubicBezTo>
                <a:close/>
                <a:moveTo>
                  <a:pt x="2231436" y="23787"/>
                </a:moveTo>
                <a:cubicBezTo>
                  <a:pt x="2237544" y="23787"/>
                  <a:pt x="2242496" y="28739"/>
                  <a:pt x="2242496" y="34847"/>
                </a:cubicBezTo>
                <a:cubicBezTo>
                  <a:pt x="2242496" y="40954"/>
                  <a:pt x="2237544" y="45907"/>
                  <a:pt x="2231436" y="45907"/>
                </a:cubicBezTo>
                <a:cubicBezTo>
                  <a:pt x="2225327" y="45907"/>
                  <a:pt x="2220374" y="40954"/>
                  <a:pt x="2220374" y="34847"/>
                </a:cubicBezTo>
                <a:cubicBezTo>
                  <a:pt x="2220374" y="28739"/>
                  <a:pt x="2225327" y="23787"/>
                  <a:pt x="2231436" y="23787"/>
                </a:cubicBezTo>
                <a:close/>
                <a:moveTo>
                  <a:pt x="2666691" y="23786"/>
                </a:moveTo>
                <a:cubicBezTo>
                  <a:pt x="2672799" y="23786"/>
                  <a:pt x="2677751" y="28738"/>
                  <a:pt x="2677751" y="34846"/>
                </a:cubicBezTo>
                <a:cubicBezTo>
                  <a:pt x="2677751" y="40954"/>
                  <a:pt x="2672799" y="45906"/>
                  <a:pt x="2666691" y="45906"/>
                </a:cubicBezTo>
                <a:cubicBezTo>
                  <a:pt x="2660582" y="45906"/>
                  <a:pt x="2655631" y="40954"/>
                  <a:pt x="2655631" y="34846"/>
                </a:cubicBezTo>
                <a:cubicBezTo>
                  <a:pt x="2655631" y="28738"/>
                  <a:pt x="2660582" y="23786"/>
                  <a:pt x="2666691" y="23786"/>
                </a:cubicBezTo>
                <a:close/>
                <a:moveTo>
                  <a:pt x="3538267" y="23786"/>
                </a:moveTo>
                <a:cubicBezTo>
                  <a:pt x="3544375" y="23786"/>
                  <a:pt x="3549327" y="28738"/>
                  <a:pt x="3549327" y="34846"/>
                </a:cubicBezTo>
                <a:cubicBezTo>
                  <a:pt x="3549327" y="40954"/>
                  <a:pt x="3544375" y="45906"/>
                  <a:pt x="3538267" y="45906"/>
                </a:cubicBezTo>
                <a:cubicBezTo>
                  <a:pt x="3532159" y="45906"/>
                  <a:pt x="3527207" y="40954"/>
                  <a:pt x="3527207" y="34846"/>
                </a:cubicBezTo>
                <a:cubicBezTo>
                  <a:pt x="3527207" y="28738"/>
                  <a:pt x="3532159" y="23786"/>
                  <a:pt x="3538267" y="23786"/>
                </a:cubicBezTo>
                <a:close/>
                <a:moveTo>
                  <a:pt x="4409805" y="23786"/>
                </a:moveTo>
                <a:cubicBezTo>
                  <a:pt x="4415913" y="23786"/>
                  <a:pt x="4420865" y="28738"/>
                  <a:pt x="4420865" y="34846"/>
                </a:cubicBezTo>
                <a:cubicBezTo>
                  <a:pt x="4420865" y="40954"/>
                  <a:pt x="4415913" y="45906"/>
                  <a:pt x="4409805" y="45906"/>
                </a:cubicBezTo>
                <a:cubicBezTo>
                  <a:pt x="4403697" y="45906"/>
                  <a:pt x="4398745" y="40954"/>
                  <a:pt x="4398745" y="34846"/>
                </a:cubicBezTo>
                <a:cubicBezTo>
                  <a:pt x="4398745" y="28738"/>
                  <a:pt x="4403697" y="23786"/>
                  <a:pt x="4409805" y="23786"/>
                </a:cubicBezTo>
                <a:close/>
                <a:moveTo>
                  <a:pt x="3974552" y="23786"/>
                </a:moveTo>
                <a:cubicBezTo>
                  <a:pt x="3980660" y="23786"/>
                  <a:pt x="3985612" y="28738"/>
                  <a:pt x="3985612" y="34846"/>
                </a:cubicBezTo>
                <a:cubicBezTo>
                  <a:pt x="3985612" y="40954"/>
                  <a:pt x="3980660" y="45906"/>
                  <a:pt x="3974552" y="45906"/>
                </a:cubicBezTo>
                <a:cubicBezTo>
                  <a:pt x="3968444" y="45906"/>
                  <a:pt x="3963492" y="40954"/>
                  <a:pt x="3963492" y="34846"/>
                </a:cubicBezTo>
                <a:cubicBezTo>
                  <a:pt x="3963492" y="28738"/>
                  <a:pt x="3968444" y="23786"/>
                  <a:pt x="3974552" y="23786"/>
                </a:cubicBezTo>
                <a:close/>
                <a:moveTo>
                  <a:pt x="10137838" y="23775"/>
                </a:moveTo>
                <a:cubicBezTo>
                  <a:pt x="10143946" y="23775"/>
                  <a:pt x="10148898" y="28727"/>
                  <a:pt x="10148898" y="34835"/>
                </a:cubicBezTo>
                <a:cubicBezTo>
                  <a:pt x="10148898" y="40943"/>
                  <a:pt x="10143946" y="45895"/>
                  <a:pt x="10137838" y="45895"/>
                </a:cubicBezTo>
                <a:cubicBezTo>
                  <a:pt x="10131730" y="45895"/>
                  <a:pt x="10126778" y="40943"/>
                  <a:pt x="10126778" y="34835"/>
                </a:cubicBezTo>
                <a:cubicBezTo>
                  <a:pt x="10126778" y="28727"/>
                  <a:pt x="10131730" y="23775"/>
                  <a:pt x="10137838" y="23775"/>
                </a:cubicBezTo>
                <a:close/>
                <a:moveTo>
                  <a:pt x="9249127" y="23775"/>
                </a:moveTo>
                <a:cubicBezTo>
                  <a:pt x="9255235" y="23775"/>
                  <a:pt x="9260187" y="28727"/>
                  <a:pt x="9260187" y="34835"/>
                </a:cubicBezTo>
                <a:cubicBezTo>
                  <a:pt x="9260187" y="40943"/>
                  <a:pt x="9255235" y="45895"/>
                  <a:pt x="9249127" y="45895"/>
                </a:cubicBezTo>
                <a:cubicBezTo>
                  <a:pt x="9243019" y="45895"/>
                  <a:pt x="9238067" y="40943"/>
                  <a:pt x="9238067" y="34835"/>
                </a:cubicBezTo>
                <a:cubicBezTo>
                  <a:pt x="9238067" y="28727"/>
                  <a:pt x="9243019" y="23775"/>
                  <a:pt x="9249127" y="23775"/>
                </a:cubicBezTo>
                <a:close/>
                <a:moveTo>
                  <a:pt x="8812810" y="23775"/>
                </a:moveTo>
                <a:cubicBezTo>
                  <a:pt x="8818918" y="23775"/>
                  <a:pt x="8823870" y="28727"/>
                  <a:pt x="8823870" y="34835"/>
                </a:cubicBezTo>
                <a:cubicBezTo>
                  <a:pt x="8823870" y="40943"/>
                  <a:pt x="8818918" y="45895"/>
                  <a:pt x="8812810" y="45895"/>
                </a:cubicBezTo>
                <a:cubicBezTo>
                  <a:pt x="8806702" y="45895"/>
                  <a:pt x="8801750" y="40943"/>
                  <a:pt x="8801750" y="34835"/>
                </a:cubicBezTo>
                <a:cubicBezTo>
                  <a:pt x="8801750" y="28727"/>
                  <a:pt x="8806702" y="23775"/>
                  <a:pt x="8812810" y="23775"/>
                </a:cubicBezTo>
                <a:close/>
                <a:moveTo>
                  <a:pt x="7505988" y="23775"/>
                </a:moveTo>
                <a:cubicBezTo>
                  <a:pt x="7512096" y="23775"/>
                  <a:pt x="7517048" y="28727"/>
                  <a:pt x="7517048" y="34835"/>
                </a:cubicBezTo>
                <a:cubicBezTo>
                  <a:pt x="7517048" y="40943"/>
                  <a:pt x="7512096" y="45895"/>
                  <a:pt x="7505988" y="45895"/>
                </a:cubicBezTo>
                <a:cubicBezTo>
                  <a:pt x="7499880" y="45895"/>
                  <a:pt x="7494928" y="40943"/>
                  <a:pt x="7494928" y="34835"/>
                </a:cubicBezTo>
                <a:cubicBezTo>
                  <a:pt x="7494928" y="28727"/>
                  <a:pt x="7499880" y="23775"/>
                  <a:pt x="7505988" y="23775"/>
                </a:cubicBezTo>
                <a:close/>
                <a:moveTo>
                  <a:pt x="7069671" y="23775"/>
                </a:moveTo>
                <a:cubicBezTo>
                  <a:pt x="7075779" y="23775"/>
                  <a:pt x="7080731" y="28727"/>
                  <a:pt x="7080731" y="34835"/>
                </a:cubicBezTo>
                <a:cubicBezTo>
                  <a:pt x="7080731" y="40943"/>
                  <a:pt x="7075779" y="45895"/>
                  <a:pt x="7069671" y="45895"/>
                </a:cubicBezTo>
                <a:cubicBezTo>
                  <a:pt x="7063563" y="45895"/>
                  <a:pt x="7058611" y="40943"/>
                  <a:pt x="7058611" y="34835"/>
                </a:cubicBezTo>
                <a:cubicBezTo>
                  <a:pt x="7058611" y="28727"/>
                  <a:pt x="7063563" y="23775"/>
                  <a:pt x="7069671" y="23775"/>
                </a:cubicBezTo>
                <a:close/>
                <a:moveTo>
                  <a:pt x="5762849" y="23774"/>
                </a:moveTo>
                <a:cubicBezTo>
                  <a:pt x="5768957" y="23774"/>
                  <a:pt x="5773909" y="28727"/>
                  <a:pt x="5773909" y="34835"/>
                </a:cubicBezTo>
                <a:cubicBezTo>
                  <a:pt x="5773909" y="40942"/>
                  <a:pt x="5768957" y="45894"/>
                  <a:pt x="5762849" y="45894"/>
                </a:cubicBezTo>
                <a:cubicBezTo>
                  <a:pt x="5756741" y="45894"/>
                  <a:pt x="5751789" y="40942"/>
                  <a:pt x="5751789" y="34835"/>
                </a:cubicBezTo>
                <a:cubicBezTo>
                  <a:pt x="5751789" y="28727"/>
                  <a:pt x="5756741" y="23774"/>
                  <a:pt x="5762849" y="23774"/>
                </a:cubicBezTo>
                <a:close/>
                <a:moveTo>
                  <a:pt x="1342727" y="10568"/>
                </a:moveTo>
                <a:cubicBezTo>
                  <a:pt x="1356138" y="10568"/>
                  <a:pt x="1367008" y="21438"/>
                  <a:pt x="1367008" y="34847"/>
                </a:cubicBezTo>
                <a:cubicBezTo>
                  <a:pt x="1367008" y="48256"/>
                  <a:pt x="1356138" y="59126"/>
                  <a:pt x="1342727" y="59126"/>
                </a:cubicBezTo>
                <a:cubicBezTo>
                  <a:pt x="1329319" y="59126"/>
                  <a:pt x="1318449" y="48256"/>
                  <a:pt x="1318449" y="34847"/>
                </a:cubicBezTo>
                <a:cubicBezTo>
                  <a:pt x="1318449" y="21438"/>
                  <a:pt x="1329319" y="10568"/>
                  <a:pt x="1342727" y="10568"/>
                </a:cubicBezTo>
                <a:close/>
                <a:moveTo>
                  <a:pt x="4846122" y="10567"/>
                </a:moveTo>
                <a:cubicBezTo>
                  <a:pt x="4859531" y="10567"/>
                  <a:pt x="4870401" y="21437"/>
                  <a:pt x="4870401" y="34846"/>
                </a:cubicBezTo>
                <a:cubicBezTo>
                  <a:pt x="4870401" y="48255"/>
                  <a:pt x="4859531" y="59125"/>
                  <a:pt x="4846122" y="59125"/>
                </a:cubicBezTo>
                <a:cubicBezTo>
                  <a:pt x="4832713" y="59125"/>
                  <a:pt x="4821843" y="48255"/>
                  <a:pt x="4821843" y="34846"/>
                </a:cubicBezTo>
                <a:cubicBezTo>
                  <a:pt x="4821843" y="21437"/>
                  <a:pt x="4832713" y="10567"/>
                  <a:pt x="4846122" y="10567"/>
                </a:cubicBezTo>
                <a:close/>
                <a:moveTo>
                  <a:pt x="10573091" y="10556"/>
                </a:moveTo>
                <a:cubicBezTo>
                  <a:pt x="10586500" y="10556"/>
                  <a:pt x="10597370" y="21426"/>
                  <a:pt x="10597370" y="34835"/>
                </a:cubicBezTo>
                <a:cubicBezTo>
                  <a:pt x="10597370" y="48244"/>
                  <a:pt x="10586500" y="59114"/>
                  <a:pt x="10573091" y="59114"/>
                </a:cubicBezTo>
                <a:cubicBezTo>
                  <a:pt x="10559682" y="59114"/>
                  <a:pt x="10548812" y="48244"/>
                  <a:pt x="10548812" y="34835"/>
                </a:cubicBezTo>
                <a:cubicBezTo>
                  <a:pt x="10548812" y="21426"/>
                  <a:pt x="10559682" y="10556"/>
                  <a:pt x="10573091" y="10556"/>
                </a:cubicBezTo>
                <a:close/>
                <a:moveTo>
                  <a:pt x="8377558" y="10556"/>
                </a:moveTo>
                <a:cubicBezTo>
                  <a:pt x="8390967" y="10556"/>
                  <a:pt x="8401837" y="21426"/>
                  <a:pt x="8401837" y="34835"/>
                </a:cubicBezTo>
                <a:cubicBezTo>
                  <a:pt x="8401837" y="48244"/>
                  <a:pt x="8390967" y="59114"/>
                  <a:pt x="8377558" y="59114"/>
                </a:cubicBezTo>
                <a:cubicBezTo>
                  <a:pt x="8364149" y="59114"/>
                  <a:pt x="8353279" y="48244"/>
                  <a:pt x="8353279" y="34835"/>
                </a:cubicBezTo>
                <a:cubicBezTo>
                  <a:pt x="8353279" y="21426"/>
                  <a:pt x="8364149" y="10556"/>
                  <a:pt x="8377558" y="10556"/>
                </a:cubicBezTo>
                <a:close/>
                <a:moveTo>
                  <a:pt x="7941241" y="10556"/>
                </a:moveTo>
                <a:cubicBezTo>
                  <a:pt x="7954650" y="10556"/>
                  <a:pt x="7965520" y="21426"/>
                  <a:pt x="7965520" y="34835"/>
                </a:cubicBezTo>
                <a:cubicBezTo>
                  <a:pt x="7965520" y="48244"/>
                  <a:pt x="7954650" y="59114"/>
                  <a:pt x="7941241" y="59114"/>
                </a:cubicBezTo>
                <a:cubicBezTo>
                  <a:pt x="7927832" y="59114"/>
                  <a:pt x="7916962" y="48244"/>
                  <a:pt x="7916962" y="34835"/>
                </a:cubicBezTo>
                <a:cubicBezTo>
                  <a:pt x="7916962" y="21426"/>
                  <a:pt x="7927832" y="10556"/>
                  <a:pt x="7941241" y="10556"/>
                </a:cubicBezTo>
                <a:close/>
                <a:moveTo>
                  <a:pt x="6198102" y="10556"/>
                </a:moveTo>
                <a:cubicBezTo>
                  <a:pt x="6211511" y="10556"/>
                  <a:pt x="6222381" y="21426"/>
                  <a:pt x="6222381" y="34835"/>
                </a:cubicBezTo>
                <a:cubicBezTo>
                  <a:pt x="6222381" y="48244"/>
                  <a:pt x="6211511" y="59114"/>
                  <a:pt x="6198102" y="59114"/>
                </a:cubicBezTo>
                <a:cubicBezTo>
                  <a:pt x="6184693" y="59114"/>
                  <a:pt x="6173823" y="48244"/>
                  <a:pt x="6173823" y="34835"/>
                </a:cubicBezTo>
                <a:cubicBezTo>
                  <a:pt x="6173823" y="21426"/>
                  <a:pt x="6184693" y="10556"/>
                  <a:pt x="6198102" y="10556"/>
                </a:cubicBezTo>
                <a:close/>
                <a:moveTo>
                  <a:pt x="906412" y="12"/>
                </a:moveTo>
                <a:cubicBezTo>
                  <a:pt x="925652" y="12"/>
                  <a:pt x="941247" y="15608"/>
                  <a:pt x="941247" y="34847"/>
                </a:cubicBezTo>
                <a:cubicBezTo>
                  <a:pt x="941247" y="54086"/>
                  <a:pt x="925652" y="69682"/>
                  <a:pt x="906412" y="69682"/>
                </a:cubicBezTo>
                <a:cubicBezTo>
                  <a:pt x="887173" y="69682"/>
                  <a:pt x="871577" y="54086"/>
                  <a:pt x="871577" y="34847"/>
                </a:cubicBezTo>
                <a:cubicBezTo>
                  <a:pt x="871577" y="15608"/>
                  <a:pt x="887173" y="12"/>
                  <a:pt x="906412" y="12"/>
                </a:cubicBezTo>
                <a:close/>
                <a:moveTo>
                  <a:pt x="3103011" y="11"/>
                </a:moveTo>
                <a:cubicBezTo>
                  <a:pt x="3122250" y="11"/>
                  <a:pt x="3137846" y="15607"/>
                  <a:pt x="3137846" y="34846"/>
                </a:cubicBezTo>
                <a:cubicBezTo>
                  <a:pt x="3137846" y="54085"/>
                  <a:pt x="3122250" y="69681"/>
                  <a:pt x="3103011" y="69681"/>
                </a:cubicBezTo>
                <a:cubicBezTo>
                  <a:pt x="3083772" y="69681"/>
                  <a:pt x="3068176" y="54085"/>
                  <a:pt x="3068176" y="34846"/>
                </a:cubicBezTo>
                <a:cubicBezTo>
                  <a:pt x="3068176" y="15607"/>
                  <a:pt x="3083772" y="11"/>
                  <a:pt x="3103011" y="11"/>
                </a:cubicBezTo>
                <a:close/>
                <a:moveTo>
                  <a:pt x="5281375" y="10"/>
                </a:moveTo>
                <a:cubicBezTo>
                  <a:pt x="5300614" y="10"/>
                  <a:pt x="5316210" y="15606"/>
                  <a:pt x="5316210" y="34846"/>
                </a:cubicBezTo>
                <a:cubicBezTo>
                  <a:pt x="5316210" y="54085"/>
                  <a:pt x="5300614" y="69681"/>
                  <a:pt x="5281375" y="69681"/>
                </a:cubicBezTo>
                <a:cubicBezTo>
                  <a:pt x="5262136" y="69681"/>
                  <a:pt x="5246540" y="54085"/>
                  <a:pt x="5246540" y="34846"/>
                </a:cubicBezTo>
                <a:cubicBezTo>
                  <a:pt x="5246540" y="15606"/>
                  <a:pt x="5262136" y="10"/>
                  <a:pt x="5281375" y="10"/>
                </a:cubicBezTo>
                <a:close/>
                <a:moveTo>
                  <a:pt x="11009408" y="0"/>
                </a:moveTo>
                <a:cubicBezTo>
                  <a:pt x="11028647" y="0"/>
                  <a:pt x="11044243" y="15596"/>
                  <a:pt x="11044243" y="34835"/>
                </a:cubicBezTo>
                <a:cubicBezTo>
                  <a:pt x="11044243" y="54074"/>
                  <a:pt x="11028647" y="69671"/>
                  <a:pt x="11009408" y="69671"/>
                </a:cubicBezTo>
                <a:cubicBezTo>
                  <a:pt x="10990169" y="69671"/>
                  <a:pt x="10974573" y="54074"/>
                  <a:pt x="10974573" y="34835"/>
                </a:cubicBezTo>
                <a:cubicBezTo>
                  <a:pt x="10974573" y="15596"/>
                  <a:pt x="10990169" y="0"/>
                  <a:pt x="11009408" y="0"/>
                </a:cubicBezTo>
                <a:close/>
                <a:moveTo>
                  <a:pt x="9701522" y="0"/>
                </a:moveTo>
                <a:cubicBezTo>
                  <a:pt x="9720761" y="0"/>
                  <a:pt x="9736357" y="15596"/>
                  <a:pt x="9736357" y="34835"/>
                </a:cubicBezTo>
                <a:cubicBezTo>
                  <a:pt x="9736357" y="54074"/>
                  <a:pt x="9720761" y="69670"/>
                  <a:pt x="9701522" y="69670"/>
                </a:cubicBezTo>
                <a:cubicBezTo>
                  <a:pt x="9682283" y="69670"/>
                  <a:pt x="9666687" y="54074"/>
                  <a:pt x="9666687" y="34835"/>
                </a:cubicBezTo>
                <a:cubicBezTo>
                  <a:pt x="9666687" y="15596"/>
                  <a:pt x="9682283" y="0"/>
                  <a:pt x="9701522" y="0"/>
                </a:cubicBezTo>
                <a:close/>
                <a:moveTo>
                  <a:pt x="6634419" y="0"/>
                </a:moveTo>
                <a:cubicBezTo>
                  <a:pt x="6653658" y="0"/>
                  <a:pt x="6669254" y="15596"/>
                  <a:pt x="6669254" y="34835"/>
                </a:cubicBezTo>
                <a:cubicBezTo>
                  <a:pt x="6669254" y="54074"/>
                  <a:pt x="6653658" y="69670"/>
                  <a:pt x="6634419" y="69670"/>
                </a:cubicBezTo>
                <a:cubicBezTo>
                  <a:pt x="6615180" y="69670"/>
                  <a:pt x="6599584" y="54074"/>
                  <a:pt x="6599584" y="34835"/>
                </a:cubicBezTo>
                <a:cubicBezTo>
                  <a:pt x="6599584" y="15596"/>
                  <a:pt x="6615180" y="0"/>
                  <a:pt x="6634419" y="0"/>
                </a:cubicBezTo>
                <a:close/>
              </a:path>
            </a:pathLst>
          </a:cu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6E25F0C2-05A3-374F-B1F6-1AAB73ADD591}"/>
              </a:ext>
            </a:extLst>
          </p:cNvPr>
          <p:cNvSpPr>
            <a:spLocks noGrp="1"/>
          </p:cNvSpPr>
          <p:nvPr>
            <p:ph type="title"/>
          </p:nvPr>
        </p:nvSpPr>
        <p:spPr>
          <a:xfrm>
            <a:off x="699390" y="357189"/>
            <a:ext cx="10309044" cy="5968998"/>
          </a:xfrm>
        </p:spPr>
        <p:txBody>
          <a:bodyPr anchor="ctr"/>
          <a:lstStyle>
            <a:lvl1pPr>
              <a:lnSpc>
                <a:spcPct val="90000"/>
              </a:lnSpc>
              <a:defRPr sz="6000" b="0" i="0" cap="none" baseline="0">
                <a:solidFill>
                  <a:schemeClr val="tx1"/>
                </a:solidFill>
                <a:latin typeface="+mj-lt"/>
              </a:defRPr>
            </a:lvl1pPr>
          </a:lstStyle>
          <a:p>
            <a:r>
              <a:rPr lang="en-GB"/>
              <a:t>Click to edit Master title style</a:t>
            </a:r>
            <a:endParaRPr lang="en-US"/>
          </a:p>
        </p:txBody>
      </p:sp>
      <p:sp>
        <p:nvSpPr>
          <p:cNvPr id="8" name="Footer Placeholder 7">
            <a:extLst>
              <a:ext uri="{FF2B5EF4-FFF2-40B4-BE49-F238E27FC236}">
                <a16:creationId xmlns:a16="http://schemas.microsoft.com/office/drawing/2014/main" id="{E45B09AA-285A-ACE8-E931-78B31A31380E}"/>
              </a:ext>
            </a:extLst>
          </p:cNvPr>
          <p:cNvSpPr>
            <a:spLocks noGrp="1"/>
          </p:cNvSpPr>
          <p:nvPr>
            <p:ph type="ftr" sz="quarter" idx="16"/>
          </p:nvPr>
        </p:nvSpPr>
        <p:spPr/>
        <p:txBody>
          <a:bodyPr/>
          <a:lstStyle>
            <a:lvl1pPr>
              <a:defRPr>
                <a:solidFill>
                  <a:schemeClr val="tx1"/>
                </a:solidFill>
              </a:defRPr>
            </a:lvl1pPr>
          </a:lstStyle>
          <a:p>
            <a:endParaRPr lang="en-US"/>
          </a:p>
        </p:txBody>
      </p:sp>
      <p:sp>
        <p:nvSpPr>
          <p:cNvPr id="9" name="Slide Number Placeholder 8">
            <a:extLst>
              <a:ext uri="{FF2B5EF4-FFF2-40B4-BE49-F238E27FC236}">
                <a16:creationId xmlns:a16="http://schemas.microsoft.com/office/drawing/2014/main" id="{BD6E07F9-5665-938E-2C82-A96315E3977C}"/>
              </a:ext>
            </a:extLst>
          </p:cNvPr>
          <p:cNvSpPr>
            <a:spLocks noGrp="1"/>
          </p:cNvSpPr>
          <p:nvPr>
            <p:ph type="sldNum" sz="quarter" idx="17"/>
          </p:nvPr>
        </p:nvSpPr>
        <p:spPr/>
        <p:txBody>
          <a:bodyPr/>
          <a:lstStyle>
            <a:lvl1pPr>
              <a:defRPr>
                <a:solidFill>
                  <a:schemeClr val="tx1"/>
                </a:solidFill>
              </a:defRPr>
            </a:lvl1pPr>
          </a:lstStyle>
          <a:p>
            <a:fld id="{1E4E4A48-B3C9-B942-90EF-ECA811FD1626}" type="slidenum">
              <a:rPr lang="en-US" smtClean="0"/>
              <a:pPr/>
              <a:t>‹Nº›</a:t>
            </a:fld>
            <a:endParaRPr lang="en-US"/>
          </a:p>
        </p:txBody>
      </p:sp>
    </p:spTree>
    <p:extLst>
      <p:ext uri="{BB962C8B-B14F-4D97-AF65-F5344CB8AC3E}">
        <p14:creationId xmlns:p14="http://schemas.microsoft.com/office/powerpoint/2010/main" val="50948488"/>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5" Type="http://schemas.openxmlformats.org/officeDocument/2006/relationships/slideLayout" Target="../slideLayouts/slideLayout5.xml"/><Relationship Id="rId61" Type="http://schemas.openxmlformats.org/officeDocument/2006/relationships/image" Target="../media/image1.png"/><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image" Target="../media/image2.svg"/><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CA03E25-0810-194D-A2AE-CC416B79E2B9}"/>
              </a:ext>
            </a:extLst>
          </p:cNvPr>
          <p:cNvSpPr>
            <a:spLocks noGrp="1"/>
          </p:cNvSpPr>
          <p:nvPr>
            <p:ph type="title"/>
          </p:nvPr>
        </p:nvSpPr>
        <p:spPr>
          <a:xfrm>
            <a:off x="357188" y="365125"/>
            <a:ext cx="9555162" cy="987425"/>
          </a:xfrm>
          <a:prstGeom prst="rect">
            <a:avLst/>
          </a:prstGeom>
        </p:spPr>
        <p:txBody>
          <a:bodyPr vert="horz" lIns="0" tIns="0" rIns="0" bIns="0" rtlCol="0" anchor="t">
            <a:no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837661F8-98EF-6040-8F29-7AFB700825D0}"/>
              </a:ext>
            </a:extLst>
          </p:cNvPr>
          <p:cNvSpPr>
            <a:spLocks noGrp="1"/>
          </p:cNvSpPr>
          <p:nvPr>
            <p:ph type="body" idx="1"/>
          </p:nvPr>
        </p:nvSpPr>
        <p:spPr>
          <a:xfrm>
            <a:off x="357188" y="1883498"/>
            <a:ext cx="9555162" cy="4434752"/>
          </a:xfrm>
          <a:prstGeom prst="rect">
            <a:avLst/>
          </a:prstGeom>
        </p:spPr>
        <p:txBody>
          <a:bodyPr vert="horz" lIns="0" tIns="0" rIns="0" bIns="0" rtlCol="0">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Footer Placeholder 3">
            <a:extLst>
              <a:ext uri="{FF2B5EF4-FFF2-40B4-BE49-F238E27FC236}">
                <a16:creationId xmlns:a16="http://schemas.microsoft.com/office/drawing/2014/main" id="{0FD84F50-EDB9-8946-EBF6-3D5D68AD31E7}"/>
              </a:ext>
            </a:extLst>
          </p:cNvPr>
          <p:cNvSpPr>
            <a:spLocks noGrp="1"/>
          </p:cNvSpPr>
          <p:nvPr>
            <p:ph type="ftr" sz="quarter" idx="3"/>
          </p:nvPr>
        </p:nvSpPr>
        <p:spPr>
          <a:xfrm>
            <a:off x="876100" y="6406375"/>
            <a:ext cx="7124899" cy="365125"/>
          </a:xfrm>
          <a:prstGeom prst="rect">
            <a:avLst/>
          </a:prstGeom>
        </p:spPr>
        <p:txBody>
          <a:bodyPr vert="horz" lIns="91440" tIns="45720" rIns="91440" bIns="45720" rtlCol="0" anchor="ctr"/>
          <a:lstStyle>
            <a:lvl1pPr algn="l">
              <a:defRPr sz="800">
                <a:solidFill>
                  <a:schemeClr val="tx1"/>
                </a:solidFill>
              </a:defRPr>
            </a:lvl1pPr>
          </a:lstStyle>
          <a:p>
            <a:endParaRPr lang="en-US"/>
          </a:p>
        </p:txBody>
      </p:sp>
      <p:sp>
        <p:nvSpPr>
          <p:cNvPr id="5" name="Slide Number Placeholder 4">
            <a:extLst>
              <a:ext uri="{FF2B5EF4-FFF2-40B4-BE49-F238E27FC236}">
                <a16:creationId xmlns:a16="http://schemas.microsoft.com/office/drawing/2014/main" id="{B4589AEC-D6CF-A2A3-8342-5B285297BC5E}"/>
              </a:ext>
            </a:extLst>
          </p:cNvPr>
          <p:cNvSpPr>
            <a:spLocks noGrp="1"/>
          </p:cNvSpPr>
          <p:nvPr>
            <p:ph type="sldNum" sz="quarter" idx="4"/>
          </p:nvPr>
        </p:nvSpPr>
        <p:spPr>
          <a:xfrm>
            <a:off x="357188" y="6406375"/>
            <a:ext cx="518913" cy="365125"/>
          </a:xfrm>
          <a:prstGeom prst="rect">
            <a:avLst/>
          </a:prstGeom>
        </p:spPr>
        <p:txBody>
          <a:bodyPr vert="horz" lIns="0" tIns="0" rIns="0" bIns="0" rtlCol="0" anchor="ctr"/>
          <a:lstStyle>
            <a:lvl1pPr algn="l">
              <a:defRPr sz="800">
                <a:solidFill>
                  <a:schemeClr val="tx1"/>
                </a:solidFill>
              </a:defRPr>
            </a:lvl1pPr>
          </a:lstStyle>
          <a:p>
            <a:fld id="{1E4E4A48-B3C9-B942-90EF-ECA811FD1626}" type="slidenum">
              <a:rPr lang="en-US" smtClean="0"/>
              <a:pPr/>
              <a:t>‹Nº›</a:t>
            </a:fld>
            <a:endParaRPr lang="en-US"/>
          </a:p>
        </p:txBody>
      </p:sp>
      <p:pic>
        <p:nvPicPr>
          <p:cNvPr id="6" name="Graphic 5">
            <a:extLst>
              <a:ext uri="{FF2B5EF4-FFF2-40B4-BE49-F238E27FC236}">
                <a16:creationId xmlns:a16="http://schemas.microsoft.com/office/drawing/2014/main" id="{2DA2C1D4-D98F-9429-F1C6-A5CBCD96E398}"/>
              </a:ext>
            </a:extLst>
          </p:cNvPr>
          <p:cNvPicPr>
            <a:picLocks noChangeAspect="1"/>
          </p:cNvPicPr>
          <p:nvPr userDrawn="1"/>
        </p:nvPicPr>
        <p:blipFill>
          <a:blip r:embed="rId61">
            <a:extLst>
              <a:ext uri="{96DAC541-7B7A-43D3-8B79-37D633B846F1}">
                <asvg:svgBlip xmlns:asvg="http://schemas.microsoft.com/office/drawing/2016/SVG/main" r:embed="rId62"/>
              </a:ext>
            </a:extLst>
          </a:blip>
          <a:stretch>
            <a:fillRect/>
          </a:stretch>
        </p:blipFill>
        <p:spPr>
          <a:xfrm>
            <a:off x="10941859" y="6521574"/>
            <a:ext cx="881841" cy="134726"/>
          </a:xfrm>
          <a:prstGeom prst="rect">
            <a:avLst/>
          </a:prstGeom>
        </p:spPr>
      </p:pic>
    </p:spTree>
    <p:extLst>
      <p:ext uri="{BB962C8B-B14F-4D97-AF65-F5344CB8AC3E}">
        <p14:creationId xmlns:p14="http://schemas.microsoft.com/office/powerpoint/2010/main" val="4257308800"/>
      </p:ext>
    </p:extLst>
  </p:cSld>
  <p:clrMap bg1="lt1" tx1="dk1" bg2="lt2" tx2="dk2" accent1="accent1" accent2="accent2" accent3="accent3" accent4="accent4" accent5="accent5" accent6="accent6" hlink="hlink" folHlink="folHlink"/>
  <p:sldLayoutIdLst>
    <p:sldLayoutId id="2147483649" r:id="rId1"/>
    <p:sldLayoutId id="2147483696" r:id="rId2"/>
    <p:sldLayoutId id="2147483674" r:id="rId3"/>
    <p:sldLayoutId id="2147483651" r:id="rId4"/>
    <p:sldLayoutId id="2147483697" r:id="rId5"/>
    <p:sldLayoutId id="2147483684" r:id="rId6"/>
    <p:sldLayoutId id="2147483686" r:id="rId7"/>
    <p:sldLayoutId id="2147483675" r:id="rId8"/>
    <p:sldLayoutId id="2147483719" r:id="rId9"/>
    <p:sldLayoutId id="2147483720" r:id="rId10"/>
    <p:sldLayoutId id="2147483672" r:id="rId11"/>
    <p:sldLayoutId id="2147483721" r:id="rId12"/>
    <p:sldLayoutId id="2147483722" r:id="rId13"/>
    <p:sldLayoutId id="2147483723" r:id="rId14"/>
    <p:sldLayoutId id="2147483687" r:id="rId15"/>
    <p:sldLayoutId id="2147483650" r:id="rId16"/>
    <p:sldLayoutId id="2147483670" r:id="rId17"/>
    <p:sldLayoutId id="2147483676" r:id="rId18"/>
    <p:sldLayoutId id="2147483654" r:id="rId19"/>
    <p:sldLayoutId id="2147483663" r:id="rId20"/>
    <p:sldLayoutId id="2147483731" r:id="rId21"/>
    <p:sldLayoutId id="2147483732" r:id="rId22"/>
    <p:sldLayoutId id="2147483737" r:id="rId23"/>
    <p:sldLayoutId id="2147483738" r:id="rId24"/>
    <p:sldLayoutId id="2147483733" r:id="rId25"/>
    <p:sldLayoutId id="2147483727" r:id="rId26"/>
    <p:sldLayoutId id="2147483728" r:id="rId27"/>
    <p:sldLayoutId id="2147483739" r:id="rId28"/>
    <p:sldLayoutId id="2147483740" r:id="rId29"/>
    <p:sldLayoutId id="2147483734" r:id="rId30"/>
    <p:sldLayoutId id="2147483729" r:id="rId31"/>
    <p:sldLayoutId id="2147483730" r:id="rId32"/>
    <p:sldLayoutId id="2147483680" r:id="rId33"/>
    <p:sldLayoutId id="2147483681" r:id="rId34"/>
    <p:sldLayoutId id="2147483688" r:id="rId35"/>
    <p:sldLayoutId id="2147483741" r:id="rId36"/>
    <p:sldLayoutId id="2147483742" r:id="rId37"/>
    <p:sldLayoutId id="2147483743" r:id="rId38"/>
    <p:sldLayoutId id="2147483668" r:id="rId39"/>
    <p:sldLayoutId id="2147483677" r:id="rId40"/>
    <p:sldLayoutId id="2147483724" r:id="rId41"/>
    <p:sldLayoutId id="2147483725" r:id="rId42"/>
    <p:sldLayoutId id="2147483678" r:id="rId43"/>
    <p:sldLayoutId id="2147483685" r:id="rId44"/>
    <p:sldLayoutId id="2147483679" r:id="rId45"/>
    <p:sldLayoutId id="2147483726" r:id="rId46"/>
    <p:sldLayoutId id="2147483735" r:id="rId47"/>
    <p:sldLayoutId id="2147483736" r:id="rId48"/>
    <p:sldLayoutId id="2147483708" r:id="rId49"/>
    <p:sldLayoutId id="2147483709" r:id="rId50"/>
    <p:sldLayoutId id="2147483710" r:id="rId51"/>
    <p:sldLayoutId id="2147483712" r:id="rId52"/>
    <p:sldLayoutId id="2147483711" r:id="rId53"/>
    <p:sldLayoutId id="2147483702" r:id="rId54"/>
    <p:sldLayoutId id="2147483747" r:id="rId55"/>
    <p:sldLayoutId id="2147483748" r:id="rId56"/>
    <p:sldLayoutId id="2147483749" r:id="rId57"/>
    <p:sldLayoutId id="2147483750" r:id="rId58"/>
    <p:sldLayoutId id="2147483751" r:id="rId59"/>
  </p:sldLayoutIdLst>
  <p:hf hdr="0" dt="0"/>
  <p:txStyles>
    <p:titleStyle>
      <a:lvl1pPr algn="l" defTabSz="914400" rtl="0" eaLnBrk="1" latinLnBrk="0" hangingPunct="1">
        <a:lnSpc>
          <a:spcPct val="90000"/>
        </a:lnSpc>
        <a:spcBef>
          <a:spcPct val="0"/>
        </a:spcBef>
        <a:buNone/>
        <a:defRPr sz="2800" b="0" i="0" kern="1200">
          <a:solidFill>
            <a:schemeClr val="tx1"/>
          </a:solidFill>
          <a:latin typeface="+mj-lt"/>
          <a:ea typeface="+mj-ea"/>
          <a:cs typeface="+mj-cs"/>
        </a:defRPr>
      </a:lvl1pPr>
    </p:titleStyle>
    <p:bodyStyle>
      <a:lvl1pPr marL="0" indent="0" algn="l" defTabSz="914400" rtl="0" eaLnBrk="1" latinLnBrk="0" hangingPunct="1">
        <a:lnSpc>
          <a:spcPct val="120000"/>
        </a:lnSpc>
        <a:spcBef>
          <a:spcPts val="0"/>
        </a:spcBef>
        <a:spcAft>
          <a:spcPts val="1200"/>
        </a:spcAft>
        <a:buFont typeface="Arial" panose="020B0604020202020204" pitchFamily="34" charset="0"/>
        <a:buNone/>
        <a:defRPr sz="1400" b="0" i="0" kern="1200">
          <a:solidFill>
            <a:schemeClr val="tx1"/>
          </a:solidFill>
          <a:latin typeface="+mn-lt"/>
          <a:ea typeface="+mn-ea"/>
          <a:cs typeface="+mn-cs"/>
        </a:defRPr>
      </a:lvl1pPr>
      <a:lvl2pPr marL="230188" indent="-230188" algn="l" defTabSz="914400" rtl="0" eaLnBrk="1" latinLnBrk="0" hangingPunct="1">
        <a:lnSpc>
          <a:spcPct val="120000"/>
        </a:lnSpc>
        <a:spcBef>
          <a:spcPts val="0"/>
        </a:spcBef>
        <a:spcAft>
          <a:spcPts val="600"/>
        </a:spcAft>
        <a:buFont typeface="Arial" panose="020B0604020202020204" pitchFamily="34" charset="0"/>
        <a:buChar char="•"/>
        <a:tabLst/>
        <a:defRPr sz="1400" b="0" i="0" kern="1200">
          <a:solidFill>
            <a:schemeClr val="tx1"/>
          </a:solidFill>
          <a:latin typeface="+mn-lt"/>
          <a:ea typeface="+mn-ea"/>
          <a:cs typeface="+mn-cs"/>
        </a:defRPr>
      </a:lvl2pPr>
      <a:lvl3pPr marL="476250" indent="-252413" algn="l" defTabSz="914400" rtl="0" eaLnBrk="1" latinLnBrk="0" hangingPunct="1">
        <a:lnSpc>
          <a:spcPct val="120000"/>
        </a:lnSpc>
        <a:spcBef>
          <a:spcPts val="0"/>
        </a:spcBef>
        <a:spcAft>
          <a:spcPts val="600"/>
        </a:spcAft>
        <a:buClrTx/>
        <a:buSzPct val="100000"/>
        <a:buFont typeface="Arial" panose="020B0604020202020204" pitchFamily="34" charset="0"/>
        <a:buChar char="•"/>
        <a:tabLst/>
        <a:defRPr sz="1400" b="0" i="0" kern="1200">
          <a:solidFill>
            <a:schemeClr val="tx1"/>
          </a:solidFill>
          <a:latin typeface="+mn-lt"/>
          <a:ea typeface="+mn-ea"/>
          <a:cs typeface="+mn-cs"/>
        </a:defRPr>
      </a:lvl3pPr>
      <a:lvl4pPr marL="7938" indent="0" algn="l" defTabSz="914400" rtl="0" eaLnBrk="1" latinLnBrk="0" hangingPunct="1">
        <a:lnSpc>
          <a:spcPct val="120000"/>
        </a:lnSpc>
        <a:spcBef>
          <a:spcPts val="0"/>
        </a:spcBef>
        <a:spcAft>
          <a:spcPts val="0"/>
        </a:spcAft>
        <a:buFont typeface="Arial" panose="020B0604020202020204" pitchFamily="34" charset="0"/>
        <a:buNone/>
        <a:tabLst/>
        <a:defRPr sz="1800" b="0" i="0" kern="1200" cap="all" baseline="0">
          <a:solidFill>
            <a:schemeClr val="accent3"/>
          </a:solidFill>
          <a:latin typeface="+mj-lt"/>
          <a:ea typeface="+mn-ea"/>
          <a:cs typeface="+mn-cs"/>
        </a:defRPr>
      </a:lvl4pPr>
      <a:lvl5pPr marL="7938" indent="0" algn="l" defTabSz="914400" rtl="0" eaLnBrk="1" latinLnBrk="0" hangingPunct="1">
        <a:lnSpc>
          <a:spcPct val="120000"/>
        </a:lnSpc>
        <a:spcBef>
          <a:spcPts val="0"/>
        </a:spcBef>
        <a:spcAft>
          <a:spcPts val="0"/>
        </a:spcAft>
        <a:buFont typeface="Arial" panose="020B0604020202020204" pitchFamily="34" charset="0"/>
        <a:buNone/>
        <a:tabLst/>
        <a:defRPr sz="1200" b="0" i="0" kern="1200" cap="all" spc="200" baseline="0">
          <a:solidFill>
            <a:schemeClr val="tx2"/>
          </a:solidFill>
          <a:latin typeface="WPP"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3840">
          <p15:clr>
            <a:srgbClr val="F26B43"/>
          </p15:clr>
        </p15:guide>
        <p15:guide id="4" orient="horz" pos="852" userDrawn="1">
          <p15:clr>
            <a:srgbClr val="FDE53C"/>
          </p15:clr>
        </p15:guide>
        <p15:guide id="5" orient="horz" pos="225" userDrawn="1">
          <p15:clr>
            <a:srgbClr val="FDE53C"/>
          </p15:clr>
        </p15:guide>
        <p15:guide id="8" orient="horz" pos="3980" userDrawn="1">
          <p15:clr>
            <a:srgbClr val="FDE53C"/>
          </p15:clr>
        </p15:guide>
        <p15:guide id="10" pos="1921" userDrawn="1">
          <p15:clr>
            <a:srgbClr val="FFFFFF"/>
          </p15:clr>
        </p15:guide>
        <p15:guide id="11" pos="225" userDrawn="1">
          <p15:clr>
            <a:srgbClr val="FDE53C"/>
          </p15:clr>
        </p15:guide>
        <p15:guide id="12" pos="5760" userDrawn="1">
          <p15:clr>
            <a:srgbClr val="FFFFFF"/>
          </p15:clr>
        </p15:guide>
        <p15:guide id="14" pos="7448" userDrawn="1">
          <p15:clr>
            <a:srgbClr val="FDE53C"/>
          </p15:clr>
        </p15:guide>
        <p15:guide id="15" orient="horz" pos="1179" userDrawn="1">
          <p15:clr>
            <a:srgbClr val="FDE53C"/>
          </p15:clr>
        </p15:guide>
        <p15:guide id="16" userDrawn="1">
          <p15:clr>
            <a:srgbClr val="FFFFFF"/>
          </p15:clr>
        </p15:guide>
        <p15:guide id="17" pos="7680" userDrawn="1">
          <p15:clr>
            <a:srgbClr val="FFFFFF"/>
          </p15:clr>
        </p15:guide>
        <p15:guide id="18" orient="horz" userDrawn="1">
          <p15:clr>
            <a:srgbClr val="FFFFFF"/>
          </p15:clr>
        </p15:guide>
        <p15:guide id="19" orient="horz" pos="4320" userDrawn="1">
          <p15:clr>
            <a:srgbClr val="FFFFFF"/>
          </p15:clr>
        </p15:guide>
        <p15:guide id="20"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7.sv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5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1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57.xml"/></Relationships>
</file>

<file path=ppt/slides/_rels/slide1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58.xml"/></Relationships>
</file>

<file path=ppt/slides/_rels/slide1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59.xml"/></Relationships>
</file>

<file path=ppt/slides/_rels/slide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4.xml.rels><?xml version="1.0" encoding="UTF-8" standalone="yes"?>
<Relationships xmlns="http://schemas.openxmlformats.org/package/2006/relationships"><Relationship Id="rId3" Type="http://schemas.openxmlformats.org/officeDocument/2006/relationships/image" Target="../media/image21.jpeg"/><Relationship Id="rId7" Type="http://schemas.openxmlformats.org/officeDocument/2006/relationships/image" Target="../media/image25.jpe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55.xml"/><Relationship Id="rId5" Type="http://schemas.openxmlformats.org/officeDocument/2006/relationships/chart" Target="../charts/chart3.xml"/><Relationship Id="rId4" Type="http://schemas.openxmlformats.org/officeDocument/2006/relationships/chart" Target="../charts/chart2.xml"/></Relationships>
</file>

<file path=ppt/slides/_rels/slide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55.xml"/><Relationship Id="rId4" Type="http://schemas.openxmlformats.org/officeDocument/2006/relationships/chart" Target="../charts/chart4.xml"/></Relationships>
</file>

<file path=ppt/slides/_rels/slide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27.png"/><Relationship Id="rId1" Type="http://schemas.openxmlformats.org/officeDocument/2006/relationships/slideLayout" Target="../slideLayouts/slideLayout19.xml"/><Relationship Id="rId4" Type="http://schemas.openxmlformats.org/officeDocument/2006/relationships/chart" Target="../charts/char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Picture 7" descr="A blue and green planet">
            <a:extLst>
              <a:ext uri="{FF2B5EF4-FFF2-40B4-BE49-F238E27FC236}">
                <a16:creationId xmlns:a16="http://schemas.microsoft.com/office/drawing/2014/main" id="{7CFFC951-8A28-DDC1-DDCF-82F0ECC95AC1}"/>
              </a:ext>
            </a:extLst>
          </p:cNvPr>
          <p:cNvPicPr>
            <a:picLocks noChangeAspect="1"/>
          </p:cNvPicPr>
          <p:nvPr/>
        </p:nvPicPr>
        <p:blipFill>
          <a:blip r:embed="rId3"/>
          <a:srcRect l="1" t="12853" r="27934" b="15286"/>
          <a:stretch>
            <a:fillRect/>
          </a:stretch>
        </p:blipFill>
        <p:spPr>
          <a:xfrm>
            <a:off x="4621889" y="0"/>
            <a:ext cx="7570112" cy="6858000"/>
          </a:xfrm>
          <a:prstGeom prst="rect">
            <a:avLst/>
          </a:prstGeom>
        </p:spPr>
      </p:pic>
      <p:sp>
        <p:nvSpPr>
          <p:cNvPr id="15" name="Rectangle 14">
            <a:extLst>
              <a:ext uri="{FF2B5EF4-FFF2-40B4-BE49-F238E27FC236}">
                <a16:creationId xmlns:a16="http://schemas.microsoft.com/office/drawing/2014/main" id="{A261DBA7-EB1F-668E-EFCC-536488BCFF29}"/>
              </a:ext>
            </a:extLst>
          </p:cNvPr>
          <p:cNvSpPr/>
          <p:nvPr/>
        </p:nvSpPr>
        <p:spPr>
          <a:xfrm>
            <a:off x="678873" y="665018"/>
            <a:ext cx="4807528" cy="54171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8ACC1114-32BA-8FF1-0466-0B2D7DBAFE16}"/>
              </a:ext>
            </a:extLst>
          </p:cNvPr>
          <p:cNvSpPr>
            <a:spLocks noGrp="1"/>
          </p:cNvSpPr>
          <p:nvPr>
            <p:ph type="body" sz="quarter" idx="11"/>
          </p:nvPr>
        </p:nvSpPr>
        <p:spPr/>
        <p:txBody>
          <a:bodyPr/>
          <a:lstStyle/>
          <a:p>
            <a:r>
              <a:rPr lang="en-US"/>
              <a:t>Wpp media template</a:t>
            </a:r>
          </a:p>
        </p:txBody>
      </p:sp>
      <p:sp>
        <p:nvSpPr>
          <p:cNvPr id="4" name="Text Placeholder 3">
            <a:extLst>
              <a:ext uri="{FF2B5EF4-FFF2-40B4-BE49-F238E27FC236}">
                <a16:creationId xmlns:a16="http://schemas.microsoft.com/office/drawing/2014/main" id="{60ACF0B1-7D2B-C095-6DBE-AE4A5EDCD400}"/>
              </a:ext>
            </a:extLst>
          </p:cNvPr>
          <p:cNvSpPr>
            <a:spLocks noGrp="1"/>
          </p:cNvSpPr>
          <p:nvPr>
            <p:ph type="body" sz="quarter" idx="13"/>
          </p:nvPr>
        </p:nvSpPr>
        <p:spPr/>
        <p:txBody>
          <a:bodyPr/>
          <a:lstStyle/>
          <a:p>
            <a:endParaRPr lang="en-US"/>
          </a:p>
        </p:txBody>
      </p:sp>
      <p:sp>
        <p:nvSpPr>
          <p:cNvPr id="5" name="Text Placeholder 4">
            <a:extLst>
              <a:ext uri="{FF2B5EF4-FFF2-40B4-BE49-F238E27FC236}">
                <a16:creationId xmlns:a16="http://schemas.microsoft.com/office/drawing/2014/main" id="{5315F392-1DBD-8211-5B19-BA3A0EBC7C18}"/>
              </a:ext>
            </a:extLst>
          </p:cNvPr>
          <p:cNvSpPr>
            <a:spLocks noGrp="1"/>
          </p:cNvSpPr>
          <p:nvPr>
            <p:ph type="body" sz="quarter" idx="14"/>
          </p:nvPr>
        </p:nvSpPr>
        <p:spPr/>
        <p:txBody>
          <a:bodyPr/>
          <a:lstStyle/>
          <a:p>
            <a:endParaRPr lang="en-US"/>
          </a:p>
        </p:txBody>
      </p:sp>
      <p:sp>
        <p:nvSpPr>
          <p:cNvPr id="13" name="Title 1">
            <a:extLst>
              <a:ext uri="{FF2B5EF4-FFF2-40B4-BE49-F238E27FC236}">
                <a16:creationId xmlns:a16="http://schemas.microsoft.com/office/drawing/2014/main" id="{24F034CC-7369-4897-A702-33602AB7D589}"/>
              </a:ext>
            </a:extLst>
          </p:cNvPr>
          <p:cNvSpPr txBox="1">
            <a:spLocks/>
          </p:cNvSpPr>
          <p:nvPr/>
        </p:nvSpPr>
        <p:spPr>
          <a:xfrm>
            <a:off x="1122219" y="1986247"/>
            <a:ext cx="4017818" cy="3749534"/>
          </a:xfrm>
          <a:prstGeom prst="rect">
            <a:avLst/>
          </a:prstGeom>
        </p:spPr>
        <p:txBody>
          <a:bodyPr vert="horz" lIns="0" tIns="0" rIns="0" bIns="0" rtlCol="0" anchor="b">
            <a:noAutofit/>
          </a:bodyPr>
          <a:lstStyle>
            <a:lvl1pPr algn="l" defTabSz="914400" rtl="0" eaLnBrk="1" latinLnBrk="0" hangingPunct="1">
              <a:lnSpc>
                <a:spcPct val="80000"/>
              </a:lnSpc>
              <a:spcBef>
                <a:spcPct val="0"/>
              </a:spcBef>
              <a:buNone/>
              <a:defRPr sz="7000" b="0" i="0" kern="1200" cap="none" spc="-100" baseline="0">
                <a:solidFill>
                  <a:schemeClr val="tx1"/>
                </a:solidFill>
                <a:latin typeface="+mj-lt"/>
                <a:ea typeface="+mj-ea"/>
                <a:cs typeface="+mj-cs"/>
              </a:defRPr>
            </a:lvl1pPr>
          </a:lstStyle>
          <a:p>
            <a:r>
              <a:rPr lang="en-US" sz="5400"/>
              <a:t>AkzoNobel </a:t>
            </a:r>
            <a:r>
              <a:rPr lang="en-US" sz="5400" err="1"/>
              <a:t>Deportes</a:t>
            </a:r>
            <a:r>
              <a:rPr lang="en-US" sz="5400"/>
              <a:t> </a:t>
            </a:r>
          </a:p>
          <a:p>
            <a:r>
              <a:rPr lang="en-US" sz="5400"/>
              <a:t>2026</a:t>
            </a:r>
          </a:p>
        </p:txBody>
      </p:sp>
      <p:pic>
        <p:nvPicPr>
          <p:cNvPr id="16" name="Graphic 15">
            <a:extLst>
              <a:ext uri="{FF2B5EF4-FFF2-40B4-BE49-F238E27FC236}">
                <a16:creationId xmlns:a16="http://schemas.microsoft.com/office/drawing/2014/main" id="{C7F24278-EE32-860B-8D44-32BA354954F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498689" y="4870176"/>
            <a:ext cx="4680002" cy="1360464"/>
          </a:xfrm>
          <a:prstGeom prst="rect">
            <a:avLst/>
          </a:prstGeom>
        </p:spPr>
      </p:pic>
      <p:pic>
        <p:nvPicPr>
          <p:cNvPr id="6" name="Imagen 5" descr="Logotipo, nombre de la empresa&#10;&#10;El contenido generado por IA puede ser incorrecto.">
            <a:extLst>
              <a:ext uri="{FF2B5EF4-FFF2-40B4-BE49-F238E27FC236}">
                <a16:creationId xmlns:a16="http://schemas.microsoft.com/office/drawing/2014/main" id="{A33C0956-6E4C-71AF-B62D-C70094339F10}"/>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7224234" y="958635"/>
            <a:ext cx="2743200" cy="1666875"/>
          </a:xfrm>
          <a:prstGeom prst="rect">
            <a:avLst/>
          </a:prstGeom>
        </p:spPr>
      </p:pic>
    </p:spTree>
    <p:extLst>
      <p:ext uri="{BB962C8B-B14F-4D97-AF65-F5344CB8AC3E}">
        <p14:creationId xmlns:p14="http://schemas.microsoft.com/office/powerpoint/2010/main" val="6197494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D13F02-9F7E-A196-A52B-FB9E8F3C68E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1724201-60D1-7420-14C9-753D4367247A}"/>
              </a:ext>
            </a:extLst>
          </p:cNvPr>
          <p:cNvSpPr>
            <a:spLocks noGrp="1"/>
          </p:cNvSpPr>
          <p:nvPr>
            <p:ph type="title"/>
          </p:nvPr>
        </p:nvSpPr>
        <p:spPr/>
        <p:txBody>
          <a:bodyPr/>
          <a:lstStyle/>
          <a:p>
            <a:r>
              <a:rPr lang="en-US" dirty="0" err="1"/>
              <a:t>Principales</a:t>
            </a:r>
            <a:r>
              <a:rPr lang="en-US" dirty="0"/>
              <a:t> </a:t>
            </a:r>
            <a:br>
              <a:rPr lang="en-US" dirty="0"/>
            </a:br>
            <a:r>
              <a:rPr lang="en-US" dirty="0" err="1"/>
              <a:t>Propuestas</a:t>
            </a:r>
            <a:r>
              <a:rPr lang="en-US" dirty="0"/>
              <a:t> Mundial 2026</a:t>
            </a:r>
            <a:r>
              <a:rPr lang="en-US" sz="2400" dirty="0">
                <a:latin typeface="WPP Light" pitchFamily="2" charset="0"/>
              </a:rPr>
              <a:t> </a:t>
            </a:r>
          </a:p>
        </p:txBody>
      </p:sp>
      <p:sp>
        <p:nvSpPr>
          <p:cNvPr id="3" name="Text Placeholder 2">
            <a:extLst>
              <a:ext uri="{FF2B5EF4-FFF2-40B4-BE49-F238E27FC236}">
                <a16:creationId xmlns:a16="http://schemas.microsoft.com/office/drawing/2014/main" id="{2EFE9D23-230B-3131-C099-6773D7551951}"/>
              </a:ext>
            </a:extLst>
          </p:cNvPr>
          <p:cNvSpPr>
            <a:spLocks noGrp="1"/>
          </p:cNvSpPr>
          <p:nvPr>
            <p:ph type="body" sz="quarter" idx="15"/>
          </p:nvPr>
        </p:nvSpPr>
        <p:spPr/>
        <p:txBody>
          <a:bodyPr/>
          <a:lstStyle/>
          <a:p>
            <a:endParaRPr lang="en-US"/>
          </a:p>
        </p:txBody>
      </p:sp>
      <p:sp>
        <p:nvSpPr>
          <p:cNvPr id="4" name="Footer Placeholder 3">
            <a:extLst>
              <a:ext uri="{FF2B5EF4-FFF2-40B4-BE49-F238E27FC236}">
                <a16:creationId xmlns:a16="http://schemas.microsoft.com/office/drawing/2014/main" id="{518F465A-3493-7E03-9022-A8557F87AB3F}"/>
              </a:ext>
            </a:extLst>
          </p:cNvPr>
          <p:cNvSpPr>
            <a:spLocks noGrp="1"/>
          </p:cNvSpPr>
          <p:nvPr>
            <p:ph type="ftr" sz="quarter" idx="16"/>
          </p:nvPr>
        </p:nvSpPr>
        <p:spPr/>
        <p:txBody>
          <a:bodyPr/>
          <a:lstStyle/>
          <a:p>
            <a:endParaRPr lang="en-US"/>
          </a:p>
        </p:txBody>
      </p:sp>
      <p:sp>
        <p:nvSpPr>
          <p:cNvPr id="5" name="Slide Number Placeholder 4">
            <a:extLst>
              <a:ext uri="{FF2B5EF4-FFF2-40B4-BE49-F238E27FC236}">
                <a16:creationId xmlns:a16="http://schemas.microsoft.com/office/drawing/2014/main" id="{FE0869E4-3EDB-61EA-49FA-561762DF3153}"/>
              </a:ext>
            </a:extLst>
          </p:cNvPr>
          <p:cNvSpPr>
            <a:spLocks noGrp="1"/>
          </p:cNvSpPr>
          <p:nvPr>
            <p:ph type="sldNum" sz="quarter" idx="17"/>
          </p:nvPr>
        </p:nvSpPr>
        <p:spPr/>
        <p:txBody>
          <a:bodyPr/>
          <a:lstStyle/>
          <a:p>
            <a:fld id="{1E4E4A48-B3C9-B942-90EF-ECA811FD1626}" type="slidenum">
              <a:rPr lang="en-US" smtClean="0"/>
              <a:pPr/>
              <a:t>10</a:t>
            </a:fld>
            <a:endParaRPr lang="en-US"/>
          </a:p>
        </p:txBody>
      </p:sp>
    </p:spTree>
    <p:extLst>
      <p:ext uri="{BB962C8B-B14F-4D97-AF65-F5344CB8AC3E}">
        <p14:creationId xmlns:p14="http://schemas.microsoft.com/office/powerpoint/2010/main" val="32104737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E6D988-4C27-42FC-6E1B-32E6B4A5DDE3}"/>
            </a:ext>
          </a:extLst>
        </p:cNvPr>
        <p:cNvGrpSpPr/>
        <p:nvPr/>
      </p:nvGrpSpPr>
      <p:grpSpPr>
        <a:xfrm>
          <a:off x="0" y="0"/>
          <a:ext cx="0" cy="0"/>
          <a:chOff x="0" y="0"/>
          <a:chExt cx="0" cy="0"/>
        </a:xfrm>
      </p:grpSpPr>
      <p:sp>
        <p:nvSpPr>
          <p:cNvPr id="3" name="Título 2">
            <a:extLst>
              <a:ext uri="{FF2B5EF4-FFF2-40B4-BE49-F238E27FC236}">
                <a16:creationId xmlns:a16="http://schemas.microsoft.com/office/drawing/2014/main" id="{A79E28F5-C262-B943-6874-F8481408A160}"/>
              </a:ext>
            </a:extLst>
          </p:cNvPr>
          <p:cNvSpPr>
            <a:spLocks noGrp="1"/>
          </p:cNvSpPr>
          <p:nvPr>
            <p:ph type="title"/>
          </p:nvPr>
        </p:nvSpPr>
        <p:spPr/>
        <p:txBody>
          <a:bodyPr/>
          <a:lstStyle/>
          <a:p>
            <a:r>
              <a:rPr lang="es-ES" dirty="0"/>
              <a:t>Ofertas Multiplataforma</a:t>
            </a:r>
            <a:br>
              <a:rPr lang="es-ES" dirty="0"/>
            </a:br>
            <a:br>
              <a:rPr lang="es-ES" dirty="0"/>
            </a:br>
            <a:br>
              <a:rPr lang="es-ES" dirty="0"/>
            </a:br>
            <a:endParaRPr lang="es-ES" dirty="0"/>
          </a:p>
        </p:txBody>
      </p:sp>
      <p:sp>
        <p:nvSpPr>
          <p:cNvPr id="4" name="CuadroTexto 3">
            <a:extLst>
              <a:ext uri="{FF2B5EF4-FFF2-40B4-BE49-F238E27FC236}">
                <a16:creationId xmlns:a16="http://schemas.microsoft.com/office/drawing/2014/main" id="{C4A1004C-F10E-0140-6E91-3F7BC2EC36BF}"/>
              </a:ext>
            </a:extLst>
          </p:cNvPr>
          <p:cNvSpPr txBox="1"/>
          <p:nvPr/>
        </p:nvSpPr>
        <p:spPr>
          <a:xfrm>
            <a:off x="357188" y="858837"/>
            <a:ext cx="11368647" cy="1200329"/>
          </a:xfrm>
          <a:prstGeom prst="rect">
            <a:avLst/>
          </a:prstGeom>
          <a:noFill/>
        </p:spPr>
        <p:txBody>
          <a:bodyPr wrap="square">
            <a:spAutoFit/>
          </a:bodyPr>
          <a:lstStyle/>
          <a:p>
            <a:r>
              <a:rPr lang="es-HN" sz="1800" dirty="0">
                <a:cs typeface="Poppins" pitchFamily="2" charset="77"/>
              </a:rPr>
              <a:t>En Honduras, millones de aficionados seguirán cada jugada, cada gol y cada historia que marcará este torneo. Y gracias a la alianza de</a:t>
            </a:r>
            <a:r>
              <a:rPr lang="es-HN" sz="1800" b="1" dirty="0">
                <a:cs typeface="Poppins" pitchFamily="2" charset="77"/>
              </a:rPr>
              <a:t> TIGO, </a:t>
            </a:r>
            <a:r>
              <a:rPr lang="es-HN" sz="1800" dirty="0">
                <a:cs typeface="Poppins" pitchFamily="2" charset="77"/>
              </a:rPr>
              <a:t>con los derechos completos del evento, y </a:t>
            </a:r>
            <a:r>
              <a:rPr lang="es-HN" sz="1800" b="1" dirty="0">
                <a:cs typeface="Poppins" pitchFamily="2" charset="77"/>
              </a:rPr>
              <a:t>TVC</a:t>
            </a:r>
            <a:r>
              <a:rPr lang="es-HN" sz="1800" dirty="0">
                <a:cs typeface="Poppins" pitchFamily="2" charset="77"/>
              </a:rPr>
              <a:t>, con la transmisión de 43 partidos clave, incluyendo octavos, cuartos, semifinal y final, el público hondureño podrá disfrutar de la emoción del Mundial en señal abierta y de forma masiva.</a:t>
            </a:r>
          </a:p>
        </p:txBody>
      </p:sp>
      <p:sp>
        <p:nvSpPr>
          <p:cNvPr id="7" name="CuadroTexto 6">
            <a:extLst>
              <a:ext uri="{FF2B5EF4-FFF2-40B4-BE49-F238E27FC236}">
                <a16:creationId xmlns:a16="http://schemas.microsoft.com/office/drawing/2014/main" id="{0C4C6600-2E82-7CAF-8ECE-747D0015F64F}"/>
              </a:ext>
            </a:extLst>
          </p:cNvPr>
          <p:cNvSpPr txBox="1"/>
          <p:nvPr/>
        </p:nvSpPr>
        <p:spPr>
          <a:xfrm>
            <a:off x="895068" y="4354264"/>
            <a:ext cx="4228259" cy="1815882"/>
          </a:xfrm>
          <a:prstGeom prst="rect">
            <a:avLst/>
          </a:prstGeom>
          <a:noFill/>
        </p:spPr>
        <p:txBody>
          <a:bodyPr wrap="square">
            <a:spAutoFit/>
          </a:bodyPr>
          <a:lstStyle/>
          <a:p>
            <a:pPr algn="ctr"/>
            <a:r>
              <a:rPr lang="es-HN" sz="1400" b="1" dirty="0">
                <a:cs typeface="Poppins" pitchFamily="2" charset="77"/>
              </a:rPr>
              <a:t>Tigo Sports </a:t>
            </a:r>
            <a:r>
              <a:rPr lang="es-HN" sz="1400" dirty="0">
                <a:cs typeface="Poppins" pitchFamily="2" charset="77"/>
              </a:rPr>
              <a:t>Honduras presenta su oferta comercial para el Mundial 2026, que incluye cobertura total de los 104 partidos a través de TV por cable, APP, y WEB, bajo el concepto de </a:t>
            </a:r>
            <a:r>
              <a:rPr lang="es-HN" sz="1400" b="1" dirty="0">
                <a:cs typeface="Poppins" pitchFamily="2" charset="77"/>
              </a:rPr>
              <a:t>“triple impacto simultáneo</a:t>
            </a:r>
            <a:r>
              <a:rPr lang="es-HN" sz="1400" dirty="0">
                <a:cs typeface="Poppins" pitchFamily="2" charset="77"/>
              </a:rPr>
              <a:t>”.</a:t>
            </a:r>
            <a:br>
              <a:rPr lang="es-HN" sz="1400" dirty="0">
                <a:cs typeface="Poppins" pitchFamily="2" charset="77"/>
              </a:rPr>
            </a:br>
            <a:r>
              <a:rPr lang="es-HN" sz="1400" dirty="0">
                <a:cs typeface="Poppins" pitchFamily="2" charset="77"/>
              </a:rPr>
              <a:t>La propuesta está estructurada en cinco paquetes principales, más opciones por partido o etapa del torneo.</a:t>
            </a:r>
          </a:p>
        </p:txBody>
      </p:sp>
      <p:pic>
        <p:nvPicPr>
          <p:cNvPr id="8" name="Picture 2">
            <a:extLst>
              <a:ext uri="{FF2B5EF4-FFF2-40B4-BE49-F238E27FC236}">
                <a16:creationId xmlns:a16="http://schemas.microsoft.com/office/drawing/2014/main" id="{B3569E1F-CA51-4CB3-3978-4A11990EFBD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51571" y="2090433"/>
            <a:ext cx="2115256" cy="1244438"/>
          </a:xfrm>
          <a:prstGeom prst="flowChartAlternateProcess">
            <a:avLst/>
          </a:prstGeom>
          <a:noFill/>
          <a:extLst>
            <a:ext uri="{909E8E84-426E-40DD-AFC4-6F175D3DCCD1}">
              <a14:hiddenFill xmlns:a14="http://schemas.microsoft.com/office/drawing/2010/main">
                <a:solidFill>
                  <a:srgbClr val="FFFFFF"/>
                </a:solidFill>
              </a14:hiddenFill>
            </a:ext>
          </a:extLst>
        </p:spPr>
      </p:pic>
      <p:sp>
        <p:nvSpPr>
          <p:cNvPr id="10" name="CuadroTexto 9">
            <a:extLst>
              <a:ext uri="{FF2B5EF4-FFF2-40B4-BE49-F238E27FC236}">
                <a16:creationId xmlns:a16="http://schemas.microsoft.com/office/drawing/2014/main" id="{D599F12E-7DD5-8770-AD07-9AA6E21435D7}"/>
              </a:ext>
            </a:extLst>
          </p:cNvPr>
          <p:cNvSpPr txBox="1"/>
          <p:nvPr/>
        </p:nvSpPr>
        <p:spPr>
          <a:xfrm>
            <a:off x="1079545" y="3442447"/>
            <a:ext cx="3859306" cy="769441"/>
          </a:xfrm>
          <a:prstGeom prst="rect">
            <a:avLst/>
          </a:prstGeom>
          <a:noFill/>
          <a:ln>
            <a:solidFill>
              <a:schemeClr val="tx2"/>
            </a:solidFill>
          </a:ln>
        </p:spPr>
        <p:txBody>
          <a:bodyPr wrap="square">
            <a:spAutoFit/>
          </a:bodyPr>
          <a:lstStyle/>
          <a:p>
            <a:pPr algn="ctr"/>
            <a:r>
              <a:rPr lang="es-HN" sz="1100" dirty="0">
                <a:cs typeface="Poppins" pitchFamily="2" charset="77"/>
              </a:rPr>
              <a:t>El </a:t>
            </a:r>
            <a:r>
              <a:rPr lang="es-HN" sz="1100" b="1" dirty="0">
                <a:cs typeface="Poppins" pitchFamily="2" charset="77"/>
              </a:rPr>
              <a:t>72% </a:t>
            </a:r>
            <a:r>
              <a:rPr lang="es-HN" sz="1100" dirty="0">
                <a:cs typeface="Poppins" pitchFamily="2" charset="77"/>
              </a:rPr>
              <a:t>de los hogares con TV, poseen </a:t>
            </a:r>
          </a:p>
          <a:p>
            <a:pPr algn="ctr"/>
            <a:r>
              <a:rPr lang="es-HN" sz="1100" dirty="0">
                <a:cs typeface="Poppins" pitchFamily="2" charset="77"/>
              </a:rPr>
              <a:t>señal de cable (1,392,416)</a:t>
            </a:r>
          </a:p>
          <a:p>
            <a:pPr algn="ctr"/>
            <a:r>
              <a:rPr lang="es-HN" sz="1100" dirty="0">
                <a:cs typeface="Poppins" pitchFamily="2" charset="77"/>
              </a:rPr>
              <a:t>El servicio de TV paga es liderado por TIGO </a:t>
            </a:r>
          </a:p>
          <a:p>
            <a:pPr algn="ctr"/>
            <a:r>
              <a:rPr lang="es-HN" sz="1100" dirty="0">
                <a:cs typeface="Poppins" pitchFamily="2" charset="77"/>
              </a:rPr>
              <a:t>con el </a:t>
            </a:r>
            <a:r>
              <a:rPr lang="es-HN" sz="1100" b="1" dirty="0">
                <a:cs typeface="Poppins" pitchFamily="2" charset="77"/>
              </a:rPr>
              <a:t>40.9% </a:t>
            </a:r>
            <a:r>
              <a:rPr lang="es-HN" sz="1100" dirty="0">
                <a:cs typeface="Poppins" pitchFamily="2" charset="77"/>
              </a:rPr>
              <a:t>del mercado (569,498 hogares</a:t>
            </a:r>
            <a:r>
              <a:rPr lang="es-HN" sz="1000" dirty="0">
                <a:cs typeface="Poppins" pitchFamily="2" charset="77"/>
              </a:rPr>
              <a:t>)</a:t>
            </a:r>
            <a:endParaRPr lang="es-HN" sz="1000" dirty="0"/>
          </a:p>
        </p:txBody>
      </p:sp>
      <p:pic>
        <p:nvPicPr>
          <p:cNvPr id="13" name="Picture 2">
            <a:extLst>
              <a:ext uri="{FF2B5EF4-FFF2-40B4-BE49-F238E27FC236}">
                <a16:creationId xmlns:a16="http://schemas.microsoft.com/office/drawing/2014/main" id="{6F0EA3E3-CF50-6803-5CBC-80DDD133AF3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00159" y="2059166"/>
            <a:ext cx="2189450" cy="1316046"/>
          </a:xfrm>
          <a:prstGeom prst="rect">
            <a:avLst/>
          </a:prstGeom>
          <a:noFill/>
          <a:extLst>
            <a:ext uri="{909E8E84-426E-40DD-AFC4-6F175D3DCCD1}">
              <a14:hiddenFill xmlns:a14="http://schemas.microsoft.com/office/drawing/2010/main">
                <a:solidFill>
                  <a:srgbClr val="FFFFFF"/>
                </a:solidFill>
              </a14:hiddenFill>
            </a:ext>
          </a:extLst>
        </p:spPr>
      </p:pic>
      <p:sp>
        <p:nvSpPr>
          <p:cNvPr id="14" name="CuadroTexto 13">
            <a:extLst>
              <a:ext uri="{FF2B5EF4-FFF2-40B4-BE49-F238E27FC236}">
                <a16:creationId xmlns:a16="http://schemas.microsoft.com/office/drawing/2014/main" id="{461F0ADF-681E-29D7-D87C-8B6C2164441A}"/>
              </a:ext>
            </a:extLst>
          </p:cNvPr>
          <p:cNvSpPr txBox="1"/>
          <p:nvPr/>
        </p:nvSpPr>
        <p:spPr>
          <a:xfrm>
            <a:off x="6736976" y="3442447"/>
            <a:ext cx="3859306" cy="646331"/>
          </a:xfrm>
          <a:prstGeom prst="rect">
            <a:avLst/>
          </a:prstGeom>
          <a:noFill/>
          <a:ln>
            <a:solidFill>
              <a:schemeClr val="tx2"/>
            </a:solidFill>
          </a:ln>
        </p:spPr>
        <p:txBody>
          <a:bodyPr wrap="square">
            <a:spAutoFit/>
          </a:bodyPr>
          <a:lstStyle/>
          <a:p>
            <a:pPr algn="ctr"/>
            <a:r>
              <a:rPr lang="es-HN" sz="1200" dirty="0">
                <a:cs typeface="Poppins" pitchFamily="2" charset="77"/>
              </a:rPr>
              <a:t>Televicentro cuanta con 5 canales de señal abierta,  alcanzando el 37% de share, esto representa  un calnce de </a:t>
            </a:r>
            <a:r>
              <a:rPr lang="es-HN" sz="1200" dirty="0">
                <a:latin typeface="Poppins" pitchFamily="2" charset="77"/>
                <a:cs typeface="Poppins" pitchFamily="2" charset="77"/>
              </a:rPr>
              <a:t>754,225.</a:t>
            </a:r>
            <a:endParaRPr lang="es-HN" sz="1200" dirty="0">
              <a:cs typeface="Poppins" pitchFamily="2" charset="77"/>
            </a:endParaRPr>
          </a:p>
        </p:txBody>
      </p:sp>
      <p:sp>
        <p:nvSpPr>
          <p:cNvPr id="15" name="CuadroTexto 14">
            <a:extLst>
              <a:ext uri="{FF2B5EF4-FFF2-40B4-BE49-F238E27FC236}">
                <a16:creationId xmlns:a16="http://schemas.microsoft.com/office/drawing/2014/main" id="{AB4EB8E9-8F27-01EB-8830-9805B461E6EE}"/>
              </a:ext>
            </a:extLst>
          </p:cNvPr>
          <p:cNvSpPr txBox="1"/>
          <p:nvPr/>
        </p:nvSpPr>
        <p:spPr>
          <a:xfrm>
            <a:off x="6569012" y="4354264"/>
            <a:ext cx="4228259" cy="2031325"/>
          </a:xfrm>
          <a:prstGeom prst="rect">
            <a:avLst/>
          </a:prstGeom>
          <a:noFill/>
        </p:spPr>
        <p:txBody>
          <a:bodyPr wrap="square">
            <a:spAutoFit/>
          </a:bodyPr>
          <a:lstStyle/>
          <a:p>
            <a:pPr algn="ctr"/>
            <a:r>
              <a:rPr lang="es-HN" sz="1400" dirty="0">
                <a:cs typeface="Poppins" pitchFamily="2" charset="77"/>
              </a:rPr>
              <a:t>La propuesta corresponde a la oferta comercial de </a:t>
            </a:r>
            <a:r>
              <a:rPr lang="es-HN" sz="1400" b="1" dirty="0">
                <a:cs typeface="Poppins" pitchFamily="2" charset="77"/>
              </a:rPr>
              <a:t>Televicentro (TVC), Emisoras Unidas (EU) y TVC Digital (TED)</a:t>
            </a:r>
            <a:r>
              <a:rPr lang="es-HN" sz="1400" dirty="0">
                <a:cs typeface="Poppins" pitchFamily="2" charset="77"/>
              </a:rPr>
              <a:t> bajo el concepto  </a:t>
            </a:r>
            <a:r>
              <a:rPr lang="es-HN" sz="1400" b="1" dirty="0">
                <a:cs typeface="Poppins" pitchFamily="2" charset="77"/>
              </a:rPr>
              <a:t>“Un Mundial para Todos”.</a:t>
            </a:r>
            <a:br>
              <a:rPr lang="es-HN" sz="1400" dirty="0">
                <a:cs typeface="Poppins" pitchFamily="2" charset="77"/>
              </a:rPr>
            </a:br>
            <a:r>
              <a:rPr lang="es-HN" sz="1400" dirty="0">
                <a:cs typeface="Poppins" pitchFamily="2" charset="77"/>
              </a:rPr>
              <a:t>Su objetivo es ofrecer cobertura multiplataforma (TV abierta, radio y digital) de 40 partidos (con posibilidad de incluir hasta 3 de la Selección Nacional), lo que le da una amplitud de alcance masivo y popular en todo el país.</a:t>
            </a:r>
          </a:p>
        </p:txBody>
      </p:sp>
    </p:spTree>
    <p:extLst>
      <p:ext uri="{BB962C8B-B14F-4D97-AF65-F5344CB8AC3E}">
        <p14:creationId xmlns:p14="http://schemas.microsoft.com/office/powerpoint/2010/main" val="15893867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2CC9BA5-CB83-974A-8B4E-5C2816C77563}"/>
              </a:ext>
            </a:extLst>
          </p:cNvPr>
          <p:cNvSpPr>
            <a:spLocks noGrp="1"/>
          </p:cNvSpPr>
          <p:nvPr>
            <p:ph type="title"/>
          </p:nvPr>
        </p:nvSpPr>
        <p:spPr>
          <a:xfrm>
            <a:off x="480000" y="138491"/>
            <a:ext cx="11232000" cy="441369"/>
          </a:xfrm>
        </p:spPr>
        <p:txBody>
          <a:bodyPr/>
          <a:lstStyle/>
          <a:p>
            <a:r>
              <a:rPr lang="es-HN" dirty="0"/>
              <a:t>COMPARATIVO PAQUETES PRINCIPALES</a:t>
            </a:r>
          </a:p>
        </p:txBody>
      </p:sp>
      <p:sp>
        <p:nvSpPr>
          <p:cNvPr id="5" name="Marcador de número de diapositiva 4">
            <a:extLst>
              <a:ext uri="{FF2B5EF4-FFF2-40B4-BE49-F238E27FC236}">
                <a16:creationId xmlns:a16="http://schemas.microsoft.com/office/drawing/2014/main" id="{12EE0075-BC94-DB4E-A4E7-7212F6EC48BF}"/>
              </a:ext>
            </a:extLst>
          </p:cNvPr>
          <p:cNvSpPr>
            <a:spLocks noGrp="1"/>
          </p:cNvSpPr>
          <p:nvPr>
            <p:ph type="sldNum" sz="quarter" idx="25"/>
          </p:nvPr>
        </p:nvSpPr>
        <p:spPr/>
        <p:txBody>
          <a:bodyPr/>
          <a:lstStyle/>
          <a:p>
            <a:pPr>
              <a:defRPr/>
            </a:pPr>
            <a:fld id="{537E2E77-CED1-4E84-91C2-4E0176ECD4FC}" type="slidenum">
              <a:rPr lang="en-US" smtClean="0"/>
              <a:pPr>
                <a:defRPr/>
              </a:pPr>
              <a:t>12</a:t>
            </a:fld>
            <a:endParaRPr lang="en-US" dirty="0"/>
          </a:p>
        </p:txBody>
      </p:sp>
      <p:graphicFrame>
        <p:nvGraphicFramePr>
          <p:cNvPr id="17" name="Tabla 17">
            <a:extLst>
              <a:ext uri="{FF2B5EF4-FFF2-40B4-BE49-F238E27FC236}">
                <a16:creationId xmlns:a16="http://schemas.microsoft.com/office/drawing/2014/main" id="{7CC32CD2-11F1-C148-8E57-5BA65234C2F2}"/>
              </a:ext>
            </a:extLst>
          </p:cNvPr>
          <p:cNvGraphicFramePr>
            <a:graphicFrameLocks noGrp="1"/>
          </p:cNvGraphicFramePr>
          <p:nvPr>
            <p:extLst>
              <p:ext uri="{D42A27DB-BD31-4B8C-83A1-F6EECF244321}">
                <p14:modId xmlns:p14="http://schemas.microsoft.com/office/powerpoint/2010/main" val="1872108665"/>
              </p:ext>
            </p:extLst>
          </p:nvPr>
        </p:nvGraphicFramePr>
        <p:xfrm>
          <a:off x="408000" y="566413"/>
          <a:ext cx="11232000" cy="6075680"/>
        </p:xfrm>
        <a:graphic>
          <a:graphicData uri="http://schemas.openxmlformats.org/drawingml/2006/table">
            <a:tbl>
              <a:tblPr firstRow="1" bandRow="1">
                <a:tableStyleId>{69012ECD-51FC-41F1-AA8D-1B2483CD663E}</a:tableStyleId>
              </a:tblPr>
              <a:tblGrid>
                <a:gridCol w="3744000">
                  <a:extLst>
                    <a:ext uri="{9D8B030D-6E8A-4147-A177-3AD203B41FA5}">
                      <a16:colId xmlns:a16="http://schemas.microsoft.com/office/drawing/2014/main" val="2446912556"/>
                    </a:ext>
                  </a:extLst>
                </a:gridCol>
                <a:gridCol w="3744000">
                  <a:extLst>
                    <a:ext uri="{9D8B030D-6E8A-4147-A177-3AD203B41FA5}">
                      <a16:colId xmlns:a16="http://schemas.microsoft.com/office/drawing/2014/main" val="3337403960"/>
                    </a:ext>
                  </a:extLst>
                </a:gridCol>
                <a:gridCol w="3744000">
                  <a:extLst>
                    <a:ext uri="{9D8B030D-6E8A-4147-A177-3AD203B41FA5}">
                      <a16:colId xmlns:a16="http://schemas.microsoft.com/office/drawing/2014/main" val="174826260"/>
                    </a:ext>
                  </a:extLst>
                </a:gridCol>
              </a:tblGrid>
              <a:tr h="370840">
                <a:tc>
                  <a:txBody>
                    <a:bodyPr/>
                    <a:lstStyle/>
                    <a:p>
                      <a:pPr algn="ctr"/>
                      <a:endParaRPr lang="es-HN" sz="1600" b="0" i="0" dirty="0">
                        <a:latin typeface="Poppins" pitchFamily="2" charset="77"/>
                        <a:cs typeface="Poppins" pitchFamily="2" charset="77"/>
                      </a:endParaRPr>
                    </a:p>
                  </a:txBody>
                  <a:tcPr/>
                </a:tc>
                <a:tc>
                  <a:txBody>
                    <a:bodyPr/>
                    <a:lstStyle/>
                    <a:p>
                      <a:pPr algn="ctr"/>
                      <a:r>
                        <a:rPr lang="es-HN" sz="1600" b="0" i="0" dirty="0">
                          <a:solidFill>
                            <a:schemeClr val="tx1"/>
                          </a:solidFill>
                          <a:latin typeface="Poppins" pitchFamily="2" charset="77"/>
                          <a:cs typeface="Poppins" pitchFamily="2" charset="77"/>
                        </a:rPr>
                        <a:t>Paquete 360 </a:t>
                      </a:r>
                    </a:p>
                    <a:p>
                      <a:pPr algn="ctr"/>
                      <a:r>
                        <a:rPr lang="es-HN" sz="1600" b="1" i="0" dirty="0">
                          <a:solidFill>
                            <a:schemeClr val="tx1"/>
                          </a:solidFill>
                          <a:latin typeface="Poppins" pitchFamily="2" charset="77"/>
                          <a:cs typeface="Poppins" pitchFamily="2" charset="77"/>
                        </a:rPr>
                        <a:t>TVC</a:t>
                      </a:r>
                    </a:p>
                  </a:txBody>
                  <a:tcPr/>
                </a:tc>
                <a:tc>
                  <a:txBody>
                    <a:bodyPr/>
                    <a:lstStyle/>
                    <a:p>
                      <a:pPr algn="ctr"/>
                      <a:r>
                        <a:rPr lang="es-HN" sz="1600" b="0" i="0" dirty="0">
                          <a:solidFill>
                            <a:schemeClr val="tx1"/>
                          </a:solidFill>
                          <a:latin typeface="Poppins" pitchFamily="2" charset="77"/>
                          <a:cs typeface="Poppins" pitchFamily="2" charset="77"/>
                        </a:rPr>
                        <a:t>Paquete Full </a:t>
                      </a:r>
                    </a:p>
                    <a:p>
                      <a:pPr algn="ctr"/>
                      <a:r>
                        <a:rPr lang="es-HN" sz="1600" b="1" i="0" dirty="0">
                          <a:solidFill>
                            <a:schemeClr val="tx1"/>
                          </a:solidFill>
                          <a:latin typeface="Poppins" pitchFamily="2" charset="77"/>
                          <a:cs typeface="Poppins" pitchFamily="2" charset="77"/>
                        </a:rPr>
                        <a:t>Tigo</a:t>
                      </a:r>
                    </a:p>
                  </a:txBody>
                  <a:tcPr/>
                </a:tc>
                <a:extLst>
                  <a:ext uri="{0D108BD9-81ED-4DB2-BD59-A6C34878D82A}">
                    <a16:rowId xmlns:a16="http://schemas.microsoft.com/office/drawing/2014/main" val="3220999261"/>
                  </a:ext>
                </a:extLst>
              </a:tr>
              <a:tr h="370840">
                <a:tc>
                  <a:txBody>
                    <a:bodyPr/>
                    <a:lstStyle/>
                    <a:p>
                      <a:pPr algn="ctr"/>
                      <a:r>
                        <a:rPr lang="es-HN" sz="1600" b="0" i="0" dirty="0">
                          <a:latin typeface="Poppins" pitchFamily="2" charset="77"/>
                          <a:cs typeface="Poppins" pitchFamily="2" charset="77"/>
                        </a:rPr>
                        <a:t>Inversión</a:t>
                      </a:r>
                    </a:p>
                  </a:txBody>
                  <a:tcPr anchor="ctr"/>
                </a:tc>
                <a:tc>
                  <a:txBody>
                    <a:bodyPr/>
                    <a:lstStyle/>
                    <a:p>
                      <a:pPr algn="ctr"/>
                      <a:r>
                        <a:rPr lang="es-HN" sz="1600" b="0" i="0" dirty="0">
                          <a:latin typeface="Poppins" pitchFamily="2" charset="77"/>
                          <a:cs typeface="Poppins" pitchFamily="2" charset="77"/>
                        </a:rPr>
                        <a:t>$400K</a:t>
                      </a:r>
                    </a:p>
                  </a:txBody>
                  <a:tcPr/>
                </a:tc>
                <a:tc>
                  <a:txBody>
                    <a:bodyPr/>
                    <a:lstStyle/>
                    <a:p>
                      <a:pPr algn="ctr"/>
                      <a:r>
                        <a:rPr lang="es-HN" sz="1600" b="0" i="0" dirty="0">
                          <a:latin typeface="Poppins" pitchFamily="2" charset="77"/>
                          <a:cs typeface="Poppins" pitchFamily="2" charset="77"/>
                        </a:rPr>
                        <a:t>$455K</a:t>
                      </a:r>
                    </a:p>
                  </a:txBody>
                  <a:tcPr/>
                </a:tc>
                <a:extLst>
                  <a:ext uri="{0D108BD9-81ED-4DB2-BD59-A6C34878D82A}">
                    <a16:rowId xmlns:a16="http://schemas.microsoft.com/office/drawing/2014/main" val="3288333814"/>
                  </a:ext>
                </a:extLst>
              </a:tr>
              <a:tr h="370840">
                <a:tc>
                  <a:txBody>
                    <a:bodyPr/>
                    <a:lstStyle/>
                    <a:p>
                      <a:pPr algn="ctr"/>
                      <a:r>
                        <a:rPr lang="es-HN" sz="1600" b="0" i="0" dirty="0">
                          <a:latin typeface="Poppins" pitchFamily="2" charset="77"/>
                          <a:cs typeface="Poppins" pitchFamily="2" charset="77"/>
                        </a:rPr>
                        <a:t>Contenido</a:t>
                      </a:r>
                    </a:p>
                  </a:txBody>
                  <a:tcPr anchor="ctr"/>
                </a:tc>
                <a:tc>
                  <a:txBody>
                    <a:bodyPr/>
                    <a:lstStyle/>
                    <a:p>
                      <a:pPr algn="ctr"/>
                      <a:r>
                        <a:rPr lang="es-HN" sz="1300" b="0" i="0" dirty="0">
                          <a:latin typeface="Poppins" pitchFamily="2" charset="77"/>
                          <a:cs typeface="Poppins" pitchFamily="2" charset="77"/>
                        </a:rPr>
                        <a:t>TV abierta (TVC) + Radio (Emisoras Unidas) + Digital (TED)</a:t>
                      </a:r>
                    </a:p>
                  </a:txBody>
                  <a:tcPr anchor="ctr"/>
                </a:tc>
                <a:tc>
                  <a:txBody>
                    <a:bodyPr/>
                    <a:lstStyle/>
                    <a:p>
                      <a:pPr algn="ctr"/>
                      <a:r>
                        <a:rPr lang="es-HN" sz="1400" dirty="0"/>
                        <a:t>TV por cable/DTH + App + Web + Redes + SMS</a:t>
                      </a:r>
                      <a:endParaRPr lang="es-HN" sz="1300" b="0" i="0" dirty="0">
                        <a:latin typeface="Poppins" pitchFamily="2" charset="77"/>
                        <a:cs typeface="Poppins" pitchFamily="2" charset="77"/>
                      </a:endParaRPr>
                    </a:p>
                  </a:txBody>
                  <a:tcPr anchor="ctr"/>
                </a:tc>
                <a:extLst>
                  <a:ext uri="{0D108BD9-81ED-4DB2-BD59-A6C34878D82A}">
                    <a16:rowId xmlns:a16="http://schemas.microsoft.com/office/drawing/2014/main" val="1612461213"/>
                  </a:ext>
                </a:extLst>
              </a:tr>
              <a:tr h="370840">
                <a:tc>
                  <a:txBody>
                    <a:bodyPr/>
                    <a:lstStyle/>
                    <a:p>
                      <a:pPr algn="ctr"/>
                      <a:r>
                        <a:rPr lang="es-HN" sz="1600" b="0" i="0" dirty="0">
                          <a:latin typeface="Poppins" pitchFamily="2" charset="77"/>
                          <a:cs typeface="Poppins" pitchFamily="2" charset="77"/>
                        </a:rPr>
                        <a:t>No. Partidos</a:t>
                      </a:r>
                    </a:p>
                  </a:txBody>
                  <a:tcPr anchor="ctr"/>
                </a:tc>
                <a:tc>
                  <a:txBody>
                    <a:bodyPr/>
                    <a:lstStyle/>
                    <a:p>
                      <a:pPr algn="ctr"/>
                      <a:r>
                        <a:rPr lang="es-HN" sz="1600" b="0" i="0" dirty="0">
                          <a:latin typeface="Poppins" pitchFamily="2" charset="77"/>
                          <a:cs typeface="Poppins" pitchFamily="2" charset="77"/>
                        </a:rPr>
                        <a:t>40</a:t>
                      </a:r>
                    </a:p>
                  </a:txBody>
                  <a:tcPr/>
                </a:tc>
                <a:tc>
                  <a:txBody>
                    <a:bodyPr/>
                    <a:lstStyle/>
                    <a:p>
                      <a:pPr algn="ctr"/>
                      <a:r>
                        <a:rPr lang="es-HN" sz="1600" b="0" i="0" dirty="0">
                          <a:latin typeface="Poppins" pitchFamily="2" charset="77"/>
                          <a:cs typeface="Poppins" pitchFamily="2" charset="77"/>
                        </a:rPr>
                        <a:t>104</a:t>
                      </a:r>
                    </a:p>
                  </a:txBody>
                  <a:tcPr/>
                </a:tc>
                <a:extLst>
                  <a:ext uri="{0D108BD9-81ED-4DB2-BD59-A6C34878D82A}">
                    <a16:rowId xmlns:a16="http://schemas.microsoft.com/office/drawing/2014/main" val="4152091762"/>
                  </a:ext>
                </a:extLst>
              </a:tr>
              <a:tr h="370840">
                <a:tc>
                  <a:txBody>
                    <a:bodyPr/>
                    <a:lstStyle/>
                    <a:p>
                      <a:pPr algn="ctr"/>
                      <a:r>
                        <a:rPr lang="es-HN" sz="1600" b="0" i="0" dirty="0">
                          <a:latin typeface="Poppins" pitchFamily="2" charset="77"/>
                          <a:cs typeface="Poppins" pitchFamily="2" charset="77"/>
                        </a:rPr>
                        <a:t>Spots  por partido</a:t>
                      </a:r>
                    </a:p>
                  </a:txBody>
                  <a:tcPr anchor="ctr"/>
                </a:tc>
                <a:tc>
                  <a:txBody>
                    <a:bodyPr/>
                    <a:lstStyle/>
                    <a:p>
                      <a:pPr algn="ctr"/>
                      <a:r>
                        <a:rPr lang="es-HN" sz="1600" dirty="0"/>
                        <a:t>200 impactos : </a:t>
                      </a:r>
                    </a:p>
                    <a:p>
                      <a:pPr algn="ctr"/>
                      <a:r>
                        <a:rPr lang="es-HN" sz="1000" dirty="0"/>
                        <a:t>4 spots de 30” por partido + 1 mencieon 10” (previa, antesala, medio tiempo, postsala) + programa La Jornada</a:t>
                      </a:r>
                      <a:endParaRPr lang="es-HN" sz="1000" b="0" i="0" dirty="0">
                        <a:latin typeface="Poppins" pitchFamily="2" charset="77"/>
                        <a:cs typeface="Poppins" pitchFamily="2" charset="77"/>
                      </a:endParaRPr>
                    </a:p>
                  </a:txBody>
                  <a:tcPr/>
                </a:tc>
                <a:tc>
                  <a:txBody>
                    <a:bodyPr/>
                    <a:lstStyle/>
                    <a:p>
                      <a:pPr algn="ctr"/>
                      <a:r>
                        <a:rPr lang="es-HN" sz="1600" b="0" i="0" dirty="0">
                          <a:latin typeface="Poppins" pitchFamily="2" charset="77"/>
                          <a:cs typeface="Poppins" pitchFamily="2" charset="77"/>
                        </a:rPr>
                        <a:t>626 impactos </a:t>
                      </a:r>
                    </a:p>
                    <a:p>
                      <a:pPr algn="ctr"/>
                      <a:r>
                        <a:rPr lang="es-HN" sz="1000" b="0" i="0" dirty="0">
                          <a:latin typeface="Poppins" pitchFamily="2" charset="77"/>
                          <a:cs typeface="Poppins" pitchFamily="2" charset="77"/>
                        </a:rPr>
                        <a:t>2 Spots de 30” en los partidos + spots en programas especializados</a:t>
                      </a:r>
                    </a:p>
                  </a:txBody>
                  <a:tcPr/>
                </a:tc>
                <a:extLst>
                  <a:ext uri="{0D108BD9-81ED-4DB2-BD59-A6C34878D82A}">
                    <a16:rowId xmlns:a16="http://schemas.microsoft.com/office/drawing/2014/main" val="3871963509"/>
                  </a:ext>
                </a:extLst>
              </a:tr>
              <a:tr h="370840">
                <a:tc>
                  <a:txBody>
                    <a:bodyPr/>
                    <a:lstStyle/>
                    <a:p>
                      <a:pPr algn="ctr"/>
                      <a:r>
                        <a:rPr lang="es-HN" sz="1600" b="0" i="0" dirty="0">
                          <a:latin typeface="Poppins" pitchFamily="2" charset="77"/>
                          <a:cs typeface="Poppins" pitchFamily="2" charset="77"/>
                        </a:rPr>
                        <a:t>Cobertura digital</a:t>
                      </a:r>
                    </a:p>
                  </a:txBody>
                  <a:tcPr anchor="ctr"/>
                </a:tc>
                <a:tc>
                  <a:txBody>
                    <a:bodyPr/>
                    <a:lstStyle/>
                    <a:p>
                      <a:pPr algn="ctr"/>
                      <a:r>
                        <a:rPr lang="es-HN" sz="1500" b="0" i="0" dirty="0">
                          <a:latin typeface="Poppins" pitchFamily="2" charset="77"/>
                          <a:cs typeface="Poppins" pitchFamily="2" charset="77"/>
                        </a:rPr>
                        <a:t>Micrositio, preroll, midroll, banners display, incidencias en RRSS</a:t>
                      </a:r>
                      <a:endParaRPr lang="es-HN" sz="1500" b="0" i="0" dirty="0">
                        <a:solidFill>
                          <a:schemeClr val="tx1"/>
                        </a:solidFill>
                        <a:latin typeface="Poppins" pitchFamily="2" charset="77"/>
                        <a:cs typeface="Poppins" pitchFamily="2" charset="77"/>
                      </a:endParaRPr>
                    </a:p>
                  </a:txBody>
                  <a:tcPr anchor="ctr"/>
                </a:tc>
                <a:tc>
                  <a:txBody>
                    <a:bodyPr/>
                    <a:lstStyle/>
                    <a:p>
                      <a:pPr algn="ctr"/>
                      <a:r>
                        <a:rPr lang="es-HN" sz="1500" dirty="0"/>
                        <a:t>APP + WEB + banners, preroll, carrusel home, SMS marketing (500,000 envíos</a:t>
                      </a:r>
                      <a:endParaRPr lang="es-HN" sz="1500" b="0" i="0" dirty="0">
                        <a:latin typeface="Poppins" pitchFamily="2" charset="77"/>
                        <a:cs typeface="Poppins" pitchFamily="2" charset="77"/>
                      </a:endParaRPr>
                    </a:p>
                  </a:txBody>
                  <a:tcPr/>
                </a:tc>
                <a:extLst>
                  <a:ext uri="{0D108BD9-81ED-4DB2-BD59-A6C34878D82A}">
                    <a16:rowId xmlns:a16="http://schemas.microsoft.com/office/drawing/2014/main" val="40456751"/>
                  </a:ext>
                </a:extLst>
              </a:tr>
              <a:tr h="370840">
                <a:tc>
                  <a:txBody>
                    <a:bodyPr/>
                    <a:lstStyle/>
                    <a:p>
                      <a:pPr algn="ctr"/>
                      <a:r>
                        <a:rPr lang="es-HN" sz="1600" b="0" i="0" dirty="0">
                          <a:latin typeface="Poppins" pitchFamily="2" charset="77"/>
                          <a:cs typeface="Poppins" pitchFamily="2" charset="77"/>
                        </a:rPr>
                        <a:t>Programas especializados</a:t>
                      </a:r>
                    </a:p>
                  </a:txBody>
                  <a:tcPr anchor="ctr"/>
                </a:tc>
                <a:tc>
                  <a:txBody>
                    <a:bodyPr/>
                    <a:lstStyle/>
                    <a:p>
                      <a:pPr algn="ctr"/>
                      <a:r>
                        <a:rPr lang="es-HN" sz="1600" dirty="0"/>
                        <a:t>Programa especial “La Jornada del Mundial” + segmentos diarios/semanales</a:t>
                      </a:r>
                      <a:endParaRPr lang="es-HN" sz="1600" b="0" i="0" dirty="0">
                        <a:solidFill>
                          <a:schemeClr val="tx1"/>
                        </a:solidFill>
                        <a:latin typeface="Poppins" pitchFamily="2" charset="77"/>
                        <a:cs typeface="Poppins" pitchFamily="2" charset="77"/>
                      </a:endParaRPr>
                    </a:p>
                  </a:txBody>
                  <a:tcPr/>
                </a:tc>
                <a:tc>
                  <a:txBody>
                    <a:bodyPr/>
                    <a:lstStyle/>
                    <a:p>
                      <a:pPr algn="ctr"/>
                      <a:r>
                        <a:rPr lang="es-HN" sz="1600" dirty="0"/>
                        <a:t>Programas: TSN, En la Jugada, +Fútbol, presencia en set y menciones</a:t>
                      </a:r>
                      <a:endParaRPr lang="es-HN" sz="1600" b="0" i="0" dirty="0">
                        <a:latin typeface="Poppins" pitchFamily="2" charset="77"/>
                        <a:cs typeface="Poppins" pitchFamily="2" charset="77"/>
                      </a:endParaRPr>
                    </a:p>
                  </a:txBody>
                  <a:tcPr/>
                </a:tc>
                <a:extLst>
                  <a:ext uri="{0D108BD9-81ED-4DB2-BD59-A6C34878D82A}">
                    <a16:rowId xmlns:a16="http://schemas.microsoft.com/office/drawing/2014/main" val="1870169881"/>
                  </a:ext>
                </a:extLst>
              </a:tr>
              <a:tr h="370840">
                <a:tc>
                  <a:txBody>
                    <a:bodyPr/>
                    <a:lstStyle/>
                    <a:p>
                      <a:pPr algn="ctr"/>
                      <a:r>
                        <a:rPr lang="es-HN" sz="1600" b="0" i="0" dirty="0">
                          <a:latin typeface="Poppins" pitchFamily="2" charset="77"/>
                          <a:cs typeface="Poppins" pitchFamily="2" charset="77"/>
                        </a:rPr>
                        <a:t>Punto principal de ventaja</a:t>
                      </a:r>
                    </a:p>
                  </a:txBody>
                  <a:tcPr anchor="ctr"/>
                </a:tc>
                <a:tc>
                  <a:txBody>
                    <a:bodyPr/>
                    <a:lstStyle/>
                    <a:p>
                      <a:pPr algn="ctr"/>
                      <a:r>
                        <a:rPr lang="es-HN" sz="1600" dirty="0"/>
                        <a:t>Alcance masivo, familiar, multiplataforma (TV+Radio+Digital)</a:t>
                      </a:r>
                      <a:endParaRPr lang="es-HN" sz="1600" b="0" i="0" dirty="0">
                        <a:latin typeface="Poppins" pitchFamily="2" charset="77"/>
                        <a:cs typeface="Poppins" pitchFamily="2" charset="77"/>
                      </a:endParaRPr>
                    </a:p>
                  </a:txBody>
                  <a:tcPr/>
                </a:tc>
                <a:tc>
                  <a:txBody>
                    <a:bodyPr/>
                    <a:lstStyle/>
                    <a:p>
                      <a:pPr algn="ctr"/>
                      <a:r>
                        <a:rPr lang="es-HN" sz="1600" dirty="0"/>
                        <a:t>Cobertura total del torneo, ecosistema digital robusto, datos y activación digital</a:t>
                      </a:r>
                      <a:endParaRPr lang="es-HN" sz="1600" b="0" i="0" dirty="0">
                        <a:latin typeface="Poppins" pitchFamily="2" charset="77"/>
                        <a:cs typeface="Poppins" pitchFamily="2" charset="77"/>
                      </a:endParaRPr>
                    </a:p>
                  </a:txBody>
                  <a:tcPr/>
                </a:tc>
                <a:extLst>
                  <a:ext uri="{0D108BD9-81ED-4DB2-BD59-A6C34878D82A}">
                    <a16:rowId xmlns:a16="http://schemas.microsoft.com/office/drawing/2014/main" val="2279837424"/>
                  </a:ext>
                </a:extLst>
              </a:tr>
              <a:tr h="370840">
                <a:tc>
                  <a:txBody>
                    <a:bodyPr/>
                    <a:lstStyle/>
                    <a:p>
                      <a:pPr algn="ctr"/>
                      <a:r>
                        <a:rPr lang="es-HN" sz="1600" b="0" i="0" dirty="0">
                          <a:latin typeface="Poppins" pitchFamily="2" charset="77"/>
                          <a:cs typeface="Poppins" pitchFamily="2" charset="77"/>
                        </a:rPr>
                        <a:t>Alcance</a:t>
                      </a:r>
                    </a:p>
                  </a:txBody>
                  <a:tcPr anchor="ctr"/>
                </a:tc>
                <a:tc>
                  <a:txBody>
                    <a:bodyPr/>
                    <a:lstStyle/>
                    <a:p>
                      <a:pPr algn="ctr"/>
                      <a:r>
                        <a:rPr lang="es-HN" sz="1600" dirty="0"/>
                        <a:t>TV abierta : máximo alcance masivo, radio popular</a:t>
                      </a:r>
                      <a:endParaRPr lang="es-HN" sz="1600" b="0" i="0" dirty="0">
                        <a:latin typeface="Poppins" pitchFamily="2" charset="77"/>
                        <a:cs typeface="Poppins" pitchFamily="2" charset="77"/>
                      </a:endParaRPr>
                    </a:p>
                  </a:txBody>
                  <a:tcPr anchor="ctr"/>
                </a:tc>
                <a:tc>
                  <a:txBody>
                    <a:bodyPr/>
                    <a:lstStyle/>
                    <a:p>
                      <a:pPr algn="ctr"/>
                      <a:r>
                        <a:rPr lang="es-HN" sz="1600" dirty="0"/>
                        <a:t>TV por suscripción + digital : buen alcance, pero requiere suscripción o plataforma</a:t>
                      </a:r>
                      <a:endParaRPr lang="es-HN" sz="1600" b="0" i="0" dirty="0">
                        <a:latin typeface="Poppins" pitchFamily="2" charset="77"/>
                        <a:cs typeface="Poppins" pitchFamily="2" charset="77"/>
                      </a:endParaRPr>
                    </a:p>
                  </a:txBody>
                  <a:tcPr anchor="ctr"/>
                </a:tc>
                <a:extLst>
                  <a:ext uri="{0D108BD9-81ED-4DB2-BD59-A6C34878D82A}">
                    <a16:rowId xmlns:a16="http://schemas.microsoft.com/office/drawing/2014/main" val="2324086872"/>
                  </a:ext>
                </a:extLst>
              </a:tr>
              <a:tr h="370840">
                <a:tc>
                  <a:txBody>
                    <a:bodyPr/>
                    <a:lstStyle/>
                    <a:p>
                      <a:pPr algn="ctr"/>
                      <a:r>
                        <a:rPr lang="es-HN" sz="1600" b="0" i="0" dirty="0">
                          <a:latin typeface="Poppins" pitchFamily="2" charset="77"/>
                          <a:cs typeface="Poppins" pitchFamily="2" charset="77"/>
                        </a:rPr>
                        <a:t>Costo por impacto</a:t>
                      </a:r>
                    </a:p>
                  </a:txBody>
                  <a:tcPr anchor="ctr"/>
                </a:tc>
                <a:tc>
                  <a:txBody>
                    <a:bodyPr/>
                    <a:lstStyle/>
                    <a:p>
                      <a:pPr algn="ctr"/>
                      <a:r>
                        <a:rPr lang="es-HN" sz="1600" b="0" i="0" dirty="0">
                          <a:latin typeface="Poppins" pitchFamily="2" charset="77"/>
                          <a:cs typeface="Poppins" pitchFamily="2" charset="77"/>
                        </a:rPr>
                        <a:t>1,501,088 impactos </a:t>
                      </a:r>
                    </a:p>
                    <a:p>
                      <a:pPr algn="ctr"/>
                      <a:r>
                        <a:rPr lang="es-HN" sz="1600" b="0" i="0" dirty="0">
                          <a:latin typeface="Poppins" pitchFamily="2" charset="77"/>
                          <a:cs typeface="Poppins" pitchFamily="2" charset="77"/>
                        </a:rPr>
                        <a:t>$0.27</a:t>
                      </a:r>
                    </a:p>
                  </a:txBody>
                  <a:tcPr anchor="ctr"/>
                </a:tc>
                <a:tc>
                  <a:txBody>
                    <a:bodyPr/>
                    <a:lstStyle/>
                    <a:p>
                      <a:pPr algn="ctr"/>
                      <a:r>
                        <a:rPr lang="es-HN" sz="1600" b="0" i="0" dirty="0">
                          <a:latin typeface="Poppins" pitchFamily="2" charset="77"/>
                          <a:cs typeface="Poppins" pitchFamily="2" charset="77"/>
                        </a:rPr>
                        <a:t>210,626 impactos</a:t>
                      </a:r>
                    </a:p>
                    <a:p>
                      <a:pPr algn="ctr"/>
                      <a:r>
                        <a:rPr lang="es-HN" sz="1600" b="0" i="0" dirty="0">
                          <a:latin typeface="Poppins" pitchFamily="2" charset="77"/>
                          <a:cs typeface="Poppins" pitchFamily="2" charset="77"/>
                        </a:rPr>
                        <a:t>$2.16</a:t>
                      </a:r>
                    </a:p>
                  </a:txBody>
                  <a:tcPr anchor="ctr"/>
                </a:tc>
                <a:extLst>
                  <a:ext uri="{0D108BD9-81ED-4DB2-BD59-A6C34878D82A}">
                    <a16:rowId xmlns:a16="http://schemas.microsoft.com/office/drawing/2014/main" val="969054555"/>
                  </a:ext>
                </a:extLst>
              </a:tr>
            </a:tbl>
          </a:graphicData>
        </a:graphic>
      </p:graphicFrame>
    </p:spTree>
    <p:extLst>
      <p:ext uri="{BB962C8B-B14F-4D97-AF65-F5344CB8AC3E}">
        <p14:creationId xmlns:p14="http://schemas.microsoft.com/office/powerpoint/2010/main" val="20734477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2CC9BA5-CB83-974A-8B4E-5C2816C77563}"/>
              </a:ext>
            </a:extLst>
          </p:cNvPr>
          <p:cNvSpPr>
            <a:spLocks noGrp="1"/>
          </p:cNvSpPr>
          <p:nvPr>
            <p:ph type="title"/>
          </p:nvPr>
        </p:nvSpPr>
        <p:spPr>
          <a:xfrm>
            <a:off x="480000" y="138491"/>
            <a:ext cx="11232000" cy="441369"/>
          </a:xfrm>
        </p:spPr>
        <p:txBody>
          <a:bodyPr/>
          <a:lstStyle/>
          <a:p>
            <a:r>
              <a:rPr lang="es-HN" dirty="0"/>
              <a:t>VENTAJAS DE CADA PAQUETE</a:t>
            </a:r>
          </a:p>
        </p:txBody>
      </p:sp>
      <p:sp>
        <p:nvSpPr>
          <p:cNvPr id="5" name="Marcador de número de diapositiva 4">
            <a:extLst>
              <a:ext uri="{FF2B5EF4-FFF2-40B4-BE49-F238E27FC236}">
                <a16:creationId xmlns:a16="http://schemas.microsoft.com/office/drawing/2014/main" id="{12EE0075-BC94-DB4E-A4E7-7212F6EC48BF}"/>
              </a:ext>
            </a:extLst>
          </p:cNvPr>
          <p:cNvSpPr>
            <a:spLocks noGrp="1"/>
          </p:cNvSpPr>
          <p:nvPr>
            <p:ph type="sldNum" sz="quarter" idx="25"/>
          </p:nvPr>
        </p:nvSpPr>
        <p:spPr/>
        <p:txBody>
          <a:bodyPr/>
          <a:lstStyle/>
          <a:p>
            <a:pPr>
              <a:defRPr/>
            </a:pPr>
            <a:fld id="{537E2E77-CED1-4E84-91C2-4E0176ECD4FC}" type="slidenum">
              <a:rPr lang="en-US" smtClean="0"/>
              <a:pPr>
                <a:defRPr/>
              </a:pPr>
              <a:t>13</a:t>
            </a:fld>
            <a:endParaRPr lang="en-US" dirty="0"/>
          </a:p>
        </p:txBody>
      </p:sp>
      <p:graphicFrame>
        <p:nvGraphicFramePr>
          <p:cNvPr id="17" name="Tabla 17">
            <a:extLst>
              <a:ext uri="{FF2B5EF4-FFF2-40B4-BE49-F238E27FC236}">
                <a16:creationId xmlns:a16="http://schemas.microsoft.com/office/drawing/2014/main" id="{7CC32CD2-11F1-C148-8E57-5BA65234C2F2}"/>
              </a:ext>
            </a:extLst>
          </p:cNvPr>
          <p:cNvGraphicFramePr>
            <a:graphicFrameLocks noGrp="1"/>
          </p:cNvGraphicFramePr>
          <p:nvPr/>
        </p:nvGraphicFramePr>
        <p:xfrm>
          <a:off x="408000" y="784860"/>
          <a:ext cx="11232000" cy="3693160"/>
        </p:xfrm>
        <a:graphic>
          <a:graphicData uri="http://schemas.openxmlformats.org/drawingml/2006/table">
            <a:tbl>
              <a:tblPr firstRow="1" bandRow="1">
                <a:tableStyleId>{69012ECD-51FC-41F1-AA8D-1B2483CD663E}</a:tableStyleId>
              </a:tblPr>
              <a:tblGrid>
                <a:gridCol w="3744000">
                  <a:extLst>
                    <a:ext uri="{9D8B030D-6E8A-4147-A177-3AD203B41FA5}">
                      <a16:colId xmlns:a16="http://schemas.microsoft.com/office/drawing/2014/main" val="2446912556"/>
                    </a:ext>
                  </a:extLst>
                </a:gridCol>
                <a:gridCol w="3744000">
                  <a:extLst>
                    <a:ext uri="{9D8B030D-6E8A-4147-A177-3AD203B41FA5}">
                      <a16:colId xmlns:a16="http://schemas.microsoft.com/office/drawing/2014/main" val="3337403960"/>
                    </a:ext>
                  </a:extLst>
                </a:gridCol>
                <a:gridCol w="3744000">
                  <a:extLst>
                    <a:ext uri="{9D8B030D-6E8A-4147-A177-3AD203B41FA5}">
                      <a16:colId xmlns:a16="http://schemas.microsoft.com/office/drawing/2014/main" val="174826260"/>
                    </a:ext>
                  </a:extLst>
                </a:gridCol>
              </a:tblGrid>
              <a:tr h="370840">
                <a:tc>
                  <a:txBody>
                    <a:bodyPr/>
                    <a:lstStyle/>
                    <a:p>
                      <a:pPr algn="ctr"/>
                      <a:endParaRPr lang="es-HN" sz="1600" b="0" i="0" dirty="0">
                        <a:latin typeface="Poppins" pitchFamily="2" charset="77"/>
                        <a:cs typeface="Poppins" pitchFamily="2" charset="77"/>
                      </a:endParaRPr>
                    </a:p>
                  </a:txBody>
                  <a:tcPr/>
                </a:tc>
                <a:tc>
                  <a:txBody>
                    <a:bodyPr/>
                    <a:lstStyle/>
                    <a:p>
                      <a:pPr algn="ctr"/>
                      <a:r>
                        <a:rPr lang="es-HN" sz="1600" b="0" i="0" dirty="0">
                          <a:latin typeface="Poppins" pitchFamily="2" charset="77"/>
                          <a:cs typeface="Poppins" pitchFamily="2" charset="77"/>
                        </a:rPr>
                        <a:t> TVC</a:t>
                      </a:r>
                    </a:p>
                  </a:txBody>
                  <a:tcPr/>
                </a:tc>
                <a:tc>
                  <a:txBody>
                    <a:bodyPr/>
                    <a:lstStyle/>
                    <a:p>
                      <a:pPr algn="ctr"/>
                      <a:r>
                        <a:rPr lang="es-HN" sz="1600" b="0" i="0" dirty="0">
                          <a:latin typeface="Poppins" pitchFamily="2" charset="77"/>
                          <a:cs typeface="Poppins" pitchFamily="2" charset="77"/>
                        </a:rPr>
                        <a:t> Tigo</a:t>
                      </a:r>
                    </a:p>
                  </a:txBody>
                  <a:tcPr/>
                </a:tc>
                <a:extLst>
                  <a:ext uri="{0D108BD9-81ED-4DB2-BD59-A6C34878D82A}">
                    <a16:rowId xmlns:a16="http://schemas.microsoft.com/office/drawing/2014/main" val="3220999261"/>
                  </a:ext>
                </a:extLst>
              </a:tr>
              <a:tr h="370840">
                <a:tc>
                  <a:txBody>
                    <a:bodyPr/>
                    <a:lstStyle/>
                    <a:p>
                      <a:r>
                        <a:rPr lang="es-HN" sz="1500" b="0" i="0">
                          <a:latin typeface="Poppins" pitchFamily="2" charset="77"/>
                          <a:cs typeface="Poppins" pitchFamily="2" charset="77"/>
                        </a:rPr>
                        <a:t>Alcance masivo</a:t>
                      </a:r>
                    </a:p>
                  </a:txBody>
                  <a:tcPr anchor="ctr"/>
                </a:tc>
                <a:tc>
                  <a:txBody>
                    <a:bodyPr/>
                    <a:lstStyle/>
                    <a:p>
                      <a:r>
                        <a:rPr lang="es-HN" sz="1500" b="0" i="0">
                          <a:latin typeface="Poppins" pitchFamily="2" charset="77"/>
                          <a:cs typeface="Poppins" pitchFamily="2" charset="77"/>
                        </a:rPr>
                        <a:t>✅ TV abierta nacional</a:t>
                      </a:r>
                    </a:p>
                  </a:txBody>
                  <a:tcPr anchor="ctr"/>
                </a:tc>
                <a:tc>
                  <a:txBody>
                    <a:bodyPr/>
                    <a:lstStyle/>
                    <a:p>
                      <a:r>
                        <a:rPr lang="es-HN" sz="1500" b="0" i="0">
                          <a:latin typeface="Poppins" pitchFamily="2" charset="77"/>
                          <a:cs typeface="Poppins" pitchFamily="2" charset="77"/>
                        </a:rPr>
                        <a:t>❌ Limitado a suscriptores Tigo</a:t>
                      </a:r>
                    </a:p>
                  </a:txBody>
                  <a:tcPr anchor="ctr"/>
                </a:tc>
                <a:extLst>
                  <a:ext uri="{0D108BD9-81ED-4DB2-BD59-A6C34878D82A}">
                    <a16:rowId xmlns:a16="http://schemas.microsoft.com/office/drawing/2014/main" val="3288333814"/>
                  </a:ext>
                </a:extLst>
              </a:tr>
              <a:tr h="370840">
                <a:tc>
                  <a:txBody>
                    <a:bodyPr/>
                    <a:lstStyle/>
                    <a:p>
                      <a:r>
                        <a:rPr lang="es-HN" sz="1500" b="0" i="0">
                          <a:latin typeface="Poppins" pitchFamily="2" charset="77"/>
                          <a:cs typeface="Poppins" pitchFamily="2" charset="77"/>
                        </a:rPr>
                        <a:t>Cobertura total del torneo</a:t>
                      </a:r>
                    </a:p>
                  </a:txBody>
                  <a:tcPr anchor="ctr"/>
                </a:tc>
                <a:tc>
                  <a:txBody>
                    <a:bodyPr/>
                    <a:lstStyle/>
                    <a:p>
                      <a:r>
                        <a:rPr lang="es-HN" sz="1500" b="0" i="0">
                          <a:latin typeface="Poppins" pitchFamily="2" charset="77"/>
                          <a:cs typeface="Poppins" pitchFamily="2" charset="77"/>
                        </a:rPr>
                        <a:t>❌ Solo 40 partidos</a:t>
                      </a:r>
                    </a:p>
                  </a:txBody>
                  <a:tcPr anchor="ctr"/>
                </a:tc>
                <a:tc>
                  <a:txBody>
                    <a:bodyPr/>
                    <a:lstStyle/>
                    <a:p>
                      <a:r>
                        <a:rPr lang="es-HN" sz="1500" b="0" i="0">
                          <a:latin typeface="Poppins" pitchFamily="2" charset="77"/>
                          <a:cs typeface="Poppins" pitchFamily="2" charset="77"/>
                        </a:rPr>
                        <a:t>✅ 104 partidos completos</a:t>
                      </a:r>
                    </a:p>
                  </a:txBody>
                  <a:tcPr anchor="ctr"/>
                </a:tc>
                <a:extLst>
                  <a:ext uri="{0D108BD9-81ED-4DB2-BD59-A6C34878D82A}">
                    <a16:rowId xmlns:a16="http://schemas.microsoft.com/office/drawing/2014/main" val="1612461213"/>
                  </a:ext>
                </a:extLst>
              </a:tr>
              <a:tr h="370840">
                <a:tc>
                  <a:txBody>
                    <a:bodyPr/>
                    <a:lstStyle/>
                    <a:p>
                      <a:r>
                        <a:rPr lang="es-HN" sz="1500" b="0" i="0">
                          <a:latin typeface="Poppins" pitchFamily="2" charset="77"/>
                          <a:cs typeface="Poppins" pitchFamily="2" charset="77"/>
                        </a:rPr>
                        <a:t>Radio y cobertura popular</a:t>
                      </a:r>
                    </a:p>
                  </a:txBody>
                  <a:tcPr anchor="ctr"/>
                </a:tc>
                <a:tc>
                  <a:txBody>
                    <a:bodyPr/>
                    <a:lstStyle/>
                    <a:p>
                      <a:r>
                        <a:rPr lang="es-HN" sz="1500" b="0" i="0">
                          <a:latin typeface="Poppins" pitchFamily="2" charset="77"/>
                          <a:cs typeface="Poppins" pitchFamily="2" charset="77"/>
                        </a:rPr>
                        <a:t>✅ Emisoras Unidas (104 partidos)</a:t>
                      </a:r>
                    </a:p>
                  </a:txBody>
                  <a:tcPr anchor="ctr"/>
                </a:tc>
                <a:tc>
                  <a:txBody>
                    <a:bodyPr/>
                    <a:lstStyle/>
                    <a:p>
                      <a:r>
                        <a:rPr lang="es-HN" sz="1500" b="0" i="0">
                          <a:latin typeface="Poppins" pitchFamily="2" charset="77"/>
                          <a:cs typeface="Poppins" pitchFamily="2" charset="77"/>
                        </a:rPr>
                        <a:t>❌ No incluye radio</a:t>
                      </a:r>
                    </a:p>
                  </a:txBody>
                  <a:tcPr anchor="ctr"/>
                </a:tc>
                <a:extLst>
                  <a:ext uri="{0D108BD9-81ED-4DB2-BD59-A6C34878D82A}">
                    <a16:rowId xmlns:a16="http://schemas.microsoft.com/office/drawing/2014/main" val="4152091762"/>
                  </a:ext>
                </a:extLst>
              </a:tr>
              <a:tr h="370840">
                <a:tc>
                  <a:txBody>
                    <a:bodyPr/>
                    <a:lstStyle/>
                    <a:p>
                      <a:r>
                        <a:rPr lang="es-HN" sz="1500" b="0" i="0">
                          <a:latin typeface="Poppins" pitchFamily="2" charset="77"/>
                          <a:cs typeface="Poppins" pitchFamily="2" charset="77"/>
                        </a:rPr>
                        <a:t>Medición digital y segmentación</a:t>
                      </a:r>
                    </a:p>
                  </a:txBody>
                  <a:tcPr anchor="ctr"/>
                </a:tc>
                <a:tc>
                  <a:txBody>
                    <a:bodyPr/>
                    <a:lstStyle/>
                    <a:p>
                      <a:r>
                        <a:rPr lang="es-HN" sz="1500" b="0" i="0">
                          <a:latin typeface="Poppins" pitchFamily="2" charset="77"/>
                          <a:cs typeface="Poppins" pitchFamily="2" charset="77"/>
                        </a:rPr>
                        <a:t>⚪ Limitada</a:t>
                      </a:r>
                    </a:p>
                  </a:txBody>
                  <a:tcPr anchor="ctr"/>
                </a:tc>
                <a:tc>
                  <a:txBody>
                    <a:bodyPr/>
                    <a:lstStyle/>
                    <a:p>
                      <a:r>
                        <a:rPr lang="es-HN" sz="1500" b="0" i="0">
                          <a:latin typeface="Poppins" pitchFamily="2" charset="77"/>
                          <a:cs typeface="Poppins" pitchFamily="2" charset="77"/>
                        </a:rPr>
                        <a:t>✅ Alta (APP, web, SMS, redes)</a:t>
                      </a:r>
                    </a:p>
                  </a:txBody>
                  <a:tcPr anchor="ctr"/>
                </a:tc>
                <a:extLst>
                  <a:ext uri="{0D108BD9-81ED-4DB2-BD59-A6C34878D82A}">
                    <a16:rowId xmlns:a16="http://schemas.microsoft.com/office/drawing/2014/main" val="3871963509"/>
                  </a:ext>
                </a:extLst>
              </a:tr>
              <a:tr h="370840">
                <a:tc>
                  <a:txBody>
                    <a:bodyPr/>
                    <a:lstStyle/>
                    <a:p>
                      <a:r>
                        <a:rPr lang="es-HN" sz="1500" b="0" i="0">
                          <a:latin typeface="Poppins" pitchFamily="2" charset="77"/>
                          <a:cs typeface="Poppins" pitchFamily="2" charset="77"/>
                        </a:rPr>
                        <a:t>Innovación de formatos</a:t>
                      </a:r>
                    </a:p>
                  </a:txBody>
                  <a:tcPr anchor="ctr"/>
                </a:tc>
                <a:tc>
                  <a:txBody>
                    <a:bodyPr/>
                    <a:lstStyle/>
                    <a:p>
                      <a:r>
                        <a:rPr lang="es-HN" sz="1500" b="0" i="0">
                          <a:latin typeface="Poppins" pitchFamily="2" charset="77"/>
                          <a:cs typeface="Poppins" pitchFamily="2" charset="77"/>
                        </a:rPr>
                        <a:t>⚪ Realidad aumentada</a:t>
                      </a:r>
                    </a:p>
                  </a:txBody>
                  <a:tcPr anchor="ctr"/>
                </a:tc>
                <a:tc>
                  <a:txBody>
                    <a:bodyPr/>
                    <a:lstStyle/>
                    <a:p>
                      <a:r>
                        <a:rPr lang="es-HN" sz="1500" b="0" i="0">
                          <a:latin typeface="Poppins" pitchFamily="2" charset="77"/>
                          <a:cs typeface="Poppins" pitchFamily="2" charset="77"/>
                        </a:rPr>
                        <a:t>✅ Triple impacto + notificaciones + carrusel</a:t>
                      </a:r>
                    </a:p>
                  </a:txBody>
                  <a:tcPr anchor="ctr"/>
                </a:tc>
                <a:extLst>
                  <a:ext uri="{0D108BD9-81ED-4DB2-BD59-A6C34878D82A}">
                    <a16:rowId xmlns:a16="http://schemas.microsoft.com/office/drawing/2014/main" val="40456751"/>
                  </a:ext>
                </a:extLst>
              </a:tr>
              <a:tr h="370840">
                <a:tc>
                  <a:txBody>
                    <a:bodyPr/>
                    <a:lstStyle/>
                    <a:p>
                      <a:r>
                        <a:rPr lang="es-HN" sz="1500" b="0" i="0">
                          <a:latin typeface="Poppins" pitchFamily="2" charset="77"/>
                          <a:cs typeface="Poppins" pitchFamily="2" charset="77"/>
                        </a:rPr>
                        <a:t>Flexibilidad de inversión</a:t>
                      </a:r>
                    </a:p>
                  </a:txBody>
                  <a:tcPr anchor="ctr"/>
                </a:tc>
                <a:tc>
                  <a:txBody>
                    <a:bodyPr/>
                    <a:lstStyle/>
                    <a:p>
                      <a:r>
                        <a:rPr lang="es-HN" sz="1500" b="0" i="0">
                          <a:latin typeface="Poppins" pitchFamily="2" charset="77"/>
                          <a:cs typeface="Poppins" pitchFamily="2" charset="77"/>
                        </a:rPr>
                        <a:t>⚪ Paquetes fijos</a:t>
                      </a:r>
                    </a:p>
                  </a:txBody>
                  <a:tcPr anchor="ctr"/>
                </a:tc>
                <a:tc>
                  <a:txBody>
                    <a:bodyPr/>
                    <a:lstStyle/>
                    <a:p>
                      <a:r>
                        <a:rPr lang="es-HN" sz="1500" b="0" i="0">
                          <a:latin typeface="Poppins" pitchFamily="2" charset="77"/>
                          <a:cs typeface="Poppins" pitchFamily="2" charset="77"/>
                        </a:rPr>
                        <a:t>✅ Opción de contratar por etapas o paquetes parciales</a:t>
                      </a:r>
                    </a:p>
                  </a:txBody>
                  <a:tcPr anchor="ctr"/>
                </a:tc>
                <a:extLst>
                  <a:ext uri="{0D108BD9-81ED-4DB2-BD59-A6C34878D82A}">
                    <a16:rowId xmlns:a16="http://schemas.microsoft.com/office/drawing/2014/main" val="1870169881"/>
                  </a:ext>
                </a:extLst>
              </a:tr>
              <a:tr h="370840">
                <a:tc>
                  <a:txBody>
                    <a:bodyPr/>
                    <a:lstStyle/>
                    <a:p>
                      <a:r>
                        <a:rPr lang="es-HN" sz="1500" b="0" i="0">
                          <a:latin typeface="Poppins" pitchFamily="2" charset="77"/>
                          <a:cs typeface="Poppins" pitchFamily="2" charset="77"/>
                        </a:rPr>
                        <a:t>Presencia multiplataforma</a:t>
                      </a:r>
                    </a:p>
                  </a:txBody>
                  <a:tcPr anchor="ctr"/>
                </a:tc>
                <a:tc>
                  <a:txBody>
                    <a:bodyPr/>
                    <a:lstStyle/>
                    <a:p>
                      <a:r>
                        <a:rPr lang="es-HN" sz="1500" b="0" i="0">
                          <a:latin typeface="Poppins" pitchFamily="2" charset="77"/>
                          <a:cs typeface="Poppins" pitchFamily="2" charset="77"/>
                        </a:rPr>
                        <a:t>✅ TV + Radio + Digital</a:t>
                      </a:r>
                    </a:p>
                  </a:txBody>
                  <a:tcPr anchor="ctr"/>
                </a:tc>
                <a:tc>
                  <a:txBody>
                    <a:bodyPr/>
                    <a:lstStyle/>
                    <a:p>
                      <a:r>
                        <a:rPr lang="es-HN" sz="1500" b="0" i="0">
                          <a:latin typeface="Poppins" pitchFamily="2" charset="77"/>
                          <a:cs typeface="Poppins" pitchFamily="2" charset="77"/>
                        </a:rPr>
                        <a:t>✅ TV + APP + WEB + RRSS + SMS</a:t>
                      </a:r>
                    </a:p>
                  </a:txBody>
                  <a:tcPr anchor="ctr"/>
                </a:tc>
                <a:extLst>
                  <a:ext uri="{0D108BD9-81ED-4DB2-BD59-A6C34878D82A}">
                    <a16:rowId xmlns:a16="http://schemas.microsoft.com/office/drawing/2014/main" val="2279837424"/>
                  </a:ext>
                </a:extLst>
              </a:tr>
              <a:tr h="370840">
                <a:tc>
                  <a:txBody>
                    <a:bodyPr/>
                    <a:lstStyle/>
                    <a:p>
                      <a:r>
                        <a:rPr lang="es-HN" sz="1500" b="0" i="0" dirty="0">
                          <a:latin typeface="Poppins" pitchFamily="2" charset="77"/>
                          <a:cs typeface="Poppins" pitchFamily="2" charset="77"/>
                        </a:rPr>
                        <a:t>Alcance masivo</a:t>
                      </a:r>
                    </a:p>
                  </a:txBody>
                  <a:tcPr anchor="ctr"/>
                </a:tc>
                <a:tc>
                  <a:txBody>
                    <a:bodyPr/>
                    <a:lstStyle/>
                    <a:p>
                      <a:r>
                        <a:rPr lang="es-HN" sz="1500" b="0" i="0" dirty="0">
                          <a:latin typeface="Poppins" pitchFamily="2" charset="77"/>
                          <a:cs typeface="Poppins" pitchFamily="2" charset="77"/>
                        </a:rPr>
                        <a:t>✅ TV abierta nacional</a:t>
                      </a:r>
                    </a:p>
                  </a:txBody>
                  <a:tcPr anchor="ctr"/>
                </a:tc>
                <a:tc>
                  <a:txBody>
                    <a:bodyPr/>
                    <a:lstStyle/>
                    <a:p>
                      <a:r>
                        <a:rPr lang="es-HN" sz="1500" b="0" i="0" dirty="0">
                          <a:latin typeface="Poppins" pitchFamily="2" charset="77"/>
                          <a:cs typeface="Poppins" pitchFamily="2" charset="77"/>
                        </a:rPr>
                        <a:t>❌ Limitado a suscriptores Tigo</a:t>
                      </a:r>
                    </a:p>
                  </a:txBody>
                  <a:tcPr anchor="ctr"/>
                </a:tc>
                <a:extLst>
                  <a:ext uri="{0D108BD9-81ED-4DB2-BD59-A6C34878D82A}">
                    <a16:rowId xmlns:a16="http://schemas.microsoft.com/office/drawing/2014/main" val="2324086872"/>
                  </a:ext>
                </a:extLst>
              </a:tr>
            </a:tbl>
          </a:graphicData>
        </a:graphic>
      </p:graphicFrame>
      <p:pic>
        <p:nvPicPr>
          <p:cNvPr id="18434" name="Picture 2" descr="Audiencia - Iconos gratis de personas">
            <a:extLst>
              <a:ext uri="{FF2B5EF4-FFF2-40B4-BE49-F238E27FC236}">
                <a16:creationId xmlns:a16="http://schemas.microsoft.com/office/drawing/2014/main" id="{578D6264-5271-5746-8112-42D6A8E174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2478" y="4466385"/>
            <a:ext cx="1606755" cy="1606755"/>
          </a:xfrm>
          <a:prstGeom prst="rect">
            <a:avLst/>
          </a:prstGeom>
          <a:noFill/>
          <a:extLst>
            <a:ext uri="{909E8E84-426E-40DD-AFC4-6F175D3DCCD1}">
              <a14:hiddenFill xmlns:a14="http://schemas.microsoft.com/office/drawing/2010/main">
                <a:solidFill>
                  <a:srgbClr val="FFFFFF"/>
                </a:solidFill>
              </a14:hiddenFill>
            </a:ext>
          </a:extLst>
        </p:spPr>
      </p:pic>
      <p:sp>
        <p:nvSpPr>
          <p:cNvPr id="6" name="CuadroTexto 5">
            <a:extLst>
              <a:ext uri="{FF2B5EF4-FFF2-40B4-BE49-F238E27FC236}">
                <a16:creationId xmlns:a16="http://schemas.microsoft.com/office/drawing/2014/main" id="{44E1F0DC-01E3-F24B-8933-999E52E9776C}"/>
              </a:ext>
            </a:extLst>
          </p:cNvPr>
          <p:cNvSpPr txBox="1"/>
          <p:nvPr/>
        </p:nvSpPr>
        <p:spPr>
          <a:xfrm>
            <a:off x="1568655" y="5918284"/>
            <a:ext cx="717346" cy="226348"/>
          </a:xfrm>
          <a:prstGeom prst="rect">
            <a:avLst/>
          </a:prstGeom>
          <a:noFill/>
        </p:spPr>
        <p:txBody>
          <a:bodyPr wrap="none" lIns="0" tIns="0" rIns="0" bIns="0" rtlCol="0">
            <a:noAutofit/>
          </a:bodyPr>
          <a:lstStyle/>
          <a:p>
            <a:r>
              <a:rPr lang="es-HN" sz="1600" dirty="0">
                <a:latin typeface="Poppins" pitchFamily="2" charset="77"/>
                <a:cs typeface="Poppins" pitchFamily="2" charset="77"/>
              </a:rPr>
              <a:t>Alcance</a:t>
            </a:r>
          </a:p>
        </p:txBody>
      </p:sp>
      <p:sp>
        <p:nvSpPr>
          <p:cNvPr id="7" name="CuadroTexto 6">
            <a:extLst>
              <a:ext uri="{FF2B5EF4-FFF2-40B4-BE49-F238E27FC236}">
                <a16:creationId xmlns:a16="http://schemas.microsoft.com/office/drawing/2014/main" id="{5F314985-4DDC-BD47-B3D9-26D81BA360AA}"/>
              </a:ext>
            </a:extLst>
          </p:cNvPr>
          <p:cNvSpPr txBox="1"/>
          <p:nvPr/>
        </p:nvSpPr>
        <p:spPr>
          <a:xfrm>
            <a:off x="5181600" y="4740952"/>
            <a:ext cx="914400" cy="914400"/>
          </a:xfrm>
          <a:prstGeom prst="rect">
            <a:avLst/>
          </a:prstGeom>
          <a:noFill/>
        </p:spPr>
        <p:txBody>
          <a:bodyPr wrap="none" lIns="0" tIns="0" rIns="0" bIns="0" rtlCol="0">
            <a:noAutofit/>
          </a:bodyPr>
          <a:lstStyle/>
          <a:p>
            <a:pPr algn="ctr"/>
            <a:r>
              <a:rPr lang="es-HN" sz="1600" dirty="0">
                <a:latin typeface="Poppins" pitchFamily="2" charset="77"/>
                <a:cs typeface="Poppins" pitchFamily="2" charset="77"/>
              </a:rPr>
              <a:t>754,225.68 hogares TVC</a:t>
            </a:r>
          </a:p>
          <a:p>
            <a:pPr algn="ctr"/>
            <a:r>
              <a:rPr lang="es-HN" sz="1600" dirty="0">
                <a:latin typeface="Poppins" pitchFamily="2" charset="77"/>
                <a:cs typeface="Poppins" pitchFamily="2" charset="77"/>
              </a:rPr>
              <a:t>114,342.24 horares radio </a:t>
            </a:r>
          </a:p>
          <a:p>
            <a:pPr algn="ctr"/>
            <a:r>
              <a:rPr lang="es-HN" sz="1600" dirty="0">
                <a:latin typeface="Poppins" pitchFamily="2" charset="77"/>
                <a:cs typeface="Poppins" pitchFamily="2" charset="77"/>
              </a:rPr>
              <a:t>868,568</a:t>
            </a:r>
          </a:p>
          <a:p>
            <a:pPr algn="ctr"/>
            <a:r>
              <a:rPr lang="es-HN" sz="1600" dirty="0">
                <a:latin typeface="Poppins" pitchFamily="2" charset="77"/>
                <a:cs typeface="Poppins" pitchFamily="2" charset="77"/>
              </a:rPr>
              <a:t>                                                                           </a:t>
            </a:r>
            <a:r>
              <a:rPr lang="es-HN" sz="1800" b="1" dirty="0">
                <a:latin typeface="Poppins" pitchFamily="2" charset="77"/>
                <a:cs typeface="Poppins" pitchFamily="2" charset="77"/>
              </a:rPr>
              <a:t>Proyección de personas alcanzadas</a:t>
            </a:r>
          </a:p>
          <a:p>
            <a:pPr algn="ctr"/>
            <a:r>
              <a:rPr lang="es-HN" sz="1800" b="1" dirty="0">
                <a:solidFill>
                  <a:srgbClr val="C00000"/>
                </a:solidFill>
                <a:latin typeface="Poppins" pitchFamily="2" charset="77"/>
                <a:cs typeface="Poppins" pitchFamily="2" charset="77"/>
              </a:rPr>
              <a:t>3,300,558</a:t>
            </a:r>
          </a:p>
          <a:p>
            <a:pPr algn="ctr"/>
            <a:endParaRPr lang="es-HN" sz="1600" dirty="0">
              <a:latin typeface="Poppins" pitchFamily="2" charset="77"/>
              <a:cs typeface="Poppins" pitchFamily="2" charset="77"/>
            </a:endParaRPr>
          </a:p>
        </p:txBody>
      </p:sp>
      <p:sp>
        <p:nvSpPr>
          <p:cNvPr id="10" name="CuadroTexto 9">
            <a:extLst>
              <a:ext uri="{FF2B5EF4-FFF2-40B4-BE49-F238E27FC236}">
                <a16:creationId xmlns:a16="http://schemas.microsoft.com/office/drawing/2014/main" id="{699D5450-DA1B-844B-B89D-AE10F56B48AA}"/>
              </a:ext>
            </a:extLst>
          </p:cNvPr>
          <p:cNvSpPr txBox="1"/>
          <p:nvPr/>
        </p:nvSpPr>
        <p:spPr>
          <a:xfrm>
            <a:off x="9124335" y="4740952"/>
            <a:ext cx="914400" cy="914400"/>
          </a:xfrm>
          <a:prstGeom prst="rect">
            <a:avLst/>
          </a:prstGeom>
          <a:noFill/>
        </p:spPr>
        <p:txBody>
          <a:bodyPr wrap="none" lIns="0" tIns="0" rIns="0" bIns="0" rtlCol="0">
            <a:noAutofit/>
          </a:bodyPr>
          <a:lstStyle/>
          <a:p>
            <a:pPr algn="ctr"/>
            <a:r>
              <a:rPr lang="es-HN" sz="1600" dirty="0">
                <a:latin typeface="Poppins" pitchFamily="2" charset="77"/>
                <a:cs typeface="Poppins" pitchFamily="2" charset="77"/>
              </a:rPr>
              <a:t>569,498.14 horagresTIgo</a:t>
            </a:r>
          </a:p>
          <a:p>
            <a:pPr algn="ctr"/>
            <a:r>
              <a:rPr lang="es-HN" sz="1600" dirty="0">
                <a:latin typeface="Poppins" pitchFamily="2" charset="77"/>
                <a:cs typeface="Poppins" pitchFamily="2" charset="77"/>
              </a:rPr>
              <a:t>(22%)</a:t>
            </a:r>
          </a:p>
          <a:p>
            <a:pPr algn="ctr"/>
            <a:endParaRPr lang="es-HN" sz="1600" dirty="0">
              <a:latin typeface="Poppins" pitchFamily="2" charset="77"/>
              <a:cs typeface="Poppins" pitchFamily="2" charset="77"/>
            </a:endParaRPr>
          </a:p>
          <a:p>
            <a:pPr algn="ctr"/>
            <a:endParaRPr lang="es-HN" sz="1600" dirty="0">
              <a:latin typeface="Poppins" pitchFamily="2" charset="77"/>
              <a:cs typeface="Poppins" pitchFamily="2" charset="77"/>
            </a:endParaRPr>
          </a:p>
          <a:p>
            <a:pPr algn="ctr"/>
            <a:r>
              <a:rPr lang="es-HN" sz="1800" b="1" dirty="0">
                <a:solidFill>
                  <a:srgbClr val="C00000"/>
                </a:solidFill>
                <a:latin typeface="Poppins" pitchFamily="2" charset="77"/>
                <a:cs typeface="Poppins" pitchFamily="2" charset="77"/>
              </a:rPr>
              <a:t>2,164,092</a:t>
            </a:r>
          </a:p>
          <a:p>
            <a:pPr algn="ctr"/>
            <a:endParaRPr lang="es-HN" sz="1800" b="1" dirty="0">
              <a:solidFill>
                <a:srgbClr val="C00000"/>
              </a:solidFill>
              <a:latin typeface="Poppins" pitchFamily="2" charset="77"/>
              <a:cs typeface="Poppins" pitchFamily="2" charset="77"/>
            </a:endParaRPr>
          </a:p>
        </p:txBody>
      </p:sp>
      <p:sp>
        <p:nvSpPr>
          <p:cNvPr id="8" name="CuadroTexto 7">
            <a:extLst>
              <a:ext uri="{FF2B5EF4-FFF2-40B4-BE49-F238E27FC236}">
                <a16:creationId xmlns:a16="http://schemas.microsoft.com/office/drawing/2014/main" id="{C840107E-F175-6748-9ACB-197AA6324575}"/>
              </a:ext>
            </a:extLst>
          </p:cNvPr>
          <p:cNvSpPr txBox="1"/>
          <p:nvPr/>
        </p:nvSpPr>
        <p:spPr>
          <a:xfrm>
            <a:off x="6784258" y="5751871"/>
            <a:ext cx="0" cy="0"/>
          </a:xfrm>
          <a:prstGeom prst="rect">
            <a:avLst/>
          </a:prstGeom>
          <a:noFill/>
        </p:spPr>
        <p:txBody>
          <a:bodyPr wrap="none" lIns="0" tIns="0" rIns="0" bIns="0" rtlCol="0">
            <a:noAutofit/>
          </a:bodyPr>
          <a:lstStyle/>
          <a:p>
            <a:endParaRPr lang="es-HN" sz="1400" b="0" dirty="0"/>
          </a:p>
        </p:txBody>
      </p:sp>
    </p:spTree>
    <p:extLst>
      <p:ext uri="{BB962C8B-B14F-4D97-AF65-F5344CB8AC3E}">
        <p14:creationId xmlns:p14="http://schemas.microsoft.com/office/powerpoint/2010/main" val="41667723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Marcador de número de diapositiva 4">
            <a:extLst>
              <a:ext uri="{FF2B5EF4-FFF2-40B4-BE49-F238E27FC236}">
                <a16:creationId xmlns:a16="http://schemas.microsoft.com/office/drawing/2014/main" id="{D73560DD-6B07-334D-A875-0C33C05A6D37}"/>
              </a:ext>
            </a:extLst>
          </p:cNvPr>
          <p:cNvSpPr>
            <a:spLocks noGrp="1"/>
          </p:cNvSpPr>
          <p:nvPr>
            <p:ph type="sldNum" sz="quarter" idx="25"/>
          </p:nvPr>
        </p:nvSpPr>
        <p:spPr/>
        <p:txBody>
          <a:bodyPr/>
          <a:lstStyle/>
          <a:p>
            <a:pPr>
              <a:defRPr/>
            </a:pPr>
            <a:fld id="{537E2E77-CED1-4E84-91C2-4E0176ECD4FC}" type="slidenum">
              <a:rPr lang="en-US" smtClean="0"/>
              <a:pPr>
                <a:defRPr/>
              </a:pPr>
              <a:t>14</a:t>
            </a:fld>
            <a:endParaRPr lang="en-US" dirty="0"/>
          </a:p>
        </p:txBody>
      </p:sp>
      <p:graphicFrame>
        <p:nvGraphicFramePr>
          <p:cNvPr id="8" name="Tabla 8">
            <a:extLst>
              <a:ext uri="{FF2B5EF4-FFF2-40B4-BE49-F238E27FC236}">
                <a16:creationId xmlns:a16="http://schemas.microsoft.com/office/drawing/2014/main" id="{CCFC58A9-1EDF-9B40-A3EF-9C4AD9E98C04}"/>
              </a:ext>
            </a:extLst>
          </p:cNvPr>
          <p:cNvGraphicFramePr>
            <a:graphicFrameLocks noGrp="1"/>
          </p:cNvGraphicFramePr>
          <p:nvPr>
            <p:extLst>
              <p:ext uri="{D42A27DB-BD31-4B8C-83A1-F6EECF244321}">
                <p14:modId xmlns:p14="http://schemas.microsoft.com/office/powerpoint/2010/main" val="703832297"/>
              </p:ext>
            </p:extLst>
          </p:nvPr>
        </p:nvGraphicFramePr>
        <p:xfrm>
          <a:off x="254999" y="93568"/>
          <a:ext cx="11682001" cy="6332322"/>
        </p:xfrm>
        <a:graphic>
          <a:graphicData uri="http://schemas.openxmlformats.org/drawingml/2006/table">
            <a:tbl>
              <a:tblPr firstRow="1" bandRow="1">
                <a:tableStyleId>{69012ECD-51FC-41F1-AA8D-1B2483CD663E}</a:tableStyleId>
              </a:tblPr>
              <a:tblGrid>
                <a:gridCol w="2493755">
                  <a:extLst>
                    <a:ext uri="{9D8B030D-6E8A-4147-A177-3AD203B41FA5}">
                      <a16:colId xmlns:a16="http://schemas.microsoft.com/office/drawing/2014/main" val="614415254"/>
                    </a:ext>
                  </a:extLst>
                </a:gridCol>
                <a:gridCol w="1504336">
                  <a:extLst>
                    <a:ext uri="{9D8B030D-6E8A-4147-A177-3AD203B41FA5}">
                      <a16:colId xmlns:a16="http://schemas.microsoft.com/office/drawing/2014/main" val="3653204472"/>
                    </a:ext>
                  </a:extLst>
                </a:gridCol>
                <a:gridCol w="2728451">
                  <a:extLst>
                    <a:ext uri="{9D8B030D-6E8A-4147-A177-3AD203B41FA5}">
                      <a16:colId xmlns:a16="http://schemas.microsoft.com/office/drawing/2014/main" val="3564102818"/>
                    </a:ext>
                  </a:extLst>
                </a:gridCol>
                <a:gridCol w="4955459">
                  <a:extLst>
                    <a:ext uri="{9D8B030D-6E8A-4147-A177-3AD203B41FA5}">
                      <a16:colId xmlns:a16="http://schemas.microsoft.com/office/drawing/2014/main" val="179029057"/>
                    </a:ext>
                  </a:extLst>
                </a:gridCol>
              </a:tblGrid>
              <a:tr h="566672">
                <a:tc>
                  <a:txBody>
                    <a:bodyPr/>
                    <a:lstStyle/>
                    <a:p>
                      <a:pPr algn="ctr"/>
                      <a:r>
                        <a:rPr lang="es-HN" sz="1600" b="0" i="0" dirty="0">
                          <a:solidFill>
                            <a:schemeClr val="tx1"/>
                          </a:solidFill>
                          <a:latin typeface="Poppins" pitchFamily="2" charset="77"/>
                          <a:cs typeface="Poppins" pitchFamily="2" charset="77"/>
                        </a:rPr>
                        <a:t>Paquetes principales</a:t>
                      </a:r>
                    </a:p>
                  </a:txBody>
                  <a:tcPr anchor="ctr">
                    <a:solidFill>
                      <a:srgbClr val="FFC000"/>
                    </a:solidFill>
                  </a:tcPr>
                </a:tc>
                <a:tc>
                  <a:txBody>
                    <a:bodyPr/>
                    <a:lstStyle/>
                    <a:p>
                      <a:pPr algn="ctr"/>
                      <a:r>
                        <a:rPr lang="es-HN" sz="1600" b="0" i="0" dirty="0">
                          <a:solidFill>
                            <a:schemeClr val="tx1"/>
                          </a:solidFill>
                          <a:latin typeface="Poppins" pitchFamily="2" charset="77"/>
                          <a:cs typeface="Poppins" pitchFamily="2" charset="77"/>
                        </a:rPr>
                        <a:t>Inversión</a:t>
                      </a:r>
                    </a:p>
                  </a:txBody>
                  <a:tcPr anchor="ctr">
                    <a:solidFill>
                      <a:srgbClr val="FFC000"/>
                    </a:solidFill>
                  </a:tcPr>
                </a:tc>
                <a:tc>
                  <a:txBody>
                    <a:bodyPr/>
                    <a:lstStyle/>
                    <a:p>
                      <a:pPr algn="ctr"/>
                      <a:r>
                        <a:rPr lang="es-HN" sz="1600" b="0" i="0" dirty="0">
                          <a:solidFill>
                            <a:schemeClr val="tx1"/>
                          </a:solidFill>
                          <a:latin typeface="Poppins" pitchFamily="2" charset="77"/>
                          <a:cs typeface="Poppins" pitchFamily="2" charset="77"/>
                        </a:rPr>
                        <a:t>Contenido y plataformas</a:t>
                      </a:r>
                    </a:p>
                  </a:txBody>
                  <a:tcPr anchor="ctr">
                    <a:solidFill>
                      <a:srgbClr val="FFC000"/>
                    </a:solidFill>
                  </a:tcPr>
                </a:tc>
                <a:tc>
                  <a:txBody>
                    <a:bodyPr/>
                    <a:lstStyle/>
                    <a:p>
                      <a:pPr algn="ctr"/>
                      <a:r>
                        <a:rPr lang="es-HN" sz="1600" b="0" i="0" dirty="0">
                          <a:solidFill>
                            <a:schemeClr val="tx1"/>
                          </a:solidFill>
                          <a:latin typeface="Poppins" pitchFamily="2" charset="77"/>
                          <a:cs typeface="Poppins" pitchFamily="2" charset="77"/>
                        </a:rPr>
                        <a:t>Presencia</a:t>
                      </a:r>
                    </a:p>
                  </a:txBody>
                  <a:tcPr anchor="ctr">
                    <a:solidFill>
                      <a:srgbClr val="FFC000"/>
                    </a:solidFill>
                  </a:tcPr>
                </a:tc>
                <a:extLst>
                  <a:ext uri="{0D108BD9-81ED-4DB2-BD59-A6C34878D82A}">
                    <a16:rowId xmlns:a16="http://schemas.microsoft.com/office/drawing/2014/main" val="8548087"/>
                  </a:ext>
                </a:extLst>
              </a:tr>
              <a:tr h="1103520">
                <a:tc>
                  <a:txBody>
                    <a:bodyPr/>
                    <a:lstStyle/>
                    <a:p>
                      <a:pPr algn="ctr"/>
                      <a:r>
                        <a:rPr lang="es-HN" sz="1600" b="0" i="0" dirty="0">
                          <a:latin typeface="Poppins" pitchFamily="2" charset="77"/>
                          <a:cs typeface="Poppins" pitchFamily="2" charset="77"/>
                        </a:rPr>
                        <a:t>Full</a:t>
                      </a:r>
                    </a:p>
                    <a:p>
                      <a:pPr algn="ctr"/>
                      <a:r>
                        <a:rPr lang="es-HN" sz="1600" b="0" i="0" dirty="0">
                          <a:latin typeface="Poppins" pitchFamily="2" charset="77"/>
                          <a:cs typeface="Poppins" pitchFamily="2" charset="77"/>
                        </a:rPr>
                        <a:t>(6 a 10 paquetes disponibles)</a:t>
                      </a:r>
                    </a:p>
                  </a:txBody>
                  <a:tcPr anchor="ctr"/>
                </a:tc>
                <a:tc>
                  <a:txBody>
                    <a:bodyPr/>
                    <a:lstStyle/>
                    <a:p>
                      <a:pPr algn="ctr"/>
                      <a:r>
                        <a:rPr lang="es-HN" sz="1600" b="0" i="0" dirty="0">
                          <a:latin typeface="Poppins" pitchFamily="2" charset="77"/>
                          <a:cs typeface="Poppins" pitchFamily="2" charset="77"/>
                        </a:rPr>
                        <a:t>$455K</a:t>
                      </a:r>
                    </a:p>
                  </a:txBody>
                  <a:tcPr anchor="ctr"/>
                </a:tc>
                <a:tc>
                  <a:txBody>
                    <a:bodyPr/>
                    <a:lstStyle/>
                    <a:p>
                      <a:pPr algn="ctr"/>
                      <a:r>
                        <a:rPr lang="es-HN" sz="1600" b="0" i="0" dirty="0">
                          <a:latin typeface="Poppins" pitchFamily="2" charset="77"/>
                          <a:cs typeface="Poppins" pitchFamily="2" charset="77"/>
                        </a:rPr>
                        <a:t>104 partidos</a:t>
                      </a:r>
                    </a:p>
                    <a:p>
                      <a:pPr algn="ctr"/>
                      <a:r>
                        <a:rPr lang="es-HN" sz="1000" b="0" i="0" dirty="0">
                          <a:latin typeface="Poppins" pitchFamily="2" charset="77"/>
                          <a:cs typeface="Poppins" pitchFamily="2" charset="77"/>
                        </a:rPr>
                        <a:t>Cobertura total del torneo y presencia multiplataforma (TV + APP + WEB + RRSS)</a:t>
                      </a:r>
                    </a:p>
                  </a:txBody>
                  <a:tcPr anchor="ctr"/>
                </a:tc>
                <a:tc>
                  <a:txBody>
                    <a:bodyPr/>
                    <a:lstStyle/>
                    <a:p>
                      <a:pPr algn="ctr"/>
                      <a:r>
                        <a:rPr lang="es-HN" sz="1600" b="0" i="0" dirty="0">
                          <a:latin typeface="Poppins" pitchFamily="2" charset="77"/>
                          <a:cs typeface="Poppins" pitchFamily="2" charset="77"/>
                        </a:rPr>
                        <a:t>626 impactos </a:t>
                      </a:r>
                    </a:p>
                    <a:p>
                      <a:pPr algn="ctr"/>
                      <a:r>
                        <a:rPr lang="es-HN" sz="1000" b="0" i="0" dirty="0">
                          <a:latin typeface="Poppins" pitchFamily="2" charset="77"/>
                          <a:cs typeface="Poppins" pitchFamily="2" charset="77"/>
                        </a:rPr>
                        <a:t>(</a:t>
                      </a:r>
                      <a:r>
                        <a:rPr lang="es-HN" sz="1000" dirty="0"/>
                        <a:t>Spots, cintillos, menciones, pantallas de “Presenta y Presentó”, y presencia en set)</a:t>
                      </a:r>
                      <a:endParaRPr lang="es-HN" sz="1000" b="0" i="0" dirty="0">
                        <a:latin typeface="Poppins" pitchFamily="2" charset="77"/>
                        <a:cs typeface="Poppins" pitchFamily="2" charset="77"/>
                      </a:endParaRPr>
                    </a:p>
                    <a:p>
                      <a:pPr algn="ctr"/>
                      <a:r>
                        <a:rPr lang="es-HN" sz="1600" b="0" i="0" dirty="0">
                          <a:latin typeface="Poppins" pitchFamily="2" charset="77"/>
                          <a:cs typeface="Poppins" pitchFamily="2" charset="77"/>
                        </a:rPr>
                        <a:t>210,000 impresiones digitales </a:t>
                      </a:r>
                      <a:r>
                        <a:rPr lang="es-HN" sz="1000" dirty="0"/>
                        <a:t>(banners, prerolls, carrusel)</a:t>
                      </a:r>
                    </a:p>
                    <a:p>
                      <a:pPr algn="ctr"/>
                      <a:r>
                        <a:rPr lang="es-HN" sz="1600" b="0" i="0" dirty="0">
                          <a:latin typeface="Poppins" pitchFamily="2" charset="77"/>
                          <a:cs typeface="Poppins" pitchFamily="2" charset="77"/>
                        </a:rPr>
                        <a:t>Redes Sociales</a:t>
                      </a:r>
                    </a:p>
                    <a:p>
                      <a:pPr algn="ctr"/>
                      <a:r>
                        <a:rPr lang="es-HN" sz="1000" b="1" dirty="0"/>
                        <a:t>Redes sociales:</a:t>
                      </a:r>
                      <a:r>
                        <a:rPr lang="es-HN" sz="1000" dirty="0"/>
                        <a:t> reels, historias, “Sponsored by”</a:t>
                      </a:r>
                      <a:endParaRPr lang="es-HN" sz="1000" b="0" i="0" dirty="0">
                        <a:latin typeface="Poppins" pitchFamily="2" charset="77"/>
                        <a:cs typeface="Poppins" pitchFamily="2" charset="77"/>
                      </a:endParaRPr>
                    </a:p>
                  </a:txBody>
                  <a:tcPr anchor="ctr"/>
                </a:tc>
                <a:extLst>
                  <a:ext uri="{0D108BD9-81ED-4DB2-BD59-A6C34878D82A}">
                    <a16:rowId xmlns:a16="http://schemas.microsoft.com/office/drawing/2014/main" val="3841603980"/>
                  </a:ext>
                </a:extLst>
              </a:tr>
              <a:tr h="864921">
                <a:tc>
                  <a:txBody>
                    <a:bodyPr/>
                    <a:lstStyle/>
                    <a:p>
                      <a:pPr algn="ctr"/>
                      <a:r>
                        <a:rPr lang="es-HN" sz="1600" b="0" i="0" dirty="0">
                          <a:latin typeface="Poppins" pitchFamily="2" charset="77"/>
                          <a:cs typeface="Poppins" pitchFamily="2" charset="77"/>
                        </a:rPr>
                        <a:t>Medio</a:t>
                      </a:r>
                    </a:p>
                  </a:txBody>
                  <a:tcPr anchor="ctr"/>
                </a:tc>
                <a:tc>
                  <a:txBody>
                    <a:bodyPr/>
                    <a:lstStyle/>
                    <a:p>
                      <a:pPr algn="ctr"/>
                      <a:r>
                        <a:rPr lang="es-HN" sz="1600" b="0" i="0" dirty="0">
                          <a:latin typeface="Poppins" pitchFamily="2" charset="77"/>
                          <a:cs typeface="Poppins" pitchFamily="2" charset="77"/>
                        </a:rPr>
                        <a:t>$250K</a:t>
                      </a:r>
                    </a:p>
                  </a:txBody>
                  <a:tcPr anchor="ctr"/>
                </a:tc>
                <a:tc>
                  <a:txBody>
                    <a:bodyPr/>
                    <a:lstStyle/>
                    <a:p>
                      <a:pPr algn="ctr"/>
                      <a:r>
                        <a:rPr lang="es-HN" sz="1600" b="0" i="0" dirty="0">
                          <a:latin typeface="Poppins" pitchFamily="2" charset="77"/>
                          <a:cs typeface="Poppins" pitchFamily="2" charset="77"/>
                        </a:rPr>
                        <a:t>52 partidos (fase grupos) </a:t>
                      </a:r>
                    </a:p>
                    <a:p>
                      <a:pPr algn="ctr"/>
                      <a:r>
                        <a:rPr lang="es-HN" sz="1600" b="0" i="0" dirty="0">
                          <a:latin typeface="Poppins" pitchFamily="2" charset="77"/>
                          <a:cs typeface="Poppins" pitchFamily="2" charset="77"/>
                        </a:rPr>
                        <a:t> </a:t>
                      </a:r>
                      <a:r>
                        <a:rPr lang="es-HN" sz="1000" b="0" i="0" dirty="0">
                          <a:latin typeface="Poppins" pitchFamily="2" charset="77"/>
                          <a:cs typeface="Poppins" pitchFamily="2" charset="77"/>
                        </a:rPr>
                        <a:t>cobertura TV/digital</a:t>
                      </a:r>
                    </a:p>
                  </a:txBody>
                  <a:tcPr anchor="ctr"/>
                </a:tc>
                <a:tc>
                  <a:txBody>
                    <a:bodyPr/>
                    <a:lstStyle/>
                    <a:p>
                      <a:pPr algn="ctr"/>
                      <a:r>
                        <a:rPr lang="es-HN" sz="1600" b="0" i="0" dirty="0">
                          <a:latin typeface="Poppins" pitchFamily="2" charset="77"/>
                          <a:cs typeface="Poppins" pitchFamily="2" charset="77"/>
                        </a:rPr>
                        <a:t>286 impactos</a:t>
                      </a:r>
                    </a:p>
                    <a:p>
                      <a:pPr algn="ctr"/>
                      <a:r>
                        <a:rPr lang="es-HN" sz="1000" b="0" i="0" dirty="0">
                          <a:latin typeface="Poppins" pitchFamily="2" charset="77"/>
                          <a:cs typeface="Poppins" pitchFamily="2" charset="77"/>
                        </a:rPr>
                        <a:t>(2 spots por partido + presencia en noticieros deportivos y RRSS)</a:t>
                      </a:r>
                    </a:p>
                    <a:p>
                      <a:pPr algn="ctr"/>
                      <a:r>
                        <a:rPr lang="es-HN" sz="1600" b="0" i="0" dirty="0">
                          <a:latin typeface="Poppins" pitchFamily="2" charset="77"/>
                          <a:cs typeface="Poppins" pitchFamily="2" charset="77"/>
                        </a:rPr>
                        <a:t>100,000 Impresiones digitales </a:t>
                      </a:r>
                    </a:p>
                    <a:p>
                      <a:pPr algn="ctr"/>
                      <a:r>
                        <a:rPr lang="es-HN" sz="1000" b="0" i="0" dirty="0">
                          <a:latin typeface="Poppins" pitchFamily="2" charset="77"/>
                          <a:cs typeface="Poppins" pitchFamily="2" charset="77"/>
                        </a:rPr>
                        <a:t>(banners + preroll)</a:t>
                      </a:r>
                    </a:p>
                  </a:txBody>
                  <a:tcPr anchor="ctr"/>
                </a:tc>
                <a:extLst>
                  <a:ext uri="{0D108BD9-81ED-4DB2-BD59-A6C34878D82A}">
                    <a16:rowId xmlns:a16="http://schemas.microsoft.com/office/drawing/2014/main" val="2255494073"/>
                  </a:ext>
                </a:extLst>
              </a:tr>
              <a:tr h="864921">
                <a:tc>
                  <a:txBody>
                    <a:bodyPr/>
                    <a:lstStyle/>
                    <a:p>
                      <a:pPr algn="ctr"/>
                      <a:r>
                        <a:rPr lang="es-HN" sz="1600" b="0" i="0" dirty="0">
                          <a:latin typeface="Poppins" pitchFamily="2" charset="77"/>
                          <a:cs typeface="Poppins" pitchFamily="2" charset="77"/>
                        </a:rPr>
                        <a:t>Especial</a:t>
                      </a:r>
                    </a:p>
                  </a:txBody>
                  <a:tcPr anchor="ctr"/>
                </a:tc>
                <a:tc>
                  <a:txBody>
                    <a:bodyPr/>
                    <a:lstStyle/>
                    <a:p>
                      <a:pPr algn="ctr"/>
                      <a:r>
                        <a:rPr lang="es-HN" sz="1600" b="0" i="0" dirty="0">
                          <a:latin typeface="Poppins" pitchFamily="2" charset="77"/>
                          <a:cs typeface="Poppins" pitchFamily="2" charset="77"/>
                        </a:rPr>
                        <a:t>$345K</a:t>
                      </a:r>
                    </a:p>
                  </a:txBody>
                  <a:tcPr anchor="ctr"/>
                </a:tc>
                <a:tc>
                  <a:txBody>
                    <a:bodyPr/>
                    <a:lstStyle/>
                    <a:p>
                      <a:pPr algn="ctr"/>
                      <a:r>
                        <a:rPr lang="es-HN" sz="1600" b="0" i="0" dirty="0">
                          <a:latin typeface="Poppins" pitchFamily="2" charset="77"/>
                          <a:cs typeface="Poppins" pitchFamily="2" charset="77"/>
                        </a:rPr>
                        <a:t>60 partidos </a:t>
                      </a:r>
                    </a:p>
                    <a:p>
                      <a:pPr algn="ctr"/>
                      <a:r>
                        <a:rPr lang="es-HN" sz="1200" b="0" i="0" dirty="0">
                          <a:latin typeface="Poppins" pitchFamily="2" charset="77"/>
                          <a:cs typeface="Poppins" pitchFamily="2" charset="77"/>
                        </a:rPr>
                        <a:t>(fase de grupos + </a:t>
                      </a:r>
                      <a:r>
                        <a:rPr lang="es-HN" sz="1200" dirty="0"/>
                        <a:t>octavos, cuartos, semifinal y final)</a:t>
                      </a:r>
                      <a:endParaRPr lang="es-HN" sz="1200" b="0" i="0" dirty="0">
                        <a:latin typeface="Poppins" pitchFamily="2" charset="77"/>
                        <a:cs typeface="Poppins" pitchFamily="2" charset="77"/>
                      </a:endParaRPr>
                    </a:p>
                    <a:p>
                      <a:pPr algn="ctr"/>
                      <a:r>
                        <a:rPr lang="es-HN" sz="1000" b="0" i="0" dirty="0">
                          <a:latin typeface="Poppins" pitchFamily="2" charset="77"/>
                          <a:cs typeface="Poppins" pitchFamily="2" charset="77"/>
                        </a:rPr>
                        <a:t>(TV + APP + WEB)</a:t>
                      </a:r>
                    </a:p>
                  </a:txBody>
                  <a:tcPr anchor="ctr"/>
                </a:tc>
                <a:tc>
                  <a:txBody>
                    <a:bodyPr/>
                    <a:lstStyle/>
                    <a:p>
                      <a:pPr algn="ctr"/>
                      <a:r>
                        <a:rPr lang="es-HN" sz="1600" b="0" i="0" dirty="0">
                          <a:latin typeface="Poppins" pitchFamily="2" charset="77"/>
                          <a:cs typeface="Poppins" pitchFamily="2" charset="77"/>
                        </a:rPr>
                        <a:t>174 impactos </a:t>
                      </a:r>
                    </a:p>
                    <a:p>
                      <a:pPr algn="ctr"/>
                      <a:r>
                        <a:rPr lang="es-HN" sz="1000" b="0" i="0" dirty="0">
                          <a:latin typeface="Poppins" pitchFamily="2" charset="77"/>
                          <a:cs typeface="Poppins" pitchFamily="2" charset="77"/>
                        </a:rPr>
                        <a:t>(3 spots  y 2 por partido)</a:t>
                      </a:r>
                    </a:p>
                    <a:p>
                      <a:pPr marL="0" marR="0" lvl="0" indent="0" algn="ctr" defTabSz="1219170" rtl="0" eaLnBrk="1" fontAlgn="auto" latinLnBrk="0" hangingPunct="1">
                        <a:lnSpc>
                          <a:spcPct val="100000"/>
                        </a:lnSpc>
                        <a:spcBef>
                          <a:spcPts val="0"/>
                        </a:spcBef>
                        <a:spcAft>
                          <a:spcPts val="0"/>
                        </a:spcAft>
                        <a:buClrTx/>
                        <a:buSzTx/>
                        <a:buFontTx/>
                        <a:buNone/>
                        <a:tabLst/>
                        <a:defRPr/>
                      </a:pPr>
                      <a:r>
                        <a:rPr lang="es-HN" sz="1600" b="0" i="0" dirty="0">
                          <a:latin typeface="Poppins" pitchFamily="2" charset="77"/>
                          <a:cs typeface="Poppins" pitchFamily="2" charset="77"/>
                        </a:rPr>
                        <a:t>100,000 Impresiones digitales </a:t>
                      </a:r>
                    </a:p>
                    <a:p>
                      <a:pPr algn="ctr"/>
                      <a:r>
                        <a:rPr lang="es-HN" sz="1000" b="0" i="0" dirty="0">
                          <a:latin typeface="Poppins" pitchFamily="2" charset="77"/>
                          <a:cs typeface="Poppins" pitchFamily="2" charset="77"/>
                        </a:rPr>
                        <a:t>(Video preroll)</a:t>
                      </a:r>
                    </a:p>
                  </a:txBody>
                  <a:tcPr anchor="ctr"/>
                </a:tc>
                <a:extLst>
                  <a:ext uri="{0D108BD9-81ED-4DB2-BD59-A6C34878D82A}">
                    <a16:rowId xmlns:a16="http://schemas.microsoft.com/office/drawing/2014/main" val="2768349097"/>
                  </a:ext>
                </a:extLst>
              </a:tr>
              <a:tr h="1729842">
                <a:tc>
                  <a:txBody>
                    <a:bodyPr/>
                    <a:lstStyle/>
                    <a:p>
                      <a:pPr algn="ctr"/>
                      <a:r>
                        <a:rPr lang="es-HN" sz="1600" b="0" i="0">
                          <a:latin typeface="Poppins" pitchFamily="2" charset="77"/>
                          <a:cs typeface="Poppins" pitchFamily="2" charset="77"/>
                        </a:rPr>
                        <a:t>Digital</a:t>
                      </a:r>
                    </a:p>
                  </a:txBody>
                  <a:tcPr anchor="ctr"/>
                </a:tc>
                <a:tc>
                  <a:txBody>
                    <a:bodyPr/>
                    <a:lstStyle/>
                    <a:p>
                      <a:pPr algn="ctr"/>
                      <a:r>
                        <a:rPr lang="es-HN" sz="1600" b="0" i="0" dirty="0">
                          <a:latin typeface="Poppins" pitchFamily="2" charset="77"/>
                          <a:cs typeface="Poppins" pitchFamily="2" charset="77"/>
                        </a:rPr>
                        <a:t>$60K</a:t>
                      </a:r>
                    </a:p>
                  </a:txBody>
                  <a:tcPr anchor="ctr"/>
                </a:tc>
                <a:tc>
                  <a:txBody>
                    <a:bodyPr/>
                    <a:lstStyle/>
                    <a:p>
                      <a:pPr algn="ctr"/>
                      <a:r>
                        <a:rPr lang="es-HN" sz="1600" b="0" i="0" dirty="0">
                          <a:latin typeface="Poppins" pitchFamily="2" charset="77"/>
                          <a:cs typeface="Poppins" pitchFamily="2" charset="77"/>
                        </a:rPr>
                        <a:t>RRSS + APP + SMS</a:t>
                      </a:r>
                    </a:p>
                  </a:txBody>
                  <a:tcPr anchor="ctr"/>
                </a:tc>
                <a:tc>
                  <a:txBody>
                    <a:bodyPr/>
                    <a:lstStyle/>
                    <a:p>
                      <a:pPr algn="ctr"/>
                      <a:r>
                        <a:rPr lang="es-HN" sz="1600" b="0" i="0" dirty="0">
                          <a:latin typeface="Poppins" pitchFamily="2" charset="77"/>
                          <a:cs typeface="Poppins" pitchFamily="2" charset="77"/>
                        </a:rPr>
                        <a:t>RRSS: </a:t>
                      </a:r>
                    </a:p>
                    <a:p>
                      <a:pPr algn="ctr"/>
                      <a:r>
                        <a:rPr lang="es-HN" sz="1000" b="0" i="0" dirty="0">
                          <a:latin typeface="Poppins" pitchFamily="2" charset="77"/>
                          <a:cs typeface="Poppins" pitchFamily="2" charset="77"/>
                        </a:rPr>
                        <a:t>17 posts con logo, 17 menciones en reels, 5 carruseles, 5 historias.</a:t>
                      </a:r>
                    </a:p>
                    <a:p>
                      <a:pPr algn="ctr"/>
                      <a:r>
                        <a:rPr lang="es-HN" sz="1600" b="0" i="0" dirty="0">
                          <a:latin typeface="Poppins" pitchFamily="2" charset="77"/>
                          <a:cs typeface="Poppins" pitchFamily="2" charset="77"/>
                        </a:rPr>
                        <a:t>Video preroll: </a:t>
                      </a:r>
                    </a:p>
                    <a:p>
                      <a:pPr algn="ctr"/>
                      <a:r>
                        <a:rPr lang="es-HN" sz="1000" b="0" i="0" dirty="0">
                          <a:latin typeface="Poppins" pitchFamily="2" charset="77"/>
                          <a:cs typeface="Poppins" pitchFamily="2" charset="77"/>
                        </a:rPr>
                        <a:t>175,000 impresiones</a:t>
                      </a:r>
                    </a:p>
                    <a:p>
                      <a:pPr algn="ctr"/>
                      <a:r>
                        <a:rPr lang="es-HN" sz="1600" b="0" i="0" dirty="0">
                          <a:latin typeface="Poppins" pitchFamily="2" charset="77"/>
                          <a:cs typeface="Poppins" pitchFamily="2" charset="77"/>
                        </a:rPr>
                        <a:t>Banners: </a:t>
                      </a:r>
                      <a:endParaRPr lang="es-HN" sz="1000" b="0" i="0" dirty="0">
                        <a:latin typeface="Poppins" pitchFamily="2" charset="77"/>
                        <a:cs typeface="Poppins" pitchFamily="2" charset="77"/>
                      </a:endParaRPr>
                    </a:p>
                    <a:p>
                      <a:pPr algn="ctr"/>
                      <a:r>
                        <a:rPr lang="es-HN" sz="1000" b="0" i="0" dirty="0">
                          <a:latin typeface="Poppins" pitchFamily="2" charset="77"/>
                          <a:cs typeface="Poppins" pitchFamily="2" charset="77"/>
                        </a:rPr>
                        <a:t>122,000 impresiones</a:t>
                      </a:r>
                    </a:p>
                    <a:p>
                      <a:pPr algn="ctr"/>
                      <a:r>
                        <a:rPr lang="es-HN" sz="1600" b="0" i="0" dirty="0">
                          <a:latin typeface="Poppins" pitchFamily="2" charset="77"/>
                          <a:cs typeface="Poppins" pitchFamily="2" charset="77"/>
                        </a:rPr>
                        <a:t>SMS marketing: </a:t>
                      </a:r>
                    </a:p>
                    <a:p>
                      <a:pPr algn="ctr"/>
                      <a:r>
                        <a:rPr lang="es-HN" sz="1000" b="0" i="0" dirty="0">
                          <a:latin typeface="Poppins" pitchFamily="2" charset="77"/>
                          <a:cs typeface="Poppins" pitchFamily="2" charset="77"/>
                        </a:rPr>
                        <a:t>500,000 envíos con landing page</a:t>
                      </a:r>
                    </a:p>
                  </a:txBody>
                  <a:tcPr anchor="ctr"/>
                </a:tc>
                <a:extLst>
                  <a:ext uri="{0D108BD9-81ED-4DB2-BD59-A6C34878D82A}">
                    <a16:rowId xmlns:a16="http://schemas.microsoft.com/office/drawing/2014/main" val="2369832769"/>
                  </a:ext>
                </a:extLst>
              </a:tr>
              <a:tr h="954396">
                <a:tc>
                  <a:txBody>
                    <a:bodyPr/>
                    <a:lstStyle/>
                    <a:p>
                      <a:pPr algn="ctr"/>
                      <a:r>
                        <a:rPr lang="es-HN" sz="1600" b="0" i="0" dirty="0">
                          <a:latin typeface="Poppins" pitchFamily="2" charset="77"/>
                          <a:cs typeface="Poppins" pitchFamily="2" charset="77"/>
                        </a:rPr>
                        <a:t>Alrededor del Mundial</a:t>
                      </a:r>
                    </a:p>
                  </a:txBody>
                  <a:tcPr anchor="ctr"/>
                </a:tc>
                <a:tc>
                  <a:txBody>
                    <a:bodyPr/>
                    <a:lstStyle/>
                    <a:p>
                      <a:pPr algn="ctr"/>
                      <a:r>
                        <a:rPr lang="es-HN" sz="1600" b="0" i="0">
                          <a:latin typeface="Poppins" pitchFamily="2" charset="77"/>
                          <a:cs typeface="Poppins" pitchFamily="2" charset="77"/>
                        </a:rPr>
                        <a:t>$35K</a:t>
                      </a:r>
                    </a:p>
                  </a:txBody>
                  <a:tcPr anchor="ctr"/>
                </a:tc>
                <a:tc>
                  <a:txBody>
                    <a:bodyPr/>
                    <a:lstStyle/>
                    <a:p>
                      <a:pPr algn="ctr"/>
                      <a:r>
                        <a:rPr lang="es-HN" sz="1600" b="0" i="0" dirty="0">
                          <a:latin typeface="Poppins" pitchFamily="2" charset="77"/>
                          <a:cs typeface="Poppins" pitchFamily="2" charset="77"/>
                        </a:rPr>
                        <a:t>Programas deportivos y RRSS</a:t>
                      </a:r>
                    </a:p>
                  </a:txBody>
                  <a:tcPr anchor="ctr"/>
                </a:tc>
                <a:tc>
                  <a:txBody>
                    <a:bodyPr/>
                    <a:lstStyle/>
                    <a:p>
                      <a:pPr algn="ctr"/>
                      <a:r>
                        <a:rPr lang="es-HN" sz="1600" b="0" i="0" dirty="0">
                          <a:latin typeface="Poppins" pitchFamily="2" charset="77"/>
                          <a:cs typeface="Poppins" pitchFamily="2" charset="77"/>
                        </a:rPr>
                        <a:t>160 impactos</a:t>
                      </a:r>
                    </a:p>
                    <a:p>
                      <a:pPr algn="ctr"/>
                      <a:r>
                        <a:rPr lang="es-HN" sz="1000" b="0" i="0" dirty="0">
                          <a:latin typeface="Poppins" pitchFamily="2" charset="77"/>
                          <a:cs typeface="Poppins" pitchFamily="2" charset="77"/>
                        </a:rPr>
                        <a:t>(spots, menciones cintillos)</a:t>
                      </a:r>
                    </a:p>
                    <a:p>
                      <a:pPr algn="ctr"/>
                      <a:r>
                        <a:rPr lang="es-HN" sz="1600" b="0" i="0" dirty="0">
                          <a:latin typeface="Poppins" pitchFamily="2" charset="77"/>
                          <a:cs typeface="Poppins" pitchFamily="2" charset="77"/>
                        </a:rPr>
                        <a:t>RRSS </a:t>
                      </a:r>
                    </a:p>
                    <a:p>
                      <a:pPr algn="ctr"/>
                      <a:r>
                        <a:rPr lang="es-HN" sz="1600" b="0" i="0" dirty="0">
                          <a:latin typeface="Poppins" pitchFamily="2" charset="77"/>
                          <a:cs typeface="Poppins" pitchFamily="2" charset="77"/>
                        </a:rPr>
                        <a:t> </a:t>
                      </a:r>
                      <a:r>
                        <a:rPr lang="es-HN" sz="1000" b="0" i="0" dirty="0">
                          <a:latin typeface="Poppins" pitchFamily="2" charset="77"/>
                          <a:cs typeface="Poppins" pitchFamily="2" charset="77"/>
                        </a:rPr>
                        <a:t>12 publicaciones</a:t>
                      </a:r>
                    </a:p>
                  </a:txBody>
                  <a:tcPr anchor="ctr"/>
                </a:tc>
                <a:extLst>
                  <a:ext uri="{0D108BD9-81ED-4DB2-BD59-A6C34878D82A}">
                    <a16:rowId xmlns:a16="http://schemas.microsoft.com/office/drawing/2014/main" val="1233690176"/>
                  </a:ext>
                </a:extLst>
              </a:tr>
            </a:tbl>
          </a:graphicData>
        </a:graphic>
      </p:graphicFrame>
      <p:pic>
        <p:nvPicPr>
          <p:cNvPr id="13316" name="Picture 4">
            <a:extLst>
              <a:ext uri="{FF2B5EF4-FFF2-40B4-BE49-F238E27FC236}">
                <a16:creationId xmlns:a16="http://schemas.microsoft.com/office/drawing/2014/main" id="{5ED4713A-FAC0-7C46-B1F4-20B47A1914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84310" y="209176"/>
            <a:ext cx="1052690" cy="619313"/>
          </a:xfrm>
          <a:prstGeom prst="flowChartAlternateProcess">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47439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Marcador de número de diapositiva 4">
            <a:extLst>
              <a:ext uri="{FF2B5EF4-FFF2-40B4-BE49-F238E27FC236}">
                <a16:creationId xmlns:a16="http://schemas.microsoft.com/office/drawing/2014/main" id="{D73560DD-6B07-334D-A875-0C33C05A6D37}"/>
              </a:ext>
            </a:extLst>
          </p:cNvPr>
          <p:cNvSpPr>
            <a:spLocks noGrp="1"/>
          </p:cNvSpPr>
          <p:nvPr>
            <p:ph type="sldNum" sz="quarter" idx="25"/>
          </p:nvPr>
        </p:nvSpPr>
        <p:spPr/>
        <p:txBody>
          <a:bodyPr/>
          <a:lstStyle/>
          <a:p>
            <a:pPr>
              <a:defRPr/>
            </a:pPr>
            <a:fld id="{537E2E77-CED1-4E84-91C2-4E0176ECD4FC}" type="slidenum">
              <a:rPr lang="en-US" smtClean="0"/>
              <a:pPr>
                <a:defRPr/>
              </a:pPr>
              <a:t>15</a:t>
            </a:fld>
            <a:endParaRPr lang="en-US" dirty="0"/>
          </a:p>
        </p:txBody>
      </p:sp>
      <p:graphicFrame>
        <p:nvGraphicFramePr>
          <p:cNvPr id="8" name="Tabla 8">
            <a:extLst>
              <a:ext uri="{FF2B5EF4-FFF2-40B4-BE49-F238E27FC236}">
                <a16:creationId xmlns:a16="http://schemas.microsoft.com/office/drawing/2014/main" id="{CCFC58A9-1EDF-9B40-A3EF-9C4AD9E98C04}"/>
              </a:ext>
            </a:extLst>
          </p:cNvPr>
          <p:cNvGraphicFramePr>
            <a:graphicFrameLocks noGrp="1"/>
          </p:cNvGraphicFramePr>
          <p:nvPr/>
        </p:nvGraphicFramePr>
        <p:xfrm>
          <a:off x="1059426" y="1220184"/>
          <a:ext cx="10073148" cy="3536561"/>
        </p:xfrm>
        <a:graphic>
          <a:graphicData uri="http://schemas.openxmlformats.org/drawingml/2006/table">
            <a:tbl>
              <a:tblPr firstRow="1" bandRow="1">
                <a:tableStyleId>{69012ECD-51FC-41F1-AA8D-1B2483CD663E}</a:tableStyleId>
              </a:tblPr>
              <a:tblGrid>
                <a:gridCol w="5036574">
                  <a:extLst>
                    <a:ext uri="{9D8B030D-6E8A-4147-A177-3AD203B41FA5}">
                      <a16:colId xmlns:a16="http://schemas.microsoft.com/office/drawing/2014/main" val="614415254"/>
                    </a:ext>
                  </a:extLst>
                </a:gridCol>
                <a:gridCol w="5036574">
                  <a:extLst>
                    <a:ext uri="{9D8B030D-6E8A-4147-A177-3AD203B41FA5}">
                      <a16:colId xmlns:a16="http://schemas.microsoft.com/office/drawing/2014/main" val="3653204472"/>
                    </a:ext>
                  </a:extLst>
                </a:gridCol>
              </a:tblGrid>
              <a:tr h="638113">
                <a:tc>
                  <a:txBody>
                    <a:bodyPr/>
                    <a:lstStyle/>
                    <a:p>
                      <a:pPr algn="ctr"/>
                      <a:r>
                        <a:rPr lang="es-HN" sz="1600" b="0" i="0" dirty="0">
                          <a:solidFill>
                            <a:schemeClr val="tx1"/>
                          </a:solidFill>
                          <a:latin typeface="Poppins" pitchFamily="2" charset="77"/>
                          <a:cs typeface="Poppins" pitchFamily="2" charset="77"/>
                        </a:rPr>
                        <a:t>Etapa</a:t>
                      </a:r>
                    </a:p>
                  </a:txBody>
                  <a:tcPr anchor="ctr">
                    <a:solidFill>
                      <a:srgbClr val="FFC000"/>
                    </a:solidFill>
                  </a:tcPr>
                </a:tc>
                <a:tc>
                  <a:txBody>
                    <a:bodyPr/>
                    <a:lstStyle/>
                    <a:p>
                      <a:pPr algn="ctr"/>
                      <a:r>
                        <a:rPr lang="es-HN" sz="1600" b="0" i="0" dirty="0">
                          <a:solidFill>
                            <a:schemeClr val="tx1"/>
                          </a:solidFill>
                          <a:latin typeface="Poppins" pitchFamily="2" charset="77"/>
                          <a:cs typeface="Poppins" pitchFamily="2" charset="77"/>
                        </a:rPr>
                        <a:t>Inversión</a:t>
                      </a:r>
                    </a:p>
                  </a:txBody>
                  <a:tcPr anchor="ctr">
                    <a:solidFill>
                      <a:srgbClr val="FFC000"/>
                    </a:solidFill>
                  </a:tcPr>
                </a:tc>
                <a:extLst>
                  <a:ext uri="{0D108BD9-81ED-4DB2-BD59-A6C34878D82A}">
                    <a16:rowId xmlns:a16="http://schemas.microsoft.com/office/drawing/2014/main" val="8548087"/>
                  </a:ext>
                </a:extLst>
              </a:tr>
              <a:tr h="414064">
                <a:tc>
                  <a:txBody>
                    <a:bodyPr/>
                    <a:lstStyle/>
                    <a:p>
                      <a:pPr algn="ctr"/>
                      <a:r>
                        <a:rPr lang="es-HN" sz="1600" b="0" i="0" dirty="0">
                          <a:latin typeface="Poppins" pitchFamily="2" charset="77"/>
                          <a:cs typeface="Poppins" pitchFamily="2" charset="77"/>
                        </a:rPr>
                        <a:t>Fase de grupos (10 partidos)</a:t>
                      </a:r>
                    </a:p>
                  </a:txBody>
                  <a:tcPr anchor="ctr"/>
                </a:tc>
                <a:tc>
                  <a:txBody>
                    <a:bodyPr/>
                    <a:lstStyle/>
                    <a:p>
                      <a:pPr algn="ctr"/>
                      <a:r>
                        <a:rPr lang="es-HN" sz="1600" b="0" i="0" dirty="0">
                          <a:latin typeface="Poppins" pitchFamily="2" charset="77"/>
                          <a:cs typeface="Poppins" pitchFamily="2" charset="77"/>
                        </a:rPr>
                        <a:t>$10,000</a:t>
                      </a:r>
                    </a:p>
                  </a:txBody>
                  <a:tcPr anchor="ctr"/>
                </a:tc>
                <a:extLst>
                  <a:ext uri="{0D108BD9-81ED-4DB2-BD59-A6C34878D82A}">
                    <a16:rowId xmlns:a16="http://schemas.microsoft.com/office/drawing/2014/main" val="3841603980"/>
                  </a:ext>
                </a:extLst>
              </a:tr>
              <a:tr h="414064">
                <a:tc>
                  <a:txBody>
                    <a:bodyPr/>
                    <a:lstStyle/>
                    <a:p>
                      <a:pPr algn="ctr"/>
                      <a:r>
                        <a:rPr lang="es-HN" sz="1600" b="0" i="0">
                          <a:latin typeface="Poppins" pitchFamily="2" charset="77"/>
                          <a:cs typeface="Poppins" pitchFamily="2" charset="77"/>
                        </a:rPr>
                        <a:t>Ronda 32 (8 partidos)</a:t>
                      </a:r>
                    </a:p>
                  </a:txBody>
                  <a:tcPr anchor="ctr"/>
                </a:tc>
                <a:tc>
                  <a:txBody>
                    <a:bodyPr/>
                    <a:lstStyle/>
                    <a:p>
                      <a:pPr algn="ctr"/>
                      <a:r>
                        <a:rPr lang="es-HN" sz="1600" b="0" i="0">
                          <a:latin typeface="Poppins" pitchFamily="2" charset="77"/>
                          <a:cs typeface="Poppins" pitchFamily="2" charset="77"/>
                        </a:rPr>
                        <a:t>$10,000 – $18,000</a:t>
                      </a:r>
                    </a:p>
                  </a:txBody>
                  <a:tcPr anchor="ctr"/>
                </a:tc>
                <a:extLst>
                  <a:ext uri="{0D108BD9-81ED-4DB2-BD59-A6C34878D82A}">
                    <a16:rowId xmlns:a16="http://schemas.microsoft.com/office/drawing/2014/main" val="2255494073"/>
                  </a:ext>
                </a:extLst>
              </a:tr>
              <a:tr h="414064">
                <a:tc>
                  <a:txBody>
                    <a:bodyPr/>
                    <a:lstStyle/>
                    <a:p>
                      <a:pPr algn="ctr"/>
                      <a:r>
                        <a:rPr lang="es-HN" sz="1600" b="0" i="0">
                          <a:latin typeface="Poppins" pitchFamily="2" charset="77"/>
                          <a:cs typeface="Poppins" pitchFamily="2" charset="77"/>
                        </a:rPr>
                        <a:t>Octavos (4 a 8 partidos)</a:t>
                      </a:r>
                    </a:p>
                  </a:txBody>
                  <a:tcPr anchor="ctr"/>
                </a:tc>
                <a:tc>
                  <a:txBody>
                    <a:bodyPr/>
                    <a:lstStyle/>
                    <a:p>
                      <a:pPr algn="ctr"/>
                      <a:r>
                        <a:rPr lang="es-HN" sz="1600" b="0" i="0" dirty="0">
                          <a:latin typeface="Poppins" pitchFamily="2" charset="77"/>
                          <a:cs typeface="Poppins" pitchFamily="2" charset="77"/>
                        </a:rPr>
                        <a:t>$12,000 – $20,000</a:t>
                      </a:r>
                    </a:p>
                  </a:txBody>
                  <a:tcPr anchor="ctr"/>
                </a:tc>
                <a:extLst>
                  <a:ext uri="{0D108BD9-81ED-4DB2-BD59-A6C34878D82A}">
                    <a16:rowId xmlns:a16="http://schemas.microsoft.com/office/drawing/2014/main" val="2768349097"/>
                  </a:ext>
                </a:extLst>
              </a:tr>
              <a:tr h="414064">
                <a:tc>
                  <a:txBody>
                    <a:bodyPr/>
                    <a:lstStyle/>
                    <a:p>
                      <a:pPr algn="ctr"/>
                      <a:r>
                        <a:rPr lang="es-HN" sz="1600" b="0" i="0">
                          <a:latin typeface="Poppins" pitchFamily="2" charset="77"/>
                          <a:cs typeface="Poppins" pitchFamily="2" charset="77"/>
                        </a:rPr>
                        <a:t>Cuartos (2 a 4 partidos)</a:t>
                      </a:r>
                    </a:p>
                  </a:txBody>
                  <a:tcPr anchor="ctr"/>
                </a:tc>
                <a:tc>
                  <a:txBody>
                    <a:bodyPr/>
                    <a:lstStyle/>
                    <a:p>
                      <a:pPr algn="ctr"/>
                      <a:r>
                        <a:rPr lang="es-HN" sz="1600" b="0" i="0">
                          <a:latin typeface="Poppins" pitchFamily="2" charset="77"/>
                          <a:cs typeface="Poppins" pitchFamily="2" charset="77"/>
                        </a:rPr>
                        <a:t>$12,000 – $20,000</a:t>
                      </a:r>
                    </a:p>
                  </a:txBody>
                  <a:tcPr anchor="ctr"/>
                </a:tc>
                <a:extLst>
                  <a:ext uri="{0D108BD9-81ED-4DB2-BD59-A6C34878D82A}">
                    <a16:rowId xmlns:a16="http://schemas.microsoft.com/office/drawing/2014/main" val="2369832769"/>
                  </a:ext>
                </a:extLst>
              </a:tr>
              <a:tr h="414064">
                <a:tc>
                  <a:txBody>
                    <a:bodyPr/>
                    <a:lstStyle/>
                    <a:p>
                      <a:pPr algn="ctr"/>
                      <a:r>
                        <a:rPr lang="es-HN" sz="1600" b="0" i="0">
                          <a:latin typeface="Poppins" pitchFamily="2" charset="77"/>
                          <a:cs typeface="Poppins" pitchFamily="2" charset="77"/>
                        </a:rPr>
                        <a:t>Semifinales (2 partidos)</a:t>
                      </a:r>
                    </a:p>
                  </a:txBody>
                  <a:tcPr anchor="ctr"/>
                </a:tc>
                <a:tc>
                  <a:txBody>
                    <a:bodyPr/>
                    <a:lstStyle/>
                    <a:p>
                      <a:pPr algn="ctr"/>
                      <a:r>
                        <a:rPr lang="es-HN" sz="1600" b="0" i="0" dirty="0">
                          <a:latin typeface="Poppins" pitchFamily="2" charset="77"/>
                          <a:cs typeface="Poppins" pitchFamily="2" charset="77"/>
                        </a:rPr>
                        <a:t>$14,000</a:t>
                      </a:r>
                    </a:p>
                  </a:txBody>
                  <a:tcPr anchor="ctr"/>
                </a:tc>
                <a:extLst>
                  <a:ext uri="{0D108BD9-81ED-4DB2-BD59-A6C34878D82A}">
                    <a16:rowId xmlns:a16="http://schemas.microsoft.com/office/drawing/2014/main" val="1233690176"/>
                  </a:ext>
                </a:extLst>
              </a:tr>
              <a:tr h="414064">
                <a:tc>
                  <a:txBody>
                    <a:bodyPr/>
                    <a:lstStyle/>
                    <a:p>
                      <a:pPr algn="ctr"/>
                      <a:r>
                        <a:rPr lang="es-HN" sz="1600" b="0" i="0">
                          <a:latin typeface="Poppins" pitchFamily="2" charset="77"/>
                          <a:cs typeface="Poppins" pitchFamily="2" charset="77"/>
                        </a:rPr>
                        <a:t>3er lugar</a:t>
                      </a:r>
                    </a:p>
                  </a:txBody>
                  <a:tcPr anchor="ctr"/>
                </a:tc>
                <a:tc>
                  <a:txBody>
                    <a:bodyPr/>
                    <a:lstStyle/>
                    <a:p>
                      <a:pPr algn="ctr"/>
                      <a:r>
                        <a:rPr lang="es-HN" sz="1600" b="0" i="0" dirty="0">
                          <a:latin typeface="Poppins" pitchFamily="2" charset="77"/>
                          <a:cs typeface="Poppins" pitchFamily="2" charset="77"/>
                        </a:rPr>
                        <a:t>$14,000</a:t>
                      </a:r>
                    </a:p>
                  </a:txBody>
                  <a:tcPr anchor="ctr"/>
                </a:tc>
                <a:extLst>
                  <a:ext uri="{0D108BD9-81ED-4DB2-BD59-A6C34878D82A}">
                    <a16:rowId xmlns:a16="http://schemas.microsoft.com/office/drawing/2014/main" val="2258786031"/>
                  </a:ext>
                </a:extLst>
              </a:tr>
              <a:tr h="414064">
                <a:tc>
                  <a:txBody>
                    <a:bodyPr/>
                    <a:lstStyle/>
                    <a:p>
                      <a:pPr algn="ctr"/>
                      <a:r>
                        <a:rPr lang="es-HN" sz="1600" b="0" i="0">
                          <a:latin typeface="Poppins" pitchFamily="2" charset="77"/>
                          <a:cs typeface="Poppins" pitchFamily="2" charset="77"/>
                        </a:rPr>
                        <a:t>Final</a:t>
                      </a:r>
                    </a:p>
                  </a:txBody>
                  <a:tcPr anchor="ctr"/>
                </a:tc>
                <a:tc>
                  <a:txBody>
                    <a:bodyPr/>
                    <a:lstStyle/>
                    <a:p>
                      <a:pPr algn="ctr"/>
                      <a:r>
                        <a:rPr lang="es-HN" sz="1600" b="0" i="0" dirty="0">
                          <a:latin typeface="Poppins" pitchFamily="2" charset="77"/>
                          <a:cs typeface="Poppins" pitchFamily="2" charset="77"/>
                        </a:rPr>
                        <a:t>$25,000</a:t>
                      </a:r>
                    </a:p>
                  </a:txBody>
                  <a:tcPr anchor="ctr"/>
                </a:tc>
                <a:extLst>
                  <a:ext uri="{0D108BD9-81ED-4DB2-BD59-A6C34878D82A}">
                    <a16:rowId xmlns:a16="http://schemas.microsoft.com/office/drawing/2014/main" val="1452746850"/>
                  </a:ext>
                </a:extLst>
              </a:tr>
            </a:tbl>
          </a:graphicData>
        </a:graphic>
      </p:graphicFrame>
      <p:sp>
        <p:nvSpPr>
          <p:cNvPr id="9" name="CuadroTexto 8">
            <a:extLst>
              <a:ext uri="{FF2B5EF4-FFF2-40B4-BE49-F238E27FC236}">
                <a16:creationId xmlns:a16="http://schemas.microsoft.com/office/drawing/2014/main" id="{285AE71D-B607-5044-B8A0-9BF7EC5A5CD1}"/>
              </a:ext>
            </a:extLst>
          </p:cNvPr>
          <p:cNvSpPr txBox="1"/>
          <p:nvPr/>
        </p:nvSpPr>
        <p:spPr>
          <a:xfrm>
            <a:off x="1059426" y="454778"/>
            <a:ext cx="2477729" cy="272845"/>
          </a:xfrm>
          <a:prstGeom prst="rect">
            <a:avLst/>
          </a:prstGeom>
          <a:noFill/>
        </p:spPr>
        <p:txBody>
          <a:bodyPr wrap="none" lIns="0" tIns="0" rIns="0" bIns="0" rtlCol="0">
            <a:noAutofit/>
          </a:bodyPr>
          <a:lstStyle/>
          <a:p>
            <a:r>
              <a:rPr lang="es-HN" sz="1800" b="1" dirty="0">
                <a:latin typeface="Poppins" pitchFamily="2" charset="77"/>
                <a:cs typeface="Poppins" pitchFamily="2" charset="77"/>
              </a:rPr>
              <a:t>Opción de Compra por Etapa</a:t>
            </a:r>
          </a:p>
          <a:p>
            <a:r>
              <a:rPr lang="es-HN" sz="1600" dirty="0">
                <a:latin typeface="Poppins" pitchFamily="2" charset="77"/>
                <a:cs typeface="Poppins" pitchFamily="2" charset="77"/>
              </a:rPr>
              <a:t>(Selección de posición dentro del Mundial)</a:t>
            </a:r>
          </a:p>
          <a:p>
            <a:endParaRPr lang="es-HN" sz="1600" dirty="0">
              <a:latin typeface="Poppins" pitchFamily="2" charset="77"/>
              <a:cs typeface="Poppins" pitchFamily="2" charset="77"/>
            </a:endParaRPr>
          </a:p>
        </p:txBody>
      </p:sp>
      <p:sp>
        <p:nvSpPr>
          <p:cNvPr id="11" name="CuadroTexto 10">
            <a:extLst>
              <a:ext uri="{FF2B5EF4-FFF2-40B4-BE49-F238E27FC236}">
                <a16:creationId xmlns:a16="http://schemas.microsoft.com/office/drawing/2014/main" id="{E077BF1D-3276-8047-BA01-813AFF55ADE0}"/>
              </a:ext>
            </a:extLst>
          </p:cNvPr>
          <p:cNvSpPr txBox="1"/>
          <p:nvPr/>
        </p:nvSpPr>
        <p:spPr>
          <a:xfrm>
            <a:off x="1059426" y="5153699"/>
            <a:ext cx="10073147" cy="307777"/>
          </a:xfrm>
          <a:prstGeom prst="rect">
            <a:avLst/>
          </a:prstGeom>
          <a:noFill/>
        </p:spPr>
        <p:txBody>
          <a:bodyPr wrap="square">
            <a:spAutoFit/>
          </a:bodyPr>
          <a:lstStyle/>
          <a:p>
            <a:r>
              <a:rPr lang="es-HN" sz="1400" b="1" dirty="0">
                <a:latin typeface="Poppins" pitchFamily="2" charset="77"/>
                <a:cs typeface="Poppins" pitchFamily="2" charset="77"/>
              </a:rPr>
              <a:t>Ventaja: </a:t>
            </a:r>
            <a:r>
              <a:rPr lang="es-HN" sz="1400" dirty="0">
                <a:latin typeface="Poppins" pitchFamily="2" charset="77"/>
                <a:cs typeface="Poppins" pitchFamily="2" charset="77"/>
              </a:rPr>
              <a:t>Flexibilidad para seleccionar etapas clave según presupuesto.</a:t>
            </a:r>
          </a:p>
        </p:txBody>
      </p:sp>
      <p:pic>
        <p:nvPicPr>
          <p:cNvPr id="13" name="Picture 4">
            <a:extLst>
              <a:ext uri="{FF2B5EF4-FFF2-40B4-BE49-F238E27FC236}">
                <a16:creationId xmlns:a16="http://schemas.microsoft.com/office/drawing/2014/main" id="{EC81ED7A-1289-2F46-B672-873387DC2B6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79883" y="1220184"/>
            <a:ext cx="1052690" cy="619313"/>
          </a:xfrm>
          <a:prstGeom prst="flowChartAlternateProcess">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86047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5" name="Google Shape;65;p14"/>
          <p:cNvSpPr txBox="1"/>
          <p:nvPr/>
        </p:nvSpPr>
        <p:spPr>
          <a:xfrm>
            <a:off x="119126" y="116484"/>
            <a:ext cx="6958800" cy="523052"/>
          </a:xfrm>
          <a:prstGeom prst="rect">
            <a:avLst/>
          </a:prstGeom>
          <a:noFill/>
          <a:ln>
            <a:noFill/>
          </a:ln>
        </p:spPr>
        <p:txBody>
          <a:bodyPr spcFirstLastPara="1" wrap="square" lIns="91434" tIns="45700" rIns="91434" bIns="45700" anchor="t" anchorCtr="0">
            <a:spAutoFit/>
          </a:bodyPr>
          <a:lstStyle/>
          <a:p>
            <a:pPr defTabSz="1219215">
              <a:buClr>
                <a:srgbClr val="FFFFFF"/>
              </a:buClr>
              <a:buSzPts val="1100"/>
            </a:pPr>
            <a:r>
              <a:rPr lang="en" sz="2799" b="1">
                <a:latin typeface="Neue Haas Grotesk Text Pro" panose="020B0504020202020204" pitchFamily="34" charset="0"/>
                <a:sym typeface="Poppins"/>
              </a:rPr>
              <a:t>AUDIENCE PROFILE</a:t>
            </a:r>
            <a:endParaRPr sz="2799" b="1">
              <a:latin typeface="Neue Haas Grotesk Text Pro" panose="020B0504020202020204" pitchFamily="34" charset="0"/>
              <a:sym typeface="Poppins"/>
            </a:endParaRPr>
          </a:p>
        </p:txBody>
      </p:sp>
      <p:sp>
        <p:nvSpPr>
          <p:cNvPr id="66" name="Google Shape;66;p14"/>
          <p:cNvSpPr txBox="1"/>
          <p:nvPr/>
        </p:nvSpPr>
        <p:spPr>
          <a:xfrm>
            <a:off x="229726" y="1256876"/>
            <a:ext cx="6737600" cy="1015622"/>
          </a:xfrm>
          <a:prstGeom prst="rect">
            <a:avLst/>
          </a:prstGeom>
          <a:noFill/>
          <a:ln>
            <a:noFill/>
          </a:ln>
        </p:spPr>
        <p:txBody>
          <a:bodyPr spcFirstLastPara="1" wrap="square" lIns="91434" tIns="45700" rIns="91434" bIns="45700" anchor="t" anchorCtr="0">
            <a:spAutoFit/>
          </a:bodyPr>
          <a:lstStyle/>
          <a:p>
            <a:pPr algn="just" defTabSz="1219215">
              <a:buClr>
                <a:srgbClr val="FFFFFF"/>
              </a:buClr>
              <a:buSzPts val="1500"/>
            </a:pPr>
            <a:r>
              <a:rPr lang="en" sz="2000" dirty="0">
                <a:sym typeface="Poppins"/>
              </a:rPr>
              <a:t>Los </a:t>
            </a:r>
            <a:r>
              <a:rPr lang="en" sz="2000" dirty="0" err="1">
                <a:sym typeface="Poppins"/>
              </a:rPr>
              <a:t>datos</a:t>
            </a:r>
            <a:r>
              <a:rPr lang="en" sz="2000" dirty="0">
                <a:sym typeface="Poppins"/>
              </a:rPr>
              <a:t> mas </a:t>
            </a:r>
            <a:r>
              <a:rPr lang="en" sz="2000" dirty="0" err="1">
                <a:sym typeface="Poppins"/>
              </a:rPr>
              <a:t>recientes</a:t>
            </a:r>
            <a:r>
              <a:rPr lang="en" sz="2000" dirty="0">
                <a:sym typeface="Poppins"/>
              </a:rPr>
              <a:t> </a:t>
            </a:r>
            <a:r>
              <a:rPr lang="en" sz="2000" dirty="0" err="1">
                <a:sym typeface="Poppins"/>
              </a:rPr>
              <a:t>marcan</a:t>
            </a:r>
            <a:r>
              <a:rPr lang="en" sz="2000" dirty="0">
                <a:sym typeface="Poppins"/>
              </a:rPr>
              <a:t> que </a:t>
            </a:r>
            <a:r>
              <a:rPr lang="en" sz="2000" dirty="0" err="1">
                <a:sym typeface="Poppins"/>
              </a:rPr>
              <a:t>los</a:t>
            </a:r>
            <a:r>
              <a:rPr lang="en" sz="2000" dirty="0">
                <a:sym typeface="Poppins"/>
              </a:rPr>
              <a:t> </a:t>
            </a:r>
            <a:r>
              <a:rPr lang="en" sz="2000" dirty="0" err="1">
                <a:sym typeface="Poppins"/>
              </a:rPr>
              <a:t>entusiastas</a:t>
            </a:r>
            <a:r>
              <a:rPr lang="en" sz="2000" dirty="0">
                <a:sym typeface="Poppins"/>
              </a:rPr>
              <a:t> del </a:t>
            </a:r>
            <a:r>
              <a:rPr lang="en" sz="2000" dirty="0" err="1">
                <a:sym typeface="Poppins"/>
              </a:rPr>
              <a:t>deporte</a:t>
            </a:r>
            <a:r>
              <a:rPr lang="en" sz="2000" dirty="0">
                <a:sym typeface="Poppins"/>
              </a:rPr>
              <a:t> </a:t>
            </a:r>
            <a:r>
              <a:rPr lang="en" sz="2000" dirty="0" err="1">
                <a:sym typeface="Poppins"/>
              </a:rPr>
              <a:t>en</a:t>
            </a:r>
            <a:r>
              <a:rPr lang="en" sz="2000" dirty="0">
                <a:sym typeface="Poppins"/>
              </a:rPr>
              <a:t> Honduras la </a:t>
            </a:r>
            <a:r>
              <a:rPr lang="es-HN" sz="2000" dirty="0"/>
              <a:t>mayoría es masculina, con una participación femenina considerable</a:t>
            </a:r>
            <a:endParaRPr sz="2000" dirty="0">
              <a:sym typeface="Poppins"/>
            </a:endParaRPr>
          </a:p>
        </p:txBody>
      </p:sp>
      <p:sp>
        <p:nvSpPr>
          <p:cNvPr id="69" name="Google Shape;69;p14"/>
          <p:cNvSpPr/>
          <p:nvPr/>
        </p:nvSpPr>
        <p:spPr>
          <a:xfrm>
            <a:off x="1426200" y="2784100"/>
            <a:ext cx="4086400" cy="366000"/>
          </a:xfrm>
          <a:prstGeom prst="roundRect">
            <a:avLst>
              <a:gd name="adj" fmla="val 50000"/>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defTabSz="1219215">
              <a:buClr>
                <a:srgbClr val="000000"/>
              </a:buClr>
            </a:pPr>
            <a:endParaRPr sz="1867" kern="0">
              <a:latin typeface="Poppins"/>
              <a:ea typeface="Poppins"/>
              <a:cs typeface="Poppins"/>
              <a:sym typeface="Poppins"/>
            </a:endParaRPr>
          </a:p>
        </p:txBody>
      </p:sp>
      <p:sp>
        <p:nvSpPr>
          <p:cNvPr id="70" name="Google Shape;70;p14"/>
          <p:cNvSpPr txBox="1"/>
          <p:nvPr/>
        </p:nvSpPr>
        <p:spPr>
          <a:xfrm>
            <a:off x="1522400" y="2823163"/>
            <a:ext cx="3894000" cy="318060"/>
          </a:xfrm>
          <a:prstGeom prst="rect">
            <a:avLst/>
          </a:prstGeom>
          <a:noFill/>
          <a:ln>
            <a:noFill/>
          </a:ln>
        </p:spPr>
        <p:txBody>
          <a:bodyPr spcFirstLastPara="1" wrap="square" lIns="91434" tIns="45700" rIns="91434" bIns="45700" anchor="t" anchorCtr="0">
            <a:spAutoFit/>
          </a:bodyPr>
          <a:lstStyle/>
          <a:p>
            <a:pPr algn="ctr" defTabSz="1219215">
              <a:buClr>
                <a:srgbClr val="FFFFFF"/>
              </a:buClr>
              <a:buSzPts val="1200"/>
            </a:pPr>
            <a:r>
              <a:rPr lang="en" sz="1467" b="1" kern="0" dirty="0">
                <a:latin typeface="Poppins"/>
                <a:ea typeface="Poppins"/>
                <a:cs typeface="Poppins"/>
                <a:sym typeface="Poppins"/>
              </a:rPr>
              <a:t>Sports Fans </a:t>
            </a:r>
            <a:r>
              <a:rPr lang="en" sz="1467" b="1" kern="0" dirty="0" err="1">
                <a:latin typeface="Poppins"/>
                <a:ea typeface="Poppins"/>
                <a:cs typeface="Poppins"/>
                <a:sym typeface="Poppins"/>
              </a:rPr>
              <a:t>en</a:t>
            </a:r>
            <a:r>
              <a:rPr lang="en" sz="1467" b="1" kern="0" dirty="0">
                <a:latin typeface="Poppins"/>
                <a:ea typeface="Poppins"/>
                <a:cs typeface="Poppins"/>
                <a:sym typeface="Poppins"/>
              </a:rPr>
              <a:t> Honduras</a:t>
            </a:r>
            <a:endParaRPr sz="1334" b="1" kern="0" dirty="0">
              <a:latin typeface="Poppins"/>
              <a:ea typeface="Poppins"/>
              <a:cs typeface="Poppins"/>
              <a:sym typeface="Poppins"/>
            </a:endParaRPr>
          </a:p>
        </p:txBody>
      </p:sp>
      <p:sp>
        <p:nvSpPr>
          <p:cNvPr id="72" name="Google Shape;72;p14"/>
          <p:cNvSpPr/>
          <p:nvPr/>
        </p:nvSpPr>
        <p:spPr>
          <a:xfrm>
            <a:off x="2201832" y="3429000"/>
            <a:ext cx="2559200" cy="790400"/>
          </a:xfrm>
          <a:prstGeom prst="roundRect">
            <a:avLst>
              <a:gd name="adj" fmla="val 16667"/>
            </a:avLst>
          </a:prstGeom>
          <a:solidFill>
            <a:schemeClr val="lt2"/>
          </a:solidFill>
          <a:ln>
            <a:noFill/>
          </a:ln>
        </p:spPr>
        <p:txBody>
          <a:bodyPr spcFirstLastPara="1" wrap="square" lIns="121900" tIns="121900" rIns="121900" bIns="121900" anchor="ctr" anchorCtr="0">
            <a:noAutofit/>
          </a:bodyPr>
          <a:lstStyle/>
          <a:p>
            <a:pPr algn="ctr" defTabSz="1219215">
              <a:buClr>
                <a:srgbClr val="000000"/>
              </a:buClr>
            </a:pPr>
            <a:endParaRPr sz="1867" kern="0">
              <a:latin typeface="Arial"/>
              <a:cs typeface="Arial"/>
              <a:sym typeface="Arial"/>
            </a:endParaRPr>
          </a:p>
        </p:txBody>
      </p:sp>
      <p:sp>
        <p:nvSpPr>
          <p:cNvPr id="73" name="Google Shape;73;p14"/>
          <p:cNvSpPr/>
          <p:nvPr/>
        </p:nvSpPr>
        <p:spPr>
          <a:xfrm>
            <a:off x="3581910" y="4490700"/>
            <a:ext cx="1201200" cy="954141"/>
          </a:xfrm>
          <a:prstGeom prst="roundRect">
            <a:avLst>
              <a:gd name="adj" fmla="val 16667"/>
            </a:avLst>
          </a:prstGeom>
          <a:solidFill>
            <a:schemeClr val="lt2"/>
          </a:solidFill>
          <a:ln>
            <a:noFill/>
          </a:ln>
        </p:spPr>
        <p:txBody>
          <a:bodyPr spcFirstLastPara="1" wrap="square" lIns="121900" tIns="121900" rIns="121900" bIns="121900" anchor="ctr" anchorCtr="0">
            <a:noAutofit/>
          </a:bodyPr>
          <a:lstStyle/>
          <a:p>
            <a:pPr algn="ctr" defTabSz="1219215">
              <a:buClr>
                <a:srgbClr val="000000"/>
              </a:buClr>
            </a:pPr>
            <a:endParaRPr sz="1867" kern="0">
              <a:latin typeface="Arial"/>
              <a:cs typeface="Arial"/>
              <a:sym typeface="Arial"/>
            </a:endParaRPr>
          </a:p>
        </p:txBody>
      </p:sp>
      <p:sp>
        <p:nvSpPr>
          <p:cNvPr id="74" name="Google Shape;74;p14"/>
          <p:cNvSpPr/>
          <p:nvPr/>
        </p:nvSpPr>
        <p:spPr>
          <a:xfrm>
            <a:off x="2185552" y="4490701"/>
            <a:ext cx="1199618" cy="991367"/>
          </a:xfrm>
          <a:prstGeom prst="roundRect">
            <a:avLst>
              <a:gd name="adj" fmla="val 16667"/>
            </a:avLst>
          </a:prstGeom>
          <a:solidFill>
            <a:schemeClr val="lt2"/>
          </a:solidFill>
          <a:ln>
            <a:noFill/>
          </a:ln>
        </p:spPr>
        <p:txBody>
          <a:bodyPr spcFirstLastPara="1" wrap="square" lIns="121900" tIns="121900" rIns="121900" bIns="121900" anchor="ctr" anchorCtr="0">
            <a:noAutofit/>
          </a:bodyPr>
          <a:lstStyle/>
          <a:p>
            <a:pPr algn="ctr" defTabSz="1219215">
              <a:buClr>
                <a:srgbClr val="000000"/>
              </a:buClr>
            </a:pPr>
            <a:endParaRPr sz="1867" kern="0">
              <a:latin typeface="Arial"/>
              <a:cs typeface="Arial"/>
              <a:sym typeface="Arial"/>
            </a:endParaRPr>
          </a:p>
        </p:txBody>
      </p:sp>
      <p:sp>
        <p:nvSpPr>
          <p:cNvPr id="81" name="Google Shape;81;p14"/>
          <p:cNvSpPr txBox="1"/>
          <p:nvPr/>
        </p:nvSpPr>
        <p:spPr>
          <a:xfrm>
            <a:off x="2170820" y="3844351"/>
            <a:ext cx="1264800" cy="318060"/>
          </a:xfrm>
          <a:prstGeom prst="rect">
            <a:avLst/>
          </a:prstGeom>
          <a:noFill/>
          <a:ln>
            <a:noFill/>
          </a:ln>
        </p:spPr>
        <p:txBody>
          <a:bodyPr spcFirstLastPara="1" wrap="square" lIns="91434" tIns="45700" rIns="91434" bIns="45700" anchor="t" anchorCtr="0">
            <a:spAutoFit/>
          </a:bodyPr>
          <a:lstStyle/>
          <a:p>
            <a:pPr algn="ctr" defTabSz="1219215">
              <a:buClr>
                <a:srgbClr val="FFFFFF"/>
              </a:buClr>
              <a:buSzPts val="1200"/>
            </a:pPr>
            <a:r>
              <a:rPr lang="en" sz="1467" kern="0">
                <a:latin typeface="Poppins"/>
                <a:ea typeface="Poppins"/>
                <a:cs typeface="Poppins"/>
                <a:sym typeface="Poppins"/>
              </a:rPr>
              <a:t>Hombres </a:t>
            </a:r>
            <a:endParaRPr sz="1334" kern="0">
              <a:latin typeface="Poppins"/>
              <a:ea typeface="Poppins"/>
              <a:cs typeface="Poppins"/>
              <a:sym typeface="Poppins"/>
            </a:endParaRPr>
          </a:p>
        </p:txBody>
      </p:sp>
      <p:sp>
        <p:nvSpPr>
          <p:cNvPr id="82" name="Google Shape;82;p14"/>
          <p:cNvSpPr txBox="1"/>
          <p:nvPr/>
        </p:nvSpPr>
        <p:spPr>
          <a:xfrm>
            <a:off x="2291504" y="3381351"/>
            <a:ext cx="1044800" cy="494000"/>
          </a:xfrm>
          <a:prstGeom prst="rect">
            <a:avLst/>
          </a:prstGeom>
          <a:noFill/>
          <a:ln>
            <a:noFill/>
          </a:ln>
        </p:spPr>
        <p:txBody>
          <a:bodyPr spcFirstLastPara="1" wrap="square" lIns="121900" tIns="121900" rIns="121900" bIns="121900" anchor="t" anchorCtr="0">
            <a:noAutofit/>
          </a:bodyPr>
          <a:lstStyle/>
          <a:p>
            <a:pPr algn="ctr" defTabSz="1219215">
              <a:buClr>
                <a:srgbClr val="000000"/>
              </a:buClr>
            </a:pPr>
            <a:r>
              <a:rPr lang="en" sz="2267" kern="0" dirty="0">
                <a:solidFill>
                  <a:srgbClr val="C00000"/>
                </a:solidFill>
                <a:latin typeface="Poppins SemiBold"/>
                <a:ea typeface="Poppins SemiBold"/>
                <a:cs typeface="Poppins SemiBold"/>
                <a:sym typeface="Poppins SemiBold"/>
              </a:rPr>
              <a:t>59%</a:t>
            </a:r>
            <a:endParaRPr sz="134" kern="0" dirty="0">
              <a:solidFill>
                <a:srgbClr val="C00000"/>
              </a:solidFill>
              <a:latin typeface="Poppins Light"/>
              <a:ea typeface="Poppins Light"/>
              <a:cs typeface="Poppins Light"/>
              <a:sym typeface="Poppins Light"/>
            </a:endParaRPr>
          </a:p>
        </p:txBody>
      </p:sp>
      <p:sp>
        <p:nvSpPr>
          <p:cNvPr id="83" name="Google Shape;83;p14"/>
          <p:cNvSpPr txBox="1"/>
          <p:nvPr/>
        </p:nvSpPr>
        <p:spPr>
          <a:xfrm>
            <a:off x="3435620" y="3844351"/>
            <a:ext cx="1264800" cy="318060"/>
          </a:xfrm>
          <a:prstGeom prst="rect">
            <a:avLst/>
          </a:prstGeom>
          <a:noFill/>
          <a:ln>
            <a:noFill/>
          </a:ln>
        </p:spPr>
        <p:txBody>
          <a:bodyPr spcFirstLastPara="1" wrap="square" lIns="91434" tIns="45700" rIns="91434" bIns="45700" anchor="t" anchorCtr="0">
            <a:spAutoFit/>
          </a:bodyPr>
          <a:lstStyle/>
          <a:p>
            <a:pPr algn="ctr" defTabSz="1219215">
              <a:buClr>
                <a:srgbClr val="FFFFFF"/>
              </a:buClr>
              <a:buSzPts val="1200"/>
            </a:pPr>
            <a:r>
              <a:rPr lang="en" sz="1467" kern="0">
                <a:latin typeface="Poppins"/>
                <a:ea typeface="Poppins"/>
                <a:cs typeface="Poppins"/>
                <a:sym typeface="Poppins"/>
              </a:rPr>
              <a:t>Mujeres</a:t>
            </a:r>
            <a:endParaRPr sz="1334" kern="0">
              <a:latin typeface="Poppins"/>
              <a:ea typeface="Poppins"/>
              <a:cs typeface="Poppins"/>
              <a:sym typeface="Poppins"/>
            </a:endParaRPr>
          </a:p>
        </p:txBody>
      </p:sp>
      <p:sp>
        <p:nvSpPr>
          <p:cNvPr id="84" name="Google Shape;84;p14"/>
          <p:cNvSpPr txBox="1"/>
          <p:nvPr/>
        </p:nvSpPr>
        <p:spPr>
          <a:xfrm>
            <a:off x="3545620" y="3381351"/>
            <a:ext cx="1044800" cy="494000"/>
          </a:xfrm>
          <a:prstGeom prst="rect">
            <a:avLst/>
          </a:prstGeom>
          <a:noFill/>
          <a:ln>
            <a:noFill/>
          </a:ln>
        </p:spPr>
        <p:txBody>
          <a:bodyPr spcFirstLastPara="1" wrap="square" lIns="121900" tIns="121900" rIns="121900" bIns="121900" anchor="t" anchorCtr="0">
            <a:noAutofit/>
          </a:bodyPr>
          <a:lstStyle/>
          <a:p>
            <a:pPr algn="ctr" defTabSz="1219215">
              <a:buClr>
                <a:srgbClr val="000000"/>
              </a:buClr>
            </a:pPr>
            <a:r>
              <a:rPr lang="en" sz="2267" kern="0" dirty="0">
                <a:solidFill>
                  <a:srgbClr val="C00000"/>
                </a:solidFill>
                <a:latin typeface="Poppins SemiBold"/>
                <a:ea typeface="Poppins SemiBold"/>
                <a:cs typeface="Poppins SemiBold"/>
                <a:sym typeface="Poppins SemiBold"/>
              </a:rPr>
              <a:t>41%</a:t>
            </a:r>
            <a:endParaRPr sz="134" kern="0" dirty="0">
              <a:solidFill>
                <a:srgbClr val="C00000"/>
              </a:solidFill>
              <a:latin typeface="Poppins Light"/>
              <a:ea typeface="Poppins Light"/>
              <a:cs typeface="Poppins Light"/>
              <a:sym typeface="Poppins Light"/>
            </a:endParaRPr>
          </a:p>
        </p:txBody>
      </p:sp>
      <p:cxnSp>
        <p:nvCxnSpPr>
          <p:cNvPr id="85" name="Google Shape;85;p14"/>
          <p:cNvCxnSpPr/>
          <p:nvPr/>
        </p:nvCxnSpPr>
        <p:spPr>
          <a:xfrm>
            <a:off x="3434032" y="3415100"/>
            <a:ext cx="3200" cy="812400"/>
          </a:xfrm>
          <a:prstGeom prst="straightConnector1">
            <a:avLst/>
          </a:prstGeom>
          <a:noFill/>
          <a:ln w="9525" cap="flat" cmpd="sng">
            <a:solidFill>
              <a:schemeClr val="dk2"/>
            </a:solidFill>
            <a:prstDash val="solid"/>
            <a:round/>
            <a:headEnd type="none" w="med" len="med"/>
            <a:tailEnd type="none" w="med" len="med"/>
          </a:ln>
        </p:spPr>
      </p:cxnSp>
      <p:sp>
        <p:nvSpPr>
          <p:cNvPr id="86" name="Google Shape;86;p14"/>
          <p:cNvSpPr txBox="1"/>
          <p:nvPr/>
        </p:nvSpPr>
        <p:spPr>
          <a:xfrm>
            <a:off x="3579964" y="4944038"/>
            <a:ext cx="1264800" cy="543826"/>
          </a:xfrm>
          <a:prstGeom prst="rect">
            <a:avLst/>
          </a:prstGeom>
          <a:noFill/>
          <a:ln>
            <a:noFill/>
          </a:ln>
        </p:spPr>
        <p:txBody>
          <a:bodyPr spcFirstLastPara="1" wrap="square" lIns="91434" tIns="45700" rIns="91434" bIns="45700" anchor="t" anchorCtr="0">
            <a:spAutoFit/>
          </a:bodyPr>
          <a:lstStyle/>
          <a:p>
            <a:pPr algn="ctr" defTabSz="1219215">
              <a:buClr>
                <a:srgbClr val="FFFFFF"/>
              </a:buClr>
              <a:buSzPts val="1200"/>
            </a:pPr>
            <a:r>
              <a:rPr lang="en" sz="1467" kern="0" dirty="0">
                <a:latin typeface="Poppins"/>
                <a:ea typeface="Poppins"/>
                <a:cs typeface="Poppins"/>
                <a:sym typeface="Poppins"/>
              </a:rPr>
              <a:t>NSE Medio-Alto</a:t>
            </a:r>
            <a:endParaRPr sz="1334" kern="0" dirty="0">
              <a:latin typeface="Poppins"/>
              <a:ea typeface="Poppins"/>
              <a:cs typeface="Poppins"/>
              <a:sym typeface="Poppins"/>
            </a:endParaRPr>
          </a:p>
        </p:txBody>
      </p:sp>
      <p:sp>
        <p:nvSpPr>
          <p:cNvPr id="87" name="Google Shape;87;p14"/>
          <p:cNvSpPr txBox="1"/>
          <p:nvPr/>
        </p:nvSpPr>
        <p:spPr>
          <a:xfrm>
            <a:off x="3655620" y="4498284"/>
            <a:ext cx="1044800" cy="494000"/>
          </a:xfrm>
          <a:prstGeom prst="rect">
            <a:avLst/>
          </a:prstGeom>
          <a:noFill/>
          <a:ln>
            <a:noFill/>
          </a:ln>
        </p:spPr>
        <p:txBody>
          <a:bodyPr spcFirstLastPara="1" wrap="square" lIns="121900" tIns="121900" rIns="121900" bIns="121900" anchor="t" anchorCtr="0">
            <a:noAutofit/>
          </a:bodyPr>
          <a:lstStyle/>
          <a:p>
            <a:pPr algn="ctr" defTabSz="1219215">
              <a:buClr>
                <a:srgbClr val="000000"/>
              </a:buClr>
            </a:pPr>
            <a:r>
              <a:rPr lang="en" sz="2267" kern="0" dirty="0">
                <a:solidFill>
                  <a:srgbClr val="C00000"/>
                </a:solidFill>
                <a:latin typeface="Poppins SemiBold"/>
                <a:ea typeface="Poppins SemiBold"/>
                <a:cs typeface="Poppins SemiBold"/>
                <a:sym typeface="Poppins SemiBold"/>
              </a:rPr>
              <a:t>49%</a:t>
            </a:r>
            <a:endParaRPr sz="134" kern="0" dirty="0">
              <a:solidFill>
                <a:srgbClr val="C00000"/>
              </a:solidFill>
              <a:latin typeface="Poppins Light"/>
              <a:ea typeface="Poppins Light"/>
              <a:cs typeface="Poppins Light"/>
              <a:sym typeface="Poppins Light"/>
            </a:endParaRPr>
          </a:p>
        </p:txBody>
      </p:sp>
      <p:sp>
        <p:nvSpPr>
          <p:cNvPr id="88" name="Google Shape;88;p14"/>
          <p:cNvSpPr txBox="1"/>
          <p:nvPr/>
        </p:nvSpPr>
        <p:spPr>
          <a:xfrm>
            <a:off x="2162640" y="4961734"/>
            <a:ext cx="1209185" cy="461624"/>
          </a:xfrm>
          <a:prstGeom prst="rect">
            <a:avLst/>
          </a:prstGeom>
          <a:noFill/>
          <a:ln>
            <a:noFill/>
          </a:ln>
        </p:spPr>
        <p:txBody>
          <a:bodyPr spcFirstLastPara="1" wrap="square" lIns="91434" tIns="45700" rIns="91434" bIns="45700" anchor="t" anchorCtr="0">
            <a:spAutoFit/>
          </a:bodyPr>
          <a:lstStyle/>
          <a:p>
            <a:pPr algn="ctr" defTabSz="1219215">
              <a:buClr>
                <a:srgbClr val="FFFFFF"/>
              </a:buClr>
              <a:buSzPts val="1200"/>
            </a:pPr>
            <a:r>
              <a:rPr lang="en" sz="1200" kern="0" dirty="0">
                <a:latin typeface="Poppins"/>
                <a:ea typeface="Poppins"/>
                <a:cs typeface="Poppins"/>
                <a:sym typeface="Poppins"/>
              </a:rPr>
              <a:t>Millennials y Gen Z </a:t>
            </a:r>
            <a:endParaRPr sz="1067" kern="0" dirty="0">
              <a:latin typeface="Poppins"/>
              <a:ea typeface="Poppins"/>
              <a:cs typeface="Poppins"/>
              <a:sym typeface="Poppins"/>
            </a:endParaRPr>
          </a:p>
        </p:txBody>
      </p:sp>
      <p:sp>
        <p:nvSpPr>
          <p:cNvPr id="89" name="Google Shape;89;p14"/>
          <p:cNvSpPr txBox="1"/>
          <p:nvPr/>
        </p:nvSpPr>
        <p:spPr>
          <a:xfrm>
            <a:off x="2180488" y="4498284"/>
            <a:ext cx="1295271" cy="494000"/>
          </a:xfrm>
          <a:prstGeom prst="rect">
            <a:avLst/>
          </a:prstGeom>
          <a:noFill/>
          <a:ln>
            <a:noFill/>
          </a:ln>
        </p:spPr>
        <p:txBody>
          <a:bodyPr spcFirstLastPara="1" wrap="square" lIns="121900" tIns="121900" rIns="121900" bIns="121900" anchor="t" anchorCtr="0">
            <a:noAutofit/>
          </a:bodyPr>
          <a:lstStyle/>
          <a:p>
            <a:pPr algn="ctr" defTabSz="1219215">
              <a:buClr>
                <a:srgbClr val="000000"/>
              </a:buClr>
            </a:pPr>
            <a:r>
              <a:rPr lang="en" sz="2267" kern="0" dirty="0">
                <a:solidFill>
                  <a:srgbClr val="C00000"/>
                </a:solidFill>
                <a:latin typeface="Poppins SemiBold"/>
                <a:ea typeface="Poppins SemiBold"/>
                <a:cs typeface="Poppins SemiBold"/>
                <a:sym typeface="Poppins SemiBold"/>
              </a:rPr>
              <a:t>70%</a:t>
            </a:r>
            <a:endParaRPr sz="134" kern="0" dirty="0">
              <a:solidFill>
                <a:srgbClr val="C00000"/>
              </a:solidFill>
              <a:latin typeface="Poppins Light"/>
              <a:ea typeface="Poppins Light"/>
              <a:cs typeface="Poppins Light"/>
              <a:sym typeface="Poppins Light"/>
            </a:endParaRPr>
          </a:p>
        </p:txBody>
      </p:sp>
      <p:pic>
        <p:nvPicPr>
          <p:cNvPr id="3" name="Imagen 2">
            <a:extLst>
              <a:ext uri="{FF2B5EF4-FFF2-40B4-BE49-F238E27FC236}">
                <a16:creationId xmlns:a16="http://schemas.microsoft.com/office/drawing/2014/main" id="{E96F374D-E465-548F-FBEC-A84A0875CA0A}"/>
              </a:ext>
            </a:extLst>
          </p:cNvPr>
          <p:cNvPicPr>
            <a:picLocks noChangeAspect="1"/>
          </p:cNvPicPr>
          <p:nvPr/>
        </p:nvPicPr>
        <p:blipFill>
          <a:blip r:embed="rId3"/>
          <a:stretch>
            <a:fillRect/>
          </a:stretch>
        </p:blipFill>
        <p:spPr>
          <a:xfrm>
            <a:off x="7186314" y="-13645"/>
            <a:ext cx="5005686" cy="6871645"/>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3">
          <a:extLst>
            <a:ext uri="{FF2B5EF4-FFF2-40B4-BE49-F238E27FC236}">
              <a16:creationId xmlns:a16="http://schemas.microsoft.com/office/drawing/2014/main" id="{E2301F24-4638-9813-B359-1F9AA50FFF17}"/>
            </a:ext>
          </a:extLst>
        </p:cNvPr>
        <p:cNvGrpSpPr/>
        <p:nvPr/>
      </p:nvGrpSpPr>
      <p:grpSpPr>
        <a:xfrm>
          <a:off x="0" y="0"/>
          <a:ext cx="0" cy="0"/>
          <a:chOff x="0" y="0"/>
          <a:chExt cx="0" cy="0"/>
        </a:xfrm>
      </p:grpSpPr>
      <p:sp>
        <p:nvSpPr>
          <p:cNvPr id="65" name="Google Shape;65;p14">
            <a:extLst>
              <a:ext uri="{FF2B5EF4-FFF2-40B4-BE49-F238E27FC236}">
                <a16:creationId xmlns:a16="http://schemas.microsoft.com/office/drawing/2014/main" id="{9F99CD89-BAF8-9034-835F-88324C67D07C}"/>
              </a:ext>
            </a:extLst>
          </p:cNvPr>
          <p:cNvSpPr txBox="1"/>
          <p:nvPr/>
        </p:nvSpPr>
        <p:spPr>
          <a:xfrm>
            <a:off x="119126" y="116484"/>
            <a:ext cx="11704066" cy="953810"/>
          </a:xfrm>
          <a:prstGeom prst="rect">
            <a:avLst/>
          </a:prstGeom>
          <a:noFill/>
          <a:ln>
            <a:noFill/>
          </a:ln>
        </p:spPr>
        <p:txBody>
          <a:bodyPr spcFirstLastPara="1" wrap="square" lIns="91434" tIns="45700" rIns="91434" bIns="45700" anchor="t" anchorCtr="0">
            <a:spAutoFit/>
          </a:bodyPr>
          <a:lstStyle/>
          <a:p>
            <a:pPr defTabSz="1219215">
              <a:buClr>
                <a:srgbClr val="FFFFFF"/>
              </a:buClr>
              <a:buSzPts val="1100"/>
            </a:pPr>
            <a:r>
              <a:rPr lang="es-CO" sz="2799" b="1" dirty="0">
                <a:latin typeface="Neue Haas Grotesk Text Pro" panose="020B0504020202020204" pitchFamily="34" charset="0"/>
                <a:sym typeface="Poppins"/>
              </a:rPr>
              <a:t>CONSUMO E INTERÉS POR LOS DEPORTES</a:t>
            </a:r>
          </a:p>
          <a:p>
            <a:pPr defTabSz="1219215">
              <a:buClr>
                <a:srgbClr val="FFFFFF"/>
              </a:buClr>
              <a:buSzPts val="1100"/>
            </a:pPr>
            <a:r>
              <a:rPr lang="en" sz="2799" b="1" dirty="0">
                <a:latin typeface="Neue Haas Grotesk Text Pro" panose="020B0504020202020204" pitchFamily="34" charset="0"/>
                <a:sym typeface="Poppins"/>
              </a:rPr>
              <a:t> </a:t>
            </a:r>
            <a:endParaRPr sz="2799" b="1" dirty="0">
              <a:latin typeface="Neue Haas Grotesk Text Pro" panose="020B0504020202020204" pitchFamily="34" charset="0"/>
              <a:sym typeface="Poppins"/>
            </a:endParaRPr>
          </a:p>
        </p:txBody>
      </p:sp>
      <p:sp>
        <p:nvSpPr>
          <p:cNvPr id="66" name="Google Shape;66;p14">
            <a:extLst>
              <a:ext uri="{FF2B5EF4-FFF2-40B4-BE49-F238E27FC236}">
                <a16:creationId xmlns:a16="http://schemas.microsoft.com/office/drawing/2014/main" id="{2E2E1FF3-837F-C584-1D8E-AB7D81FD779C}"/>
              </a:ext>
            </a:extLst>
          </p:cNvPr>
          <p:cNvSpPr txBox="1"/>
          <p:nvPr/>
        </p:nvSpPr>
        <p:spPr>
          <a:xfrm>
            <a:off x="411723" y="1242660"/>
            <a:ext cx="7783969" cy="1323399"/>
          </a:xfrm>
          <a:prstGeom prst="rect">
            <a:avLst/>
          </a:prstGeom>
          <a:noFill/>
          <a:ln>
            <a:noFill/>
          </a:ln>
        </p:spPr>
        <p:txBody>
          <a:bodyPr spcFirstLastPara="1" wrap="square" lIns="91434" tIns="45700" rIns="91434" bIns="45700" anchor="t" anchorCtr="0">
            <a:spAutoFit/>
          </a:bodyPr>
          <a:lstStyle/>
          <a:p>
            <a:pPr algn="just" defTabSz="1219215">
              <a:buClr>
                <a:srgbClr val="FFFFFF"/>
              </a:buClr>
              <a:buSzPts val="1500"/>
            </a:pPr>
            <a:r>
              <a:rPr lang="es-MX" sz="2000" dirty="0">
                <a:sym typeface="Poppins"/>
              </a:rPr>
              <a:t>Está claramente definido que el deporte principal es el </a:t>
            </a:r>
            <a:r>
              <a:rPr lang="es-MX" sz="2000" b="1" dirty="0">
                <a:sym typeface="Poppins"/>
              </a:rPr>
              <a:t>Fútbol, con preferencia en</a:t>
            </a:r>
            <a:r>
              <a:rPr lang="es-HN" sz="2000" dirty="0"/>
              <a:t> Liga Nacional de Honduras. Los equipos mas relevantes son :  Olimpia, Motagua, Marathón, Real España</a:t>
            </a:r>
            <a:endParaRPr lang="es-MX" sz="2000" b="1" dirty="0">
              <a:sym typeface="Poppins"/>
            </a:endParaRPr>
          </a:p>
          <a:p>
            <a:pPr defTabSz="1219215">
              <a:buClr>
                <a:srgbClr val="FFFFFF"/>
              </a:buClr>
              <a:buSzPts val="1500"/>
            </a:pPr>
            <a:endParaRPr sz="2000" dirty="0">
              <a:sym typeface="Poppins"/>
            </a:endParaRPr>
          </a:p>
        </p:txBody>
      </p:sp>
      <p:sp>
        <p:nvSpPr>
          <p:cNvPr id="29" name="Google Shape;120;p15">
            <a:extLst>
              <a:ext uri="{FF2B5EF4-FFF2-40B4-BE49-F238E27FC236}">
                <a16:creationId xmlns:a16="http://schemas.microsoft.com/office/drawing/2014/main" id="{3F98D16F-E507-5ACF-013D-120E588E4CA8}"/>
              </a:ext>
            </a:extLst>
          </p:cNvPr>
          <p:cNvSpPr txBox="1"/>
          <p:nvPr/>
        </p:nvSpPr>
        <p:spPr>
          <a:xfrm>
            <a:off x="8195692" y="7192060"/>
            <a:ext cx="5378400" cy="1179200"/>
          </a:xfrm>
          <a:prstGeom prst="rect">
            <a:avLst/>
          </a:prstGeom>
          <a:noFill/>
          <a:ln>
            <a:noFill/>
          </a:ln>
        </p:spPr>
        <p:txBody>
          <a:bodyPr spcFirstLastPara="1" wrap="square" lIns="0" tIns="0" rIns="0" bIns="0" anchor="t" anchorCtr="0">
            <a:noAutofit/>
          </a:bodyPr>
          <a:lstStyle/>
          <a:p>
            <a:pPr algn="ctr" defTabSz="2438430" eaLnBrk="1" fontAlgn="auto" hangingPunct="1">
              <a:lnSpc>
                <a:spcPct val="80000"/>
              </a:lnSpc>
              <a:spcBef>
                <a:spcPts val="0"/>
              </a:spcBef>
              <a:spcAft>
                <a:spcPts val="0"/>
              </a:spcAft>
              <a:buClr>
                <a:srgbClr val="000000"/>
              </a:buClr>
              <a:buSzPts val="935"/>
            </a:pPr>
            <a:endParaRPr sz="3320" kern="0">
              <a:solidFill>
                <a:srgbClr val="FFFFFF"/>
              </a:solidFill>
              <a:latin typeface="Poppins Light"/>
              <a:ea typeface="Poppins Light"/>
              <a:cs typeface="Poppins Light"/>
              <a:sym typeface="Poppins Light"/>
            </a:endParaRPr>
          </a:p>
        </p:txBody>
      </p:sp>
      <p:sp>
        <p:nvSpPr>
          <p:cNvPr id="3" name="CuadroTexto 2">
            <a:extLst>
              <a:ext uri="{FF2B5EF4-FFF2-40B4-BE49-F238E27FC236}">
                <a16:creationId xmlns:a16="http://schemas.microsoft.com/office/drawing/2014/main" id="{2AA7FC3B-ED48-E34F-F467-6118ED36F75F}"/>
              </a:ext>
            </a:extLst>
          </p:cNvPr>
          <p:cNvSpPr txBox="1"/>
          <p:nvPr/>
        </p:nvSpPr>
        <p:spPr>
          <a:xfrm>
            <a:off x="7929052" y="2977015"/>
            <a:ext cx="3211389" cy="2308324"/>
          </a:xfrm>
          <a:prstGeom prst="rect">
            <a:avLst/>
          </a:prstGeom>
          <a:noFill/>
        </p:spPr>
        <p:txBody>
          <a:bodyPr wrap="square">
            <a:spAutoFit/>
          </a:bodyPr>
          <a:lstStyle/>
          <a:p>
            <a:pPr algn="ctr"/>
            <a:r>
              <a:rPr lang="es-HN" dirty="0"/>
              <a:t>En Honduras, el deporte se sigue por televisión, radio, prensa, medios digitales y en los estadios, con gran interés en fútbol local, selecciones nacionales y competencias internacionales.</a:t>
            </a:r>
          </a:p>
        </p:txBody>
      </p:sp>
      <p:pic>
        <p:nvPicPr>
          <p:cNvPr id="1026" name="Picture 2" descr="🥉⚾ ¡Honduras celebra el bronce del béisbol en los #JCA2025 ...">
            <a:extLst>
              <a:ext uri="{FF2B5EF4-FFF2-40B4-BE49-F238E27FC236}">
                <a16:creationId xmlns:a16="http://schemas.microsoft.com/office/drawing/2014/main" id="{39CB96F6-ED6F-332E-B11E-0829BA96C5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26452" y="2692044"/>
            <a:ext cx="2510376" cy="185615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onduras cae en centroamericano de baloncesto mayor – Diario ...">
            <a:extLst>
              <a:ext uri="{FF2B5EF4-FFF2-40B4-BE49-F238E27FC236}">
                <a16:creationId xmlns:a16="http://schemas.microsoft.com/office/drawing/2014/main" id="{CE1F57B0-0240-AA63-25CB-CEEDDC9043A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1558" y="4646216"/>
            <a:ext cx="2784235" cy="167054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7D31F18A-30D0-38C5-6076-CC0F25D5BC8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27969" y="4646216"/>
            <a:ext cx="2510376" cy="1670541"/>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Real España sigue líder del fútbol en Honduras - Hola News">
            <a:extLst>
              <a:ext uri="{FF2B5EF4-FFF2-40B4-BE49-F238E27FC236}">
                <a16:creationId xmlns:a16="http://schemas.microsoft.com/office/drawing/2014/main" id="{8F31463D-1AF8-8622-81FE-B894F917115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51558" y="2692042"/>
            <a:ext cx="2784235" cy="18561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7300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3">
          <a:extLst>
            <a:ext uri="{FF2B5EF4-FFF2-40B4-BE49-F238E27FC236}">
              <a16:creationId xmlns:a16="http://schemas.microsoft.com/office/drawing/2014/main" id="{3E0E9BF0-5189-AD67-75F4-74CB7F3AC13E}"/>
            </a:ext>
          </a:extLst>
        </p:cNvPr>
        <p:cNvGrpSpPr/>
        <p:nvPr/>
      </p:nvGrpSpPr>
      <p:grpSpPr>
        <a:xfrm>
          <a:off x="0" y="0"/>
          <a:ext cx="0" cy="0"/>
          <a:chOff x="0" y="0"/>
          <a:chExt cx="0" cy="0"/>
        </a:xfrm>
      </p:grpSpPr>
      <p:sp>
        <p:nvSpPr>
          <p:cNvPr id="65" name="Google Shape;65;p14">
            <a:extLst>
              <a:ext uri="{FF2B5EF4-FFF2-40B4-BE49-F238E27FC236}">
                <a16:creationId xmlns:a16="http://schemas.microsoft.com/office/drawing/2014/main" id="{727D4B29-25E0-9325-F8E5-0A2F88AA102A}"/>
              </a:ext>
            </a:extLst>
          </p:cNvPr>
          <p:cNvSpPr txBox="1"/>
          <p:nvPr/>
        </p:nvSpPr>
        <p:spPr>
          <a:xfrm>
            <a:off x="119126" y="116484"/>
            <a:ext cx="11704066" cy="953810"/>
          </a:xfrm>
          <a:prstGeom prst="rect">
            <a:avLst/>
          </a:prstGeom>
          <a:noFill/>
          <a:ln>
            <a:noFill/>
          </a:ln>
        </p:spPr>
        <p:txBody>
          <a:bodyPr spcFirstLastPara="1" wrap="square" lIns="91434" tIns="45700" rIns="91434" bIns="45700" anchor="t" anchorCtr="0">
            <a:spAutoFit/>
          </a:bodyPr>
          <a:lstStyle/>
          <a:p>
            <a:pPr defTabSz="1219215">
              <a:buClr>
                <a:srgbClr val="FFFFFF"/>
              </a:buClr>
              <a:buSzPts val="1100"/>
            </a:pPr>
            <a:r>
              <a:rPr lang="es-CO" sz="2799" b="1" dirty="0">
                <a:latin typeface="Neue Haas Grotesk Text Pro" panose="020B0504020202020204" pitchFamily="34" charset="0"/>
                <a:sym typeface="Poppins"/>
              </a:rPr>
              <a:t>DEPORTES MAS SEGUIDOS</a:t>
            </a:r>
          </a:p>
          <a:p>
            <a:pPr defTabSz="1219215">
              <a:buClr>
                <a:srgbClr val="FFFFFF"/>
              </a:buClr>
              <a:buSzPts val="1100"/>
            </a:pPr>
            <a:r>
              <a:rPr lang="en" sz="2799" b="1" dirty="0">
                <a:latin typeface="Neue Haas Grotesk Text Pro" panose="020B0504020202020204" pitchFamily="34" charset="0"/>
                <a:sym typeface="Poppins"/>
              </a:rPr>
              <a:t> </a:t>
            </a:r>
            <a:endParaRPr sz="2799" b="1" dirty="0">
              <a:latin typeface="Neue Haas Grotesk Text Pro" panose="020B0504020202020204" pitchFamily="34" charset="0"/>
              <a:sym typeface="Poppins"/>
            </a:endParaRPr>
          </a:p>
        </p:txBody>
      </p:sp>
      <p:sp>
        <p:nvSpPr>
          <p:cNvPr id="66" name="Google Shape;66;p14">
            <a:extLst>
              <a:ext uri="{FF2B5EF4-FFF2-40B4-BE49-F238E27FC236}">
                <a16:creationId xmlns:a16="http://schemas.microsoft.com/office/drawing/2014/main" id="{F59632CB-D94B-AC38-1188-2846F6C36ED1}"/>
              </a:ext>
            </a:extLst>
          </p:cNvPr>
          <p:cNvSpPr txBox="1"/>
          <p:nvPr/>
        </p:nvSpPr>
        <p:spPr>
          <a:xfrm>
            <a:off x="229725" y="1256876"/>
            <a:ext cx="7783969" cy="1015622"/>
          </a:xfrm>
          <a:prstGeom prst="rect">
            <a:avLst/>
          </a:prstGeom>
          <a:noFill/>
          <a:ln>
            <a:noFill/>
          </a:ln>
        </p:spPr>
        <p:txBody>
          <a:bodyPr spcFirstLastPara="1" wrap="square" lIns="91434" tIns="45700" rIns="91434" bIns="45700" anchor="t" anchorCtr="0">
            <a:spAutoFit/>
          </a:bodyPr>
          <a:lstStyle/>
          <a:p>
            <a:pPr algn="just" defTabSz="1219215">
              <a:buClr>
                <a:srgbClr val="FFFFFF"/>
              </a:buClr>
              <a:buSzPts val="1500"/>
            </a:pPr>
            <a:r>
              <a:rPr lang="es-HN" sz="2000" dirty="0"/>
              <a:t>Aunque con menor volumen, los deportes como béisbol, baloncesto y voleibol también aparecen como “populares”, inclusive futbol americano </a:t>
            </a:r>
            <a:endParaRPr lang="es-MX" sz="2000" dirty="0">
              <a:sym typeface="Poppins"/>
            </a:endParaRPr>
          </a:p>
        </p:txBody>
      </p:sp>
      <p:sp>
        <p:nvSpPr>
          <p:cNvPr id="29" name="Google Shape;120;p15">
            <a:extLst>
              <a:ext uri="{FF2B5EF4-FFF2-40B4-BE49-F238E27FC236}">
                <a16:creationId xmlns:a16="http://schemas.microsoft.com/office/drawing/2014/main" id="{DD363751-5F7F-7663-9FB6-3A4ABAD00CCB}"/>
              </a:ext>
            </a:extLst>
          </p:cNvPr>
          <p:cNvSpPr txBox="1"/>
          <p:nvPr/>
        </p:nvSpPr>
        <p:spPr>
          <a:xfrm>
            <a:off x="8195692" y="7192060"/>
            <a:ext cx="5378400" cy="1179200"/>
          </a:xfrm>
          <a:prstGeom prst="rect">
            <a:avLst/>
          </a:prstGeom>
          <a:noFill/>
          <a:ln>
            <a:noFill/>
          </a:ln>
        </p:spPr>
        <p:txBody>
          <a:bodyPr spcFirstLastPara="1" wrap="square" lIns="0" tIns="0" rIns="0" bIns="0" anchor="t" anchorCtr="0">
            <a:noAutofit/>
          </a:bodyPr>
          <a:lstStyle/>
          <a:p>
            <a:pPr algn="ctr" defTabSz="2438430" eaLnBrk="1" fontAlgn="auto" hangingPunct="1">
              <a:lnSpc>
                <a:spcPct val="80000"/>
              </a:lnSpc>
              <a:spcBef>
                <a:spcPts val="0"/>
              </a:spcBef>
              <a:spcAft>
                <a:spcPts val="0"/>
              </a:spcAft>
              <a:buClr>
                <a:srgbClr val="000000"/>
              </a:buClr>
              <a:buSzPts val="935"/>
            </a:pPr>
            <a:endParaRPr sz="3320" kern="0">
              <a:solidFill>
                <a:srgbClr val="FFFFFF"/>
              </a:solidFill>
              <a:latin typeface="Poppins Light"/>
              <a:ea typeface="Poppins Light"/>
              <a:cs typeface="Poppins Light"/>
              <a:sym typeface="Poppins Light"/>
            </a:endParaRPr>
          </a:p>
        </p:txBody>
      </p:sp>
      <p:pic>
        <p:nvPicPr>
          <p:cNvPr id="2050" name="Picture 2" descr="Honduras contra México en la serie histórica jugando de local – VIP Deportes">
            <a:extLst>
              <a:ext uri="{FF2B5EF4-FFF2-40B4-BE49-F238E27FC236}">
                <a16:creationId xmlns:a16="http://schemas.microsoft.com/office/drawing/2014/main" id="{1EECCF50-AFD1-6075-AA0B-B1634EFC9D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06803" y="2118486"/>
            <a:ext cx="2778394" cy="172552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BWC Sub15: Honduras domina a Lituania - World Baseball Softball  Confederation - wbsc.org">
            <a:extLst>
              <a:ext uri="{FF2B5EF4-FFF2-40B4-BE49-F238E27FC236}">
                <a16:creationId xmlns:a16="http://schemas.microsoft.com/office/drawing/2014/main" id="{7617A0A1-4221-DB19-9A55-FEFC58EA797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7165" y="4049027"/>
            <a:ext cx="2318084" cy="1725529"/>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onduras🇭🇳 #juegoscodicader2024 #baloncesto Este día el equipo de  baloncesto de Honduras cayó ante la delegación de El Salvador, en los  juegos CODICADER2024.">
            <a:extLst>
              <a:ext uri="{FF2B5EF4-FFF2-40B4-BE49-F238E27FC236}">
                <a16:creationId xmlns:a16="http://schemas.microsoft.com/office/drawing/2014/main" id="{E6BFC43D-1358-6F1E-C01D-CF23DD54E61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85595" y="4051934"/>
            <a:ext cx="2415218" cy="1725529"/>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seleccion-sub-21-de-voleibol-honduras-2022 (2) - RadioHouse">
            <a:extLst>
              <a:ext uri="{FF2B5EF4-FFF2-40B4-BE49-F238E27FC236}">
                <a16:creationId xmlns:a16="http://schemas.microsoft.com/office/drawing/2014/main" id="{9CE55522-DDB2-4DDD-A53E-6D4DF8C4F09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71159" y="4049027"/>
            <a:ext cx="2585062" cy="1725529"/>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AWB 2020, el evento que puso a Honduras en el mapa del football americano  femenino - Honduras Airport News">
            <a:extLst>
              <a:ext uri="{FF2B5EF4-FFF2-40B4-BE49-F238E27FC236}">
                <a16:creationId xmlns:a16="http://schemas.microsoft.com/office/drawing/2014/main" id="{561E31CF-0B07-E6D4-1FF9-06B485B408B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726567" y="4049027"/>
            <a:ext cx="2588294" cy="1725529"/>
          </a:xfrm>
          <a:prstGeom prst="rect">
            <a:avLst/>
          </a:prstGeom>
          <a:noFill/>
          <a:extLst>
            <a:ext uri="{909E8E84-426E-40DD-AFC4-6F175D3DCCD1}">
              <a14:hiddenFill xmlns:a14="http://schemas.microsoft.com/office/drawing/2010/main">
                <a:solidFill>
                  <a:srgbClr val="FFFFFF"/>
                </a:solidFill>
              </a14:hiddenFill>
            </a:ext>
          </a:extLst>
        </p:spPr>
      </p:pic>
      <p:sp>
        <p:nvSpPr>
          <p:cNvPr id="2" name="CuadroTexto 1">
            <a:extLst>
              <a:ext uri="{FF2B5EF4-FFF2-40B4-BE49-F238E27FC236}">
                <a16:creationId xmlns:a16="http://schemas.microsoft.com/office/drawing/2014/main" id="{56E059E7-7CDE-4F1B-EB40-059A53A7EA73}"/>
              </a:ext>
            </a:extLst>
          </p:cNvPr>
          <p:cNvSpPr txBox="1"/>
          <p:nvPr/>
        </p:nvSpPr>
        <p:spPr>
          <a:xfrm>
            <a:off x="7552830" y="2947360"/>
            <a:ext cx="953787" cy="221792"/>
          </a:xfrm>
          <a:prstGeom prst="rect">
            <a:avLst/>
          </a:prstGeom>
          <a:noFill/>
        </p:spPr>
        <p:txBody>
          <a:bodyPr wrap="none" lIns="0" tIns="0" rIns="0" bIns="0" rtlCol="0">
            <a:spAutoFit/>
          </a:bodyPr>
          <a:lstStyle/>
          <a:p>
            <a:pPr algn="l">
              <a:lnSpc>
                <a:spcPct val="110000"/>
              </a:lnSpc>
              <a:spcAft>
                <a:spcPts val="600"/>
              </a:spcAft>
            </a:pPr>
            <a:r>
              <a:rPr lang="es-HN" sz="1400" b="1" noProof="1">
                <a:solidFill>
                  <a:srgbClr val="C00000"/>
                </a:solidFill>
              </a:rPr>
              <a:t>Fútbol 75%</a:t>
            </a:r>
          </a:p>
        </p:txBody>
      </p:sp>
      <p:sp>
        <p:nvSpPr>
          <p:cNvPr id="4" name="CuadroTexto 3">
            <a:extLst>
              <a:ext uri="{FF2B5EF4-FFF2-40B4-BE49-F238E27FC236}">
                <a16:creationId xmlns:a16="http://schemas.microsoft.com/office/drawing/2014/main" id="{8B398832-A9E7-51C5-DB67-F53A4B80C307}"/>
              </a:ext>
            </a:extLst>
          </p:cNvPr>
          <p:cNvSpPr txBox="1"/>
          <p:nvPr/>
        </p:nvSpPr>
        <p:spPr>
          <a:xfrm>
            <a:off x="1734804" y="5774556"/>
            <a:ext cx="607539" cy="221792"/>
          </a:xfrm>
          <a:prstGeom prst="rect">
            <a:avLst/>
          </a:prstGeom>
          <a:noFill/>
        </p:spPr>
        <p:txBody>
          <a:bodyPr wrap="none" lIns="0" tIns="0" rIns="0" bIns="0" rtlCol="0">
            <a:spAutoFit/>
          </a:bodyPr>
          <a:lstStyle/>
          <a:p>
            <a:pPr algn="l">
              <a:lnSpc>
                <a:spcPct val="110000"/>
              </a:lnSpc>
              <a:spcAft>
                <a:spcPts val="600"/>
              </a:spcAft>
            </a:pPr>
            <a:r>
              <a:rPr lang="es-HN" sz="1400" noProof="1">
                <a:solidFill>
                  <a:srgbClr val="C00000"/>
                </a:solidFill>
              </a:rPr>
              <a:t>Beisbol</a:t>
            </a:r>
          </a:p>
        </p:txBody>
      </p:sp>
      <p:sp>
        <p:nvSpPr>
          <p:cNvPr id="5" name="CuadroTexto 4">
            <a:extLst>
              <a:ext uri="{FF2B5EF4-FFF2-40B4-BE49-F238E27FC236}">
                <a16:creationId xmlns:a16="http://schemas.microsoft.com/office/drawing/2014/main" id="{723C6122-946A-A216-5CF0-F914103E11BB}"/>
              </a:ext>
            </a:extLst>
          </p:cNvPr>
          <p:cNvSpPr txBox="1"/>
          <p:nvPr/>
        </p:nvSpPr>
        <p:spPr>
          <a:xfrm>
            <a:off x="4146400" y="5774556"/>
            <a:ext cx="921727" cy="221792"/>
          </a:xfrm>
          <a:prstGeom prst="rect">
            <a:avLst/>
          </a:prstGeom>
          <a:noFill/>
        </p:spPr>
        <p:txBody>
          <a:bodyPr wrap="none" lIns="0" tIns="0" rIns="0" bIns="0" rtlCol="0">
            <a:spAutoFit/>
          </a:bodyPr>
          <a:lstStyle/>
          <a:p>
            <a:pPr algn="l">
              <a:lnSpc>
                <a:spcPct val="110000"/>
              </a:lnSpc>
              <a:spcAft>
                <a:spcPts val="600"/>
              </a:spcAft>
            </a:pPr>
            <a:r>
              <a:rPr lang="es-HN" sz="1400" noProof="1">
                <a:solidFill>
                  <a:srgbClr val="C00000"/>
                </a:solidFill>
              </a:rPr>
              <a:t>Baloncesto</a:t>
            </a:r>
          </a:p>
        </p:txBody>
      </p:sp>
      <p:sp>
        <p:nvSpPr>
          <p:cNvPr id="6" name="CuadroTexto 5">
            <a:extLst>
              <a:ext uri="{FF2B5EF4-FFF2-40B4-BE49-F238E27FC236}">
                <a16:creationId xmlns:a16="http://schemas.microsoft.com/office/drawing/2014/main" id="{A94294C0-F01E-1133-200A-6313D757C3B7}"/>
              </a:ext>
            </a:extLst>
          </p:cNvPr>
          <p:cNvSpPr txBox="1"/>
          <p:nvPr/>
        </p:nvSpPr>
        <p:spPr>
          <a:xfrm>
            <a:off x="7016337" y="5774556"/>
            <a:ext cx="687689" cy="221792"/>
          </a:xfrm>
          <a:prstGeom prst="rect">
            <a:avLst/>
          </a:prstGeom>
          <a:noFill/>
        </p:spPr>
        <p:txBody>
          <a:bodyPr wrap="none" lIns="0" tIns="0" rIns="0" bIns="0" rtlCol="0">
            <a:spAutoFit/>
          </a:bodyPr>
          <a:lstStyle/>
          <a:p>
            <a:pPr algn="l">
              <a:lnSpc>
                <a:spcPct val="110000"/>
              </a:lnSpc>
              <a:spcAft>
                <a:spcPts val="600"/>
              </a:spcAft>
            </a:pPr>
            <a:r>
              <a:rPr lang="es-HN" sz="1400" noProof="1">
                <a:solidFill>
                  <a:srgbClr val="C00000"/>
                </a:solidFill>
              </a:rPr>
              <a:t>Voleibol</a:t>
            </a:r>
          </a:p>
        </p:txBody>
      </p:sp>
      <p:sp>
        <p:nvSpPr>
          <p:cNvPr id="8" name="CuadroTexto 7">
            <a:extLst>
              <a:ext uri="{FF2B5EF4-FFF2-40B4-BE49-F238E27FC236}">
                <a16:creationId xmlns:a16="http://schemas.microsoft.com/office/drawing/2014/main" id="{ECF11F6B-C799-9995-D1FD-80EC7606729D}"/>
              </a:ext>
            </a:extLst>
          </p:cNvPr>
          <p:cNvSpPr txBox="1"/>
          <p:nvPr/>
        </p:nvSpPr>
        <p:spPr>
          <a:xfrm>
            <a:off x="9367215" y="5774556"/>
            <a:ext cx="1457130" cy="221792"/>
          </a:xfrm>
          <a:prstGeom prst="rect">
            <a:avLst/>
          </a:prstGeom>
          <a:noFill/>
        </p:spPr>
        <p:txBody>
          <a:bodyPr wrap="none" lIns="0" tIns="0" rIns="0" bIns="0" rtlCol="0">
            <a:spAutoFit/>
          </a:bodyPr>
          <a:lstStyle/>
          <a:p>
            <a:pPr algn="l">
              <a:lnSpc>
                <a:spcPct val="110000"/>
              </a:lnSpc>
              <a:spcAft>
                <a:spcPts val="600"/>
              </a:spcAft>
            </a:pPr>
            <a:r>
              <a:rPr lang="es-HN" sz="1400" noProof="1">
                <a:solidFill>
                  <a:srgbClr val="C00000"/>
                </a:solidFill>
              </a:rPr>
              <a:t>Fútbol americano</a:t>
            </a:r>
          </a:p>
        </p:txBody>
      </p:sp>
    </p:spTree>
    <p:extLst>
      <p:ext uri="{BB962C8B-B14F-4D97-AF65-F5344CB8AC3E}">
        <p14:creationId xmlns:p14="http://schemas.microsoft.com/office/powerpoint/2010/main" val="1688333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2CB152-0716-4F5B-16F3-BC070756F060}"/>
            </a:ext>
          </a:extLst>
        </p:cNvPr>
        <p:cNvGrpSpPr/>
        <p:nvPr/>
      </p:nvGrpSpPr>
      <p:grpSpPr>
        <a:xfrm>
          <a:off x="0" y="0"/>
          <a:ext cx="0" cy="0"/>
          <a:chOff x="0" y="0"/>
          <a:chExt cx="0" cy="0"/>
        </a:xfrm>
      </p:grpSpPr>
      <p:sp>
        <p:nvSpPr>
          <p:cNvPr id="5" name="Título 4">
            <a:extLst>
              <a:ext uri="{FF2B5EF4-FFF2-40B4-BE49-F238E27FC236}">
                <a16:creationId xmlns:a16="http://schemas.microsoft.com/office/drawing/2014/main" id="{DD454E9C-58A5-A47A-9355-CAB565E70EFD}"/>
              </a:ext>
            </a:extLst>
          </p:cNvPr>
          <p:cNvSpPr>
            <a:spLocks noGrp="1"/>
          </p:cNvSpPr>
          <p:nvPr>
            <p:ph type="title"/>
          </p:nvPr>
        </p:nvSpPr>
        <p:spPr/>
        <p:txBody>
          <a:bodyPr/>
          <a:lstStyle/>
          <a:p>
            <a:r>
              <a:rPr lang="es-CO" dirty="0"/>
              <a:t>Zoom TV </a:t>
            </a:r>
            <a:br>
              <a:rPr lang="es-CO" dirty="0"/>
            </a:br>
            <a:r>
              <a:rPr lang="es-CO" dirty="0"/>
              <a:t>Actividad publicitaria Deportes</a:t>
            </a:r>
            <a:br>
              <a:rPr lang="es-CO" dirty="0"/>
            </a:br>
            <a:endParaRPr lang="es-CO" dirty="0"/>
          </a:p>
        </p:txBody>
      </p:sp>
      <p:sp>
        <p:nvSpPr>
          <p:cNvPr id="6" name="Marcador de texto 5">
            <a:extLst>
              <a:ext uri="{FF2B5EF4-FFF2-40B4-BE49-F238E27FC236}">
                <a16:creationId xmlns:a16="http://schemas.microsoft.com/office/drawing/2014/main" id="{B9D1F3DF-5B3B-00B0-EDF7-51798939CBF5}"/>
              </a:ext>
            </a:extLst>
          </p:cNvPr>
          <p:cNvSpPr>
            <a:spLocks noGrp="1"/>
          </p:cNvSpPr>
          <p:nvPr>
            <p:ph type="body" sz="quarter" idx="15"/>
          </p:nvPr>
        </p:nvSpPr>
        <p:spPr/>
        <p:txBody>
          <a:bodyPr/>
          <a:lstStyle/>
          <a:p>
            <a:endParaRPr lang="es-CO"/>
          </a:p>
        </p:txBody>
      </p:sp>
      <p:sp>
        <p:nvSpPr>
          <p:cNvPr id="3" name="Marcador de pie de página 2">
            <a:extLst>
              <a:ext uri="{FF2B5EF4-FFF2-40B4-BE49-F238E27FC236}">
                <a16:creationId xmlns:a16="http://schemas.microsoft.com/office/drawing/2014/main" id="{A6075B6D-AE22-3FE3-6BDD-AD84C7E8CE87}"/>
              </a:ext>
            </a:extLst>
          </p:cNvPr>
          <p:cNvSpPr>
            <a:spLocks noGrp="1"/>
          </p:cNvSpPr>
          <p:nvPr>
            <p:ph type="ftr" sz="quarter" idx="16"/>
          </p:nvPr>
        </p:nvSpPr>
        <p:spPr/>
        <p:txBody>
          <a:bodyPr/>
          <a:lstStyle/>
          <a:p>
            <a:r>
              <a:rPr lang="en-US">
                <a:latin typeface="Neue Haas Grotesk Text Pro" panose="020B0504020202020204" pitchFamily="34" charset="77"/>
              </a:rPr>
              <a:t>Presentation or section title</a:t>
            </a:r>
            <a:endParaRPr lang="en-US" b="0">
              <a:latin typeface="Neue Haas Grotesk Text Pro" panose="020B0504020202020204" pitchFamily="34" charset="77"/>
            </a:endParaRPr>
          </a:p>
        </p:txBody>
      </p:sp>
      <p:sp>
        <p:nvSpPr>
          <p:cNvPr id="2" name="Marcador de número de diapositiva 1">
            <a:extLst>
              <a:ext uri="{FF2B5EF4-FFF2-40B4-BE49-F238E27FC236}">
                <a16:creationId xmlns:a16="http://schemas.microsoft.com/office/drawing/2014/main" id="{70ED0BEE-D2F3-6A05-2798-5020B661E139}"/>
              </a:ext>
            </a:extLst>
          </p:cNvPr>
          <p:cNvSpPr>
            <a:spLocks noGrp="1"/>
          </p:cNvSpPr>
          <p:nvPr>
            <p:ph type="sldNum" sz="quarter" idx="17"/>
          </p:nvPr>
        </p:nvSpPr>
        <p:spPr/>
        <p:txBody>
          <a:bodyPr/>
          <a:lstStyle/>
          <a:p>
            <a:fld id="{2660AF66-E085-8649-A58C-25409A023A2A}" type="slidenum">
              <a:rPr lang="en-US" smtClean="0"/>
              <a:pPr/>
              <a:t>5</a:t>
            </a:fld>
            <a:endParaRPr lang="en-US"/>
          </a:p>
        </p:txBody>
      </p:sp>
    </p:spTree>
    <p:extLst>
      <p:ext uri="{BB962C8B-B14F-4D97-AF65-F5344CB8AC3E}">
        <p14:creationId xmlns:p14="http://schemas.microsoft.com/office/powerpoint/2010/main" val="33936067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2DE851-BF11-5C13-4E04-F96ACD60E00E}"/>
            </a:ext>
          </a:extLst>
        </p:cNvPr>
        <p:cNvGrpSpPr/>
        <p:nvPr/>
      </p:nvGrpSpPr>
      <p:grpSpPr>
        <a:xfrm>
          <a:off x="0" y="0"/>
          <a:ext cx="0" cy="0"/>
          <a:chOff x="0" y="0"/>
          <a:chExt cx="0" cy="0"/>
        </a:xfrm>
      </p:grpSpPr>
      <p:sp>
        <p:nvSpPr>
          <p:cNvPr id="3" name="Título 2">
            <a:extLst>
              <a:ext uri="{FF2B5EF4-FFF2-40B4-BE49-F238E27FC236}">
                <a16:creationId xmlns:a16="http://schemas.microsoft.com/office/drawing/2014/main" id="{9CDA6C0C-8BA9-9F5D-693A-0B9002C0B253}"/>
              </a:ext>
            </a:extLst>
          </p:cNvPr>
          <p:cNvSpPr>
            <a:spLocks noGrp="1"/>
          </p:cNvSpPr>
          <p:nvPr>
            <p:ph type="title"/>
          </p:nvPr>
        </p:nvSpPr>
        <p:spPr/>
        <p:txBody>
          <a:bodyPr/>
          <a:lstStyle/>
          <a:p>
            <a:r>
              <a:rPr lang="es-ES" dirty="0"/>
              <a:t>TV – Inversión en Deportes 2025</a:t>
            </a:r>
            <a:br>
              <a:rPr lang="es-ES" dirty="0"/>
            </a:br>
            <a:r>
              <a:rPr lang="es-ES" dirty="0"/>
              <a:t>Categoría Construcción y Pintura</a:t>
            </a:r>
            <a:br>
              <a:rPr lang="es-ES" dirty="0"/>
            </a:br>
            <a:br>
              <a:rPr lang="es-ES" dirty="0"/>
            </a:br>
            <a:endParaRPr lang="es-ES" dirty="0"/>
          </a:p>
        </p:txBody>
      </p:sp>
      <p:sp>
        <p:nvSpPr>
          <p:cNvPr id="11" name="Google Shape;66;p14">
            <a:extLst>
              <a:ext uri="{FF2B5EF4-FFF2-40B4-BE49-F238E27FC236}">
                <a16:creationId xmlns:a16="http://schemas.microsoft.com/office/drawing/2014/main" id="{4CA0CAA7-F4A9-46EC-6B49-C4F34D288E29}"/>
              </a:ext>
            </a:extLst>
          </p:cNvPr>
          <p:cNvSpPr txBox="1"/>
          <p:nvPr/>
        </p:nvSpPr>
        <p:spPr>
          <a:xfrm>
            <a:off x="770021" y="5191459"/>
            <a:ext cx="10551695" cy="892512"/>
          </a:xfrm>
          <a:prstGeom prst="rect">
            <a:avLst/>
          </a:prstGeom>
          <a:noFill/>
          <a:ln>
            <a:noFill/>
          </a:ln>
        </p:spPr>
        <p:txBody>
          <a:bodyPr spcFirstLastPara="1" wrap="square" lIns="91434" tIns="45700" rIns="91434" bIns="45700" anchor="t" anchorCtr="0">
            <a:spAutoFit/>
          </a:bodyPr>
          <a:lstStyle/>
          <a:p>
            <a:r>
              <a:rPr lang="es-HN" sz="1300" dirty="0"/>
              <a:t>La inversión total de la industria publicitaria del sector construcción y pintura asciende a </a:t>
            </a:r>
            <a:r>
              <a:rPr lang="es-HN" sz="1300" b="1" dirty="0"/>
              <a:t>$3.3 millones  </a:t>
            </a:r>
            <a:r>
              <a:rPr lang="es-HN" sz="1300" dirty="0"/>
              <a:t>(de enero a septiembre del 2025). De este monto, </a:t>
            </a:r>
            <a:r>
              <a:rPr lang="es-HN" sz="1300" b="1" dirty="0"/>
              <a:t>el 6% se destina a programación deportiva</a:t>
            </a:r>
            <a:r>
              <a:rPr lang="es-HN" sz="1300" dirty="0"/>
              <a:t>, con la participación de </a:t>
            </a:r>
            <a:r>
              <a:rPr lang="es-HN" sz="1300" b="1" dirty="0"/>
              <a:t>nueve marcas o empresas</a:t>
            </a:r>
            <a:r>
              <a:rPr lang="es-HN" sz="1300" dirty="0"/>
              <a:t> de la categoría. </a:t>
            </a:r>
            <a:r>
              <a:rPr lang="es-HN" sz="1300" b="1" dirty="0"/>
              <a:t>Larach &amp; Cía.</a:t>
            </a:r>
            <a:r>
              <a:rPr lang="es-HN" sz="1300" dirty="0"/>
              <a:t> lidera el </a:t>
            </a:r>
            <a:r>
              <a:rPr lang="es-HN" sz="1300" i="1" dirty="0"/>
              <a:t>share of investment</a:t>
            </a:r>
            <a:r>
              <a:rPr lang="es-HN" sz="1300" dirty="0"/>
              <a:t> (SOI), concentrando el </a:t>
            </a:r>
            <a:r>
              <a:rPr lang="es-HN" sz="1300" b="1" dirty="0"/>
              <a:t>45% de la inversión en deportes</a:t>
            </a:r>
            <a:r>
              <a:rPr lang="es-HN" sz="1300" dirty="0"/>
              <a:t>, que incluye tanto programas como eventos deportivos.</a:t>
            </a:r>
            <a:endParaRPr lang="es-MX" sz="1300" dirty="0">
              <a:sym typeface="Poppins"/>
            </a:endParaRPr>
          </a:p>
        </p:txBody>
      </p:sp>
      <p:graphicFrame>
        <p:nvGraphicFramePr>
          <p:cNvPr id="17" name="Gráfico 16">
            <a:extLst>
              <a:ext uri="{FF2B5EF4-FFF2-40B4-BE49-F238E27FC236}">
                <a16:creationId xmlns:a16="http://schemas.microsoft.com/office/drawing/2014/main" id="{E8DCD3E3-EAAD-2607-9028-5B8D1827ACCC}"/>
              </a:ext>
            </a:extLst>
          </p:cNvPr>
          <p:cNvGraphicFramePr/>
          <p:nvPr>
            <p:extLst>
              <p:ext uri="{D42A27DB-BD31-4B8C-83A1-F6EECF244321}">
                <p14:modId xmlns:p14="http://schemas.microsoft.com/office/powerpoint/2010/main" val="1087774842"/>
              </p:ext>
            </p:extLst>
          </p:nvPr>
        </p:nvGraphicFramePr>
        <p:xfrm>
          <a:off x="379158" y="1352550"/>
          <a:ext cx="4225925" cy="369507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Gráfico 17">
            <a:extLst>
              <a:ext uri="{FF2B5EF4-FFF2-40B4-BE49-F238E27FC236}">
                <a16:creationId xmlns:a16="http://schemas.microsoft.com/office/drawing/2014/main" id="{7A986C8A-571E-8B50-F071-26E307964EDE}"/>
              </a:ext>
            </a:extLst>
          </p:cNvPr>
          <p:cNvGraphicFramePr/>
          <p:nvPr>
            <p:extLst>
              <p:ext uri="{D42A27DB-BD31-4B8C-83A1-F6EECF244321}">
                <p14:modId xmlns:p14="http://schemas.microsoft.com/office/powerpoint/2010/main" val="2377595997"/>
              </p:ext>
            </p:extLst>
          </p:nvPr>
        </p:nvGraphicFramePr>
        <p:xfrm>
          <a:off x="4554289" y="1496386"/>
          <a:ext cx="3618161" cy="333225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0" name="Gráfico 19">
            <a:extLst>
              <a:ext uri="{FF2B5EF4-FFF2-40B4-BE49-F238E27FC236}">
                <a16:creationId xmlns:a16="http://schemas.microsoft.com/office/drawing/2014/main" id="{989F89DE-08D0-3E04-78CC-967AE2FE48F1}"/>
              </a:ext>
            </a:extLst>
          </p:cNvPr>
          <p:cNvGraphicFramePr/>
          <p:nvPr>
            <p:extLst>
              <p:ext uri="{D42A27DB-BD31-4B8C-83A1-F6EECF244321}">
                <p14:modId xmlns:p14="http://schemas.microsoft.com/office/powerpoint/2010/main" val="2080660438"/>
              </p:ext>
            </p:extLst>
          </p:nvPr>
        </p:nvGraphicFramePr>
        <p:xfrm>
          <a:off x="8172450" y="1408308"/>
          <a:ext cx="3618161" cy="3332259"/>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 name="Tabla 1">
            <a:extLst>
              <a:ext uri="{FF2B5EF4-FFF2-40B4-BE49-F238E27FC236}">
                <a16:creationId xmlns:a16="http://schemas.microsoft.com/office/drawing/2014/main" id="{CFABB763-877B-DEFB-21BA-C67A8F77C060}"/>
              </a:ext>
            </a:extLst>
          </p:cNvPr>
          <p:cNvGraphicFramePr>
            <a:graphicFrameLocks noGrp="1"/>
          </p:cNvGraphicFramePr>
          <p:nvPr>
            <p:extLst>
              <p:ext uri="{D42A27DB-BD31-4B8C-83A1-F6EECF244321}">
                <p14:modId xmlns:p14="http://schemas.microsoft.com/office/powerpoint/2010/main" val="866011654"/>
              </p:ext>
            </p:extLst>
          </p:nvPr>
        </p:nvGraphicFramePr>
        <p:xfrm>
          <a:off x="4379495" y="1496386"/>
          <a:ext cx="524951" cy="3415932"/>
        </p:xfrm>
        <a:graphic>
          <a:graphicData uri="http://schemas.openxmlformats.org/drawingml/2006/table">
            <a:tbl>
              <a:tblPr firstRow="1" bandRow="1">
                <a:tableStyleId>{2D5ABB26-0587-4C30-8999-92F81FD0307C}</a:tableStyleId>
              </a:tblPr>
              <a:tblGrid>
                <a:gridCol w="524951">
                  <a:extLst>
                    <a:ext uri="{9D8B030D-6E8A-4147-A177-3AD203B41FA5}">
                      <a16:colId xmlns:a16="http://schemas.microsoft.com/office/drawing/2014/main" val="1339212597"/>
                    </a:ext>
                  </a:extLst>
                </a:gridCol>
              </a:tblGrid>
              <a:tr h="379548">
                <a:tc>
                  <a:txBody>
                    <a:bodyPr/>
                    <a:lstStyle/>
                    <a:p>
                      <a:pPr algn="ctr"/>
                      <a:r>
                        <a:rPr lang="es-HN" sz="1200" dirty="0"/>
                        <a:t>45%</a:t>
                      </a:r>
                    </a:p>
                  </a:txBody>
                  <a:tcPr anchor="ctr">
                    <a:lnB w="12700" cap="flat" cmpd="sng" algn="ctr">
                      <a:solidFill>
                        <a:schemeClr val="tx1">
                          <a:lumMod val="10000"/>
                          <a:lumOff val="9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322993054"/>
                  </a:ext>
                </a:extLst>
              </a:tr>
              <a:tr h="379548">
                <a:tc>
                  <a:txBody>
                    <a:bodyPr/>
                    <a:lstStyle/>
                    <a:p>
                      <a:pPr algn="ctr"/>
                      <a:r>
                        <a:rPr lang="es-HN" sz="1200" dirty="0"/>
                        <a:t>20%</a:t>
                      </a:r>
                    </a:p>
                  </a:txBody>
                  <a:tcPr anchor="ctr">
                    <a:lnT w="12700" cap="flat" cmpd="sng" algn="ctr">
                      <a:solidFill>
                        <a:schemeClr val="tx1">
                          <a:lumMod val="10000"/>
                          <a:lumOff val="90000"/>
                        </a:schemeClr>
                      </a:solidFill>
                      <a:prstDash val="solid"/>
                      <a:round/>
                      <a:headEnd type="none" w="med" len="med"/>
                      <a:tailEnd type="none" w="med" len="med"/>
                    </a:lnT>
                    <a:lnB w="12700" cap="flat" cmpd="sng" algn="ctr">
                      <a:solidFill>
                        <a:schemeClr val="tx1">
                          <a:lumMod val="10000"/>
                          <a:lumOff val="9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549097211"/>
                  </a:ext>
                </a:extLst>
              </a:tr>
              <a:tr h="379548">
                <a:tc>
                  <a:txBody>
                    <a:bodyPr/>
                    <a:lstStyle/>
                    <a:p>
                      <a:pPr algn="ctr"/>
                      <a:r>
                        <a:rPr lang="es-HN" sz="1200" dirty="0"/>
                        <a:t>15%</a:t>
                      </a:r>
                    </a:p>
                  </a:txBody>
                  <a:tcPr anchor="ctr">
                    <a:lnT w="12700" cap="flat" cmpd="sng" algn="ctr">
                      <a:solidFill>
                        <a:schemeClr val="tx1">
                          <a:lumMod val="10000"/>
                          <a:lumOff val="90000"/>
                        </a:schemeClr>
                      </a:solidFill>
                      <a:prstDash val="solid"/>
                      <a:round/>
                      <a:headEnd type="none" w="med" len="med"/>
                      <a:tailEnd type="none" w="med" len="med"/>
                    </a:lnT>
                    <a:lnB w="12700" cap="flat" cmpd="sng" algn="ctr">
                      <a:solidFill>
                        <a:schemeClr val="tx1">
                          <a:lumMod val="10000"/>
                          <a:lumOff val="9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776999048"/>
                  </a:ext>
                </a:extLst>
              </a:tr>
              <a:tr h="379548">
                <a:tc>
                  <a:txBody>
                    <a:bodyPr/>
                    <a:lstStyle/>
                    <a:p>
                      <a:pPr algn="ctr"/>
                      <a:r>
                        <a:rPr lang="es-HN" sz="1200" dirty="0"/>
                        <a:t>8%</a:t>
                      </a:r>
                    </a:p>
                  </a:txBody>
                  <a:tcPr anchor="ctr">
                    <a:lnT w="12700" cap="flat" cmpd="sng" algn="ctr">
                      <a:solidFill>
                        <a:schemeClr val="tx1">
                          <a:lumMod val="10000"/>
                          <a:lumOff val="90000"/>
                        </a:schemeClr>
                      </a:solidFill>
                      <a:prstDash val="solid"/>
                      <a:round/>
                      <a:headEnd type="none" w="med" len="med"/>
                      <a:tailEnd type="none" w="med" len="med"/>
                    </a:lnT>
                    <a:lnB w="12700" cap="flat" cmpd="sng" algn="ctr">
                      <a:solidFill>
                        <a:schemeClr val="tx1">
                          <a:lumMod val="10000"/>
                          <a:lumOff val="9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880173086"/>
                  </a:ext>
                </a:extLst>
              </a:tr>
              <a:tr h="379548">
                <a:tc>
                  <a:txBody>
                    <a:bodyPr/>
                    <a:lstStyle/>
                    <a:p>
                      <a:pPr algn="ctr"/>
                      <a:r>
                        <a:rPr lang="es-HN" sz="1200" dirty="0"/>
                        <a:t>7%</a:t>
                      </a:r>
                    </a:p>
                  </a:txBody>
                  <a:tcPr anchor="ctr">
                    <a:lnT w="12700" cap="flat" cmpd="sng" algn="ctr">
                      <a:solidFill>
                        <a:schemeClr val="tx1">
                          <a:lumMod val="10000"/>
                          <a:lumOff val="90000"/>
                        </a:schemeClr>
                      </a:solidFill>
                      <a:prstDash val="solid"/>
                      <a:round/>
                      <a:headEnd type="none" w="med" len="med"/>
                      <a:tailEnd type="none" w="med" len="med"/>
                    </a:lnT>
                    <a:lnB w="12700" cap="flat" cmpd="sng" algn="ctr">
                      <a:solidFill>
                        <a:schemeClr val="tx1">
                          <a:lumMod val="10000"/>
                          <a:lumOff val="9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126456329"/>
                  </a:ext>
                </a:extLst>
              </a:tr>
              <a:tr h="379548">
                <a:tc>
                  <a:txBody>
                    <a:bodyPr/>
                    <a:lstStyle/>
                    <a:p>
                      <a:pPr algn="ctr"/>
                      <a:r>
                        <a:rPr lang="es-HN" sz="1200" dirty="0"/>
                        <a:t>5%</a:t>
                      </a:r>
                    </a:p>
                  </a:txBody>
                  <a:tcPr anchor="ctr">
                    <a:lnT w="12700" cap="flat" cmpd="sng" algn="ctr">
                      <a:solidFill>
                        <a:schemeClr val="tx1">
                          <a:lumMod val="10000"/>
                          <a:lumOff val="90000"/>
                        </a:schemeClr>
                      </a:solidFill>
                      <a:prstDash val="solid"/>
                      <a:round/>
                      <a:headEnd type="none" w="med" len="med"/>
                      <a:tailEnd type="none" w="med" len="med"/>
                    </a:lnT>
                    <a:lnB w="12700" cap="flat" cmpd="sng" algn="ctr">
                      <a:solidFill>
                        <a:schemeClr val="tx1">
                          <a:lumMod val="10000"/>
                          <a:lumOff val="9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672845838"/>
                  </a:ext>
                </a:extLst>
              </a:tr>
              <a:tr h="379548">
                <a:tc>
                  <a:txBody>
                    <a:bodyPr/>
                    <a:lstStyle/>
                    <a:p>
                      <a:pPr algn="ctr"/>
                      <a:r>
                        <a:rPr lang="es-HN" sz="1200" dirty="0"/>
                        <a:t>1%</a:t>
                      </a:r>
                    </a:p>
                  </a:txBody>
                  <a:tcPr anchor="ctr">
                    <a:lnT w="12700" cap="flat" cmpd="sng" algn="ctr">
                      <a:solidFill>
                        <a:schemeClr val="tx1">
                          <a:lumMod val="10000"/>
                          <a:lumOff val="90000"/>
                        </a:schemeClr>
                      </a:solidFill>
                      <a:prstDash val="solid"/>
                      <a:round/>
                      <a:headEnd type="none" w="med" len="med"/>
                      <a:tailEnd type="none" w="med" len="med"/>
                    </a:lnT>
                    <a:lnB w="12700" cap="flat" cmpd="sng" algn="ctr">
                      <a:solidFill>
                        <a:schemeClr val="tx1">
                          <a:lumMod val="10000"/>
                          <a:lumOff val="9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863905159"/>
                  </a:ext>
                </a:extLst>
              </a:tr>
              <a:tr h="379548">
                <a:tc>
                  <a:txBody>
                    <a:bodyPr/>
                    <a:lstStyle/>
                    <a:p>
                      <a:pPr algn="ctr"/>
                      <a:r>
                        <a:rPr lang="es-HN" sz="1200" dirty="0"/>
                        <a:t>0.5</a:t>
                      </a:r>
                    </a:p>
                  </a:txBody>
                  <a:tcPr anchor="ctr">
                    <a:lnT w="12700" cap="flat" cmpd="sng" algn="ctr">
                      <a:solidFill>
                        <a:schemeClr val="tx1">
                          <a:lumMod val="10000"/>
                          <a:lumOff val="90000"/>
                        </a:schemeClr>
                      </a:solidFill>
                      <a:prstDash val="solid"/>
                      <a:round/>
                      <a:headEnd type="none" w="med" len="med"/>
                      <a:tailEnd type="none" w="med" len="med"/>
                    </a:lnT>
                    <a:lnB w="12700" cap="flat" cmpd="sng" algn="ctr">
                      <a:solidFill>
                        <a:schemeClr val="tx1">
                          <a:lumMod val="10000"/>
                          <a:lumOff val="9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043761786"/>
                  </a:ext>
                </a:extLst>
              </a:tr>
              <a:tr h="379548">
                <a:tc>
                  <a:txBody>
                    <a:bodyPr/>
                    <a:lstStyle/>
                    <a:p>
                      <a:pPr algn="ctr"/>
                      <a:r>
                        <a:rPr lang="es-HN" sz="1200" dirty="0"/>
                        <a:t>0.5</a:t>
                      </a:r>
                    </a:p>
                  </a:txBody>
                  <a:tcPr anchor="ctr">
                    <a:lnT w="12700" cap="flat" cmpd="sng" algn="ctr">
                      <a:solidFill>
                        <a:schemeClr val="tx1">
                          <a:lumMod val="10000"/>
                          <a:lumOff val="90000"/>
                        </a:schemeClr>
                      </a:solidFill>
                      <a:prstDash val="solid"/>
                      <a:round/>
                      <a:headEnd type="none" w="med" len="med"/>
                      <a:tailEnd type="none" w="med" len="med"/>
                    </a:lnT>
                    <a:solidFill>
                      <a:schemeClr val="bg1"/>
                    </a:solidFill>
                  </a:tcPr>
                </a:tc>
                <a:extLst>
                  <a:ext uri="{0D108BD9-81ED-4DB2-BD59-A6C34878D82A}">
                    <a16:rowId xmlns:a16="http://schemas.microsoft.com/office/drawing/2014/main" val="2777246787"/>
                  </a:ext>
                </a:extLst>
              </a:tr>
            </a:tbl>
          </a:graphicData>
        </a:graphic>
      </p:graphicFrame>
      <p:sp>
        <p:nvSpPr>
          <p:cNvPr id="4" name="CuadroTexto 3">
            <a:extLst>
              <a:ext uri="{FF2B5EF4-FFF2-40B4-BE49-F238E27FC236}">
                <a16:creationId xmlns:a16="http://schemas.microsoft.com/office/drawing/2014/main" id="{6E183BEA-4049-5A0F-77EB-9496E9E06C90}"/>
              </a:ext>
            </a:extLst>
          </p:cNvPr>
          <p:cNvSpPr txBox="1"/>
          <p:nvPr/>
        </p:nvSpPr>
        <p:spPr>
          <a:xfrm>
            <a:off x="5969581" y="3062405"/>
            <a:ext cx="838371" cy="221792"/>
          </a:xfrm>
          <a:prstGeom prst="rect">
            <a:avLst/>
          </a:prstGeom>
          <a:noFill/>
        </p:spPr>
        <p:txBody>
          <a:bodyPr wrap="none" lIns="0" tIns="0" rIns="0" bIns="0" rtlCol="0">
            <a:spAutoFit/>
          </a:bodyPr>
          <a:lstStyle/>
          <a:p>
            <a:pPr algn="l">
              <a:lnSpc>
                <a:spcPct val="110000"/>
              </a:lnSpc>
              <a:spcAft>
                <a:spcPts val="600"/>
              </a:spcAft>
            </a:pPr>
            <a:r>
              <a:rPr lang="es-HN" sz="1400" noProof="1"/>
              <a:t>Inv. $ 211K</a:t>
            </a:r>
          </a:p>
        </p:txBody>
      </p:sp>
      <p:sp>
        <p:nvSpPr>
          <p:cNvPr id="5" name="CuadroTexto 4">
            <a:extLst>
              <a:ext uri="{FF2B5EF4-FFF2-40B4-BE49-F238E27FC236}">
                <a16:creationId xmlns:a16="http://schemas.microsoft.com/office/drawing/2014/main" id="{97D8E794-4997-C084-A825-2C229D11A740}"/>
              </a:ext>
            </a:extLst>
          </p:cNvPr>
          <p:cNvSpPr txBox="1"/>
          <p:nvPr/>
        </p:nvSpPr>
        <p:spPr>
          <a:xfrm>
            <a:off x="9656770" y="2978294"/>
            <a:ext cx="844783" cy="221792"/>
          </a:xfrm>
          <a:prstGeom prst="rect">
            <a:avLst/>
          </a:prstGeom>
          <a:noFill/>
        </p:spPr>
        <p:txBody>
          <a:bodyPr wrap="none" lIns="0" tIns="0" rIns="0" bIns="0" rtlCol="0">
            <a:spAutoFit/>
          </a:bodyPr>
          <a:lstStyle/>
          <a:p>
            <a:pPr algn="l">
              <a:lnSpc>
                <a:spcPct val="110000"/>
              </a:lnSpc>
              <a:spcAft>
                <a:spcPts val="600"/>
              </a:spcAft>
            </a:pPr>
            <a:r>
              <a:rPr lang="es-HN" sz="1400" noProof="1"/>
              <a:t>996 expos</a:t>
            </a:r>
          </a:p>
        </p:txBody>
      </p:sp>
      <p:sp>
        <p:nvSpPr>
          <p:cNvPr id="6" name="CuadroTexto 5">
            <a:extLst>
              <a:ext uri="{FF2B5EF4-FFF2-40B4-BE49-F238E27FC236}">
                <a16:creationId xmlns:a16="http://schemas.microsoft.com/office/drawing/2014/main" id="{57733522-7907-FEAA-F5F8-17B5ADC5878B}"/>
              </a:ext>
            </a:extLst>
          </p:cNvPr>
          <p:cNvSpPr txBox="1"/>
          <p:nvPr/>
        </p:nvSpPr>
        <p:spPr>
          <a:xfrm>
            <a:off x="6220701" y="4537794"/>
            <a:ext cx="298159" cy="221792"/>
          </a:xfrm>
          <a:prstGeom prst="rect">
            <a:avLst/>
          </a:prstGeom>
          <a:noFill/>
        </p:spPr>
        <p:txBody>
          <a:bodyPr wrap="none" lIns="0" tIns="0" rIns="0" bIns="0" rtlCol="0">
            <a:spAutoFit/>
          </a:bodyPr>
          <a:lstStyle/>
          <a:p>
            <a:pPr algn="l">
              <a:lnSpc>
                <a:spcPct val="110000"/>
              </a:lnSpc>
              <a:spcAft>
                <a:spcPts val="600"/>
              </a:spcAft>
            </a:pPr>
            <a:r>
              <a:rPr lang="es-HN" sz="1400" b="1" noProof="1"/>
              <a:t>SOI</a:t>
            </a:r>
          </a:p>
        </p:txBody>
      </p:sp>
      <p:sp>
        <p:nvSpPr>
          <p:cNvPr id="7" name="CuadroTexto 6">
            <a:extLst>
              <a:ext uri="{FF2B5EF4-FFF2-40B4-BE49-F238E27FC236}">
                <a16:creationId xmlns:a16="http://schemas.microsoft.com/office/drawing/2014/main" id="{E3F84122-A850-0DAF-A1B2-4C1FD6DC3E07}"/>
              </a:ext>
            </a:extLst>
          </p:cNvPr>
          <p:cNvSpPr txBox="1"/>
          <p:nvPr/>
        </p:nvSpPr>
        <p:spPr>
          <a:xfrm>
            <a:off x="2013629" y="1241654"/>
            <a:ext cx="2848537" cy="221792"/>
          </a:xfrm>
          <a:prstGeom prst="rect">
            <a:avLst/>
          </a:prstGeom>
          <a:noFill/>
        </p:spPr>
        <p:txBody>
          <a:bodyPr wrap="none" lIns="0" tIns="0" rIns="0" bIns="0" rtlCol="0">
            <a:spAutoFit/>
          </a:bodyPr>
          <a:lstStyle/>
          <a:p>
            <a:pPr algn="l">
              <a:lnSpc>
                <a:spcPct val="110000"/>
              </a:lnSpc>
              <a:spcAft>
                <a:spcPts val="600"/>
              </a:spcAft>
            </a:pPr>
            <a:r>
              <a:rPr lang="es-HN" sz="1400" b="1" noProof="1"/>
              <a:t>Inversión total $211K en deportes</a:t>
            </a:r>
          </a:p>
        </p:txBody>
      </p:sp>
      <p:sp>
        <p:nvSpPr>
          <p:cNvPr id="8" name="CuadroTexto 7">
            <a:extLst>
              <a:ext uri="{FF2B5EF4-FFF2-40B4-BE49-F238E27FC236}">
                <a16:creationId xmlns:a16="http://schemas.microsoft.com/office/drawing/2014/main" id="{5FF1B1F8-25EF-3789-060A-083CC55F79E0}"/>
              </a:ext>
            </a:extLst>
          </p:cNvPr>
          <p:cNvSpPr txBox="1"/>
          <p:nvPr/>
        </p:nvSpPr>
        <p:spPr>
          <a:xfrm>
            <a:off x="9914295" y="4479963"/>
            <a:ext cx="370294" cy="221792"/>
          </a:xfrm>
          <a:prstGeom prst="rect">
            <a:avLst/>
          </a:prstGeom>
          <a:noFill/>
        </p:spPr>
        <p:txBody>
          <a:bodyPr wrap="none" lIns="0" tIns="0" rIns="0" bIns="0" rtlCol="0">
            <a:spAutoFit/>
          </a:bodyPr>
          <a:lstStyle/>
          <a:p>
            <a:pPr algn="l">
              <a:lnSpc>
                <a:spcPct val="110000"/>
              </a:lnSpc>
              <a:spcAft>
                <a:spcPts val="600"/>
              </a:spcAft>
            </a:pPr>
            <a:r>
              <a:rPr lang="es-HN" sz="1400" b="1" noProof="1"/>
              <a:t>SOV</a:t>
            </a:r>
          </a:p>
        </p:txBody>
      </p:sp>
    </p:spTree>
    <p:extLst>
      <p:ext uri="{BB962C8B-B14F-4D97-AF65-F5344CB8AC3E}">
        <p14:creationId xmlns:p14="http://schemas.microsoft.com/office/powerpoint/2010/main" val="13893846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2DE851-BF11-5C13-4E04-F96ACD60E00E}"/>
            </a:ext>
          </a:extLst>
        </p:cNvPr>
        <p:cNvGrpSpPr/>
        <p:nvPr/>
      </p:nvGrpSpPr>
      <p:grpSpPr>
        <a:xfrm>
          <a:off x="0" y="0"/>
          <a:ext cx="0" cy="0"/>
          <a:chOff x="0" y="0"/>
          <a:chExt cx="0" cy="0"/>
        </a:xfrm>
      </p:grpSpPr>
      <p:cxnSp>
        <p:nvCxnSpPr>
          <p:cNvPr id="4" name="Conector recto de flecha 3">
            <a:extLst>
              <a:ext uri="{FF2B5EF4-FFF2-40B4-BE49-F238E27FC236}">
                <a16:creationId xmlns:a16="http://schemas.microsoft.com/office/drawing/2014/main" id="{34B1FB2C-52D6-3DC8-59BD-DE48E0DA525E}"/>
              </a:ext>
            </a:extLst>
          </p:cNvPr>
          <p:cNvCxnSpPr/>
          <p:nvPr/>
        </p:nvCxnSpPr>
        <p:spPr>
          <a:xfrm flipV="1">
            <a:off x="1157289" y="2543170"/>
            <a:ext cx="0" cy="1171575"/>
          </a:xfrm>
          <a:prstGeom prst="straightConnector1">
            <a:avLst/>
          </a:prstGeom>
          <a:ln w="4762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5" name="Conector recto de flecha 4">
            <a:extLst>
              <a:ext uri="{FF2B5EF4-FFF2-40B4-BE49-F238E27FC236}">
                <a16:creationId xmlns:a16="http://schemas.microsoft.com/office/drawing/2014/main" id="{E78687A4-F6D7-BB54-B7D1-2DB2465F6CA8}"/>
              </a:ext>
            </a:extLst>
          </p:cNvPr>
          <p:cNvCxnSpPr/>
          <p:nvPr/>
        </p:nvCxnSpPr>
        <p:spPr>
          <a:xfrm flipV="1">
            <a:off x="4685974" y="2509838"/>
            <a:ext cx="0" cy="1171575"/>
          </a:xfrm>
          <a:prstGeom prst="straightConnector1">
            <a:avLst/>
          </a:prstGeom>
          <a:ln w="4762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3" name="Título 2">
            <a:extLst>
              <a:ext uri="{FF2B5EF4-FFF2-40B4-BE49-F238E27FC236}">
                <a16:creationId xmlns:a16="http://schemas.microsoft.com/office/drawing/2014/main" id="{9CDA6C0C-8BA9-9F5D-693A-0B9002C0B253}"/>
              </a:ext>
            </a:extLst>
          </p:cNvPr>
          <p:cNvSpPr>
            <a:spLocks noGrp="1"/>
          </p:cNvSpPr>
          <p:nvPr>
            <p:ph type="title"/>
          </p:nvPr>
        </p:nvSpPr>
        <p:spPr/>
        <p:txBody>
          <a:bodyPr/>
          <a:lstStyle/>
          <a:p>
            <a:r>
              <a:rPr lang="es-ES" dirty="0"/>
              <a:t>TV – Inversión en Liga Nacional 2025</a:t>
            </a:r>
            <a:br>
              <a:rPr lang="es-ES" dirty="0"/>
            </a:br>
            <a:r>
              <a:rPr lang="es-ES" dirty="0"/>
              <a:t>Categoría Industria y Construcción</a:t>
            </a:r>
            <a:br>
              <a:rPr lang="es-ES" dirty="0"/>
            </a:br>
            <a:br>
              <a:rPr lang="es-ES" dirty="0"/>
            </a:br>
            <a:endParaRPr lang="es-ES" dirty="0"/>
          </a:p>
        </p:txBody>
      </p:sp>
      <p:pic>
        <p:nvPicPr>
          <p:cNvPr id="3074" name="Picture 2" descr="Deportes TVC - Deportes TVC added a new photo.">
            <a:extLst>
              <a:ext uri="{FF2B5EF4-FFF2-40B4-BE49-F238E27FC236}">
                <a16:creationId xmlns:a16="http://schemas.microsoft.com/office/drawing/2014/main" id="{68EBB2AB-2259-0FC3-DD55-F2520485EDD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7237" y="5191459"/>
            <a:ext cx="1220202" cy="1220202"/>
          </a:xfrm>
          <a:prstGeom prst="rect">
            <a:avLst/>
          </a:prstGeom>
          <a:noFill/>
          <a:extLst>
            <a:ext uri="{909E8E84-426E-40DD-AFC4-6F175D3DCCD1}">
              <a14:hiddenFill xmlns:a14="http://schemas.microsoft.com/office/drawing/2010/main">
                <a:solidFill>
                  <a:srgbClr val="FFFFFF"/>
                </a:solidFill>
              </a14:hiddenFill>
            </a:ext>
          </a:extLst>
        </p:spPr>
      </p:pic>
      <p:sp>
        <p:nvSpPr>
          <p:cNvPr id="11" name="Google Shape;66;p14">
            <a:extLst>
              <a:ext uri="{FF2B5EF4-FFF2-40B4-BE49-F238E27FC236}">
                <a16:creationId xmlns:a16="http://schemas.microsoft.com/office/drawing/2014/main" id="{4CA0CAA7-F4A9-46EC-6B49-C4F34D288E29}"/>
              </a:ext>
            </a:extLst>
          </p:cNvPr>
          <p:cNvSpPr txBox="1"/>
          <p:nvPr/>
        </p:nvSpPr>
        <p:spPr>
          <a:xfrm>
            <a:off x="1437439" y="5191459"/>
            <a:ext cx="10853692" cy="1200288"/>
          </a:xfrm>
          <a:prstGeom prst="rect">
            <a:avLst/>
          </a:prstGeom>
          <a:noFill/>
          <a:ln>
            <a:noFill/>
          </a:ln>
        </p:spPr>
        <p:txBody>
          <a:bodyPr spcFirstLastPara="1" wrap="square" lIns="91434" tIns="45700" rIns="91434" bIns="45700" anchor="t" anchorCtr="0">
            <a:spAutoFit/>
          </a:bodyPr>
          <a:lstStyle/>
          <a:p>
            <a:r>
              <a:rPr lang="es-HN" sz="1200" dirty="0"/>
              <a:t>El 88% de la inversión destinada en deportes se concentra en los canales de TVC. Su foco principal es la cobertura completa de la Liga Nacional de Honduras (los diez clubes de la primera división), pero también transmiten torneos internacionales como la UEFA Europa League y el Mundial de Clubes de la FIFA, como parte de su apuesta por “fútbol internacional”.</a:t>
            </a:r>
          </a:p>
          <a:p>
            <a:r>
              <a:rPr lang="es-HN" sz="1200" dirty="0"/>
              <a:t>La programación es 24 horas al día, los 365 días del año, incluye programas de análisis, entrevistas, repeticiones de partidos, etc.</a:t>
            </a:r>
          </a:p>
          <a:p>
            <a:r>
              <a:rPr lang="es-HN" sz="1200" dirty="0"/>
              <a:t>Está presente a través de 50 cableoperadoras en todo Honduras (incluye Tigo, Cable Color, Claro)</a:t>
            </a:r>
          </a:p>
          <a:p>
            <a:r>
              <a:rPr lang="es-HN" sz="1200" dirty="0"/>
              <a:t>Además, cuentan con una aplicación de streaming llamada DTVC+ (iOS/Android) para ver partidos en vivo, video‑on‑demand, etc.</a:t>
            </a:r>
          </a:p>
        </p:txBody>
      </p:sp>
      <p:graphicFrame>
        <p:nvGraphicFramePr>
          <p:cNvPr id="17" name="Gráfico 16">
            <a:extLst>
              <a:ext uri="{FF2B5EF4-FFF2-40B4-BE49-F238E27FC236}">
                <a16:creationId xmlns:a16="http://schemas.microsoft.com/office/drawing/2014/main" id="{E8DCD3E3-EAAD-2607-9028-5B8D1827ACCC}"/>
              </a:ext>
            </a:extLst>
          </p:cNvPr>
          <p:cNvGraphicFramePr/>
          <p:nvPr>
            <p:extLst>
              <p:ext uri="{D42A27DB-BD31-4B8C-83A1-F6EECF244321}">
                <p14:modId xmlns:p14="http://schemas.microsoft.com/office/powerpoint/2010/main" val="1681480352"/>
              </p:ext>
            </p:extLst>
          </p:nvPr>
        </p:nvGraphicFramePr>
        <p:xfrm>
          <a:off x="655888" y="1352550"/>
          <a:ext cx="10853692" cy="3695073"/>
        </p:xfrm>
        <a:graphic>
          <a:graphicData uri="http://schemas.openxmlformats.org/drawingml/2006/chart">
            <c:chart xmlns:c="http://schemas.openxmlformats.org/drawingml/2006/chart" xmlns:r="http://schemas.openxmlformats.org/officeDocument/2006/relationships" r:id="rId4"/>
          </a:graphicData>
        </a:graphic>
      </p:graphicFrame>
      <p:sp>
        <p:nvSpPr>
          <p:cNvPr id="9" name="CuadroTexto 8">
            <a:extLst>
              <a:ext uri="{FF2B5EF4-FFF2-40B4-BE49-F238E27FC236}">
                <a16:creationId xmlns:a16="http://schemas.microsoft.com/office/drawing/2014/main" id="{4DA47EF5-9636-F1AD-A27A-562D6E3FF94B}"/>
              </a:ext>
            </a:extLst>
          </p:cNvPr>
          <p:cNvSpPr txBox="1"/>
          <p:nvPr/>
        </p:nvSpPr>
        <p:spPr>
          <a:xfrm>
            <a:off x="1053093" y="1994671"/>
            <a:ext cx="239991" cy="461665"/>
          </a:xfrm>
          <a:prstGeom prst="rect">
            <a:avLst/>
          </a:prstGeom>
          <a:noFill/>
        </p:spPr>
        <p:txBody>
          <a:bodyPr wrap="square" lIns="0" tIns="0" rIns="0" bIns="0" rtlCol="0">
            <a:spAutoFit/>
          </a:bodyPr>
          <a:lstStyle/>
          <a:p>
            <a:pPr algn="ctr"/>
            <a:r>
              <a:rPr lang="es-HN" sz="1000" noProof="1"/>
              <a:t>LN</a:t>
            </a:r>
          </a:p>
          <a:p>
            <a:pPr algn="ctr"/>
            <a:r>
              <a:rPr lang="es-HN" sz="1000" noProof="1">
                <a:highlight>
                  <a:srgbClr val="FFFF00"/>
                </a:highlight>
              </a:rPr>
              <a:t>10K</a:t>
            </a:r>
          </a:p>
          <a:p>
            <a:pPr algn="ctr"/>
            <a:r>
              <a:rPr lang="es-HN" sz="1000" i="1" noProof="1">
                <a:solidFill>
                  <a:schemeClr val="bg2">
                    <a:lumMod val="50000"/>
                  </a:schemeClr>
                </a:solidFill>
              </a:rPr>
              <a:t>11%</a:t>
            </a:r>
          </a:p>
        </p:txBody>
      </p:sp>
      <p:sp>
        <p:nvSpPr>
          <p:cNvPr id="10" name="CuadroTexto 9">
            <a:extLst>
              <a:ext uri="{FF2B5EF4-FFF2-40B4-BE49-F238E27FC236}">
                <a16:creationId xmlns:a16="http://schemas.microsoft.com/office/drawing/2014/main" id="{B5E863D1-2006-837E-FD85-030542216E3D}"/>
              </a:ext>
            </a:extLst>
          </p:cNvPr>
          <p:cNvSpPr txBox="1"/>
          <p:nvPr/>
        </p:nvSpPr>
        <p:spPr>
          <a:xfrm>
            <a:off x="4570422" y="2031671"/>
            <a:ext cx="251314" cy="430887"/>
          </a:xfrm>
          <a:prstGeom prst="rect">
            <a:avLst/>
          </a:prstGeom>
          <a:noFill/>
        </p:spPr>
        <p:txBody>
          <a:bodyPr wrap="square" lIns="0" tIns="0" rIns="0" bIns="0" rtlCol="0">
            <a:spAutoFit/>
          </a:bodyPr>
          <a:lstStyle/>
          <a:p>
            <a:pPr algn="ctr"/>
            <a:r>
              <a:rPr lang="es-HN" sz="1000" noProof="1"/>
              <a:t>LN</a:t>
            </a:r>
          </a:p>
          <a:p>
            <a:pPr algn="ctr"/>
            <a:r>
              <a:rPr lang="es-HN" sz="1000" noProof="1">
                <a:highlight>
                  <a:srgbClr val="FFFF00"/>
                </a:highlight>
              </a:rPr>
              <a:t>16K</a:t>
            </a:r>
          </a:p>
          <a:p>
            <a:pPr algn="ctr"/>
            <a:r>
              <a:rPr lang="es-HN" sz="800" i="1" noProof="1">
                <a:solidFill>
                  <a:schemeClr val="bg2">
                    <a:lumMod val="50000"/>
                  </a:schemeClr>
                </a:solidFill>
              </a:rPr>
              <a:t>100%</a:t>
            </a:r>
          </a:p>
        </p:txBody>
      </p:sp>
      <p:sp>
        <p:nvSpPr>
          <p:cNvPr id="13" name="CuadroTexto 12">
            <a:extLst>
              <a:ext uri="{FF2B5EF4-FFF2-40B4-BE49-F238E27FC236}">
                <a16:creationId xmlns:a16="http://schemas.microsoft.com/office/drawing/2014/main" id="{FFB36A0F-D8D9-FA29-A6C3-E42841C8B341}"/>
              </a:ext>
            </a:extLst>
          </p:cNvPr>
          <p:cNvSpPr txBox="1"/>
          <p:nvPr/>
        </p:nvSpPr>
        <p:spPr>
          <a:xfrm>
            <a:off x="9472470" y="557324"/>
            <a:ext cx="2476991" cy="3379580"/>
          </a:xfrm>
          <a:prstGeom prst="rect">
            <a:avLst/>
          </a:prstGeom>
          <a:solidFill>
            <a:schemeClr val="bg1"/>
          </a:solidFill>
        </p:spPr>
        <p:txBody>
          <a:bodyPr wrap="square" lIns="0" tIns="0" rIns="0" bIns="0" rtlCol="0">
            <a:spAutoFit/>
          </a:bodyPr>
          <a:lstStyle/>
          <a:p>
            <a:pPr algn="ctr">
              <a:lnSpc>
                <a:spcPct val="110000"/>
              </a:lnSpc>
              <a:spcAft>
                <a:spcPts val="600"/>
              </a:spcAft>
            </a:pPr>
            <a:r>
              <a:rPr lang="es-HN" sz="1400" dirty="0"/>
              <a:t>De las marcas participantes en la industria, </a:t>
            </a:r>
            <a:r>
              <a:rPr lang="es-HN" sz="1400" b="1" dirty="0"/>
              <a:t>solo dos</a:t>
            </a:r>
            <a:r>
              <a:rPr lang="es-HN" sz="1400" dirty="0"/>
              <a:t> tienen presencia en las transmisiones de los partidos de la </a:t>
            </a:r>
            <a:r>
              <a:rPr lang="es-HN" sz="1400" b="1" dirty="0"/>
              <a:t>Liga Nacional</a:t>
            </a:r>
            <a:r>
              <a:rPr lang="es-HN" sz="1400" dirty="0"/>
              <a:t>. </a:t>
            </a:r>
            <a:r>
              <a:rPr lang="es-HN" sz="1400" b="1" dirty="0"/>
              <a:t>Protecto</a:t>
            </a:r>
            <a:r>
              <a:rPr lang="es-HN" sz="1400" dirty="0"/>
              <a:t> participa en </a:t>
            </a:r>
            <a:r>
              <a:rPr lang="es-HN" sz="1400" b="1" dirty="0"/>
              <a:t>todas las transmisiones del Torneo de Apertura</a:t>
            </a:r>
            <a:r>
              <a:rPr lang="es-HN" sz="1400" dirty="0"/>
              <a:t>, mientras que </a:t>
            </a:r>
            <a:r>
              <a:rPr lang="es-HN" sz="1400" b="1" dirty="0"/>
              <a:t>Larach &amp; Cía.</a:t>
            </a:r>
            <a:r>
              <a:rPr lang="es-HN" sz="1400" dirty="0"/>
              <a:t> lo hace únicamente en los </a:t>
            </a:r>
            <a:r>
              <a:rPr lang="es-HN" sz="1400" b="1" dirty="0"/>
              <a:t>partidos en los que juega el Olimpia</a:t>
            </a:r>
            <a:r>
              <a:rPr lang="es-HN" sz="1400" dirty="0"/>
              <a:t>.</a:t>
            </a:r>
          </a:p>
          <a:p>
            <a:pPr algn="ctr">
              <a:lnSpc>
                <a:spcPct val="110000"/>
              </a:lnSpc>
              <a:spcAft>
                <a:spcPts val="600"/>
              </a:spcAft>
            </a:pPr>
            <a:r>
              <a:rPr lang="es-HN" sz="1400" noProof="1"/>
              <a:t>Pinturas Sur tiene presencia en los partidos eliminatorios del Mundial.</a:t>
            </a:r>
          </a:p>
        </p:txBody>
      </p:sp>
      <p:graphicFrame>
        <p:nvGraphicFramePr>
          <p:cNvPr id="14" name="Tabla 13">
            <a:extLst>
              <a:ext uri="{FF2B5EF4-FFF2-40B4-BE49-F238E27FC236}">
                <a16:creationId xmlns:a16="http://schemas.microsoft.com/office/drawing/2014/main" id="{9125DB34-25BB-0809-5663-6076EF7F449D}"/>
              </a:ext>
            </a:extLst>
          </p:cNvPr>
          <p:cNvGraphicFramePr>
            <a:graphicFrameLocks noGrp="1"/>
          </p:cNvGraphicFramePr>
          <p:nvPr>
            <p:extLst>
              <p:ext uri="{D42A27DB-BD31-4B8C-83A1-F6EECF244321}">
                <p14:modId xmlns:p14="http://schemas.microsoft.com/office/powerpoint/2010/main" val="3378116891"/>
              </p:ext>
            </p:extLst>
          </p:nvPr>
        </p:nvGraphicFramePr>
        <p:xfrm>
          <a:off x="808440" y="1367253"/>
          <a:ext cx="8212778" cy="289560"/>
        </p:xfrm>
        <a:graphic>
          <a:graphicData uri="http://schemas.openxmlformats.org/drawingml/2006/table">
            <a:tbl>
              <a:tblPr firstRow="1" bandRow="1">
                <a:tableStyleId>{5C22544A-7EE6-4342-B048-85BDC9FD1C3A}</a:tableStyleId>
              </a:tblPr>
              <a:tblGrid>
                <a:gridCol w="1173254">
                  <a:extLst>
                    <a:ext uri="{9D8B030D-6E8A-4147-A177-3AD203B41FA5}">
                      <a16:colId xmlns:a16="http://schemas.microsoft.com/office/drawing/2014/main" val="3793458859"/>
                    </a:ext>
                  </a:extLst>
                </a:gridCol>
                <a:gridCol w="1173254">
                  <a:extLst>
                    <a:ext uri="{9D8B030D-6E8A-4147-A177-3AD203B41FA5}">
                      <a16:colId xmlns:a16="http://schemas.microsoft.com/office/drawing/2014/main" val="1261933822"/>
                    </a:ext>
                  </a:extLst>
                </a:gridCol>
                <a:gridCol w="1173254">
                  <a:extLst>
                    <a:ext uri="{9D8B030D-6E8A-4147-A177-3AD203B41FA5}">
                      <a16:colId xmlns:a16="http://schemas.microsoft.com/office/drawing/2014/main" val="4100317290"/>
                    </a:ext>
                  </a:extLst>
                </a:gridCol>
                <a:gridCol w="1173254">
                  <a:extLst>
                    <a:ext uri="{9D8B030D-6E8A-4147-A177-3AD203B41FA5}">
                      <a16:colId xmlns:a16="http://schemas.microsoft.com/office/drawing/2014/main" val="505423249"/>
                    </a:ext>
                  </a:extLst>
                </a:gridCol>
                <a:gridCol w="1173254">
                  <a:extLst>
                    <a:ext uri="{9D8B030D-6E8A-4147-A177-3AD203B41FA5}">
                      <a16:colId xmlns:a16="http://schemas.microsoft.com/office/drawing/2014/main" val="311453102"/>
                    </a:ext>
                  </a:extLst>
                </a:gridCol>
                <a:gridCol w="1173254">
                  <a:extLst>
                    <a:ext uri="{9D8B030D-6E8A-4147-A177-3AD203B41FA5}">
                      <a16:colId xmlns:a16="http://schemas.microsoft.com/office/drawing/2014/main" val="1086359400"/>
                    </a:ext>
                  </a:extLst>
                </a:gridCol>
                <a:gridCol w="1173254">
                  <a:extLst>
                    <a:ext uri="{9D8B030D-6E8A-4147-A177-3AD203B41FA5}">
                      <a16:colId xmlns:a16="http://schemas.microsoft.com/office/drawing/2014/main" val="4098585945"/>
                    </a:ext>
                  </a:extLst>
                </a:gridCol>
              </a:tblGrid>
              <a:tr h="247434">
                <a:tc>
                  <a:txBody>
                    <a:bodyPr/>
                    <a:lstStyle/>
                    <a:p>
                      <a:pPr algn="ctr"/>
                      <a:r>
                        <a:rPr lang="es-HN" sz="1300" dirty="0">
                          <a:solidFill>
                            <a:schemeClr val="tx1"/>
                          </a:solidFill>
                        </a:rPr>
                        <a:t>$94K</a:t>
                      </a:r>
                    </a:p>
                  </a:txBody>
                  <a:tcPr>
                    <a:solidFill>
                      <a:schemeClr val="bg1"/>
                    </a:solidFill>
                  </a:tcPr>
                </a:tc>
                <a:tc>
                  <a:txBody>
                    <a:bodyPr/>
                    <a:lstStyle/>
                    <a:p>
                      <a:pPr algn="ctr"/>
                      <a:r>
                        <a:rPr lang="es-HN" sz="1300" dirty="0">
                          <a:solidFill>
                            <a:schemeClr val="tx1"/>
                          </a:solidFill>
                        </a:rPr>
                        <a:t>$43K</a:t>
                      </a:r>
                    </a:p>
                  </a:txBody>
                  <a:tcPr>
                    <a:solidFill>
                      <a:schemeClr val="bg1"/>
                    </a:solidFill>
                  </a:tcPr>
                </a:tc>
                <a:tc>
                  <a:txBody>
                    <a:bodyPr/>
                    <a:lstStyle/>
                    <a:p>
                      <a:pPr algn="ctr"/>
                      <a:r>
                        <a:rPr lang="es-HN" sz="1300" dirty="0">
                          <a:solidFill>
                            <a:schemeClr val="tx1"/>
                          </a:solidFill>
                        </a:rPr>
                        <a:t>$31K</a:t>
                      </a:r>
                    </a:p>
                  </a:txBody>
                  <a:tcPr>
                    <a:solidFill>
                      <a:schemeClr val="bg1"/>
                    </a:solidFill>
                  </a:tcPr>
                </a:tc>
                <a:tc>
                  <a:txBody>
                    <a:bodyPr/>
                    <a:lstStyle/>
                    <a:p>
                      <a:pPr algn="ctr"/>
                      <a:r>
                        <a:rPr lang="es-HN" sz="1300" dirty="0">
                          <a:solidFill>
                            <a:schemeClr val="tx1"/>
                          </a:solidFill>
                        </a:rPr>
                        <a:t>$16K</a:t>
                      </a:r>
                    </a:p>
                  </a:txBody>
                  <a:tcPr>
                    <a:solidFill>
                      <a:schemeClr val="bg1"/>
                    </a:solidFill>
                  </a:tcPr>
                </a:tc>
                <a:tc>
                  <a:txBody>
                    <a:bodyPr/>
                    <a:lstStyle/>
                    <a:p>
                      <a:pPr algn="ctr"/>
                      <a:r>
                        <a:rPr lang="es-HN" sz="1300" dirty="0">
                          <a:solidFill>
                            <a:schemeClr val="tx1"/>
                          </a:solidFill>
                        </a:rPr>
                        <a:t>$14K</a:t>
                      </a:r>
                    </a:p>
                  </a:txBody>
                  <a:tcPr>
                    <a:solidFill>
                      <a:schemeClr val="bg1"/>
                    </a:solidFill>
                  </a:tcPr>
                </a:tc>
                <a:tc>
                  <a:txBody>
                    <a:bodyPr/>
                    <a:lstStyle/>
                    <a:p>
                      <a:pPr algn="ctr"/>
                      <a:r>
                        <a:rPr lang="es-HN" sz="1300" dirty="0">
                          <a:solidFill>
                            <a:schemeClr val="tx1"/>
                          </a:solidFill>
                        </a:rPr>
                        <a:t>$11K</a:t>
                      </a:r>
                    </a:p>
                  </a:txBody>
                  <a:tcPr>
                    <a:solidFill>
                      <a:schemeClr val="bg1"/>
                    </a:solidFill>
                  </a:tcPr>
                </a:tc>
                <a:tc>
                  <a:txBody>
                    <a:bodyPr/>
                    <a:lstStyle/>
                    <a:p>
                      <a:pPr algn="ctr"/>
                      <a:r>
                        <a:rPr lang="es-HN" sz="1300" dirty="0">
                          <a:solidFill>
                            <a:schemeClr val="tx1"/>
                          </a:solidFill>
                        </a:rPr>
                        <a:t>$2K</a:t>
                      </a:r>
                    </a:p>
                  </a:txBody>
                  <a:tcPr>
                    <a:solidFill>
                      <a:schemeClr val="bg1"/>
                    </a:solidFill>
                  </a:tcPr>
                </a:tc>
                <a:extLst>
                  <a:ext uri="{0D108BD9-81ED-4DB2-BD59-A6C34878D82A}">
                    <a16:rowId xmlns:a16="http://schemas.microsoft.com/office/drawing/2014/main" val="2667281020"/>
                  </a:ext>
                </a:extLst>
              </a:tr>
            </a:tbl>
          </a:graphicData>
        </a:graphic>
      </p:graphicFrame>
    </p:spTree>
    <p:extLst>
      <p:ext uri="{BB962C8B-B14F-4D97-AF65-F5344CB8AC3E}">
        <p14:creationId xmlns:p14="http://schemas.microsoft.com/office/powerpoint/2010/main" val="27738558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DA8CBD-8D4A-B3E5-E18D-F908E8CE3F9C}"/>
            </a:ext>
          </a:extLst>
        </p:cNvPr>
        <p:cNvGrpSpPr/>
        <p:nvPr/>
      </p:nvGrpSpPr>
      <p:grpSpPr>
        <a:xfrm>
          <a:off x="0" y="0"/>
          <a:ext cx="0" cy="0"/>
          <a:chOff x="0" y="0"/>
          <a:chExt cx="0" cy="0"/>
        </a:xfrm>
      </p:grpSpPr>
      <p:pic>
        <p:nvPicPr>
          <p:cNvPr id="9" name="Imagen 8">
            <a:extLst>
              <a:ext uri="{FF2B5EF4-FFF2-40B4-BE49-F238E27FC236}">
                <a16:creationId xmlns:a16="http://schemas.microsoft.com/office/drawing/2014/main" id="{655731D6-5094-65F2-535E-EAA4F273C91E}"/>
              </a:ext>
            </a:extLst>
          </p:cNvPr>
          <p:cNvPicPr>
            <a:picLocks noChangeAspect="1"/>
          </p:cNvPicPr>
          <p:nvPr/>
        </p:nvPicPr>
        <p:blipFill>
          <a:blip r:embed="rId2"/>
          <a:stretch>
            <a:fillRect/>
          </a:stretch>
        </p:blipFill>
        <p:spPr>
          <a:xfrm>
            <a:off x="11415345" y="91112"/>
            <a:ext cx="536494" cy="542591"/>
          </a:xfrm>
          <a:prstGeom prst="rect">
            <a:avLst/>
          </a:prstGeom>
        </p:spPr>
      </p:pic>
      <p:sp>
        <p:nvSpPr>
          <p:cNvPr id="2" name="Título 1">
            <a:extLst>
              <a:ext uri="{FF2B5EF4-FFF2-40B4-BE49-F238E27FC236}">
                <a16:creationId xmlns:a16="http://schemas.microsoft.com/office/drawing/2014/main" id="{18BA65BC-E43B-0152-0354-C40833300399}"/>
              </a:ext>
            </a:extLst>
          </p:cNvPr>
          <p:cNvSpPr>
            <a:spLocks noGrp="1"/>
          </p:cNvSpPr>
          <p:nvPr>
            <p:ph type="title"/>
          </p:nvPr>
        </p:nvSpPr>
        <p:spPr>
          <a:xfrm>
            <a:off x="1259067" y="365125"/>
            <a:ext cx="6031751" cy="987425"/>
          </a:xfrm>
        </p:spPr>
        <p:txBody>
          <a:bodyPr/>
          <a:lstStyle/>
          <a:p>
            <a:r>
              <a:rPr lang="es-MX" dirty="0"/>
              <a:t>Proyección Total &amp;</a:t>
            </a:r>
            <a:br>
              <a:rPr lang="es-MX" dirty="0"/>
            </a:br>
            <a:r>
              <a:rPr lang="es-MX" dirty="0"/>
              <a:t>Seguimiento Semanal - PROTECTO</a:t>
            </a:r>
            <a:endParaRPr lang="es-CO" dirty="0"/>
          </a:p>
        </p:txBody>
      </p:sp>
      <p:sp>
        <p:nvSpPr>
          <p:cNvPr id="4" name="Marcador de número de diapositiva 3">
            <a:extLst>
              <a:ext uri="{FF2B5EF4-FFF2-40B4-BE49-F238E27FC236}">
                <a16:creationId xmlns:a16="http://schemas.microsoft.com/office/drawing/2014/main" id="{57438BD3-793A-5843-466F-AFE1AF3AFF9E}"/>
              </a:ext>
            </a:extLst>
          </p:cNvPr>
          <p:cNvSpPr>
            <a:spLocks noGrp="1"/>
          </p:cNvSpPr>
          <p:nvPr>
            <p:ph type="sldNum" sz="quarter" idx="11"/>
          </p:nvPr>
        </p:nvSpPr>
        <p:spPr/>
        <p:txBody>
          <a:bodyPr/>
          <a:lstStyle/>
          <a:p>
            <a:fld id="{1E4E4A48-B3C9-B942-90EF-ECA811FD1626}" type="slidenum">
              <a:rPr lang="en-US" smtClean="0"/>
              <a:pPr/>
              <a:t>8</a:t>
            </a:fld>
            <a:endParaRPr lang="en-US"/>
          </a:p>
        </p:txBody>
      </p:sp>
      <p:graphicFrame>
        <p:nvGraphicFramePr>
          <p:cNvPr id="11" name="Gráfico 10">
            <a:extLst>
              <a:ext uri="{FF2B5EF4-FFF2-40B4-BE49-F238E27FC236}">
                <a16:creationId xmlns:a16="http://schemas.microsoft.com/office/drawing/2014/main" id="{ED902116-FAEF-19FC-1516-B2AB1F05AA5B}"/>
              </a:ext>
            </a:extLst>
          </p:cNvPr>
          <p:cNvGraphicFramePr/>
          <p:nvPr>
            <p:extLst>
              <p:ext uri="{D42A27DB-BD31-4B8C-83A1-F6EECF244321}">
                <p14:modId xmlns:p14="http://schemas.microsoft.com/office/powerpoint/2010/main" val="2626652704"/>
              </p:ext>
            </p:extLst>
          </p:nvPr>
        </p:nvGraphicFramePr>
        <p:xfrm>
          <a:off x="7336465" y="1726755"/>
          <a:ext cx="4724903" cy="291606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Tabla 11">
            <a:extLst>
              <a:ext uri="{FF2B5EF4-FFF2-40B4-BE49-F238E27FC236}">
                <a16:creationId xmlns:a16="http://schemas.microsoft.com/office/drawing/2014/main" id="{928E2B64-30FB-B670-8083-BA1DF34E037A}"/>
              </a:ext>
            </a:extLst>
          </p:cNvPr>
          <p:cNvGraphicFramePr>
            <a:graphicFrameLocks noGrp="1"/>
          </p:cNvGraphicFramePr>
          <p:nvPr>
            <p:extLst>
              <p:ext uri="{D42A27DB-BD31-4B8C-83A1-F6EECF244321}">
                <p14:modId xmlns:p14="http://schemas.microsoft.com/office/powerpoint/2010/main" val="820544948"/>
              </p:ext>
            </p:extLst>
          </p:nvPr>
        </p:nvGraphicFramePr>
        <p:xfrm>
          <a:off x="357188" y="1620592"/>
          <a:ext cx="4320042" cy="3708400"/>
        </p:xfrm>
        <a:graphic>
          <a:graphicData uri="http://schemas.openxmlformats.org/drawingml/2006/table">
            <a:tbl>
              <a:tblPr firstRow="1" bandRow="1">
                <a:tableStyleId>{00A15C55-8517-42AA-B614-E9B94910E393}</a:tableStyleId>
              </a:tblPr>
              <a:tblGrid>
                <a:gridCol w="1277938">
                  <a:extLst>
                    <a:ext uri="{9D8B030D-6E8A-4147-A177-3AD203B41FA5}">
                      <a16:colId xmlns:a16="http://schemas.microsoft.com/office/drawing/2014/main" val="1368550608"/>
                    </a:ext>
                  </a:extLst>
                </a:gridCol>
                <a:gridCol w="1521052">
                  <a:extLst>
                    <a:ext uri="{9D8B030D-6E8A-4147-A177-3AD203B41FA5}">
                      <a16:colId xmlns:a16="http://schemas.microsoft.com/office/drawing/2014/main" val="1536905514"/>
                    </a:ext>
                  </a:extLst>
                </a:gridCol>
                <a:gridCol w="1521052">
                  <a:extLst>
                    <a:ext uri="{9D8B030D-6E8A-4147-A177-3AD203B41FA5}">
                      <a16:colId xmlns:a16="http://schemas.microsoft.com/office/drawing/2014/main" val="3028356177"/>
                    </a:ext>
                  </a:extLst>
                </a:gridCol>
              </a:tblGrid>
              <a:tr h="370840">
                <a:tc>
                  <a:txBody>
                    <a:bodyPr/>
                    <a:lstStyle/>
                    <a:p>
                      <a:pPr algn="ctr" fontAlgn="b">
                        <a:buNone/>
                      </a:pPr>
                      <a:r>
                        <a:rPr lang="es-MX" sz="1400" b="1" i="0" u="none" strike="noStrike">
                          <a:solidFill>
                            <a:srgbClr val="000050"/>
                          </a:solidFill>
                          <a:effectLst/>
                          <a:latin typeface="+mn-lt"/>
                        </a:rPr>
                        <a:t> - - KPI’S - -</a:t>
                      </a:r>
                      <a:endParaRPr lang="es-CO" sz="1400" b="1" i="0" u="none" strike="noStrike">
                        <a:solidFill>
                          <a:srgbClr val="000050"/>
                        </a:solidFill>
                        <a:effectLst/>
                        <a:latin typeface="+mn-lt"/>
                      </a:endParaRPr>
                    </a:p>
                  </a:txBody>
                  <a:tcPr marL="6350" marR="6350" marT="6350" marB="0" anchor="ctr"/>
                </a:tc>
                <a:tc>
                  <a:txBody>
                    <a:bodyPr/>
                    <a:lstStyle/>
                    <a:p>
                      <a:pPr algn="ctr" fontAlgn="ctr">
                        <a:buNone/>
                      </a:pPr>
                      <a:r>
                        <a:rPr lang="es-CO" sz="1400" b="1" u="none" strike="noStrike">
                          <a:solidFill>
                            <a:srgbClr val="000050"/>
                          </a:solidFill>
                          <a:effectLst/>
                        </a:rPr>
                        <a:t>Proyectado</a:t>
                      </a:r>
                      <a:endParaRPr lang="es-CO" sz="1400" b="1" i="0" u="none" strike="noStrike">
                        <a:solidFill>
                          <a:srgbClr val="000050"/>
                        </a:solidFill>
                        <a:effectLst/>
                        <a:latin typeface="+mn-lt"/>
                      </a:endParaRPr>
                    </a:p>
                  </a:txBody>
                  <a:tcPr marL="6350" marR="6350" marT="6350" marB="0" anchor="ctr"/>
                </a:tc>
                <a:tc>
                  <a:txBody>
                    <a:bodyPr/>
                    <a:lstStyle/>
                    <a:p>
                      <a:pPr algn="ctr" fontAlgn="ctr">
                        <a:buNone/>
                      </a:pPr>
                      <a:r>
                        <a:rPr lang="es-MX" sz="1400" b="1" i="0" u="none" strike="noStrike" dirty="0">
                          <a:solidFill>
                            <a:srgbClr val="000050"/>
                          </a:solidFill>
                          <a:effectLst/>
                          <a:latin typeface="+mn-lt"/>
                        </a:rPr>
                        <a:t>Ejecutado</a:t>
                      </a:r>
                      <a:endParaRPr lang="es-CO" sz="1400" b="1" i="0" u="none" strike="noStrike" dirty="0">
                        <a:solidFill>
                          <a:srgbClr val="000050"/>
                        </a:solidFill>
                        <a:effectLst/>
                        <a:latin typeface="+mn-lt"/>
                      </a:endParaRPr>
                    </a:p>
                  </a:txBody>
                  <a:tcPr marL="6350" marR="6350" marT="6350" marB="0" anchor="ctr"/>
                </a:tc>
                <a:extLst>
                  <a:ext uri="{0D108BD9-81ED-4DB2-BD59-A6C34878D82A}">
                    <a16:rowId xmlns:a16="http://schemas.microsoft.com/office/drawing/2014/main" val="1978404095"/>
                  </a:ext>
                </a:extLst>
              </a:tr>
              <a:tr h="370840">
                <a:tc>
                  <a:txBody>
                    <a:bodyPr/>
                    <a:lstStyle/>
                    <a:p>
                      <a:pPr algn="l" fontAlgn="b">
                        <a:buNone/>
                      </a:pPr>
                      <a:r>
                        <a:rPr lang="es-CO" sz="1200" b="0" u="none" strike="noStrike" dirty="0">
                          <a:solidFill>
                            <a:srgbClr val="000050"/>
                          </a:solidFill>
                          <a:effectLst/>
                        </a:rPr>
                        <a:t> Target </a:t>
                      </a:r>
                      <a:endParaRPr lang="es-CO" sz="1200" b="0" i="0" u="none" strike="noStrike" dirty="0">
                        <a:solidFill>
                          <a:srgbClr val="000050"/>
                        </a:solidFill>
                        <a:effectLst/>
                        <a:latin typeface="+mn-lt"/>
                      </a:endParaRPr>
                    </a:p>
                  </a:txBody>
                  <a:tcPr marL="6350" marR="6350" marT="6350" marB="0" anchor="ctr"/>
                </a:tc>
                <a:tc>
                  <a:txBody>
                    <a:bodyPr/>
                    <a:lstStyle/>
                    <a:p>
                      <a:pPr algn="ctr" fontAlgn="ctr">
                        <a:buNone/>
                      </a:pPr>
                      <a:r>
                        <a:rPr lang="es-CO" sz="1200" b="0" u="none" strike="noStrike" dirty="0">
                          <a:solidFill>
                            <a:srgbClr val="000050"/>
                          </a:solidFill>
                          <a:effectLst/>
                        </a:rPr>
                        <a:t>HM +25 ABC</a:t>
                      </a:r>
                      <a:endParaRPr lang="es-CO" sz="1200" b="0" i="0" u="none" strike="noStrike" dirty="0">
                        <a:solidFill>
                          <a:srgbClr val="000050"/>
                        </a:solidFill>
                        <a:effectLst/>
                        <a:latin typeface="+mn-lt"/>
                      </a:endParaRPr>
                    </a:p>
                  </a:txBody>
                  <a:tcPr marL="6350" marR="6350" marT="6350" marB="0" anchor="ctr"/>
                </a:tc>
                <a:tc>
                  <a:txBody>
                    <a:bodyPr/>
                    <a:lstStyle/>
                    <a:p>
                      <a:pPr algn="ctr" fontAlgn="ctr">
                        <a:buNone/>
                      </a:pPr>
                      <a:r>
                        <a:rPr lang="es-CO" sz="1200" b="0" u="none" strike="noStrike" dirty="0">
                          <a:solidFill>
                            <a:srgbClr val="000050"/>
                          </a:solidFill>
                          <a:effectLst/>
                        </a:rPr>
                        <a:t>HM +25 ABC</a:t>
                      </a:r>
                      <a:endParaRPr lang="es-CO" sz="1200" b="0" i="0" u="none" strike="noStrike" dirty="0">
                        <a:solidFill>
                          <a:srgbClr val="000050"/>
                        </a:solidFill>
                        <a:effectLst/>
                        <a:latin typeface="+mn-lt"/>
                      </a:endParaRPr>
                    </a:p>
                  </a:txBody>
                  <a:tcPr marL="6350" marR="6350" marT="6350" marB="0" anchor="ctr"/>
                </a:tc>
                <a:extLst>
                  <a:ext uri="{0D108BD9-81ED-4DB2-BD59-A6C34878D82A}">
                    <a16:rowId xmlns:a16="http://schemas.microsoft.com/office/drawing/2014/main" val="2903952298"/>
                  </a:ext>
                </a:extLst>
              </a:tr>
              <a:tr h="370840">
                <a:tc>
                  <a:txBody>
                    <a:bodyPr/>
                    <a:lstStyle/>
                    <a:p>
                      <a:pPr algn="l" fontAlgn="b">
                        <a:buNone/>
                      </a:pPr>
                      <a:r>
                        <a:rPr lang="es-CO" sz="1200" b="0" u="none" strike="noStrike">
                          <a:solidFill>
                            <a:srgbClr val="000050"/>
                          </a:solidFill>
                          <a:effectLst/>
                        </a:rPr>
                        <a:t> Universo </a:t>
                      </a:r>
                      <a:endParaRPr lang="es-CO" sz="1200" b="0" i="0" u="none" strike="noStrike">
                        <a:solidFill>
                          <a:srgbClr val="000050"/>
                        </a:solidFill>
                        <a:effectLst/>
                        <a:latin typeface="+mn-lt"/>
                      </a:endParaRPr>
                    </a:p>
                  </a:txBody>
                  <a:tcPr marL="6350" marR="6350" marT="6350" marB="0" anchor="ctr"/>
                </a:tc>
                <a:tc>
                  <a:txBody>
                    <a:bodyPr/>
                    <a:lstStyle/>
                    <a:p>
                      <a:pPr algn="ctr" fontAlgn="ctr">
                        <a:buNone/>
                      </a:pPr>
                      <a:r>
                        <a:rPr lang="es-CO" sz="1200" b="0" i="0" u="none" strike="noStrike" dirty="0">
                          <a:solidFill>
                            <a:srgbClr val="000050"/>
                          </a:solidFill>
                          <a:effectLst/>
                          <a:latin typeface="+mn-lt"/>
                        </a:rPr>
                        <a:t>908,140</a:t>
                      </a:r>
                    </a:p>
                  </a:txBody>
                  <a:tcPr marL="6350" marR="6350" marT="6350" marB="0" anchor="ctr"/>
                </a:tc>
                <a:tc>
                  <a:txBody>
                    <a:bodyPr/>
                    <a:lstStyle/>
                    <a:p>
                      <a:pPr algn="ctr" fontAlgn="ctr">
                        <a:buNone/>
                      </a:pPr>
                      <a:r>
                        <a:rPr lang="es-CO" sz="1200" b="0" i="0" u="none" strike="noStrike" dirty="0">
                          <a:solidFill>
                            <a:srgbClr val="000050"/>
                          </a:solidFill>
                          <a:effectLst/>
                          <a:latin typeface="+mn-lt"/>
                        </a:rPr>
                        <a:t>908,140</a:t>
                      </a:r>
                    </a:p>
                  </a:txBody>
                  <a:tcPr marL="6350" marR="6350" marT="6350" marB="0" anchor="ctr"/>
                </a:tc>
                <a:extLst>
                  <a:ext uri="{0D108BD9-81ED-4DB2-BD59-A6C34878D82A}">
                    <a16:rowId xmlns:a16="http://schemas.microsoft.com/office/drawing/2014/main" val="4098925557"/>
                  </a:ext>
                </a:extLst>
              </a:tr>
              <a:tr h="370840">
                <a:tc>
                  <a:txBody>
                    <a:bodyPr/>
                    <a:lstStyle/>
                    <a:p>
                      <a:pPr algn="l" fontAlgn="b">
                        <a:buNone/>
                      </a:pPr>
                      <a:r>
                        <a:rPr lang="es-CO" sz="1200" b="0" u="none" strike="noStrike">
                          <a:solidFill>
                            <a:srgbClr val="000050"/>
                          </a:solidFill>
                          <a:effectLst/>
                        </a:rPr>
                        <a:t> Inversión </a:t>
                      </a:r>
                      <a:endParaRPr lang="es-CO" sz="1200" b="0" i="0" u="none" strike="noStrike">
                        <a:solidFill>
                          <a:srgbClr val="000050"/>
                        </a:solidFill>
                        <a:effectLst/>
                        <a:latin typeface="+mn-lt"/>
                      </a:endParaRPr>
                    </a:p>
                  </a:txBody>
                  <a:tcPr marL="6350" marR="6350" marT="6350" marB="0" anchor="ctr"/>
                </a:tc>
                <a:tc>
                  <a:txBody>
                    <a:bodyPr/>
                    <a:lstStyle/>
                    <a:p>
                      <a:pPr algn="ctr" fontAlgn="ctr">
                        <a:buNone/>
                      </a:pPr>
                      <a:r>
                        <a:rPr lang="es-CO" sz="1200" b="0" u="none" strike="noStrike" dirty="0">
                          <a:solidFill>
                            <a:srgbClr val="000050"/>
                          </a:solidFill>
                          <a:effectLst/>
                        </a:rPr>
                        <a:t>$ 80,000</a:t>
                      </a:r>
                      <a:endParaRPr lang="es-CO" sz="1200" b="0" i="0" u="none" strike="noStrike" dirty="0">
                        <a:solidFill>
                          <a:srgbClr val="000050"/>
                        </a:solidFill>
                        <a:effectLst/>
                        <a:latin typeface="+mn-lt"/>
                      </a:endParaRPr>
                    </a:p>
                  </a:txBody>
                  <a:tcPr marL="6350" marR="6350" marT="6350" marB="0" anchor="ctr"/>
                </a:tc>
                <a:tc>
                  <a:txBody>
                    <a:bodyPr/>
                    <a:lstStyle/>
                    <a:p>
                      <a:pPr algn="ctr" fontAlgn="ctr">
                        <a:buNone/>
                      </a:pPr>
                      <a:r>
                        <a:rPr lang="es-CO" sz="1200" b="0" u="none" strike="noStrike" dirty="0">
                          <a:solidFill>
                            <a:srgbClr val="000050"/>
                          </a:solidFill>
                          <a:effectLst/>
                        </a:rPr>
                        <a:t>$ 43,684</a:t>
                      </a:r>
                      <a:endParaRPr lang="es-CO" sz="1200" b="0" i="0" u="none" strike="noStrike" dirty="0">
                        <a:solidFill>
                          <a:srgbClr val="000050"/>
                        </a:solidFill>
                        <a:effectLst/>
                        <a:latin typeface="+mn-lt"/>
                      </a:endParaRPr>
                    </a:p>
                  </a:txBody>
                  <a:tcPr marL="6350" marR="6350" marT="6350" marB="0" anchor="ctr"/>
                </a:tc>
                <a:extLst>
                  <a:ext uri="{0D108BD9-81ED-4DB2-BD59-A6C34878D82A}">
                    <a16:rowId xmlns:a16="http://schemas.microsoft.com/office/drawing/2014/main" val="42904740"/>
                  </a:ext>
                </a:extLst>
              </a:tr>
              <a:tr h="370840">
                <a:tc>
                  <a:txBody>
                    <a:bodyPr/>
                    <a:lstStyle/>
                    <a:p>
                      <a:pPr algn="l" fontAlgn="b">
                        <a:buNone/>
                      </a:pPr>
                      <a:r>
                        <a:rPr lang="es-CO" sz="1200" b="0" u="none" strike="noStrike">
                          <a:solidFill>
                            <a:srgbClr val="000050"/>
                          </a:solidFill>
                          <a:effectLst/>
                        </a:rPr>
                        <a:t> TRPS </a:t>
                      </a:r>
                      <a:endParaRPr lang="es-CO" sz="1200" b="0" i="0" u="none" strike="noStrike">
                        <a:solidFill>
                          <a:srgbClr val="000050"/>
                        </a:solidFill>
                        <a:effectLst/>
                        <a:latin typeface="+mn-lt"/>
                      </a:endParaRPr>
                    </a:p>
                  </a:txBody>
                  <a:tcPr marL="6350" marR="6350" marT="6350" marB="0" anchor="ctr"/>
                </a:tc>
                <a:tc>
                  <a:txBody>
                    <a:bodyPr/>
                    <a:lstStyle/>
                    <a:p>
                      <a:pPr algn="ctr" fontAlgn="ctr">
                        <a:buNone/>
                      </a:pPr>
                      <a:r>
                        <a:rPr lang="es-CO" sz="1200" b="0" i="0" u="none" strike="noStrike" dirty="0">
                          <a:solidFill>
                            <a:srgbClr val="000050"/>
                          </a:solidFill>
                          <a:effectLst/>
                          <a:latin typeface="+mn-lt"/>
                        </a:rPr>
                        <a:t>2,796</a:t>
                      </a:r>
                    </a:p>
                  </a:txBody>
                  <a:tcPr marL="6350" marR="6350" marT="6350" marB="0" anchor="ctr"/>
                </a:tc>
                <a:tc>
                  <a:txBody>
                    <a:bodyPr/>
                    <a:lstStyle/>
                    <a:p>
                      <a:pPr algn="ctr" fontAlgn="ctr">
                        <a:buNone/>
                      </a:pPr>
                      <a:r>
                        <a:rPr lang="es-CO" sz="1200" b="0" i="0" u="none" strike="noStrike" dirty="0">
                          <a:solidFill>
                            <a:srgbClr val="000050"/>
                          </a:solidFill>
                          <a:effectLst/>
                          <a:latin typeface="+mn-lt"/>
                        </a:rPr>
                        <a:t>2,040.7</a:t>
                      </a:r>
                    </a:p>
                  </a:txBody>
                  <a:tcPr marL="6350" marR="6350" marT="6350" marB="0" anchor="ctr"/>
                </a:tc>
                <a:extLst>
                  <a:ext uri="{0D108BD9-81ED-4DB2-BD59-A6C34878D82A}">
                    <a16:rowId xmlns:a16="http://schemas.microsoft.com/office/drawing/2014/main" val="3132880596"/>
                  </a:ext>
                </a:extLst>
              </a:tr>
              <a:tr h="370840">
                <a:tc>
                  <a:txBody>
                    <a:bodyPr/>
                    <a:lstStyle/>
                    <a:p>
                      <a:pPr algn="l" fontAlgn="b">
                        <a:buNone/>
                      </a:pPr>
                      <a:r>
                        <a:rPr lang="es-CO" sz="1200" b="0" u="none" strike="noStrike" dirty="0">
                          <a:solidFill>
                            <a:srgbClr val="000050"/>
                          </a:solidFill>
                          <a:effectLst/>
                        </a:rPr>
                        <a:t> Incidencias</a:t>
                      </a:r>
                      <a:endParaRPr lang="es-CO" sz="1200" b="0" i="0" u="none" strike="noStrike" dirty="0">
                        <a:solidFill>
                          <a:srgbClr val="000050"/>
                        </a:solidFill>
                        <a:effectLst/>
                        <a:latin typeface="+mn-lt"/>
                      </a:endParaRPr>
                    </a:p>
                  </a:txBody>
                  <a:tcPr marL="6350" marR="6350" marT="6350" marB="0" anchor="ctr"/>
                </a:tc>
                <a:tc>
                  <a:txBody>
                    <a:bodyPr/>
                    <a:lstStyle/>
                    <a:p>
                      <a:pPr algn="ctr" fontAlgn="ctr">
                        <a:buNone/>
                      </a:pPr>
                      <a:r>
                        <a:rPr lang="es-CO" sz="1200" b="0" i="0" u="none" strike="noStrike" dirty="0">
                          <a:solidFill>
                            <a:srgbClr val="000050"/>
                          </a:solidFill>
                          <a:effectLst/>
                          <a:latin typeface="+mn-lt"/>
                        </a:rPr>
                        <a:t>456</a:t>
                      </a:r>
                    </a:p>
                  </a:txBody>
                  <a:tcPr marL="6350" marR="6350" marT="6350" marB="0" anchor="ctr"/>
                </a:tc>
                <a:tc>
                  <a:txBody>
                    <a:bodyPr/>
                    <a:lstStyle/>
                    <a:p>
                      <a:pPr algn="ctr" fontAlgn="ctr">
                        <a:buNone/>
                      </a:pPr>
                      <a:r>
                        <a:rPr lang="es-CO" sz="1200" b="0" i="0" u="none" strike="noStrike" dirty="0">
                          <a:solidFill>
                            <a:srgbClr val="000050"/>
                          </a:solidFill>
                          <a:effectLst/>
                          <a:latin typeface="+mn-lt"/>
                        </a:rPr>
                        <a:t>249</a:t>
                      </a:r>
                    </a:p>
                  </a:txBody>
                  <a:tcPr marL="6350" marR="6350" marT="6350" marB="0" anchor="ctr"/>
                </a:tc>
                <a:extLst>
                  <a:ext uri="{0D108BD9-81ED-4DB2-BD59-A6C34878D82A}">
                    <a16:rowId xmlns:a16="http://schemas.microsoft.com/office/drawing/2014/main" val="4228843868"/>
                  </a:ext>
                </a:extLst>
              </a:tr>
              <a:tr h="370840">
                <a:tc>
                  <a:txBody>
                    <a:bodyPr/>
                    <a:lstStyle/>
                    <a:p>
                      <a:pPr algn="l" fontAlgn="b">
                        <a:buNone/>
                      </a:pPr>
                      <a:r>
                        <a:rPr lang="es-CO" sz="1200" b="0" u="none" strike="noStrike">
                          <a:solidFill>
                            <a:srgbClr val="000050"/>
                          </a:solidFill>
                          <a:effectLst/>
                        </a:rPr>
                        <a:t> Reach % </a:t>
                      </a:r>
                      <a:endParaRPr lang="es-CO" sz="1200" b="0" i="0" u="none" strike="noStrike">
                        <a:solidFill>
                          <a:srgbClr val="000050"/>
                        </a:solidFill>
                        <a:effectLst/>
                        <a:latin typeface="+mn-lt"/>
                      </a:endParaRPr>
                    </a:p>
                  </a:txBody>
                  <a:tcPr marL="6350" marR="6350" marT="6350" marB="0" anchor="ctr"/>
                </a:tc>
                <a:tc>
                  <a:txBody>
                    <a:bodyPr/>
                    <a:lstStyle/>
                    <a:p>
                      <a:pPr algn="ctr" fontAlgn="ctr">
                        <a:buNone/>
                      </a:pPr>
                      <a:r>
                        <a:rPr lang="es-CO" sz="1200" b="0" u="none" strike="noStrike" dirty="0">
                          <a:solidFill>
                            <a:srgbClr val="000050"/>
                          </a:solidFill>
                          <a:effectLst/>
                        </a:rPr>
                        <a:t>31%</a:t>
                      </a:r>
                      <a:endParaRPr lang="es-CO" sz="1200" b="0" i="0" u="none" strike="noStrike" dirty="0">
                        <a:solidFill>
                          <a:srgbClr val="000050"/>
                        </a:solidFill>
                        <a:effectLst/>
                        <a:latin typeface="+mn-lt"/>
                      </a:endParaRPr>
                    </a:p>
                  </a:txBody>
                  <a:tcPr marL="6350" marR="6350" marT="6350" marB="0" anchor="ctr"/>
                </a:tc>
                <a:tc>
                  <a:txBody>
                    <a:bodyPr/>
                    <a:lstStyle/>
                    <a:p>
                      <a:pPr algn="ctr" fontAlgn="ctr">
                        <a:buNone/>
                      </a:pPr>
                      <a:r>
                        <a:rPr lang="es-MX" sz="1200" b="0" i="0" u="none" strike="noStrike" dirty="0">
                          <a:solidFill>
                            <a:srgbClr val="000050"/>
                          </a:solidFill>
                          <a:effectLst/>
                          <a:latin typeface="+mn-lt"/>
                        </a:rPr>
                        <a:t>31%</a:t>
                      </a:r>
                      <a:endParaRPr lang="es-CO" sz="1200" b="0" i="0" u="none" strike="noStrike" dirty="0">
                        <a:solidFill>
                          <a:srgbClr val="000050"/>
                        </a:solidFill>
                        <a:effectLst/>
                        <a:latin typeface="+mn-lt"/>
                      </a:endParaRPr>
                    </a:p>
                  </a:txBody>
                  <a:tcPr marL="6350" marR="6350" marT="6350" marB="0" anchor="ctr"/>
                </a:tc>
                <a:extLst>
                  <a:ext uri="{0D108BD9-81ED-4DB2-BD59-A6C34878D82A}">
                    <a16:rowId xmlns:a16="http://schemas.microsoft.com/office/drawing/2014/main" val="1458252909"/>
                  </a:ext>
                </a:extLst>
              </a:tr>
              <a:tr h="370840">
                <a:tc>
                  <a:txBody>
                    <a:bodyPr/>
                    <a:lstStyle/>
                    <a:p>
                      <a:pPr algn="l" fontAlgn="b">
                        <a:buNone/>
                      </a:pPr>
                      <a:r>
                        <a:rPr lang="es-CO" sz="1200" b="0" u="none" strike="noStrike">
                          <a:solidFill>
                            <a:srgbClr val="000050"/>
                          </a:solidFill>
                          <a:effectLst/>
                        </a:rPr>
                        <a:t> Reach # </a:t>
                      </a:r>
                      <a:endParaRPr lang="es-CO" sz="1200" b="0" i="0" u="none" strike="noStrike">
                        <a:solidFill>
                          <a:srgbClr val="000050"/>
                        </a:solidFill>
                        <a:effectLst/>
                        <a:latin typeface="+mn-lt"/>
                      </a:endParaRPr>
                    </a:p>
                  </a:txBody>
                  <a:tcPr marL="6350" marR="6350" marT="6350" marB="0" anchor="ctr"/>
                </a:tc>
                <a:tc>
                  <a:txBody>
                    <a:bodyPr/>
                    <a:lstStyle/>
                    <a:p>
                      <a:pPr algn="ctr" fontAlgn="ctr">
                        <a:buNone/>
                      </a:pPr>
                      <a:r>
                        <a:rPr lang="es-MX" sz="1200" b="0" i="0" u="none" strike="noStrike" dirty="0">
                          <a:solidFill>
                            <a:srgbClr val="000050"/>
                          </a:solidFill>
                          <a:effectLst/>
                          <a:latin typeface="+mn-lt"/>
                        </a:rPr>
                        <a:t>281,523</a:t>
                      </a:r>
                      <a:endParaRPr lang="es-CO" sz="1200" b="0" i="0" u="none" strike="noStrike" dirty="0">
                        <a:solidFill>
                          <a:srgbClr val="000050"/>
                        </a:solidFill>
                        <a:effectLst/>
                        <a:latin typeface="+mn-lt"/>
                      </a:endParaRPr>
                    </a:p>
                  </a:txBody>
                  <a:tcPr marL="6350" marR="6350" marT="6350" marB="0" anchor="ctr"/>
                </a:tc>
                <a:tc>
                  <a:txBody>
                    <a:bodyPr/>
                    <a:lstStyle/>
                    <a:p>
                      <a:pPr algn="ctr" fontAlgn="ctr">
                        <a:buNone/>
                      </a:pPr>
                      <a:r>
                        <a:rPr lang="es-MX" sz="1200" b="0" i="0" u="none" strike="noStrike" dirty="0">
                          <a:solidFill>
                            <a:srgbClr val="000050"/>
                          </a:solidFill>
                          <a:effectLst/>
                          <a:latin typeface="+mn-lt"/>
                        </a:rPr>
                        <a:t>281,523</a:t>
                      </a:r>
                      <a:endParaRPr lang="es-CO" sz="1200" b="0" i="0" u="none" strike="noStrike" dirty="0">
                        <a:solidFill>
                          <a:srgbClr val="000050"/>
                        </a:solidFill>
                        <a:effectLst/>
                        <a:latin typeface="+mn-lt"/>
                      </a:endParaRPr>
                    </a:p>
                  </a:txBody>
                  <a:tcPr marL="6350" marR="6350" marT="6350" marB="0" anchor="ctr"/>
                </a:tc>
                <a:extLst>
                  <a:ext uri="{0D108BD9-81ED-4DB2-BD59-A6C34878D82A}">
                    <a16:rowId xmlns:a16="http://schemas.microsoft.com/office/drawing/2014/main" val="3437484806"/>
                  </a:ext>
                </a:extLst>
              </a:tr>
              <a:tr h="370840">
                <a:tc>
                  <a:txBody>
                    <a:bodyPr/>
                    <a:lstStyle/>
                    <a:p>
                      <a:pPr algn="l" fontAlgn="b">
                        <a:buNone/>
                      </a:pPr>
                      <a:r>
                        <a:rPr lang="es-CO" sz="1200" b="0" u="none" strike="noStrike" dirty="0">
                          <a:solidFill>
                            <a:srgbClr val="000050"/>
                          </a:solidFill>
                          <a:effectLst/>
                        </a:rPr>
                        <a:t> Frecuencia </a:t>
                      </a:r>
                      <a:r>
                        <a:rPr lang="es-CO" sz="1200" b="0" u="none" strike="noStrike" dirty="0" err="1">
                          <a:solidFill>
                            <a:srgbClr val="000050"/>
                          </a:solidFill>
                          <a:effectLst/>
                        </a:rPr>
                        <a:t>Sem</a:t>
                      </a:r>
                      <a:endParaRPr lang="es-CO" sz="1200" b="0" i="0" u="none" strike="noStrike" dirty="0">
                        <a:solidFill>
                          <a:srgbClr val="000050"/>
                        </a:solidFill>
                        <a:effectLst/>
                        <a:latin typeface="+mn-lt"/>
                      </a:endParaRPr>
                    </a:p>
                  </a:txBody>
                  <a:tcPr marL="6350" marR="6350" marT="6350" marB="0" anchor="ctr"/>
                </a:tc>
                <a:tc>
                  <a:txBody>
                    <a:bodyPr/>
                    <a:lstStyle/>
                    <a:p>
                      <a:pPr algn="ctr" fontAlgn="ctr">
                        <a:buNone/>
                      </a:pPr>
                      <a:r>
                        <a:rPr lang="es-MX" sz="1200" b="0" i="0" u="none" strike="noStrike" dirty="0">
                          <a:solidFill>
                            <a:srgbClr val="000050"/>
                          </a:solidFill>
                          <a:effectLst/>
                          <a:latin typeface="+mn-lt"/>
                        </a:rPr>
                        <a:t>4.56</a:t>
                      </a:r>
                      <a:endParaRPr lang="es-CO" sz="1200" b="0" i="0" u="none" strike="noStrike" dirty="0">
                        <a:solidFill>
                          <a:srgbClr val="000050"/>
                        </a:solidFill>
                        <a:effectLst/>
                        <a:latin typeface="+mn-lt"/>
                      </a:endParaRPr>
                    </a:p>
                  </a:txBody>
                  <a:tcPr marL="6350" marR="6350" marT="6350" marB="0" anchor="ctr"/>
                </a:tc>
                <a:tc>
                  <a:txBody>
                    <a:bodyPr/>
                    <a:lstStyle/>
                    <a:p>
                      <a:pPr algn="ctr" fontAlgn="ctr">
                        <a:buNone/>
                      </a:pPr>
                      <a:r>
                        <a:rPr lang="es-MX" sz="1200" b="0" i="0" u="none" strike="noStrike" dirty="0">
                          <a:solidFill>
                            <a:srgbClr val="000050"/>
                          </a:solidFill>
                          <a:effectLst/>
                          <a:latin typeface="+mn-lt"/>
                        </a:rPr>
                        <a:t>3.34</a:t>
                      </a:r>
                      <a:endParaRPr lang="es-CO" sz="1200" b="0" i="0" u="none" strike="noStrike" dirty="0">
                        <a:solidFill>
                          <a:srgbClr val="000050"/>
                        </a:solidFill>
                        <a:effectLst/>
                        <a:latin typeface="+mn-lt"/>
                      </a:endParaRPr>
                    </a:p>
                  </a:txBody>
                  <a:tcPr marL="6350" marR="6350" marT="6350" marB="0" anchor="ctr"/>
                </a:tc>
                <a:extLst>
                  <a:ext uri="{0D108BD9-81ED-4DB2-BD59-A6C34878D82A}">
                    <a16:rowId xmlns:a16="http://schemas.microsoft.com/office/drawing/2014/main" val="3492407132"/>
                  </a:ext>
                </a:extLst>
              </a:tr>
              <a:tr h="370840">
                <a:tc>
                  <a:txBody>
                    <a:bodyPr/>
                    <a:lstStyle/>
                    <a:p>
                      <a:pPr algn="l" fontAlgn="b">
                        <a:buNone/>
                      </a:pPr>
                      <a:r>
                        <a:rPr lang="es-CO" sz="1200" b="0" u="none" strike="noStrike">
                          <a:solidFill>
                            <a:srgbClr val="000050"/>
                          </a:solidFill>
                          <a:effectLst/>
                        </a:rPr>
                        <a:t> CPM </a:t>
                      </a:r>
                      <a:endParaRPr lang="es-CO" sz="1200" b="0" i="0" u="none" strike="noStrike">
                        <a:solidFill>
                          <a:srgbClr val="000050"/>
                        </a:solidFill>
                        <a:effectLst/>
                        <a:latin typeface="+mn-lt"/>
                      </a:endParaRPr>
                    </a:p>
                  </a:txBody>
                  <a:tcPr marL="6350" marR="6350" marT="6350" marB="0" anchor="ctr"/>
                </a:tc>
                <a:tc>
                  <a:txBody>
                    <a:bodyPr/>
                    <a:lstStyle/>
                    <a:p>
                      <a:pPr algn="ctr" fontAlgn="ctr">
                        <a:buNone/>
                      </a:pPr>
                      <a:r>
                        <a:rPr lang="es-CO" sz="1200" b="0" u="none" strike="noStrike" dirty="0">
                          <a:solidFill>
                            <a:srgbClr val="000050"/>
                          </a:solidFill>
                          <a:effectLst/>
                        </a:rPr>
                        <a:t>$ 0.62</a:t>
                      </a:r>
                      <a:endParaRPr lang="es-CO" sz="1200" b="0" i="0" u="none" strike="noStrike" dirty="0">
                        <a:solidFill>
                          <a:srgbClr val="000050"/>
                        </a:solidFill>
                        <a:effectLst/>
                        <a:latin typeface="+mn-lt"/>
                      </a:endParaRPr>
                    </a:p>
                  </a:txBody>
                  <a:tcPr marL="6350" marR="6350" marT="6350" marB="0" anchor="ctr"/>
                </a:tc>
                <a:tc>
                  <a:txBody>
                    <a:bodyPr/>
                    <a:lstStyle/>
                    <a:p>
                      <a:pPr algn="ctr" fontAlgn="ctr">
                        <a:buNone/>
                      </a:pPr>
                      <a:r>
                        <a:rPr lang="es-CO" sz="1200" b="0" i="0" u="none" strike="noStrike" dirty="0">
                          <a:solidFill>
                            <a:srgbClr val="000050"/>
                          </a:solidFill>
                          <a:effectLst/>
                          <a:latin typeface="+mn-lt"/>
                        </a:rPr>
                        <a:t>$ 0.90</a:t>
                      </a:r>
                    </a:p>
                  </a:txBody>
                  <a:tcPr marL="6350" marR="6350" marT="6350" marB="0" anchor="ctr"/>
                </a:tc>
                <a:extLst>
                  <a:ext uri="{0D108BD9-81ED-4DB2-BD59-A6C34878D82A}">
                    <a16:rowId xmlns:a16="http://schemas.microsoft.com/office/drawing/2014/main" val="3362214669"/>
                  </a:ext>
                </a:extLst>
              </a:tr>
            </a:tbl>
          </a:graphicData>
        </a:graphic>
      </p:graphicFrame>
      <p:grpSp>
        <p:nvGrpSpPr>
          <p:cNvPr id="13" name="Group 7">
            <a:extLst>
              <a:ext uri="{FF2B5EF4-FFF2-40B4-BE49-F238E27FC236}">
                <a16:creationId xmlns:a16="http://schemas.microsoft.com/office/drawing/2014/main" id="{60E21C5E-57C1-5987-F378-069FDA2DD314}"/>
              </a:ext>
            </a:extLst>
          </p:cNvPr>
          <p:cNvGrpSpPr/>
          <p:nvPr/>
        </p:nvGrpSpPr>
        <p:grpSpPr>
          <a:xfrm>
            <a:off x="357188" y="308328"/>
            <a:ext cx="712224" cy="712224"/>
            <a:chOff x="3047549" y="1352550"/>
            <a:chExt cx="712224" cy="712224"/>
          </a:xfrm>
        </p:grpSpPr>
        <p:sp>
          <p:nvSpPr>
            <p:cNvPr id="14" name="Oval 480">
              <a:extLst>
                <a:ext uri="{FF2B5EF4-FFF2-40B4-BE49-F238E27FC236}">
                  <a16:creationId xmlns:a16="http://schemas.microsoft.com/office/drawing/2014/main" id="{A7BFE38E-FF12-EFA0-EDD4-8B6BD7FF653B}"/>
                </a:ext>
              </a:extLst>
            </p:cNvPr>
            <p:cNvSpPr/>
            <p:nvPr/>
          </p:nvSpPr>
          <p:spPr>
            <a:xfrm>
              <a:off x="3047549" y="1352550"/>
              <a:ext cx="712224" cy="712224"/>
            </a:xfrm>
            <a:prstGeom prst="ellipse">
              <a:avLst/>
            </a:prstGeom>
            <a:gradFill>
              <a:gsLst>
                <a:gs pos="0">
                  <a:schemeClr val="accent3"/>
                </a:gs>
                <a:gs pos="100000">
                  <a:schemeClr val="accent5"/>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aphic 632">
              <a:extLst>
                <a:ext uri="{FF2B5EF4-FFF2-40B4-BE49-F238E27FC236}">
                  <a16:creationId xmlns:a16="http://schemas.microsoft.com/office/drawing/2014/main" id="{4F49E59D-8436-494C-CC52-02AF6CF8D0A9}"/>
                </a:ext>
              </a:extLst>
            </p:cNvPr>
            <p:cNvGrpSpPr/>
            <p:nvPr/>
          </p:nvGrpSpPr>
          <p:grpSpPr>
            <a:xfrm>
              <a:off x="3259693" y="1608717"/>
              <a:ext cx="287937" cy="200339"/>
              <a:chOff x="2858504" y="258831"/>
              <a:chExt cx="440363" cy="306393"/>
            </a:xfrm>
            <a:noFill/>
          </p:grpSpPr>
          <p:sp>
            <p:nvSpPr>
              <p:cNvPr id="16" name="Freeform 461">
                <a:extLst>
                  <a:ext uri="{FF2B5EF4-FFF2-40B4-BE49-F238E27FC236}">
                    <a16:creationId xmlns:a16="http://schemas.microsoft.com/office/drawing/2014/main" id="{421232A7-4C23-FA91-0960-1228305CBD11}"/>
                  </a:ext>
                </a:extLst>
              </p:cNvPr>
              <p:cNvSpPr/>
              <p:nvPr/>
            </p:nvSpPr>
            <p:spPr>
              <a:xfrm flipV="1">
                <a:off x="2858504" y="258831"/>
                <a:ext cx="440363" cy="253068"/>
              </a:xfrm>
              <a:custGeom>
                <a:avLst/>
                <a:gdLst>
                  <a:gd name="connsiteX0" fmla="*/ 440448 w 440363"/>
                  <a:gd name="connsiteY0" fmla="*/ 18 h 253068"/>
                  <a:gd name="connsiteX1" fmla="*/ 85 w 440363"/>
                  <a:gd name="connsiteY1" fmla="*/ 18 h 253068"/>
                  <a:gd name="connsiteX2" fmla="*/ 85 w 440363"/>
                  <a:gd name="connsiteY2" fmla="*/ 253086 h 253068"/>
                  <a:gd name="connsiteX3" fmla="*/ 440448 w 440363"/>
                  <a:gd name="connsiteY3" fmla="*/ 253086 h 253068"/>
                </a:gdLst>
                <a:ahLst/>
                <a:cxnLst>
                  <a:cxn ang="0">
                    <a:pos x="connsiteX0" y="connsiteY0"/>
                  </a:cxn>
                  <a:cxn ang="0">
                    <a:pos x="connsiteX1" y="connsiteY1"/>
                  </a:cxn>
                  <a:cxn ang="0">
                    <a:pos x="connsiteX2" y="connsiteY2"/>
                  </a:cxn>
                  <a:cxn ang="0">
                    <a:pos x="connsiteX3" y="connsiteY3"/>
                  </a:cxn>
                </a:cxnLst>
                <a:rect l="l" t="t" r="r" b="b"/>
                <a:pathLst>
                  <a:path w="440363" h="253068">
                    <a:moveTo>
                      <a:pt x="440448" y="18"/>
                    </a:moveTo>
                    <a:lnTo>
                      <a:pt x="85" y="18"/>
                    </a:lnTo>
                    <a:lnTo>
                      <a:pt x="85" y="253086"/>
                    </a:lnTo>
                    <a:lnTo>
                      <a:pt x="440448" y="253086"/>
                    </a:lnTo>
                    <a:close/>
                  </a:path>
                </a:pathLst>
              </a:custGeom>
              <a:noFill/>
              <a:ln w="19050" cap="rnd">
                <a:solidFill>
                  <a:schemeClr val="bg1"/>
                </a:solidFill>
                <a:prstDash val="solid"/>
                <a:round/>
              </a:ln>
            </p:spPr>
            <p:txBody>
              <a:bodyPr rtlCol="0" anchor="ctr"/>
              <a:lstStyle/>
              <a:p>
                <a:endParaRPr lang="en-GB"/>
              </a:p>
            </p:txBody>
          </p:sp>
          <p:sp>
            <p:nvSpPr>
              <p:cNvPr id="17" name="Freeform 462">
                <a:extLst>
                  <a:ext uri="{FF2B5EF4-FFF2-40B4-BE49-F238E27FC236}">
                    <a16:creationId xmlns:a16="http://schemas.microsoft.com/office/drawing/2014/main" id="{962F29C7-1A6A-CFF7-9157-54178DB4B3FC}"/>
                  </a:ext>
                </a:extLst>
              </p:cNvPr>
              <p:cNvSpPr/>
              <p:nvPr/>
            </p:nvSpPr>
            <p:spPr>
              <a:xfrm flipV="1">
                <a:off x="3043978" y="511900"/>
                <a:ext cx="685" cy="52639"/>
              </a:xfrm>
              <a:custGeom>
                <a:avLst/>
                <a:gdLst>
                  <a:gd name="connsiteX0" fmla="*/ 291 w 685"/>
                  <a:gd name="connsiteY0" fmla="*/ 497 h 52639"/>
                  <a:gd name="connsiteX1" fmla="*/ 291 w 685"/>
                  <a:gd name="connsiteY1" fmla="*/ 53137 h 52639"/>
                </a:gdLst>
                <a:ahLst/>
                <a:cxnLst>
                  <a:cxn ang="0">
                    <a:pos x="connsiteX0" y="connsiteY0"/>
                  </a:cxn>
                  <a:cxn ang="0">
                    <a:pos x="connsiteX1" y="connsiteY1"/>
                  </a:cxn>
                </a:cxnLst>
                <a:rect l="l" t="t" r="r" b="b"/>
                <a:pathLst>
                  <a:path w="685" h="52639">
                    <a:moveTo>
                      <a:pt x="291" y="497"/>
                    </a:moveTo>
                    <a:lnTo>
                      <a:pt x="291" y="53137"/>
                    </a:lnTo>
                  </a:path>
                </a:pathLst>
              </a:custGeom>
              <a:noFill/>
              <a:ln w="19050" cap="rnd">
                <a:solidFill>
                  <a:schemeClr val="bg1"/>
                </a:solidFill>
                <a:prstDash val="solid"/>
                <a:round/>
              </a:ln>
            </p:spPr>
            <p:txBody>
              <a:bodyPr rtlCol="0" anchor="ctr"/>
              <a:lstStyle/>
              <a:p>
                <a:endParaRPr lang="en-GB"/>
              </a:p>
            </p:txBody>
          </p:sp>
          <p:sp>
            <p:nvSpPr>
              <p:cNvPr id="18" name="Freeform 463">
                <a:extLst>
                  <a:ext uri="{FF2B5EF4-FFF2-40B4-BE49-F238E27FC236}">
                    <a16:creationId xmlns:a16="http://schemas.microsoft.com/office/drawing/2014/main" id="{38C07CEE-B3DA-372F-A936-44F965F3C0FC}"/>
                  </a:ext>
                </a:extLst>
              </p:cNvPr>
              <p:cNvSpPr/>
              <p:nvPr/>
            </p:nvSpPr>
            <p:spPr>
              <a:xfrm flipV="1">
                <a:off x="3113393" y="511899"/>
                <a:ext cx="685" cy="52639"/>
              </a:xfrm>
              <a:custGeom>
                <a:avLst/>
                <a:gdLst>
                  <a:gd name="connsiteX0" fmla="*/ 392 w 685"/>
                  <a:gd name="connsiteY0" fmla="*/ 53195 h 52639"/>
                  <a:gd name="connsiteX1" fmla="*/ 392 w 685"/>
                  <a:gd name="connsiteY1" fmla="*/ 555 h 52639"/>
                </a:gdLst>
                <a:ahLst/>
                <a:cxnLst>
                  <a:cxn ang="0">
                    <a:pos x="connsiteX0" y="connsiteY0"/>
                  </a:cxn>
                  <a:cxn ang="0">
                    <a:pos x="connsiteX1" y="connsiteY1"/>
                  </a:cxn>
                </a:cxnLst>
                <a:rect l="l" t="t" r="r" b="b"/>
                <a:pathLst>
                  <a:path w="685" h="52639">
                    <a:moveTo>
                      <a:pt x="392" y="53195"/>
                    </a:moveTo>
                    <a:lnTo>
                      <a:pt x="392" y="555"/>
                    </a:lnTo>
                  </a:path>
                </a:pathLst>
              </a:custGeom>
              <a:noFill/>
              <a:ln w="19050" cap="rnd">
                <a:solidFill>
                  <a:schemeClr val="bg1"/>
                </a:solidFill>
                <a:prstDash val="solid"/>
                <a:round/>
              </a:ln>
            </p:spPr>
            <p:txBody>
              <a:bodyPr rtlCol="0" anchor="ctr"/>
              <a:lstStyle/>
              <a:p>
                <a:endParaRPr lang="en-GB"/>
              </a:p>
            </p:txBody>
          </p:sp>
          <p:sp>
            <p:nvSpPr>
              <p:cNvPr id="19" name="Freeform 464">
                <a:extLst>
                  <a:ext uri="{FF2B5EF4-FFF2-40B4-BE49-F238E27FC236}">
                    <a16:creationId xmlns:a16="http://schemas.microsoft.com/office/drawing/2014/main" id="{D4CD9D62-FCAF-655F-F67B-1C87929E39C1}"/>
                  </a:ext>
                </a:extLst>
              </p:cNvPr>
              <p:cNvSpPr/>
              <p:nvPr/>
            </p:nvSpPr>
            <p:spPr>
              <a:xfrm flipV="1">
                <a:off x="2993173" y="564539"/>
                <a:ext cx="171024" cy="685"/>
              </a:xfrm>
              <a:custGeom>
                <a:avLst/>
                <a:gdLst>
                  <a:gd name="connsiteX0" fmla="*/ 248 w 171024"/>
                  <a:gd name="connsiteY0" fmla="*/ 564 h 685"/>
                  <a:gd name="connsiteX1" fmla="*/ 171272 w 171024"/>
                  <a:gd name="connsiteY1" fmla="*/ 564 h 685"/>
                </a:gdLst>
                <a:ahLst/>
                <a:cxnLst>
                  <a:cxn ang="0">
                    <a:pos x="connsiteX0" y="connsiteY0"/>
                  </a:cxn>
                  <a:cxn ang="0">
                    <a:pos x="connsiteX1" y="connsiteY1"/>
                  </a:cxn>
                </a:cxnLst>
                <a:rect l="l" t="t" r="r" b="b"/>
                <a:pathLst>
                  <a:path w="171024" h="685">
                    <a:moveTo>
                      <a:pt x="248" y="564"/>
                    </a:moveTo>
                    <a:lnTo>
                      <a:pt x="171272" y="564"/>
                    </a:lnTo>
                  </a:path>
                </a:pathLst>
              </a:custGeom>
              <a:noFill/>
              <a:ln w="19050" cap="rnd">
                <a:solidFill>
                  <a:schemeClr val="bg1"/>
                </a:solidFill>
                <a:prstDash val="solid"/>
                <a:round/>
              </a:ln>
            </p:spPr>
            <p:txBody>
              <a:bodyPr rtlCol="0" anchor="ctr"/>
              <a:lstStyle/>
              <a:p>
                <a:endParaRPr lang="en-GB"/>
              </a:p>
            </p:txBody>
          </p:sp>
        </p:grpSp>
      </p:grpSp>
      <p:cxnSp>
        <p:nvCxnSpPr>
          <p:cNvPr id="25" name="Conector recto 24">
            <a:extLst>
              <a:ext uri="{FF2B5EF4-FFF2-40B4-BE49-F238E27FC236}">
                <a16:creationId xmlns:a16="http://schemas.microsoft.com/office/drawing/2014/main" id="{45A496D5-D4F5-1B07-E315-7DD65AC8601A}"/>
              </a:ext>
            </a:extLst>
          </p:cNvPr>
          <p:cNvCxnSpPr/>
          <p:nvPr/>
        </p:nvCxnSpPr>
        <p:spPr>
          <a:xfrm flipH="1">
            <a:off x="5410199" y="1651718"/>
            <a:ext cx="665116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CuadroTexto 27">
            <a:extLst>
              <a:ext uri="{FF2B5EF4-FFF2-40B4-BE49-F238E27FC236}">
                <a16:creationId xmlns:a16="http://schemas.microsoft.com/office/drawing/2014/main" id="{4091E6CA-5C81-5474-40C6-74BDFD528736}"/>
              </a:ext>
            </a:extLst>
          </p:cNvPr>
          <p:cNvSpPr txBox="1"/>
          <p:nvPr/>
        </p:nvSpPr>
        <p:spPr>
          <a:xfrm>
            <a:off x="5417930" y="1731488"/>
            <a:ext cx="1356140" cy="221792"/>
          </a:xfrm>
          <a:prstGeom prst="rect">
            <a:avLst/>
          </a:prstGeom>
          <a:noFill/>
        </p:spPr>
        <p:txBody>
          <a:bodyPr wrap="none" lIns="0" tIns="0" rIns="0" bIns="0" rtlCol="0">
            <a:spAutoFit/>
          </a:bodyPr>
          <a:lstStyle/>
          <a:p>
            <a:pPr algn="l">
              <a:lnSpc>
                <a:spcPct val="110000"/>
              </a:lnSpc>
              <a:spcAft>
                <a:spcPts val="600"/>
              </a:spcAft>
            </a:pPr>
            <a:r>
              <a:rPr lang="es-MX" sz="1400" noProof="1"/>
              <a:t>Share de Franjas</a:t>
            </a:r>
            <a:endParaRPr lang="es-CO" sz="1400" noProof="1"/>
          </a:p>
        </p:txBody>
      </p:sp>
      <p:graphicFrame>
        <p:nvGraphicFramePr>
          <p:cNvPr id="31" name="Gráfico 30">
            <a:extLst>
              <a:ext uri="{FF2B5EF4-FFF2-40B4-BE49-F238E27FC236}">
                <a16:creationId xmlns:a16="http://schemas.microsoft.com/office/drawing/2014/main" id="{B071F0C9-89CD-DE41-9667-33F50595A4E5}"/>
              </a:ext>
            </a:extLst>
          </p:cNvPr>
          <p:cNvGraphicFramePr/>
          <p:nvPr/>
        </p:nvGraphicFramePr>
        <p:xfrm>
          <a:off x="4627622" y="1853273"/>
          <a:ext cx="2887150" cy="2525666"/>
        </p:xfrm>
        <a:graphic>
          <a:graphicData uri="http://schemas.openxmlformats.org/drawingml/2006/chart">
            <c:chart xmlns:c="http://schemas.openxmlformats.org/drawingml/2006/chart" xmlns:r="http://schemas.openxmlformats.org/officeDocument/2006/relationships" r:id="rId4"/>
          </a:graphicData>
        </a:graphic>
      </p:graphicFrame>
      <p:sp>
        <p:nvSpPr>
          <p:cNvPr id="5" name="CuadroTexto 4">
            <a:extLst>
              <a:ext uri="{FF2B5EF4-FFF2-40B4-BE49-F238E27FC236}">
                <a16:creationId xmlns:a16="http://schemas.microsoft.com/office/drawing/2014/main" id="{2F522F55-8C4B-DB1D-8DBD-E4C3A9388A8D}"/>
              </a:ext>
            </a:extLst>
          </p:cNvPr>
          <p:cNvSpPr txBox="1"/>
          <p:nvPr/>
        </p:nvSpPr>
        <p:spPr>
          <a:xfrm>
            <a:off x="357188" y="1276719"/>
            <a:ext cx="4543996" cy="225062"/>
          </a:xfrm>
          <a:prstGeom prst="rect">
            <a:avLst/>
          </a:prstGeom>
          <a:noFill/>
        </p:spPr>
        <p:txBody>
          <a:bodyPr wrap="square" lIns="0" tIns="0" rIns="0" bIns="0" rtlCol="0">
            <a:spAutoFit/>
          </a:bodyPr>
          <a:lstStyle/>
          <a:p>
            <a:pPr algn="l">
              <a:lnSpc>
                <a:spcPct val="110000"/>
              </a:lnSpc>
              <a:spcAft>
                <a:spcPts val="600"/>
              </a:spcAft>
            </a:pPr>
            <a:r>
              <a:rPr lang="es-MX" sz="1400" noProof="1"/>
              <a:t>Inicio 23 de agosto</a:t>
            </a:r>
            <a:endParaRPr lang="es-CO" sz="1400" noProof="1"/>
          </a:p>
        </p:txBody>
      </p:sp>
      <p:graphicFrame>
        <p:nvGraphicFramePr>
          <p:cNvPr id="10" name="Tabla 23">
            <a:extLst>
              <a:ext uri="{FF2B5EF4-FFF2-40B4-BE49-F238E27FC236}">
                <a16:creationId xmlns:a16="http://schemas.microsoft.com/office/drawing/2014/main" id="{D4081892-839E-F34E-9E52-6737D145968E}"/>
              </a:ext>
            </a:extLst>
          </p:cNvPr>
          <p:cNvGraphicFramePr>
            <a:graphicFrameLocks noGrp="1"/>
          </p:cNvGraphicFramePr>
          <p:nvPr/>
        </p:nvGraphicFramePr>
        <p:xfrm>
          <a:off x="7697165" y="4685780"/>
          <a:ext cx="4254669" cy="243840"/>
        </p:xfrm>
        <a:graphic>
          <a:graphicData uri="http://schemas.openxmlformats.org/drawingml/2006/table">
            <a:tbl>
              <a:tblPr firstRow="1" bandRow="1">
                <a:tableStyleId>{5C22544A-7EE6-4342-B048-85BDC9FD1C3A}</a:tableStyleId>
              </a:tblPr>
              <a:tblGrid>
                <a:gridCol w="945482">
                  <a:extLst>
                    <a:ext uri="{9D8B030D-6E8A-4147-A177-3AD203B41FA5}">
                      <a16:colId xmlns:a16="http://schemas.microsoft.com/office/drawing/2014/main" val="3506603301"/>
                    </a:ext>
                  </a:extLst>
                </a:gridCol>
                <a:gridCol w="1890964">
                  <a:extLst>
                    <a:ext uri="{9D8B030D-6E8A-4147-A177-3AD203B41FA5}">
                      <a16:colId xmlns:a16="http://schemas.microsoft.com/office/drawing/2014/main" val="3362215102"/>
                    </a:ext>
                  </a:extLst>
                </a:gridCol>
                <a:gridCol w="1418223">
                  <a:extLst>
                    <a:ext uri="{9D8B030D-6E8A-4147-A177-3AD203B41FA5}">
                      <a16:colId xmlns:a16="http://schemas.microsoft.com/office/drawing/2014/main" val="427471409"/>
                    </a:ext>
                  </a:extLst>
                </a:gridCol>
              </a:tblGrid>
              <a:tr h="233461">
                <a:tc>
                  <a:txBody>
                    <a:bodyPr/>
                    <a:lstStyle/>
                    <a:p>
                      <a:pPr algn="ctr"/>
                      <a:r>
                        <a:rPr lang="es-HN" sz="1000" b="0" dirty="0">
                          <a:solidFill>
                            <a:schemeClr val="tx1"/>
                          </a:solidFill>
                        </a:rPr>
                        <a:t>Agosto</a:t>
                      </a:r>
                    </a:p>
                  </a:txBody>
                  <a:tcPr/>
                </a:tc>
                <a:tc>
                  <a:txBody>
                    <a:bodyPr/>
                    <a:lstStyle/>
                    <a:p>
                      <a:pPr algn="ctr"/>
                      <a:r>
                        <a:rPr lang="es-HN" sz="1000" b="0" dirty="0">
                          <a:solidFill>
                            <a:schemeClr val="tx1"/>
                          </a:solidFill>
                        </a:rPr>
                        <a:t>Septiembre</a:t>
                      </a:r>
                    </a:p>
                  </a:txBody>
                  <a:tcPr/>
                </a:tc>
                <a:tc>
                  <a:txBody>
                    <a:bodyPr/>
                    <a:lstStyle/>
                    <a:p>
                      <a:pPr algn="ctr"/>
                      <a:r>
                        <a:rPr lang="es-HN" sz="1000" b="0" dirty="0">
                          <a:solidFill>
                            <a:schemeClr val="tx1"/>
                          </a:solidFill>
                        </a:rPr>
                        <a:t>Octubre</a:t>
                      </a:r>
                    </a:p>
                  </a:txBody>
                  <a:tcPr/>
                </a:tc>
                <a:extLst>
                  <a:ext uri="{0D108BD9-81ED-4DB2-BD59-A6C34878D82A}">
                    <a16:rowId xmlns:a16="http://schemas.microsoft.com/office/drawing/2014/main" val="330080120"/>
                  </a:ext>
                </a:extLst>
              </a:tr>
            </a:tbl>
          </a:graphicData>
        </a:graphic>
      </p:graphicFrame>
      <p:cxnSp>
        <p:nvCxnSpPr>
          <p:cNvPr id="29" name="Conector recto 28">
            <a:extLst>
              <a:ext uri="{FF2B5EF4-FFF2-40B4-BE49-F238E27FC236}">
                <a16:creationId xmlns:a16="http://schemas.microsoft.com/office/drawing/2014/main" id="{E87B1DAC-EDA8-1848-8B73-F28A6B3E5B1F}"/>
              </a:ext>
            </a:extLst>
          </p:cNvPr>
          <p:cNvCxnSpPr>
            <a:cxnSpLocks/>
          </p:cNvCxnSpPr>
          <p:nvPr/>
        </p:nvCxnSpPr>
        <p:spPr>
          <a:xfrm>
            <a:off x="8634714" y="2141316"/>
            <a:ext cx="0" cy="252854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2" name="Conector recto 31">
            <a:extLst>
              <a:ext uri="{FF2B5EF4-FFF2-40B4-BE49-F238E27FC236}">
                <a16:creationId xmlns:a16="http://schemas.microsoft.com/office/drawing/2014/main" id="{24FF7D89-2C22-9747-AEE6-D5A9311F9605}"/>
              </a:ext>
            </a:extLst>
          </p:cNvPr>
          <p:cNvCxnSpPr>
            <a:cxnSpLocks/>
          </p:cNvCxnSpPr>
          <p:nvPr/>
        </p:nvCxnSpPr>
        <p:spPr>
          <a:xfrm>
            <a:off x="10534887" y="2141316"/>
            <a:ext cx="0" cy="2542046"/>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35" name="CuadroTexto 34">
            <a:extLst>
              <a:ext uri="{FF2B5EF4-FFF2-40B4-BE49-F238E27FC236}">
                <a16:creationId xmlns:a16="http://schemas.microsoft.com/office/drawing/2014/main" id="{0CDAA958-EC10-8C4F-9008-DEC91EE87BCB}"/>
              </a:ext>
            </a:extLst>
          </p:cNvPr>
          <p:cNvSpPr txBox="1"/>
          <p:nvPr/>
        </p:nvSpPr>
        <p:spPr>
          <a:xfrm>
            <a:off x="5417930" y="1302381"/>
            <a:ext cx="2901628" cy="225062"/>
          </a:xfrm>
          <a:prstGeom prst="rect">
            <a:avLst/>
          </a:prstGeom>
          <a:noFill/>
        </p:spPr>
        <p:txBody>
          <a:bodyPr wrap="none" lIns="0" tIns="0" rIns="0" bIns="0" rtlCol="0">
            <a:spAutoFit/>
          </a:bodyPr>
          <a:lstStyle/>
          <a:p>
            <a:pPr algn="l">
              <a:lnSpc>
                <a:spcPct val="110000"/>
              </a:lnSpc>
              <a:spcAft>
                <a:spcPts val="600"/>
              </a:spcAft>
            </a:pPr>
            <a:r>
              <a:rPr lang="es-HN" sz="1400" noProof="1"/>
              <a:t>PAQUETE DEPORTIVO – LIGA NACIONAL</a:t>
            </a:r>
          </a:p>
        </p:txBody>
      </p:sp>
    </p:spTree>
    <p:extLst>
      <p:ext uri="{BB962C8B-B14F-4D97-AF65-F5344CB8AC3E}">
        <p14:creationId xmlns:p14="http://schemas.microsoft.com/office/powerpoint/2010/main" val="29201733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E6D988-4C27-42FC-6E1B-32E6B4A5DDE3}"/>
            </a:ext>
          </a:extLst>
        </p:cNvPr>
        <p:cNvGrpSpPr/>
        <p:nvPr/>
      </p:nvGrpSpPr>
      <p:grpSpPr>
        <a:xfrm>
          <a:off x="0" y="0"/>
          <a:ext cx="0" cy="0"/>
          <a:chOff x="0" y="0"/>
          <a:chExt cx="0" cy="0"/>
        </a:xfrm>
      </p:grpSpPr>
      <p:sp>
        <p:nvSpPr>
          <p:cNvPr id="3" name="Título 2">
            <a:extLst>
              <a:ext uri="{FF2B5EF4-FFF2-40B4-BE49-F238E27FC236}">
                <a16:creationId xmlns:a16="http://schemas.microsoft.com/office/drawing/2014/main" id="{A79E28F5-C262-B943-6874-F8481408A160}"/>
              </a:ext>
            </a:extLst>
          </p:cNvPr>
          <p:cNvSpPr>
            <a:spLocks noGrp="1"/>
          </p:cNvSpPr>
          <p:nvPr>
            <p:ph type="title"/>
          </p:nvPr>
        </p:nvSpPr>
        <p:spPr/>
        <p:txBody>
          <a:bodyPr/>
          <a:lstStyle/>
          <a:p>
            <a:r>
              <a:rPr lang="es-ES" dirty="0"/>
              <a:t>TV - Rating 2025</a:t>
            </a:r>
            <a:br>
              <a:rPr lang="es-ES" dirty="0"/>
            </a:br>
            <a:r>
              <a:rPr lang="es-ES" dirty="0"/>
              <a:t>Liga Nacional y Mundial  </a:t>
            </a:r>
            <a:br>
              <a:rPr lang="es-ES" dirty="0"/>
            </a:br>
            <a:br>
              <a:rPr lang="es-ES" dirty="0"/>
            </a:br>
            <a:endParaRPr lang="es-ES" dirty="0"/>
          </a:p>
        </p:txBody>
      </p:sp>
      <p:graphicFrame>
        <p:nvGraphicFramePr>
          <p:cNvPr id="5" name="Tabla 4">
            <a:extLst>
              <a:ext uri="{FF2B5EF4-FFF2-40B4-BE49-F238E27FC236}">
                <a16:creationId xmlns:a16="http://schemas.microsoft.com/office/drawing/2014/main" id="{2A725D1B-3821-C762-928B-B5F18BC5748B}"/>
              </a:ext>
            </a:extLst>
          </p:cNvPr>
          <p:cNvGraphicFramePr>
            <a:graphicFrameLocks noGrp="1"/>
          </p:cNvGraphicFramePr>
          <p:nvPr>
            <p:extLst>
              <p:ext uri="{D42A27DB-BD31-4B8C-83A1-F6EECF244321}">
                <p14:modId xmlns:p14="http://schemas.microsoft.com/office/powerpoint/2010/main" val="3603796243"/>
              </p:ext>
            </p:extLst>
          </p:nvPr>
        </p:nvGraphicFramePr>
        <p:xfrm>
          <a:off x="896884" y="2211532"/>
          <a:ext cx="5440533" cy="1854200"/>
        </p:xfrm>
        <a:graphic>
          <a:graphicData uri="http://schemas.openxmlformats.org/drawingml/2006/table">
            <a:tbl>
              <a:tblPr firstRow="1" bandRow="1">
                <a:tableStyleId>{5C22544A-7EE6-4342-B048-85BDC9FD1C3A}</a:tableStyleId>
              </a:tblPr>
              <a:tblGrid>
                <a:gridCol w="2571530">
                  <a:extLst>
                    <a:ext uri="{9D8B030D-6E8A-4147-A177-3AD203B41FA5}">
                      <a16:colId xmlns:a16="http://schemas.microsoft.com/office/drawing/2014/main" val="3232142692"/>
                    </a:ext>
                  </a:extLst>
                </a:gridCol>
                <a:gridCol w="1055492">
                  <a:extLst>
                    <a:ext uri="{9D8B030D-6E8A-4147-A177-3AD203B41FA5}">
                      <a16:colId xmlns:a16="http://schemas.microsoft.com/office/drawing/2014/main" val="2955540727"/>
                    </a:ext>
                  </a:extLst>
                </a:gridCol>
                <a:gridCol w="1813511">
                  <a:extLst>
                    <a:ext uri="{9D8B030D-6E8A-4147-A177-3AD203B41FA5}">
                      <a16:colId xmlns:a16="http://schemas.microsoft.com/office/drawing/2014/main" val="2934694348"/>
                    </a:ext>
                  </a:extLst>
                </a:gridCol>
              </a:tblGrid>
              <a:tr h="370840">
                <a:tc>
                  <a:txBody>
                    <a:bodyPr/>
                    <a:lstStyle/>
                    <a:p>
                      <a:endParaRPr lang="es-HN" dirty="0"/>
                    </a:p>
                  </a:txBody>
                  <a:tcPr/>
                </a:tc>
                <a:tc>
                  <a:txBody>
                    <a:bodyPr/>
                    <a:lstStyle/>
                    <a:p>
                      <a:pPr algn="ctr"/>
                      <a:r>
                        <a:rPr lang="es-HN" dirty="0"/>
                        <a:t>Rating</a:t>
                      </a:r>
                    </a:p>
                  </a:txBody>
                  <a:tcPr/>
                </a:tc>
                <a:tc>
                  <a:txBody>
                    <a:bodyPr/>
                    <a:lstStyle/>
                    <a:p>
                      <a:pPr algn="ctr"/>
                      <a:r>
                        <a:rPr lang="es-HN" dirty="0"/>
                        <a:t>Alcance</a:t>
                      </a:r>
                    </a:p>
                  </a:txBody>
                  <a:tcPr/>
                </a:tc>
                <a:extLst>
                  <a:ext uri="{0D108BD9-81ED-4DB2-BD59-A6C34878D82A}">
                    <a16:rowId xmlns:a16="http://schemas.microsoft.com/office/drawing/2014/main" val="4026860941"/>
                  </a:ext>
                </a:extLst>
              </a:tr>
              <a:tr h="370840">
                <a:tc>
                  <a:txBody>
                    <a:bodyPr/>
                    <a:lstStyle/>
                    <a:p>
                      <a:r>
                        <a:rPr lang="es-HN" dirty="0"/>
                        <a:t>Partidos regulares</a:t>
                      </a:r>
                    </a:p>
                  </a:txBody>
                  <a:tcPr/>
                </a:tc>
                <a:tc>
                  <a:txBody>
                    <a:bodyPr/>
                    <a:lstStyle/>
                    <a:p>
                      <a:pPr algn="ctr"/>
                      <a:r>
                        <a:rPr lang="es-HN" dirty="0"/>
                        <a:t>5.3</a:t>
                      </a:r>
                    </a:p>
                  </a:txBody>
                  <a:tcPr/>
                </a:tc>
                <a:tc>
                  <a:txBody>
                    <a:bodyPr/>
                    <a:lstStyle/>
                    <a:p>
                      <a:pPr algn="ctr" fontAlgn="b"/>
                      <a:r>
                        <a:rPr lang="es-HN" sz="1800" b="0" i="0" u="none" strike="noStrike" dirty="0">
                          <a:solidFill>
                            <a:srgbClr val="000000"/>
                          </a:solidFill>
                          <a:effectLst/>
                          <a:latin typeface="+mn-lt"/>
                        </a:rPr>
                        <a:t>      25,873 </a:t>
                      </a:r>
                    </a:p>
                  </a:txBody>
                  <a:tcPr marL="9525" marR="9525" marT="9525" marB="0" anchor="ctr"/>
                </a:tc>
                <a:extLst>
                  <a:ext uri="{0D108BD9-81ED-4DB2-BD59-A6C34878D82A}">
                    <a16:rowId xmlns:a16="http://schemas.microsoft.com/office/drawing/2014/main" val="2746181946"/>
                  </a:ext>
                </a:extLst>
              </a:tr>
              <a:tr h="370840">
                <a:tc>
                  <a:txBody>
                    <a:bodyPr/>
                    <a:lstStyle/>
                    <a:p>
                      <a:r>
                        <a:rPr lang="es-HN" dirty="0"/>
                        <a:t>Partidos clásicos</a:t>
                      </a:r>
                    </a:p>
                  </a:txBody>
                  <a:tcPr/>
                </a:tc>
                <a:tc>
                  <a:txBody>
                    <a:bodyPr/>
                    <a:lstStyle/>
                    <a:p>
                      <a:pPr algn="ctr"/>
                      <a:r>
                        <a:rPr lang="es-HN" dirty="0"/>
                        <a:t>8.7</a:t>
                      </a:r>
                    </a:p>
                  </a:txBody>
                  <a:tcPr/>
                </a:tc>
                <a:tc>
                  <a:txBody>
                    <a:bodyPr/>
                    <a:lstStyle/>
                    <a:p>
                      <a:pPr algn="ctr" fontAlgn="b"/>
                      <a:r>
                        <a:rPr lang="es-HN" sz="1800" b="0" i="0" u="none" strike="noStrike" dirty="0">
                          <a:solidFill>
                            <a:srgbClr val="000000"/>
                          </a:solidFill>
                          <a:effectLst/>
                          <a:latin typeface="+mn-lt"/>
                        </a:rPr>
                        <a:t>      40,440 </a:t>
                      </a:r>
                    </a:p>
                  </a:txBody>
                  <a:tcPr marL="9525" marR="9525" marT="9525" marB="0" anchor="ctr"/>
                </a:tc>
                <a:extLst>
                  <a:ext uri="{0D108BD9-81ED-4DB2-BD59-A6C34878D82A}">
                    <a16:rowId xmlns:a16="http://schemas.microsoft.com/office/drawing/2014/main" val="890527167"/>
                  </a:ext>
                </a:extLst>
              </a:tr>
              <a:tr h="370840">
                <a:tc>
                  <a:txBody>
                    <a:bodyPr/>
                    <a:lstStyle/>
                    <a:p>
                      <a:r>
                        <a:rPr lang="es-HN" dirty="0"/>
                        <a:t>Semifinal</a:t>
                      </a:r>
                    </a:p>
                  </a:txBody>
                  <a:tcPr/>
                </a:tc>
                <a:tc>
                  <a:txBody>
                    <a:bodyPr/>
                    <a:lstStyle/>
                    <a:p>
                      <a:pPr algn="ctr"/>
                      <a:r>
                        <a:rPr lang="es-HN" dirty="0"/>
                        <a:t>10.5</a:t>
                      </a:r>
                    </a:p>
                  </a:txBody>
                  <a:tcPr/>
                </a:tc>
                <a:tc>
                  <a:txBody>
                    <a:bodyPr/>
                    <a:lstStyle/>
                    <a:p>
                      <a:pPr algn="ctr" fontAlgn="b"/>
                      <a:r>
                        <a:rPr lang="es-HN" sz="1800" b="0" i="0" u="none" strike="noStrike" dirty="0">
                          <a:solidFill>
                            <a:srgbClr val="000000"/>
                          </a:solidFill>
                          <a:effectLst/>
                          <a:latin typeface="+mn-lt"/>
                        </a:rPr>
                        <a:t>      53,673 </a:t>
                      </a:r>
                    </a:p>
                  </a:txBody>
                  <a:tcPr marL="9525" marR="9525" marT="9525" marB="0" anchor="ctr"/>
                </a:tc>
                <a:extLst>
                  <a:ext uri="{0D108BD9-81ED-4DB2-BD59-A6C34878D82A}">
                    <a16:rowId xmlns:a16="http://schemas.microsoft.com/office/drawing/2014/main" val="1864805703"/>
                  </a:ext>
                </a:extLst>
              </a:tr>
              <a:tr h="370840">
                <a:tc>
                  <a:txBody>
                    <a:bodyPr/>
                    <a:lstStyle/>
                    <a:p>
                      <a:r>
                        <a:rPr lang="es-HN" dirty="0"/>
                        <a:t>Final</a:t>
                      </a:r>
                    </a:p>
                  </a:txBody>
                  <a:tcPr/>
                </a:tc>
                <a:tc>
                  <a:txBody>
                    <a:bodyPr/>
                    <a:lstStyle/>
                    <a:p>
                      <a:pPr algn="ctr"/>
                      <a:r>
                        <a:rPr lang="es-HN" dirty="0"/>
                        <a:t>11.0</a:t>
                      </a:r>
                    </a:p>
                  </a:txBody>
                  <a:tcPr/>
                </a:tc>
                <a:tc>
                  <a:txBody>
                    <a:bodyPr/>
                    <a:lstStyle/>
                    <a:p>
                      <a:pPr algn="ctr" fontAlgn="b"/>
                      <a:r>
                        <a:rPr lang="es-HN" sz="1800" b="0" i="0" u="none" strike="noStrike" dirty="0">
                          <a:solidFill>
                            <a:srgbClr val="000000"/>
                          </a:solidFill>
                          <a:effectLst/>
                          <a:latin typeface="+mn-lt"/>
                        </a:rPr>
                        <a:t>      71,291 </a:t>
                      </a:r>
                    </a:p>
                  </a:txBody>
                  <a:tcPr marL="9525" marR="9525" marT="9525" marB="0" anchor="ctr"/>
                </a:tc>
                <a:extLst>
                  <a:ext uri="{0D108BD9-81ED-4DB2-BD59-A6C34878D82A}">
                    <a16:rowId xmlns:a16="http://schemas.microsoft.com/office/drawing/2014/main" val="2940828075"/>
                  </a:ext>
                </a:extLst>
              </a:tr>
            </a:tbl>
          </a:graphicData>
        </a:graphic>
      </p:graphicFrame>
      <p:graphicFrame>
        <p:nvGraphicFramePr>
          <p:cNvPr id="11" name="Tabla 10">
            <a:extLst>
              <a:ext uri="{FF2B5EF4-FFF2-40B4-BE49-F238E27FC236}">
                <a16:creationId xmlns:a16="http://schemas.microsoft.com/office/drawing/2014/main" id="{0E938224-6AFB-8998-E0A0-6F1841B5ADF3}"/>
              </a:ext>
            </a:extLst>
          </p:cNvPr>
          <p:cNvGraphicFramePr>
            <a:graphicFrameLocks noGrp="1"/>
          </p:cNvGraphicFramePr>
          <p:nvPr>
            <p:extLst>
              <p:ext uri="{D42A27DB-BD31-4B8C-83A1-F6EECF244321}">
                <p14:modId xmlns:p14="http://schemas.microsoft.com/office/powerpoint/2010/main" val="2811649271"/>
              </p:ext>
            </p:extLst>
          </p:nvPr>
        </p:nvGraphicFramePr>
        <p:xfrm>
          <a:off x="6522237" y="2211532"/>
          <a:ext cx="4961551" cy="2262631"/>
        </p:xfrm>
        <a:graphic>
          <a:graphicData uri="http://schemas.openxmlformats.org/drawingml/2006/table">
            <a:tbl>
              <a:tblPr firstRow="1" bandRow="1">
                <a:tableStyleId>{5C22544A-7EE6-4342-B048-85BDC9FD1C3A}</a:tableStyleId>
              </a:tblPr>
              <a:tblGrid>
                <a:gridCol w="2662104">
                  <a:extLst>
                    <a:ext uri="{9D8B030D-6E8A-4147-A177-3AD203B41FA5}">
                      <a16:colId xmlns:a16="http://schemas.microsoft.com/office/drawing/2014/main" val="3232142692"/>
                    </a:ext>
                  </a:extLst>
                </a:gridCol>
                <a:gridCol w="927847">
                  <a:extLst>
                    <a:ext uri="{9D8B030D-6E8A-4147-A177-3AD203B41FA5}">
                      <a16:colId xmlns:a16="http://schemas.microsoft.com/office/drawing/2014/main" val="2955540727"/>
                    </a:ext>
                  </a:extLst>
                </a:gridCol>
                <a:gridCol w="1371600">
                  <a:extLst>
                    <a:ext uri="{9D8B030D-6E8A-4147-A177-3AD203B41FA5}">
                      <a16:colId xmlns:a16="http://schemas.microsoft.com/office/drawing/2014/main" val="2934694348"/>
                    </a:ext>
                  </a:extLst>
                </a:gridCol>
              </a:tblGrid>
              <a:tr h="408431">
                <a:tc>
                  <a:txBody>
                    <a:bodyPr/>
                    <a:lstStyle/>
                    <a:p>
                      <a:endParaRPr lang="es-HN" dirty="0"/>
                    </a:p>
                  </a:txBody>
                  <a:tcPr/>
                </a:tc>
                <a:tc>
                  <a:txBody>
                    <a:bodyPr/>
                    <a:lstStyle/>
                    <a:p>
                      <a:pPr algn="ctr"/>
                      <a:r>
                        <a:rPr lang="es-HN" dirty="0"/>
                        <a:t>Rating</a:t>
                      </a:r>
                    </a:p>
                  </a:txBody>
                  <a:tcPr/>
                </a:tc>
                <a:tc>
                  <a:txBody>
                    <a:bodyPr/>
                    <a:lstStyle/>
                    <a:p>
                      <a:pPr algn="ctr"/>
                      <a:r>
                        <a:rPr lang="es-HN" dirty="0"/>
                        <a:t>Alcance</a:t>
                      </a:r>
                    </a:p>
                  </a:txBody>
                  <a:tcPr/>
                </a:tc>
                <a:extLst>
                  <a:ext uri="{0D108BD9-81ED-4DB2-BD59-A6C34878D82A}">
                    <a16:rowId xmlns:a16="http://schemas.microsoft.com/office/drawing/2014/main" val="4026860941"/>
                  </a:ext>
                </a:extLst>
              </a:tr>
              <a:tr h="370840">
                <a:tc>
                  <a:txBody>
                    <a:bodyPr/>
                    <a:lstStyle/>
                    <a:p>
                      <a:r>
                        <a:rPr lang="es-HN" dirty="0"/>
                        <a:t>Qatar vrs. Ecuador</a:t>
                      </a:r>
                    </a:p>
                  </a:txBody>
                  <a:tcPr/>
                </a:tc>
                <a:tc>
                  <a:txBody>
                    <a:bodyPr/>
                    <a:lstStyle/>
                    <a:p>
                      <a:pPr algn="ctr"/>
                      <a:r>
                        <a:rPr lang="es-HN" dirty="0"/>
                        <a:t>14.9</a:t>
                      </a:r>
                    </a:p>
                  </a:txBody>
                  <a:tcPr/>
                </a:tc>
                <a:tc>
                  <a:txBody>
                    <a:bodyPr/>
                    <a:lstStyle/>
                    <a:p>
                      <a:pPr algn="ctr" fontAlgn="b"/>
                      <a:r>
                        <a:rPr lang="es-HN" sz="1800" b="0" i="0" u="none" strike="noStrike" dirty="0">
                          <a:solidFill>
                            <a:srgbClr val="000000"/>
                          </a:solidFill>
                          <a:effectLst/>
                          <a:latin typeface="+mn-lt"/>
                        </a:rPr>
                        <a:t>70K </a:t>
                      </a:r>
                    </a:p>
                  </a:txBody>
                  <a:tcPr marL="9525" marR="9525" marT="9525" marB="0" anchor="ctr"/>
                </a:tc>
                <a:extLst>
                  <a:ext uri="{0D108BD9-81ED-4DB2-BD59-A6C34878D82A}">
                    <a16:rowId xmlns:a16="http://schemas.microsoft.com/office/drawing/2014/main" val="2746181946"/>
                  </a:ext>
                </a:extLst>
              </a:tr>
              <a:tr h="370840">
                <a:tc>
                  <a:txBody>
                    <a:bodyPr/>
                    <a:lstStyle/>
                    <a:p>
                      <a:r>
                        <a:rPr lang="es-HN" dirty="0"/>
                        <a:t>Francia vrs. Dinamarca</a:t>
                      </a:r>
                    </a:p>
                  </a:txBody>
                  <a:tcPr/>
                </a:tc>
                <a:tc>
                  <a:txBody>
                    <a:bodyPr/>
                    <a:lstStyle/>
                    <a:p>
                      <a:pPr algn="ctr"/>
                      <a:r>
                        <a:rPr lang="es-HN" dirty="0"/>
                        <a:t>8.6</a:t>
                      </a:r>
                    </a:p>
                  </a:txBody>
                  <a:tcPr/>
                </a:tc>
                <a:tc>
                  <a:txBody>
                    <a:bodyPr/>
                    <a:lstStyle/>
                    <a:p>
                      <a:pPr algn="ctr" fontAlgn="b"/>
                      <a:r>
                        <a:rPr lang="es-HN" sz="1800" b="0" i="0" u="none" strike="noStrike" dirty="0">
                          <a:solidFill>
                            <a:srgbClr val="000000"/>
                          </a:solidFill>
                          <a:effectLst/>
                          <a:latin typeface="+mn-lt"/>
                        </a:rPr>
                        <a:t>40K</a:t>
                      </a:r>
                    </a:p>
                  </a:txBody>
                  <a:tcPr marL="9525" marR="9525" marT="9525" marB="0" anchor="ctr"/>
                </a:tc>
                <a:extLst>
                  <a:ext uri="{0D108BD9-81ED-4DB2-BD59-A6C34878D82A}">
                    <a16:rowId xmlns:a16="http://schemas.microsoft.com/office/drawing/2014/main" val="890527167"/>
                  </a:ext>
                </a:extLst>
              </a:tr>
              <a:tr h="370840">
                <a:tc>
                  <a:txBody>
                    <a:bodyPr/>
                    <a:lstStyle/>
                    <a:p>
                      <a:r>
                        <a:rPr lang="es-HN" dirty="0"/>
                        <a:t>España vrs. Alemania</a:t>
                      </a:r>
                    </a:p>
                  </a:txBody>
                  <a:tcPr/>
                </a:tc>
                <a:tc>
                  <a:txBody>
                    <a:bodyPr/>
                    <a:lstStyle/>
                    <a:p>
                      <a:pPr algn="ctr"/>
                      <a:r>
                        <a:rPr lang="es-HN" dirty="0"/>
                        <a:t>13.7</a:t>
                      </a:r>
                    </a:p>
                  </a:txBody>
                  <a:tcPr/>
                </a:tc>
                <a:tc>
                  <a:txBody>
                    <a:bodyPr/>
                    <a:lstStyle/>
                    <a:p>
                      <a:pPr algn="ctr" fontAlgn="b"/>
                      <a:r>
                        <a:rPr lang="es-HN" sz="1800" b="0" i="0" u="none" strike="noStrike" dirty="0">
                          <a:solidFill>
                            <a:srgbClr val="000000"/>
                          </a:solidFill>
                          <a:effectLst/>
                          <a:latin typeface="+mn-lt"/>
                        </a:rPr>
                        <a:t>65.3K </a:t>
                      </a:r>
                    </a:p>
                  </a:txBody>
                  <a:tcPr marL="9525" marR="9525" marT="9525" marB="0" anchor="ctr"/>
                </a:tc>
                <a:extLst>
                  <a:ext uri="{0D108BD9-81ED-4DB2-BD59-A6C34878D82A}">
                    <a16:rowId xmlns:a16="http://schemas.microsoft.com/office/drawing/2014/main" val="1864805703"/>
                  </a:ext>
                </a:extLst>
              </a:tr>
              <a:tr h="370840">
                <a:tc>
                  <a:txBody>
                    <a:bodyPr/>
                    <a:lstStyle/>
                    <a:p>
                      <a:r>
                        <a:rPr lang="es-HN" dirty="0"/>
                        <a:t>Polonia vrs. Argentina</a:t>
                      </a:r>
                    </a:p>
                  </a:txBody>
                  <a:tcPr/>
                </a:tc>
                <a:tc>
                  <a:txBody>
                    <a:bodyPr/>
                    <a:lstStyle/>
                    <a:p>
                      <a:pPr algn="ctr"/>
                      <a:r>
                        <a:rPr lang="es-HN" dirty="0"/>
                        <a:t>10.9</a:t>
                      </a:r>
                    </a:p>
                  </a:txBody>
                  <a:tcPr/>
                </a:tc>
                <a:tc>
                  <a:txBody>
                    <a:bodyPr/>
                    <a:lstStyle/>
                    <a:p>
                      <a:pPr algn="ctr" fontAlgn="b"/>
                      <a:r>
                        <a:rPr lang="es-HN" sz="1800" b="0" i="0" u="none" strike="noStrike" dirty="0">
                          <a:solidFill>
                            <a:srgbClr val="000000"/>
                          </a:solidFill>
                          <a:effectLst/>
                          <a:latin typeface="+mn-lt"/>
                        </a:rPr>
                        <a:t>53.6 K</a:t>
                      </a:r>
                    </a:p>
                  </a:txBody>
                  <a:tcPr marL="9525" marR="9525" marT="9525" marB="0" anchor="ctr"/>
                </a:tc>
                <a:extLst>
                  <a:ext uri="{0D108BD9-81ED-4DB2-BD59-A6C34878D82A}">
                    <a16:rowId xmlns:a16="http://schemas.microsoft.com/office/drawing/2014/main" val="2940828075"/>
                  </a:ext>
                </a:extLst>
              </a:tr>
              <a:tr h="370840">
                <a:tc>
                  <a:txBody>
                    <a:bodyPr/>
                    <a:lstStyle/>
                    <a:p>
                      <a:r>
                        <a:rPr lang="es-HN" dirty="0"/>
                        <a:t>Otros partidos</a:t>
                      </a:r>
                    </a:p>
                  </a:txBody>
                  <a:tcPr/>
                </a:tc>
                <a:tc>
                  <a:txBody>
                    <a:bodyPr/>
                    <a:lstStyle/>
                    <a:p>
                      <a:pPr algn="ctr"/>
                      <a:r>
                        <a:rPr lang="es-HN" dirty="0"/>
                        <a:t>4.4-1</a:t>
                      </a:r>
                    </a:p>
                  </a:txBody>
                  <a:tcPr/>
                </a:tc>
                <a:tc>
                  <a:txBody>
                    <a:bodyPr/>
                    <a:lstStyle/>
                    <a:p>
                      <a:pPr algn="ctr" fontAlgn="b"/>
                      <a:r>
                        <a:rPr lang="es-HN" sz="1800" b="0" i="0" u="none" strike="noStrike" dirty="0">
                          <a:solidFill>
                            <a:srgbClr val="000000"/>
                          </a:solidFill>
                          <a:effectLst/>
                          <a:latin typeface="+mn-lt"/>
                        </a:rPr>
                        <a:t>20-9K</a:t>
                      </a:r>
                    </a:p>
                  </a:txBody>
                  <a:tcPr marL="9525" marR="9525" marT="9525" marB="0" anchor="ctr"/>
                </a:tc>
                <a:extLst>
                  <a:ext uri="{0D108BD9-81ED-4DB2-BD59-A6C34878D82A}">
                    <a16:rowId xmlns:a16="http://schemas.microsoft.com/office/drawing/2014/main" val="1928167861"/>
                  </a:ext>
                </a:extLst>
              </a:tr>
            </a:tbl>
          </a:graphicData>
        </a:graphic>
      </p:graphicFrame>
      <p:sp>
        <p:nvSpPr>
          <p:cNvPr id="12" name="CuadroTexto 11">
            <a:extLst>
              <a:ext uri="{FF2B5EF4-FFF2-40B4-BE49-F238E27FC236}">
                <a16:creationId xmlns:a16="http://schemas.microsoft.com/office/drawing/2014/main" id="{9C2C2EBD-2DC4-92DD-B954-2C2081F808D2}"/>
              </a:ext>
            </a:extLst>
          </p:cNvPr>
          <p:cNvSpPr txBox="1"/>
          <p:nvPr/>
        </p:nvSpPr>
        <p:spPr>
          <a:xfrm>
            <a:off x="6522237" y="4585447"/>
            <a:ext cx="2492670" cy="221792"/>
          </a:xfrm>
          <a:prstGeom prst="rect">
            <a:avLst/>
          </a:prstGeom>
          <a:noFill/>
        </p:spPr>
        <p:txBody>
          <a:bodyPr wrap="none" lIns="0" tIns="0" rIns="0" bIns="0" rtlCol="0">
            <a:spAutoFit/>
          </a:bodyPr>
          <a:lstStyle/>
          <a:p>
            <a:pPr algn="l">
              <a:lnSpc>
                <a:spcPct val="110000"/>
              </a:lnSpc>
              <a:spcAft>
                <a:spcPts val="600"/>
              </a:spcAft>
            </a:pPr>
            <a:r>
              <a:rPr lang="es-HN" sz="1400" b="1" i="1" noProof="1"/>
              <a:t>Ratings partidos Qatar 2022</a:t>
            </a:r>
          </a:p>
        </p:txBody>
      </p:sp>
    </p:spTree>
    <p:extLst>
      <p:ext uri="{BB962C8B-B14F-4D97-AF65-F5344CB8AC3E}">
        <p14:creationId xmlns:p14="http://schemas.microsoft.com/office/powerpoint/2010/main" val="2882623813"/>
      </p:ext>
    </p:extLst>
  </p:cSld>
  <p:clrMapOvr>
    <a:masterClrMapping/>
  </p:clrMapOvr>
</p:sld>
</file>

<file path=ppt/theme/theme1.xml><?xml version="1.0" encoding="utf-8"?>
<a:theme xmlns:a="http://schemas.openxmlformats.org/drawingml/2006/main" name="WPP Media-2025">
  <a:themeElements>
    <a:clrScheme name="WPP Media">
      <a:dk1>
        <a:srgbClr val="000050"/>
      </a:dk1>
      <a:lt1>
        <a:srgbClr val="FFFFFF"/>
      </a:lt1>
      <a:dk2>
        <a:srgbClr val="000050"/>
      </a:dk2>
      <a:lt2>
        <a:srgbClr val="FFFFFF"/>
      </a:lt2>
      <a:accent1>
        <a:srgbClr val="B0F467"/>
      </a:accent1>
      <a:accent2>
        <a:srgbClr val="93DFE3"/>
      </a:accent2>
      <a:accent3>
        <a:srgbClr val="5465FF"/>
      </a:accent3>
      <a:accent4>
        <a:srgbClr val="788BFF"/>
      </a:accent4>
      <a:accent5>
        <a:srgbClr val="00DBEE"/>
      </a:accent5>
      <a:accent6>
        <a:srgbClr val="FCFE67"/>
      </a:accent6>
      <a:hlink>
        <a:srgbClr val="00DBEE"/>
      </a:hlink>
      <a:folHlink>
        <a:srgbClr val="00DBEE"/>
      </a:folHlink>
    </a:clrScheme>
    <a:fontScheme name="WPP Media">
      <a:majorFont>
        <a:latin typeface="WPP-Bold"/>
        <a:ea typeface=""/>
        <a:cs typeface=""/>
      </a:majorFont>
      <a:minorFont>
        <a:latin typeface="WPP-Regular"/>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noFill/>
        </a:ln>
      </a:spPr>
      <a:bodyPr rtlCol="0" anchor="ctr"/>
      <a:lstStyle>
        <a:defPPr algn="ctr">
          <a:defRPr sz="1600" dirty="0">
            <a:solidFill>
              <a:sysClr val="windowText" lastClr="000000"/>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lnSpc>
            <a:spcPct val="110000"/>
          </a:lnSpc>
          <a:spcAft>
            <a:spcPts val="600"/>
          </a:spcAft>
          <a:defRPr sz="1400" noProof="1"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ab75989d-0373-47d1-a675-0f098c6605ce">
      <Terms xmlns="http://schemas.microsoft.com/office/infopath/2007/PartnerControls"/>
    </lcf76f155ced4ddcb4097134ff3c332f>
    <TaxCatchAll xmlns="50c412f8-18f6-40b3-8c99-0845eb622ac2" xsi:nil="true"/>
    <ArchiverLinkFileType xmlns="ab75989d-0373-47d1-a675-0f098c6605ce"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7213730DFAC4B4797CA9624D25229E8" ma:contentTypeVersion="1018" ma:contentTypeDescription="Create a new document." ma:contentTypeScope="" ma:versionID="942034b2967d151c392d78b9e76ba966">
  <xsd:schema xmlns:xsd="http://www.w3.org/2001/XMLSchema" xmlns:xs="http://www.w3.org/2001/XMLSchema" xmlns:p="http://schemas.microsoft.com/office/2006/metadata/properties" xmlns:ns2="50c412f8-18f6-40b3-8c99-0845eb622ac2" xmlns:ns3="ab75989d-0373-47d1-a675-0f098c6605ce" targetNamespace="http://schemas.microsoft.com/office/2006/metadata/properties" ma:root="true" ma:fieldsID="bba2dfd46310f4f1d7c83779e20062ca" ns2:_="" ns3:_="">
    <xsd:import namespace="50c412f8-18f6-40b3-8c99-0845eb622ac2"/>
    <xsd:import namespace="ab75989d-0373-47d1-a675-0f098c6605ce"/>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OCR" minOccurs="0"/>
                <xsd:element ref="ns3:MediaServiceDateTaken" minOccurs="0"/>
                <xsd:element ref="ns3:MediaServiceAutoKeyPoints" minOccurs="0"/>
                <xsd:element ref="ns3:MediaServiceKeyPoints" minOccurs="0"/>
                <xsd:element ref="ns3:MediaServiceLocation" minOccurs="0"/>
                <xsd:element ref="ns3:MediaLengthInSeconds" minOccurs="0"/>
                <xsd:element ref="ns3:lcf76f155ced4ddcb4097134ff3c332f" minOccurs="0"/>
                <xsd:element ref="ns2:TaxCatchAll" minOccurs="0"/>
                <xsd:element ref="ns3:MediaServiceObjectDetectorVersions" minOccurs="0"/>
                <xsd:element ref="ns3:MediaServiceSearchProperties" minOccurs="0"/>
                <xsd:element ref="ns3:ArchiverLinkFileTyp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0c412f8-18f6-40b3-8c99-0845eb622ac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ac09ff02-6427-4833-820e-c7ae84ad6ac8}" ma:internalName="TaxCatchAll" ma:showField="CatchAllData" ma:web="50c412f8-18f6-40b3-8c99-0845eb622ac2">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ab75989d-0373-47d1-a675-0f098c6605ce"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cb8c6112-a551-416c-b446-07c3fc3d0d42"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ArchiverLinkFileType" ma:index="26" nillable="true" ma:displayName="ArchiverLinkFileType" ma:hidden="true" ma:internalName="ArchiverLinkFileTyp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9347E82-4AE1-447A-95FB-AA453DCF0814}">
  <ds:schemaRefs>
    <ds:schemaRef ds:uri="http://schemas.microsoft.com/sharepoint/v3/contenttype/forms"/>
  </ds:schemaRefs>
</ds:datastoreItem>
</file>

<file path=customXml/itemProps2.xml><?xml version="1.0" encoding="utf-8"?>
<ds:datastoreItem xmlns:ds="http://schemas.openxmlformats.org/officeDocument/2006/customXml" ds:itemID="{26CBE5FF-7A0A-4660-A0F9-A37DDF1E8C08}">
  <ds:schemaRefs>
    <ds:schemaRef ds:uri="50c412f8-18f6-40b3-8c99-0845eb622ac2"/>
    <ds:schemaRef ds:uri="7e902f27-8c86-42bf-96b6-3eef760df2e6"/>
    <ds:schemaRef ds:uri="8aff093c-8ac5-407d-96f3-5fb8c731b410"/>
    <ds:schemaRef ds:uri="ab75989d-0373-47d1-a675-0f098c6605ce"/>
    <ds:schemaRef ds:uri="adef251d-8ade-4bd7-881c-09c2eda9a87a"/>
    <ds:schemaRef ds:uri="ddea841a-6768-4574-bd37-e9d2229f6120"/>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BAB41DEE-1665-495B-AAB8-D3F69189074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0c412f8-18f6-40b3-8c99-0845eb622ac2"/>
    <ds:schemaRef ds:uri="ab75989d-0373-47d1-a675-0f098c6605c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2256</TotalTime>
  <Words>1661</Words>
  <Application>Microsoft Macintosh PowerPoint</Application>
  <PresentationFormat>Panorámica</PresentationFormat>
  <Paragraphs>304</Paragraphs>
  <Slides>15</Slides>
  <Notes>6</Notes>
  <HiddenSlides>2</HiddenSlides>
  <MMClips>0</MMClips>
  <ScaleCrop>false</ScaleCrop>
  <HeadingPairs>
    <vt:vector size="6" baseType="variant">
      <vt:variant>
        <vt:lpstr>Fuentes usadas</vt:lpstr>
      </vt:variant>
      <vt:variant>
        <vt:i4>11</vt:i4>
      </vt:variant>
      <vt:variant>
        <vt:lpstr>Tema</vt:lpstr>
      </vt:variant>
      <vt:variant>
        <vt:i4>1</vt:i4>
      </vt:variant>
      <vt:variant>
        <vt:lpstr>Títulos de diapositiva</vt:lpstr>
      </vt:variant>
      <vt:variant>
        <vt:i4>15</vt:i4>
      </vt:variant>
    </vt:vector>
  </HeadingPairs>
  <TitlesOfParts>
    <vt:vector size="27" baseType="lpstr">
      <vt:lpstr>WPP Light</vt:lpstr>
      <vt:lpstr>Neue Haas Grotesk Text Pro</vt:lpstr>
      <vt:lpstr>WPP</vt:lpstr>
      <vt:lpstr>Arial</vt:lpstr>
      <vt:lpstr>WPP-Regular</vt:lpstr>
      <vt:lpstr>Poppins ExtraBold</vt:lpstr>
      <vt:lpstr>Poppins Light</vt:lpstr>
      <vt:lpstr>WPP-Bold</vt:lpstr>
      <vt:lpstr>Poppins</vt:lpstr>
      <vt:lpstr>WPP Thin</vt:lpstr>
      <vt:lpstr>Poppins SemiBold</vt:lpstr>
      <vt:lpstr>WPP Media-2025</vt:lpstr>
      <vt:lpstr>Presentación de PowerPoint</vt:lpstr>
      <vt:lpstr>Presentación de PowerPoint</vt:lpstr>
      <vt:lpstr>Presentación de PowerPoint</vt:lpstr>
      <vt:lpstr>Presentación de PowerPoint</vt:lpstr>
      <vt:lpstr>Zoom TV  Actividad publicitaria Deportes </vt:lpstr>
      <vt:lpstr>TV – Inversión en Deportes 2025 Categoría Construcción y Pintura  </vt:lpstr>
      <vt:lpstr>TV – Inversión en Liga Nacional 2025 Categoría Industria y Construcción  </vt:lpstr>
      <vt:lpstr>Proyección Total &amp; Seguimiento Semanal - PROTECTO</vt:lpstr>
      <vt:lpstr>TV - Rating 2025 Liga Nacional y Mundial    </vt:lpstr>
      <vt:lpstr>Principales  Propuestas Mundial 2026 </vt:lpstr>
      <vt:lpstr>Ofertas Multiplataforma   </vt:lpstr>
      <vt:lpstr>COMPARATIVO PAQUETES PRINCIPALES</vt:lpstr>
      <vt:lpstr>VENTAJAS DE CADA PAQUETE</vt:lpstr>
      <vt:lpstr>Presentación de PowerPoint</vt:lpstr>
      <vt:lpstr>Presentación de PowerPoint</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WPP Media Landscape Template - 2025</dc:title>
  <dc:subject/>
  <dc:creator>WPP Media</dc:creator>
  <cp:keywords/>
  <dc:description/>
  <cp:lastModifiedBy>Microsoft Office User</cp:lastModifiedBy>
  <cp:revision>15</cp:revision>
  <dcterms:created xsi:type="dcterms:W3CDTF">2021-05-24T08:38:37Z</dcterms:created>
  <dcterms:modified xsi:type="dcterms:W3CDTF">2025-11-12T23:55:35Z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rder">
    <vt:lpwstr>38600.0000000000</vt:lpwstr>
  </property>
  <property fmtid="{D5CDD505-2E9C-101B-9397-08002B2CF9AE}" pid="3" name="xd_ProgID">
    <vt:lpwstr/>
  </property>
  <property fmtid="{D5CDD505-2E9C-101B-9397-08002B2CF9AE}" pid="4" name="ComplianceAssetId">
    <vt:lpwstr/>
  </property>
  <property fmtid="{D5CDD505-2E9C-101B-9397-08002B2CF9AE}" pid="5" name="TemplateUrl">
    <vt:lpwstr/>
  </property>
  <property fmtid="{D5CDD505-2E9C-101B-9397-08002B2CF9AE}" pid="6" name="_ExtendedDescription">
    <vt:lpwstr/>
  </property>
  <property fmtid="{D5CDD505-2E9C-101B-9397-08002B2CF9AE}" pid="7" name="TriggerFlowInfo">
    <vt:lpwstr/>
  </property>
  <property fmtid="{D5CDD505-2E9C-101B-9397-08002B2CF9AE}" pid="8" name="xd_Signature">
    <vt:lpwstr/>
  </property>
  <property fmtid="{D5CDD505-2E9C-101B-9397-08002B2CF9AE}" pid="9" name="MediaServiceImageTags">
    <vt:lpwstr/>
  </property>
  <property fmtid="{D5CDD505-2E9C-101B-9397-08002B2CF9AE}" pid="10" name="ContentTypeId">
    <vt:lpwstr>0x01010077213730DFAC4B4797CA9624D25229E8</vt:lpwstr>
  </property>
</Properties>
</file>